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6" r:id="rId1"/>
    <p:sldMasterId id="2147483687" r:id="rId2"/>
    <p:sldMasterId id="2147483691" r:id="rId3"/>
  </p:sldMasterIdLst>
  <p:notesMasterIdLst>
    <p:notesMasterId r:id="rId43"/>
  </p:notesMasterIdLst>
  <p:handoutMasterIdLst>
    <p:handoutMasterId r:id="rId44"/>
  </p:handoutMasterIdLst>
  <p:sldIdLst>
    <p:sldId id="291" r:id="rId4"/>
    <p:sldId id="303" r:id="rId5"/>
    <p:sldId id="350" r:id="rId6"/>
    <p:sldId id="351" r:id="rId7"/>
    <p:sldId id="320" r:id="rId8"/>
    <p:sldId id="322" r:id="rId9"/>
    <p:sldId id="323" r:id="rId10"/>
    <p:sldId id="324" r:id="rId11"/>
    <p:sldId id="325" r:id="rId12"/>
    <p:sldId id="326" r:id="rId13"/>
    <p:sldId id="328" r:id="rId14"/>
    <p:sldId id="330" r:id="rId15"/>
    <p:sldId id="348" r:id="rId16"/>
    <p:sldId id="332" r:id="rId17"/>
    <p:sldId id="333" r:id="rId18"/>
    <p:sldId id="335" r:id="rId19"/>
    <p:sldId id="336" r:id="rId20"/>
    <p:sldId id="337" r:id="rId21"/>
    <p:sldId id="339" r:id="rId22"/>
    <p:sldId id="340" r:id="rId23"/>
    <p:sldId id="341" r:id="rId24"/>
    <p:sldId id="342" r:id="rId25"/>
    <p:sldId id="343" r:id="rId26"/>
    <p:sldId id="344" r:id="rId27"/>
    <p:sldId id="345" r:id="rId28"/>
    <p:sldId id="346" r:id="rId29"/>
    <p:sldId id="347" r:id="rId30"/>
    <p:sldId id="321" r:id="rId31"/>
    <p:sldId id="319" r:id="rId32"/>
    <p:sldId id="310" r:id="rId33"/>
    <p:sldId id="307" r:id="rId34"/>
    <p:sldId id="312" r:id="rId35"/>
    <p:sldId id="311" r:id="rId36"/>
    <p:sldId id="314" r:id="rId37"/>
    <p:sldId id="313" r:id="rId38"/>
    <p:sldId id="315" r:id="rId39"/>
    <p:sldId id="317" r:id="rId40"/>
    <p:sldId id="316" r:id="rId41"/>
    <p:sldId id="29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284A"/>
    <a:srgbClr val="8E1438"/>
    <a:srgbClr val="706F6F"/>
    <a:srgbClr val="540E21"/>
    <a:srgbClr val="611027"/>
    <a:srgbClr val="665E5D"/>
    <a:srgbClr val="5B122C"/>
    <a:srgbClr val="EB37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Açık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Açık Stil 2 - Vurgu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Açık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73" autoAdjust="0"/>
  </p:normalViewPr>
  <p:slideViewPr>
    <p:cSldViewPr snapToGrid="0">
      <p:cViewPr varScale="1">
        <p:scale>
          <a:sx n="100" d="100"/>
          <a:sy n="100" d="100"/>
        </p:scale>
        <p:origin x="90" y="408"/>
      </p:cViewPr>
      <p:guideLst/>
    </p:cSldViewPr>
  </p:slideViewPr>
  <p:outlineViewPr>
    <p:cViewPr>
      <p:scale>
        <a:sx n="33" d="100"/>
        <a:sy n="33" d="100"/>
      </p:scale>
      <p:origin x="0" y="-72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4" d="100"/>
          <a:sy n="84" d="100"/>
        </p:scale>
        <p:origin x="286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Satışlar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AC6-4FD3-B407-082A8B02D89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AC6-4FD3-B407-082A8B02D89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C6-4FD3-B407-082A8B02D89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AC6-4FD3-B407-082A8B02D890}"/>
              </c:ext>
            </c:extLst>
          </c:dPt>
          <c:cat>
            <c:strRef>
              <c:f>Sayfa1!$A$2:$A$5</c:f>
              <c:strCache>
                <c:ptCount val="4"/>
                <c:pt idx="0">
                  <c:v>1.Quarter</c:v>
                </c:pt>
                <c:pt idx="1">
                  <c:v>2.Quarter</c:v>
                </c:pt>
                <c:pt idx="2">
                  <c:v>3.Quarter</c:v>
                </c:pt>
                <c:pt idx="3">
                  <c:v>4.Quarter</c:v>
                </c:pt>
              </c:strCache>
            </c:strRef>
          </c:cat>
          <c:val>
            <c:numRef>
              <c:f>Sayfa1!$B$2:$B$5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71C4-BC4E-BA19-5B077E48471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alibri" panose="020F0502020204030204" pitchFamily="34" charset="0"/>
          <a:cs typeface="Calibri" panose="020F0502020204030204" pitchFamily="34" charset="0"/>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A783D405-4D79-EDE1-0242-4E9184532F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B0A5FBE0-81B5-FBC4-E852-533E55976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B1CD55-5808-024F-8F5C-FCB474577668}" type="datetimeFigureOut">
              <a:rPr lang="tr-TR" smtClean="0"/>
              <a:t>19.11.2025</a:t>
            </a:fld>
            <a:endParaRPr lang="tr-TR"/>
          </a:p>
        </p:txBody>
      </p:sp>
      <p:sp>
        <p:nvSpPr>
          <p:cNvPr id="4" name="Alt Bilgi Yer Tutucusu 3">
            <a:extLst>
              <a:ext uri="{FF2B5EF4-FFF2-40B4-BE49-F238E27FC236}">
                <a16:creationId xmlns:a16="http://schemas.microsoft.com/office/drawing/2014/main" id="{04C0361A-0861-1DAB-3D82-7D671EEDD0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084A020A-CE09-D0A0-BEB6-1516432D96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666F3F-7BEA-FA49-8B12-FF1821B5E70B}" type="slidenum">
              <a:rPr lang="tr-TR" smtClean="0"/>
              <a:t>‹#›</a:t>
            </a:fld>
            <a:endParaRPr lang="tr-TR"/>
          </a:p>
        </p:txBody>
      </p:sp>
    </p:spTree>
    <p:extLst>
      <p:ext uri="{BB962C8B-B14F-4D97-AF65-F5344CB8AC3E}">
        <p14:creationId xmlns:p14="http://schemas.microsoft.com/office/powerpoint/2010/main" val="1735932377"/>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21FFF-3195-074F-904D-7ED030C367A6}" type="datetimeFigureOut">
              <a:rPr lang="tr-TR" smtClean="0"/>
              <a:t>19.11.2025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rtl="0"/>
            <a:r>
              <a:rPr lang="tr-TR" b="0" i="0" dirty="0" err="1">
                <a:solidFill>
                  <a:srgbClr val="1F1F1F"/>
                </a:solidFill>
                <a:effectLst/>
                <a:latin typeface="inherit"/>
              </a:rPr>
              <a:t>Click</a:t>
            </a:r>
            <a:r>
              <a:rPr lang="tr-TR" b="0" i="0" dirty="0">
                <a:solidFill>
                  <a:srgbClr val="1F1F1F"/>
                </a:solidFill>
                <a:effectLst/>
                <a:latin typeface="inherit"/>
              </a:rPr>
              <a:t> </a:t>
            </a:r>
            <a:r>
              <a:rPr lang="tr-TR" b="0" i="0" dirty="0" err="1">
                <a:solidFill>
                  <a:srgbClr val="1F1F1F"/>
                </a:solidFill>
                <a:effectLst/>
                <a:latin typeface="inherit"/>
              </a:rPr>
              <a:t>to</a:t>
            </a:r>
            <a:r>
              <a:rPr lang="tr-TR" b="0" i="0" dirty="0">
                <a:solidFill>
                  <a:srgbClr val="1F1F1F"/>
                </a:solidFill>
                <a:effectLst/>
                <a:latin typeface="inherit"/>
              </a:rPr>
              <a:t> </a:t>
            </a:r>
            <a:r>
              <a:rPr lang="tr-TR" b="0" i="0" dirty="0" err="1">
                <a:solidFill>
                  <a:srgbClr val="1F1F1F"/>
                </a:solidFill>
                <a:effectLst/>
                <a:latin typeface="inherit"/>
              </a:rPr>
              <a:t>add</a:t>
            </a:r>
            <a:r>
              <a:rPr lang="tr-TR" b="0" i="0" dirty="0">
                <a:solidFill>
                  <a:srgbClr val="1F1F1F"/>
                </a:solidFill>
                <a:effectLst/>
                <a:latin typeface="inherit"/>
              </a:rPr>
              <a:t> </a:t>
            </a:r>
            <a:r>
              <a:rPr lang="tr-TR" b="0" i="0" dirty="0" err="1">
                <a:solidFill>
                  <a:srgbClr val="1F1F1F"/>
                </a:solidFill>
                <a:effectLst/>
                <a:latin typeface="inherit"/>
              </a:rPr>
              <a:t>text</a:t>
            </a:r>
            <a:endParaRPr lang="tr-TR" b="0" i="0" dirty="0">
              <a:solidFill>
                <a:srgbClr val="1F1F1F"/>
              </a:solidFill>
              <a:effectLst/>
              <a:latin typeface="inherit"/>
            </a:endParaRP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5F55BB-BB46-7D41-AA21-4CCF1B9341CB}" type="slidenum">
              <a:rPr lang="tr-TR" smtClean="0"/>
              <a:t>‹#›</a:t>
            </a:fld>
            <a:endParaRPr lang="tr-TR"/>
          </a:p>
        </p:txBody>
      </p:sp>
    </p:spTree>
    <p:extLst>
      <p:ext uri="{BB962C8B-B14F-4D97-AF65-F5344CB8AC3E}">
        <p14:creationId xmlns:p14="http://schemas.microsoft.com/office/powerpoint/2010/main" val="23296907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tr-TR" sz="1200" b="0" i="0" kern="1200" smtClean="0">
        <a:solidFill>
          <a:schemeClr val="tx1"/>
        </a:solidFill>
        <a:effectLst/>
        <a:latin typeface="+mn-lt"/>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545F55BB-BB46-7D41-AA21-4CCF1B9341CB}" type="slidenum">
              <a:rPr lang="tr-TR" smtClean="0"/>
              <a:t>5</a:t>
            </a:fld>
            <a:endParaRPr lang="tr-TR"/>
          </a:p>
        </p:txBody>
      </p:sp>
    </p:spTree>
    <p:extLst>
      <p:ext uri="{BB962C8B-B14F-4D97-AF65-F5344CB8AC3E}">
        <p14:creationId xmlns:p14="http://schemas.microsoft.com/office/powerpoint/2010/main" val="3945759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Click</a:t>
            </a:r>
            <a:r>
              <a:rPr lang="tr-TR" dirty="0"/>
              <a:t> </a:t>
            </a:r>
            <a:r>
              <a:rPr lang="tr-TR" dirty="0" err="1"/>
              <a:t>to</a:t>
            </a:r>
            <a:r>
              <a:rPr lang="tr-TR" dirty="0"/>
              <a:t> </a:t>
            </a:r>
            <a:r>
              <a:rPr lang="tr-TR" dirty="0" err="1"/>
              <a:t>add</a:t>
            </a:r>
            <a:r>
              <a:rPr lang="tr-TR" dirty="0"/>
              <a:t> </a:t>
            </a:r>
            <a:r>
              <a:rPr lang="tr-TR" dirty="0" err="1"/>
              <a:t>text</a:t>
            </a:r>
            <a:endParaRPr lang="tr-TR" dirty="0"/>
          </a:p>
          <a:p>
            <a:endParaRPr lang="tr-TR" dirty="0"/>
          </a:p>
        </p:txBody>
      </p:sp>
      <p:sp>
        <p:nvSpPr>
          <p:cNvPr id="4" name="Slayt Numarası Yer Tutucusu 3"/>
          <p:cNvSpPr>
            <a:spLocks noGrp="1"/>
          </p:cNvSpPr>
          <p:nvPr>
            <p:ph type="sldNum" sz="quarter" idx="5"/>
          </p:nvPr>
        </p:nvSpPr>
        <p:spPr/>
        <p:txBody>
          <a:bodyPr/>
          <a:lstStyle/>
          <a:p>
            <a:fld id="{545F55BB-BB46-7D41-AA21-4CCF1B9341CB}" type="slidenum">
              <a:rPr lang="tr-TR" smtClean="0"/>
              <a:t>14</a:t>
            </a:fld>
            <a:endParaRPr lang="tr-TR"/>
          </a:p>
        </p:txBody>
      </p:sp>
    </p:spTree>
    <p:extLst>
      <p:ext uri="{BB962C8B-B14F-4D97-AF65-F5344CB8AC3E}">
        <p14:creationId xmlns:p14="http://schemas.microsoft.com/office/powerpoint/2010/main" val="727195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ölüm Ayracı">
    <p:spTree>
      <p:nvGrpSpPr>
        <p:cNvPr id="1" name=""/>
        <p:cNvGrpSpPr/>
        <p:nvPr/>
      </p:nvGrpSpPr>
      <p:grpSpPr>
        <a:xfrm>
          <a:off x="0" y="0"/>
          <a:ext cx="0" cy="0"/>
          <a:chOff x="0" y="0"/>
          <a:chExt cx="0" cy="0"/>
        </a:xfrm>
      </p:grpSpPr>
      <p:pic>
        <p:nvPicPr>
          <p:cNvPr id="2" name="Resim Yer Tutucusu 7">
            <a:extLst>
              <a:ext uri="{FF2B5EF4-FFF2-40B4-BE49-F238E27FC236}">
                <a16:creationId xmlns:a16="http://schemas.microsoft.com/office/drawing/2014/main" id="{EDD1975E-AC11-1C6D-FB33-D681B3ED3653}"/>
              </a:ext>
            </a:extLst>
          </p:cNvPr>
          <p:cNvPicPr>
            <a:picLocks noChangeAspect="1"/>
          </p:cNvPicPr>
          <p:nvPr userDrawn="1"/>
        </p:nvPicPr>
        <p:blipFill>
          <a:blip r:embed="rId2">
            <a:extLst>
              <a:ext uri="{28A0092B-C50C-407E-A947-70E740481C1C}">
                <a14:useLocalDpi xmlns:a14="http://schemas.microsoft.com/office/drawing/2010/main" val="0"/>
              </a:ext>
            </a:extLst>
          </a:blip>
          <a:srcRect t="11838" b="11838"/>
          <a:stretch>
            <a:fillRect/>
          </a:stretch>
        </p:blipFill>
        <p:spPr>
          <a:xfrm>
            <a:off x="-1" y="-19119"/>
            <a:ext cx="12207765" cy="6987477"/>
          </a:xfrm>
          <a:prstGeom prst="rect">
            <a:avLst/>
          </a:prstGeom>
        </p:spPr>
      </p:pic>
      <p:sp>
        <p:nvSpPr>
          <p:cNvPr id="4" name="Rectangle 17">
            <a:extLst>
              <a:ext uri="{FF2B5EF4-FFF2-40B4-BE49-F238E27FC236}">
                <a16:creationId xmlns:a16="http://schemas.microsoft.com/office/drawing/2014/main" id="{F3EB6538-1781-0ED4-6C6A-5D1B8B3CA7E8}"/>
              </a:ext>
            </a:extLst>
          </p:cNvPr>
          <p:cNvSpPr/>
          <p:nvPr userDrawn="1"/>
        </p:nvSpPr>
        <p:spPr>
          <a:xfrm>
            <a:off x="1" y="-19119"/>
            <a:ext cx="12207766" cy="6987477"/>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sp>
        <p:nvSpPr>
          <p:cNvPr id="33" name="Metin Yer Tutucusu 32">
            <a:extLst>
              <a:ext uri="{FF2B5EF4-FFF2-40B4-BE49-F238E27FC236}">
                <a16:creationId xmlns:a16="http://schemas.microsoft.com/office/drawing/2014/main" id="{8C7B99FD-D656-DDEF-E242-19EF26922348}"/>
              </a:ext>
            </a:extLst>
          </p:cNvPr>
          <p:cNvSpPr>
            <a:spLocks noGrp="1"/>
          </p:cNvSpPr>
          <p:nvPr>
            <p:ph type="body" sz="quarter" idx="13" hasCustomPrompt="1"/>
          </p:nvPr>
        </p:nvSpPr>
        <p:spPr>
          <a:xfrm>
            <a:off x="281099" y="2360751"/>
            <a:ext cx="5179421" cy="3721100"/>
          </a:xfrm>
          <a:prstGeom prst="rect">
            <a:avLst/>
          </a:prstGeom>
        </p:spPr>
        <p:txBody>
          <a:bodyPr/>
          <a:lstStyle>
            <a:lvl1pPr marL="0" indent="0" algn="l">
              <a:buNone/>
              <a:defRPr sz="8000" b="1" i="0">
                <a:solidFill>
                  <a:schemeClr val="bg1"/>
                </a:solidFill>
                <a:latin typeface="Gotham Black" pitchFamily="2" charset="0"/>
                <a:cs typeface="Gotham Black" pitchFamily="2" charset="0"/>
              </a:defRPr>
            </a:lvl1pPr>
          </a:lstStyle>
          <a:p>
            <a:pPr lvl="0"/>
            <a:r>
              <a:rPr lang="tr-TR" dirty="0" err="1"/>
              <a:t>Transition</a:t>
            </a:r>
            <a:endParaRPr lang="tr-TR" dirty="0"/>
          </a:p>
          <a:p>
            <a:pPr lvl="0"/>
            <a:r>
              <a:rPr lang="tr-TR" dirty="0" err="1"/>
              <a:t>Slide</a:t>
            </a:r>
            <a:endParaRPr lang="tr-TR" dirty="0"/>
          </a:p>
        </p:txBody>
      </p:sp>
    </p:spTree>
    <p:extLst>
      <p:ext uri="{BB962C8B-B14F-4D97-AF65-F5344CB8AC3E}">
        <p14:creationId xmlns:p14="http://schemas.microsoft.com/office/powerpoint/2010/main" val="19061033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kibimiz 4 Kolon">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CB54ACBA-2318-57D3-2E02-B36860EC1E8A}"/>
              </a:ext>
            </a:extLst>
          </p:cNvPr>
          <p:cNvSpPr/>
          <p:nvPr userDrawn="1"/>
        </p:nvSpPr>
        <p:spPr>
          <a:xfrm rot="5400000">
            <a:off x="5480680" y="-3044501"/>
            <a:ext cx="1230639" cy="12192001"/>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6" name="Picture Placeholder 44">
            <a:extLst>
              <a:ext uri="{FF2B5EF4-FFF2-40B4-BE49-F238E27FC236}">
                <a16:creationId xmlns:a16="http://schemas.microsoft.com/office/drawing/2014/main" id="{301AEC7F-A649-E68C-55AD-156704CCB3F9}"/>
              </a:ext>
            </a:extLst>
          </p:cNvPr>
          <p:cNvSpPr>
            <a:spLocks noGrp="1"/>
          </p:cNvSpPr>
          <p:nvPr>
            <p:ph type="pic" sz="quarter" idx="18"/>
          </p:nvPr>
        </p:nvSpPr>
        <p:spPr>
          <a:xfrm>
            <a:off x="458439" y="1768560"/>
            <a:ext cx="2564517" cy="256588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8" name="Metin Yer Tutucusu 13">
            <a:extLst>
              <a:ext uri="{FF2B5EF4-FFF2-40B4-BE49-F238E27FC236}">
                <a16:creationId xmlns:a16="http://schemas.microsoft.com/office/drawing/2014/main" id="{16F919E7-702F-77CD-8125-D416EA3EB4E6}"/>
              </a:ext>
            </a:extLst>
          </p:cNvPr>
          <p:cNvSpPr>
            <a:spLocks noGrp="1"/>
          </p:cNvSpPr>
          <p:nvPr>
            <p:ph type="body" sz="quarter" idx="19" hasCustomPrompt="1"/>
          </p:nvPr>
        </p:nvSpPr>
        <p:spPr>
          <a:xfrm>
            <a:off x="747857" y="4782494"/>
            <a:ext cx="1985680" cy="439133"/>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9" name="Metin Yer Tutucusu 13">
            <a:extLst>
              <a:ext uri="{FF2B5EF4-FFF2-40B4-BE49-F238E27FC236}">
                <a16:creationId xmlns:a16="http://schemas.microsoft.com/office/drawing/2014/main" id="{4B56D21C-4DC5-13F4-15A6-0703F3A31154}"/>
              </a:ext>
            </a:extLst>
          </p:cNvPr>
          <p:cNvSpPr>
            <a:spLocks noGrp="1"/>
          </p:cNvSpPr>
          <p:nvPr>
            <p:ph type="body" sz="quarter" idx="20" hasCustomPrompt="1"/>
          </p:nvPr>
        </p:nvSpPr>
        <p:spPr>
          <a:xfrm>
            <a:off x="747857" y="5320510"/>
            <a:ext cx="1985680" cy="859697"/>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18" name="Picture Placeholder 44">
            <a:extLst>
              <a:ext uri="{FF2B5EF4-FFF2-40B4-BE49-F238E27FC236}">
                <a16:creationId xmlns:a16="http://schemas.microsoft.com/office/drawing/2014/main" id="{71FDAA83-89F5-A1D6-DF79-1D40D3846472}"/>
              </a:ext>
            </a:extLst>
          </p:cNvPr>
          <p:cNvSpPr>
            <a:spLocks noGrp="1"/>
          </p:cNvSpPr>
          <p:nvPr>
            <p:ph type="pic" sz="quarter" idx="21"/>
          </p:nvPr>
        </p:nvSpPr>
        <p:spPr>
          <a:xfrm>
            <a:off x="3375229" y="1768560"/>
            <a:ext cx="2564517" cy="256588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1" name="Picture Placeholder 44">
            <a:extLst>
              <a:ext uri="{FF2B5EF4-FFF2-40B4-BE49-F238E27FC236}">
                <a16:creationId xmlns:a16="http://schemas.microsoft.com/office/drawing/2014/main" id="{FFBE23F2-D210-B5CC-4475-FDD2F60D616C}"/>
              </a:ext>
            </a:extLst>
          </p:cNvPr>
          <p:cNvSpPr>
            <a:spLocks noGrp="1"/>
          </p:cNvSpPr>
          <p:nvPr>
            <p:ph type="pic" sz="quarter" idx="24"/>
          </p:nvPr>
        </p:nvSpPr>
        <p:spPr>
          <a:xfrm>
            <a:off x="6292019" y="1768560"/>
            <a:ext cx="2564517" cy="256588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 name="Picture Placeholder 44">
            <a:extLst>
              <a:ext uri="{FF2B5EF4-FFF2-40B4-BE49-F238E27FC236}">
                <a16:creationId xmlns:a16="http://schemas.microsoft.com/office/drawing/2014/main" id="{A3787D92-F361-AD10-4414-5A8C73FC9008}"/>
              </a:ext>
            </a:extLst>
          </p:cNvPr>
          <p:cNvSpPr>
            <a:spLocks noGrp="1"/>
          </p:cNvSpPr>
          <p:nvPr>
            <p:ph type="pic" sz="quarter" idx="25"/>
          </p:nvPr>
        </p:nvSpPr>
        <p:spPr>
          <a:xfrm>
            <a:off x="9208809" y="1768560"/>
            <a:ext cx="2564517" cy="256588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3" name="Metin Yer Tutucusu 13">
            <a:extLst>
              <a:ext uri="{FF2B5EF4-FFF2-40B4-BE49-F238E27FC236}">
                <a16:creationId xmlns:a16="http://schemas.microsoft.com/office/drawing/2014/main" id="{003AD0D6-FE99-59D9-D836-95279FA67922}"/>
              </a:ext>
            </a:extLst>
          </p:cNvPr>
          <p:cNvSpPr>
            <a:spLocks noGrp="1"/>
          </p:cNvSpPr>
          <p:nvPr>
            <p:ph type="body" sz="quarter" idx="26" hasCustomPrompt="1"/>
          </p:nvPr>
        </p:nvSpPr>
        <p:spPr>
          <a:xfrm>
            <a:off x="3664647" y="4782494"/>
            <a:ext cx="1985680" cy="439133"/>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4" name="Metin Yer Tutucusu 13">
            <a:extLst>
              <a:ext uri="{FF2B5EF4-FFF2-40B4-BE49-F238E27FC236}">
                <a16:creationId xmlns:a16="http://schemas.microsoft.com/office/drawing/2014/main" id="{59C9F207-BF1C-FA39-F5C5-2DB7B2CC4E58}"/>
              </a:ext>
            </a:extLst>
          </p:cNvPr>
          <p:cNvSpPr>
            <a:spLocks noGrp="1"/>
          </p:cNvSpPr>
          <p:nvPr>
            <p:ph type="body" sz="quarter" idx="27" hasCustomPrompt="1"/>
          </p:nvPr>
        </p:nvSpPr>
        <p:spPr>
          <a:xfrm>
            <a:off x="3664647" y="5320510"/>
            <a:ext cx="1985680" cy="859697"/>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5" name="Metin Yer Tutucusu 13">
            <a:extLst>
              <a:ext uri="{FF2B5EF4-FFF2-40B4-BE49-F238E27FC236}">
                <a16:creationId xmlns:a16="http://schemas.microsoft.com/office/drawing/2014/main" id="{E5E45443-2BAC-C4A0-32D2-CF11561C51A5}"/>
              </a:ext>
            </a:extLst>
          </p:cNvPr>
          <p:cNvSpPr>
            <a:spLocks noGrp="1"/>
          </p:cNvSpPr>
          <p:nvPr>
            <p:ph type="body" sz="quarter" idx="28" hasCustomPrompt="1"/>
          </p:nvPr>
        </p:nvSpPr>
        <p:spPr>
          <a:xfrm>
            <a:off x="6581437" y="4782494"/>
            <a:ext cx="1985680" cy="439133"/>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11" name="Metin Yer Tutucusu 13">
            <a:extLst>
              <a:ext uri="{FF2B5EF4-FFF2-40B4-BE49-F238E27FC236}">
                <a16:creationId xmlns:a16="http://schemas.microsoft.com/office/drawing/2014/main" id="{B2B42739-A1B1-F527-D2F9-5672C60062F4}"/>
              </a:ext>
            </a:extLst>
          </p:cNvPr>
          <p:cNvSpPr>
            <a:spLocks noGrp="1"/>
          </p:cNvSpPr>
          <p:nvPr>
            <p:ph type="body" sz="quarter" idx="29" hasCustomPrompt="1"/>
          </p:nvPr>
        </p:nvSpPr>
        <p:spPr>
          <a:xfrm>
            <a:off x="6581437" y="5320510"/>
            <a:ext cx="1985680" cy="859697"/>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15" name="Metin Yer Tutucusu 13">
            <a:extLst>
              <a:ext uri="{FF2B5EF4-FFF2-40B4-BE49-F238E27FC236}">
                <a16:creationId xmlns:a16="http://schemas.microsoft.com/office/drawing/2014/main" id="{ADC9F1F7-6266-4B1F-B1B2-D7BDDBF9F807}"/>
              </a:ext>
            </a:extLst>
          </p:cNvPr>
          <p:cNvSpPr>
            <a:spLocks noGrp="1"/>
          </p:cNvSpPr>
          <p:nvPr>
            <p:ph type="body" sz="quarter" idx="30" hasCustomPrompt="1"/>
          </p:nvPr>
        </p:nvSpPr>
        <p:spPr>
          <a:xfrm>
            <a:off x="9498227" y="4782494"/>
            <a:ext cx="1985680" cy="439133"/>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16" name="Metin Yer Tutucusu 13">
            <a:extLst>
              <a:ext uri="{FF2B5EF4-FFF2-40B4-BE49-F238E27FC236}">
                <a16:creationId xmlns:a16="http://schemas.microsoft.com/office/drawing/2014/main" id="{94F2BF2C-1F02-3210-79F9-7E03CE87C591}"/>
              </a:ext>
            </a:extLst>
          </p:cNvPr>
          <p:cNvSpPr>
            <a:spLocks noGrp="1"/>
          </p:cNvSpPr>
          <p:nvPr>
            <p:ph type="body" sz="quarter" idx="31" hasCustomPrompt="1"/>
          </p:nvPr>
        </p:nvSpPr>
        <p:spPr>
          <a:xfrm>
            <a:off x="9498227" y="5320510"/>
            <a:ext cx="1985680" cy="859697"/>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Tree>
    <p:extLst>
      <p:ext uri="{BB962C8B-B14F-4D97-AF65-F5344CB8AC3E}">
        <p14:creationId xmlns:p14="http://schemas.microsoft.com/office/powerpoint/2010/main" val="26661220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kibimiz 5 Kolon">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CB54ACBA-2318-57D3-2E02-B36860EC1E8A}"/>
              </a:ext>
            </a:extLst>
          </p:cNvPr>
          <p:cNvSpPr/>
          <p:nvPr userDrawn="1"/>
        </p:nvSpPr>
        <p:spPr>
          <a:xfrm rot="5400000">
            <a:off x="5480680" y="-3044501"/>
            <a:ext cx="1230639" cy="12192001"/>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6" name="Picture Placeholder 44">
            <a:extLst>
              <a:ext uri="{FF2B5EF4-FFF2-40B4-BE49-F238E27FC236}">
                <a16:creationId xmlns:a16="http://schemas.microsoft.com/office/drawing/2014/main" id="{301AEC7F-A649-E68C-55AD-156704CCB3F9}"/>
              </a:ext>
            </a:extLst>
          </p:cNvPr>
          <p:cNvSpPr>
            <a:spLocks noGrp="1"/>
          </p:cNvSpPr>
          <p:nvPr>
            <p:ph type="pic" sz="quarter" idx="18"/>
          </p:nvPr>
        </p:nvSpPr>
        <p:spPr>
          <a:xfrm>
            <a:off x="2958444" y="2075209"/>
            <a:ext cx="1897252" cy="189826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8" name="Metin Yer Tutucusu 13">
            <a:extLst>
              <a:ext uri="{FF2B5EF4-FFF2-40B4-BE49-F238E27FC236}">
                <a16:creationId xmlns:a16="http://schemas.microsoft.com/office/drawing/2014/main" id="{16F919E7-702F-77CD-8125-D416EA3EB4E6}"/>
              </a:ext>
            </a:extLst>
          </p:cNvPr>
          <p:cNvSpPr>
            <a:spLocks noGrp="1"/>
          </p:cNvSpPr>
          <p:nvPr>
            <p:ph type="body" sz="quarter" idx="19" hasCustomPrompt="1"/>
          </p:nvPr>
        </p:nvSpPr>
        <p:spPr>
          <a:xfrm>
            <a:off x="3000471" y="4535782"/>
            <a:ext cx="1897252" cy="324874"/>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9" name="Metin Yer Tutucusu 13">
            <a:extLst>
              <a:ext uri="{FF2B5EF4-FFF2-40B4-BE49-F238E27FC236}">
                <a16:creationId xmlns:a16="http://schemas.microsoft.com/office/drawing/2014/main" id="{4B56D21C-4DC5-13F4-15A6-0703F3A31154}"/>
              </a:ext>
            </a:extLst>
          </p:cNvPr>
          <p:cNvSpPr>
            <a:spLocks noGrp="1"/>
          </p:cNvSpPr>
          <p:nvPr>
            <p:ph type="body" sz="quarter" idx="20" hasCustomPrompt="1"/>
          </p:nvPr>
        </p:nvSpPr>
        <p:spPr>
          <a:xfrm>
            <a:off x="3000469" y="5183225"/>
            <a:ext cx="1897255" cy="636011"/>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18" name="Picture Placeholder 44">
            <a:extLst>
              <a:ext uri="{FF2B5EF4-FFF2-40B4-BE49-F238E27FC236}">
                <a16:creationId xmlns:a16="http://schemas.microsoft.com/office/drawing/2014/main" id="{71FDAA83-89F5-A1D6-DF79-1D40D3846472}"/>
              </a:ext>
            </a:extLst>
          </p:cNvPr>
          <p:cNvSpPr>
            <a:spLocks noGrp="1"/>
          </p:cNvSpPr>
          <p:nvPr>
            <p:ph type="pic" sz="quarter" idx="21"/>
          </p:nvPr>
        </p:nvSpPr>
        <p:spPr>
          <a:xfrm>
            <a:off x="5149355" y="2075209"/>
            <a:ext cx="1897252" cy="189826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1" name="Picture Placeholder 44">
            <a:extLst>
              <a:ext uri="{FF2B5EF4-FFF2-40B4-BE49-F238E27FC236}">
                <a16:creationId xmlns:a16="http://schemas.microsoft.com/office/drawing/2014/main" id="{FFBE23F2-D210-B5CC-4475-FDD2F60D616C}"/>
              </a:ext>
            </a:extLst>
          </p:cNvPr>
          <p:cNvSpPr>
            <a:spLocks noGrp="1"/>
          </p:cNvSpPr>
          <p:nvPr>
            <p:ph type="pic" sz="quarter" idx="24"/>
          </p:nvPr>
        </p:nvSpPr>
        <p:spPr>
          <a:xfrm>
            <a:off x="7340266" y="2075209"/>
            <a:ext cx="1897252" cy="189826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 name="Picture Placeholder 44">
            <a:extLst>
              <a:ext uri="{FF2B5EF4-FFF2-40B4-BE49-F238E27FC236}">
                <a16:creationId xmlns:a16="http://schemas.microsoft.com/office/drawing/2014/main" id="{A3787D92-F361-AD10-4414-5A8C73FC9008}"/>
              </a:ext>
            </a:extLst>
          </p:cNvPr>
          <p:cNvSpPr>
            <a:spLocks noGrp="1"/>
          </p:cNvSpPr>
          <p:nvPr>
            <p:ph type="pic" sz="quarter" idx="25"/>
          </p:nvPr>
        </p:nvSpPr>
        <p:spPr>
          <a:xfrm>
            <a:off x="9526938" y="2075209"/>
            <a:ext cx="1897252" cy="189826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3" name="Metin Yer Tutucusu 13">
            <a:extLst>
              <a:ext uri="{FF2B5EF4-FFF2-40B4-BE49-F238E27FC236}">
                <a16:creationId xmlns:a16="http://schemas.microsoft.com/office/drawing/2014/main" id="{003AD0D6-FE99-59D9-D836-95279FA67922}"/>
              </a:ext>
            </a:extLst>
          </p:cNvPr>
          <p:cNvSpPr>
            <a:spLocks noGrp="1"/>
          </p:cNvSpPr>
          <p:nvPr>
            <p:ph type="body" sz="quarter" idx="26" hasCustomPrompt="1"/>
          </p:nvPr>
        </p:nvSpPr>
        <p:spPr>
          <a:xfrm>
            <a:off x="5168426" y="4535782"/>
            <a:ext cx="1897252" cy="324874"/>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4" name="Metin Yer Tutucusu 13">
            <a:extLst>
              <a:ext uri="{FF2B5EF4-FFF2-40B4-BE49-F238E27FC236}">
                <a16:creationId xmlns:a16="http://schemas.microsoft.com/office/drawing/2014/main" id="{59C9F207-BF1C-FA39-F5C5-2DB7B2CC4E58}"/>
              </a:ext>
            </a:extLst>
          </p:cNvPr>
          <p:cNvSpPr>
            <a:spLocks noGrp="1"/>
          </p:cNvSpPr>
          <p:nvPr>
            <p:ph type="body" sz="quarter" idx="27" hasCustomPrompt="1"/>
          </p:nvPr>
        </p:nvSpPr>
        <p:spPr>
          <a:xfrm>
            <a:off x="5168424" y="5183225"/>
            <a:ext cx="1897255" cy="636011"/>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5" name="Metin Yer Tutucusu 13">
            <a:extLst>
              <a:ext uri="{FF2B5EF4-FFF2-40B4-BE49-F238E27FC236}">
                <a16:creationId xmlns:a16="http://schemas.microsoft.com/office/drawing/2014/main" id="{E5E45443-2BAC-C4A0-32D2-CF11561C51A5}"/>
              </a:ext>
            </a:extLst>
          </p:cNvPr>
          <p:cNvSpPr>
            <a:spLocks noGrp="1"/>
          </p:cNvSpPr>
          <p:nvPr>
            <p:ph type="body" sz="quarter" idx="28" hasCustomPrompt="1"/>
          </p:nvPr>
        </p:nvSpPr>
        <p:spPr>
          <a:xfrm>
            <a:off x="7348451" y="4535782"/>
            <a:ext cx="1897252" cy="324874"/>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11" name="Metin Yer Tutucusu 13">
            <a:extLst>
              <a:ext uri="{FF2B5EF4-FFF2-40B4-BE49-F238E27FC236}">
                <a16:creationId xmlns:a16="http://schemas.microsoft.com/office/drawing/2014/main" id="{B2B42739-A1B1-F527-D2F9-5672C60062F4}"/>
              </a:ext>
            </a:extLst>
          </p:cNvPr>
          <p:cNvSpPr>
            <a:spLocks noGrp="1"/>
          </p:cNvSpPr>
          <p:nvPr>
            <p:ph type="body" sz="quarter" idx="29" hasCustomPrompt="1"/>
          </p:nvPr>
        </p:nvSpPr>
        <p:spPr>
          <a:xfrm>
            <a:off x="7348449" y="5183225"/>
            <a:ext cx="1897255" cy="636011"/>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15" name="Metin Yer Tutucusu 13">
            <a:extLst>
              <a:ext uri="{FF2B5EF4-FFF2-40B4-BE49-F238E27FC236}">
                <a16:creationId xmlns:a16="http://schemas.microsoft.com/office/drawing/2014/main" id="{ADC9F1F7-6266-4B1F-B1B2-D7BDDBF9F807}"/>
              </a:ext>
            </a:extLst>
          </p:cNvPr>
          <p:cNvSpPr>
            <a:spLocks noGrp="1"/>
          </p:cNvSpPr>
          <p:nvPr>
            <p:ph type="body" sz="quarter" idx="30" hasCustomPrompt="1"/>
          </p:nvPr>
        </p:nvSpPr>
        <p:spPr>
          <a:xfrm>
            <a:off x="9578667" y="4535782"/>
            <a:ext cx="1897252" cy="324874"/>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16" name="Metin Yer Tutucusu 13">
            <a:extLst>
              <a:ext uri="{FF2B5EF4-FFF2-40B4-BE49-F238E27FC236}">
                <a16:creationId xmlns:a16="http://schemas.microsoft.com/office/drawing/2014/main" id="{94F2BF2C-1F02-3210-79F9-7E03CE87C591}"/>
              </a:ext>
            </a:extLst>
          </p:cNvPr>
          <p:cNvSpPr>
            <a:spLocks noGrp="1"/>
          </p:cNvSpPr>
          <p:nvPr>
            <p:ph type="body" sz="quarter" idx="31" hasCustomPrompt="1"/>
          </p:nvPr>
        </p:nvSpPr>
        <p:spPr>
          <a:xfrm>
            <a:off x="9578665" y="5183225"/>
            <a:ext cx="1897255" cy="636011"/>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12" name="Picture Placeholder 44">
            <a:extLst>
              <a:ext uri="{FF2B5EF4-FFF2-40B4-BE49-F238E27FC236}">
                <a16:creationId xmlns:a16="http://schemas.microsoft.com/office/drawing/2014/main" id="{391B8223-BE1C-D80C-9791-00A8B8C4DFE6}"/>
              </a:ext>
            </a:extLst>
          </p:cNvPr>
          <p:cNvSpPr>
            <a:spLocks noGrp="1"/>
          </p:cNvSpPr>
          <p:nvPr>
            <p:ph type="pic" sz="quarter" idx="32"/>
          </p:nvPr>
        </p:nvSpPr>
        <p:spPr>
          <a:xfrm>
            <a:off x="763884" y="2075209"/>
            <a:ext cx="1897252" cy="189826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13" name="Metin Yer Tutucusu 13">
            <a:extLst>
              <a:ext uri="{FF2B5EF4-FFF2-40B4-BE49-F238E27FC236}">
                <a16:creationId xmlns:a16="http://schemas.microsoft.com/office/drawing/2014/main" id="{302EA739-56F1-53F6-11BA-F999EDC53C1F}"/>
              </a:ext>
            </a:extLst>
          </p:cNvPr>
          <p:cNvSpPr>
            <a:spLocks noGrp="1"/>
          </p:cNvSpPr>
          <p:nvPr>
            <p:ph type="body" sz="quarter" idx="33" hasCustomPrompt="1"/>
          </p:nvPr>
        </p:nvSpPr>
        <p:spPr>
          <a:xfrm>
            <a:off x="740595" y="4535782"/>
            <a:ext cx="1897252" cy="324874"/>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14" name="Metin Yer Tutucusu 13">
            <a:extLst>
              <a:ext uri="{FF2B5EF4-FFF2-40B4-BE49-F238E27FC236}">
                <a16:creationId xmlns:a16="http://schemas.microsoft.com/office/drawing/2014/main" id="{F347CD30-616D-D9D3-5296-6C8CFCCD9983}"/>
              </a:ext>
            </a:extLst>
          </p:cNvPr>
          <p:cNvSpPr>
            <a:spLocks noGrp="1"/>
          </p:cNvSpPr>
          <p:nvPr>
            <p:ph type="body" sz="quarter" idx="34" hasCustomPrompt="1"/>
          </p:nvPr>
        </p:nvSpPr>
        <p:spPr>
          <a:xfrm>
            <a:off x="740593" y="5183225"/>
            <a:ext cx="1897255" cy="636011"/>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Tree>
    <p:extLst>
      <p:ext uri="{BB962C8B-B14F-4D97-AF65-F5344CB8AC3E}">
        <p14:creationId xmlns:p14="http://schemas.microsoft.com/office/powerpoint/2010/main" val="1944944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kibimiz 6 Kolon">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CB54ACBA-2318-57D3-2E02-B36860EC1E8A}"/>
              </a:ext>
            </a:extLst>
          </p:cNvPr>
          <p:cNvSpPr/>
          <p:nvPr userDrawn="1"/>
        </p:nvSpPr>
        <p:spPr>
          <a:xfrm rot="5400000">
            <a:off x="5480680" y="-4273546"/>
            <a:ext cx="1230639" cy="12192001"/>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6" name="Picture Placeholder 44">
            <a:extLst>
              <a:ext uri="{FF2B5EF4-FFF2-40B4-BE49-F238E27FC236}">
                <a16:creationId xmlns:a16="http://schemas.microsoft.com/office/drawing/2014/main" id="{301AEC7F-A649-E68C-55AD-156704CCB3F9}"/>
              </a:ext>
            </a:extLst>
          </p:cNvPr>
          <p:cNvSpPr>
            <a:spLocks noGrp="1"/>
          </p:cNvSpPr>
          <p:nvPr>
            <p:ph type="pic" sz="quarter" idx="18"/>
          </p:nvPr>
        </p:nvSpPr>
        <p:spPr>
          <a:xfrm>
            <a:off x="5109492" y="998250"/>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18" name="Picture Placeholder 44">
            <a:extLst>
              <a:ext uri="{FF2B5EF4-FFF2-40B4-BE49-F238E27FC236}">
                <a16:creationId xmlns:a16="http://schemas.microsoft.com/office/drawing/2014/main" id="{71FDAA83-89F5-A1D6-DF79-1D40D3846472}"/>
              </a:ext>
            </a:extLst>
          </p:cNvPr>
          <p:cNvSpPr>
            <a:spLocks noGrp="1"/>
          </p:cNvSpPr>
          <p:nvPr>
            <p:ph type="pic" sz="quarter" idx="21"/>
          </p:nvPr>
        </p:nvSpPr>
        <p:spPr>
          <a:xfrm>
            <a:off x="9098400" y="998250"/>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12" name="Picture Placeholder 44">
            <a:extLst>
              <a:ext uri="{FF2B5EF4-FFF2-40B4-BE49-F238E27FC236}">
                <a16:creationId xmlns:a16="http://schemas.microsoft.com/office/drawing/2014/main" id="{391B8223-BE1C-D80C-9791-00A8B8C4DFE6}"/>
              </a:ext>
            </a:extLst>
          </p:cNvPr>
          <p:cNvSpPr>
            <a:spLocks noGrp="1"/>
          </p:cNvSpPr>
          <p:nvPr>
            <p:ph type="pic" sz="quarter" idx="32"/>
          </p:nvPr>
        </p:nvSpPr>
        <p:spPr>
          <a:xfrm>
            <a:off x="1398718" y="998250"/>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13" name="Metin Yer Tutucusu 13">
            <a:extLst>
              <a:ext uri="{FF2B5EF4-FFF2-40B4-BE49-F238E27FC236}">
                <a16:creationId xmlns:a16="http://schemas.microsoft.com/office/drawing/2014/main" id="{302EA739-56F1-53F6-11BA-F999EDC53C1F}"/>
              </a:ext>
            </a:extLst>
          </p:cNvPr>
          <p:cNvSpPr>
            <a:spLocks noGrp="1"/>
          </p:cNvSpPr>
          <p:nvPr>
            <p:ph type="body" sz="quarter" idx="33" hasCustomPrompt="1"/>
          </p:nvPr>
        </p:nvSpPr>
        <p:spPr>
          <a:xfrm>
            <a:off x="1014067" y="2775610"/>
            <a:ext cx="2502013" cy="290221"/>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14" name="Metin Yer Tutucusu 13">
            <a:extLst>
              <a:ext uri="{FF2B5EF4-FFF2-40B4-BE49-F238E27FC236}">
                <a16:creationId xmlns:a16="http://schemas.microsoft.com/office/drawing/2014/main" id="{F347CD30-616D-D9D3-5296-6C8CFCCD9983}"/>
              </a:ext>
            </a:extLst>
          </p:cNvPr>
          <p:cNvSpPr>
            <a:spLocks noGrp="1"/>
          </p:cNvSpPr>
          <p:nvPr>
            <p:ph type="body" sz="quarter" idx="34" hasCustomPrompt="1"/>
          </p:nvPr>
        </p:nvSpPr>
        <p:spPr>
          <a:xfrm>
            <a:off x="1014063" y="3206863"/>
            <a:ext cx="2502021" cy="568171"/>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22" name="Rectangle 17">
            <a:extLst>
              <a:ext uri="{FF2B5EF4-FFF2-40B4-BE49-F238E27FC236}">
                <a16:creationId xmlns:a16="http://schemas.microsoft.com/office/drawing/2014/main" id="{4FD0C78E-9FA6-0D06-12F2-04CB8443E011}"/>
              </a:ext>
            </a:extLst>
          </p:cNvPr>
          <p:cNvSpPr/>
          <p:nvPr userDrawn="1"/>
        </p:nvSpPr>
        <p:spPr>
          <a:xfrm rot="5400000">
            <a:off x="5480680" y="-1380717"/>
            <a:ext cx="1230639" cy="12192001"/>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sp>
        <p:nvSpPr>
          <p:cNvPr id="27" name="Picture Placeholder 44">
            <a:extLst>
              <a:ext uri="{FF2B5EF4-FFF2-40B4-BE49-F238E27FC236}">
                <a16:creationId xmlns:a16="http://schemas.microsoft.com/office/drawing/2014/main" id="{0B1647F4-C84A-A392-4E40-CBF8897B95A1}"/>
              </a:ext>
            </a:extLst>
          </p:cNvPr>
          <p:cNvSpPr>
            <a:spLocks noGrp="1"/>
          </p:cNvSpPr>
          <p:nvPr>
            <p:ph type="pic" sz="quarter" idx="41"/>
          </p:nvPr>
        </p:nvSpPr>
        <p:spPr>
          <a:xfrm>
            <a:off x="1398718" y="3891079"/>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8" name="Picture Placeholder 44">
            <a:extLst>
              <a:ext uri="{FF2B5EF4-FFF2-40B4-BE49-F238E27FC236}">
                <a16:creationId xmlns:a16="http://schemas.microsoft.com/office/drawing/2014/main" id="{A077C2DD-185A-4308-297C-B0B3D2EE41FB}"/>
              </a:ext>
            </a:extLst>
          </p:cNvPr>
          <p:cNvSpPr>
            <a:spLocks noGrp="1"/>
          </p:cNvSpPr>
          <p:nvPr>
            <p:ph type="pic" sz="quarter" idx="42"/>
          </p:nvPr>
        </p:nvSpPr>
        <p:spPr>
          <a:xfrm>
            <a:off x="5109492" y="3891079"/>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9" name="Picture Placeholder 44">
            <a:extLst>
              <a:ext uri="{FF2B5EF4-FFF2-40B4-BE49-F238E27FC236}">
                <a16:creationId xmlns:a16="http://schemas.microsoft.com/office/drawing/2014/main" id="{3E4E9636-B96E-A1F6-2F4B-2C790610C2C8}"/>
              </a:ext>
            </a:extLst>
          </p:cNvPr>
          <p:cNvSpPr>
            <a:spLocks noGrp="1"/>
          </p:cNvSpPr>
          <p:nvPr>
            <p:ph type="pic" sz="quarter" idx="43"/>
          </p:nvPr>
        </p:nvSpPr>
        <p:spPr>
          <a:xfrm>
            <a:off x="9098400" y="3891079"/>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3" name="Metin Yer Tutucusu 13">
            <a:extLst>
              <a:ext uri="{FF2B5EF4-FFF2-40B4-BE49-F238E27FC236}">
                <a16:creationId xmlns:a16="http://schemas.microsoft.com/office/drawing/2014/main" id="{78643D1B-8EED-0186-9602-FCDCB94693F9}"/>
              </a:ext>
            </a:extLst>
          </p:cNvPr>
          <p:cNvSpPr>
            <a:spLocks noGrp="1"/>
          </p:cNvSpPr>
          <p:nvPr>
            <p:ph type="body" sz="quarter" idx="44" hasCustomPrompt="1"/>
          </p:nvPr>
        </p:nvSpPr>
        <p:spPr>
          <a:xfrm>
            <a:off x="4715209" y="2775610"/>
            <a:ext cx="2502013" cy="290221"/>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25" name="Metin Yer Tutucusu 13">
            <a:extLst>
              <a:ext uri="{FF2B5EF4-FFF2-40B4-BE49-F238E27FC236}">
                <a16:creationId xmlns:a16="http://schemas.microsoft.com/office/drawing/2014/main" id="{514A1DA9-9C46-14BC-58DB-6673CC032519}"/>
              </a:ext>
            </a:extLst>
          </p:cNvPr>
          <p:cNvSpPr>
            <a:spLocks noGrp="1"/>
          </p:cNvSpPr>
          <p:nvPr>
            <p:ph type="body" sz="quarter" idx="45" hasCustomPrompt="1"/>
          </p:nvPr>
        </p:nvSpPr>
        <p:spPr>
          <a:xfrm>
            <a:off x="4715205" y="3206863"/>
            <a:ext cx="2502021" cy="568171"/>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26" name="Metin Yer Tutucusu 13">
            <a:extLst>
              <a:ext uri="{FF2B5EF4-FFF2-40B4-BE49-F238E27FC236}">
                <a16:creationId xmlns:a16="http://schemas.microsoft.com/office/drawing/2014/main" id="{7C5D2025-3167-49F2-A8F6-44F239B2629D}"/>
              </a:ext>
            </a:extLst>
          </p:cNvPr>
          <p:cNvSpPr>
            <a:spLocks noGrp="1"/>
          </p:cNvSpPr>
          <p:nvPr>
            <p:ph type="body" sz="quarter" idx="46" hasCustomPrompt="1"/>
          </p:nvPr>
        </p:nvSpPr>
        <p:spPr>
          <a:xfrm>
            <a:off x="8721152" y="2775610"/>
            <a:ext cx="2502013" cy="290221"/>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36" name="Metin Yer Tutucusu 13">
            <a:extLst>
              <a:ext uri="{FF2B5EF4-FFF2-40B4-BE49-F238E27FC236}">
                <a16:creationId xmlns:a16="http://schemas.microsoft.com/office/drawing/2014/main" id="{68668A47-4BEA-378F-5958-5E863734E5D5}"/>
              </a:ext>
            </a:extLst>
          </p:cNvPr>
          <p:cNvSpPr>
            <a:spLocks noGrp="1"/>
          </p:cNvSpPr>
          <p:nvPr>
            <p:ph type="body" sz="quarter" idx="47" hasCustomPrompt="1"/>
          </p:nvPr>
        </p:nvSpPr>
        <p:spPr>
          <a:xfrm>
            <a:off x="8721148" y="3206863"/>
            <a:ext cx="2502021" cy="568171"/>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37" name="Metin Yer Tutucusu 13">
            <a:extLst>
              <a:ext uri="{FF2B5EF4-FFF2-40B4-BE49-F238E27FC236}">
                <a16:creationId xmlns:a16="http://schemas.microsoft.com/office/drawing/2014/main" id="{5D4ED89B-DBB0-DF7C-88E5-882FC84AC8D1}"/>
              </a:ext>
            </a:extLst>
          </p:cNvPr>
          <p:cNvSpPr>
            <a:spLocks noGrp="1"/>
          </p:cNvSpPr>
          <p:nvPr>
            <p:ph type="body" sz="quarter" idx="48" hasCustomPrompt="1"/>
          </p:nvPr>
        </p:nvSpPr>
        <p:spPr>
          <a:xfrm>
            <a:off x="1003181" y="5671211"/>
            <a:ext cx="2502013" cy="290221"/>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38" name="Metin Yer Tutucusu 13">
            <a:extLst>
              <a:ext uri="{FF2B5EF4-FFF2-40B4-BE49-F238E27FC236}">
                <a16:creationId xmlns:a16="http://schemas.microsoft.com/office/drawing/2014/main" id="{AE077111-F517-9631-40E8-663F49769659}"/>
              </a:ext>
            </a:extLst>
          </p:cNvPr>
          <p:cNvSpPr>
            <a:spLocks noGrp="1"/>
          </p:cNvSpPr>
          <p:nvPr>
            <p:ph type="body" sz="quarter" idx="49" hasCustomPrompt="1"/>
          </p:nvPr>
        </p:nvSpPr>
        <p:spPr>
          <a:xfrm>
            <a:off x="1003177" y="6102464"/>
            <a:ext cx="2502021" cy="568171"/>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39" name="Metin Yer Tutucusu 13">
            <a:extLst>
              <a:ext uri="{FF2B5EF4-FFF2-40B4-BE49-F238E27FC236}">
                <a16:creationId xmlns:a16="http://schemas.microsoft.com/office/drawing/2014/main" id="{98E8302F-6D83-4CED-71A2-3BF78A5E0656}"/>
              </a:ext>
            </a:extLst>
          </p:cNvPr>
          <p:cNvSpPr>
            <a:spLocks noGrp="1"/>
          </p:cNvSpPr>
          <p:nvPr>
            <p:ph type="body" sz="quarter" idx="50" hasCustomPrompt="1"/>
          </p:nvPr>
        </p:nvSpPr>
        <p:spPr>
          <a:xfrm>
            <a:off x="4704323" y="5671211"/>
            <a:ext cx="2502013" cy="290221"/>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40" name="Metin Yer Tutucusu 13">
            <a:extLst>
              <a:ext uri="{FF2B5EF4-FFF2-40B4-BE49-F238E27FC236}">
                <a16:creationId xmlns:a16="http://schemas.microsoft.com/office/drawing/2014/main" id="{DFD8670F-C3F6-2F15-2702-B6EE2637B07B}"/>
              </a:ext>
            </a:extLst>
          </p:cNvPr>
          <p:cNvSpPr>
            <a:spLocks noGrp="1"/>
          </p:cNvSpPr>
          <p:nvPr>
            <p:ph type="body" sz="quarter" idx="51" hasCustomPrompt="1"/>
          </p:nvPr>
        </p:nvSpPr>
        <p:spPr>
          <a:xfrm>
            <a:off x="4704319" y="6102464"/>
            <a:ext cx="2502021" cy="568171"/>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41" name="Metin Yer Tutucusu 13">
            <a:extLst>
              <a:ext uri="{FF2B5EF4-FFF2-40B4-BE49-F238E27FC236}">
                <a16:creationId xmlns:a16="http://schemas.microsoft.com/office/drawing/2014/main" id="{FBCACA09-06E3-6A5B-A13C-F5262EB8B692}"/>
              </a:ext>
            </a:extLst>
          </p:cNvPr>
          <p:cNvSpPr>
            <a:spLocks noGrp="1"/>
          </p:cNvSpPr>
          <p:nvPr>
            <p:ph type="body" sz="quarter" idx="52" hasCustomPrompt="1"/>
          </p:nvPr>
        </p:nvSpPr>
        <p:spPr>
          <a:xfrm>
            <a:off x="8710266" y="5671211"/>
            <a:ext cx="2502013" cy="290221"/>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42" name="Metin Yer Tutucusu 13">
            <a:extLst>
              <a:ext uri="{FF2B5EF4-FFF2-40B4-BE49-F238E27FC236}">
                <a16:creationId xmlns:a16="http://schemas.microsoft.com/office/drawing/2014/main" id="{5C5794A9-25A5-8532-6150-EFF1505E2D3C}"/>
              </a:ext>
            </a:extLst>
          </p:cNvPr>
          <p:cNvSpPr>
            <a:spLocks noGrp="1"/>
          </p:cNvSpPr>
          <p:nvPr>
            <p:ph type="body" sz="quarter" idx="53" hasCustomPrompt="1"/>
          </p:nvPr>
        </p:nvSpPr>
        <p:spPr>
          <a:xfrm>
            <a:off x="8710262" y="6102464"/>
            <a:ext cx="2502021" cy="568171"/>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Tree>
    <p:extLst>
      <p:ext uri="{BB962C8B-B14F-4D97-AF65-F5344CB8AC3E}">
        <p14:creationId xmlns:p14="http://schemas.microsoft.com/office/powerpoint/2010/main" val="3004041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kibimiz 8 Kolon">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CB54ACBA-2318-57D3-2E02-B36860EC1E8A}"/>
              </a:ext>
            </a:extLst>
          </p:cNvPr>
          <p:cNvSpPr/>
          <p:nvPr userDrawn="1"/>
        </p:nvSpPr>
        <p:spPr>
          <a:xfrm rot="5400000">
            <a:off x="5480680" y="-4273546"/>
            <a:ext cx="1230639" cy="12192001"/>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6" name="Picture Placeholder 44">
            <a:extLst>
              <a:ext uri="{FF2B5EF4-FFF2-40B4-BE49-F238E27FC236}">
                <a16:creationId xmlns:a16="http://schemas.microsoft.com/office/drawing/2014/main" id="{301AEC7F-A649-E68C-55AD-156704CCB3F9}"/>
              </a:ext>
            </a:extLst>
          </p:cNvPr>
          <p:cNvSpPr>
            <a:spLocks noGrp="1"/>
          </p:cNvSpPr>
          <p:nvPr>
            <p:ph type="pic" sz="quarter" idx="18"/>
          </p:nvPr>
        </p:nvSpPr>
        <p:spPr>
          <a:xfrm>
            <a:off x="3929720" y="998250"/>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18" name="Picture Placeholder 44">
            <a:extLst>
              <a:ext uri="{FF2B5EF4-FFF2-40B4-BE49-F238E27FC236}">
                <a16:creationId xmlns:a16="http://schemas.microsoft.com/office/drawing/2014/main" id="{71FDAA83-89F5-A1D6-DF79-1D40D3846472}"/>
              </a:ext>
            </a:extLst>
          </p:cNvPr>
          <p:cNvSpPr>
            <a:spLocks noGrp="1"/>
          </p:cNvSpPr>
          <p:nvPr>
            <p:ph type="pic" sz="quarter" idx="21"/>
          </p:nvPr>
        </p:nvSpPr>
        <p:spPr>
          <a:xfrm>
            <a:off x="6625937" y="998250"/>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1" name="Picture Placeholder 44">
            <a:extLst>
              <a:ext uri="{FF2B5EF4-FFF2-40B4-BE49-F238E27FC236}">
                <a16:creationId xmlns:a16="http://schemas.microsoft.com/office/drawing/2014/main" id="{FFBE23F2-D210-B5CC-4475-FDD2F60D616C}"/>
              </a:ext>
            </a:extLst>
          </p:cNvPr>
          <p:cNvSpPr>
            <a:spLocks noGrp="1"/>
          </p:cNvSpPr>
          <p:nvPr>
            <p:ph type="pic" sz="quarter" idx="24"/>
          </p:nvPr>
        </p:nvSpPr>
        <p:spPr>
          <a:xfrm>
            <a:off x="9322154" y="998250"/>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12" name="Picture Placeholder 44">
            <a:extLst>
              <a:ext uri="{FF2B5EF4-FFF2-40B4-BE49-F238E27FC236}">
                <a16:creationId xmlns:a16="http://schemas.microsoft.com/office/drawing/2014/main" id="{391B8223-BE1C-D80C-9791-00A8B8C4DFE6}"/>
              </a:ext>
            </a:extLst>
          </p:cNvPr>
          <p:cNvSpPr>
            <a:spLocks noGrp="1"/>
          </p:cNvSpPr>
          <p:nvPr>
            <p:ph type="pic" sz="quarter" idx="32"/>
          </p:nvPr>
        </p:nvSpPr>
        <p:spPr>
          <a:xfrm>
            <a:off x="1172232" y="998250"/>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13" name="Metin Yer Tutucusu 13">
            <a:extLst>
              <a:ext uri="{FF2B5EF4-FFF2-40B4-BE49-F238E27FC236}">
                <a16:creationId xmlns:a16="http://schemas.microsoft.com/office/drawing/2014/main" id="{302EA739-56F1-53F6-11BA-F999EDC53C1F}"/>
              </a:ext>
            </a:extLst>
          </p:cNvPr>
          <p:cNvSpPr>
            <a:spLocks noGrp="1"/>
          </p:cNvSpPr>
          <p:nvPr>
            <p:ph type="body" sz="quarter" idx="33" hasCustomPrompt="1"/>
          </p:nvPr>
        </p:nvSpPr>
        <p:spPr>
          <a:xfrm>
            <a:off x="936171" y="2775610"/>
            <a:ext cx="2174544"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14" name="Metin Yer Tutucusu 13">
            <a:extLst>
              <a:ext uri="{FF2B5EF4-FFF2-40B4-BE49-F238E27FC236}">
                <a16:creationId xmlns:a16="http://schemas.microsoft.com/office/drawing/2014/main" id="{F347CD30-616D-D9D3-5296-6C8CFCCD9983}"/>
              </a:ext>
            </a:extLst>
          </p:cNvPr>
          <p:cNvSpPr>
            <a:spLocks noGrp="1"/>
          </p:cNvSpPr>
          <p:nvPr>
            <p:ph type="body" sz="quarter" idx="34" hasCustomPrompt="1"/>
          </p:nvPr>
        </p:nvSpPr>
        <p:spPr>
          <a:xfrm>
            <a:off x="936165" y="3206863"/>
            <a:ext cx="2174551"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22" name="Rectangle 17">
            <a:extLst>
              <a:ext uri="{FF2B5EF4-FFF2-40B4-BE49-F238E27FC236}">
                <a16:creationId xmlns:a16="http://schemas.microsoft.com/office/drawing/2014/main" id="{4FD0C78E-9FA6-0D06-12F2-04CB8443E011}"/>
              </a:ext>
            </a:extLst>
          </p:cNvPr>
          <p:cNvSpPr/>
          <p:nvPr userDrawn="1"/>
        </p:nvSpPr>
        <p:spPr>
          <a:xfrm rot="5400000">
            <a:off x="5480680" y="-1380717"/>
            <a:ext cx="1230639" cy="12192001"/>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sp>
        <p:nvSpPr>
          <p:cNvPr id="23" name="Picture Placeholder 44">
            <a:extLst>
              <a:ext uri="{FF2B5EF4-FFF2-40B4-BE49-F238E27FC236}">
                <a16:creationId xmlns:a16="http://schemas.microsoft.com/office/drawing/2014/main" id="{C4BD7FC9-9054-32AC-F80C-263BD70DB723}"/>
              </a:ext>
            </a:extLst>
          </p:cNvPr>
          <p:cNvSpPr>
            <a:spLocks noGrp="1"/>
          </p:cNvSpPr>
          <p:nvPr>
            <p:ph type="pic" sz="quarter" idx="38"/>
          </p:nvPr>
        </p:nvSpPr>
        <p:spPr>
          <a:xfrm>
            <a:off x="1096493" y="3891079"/>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7" name="Picture Placeholder 44">
            <a:extLst>
              <a:ext uri="{FF2B5EF4-FFF2-40B4-BE49-F238E27FC236}">
                <a16:creationId xmlns:a16="http://schemas.microsoft.com/office/drawing/2014/main" id="{0B1647F4-C84A-A392-4E40-CBF8897B95A1}"/>
              </a:ext>
            </a:extLst>
          </p:cNvPr>
          <p:cNvSpPr>
            <a:spLocks noGrp="1"/>
          </p:cNvSpPr>
          <p:nvPr>
            <p:ph type="pic" sz="quarter" idx="41"/>
          </p:nvPr>
        </p:nvSpPr>
        <p:spPr>
          <a:xfrm>
            <a:off x="3847929" y="3891079"/>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8" name="Picture Placeholder 44">
            <a:extLst>
              <a:ext uri="{FF2B5EF4-FFF2-40B4-BE49-F238E27FC236}">
                <a16:creationId xmlns:a16="http://schemas.microsoft.com/office/drawing/2014/main" id="{A077C2DD-185A-4308-297C-B0B3D2EE41FB}"/>
              </a:ext>
            </a:extLst>
          </p:cNvPr>
          <p:cNvSpPr>
            <a:spLocks noGrp="1"/>
          </p:cNvSpPr>
          <p:nvPr>
            <p:ph type="pic" sz="quarter" idx="42"/>
          </p:nvPr>
        </p:nvSpPr>
        <p:spPr>
          <a:xfrm>
            <a:off x="6550198" y="3891079"/>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9" name="Picture Placeholder 44">
            <a:extLst>
              <a:ext uri="{FF2B5EF4-FFF2-40B4-BE49-F238E27FC236}">
                <a16:creationId xmlns:a16="http://schemas.microsoft.com/office/drawing/2014/main" id="{3E4E9636-B96E-A1F6-2F4B-2C790610C2C8}"/>
              </a:ext>
            </a:extLst>
          </p:cNvPr>
          <p:cNvSpPr>
            <a:spLocks noGrp="1"/>
          </p:cNvSpPr>
          <p:nvPr>
            <p:ph type="pic" sz="quarter" idx="43"/>
          </p:nvPr>
        </p:nvSpPr>
        <p:spPr>
          <a:xfrm>
            <a:off x="9246415" y="3891079"/>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36" name="Metin Yer Tutucusu 13">
            <a:extLst>
              <a:ext uri="{FF2B5EF4-FFF2-40B4-BE49-F238E27FC236}">
                <a16:creationId xmlns:a16="http://schemas.microsoft.com/office/drawing/2014/main" id="{918342F1-2F9D-6B72-2BAC-81D43D5A2437}"/>
              </a:ext>
            </a:extLst>
          </p:cNvPr>
          <p:cNvSpPr>
            <a:spLocks noGrp="1"/>
          </p:cNvSpPr>
          <p:nvPr>
            <p:ph type="body" sz="quarter" idx="44" hasCustomPrompt="1"/>
          </p:nvPr>
        </p:nvSpPr>
        <p:spPr>
          <a:xfrm>
            <a:off x="3712026" y="2775610"/>
            <a:ext cx="2174544"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37" name="Metin Yer Tutucusu 13">
            <a:extLst>
              <a:ext uri="{FF2B5EF4-FFF2-40B4-BE49-F238E27FC236}">
                <a16:creationId xmlns:a16="http://schemas.microsoft.com/office/drawing/2014/main" id="{D023ACF8-542F-4EF5-9005-A06A2BCFED4E}"/>
              </a:ext>
            </a:extLst>
          </p:cNvPr>
          <p:cNvSpPr>
            <a:spLocks noGrp="1"/>
          </p:cNvSpPr>
          <p:nvPr>
            <p:ph type="body" sz="quarter" idx="45" hasCustomPrompt="1"/>
          </p:nvPr>
        </p:nvSpPr>
        <p:spPr>
          <a:xfrm>
            <a:off x="3712020" y="3206863"/>
            <a:ext cx="2174551"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40" name="Metin Yer Tutucusu 13">
            <a:extLst>
              <a:ext uri="{FF2B5EF4-FFF2-40B4-BE49-F238E27FC236}">
                <a16:creationId xmlns:a16="http://schemas.microsoft.com/office/drawing/2014/main" id="{17C62D40-21C0-0F29-5F2C-3A4337D2B6CC}"/>
              </a:ext>
            </a:extLst>
          </p:cNvPr>
          <p:cNvSpPr>
            <a:spLocks noGrp="1"/>
          </p:cNvSpPr>
          <p:nvPr>
            <p:ph type="body" sz="quarter" idx="46" hasCustomPrompt="1"/>
          </p:nvPr>
        </p:nvSpPr>
        <p:spPr>
          <a:xfrm>
            <a:off x="6411685" y="2775610"/>
            <a:ext cx="2174544"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41" name="Metin Yer Tutucusu 13">
            <a:extLst>
              <a:ext uri="{FF2B5EF4-FFF2-40B4-BE49-F238E27FC236}">
                <a16:creationId xmlns:a16="http://schemas.microsoft.com/office/drawing/2014/main" id="{FA264373-1F4E-E75E-9E5C-34031D5CB08D}"/>
              </a:ext>
            </a:extLst>
          </p:cNvPr>
          <p:cNvSpPr>
            <a:spLocks noGrp="1"/>
          </p:cNvSpPr>
          <p:nvPr>
            <p:ph type="body" sz="quarter" idx="47" hasCustomPrompt="1"/>
          </p:nvPr>
        </p:nvSpPr>
        <p:spPr>
          <a:xfrm>
            <a:off x="6411679" y="3206863"/>
            <a:ext cx="2174551"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42" name="Metin Yer Tutucusu 13">
            <a:extLst>
              <a:ext uri="{FF2B5EF4-FFF2-40B4-BE49-F238E27FC236}">
                <a16:creationId xmlns:a16="http://schemas.microsoft.com/office/drawing/2014/main" id="{2947BFE0-08C6-571E-4521-595728C2F518}"/>
              </a:ext>
            </a:extLst>
          </p:cNvPr>
          <p:cNvSpPr>
            <a:spLocks noGrp="1"/>
          </p:cNvSpPr>
          <p:nvPr>
            <p:ph type="body" sz="quarter" idx="48" hasCustomPrompt="1"/>
          </p:nvPr>
        </p:nvSpPr>
        <p:spPr>
          <a:xfrm>
            <a:off x="9078680" y="2775610"/>
            <a:ext cx="2174544"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43" name="Metin Yer Tutucusu 13">
            <a:extLst>
              <a:ext uri="{FF2B5EF4-FFF2-40B4-BE49-F238E27FC236}">
                <a16:creationId xmlns:a16="http://schemas.microsoft.com/office/drawing/2014/main" id="{1DCF26D5-C511-8AB4-EE4F-4C1BBAFCA08B}"/>
              </a:ext>
            </a:extLst>
          </p:cNvPr>
          <p:cNvSpPr>
            <a:spLocks noGrp="1"/>
          </p:cNvSpPr>
          <p:nvPr>
            <p:ph type="body" sz="quarter" idx="49" hasCustomPrompt="1"/>
          </p:nvPr>
        </p:nvSpPr>
        <p:spPr>
          <a:xfrm>
            <a:off x="9078674" y="3206863"/>
            <a:ext cx="2174551"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44" name="Metin Yer Tutucusu 13">
            <a:extLst>
              <a:ext uri="{FF2B5EF4-FFF2-40B4-BE49-F238E27FC236}">
                <a16:creationId xmlns:a16="http://schemas.microsoft.com/office/drawing/2014/main" id="{049C7ADB-F2A3-77B2-967C-14C7228CF353}"/>
              </a:ext>
            </a:extLst>
          </p:cNvPr>
          <p:cNvSpPr>
            <a:spLocks noGrp="1"/>
          </p:cNvSpPr>
          <p:nvPr>
            <p:ph type="body" sz="quarter" idx="50" hasCustomPrompt="1"/>
          </p:nvPr>
        </p:nvSpPr>
        <p:spPr>
          <a:xfrm>
            <a:off x="849083" y="5682096"/>
            <a:ext cx="2174544"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45" name="Metin Yer Tutucusu 13">
            <a:extLst>
              <a:ext uri="{FF2B5EF4-FFF2-40B4-BE49-F238E27FC236}">
                <a16:creationId xmlns:a16="http://schemas.microsoft.com/office/drawing/2014/main" id="{836457E7-D9D6-16D1-140D-3D3855A48A82}"/>
              </a:ext>
            </a:extLst>
          </p:cNvPr>
          <p:cNvSpPr>
            <a:spLocks noGrp="1"/>
          </p:cNvSpPr>
          <p:nvPr>
            <p:ph type="body" sz="quarter" idx="51" hasCustomPrompt="1"/>
          </p:nvPr>
        </p:nvSpPr>
        <p:spPr>
          <a:xfrm>
            <a:off x="849077" y="6113349"/>
            <a:ext cx="2174551"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46" name="Metin Yer Tutucusu 13">
            <a:extLst>
              <a:ext uri="{FF2B5EF4-FFF2-40B4-BE49-F238E27FC236}">
                <a16:creationId xmlns:a16="http://schemas.microsoft.com/office/drawing/2014/main" id="{AB3E6138-EE75-A832-3275-F100B90496B5}"/>
              </a:ext>
            </a:extLst>
          </p:cNvPr>
          <p:cNvSpPr>
            <a:spLocks noGrp="1"/>
          </p:cNvSpPr>
          <p:nvPr>
            <p:ph type="body" sz="quarter" idx="52" hasCustomPrompt="1"/>
          </p:nvPr>
        </p:nvSpPr>
        <p:spPr>
          <a:xfrm>
            <a:off x="3624938" y="5682096"/>
            <a:ext cx="2174544"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47" name="Metin Yer Tutucusu 13">
            <a:extLst>
              <a:ext uri="{FF2B5EF4-FFF2-40B4-BE49-F238E27FC236}">
                <a16:creationId xmlns:a16="http://schemas.microsoft.com/office/drawing/2014/main" id="{553886F7-F24E-AC45-9726-210ED305E1EB}"/>
              </a:ext>
            </a:extLst>
          </p:cNvPr>
          <p:cNvSpPr>
            <a:spLocks noGrp="1"/>
          </p:cNvSpPr>
          <p:nvPr>
            <p:ph type="body" sz="quarter" idx="53" hasCustomPrompt="1"/>
          </p:nvPr>
        </p:nvSpPr>
        <p:spPr>
          <a:xfrm>
            <a:off x="3624932" y="6113349"/>
            <a:ext cx="2174551"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48" name="Metin Yer Tutucusu 13">
            <a:extLst>
              <a:ext uri="{FF2B5EF4-FFF2-40B4-BE49-F238E27FC236}">
                <a16:creationId xmlns:a16="http://schemas.microsoft.com/office/drawing/2014/main" id="{5F680F98-6057-1866-AFF3-0B5927EF1F19}"/>
              </a:ext>
            </a:extLst>
          </p:cNvPr>
          <p:cNvSpPr>
            <a:spLocks noGrp="1"/>
          </p:cNvSpPr>
          <p:nvPr>
            <p:ph type="body" sz="quarter" idx="54" hasCustomPrompt="1"/>
          </p:nvPr>
        </p:nvSpPr>
        <p:spPr>
          <a:xfrm>
            <a:off x="6324597" y="5682096"/>
            <a:ext cx="2174544"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49" name="Metin Yer Tutucusu 13">
            <a:extLst>
              <a:ext uri="{FF2B5EF4-FFF2-40B4-BE49-F238E27FC236}">
                <a16:creationId xmlns:a16="http://schemas.microsoft.com/office/drawing/2014/main" id="{80B56F11-ED8D-2DF2-9397-C7B6B2E16AB1}"/>
              </a:ext>
            </a:extLst>
          </p:cNvPr>
          <p:cNvSpPr>
            <a:spLocks noGrp="1"/>
          </p:cNvSpPr>
          <p:nvPr>
            <p:ph type="body" sz="quarter" idx="55" hasCustomPrompt="1"/>
          </p:nvPr>
        </p:nvSpPr>
        <p:spPr>
          <a:xfrm>
            <a:off x="6324591" y="6113349"/>
            <a:ext cx="2174551"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50" name="Metin Yer Tutucusu 13">
            <a:extLst>
              <a:ext uri="{FF2B5EF4-FFF2-40B4-BE49-F238E27FC236}">
                <a16:creationId xmlns:a16="http://schemas.microsoft.com/office/drawing/2014/main" id="{CD4903BF-B5F3-1C62-FDF9-E14E68956D06}"/>
              </a:ext>
            </a:extLst>
          </p:cNvPr>
          <p:cNvSpPr>
            <a:spLocks noGrp="1"/>
          </p:cNvSpPr>
          <p:nvPr>
            <p:ph type="body" sz="quarter" idx="56" hasCustomPrompt="1"/>
          </p:nvPr>
        </p:nvSpPr>
        <p:spPr>
          <a:xfrm>
            <a:off x="8991592" y="5682096"/>
            <a:ext cx="2174544"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51" name="Metin Yer Tutucusu 13">
            <a:extLst>
              <a:ext uri="{FF2B5EF4-FFF2-40B4-BE49-F238E27FC236}">
                <a16:creationId xmlns:a16="http://schemas.microsoft.com/office/drawing/2014/main" id="{290B2E7E-F3BB-4BD1-F937-ABB0C0D3DCFC}"/>
              </a:ext>
            </a:extLst>
          </p:cNvPr>
          <p:cNvSpPr>
            <a:spLocks noGrp="1"/>
          </p:cNvSpPr>
          <p:nvPr>
            <p:ph type="body" sz="quarter" idx="57" hasCustomPrompt="1"/>
          </p:nvPr>
        </p:nvSpPr>
        <p:spPr>
          <a:xfrm>
            <a:off x="8991586" y="6113349"/>
            <a:ext cx="2174551"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Tree>
    <p:extLst>
      <p:ext uri="{BB962C8B-B14F-4D97-AF65-F5344CB8AC3E}">
        <p14:creationId xmlns:p14="http://schemas.microsoft.com/office/powerpoint/2010/main" val="27037725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kibimiz 10 Kolon">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CB54ACBA-2318-57D3-2E02-B36860EC1E8A}"/>
              </a:ext>
            </a:extLst>
          </p:cNvPr>
          <p:cNvSpPr/>
          <p:nvPr userDrawn="1"/>
        </p:nvSpPr>
        <p:spPr>
          <a:xfrm rot="5400000">
            <a:off x="5480680" y="-4273546"/>
            <a:ext cx="1230639" cy="12192001"/>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6" name="Picture Placeholder 44">
            <a:extLst>
              <a:ext uri="{FF2B5EF4-FFF2-40B4-BE49-F238E27FC236}">
                <a16:creationId xmlns:a16="http://schemas.microsoft.com/office/drawing/2014/main" id="{301AEC7F-A649-E68C-55AD-156704CCB3F9}"/>
              </a:ext>
            </a:extLst>
          </p:cNvPr>
          <p:cNvSpPr>
            <a:spLocks noGrp="1"/>
          </p:cNvSpPr>
          <p:nvPr>
            <p:ph type="pic" sz="quarter" idx="18"/>
          </p:nvPr>
        </p:nvSpPr>
        <p:spPr>
          <a:xfrm>
            <a:off x="3019141" y="998250"/>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18" name="Picture Placeholder 44">
            <a:extLst>
              <a:ext uri="{FF2B5EF4-FFF2-40B4-BE49-F238E27FC236}">
                <a16:creationId xmlns:a16="http://schemas.microsoft.com/office/drawing/2014/main" id="{71FDAA83-89F5-A1D6-DF79-1D40D3846472}"/>
              </a:ext>
            </a:extLst>
          </p:cNvPr>
          <p:cNvSpPr>
            <a:spLocks noGrp="1"/>
          </p:cNvSpPr>
          <p:nvPr>
            <p:ph type="pic" sz="quarter" idx="21"/>
          </p:nvPr>
        </p:nvSpPr>
        <p:spPr>
          <a:xfrm>
            <a:off x="5289176" y="998250"/>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1" name="Picture Placeholder 44">
            <a:extLst>
              <a:ext uri="{FF2B5EF4-FFF2-40B4-BE49-F238E27FC236}">
                <a16:creationId xmlns:a16="http://schemas.microsoft.com/office/drawing/2014/main" id="{FFBE23F2-D210-B5CC-4475-FDD2F60D616C}"/>
              </a:ext>
            </a:extLst>
          </p:cNvPr>
          <p:cNvSpPr>
            <a:spLocks noGrp="1"/>
          </p:cNvSpPr>
          <p:nvPr>
            <p:ph type="pic" sz="quarter" idx="24"/>
          </p:nvPr>
        </p:nvSpPr>
        <p:spPr>
          <a:xfrm>
            <a:off x="7559211" y="998250"/>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 name="Picture Placeholder 44">
            <a:extLst>
              <a:ext uri="{FF2B5EF4-FFF2-40B4-BE49-F238E27FC236}">
                <a16:creationId xmlns:a16="http://schemas.microsoft.com/office/drawing/2014/main" id="{A3787D92-F361-AD10-4414-5A8C73FC9008}"/>
              </a:ext>
            </a:extLst>
          </p:cNvPr>
          <p:cNvSpPr>
            <a:spLocks noGrp="1"/>
          </p:cNvSpPr>
          <p:nvPr>
            <p:ph type="pic" sz="quarter" idx="25"/>
          </p:nvPr>
        </p:nvSpPr>
        <p:spPr>
          <a:xfrm>
            <a:off x="9829246" y="998250"/>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12" name="Picture Placeholder 44">
            <a:extLst>
              <a:ext uri="{FF2B5EF4-FFF2-40B4-BE49-F238E27FC236}">
                <a16:creationId xmlns:a16="http://schemas.microsoft.com/office/drawing/2014/main" id="{391B8223-BE1C-D80C-9791-00A8B8C4DFE6}"/>
              </a:ext>
            </a:extLst>
          </p:cNvPr>
          <p:cNvSpPr>
            <a:spLocks noGrp="1"/>
          </p:cNvSpPr>
          <p:nvPr>
            <p:ph type="pic" sz="quarter" idx="32"/>
          </p:nvPr>
        </p:nvSpPr>
        <p:spPr>
          <a:xfrm>
            <a:off x="753569" y="998250"/>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13" name="Metin Yer Tutucusu 13">
            <a:extLst>
              <a:ext uri="{FF2B5EF4-FFF2-40B4-BE49-F238E27FC236}">
                <a16:creationId xmlns:a16="http://schemas.microsoft.com/office/drawing/2014/main" id="{302EA739-56F1-53F6-11BA-F999EDC53C1F}"/>
              </a:ext>
            </a:extLst>
          </p:cNvPr>
          <p:cNvSpPr>
            <a:spLocks noGrp="1"/>
          </p:cNvSpPr>
          <p:nvPr>
            <p:ph type="body" sz="quarter" idx="33" hasCustomPrompt="1"/>
          </p:nvPr>
        </p:nvSpPr>
        <p:spPr>
          <a:xfrm>
            <a:off x="667744" y="2807775"/>
            <a:ext cx="1846023" cy="290221"/>
          </a:xfrm>
          <a:prstGeom prst="rect">
            <a:avLst/>
          </a:prstGeom>
        </p:spPr>
        <p:txBody>
          <a:bodyPr>
            <a:noAutofit/>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14" name="Metin Yer Tutucusu 13">
            <a:extLst>
              <a:ext uri="{FF2B5EF4-FFF2-40B4-BE49-F238E27FC236}">
                <a16:creationId xmlns:a16="http://schemas.microsoft.com/office/drawing/2014/main" id="{F347CD30-616D-D9D3-5296-6C8CFCCD9983}"/>
              </a:ext>
            </a:extLst>
          </p:cNvPr>
          <p:cNvSpPr>
            <a:spLocks noGrp="1"/>
          </p:cNvSpPr>
          <p:nvPr>
            <p:ph type="body" sz="quarter" idx="34" hasCustomPrompt="1"/>
          </p:nvPr>
        </p:nvSpPr>
        <p:spPr>
          <a:xfrm>
            <a:off x="667744" y="3239028"/>
            <a:ext cx="1846023" cy="568171"/>
          </a:xfrm>
          <a:prstGeom prst="rect">
            <a:avLst/>
          </a:prstGeom>
        </p:spPr>
        <p:txBody>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22" name="Rectangle 17">
            <a:extLst>
              <a:ext uri="{FF2B5EF4-FFF2-40B4-BE49-F238E27FC236}">
                <a16:creationId xmlns:a16="http://schemas.microsoft.com/office/drawing/2014/main" id="{4FD0C78E-9FA6-0D06-12F2-04CB8443E011}"/>
              </a:ext>
            </a:extLst>
          </p:cNvPr>
          <p:cNvSpPr/>
          <p:nvPr userDrawn="1"/>
        </p:nvSpPr>
        <p:spPr>
          <a:xfrm rot="5400000">
            <a:off x="5480680" y="-1380717"/>
            <a:ext cx="1230639" cy="12192001"/>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sp>
        <p:nvSpPr>
          <p:cNvPr id="23" name="Picture Placeholder 44">
            <a:extLst>
              <a:ext uri="{FF2B5EF4-FFF2-40B4-BE49-F238E27FC236}">
                <a16:creationId xmlns:a16="http://schemas.microsoft.com/office/drawing/2014/main" id="{0E247745-F5F2-D136-7235-EB13A0720746}"/>
              </a:ext>
            </a:extLst>
          </p:cNvPr>
          <p:cNvSpPr>
            <a:spLocks noGrp="1"/>
          </p:cNvSpPr>
          <p:nvPr>
            <p:ph type="pic" sz="quarter" idx="35"/>
          </p:nvPr>
        </p:nvSpPr>
        <p:spPr>
          <a:xfrm>
            <a:off x="3019141" y="3891079"/>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7" name="Picture Placeholder 44">
            <a:extLst>
              <a:ext uri="{FF2B5EF4-FFF2-40B4-BE49-F238E27FC236}">
                <a16:creationId xmlns:a16="http://schemas.microsoft.com/office/drawing/2014/main" id="{323711EB-65CB-8182-72C9-0124C960FF9B}"/>
              </a:ext>
            </a:extLst>
          </p:cNvPr>
          <p:cNvSpPr>
            <a:spLocks noGrp="1"/>
          </p:cNvSpPr>
          <p:nvPr>
            <p:ph type="pic" sz="quarter" idx="38"/>
          </p:nvPr>
        </p:nvSpPr>
        <p:spPr>
          <a:xfrm>
            <a:off x="5289176" y="3891079"/>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30" name="Picture Placeholder 44">
            <a:extLst>
              <a:ext uri="{FF2B5EF4-FFF2-40B4-BE49-F238E27FC236}">
                <a16:creationId xmlns:a16="http://schemas.microsoft.com/office/drawing/2014/main" id="{9F280660-C6A1-7B3F-3E15-236A7251D9AC}"/>
              </a:ext>
            </a:extLst>
          </p:cNvPr>
          <p:cNvSpPr>
            <a:spLocks noGrp="1"/>
          </p:cNvSpPr>
          <p:nvPr>
            <p:ph type="pic" sz="quarter" idx="39"/>
          </p:nvPr>
        </p:nvSpPr>
        <p:spPr>
          <a:xfrm>
            <a:off x="7559211" y="3891079"/>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31" name="Picture Placeholder 44">
            <a:extLst>
              <a:ext uri="{FF2B5EF4-FFF2-40B4-BE49-F238E27FC236}">
                <a16:creationId xmlns:a16="http://schemas.microsoft.com/office/drawing/2014/main" id="{C6C47E09-8FF0-BE9C-E567-735358DA0904}"/>
              </a:ext>
            </a:extLst>
          </p:cNvPr>
          <p:cNvSpPr>
            <a:spLocks noGrp="1"/>
          </p:cNvSpPr>
          <p:nvPr>
            <p:ph type="pic" sz="quarter" idx="40"/>
          </p:nvPr>
        </p:nvSpPr>
        <p:spPr>
          <a:xfrm>
            <a:off x="9829246" y="3891079"/>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42" name="Picture Placeholder 44">
            <a:extLst>
              <a:ext uri="{FF2B5EF4-FFF2-40B4-BE49-F238E27FC236}">
                <a16:creationId xmlns:a16="http://schemas.microsoft.com/office/drawing/2014/main" id="{BAC5864E-2ED6-B644-F8FF-3FB5A209681E}"/>
              </a:ext>
            </a:extLst>
          </p:cNvPr>
          <p:cNvSpPr>
            <a:spLocks noGrp="1"/>
          </p:cNvSpPr>
          <p:nvPr>
            <p:ph type="pic" sz="quarter" idx="47"/>
          </p:nvPr>
        </p:nvSpPr>
        <p:spPr>
          <a:xfrm>
            <a:off x="753569" y="3891079"/>
            <a:ext cx="1694882" cy="1695783"/>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45" name="Metin Yer Tutucusu 13">
            <a:extLst>
              <a:ext uri="{FF2B5EF4-FFF2-40B4-BE49-F238E27FC236}">
                <a16:creationId xmlns:a16="http://schemas.microsoft.com/office/drawing/2014/main" id="{60F21163-2833-900C-1B1C-DF92FA37E817}"/>
              </a:ext>
            </a:extLst>
          </p:cNvPr>
          <p:cNvSpPr>
            <a:spLocks noGrp="1"/>
          </p:cNvSpPr>
          <p:nvPr>
            <p:ph type="body" sz="quarter" idx="50" hasCustomPrompt="1"/>
          </p:nvPr>
        </p:nvSpPr>
        <p:spPr>
          <a:xfrm>
            <a:off x="2964630" y="2807775"/>
            <a:ext cx="1846023"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46" name="Metin Yer Tutucusu 13">
            <a:extLst>
              <a:ext uri="{FF2B5EF4-FFF2-40B4-BE49-F238E27FC236}">
                <a16:creationId xmlns:a16="http://schemas.microsoft.com/office/drawing/2014/main" id="{C81A64F9-78E3-5A2B-3A87-137308A8271D}"/>
              </a:ext>
            </a:extLst>
          </p:cNvPr>
          <p:cNvSpPr>
            <a:spLocks noGrp="1"/>
          </p:cNvSpPr>
          <p:nvPr>
            <p:ph type="body" sz="quarter" idx="51" hasCustomPrompt="1"/>
          </p:nvPr>
        </p:nvSpPr>
        <p:spPr>
          <a:xfrm>
            <a:off x="2964630" y="3239028"/>
            <a:ext cx="1846023"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51" name="Metin Yer Tutucusu 13">
            <a:extLst>
              <a:ext uri="{FF2B5EF4-FFF2-40B4-BE49-F238E27FC236}">
                <a16:creationId xmlns:a16="http://schemas.microsoft.com/office/drawing/2014/main" id="{CDD9BF5E-9AD8-4DEF-E1CF-D6117444D0CF}"/>
              </a:ext>
            </a:extLst>
          </p:cNvPr>
          <p:cNvSpPr>
            <a:spLocks noGrp="1"/>
          </p:cNvSpPr>
          <p:nvPr>
            <p:ph type="body" sz="quarter" idx="52" hasCustomPrompt="1"/>
          </p:nvPr>
        </p:nvSpPr>
        <p:spPr>
          <a:xfrm>
            <a:off x="5229667" y="2807775"/>
            <a:ext cx="1846023"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52" name="Metin Yer Tutucusu 13">
            <a:extLst>
              <a:ext uri="{FF2B5EF4-FFF2-40B4-BE49-F238E27FC236}">
                <a16:creationId xmlns:a16="http://schemas.microsoft.com/office/drawing/2014/main" id="{3C393ACD-3875-A391-5AAC-ECE0547603CA}"/>
              </a:ext>
            </a:extLst>
          </p:cNvPr>
          <p:cNvSpPr>
            <a:spLocks noGrp="1"/>
          </p:cNvSpPr>
          <p:nvPr>
            <p:ph type="body" sz="quarter" idx="53" hasCustomPrompt="1"/>
          </p:nvPr>
        </p:nvSpPr>
        <p:spPr>
          <a:xfrm>
            <a:off x="5229667" y="3239028"/>
            <a:ext cx="1846023"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53" name="Metin Yer Tutucusu 13">
            <a:extLst>
              <a:ext uri="{FF2B5EF4-FFF2-40B4-BE49-F238E27FC236}">
                <a16:creationId xmlns:a16="http://schemas.microsoft.com/office/drawing/2014/main" id="{CADAC28F-E3D6-8196-69AE-748D87C97ACD}"/>
              </a:ext>
            </a:extLst>
          </p:cNvPr>
          <p:cNvSpPr>
            <a:spLocks noGrp="1"/>
          </p:cNvSpPr>
          <p:nvPr>
            <p:ph type="body" sz="quarter" idx="54" hasCustomPrompt="1"/>
          </p:nvPr>
        </p:nvSpPr>
        <p:spPr>
          <a:xfrm>
            <a:off x="7526553" y="2807775"/>
            <a:ext cx="1846023"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54" name="Metin Yer Tutucusu 13">
            <a:extLst>
              <a:ext uri="{FF2B5EF4-FFF2-40B4-BE49-F238E27FC236}">
                <a16:creationId xmlns:a16="http://schemas.microsoft.com/office/drawing/2014/main" id="{8CE5A489-2584-CDF1-BA02-09FE6BA8BF56}"/>
              </a:ext>
            </a:extLst>
          </p:cNvPr>
          <p:cNvSpPr>
            <a:spLocks noGrp="1"/>
          </p:cNvSpPr>
          <p:nvPr>
            <p:ph type="body" sz="quarter" idx="55" hasCustomPrompt="1"/>
          </p:nvPr>
        </p:nvSpPr>
        <p:spPr>
          <a:xfrm>
            <a:off x="7526553" y="3239028"/>
            <a:ext cx="1846023"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55" name="Metin Yer Tutucusu 13">
            <a:extLst>
              <a:ext uri="{FF2B5EF4-FFF2-40B4-BE49-F238E27FC236}">
                <a16:creationId xmlns:a16="http://schemas.microsoft.com/office/drawing/2014/main" id="{6B05B949-EC3C-8DEE-7006-3E23C10D3F00}"/>
              </a:ext>
            </a:extLst>
          </p:cNvPr>
          <p:cNvSpPr>
            <a:spLocks noGrp="1"/>
          </p:cNvSpPr>
          <p:nvPr>
            <p:ph type="body" sz="quarter" idx="56" hasCustomPrompt="1"/>
          </p:nvPr>
        </p:nvSpPr>
        <p:spPr>
          <a:xfrm>
            <a:off x="9823439" y="2807775"/>
            <a:ext cx="1846023"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56" name="Metin Yer Tutucusu 13">
            <a:extLst>
              <a:ext uri="{FF2B5EF4-FFF2-40B4-BE49-F238E27FC236}">
                <a16:creationId xmlns:a16="http://schemas.microsoft.com/office/drawing/2014/main" id="{13C70580-17DF-D523-7E92-7D44DFD0866C}"/>
              </a:ext>
            </a:extLst>
          </p:cNvPr>
          <p:cNvSpPr>
            <a:spLocks noGrp="1"/>
          </p:cNvSpPr>
          <p:nvPr>
            <p:ph type="body" sz="quarter" idx="57" hasCustomPrompt="1"/>
          </p:nvPr>
        </p:nvSpPr>
        <p:spPr>
          <a:xfrm>
            <a:off x="9823439" y="3239028"/>
            <a:ext cx="1846023"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57" name="Metin Yer Tutucusu 13">
            <a:extLst>
              <a:ext uri="{FF2B5EF4-FFF2-40B4-BE49-F238E27FC236}">
                <a16:creationId xmlns:a16="http://schemas.microsoft.com/office/drawing/2014/main" id="{05D84DD6-3FBF-CFD1-06B1-F77BA3B52087}"/>
              </a:ext>
            </a:extLst>
          </p:cNvPr>
          <p:cNvSpPr>
            <a:spLocks noGrp="1"/>
          </p:cNvSpPr>
          <p:nvPr>
            <p:ph type="body" sz="quarter" idx="58" hasCustomPrompt="1"/>
          </p:nvPr>
        </p:nvSpPr>
        <p:spPr>
          <a:xfrm>
            <a:off x="667744" y="5692490"/>
            <a:ext cx="1846023" cy="290221"/>
          </a:xfrm>
          <a:prstGeom prst="rect">
            <a:avLst/>
          </a:prstGeom>
        </p:spPr>
        <p:txBody>
          <a:bodyPr>
            <a:noAutofit/>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58" name="Metin Yer Tutucusu 13">
            <a:extLst>
              <a:ext uri="{FF2B5EF4-FFF2-40B4-BE49-F238E27FC236}">
                <a16:creationId xmlns:a16="http://schemas.microsoft.com/office/drawing/2014/main" id="{CAB843F1-2B27-ED79-9F03-E793EBA03663}"/>
              </a:ext>
            </a:extLst>
          </p:cNvPr>
          <p:cNvSpPr>
            <a:spLocks noGrp="1"/>
          </p:cNvSpPr>
          <p:nvPr>
            <p:ph type="body" sz="quarter" idx="59" hasCustomPrompt="1"/>
          </p:nvPr>
        </p:nvSpPr>
        <p:spPr>
          <a:xfrm>
            <a:off x="667744" y="6123743"/>
            <a:ext cx="1846023" cy="568171"/>
          </a:xfrm>
          <a:prstGeom prst="rect">
            <a:avLst/>
          </a:prstGeom>
        </p:spPr>
        <p:txBody>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59" name="Metin Yer Tutucusu 13">
            <a:extLst>
              <a:ext uri="{FF2B5EF4-FFF2-40B4-BE49-F238E27FC236}">
                <a16:creationId xmlns:a16="http://schemas.microsoft.com/office/drawing/2014/main" id="{C0037AD6-B229-9D32-D495-010AABCB5101}"/>
              </a:ext>
            </a:extLst>
          </p:cNvPr>
          <p:cNvSpPr>
            <a:spLocks noGrp="1"/>
          </p:cNvSpPr>
          <p:nvPr>
            <p:ph type="body" sz="quarter" idx="60" hasCustomPrompt="1"/>
          </p:nvPr>
        </p:nvSpPr>
        <p:spPr>
          <a:xfrm>
            <a:off x="2964630" y="5692490"/>
            <a:ext cx="1846023"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60" name="Metin Yer Tutucusu 13">
            <a:extLst>
              <a:ext uri="{FF2B5EF4-FFF2-40B4-BE49-F238E27FC236}">
                <a16:creationId xmlns:a16="http://schemas.microsoft.com/office/drawing/2014/main" id="{DC87761A-0795-C028-CA99-8FA3841FFBB7}"/>
              </a:ext>
            </a:extLst>
          </p:cNvPr>
          <p:cNvSpPr>
            <a:spLocks noGrp="1"/>
          </p:cNvSpPr>
          <p:nvPr>
            <p:ph type="body" sz="quarter" idx="61" hasCustomPrompt="1"/>
          </p:nvPr>
        </p:nvSpPr>
        <p:spPr>
          <a:xfrm>
            <a:off x="2964630" y="6123743"/>
            <a:ext cx="1846023"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61" name="Metin Yer Tutucusu 13">
            <a:extLst>
              <a:ext uri="{FF2B5EF4-FFF2-40B4-BE49-F238E27FC236}">
                <a16:creationId xmlns:a16="http://schemas.microsoft.com/office/drawing/2014/main" id="{99620B04-FAEC-75C1-D27D-6EAC2D7FC4C7}"/>
              </a:ext>
            </a:extLst>
          </p:cNvPr>
          <p:cNvSpPr>
            <a:spLocks noGrp="1"/>
          </p:cNvSpPr>
          <p:nvPr>
            <p:ph type="body" sz="quarter" idx="62" hasCustomPrompt="1"/>
          </p:nvPr>
        </p:nvSpPr>
        <p:spPr>
          <a:xfrm>
            <a:off x="5229667" y="5692490"/>
            <a:ext cx="1846023"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62" name="Metin Yer Tutucusu 13">
            <a:extLst>
              <a:ext uri="{FF2B5EF4-FFF2-40B4-BE49-F238E27FC236}">
                <a16:creationId xmlns:a16="http://schemas.microsoft.com/office/drawing/2014/main" id="{43A5677D-BF2A-BDA9-77F7-63CCEF4DBBCF}"/>
              </a:ext>
            </a:extLst>
          </p:cNvPr>
          <p:cNvSpPr>
            <a:spLocks noGrp="1"/>
          </p:cNvSpPr>
          <p:nvPr>
            <p:ph type="body" sz="quarter" idx="63" hasCustomPrompt="1"/>
          </p:nvPr>
        </p:nvSpPr>
        <p:spPr>
          <a:xfrm>
            <a:off x="5229667" y="6123743"/>
            <a:ext cx="1846023"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63" name="Metin Yer Tutucusu 13">
            <a:extLst>
              <a:ext uri="{FF2B5EF4-FFF2-40B4-BE49-F238E27FC236}">
                <a16:creationId xmlns:a16="http://schemas.microsoft.com/office/drawing/2014/main" id="{04093F74-3FCD-2818-A727-AE6378814B56}"/>
              </a:ext>
            </a:extLst>
          </p:cNvPr>
          <p:cNvSpPr>
            <a:spLocks noGrp="1"/>
          </p:cNvSpPr>
          <p:nvPr>
            <p:ph type="body" sz="quarter" idx="64" hasCustomPrompt="1"/>
          </p:nvPr>
        </p:nvSpPr>
        <p:spPr>
          <a:xfrm>
            <a:off x="7526553" y="5692490"/>
            <a:ext cx="1846023"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64" name="Metin Yer Tutucusu 13">
            <a:extLst>
              <a:ext uri="{FF2B5EF4-FFF2-40B4-BE49-F238E27FC236}">
                <a16:creationId xmlns:a16="http://schemas.microsoft.com/office/drawing/2014/main" id="{D46ABDE1-775B-4C75-570D-3E2C22D43E45}"/>
              </a:ext>
            </a:extLst>
          </p:cNvPr>
          <p:cNvSpPr>
            <a:spLocks noGrp="1"/>
          </p:cNvSpPr>
          <p:nvPr>
            <p:ph type="body" sz="quarter" idx="65" hasCustomPrompt="1"/>
          </p:nvPr>
        </p:nvSpPr>
        <p:spPr>
          <a:xfrm>
            <a:off x="7526553" y="6123743"/>
            <a:ext cx="1846023"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65" name="Metin Yer Tutucusu 13">
            <a:extLst>
              <a:ext uri="{FF2B5EF4-FFF2-40B4-BE49-F238E27FC236}">
                <a16:creationId xmlns:a16="http://schemas.microsoft.com/office/drawing/2014/main" id="{AD655AB0-5E59-12F9-3826-7ADFCC8C2EDC}"/>
              </a:ext>
            </a:extLst>
          </p:cNvPr>
          <p:cNvSpPr>
            <a:spLocks noGrp="1"/>
          </p:cNvSpPr>
          <p:nvPr>
            <p:ph type="body" sz="quarter" idx="66" hasCustomPrompt="1"/>
          </p:nvPr>
        </p:nvSpPr>
        <p:spPr>
          <a:xfrm>
            <a:off x="9823439" y="5692490"/>
            <a:ext cx="1846023" cy="290221"/>
          </a:xfrm>
          <a:prstGeom prst="rect">
            <a:avLst/>
          </a:prstGeom>
        </p:spPr>
        <p:txBody>
          <a:bodyPr/>
          <a:lstStyle>
            <a:lvl1pPr marL="0" indent="0" algn="ctr">
              <a:lnSpc>
                <a:spcPct val="150000"/>
              </a:lnSpc>
              <a:buFont typeface="+mj-lt"/>
              <a:buNone/>
              <a:defRPr sz="14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66" name="Metin Yer Tutucusu 13">
            <a:extLst>
              <a:ext uri="{FF2B5EF4-FFF2-40B4-BE49-F238E27FC236}">
                <a16:creationId xmlns:a16="http://schemas.microsoft.com/office/drawing/2014/main" id="{C709DBE6-07AF-72AD-8784-F43B9BF2B453}"/>
              </a:ext>
            </a:extLst>
          </p:cNvPr>
          <p:cNvSpPr>
            <a:spLocks noGrp="1"/>
          </p:cNvSpPr>
          <p:nvPr>
            <p:ph type="body" sz="quarter" idx="67" hasCustomPrompt="1"/>
          </p:nvPr>
        </p:nvSpPr>
        <p:spPr>
          <a:xfrm>
            <a:off x="9823439" y="6123743"/>
            <a:ext cx="1846023" cy="568171"/>
          </a:xfrm>
          <a:prstGeom prst="rect">
            <a:avLst/>
          </a:prstGeom>
        </p:spPr>
        <p:txBody>
          <a:bodyPr>
            <a:normAutofit/>
          </a:bodyPr>
          <a:lstStyle>
            <a:lvl1pPr marL="0" indent="0" algn="ctr">
              <a:lnSpc>
                <a:spcPct val="100000"/>
              </a:lnSpc>
              <a:spcBef>
                <a:spcPts val="0"/>
              </a:spcBef>
              <a:buFont typeface="+mj-lt"/>
              <a:buNone/>
              <a:defRPr sz="14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Tree>
    <p:extLst>
      <p:ext uri="{BB962C8B-B14F-4D97-AF65-F5344CB8AC3E}">
        <p14:creationId xmlns:p14="http://schemas.microsoft.com/office/powerpoint/2010/main" val="39469975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ş Slayt">
    <p:spTree>
      <p:nvGrpSpPr>
        <p:cNvPr id="1" name=""/>
        <p:cNvGrpSpPr/>
        <p:nvPr/>
      </p:nvGrpSpPr>
      <p:grpSpPr>
        <a:xfrm>
          <a:off x="0" y="0"/>
          <a:ext cx="0" cy="0"/>
          <a:chOff x="0" y="0"/>
          <a:chExt cx="0" cy="0"/>
        </a:xfrm>
      </p:grpSpPr>
      <p:sp>
        <p:nvSpPr>
          <p:cNvPr id="2" name="Slayt Numarası Yer Tutucusu 8">
            <a:extLst>
              <a:ext uri="{FF2B5EF4-FFF2-40B4-BE49-F238E27FC236}">
                <a16:creationId xmlns:a16="http://schemas.microsoft.com/office/drawing/2014/main" id="{F13AD0E8-54EB-5A80-D8E9-10EAD2968356}"/>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1" name="Metin Yer Tutucusu 9">
            <a:extLst>
              <a:ext uri="{FF2B5EF4-FFF2-40B4-BE49-F238E27FC236}">
                <a16:creationId xmlns:a16="http://schemas.microsoft.com/office/drawing/2014/main" id="{06A4CA95-6F1F-BF4E-8576-429C1727EB93}"/>
              </a:ext>
            </a:extLst>
          </p:cNvPr>
          <p:cNvSpPr>
            <a:spLocks noGrp="1"/>
          </p:cNvSpPr>
          <p:nvPr>
            <p:ph type="body" sz="quarter" idx="18"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Tree>
    <p:extLst>
      <p:ext uri="{BB962C8B-B14F-4D97-AF65-F5344CB8AC3E}">
        <p14:creationId xmlns:p14="http://schemas.microsoft.com/office/powerpoint/2010/main" val="2319154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Üst Tablo-Grafik-Video Alt Yazı">
    <p:spTree>
      <p:nvGrpSpPr>
        <p:cNvPr id="1" name=""/>
        <p:cNvGrpSpPr/>
        <p:nvPr/>
      </p:nvGrpSpPr>
      <p:grpSpPr>
        <a:xfrm>
          <a:off x="0" y="0"/>
          <a:ext cx="0" cy="0"/>
          <a:chOff x="0" y="0"/>
          <a:chExt cx="0" cy="0"/>
        </a:xfrm>
      </p:grpSpPr>
      <p:sp>
        <p:nvSpPr>
          <p:cNvPr id="2" name="Slayt Numarası Yer Tutucusu 8">
            <a:extLst>
              <a:ext uri="{FF2B5EF4-FFF2-40B4-BE49-F238E27FC236}">
                <a16:creationId xmlns:a16="http://schemas.microsoft.com/office/drawing/2014/main" id="{F13AD0E8-54EB-5A80-D8E9-10EAD2968356}"/>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9" name="Metin Yer Tutucusu 13">
            <a:extLst>
              <a:ext uri="{FF2B5EF4-FFF2-40B4-BE49-F238E27FC236}">
                <a16:creationId xmlns:a16="http://schemas.microsoft.com/office/drawing/2014/main" id="{EC80FC8C-8E51-D35B-E0A1-61E240DCF18E}"/>
              </a:ext>
            </a:extLst>
          </p:cNvPr>
          <p:cNvSpPr>
            <a:spLocks noGrp="1"/>
          </p:cNvSpPr>
          <p:nvPr>
            <p:ph type="body" sz="quarter" idx="11" hasCustomPrompt="1"/>
          </p:nvPr>
        </p:nvSpPr>
        <p:spPr>
          <a:xfrm>
            <a:off x="321733" y="5408026"/>
            <a:ext cx="11532216" cy="989331"/>
          </a:xfrm>
          <a:prstGeom prst="rect">
            <a:avLst/>
          </a:prstGeom>
        </p:spPr>
        <p:txBody>
          <a:bodyPr anchor="t"/>
          <a:lstStyle>
            <a:lvl1pPr marL="0" indent="0" algn="just">
              <a:lnSpc>
                <a:spcPct val="150000"/>
              </a:lnSpc>
              <a:buFont typeface="+mj-lt"/>
              <a:buNone/>
              <a:defRPr sz="20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Pellentesque</a:t>
            </a:r>
            <a:r>
              <a:rPr lang="tr-TR" dirty="0"/>
              <a:t> </a:t>
            </a:r>
            <a:r>
              <a:rPr lang="tr-TR" dirty="0" err="1"/>
              <a:t>tincidunt</a:t>
            </a:r>
            <a:r>
              <a:rPr lang="tr-TR" dirty="0"/>
              <a:t> </a:t>
            </a:r>
            <a:r>
              <a:rPr lang="tr-TR" dirty="0" err="1"/>
              <a:t>vel</a:t>
            </a:r>
            <a:r>
              <a:rPr lang="tr-TR" dirty="0"/>
              <a:t> </a:t>
            </a:r>
            <a:r>
              <a:rPr lang="tr-TR" dirty="0" err="1"/>
              <a:t>placerat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placerat</a:t>
            </a:r>
            <a:r>
              <a:rPr lang="tr-TR" dirty="0"/>
              <a:t>. Nam </a:t>
            </a:r>
            <a:r>
              <a:rPr lang="tr-TR" dirty="0" err="1"/>
              <a:t>mauris</a:t>
            </a:r>
            <a:r>
              <a:rPr lang="tr-TR" dirty="0"/>
              <a:t> eros, </a:t>
            </a:r>
            <a:r>
              <a:rPr lang="tr-TR" dirty="0" err="1"/>
              <a:t>vel</a:t>
            </a:r>
            <a:r>
              <a:rPr lang="tr-TR" dirty="0"/>
              <a:t> </a:t>
            </a:r>
            <a:r>
              <a:rPr lang="tr-TR" dirty="0" err="1"/>
              <a:t>placerat</a:t>
            </a:r>
            <a:r>
              <a:rPr lang="tr-TR" dirty="0"/>
              <a:t>.</a:t>
            </a:r>
          </a:p>
        </p:txBody>
      </p:sp>
      <p:sp>
        <p:nvSpPr>
          <p:cNvPr id="11" name="Metin Yer Tutucusu 9">
            <a:extLst>
              <a:ext uri="{FF2B5EF4-FFF2-40B4-BE49-F238E27FC236}">
                <a16:creationId xmlns:a16="http://schemas.microsoft.com/office/drawing/2014/main" id="{06A4CA95-6F1F-BF4E-8576-429C1727EB93}"/>
              </a:ext>
            </a:extLst>
          </p:cNvPr>
          <p:cNvSpPr>
            <a:spLocks noGrp="1"/>
          </p:cNvSpPr>
          <p:nvPr>
            <p:ph type="body" sz="quarter" idx="18"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6" name="İçerik Yer Tutucusu 5">
            <a:extLst>
              <a:ext uri="{FF2B5EF4-FFF2-40B4-BE49-F238E27FC236}">
                <a16:creationId xmlns:a16="http://schemas.microsoft.com/office/drawing/2014/main" id="{A66D5143-EE8E-887A-5548-25E62ED488C3}"/>
              </a:ext>
            </a:extLst>
          </p:cNvPr>
          <p:cNvSpPr>
            <a:spLocks noGrp="1"/>
          </p:cNvSpPr>
          <p:nvPr>
            <p:ph sz="quarter" idx="19" hasCustomPrompt="1"/>
          </p:nvPr>
        </p:nvSpPr>
        <p:spPr>
          <a:xfrm>
            <a:off x="322263" y="1230313"/>
            <a:ext cx="11531600" cy="4040187"/>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tr-TR" b="0" i="0" smtClean="0">
                <a:effectLst/>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b="0" i="0" dirty="0" err="1">
                <a:solidFill>
                  <a:srgbClr val="1F1F1F"/>
                </a:solidFill>
                <a:effectLst/>
                <a:latin typeface="inherit"/>
              </a:rPr>
              <a:t>Click</a:t>
            </a:r>
            <a:r>
              <a:rPr lang="tr-TR" b="0" i="0" dirty="0">
                <a:solidFill>
                  <a:srgbClr val="1F1F1F"/>
                </a:solidFill>
                <a:effectLst/>
                <a:latin typeface="inherit"/>
              </a:rPr>
              <a:t> </a:t>
            </a:r>
            <a:r>
              <a:rPr lang="tr-TR" b="0" i="0" dirty="0" err="1">
                <a:solidFill>
                  <a:srgbClr val="1F1F1F"/>
                </a:solidFill>
                <a:effectLst/>
                <a:latin typeface="inherit"/>
              </a:rPr>
              <a:t>to</a:t>
            </a:r>
            <a:r>
              <a:rPr lang="tr-TR" b="0" i="0" dirty="0">
                <a:solidFill>
                  <a:srgbClr val="1F1F1F"/>
                </a:solidFill>
                <a:effectLst/>
                <a:latin typeface="inherit"/>
              </a:rPr>
              <a:t> </a:t>
            </a:r>
            <a:r>
              <a:rPr lang="tr-TR" b="0" i="0" dirty="0" err="1">
                <a:solidFill>
                  <a:srgbClr val="1F1F1F"/>
                </a:solidFill>
                <a:effectLst/>
                <a:latin typeface="inherit"/>
              </a:rPr>
              <a:t>add</a:t>
            </a:r>
            <a:r>
              <a:rPr lang="tr-TR" b="0" i="0" dirty="0">
                <a:solidFill>
                  <a:srgbClr val="1F1F1F"/>
                </a:solidFill>
                <a:effectLst/>
                <a:latin typeface="inherit"/>
              </a:rPr>
              <a:t> </a:t>
            </a:r>
            <a:r>
              <a:rPr lang="tr-TR" b="0" i="0" dirty="0" err="1">
                <a:solidFill>
                  <a:srgbClr val="1F1F1F"/>
                </a:solidFill>
                <a:effectLst/>
                <a:latin typeface="inherit"/>
              </a:rPr>
              <a:t>text</a:t>
            </a:r>
            <a:endParaRPr lang="tr-TR" b="0" i="0" dirty="0">
              <a:solidFill>
                <a:srgbClr val="1F1F1F"/>
              </a:solidFill>
              <a:effectLst/>
              <a:latin typeface="inherit"/>
            </a:endParaRPr>
          </a:p>
          <a:p>
            <a:pPr rtl="0"/>
            <a:endParaRPr lang="tr-TR" b="0" i="0" dirty="0">
              <a:solidFill>
                <a:srgbClr val="1F1F1F"/>
              </a:solidFill>
              <a:effectLst/>
              <a:latin typeface="inherit"/>
            </a:endParaRPr>
          </a:p>
        </p:txBody>
      </p:sp>
    </p:spTree>
    <p:extLst>
      <p:ext uri="{BB962C8B-B14F-4D97-AF65-F5344CB8AC3E}">
        <p14:creationId xmlns:p14="http://schemas.microsoft.com/office/powerpoint/2010/main" val="3269087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l Tablo-Grafik-Video Sağ Yazı">
    <p:spTree>
      <p:nvGrpSpPr>
        <p:cNvPr id="1" name=""/>
        <p:cNvGrpSpPr/>
        <p:nvPr/>
      </p:nvGrpSpPr>
      <p:grpSpPr>
        <a:xfrm>
          <a:off x="0" y="0"/>
          <a:ext cx="0" cy="0"/>
          <a:chOff x="0" y="0"/>
          <a:chExt cx="0" cy="0"/>
        </a:xfrm>
      </p:grpSpPr>
      <p:sp>
        <p:nvSpPr>
          <p:cNvPr id="2" name="Slayt Numarası Yer Tutucusu 8">
            <a:extLst>
              <a:ext uri="{FF2B5EF4-FFF2-40B4-BE49-F238E27FC236}">
                <a16:creationId xmlns:a16="http://schemas.microsoft.com/office/drawing/2014/main" id="{F13AD0E8-54EB-5A80-D8E9-10EAD2968356}"/>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9" name="Metin Yer Tutucusu 13">
            <a:extLst>
              <a:ext uri="{FF2B5EF4-FFF2-40B4-BE49-F238E27FC236}">
                <a16:creationId xmlns:a16="http://schemas.microsoft.com/office/drawing/2014/main" id="{EC80FC8C-8E51-D35B-E0A1-61E240DCF18E}"/>
              </a:ext>
            </a:extLst>
          </p:cNvPr>
          <p:cNvSpPr>
            <a:spLocks noGrp="1"/>
          </p:cNvSpPr>
          <p:nvPr>
            <p:ph type="body" sz="quarter" idx="11" hasCustomPrompt="1"/>
          </p:nvPr>
        </p:nvSpPr>
        <p:spPr>
          <a:xfrm>
            <a:off x="6434051" y="1230314"/>
            <a:ext cx="5419898" cy="5167044"/>
          </a:xfrm>
          <a:prstGeom prst="rect">
            <a:avLst/>
          </a:prstGeom>
        </p:spPr>
        <p:txBody>
          <a:bodyPr anchor="t"/>
          <a:lstStyle>
            <a:lvl1pPr marL="0" indent="0" algn="just">
              <a:lnSpc>
                <a:spcPct val="150000"/>
              </a:lnSpc>
              <a:buFont typeface="+mj-lt"/>
              <a:buNone/>
              <a:defRPr sz="20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Pellentesque</a:t>
            </a:r>
            <a:r>
              <a:rPr lang="tr-TR" dirty="0"/>
              <a:t> </a:t>
            </a:r>
            <a:r>
              <a:rPr lang="tr-TR" dirty="0" err="1"/>
              <a:t>tincidunt</a:t>
            </a:r>
            <a:r>
              <a:rPr lang="tr-TR" dirty="0"/>
              <a:t> </a:t>
            </a:r>
            <a:r>
              <a:rPr lang="tr-TR" dirty="0" err="1"/>
              <a:t>vel</a:t>
            </a:r>
            <a:r>
              <a:rPr lang="tr-TR" dirty="0"/>
              <a:t> </a:t>
            </a:r>
            <a:r>
              <a:rPr lang="tr-TR" dirty="0" err="1"/>
              <a:t>placerat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placerat</a:t>
            </a:r>
            <a:r>
              <a:rPr lang="tr-TR" dirty="0"/>
              <a:t>. Nam </a:t>
            </a:r>
            <a:r>
              <a:rPr lang="tr-TR" dirty="0" err="1"/>
              <a:t>mauris</a:t>
            </a:r>
            <a:r>
              <a:rPr lang="tr-TR" dirty="0"/>
              <a:t> eros, </a:t>
            </a:r>
            <a:r>
              <a:rPr lang="tr-TR" dirty="0" err="1"/>
              <a:t>vel</a:t>
            </a:r>
            <a:r>
              <a:rPr lang="tr-TR" dirty="0"/>
              <a:t> </a:t>
            </a:r>
            <a:r>
              <a:rPr lang="tr-TR" dirty="0" err="1"/>
              <a:t>placerat</a:t>
            </a:r>
            <a:r>
              <a:rPr lang="tr-TR" dirty="0"/>
              <a:t>.</a:t>
            </a:r>
          </a:p>
        </p:txBody>
      </p:sp>
      <p:sp>
        <p:nvSpPr>
          <p:cNvPr id="11" name="Metin Yer Tutucusu 9">
            <a:extLst>
              <a:ext uri="{FF2B5EF4-FFF2-40B4-BE49-F238E27FC236}">
                <a16:creationId xmlns:a16="http://schemas.microsoft.com/office/drawing/2014/main" id="{06A4CA95-6F1F-BF4E-8576-429C1727EB93}"/>
              </a:ext>
            </a:extLst>
          </p:cNvPr>
          <p:cNvSpPr>
            <a:spLocks noGrp="1"/>
          </p:cNvSpPr>
          <p:nvPr>
            <p:ph type="body" sz="quarter" idx="18"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6" name="İçerik Yer Tutucusu 5">
            <a:extLst>
              <a:ext uri="{FF2B5EF4-FFF2-40B4-BE49-F238E27FC236}">
                <a16:creationId xmlns:a16="http://schemas.microsoft.com/office/drawing/2014/main" id="{A66D5143-EE8E-887A-5548-25E62ED488C3}"/>
              </a:ext>
            </a:extLst>
          </p:cNvPr>
          <p:cNvSpPr>
            <a:spLocks noGrp="1"/>
          </p:cNvSpPr>
          <p:nvPr>
            <p:ph sz="quarter" idx="19" hasCustomPrompt="1"/>
          </p:nvPr>
        </p:nvSpPr>
        <p:spPr>
          <a:xfrm>
            <a:off x="322263" y="1230313"/>
            <a:ext cx="5773737" cy="516704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tr-TR" b="0" i="0" smtClean="0">
                <a:effectLst/>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tr-TR" b="0" i="0" dirty="0" err="1">
                <a:solidFill>
                  <a:srgbClr val="1F1F1F"/>
                </a:solidFill>
                <a:effectLst/>
                <a:latin typeface="inherit"/>
              </a:rPr>
              <a:t>Click</a:t>
            </a:r>
            <a:r>
              <a:rPr lang="tr-TR" b="0" i="0" dirty="0">
                <a:solidFill>
                  <a:srgbClr val="1F1F1F"/>
                </a:solidFill>
                <a:effectLst/>
                <a:latin typeface="inherit"/>
              </a:rPr>
              <a:t> </a:t>
            </a:r>
            <a:r>
              <a:rPr lang="tr-TR" b="0" i="0" dirty="0" err="1">
                <a:solidFill>
                  <a:srgbClr val="1F1F1F"/>
                </a:solidFill>
                <a:effectLst/>
                <a:latin typeface="inherit"/>
              </a:rPr>
              <a:t>to</a:t>
            </a:r>
            <a:r>
              <a:rPr lang="tr-TR" b="0" i="0" dirty="0">
                <a:solidFill>
                  <a:srgbClr val="1F1F1F"/>
                </a:solidFill>
                <a:effectLst/>
                <a:latin typeface="inherit"/>
              </a:rPr>
              <a:t> </a:t>
            </a:r>
            <a:r>
              <a:rPr lang="tr-TR" b="0" i="0" dirty="0" err="1">
                <a:solidFill>
                  <a:srgbClr val="1F1F1F"/>
                </a:solidFill>
                <a:effectLst/>
                <a:latin typeface="inherit"/>
              </a:rPr>
              <a:t>add</a:t>
            </a:r>
            <a:r>
              <a:rPr lang="tr-TR" b="0" i="0" dirty="0">
                <a:solidFill>
                  <a:srgbClr val="1F1F1F"/>
                </a:solidFill>
                <a:effectLst/>
                <a:latin typeface="inherit"/>
              </a:rPr>
              <a:t> </a:t>
            </a:r>
            <a:r>
              <a:rPr lang="tr-TR" b="0" i="0" dirty="0" err="1">
                <a:solidFill>
                  <a:srgbClr val="1F1F1F"/>
                </a:solidFill>
                <a:effectLst/>
                <a:latin typeface="inherit"/>
              </a:rPr>
              <a:t>text</a:t>
            </a:r>
            <a:endParaRPr lang="tr-TR" b="0" i="0" dirty="0">
              <a:solidFill>
                <a:srgbClr val="1F1F1F"/>
              </a:solidFill>
              <a:effectLst/>
              <a:latin typeface="inherit"/>
            </a:endParaRPr>
          </a:p>
          <a:p>
            <a:pPr lvl="0"/>
            <a:endParaRPr lang="tr-TR" dirty="0"/>
          </a:p>
        </p:txBody>
      </p:sp>
    </p:spTree>
    <p:extLst>
      <p:ext uri="{BB962C8B-B14F-4D97-AF65-F5344CB8AC3E}">
        <p14:creationId xmlns:p14="http://schemas.microsoft.com/office/powerpoint/2010/main" val="1636339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l iki Tablo-Grafik-Video Sağ Yazı">
    <p:spTree>
      <p:nvGrpSpPr>
        <p:cNvPr id="1" name=""/>
        <p:cNvGrpSpPr/>
        <p:nvPr/>
      </p:nvGrpSpPr>
      <p:grpSpPr>
        <a:xfrm>
          <a:off x="0" y="0"/>
          <a:ext cx="0" cy="0"/>
          <a:chOff x="0" y="0"/>
          <a:chExt cx="0" cy="0"/>
        </a:xfrm>
      </p:grpSpPr>
      <p:sp>
        <p:nvSpPr>
          <p:cNvPr id="2" name="Slayt Numarası Yer Tutucusu 8">
            <a:extLst>
              <a:ext uri="{FF2B5EF4-FFF2-40B4-BE49-F238E27FC236}">
                <a16:creationId xmlns:a16="http://schemas.microsoft.com/office/drawing/2014/main" id="{F13AD0E8-54EB-5A80-D8E9-10EAD2968356}"/>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9" name="Metin Yer Tutucusu 13">
            <a:extLst>
              <a:ext uri="{FF2B5EF4-FFF2-40B4-BE49-F238E27FC236}">
                <a16:creationId xmlns:a16="http://schemas.microsoft.com/office/drawing/2014/main" id="{EC80FC8C-8E51-D35B-E0A1-61E240DCF18E}"/>
              </a:ext>
            </a:extLst>
          </p:cNvPr>
          <p:cNvSpPr>
            <a:spLocks noGrp="1"/>
          </p:cNvSpPr>
          <p:nvPr>
            <p:ph type="body" sz="quarter" idx="11" hasCustomPrompt="1"/>
          </p:nvPr>
        </p:nvSpPr>
        <p:spPr>
          <a:xfrm>
            <a:off x="6434051" y="1230314"/>
            <a:ext cx="5419898" cy="5167044"/>
          </a:xfrm>
          <a:prstGeom prst="rect">
            <a:avLst/>
          </a:prstGeom>
        </p:spPr>
        <p:txBody>
          <a:bodyPr anchor="t"/>
          <a:lstStyle>
            <a:lvl1pPr marL="0" indent="0" algn="just">
              <a:lnSpc>
                <a:spcPct val="150000"/>
              </a:lnSpc>
              <a:buFont typeface="+mj-lt"/>
              <a:buNone/>
              <a:defRPr sz="20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Pellentesque</a:t>
            </a:r>
            <a:r>
              <a:rPr lang="tr-TR" dirty="0"/>
              <a:t> </a:t>
            </a:r>
            <a:r>
              <a:rPr lang="tr-TR" dirty="0" err="1"/>
              <a:t>tincidunt</a:t>
            </a:r>
            <a:r>
              <a:rPr lang="tr-TR" dirty="0"/>
              <a:t> </a:t>
            </a:r>
            <a:r>
              <a:rPr lang="tr-TR" dirty="0" err="1"/>
              <a:t>vel</a:t>
            </a:r>
            <a:r>
              <a:rPr lang="tr-TR" dirty="0"/>
              <a:t> </a:t>
            </a:r>
            <a:r>
              <a:rPr lang="tr-TR" dirty="0" err="1"/>
              <a:t>placerat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placerat</a:t>
            </a:r>
            <a:r>
              <a:rPr lang="tr-TR" dirty="0"/>
              <a:t>. Nam </a:t>
            </a:r>
            <a:r>
              <a:rPr lang="tr-TR" dirty="0" err="1"/>
              <a:t>mauris</a:t>
            </a:r>
            <a:r>
              <a:rPr lang="tr-TR" dirty="0"/>
              <a:t> eros, </a:t>
            </a:r>
            <a:r>
              <a:rPr lang="tr-TR" dirty="0" err="1"/>
              <a:t>vel</a:t>
            </a:r>
            <a:r>
              <a:rPr lang="tr-TR" dirty="0"/>
              <a:t> </a:t>
            </a:r>
            <a:r>
              <a:rPr lang="tr-TR" dirty="0" err="1"/>
              <a:t>placerat</a:t>
            </a:r>
            <a:r>
              <a:rPr lang="tr-TR" dirty="0"/>
              <a:t>.</a:t>
            </a:r>
          </a:p>
        </p:txBody>
      </p:sp>
      <p:sp>
        <p:nvSpPr>
          <p:cNvPr id="11" name="Metin Yer Tutucusu 9">
            <a:extLst>
              <a:ext uri="{FF2B5EF4-FFF2-40B4-BE49-F238E27FC236}">
                <a16:creationId xmlns:a16="http://schemas.microsoft.com/office/drawing/2014/main" id="{06A4CA95-6F1F-BF4E-8576-429C1727EB93}"/>
              </a:ext>
            </a:extLst>
          </p:cNvPr>
          <p:cNvSpPr>
            <a:spLocks noGrp="1"/>
          </p:cNvSpPr>
          <p:nvPr>
            <p:ph type="body" sz="quarter" idx="18"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6" name="İçerik Yer Tutucusu 5">
            <a:extLst>
              <a:ext uri="{FF2B5EF4-FFF2-40B4-BE49-F238E27FC236}">
                <a16:creationId xmlns:a16="http://schemas.microsoft.com/office/drawing/2014/main" id="{A66D5143-EE8E-887A-5548-25E62ED488C3}"/>
              </a:ext>
            </a:extLst>
          </p:cNvPr>
          <p:cNvSpPr>
            <a:spLocks noGrp="1"/>
          </p:cNvSpPr>
          <p:nvPr>
            <p:ph sz="quarter" idx="19" hasCustomPrompt="1"/>
          </p:nvPr>
        </p:nvSpPr>
        <p:spPr>
          <a:xfrm>
            <a:off x="322263" y="1230313"/>
            <a:ext cx="5773737" cy="2536469"/>
          </a:xfrm>
          <a:prstGeom prst="rect">
            <a:avLst/>
          </a:prstGeom>
        </p:spPr>
        <p:txBody>
          <a:bodyPr/>
          <a:lstStyle>
            <a:lvl1pPr rtl="0">
              <a:defRPr lang="tr-TR" b="0" i="0" smtClean="0">
                <a:effectLst/>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rtl="0"/>
            <a:r>
              <a:rPr lang="tr-TR" b="0" i="0" dirty="0" err="1">
                <a:solidFill>
                  <a:srgbClr val="1F1F1F"/>
                </a:solidFill>
                <a:effectLst/>
                <a:latin typeface="inherit"/>
              </a:rPr>
              <a:t>Click</a:t>
            </a:r>
            <a:r>
              <a:rPr lang="tr-TR" b="0" i="0" dirty="0">
                <a:solidFill>
                  <a:srgbClr val="1F1F1F"/>
                </a:solidFill>
                <a:effectLst/>
                <a:latin typeface="inherit"/>
              </a:rPr>
              <a:t> </a:t>
            </a:r>
            <a:r>
              <a:rPr lang="tr-TR" b="0" i="0" dirty="0" err="1">
                <a:solidFill>
                  <a:srgbClr val="1F1F1F"/>
                </a:solidFill>
                <a:effectLst/>
                <a:latin typeface="inherit"/>
              </a:rPr>
              <a:t>to</a:t>
            </a:r>
            <a:r>
              <a:rPr lang="tr-TR" b="0" i="0" dirty="0">
                <a:solidFill>
                  <a:srgbClr val="1F1F1F"/>
                </a:solidFill>
                <a:effectLst/>
                <a:latin typeface="inherit"/>
              </a:rPr>
              <a:t> </a:t>
            </a:r>
            <a:r>
              <a:rPr lang="tr-TR" b="0" i="0" dirty="0" err="1">
                <a:solidFill>
                  <a:srgbClr val="1F1F1F"/>
                </a:solidFill>
                <a:effectLst/>
                <a:latin typeface="inherit"/>
              </a:rPr>
              <a:t>add</a:t>
            </a:r>
            <a:r>
              <a:rPr lang="tr-TR" b="0" i="0" dirty="0">
                <a:solidFill>
                  <a:srgbClr val="1F1F1F"/>
                </a:solidFill>
                <a:effectLst/>
                <a:latin typeface="inherit"/>
              </a:rPr>
              <a:t> </a:t>
            </a:r>
            <a:r>
              <a:rPr lang="tr-TR" b="0" i="0" dirty="0" err="1">
                <a:solidFill>
                  <a:srgbClr val="1F1F1F"/>
                </a:solidFill>
                <a:effectLst/>
                <a:latin typeface="inherit"/>
              </a:rPr>
              <a:t>text</a:t>
            </a:r>
            <a:endParaRPr lang="tr-TR" b="0" i="0" dirty="0">
              <a:solidFill>
                <a:srgbClr val="1F1F1F"/>
              </a:solidFill>
              <a:effectLst/>
              <a:latin typeface="inherit"/>
            </a:endParaRPr>
          </a:p>
        </p:txBody>
      </p:sp>
      <p:sp>
        <p:nvSpPr>
          <p:cNvPr id="4" name="İçerik Yer Tutucusu 5">
            <a:extLst>
              <a:ext uri="{FF2B5EF4-FFF2-40B4-BE49-F238E27FC236}">
                <a16:creationId xmlns:a16="http://schemas.microsoft.com/office/drawing/2014/main" id="{634A783E-5CB8-9EAB-6F8F-A8FC14FE8E32}"/>
              </a:ext>
            </a:extLst>
          </p:cNvPr>
          <p:cNvSpPr>
            <a:spLocks noGrp="1"/>
          </p:cNvSpPr>
          <p:nvPr>
            <p:ph sz="quarter" idx="20" hasCustomPrompt="1"/>
          </p:nvPr>
        </p:nvSpPr>
        <p:spPr>
          <a:xfrm>
            <a:off x="322263" y="3864331"/>
            <a:ext cx="5773737" cy="2536469"/>
          </a:xfrm>
          <a:prstGeom prst="rect">
            <a:avLst/>
          </a:prstGeom>
        </p:spPr>
        <p:txBody>
          <a:bodyPr/>
          <a:lstStyle>
            <a:lvl1pPr rtl="0">
              <a:defRPr lang="tr-TR" b="0" i="0" smtClean="0">
                <a:effectLst/>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rtl="0"/>
            <a:r>
              <a:rPr lang="tr-TR" b="0" i="0" dirty="0" err="1">
                <a:solidFill>
                  <a:srgbClr val="1F1F1F"/>
                </a:solidFill>
                <a:effectLst/>
                <a:latin typeface="inherit"/>
              </a:rPr>
              <a:t>Click</a:t>
            </a:r>
            <a:r>
              <a:rPr lang="tr-TR" b="0" i="0" dirty="0">
                <a:solidFill>
                  <a:srgbClr val="1F1F1F"/>
                </a:solidFill>
                <a:effectLst/>
                <a:latin typeface="inherit"/>
              </a:rPr>
              <a:t> </a:t>
            </a:r>
            <a:r>
              <a:rPr lang="tr-TR" b="0" i="0" dirty="0" err="1">
                <a:solidFill>
                  <a:srgbClr val="1F1F1F"/>
                </a:solidFill>
                <a:effectLst/>
                <a:latin typeface="inherit"/>
              </a:rPr>
              <a:t>to</a:t>
            </a:r>
            <a:r>
              <a:rPr lang="tr-TR" b="0" i="0" dirty="0">
                <a:solidFill>
                  <a:srgbClr val="1F1F1F"/>
                </a:solidFill>
                <a:effectLst/>
                <a:latin typeface="inherit"/>
              </a:rPr>
              <a:t> </a:t>
            </a:r>
            <a:r>
              <a:rPr lang="tr-TR" b="0" i="0" dirty="0" err="1">
                <a:solidFill>
                  <a:srgbClr val="1F1F1F"/>
                </a:solidFill>
                <a:effectLst/>
                <a:latin typeface="inherit"/>
              </a:rPr>
              <a:t>add</a:t>
            </a:r>
            <a:r>
              <a:rPr lang="tr-TR" b="0" i="0" dirty="0">
                <a:solidFill>
                  <a:srgbClr val="1F1F1F"/>
                </a:solidFill>
                <a:effectLst/>
                <a:latin typeface="inherit"/>
              </a:rPr>
              <a:t> </a:t>
            </a:r>
            <a:r>
              <a:rPr lang="tr-TR" b="0" i="0" dirty="0" err="1">
                <a:solidFill>
                  <a:srgbClr val="1F1F1F"/>
                </a:solidFill>
                <a:effectLst/>
                <a:latin typeface="inherit"/>
              </a:rPr>
              <a:t>text</a:t>
            </a:r>
            <a:endParaRPr lang="tr-TR" b="0" i="0" dirty="0">
              <a:solidFill>
                <a:srgbClr val="1F1F1F"/>
              </a:solidFill>
              <a:effectLst/>
              <a:latin typeface="inherit"/>
            </a:endParaRPr>
          </a:p>
        </p:txBody>
      </p:sp>
    </p:spTree>
    <p:extLst>
      <p:ext uri="{BB962C8B-B14F-4D97-AF65-F5344CB8AC3E}">
        <p14:creationId xmlns:p14="http://schemas.microsoft.com/office/powerpoint/2010/main" val="3018119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ğ Tablo-Grafik-Video Sol Yazı">
    <p:spTree>
      <p:nvGrpSpPr>
        <p:cNvPr id="1" name=""/>
        <p:cNvGrpSpPr/>
        <p:nvPr/>
      </p:nvGrpSpPr>
      <p:grpSpPr>
        <a:xfrm>
          <a:off x="0" y="0"/>
          <a:ext cx="0" cy="0"/>
          <a:chOff x="0" y="0"/>
          <a:chExt cx="0" cy="0"/>
        </a:xfrm>
      </p:grpSpPr>
      <p:sp>
        <p:nvSpPr>
          <p:cNvPr id="2" name="Slayt Numarası Yer Tutucusu 8">
            <a:extLst>
              <a:ext uri="{FF2B5EF4-FFF2-40B4-BE49-F238E27FC236}">
                <a16:creationId xmlns:a16="http://schemas.microsoft.com/office/drawing/2014/main" id="{F13AD0E8-54EB-5A80-D8E9-10EAD2968356}"/>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9" name="Metin Yer Tutucusu 13">
            <a:extLst>
              <a:ext uri="{FF2B5EF4-FFF2-40B4-BE49-F238E27FC236}">
                <a16:creationId xmlns:a16="http://schemas.microsoft.com/office/drawing/2014/main" id="{EC80FC8C-8E51-D35B-E0A1-61E240DCF18E}"/>
              </a:ext>
            </a:extLst>
          </p:cNvPr>
          <p:cNvSpPr>
            <a:spLocks noGrp="1"/>
          </p:cNvSpPr>
          <p:nvPr>
            <p:ph type="body" sz="quarter" idx="11" hasCustomPrompt="1"/>
          </p:nvPr>
        </p:nvSpPr>
        <p:spPr>
          <a:xfrm>
            <a:off x="322263" y="1230314"/>
            <a:ext cx="5419898" cy="5167044"/>
          </a:xfrm>
          <a:prstGeom prst="rect">
            <a:avLst/>
          </a:prstGeom>
        </p:spPr>
        <p:txBody>
          <a:bodyPr anchor="t"/>
          <a:lstStyle>
            <a:lvl1pPr marL="0" indent="0" algn="just">
              <a:lnSpc>
                <a:spcPct val="150000"/>
              </a:lnSpc>
              <a:buFont typeface="+mj-lt"/>
              <a:buNone/>
              <a:defRPr sz="20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Pellentesque</a:t>
            </a:r>
            <a:r>
              <a:rPr lang="tr-TR" dirty="0"/>
              <a:t> </a:t>
            </a:r>
            <a:r>
              <a:rPr lang="tr-TR" dirty="0" err="1"/>
              <a:t>tincidunt</a:t>
            </a:r>
            <a:r>
              <a:rPr lang="tr-TR" dirty="0"/>
              <a:t> </a:t>
            </a:r>
            <a:r>
              <a:rPr lang="tr-TR" dirty="0" err="1"/>
              <a:t>vel</a:t>
            </a:r>
            <a:r>
              <a:rPr lang="tr-TR" dirty="0"/>
              <a:t> </a:t>
            </a:r>
            <a:r>
              <a:rPr lang="tr-TR" dirty="0" err="1"/>
              <a:t>placerat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placerat</a:t>
            </a:r>
            <a:r>
              <a:rPr lang="tr-TR" dirty="0"/>
              <a:t>. Nam </a:t>
            </a:r>
            <a:r>
              <a:rPr lang="tr-TR" dirty="0" err="1"/>
              <a:t>mauris</a:t>
            </a:r>
            <a:r>
              <a:rPr lang="tr-TR" dirty="0"/>
              <a:t> eros, </a:t>
            </a:r>
            <a:r>
              <a:rPr lang="tr-TR" dirty="0" err="1"/>
              <a:t>vel</a:t>
            </a:r>
            <a:r>
              <a:rPr lang="tr-TR" dirty="0"/>
              <a:t> </a:t>
            </a:r>
            <a:r>
              <a:rPr lang="tr-TR" dirty="0" err="1"/>
              <a:t>placerat</a:t>
            </a:r>
            <a:r>
              <a:rPr lang="tr-TR" dirty="0"/>
              <a:t>.</a:t>
            </a:r>
          </a:p>
        </p:txBody>
      </p:sp>
      <p:sp>
        <p:nvSpPr>
          <p:cNvPr id="11" name="Metin Yer Tutucusu 9">
            <a:extLst>
              <a:ext uri="{FF2B5EF4-FFF2-40B4-BE49-F238E27FC236}">
                <a16:creationId xmlns:a16="http://schemas.microsoft.com/office/drawing/2014/main" id="{06A4CA95-6F1F-BF4E-8576-429C1727EB93}"/>
              </a:ext>
            </a:extLst>
          </p:cNvPr>
          <p:cNvSpPr>
            <a:spLocks noGrp="1"/>
          </p:cNvSpPr>
          <p:nvPr>
            <p:ph type="body" sz="quarter" idx="18"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6" name="İçerik Yer Tutucusu 5">
            <a:extLst>
              <a:ext uri="{FF2B5EF4-FFF2-40B4-BE49-F238E27FC236}">
                <a16:creationId xmlns:a16="http://schemas.microsoft.com/office/drawing/2014/main" id="{A66D5143-EE8E-887A-5548-25E62ED488C3}"/>
              </a:ext>
            </a:extLst>
          </p:cNvPr>
          <p:cNvSpPr>
            <a:spLocks noGrp="1"/>
          </p:cNvSpPr>
          <p:nvPr>
            <p:ph sz="quarter" idx="19" hasCustomPrompt="1"/>
          </p:nvPr>
        </p:nvSpPr>
        <p:spPr>
          <a:xfrm>
            <a:off x="6067208" y="1230313"/>
            <a:ext cx="5773737" cy="5167044"/>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tr-TR" b="0" i="0" smtClean="0">
                <a:effectLst/>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rtl="0"/>
            <a:r>
              <a:rPr lang="tr-TR" b="0" i="0" dirty="0" err="1">
                <a:solidFill>
                  <a:srgbClr val="1F1F1F"/>
                </a:solidFill>
                <a:effectLst/>
                <a:latin typeface="inherit"/>
              </a:rPr>
              <a:t>Click</a:t>
            </a:r>
            <a:r>
              <a:rPr lang="tr-TR" b="0" i="0" dirty="0">
                <a:solidFill>
                  <a:srgbClr val="1F1F1F"/>
                </a:solidFill>
                <a:effectLst/>
                <a:latin typeface="inherit"/>
              </a:rPr>
              <a:t> </a:t>
            </a:r>
            <a:r>
              <a:rPr lang="tr-TR" b="0" i="0" dirty="0" err="1">
                <a:solidFill>
                  <a:srgbClr val="1F1F1F"/>
                </a:solidFill>
                <a:effectLst/>
                <a:latin typeface="inherit"/>
              </a:rPr>
              <a:t>to</a:t>
            </a:r>
            <a:r>
              <a:rPr lang="tr-TR" b="0" i="0" dirty="0">
                <a:solidFill>
                  <a:srgbClr val="1F1F1F"/>
                </a:solidFill>
                <a:effectLst/>
                <a:latin typeface="inherit"/>
              </a:rPr>
              <a:t> </a:t>
            </a:r>
            <a:r>
              <a:rPr lang="tr-TR" b="0" i="0" dirty="0" err="1">
                <a:solidFill>
                  <a:srgbClr val="1F1F1F"/>
                </a:solidFill>
                <a:effectLst/>
                <a:latin typeface="inherit"/>
              </a:rPr>
              <a:t>add</a:t>
            </a:r>
            <a:r>
              <a:rPr lang="tr-TR" b="0" i="0" dirty="0">
                <a:solidFill>
                  <a:srgbClr val="1F1F1F"/>
                </a:solidFill>
                <a:effectLst/>
                <a:latin typeface="inherit"/>
              </a:rPr>
              <a:t> </a:t>
            </a:r>
            <a:r>
              <a:rPr lang="tr-TR" b="0" i="0" dirty="0" err="1">
                <a:solidFill>
                  <a:srgbClr val="1F1F1F"/>
                </a:solidFill>
                <a:effectLst/>
                <a:latin typeface="inherit"/>
              </a:rPr>
              <a:t>text</a:t>
            </a:r>
            <a:endParaRPr lang="tr-TR" b="0" i="0" dirty="0">
              <a:solidFill>
                <a:srgbClr val="1F1F1F"/>
              </a:solidFill>
              <a:effectLst/>
              <a:latin typeface="inherit"/>
            </a:endParaRPr>
          </a:p>
        </p:txBody>
      </p:sp>
    </p:spTree>
    <p:extLst>
      <p:ext uri="{BB962C8B-B14F-4D97-AF65-F5344CB8AC3E}">
        <p14:creationId xmlns:p14="http://schemas.microsoft.com/office/powerpoint/2010/main" val="3424532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B964C204-A660-4605-AFCE-418BEC0F88CB}"/>
              </a:ext>
            </a:extLst>
          </p:cNvPr>
          <p:cNvSpPr>
            <a:spLocks noGrp="1"/>
          </p:cNvSpPr>
          <p:nvPr>
            <p:ph type="sldNum" sz="quarter" idx="10"/>
          </p:nvPr>
        </p:nvSpPr>
        <p:spPr/>
        <p:txBody>
          <a:bodyPr/>
          <a:lstStyle/>
          <a:p>
            <a:fld id="{2F62D8D3-5C38-8D43-BD98-13F7A0749A0B}" type="slidenum">
              <a:rPr lang="tr-TR" smtClean="0"/>
              <a:pPr/>
              <a:t>‹#›</a:t>
            </a:fld>
            <a:endParaRPr lang="tr-TR" dirty="0"/>
          </a:p>
        </p:txBody>
      </p:sp>
      <p:pic>
        <p:nvPicPr>
          <p:cNvPr id="4" name="Resim 3">
            <a:extLst>
              <a:ext uri="{FF2B5EF4-FFF2-40B4-BE49-F238E27FC236}">
                <a16:creationId xmlns:a16="http://schemas.microsoft.com/office/drawing/2014/main" id="{79315F5A-07F9-3ABE-700D-A4893B3652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65322" y="2015067"/>
            <a:ext cx="6061355" cy="2525183"/>
          </a:xfrm>
          <a:prstGeom prst="rect">
            <a:avLst/>
          </a:prstGeom>
        </p:spPr>
      </p:pic>
    </p:spTree>
    <p:extLst>
      <p:ext uri="{BB962C8B-B14F-4D97-AF65-F5344CB8AC3E}">
        <p14:creationId xmlns:p14="http://schemas.microsoft.com/office/powerpoint/2010/main" val="1284497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ağ iki Tablo-Grafik-Video Sol Yazı">
    <p:spTree>
      <p:nvGrpSpPr>
        <p:cNvPr id="1" name=""/>
        <p:cNvGrpSpPr/>
        <p:nvPr/>
      </p:nvGrpSpPr>
      <p:grpSpPr>
        <a:xfrm>
          <a:off x="0" y="0"/>
          <a:ext cx="0" cy="0"/>
          <a:chOff x="0" y="0"/>
          <a:chExt cx="0" cy="0"/>
        </a:xfrm>
      </p:grpSpPr>
      <p:sp>
        <p:nvSpPr>
          <p:cNvPr id="2" name="Slayt Numarası Yer Tutucusu 8">
            <a:extLst>
              <a:ext uri="{FF2B5EF4-FFF2-40B4-BE49-F238E27FC236}">
                <a16:creationId xmlns:a16="http://schemas.microsoft.com/office/drawing/2014/main" id="{F13AD0E8-54EB-5A80-D8E9-10EAD2968356}"/>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9" name="Metin Yer Tutucusu 13">
            <a:extLst>
              <a:ext uri="{FF2B5EF4-FFF2-40B4-BE49-F238E27FC236}">
                <a16:creationId xmlns:a16="http://schemas.microsoft.com/office/drawing/2014/main" id="{EC80FC8C-8E51-D35B-E0A1-61E240DCF18E}"/>
              </a:ext>
            </a:extLst>
          </p:cNvPr>
          <p:cNvSpPr>
            <a:spLocks noGrp="1"/>
          </p:cNvSpPr>
          <p:nvPr>
            <p:ph type="body" sz="quarter" idx="11" hasCustomPrompt="1"/>
          </p:nvPr>
        </p:nvSpPr>
        <p:spPr>
          <a:xfrm>
            <a:off x="322263" y="1230314"/>
            <a:ext cx="5419898" cy="5167044"/>
          </a:xfrm>
          <a:prstGeom prst="rect">
            <a:avLst/>
          </a:prstGeom>
        </p:spPr>
        <p:txBody>
          <a:bodyPr anchor="t"/>
          <a:lstStyle>
            <a:lvl1pPr marL="0" indent="0" algn="just">
              <a:lnSpc>
                <a:spcPct val="150000"/>
              </a:lnSpc>
              <a:buFont typeface="+mj-lt"/>
              <a:buNone/>
              <a:defRPr sz="20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Pellentesque</a:t>
            </a:r>
            <a:r>
              <a:rPr lang="tr-TR" dirty="0"/>
              <a:t> </a:t>
            </a:r>
            <a:r>
              <a:rPr lang="tr-TR" dirty="0" err="1"/>
              <a:t>tincidunt</a:t>
            </a:r>
            <a:r>
              <a:rPr lang="tr-TR" dirty="0"/>
              <a:t> </a:t>
            </a:r>
            <a:r>
              <a:rPr lang="tr-TR" dirty="0" err="1"/>
              <a:t>vel</a:t>
            </a:r>
            <a:r>
              <a:rPr lang="tr-TR" dirty="0"/>
              <a:t> </a:t>
            </a:r>
            <a:r>
              <a:rPr lang="tr-TR" dirty="0" err="1"/>
              <a:t>placerat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placerat</a:t>
            </a:r>
            <a:r>
              <a:rPr lang="tr-TR" dirty="0"/>
              <a:t>. Nam </a:t>
            </a:r>
            <a:r>
              <a:rPr lang="tr-TR" dirty="0" err="1"/>
              <a:t>mauris</a:t>
            </a:r>
            <a:r>
              <a:rPr lang="tr-TR" dirty="0"/>
              <a:t> eros, </a:t>
            </a:r>
            <a:r>
              <a:rPr lang="tr-TR" dirty="0" err="1"/>
              <a:t>vel</a:t>
            </a:r>
            <a:r>
              <a:rPr lang="tr-TR" dirty="0"/>
              <a:t> </a:t>
            </a:r>
            <a:r>
              <a:rPr lang="tr-TR" dirty="0" err="1"/>
              <a:t>placerat</a:t>
            </a:r>
            <a:r>
              <a:rPr lang="tr-TR" dirty="0"/>
              <a:t>.</a:t>
            </a:r>
          </a:p>
        </p:txBody>
      </p:sp>
      <p:sp>
        <p:nvSpPr>
          <p:cNvPr id="11" name="Metin Yer Tutucusu 9">
            <a:extLst>
              <a:ext uri="{FF2B5EF4-FFF2-40B4-BE49-F238E27FC236}">
                <a16:creationId xmlns:a16="http://schemas.microsoft.com/office/drawing/2014/main" id="{06A4CA95-6F1F-BF4E-8576-429C1727EB93}"/>
              </a:ext>
            </a:extLst>
          </p:cNvPr>
          <p:cNvSpPr>
            <a:spLocks noGrp="1"/>
          </p:cNvSpPr>
          <p:nvPr>
            <p:ph type="body" sz="quarter" idx="18"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3" name="İçerik Yer Tutucusu 5">
            <a:extLst>
              <a:ext uri="{FF2B5EF4-FFF2-40B4-BE49-F238E27FC236}">
                <a16:creationId xmlns:a16="http://schemas.microsoft.com/office/drawing/2014/main" id="{ACC51922-6C56-EFD3-23FD-C31D3199772E}"/>
              </a:ext>
            </a:extLst>
          </p:cNvPr>
          <p:cNvSpPr>
            <a:spLocks noGrp="1"/>
          </p:cNvSpPr>
          <p:nvPr>
            <p:ph sz="quarter" idx="19" hasCustomPrompt="1"/>
          </p:nvPr>
        </p:nvSpPr>
        <p:spPr>
          <a:xfrm>
            <a:off x="6096000" y="1230313"/>
            <a:ext cx="5773737" cy="2536469"/>
          </a:xfrm>
          <a:prstGeom prst="rect">
            <a:avLst/>
          </a:prstGeom>
        </p:spPr>
        <p:txBody>
          <a:bodyPr/>
          <a:lstStyle>
            <a:lvl1pPr rtl="0">
              <a:defRPr lang="tr-TR" b="0" i="0" smtClean="0">
                <a:effectLst/>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rtl="0"/>
            <a:r>
              <a:rPr lang="tr-TR" b="0" i="0" dirty="0" err="1">
                <a:solidFill>
                  <a:srgbClr val="1F1F1F"/>
                </a:solidFill>
                <a:effectLst/>
                <a:latin typeface="inherit"/>
              </a:rPr>
              <a:t>Click</a:t>
            </a:r>
            <a:r>
              <a:rPr lang="tr-TR" b="0" i="0" dirty="0">
                <a:solidFill>
                  <a:srgbClr val="1F1F1F"/>
                </a:solidFill>
                <a:effectLst/>
                <a:latin typeface="inherit"/>
              </a:rPr>
              <a:t> </a:t>
            </a:r>
            <a:r>
              <a:rPr lang="tr-TR" b="0" i="0" dirty="0" err="1">
                <a:solidFill>
                  <a:srgbClr val="1F1F1F"/>
                </a:solidFill>
                <a:effectLst/>
                <a:latin typeface="inherit"/>
              </a:rPr>
              <a:t>to</a:t>
            </a:r>
            <a:r>
              <a:rPr lang="tr-TR" b="0" i="0" dirty="0">
                <a:solidFill>
                  <a:srgbClr val="1F1F1F"/>
                </a:solidFill>
                <a:effectLst/>
                <a:latin typeface="inherit"/>
              </a:rPr>
              <a:t> </a:t>
            </a:r>
            <a:r>
              <a:rPr lang="tr-TR" b="0" i="0" dirty="0" err="1">
                <a:solidFill>
                  <a:srgbClr val="1F1F1F"/>
                </a:solidFill>
                <a:effectLst/>
                <a:latin typeface="inherit"/>
              </a:rPr>
              <a:t>add</a:t>
            </a:r>
            <a:r>
              <a:rPr lang="tr-TR" b="0" i="0" dirty="0">
                <a:solidFill>
                  <a:srgbClr val="1F1F1F"/>
                </a:solidFill>
                <a:effectLst/>
                <a:latin typeface="inherit"/>
              </a:rPr>
              <a:t> </a:t>
            </a:r>
            <a:r>
              <a:rPr lang="tr-TR" b="0" i="0" dirty="0" err="1">
                <a:solidFill>
                  <a:srgbClr val="1F1F1F"/>
                </a:solidFill>
                <a:effectLst/>
                <a:latin typeface="inherit"/>
              </a:rPr>
              <a:t>text</a:t>
            </a:r>
            <a:endParaRPr lang="tr-TR" b="0" i="0" dirty="0">
              <a:solidFill>
                <a:srgbClr val="1F1F1F"/>
              </a:solidFill>
              <a:effectLst/>
              <a:latin typeface="inherit"/>
            </a:endParaRPr>
          </a:p>
        </p:txBody>
      </p:sp>
      <p:sp>
        <p:nvSpPr>
          <p:cNvPr id="4" name="İçerik Yer Tutucusu 5">
            <a:extLst>
              <a:ext uri="{FF2B5EF4-FFF2-40B4-BE49-F238E27FC236}">
                <a16:creationId xmlns:a16="http://schemas.microsoft.com/office/drawing/2014/main" id="{F0037BFE-8D0B-6BA1-28EC-88F72A5E7DDF}"/>
              </a:ext>
            </a:extLst>
          </p:cNvPr>
          <p:cNvSpPr>
            <a:spLocks noGrp="1"/>
          </p:cNvSpPr>
          <p:nvPr>
            <p:ph sz="quarter" idx="20" hasCustomPrompt="1"/>
          </p:nvPr>
        </p:nvSpPr>
        <p:spPr>
          <a:xfrm>
            <a:off x="6096000" y="3864331"/>
            <a:ext cx="5773737" cy="2536469"/>
          </a:xfrm>
          <a:prstGeom prst="rect">
            <a:avLst/>
          </a:prstGeom>
        </p:spPr>
        <p:txBody>
          <a:bodyPr/>
          <a:lstStyle>
            <a:lvl1pPr rtl="0">
              <a:defRPr lang="tr-TR" b="0" i="0" smtClean="0">
                <a:effectLst/>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rtl="0"/>
            <a:r>
              <a:rPr lang="tr-TR" b="0" i="0" dirty="0" err="1">
                <a:solidFill>
                  <a:srgbClr val="1F1F1F"/>
                </a:solidFill>
                <a:effectLst/>
                <a:latin typeface="inherit"/>
              </a:rPr>
              <a:t>Click</a:t>
            </a:r>
            <a:r>
              <a:rPr lang="tr-TR" b="0" i="0" dirty="0">
                <a:solidFill>
                  <a:srgbClr val="1F1F1F"/>
                </a:solidFill>
                <a:effectLst/>
                <a:latin typeface="inherit"/>
              </a:rPr>
              <a:t> </a:t>
            </a:r>
            <a:r>
              <a:rPr lang="tr-TR" b="0" i="0" dirty="0" err="1">
                <a:solidFill>
                  <a:srgbClr val="1F1F1F"/>
                </a:solidFill>
                <a:effectLst/>
                <a:latin typeface="inherit"/>
              </a:rPr>
              <a:t>to</a:t>
            </a:r>
            <a:r>
              <a:rPr lang="tr-TR" b="0" i="0" dirty="0">
                <a:solidFill>
                  <a:srgbClr val="1F1F1F"/>
                </a:solidFill>
                <a:effectLst/>
                <a:latin typeface="inherit"/>
              </a:rPr>
              <a:t> </a:t>
            </a:r>
            <a:r>
              <a:rPr lang="tr-TR" b="0" i="0" dirty="0" err="1">
                <a:solidFill>
                  <a:srgbClr val="1F1F1F"/>
                </a:solidFill>
                <a:effectLst/>
                <a:latin typeface="inherit"/>
              </a:rPr>
              <a:t>add</a:t>
            </a:r>
            <a:r>
              <a:rPr lang="tr-TR" b="0" i="0" dirty="0">
                <a:solidFill>
                  <a:srgbClr val="1F1F1F"/>
                </a:solidFill>
                <a:effectLst/>
                <a:latin typeface="inherit"/>
              </a:rPr>
              <a:t> </a:t>
            </a:r>
            <a:r>
              <a:rPr lang="tr-TR" b="0" i="0" dirty="0" err="1">
                <a:solidFill>
                  <a:srgbClr val="1F1F1F"/>
                </a:solidFill>
                <a:effectLst/>
                <a:latin typeface="inherit"/>
              </a:rPr>
              <a:t>text</a:t>
            </a:r>
            <a:endParaRPr lang="tr-TR" b="0" i="0" dirty="0">
              <a:solidFill>
                <a:srgbClr val="1F1F1F"/>
              </a:solidFill>
              <a:effectLst/>
              <a:latin typeface="inherit"/>
            </a:endParaRPr>
          </a:p>
        </p:txBody>
      </p:sp>
    </p:spTree>
    <p:extLst>
      <p:ext uri="{BB962C8B-B14F-4D97-AF65-F5344CB8AC3E}">
        <p14:creationId xmlns:p14="http://schemas.microsoft.com/office/powerpoint/2010/main" val="1665017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ki kolon Sağ Resim + Sol Yazı">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27126EE1-8067-E691-A241-A27F2FD0E2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1482">
            <a:off x="8588104" y="289"/>
            <a:ext cx="5040951" cy="8885064"/>
          </a:xfrm>
          <a:prstGeom prst="rect">
            <a:avLst/>
          </a:prstGeom>
        </p:spPr>
      </p:pic>
      <p:sp>
        <p:nvSpPr>
          <p:cNvPr id="2" name="Slayt Numarası Yer Tutucusu 8">
            <a:extLst>
              <a:ext uri="{FF2B5EF4-FFF2-40B4-BE49-F238E27FC236}">
                <a16:creationId xmlns:a16="http://schemas.microsoft.com/office/drawing/2014/main" id="{F13AD0E8-54EB-5A80-D8E9-10EAD2968356}"/>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8" name="Resim Yer Tutucusu 7">
            <a:extLst>
              <a:ext uri="{FF2B5EF4-FFF2-40B4-BE49-F238E27FC236}">
                <a16:creationId xmlns:a16="http://schemas.microsoft.com/office/drawing/2014/main" id="{703961E7-5202-91CC-A126-8C78909297DD}"/>
              </a:ext>
            </a:extLst>
          </p:cNvPr>
          <p:cNvSpPr>
            <a:spLocks noGrp="1"/>
          </p:cNvSpPr>
          <p:nvPr>
            <p:ph type="pic" sz="quarter" idx="10"/>
          </p:nvPr>
        </p:nvSpPr>
        <p:spPr>
          <a:xfrm>
            <a:off x="7209423" y="1449974"/>
            <a:ext cx="4660314" cy="4660314"/>
          </a:xfrm>
          <a:prstGeom prst="rect">
            <a:avLst/>
          </a:prstGeom>
        </p:spPr>
        <p:txBody>
          <a:bodyPr/>
          <a:lstStyle/>
          <a:p>
            <a:endParaRPr lang="tr-TR"/>
          </a:p>
        </p:txBody>
      </p:sp>
      <p:sp>
        <p:nvSpPr>
          <p:cNvPr id="9" name="Metin Yer Tutucusu 13">
            <a:extLst>
              <a:ext uri="{FF2B5EF4-FFF2-40B4-BE49-F238E27FC236}">
                <a16:creationId xmlns:a16="http://schemas.microsoft.com/office/drawing/2014/main" id="{EC80FC8C-8E51-D35B-E0A1-61E240DCF18E}"/>
              </a:ext>
            </a:extLst>
          </p:cNvPr>
          <p:cNvSpPr>
            <a:spLocks noGrp="1"/>
          </p:cNvSpPr>
          <p:nvPr>
            <p:ph type="body" sz="quarter" idx="11" hasCustomPrompt="1"/>
          </p:nvPr>
        </p:nvSpPr>
        <p:spPr>
          <a:xfrm>
            <a:off x="321733" y="2039208"/>
            <a:ext cx="6551507" cy="4070763"/>
          </a:xfrm>
          <a:prstGeom prst="rect">
            <a:avLst/>
          </a:prstGeom>
        </p:spPr>
        <p:txBody>
          <a:bodyPr anchor="t"/>
          <a:lstStyle>
            <a:lvl1pPr marL="0" indent="0" algn="just">
              <a:lnSpc>
                <a:spcPct val="150000"/>
              </a:lnSpc>
              <a:buFont typeface="+mj-lt"/>
              <a:buNone/>
              <a:defRPr sz="20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Pellentesque</a:t>
            </a:r>
            <a:r>
              <a:rPr lang="tr-TR" dirty="0"/>
              <a:t> </a:t>
            </a:r>
            <a:r>
              <a:rPr lang="tr-TR" dirty="0" err="1"/>
              <a:t>tincidunt</a:t>
            </a:r>
            <a:r>
              <a:rPr lang="tr-TR" dirty="0"/>
              <a:t> </a:t>
            </a:r>
            <a:r>
              <a:rPr lang="tr-TR" dirty="0" err="1"/>
              <a:t>vel</a:t>
            </a:r>
            <a:r>
              <a:rPr lang="tr-TR" dirty="0"/>
              <a:t> </a:t>
            </a:r>
            <a:r>
              <a:rPr lang="tr-TR" dirty="0" err="1"/>
              <a:t>placerat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placerat</a:t>
            </a:r>
            <a:r>
              <a:rPr lang="tr-TR" dirty="0"/>
              <a:t>. Nam </a:t>
            </a:r>
            <a:r>
              <a:rPr lang="tr-TR" dirty="0" err="1"/>
              <a:t>mauris</a:t>
            </a:r>
            <a:r>
              <a:rPr lang="tr-TR" dirty="0"/>
              <a:t> eros, </a:t>
            </a:r>
            <a:r>
              <a:rPr lang="tr-TR" dirty="0" err="1"/>
              <a:t>vel</a:t>
            </a:r>
            <a:r>
              <a:rPr lang="tr-TR" dirty="0"/>
              <a:t> </a:t>
            </a:r>
            <a:r>
              <a:rPr lang="tr-TR" dirty="0" err="1"/>
              <a:t>placerat</a:t>
            </a:r>
            <a:r>
              <a:rPr lang="tr-TR" dirty="0"/>
              <a:t> </a:t>
            </a:r>
            <a:r>
              <a:rPr lang="tr-TR" dirty="0" err="1"/>
              <a:t>tristique</a:t>
            </a:r>
            <a:r>
              <a:rPr lang="tr-TR" dirty="0"/>
              <a:t> </a:t>
            </a:r>
            <a:r>
              <a:rPr lang="tr-TR" dirty="0" err="1"/>
              <a:t>sed</a:t>
            </a:r>
            <a:r>
              <a:rPr lang="tr-TR" dirty="0"/>
              <a:t> </a:t>
            </a:r>
            <a:r>
              <a:rPr lang="tr-TR" dirty="0" err="1"/>
              <a:t>tincidunt</a:t>
            </a:r>
            <a:r>
              <a:rPr lang="tr-TR" dirty="0"/>
              <a:t> sit </a:t>
            </a:r>
            <a:r>
              <a:rPr lang="tr-TR" dirty="0" err="1"/>
              <a:t>amet</a:t>
            </a:r>
            <a:r>
              <a:rPr lang="tr-TR" dirty="0"/>
              <a:t> </a:t>
            </a:r>
            <a:r>
              <a:rPr lang="tr-TR" dirty="0" err="1"/>
              <a:t>nisl</a:t>
            </a:r>
            <a:r>
              <a:rPr lang="tr-TR" dirty="0"/>
              <a:t> enim ut, </a:t>
            </a:r>
            <a:r>
              <a:rPr lang="tr-TR" dirty="0" err="1"/>
              <a:t>vehicula</a:t>
            </a:r>
            <a:r>
              <a:rPr lang="tr-TR" dirty="0"/>
              <a:t> </a:t>
            </a:r>
            <a:r>
              <a:rPr lang="tr-TR" dirty="0" err="1"/>
              <a:t>fermentum</a:t>
            </a:r>
            <a:r>
              <a:rPr lang="tr-TR" dirty="0"/>
              <a:t> </a:t>
            </a:r>
            <a:r>
              <a:rPr lang="tr-TR" dirty="0" err="1"/>
              <a:t>lorem</a:t>
            </a:r>
            <a:r>
              <a:rPr lang="tr-TR" dirty="0"/>
              <a:t>. </a:t>
            </a:r>
            <a:r>
              <a:rPr lang="tr-TR" dirty="0" err="1"/>
              <a:t>In</a:t>
            </a:r>
            <a:r>
              <a:rPr lang="tr-TR" dirty="0"/>
              <a:t> </a:t>
            </a:r>
            <a:r>
              <a:rPr lang="tr-TR" dirty="0" err="1"/>
              <a:t>commodo</a:t>
            </a:r>
            <a:r>
              <a:rPr lang="tr-TR" dirty="0"/>
              <a:t> </a:t>
            </a:r>
            <a:r>
              <a:rPr lang="tr-TR" dirty="0" err="1"/>
              <a:t>suscipit</a:t>
            </a:r>
            <a:r>
              <a:rPr lang="tr-TR" dirty="0"/>
              <a:t> </a:t>
            </a:r>
            <a:r>
              <a:rPr lang="tr-TR" dirty="0" err="1"/>
              <a:t>iaculis</a:t>
            </a:r>
            <a:r>
              <a:rPr lang="tr-TR" dirty="0"/>
              <a:t>. Nam </a:t>
            </a:r>
            <a:r>
              <a:rPr lang="tr-TR" dirty="0" err="1"/>
              <a:t>mauris</a:t>
            </a:r>
            <a:r>
              <a:rPr lang="tr-TR" dirty="0"/>
              <a:t> eros, </a:t>
            </a:r>
            <a:r>
              <a:rPr lang="tr-TR" dirty="0" err="1"/>
              <a:t>tristique</a:t>
            </a:r>
            <a:r>
              <a:rPr lang="tr-TR" dirty="0"/>
              <a:t> </a:t>
            </a:r>
            <a:r>
              <a:rPr lang="tr-TR" dirty="0" err="1"/>
              <a:t>sed</a:t>
            </a:r>
            <a:r>
              <a:rPr lang="tr-TR" dirty="0"/>
              <a:t> enim ut, </a:t>
            </a:r>
            <a:r>
              <a:rPr lang="tr-TR" dirty="0" err="1"/>
              <a:t>vehicula</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fermentum</a:t>
            </a:r>
            <a:r>
              <a:rPr lang="tr-TR" dirty="0"/>
              <a:t> </a:t>
            </a:r>
            <a:r>
              <a:rPr lang="tr-TR" dirty="0" err="1"/>
              <a:t>lorem</a:t>
            </a:r>
            <a:r>
              <a:rPr lang="tr-TR" dirty="0"/>
              <a:t>. </a:t>
            </a:r>
            <a:r>
              <a:rPr lang="tr-TR" dirty="0" err="1"/>
              <a:t>In</a:t>
            </a:r>
            <a:r>
              <a:rPr lang="tr-TR" dirty="0"/>
              <a:t> </a:t>
            </a:r>
            <a:r>
              <a:rPr lang="tr-TR" dirty="0" err="1"/>
              <a:t>commodo</a:t>
            </a:r>
            <a:r>
              <a:rPr lang="tr-TR" dirty="0"/>
              <a:t> </a:t>
            </a:r>
            <a:r>
              <a:rPr lang="tr-TR" dirty="0" err="1"/>
              <a:t>suscipit</a:t>
            </a:r>
            <a:r>
              <a:rPr lang="tr-TR" dirty="0"/>
              <a:t>.</a:t>
            </a:r>
          </a:p>
        </p:txBody>
      </p:sp>
      <p:sp>
        <p:nvSpPr>
          <p:cNvPr id="10" name="Metin Yer Tutucusu 10">
            <a:extLst>
              <a:ext uri="{FF2B5EF4-FFF2-40B4-BE49-F238E27FC236}">
                <a16:creationId xmlns:a16="http://schemas.microsoft.com/office/drawing/2014/main" id="{96E062D1-A33E-E8E8-5F36-F213AEAED903}"/>
              </a:ext>
            </a:extLst>
          </p:cNvPr>
          <p:cNvSpPr>
            <a:spLocks noGrp="1"/>
          </p:cNvSpPr>
          <p:nvPr>
            <p:ph type="body" sz="quarter" idx="17" hasCustomPrompt="1"/>
          </p:nvPr>
        </p:nvSpPr>
        <p:spPr>
          <a:xfrm>
            <a:off x="322263" y="1449974"/>
            <a:ext cx="6551937" cy="451690"/>
          </a:xfrm>
          <a:prstGeom prst="rect">
            <a:avLst/>
          </a:prstGeom>
        </p:spPr>
        <p:txBody>
          <a:bodyPr/>
          <a:lstStyle>
            <a:lvl1pPr marL="0" indent="0">
              <a:buNone/>
              <a:defRPr sz="2400" b="1">
                <a:latin typeface="Gotham" pitchFamily="2" charset="0"/>
                <a:cs typeface="Gotham" pitchFamily="2" charset="0"/>
              </a:defRPr>
            </a:lvl1pPr>
            <a:lvl2pPr>
              <a:defRPr>
                <a:latin typeface="Gotham" pitchFamily="2" charset="0"/>
                <a:cs typeface="Gotham" pitchFamily="2" charset="0"/>
              </a:defRPr>
            </a:lvl2pPr>
            <a:lvl3pPr>
              <a:defRPr>
                <a:latin typeface="Gotham" pitchFamily="2" charset="0"/>
                <a:cs typeface="Gotham" pitchFamily="2" charset="0"/>
              </a:defRPr>
            </a:lvl3pPr>
            <a:lvl4pPr>
              <a:defRPr>
                <a:latin typeface="Gotham" pitchFamily="2" charset="0"/>
                <a:cs typeface="Gotham" pitchFamily="2" charset="0"/>
              </a:defRPr>
            </a:lvl4pPr>
            <a:lvl5pPr>
              <a:defRPr>
                <a:latin typeface="Gotham" pitchFamily="2" charset="0"/>
                <a:cs typeface="Gotham" pitchFamily="2" charset="0"/>
              </a:defRPr>
            </a:lvl5pPr>
          </a:lstStyle>
          <a:p>
            <a:pPr lvl="0"/>
            <a:r>
              <a:rPr lang="tr-TR" dirty="0" err="1"/>
              <a:t>Subtitle</a:t>
            </a:r>
            <a:endParaRPr lang="tr-TR" dirty="0"/>
          </a:p>
        </p:txBody>
      </p:sp>
      <p:sp>
        <p:nvSpPr>
          <p:cNvPr id="11" name="Metin Yer Tutucusu 9">
            <a:extLst>
              <a:ext uri="{FF2B5EF4-FFF2-40B4-BE49-F238E27FC236}">
                <a16:creationId xmlns:a16="http://schemas.microsoft.com/office/drawing/2014/main" id="{06A4CA95-6F1F-BF4E-8576-429C1727EB93}"/>
              </a:ext>
            </a:extLst>
          </p:cNvPr>
          <p:cNvSpPr>
            <a:spLocks noGrp="1"/>
          </p:cNvSpPr>
          <p:nvPr>
            <p:ph type="body" sz="quarter" idx="18"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Tree>
    <p:extLst>
      <p:ext uri="{BB962C8B-B14F-4D97-AF65-F5344CB8AC3E}">
        <p14:creationId xmlns:p14="http://schemas.microsoft.com/office/powerpoint/2010/main" val="4985773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ki kolon Sağ iki Resim + Sol Yazı">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27126EE1-8067-E691-A241-A27F2FD0E2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1482">
            <a:off x="8588104" y="289"/>
            <a:ext cx="5040951" cy="8885064"/>
          </a:xfrm>
          <a:prstGeom prst="rect">
            <a:avLst/>
          </a:prstGeom>
        </p:spPr>
      </p:pic>
      <p:sp>
        <p:nvSpPr>
          <p:cNvPr id="2" name="Slayt Numarası Yer Tutucusu 8">
            <a:extLst>
              <a:ext uri="{FF2B5EF4-FFF2-40B4-BE49-F238E27FC236}">
                <a16:creationId xmlns:a16="http://schemas.microsoft.com/office/drawing/2014/main" id="{F13AD0E8-54EB-5A80-D8E9-10EAD2968356}"/>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8" name="Resim Yer Tutucusu 7">
            <a:extLst>
              <a:ext uri="{FF2B5EF4-FFF2-40B4-BE49-F238E27FC236}">
                <a16:creationId xmlns:a16="http://schemas.microsoft.com/office/drawing/2014/main" id="{703961E7-5202-91CC-A126-8C78909297DD}"/>
              </a:ext>
            </a:extLst>
          </p:cNvPr>
          <p:cNvSpPr>
            <a:spLocks noGrp="1"/>
          </p:cNvSpPr>
          <p:nvPr>
            <p:ph type="pic" sz="quarter" idx="10"/>
          </p:nvPr>
        </p:nvSpPr>
        <p:spPr>
          <a:xfrm>
            <a:off x="7209423" y="1449974"/>
            <a:ext cx="4660314" cy="2234922"/>
          </a:xfrm>
          <a:prstGeom prst="rect">
            <a:avLst/>
          </a:prstGeom>
        </p:spPr>
        <p:txBody>
          <a:bodyPr/>
          <a:lstStyle/>
          <a:p>
            <a:endParaRPr lang="tr-TR"/>
          </a:p>
        </p:txBody>
      </p:sp>
      <p:sp>
        <p:nvSpPr>
          <p:cNvPr id="9" name="Metin Yer Tutucusu 13">
            <a:extLst>
              <a:ext uri="{FF2B5EF4-FFF2-40B4-BE49-F238E27FC236}">
                <a16:creationId xmlns:a16="http://schemas.microsoft.com/office/drawing/2014/main" id="{EC80FC8C-8E51-D35B-E0A1-61E240DCF18E}"/>
              </a:ext>
            </a:extLst>
          </p:cNvPr>
          <p:cNvSpPr>
            <a:spLocks noGrp="1"/>
          </p:cNvSpPr>
          <p:nvPr>
            <p:ph type="body" sz="quarter" idx="11" hasCustomPrompt="1"/>
          </p:nvPr>
        </p:nvSpPr>
        <p:spPr>
          <a:xfrm>
            <a:off x="321733" y="2039208"/>
            <a:ext cx="6551507" cy="4070763"/>
          </a:xfrm>
          <a:prstGeom prst="rect">
            <a:avLst/>
          </a:prstGeom>
        </p:spPr>
        <p:txBody>
          <a:bodyPr anchor="t"/>
          <a:lstStyle>
            <a:lvl1pPr marL="0" indent="0" algn="just">
              <a:lnSpc>
                <a:spcPct val="150000"/>
              </a:lnSpc>
              <a:buFont typeface="+mj-lt"/>
              <a:buNone/>
              <a:defRPr sz="20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Pellentesque</a:t>
            </a:r>
            <a:r>
              <a:rPr lang="tr-TR" dirty="0"/>
              <a:t> </a:t>
            </a:r>
            <a:r>
              <a:rPr lang="tr-TR" dirty="0" err="1"/>
              <a:t>tincidunt</a:t>
            </a:r>
            <a:r>
              <a:rPr lang="tr-TR" dirty="0"/>
              <a:t> </a:t>
            </a:r>
            <a:r>
              <a:rPr lang="tr-TR" dirty="0" err="1"/>
              <a:t>vel</a:t>
            </a:r>
            <a:r>
              <a:rPr lang="tr-TR" dirty="0"/>
              <a:t> </a:t>
            </a:r>
            <a:r>
              <a:rPr lang="tr-TR" dirty="0" err="1"/>
              <a:t>placerat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placerat</a:t>
            </a:r>
            <a:r>
              <a:rPr lang="tr-TR" dirty="0"/>
              <a:t>. Nam </a:t>
            </a:r>
            <a:r>
              <a:rPr lang="tr-TR" dirty="0" err="1"/>
              <a:t>mauris</a:t>
            </a:r>
            <a:r>
              <a:rPr lang="tr-TR" dirty="0"/>
              <a:t> eros, </a:t>
            </a:r>
            <a:r>
              <a:rPr lang="tr-TR" dirty="0" err="1"/>
              <a:t>vel</a:t>
            </a:r>
            <a:r>
              <a:rPr lang="tr-TR" dirty="0"/>
              <a:t> </a:t>
            </a:r>
            <a:r>
              <a:rPr lang="tr-TR" dirty="0" err="1"/>
              <a:t>placerat</a:t>
            </a:r>
            <a:r>
              <a:rPr lang="tr-TR" dirty="0"/>
              <a:t> </a:t>
            </a:r>
            <a:r>
              <a:rPr lang="tr-TR" dirty="0" err="1"/>
              <a:t>tristique</a:t>
            </a:r>
            <a:r>
              <a:rPr lang="tr-TR" dirty="0"/>
              <a:t> </a:t>
            </a:r>
            <a:r>
              <a:rPr lang="tr-TR" dirty="0" err="1"/>
              <a:t>sed</a:t>
            </a:r>
            <a:r>
              <a:rPr lang="tr-TR" dirty="0"/>
              <a:t> </a:t>
            </a:r>
            <a:r>
              <a:rPr lang="tr-TR" dirty="0" err="1"/>
              <a:t>tincidunt</a:t>
            </a:r>
            <a:r>
              <a:rPr lang="tr-TR" dirty="0"/>
              <a:t> sit </a:t>
            </a:r>
            <a:r>
              <a:rPr lang="tr-TR" dirty="0" err="1"/>
              <a:t>amet</a:t>
            </a:r>
            <a:r>
              <a:rPr lang="tr-TR" dirty="0"/>
              <a:t> </a:t>
            </a:r>
            <a:r>
              <a:rPr lang="tr-TR" dirty="0" err="1"/>
              <a:t>nisl</a:t>
            </a:r>
            <a:r>
              <a:rPr lang="tr-TR" dirty="0"/>
              <a:t> enim ut, </a:t>
            </a:r>
            <a:r>
              <a:rPr lang="tr-TR" dirty="0" err="1"/>
              <a:t>vehicula</a:t>
            </a:r>
            <a:r>
              <a:rPr lang="tr-TR" dirty="0"/>
              <a:t> </a:t>
            </a:r>
            <a:r>
              <a:rPr lang="tr-TR" dirty="0" err="1"/>
              <a:t>fermentum</a:t>
            </a:r>
            <a:r>
              <a:rPr lang="tr-TR" dirty="0"/>
              <a:t> </a:t>
            </a:r>
            <a:r>
              <a:rPr lang="tr-TR" dirty="0" err="1"/>
              <a:t>lorem</a:t>
            </a:r>
            <a:r>
              <a:rPr lang="tr-TR" dirty="0"/>
              <a:t>. </a:t>
            </a:r>
            <a:r>
              <a:rPr lang="tr-TR" dirty="0" err="1"/>
              <a:t>In</a:t>
            </a:r>
            <a:r>
              <a:rPr lang="tr-TR" dirty="0"/>
              <a:t> </a:t>
            </a:r>
            <a:r>
              <a:rPr lang="tr-TR" dirty="0" err="1"/>
              <a:t>commodo</a:t>
            </a:r>
            <a:r>
              <a:rPr lang="tr-TR" dirty="0"/>
              <a:t> </a:t>
            </a:r>
            <a:r>
              <a:rPr lang="tr-TR" dirty="0" err="1"/>
              <a:t>suscipit</a:t>
            </a:r>
            <a:r>
              <a:rPr lang="tr-TR" dirty="0"/>
              <a:t> </a:t>
            </a:r>
            <a:r>
              <a:rPr lang="tr-TR" dirty="0" err="1"/>
              <a:t>iaculis</a:t>
            </a:r>
            <a:r>
              <a:rPr lang="tr-TR" dirty="0"/>
              <a:t>. Nam </a:t>
            </a:r>
            <a:r>
              <a:rPr lang="tr-TR" dirty="0" err="1"/>
              <a:t>mauris</a:t>
            </a:r>
            <a:r>
              <a:rPr lang="tr-TR" dirty="0"/>
              <a:t> eros, </a:t>
            </a:r>
            <a:r>
              <a:rPr lang="tr-TR" dirty="0" err="1"/>
              <a:t>tristique</a:t>
            </a:r>
            <a:r>
              <a:rPr lang="tr-TR" dirty="0"/>
              <a:t> </a:t>
            </a:r>
            <a:r>
              <a:rPr lang="tr-TR" dirty="0" err="1"/>
              <a:t>sed</a:t>
            </a:r>
            <a:r>
              <a:rPr lang="tr-TR" dirty="0"/>
              <a:t> enim ut, </a:t>
            </a:r>
            <a:r>
              <a:rPr lang="tr-TR" dirty="0" err="1"/>
              <a:t>vehicula</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fermentum</a:t>
            </a:r>
            <a:r>
              <a:rPr lang="tr-TR" dirty="0"/>
              <a:t> </a:t>
            </a:r>
            <a:r>
              <a:rPr lang="tr-TR" dirty="0" err="1"/>
              <a:t>lorem</a:t>
            </a:r>
            <a:r>
              <a:rPr lang="tr-TR" dirty="0"/>
              <a:t>. </a:t>
            </a:r>
            <a:r>
              <a:rPr lang="tr-TR" dirty="0" err="1"/>
              <a:t>In</a:t>
            </a:r>
            <a:r>
              <a:rPr lang="tr-TR" dirty="0"/>
              <a:t> </a:t>
            </a:r>
            <a:r>
              <a:rPr lang="tr-TR" dirty="0" err="1"/>
              <a:t>commodo</a:t>
            </a:r>
            <a:r>
              <a:rPr lang="tr-TR" dirty="0"/>
              <a:t> </a:t>
            </a:r>
            <a:r>
              <a:rPr lang="tr-TR" dirty="0" err="1"/>
              <a:t>suscipit</a:t>
            </a:r>
            <a:r>
              <a:rPr lang="tr-TR" dirty="0"/>
              <a:t>.</a:t>
            </a:r>
          </a:p>
        </p:txBody>
      </p:sp>
      <p:sp>
        <p:nvSpPr>
          <p:cNvPr id="10" name="Metin Yer Tutucusu 10">
            <a:extLst>
              <a:ext uri="{FF2B5EF4-FFF2-40B4-BE49-F238E27FC236}">
                <a16:creationId xmlns:a16="http://schemas.microsoft.com/office/drawing/2014/main" id="{96E062D1-A33E-E8E8-5F36-F213AEAED903}"/>
              </a:ext>
            </a:extLst>
          </p:cNvPr>
          <p:cNvSpPr>
            <a:spLocks noGrp="1"/>
          </p:cNvSpPr>
          <p:nvPr>
            <p:ph type="body" sz="quarter" idx="17" hasCustomPrompt="1"/>
          </p:nvPr>
        </p:nvSpPr>
        <p:spPr>
          <a:xfrm>
            <a:off x="322263" y="1449974"/>
            <a:ext cx="6551937" cy="451690"/>
          </a:xfrm>
          <a:prstGeom prst="rect">
            <a:avLst/>
          </a:prstGeom>
        </p:spPr>
        <p:txBody>
          <a:bodyPr/>
          <a:lstStyle>
            <a:lvl1pPr marL="0" indent="0">
              <a:buNone/>
              <a:defRPr sz="2400" b="1">
                <a:latin typeface="Gotham" pitchFamily="2" charset="0"/>
                <a:cs typeface="Gotham" pitchFamily="2" charset="0"/>
              </a:defRPr>
            </a:lvl1pPr>
            <a:lvl2pPr>
              <a:defRPr>
                <a:latin typeface="Gotham" pitchFamily="2" charset="0"/>
                <a:cs typeface="Gotham" pitchFamily="2" charset="0"/>
              </a:defRPr>
            </a:lvl2pPr>
            <a:lvl3pPr>
              <a:defRPr>
                <a:latin typeface="Gotham" pitchFamily="2" charset="0"/>
                <a:cs typeface="Gotham" pitchFamily="2" charset="0"/>
              </a:defRPr>
            </a:lvl3pPr>
            <a:lvl4pPr>
              <a:defRPr>
                <a:latin typeface="Gotham" pitchFamily="2" charset="0"/>
                <a:cs typeface="Gotham" pitchFamily="2" charset="0"/>
              </a:defRPr>
            </a:lvl4pPr>
            <a:lvl5pPr>
              <a:defRPr>
                <a:latin typeface="Gotham" pitchFamily="2" charset="0"/>
                <a:cs typeface="Gotham" pitchFamily="2" charset="0"/>
              </a:defRPr>
            </a:lvl5pPr>
          </a:lstStyle>
          <a:p>
            <a:pPr lvl="0"/>
            <a:r>
              <a:rPr lang="tr-TR" dirty="0" err="1"/>
              <a:t>Subtitle</a:t>
            </a:r>
            <a:endParaRPr lang="tr-TR" dirty="0"/>
          </a:p>
        </p:txBody>
      </p:sp>
      <p:sp>
        <p:nvSpPr>
          <p:cNvPr id="11" name="Metin Yer Tutucusu 9">
            <a:extLst>
              <a:ext uri="{FF2B5EF4-FFF2-40B4-BE49-F238E27FC236}">
                <a16:creationId xmlns:a16="http://schemas.microsoft.com/office/drawing/2014/main" id="{06A4CA95-6F1F-BF4E-8576-429C1727EB93}"/>
              </a:ext>
            </a:extLst>
          </p:cNvPr>
          <p:cNvSpPr>
            <a:spLocks noGrp="1"/>
          </p:cNvSpPr>
          <p:nvPr>
            <p:ph type="body" sz="quarter" idx="18"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3" name="Resim Yer Tutucusu 7">
            <a:extLst>
              <a:ext uri="{FF2B5EF4-FFF2-40B4-BE49-F238E27FC236}">
                <a16:creationId xmlns:a16="http://schemas.microsoft.com/office/drawing/2014/main" id="{54831692-56E2-0F0A-FDB1-E22BA574CBDE}"/>
              </a:ext>
            </a:extLst>
          </p:cNvPr>
          <p:cNvSpPr>
            <a:spLocks noGrp="1"/>
          </p:cNvSpPr>
          <p:nvPr>
            <p:ph type="pic" sz="quarter" idx="19"/>
          </p:nvPr>
        </p:nvSpPr>
        <p:spPr>
          <a:xfrm>
            <a:off x="7209423" y="3879275"/>
            <a:ext cx="4660314" cy="2234922"/>
          </a:xfrm>
          <a:prstGeom prst="rect">
            <a:avLst/>
          </a:prstGeom>
        </p:spPr>
        <p:txBody>
          <a:bodyPr/>
          <a:lstStyle/>
          <a:p>
            <a:endParaRPr lang="tr-TR"/>
          </a:p>
        </p:txBody>
      </p:sp>
    </p:spTree>
    <p:extLst>
      <p:ext uri="{BB962C8B-B14F-4D97-AF65-F5344CB8AC3E}">
        <p14:creationId xmlns:p14="http://schemas.microsoft.com/office/powerpoint/2010/main" val="2694973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ki kolon Sol Resim + Sağ Yazı">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27126EE1-8067-E691-A241-A27F2FD0E2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778518" flipH="1">
            <a:off x="-1669802" y="289"/>
            <a:ext cx="5040951" cy="8885064"/>
          </a:xfrm>
          <a:prstGeom prst="rect">
            <a:avLst/>
          </a:prstGeom>
        </p:spPr>
      </p:pic>
      <p:sp>
        <p:nvSpPr>
          <p:cNvPr id="2" name="Slayt Numarası Yer Tutucusu 8">
            <a:extLst>
              <a:ext uri="{FF2B5EF4-FFF2-40B4-BE49-F238E27FC236}">
                <a16:creationId xmlns:a16="http://schemas.microsoft.com/office/drawing/2014/main" id="{F13AD0E8-54EB-5A80-D8E9-10EAD2968356}"/>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8" name="Resim Yer Tutucusu 7">
            <a:extLst>
              <a:ext uri="{FF2B5EF4-FFF2-40B4-BE49-F238E27FC236}">
                <a16:creationId xmlns:a16="http://schemas.microsoft.com/office/drawing/2014/main" id="{703961E7-5202-91CC-A126-8C78909297DD}"/>
              </a:ext>
            </a:extLst>
          </p:cNvPr>
          <p:cNvSpPr>
            <a:spLocks noGrp="1"/>
          </p:cNvSpPr>
          <p:nvPr>
            <p:ph type="pic" sz="quarter" idx="10"/>
          </p:nvPr>
        </p:nvSpPr>
        <p:spPr>
          <a:xfrm>
            <a:off x="321733" y="1449974"/>
            <a:ext cx="4660314" cy="4660314"/>
          </a:xfrm>
          <a:prstGeom prst="rect">
            <a:avLst/>
          </a:prstGeom>
        </p:spPr>
        <p:txBody>
          <a:bodyPr/>
          <a:lstStyle/>
          <a:p>
            <a:endParaRPr lang="tr-TR"/>
          </a:p>
        </p:txBody>
      </p:sp>
      <p:sp>
        <p:nvSpPr>
          <p:cNvPr id="9" name="Metin Yer Tutucusu 13">
            <a:extLst>
              <a:ext uri="{FF2B5EF4-FFF2-40B4-BE49-F238E27FC236}">
                <a16:creationId xmlns:a16="http://schemas.microsoft.com/office/drawing/2014/main" id="{EC80FC8C-8E51-D35B-E0A1-61E240DCF18E}"/>
              </a:ext>
            </a:extLst>
          </p:cNvPr>
          <p:cNvSpPr>
            <a:spLocks noGrp="1"/>
          </p:cNvSpPr>
          <p:nvPr>
            <p:ph type="body" sz="quarter" idx="11" hasCustomPrompt="1"/>
          </p:nvPr>
        </p:nvSpPr>
        <p:spPr>
          <a:xfrm>
            <a:off x="5270816" y="2039208"/>
            <a:ext cx="6551507" cy="4070763"/>
          </a:xfrm>
          <a:prstGeom prst="rect">
            <a:avLst/>
          </a:prstGeom>
        </p:spPr>
        <p:txBody>
          <a:bodyPr anchor="t"/>
          <a:lstStyle>
            <a:lvl1pPr marL="0" indent="0" algn="just">
              <a:lnSpc>
                <a:spcPct val="150000"/>
              </a:lnSpc>
              <a:buFont typeface="+mj-lt"/>
              <a:buNone/>
              <a:defRPr sz="20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Pellentesque</a:t>
            </a:r>
            <a:r>
              <a:rPr lang="tr-TR" dirty="0"/>
              <a:t> </a:t>
            </a:r>
            <a:r>
              <a:rPr lang="tr-TR" dirty="0" err="1"/>
              <a:t>tincidunt</a:t>
            </a:r>
            <a:r>
              <a:rPr lang="tr-TR" dirty="0"/>
              <a:t> </a:t>
            </a:r>
            <a:r>
              <a:rPr lang="tr-TR" dirty="0" err="1"/>
              <a:t>vel</a:t>
            </a:r>
            <a:r>
              <a:rPr lang="tr-TR" dirty="0"/>
              <a:t> </a:t>
            </a:r>
            <a:r>
              <a:rPr lang="tr-TR" dirty="0" err="1"/>
              <a:t>placerat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placerat</a:t>
            </a:r>
            <a:r>
              <a:rPr lang="tr-TR" dirty="0"/>
              <a:t>. Nam </a:t>
            </a:r>
            <a:r>
              <a:rPr lang="tr-TR" dirty="0" err="1"/>
              <a:t>mauris</a:t>
            </a:r>
            <a:r>
              <a:rPr lang="tr-TR" dirty="0"/>
              <a:t> eros, </a:t>
            </a:r>
            <a:r>
              <a:rPr lang="tr-TR" dirty="0" err="1"/>
              <a:t>vel</a:t>
            </a:r>
            <a:r>
              <a:rPr lang="tr-TR" dirty="0"/>
              <a:t> </a:t>
            </a:r>
            <a:r>
              <a:rPr lang="tr-TR" dirty="0" err="1"/>
              <a:t>placerat</a:t>
            </a:r>
            <a:r>
              <a:rPr lang="tr-TR" dirty="0"/>
              <a:t> </a:t>
            </a:r>
            <a:r>
              <a:rPr lang="tr-TR" dirty="0" err="1"/>
              <a:t>tristique</a:t>
            </a:r>
            <a:r>
              <a:rPr lang="tr-TR" dirty="0"/>
              <a:t> </a:t>
            </a:r>
            <a:r>
              <a:rPr lang="tr-TR" dirty="0" err="1"/>
              <a:t>sed</a:t>
            </a:r>
            <a:r>
              <a:rPr lang="tr-TR" dirty="0"/>
              <a:t> </a:t>
            </a:r>
            <a:r>
              <a:rPr lang="tr-TR" dirty="0" err="1"/>
              <a:t>tincidunt</a:t>
            </a:r>
            <a:r>
              <a:rPr lang="tr-TR" dirty="0"/>
              <a:t> sit </a:t>
            </a:r>
            <a:r>
              <a:rPr lang="tr-TR" dirty="0" err="1"/>
              <a:t>amet</a:t>
            </a:r>
            <a:r>
              <a:rPr lang="tr-TR" dirty="0"/>
              <a:t> </a:t>
            </a:r>
            <a:r>
              <a:rPr lang="tr-TR" dirty="0" err="1"/>
              <a:t>nisl</a:t>
            </a:r>
            <a:r>
              <a:rPr lang="tr-TR" dirty="0"/>
              <a:t> enim ut, </a:t>
            </a:r>
            <a:r>
              <a:rPr lang="tr-TR" dirty="0" err="1"/>
              <a:t>vehicula</a:t>
            </a:r>
            <a:r>
              <a:rPr lang="tr-TR" dirty="0"/>
              <a:t> </a:t>
            </a:r>
            <a:r>
              <a:rPr lang="tr-TR" dirty="0" err="1"/>
              <a:t>fermentum</a:t>
            </a:r>
            <a:r>
              <a:rPr lang="tr-TR" dirty="0"/>
              <a:t> </a:t>
            </a:r>
            <a:r>
              <a:rPr lang="tr-TR" dirty="0" err="1"/>
              <a:t>lorem</a:t>
            </a:r>
            <a:r>
              <a:rPr lang="tr-TR" dirty="0"/>
              <a:t>. </a:t>
            </a:r>
            <a:r>
              <a:rPr lang="tr-TR" dirty="0" err="1"/>
              <a:t>In</a:t>
            </a:r>
            <a:r>
              <a:rPr lang="tr-TR" dirty="0"/>
              <a:t> </a:t>
            </a:r>
            <a:r>
              <a:rPr lang="tr-TR" dirty="0" err="1"/>
              <a:t>commodo</a:t>
            </a:r>
            <a:r>
              <a:rPr lang="tr-TR" dirty="0"/>
              <a:t> </a:t>
            </a:r>
            <a:r>
              <a:rPr lang="tr-TR" dirty="0" err="1"/>
              <a:t>suscipit</a:t>
            </a:r>
            <a:r>
              <a:rPr lang="tr-TR" dirty="0"/>
              <a:t> </a:t>
            </a:r>
            <a:r>
              <a:rPr lang="tr-TR" dirty="0" err="1"/>
              <a:t>iaculis</a:t>
            </a:r>
            <a:r>
              <a:rPr lang="tr-TR" dirty="0"/>
              <a:t>. Nam </a:t>
            </a:r>
            <a:r>
              <a:rPr lang="tr-TR" dirty="0" err="1"/>
              <a:t>mauris</a:t>
            </a:r>
            <a:r>
              <a:rPr lang="tr-TR" dirty="0"/>
              <a:t> eros, </a:t>
            </a:r>
            <a:r>
              <a:rPr lang="tr-TR" dirty="0" err="1"/>
              <a:t>tristique</a:t>
            </a:r>
            <a:r>
              <a:rPr lang="tr-TR" dirty="0"/>
              <a:t> </a:t>
            </a:r>
            <a:r>
              <a:rPr lang="tr-TR" dirty="0" err="1"/>
              <a:t>sed</a:t>
            </a:r>
            <a:r>
              <a:rPr lang="tr-TR" dirty="0"/>
              <a:t> enim ut, </a:t>
            </a:r>
            <a:r>
              <a:rPr lang="tr-TR" dirty="0" err="1"/>
              <a:t>vehicula</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fermentum</a:t>
            </a:r>
            <a:r>
              <a:rPr lang="tr-TR" dirty="0"/>
              <a:t> </a:t>
            </a:r>
            <a:r>
              <a:rPr lang="tr-TR" dirty="0" err="1"/>
              <a:t>lorem</a:t>
            </a:r>
            <a:r>
              <a:rPr lang="tr-TR" dirty="0"/>
              <a:t>. </a:t>
            </a:r>
            <a:r>
              <a:rPr lang="tr-TR" dirty="0" err="1"/>
              <a:t>In</a:t>
            </a:r>
            <a:r>
              <a:rPr lang="tr-TR" dirty="0"/>
              <a:t> </a:t>
            </a:r>
            <a:r>
              <a:rPr lang="tr-TR" dirty="0" err="1"/>
              <a:t>commodo</a:t>
            </a:r>
            <a:r>
              <a:rPr lang="tr-TR" dirty="0"/>
              <a:t> </a:t>
            </a:r>
            <a:r>
              <a:rPr lang="tr-TR" dirty="0" err="1"/>
              <a:t>suscipit</a:t>
            </a:r>
            <a:r>
              <a:rPr lang="tr-TR" dirty="0"/>
              <a:t>.</a:t>
            </a:r>
          </a:p>
        </p:txBody>
      </p:sp>
      <p:sp>
        <p:nvSpPr>
          <p:cNvPr id="10" name="Metin Yer Tutucusu 10">
            <a:extLst>
              <a:ext uri="{FF2B5EF4-FFF2-40B4-BE49-F238E27FC236}">
                <a16:creationId xmlns:a16="http://schemas.microsoft.com/office/drawing/2014/main" id="{96E062D1-A33E-E8E8-5F36-F213AEAED903}"/>
              </a:ext>
            </a:extLst>
          </p:cNvPr>
          <p:cNvSpPr>
            <a:spLocks noGrp="1"/>
          </p:cNvSpPr>
          <p:nvPr>
            <p:ph type="body" sz="quarter" idx="17" hasCustomPrompt="1"/>
          </p:nvPr>
        </p:nvSpPr>
        <p:spPr>
          <a:xfrm>
            <a:off x="5271346" y="1449974"/>
            <a:ext cx="6551937" cy="451690"/>
          </a:xfrm>
          <a:prstGeom prst="rect">
            <a:avLst/>
          </a:prstGeom>
        </p:spPr>
        <p:txBody>
          <a:bodyPr/>
          <a:lstStyle>
            <a:lvl1pPr marL="0" indent="0" rtl="0" eaLnBrk="1" latinLnBrk="0" hangingPunct="1">
              <a:buNone/>
              <a:defRPr lang="tr-TR" sz="2800" smtClean="0">
                <a:effectLst/>
              </a:defRPr>
            </a:lvl1pPr>
            <a:lvl2pPr>
              <a:defRPr>
                <a:latin typeface="Gotham" pitchFamily="2" charset="0"/>
                <a:cs typeface="Gotham" pitchFamily="2" charset="0"/>
              </a:defRPr>
            </a:lvl2pPr>
            <a:lvl3pPr>
              <a:defRPr>
                <a:latin typeface="Gotham" pitchFamily="2" charset="0"/>
                <a:cs typeface="Gotham" pitchFamily="2" charset="0"/>
              </a:defRPr>
            </a:lvl3pPr>
            <a:lvl4pPr>
              <a:defRPr>
                <a:latin typeface="Gotham" pitchFamily="2" charset="0"/>
                <a:cs typeface="Gotham" pitchFamily="2" charset="0"/>
              </a:defRPr>
            </a:lvl4pPr>
            <a:lvl5pPr>
              <a:defRPr>
                <a:latin typeface="Gotham" pitchFamily="2" charset="0"/>
                <a:cs typeface="Gotham" pitchFamily="2" charset="0"/>
              </a:defRPr>
            </a:lvl5pPr>
          </a:lstStyle>
          <a:p>
            <a:pPr rtl="0" eaLnBrk="1" latinLnBrk="0" hangingPunct="1"/>
            <a:r>
              <a:rPr lang="tr-TR" sz="2800" kern="1200" dirty="0" err="1">
                <a:solidFill>
                  <a:srgbClr val="3E3E3E"/>
                </a:solidFill>
                <a:effectLst/>
                <a:latin typeface="Calibri" panose="020F0502020204030204" pitchFamily="34" charset="0"/>
                <a:ea typeface="+mn-ea"/>
                <a:cs typeface="+mn-cs"/>
              </a:rPr>
              <a:t>Subtitle</a:t>
            </a:r>
            <a:endParaRPr lang="tr-TR" sz="2800" dirty="0">
              <a:effectLst/>
            </a:endParaRPr>
          </a:p>
        </p:txBody>
      </p:sp>
      <p:sp>
        <p:nvSpPr>
          <p:cNvPr id="11" name="Metin Yer Tutucusu 9">
            <a:extLst>
              <a:ext uri="{FF2B5EF4-FFF2-40B4-BE49-F238E27FC236}">
                <a16:creationId xmlns:a16="http://schemas.microsoft.com/office/drawing/2014/main" id="{06A4CA95-6F1F-BF4E-8576-429C1727EB93}"/>
              </a:ext>
            </a:extLst>
          </p:cNvPr>
          <p:cNvSpPr>
            <a:spLocks noGrp="1"/>
          </p:cNvSpPr>
          <p:nvPr>
            <p:ph type="body" sz="quarter" idx="18"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Tree>
    <p:extLst>
      <p:ext uri="{BB962C8B-B14F-4D97-AF65-F5344CB8AC3E}">
        <p14:creationId xmlns:p14="http://schemas.microsoft.com/office/powerpoint/2010/main" val="4248021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ki kolon Sol İki Resim + Sağ Yazı">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27126EE1-8067-E691-A241-A27F2FD0E2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778518" flipH="1">
            <a:off x="-1669802" y="289"/>
            <a:ext cx="5040951" cy="8885064"/>
          </a:xfrm>
          <a:prstGeom prst="rect">
            <a:avLst/>
          </a:prstGeom>
        </p:spPr>
      </p:pic>
      <p:sp>
        <p:nvSpPr>
          <p:cNvPr id="2" name="Slayt Numarası Yer Tutucusu 8">
            <a:extLst>
              <a:ext uri="{FF2B5EF4-FFF2-40B4-BE49-F238E27FC236}">
                <a16:creationId xmlns:a16="http://schemas.microsoft.com/office/drawing/2014/main" id="{F13AD0E8-54EB-5A80-D8E9-10EAD2968356}"/>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9" name="Metin Yer Tutucusu 13">
            <a:extLst>
              <a:ext uri="{FF2B5EF4-FFF2-40B4-BE49-F238E27FC236}">
                <a16:creationId xmlns:a16="http://schemas.microsoft.com/office/drawing/2014/main" id="{EC80FC8C-8E51-D35B-E0A1-61E240DCF18E}"/>
              </a:ext>
            </a:extLst>
          </p:cNvPr>
          <p:cNvSpPr>
            <a:spLocks noGrp="1"/>
          </p:cNvSpPr>
          <p:nvPr>
            <p:ph type="body" sz="quarter" idx="11" hasCustomPrompt="1"/>
          </p:nvPr>
        </p:nvSpPr>
        <p:spPr>
          <a:xfrm>
            <a:off x="5270816" y="2039208"/>
            <a:ext cx="6551507" cy="4070763"/>
          </a:xfrm>
          <a:prstGeom prst="rect">
            <a:avLst/>
          </a:prstGeom>
        </p:spPr>
        <p:txBody>
          <a:bodyPr anchor="t"/>
          <a:lstStyle>
            <a:lvl1pPr marL="0" indent="0" algn="just">
              <a:lnSpc>
                <a:spcPct val="150000"/>
              </a:lnSpc>
              <a:buFont typeface="+mj-lt"/>
              <a:buNone/>
              <a:defRPr sz="20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Pellentesque</a:t>
            </a:r>
            <a:r>
              <a:rPr lang="tr-TR" dirty="0"/>
              <a:t> </a:t>
            </a:r>
            <a:r>
              <a:rPr lang="tr-TR" dirty="0" err="1"/>
              <a:t>tincidunt</a:t>
            </a:r>
            <a:r>
              <a:rPr lang="tr-TR" dirty="0"/>
              <a:t> </a:t>
            </a:r>
            <a:r>
              <a:rPr lang="tr-TR" dirty="0" err="1"/>
              <a:t>vel</a:t>
            </a:r>
            <a:r>
              <a:rPr lang="tr-TR" dirty="0"/>
              <a:t> </a:t>
            </a:r>
            <a:r>
              <a:rPr lang="tr-TR" dirty="0" err="1"/>
              <a:t>placerat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placerat</a:t>
            </a:r>
            <a:r>
              <a:rPr lang="tr-TR" dirty="0"/>
              <a:t>. Nam </a:t>
            </a:r>
            <a:r>
              <a:rPr lang="tr-TR" dirty="0" err="1"/>
              <a:t>mauris</a:t>
            </a:r>
            <a:r>
              <a:rPr lang="tr-TR" dirty="0"/>
              <a:t> eros, </a:t>
            </a:r>
            <a:r>
              <a:rPr lang="tr-TR" dirty="0" err="1"/>
              <a:t>vel</a:t>
            </a:r>
            <a:r>
              <a:rPr lang="tr-TR" dirty="0"/>
              <a:t> </a:t>
            </a:r>
            <a:r>
              <a:rPr lang="tr-TR" dirty="0" err="1"/>
              <a:t>placerat</a:t>
            </a:r>
            <a:r>
              <a:rPr lang="tr-TR" dirty="0"/>
              <a:t> </a:t>
            </a:r>
            <a:r>
              <a:rPr lang="tr-TR" dirty="0" err="1"/>
              <a:t>tristique</a:t>
            </a:r>
            <a:r>
              <a:rPr lang="tr-TR" dirty="0"/>
              <a:t> </a:t>
            </a:r>
            <a:r>
              <a:rPr lang="tr-TR" dirty="0" err="1"/>
              <a:t>sed</a:t>
            </a:r>
            <a:r>
              <a:rPr lang="tr-TR" dirty="0"/>
              <a:t> </a:t>
            </a:r>
            <a:r>
              <a:rPr lang="tr-TR" dirty="0" err="1"/>
              <a:t>tincidunt</a:t>
            </a:r>
            <a:r>
              <a:rPr lang="tr-TR" dirty="0"/>
              <a:t> sit </a:t>
            </a:r>
            <a:r>
              <a:rPr lang="tr-TR" dirty="0" err="1"/>
              <a:t>amet</a:t>
            </a:r>
            <a:r>
              <a:rPr lang="tr-TR" dirty="0"/>
              <a:t> </a:t>
            </a:r>
            <a:r>
              <a:rPr lang="tr-TR" dirty="0" err="1"/>
              <a:t>nisl</a:t>
            </a:r>
            <a:r>
              <a:rPr lang="tr-TR" dirty="0"/>
              <a:t> enim ut, </a:t>
            </a:r>
            <a:r>
              <a:rPr lang="tr-TR" dirty="0" err="1"/>
              <a:t>vehicula</a:t>
            </a:r>
            <a:r>
              <a:rPr lang="tr-TR" dirty="0"/>
              <a:t> </a:t>
            </a:r>
            <a:r>
              <a:rPr lang="tr-TR" dirty="0" err="1"/>
              <a:t>fermentum</a:t>
            </a:r>
            <a:r>
              <a:rPr lang="tr-TR" dirty="0"/>
              <a:t> </a:t>
            </a:r>
            <a:r>
              <a:rPr lang="tr-TR" dirty="0" err="1"/>
              <a:t>lorem</a:t>
            </a:r>
            <a:r>
              <a:rPr lang="tr-TR" dirty="0"/>
              <a:t>. </a:t>
            </a:r>
            <a:r>
              <a:rPr lang="tr-TR" dirty="0" err="1"/>
              <a:t>In</a:t>
            </a:r>
            <a:r>
              <a:rPr lang="tr-TR" dirty="0"/>
              <a:t> </a:t>
            </a:r>
            <a:r>
              <a:rPr lang="tr-TR" dirty="0" err="1"/>
              <a:t>commodo</a:t>
            </a:r>
            <a:r>
              <a:rPr lang="tr-TR" dirty="0"/>
              <a:t> </a:t>
            </a:r>
            <a:r>
              <a:rPr lang="tr-TR" dirty="0" err="1"/>
              <a:t>suscipit</a:t>
            </a:r>
            <a:r>
              <a:rPr lang="tr-TR" dirty="0"/>
              <a:t> </a:t>
            </a:r>
            <a:r>
              <a:rPr lang="tr-TR" dirty="0" err="1"/>
              <a:t>iaculis</a:t>
            </a:r>
            <a:r>
              <a:rPr lang="tr-TR" dirty="0"/>
              <a:t>. Nam </a:t>
            </a:r>
            <a:r>
              <a:rPr lang="tr-TR" dirty="0" err="1"/>
              <a:t>mauris</a:t>
            </a:r>
            <a:r>
              <a:rPr lang="tr-TR" dirty="0"/>
              <a:t> eros, </a:t>
            </a:r>
            <a:r>
              <a:rPr lang="tr-TR" dirty="0" err="1"/>
              <a:t>tristique</a:t>
            </a:r>
            <a:r>
              <a:rPr lang="tr-TR" dirty="0"/>
              <a:t> </a:t>
            </a:r>
            <a:r>
              <a:rPr lang="tr-TR" dirty="0" err="1"/>
              <a:t>sed</a:t>
            </a:r>
            <a:r>
              <a:rPr lang="tr-TR" dirty="0"/>
              <a:t> enim ut, </a:t>
            </a:r>
            <a:r>
              <a:rPr lang="tr-TR" dirty="0" err="1"/>
              <a:t>vehicula</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fermentum</a:t>
            </a:r>
            <a:r>
              <a:rPr lang="tr-TR" dirty="0"/>
              <a:t> </a:t>
            </a:r>
            <a:r>
              <a:rPr lang="tr-TR" dirty="0" err="1"/>
              <a:t>lorem</a:t>
            </a:r>
            <a:r>
              <a:rPr lang="tr-TR" dirty="0"/>
              <a:t>. </a:t>
            </a:r>
            <a:r>
              <a:rPr lang="tr-TR" dirty="0" err="1"/>
              <a:t>In</a:t>
            </a:r>
            <a:r>
              <a:rPr lang="tr-TR" dirty="0"/>
              <a:t> </a:t>
            </a:r>
            <a:r>
              <a:rPr lang="tr-TR" dirty="0" err="1"/>
              <a:t>commodo</a:t>
            </a:r>
            <a:r>
              <a:rPr lang="tr-TR" dirty="0"/>
              <a:t> </a:t>
            </a:r>
            <a:r>
              <a:rPr lang="tr-TR" dirty="0" err="1"/>
              <a:t>suscipit</a:t>
            </a:r>
            <a:r>
              <a:rPr lang="tr-TR" dirty="0"/>
              <a:t>.</a:t>
            </a:r>
          </a:p>
        </p:txBody>
      </p:sp>
      <p:sp>
        <p:nvSpPr>
          <p:cNvPr id="10" name="Metin Yer Tutucusu 10">
            <a:extLst>
              <a:ext uri="{FF2B5EF4-FFF2-40B4-BE49-F238E27FC236}">
                <a16:creationId xmlns:a16="http://schemas.microsoft.com/office/drawing/2014/main" id="{96E062D1-A33E-E8E8-5F36-F213AEAED903}"/>
              </a:ext>
            </a:extLst>
          </p:cNvPr>
          <p:cNvSpPr>
            <a:spLocks noGrp="1"/>
          </p:cNvSpPr>
          <p:nvPr>
            <p:ph type="body" sz="quarter" idx="17" hasCustomPrompt="1"/>
          </p:nvPr>
        </p:nvSpPr>
        <p:spPr>
          <a:xfrm>
            <a:off x="5271346" y="1449974"/>
            <a:ext cx="6551937" cy="451690"/>
          </a:xfrm>
          <a:prstGeom prst="rect">
            <a:avLst/>
          </a:prstGeom>
        </p:spPr>
        <p:txBody>
          <a:bodyPr/>
          <a:lstStyle>
            <a:lvl1pPr marL="0" indent="0" rtl="0" eaLnBrk="1" latinLnBrk="0" hangingPunct="1">
              <a:buNone/>
              <a:defRPr lang="tr-TR" sz="2800" smtClean="0">
                <a:effectLst/>
              </a:defRPr>
            </a:lvl1pPr>
            <a:lvl2pPr>
              <a:defRPr>
                <a:latin typeface="Gotham" pitchFamily="2" charset="0"/>
                <a:cs typeface="Gotham" pitchFamily="2" charset="0"/>
              </a:defRPr>
            </a:lvl2pPr>
            <a:lvl3pPr>
              <a:defRPr>
                <a:latin typeface="Gotham" pitchFamily="2" charset="0"/>
                <a:cs typeface="Gotham" pitchFamily="2" charset="0"/>
              </a:defRPr>
            </a:lvl3pPr>
            <a:lvl4pPr>
              <a:defRPr>
                <a:latin typeface="Gotham" pitchFamily="2" charset="0"/>
                <a:cs typeface="Gotham" pitchFamily="2" charset="0"/>
              </a:defRPr>
            </a:lvl4pPr>
            <a:lvl5pPr>
              <a:defRPr>
                <a:latin typeface="Gotham" pitchFamily="2" charset="0"/>
                <a:cs typeface="Gotham" pitchFamily="2" charset="0"/>
              </a:defRPr>
            </a:lvl5pPr>
          </a:lstStyle>
          <a:p>
            <a:pPr rtl="0" eaLnBrk="1" latinLnBrk="0" hangingPunct="1"/>
            <a:r>
              <a:rPr lang="tr-TR" sz="2800" kern="1200" dirty="0" err="1">
                <a:solidFill>
                  <a:srgbClr val="3E3E3E"/>
                </a:solidFill>
                <a:effectLst/>
                <a:latin typeface="Calibri" panose="020F0502020204030204" pitchFamily="34" charset="0"/>
                <a:ea typeface="+mn-ea"/>
                <a:cs typeface="+mn-cs"/>
              </a:rPr>
              <a:t>Subtitle</a:t>
            </a:r>
            <a:endParaRPr lang="tr-TR" sz="2800" dirty="0">
              <a:effectLst/>
            </a:endParaRPr>
          </a:p>
        </p:txBody>
      </p:sp>
      <p:sp>
        <p:nvSpPr>
          <p:cNvPr id="11" name="Metin Yer Tutucusu 9">
            <a:extLst>
              <a:ext uri="{FF2B5EF4-FFF2-40B4-BE49-F238E27FC236}">
                <a16:creationId xmlns:a16="http://schemas.microsoft.com/office/drawing/2014/main" id="{06A4CA95-6F1F-BF4E-8576-429C1727EB93}"/>
              </a:ext>
            </a:extLst>
          </p:cNvPr>
          <p:cNvSpPr>
            <a:spLocks noGrp="1"/>
          </p:cNvSpPr>
          <p:nvPr>
            <p:ph type="body" sz="quarter" idx="18" hasCustomPrompt="1"/>
          </p:nvPr>
        </p:nvSpPr>
        <p:spPr>
          <a:xfrm>
            <a:off x="2305879" y="184125"/>
            <a:ext cx="7566992" cy="714375"/>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tr-TR" b="0" i="0" smtClean="0">
                <a:effectLst/>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tr-TR" b="0" i="0" dirty="0" err="1">
                <a:solidFill>
                  <a:srgbClr val="1F1F1F"/>
                </a:solidFill>
                <a:effectLst/>
                <a:latin typeface="inherit"/>
              </a:rPr>
              <a:t>Click</a:t>
            </a:r>
            <a:r>
              <a:rPr lang="tr-TR" b="0" i="0" dirty="0">
                <a:solidFill>
                  <a:srgbClr val="1F1F1F"/>
                </a:solidFill>
                <a:effectLst/>
                <a:latin typeface="inherit"/>
              </a:rPr>
              <a:t> </a:t>
            </a:r>
            <a:r>
              <a:rPr lang="tr-TR" b="0" i="0" dirty="0" err="1">
                <a:solidFill>
                  <a:srgbClr val="1F1F1F"/>
                </a:solidFill>
                <a:effectLst/>
                <a:latin typeface="inherit"/>
              </a:rPr>
              <a:t>to</a:t>
            </a:r>
            <a:r>
              <a:rPr lang="tr-TR" b="0" i="0" dirty="0">
                <a:solidFill>
                  <a:srgbClr val="1F1F1F"/>
                </a:solidFill>
                <a:effectLst/>
                <a:latin typeface="inherit"/>
              </a:rPr>
              <a:t> </a:t>
            </a:r>
            <a:r>
              <a:rPr lang="tr-TR" b="0" i="0" dirty="0" err="1">
                <a:solidFill>
                  <a:srgbClr val="1F1F1F"/>
                </a:solidFill>
                <a:effectLst/>
                <a:latin typeface="inherit"/>
              </a:rPr>
              <a:t>add</a:t>
            </a:r>
            <a:r>
              <a:rPr lang="tr-TR" b="0" i="0" dirty="0">
                <a:solidFill>
                  <a:srgbClr val="1F1F1F"/>
                </a:solidFill>
                <a:effectLst/>
                <a:latin typeface="inherit"/>
              </a:rPr>
              <a:t> </a:t>
            </a:r>
            <a:r>
              <a:rPr lang="tr-TR" b="0" i="0" dirty="0" err="1">
                <a:solidFill>
                  <a:srgbClr val="1F1F1F"/>
                </a:solidFill>
                <a:effectLst/>
                <a:latin typeface="inherit"/>
              </a:rPr>
              <a:t>text</a:t>
            </a:r>
            <a:endParaRPr lang="tr-TR" b="0" i="0" dirty="0">
              <a:solidFill>
                <a:srgbClr val="1F1F1F"/>
              </a:solidFill>
              <a:effectLst/>
              <a:latin typeface="inherit"/>
            </a:endParaRPr>
          </a:p>
        </p:txBody>
      </p:sp>
      <p:sp>
        <p:nvSpPr>
          <p:cNvPr id="3" name="Resim Yer Tutucusu 7">
            <a:extLst>
              <a:ext uri="{FF2B5EF4-FFF2-40B4-BE49-F238E27FC236}">
                <a16:creationId xmlns:a16="http://schemas.microsoft.com/office/drawing/2014/main" id="{48C671BA-4F9E-CE45-B877-D3A7A083DEF6}"/>
              </a:ext>
            </a:extLst>
          </p:cNvPr>
          <p:cNvSpPr>
            <a:spLocks noGrp="1"/>
          </p:cNvSpPr>
          <p:nvPr>
            <p:ph type="pic" sz="quarter" idx="10"/>
          </p:nvPr>
        </p:nvSpPr>
        <p:spPr>
          <a:xfrm>
            <a:off x="368717" y="1449974"/>
            <a:ext cx="4660314" cy="2234922"/>
          </a:xfrm>
          <a:prstGeom prst="rect">
            <a:avLst/>
          </a:prstGeom>
        </p:spPr>
        <p:txBody>
          <a:bodyPr/>
          <a:lstStyle/>
          <a:p>
            <a:endParaRPr lang="tr-TR"/>
          </a:p>
        </p:txBody>
      </p:sp>
      <p:sp>
        <p:nvSpPr>
          <p:cNvPr id="4" name="Resim Yer Tutucusu 7">
            <a:extLst>
              <a:ext uri="{FF2B5EF4-FFF2-40B4-BE49-F238E27FC236}">
                <a16:creationId xmlns:a16="http://schemas.microsoft.com/office/drawing/2014/main" id="{D739D1B1-800D-BCAA-FEF2-4664142972B6}"/>
              </a:ext>
            </a:extLst>
          </p:cNvPr>
          <p:cNvSpPr>
            <a:spLocks noGrp="1"/>
          </p:cNvSpPr>
          <p:nvPr>
            <p:ph type="pic" sz="quarter" idx="19"/>
          </p:nvPr>
        </p:nvSpPr>
        <p:spPr>
          <a:xfrm>
            <a:off x="368717" y="3879275"/>
            <a:ext cx="4660314" cy="2234922"/>
          </a:xfrm>
          <a:prstGeom prst="rect">
            <a:avLst/>
          </a:prstGeom>
        </p:spPr>
        <p:txBody>
          <a:bodyPr/>
          <a:lstStyle/>
          <a:p>
            <a:endParaRPr lang="tr-TR"/>
          </a:p>
        </p:txBody>
      </p:sp>
    </p:spTree>
    <p:extLst>
      <p:ext uri="{BB962C8B-B14F-4D97-AF65-F5344CB8AC3E}">
        <p14:creationId xmlns:p14="http://schemas.microsoft.com/office/powerpoint/2010/main" val="14352115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 Dikey Resim">
    <p:spTree>
      <p:nvGrpSpPr>
        <p:cNvPr id="1" name=""/>
        <p:cNvGrpSpPr/>
        <p:nvPr/>
      </p:nvGrpSpPr>
      <p:grpSpPr>
        <a:xfrm>
          <a:off x="0" y="0"/>
          <a:ext cx="0" cy="0"/>
          <a:chOff x="0" y="0"/>
          <a:chExt cx="0" cy="0"/>
        </a:xfrm>
      </p:grpSpPr>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2" name="Picture Placeholder 44">
            <a:extLst>
              <a:ext uri="{FF2B5EF4-FFF2-40B4-BE49-F238E27FC236}">
                <a16:creationId xmlns:a16="http://schemas.microsoft.com/office/drawing/2014/main" id="{59E69E72-4B77-222E-457A-D9EF12C224FE}"/>
              </a:ext>
            </a:extLst>
          </p:cNvPr>
          <p:cNvSpPr>
            <a:spLocks noGrp="1"/>
          </p:cNvSpPr>
          <p:nvPr>
            <p:ph type="pic" sz="quarter" idx="14"/>
          </p:nvPr>
        </p:nvSpPr>
        <p:spPr>
          <a:xfrm>
            <a:off x="4529033" y="1483790"/>
            <a:ext cx="3133933" cy="4201393"/>
          </a:xfrm>
          <a:custGeom>
            <a:avLst/>
            <a:gdLst>
              <a:gd name="connsiteX0" fmla="*/ 0 w 4919889"/>
              <a:gd name="connsiteY0" fmla="*/ 0 h 3630158"/>
              <a:gd name="connsiteX1" fmla="*/ 4919889 w 4919889"/>
              <a:gd name="connsiteY1" fmla="*/ 0 h 3630158"/>
              <a:gd name="connsiteX2" fmla="*/ 4919889 w 4919889"/>
              <a:gd name="connsiteY2" fmla="*/ 3630158 h 3630158"/>
              <a:gd name="connsiteX3" fmla="*/ 0 w 4919889"/>
              <a:gd name="connsiteY3" fmla="*/ 3630158 h 3630158"/>
            </a:gdLst>
            <a:ahLst/>
            <a:cxnLst>
              <a:cxn ang="0">
                <a:pos x="connsiteX0" y="connsiteY0"/>
              </a:cxn>
              <a:cxn ang="0">
                <a:pos x="connsiteX1" y="connsiteY1"/>
              </a:cxn>
              <a:cxn ang="0">
                <a:pos x="connsiteX2" y="connsiteY2"/>
              </a:cxn>
              <a:cxn ang="0">
                <a:pos x="connsiteX3" y="connsiteY3"/>
              </a:cxn>
            </a:cxnLst>
            <a:rect l="l" t="t" r="r" b="b"/>
            <a:pathLst>
              <a:path w="4919889" h="3630158">
                <a:moveTo>
                  <a:pt x="0" y="0"/>
                </a:moveTo>
                <a:lnTo>
                  <a:pt x="4919889" y="0"/>
                </a:lnTo>
                <a:lnTo>
                  <a:pt x="4919889" y="3630158"/>
                </a:lnTo>
                <a:lnTo>
                  <a:pt x="0" y="3630158"/>
                </a:lnTo>
                <a:close/>
              </a:path>
            </a:pathLst>
          </a:custGeom>
          <a:solidFill>
            <a:schemeClr val="bg1">
              <a:lumMod val="95000"/>
              <a:alpha val="70000"/>
            </a:schemeClr>
          </a:solidFill>
        </p:spPr>
        <p:txBody>
          <a:bodyPr wrap="square">
            <a:noAutofit/>
          </a:bodyPr>
          <a:lstStyle>
            <a:lvl1pPr>
              <a:defRPr lang="en-ID"/>
            </a:lvl1pPr>
          </a:lstStyle>
          <a:p>
            <a:pPr lvl="0"/>
            <a:endParaRPr lang="en-ID" dirty="0"/>
          </a:p>
        </p:txBody>
      </p:sp>
      <p:sp>
        <p:nvSpPr>
          <p:cNvPr id="4" name="Metin Yer Tutucusu 13">
            <a:extLst>
              <a:ext uri="{FF2B5EF4-FFF2-40B4-BE49-F238E27FC236}">
                <a16:creationId xmlns:a16="http://schemas.microsoft.com/office/drawing/2014/main" id="{C8EBAFCC-18E8-E21B-91C1-524EE40DE79B}"/>
              </a:ext>
            </a:extLst>
          </p:cNvPr>
          <p:cNvSpPr>
            <a:spLocks noGrp="1"/>
          </p:cNvSpPr>
          <p:nvPr>
            <p:ph type="body" sz="quarter" idx="15" hasCustomPrompt="1"/>
          </p:nvPr>
        </p:nvSpPr>
        <p:spPr>
          <a:xfrm>
            <a:off x="4529033" y="5704655"/>
            <a:ext cx="3133934" cy="439133"/>
          </a:xfrm>
          <a:prstGeom prst="rect">
            <a:avLst/>
          </a:prstGeom>
        </p:spPr>
        <p:txBody>
          <a:bodyPr/>
          <a:lstStyle>
            <a:lvl1pPr marL="0" indent="0" algn="ctr">
              <a:lnSpc>
                <a:spcPct val="150000"/>
              </a:lnSpc>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Photo </a:t>
            </a:r>
            <a:r>
              <a:rPr lang="tr-TR" dirty="0" err="1"/>
              <a:t>Description</a:t>
            </a:r>
            <a:endParaRPr lang="tr-TR" dirty="0"/>
          </a:p>
        </p:txBody>
      </p:sp>
      <p:sp>
        <p:nvSpPr>
          <p:cNvPr id="12" name="Metin Yer Tutucusu 7">
            <a:extLst>
              <a:ext uri="{FF2B5EF4-FFF2-40B4-BE49-F238E27FC236}">
                <a16:creationId xmlns:a16="http://schemas.microsoft.com/office/drawing/2014/main" id="{4E6C658E-6B99-2A13-2C67-A708960962E5}"/>
              </a:ext>
            </a:extLst>
          </p:cNvPr>
          <p:cNvSpPr>
            <a:spLocks noGrp="1"/>
          </p:cNvSpPr>
          <p:nvPr>
            <p:ph type="body" sz="quarter" idx="22"/>
          </p:nvPr>
        </p:nvSpPr>
        <p:spPr>
          <a:xfrm>
            <a:off x="7041642" y="1261079"/>
            <a:ext cx="816202" cy="817320"/>
          </a:xfrm>
          <a:prstGeom prst="rect">
            <a:avLst/>
          </a:prstGeom>
          <a:blipFill>
            <a:blip r:embed="rId2"/>
            <a:stretch>
              <a:fillRect/>
            </a:stretch>
          </a:blipFill>
        </p:spPr>
        <p:txBody>
          <a:bodyPr/>
          <a:lstStyle>
            <a:lvl1pPr>
              <a:defRPr>
                <a:solidFill>
                  <a:schemeClr val="tx1">
                    <a:alpha val="0"/>
                  </a:schemeClr>
                </a:solidFill>
              </a:defRPr>
            </a:lvl1pPr>
            <a:lvl2pPr>
              <a:defRPr>
                <a:solidFill>
                  <a:schemeClr val="tx1">
                    <a:alpha val="0"/>
                  </a:schemeClr>
                </a:solidFill>
              </a:defRPr>
            </a:lvl2pPr>
            <a:lvl3pPr>
              <a:defRPr>
                <a:solidFill>
                  <a:schemeClr val="tx1">
                    <a:alpha val="0"/>
                  </a:schemeClr>
                </a:solidFill>
              </a:defRPr>
            </a:lvl3pPr>
            <a:lvl4pPr>
              <a:defRPr>
                <a:solidFill>
                  <a:schemeClr val="tx1">
                    <a:alpha val="0"/>
                  </a:schemeClr>
                </a:solidFill>
              </a:defRPr>
            </a:lvl4pPr>
            <a:lvl5pPr>
              <a:defRPr>
                <a:solidFill>
                  <a:schemeClr val="tx1">
                    <a:alpha val="0"/>
                  </a:schemeClr>
                </a:solidFill>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825910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Çift Dikey Resim">
    <p:spTree>
      <p:nvGrpSpPr>
        <p:cNvPr id="1" name=""/>
        <p:cNvGrpSpPr/>
        <p:nvPr/>
      </p:nvGrpSpPr>
      <p:grpSpPr>
        <a:xfrm>
          <a:off x="0" y="0"/>
          <a:ext cx="0" cy="0"/>
          <a:chOff x="0" y="0"/>
          <a:chExt cx="0" cy="0"/>
        </a:xfrm>
      </p:grpSpPr>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2" name="Picture Placeholder 44">
            <a:extLst>
              <a:ext uri="{FF2B5EF4-FFF2-40B4-BE49-F238E27FC236}">
                <a16:creationId xmlns:a16="http://schemas.microsoft.com/office/drawing/2014/main" id="{59E69E72-4B77-222E-457A-D9EF12C224FE}"/>
              </a:ext>
            </a:extLst>
          </p:cNvPr>
          <p:cNvSpPr>
            <a:spLocks noGrp="1"/>
          </p:cNvSpPr>
          <p:nvPr>
            <p:ph type="pic" sz="quarter" idx="14"/>
          </p:nvPr>
        </p:nvSpPr>
        <p:spPr>
          <a:xfrm>
            <a:off x="6738937" y="1483790"/>
            <a:ext cx="3133933" cy="4201393"/>
          </a:xfrm>
          <a:custGeom>
            <a:avLst/>
            <a:gdLst>
              <a:gd name="connsiteX0" fmla="*/ 0 w 4919889"/>
              <a:gd name="connsiteY0" fmla="*/ 0 h 3630158"/>
              <a:gd name="connsiteX1" fmla="*/ 4919889 w 4919889"/>
              <a:gd name="connsiteY1" fmla="*/ 0 h 3630158"/>
              <a:gd name="connsiteX2" fmla="*/ 4919889 w 4919889"/>
              <a:gd name="connsiteY2" fmla="*/ 3630158 h 3630158"/>
              <a:gd name="connsiteX3" fmla="*/ 0 w 4919889"/>
              <a:gd name="connsiteY3" fmla="*/ 3630158 h 3630158"/>
            </a:gdLst>
            <a:ahLst/>
            <a:cxnLst>
              <a:cxn ang="0">
                <a:pos x="connsiteX0" y="connsiteY0"/>
              </a:cxn>
              <a:cxn ang="0">
                <a:pos x="connsiteX1" y="connsiteY1"/>
              </a:cxn>
              <a:cxn ang="0">
                <a:pos x="connsiteX2" y="connsiteY2"/>
              </a:cxn>
              <a:cxn ang="0">
                <a:pos x="connsiteX3" y="connsiteY3"/>
              </a:cxn>
            </a:cxnLst>
            <a:rect l="l" t="t" r="r" b="b"/>
            <a:pathLst>
              <a:path w="4919889" h="3630158">
                <a:moveTo>
                  <a:pt x="0" y="0"/>
                </a:moveTo>
                <a:lnTo>
                  <a:pt x="4919889" y="0"/>
                </a:lnTo>
                <a:lnTo>
                  <a:pt x="4919889" y="3630158"/>
                </a:lnTo>
                <a:lnTo>
                  <a:pt x="0" y="3630158"/>
                </a:lnTo>
                <a:close/>
              </a:path>
            </a:pathLst>
          </a:custGeom>
          <a:solidFill>
            <a:schemeClr val="bg1">
              <a:lumMod val="95000"/>
              <a:alpha val="70000"/>
            </a:schemeClr>
          </a:solidFill>
        </p:spPr>
        <p:txBody>
          <a:bodyPr wrap="square">
            <a:noAutofit/>
          </a:bodyPr>
          <a:lstStyle>
            <a:lvl1pPr>
              <a:defRPr lang="en-ID"/>
            </a:lvl1pPr>
          </a:lstStyle>
          <a:p>
            <a:pPr lvl="0"/>
            <a:endParaRPr lang="en-ID" dirty="0"/>
          </a:p>
        </p:txBody>
      </p:sp>
      <p:sp>
        <p:nvSpPr>
          <p:cNvPr id="4" name="Metin Yer Tutucusu 13">
            <a:extLst>
              <a:ext uri="{FF2B5EF4-FFF2-40B4-BE49-F238E27FC236}">
                <a16:creationId xmlns:a16="http://schemas.microsoft.com/office/drawing/2014/main" id="{C8EBAFCC-18E8-E21B-91C1-524EE40DE79B}"/>
              </a:ext>
            </a:extLst>
          </p:cNvPr>
          <p:cNvSpPr>
            <a:spLocks noGrp="1"/>
          </p:cNvSpPr>
          <p:nvPr>
            <p:ph type="body" sz="quarter" idx="15" hasCustomPrompt="1"/>
          </p:nvPr>
        </p:nvSpPr>
        <p:spPr>
          <a:xfrm>
            <a:off x="6738937" y="5704655"/>
            <a:ext cx="3133934" cy="439133"/>
          </a:xfrm>
          <a:prstGeom prst="rect">
            <a:avLst/>
          </a:prstGeom>
        </p:spPr>
        <p:txBody>
          <a:bodyPr/>
          <a:lstStyle>
            <a:lvl1pPr marL="0" indent="0" algn="ctr">
              <a:lnSpc>
                <a:spcPct val="150000"/>
              </a:lnSpc>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Photo </a:t>
            </a:r>
            <a:r>
              <a:rPr lang="tr-TR" dirty="0" err="1"/>
              <a:t>Description</a:t>
            </a:r>
            <a:endParaRPr lang="tr-TR" dirty="0"/>
          </a:p>
        </p:txBody>
      </p:sp>
      <p:sp>
        <p:nvSpPr>
          <p:cNvPr id="3" name="Picture Placeholder 44">
            <a:extLst>
              <a:ext uri="{FF2B5EF4-FFF2-40B4-BE49-F238E27FC236}">
                <a16:creationId xmlns:a16="http://schemas.microsoft.com/office/drawing/2014/main" id="{D03B4495-0A4B-7F75-FEBB-E524F6973862}"/>
              </a:ext>
            </a:extLst>
          </p:cNvPr>
          <p:cNvSpPr>
            <a:spLocks noGrp="1"/>
          </p:cNvSpPr>
          <p:nvPr>
            <p:ph type="pic" sz="quarter" idx="16"/>
          </p:nvPr>
        </p:nvSpPr>
        <p:spPr>
          <a:xfrm>
            <a:off x="2305879" y="1483790"/>
            <a:ext cx="3133933" cy="4201393"/>
          </a:xfrm>
          <a:custGeom>
            <a:avLst/>
            <a:gdLst>
              <a:gd name="connsiteX0" fmla="*/ 0 w 4919889"/>
              <a:gd name="connsiteY0" fmla="*/ 0 h 3630158"/>
              <a:gd name="connsiteX1" fmla="*/ 4919889 w 4919889"/>
              <a:gd name="connsiteY1" fmla="*/ 0 h 3630158"/>
              <a:gd name="connsiteX2" fmla="*/ 4919889 w 4919889"/>
              <a:gd name="connsiteY2" fmla="*/ 3630158 h 3630158"/>
              <a:gd name="connsiteX3" fmla="*/ 0 w 4919889"/>
              <a:gd name="connsiteY3" fmla="*/ 3630158 h 3630158"/>
            </a:gdLst>
            <a:ahLst/>
            <a:cxnLst>
              <a:cxn ang="0">
                <a:pos x="connsiteX0" y="connsiteY0"/>
              </a:cxn>
              <a:cxn ang="0">
                <a:pos x="connsiteX1" y="connsiteY1"/>
              </a:cxn>
              <a:cxn ang="0">
                <a:pos x="connsiteX2" y="connsiteY2"/>
              </a:cxn>
              <a:cxn ang="0">
                <a:pos x="connsiteX3" y="connsiteY3"/>
              </a:cxn>
            </a:cxnLst>
            <a:rect l="l" t="t" r="r" b="b"/>
            <a:pathLst>
              <a:path w="4919889" h="3630158">
                <a:moveTo>
                  <a:pt x="0" y="0"/>
                </a:moveTo>
                <a:lnTo>
                  <a:pt x="4919889" y="0"/>
                </a:lnTo>
                <a:lnTo>
                  <a:pt x="4919889" y="3630158"/>
                </a:lnTo>
                <a:lnTo>
                  <a:pt x="0" y="3630158"/>
                </a:lnTo>
                <a:close/>
              </a:path>
            </a:pathLst>
          </a:custGeom>
          <a:solidFill>
            <a:schemeClr val="bg1">
              <a:lumMod val="95000"/>
              <a:alpha val="70000"/>
            </a:schemeClr>
          </a:solidFill>
        </p:spPr>
        <p:txBody>
          <a:bodyPr wrap="square">
            <a:noAutofit/>
          </a:bodyPr>
          <a:lstStyle>
            <a:lvl1pPr>
              <a:defRPr lang="en-ID"/>
            </a:lvl1pPr>
          </a:lstStyle>
          <a:p>
            <a:pPr lvl="0"/>
            <a:endParaRPr lang="en-ID" dirty="0"/>
          </a:p>
        </p:txBody>
      </p:sp>
      <p:sp>
        <p:nvSpPr>
          <p:cNvPr id="5" name="Metin Yer Tutucusu 13">
            <a:extLst>
              <a:ext uri="{FF2B5EF4-FFF2-40B4-BE49-F238E27FC236}">
                <a16:creationId xmlns:a16="http://schemas.microsoft.com/office/drawing/2014/main" id="{546AE3D3-3AE9-7537-57EE-847546D06441}"/>
              </a:ext>
            </a:extLst>
          </p:cNvPr>
          <p:cNvSpPr>
            <a:spLocks noGrp="1"/>
          </p:cNvSpPr>
          <p:nvPr>
            <p:ph type="body" sz="quarter" idx="17" hasCustomPrompt="1"/>
          </p:nvPr>
        </p:nvSpPr>
        <p:spPr>
          <a:xfrm>
            <a:off x="2305879" y="5704655"/>
            <a:ext cx="3133934" cy="439133"/>
          </a:xfrm>
          <a:prstGeom prst="rect">
            <a:avLst/>
          </a:prstGeom>
        </p:spPr>
        <p:txBody>
          <a:bodyPr/>
          <a:lstStyle>
            <a:lvl1pPr marL="0" indent="0" algn="ctr">
              <a:lnSpc>
                <a:spcPct val="150000"/>
              </a:lnSpc>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Photo </a:t>
            </a:r>
            <a:r>
              <a:rPr lang="tr-TR" dirty="0" err="1"/>
              <a:t>Description</a:t>
            </a:r>
            <a:endParaRPr lang="tr-TR" dirty="0"/>
          </a:p>
        </p:txBody>
      </p:sp>
      <p:sp>
        <p:nvSpPr>
          <p:cNvPr id="12" name="Metin Yer Tutucusu 7">
            <a:extLst>
              <a:ext uri="{FF2B5EF4-FFF2-40B4-BE49-F238E27FC236}">
                <a16:creationId xmlns:a16="http://schemas.microsoft.com/office/drawing/2014/main" id="{4E6C658E-6B99-2A13-2C67-A708960962E5}"/>
              </a:ext>
            </a:extLst>
          </p:cNvPr>
          <p:cNvSpPr>
            <a:spLocks noGrp="1"/>
          </p:cNvSpPr>
          <p:nvPr>
            <p:ph type="body" sz="quarter" idx="22"/>
          </p:nvPr>
        </p:nvSpPr>
        <p:spPr>
          <a:xfrm>
            <a:off x="9251546" y="1261079"/>
            <a:ext cx="816202" cy="817320"/>
          </a:xfrm>
          <a:prstGeom prst="rect">
            <a:avLst/>
          </a:prstGeom>
          <a:blipFill>
            <a:blip r:embed="rId2"/>
            <a:stretch>
              <a:fillRect/>
            </a:stretch>
          </a:blipFill>
        </p:spPr>
        <p:txBody>
          <a:bodyPr/>
          <a:lstStyle>
            <a:lvl1pPr>
              <a:defRPr>
                <a:solidFill>
                  <a:schemeClr val="tx1">
                    <a:alpha val="0"/>
                  </a:schemeClr>
                </a:solidFill>
              </a:defRPr>
            </a:lvl1pPr>
            <a:lvl2pPr>
              <a:defRPr>
                <a:solidFill>
                  <a:schemeClr val="tx1">
                    <a:alpha val="0"/>
                  </a:schemeClr>
                </a:solidFill>
              </a:defRPr>
            </a:lvl2pPr>
            <a:lvl3pPr>
              <a:defRPr>
                <a:solidFill>
                  <a:schemeClr val="tx1">
                    <a:alpha val="0"/>
                  </a:schemeClr>
                </a:solidFill>
              </a:defRPr>
            </a:lvl3pPr>
            <a:lvl4pPr>
              <a:defRPr>
                <a:solidFill>
                  <a:schemeClr val="tx1">
                    <a:alpha val="0"/>
                  </a:schemeClr>
                </a:solidFill>
              </a:defRPr>
            </a:lvl4pPr>
            <a:lvl5pPr>
              <a:defRPr>
                <a:solidFill>
                  <a:schemeClr val="tx1">
                    <a:alpha val="0"/>
                  </a:schemeClr>
                </a:solidFill>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13" name="Metin Yer Tutucusu 7">
            <a:extLst>
              <a:ext uri="{FF2B5EF4-FFF2-40B4-BE49-F238E27FC236}">
                <a16:creationId xmlns:a16="http://schemas.microsoft.com/office/drawing/2014/main" id="{501D9931-5A2C-6F6C-2EB4-A3E112E21C55}"/>
              </a:ext>
            </a:extLst>
          </p:cNvPr>
          <p:cNvSpPr>
            <a:spLocks noGrp="1"/>
          </p:cNvSpPr>
          <p:nvPr>
            <p:ph type="body" sz="quarter" idx="23"/>
          </p:nvPr>
        </p:nvSpPr>
        <p:spPr>
          <a:xfrm>
            <a:off x="4853506" y="1261079"/>
            <a:ext cx="816202" cy="817320"/>
          </a:xfrm>
          <a:prstGeom prst="rect">
            <a:avLst/>
          </a:prstGeom>
          <a:blipFill>
            <a:blip r:embed="rId2"/>
            <a:stretch>
              <a:fillRect/>
            </a:stretch>
          </a:blipFill>
        </p:spPr>
        <p:txBody>
          <a:bodyPr/>
          <a:lstStyle>
            <a:lvl1pPr>
              <a:defRPr>
                <a:solidFill>
                  <a:schemeClr val="tx1">
                    <a:alpha val="0"/>
                  </a:schemeClr>
                </a:solidFill>
              </a:defRPr>
            </a:lvl1pPr>
            <a:lvl2pPr>
              <a:defRPr>
                <a:solidFill>
                  <a:schemeClr val="tx1">
                    <a:alpha val="0"/>
                  </a:schemeClr>
                </a:solidFill>
              </a:defRPr>
            </a:lvl2pPr>
            <a:lvl3pPr>
              <a:defRPr>
                <a:solidFill>
                  <a:schemeClr val="tx1">
                    <a:alpha val="0"/>
                  </a:schemeClr>
                </a:solidFill>
              </a:defRPr>
            </a:lvl3pPr>
            <a:lvl4pPr>
              <a:defRPr>
                <a:solidFill>
                  <a:schemeClr val="tx1">
                    <a:alpha val="0"/>
                  </a:schemeClr>
                </a:solidFill>
              </a:defRPr>
            </a:lvl4pPr>
            <a:lvl5pPr>
              <a:defRPr>
                <a:solidFill>
                  <a:schemeClr val="tx1">
                    <a:alpha val="0"/>
                  </a:schemeClr>
                </a:solidFill>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3888033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Üçlü Dikey Resim">
    <p:spTree>
      <p:nvGrpSpPr>
        <p:cNvPr id="1" name=""/>
        <p:cNvGrpSpPr/>
        <p:nvPr/>
      </p:nvGrpSpPr>
      <p:grpSpPr>
        <a:xfrm>
          <a:off x="0" y="0"/>
          <a:ext cx="0" cy="0"/>
          <a:chOff x="0" y="0"/>
          <a:chExt cx="0" cy="0"/>
        </a:xfrm>
      </p:grpSpPr>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2" name="Picture Placeholder 44">
            <a:extLst>
              <a:ext uri="{FF2B5EF4-FFF2-40B4-BE49-F238E27FC236}">
                <a16:creationId xmlns:a16="http://schemas.microsoft.com/office/drawing/2014/main" id="{59E69E72-4B77-222E-457A-D9EF12C224FE}"/>
              </a:ext>
            </a:extLst>
          </p:cNvPr>
          <p:cNvSpPr>
            <a:spLocks noGrp="1"/>
          </p:cNvSpPr>
          <p:nvPr>
            <p:ph type="pic" sz="quarter" idx="14"/>
          </p:nvPr>
        </p:nvSpPr>
        <p:spPr>
          <a:xfrm>
            <a:off x="8613574" y="1483790"/>
            <a:ext cx="3133933" cy="4201393"/>
          </a:xfrm>
          <a:custGeom>
            <a:avLst/>
            <a:gdLst>
              <a:gd name="connsiteX0" fmla="*/ 0 w 4919889"/>
              <a:gd name="connsiteY0" fmla="*/ 0 h 3630158"/>
              <a:gd name="connsiteX1" fmla="*/ 4919889 w 4919889"/>
              <a:gd name="connsiteY1" fmla="*/ 0 h 3630158"/>
              <a:gd name="connsiteX2" fmla="*/ 4919889 w 4919889"/>
              <a:gd name="connsiteY2" fmla="*/ 3630158 h 3630158"/>
              <a:gd name="connsiteX3" fmla="*/ 0 w 4919889"/>
              <a:gd name="connsiteY3" fmla="*/ 3630158 h 3630158"/>
            </a:gdLst>
            <a:ahLst/>
            <a:cxnLst>
              <a:cxn ang="0">
                <a:pos x="connsiteX0" y="connsiteY0"/>
              </a:cxn>
              <a:cxn ang="0">
                <a:pos x="connsiteX1" y="connsiteY1"/>
              </a:cxn>
              <a:cxn ang="0">
                <a:pos x="connsiteX2" y="connsiteY2"/>
              </a:cxn>
              <a:cxn ang="0">
                <a:pos x="connsiteX3" y="connsiteY3"/>
              </a:cxn>
            </a:cxnLst>
            <a:rect l="l" t="t" r="r" b="b"/>
            <a:pathLst>
              <a:path w="4919889" h="3630158">
                <a:moveTo>
                  <a:pt x="0" y="0"/>
                </a:moveTo>
                <a:lnTo>
                  <a:pt x="4919889" y="0"/>
                </a:lnTo>
                <a:lnTo>
                  <a:pt x="4919889" y="3630158"/>
                </a:lnTo>
                <a:lnTo>
                  <a:pt x="0" y="3630158"/>
                </a:lnTo>
                <a:close/>
              </a:path>
            </a:pathLst>
          </a:custGeom>
          <a:solidFill>
            <a:schemeClr val="bg1">
              <a:lumMod val="95000"/>
              <a:alpha val="70000"/>
            </a:schemeClr>
          </a:solidFill>
        </p:spPr>
        <p:txBody>
          <a:bodyPr wrap="square">
            <a:noAutofit/>
          </a:bodyPr>
          <a:lstStyle>
            <a:lvl1pPr>
              <a:defRPr lang="en-ID"/>
            </a:lvl1pPr>
          </a:lstStyle>
          <a:p>
            <a:pPr lvl="0"/>
            <a:endParaRPr lang="en-ID" dirty="0"/>
          </a:p>
        </p:txBody>
      </p:sp>
      <p:sp>
        <p:nvSpPr>
          <p:cNvPr id="4" name="Metin Yer Tutucusu 13">
            <a:extLst>
              <a:ext uri="{FF2B5EF4-FFF2-40B4-BE49-F238E27FC236}">
                <a16:creationId xmlns:a16="http://schemas.microsoft.com/office/drawing/2014/main" id="{C8EBAFCC-18E8-E21B-91C1-524EE40DE79B}"/>
              </a:ext>
            </a:extLst>
          </p:cNvPr>
          <p:cNvSpPr>
            <a:spLocks noGrp="1"/>
          </p:cNvSpPr>
          <p:nvPr>
            <p:ph type="body" sz="quarter" idx="15" hasCustomPrompt="1"/>
          </p:nvPr>
        </p:nvSpPr>
        <p:spPr>
          <a:xfrm>
            <a:off x="8613574" y="5704655"/>
            <a:ext cx="3133934" cy="439133"/>
          </a:xfrm>
          <a:prstGeom prst="rect">
            <a:avLst/>
          </a:prstGeom>
        </p:spPr>
        <p:txBody>
          <a:bodyPr/>
          <a:lstStyle>
            <a:lvl1pPr marL="0" indent="0" algn="ctr">
              <a:lnSpc>
                <a:spcPct val="150000"/>
              </a:lnSpc>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Photo </a:t>
            </a:r>
            <a:r>
              <a:rPr lang="tr-TR" dirty="0" err="1"/>
              <a:t>Description</a:t>
            </a:r>
            <a:endParaRPr lang="tr-TR" dirty="0"/>
          </a:p>
        </p:txBody>
      </p:sp>
      <p:sp>
        <p:nvSpPr>
          <p:cNvPr id="3" name="Picture Placeholder 44">
            <a:extLst>
              <a:ext uri="{FF2B5EF4-FFF2-40B4-BE49-F238E27FC236}">
                <a16:creationId xmlns:a16="http://schemas.microsoft.com/office/drawing/2014/main" id="{D03B4495-0A4B-7F75-FEBB-E524F6973862}"/>
              </a:ext>
            </a:extLst>
          </p:cNvPr>
          <p:cNvSpPr>
            <a:spLocks noGrp="1"/>
          </p:cNvSpPr>
          <p:nvPr>
            <p:ph type="pic" sz="quarter" idx="16"/>
          </p:nvPr>
        </p:nvSpPr>
        <p:spPr>
          <a:xfrm>
            <a:off x="4529033" y="1503262"/>
            <a:ext cx="3133933" cy="4201393"/>
          </a:xfrm>
          <a:custGeom>
            <a:avLst/>
            <a:gdLst>
              <a:gd name="connsiteX0" fmla="*/ 0 w 4919889"/>
              <a:gd name="connsiteY0" fmla="*/ 0 h 3630158"/>
              <a:gd name="connsiteX1" fmla="*/ 4919889 w 4919889"/>
              <a:gd name="connsiteY1" fmla="*/ 0 h 3630158"/>
              <a:gd name="connsiteX2" fmla="*/ 4919889 w 4919889"/>
              <a:gd name="connsiteY2" fmla="*/ 3630158 h 3630158"/>
              <a:gd name="connsiteX3" fmla="*/ 0 w 4919889"/>
              <a:gd name="connsiteY3" fmla="*/ 3630158 h 3630158"/>
            </a:gdLst>
            <a:ahLst/>
            <a:cxnLst>
              <a:cxn ang="0">
                <a:pos x="connsiteX0" y="connsiteY0"/>
              </a:cxn>
              <a:cxn ang="0">
                <a:pos x="connsiteX1" y="connsiteY1"/>
              </a:cxn>
              <a:cxn ang="0">
                <a:pos x="connsiteX2" y="connsiteY2"/>
              </a:cxn>
              <a:cxn ang="0">
                <a:pos x="connsiteX3" y="connsiteY3"/>
              </a:cxn>
            </a:cxnLst>
            <a:rect l="l" t="t" r="r" b="b"/>
            <a:pathLst>
              <a:path w="4919889" h="3630158">
                <a:moveTo>
                  <a:pt x="0" y="0"/>
                </a:moveTo>
                <a:lnTo>
                  <a:pt x="4919889" y="0"/>
                </a:lnTo>
                <a:lnTo>
                  <a:pt x="4919889" y="3630158"/>
                </a:lnTo>
                <a:lnTo>
                  <a:pt x="0" y="3630158"/>
                </a:lnTo>
                <a:close/>
              </a:path>
            </a:pathLst>
          </a:custGeom>
          <a:solidFill>
            <a:schemeClr val="bg1">
              <a:lumMod val="95000"/>
              <a:alpha val="70000"/>
            </a:schemeClr>
          </a:solidFill>
        </p:spPr>
        <p:txBody>
          <a:bodyPr wrap="square">
            <a:noAutofit/>
          </a:bodyPr>
          <a:lstStyle>
            <a:lvl1pPr>
              <a:defRPr lang="en-ID"/>
            </a:lvl1pPr>
          </a:lstStyle>
          <a:p>
            <a:pPr lvl="0"/>
            <a:endParaRPr lang="en-ID" dirty="0"/>
          </a:p>
        </p:txBody>
      </p:sp>
      <p:sp>
        <p:nvSpPr>
          <p:cNvPr id="5" name="Metin Yer Tutucusu 13">
            <a:extLst>
              <a:ext uri="{FF2B5EF4-FFF2-40B4-BE49-F238E27FC236}">
                <a16:creationId xmlns:a16="http://schemas.microsoft.com/office/drawing/2014/main" id="{546AE3D3-3AE9-7537-57EE-847546D06441}"/>
              </a:ext>
            </a:extLst>
          </p:cNvPr>
          <p:cNvSpPr>
            <a:spLocks noGrp="1"/>
          </p:cNvSpPr>
          <p:nvPr>
            <p:ph type="body" sz="quarter" idx="17" hasCustomPrompt="1"/>
          </p:nvPr>
        </p:nvSpPr>
        <p:spPr>
          <a:xfrm>
            <a:off x="4529033" y="5724127"/>
            <a:ext cx="3133934" cy="439133"/>
          </a:xfrm>
          <a:prstGeom prst="rect">
            <a:avLst/>
          </a:prstGeom>
        </p:spPr>
        <p:txBody>
          <a:bodyPr/>
          <a:lstStyle>
            <a:lvl1pPr marL="0" indent="0" algn="ctr">
              <a:lnSpc>
                <a:spcPct val="150000"/>
              </a:lnSpc>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Photo </a:t>
            </a:r>
            <a:r>
              <a:rPr lang="tr-TR" dirty="0" err="1"/>
              <a:t>Description</a:t>
            </a:r>
            <a:endParaRPr lang="tr-TR" dirty="0"/>
          </a:p>
        </p:txBody>
      </p:sp>
      <p:sp>
        <p:nvSpPr>
          <p:cNvPr id="6" name="Picture Placeholder 44">
            <a:extLst>
              <a:ext uri="{FF2B5EF4-FFF2-40B4-BE49-F238E27FC236}">
                <a16:creationId xmlns:a16="http://schemas.microsoft.com/office/drawing/2014/main" id="{301AEC7F-A649-E68C-55AD-156704CCB3F9}"/>
              </a:ext>
            </a:extLst>
          </p:cNvPr>
          <p:cNvSpPr>
            <a:spLocks noGrp="1"/>
          </p:cNvSpPr>
          <p:nvPr>
            <p:ph type="pic" sz="quarter" idx="18"/>
          </p:nvPr>
        </p:nvSpPr>
        <p:spPr>
          <a:xfrm>
            <a:off x="320201" y="1483790"/>
            <a:ext cx="3133933" cy="4201393"/>
          </a:xfrm>
          <a:custGeom>
            <a:avLst/>
            <a:gdLst>
              <a:gd name="connsiteX0" fmla="*/ 0 w 4919889"/>
              <a:gd name="connsiteY0" fmla="*/ 0 h 3630158"/>
              <a:gd name="connsiteX1" fmla="*/ 4919889 w 4919889"/>
              <a:gd name="connsiteY1" fmla="*/ 0 h 3630158"/>
              <a:gd name="connsiteX2" fmla="*/ 4919889 w 4919889"/>
              <a:gd name="connsiteY2" fmla="*/ 3630158 h 3630158"/>
              <a:gd name="connsiteX3" fmla="*/ 0 w 4919889"/>
              <a:gd name="connsiteY3" fmla="*/ 3630158 h 3630158"/>
            </a:gdLst>
            <a:ahLst/>
            <a:cxnLst>
              <a:cxn ang="0">
                <a:pos x="connsiteX0" y="connsiteY0"/>
              </a:cxn>
              <a:cxn ang="0">
                <a:pos x="connsiteX1" y="connsiteY1"/>
              </a:cxn>
              <a:cxn ang="0">
                <a:pos x="connsiteX2" y="connsiteY2"/>
              </a:cxn>
              <a:cxn ang="0">
                <a:pos x="connsiteX3" y="connsiteY3"/>
              </a:cxn>
            </a:cxnLst>
            <a:rect l="l" t="t" r="r" b="b"/>
            <a:pathLst>
              <a:path w="4919889" h="3630158">
                <a:moveTo>
                  <a:pt x="0" y="0"/>
                </a:moveTo>
                <a:lnTo>
                  <a:pt x="4919889" y="0"/>
                </a:lnTo>
                <a:lnTo>
                  <a:pt x="4919889" y="3630158"/>
                </a:lnTo>
                <a:lnTo>
                  <a:pt x="0" y="3630158"/>
                </a:lnTo>
                <a:close/>
              </a:path>
            </a:pathLst>
          </a:custGeom>
          <a:solidFill>
            <a:schemeClr val="bg1">
              <a:lumMod val="95000"/>
              <a:alpha val="70000"/>
            </a:schemeClr>
          </a:solidFill>
        </p:spPr>
        <p:txBody>
          <a:bodyPr wrap="square">
            <a:noAutofit/>
          </a:bodyPr>
          <a:lstStyle>
            <a:lvl1pPr>
              <a:defRPr lang="en-ID"/>
            </a:lvl1pPr>
          </a:lstStyle>
          <a:p>
            <a:pPr lvl="0"/>
            <a:endParaRPr lang="en-ID" dirty="0"/>
          </a:p>
        </p:txBody>
      </p:sp>
      <p:sp>
        <p:nvSpPr>
          <p:cNvPr id="8" name="Metin Yer Tutucusu 13">
            <a:extLst>
              <a:ext uri="{FF2B5EF4-FFF2-40B4-BE49-F238E27FC236}">
                <a16:creationId xmlns:a16="http://schemas.microsoft.com/office/drawing/2014/main" id="{16F919E7-702F-77CD-8125-D416EA3EB4E6}"/>
              </a:ext>
            </a:extLst>
          </p:cNvPr>
          <p:cNvSpPr>
            <a:spLocks noGrp="1"/>
          </p:cNvSpPr>
          <p:nvPr>
            <p:ph type="body" sz="quarter" idx="19" hasCustomPrompt="1"/>
          </p:nvPr>
        </p:nvSpPr>
        <p:spPr>
          <a:xfrm>
            <a:off x="320201" y="5704655"/>
            <a:ext cx="3133934" cy="439133"/>
          </a:xfrm>
          <a:prstGeom prst="rect">
            <a:avLst/>
          </a:prstGeom>
        </p:spPr>
        <p:txBody>
          <a:bodyPr/>
          <a:lstStyle>
            <a:lvl1pPr marL="0" indent="0" algn="ctr">
              <a:lnSpc>
                <a:spcPct val="150000"/>
              </a:lnSpc>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Photo </a:t>
            </a:r>
            <a:r>
              <a:rPr lang="tr-TR" dirty="0" err="1"/>
              <a:t>Description</a:t>
            </a:r>
            <a:endParaRPr lang="tr-TR" dirty="0"/>
          </a:p>
        </p:txBody>
      </p:sp>
      <p:sp>
        <p:nvSpPr>
          <p:cNvPr id="15" name="Metin Yer Tutucusu 7">
            <a:extLst>
              <a:ext uri="{FF2B5EF4-FFF2-40B4-BE49-F238E27FC236}">
                <a16:creationId xmlns:a16="http://schemas.microsoft.com/office/drawing/2014/main" id="{86BF1C40-0B6C-74C1-2693-B7917F4FB85F}"/>
              </a:ext>
            </a:extLst>
          </p:cNvPr>
          <p:cNvSpPr>
            <a:spLocks noGrp="1"/>
          </p:cNvSpPr>
          <p:nvPr>
            <p:ph type="body" sz="quarter" idx="22"/>
          </p:nvPr>
        </p:nvSpPr>
        <p:spPr>
          <a:xfrm>
            <a:off x="11162145" y="1258127"/>
            <a:ext cx="816202" cy="817320"/>
          </a:xfrm>
          <a:prstGeom prst="rect">
            <a:avLst/>
          </a:prstGeom>
          <a:blipFill>
            <a:blip r:embed="rId2"/>
            <a:stretch>
              <a:fillRect/>
            </a:stretch>
          </a:blipFill>
        </p:spPr>
        <p:txBody>
          <a:bodyPr/>
          <a:lstStyle>
            <a:lvl1pPr>
              <a:defRPr>
                <a:solidFill>
                  <a:schemeClr val="tx1">
                    <a:alpha val="0"/>
                  </a:schemeClr>
                </a:solidFill>
              </a:defRPr>
            </a:lvl1pPr>
            <a:lvl2pPr>
              <a:defRPr>
                <a:solidFill>
                  <a:schemeClr val="tx1">
                    <a:alpha val="0"/>
                  </a:schemeClr>
                </a:solidFill>
              </a:defRPr>
            </a:lvl2pPr>
            <a:lvl3pPr>
              <a:defRPr>
                <a:solidFill>
                  <a:schemeClr val="tx1">
                    <a:alpha val="0"/>
                  </a:schemeClr>
                </a:solidFill>
              </a:defRPr>
            </a:lvl3pPr>
            <a:lvl4pPr>
              <a:defRPr>
                <a:solidFill>
                  <a:schemeClr val="tx1">
                    <a:alpha val="0"/>
                  </a:schemeClr>
                </a:solidFill>
              </a:defRPr>
            </a:lvl4pPr>
            <a:lvl5pPr>
              <a:defRPr>
                <a:solidFill>
                  <a:schemeClr val="tx1">
                    <a:alpha val="0"/>
                  </a:schemeClr>
                </a:solidFill>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16" name="Metin Yer Tutucusu 7">
            <a:extLst>
              <a:ext uri="{FF2B5EF4-FFF2-40B4-BE49-F238E27FC236}">
                <a16:creationId xmlns:a16="http://schemas.microsoft.com/office/drawing/2014/main" id="{05262C36-EC9E-E459-0AC4-C7C16E54CD80}"/>
              </a:ext>
            </a:extLst>
          </p:cNvPr>
          <p:cNvSpPr>
            <a:spLocks noGrp="1"/>
          </p:cNvSpPr>
          <p:nvPr>
            <p:ph type="body" sz="quarter" idx="23"/>
          </p:nvPr>
        </p:nvSpPr>
        <p:spPr>
          <a:xfrm>
            <a:off x="7077604" y="1257786"/>
            <a:ext cx="816202" cy="817320"/>
          </a:xfrm>
          <a:prstGeom prst="rect">
            <a:avLst/>
          </a:prstGeom>
          <a:blipFill>
            <a:blip r:embed="rId2"/>
            <a:stretch>
              <a:fillRect/>
            </a:stretch>
          </a:blipFill>
        </p:spPr>
        <p:txBody>
          <a:bodyPr/>
          <a:lstStyle>
            <a:lvl1pPr>
              <a:defRPr>
                <a:solidFill>
                  <a:schemeClr val="tx1">
                    <a:alpha val="0"/>
                  </a:schemeClr>
                </a:solidFill>
              </a:defRPr>
            </a:lvl1pPr>
            <a:lvl2pPr>
              <a:defRPr>
                <a:solidFill>
                  <a:schemeClr val="tx1">
                    <a:alpha val="0"/>
                  </a:schemeClr>
                </a:solidFill>
              </a:defRPr>
            </a:lvl2pPr>
            <a:lvl3pPr>
              <a:defRPr>
                <a:solidFill>
                  <a:schemeClr val="tx1">
                    <a:alpha val="0"/>
                  </a:schemeClr>
                </a:solidFill>
              </a:defRPr>
            </a:lvl3pPr>
            <a:lvl4pPr>
              <a:defRPr>
                <a:solidFill>
                  <a:schemeClr val="tx1">
                    <a:alpha val="0"/>
                  </a:schemeClr>
                </a:solidFill>
              </a:defRPr>
            </a:lvl4pPr>
            <a:lvl5pPr>
              <a:defRPr>
                <a:solidFill>
                  <a:schemeClr val="tx1">
                    <a:alpha val="0"/>
                  </a:schemeClr>
                </a:solidFill>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17" name="Metin Yer Tutucusu 7">
            <a:extLst>
              <a:ext uri="{FF2B5EF4-FFF2-40B4-BE49-F238E27FC236}">
                <a16:creationId xmlns:a16="http://schemas.microsoft.com/office/drawing/2014/main" id="{8E3625DE-A2F2-EC3E-B632-AC0E00B4EA38}"/>
              </a:ext>
            </a:extLst>
          </p:cNvPr>
          <p:cNvSpPr>
            <a:spLocks noGrp="1"/>
          </p:cNvSpPr>
          <p:nvPr>
            <p:ph type="body" sz="quarter" idx="24"/>
          </p:nvPr>
        </p:nvSpPr>
        <p:spPr>
          <a:xfrm>
            <a:off x="2868771" y="1260209"/>
            <a:ext cx="816202" cy="817320"/>
          </a:xfrm>
          <a:prstGeom prst="rect">
            <a:avLst/>
          </a:prstGeom>
          <a:blipFill>
            <a:blip r:embed="rId2"/>
            <a:stretch>
              <a:fillRect/>
            </a:stretch>
          </a:blipFill>
        </p:spPr>
        <p:txBody>
          <a:bodyPr/>
          <a:lstStyle>
            <a:lvl1pPr>
              <a:defRPr>
                <a:solidFill>
                  <a:schemeClr val="tx1">
                    <a:alpha val="0"/>
                  </a:schemeClr>
                </a:solidFill>
              </a:defRPr>
            </a:lvl1pPr>
            <a:lvl2pPr>
              <a:defRPr>
                <a:solidFill>
                  <a:schemeClr val="tx1">
                    <a:alpha val="0"/>
                  </a:schemeClr>
                </a:solidFill>
              </a:defRPr>
            </a:lvl2pPr>
            <a:lvl3pPr>
              <a:defRPr>
                <a:solidFill>
                  <a:schemeClr val="tx1">
                    <a:alpha val="0"/>
                  </a:schemeClr>
                </a:solidFill>
              </a:defRPr>
            </a:lvl3pPr>
            <a:lvl4pPr>
              <a:defRPr>
                <a:solidFill>
                  <a:schemeClr val="tx1">
                    <a:alpha val="0"/>
                  </a:schemeClr>
                </a:solidFill>
              </a:defRPr>
            </a:lvl4pPr>
            <a:lvl5pPr>
              <a:defRPr>
                <a:solidFill>
                  <a:schemeClr val="tx1">
                    <a:alpha val="0"/>
                  </a:schemeClr>
                </a:solidFill>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5890217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Çift Resim + Metin">
    <p:spTree>
      <p:nvGrpSpPr>
        <p:cNvPr id="1" name=""/>
        <p:cNvGrpSpPr/>
        <p:nvPr/>
      </p:nvGrpSpPr>
      <p:grpSpPr>
        <a:xfrm>
          <a:off x="0" y="0"/>
          <a:ext cx="0" cy="0"/>
          <a:chOff x="0" y="0"/>
          <a:chExt cx="0" cy="0"/>
        </a:xfrm>
      </p:grpSpPr>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14" name="Metin Yer Tutucusu 13">
            <a:extLst>
              <a:ext uri="{FF2B5EF4-FFF2-40B4-BE49-F238E27FC236}">
                <a16:creationId xmlns:a16="http://schemas.microsoft.com/office/drawing/2014/main" id="{69187AB0-2E1D-E235-3B5C-728D72C0CB88}"/>
              </a:ext>
            </a:extLst>
          </p:cNvPr>
          <p:cNvSpPr>
            <a:spLocks noGrp="1"/>
          </p:cNvSpPr>
          <p:nvPr>
            <p:ph type="body" sz="quarter" idx="11" hasCustomPrompt="1"/>
          </p:nvPr>
        </p:nvSpPr>
        <p:spPr>
          <a:xfrm>
            <a:off x="321733" y="4944919"/>
            <a:ext cx="11565467" cy="1702452"/>
          </a:xfrm>
          <a:prstGeom prst="rect">
            <a:avLst/>
          </a:prstGeom>
        </p:spPr>
        <p:txBody>
          <a:bodyPr/>
          <a:lstStyle>
            <a:lvl1pPr marL="0" indent="0" algn="just">
              <a:lnSpc>
                <a:spcPct val="150000"/>
              </a:lnSpc>
              <a:buFont typeface="+mj-lt"/>
              <a:buNone/>
              <a:defRPr sz="20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Pellentesque</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placerat</a:t>
            </a:r>
            <a:r>
              <a:rPr lang="tr-TR" dirty="0"/>
              <a:t>. Nam </a:t>
            </a:r>
            <a:r>
              <a:rPr lang="tr-TR" dirty="0" err="1"/>
              <a:t>mauris</a:t>
            </a:r>
            <a:r>
              <a:rPr lang="tr-TR" dirty="0"/>
              <a:t> eros, </a:t>
            </a:r>
            <a:r>
              <a:rPr lang="tr-TR" dirty="0" err="1"/>
              <a:t>tristique</a:t>
            </a:r>
            <a:r>
              <a:rPr lang="tr-TR" dirty="0"/>
              <a:t> </a:t>
            </a:r>
            <a:r>
              <a:rPr lang="tr-TR" dirty="0" err="1"/>
              <a:t>sed</a:t>
            </a:r>
            <a:r>
              <a:rPr lang="tr-TR" dirty="0"/>
              <a:t> enim ut, </a:t>
            </a:r>
            <a:r>
              <a:rPr lang="tr-TR" dirty="0" err="1"/>
              <a:t>vehicula</a:t>
            </a:r>
            <a:r>
              <a:rPr lang="tr-TR" dirty="0"/>
              <a:t> </a:t>
            </a:r>
            <a:r>
              <a:rPr lang="tr-TR" dirty="0" err="1"/>
              <a:t>fermentum</a:t>
            </a:r>
            <a:r>
              <a:rPr lang="tr-TR" dirty="0"/>
              <a:t> </a:t>
            </a:r>
            <a:r>
              <a:rPr lang="tr-TR" dirty="0" err="1"/>
              <a:t>lorem</a:t>
            </a:r>
            <a:r>
              <a:rPr lang="tr-TR" dirty="0"/>
              <a:t>. </a:t>
            </a:r>
            <a:r>
              <a:rPr lang="tr-TR" dirty="0" err="1"/>
              <a:t>In</a:t>
            </a:r>
            <a:r>
              <a:rPr lang="tr-TR" dirty="0"/>
              <a:t> </a:t>
            </a:r>
            <a:r>
              <a:rPr lang="tr-TR" dirty="0" err="1"/>
              <a:t>commodo</a:t>
            </a:r>
            <a:r>
              <a:rPr lang="tr-TR" dirty="0"/>
              <a:t> </a:t>
            </a:r>
            <a:r>
              <a:rPr lang="tr-TR" dirty="0" err="1"/>
              <a:t>suscipit</a:t>
            </a:r>
            <a:r>
              <a:rPr lang="tr-TR" dirty="0"/>
              <a:t> </a:t>
            </a:r>
            <a:r>
              <a:rPr lang="tr-TR" dirty="0" err="1"/>
              <a:t>iaculis</a:t>
            </a:r>
            <a:r>
              <a:rPr lang="tr-TR" dirty="0"/>
              <a:t>. </a:t>
            </a:r>
          </a:p>
        </p:txBody>
      </p:sp>
      <p:sp>
        <p:nvSpPr>
          <p:cNvPr id="2" name="Picture Placeholder 44">
            <a:extLst>
              <a:ext uri="{FF2B5EF4-FFF2-40B4-BE49-F238E27FC236}">
                <a16:creationId xmlns:a16="http://schemas.microsoft.com/office/drawing/2014/main" id="{59E69E72-4B77-222E-457A-D9EF12C224FE}"/>
              </a:ext>
            </a:extLst>
          </p:cNvPr>
          <p:cNvSpPr>
            <a:spLocks noGrp="1"/>
          </p:cNvSpPr>
          <p:nvPr>
            <p:ph type="pic" sz="quarter" idx="14"/>
          </p:nvPr>
        </p:nvSpPr>
        <p:spPr>
          <a:xfrm>
            <a:off x="6103436" y="1316141"/>
            <a:ext cx="4557732" cy="2830246"/>
          </a:xfrm>
          <a:custGeom>
            <a:avLst/>
            <a:gdLst>
              <a:gd name="connsiteX0" fmla="*/ 0 w 4919889"/>
              <a:gd name="connsiteY0" fmla="*/ 0 h 3630158"/>
              <a:gd name="connsiteX1" fmla="*/ 4919889 w 4919889"/>
              <a:gd name="connsiteY1" fmla="*/ 0 h 3630158"/>
              <a:gd name="connsiteX2" fmla="*/ 4919889 w 4919889"/>
              <a:gd name="connsiteY2" fmla="*/ 3630158 h 3630158"/>
              <a:gd name="connsiteX3" fmla="*/ 0 w 4919889"/>
              <a:gd name="connsiteY3" fmla="*/ 3630158 h 3630158"/>
            </a:gdLst>
            <a:ahLst/>
            <a:cxnLst>
              <a:cxn ang="0">
                <a:pos x="connsiteX0" y="connsiteY0"/>
              </a:cxn>
              <a:cxn ang="0">
                <a:pos x="connsiteX1" y="connsiteY1"/>
              </a:cxn>
              <a:cxn ang="0">
                <a:pos x="connsiteX2" y="connsiteY2"/>
              </a:cxn>
              <a:cxn ang="0">
                <a:pos x="connsiteX3" y="connsiteY3"/>
              </a:cxn>
            </a:cxnLst>
            <a:rect l="l" t="t" r="r" b="b"/>
            <a:pathLst>
              <a:path w="4919889" h="3630158">
                <a:moveTo>
                  <a:pt x="0" y="0"/>
                </a:moveTo>
                <a:lnTo>
                  <a:pt x="4919889" y="0"/>
                </a:lnTo>
                <a:lnTo>
                  <a:pt x="4919889" y="3630158"/>
                </a:lnTo>
                <a:lnTo>
                  <a:pt x="0" y="3630158"/>
                </a:lnTo>
                <a:close/>
              </a:path>
            </a:pathLst>
          </a:custGeom>
          <a:solidFill>
            <a:schemeClr val="bg1">
              <a:lumMod val="95000"/>
              <a:alpha val="70000"/>
            </a:schemeClr>
          </a:solidFill>
        </p:spPr>
        <p:txBody>
          <a:bodyPr wrap="square">
            <a:noAutofit/>
          </a:bodyPr>
          <a:lstStyle>
            <a:lvl1pPr>
              <a:defRPr lang="en-ID"/>
            </a:lvl1pPr>
          </a:lstStyle>
          <a:p>
            <a:pPr lvl="0"/>
            <a:endParaRPr lang="en-ID" dirty="0"/>
          </a:p>
        </p:txBody>
      </p:sp>
      <p:sp>
        <p:nvSpPr>
          <p:cNvPr id="3" name="Metin Yer Tutucusu 13">
            <a:extLst>
              <a:ext uri="{FF2B5EF4-FFF2-40B4-BE49-F238E27FC236}">
                <a16:creationId xmlns:a16="http://schemas.microsoft.com/office/drawing/2014/main" id="{AE204DF0-96C1-B13A-5FCA-C3C25DAA974B}"/>
              </a:ext>
            </a:extLst>
          </p:cNvPr>
          <p:cNvSpPr>
            <a:spLocks noGrp="1"/>
          </p:cNvSpPr>
          <p:nvPr>
            <p:ph type="body" sz="quarter" idx="15" hasCustomPrompt="1"/>
          </p:nvPr>
        </p:nvSpPr>
        <p:spPr>
          <a:xfrm>
            <a:off x="6103436" y="4251499"/>
            <a:ext cx="4557732" cy="439133"/>
          </a:xfrm>
          <a:prstGeom prst="rect">
            <a:avLst/>
          </a:prstGeom>
        </p:spPr>
        <p:txBody>
          <a:bodyPr/>
          <a:lstStyle>
            <a:lvl1pPr marL="0" indent="0" algn="ctr">
              <a:lnSpc>
                <a:spcPct val="150000"/>
              </a:lnSpc>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Photo </a:t>
            </a:r>
            <a:r>
              <a:rPr lang="tr-TR" dirty="0" err="1"/>
              <a:t>Description</a:t>
            </a:r>
            <a:endParaRPr lang="tr-TR" dirty="0"/>
          </a:p>
        </p:txBody>
      </p:sp>
      <p:sp>
        <p:nvSpPr>
          <p:cNvPr id="4" name="Picture Placeholder 44">
            <a:extLst>
              <a:ext uri="{FF2B5EF4-FFF2-40B4-BE49-F238E27FC236}">
                <a16:creationId xmlns:a16="http://schemas.microsoft.com/office/drawing/2014/main" id="{8DA13A8A-D965-6A1C-D001-639F7499F3FF}"/>
              </a:ext>
            </a:extLst>
          </p:cNvPr>
          <p:cNvSpPr>
            <a:spLocks noGrp="1"/>
          </p:cNvSpPr>
          <p:nvPr>
            <p:ph type="pic" sz="quarter" idx="16"/>
          </p:nvPr>
        </p:nvSpPr>
        <p:spPr>
          <a:xfrm>
            <a:off x="1166605" y="1316141"/>
            <a:ext cx="4557732" cy="2830246"/>
          </a:xfrm>
          <a:custGeom>
            <a:avLst/>
            <a:gdLst>
              <a:gd name="connsiteX0" fmla="*/ 0 w 4919889"/>
              <a:gd name="connsiteY0" fmla="*/ 0 h 3630158"/>
              <a:gd name="connsiteX1" fmla="*/ 4919889 w 4919889"/>
              <a:gd name="connsiteY1" fmla="*/ 0 h 3630158"/>
              <a:gd name="connsiteX2" fmla="*/ 4919889 w 4919889"/>
              <a:gd name="connsiteY2" fmla="*/ 3630158 h 3630158"/>
              <a:gd name="connsiteX3" fmla="*/ 0 w 4919889"/>
              <a:gd name="connsiteY3" fmla="*/ 3630158 h 3630158"/>
            </a:gdLst>
            <a:ahLst/>
            <a:cxnLst>
              <a:cxn ang="0">
                <a:pos x="connsiteX0" y="connsiteY0"/>
              </a:cxn>
              <a:cxn ang="0">
                <a:pos x="connsiteX1" y="connsiteY1"/>
              </a:cxn>
              <a:cxn ang="0">
                <a:pos x="connsiteX2" y="connsiteY2"/>
              </a:cxn>
              <a:cxn ang="0">
                <a:pos x="connsiteX3" y="connsiteY3"/>
              </a:cxn>
            </a:cxnLst>
            <a:rect l="l" t="t" r="r" b="b"/>
            <a:pathLst>
              <a:path w="4919889" h="3630158">
                <a:moveTo>
                  <a:pt x="0" y="0"/>
                </a:moveTo>
                <a:lnTo>
                  <a:pt x="4919889" y="0"/>
                </a:lnTo>
                <a:lnTo>
                  <a:pt x="4919889" y="3630158"/>
                </a:lnTo>
                <a:lnTo>
                  <a:pt x="0" y="3630158"/>
                </a:lnTo>
                <a:close/>
              </a:path>
            </a:pathLst>
          </a:custGeom>
          <a:solidFill>
            <a:schemeClr val="bg1">
              <a:lumMod val="95000"/>
              <a:alpha val="70000"/>
            </a:schemeClr>
          </a:solidFill>
        </p:spPr>
        <p:txBody>
          <a:bodyPr wrap="square">
            <a:noAutofit/>
          </a:bodyPr>
          <a:lstStyle>
            <a:lvl1pPr>
              <a:defRPr lang="en-ID"/>
            </a:lvl1pPr>
          </a:lstStyle>
          <a:p>
            <a:pPr lvl="0"/>
            <a:endParaRPr lang="en-ID" dirty="0"/>
          </a:p>
        </p:txBody>
      </p:sp>
      <p:sp>
        <p:nvSpPr>
          <p:cNvPr id="5" name="Metin Yer Tutucusu 13">
            <a:extLst>
              <a:ext uri="{FF2B5EF4-FFF2-40B4-BE49-F238E27FC236}">
                <a16:creationId xmlns:a16="http://schemas.microsoft.com/office/drawing/2014/main" id="{FDEAAB8F-F07D-1708-DC2D-116F47A96BEC}"/>
              </a:ext>
            </a:extLst>
          </p:cNvPr>
          <p:cNvSpPr>
            <a:spLocks noGrp="1"/>
          </p:cNvSpPr>
          <p:nvPr>
            <p:ph type="body" sz="quarter" idx="17" hasCustomPrompt="1"/>
          </p:nvPr>
        </p:nvSpPr>
        <p:spPr>
          <a:xfrm>
            <a:off x="1166605" y="4251499"/>
            <a:ext cx="4557732" cy="439133"/>
          </a:xfrm>
          <a:prstGeom prst="rect">
            <a:avLst/>
          </a:prstGeom>
        </p:spPr>
        <p:txBody>
          <a:bodyPr/>
          <a:lstStyle>
            <a:lvl1pPr marL="0" indent="0" algn="ctr">
              <a:lnSpc>
                <a:spcPct val="150000"/>
              </a:lnSpc>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Photo </a:t>
            </a:r>
            <a:r>
              <a:rPr lang="tr-TR" dirty="0" err="1"/>
              <a:t>Description</a:t>
            </a:r>
            <a:endParaRPr lang="tr-TR" dirty="0"/>
          </a:p>
        </p:txBody>
      </p:sp>
      <p:sp>
        <p:nvSpPr>
          <p:cNvPr id="9" name="Metin Yer Tutucusu 7">
            <a:extLst>
              <a:ext uri="{FF2B5EF4-FFF2-40B4-BE49-F238E27FC236}">
                <a16:creationId xmlns:a16="http://schemas.microsoft.com/office/drawing/2014/main" id="{6ED2A913-4A26-DDC9-0E91-5A0DF8F25D0B}"/>
              </a:ext>
            </a:extLst>
          </p:cNvPr>
          <p:cNvSpPr>
            <a:spLocks noGrp="1"/>
          </p:cNvSpPr>
          <p:nvPr>
            <p:ph type="body" sz="quarter" idx="22"/>
          </p:nvPr>
        </p:nvSpPr>
        <p:spPr>
          <a:xfrm>
            <a:off x="5130343" y="1104366"/>
            <a:ext cx="816202" cy="817320"/>
          </a:xfrm>
          <a:prstGeom prst="rect">
            <a:avLst/>
          </a:prstGeom>
          <a:blipFill>
            <a:blip r:embed="rId2"/>
            <a:stretch>
              <a:fillRect/>
            </a:stretch>
          </a:blipFill>
        </p:spPr>
        <p:txBody>
          <a:bodyPr/>
          <a:lstStyle>
            <a:lvl1pPr>
              <a:defRPr>
                <a:solidFill>
                  <a:schemeClr val="tx1">
                    <a:alpha val="0"/>
                  </a:schemeClr>
                </a:solidFill>
              </a:defRPr>
            </a:lvl1pPr>
            <a:lvl2pPr>
              <a:defRPr>
                <a:solidFill>
                  <a:schemeClr val="tx1">
                    <a:alpha val="0"/>
                  </a:schemeClr>
                </a:solidFill>
              </a:defRPr>
            </a:lvl2pPr>
            <a:lvl3pPr>
              <a:defRPr>
                <a:solidFill>
                  <a:schemeClr val="tx1">
                    <a:alpha val="0"/>
                  </a:schemeClr>
                </a:solidFill>
              </a:defRPr>
            </a:lvl3pPr>
            <a:lvl4pPr>
              <a:defRPr>
                <a:solidFill>
                  <a:schemeClr val="tx1">
                    <a:alpha val="0"/>
                  </a:schemeClr>
                </a:solidFill>
              </a:defRPr>
            </a:lvl4pPr>
            <a:lvl5pPr>
              <a:defRPr>
                <a:solidFill>
                  <a:schemeClr val="tx1">
                    <a:alpha val="0"/>
                  </a:schemeClr>
                </a:solidFill>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11" name="Metin Yer Tutucusu 7">
            <a:extLst>
              <a:ext uri="{FF2B5EF4-FFF2-40B4-BE49-F238E27FC236}">
                <a16:creationId xmlns:a16="http://schemas.microsoft.com/office/drawing/2014/main" id="{C2ECEE06-DA6B-3D79-62E5-0DB39002CC01}"/>
              </a:ext>
            </a:extLst>
          </p:cNvPr>
          <p:cNvSpPr>
            <a:spLocks noGrp="1"/>
          </p:cNvSpPr>
          <p:nvPr>
            <p:ph type="body" sz="quarter" idx="23"/>
          </p:nvPr>
        </p:nvSpPr>
        <p:spPr>
          <a:xfrm>
            <a:off x="10056287" y="1104366"/>
            <a:ext cx="816202" cy="817320"/>
          </a:xfrm>
          <a:prstGeom prst="rect">
            <a:avLst/>
          </a:prstGeom>
          <a:blipFill>
            <a:blip r:embed="rId2"/>
            <a:stretch>
              <a:fillRect/>
            </a:stretch>
          </a:blipFill>
        </p:spPr>
        <p:txBody>
          <a:bodyPr/>
          <a:lstStyle>
            <a:lvl1pPr>
              <a:defRPr>
                <a:solidFill>
                  <a:schemeClr val="tx1">
                    <a:alpha val="0"/>
                  </a:schemeClr>
                </a:solidFill>
              </a:defRPr>
            </a:lvl1pPr>
            <a:lvl2pPr>
              <a:defRPr>
                <a:solidFill>
                  <a:schemeClr val="tx1">
                    <a:alpha val="0"/>
                  </a:schemeClr>
                </a:solidFill>
              </a:defRPr>
            </a:lvl2pPr>
            <a:lvl3pPr>
              <a:defRPr>
                <a:solidFill>
                  <a:schemeClr val="tx1">
                    <a:alpha val="0"/>
                  </a:schemeClr>
                </a:solidFill>
              </a:defRPr>
            </a:lvl3pPr>
            <a:lvl4pPr>
              <a:defRPr>
                <a:solidFill>
                  <a:schemeClr val="tx1">
                    <a:alpha val="0"/>
                  </a:schemeClr>
                </a:solidFill>
              </a:defRPr>
            </a:lvl4pPr>
            <a:lvl5pPr>
              <a:defRPr>
                <a:solidFill>
                  <a:schemeClr val="tx1">
                    <a:alpha val="0"/>
                  </a:schemeClr>
                </a:solidFill>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2992178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Üç Resim ve Açıklama">
    <p:spTree>
      <p:nvGrpSpPr>
        <p:cNvPr id="1" name=""/>
        <p:cNvGrpSpPr/>
        <p:nvPr/>
      </p:nvGrpSpPr>
      <p:grpSpPr>
        <a:xfrm>
          <a:off x="0" y="0"/>
          <a:ext cx="0" cy="0"/>
          <a:chOff x="0" y="0"/>
          <a:chExt cx="0" cy="0"/>
        </a:xfrm>
      </p:grpSpPr>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14" name="Metin Yer Tutucusu 13">
            <a:extLst>
              <a:ext uri="{FF2B5EF4-FFF2-40B4-BE49-F238E27FC236}">
                <a16:creationId xmlns:a16="http://schemas.microsoft.com/office/drawing/2014/main" id="{69187AB0-2E1D-E235-3B5C-728D72C0CB88}"/>
              </a:ext>
            </a:extLst>
          </p:cNvPr>
          <p:cNvSpPr>
            <a:spLocks noGrp="1"/>
          </p:cNvSpPr>
          <p:nvPr>
            <p:ph type="body" sz="quarter" idx="11" hasCustomPrompt="1"/>
          </p:nvPr>
        </p:nvSpPr>
        <p:spPr>
          <a:xfrm>
            <a:off x="332143" y="4825651"/>
            <a:ext cx="11527712" cy="1702452"/>
          </a:xfrm>
          <a:prstGeom prst="rect">
            <a:avLst/>
          </a:prstGeom>
        </p:spPr>
        <p:txBody>
          <a:bodyPr/>
          <a:lstStyle>
            <a:lvl1pPr marL="0" indent="0" algn="just">
              <a:lnSpc>
                <a:spcPct val="150000"/>
              </a:lnSpc>
              <a:buFont typeface="+mj-lt"/>
              <a:buNone/>
              <a:defRPr sz="20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Pellentesque</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placerat</a:t>
            </a:r>
            <a:r>
              <a:rPr lang="tr-TR" dirty="0"/>
              <a:t>. Nam </a:t>
            </a:r>
            <a:r>
              <a:rPr lang="tr-TR" dirty="0" err="1"/>
              <a:t>mauris</a:t>
            </a:r>
            <a:r>
              <a:rPr lang="tr-TR" dirty="0"/>
              <a:t> eros, </a:t>
            </a:r>
            <a:r>
              <a:rPr lang="tr-TR" dirty="0" err="1"/>
              <a:t>tristique</a:t>
            </a:r>
            <a:r>
              <a:rPr lang="tr-TR" dirty="0"/>
              <a:t> </a:t>
            </a:r>
            <a:r>
              <a:rPr lang="tr-TR" dirty="0" err="1"/>
              <a:t>sed</a:t>
            </a:r>
            <a:r>
              <a:rPr lang="tr-TR" dirty="0"/>
              <a:t> enim ut, </a:t>
            </a:r>
            <a:r>
              <a:rPr lang="tr-TR" dirty="0" err="1"/>
              <a:t>vehicula</a:t>
            </a:r>
            <a:r>
              <a:rPr lang="tr-TR" dirty="0"/>
              <a:t> </a:t>
            </a:r>
            <a:r>
              <a:rPr lang="tr-TR" dirty="0" err="1"/>
              <a:t>fermentum</a:t>
            </a:r>
            <a:r>
              <a:rPr lang="tr-TR" dirty="0"/>
              <a:t> </a:t>
            </a:r>
            <a:r>
              <a:rPr lang="tr-TR" dirty="0" err="1"/>
              <a:t>lorem</a:t>
            </a:r>
            <a:r>
              <a:rPr lang="tr-TR" dirty="0"/>
              <a:t>. </a:t>
            </a:r>
            <a:r>
              <a:rPr lang="tr-TR" dirty="0" err="1"/>
              <a:t>In</a:t>
            </a:r>
            <a:r>
              <a:rPr lang="tr-TR" dirty="0"/>
              <a:t> </a:t>
            </a:r>
            <a:r>
              <a:rPr lang="tr-TR" dirty="0" err="1"/>
              <a:t>commodo</a:t>
            </a:r>
            <a:r>
              <a:rPr lang="tr-TR" dirty="0"/>
              <a:t> </a:t>
            </a:r>
            <a:r>
              <a:rPr lang="tr-TR" dirty="0" err="1"/>
              <a:t>suscipit</a:t>
            </a:r>
            <a:r>
              <a:rPr lang="tr-TR" dirty="0"/>
              <a:t> </a:t>
            </a:r>
            <a:r>
              <a:rPr lang="tr-TR" dirty="0" err="1"/>
              <a:t>iaculis</a:t>
            </a:r>
            <a:r>
              <a:rPr lang="tr-TR" dirty="0"/>
              <a:t>. </a:t>
            </a:r>
          </a:p>
        </p:txBody>
      </p:sp>
      <p:sp>
        <p:nvSpPr>
          <p:cNvPr id="4" name="Picture Placeholder 44">
            <a:extLst>
              <a:ext uri="{FF2B5EF4-FFF2-40B4-BE49-F238E27FC236}">
                <a16:creationId xmlns:a16="http://schemas.microsoft.com/office/drawing/2014/main" id="{8DA13A8A-D965-6A1C-D001-639F7499F3FF}"/>
              </a:ext>
            </a:extLst>
          </p:cNvPr>
          <p:cNvSpPr>
            <a:spLocks noGrp="1"/>
          </p:cNvSpPr>
          <p:nvPr>
            <p:ph type="pic" sz="quarter" idx="16"/>
          </p:nvPr>
        </p:nvSpPr>
        <p:spPr>
          <a:xfrm>
            <a:off x="332143" y="1507067"/>
            <a:ext cx="3603748" cy="2237844"/>
          </a:xfrm>
          <a:custGeom>
            <a:avLst/>
            <a:gdLst>
              <a:gd name="connsiteX0" fmla="*/ 0 w 4919889"/>
              <a:gd name="connsiteY0" fmla="*/ 0 h 3630158"/>
              <a:gd name="connsiteX1" fmla="*/ 4919889 w 4919889"/>
              <a:gd name="connsiteY1" fmla="*/ 0 h 3630158"/>
              <a:gd name="connsiteX2" fmla="*/ 4919889 w 4919889"/>
              <a:gd name="connsiteY2" fmla="*/ 3630158 h 3630158"/>
              <a:gd name="connsiteX3" fmla="*/ 0 w 4919889"/>
              <a:gd name="connsiteY3" fmla="*/ 3630158 h 3630158"/>
            </a:gdLst>
            <a:ahLst/>
            <a:cxnLst>
              <a:cxn ang="0">
                <a:pos x="connsiteX0" y="connsiteY0"/>
              </a:cxn>
              <a:cxn ang="0">
                <a:pos x="connsiteX1" y="connsiteY1"/>
              </a:cxn>
              <a:cxn ang="0">
                <a:pos x="connsiteX2" y="connsiteY2"/>
              </a:cxn>
              <a:cxn ang="0">
                <a:pos x="connsiteX3" y="connsiteY3"/>
              </a:cxn>
            </a:cxnLst>
            <a:rect l="l" t="t" r="r" b="b"/>
            <a:pathLst>
              <a:path w="4919889" h="3630158">
                <a:moveTo>
                  <a:pt x="0" y="0"/>
                </a:moveTo>
                <a:lnTo>
                  <a:pt x="4919889" y="0"/>
                </a:lnTo>
                <a:lnTo>
                  <a:pt x="4919889" y="3630158"/>
                </a:lnTo>
                <a:lnTo>
                  <a:pt x="0" y="3630158"/>
                </a:lnTo>
                <a:close/>
              </a:path>
            </a:pathLst>
          </a:custGeom>
          <a:solidFill>
            <a:schemeClr val="bg1">
              <a:lumMod val="95000"/>
              <a:alpha val="70000"/>
            </a:schemeClr>
          </a:solidFill>
        </p:spPr>
        <p:txBody>
          <a:bodyPr wrap="square">
            <a:noAutofit/>
          </a:bodyPr>
          <a:lstStyle>
            <a:lvl1pPr>
              <a:defRPr lang="en-ID"/>
            </a:lvl1pPr>
          </a:lstStyle>
          <a:p>
            <a:pPr lvl="0"/>
            <a:endParaRPr lang="en-ID" dirty="0"/>
          </a:p>
        </p:txBody>
      </p:sp>
      <p:sp>
        <p:nvSpPr>
          <p:cNvPr id="6" name="Picture Placeholder 44">
            <a:extLst>
              <a:ext uri="{FF2B5EF4-FFF2-40B4-BE49-F238E27FC236}">
                <a16:creationId xmlns:a16="http://schemas.microsoft.com/office/drawing/2014/main" id="{807A29EA-DD85-42A6-74A5-33D1DCC7842D}"/>
              </a:ext>
            </a:extLst>
          </p:cNvPr>
          <p:cNvSpPr>
            <a:spLocks noGrp="1"/>
          </p:cNvSpPr>
          <p:nvPr>
            <p:ph type="pic" sz="quarter" idx="17"/>
          </p:nvPr>
        </p:nvSpPr>
        <p:spPr>
          <a:xfrm>
            <a:off x="4294126" y="1507067"/>
            <a:ext cx="3603748" cy="2237844"/>
          </a:xfrm>
          <a:custGeom>
            <a:avLst/>
            <a:gdLst>
              <a:gd name="connsiteX0" fmla="*/ 0 w 4919889"/>
              <a:gd name="connsiteY0" fmla="*/ 0 h 3630158"/>
              <a:gd name="connsiteX1" fmla="*/ 4919889 w 4919889"/>
              <a:gd name="connsiteY1" fmla="*/ 0 h 3630158"/>
              <a:gd name="connsiteX2" fmla="*/ 4919889 w 4919889"/>
              <a:gd name="connsiteY2" fmla="*/ 3630158 h 3630158"/>
              <a:gd name="connsiteX3" fmla="*/ 0 w 4919889"/>
              <a:gd name="connsiteY3" fmla="*/ 3630158 h 3630158"/>
            </a:gdLst>
            <a:ahLst/>
            <a:cxnLst>
              <a:cxn ang="0">
                <a:pos x="connsiteX0" y="connsiteY0"/>
              </a:cxn>
              <a:cxn ang="0">
                <a:pos x="connsiteX1" y="connsiteY1"/>
              </a:cxn>
              <a:cxn ang="0">
                <a:pos x="connsiteX2" y="connsiteY2"/>
              </a:cxn>
              <a:cxn ang="0">
                <a:pos x="connsiteX3" y="connsiteY3"/>
              </a:cxn>
            </a:cxnLst>
            <a:rect l="l" t="t" r="r" b="b"/>
            <a:pathLst>
              <a:path w="4919889" h="3630158">
                <a:moveTo>
                  <a:pt x="0" y="0"/>
                </a:moveTo>
                <a:lnTo>
                  <a:pt x="4919889" y="0"/>
                </a:lnTo>
                <a:lnTo>
                  <a:pt x="4919889" y="3630158"/>
                </a:lnTo>
                <a:lnTo>
                  <a:pt x="0" y="3630158"/>
                </a:lnTo>
                <a:close/>
              </a:path>
            </a:pathLst>
          </a:custGeom>
          <a:solidFill>
            <a:schemeClr val="bg1">
              <a:lumMod val="95000"/>
              <a:alpha val="70000"/>
            </a:schemeClr>
          </a:solidFill>
        </p:spPr>
        <p:txBody>
          <a:bodyPr wrap="square">
            <a:noAutofit/>
          </a:bodyPr>
          <a:lstStyle>
            <a:lvl1pPr>
              <a:defRPr lang="en-ID"/>
            </a:lvl1pPr>
          </a:lstStyle>
          <a:p>
            <a:pPr lvl="0"/>
            <a:endParaRPr lang="en-ID" dirty="0"/>
          </a:p>
        </p:txBody>
      </p:sp>
      <p:sp>
        <p:nvSpPr>
          <p:cNvPr id="8" name="Picture Placeholder 44">
            <a:extLst>
              <a:ext uri="{FF2B5EF4-FFF2-40B4-BE49-F238E27FC236}">
                <a16:creationId xmlns:a16="http://schemas.microsoft.com/office/drawing/2014/main" id="{C4815932-B89B-6D91-2B5D-4F16696D5B3C}"/>
              </a:ext>
            </a:extLst>
          </p:cNvPr>
          <p:cNvSpPr>
            <a:spLocks noGrp="1"/>
          </p:cNvSpPr>
          <p:nvPr>
            <p:ph type="pic" sz="quarter" idx="18"/>
          </p:nvPr>
        </p:nvSpPr>
        <p:spPr>
          <a:xfrm>
            <a:off x="8256107" y="1507066"/>
            <a:ext cx="3603748" cy="2237844"/>
          </a:xfrm>
          <a:custGeom>
            <a:avLst/>
            <a:gdLst>
              <a:gd name="connsiteX0" fmla="*/ 0 w 4919889"/>
              <a:gd name="connsiteY0" fmla="*/ 0 h 3630158"/>
              <a:gd name="connsiteX1" fmla="*/ 4919889 w 4919889"/>
              <a:gd name="connsiteY1" fmla="*/ 0 h 3630158"/>
              <a:gd name="connsiteX2" fmla="*/ 4919889 w 4919889"/>
              <a:gd name="connsiteY2" fmla="*/ 3630158 h 3630158"/>
              <a:gd name="connsiteX3" fmla="*/ 0 w 4919889"/>
              <a:gd name="connsiteY3" fmla="*/ 3630158 h 3630158"/>
            </a:gdLst>
            <a:ahLst/>
            <a:cxnLst>
              <a:cxn ang="0">
                <a:pos x="connsiteX0" y="connsiteY0"/>
              </a:cxn>
              <a:cxn ang="0">
                <a:pos x="connsiteX1" y="connsiteY1"/>
              </a:cxn>
              <a:cxn ang="0">
                <a:pos x="connsiteX2" y="connsiteY2"/>
              </a:cxn>
              <a:cxn ang="0">
                <a:pos x="connsiteX3" y="connsiteY3"/>
              </a:cxn>
            </a:cxnLst>
            <a:rect l="l" t="t" r="r" b="b"/>
            <a:pathLst>
              <a:path w="4919889" h="3630158">
                <a:moveTo>
                  <a:pt x="0" y="0"/>
                </a:moveTo>
                <a:lnTo>
                  <a:pt x="4919889" y="0"/>
                </a:lnTo>
                <a:lnTo>
                  <a:pt x="4919889" y="3630158"/>
                </a:lnTo>
                <a:lnTo>
                  <a:pt x="0" y="3630158"/>
                </a:lnTo>
                <a:close/>
              </a:path>
            </a:pathLst>
          </a:custGeom>
          <a:solidFill>
            <a:schemeClr val="bg1">
              <a:lumMod val="95000"/>
              <a:alpha val="70000"/>
            </a:schemeClr>
          </a:solidFill>
        </p:spPr>
        <p:txBody>
          <a:bodyPr wrap="square">
            <a:noAutofit/>
          </a:bodyPr>
          <a:lstStyle>
            <a:lvl1pPr>
              <a:defRPr lang="en-ID"/>
            </a:lvl1pPr>
          </a:lstStyle>
          <a:p>
            <a:pPr lvl="0"/>
            <a:endParaRPr lang="en-ID" dirty="0"/>
          </a:p>
        </p:txBody>
      </p:sp>
      <p:sp>
        <p:nvSpPr>
          <p:cNvPr id="9" name="Metin Yer Tutucusu 13">
            <a:extLst>
              <a:ext uri="{FF2B5EF4-FFF2-40B4-BE49-F238E27FC236}">
                <a16:creationId xmlns:a16="http://schemas.microsoft.com/office/drawing/2014/main" id="{F8EBE4A3-C5FF-73C3-E7EF-6D474C6178DF}"/>
              </a:ext>
            </a:extLst>
          </p:cNvPr>
          <p:cNvSpPr>
            <a:spLocks noGrp="1"/>
          </p:cNvSpPr>
          <p:nvPr>
            <p:ph type="body" sz="quarter" idx="19" hasCustomPrompt="1"/>
          </p:nvPr>
        </p:nvSpPr>
        <p:spPr>
          <a:xfrm>
            <a:off x="4294126" y="4001304"/>
            <a:ext cx="3603750" cy="400726"/>
          </a:xfrm>
          <a:prstGeom prst="rect">
            <a:avLst/>
          </a:prstGeom>
        </p:spPr>
        <p:txBody>
          <a:bodyPr/>
          <a:lstStyle>
            <a:lvl1pPr marL="0" indent="0" algn="ctr" rtl="0">
              <a:lnSpc>
                <a:spcPct val="150000"/>
              </a:lnSpc>
              <a:buFont typeface="+mj-lt"/>
              <a:buNone/>
              <a:defRPr lang="tr-TR" b="0" i="0" smtClean="0">
                <a:effectLst/>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Photo </a:t>
            </a:r>
            <a:r>
              <a:rPr lang="tr-TR" dirty="0" err="1"/>
              <a:t>Description</a:t>
            </a:r>
            <a:endParaRPr lang="tr-TR" dirty="0"/>
          </a:p>
        </p:txBody>
      </p:sp>
      <p:sp>
        <p:nvSpPr>
          <p:cNvPr id="11" name="Metin Yer Tutucusu 13">
            <a:extLst>
              <a:ext uri="{FF2B5EF4-FFF2-40B4-BE49-F238E27FC236}">
                <a16:creationId xmlns:a16="http://schemas.microsoft.com/office/drawing/2014/main" id="{2D7B337B-15B2-A970-BF0D-CD73249B4D73}"/>
              </a:ext>
            </a:extLst>
          </p:cNvPr>
          <p:cNvSpPr>
            <a:spLocks noGrp="1"/>
          </p:cNvSpPr>
          <p:nvPr>
            <p:ph type="body" sz="quarter" idx="20" hasCustomPrompt="1"/>
          </p:nvPr>
        </p:nvSpPr>
        <p:spPr>
          <a:xfrm>
            <a:off x="8256107" y="3992229"/>
            <a:ext cx="3603750" cy="400726"/>
          </a:xfrm>
          <a:prstGeom prst="rect">
            <a:avLst/>
          </a:prstGeom>
        </p:spPr>
        <p:txBody>
          <a:bodyPr/>
          <a:lstStyle>
            <a:lvl1pPr marL="0" indent="0" algn="ctr">
              <a:lnSpc>
                <a:spcPct val="150000"/>
              </a:lnSpc>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Photo </a:t>
            </a:r>
            <a:r>
              <a:rPr lang="tr-TR" dirty="0" err="1"/>
              <a:t>Description</a:t>
            </a:r>
            <a:endParaRPr lang="tr-TR" dirty="0"/>
          </a:p>
        </p:txBody>
      </p:sp>
      <p:sp>
        <p:nvSpPr>
          <p:cNvPr id="12" name="Metin Yer Tutucusu 13">
            <a:extLst>
              <a:ext uri="{FF2B5EF4-FFF2-40B4-BE49-F238E27FC236}">
                <a16:creationId xmlns:a16="http://schemas.microsoft.com/office/drawing/2014/main" id="{CADA8654-0FC6-AE82-8C97-998890697441}"/>
              </a:ext>
            </a:extLst>
          </p:cNvPr>
          <p:cNvSpPr>
            <a:spLocks noGrp="1"/>
          </p:cNvSpPr>
          <p:nvPr>
            <p:ph type="body" sz="quarter" idx="21" hasCustomPrompt="1"/>
          </p:nvPr>
        </p:nvSpPr>
        <p:spPr>
          <a:xfrm>
            <a:off x="332143" y="4019454"/>
            <a:ext cx="3603750" cy="400726"/>
          </a:xfrm>
          <a:prstGeom prst="rect">
            <a:avLst/>
          </a:prstGeom>
        </p:spPr>
        <p:txBody>
          <a:bodyPr/>
          <a:lstStyle>
            <a:lvl1pPr marL="0" indent="0" algn="ctr">
              <a:lnSpc>
                <a:spcPct val="150000"/>
              </a:lnSpc>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Photo </a:t>
            </a:r>
            <a:r>
              <a:rPr lang="tr-TR" dirty="0" err="1"/>
              <a:t>Description</a:t>
            </a:r>
            <a:endParaRPr lang="tr-TR" dirty="0"/>
          </a:p>
        </p:txBody>
      </p:sp>
      <p:sp>
        <p:nvSpPr>
          <p:cNvPr id="17" name="Metin Yer Tutucusu 7">
            <a:extLst>
              <a:ext uri="{FF2B5EF4-FFF2-40B4-BE49-F238E27FC236}">
                <a16:creationId xmlns:a16="http://schemas.microsoft.com/office/drawing/2014/main" id="{D87D8ECB-E005-A7AC-3CCD-6551B0EDE185}"/>
              </a:ext>
            </a:extLst>
          </p:cNvPr>
          <p:cNvSpPr>
            <a:spLocks noGrp="1"/>
          </p:cNvSpPr>
          <p:nvPr>
            <p:ph type="body" sz="quarter" idx="23"/>
          </p:nvPr>
        </p:nvSpPr>
        <p:spPr>
          <a:xfrm>
            <a:off x="3418549" y="1331196"/>
            <a:ext cx="713399" cy="714376"/>
          </a:xfrm>
          <a:prstGeom prst="rect">
            <a:avLst/>
          </a:prstGeom>
          <a:blipFill>
            <a:blip r:embed="rId2"/>
            <a:stretch>
              <a:fillRect/>
            </a:stretch>
          </a:blipFill>
        </p:spPr>
        <p:txBody>
          <a:bodyPr/>
          <a:lstStyle>
            <a:lvl1pPr>
              <a:defRPr>
                <a:solidFill>
                  <a:schemeClr val="tx1">
                    <a:alpha val="0"/>
                  </a:schemeClr>
                </a:solidFill>
              </a:defRPr>
            </a:lvl1pPr>
            <a:lvl2pPr>
              <a:defRPr>
                <a:solidFill>
                  <a:schemeClr val="tx1">
                    <a:alpha val="0"/>
                  </a:schemeClr>
                </a:solidFill>
              </a:defRPr>
            </a:lvl2pPr>
            <a:lvl3pPr>
              <a:defRPr>
                <a:solidFill>
                  <a:schemeClr val="tx1">
                    <a:alpha val="0"/>
                  </a:schemeClr>
                </a:solidFill>
              </a:defRPr>
            </a:lvl3pPr>
            <a:lvl4pPr>
              <a:defRPr>
                <a:solidFill>
                  <a:schemeClr val="tx1">
                    <a:alpha val="0"/>
                  </a:schemeClr>
                </a:solidFill>
              </a:defRPr>
            </a:lvl4pPr>
            <a:lvl5pPr>
              <a:defRPr>
                <a:solidFill>
                  <a:schemeClr val="tx1">
                    <a:alpha val="0"/>
                  </a:schemeClr>
                </a:solidFill>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18" name="Metin Yer Tutucusu 7">
            <a:extLst>
              <a:ext uri="{FF2B5EF4-FFF2-40B4-BE49-F238E27FC236}">
                <a16:creationId xmlns:a16="http://schemas.microsoft.com/office/drawing/2014/main" id="{4EB0029D-530C-BBEF-123B-41029165C58D}"/>
              </a:ext>
            </a:extLst>
          </p:cNvPr>
          <p:cNvSpPr>
            <a:spLocks noGrp="1"/>
          </p:cNvSpPr>
          <p:nvPr>
            <p:ph type="body" sz="quarter" idx="24"/>
          </p:nvPr>
        </p:nvSpPr>
        <p:spPr>
          <a:xfrm>
            <a:off x="7363591" y="1331196"/>
            <a:ext cx="713399" cy="714376"/>
          </a:xfrm>
          <a:prstGeom prst="rect">
            <a:avLst/>
          </a:prstGeom>
          <a:blipFill>
            <a:blip r:embed="rId2"/>
            <a:stretch>
              <a:fillRect/>
            </a:stretch>
          </a:blipFill>
        </p:spPr>
        <p:txBody>
          <a:bodyPr/>
          <a:lstStyle>
            <a:lvl1pPr>
              <a:defRPr>
                <a:solidFill>
                  <a:schemeClr val="tx1">
                    <a:alpha val="0"/>
                  </a:schemeClr>
                </a:solidFill>
              </a:defRPr>
            </a:lvl1pPr>
            <a:lvl2pPr>
              <a:defRPr>
                <a:solidFill>
                  <a:schemeClr val="tx1">
                    <a:alpha val="0"/>
                  </a:schemeClr>
                </a:solidFill>
              </a:defRPr>
            </a:lvl2pPr>
            <a:lvl3pPr>
              <a:defRPr>
                <a:solidFill>
                  <a:schemeClr val="tx1">
                    <a:alpha val="0"/>
                  </a:schemeClr>
                </a:solidFill>
              </a:defRPr>
            </a:lvl3pPr>
            <a:lvl4pPr>
              <a:defRPr>
                <a:solidFill>
                  <a:schemeClr val="tx1">
                    <a:alpha val="0"/>
                  </a:schemeClr>
                </a:solidFill>
              </a:defRPr>
            </a:lvl4pPr>
            <a:lvl5pPr>
              <a:defRPr>
                <a:solidFill>
                  <a:schemeClr val="tx1">
                    <a:alpha val="0"/>
                  </a:schemeClr>
                </a:solidFill>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19" name="Metin Yer Tutucusu 7">
            <a:extLst>
              <a:ext uri="{FF2B5EF4-FFF2-40B4-BE49-F238E27FC236}">
                <a16:creationId xmlns:a16="http://schemas.microsoft.com/office/drawing/2014/main" id="{BCA339C8-DF16-E194-A15F-09D8186A457E}"/>
              </a:ext>
            </a:extLst>
          </p:cNvPr>
          <p:cNvSpPr>
            <a:spLocks noGrp="1"/>
          </p:cNvSpPr>
          <p:nvPr>
            <p:ph type="body" sz="quarter" idx="25"/>
          </p:nvPr>
        </p:nvSpPr>
        <p:spPr>
          <a:xfrm>
            <a:off x="11325573" y="1336033"/>
            <a:ext cx="713399" cy="714376"/>
          </a:xfrm>
          <a:prstGeom prst="rect">
            <a:avLst/>
          </a:prstGeom>
          <a:blipFill>
            <a:blip r:embed="rId2"/>
            <a:stretch>
              <a:fillRect/>
            </a:stretch>
          </a:blipFill>
        </p:spPr>
        <p:txBody>
          <a:bodyPr/>
          <a:lstStyle>
            <a:lvl1pPr>
              <a:defRPr>
                <a:solidFill>
                  <a:schemeClr val="tx1">
                    <a:alpha val="0"/>
                  </a:schemeClr>
                </a:solidFill>
              </a:defRPr>
            </a:lvl1pPr>
            <a:lvl2pPr>
              <a:defRPr>
                <a:solidFill>
                  <a:schemeClr val="tx1">
                    <a:alpha val="0"/>
                  </a:schemeClr>
                </a:solidFill>
              </a:defRPr>
            </a:lvl2pPr>
            <a:lvl3pPr>
              <a:defRPr>
                <a:solidFill>
                  <a:schemeClr val="tx1">
                    <a:alpha val="0"/>
                  </a:schemeClr>
                </a:solidFill>
              </a:defRPr>
            </a:lvl3pPr>
            <a:lvl4pPr>
              <a:defRPr>
                <a:solidFill>
                  <a:schemeClr val="tx1">
                    <a:alpha val="0"/>
                  </a:schemeClr>
                </a:solidFill>
              </a:defRPr>
            </a:lvl4pPr>
            <a:lvl5pPr>
              <a:defRPr>
                <a:solidFill>
                  <a:schemeClr val="tx1">
                    <a:alpha val="0"/>
                  </a:schemeClr>
                </a:solidFill>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3544812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urgulu Slayt">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A0485305-5E29-ED90-9207-44252B7BF0BE}"/>
              </a:ext>
            </a:extLst>
          </p:cNvPr>
          <p:cNvSpPr>
            <a:spLocks noGrp="1"/>
          </p:cNvSpPr>
          <p:nvPr>
            <p:ph type="sldNum" sz="quarter" idx="10"/>
          </p:nvPr>
        </p:nvSpPr>
        <p:spPr/>
        <p:txBody>
          <a:bodyPr/>
          <a:lstStyle/>
          <a:p>
            <a:fld id="{2F62D8D3-5C38-8D43-BD98-13F7A0749A0B}" type="slidenum">
              <a:rPr lang="tr-TR" smtClean="0"/>
              <a:pPr/>
              <a:t>‹#›</a:t>
            </a:fld>
            <a:endParaRPr lang="tr-TR" dirty="0"/>
          </a:p>
        </p:txBody>
      </p:sp>
      <p:sp>
        <p:nvSpPr>
          <p:cNvPr id="4" name="Metin Yer Tutucusu 9">
            <a:extLst>
              <a:ext uri="{FF2B5EF4-FFF2-40B4-BE49-F238E27FC236}">
                <a16:creationId xmlns:a16="http://schemas.microsoft.com/office/drawing/2014/main" id="{1C4D1B8D-7DCF-562D-1195-011A8F280094}"/>
              </a:ext>
            </a:extLst>
          </p:cNvPr>
          <p:cNvSpPr>
            <a:spLocks noGrp="1"/>
          </p:cNvSpPr>
          <p:nvPr>
            <p:ph type="body" sz="quarter" idx="11"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chemeClr val="bg1"/>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5" name="Metin Yer Tutucusu 13">
            <a:extLst>
              <a:ext uri="{FF2B5EF4-FFF2-40B4-BE49-F238E27FC236}">
                <a16:creationId xmlns:a16="http://schemas.microsoft.com/office/drawing/2014/main" id="{787151A7-9615-FBE3-0434-75EC166EC711}"/>
              </a:ext>
            </a:extLst>
          </p:cNvPr>
          <p:cNvSpPr>
            <a:spLocks noGrp="1"/>
          </p:cNvSpPr>
          <p:nvPr>
            <p:ph type="body" sz="quarter" idx="12" hasCustomPrompt="1"/>
          </p:nvPr>
        </p:nvSpPr>
        <p:spPr>
          <a:xfrm>
            <a:off x="304800" y="2345981"/>
            <a:ext cx="11497733" cy="3670505"/>
          </a:xfrm>
          <a:prstGeom prst="rect">
            <a:avLst/>
          </a:prstGeom>
        </p:spPr>
        <p:txBody>
          <a:bodyPr/>
          <a:lstStyle>
            <a:lvl1pPr marL="0" indent="0" algn="just">
              <a:lnSpc>
                <a:spcPct val="150000"/>
              </a:lnSpc>
              <a:buFont typeface="+mj-lt"/>
              <a:buNone/>
              <a:defRPr sz="2000" b="0" i="0">
                <a:solidFill>
                  <a:schemeClr val="bg1"/>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consectetur</a:t>
            </a:r>
            <a:r>
              <a:rPr lang="tr-TR" dirty="0"/>
              <a:t> </a:t>
            </a:r>
            <a:r>
              <a:rPr lang="tr-TR" dirty="0" err="1"/>
              <a:t>adipiscing</a:t>
            </a:r>
            <a:r>
              <a:rPr lang="tr-TR" dirty="0"/>
              <a:t> elit. </a:t>
            </a:r>
            <a:r>
              <a:rPr lang="tr-TR" dirty="0" err="1"/>
              <a:t>Pellentesque</a:t>
            </a:r>
            <a:r>
              <a:rPr lang="tr-TR" dirty="0"/>
              <a:t> </a:t>
            </a:r>
            <a:r>
              <a:rPr lang="tr-TR" dirty="0" err="1"/>
              <a:t>tincidunt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placerat</a:t>
            </a:r>
            <a:r>
              <a:rPr lang="tr-TR" dirty="0"/>
              <a:t>. Nam </a:t>
            </a:r>
            <a:r>
              <a:rPr lang="tr-TR" dirty="0" err="1"/>
              <a:t>mauris</a:t>
            </a:r>
            <a:r>
              <a:rPr lang="tr-TR" dirty="0"/>
              <a:t> eros, </a:t>
            </a:r>
            <a:r>
              <a:rPr lang="tr-TR" dirty="0" err="1"/>
              <a:t>tristique</a:t>
            </a:r>
            <a:r>
              <a:rPr lang="tr-TR" dirty="0"/>
              <a:t> </a:t>
            </a:r>
            <a:r>
              <a:rPr lang="tr-TR" dirty="0" err="1"/>
              <a:t>sed</a:t>
            </a:r>
            <a:r>
              <a:rPr lang="tr-TR" dirty="0"/>
              <a:t> enim ut, </a:t>
            </a:r>
            <a:r>
              <a:rPr lang="tr-TR" dirty="0" err="1"/>
              <a:t>vehicula</a:t>
            </a:r>
            <a:r>
              <a:rPr lang="tr-TR" dirty="0"/>
              <a:t> </a:t>
            </a:r>
            <a:r>
              <a:rPr lang="tr-TR" dirty="0" err="1"/>
              <a:t>fermentum</a:t>
            </a:r>
            <a:r>
              <a:rPr lang="tr-TR" dirty="0"/>
              <a:t> </a:t>
            </a:r>
            <a:r>
              <a:rPr lang="tr-TR" dirty="0" err="1"/>
              <a:t>lorem</a:t>
            </a:r>
            <a:r>
              <a:rPr lang="tr-TR" dirty="0"/>
              <a:t>. </a:t>
            </a:r>
            <a:r>
              <a:rPr lang="tr-TR" dirty="0" err="1"/>
              <a:t>In</a:t>
            </a:r>
            <a:r>
              <a:rPr lang="tr-TR" dirty="0"/>
              <a:t> </a:t>
            </a:r>
            <a:r>
              <a:rPr lang="tr-TR" dirty="0" err="1"/>
              <a:t>commodo</a:t>
            </a:r>
            <a:r>
              <a:rPr lang="tr-TR" dirty="0"/>
              <a:t> </a:t>
            </a:r>
            <a:r>
              <a:rPr lang="tr-TR" dirty="0" err="1"/>
              <a:t>suscipit</a:t>
            </a:r>
            <a:r>
              <a:rPr lang="tr-TR" dirty="0"/>
              <a:t> </a:t>
            </a:r>
            <a:r>
              <a:rPr lang="tr-TR" dirty="0" err="1"/>
              <a:t>iaculis</a:t>
            </a:r>
            <a:r>
              <a:rPr lang="tr-TR" dirty="0"/>
              <a:t>. </a:t>
            </a:r>
            <a:r>
              <a:rPr lang="tr-TR" dirty="0" err="1"/>
              <a:t>Mauris</a:t>
            </a:r>
            <a:r>
              <a:rPr lang="tr-TR" dirty="0"/>
              <a:t> </a:t>
            </a:r>
            <a:r>
              <a:rPr lang="tr-TR" dirty="0" err="1"/>
              <a:t>vehicula</a:t>
            </a:r>
            <a:r>
              <a:rPr lang="tr-TR" dirty="0"/>
              <a:t> </a:t>
            </a:r>
            <a:r>
              <a:rPr lang="tr-TR" dirty="0" err="1"/>
              <a:t>laoreet</a:t>
            </a:r>
            <a:r>
              <a:rPr lang="tr-TR" dirty="0"/>
              <a:t> </a:t>
            </a:r>
            <a:r>
              <a:rPr lang="tr-TR" dirty="0" err="1"/>
              <a:t>tellus</a:t>
            </a:r>
            <a:r>
              <a:rPr lang="tr-TR" dirty="0"/>
              <a:t>, </a:t>
            </a:r>
            <a:r>
              <a:rPr lang="tr-TR" dirty="0" err="1"/>
              <a:t>ac</a:t>
            </a:r>
            <a:r>
              <a:rPr lang="tr-TR" dirty="0"/>
              <a:t> </a:t>
            </a:r>
            <a:r>
              <a:rPr lang="tr-TR" dirty="0" err="1"/>
              <a:t>efficitur</a:t>
            </a:r>
            <a:r>
              <a:rPr lang="tr-TR" dirty="0"/>
              <a:t> </a:t>
            </a:r>
            <a:r>
              <a:rPr lang="tr-TR" dirty="0" err="1"/>
              <a:t>risus</a:t>
            </a:r>
            <a:r>
              <a:rPr lang="tr-TR" dirty="0"/>
              <a:t> </a:t>
            </a:r>
            <a:r>
              <a:rPr lang="tr-TR" dirty="0" err="1"/>
              <a:t>molestie</a:t>
            </a:r>
            <a:r>
              <a:rPr lang="tr-TR" dirty="0"/>
              <a:t> in. </a:t>
            </a:r>
            <a:r>
              <a:rPr lang="tr-TR" dirty="0" err="1"/>
              <a:t>Proin</a:t>
            </a:r>
            <a:r>
              <a:rPr lang="tr-TR" dirty="0"/>
              <a:t> </a:t>
            </a:r>
            <a:r>
              <a:rPr lang="tr-TR" dirty="0" err="1"/>
              <a:t>tincidunt</a:t>
            </a:r>
            <a:r>
              <a:rPr lang="tr-TR" dirty="0"/>
              <a:t> </a:t>
            </a:r>
            <a:r>
              <a:rPr lang="tr-TR" dirty="0" err="1"/>
              <a:t>facilisis</a:t>
            </a:r>
            <a:r>
              <a:rPr lang="tr-TR" dirty="0"/>
              <a:t> </a:t>
            </a:r>
            <a:r>
              <a:rPr lang="tr-TR" dirty="0" err="1"/>
              <a:t>aliquam</a:t>
            </a:r>
            <a:r>
              <a:rPr lang="tr-TR" dirty="0"/>
              <a:t>. </a:t>
            </a:r>
            <a:r>
              <a:rPr lang="tr-TR" dirty="0" err="1"/>
              <a:t>Suspendisse</a:t>
            </a:r>
            <a:r>
              <a:rPr lang="tr-TR" dirty="0"/>
              <a:t> </a:t>
            </a:r>
            <a:r>
              <a:rPr lang="tr-TR" dirty="0" err="1"/>
              <a:t>sed</a:t>
            </a:r>
            <a:r>
              <a:rPr lang="tr-TR" dirty="0"/>
              <a:t> </a:t>
            </a:r>
            <a:r>
              <a:rPr lang="tr-TR" dirty="0" err="1"/>
              <a:t>consectetur</a:t>
            </a:r>
            <a:r>
              <a:rPr lang="tr-TR" dirty="0"/>
              <a:t> </a:t>
            </a:r>
            <a:r>
              <a:rPr lang="tr-TR" dirty="0" err="1"/>
              <a:t>sapien</a:t>
            </a:r>
            <a:r>
              <a:rPr lang="tr-TR" dirty="0"/>
              <a:t>. </a:t>
            </a:r>
            <a:r>
              <a:rPr lang="tr-TR" dirty="0" err="1"/>
              <a:t>Donec</a:t>
            </a:r>
            <a:r>
              <a:rPr lang="tr-TR" dirty="0"/>
              <a:t> </a:t>
            </a:r>
            <a:r>
              <a:rPr lang="tr-TR" dirty="0" err="1"/>
              <a:t>pellentesque</a:t>
            </a:r>
            <a:r>
              <a:rPr lang="tr-TR" dirty="0"/>
              <a:t> </a:t>
            </a:r>
            <a:r>
              <a:rPr lang="tr-TR" dirty="0" err="1"/>
              <a:t>augue</a:t>
            </a:r>
            <a:r>
              <a:rPr lang="tr-TR" dirty="0"/>
              <a:t> </a:t>
            </a:r>
            <a:r>
              <a:rPr lang="tr-TR" dirty="0" err="1"/>
              <a:t>quis</a:t>
            </a:r>
            <a:r>
              <a:rPr lang="tr-TR" dirty="0"/>
              <a:t> </a:t>
            </a:r>
            <a:r>
              <a:rPr lang="tr-TR" dirty="0" err="1"/>
              <a:t>velit</a:t>
            </a:r>
            <a:r>
              <a:rPr lang="tr-TR" dirty="0"/>
              <a:t> </a:t>
            </a:r>
            <a:r>
              <a:rPr lang="tr-TR" dirty="0" err="1"/>
              <a:t>porttitor</a:t>
            </a:r>
            <a:r>
              <a:rPr lang="tr-TR" dirty="0"/>
              <a:t> </a:t>
            </a:r>
            <a:r>
              <a:rPr lang="tr-TR" dirty="0" err="1"/>
              <a:t>varius</a:t>
            </a:r>
            <a:r>
              <a:rPr lang="tr-TR" dirty="0"/>
              <a:t> </a:t>
            </a:r>
            <a:r>
              <a:rPr lang="tr-TR" dirty="0" err="1"/>
              <a:t>nec</a:t>
            </a:r>
            <a:r>
              <a:rPr lang="tr-TR" dirty="0"/>
              <a:t> a </a:t>
            </a:r>
            <a:r>
              <a:rPr lang="tr-TR" dirty="0" err="1"/>
              <a:t>mauris</a:t>
            </a:r>
            <a:r>
              <a:rPr lang="tr-TR" dirty="0"/>
              <a:t>. </a:t>
            </a:r>
            <a:r>
              <a:rPr lang="tr-TR" dirty="0" err="1"/>
              <a:t>Sed</a:t>
            </a:r>
            <a:r>
              <a:rPr lang="tr-TR" dirty="0"/>
              <a:t> </a:t>
            </a:r>
            <a:r>
              <a:rPr lang="tr-TR" dirty="0" err="1"/>
              <a:t>turpis</a:t>
            </a:r>
            <a:r>
              <a:rPr lang="tr-TR" dirty="0"/>
              <a:t> </a:t>
            </a:r>
            <a:r>
              <a:rPr lang="tr-TR" dirty="0" err="1"/>
              <a:t>magna</a:t>
            </a:r>
            <a:r>
              <a:rPr lang="tr-TR" dirty="0"/>
              <a:t>, </a:t>
            </a:r>
            <a:r>
              <a:rPr lang="tr-TR" dirty="0" err="1"/>
              <a:t>lacinia</a:t>
            </a:r>
            <a:r>
              <a:rPr lang="tr-TR" dirty="0"/>
              <a:t> </a:t>
            </a:r>
            <a:r>
              <a:rPr lang="tr-TR" dirty="0" err="1"/>
              <a:t>non</a:t>
            </a:r>
            <a:r>
              <a:rPr lang="tr-TR" dirty="0"/>
              <a:t> </a:t>
            </a:r>
            <a:r>
              <a:rPr lang="tr-TR" dirty="0" err="1"/>
              <a:t>euismod</a:t>
            </a:r>
            <a:r>
              <a:rPr lang="tr-TR" dirty="0"/>
              <a:t> et, </a:t>
            </a:r>
            <a:r>
              <a:rPr lang="tr-TR" dirty="0" err="1"/>
              <a:t>semper</a:t>
            </a:r>
            <a:r>
              <a:rPr lang="tr-TR" dirty="0"/>
              <a:t> </a:t>
            </a:r>
            <a:r>
              <a:rPr lang="tr-TR" dirty="0" err="1"/>
              <a:t>eget</a:t>
            </a:r>
            <a:r>
              <a:rPr lang="tr-TR" dirty="0"/>
              <a:t> </a:t>
            </a:r>
            <a:r>
              <a:rPr lang="tr-TR" dirty="0" err="1"/>
              <a:t>dui</a:t>
            </a:r>
            <a:r>
              <a:rPr lang="tr-TR" dirty="0"/>
              <a:t>. </a:t>
            </a:r>
            <a:r>
              <a:rPr lang="tr-TR" dirty="0" err="1"/>
              <a:t>Donec</a:t>
            </a:r>
            <a:r>
              <a:rPr lang="tr-TR" dirty="0"/>
              <a:t> ut </a:t>
            </a:r>
            <a:r>
              <a:rPr lang="tr-TR" dirty="0" err="1"/>
              <a:t>orci</a:t>
            </a:r>
            <a:r>
              <a:rPr lang="tr-TR" dirty="0"/>
              <a:t> ut </a:t>
            </a:r>
            <a:r>
              <a:rPr lang="tr-TR" dirty="0" err="1"/>
              <a:t>lectus</a:t>
            </a:r>
            <a:r>
              <a:rPr lang="tr-TR" dirty="0"/>
              <a:t> </a:t>
            </a:r>
            <a:r>
              <a:rPr lang="tr-TR" dirty="0" err="1"/>
              <a:t>dictum</a:t>
            </a:r>
            <a:r>
              <a:rPr lang="tr-TR" dirty="0"/>
              <a:t> </a:t>
            </a:r>
            <a:r>
              <a:rPr lang="tr-TR" dirty="0" err="1"/>
              <a:t>mattis</a:t>
            </a:r>
            <a:r>
              <a:rPr lang="tr-TR" dirty="0"/>
              <a:t> </a:t>
            </a:r>
            <a:r>
              <a:rPr lang="tr-TR" dirty="0" err="1"/>
              <a:t>eu</a:t>
            </a:r>
            <a:r>
              <a:rPr lang="tr-TR" dirty="0"/>
              <a:t> </a:t>
            </a:r>
            <a:r>
              <a:rPr lang="tr-TR" dirty="0" err="1"/>
              <a:t>eu</a:t>
            </a:r>
            <a:r>
              <a:rPr lang="tr-TR" dirty="0"/>
              <a:t> </a:t>
            </a:r>
            <a:r>
              <a:rPr lang="tr-TR" dirty="0" err="1"/>
              <a:t>odio</a:t>
            </a:r>
            <a:r>
              <a:rPr lang="tr-TR" dirty="0"/>
              <a:t>.</a:t>
            </a:r>
          </a:p>
          <a:p>
            <a:pPr lvl="0"/>
            <a:endParaRPr lang="tr-TR" dirty="0"/>
          </a:p>
        </p:txBody>
      </p:sp>
      <p:sp>
        <p:nvSpPr>
          <p:cNvPr id="6" name="Metin Yer Tutucusu 13">
            <a:extLst>
              <a:ext uri="{FF2B5EF4-FFF2-40B4-BE49-F238E27FC236}">
                <a16:creationId xmlns:a16="http://schemas.microsoft.com/office/drawing/2014/main" id="{75B794FD-DFDE-098A-FEED-B968956A79F2}"/>
              </a:ext>
            </a:extLst>
          </p:cNvPr>
          <p:cNvSpPr>
            <a:spLocks noGrp="1"/>
          </p:cNvSpPr>
          <p:nvPr>
            <p:ph type="body" sz="quarter" idx="13" hasCustomPrompt="1"/>
          </p:nvPr>
        </p:nvSpPr>
        <p:spPr>
          <a:xfrm>
            <a:off x="304799" y="1515561"/>
            <a:ext cx="11497733" cy="544665"/>
          </a:xfrm>
          <a:prstGeom prst="rect">
            <a:avLst/>
          </a:prstGeom>
        </p:spPr>
        <p:txBody>
          <a:bodyPr anchor="ctr"/>
          <a:lstStyle>
            <a:lvl1pPr marL="0" indent="0">
              <a:buFont typeface="+mj-lt"/>
              <a:buNone/>
              <a:defRPr sz="2400" b="0" i="0">
                <a:solidFill>
                  <a:schemeClr val="bg1"/>
                </a:solidFill>
                <a:latin typeface="Gotham Medium" pitchFamily="2" charset="0"/>
                <a:cs typeface="Gotham Mediu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Subtitle</a:t>
            </a:r>
            <a:endParaRPr lang="tr-TR" dirty="0"/>
          </a:p>
        </p:txBody>
      </p:sp>
    </p:spTree>
    <p:extLst>
      <p:ext uri="{BB962C8B-B14F-4D97-AF65-F5344CB8AC3E}">
        <p14:creationId xmlns:p14="http://schemas.microsoft.com/office/powerpoint/2010/main" val="822622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örtlü-ikonlu-açıklama">
    <p:spTree>
      <p:nvGrpSpPr>
        <p:cNvPr id="1" name=""/>
        <p:cNvGrpSpPr/>
        <p:nvPr/>
      </p:nvGrpSpPr>
      <p:grpSpPr>
        <a:xfrm>
          <a:off x="0" y="0"/>
          <a:ext cx="0" cy="0"/>
          <a:chOff x="0" y="0"/>
          <a:chExt cx="0" cy="0"/>
        </a:xfrm>
      </p:grpSpPr>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grpSp>
        <p:nvGrpSpPr>
          <p:cNvPr id="29" name="Grup 28">
            <a:extLst>
              <a:ext uri="{FF2B5EF4-FFF2-40B4-BE49-F238E27FC236}">
                <a16:creationId xmlns:a16="http://schemas.microsoft.com/office/drawing/2014/main" id="{79B0A4A1-BFAD-5548-1F83-AF57982DA64B}"/>
              </a:ext>
            </a:extLst>
          </p:cNvPr>
          <p:cNvGrpSpPr/>
          <p:nvPr userDrawn="1"/>
        </p:nvGrpSpPr>
        <p:grpSpPr>
          <a:xfrm>
            <a:off x="504544" y="1561819"/>
            <a:ext cx="11182911" cy="3938436"/>
            <a:chOff x="1617239" y="1284728"/>
            <a:chExt cx="8957525" cy="3154692"/>
          </a:xfrm>
        </p:grpSpPr>
        <p:sp>
          <p:nvSpPr>
            <p:cNvPr id="2" name="Hexagon 2">
              <a:extLst>
                <a:ext uri="{FF2B5EF4-FFF2-40B4-BE49-F238E27FC236}">
                  <a16:creationId xmlns:a16="http://schemas.microsoft.com/office/drawing/2014/main" id="{B916E043-A5C2-F406-0DF9-DD7044E97097}"/>
                </a:ext>
              </a:extLst>
            </p:cNvPr>
            <p:cNvSpPr/>
            <p:nvPr userDrawn="1"/>
          </p:nvSpPr>
          <p:spPr>
            <a:xfrm rot="5400000">
              <a:off x="1457071" y="2148653"/>
              <a:ext cx="2450935" cy="2130600"/>
            </a:xfrm>
            <a:prstGeom prst="hexagon">
              <a:avLst>
                <a:gd name="adj" fmla="val 29281"/>
                <a:gd name="vf" fmla="val 115470"/>
              </a:avLst>
            </a:prstGeom>
            <a:solidFill>
              <a:srgbClr val="8E1438"/>
            </a:solidFill>
            <a:ln w="76200">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pitchFamily="2" charset="0"/>
                <a:cs typeface="Gotham" pitchFamily="2" charset="0"/>
              </a:endParaRPr>
            </a:p>
          </p:txBody>
        </p:sp>
        <p:sp>
          <p:nvSpPr>
            <p:cNvPr id="3" name="Hexagon 3">
              <a:extLst>
                <a:ext uri="{FF2B5EF4-FFF2-40B4-BE49-F238E27FC236}">
                  <a16:creationId xmlns:a16="http://schemas.microsoft.com/office/drawing/2014/main" id="{0FF70386-7311-2E94-05FB-AEB91DE9152E}"/>
                </a:ext>
              </a:extLst>
            </p:cNvPr>
            <p:cNvSpPr/>
            <p:nvPr userDrawn="1"/>
          </p:nvSpPr>
          <p:spPr>
            <a:xfrm rot="16200000" flipH="1">
              <a:off x="8283996" y="2148653"/>
              <a:ext cx="2450935" cy="2130600"/>
            </a:xfrm>
            <a:prstGeom prst="hexagon">
              <a:avLst>
                <a:gd name="adj" fmla="val 29281"/>
                <a:gd name="vf" fmla="val 115470"/>
              </a:avLst>
            </a:prstGeom>
            <a:solidFill>
              <a:srgbClr val="8E1438">
                <a:alpha val="40000"/>
              </a:srgbClr>
            </a:solidFill>
            <a:ln w="76200">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pitchFamily="2" charset="0"/>
                <a:cs typeface="Gotham" pitchFamily="2" charset="0"/>
              </a:endParaRPr>
            </a:p>
          </p:txBody>
        </p:sp>
        <p:sp>
          <p:nvSpPr>
            <p:cNvPr id="5" name="Hexagon 4">
              <a:extLst>
                <a:ext uri="{FF2B5EF4-FFF2-40B4-BE49-F238E27FC236}">
                  <a16:creationId xmlns:a16="http://schemas.microsoft.com/office/drawing/2014/main" id="{3064C2F8-D4B5-9A4F-ECF4-321A93FE1952}"/>
                </a:ext>
              </a:extLst>
            </p:cNvPr>
            <p:cNvSpPr/>
            <p:nvPr userDrawn="1"/>
          </p:nvSpPr>
          <p:spPr>
            <a:xfrm rot="5400000">
              <a:off x="3735991" y="1507599"/>
              <a:ext cx="2450935" cy="2130600"/>
            </a:xfrm>
            <a:prstGeom prst="hexagon">
              <a:avLst>
                <a:gd name="adj" fmla="val 29281"/>
                <a:gd name="vf" fmla="val 115470"/>
              </a:avLst>
            </a:prstGeom>
            <a:solidFill>
              <a:srgbClr val="8E1438">
                <a:alpha val="80000"/>
              </a:srgbClr>
            </a:solidFill>
            <a:ln w="76200">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pitchFamily="2" charset="0"/>
                <a:cs typeface="Gotham" pitchFamily="2" charset="0"/>
              </a:endParaRPr>
            </a:p>
          </p:txBody>
        </p:sp>
        <p:sp>
          <p:nvSpPr>
            <p:cNvPr id="13" name="Hexagon 5">
              <a:extLst>
                <a:ext uri="{FF2B5EF4-FFF2-40B4-BE49-F238E27FC236}">
                  <a16:creationId xmlns:a16="http://schemas.microsoft.com/office/drawing/2014/main" id="{C8A18B75-C1EF-7A71-9C49-7ECBFB299851}"/>
                </a:ext>
              </a:extLst>
            </p:cNvPr>
            <p:cNvSpPr/>
            <p:nvPr userDrawn="1"/>
          </p:nvSpPr>
          <p:spPr>
            <a:xfrm rot="16200000" flipH="1">
              <a:off x="6005074" y="1507599"/>
              <a:ext cx="2450935" cy="2130600"/>
            </a:xfrm>
            <a:prstGeom prst="hexagon">
              <a:avLst>
                <a:gd name="adj" fmla="val 29281"/>
                <a:gd name="vf" fmla="val 115470"/>
              </a:avLst>
            </a:prstGeom>
            <a:solidFill>
              <a:srgbClr val="8E1438">
                <a:alpha val="60000"/>
              </a:srgbClr>
            </a:solidFill>
            <a:ln w="76200">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pitchFamily="2" charset="0"/>
                <a:cs typeface="Gotham" pitchFamily="2" charset="0"/>
              </a:endParaRPr>
            </a:p>
          </p:txBody>
        </p:sp>
        <p:grpSp>
          <p:nvGrpSpPr>
            <p:cNvPr id="15" name="Group 6">
              <a:extLst>
                <a:ext uri="{FF2B5EF4-FFF2-40B4-BE49-F238E27FC236}">
                  <a16:creationId xmlns:a16="http://schemas.microsoft.com/office/drawing/2014/main" id="{84F5D55D-D8BF-D6A7-206F-212DF40B9501}"/>
                </a:ext>
              </a:extLst>
            </p:cNvPr>
            <p:cNvGrpSpPr/>
            <p:nvPr userDrawn="1"/>
          </p:nvGrpSpPr>
          <p:grpSpPr>
            <a:xfrm>
              <a:off x="4103380" y="1284728"/>
              <a:ext cx="588557" cy="588557"/>
              <a:chOff x="3369954" y="5355043"/>
              <a:chExt cx="732898" cy="732898"/>
            </a:xfrm>
          </p:grpSpPr>
          <p:sp>
            <p:nvSpPr>
              <p:cNvPr id="16" name="Rectangle: Rounded Corners 7">
                <a:extLst>
                  <a:ext uri="{FF2B5EF4-FFF2-40B4-BE49-F238E27FC236}">
                    <a16:creationId xmlns:a16="http://schemas.microsoft.com/office/drawing/2014/main" id="{728BA6A1-5153-5283-2722-CF71616F76EA}"/>
                  </a:ext>
                </a:extLst>
              </p:cNvPr>
              <p:cNvSpPr/>
              <p:nvPr/>
            </p:nvSpPr>
            <p:spPr>
              <a:xfrm>
                <a:off x="3369954" y="5355043"/>
                <a:ext cx="732898" cy="732898"/>
              </a:xfrm>
              <a:prstGeom prst="roundRect">
                <a:avLst>
                  <a:gd name="adj" fmla="val 30953"/>
                </a:avLst>
              </a:prstGeom>
              <a:solidFill>
                <a:schemeClr val="bg1"/>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8A9AA8"/>
                  </a:solidFill>
                  <a:latin typeface="Gotham" pitchFamily="2" charset="0"/>
                  <a:cs typeface="Gotham" pitchFamily="2" charset="0"/>
                </a:endParaRPr>
              </a:p>
            </p:txBody>
          </p:sp>
          <p:sp>
            <p:nvSpPr>
              <p:cNvPr id="20" name="Rectangle 8">
                <a:extLst>
                  <a:ext uri="{FF2B5EF4-FFF2-40B4-BE49-F238E27FC236}">
                    <a16:creationId xmlns:a16="http://schemas.microsoft.com/office/drawing/2014/main" id="{FD93E75A-122E-6CC3-8538-A07CD7F919D4}"/>
                  </a:ext>
                </a:extLst>
              </p:cNvPr>
              <p:cNvSpPr/>
              <p:nvPr/>
            </p:nvSpPr>
            <p:spPr>
              <a:xfrm>
                <a:off x="3562510" y="5547599"/>
                <a:ext cx="347787" cy="347787"/>
              </a:xfrm>
              <a:prstGeom prst="rect">
                <a:avLst/>
              </a:prstGeom>
              <a:blipFill>
                <a:blip r:embed="rId2">
                  <a:extLst>
                    <a:ext uri="{96DAC541-7B7A-43D3-8B79-37D633B846F1}">
                      <asvg:svgBlip xmlns:asvg="http://schemas.microsoft.com/office/drawing/2016/SVG/main" r:embed="rId3"/>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otham" pitchFamily="2" charset="0"/>
                  <a:cs typeface="Gotham" pitchFamily="2" charset="0"/>
                </a:endParaRPr>
              </a:p>
            </p:txBody>
          </p:sp>
        </p:grpSp>
        <p:grpSp>
          <p:nvGrpSpPr>
            <p:cNvPr id="21" name="Group 9">
              <a:extLst>
                <a:ext uri="{FF2B5EF4-FFF2-40B4-BE49-F238E27FC236}">
                  <a16:creationId xmlns:a16="http://schemas.microsoft.com/office/drawing/2014/main" id="{0CD72508-7920-2EF7-B81D-5B4855AE8B67}"/>
                </a:ext>
              </a:extLst>
            </p:cNvPr>
            <p:cNvGrpSpPr/>
            <p:nvPr userDrawn="1"/>
          </p:nvGrpSpPr>
          <p:grpSpPr>
            <a:xfrm>
              <a:off x="7494280" y="1291830"/>
              <a:ext cx="592446" cy="592446"/>
              <a:chOff x="8056254" y="783043"/>
              <a:chExt cx="732898" cy="732898"/>
            </a:xfrm>
          </p:grpSpPr>
          <p:sp>
            <p:nvSpPr>
              <p:cNvPr id="22" name="Rectangle: Rounded Corners 10">
                <a:extLst>
                  <a:ext uri="{FF2B5EF4-FFF2-40B4-BE49-F238E27FC236}">
                    <a16:creationId xmlns:a16="http://schemas.microsoft.com/office/drawing/2014/main" id="{F8CC5C82-371E-5335-61AD-52D1D5F27953}"/>
                  </a:ext>
                </a:extLst>
              </p:cNvPr>
              <p:cNvSpPr/>
              <p:nvPr/>
            </p:nvSpPr>
            <p:spPr>
              <a:xfrm>
                <a:off x="8056254" y="783043"/>
                <a:ext cx="732898" cy="732898"/>
              </a:xfrm>
              <a:prstGeom prst="roundRect">
                <a:avLst>
                  <a:gd name="adj" fmla="val 36182"/>
                </a:avLst>
              </a:prstGeom>
              <a:solidFill>
                <a:schemeClr val="bg1"/>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solidFill>
                    <a:srgbClr val="8A9AA8"/>
                  </a:solidFill>
                  <a:latin typeface="Gotham" pitchFamily="2" charset="0"/>
                  <a:cs typeface="Gotham" pitchFamily="2" charset="0"/>
                </a:endParaRPr>
              </a:p>
            </p:txBody>
          </p:sp>
          <p:sp>
            <p:nvSpPr>
              <p:cNvPr id="23" name="Rectangle 11">
                <a:extLst>
                  <a:ext uri="{FF2B5EF4-FFF2-40B4-BE49-F238E27FC236}">
                    <a16:creationId xmlns:a16="http://schemas.microsoft.com/office/drawing/2014/main" id="{D97E9ACA-AD37-A6FF-ED4E-0BD8B45D8B87}"/>
                  </a:ext>
                </a:extLst>
              </p:cNvPr>
              <p:cNvSpPr/>
              <p:nvPr/>
            </p:nvSpPr>
            <p:spPr>
              <a:xfrm>
                <a:off x="8248810" y="975599"/>
                <a:ext cx="347787" cy="347787"/>
              </a:xfrm>
              <a:prstGeom prst="rect">
                <a:avLst/>
              </a:prstGeom>
              <a:blipFill>
                <a:blip r:embed="rId4">
                  <a:extLs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otham" pitchFamily="2" charset="0"/>
                  <a:cs typeface="Gotham" pitchFamily="2" charset="0"/>
                </a:endParaRPr>
              </a:p>
            </p:txBody>
          </p:sp>
        </p:grpSp>
        <p:grpSp>
          <p:nvGrpSpPr>
            <p:cNvPr id="24" name="Group 12">
              <a:extLst>
                <a:ext uri="{FF2B5EF4-FFF2-40B4-BE49-F238E27FC236}">
                  <a16:creationId xmlns:a16="http://schemas.microsoft.com/office/drawing/2014/main" id="{0A2003A2-0958-DAD2-27C4-917596644F1B}"/>
                </a:ext>
              </a:extLst>
            </p:cNvPr>
            <p:cNvGrpSpPr/>
            <p:nvPr userDrawn="1"/>
          </p:nvGrpSpPr>
          <p:grpSpPr>
            <a:xfrm>
              <a:off x="9812665" y="1959010"/>
              <a:ext cx="595826" cy="595826"/>
              <a:chOff x="9145914" y="4234903"/>
              <a:chExt cx="732898" cy="732898"/>
            </a:xfrm>
          </p:grpSpPr>
          <p:sp>
            <p:nvSpPr>
              <p:cNvPr id="25" name="Rectangle: Rounded Corners 13">
                <a:extLst>
                  <a:ext uri="{FF2B5EF4-FFF2-40B4-BE49-F238E27FC236}">
                    <a16:creationId xmlns:a16="http://schemas.microsoft.com/office/drawing/2014/main" id="{3D1A931F-19B1-0837-4271-3EFA0C4EC175}"/>
                  </a:ext>
                </a:extLst>
              </p:cNvPr>
              <p:cNvSpPr/>
              <p:nvPr/>
            </p:nvSpPr>
            <p:spPr>
              <a:xfrm>
                <a:off x="9145914" y="4234903"/>
                <a:ext cx="732898" cy="732898"/>
              </a:xfrm>
              <a:prstGeom prst="roundRect">
                <a:avLst>
                  <a:gd name="adj" fmla="val 30779"/>
                </a:avLst>
              </a:prstGeom>
              <a:solidFill>
                <a:schemeClr val="bg1"/>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solidFill>
                    <a:srgbClr val="8A9AA8"/>
                  </a:solidFill>
                  <a:latin typeface="Gotham" pitchFamily="2" charset="0"/>
                  <a:cs typeface="Gotham" pitchFamily="2" charset="0"/>
                </a:endParaRPr>
              </a:p>
            </p:txBody>
          </p:sp>
          <p:sp>
            <p:nvSpPr>
              <p:cNvPr id="26" name="Rectangle 14">
                <a:extLst>
                  <a:ext uri="{FF2B5EF4-FFF2-40B4-BE49-F238E27FC236}">
                    <a16:creationId xmlns:a16="http://schemas.microsoft.com/office/drawing/2014/main" id="{45DC6703-FC54-F022-64E5-01F5A2298F2B}"/>
                  </a:ext>
                </a:extLst>
              </p:cNvPr>
              <p:cNvSpPr/>
              <p:nvPr/>
            </p:nvSpPr>
            <p:spPr>
              <a:xfrm>
                <a:off x="9338470" y="4427459"/>
                <a:ext cx="347787" cy="347787"/>
              </a:xfrm>
              <a:prstGeom prst="rect">
                <a:avLst/>
              </a:prstGeom>
              <a:blipFill>
                <a:blip r:embed="rId6">
                  <a:extLs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otham" pitchFamily="2" charset="0"/>
                  <a:cs typeface="Gotham" pitchFamily="2" charset="0"/>
                </a:endParaRPr>
              </a:p>
            </p:txBody>
          </p:sp>
        </p:grpSp>
        <p:sp>
          <p:nvSpPr>
            <p:cNvPr id="27" name="Rectangle: Rounded Corners 16">
              <a:extLst>
                <a:ext uri="{FF2B5EF4-FFF2-40B4-BE49-F238E27FC236}">
                  <a16:creationId xmlns:a16="http://schemas.microsoft.com/office/drawing/2014/main" id="{22B4022F-2F7C-58B7-1CD0-862942F46DE8}"/>
                </a:ext>
              </a:extLst>
            </p:cNvPr>
            <p:cNvSpPr/>
            <p:nvPr userDrawn="1"/>
          </p:nvSpPr>
          <p:spPr>
            <a:xfrm>
              <a:off x="1872626" y="1882810"/>
              <a:ext cx="582490" cy="582490"/>
            </a:xfrm>
            <a:prstGeom prst="roundRect">
              <a:avLst>
                <a:gd name="adj" fmla="val 38320"/>
              </a:avLst>
            </a:prstGeom>
            <a:solidFill>
              <a:schemeClr val="bg1"/>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8A9AA8"/>
                </a:solidFill>
                <a:latin typeface="Gotham" pitchFamily="2" charset="0"/>
                <a:cs typeface="Gotham" pitchFamily="2" charset="0"/>
              </a:endParaRPr>
            </a:p>
          </p:txBody>
        </p:sp>
        <p:sp>
          <p:nvSpPr>
            <p:cNvPr id="28" name="Rectangle 17">
              <a:extLst>
                <a:ext uri="{FF2B5EF4-FFF2-40B4-BE49-F238E27FC236}">
                  <a16:creationId xmlns:a16="http://schemas.microsoft.com/office/drawing/2014/main" id="{CC981391-4500-445F-3779-669BDE81DEC0}"/>
                </a:ext>
              </a:extLst>
            </p:cNvPr>
            <p:cNvSpPr/>
            <p:nvPr userDrawn="1"/>
          </p:nvSpPr>
          <p:spPr>
            <a:xfrm>
              <a:off x="2025665" y="2035849"/>
              <a:ext cx="276413" cy="276413"/>
            </a:xfrm>
            <a:prstGeom prst="rect">
              <a:avLst/>
            </a:prstGeom>
            <a:blipFill>
              <a:blip r:embed="rId8">
                <a:extLst>
                  <a:ext uri="{96DAC541-7B7A-43D3-8B79-37D633B846F1}">
                    <asvg:svgBlip xmlns:asvg="http://schemas.microsoft.com/office/drawing/2016/SVG/main" r:embed="rId9"/>
                  </a:ext>
                </a:extLst>
              </a:blip>
              <a:stretch>
                <a:fillRect/>
              </a:stretch>
            </a:blip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pitchFamily="2" charset="0"/>
                <a:cs typeface="Gotham" pitchFamily="2" charset="0"/>
              </a:endParaRPr>
            </a:p>
          </p:txBody>
        </p:sp>
      </p:grpSp>
      <p:sp>
        <p:nvSpPr>
          <p:cNvPr id="14" name="Metin Yer Tutucusu 13">
            <a:extLst>
              <a:ext uri="{FF2B5EF4-FFF2-40B4-BE49-F238E27FC236}">
                <a16:creationId xmlns:a16="http://schemas.microsoft.com/office/drawing/2014/main" id="{69187AB0-2E1D-E235-3B5C-728D72C0CB88}"/>
              </a:ext>
            </a:extLst>
          </p:cNvPr>
          <p:cNvSpPr>
            <a:spLocks noGrp="1"/>
          </p:cNvSpPr>
          <p:nvPr>
            <p:ph type="body" sz="quarter" idx="11" hasCustomPrompt="1"/>
          </p:nvPr>
        </p:nvSpPr>
        <p:spPr>
          <a:xfrm>
            <a:off x="623455" y="3535321"/>
            <a:ext cx="2410690" cy="1702452"/>
          </a:xfrm>
          <a:prstGeom prst="rect">
            <a:avLst/>
          </a:prstGeom>
        </p:spPr>
        <p:txBody>
          <a:bodyPr>
            <a:noAutofit/>
          </a:bodyPr>
          <a:lstStyle>
            <a:lvl1pPr marL="0" indent="0" algn="just">
              <a:lnSpc>
                <a:spcPct val="150000"/>
              </a:lnSpc>
              <a:buFont typeface="+mj-lt"/>
              <a:buNone/>
              <a:defRPr sz="1200" b="0" i="0">
                <a:solidFill>
                  <a:schemeClr val="bg1"/>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consrtincidunt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placerat</a:t>
            </a:r>
            <a:r>
              <a:rPr lang="tr-TR" dirty="0"/>
              <a:t>. Nam </a:t>
            </a:r>
            <a:r>
              <a:rPr lang="tr-TR" dirty="0" err="1"/>
              <a:t>mauris</a:t>
            </a:r>
            <a:r>
              <a:rPr lang="tr-TR" dirty="0"/>
              <a:t> eros.</a:t>
            </a:r>
          </a:p>
        </p:txBody>
      </p:sp>
      <p:sp>
        <p:nvSpPr>
          <p:cNvPr id="31" name="Metin Yer Tutucusu 30">
            <a:extLst>
              <a:ext uri="{FF2B5EF4-FFF2-40B4-BE49-F238E27FC236}">
                <a16:creationId xmlns:a16="http://schemas.microsoft.com/office/drawing/2014/main" id="{3E74E590-BA74-2798-4678-1CBFDD5DB42D}"/>
              </a:ext>
            </a:extLst>
          </p:cNvPr>
          <p:cNvSpPr>
            <a:spLocks noGrp="1"/>
          </p:cNvSpPr>
          <p:nvPr>
            <p:ph type="body" sz="quarter" idx="12" hasCustomPrompt="1"/>
          </p:nvPr>
        </p:nvSpPr>
        <p:spPr>
          <a:xfrm>
            <a:off x="635000" y="3167063"/>
            <a:ext cx="2371725" cy="407987"/>
          </a:xfrm>
        </p:spPr>
        <p:txBody>
          <a:bodyPr>
            <a:normAutofit/>
          </a:bodyPr>
          <a:lstStyle>
            <a:lvl1pPr marL="0" indent="0" algn="ctr">
              <a:buNone/>
              <a:defRPr sz="1600">
                <a:solidFill>
                  <a:schemeClr val="bg1"/>
                </a:solidFill>
                <a:latin typeface="Gotham" pitchFamily="2" charset="0"/>
                <a:cs typeface="Gotham" pitchFamily="2" charset="0"/>
              </a:defRPr>
            </a:lvl1pPr>
          </a:lstStyle>
          <a:p>
            <a:pPr lvl="0"/>
            <a:r>
              <a:rPr lang="tr-TR" dirty="0" err="1"/>
              <a:t>Title</a:t>
            </a:r>
            <a:endParaRPr lang="tr-TR" dirty="0"/>
          </a:p>
        </p:txBody>
      </p:sp>
      <p:sp>
        <p:nvSpPr>
          <p:cNvPr id="32" name="Metin Yer Tutucusu 13">
            <a:extLst>
              <a:ext uri="{FF2B5EF4-FFF2-40B4-BE49-F238E27FC236}">
                <a16:creationId xmlns:a16="http://schemas.microsoft.com/office/drawing/2014/main" id="{D3A7AD40-A869-932A-1573-F02569D5E57D}"/>
              </a:ext>
            </a:extLst>
          </p:cNvPr>
          <p:cNvSpPr>
            <a:spLocks noGrp="1"/>
          </p:cNvSpPr>
          <p:nvPr>
            <p:ph type="body" sz="quarter" idx="13" hasCustomPrompt="1"/>
          </p:nvPr>
        </p:nvSpPr>
        <p:spPr>
          <a:xfrm>
            <a:off x="3468107" y="2763316"/>
            <a:ext cx="2410690" cy="1702452"/>
          </a:xfrm>
          <a:prstGeom prst="rect">
            <a:avLst/>
          </a:prstGeom>
        </p:spPr>
        <p:txBody>
          <a:bodyPr>
            <a:noAutofit/>
          </a:bodyPr>
          <a:lstStyle>
            <a:lvl1pPr marL="0" indent="0" algn="just">
              <a:lnSpc>
                <a:spcPct val="150000"/>
              </a:lnSpc>
              <a:buFont typeface="+mj-lt"/>
              <a:buNone/>
              <a:defRPr sz="1200" b="0" i="0">
                <a:solidFill>
                  <a:schemeClr val="bg1"/>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consrtincidunt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placerat</a:t>
            </a:r>
            <a:r>
              <a:rPr lang="tr-TR" dirty="0"/>
              <a:t>. Nam </a:t>
            </a:r>
            <a:r>
              <a:rPr lang="tr-TR" dirty="0" err="1"/>
              <a:t>mauris</a:t>
            </a:r>
            <a:r>
              <a:rPr lang="tr-TR" dirty="0"/>
              <a:t> eros.</a:t>
            </a:r>
          </a:p>
        </p:txBody>
      </p:sp>
      <p:sp>
        <p:nvSpPr>
          <p:cNvPr id="33" name="Metin Yer Tutucusu 30">
            <a:extLst>
              <a:ext uri="{FF2B5EF4-FFF2-40B4-BE49-F238E27FC236}">
                <a16:creationId xmlns:a16="http://schemas.microsoft.com/office/drawing/2014/main" id="{7C4727BE-6631-90F3-3597-EED0E3E0AC2D}"/>
              </a:ext>
            </a:extLst>
          </p:cNvPr>
          <p:cNvSpPr>
            <a:spLocks noGrp="1"/>
          </p:cNvSpPr>
          <p:nvPr>
            <p:ph type="body" sz="quarter" idx="14" hasCustomPrompt="1"/>
          </p:nvPr>
        </p:nvSpPr>
        <p:spPr>
          <a:xfrm>
            <a:off x="3479652" y="2395058"/>
            <a:ext cx="2371725" cy="407987"/>
          </a:xfrm>
        </p:spPr>
        <p:txBody>
          <a:bodyPr>
            <a:normAutofit/>
          </a:bodyPr>
          <a:lstStyle>
            <a:lvl1pPr marL="0" indent="0" algn="ctr">
              <a:buNone/>
              <a:defRPr sz="1600">
                <a:solidFill>
                  <a:schemeClr val="bg1"/>
                </a:solidFill>
                <a:latin typeface="Gotham" pitchFamily="2" charset="0"/>
                <a:cs typeface="Gotham" pitchFamily="2" charset="0"/>
              </a:defRPr>
            </a:lvl1pPr>
          </a:lstStyle>
          <a:p>
            <a:pPr lvl="0"/>
            <a:r>
              <a:rPr lang="tr-TR" dirty="0" err="1"/>
              <a:t>Title</a:t>
            </a:r>
            <a:endParaRPr lang="tr-TR" dirty="0"/>
          </a:p>
        </p:txBody>
      </p:sp>
      <p:sp>
        <p:nvSpPr>
          <p:cNvPr id="34" name="Metin Yer Tutucusu 13">
            <a:extLst>
              <a:ext uri="{FF2B5EF4-FFF2-40B4-BE49-F238E27FC236}">
                <a16:creationId xmlns:a16="http://schemas.microsoft.com/office/drawing/2014/main" id="{76F91FE7-8E50-76A5-C005-3FF605FBB784}"/>
              </a:ext>
            </a:extLst>
          </p:cNvPr>
          <p:cNvSpPr>
            <a:spLocks noGrp="1"/>
          </p:cNvSpPr>
          <p:nvPr>
            <p:ph type="body" sz="quarter" idx="15" hasCustomPrompt="1"/>
          </p:nvPr>
        </p:nvSpPr>
        <p:spPr>
          <a:xfrm>
            <a:off x="6313199" y="2817864"/>
            <a:ext cx="2410690" cy="1702452"/>
          </a:xfrm>
          <a:prstGeom prst="rect">
            <a:avLst/>
          </a:prstGeom>
        </p:spPr>
        <p:txBody>
          <a:bodyPr>
            <a:noAutofit/>
          </a:bodyPr>
          <a:lstStyle>
            <a:lvl1pPr marL="0" indent="0" algn="just">
              <a:lnSpc>
                <a:spcPct val="150000"/>
              </a:lnSpc>
              <a:buFont typeface="+mj-lt"/>
              <a:buNone/>
              <a:defRPr sz="1200" b="0" i="0">
                <a:solidFill>
                  <a:schemeClr val="bg1"/>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consrtincidunt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placerat</a:t>
            </a:r>
            <a:r>
              <a:rPr lang="tr-TR" dirty="0"/>
              <a:t>. Nam </a:t>
            </a:r>
            <a:r>
              <a:rPr lang="tr-TR" dirty="0" err="1"/>
              <a:t>mauris</a:t>
            </a:r>
            <a:r>
              <a:rPr lang="tr-TR" dirty="0"/>
              <a:t> eros.</a:t>
            </a:r>
          </a:p>
        </p:txBody>
      </p:sp>
      <p:sp>
        <p:nvSpPr>
          <p:cNvPr id="35" name="Metin Yer Tutucusu 30">
            <a:extLst>
              <a:ext uri="{FF2B5EF4-FFF2-40B4-BE49-F238E27FC236}">
                <a16:creationId xmlns:a16="http://schemas.microsoft.com/office/drawing/2014/main" id="{5CCAD116-8DB8-BDFA-9667-0D6A8852306F}"/>
              </a:ext>
            </a:extLst>
          </p:cNvPr>
          <p:cNvSpPr>
            <a:spLocks noGrp="1"/>
          </p:cNvSpPr>
          <p:nvPr>
            <p:ph type="body" sz="quarter" idx="16" hasCustomPrompt="1"/>
          </p:nvPr>
        </p:nvSpPr>
        <p:spPr>
          <a:xfrm>
            <a:off x="6324744" y="2449606"/>
            <a:ext cx="2371725" cy="407987"/>
          </a:xfrm>
        </p:spPr>
        <p:txBody>
          <a:bodyPr>
            <a:normAutofit/>
          </a:bodyPr>
          <a:lstStyle>
            <a:lvl1pPr marL="0" indent="0" algn="ctr">
              <a:buNone/>
              <a:defRPr sz="1600">
                <a:solidFill>
                  <a:schemeClr val="bg1"/>
                </a:solidFill>
                <a:latin typeface="Gotham" pitchFamily="2" charset="0"/>
                <a:cs typeface="Gotham" pitchFamily="2" charset="0"/>
              </a:defRPr>
            </a:lvl1pPr>
          </a:lstStyle>
          <a:p>
            <a:pPr lvl="0"/>
            <a:r>
              <a:rPr lang="tr-TR" dirty="0" err="1"/>
              <a:t>Title</a:t>
            </a:r>
            <a:endParaRPr lang="tr-TR" dirty="0"/>
          </a:p>
        </p:txBody>
      </p:sp>
      <p:sp>
        <p:nvSpPr>
          <p:cNvPr id="36" name="Metin Yer Tutucusu 13">
            <a:extLst>
              <a:ext uri="{FF2B5EF4-FFF2-40B4-BE49-F238E27FC236}">
                <a16:creationId xmlns:a16="http://schemas.microsoft.com/office/drawing/2014/main" id="{5E3581C4-D931-7FE1-E279-FAF726493E10}"/>
              </a:ext>
            </a:extLst>
          </p:cNvPr>
          <p:cNvSpPr>
            <a:spLocks noGrp="1"/>
          </p:cNvSpPr>
          <p:nvPr>
            <p:ph type="body" sz="quarter" idx="17" hasCustomPrompt="1"/>
          </p:nvPr>
        </p:nvSpPr>
        <p:spPr>
          <a:xfrm>
            <a:off x="9166288" y="3678001"/>
            <a:ext cx="2410690" cy="1702452"/>
          </a:xfrm>
          <a:prstGeom prst="rect">
            <a:avLst/>
          </a:prstGeom>
        </p:spPr>
        <p:txBody>
          <a:bodyPr>
            <a:noAutofit/>
          </a:bodyPr>
          <a:lstStyle>
            <a:lvl1pPr marL="0" indent="0" algn="just">
              <a:lnSpc>
                <a:spcPct val="150000"/>
              </a:lnSpc>
              <a:buFont typeface="+mj-lt"/>
              <a:buNone/>
              <a:defRPr sz="1200" b="0" i="0">
                <a:solidFill>
                  <a:schemeClr val="bg1"/>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consrtincidunt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placerat</a:t>
            </a:r>
            <a:r>
              <a:rPr lang="tr-TR" dirty="0"/>
              <a:t>. Nam </a:t>
            </a:r>
            <a:r>
              <a:rPr lang="tr-TR" dirty="0" err="1"/>
              <a:t>mauris</a:t>
            </a:r>
            <a:r>
              <a:rPr lang="tr-TR" dirty="0"/>
              <a:t> eros.</a:t>
            </a:r>
          </a:p>
        </p:txBody>
      </p:sp>
      <p:sp>
        <p:nvSpPr>
          <p:cNvPr id="37" name="Metin Yer Tutucusu 30">
            <a:extLst>
              <a:ext uri="{FF2B5EF4-FFF2-40B4-BE49-F238E27FC236}">
                <a16:creationId xmlns:a16="http://schemas.microsoft.com/office/drawing/2014/main" id="{E5298C03-B4BB-0BFA-7404-9ED98EEE28A3}"/>
              </a:ext>
            </a:extLst>
          </p:cNvPr>
          <p:cNvSpPr>
            <a:spLocks noGrp="1"/>
          </p:cNvSpPr>
          <p:nvPr>
            <p:ph type="body" sz="quarter" idx="18" hasCustomPrompt="1"/>
          </p:nvPr>
        </p:nvSpPr>
        <p:spPr>
          <a:xfrm>
            <a:off x="9177833" y="3309743"/>
            <a:ext cx="2371725" cy="407987"/>
          </a:xfrm>
        </p:spPr>
        <p:txBody>
          <a:bodyPr>
            <a:normAutofit/>
          </a:bodyPr>
          <a:lstStyle>
            <a:lvl1pPr marL="0" indent="0" algn="ctr">
              <a:buNone/>
              <a:defRPr sz="1600">
                <a:solidFill>
                  <a:schemeClr val="bg1"/>
                </a:solidFill>
                <a:latin typeface="Gotham" pitchFamily="2" charset="0"/>
                <a:cs typeface="Gotham" pitchFamily="2" charset="0"/>
              </a:defRPr>
            </a:lvl1pPr>
          </a:lstStyle>
          <a:p>
            <a:pPr lvl="0"/>
            <a:r>
              <a:rPr lang="tr-TR" dirty="0" err="1"/>
              <a:t>Title</a:t>
            </a:r>
            <a:endParaRPr lang="tr-TR" dirty="0"/>
          </a:p>
        </p:txBody>
      </p:sp>
      <p:sp>
        <p:nvSpPr>
          <p:cNvPr id="39" name="Metin Yer Tutucusu 38">
            <a:extLst>
              <a:ext uri="{FF2B5EF4-FFF2-40B4-BE49-F238E27FC236}">
                <a16:creationId xmlns:a16="http://schemas.microsoft.com/office/drawing/2014/main" id="{98976A95-6FDE-3A60-10D9-4106CF8C5DE3}"/>
              </a:ext>
            </a:extLst>
          </p:cNvPr>
          <p:cNvSpPr>
            <a:spLocks noGrp="1"/>
          </p:cNvSpPr>
          <p:nvPr>
            <p:ph type="body" sz="quarter" idx="19" hasCustomPrompt="1"/>
          </p:nvPr>
        </p:nvSpPr>
        <p:spPr>
          <a:xfrm>
            <a:off x="3349625" y="5237773"/>
            <a:ext cx="5492750" cy="1011237"/>
          </a:xfrm>
        </p:spPr>
        <p:txBody>
          <a:bodyPr>
            <a:normAutofit/>
          </a:bodyPr>
          <a:lstStyle>
            <a:lvl1pPr marL="0" indent="0" algn="ctr">
              <a:buNone/>
              <a:defRPr sz="1800">
                <a:solidFill>
                  <a:srgbClr val="706F6F"/>
                </a:solidFill>
                <a:latin typeface="Gotham" pitchFamily="2" charset="0"/>
                <a:cs typeface="Gotham" pitchFamily="2" charset="0"/>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consrtincidunt</a:t>
            </a:r>
            <a:endParaRPr lang="tr-TR" dirty="0"/>
          </a:p>
        </p:txBody>
      </p:sp>
    </p:spTree>
    <p:extLst>
      <p:ext uri="{BB962C8B-B14F-4D97-AF65-F5344CB8AC3E}">
        <p14:creationId xmlns:p14="http://schemas.microsoft.com/office/powerpoint/2010/main" val="563297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Üçlü-ikonlu-açıklama">
    <p:spTree>
      <p:nvGrpSpPr>
        <p:cNvPr id="1" name=""/>
        <p:cNvGrpSpPr/>
        <p:nvPr/>
      </p:nvGrpSpPr>
      <p:grpSpPr>
        <a:xfrm>
          <a:off x="0" y="0"/>
          <a:ext cx="0" cy="0"/>
          <a:chOff x="0" y="0"/>
          <a:chExt cx="0" cy="0"/>
        </a:xfrm>
      </p:grpSpPr>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2" name="Hexagon 2">
            <a:extLst>
              <a:ext uri="{FF2B5EF4-FFF2-40B4-BE49-F238E27FC236}">
                <a16:creationId xmlns:a16="http://schemas.microsoft.com/office/drawing/2014/main" id="{B916E043-A5C2-F406-0DF9-DD7044E97097}"/>
              </a:ext>
            </a:extLst>
          </p:cNvPr>
          <p:cNvSpPr/>
          <p:nvPr userDrawn="1"/>
        </p:nvSpPr>
        <p:spPr>
          <a:xfrm rot="5400000">
            <a:off x="827049" y="2089434"/>
            <a:ext cx="3059839" cy="2659921"/>
          </a:xfrm>
          <a:prstGeom prst="hexagon">
            <a:avLst>
              <a:gd name="adj" fmla="val 29281"/>
              <a:gd name="vf" fmla="val 115470"/>
            </a:avLst>
          </a:prstGeom>
          <a:solidFill>
            <a:srgbClr val="8E1438"/>
          </a:solidFill>
          <a:ln w="76200">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pitchFamily="2" charset="0"/>
              <a:cs typeface="Gotham" pitchFamily="2" charset="0"/>
            </a:endParaRPr>
          </a:p>
        </p:txBody>
      </p:sp>
      <p:sp>
        <p:nvSpPr>
          <p:cNvPr id="5" name="Hexagon 4">
            <a:extLst>
              <a:ext uri="{FF2B5EF4-FFF2-40B4-BE49-F238E27FC236}">
                <a16:creationId xmlns:a16="http://schemas.microsoft.com/office/drawing/2014/main" id="{3064C2F8-D4B5-9A4F-ECF4-321A93FE1952}"/>
              </a:ext>
            </a:extLst>
          </p:cNvPr>
          <p:cNvSpPr/>
          <p:nvPr userDrawn="1"/>
        </p:nvSpPr>
        <p:spPr>
          <a:xfrm rot="5400000">
            <a:off x="4564000" y="1840059"/>
            <a:ext cx="3059839" cy="2659921"/>
          </a:xfrm>
          <a:prstGeom prst="hexagon">
            <a:avLst>
              <a:gd name="adj" fmla="val 29281"/>
              <a:gd name="vf" fmla="val 115470"/>
            </a:avLst>
          </a:prstGeom>
          <a:solidFill>
            <a:srgbClr val="8E1438">
              <a:alpha val="80000"/>
            </a:srgbClr>
          </a:solidFill>
          <a:ln w="76200">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pitchFamily="2" charset="0"/>
              <a:cs typeface="Gotham" pitchFamily="2" charset="0"/>
            </a:endParaRPr>
          </a:p>
        </p:txBody>
      </p:sp>
      <p:sp>
        <p:nvSpPr>
          <p:cNvPr id="13" name="Hexagon 5">
            <a:extLst>
              <a:ext uri="{FF2B5EF4-FFF2-40B4-BE49-F238E27FC236}">
                <a16:creationId xmlns:a16="http://schemas.microsoft.com/office/drawing/2014/main" id="{C8A18B75-C1EF-7A71-9C49-7ECBFB299851}"/>
              </a:ext>
            </a:extLst>
          </p:cNvPr>
          <p:cNvSpPr/>
          <p:nvPr userDrawn="1"/>
        </p:nvSpPr>
        <p:spPr>
          <a:xfrm rot="16200000" flipH="1">
            <a:off x="8305112" y="2089434"/>
            <a:ext cx="3059839" cy="2659921"/>
          </a:xfrm>
          <a:prstGeom prst="hexagon">
            <a:avLst>
              <a:gd name="adj" fmla="val 29281"/>
              <a:gd name="vf" fmla="val 115470"/>
            </a:avLst>
          </a:prstGeom>
          <a:solidFill>
            <a:srgbClr val="8E1438">
              <a:alpha val="60000"/>
            </a:srgbClr>
          </a:solidFill>
          <a:ln w="76200">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pitchFamily="2" charset="0"/>
              <a:cs typeface="Gotham" pitchFamily="2" charset="0"/>
            </a:endParaRPr>
          </a:p>
        </p:txBody>
      </p:sp>
      <p:grpSp>
        <p:nvGrpSpPr>
          <p:cNvPr id="15" name="Group 6">
            <a:extLst>
              <a:ext uri="{FF2B5EF4-FFF2-40B4-BE49-F238E27FC236}">
                <a16:creationId xmlns:a16="http://schemas.microsoft.com/office/drawing/2014/main" id="{84F5D55D-D8BF-D6A7-206F-212DF40B9501}"/>
              </a:ext>
            </a:extLst>
          </p:cNvPr>
          <p:cNvGrpSpPr/>
          <p:nvPr userDrawn="1"/>
        </p:nvGrpSpPr>
        <p:grpSpPr>
          <a:xfrm>
            <a:off x="5022662" y="1561819"/>
            <a:ext cx="734777" cy="734777"/>
            <a:chOff x="3369954" y="5355043"/>
            <a:chExt cx="732898" cy="732898"/>
          </a:xfrm>
        </p:grpSpPr>
        <p:sp>
          <p:nvSpPr>
            <p:cNvPr id="16" name="Rectangle: Rounded Corners 7">
              <a:extLst>
                <a:ext uri="{FF2B5EF4-FFF2-40B4-BE49-F238E27FC236}">
                  <a16:creationId xmlns:a16="http://schemas.microsoft.com/office/drawing/2014/main" id="{728BA6A1-5153-5283-2722-CF71616F76EA}"/>
                </a:ext>
              </a:extLst>
            </p:cNvPr>
            <p:cNvSpPr/>
            <p:nvPr/>
          </p:nvSpPr>
          <p:spPr>
            <a:xfrm>
              <a:off x="3369954" y="5355043"/>
              <a:ext cx="732898" cy="732898"/>
            </a:xfrm>
            <a:prstGeom prst="roundRect">
              <a:avLst>
                <a:gd name="adj" fmla="val 30953"/>
              </a:avLst>
            </a:prstGeom>
            <a:solidFill>
              <a:schemeClr val="bg1"/>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8A9AA8"/>
                </a:solidFill>
                <a:latin typeface="Gotham" pitchFamily="2" charset="0"/>
                <a:cs typeface="Gotham" pitchFamily="2" charset="0"/>
              </a:endParaRPr>
            </a:p>
          </p:txBody>
        </p:sp>
        <p:sp>
          <p:nvSpPr>
            <p:cNvPr id="20" name="Rectangle 8">
              <a:extLst>
                <a:ext uri="{FF2B5EF4-FFF2-40B4-BE49-F238E27FC236}">
                  <a16:creationId xmlns:a16="http://schemas.microsoft.com/office/drawing/2014/main" id="{FD93E75A-122E-6CC3-8538-A07CD7F919D4}"/>
                </a:ext>
              </a:extLst>
            </p:cNvPr>
            <p:cNvSpPr/>
            <p:nvPr/>
          </p:nvSpPr>
          <p:spPr>
            <a:xfrm>
              <a:off x="3562510" y="5547599"/>
              <a:ext cx="347787" cy="347787"/>
            </a:xfrm>
            <a:prstGeom prst="rect">
              <a:avLst/>
            </a:prstGeom>
            <a:blipFill>
              <a:blip r:embed="rId2">
                <a:extLst>
                  <a:ext uri="{96DAC541-7B7A-43D3-8B79-37D633B846F1}">
                    <asvg:svgBlip xmlns:asvg="http://schemas.microsoft.com/office/drawing/2016/SVG/main" r:embed="rId3"/>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otham" pitchFamily="2" charset="0"/>
                <a:cs typeface="Gotham" pitchFamily="2" charset="0"/>
              </a:endParaRPr>
            </a:p>
          </p:txBody>
        </p:sp>
      </p:grpSp>
      <p:grpSp>
        <p:nvGrpSpPr>
          <p:cNvPr id="21" name="Group 9">
            <a:extLst>
              <a:ext uri="{FF2B5EF4-FFF2-40B4-BE49-F238E27FC236}">
                <a16:creationId xmlns:a16="http://schemas.microsoft.com/office/drawing/2014/main" id="{0CD72508-7920-2EF7-B81D-5B4855AE8B67}"/>
              </a:ext>
            </a:extLst>
          </p:cNvPr>
          <p:cNvGrpSpPr/>
          <p:nvPr userDrawn="1"/>
        </p:nvGrpSpPr>
        <p:grpSpPr>
          <a:xfrm>
            <a:off x="10164293" y="1820060"/>
            <a:ext cx="739632" cy="739632"/>
            <a:chOff x="8056254" y="783043"/>
            <a:chExt cx="732898" cy="732898"/>
          </a:xfrm>
        </p:grpSpPr>
        <p:sp>
          <p:nvSpPr>
            <p:cNvPr id="22" name="Rectangle: Rounded Corners 10">
              <a:extLst>
                <a:ext uri="{FF2B5EF4-FFF2-40B4-BE49-F238E27FC236}">
                  <a16:creationId xmlns:a16="http://schemas.microsoft.com/office/drawing/2014/main" id="{F8CC5C82-371E-5335-61AD-52D1D5F27953}"/>
                </a:ext>
              </a:extLst>
            </p:cNvPr>
            <p:cNvSpPr/>
            <p:nvPr/>
          </p:nvSpPr>
          <p:spPr>
            <a:xfrm>
              <a:off x="8056254" y="783043"/>
              <a:ext cx="732898" cy="732898"/>
            </a:xfrm>
            <a:prstGeom prst="roundRect">
              <a:avLst>
                <a:gd name="adj" fmla="val 36182"/>
              </a:avLst>
            </a:prstGeom>
            <a:solidFill>
              <a:schemeClr val="bg1"/>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solidFill>
                  <a:srgbClr val="8A9AA8"/>
                </a:solidFill>
                <a:latin typeface="Gotham" pitchFamily="2" charset="0"/>
                <a:cs typeface="Gotham" pitchFamily="2" charset="0"/>
              </a:endParaRPr>
            </a:p>
          </p:txBody>
        </p:sp>
        <p:sp>
          <p:nvSpPr>
            <p:cNvPr id="23" name="Rectangle 11">
              <a:extLst>
                <a:ext uri="{FF2B5EF4-FFF2-40B4-BE49-F238E27FC236}">
                  <a16:creationId xmlns:a16="http://schemas.microsoft.com/office/drawing/2014/main" id="{D97E9ACA-AD37-A6FF-ED4E-0BD8B45D8B87}"/>
                </a:ext>
              </a:extLst>
            </p:cNvPr>
            <p:cNvSpPr/>
            <p:nvPr/>
          </p:nvSpPr>
          <p:spPr>
            <a:xfrm>
              <a:off x="8248810" y="975599"/>
              <a:ext cx="347787" cy="347787"/>
            </a:xfrm>
            <a:prstGeom prst="rect">
              <a:avLst/>
            </a:prstGeom>
            <a:blipFill>
              <a:blip r:embed="rId4">
                <a:extLs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otham" pitchFamily="2" charset="0"/>
                <a:cs typeface="Gotham" pitchFamily="2" charset="0"/>
              </a:endParaRPr>
            </a:p>
          </p:txBody>
        </p:sp>
      </p:grpSp>
      <p:sp>
        <p:nvSpPr>
          <p:cNvPr id="27" name="Rectangle: Rounded Corners 16">
            <a:extLst>
              <a:ext uri="{FF2B5EF4-FFF2-40B4-BE49-F238E27FC236}">
                <a16:creationId xmlns:a16="http://schemas.microsoft.com/office/drawing/2014/main" id="{22B4022F-2F7C-58B7-1CD0-862942F46DE8}"/>
              </a:ext>
            </a:extLst>
          </p:cNvPr>
          <p:cNvSpPr/>
          <p:nvPr userDrawn="1"/>
        </p:nvSpPr>
        <p:spPr>
          <a:xfrm>
            <a:off x="1345844" y="1757546"/>
            <a:ext cx="727202" cy="727202"/>
          </a:xfrm>
          <a:prstGeom prst="roundRect">
            <a:avLst>
              <a:gd name="adj" fmla="val 38320"/>
            </a:avLst>
          </a:prstGeom>
          <a:solidFill>
            <a:schemeClr val="bg1"/>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8A9AA8"/>
              </a:solidFill>
              <a:latin typeface="Gotham" pitchFamily="2" charset="0"/>
              <a:cs typeface="Gotham" pitchFamily="2" charset="0"/>
            </a:endParaRPr>
          </a:p>
        </p:txBody>
      </p:sp>
      <p:sp>
        <p:nvSpPr>
          <p:cNvPr id="28" name="Rectangle 17">
            <a:extLst>
              <a:ext uri="{FF2B5EF4-FFF2-40B4-BE49-F238E27FC236}">
                <a16:creationId xmlns:a16="http://schemas.microsoft.com/office/drawing/2014/main" id="{CC981391-4500-445F-3779-669BDE81DEC0}"/>
              </a:ext>
            </a:extLst>
          </p:cNvPr>
          <p:cNvSpPr/>
          <p:nvPr userDrawn="1"/>
        </p:nvSpPr>
        <p:spPr>
          <a:xfrm>
            <a:off x="1536903" y="1948606"/>
            <a:ext cx="345084" cy="345084"/>
          </a:xfrm>
          <a:prstGeom prst="rect">
            <a:avLst/>
          </a:prstGeom>
          <a:blipFill>
            <a:blip r:embed="rId6">
              <a:extLst>
                <a:ext uri="{96DAC541-7B7A-43D3-8B79-37D633B846F1}">
                  <asvg:svgBlip xmlns:asvg="http://schemas.microsoft.com/office/drawing/2016/SVG/main" r:embed="rId7"/>
                </a:ext>
              </a:extLst>
            </a:blip>
            <a:stretch>
              <a:fillRect/>
            </a:stretch>
          </a:blip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pitchFamily="2" charset="0"/>
              <a:cs typeface="Gotham" pitchFamily="2" charset="0"/>
            </a:endParaRPr>
          </a:p>
        </p:txBody>
      </p:sp>
      <p:sp>
        <p:nvSpPr>
          <p:cNvPr id="14" name="Metin Yer Tutucusu 13">
            <a:extLst>
              <a:ext uri="{FF2B5EF4-FFF2-40B4-BE49-F238E27FC236}">
                <a16:creationId xmlns:a16="http://schemas.microsoft.com/office/drawing/2014/main" id="{69187AB0-2E1D-E235-3B5C-728D72C0CB88}"/>
              </a:ext>
            </a:extLst>
          </p:cNvPr>
          <p:cNvSpPr>
            <a:spLocks noGrp="1"/>
          </p:cNvSpPr>
          <p:nvPr userDrawn="1">
            <p:ph type="body" sz="quarter" idx="11" hasCustomPrompt="1"/>
          </p:nvPr>
        </p:nvSpPr>
        <p:spPr>
          <a:xfrm>
            <a:off x="1145920" y="2984380"/>
            <a:ext cx="2410690" cy="1702452"/>
          </a:xfrm>
          <a:prstGeom prst="rect">
            <a:avLst/>
          </a:prstGeom>
        </p:spPr>
        <p:txBody>
          <a:bodyPr>
            <a:noAutofit/>
          </a:bodyPr>
          <a:lstStyle>
            <a:lvl1pPr marL="0" indent="0" algn="just">
              <a:lnSpc>
                <a:spcPct val="150000"/>
              </a:lnSpc>
              <a:buFont typeface="+mj-lt"/>
              <a:buNone/>
              <a:defRPr sz="1200" b="0" i="0">
                <a:solidFill>
                  <a:schemeClr val="bg1"/>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consrtincidunt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placerat</a:t>
            </a:r>
            <a:r>
              <a:rPr lang="tr-TR" dirty="0"/>
              <a:t>. Nam </a:t>
            </a:r>
            <a:r>
              <a:rPr lang="tr-TR" dirty="0" err="1"/>
              <a:t>mauris</a:t>
            </a:r>
            <a:r>
              <a:rPr lang="tr-TR" dirty="0"/>
              <a:t> eros.</a:t>
            </a:r>
          </a:p>
        </p:txBody>
      </p:sp>
      <p:sp>
        <p:nvSpPr>
          <p:cNvPr id="31" name="Metin Yer Tutucusu 30">
            <a:extLst>
              <a:ext uri="{FF2B5EF4-FFF2-40B4-BE49-F238E27FC236}">
                <a16:creationId xmlns:a16="http://schemas.microsoft.com/office/drawing/2014/main" id="{3E74E590-BA74-2798-4678-1CBFDD5DB42D}"/>
              </a:ext>
            </a:extLst>
          </p:cNvPr>
          <p:cNvSpPr>
            <a:spLocks noGrp="1"/>
          </p:cNvSpPr>
          <p:nvPr userDrawn="1">
            <p:ph type="body" sz="quarter" idx="12" hasCustomPrompt="1"/>
          </p:nvPr>
        </p:nvSpPr>
        <p:spPr>
          <a:xfrm>
            <a:off x="1157465" y="2616122"/>
            <a:ext cx="2371725" cy="407987"/>
          </a:xfrm>
        </p:spPr>
        <p:txBody>
          <a:bodyPr>
            <a:normAutofit/>
          </a:bodyPr>
          <a:lstStyle>
            <a:lvl1pPr marL="0" indent="0" algn="ctr">
              <a:buNone/>
              <a:defRPr sz="1600">
                <a:solidFill>
                  <a:schemeClr val="bg1"/>
                </a:solidFill>
                <a:latin typeface="Gotham" pitchFamily="2" charset="0"/>
                <a:cs typeface="Gotham" pitchFamily="2" charset="0"/>
              </a:defRPr>
            </a:lvl1pPr>
          </a:lstStyle>
          <a:p>
            <a:pPr lvl="0"/>
            <a:r>
              <a:rPr lang="tr-TR" dirty="0" err="1"/>
              <a:t>Title</a:t>
            </a:r>
            <a:endParaRPr lang="tr-TR" dirty="0"/>
          </a:p>
        </p:txBody>
      </p:sp>
      <p:sp>
        <p:nvSpPr>
          <p:cNvPr id="32" name="Metin Yer Tutucusu 13">
            <a:extLst>
              <a:ext uri="{FF2B5EF4-FFF2-40B4-BE49-F238E27FC236}">
                <a16:creationId xmlns:a16="http://schemas.microsoft.com/office/drawing/2014/main" id="{D3A7AD40-A869-932A-1573-F02569D5E57D}"/>
              </a:ext>
            </a:extLst>
          </p:cNvPr>
          <p:cNvSpPr>
            <a:spLocks noGrp="1"/>
          </p:cNvSpPr>
          <p:nvPr userDrawn="1">
            <p:ph type="body" sz="quarter" idx="13" hasCustomPrompt="1"/>
          </p:nvPr>
        </p:nvSpPr>
        <p:spPr>
          <a:xfrm>
            <a:off x="4882433" y="2763316"/>
            <a:ext cx="2410690" cy="1702452"/>
          </a:xfrm>
          <a:prstGeom prst="rect">
            <a:avLst/>
          </a:prstGeom>
        </p:spPr>
        <p:txBody>
          <a:bodyPr>
            <a:noAutofit/>
          </a:bodyPr>
          <a:lstStyle>
            <a:lvl1pPr marL="0" indent="0" algn="just">
              <a:lnSpc>
                <a:spcPct val="150000"/>
              </a:lnSpc>
              <a:buFont typeface="+mj-lt"/>
              <a:buNone/>
              <a:defRPr sz="1200" b="0" i="0">
                <a:solidFill>
                  <a:schemeClr val="bg1"/>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consrtincidunt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placerat</a:t>
            </a:r>
            <a:r>
              <a:rPr lang="tr-TR" dirty="0"/>
              <a:t>. Nam </a:t>
            </a:r>
            <a:r>
              <a:rPr lang="tr-TR" dirty="0" err="1"/>
              <a:t>mauris</a:t>
            </a:r>
            <a:r>
              <a:rPr lang="tr-TR" dirty="0"/>
              <a:t> eros.</a:t>
            </a:r>
          </a:p>
        </p:txBody>
      </p:sp>
      <p:sp>
        <p:nvSpPr>
          <p:cNvPr id="33" name="Metin Yer Tutucusu 30">
            <a:extLst>
              <a:ext uri="{FF2B5EF4-FFF2-40B4-BE49-F238E27FC236}">
                <a16:creationId xmlns:a16="http://schemas.microsoft.com/office/drawing/2014/main" id="{7C4727BE-6631-90F3-3597-EED0E3E0AC2D}"/>
              </a:ext>
            </a:extLst>
          </p:cNvPr>
          <p:cNvSpPr>
            <a:spLocks noGrp="1"/>
          </p:cNvSpPr>
          <p:nvPr userDrawn="1">
            <p:ph type="body" sz="quarter" idx="14" hasCustomPrompt="1"/>
          </p:nvPr>
        </p:nvSpPr>
        <p:spPr>
          <a:xfrm>
            <a:off x="4893978" y="2395058"/>
            <a:ext cx="2371725" cy="407987"/>
          </a:xfrm>
        </p:spPr>
        <p:txBody>
          <a:bodyPr>
            <a:normAutofit/>
          </a:bodyPr>
          <a:lstStyle>
            <a:lvl1pPr marL="0" indent="0" algn="ctr">
              <a:buNone/>
              <a:defRPr sz="1600">
                <a:solidFill>
                  <a:schemeClr val="bg1"/>
                </a:solidFill>
                <a:latin typeface="Gotham" pitchFamily="2" charset="0"/>
                <a:cs typeface="Gotham" pitchFamily="2" charset="0"/>
              </a:defRPr>
            </a:lvl1pPr>
          </a:lstStyle>
          <a:p>
            <a:pPr lvl="0"/>
            <a:r>
              <a:rPr lang="tr-TR" dirty="0" err="1"/>
              <a:t>Title</a:t>
            </a:r>
            <a:endParaRPr lang="tr-TR" dirty="0"/>
          </a:p>
        </p:txBody>
      </p:sp>
      <p:sp>
        <p:nvSpPr>
          <p:cNvPr id="34" name="Metin Yer Tutucusu 13">
            <a:extLst>
              <a:ext uri="{FF2B5EF4-FFF2-40B4-BE49-F238E27FC236}">
                <a16:creationId xmlns:a16="http://schemas.microsoft.com/office/drawing/2014/main" id="{76F91FE7-8E50-76A5-C005-3FF605FBB784}"/>
              </a:ext>
            </a:extLst>
          </p:cNvPr>
          <p:cNvSpPr>
            <a:spLocks noGrp="1"/>
          </p:cNvSpPr>
          <p:nvPr userDrawn="1">
            <p:ph type="body" sz="quarter" idx="15" hasCustomPrompt="1"/>
          </p:nvPr>
        </p:nvSpPr>
        <p:spPr>
          <a:xfrm>
            <a:off x="8635829" y="3067239"/>
            <a:ext cx="2410690" cy="1702452"/>
          </a:xfrm>
          <a:prstGeom prst="rect">
            <a:avLst/>
          </a:prstGeom>
        </p:spPr>
        <p:txBody>
          <a:bodyPr>
            <a:noAutofit/>
          </a:bodyPr>
          <a:lstStyle>
            <a:lvl1pPr marL="0" indent="0" algn="just">
              <a:lnSpc>
                <a:spcPct val="150000"/>
              </a:lnSpc>
              <a:buFont typeface="+mj-lt"/>
              <a:buNone/>
              <a:defRPr sz="1200" b="0" i="0">
                <a:solidFill>
                  <a:schemeClr val="bg1"/>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consrtincidunt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placerat</a:t>
            </a:r>
            <a:r>
              <a:rPr lang="tr-TR" dirty="0"/>
              <a:t>. Nam </a:t>
            </a:r>
            <a:r>
              <a:rPr lang="tr-TR" dirty="0" err="1"/>
              <a:t>mauris</a:t>
            </a:r>
            <a:r>
              <a:rPr lang="tr-TR" dirty="0"/>
              <a:t> eros.</a:t>
            </a:r>
          </a:p>
        </p:txBody>
      </p:sp>
      <p:sp>
        <p:nvSpPr>
          <p:cNvPr id="35" name="Metin Yer Tutucusu 30">
            <a:extLst>
              <a:ext uri="{FF2B5EF4-FFF2-40B4-BE49-F238E27FC236}">
                <a16:creationId xmlns:a16="http://schemas.microsoft.com/office/drawing/2014/main" id="{5CCAD116-8DB8-BDFA-9667-0D6A8852306F}"/>
              </a:ext>
            </a:extLst>
          </p:cNvPr>
          <p:cNvSpPr>
            <a:spLocks noGrp="1"/>
          </p:cNvSpPr>
          <p:nvPr userDrawn="1">
            <p:ph type="body" sz="quarter" idx="16" hasCustomPrompt="1"/>
          </p:nvPr>
        </p:nvSpPr>
        <p:spPr>
          <a:xfrm>
            <a:off x="8647374" y="2698981"/>
            <a:ext cx="2371725" cy="407987"/>
          </a:xfrm>
        </p:spPr>
        <p:txBody>
          <a:bodyPr>
            <a:normAutofit/>
          </a:bodyPr>
          <a:lstStyle>
            <a:lvl1pPr marL="0" indent="0" algn="ctr">
              <a:buNone/>
              <a:defRPr sz="1600">
                <a:solidFill>
                  <a:schemeClr val="bg1"/>
                </a:solidFill>
                <a:latin typeface="Gotham" pitchFamily="2" charset="0"/>
                <a:cs typeface="Gotham" pitchFamily="2" charset="0"/>
              </a:defRPr>
            </a:lvl1pPr>
          </a:lstStyle>
          <a:p>
            <a:pPr lvl="0"/>
            <a:r>
              <a:rPr lang="tr-TR" dirty="0" err="1"/>
              <a:t>Title</a:t>
            </a:r>
            <a:endParaRPr lang="tr-TR" dirty="0"/>
          </a:p>
        </p:txBody>
      </p:sp>
      <p:sp>
        <p:nvSpPr>
          <p:cNvPr id="39" name="Metin Yer Tutucusu 38">
            <a:extLst>
              <a:ext uri="{FF2B5EF4-FFF2-40B4-BE49-F238E27FC236}">
                <a16:creationId xmlns:a16="http://schemas.microsoft.com/office/drawing/2014/main" id="{98976A95-6FDE-3A60-10D9-4106CF8C5DE3}"/>
              </a:ext>
            </a:extLst>
          </p:cNvPr>
          <p:cNvSpPr>
            <a:spLocks noGrp="1"/>
          </p:cNvSpPr>
          <p:nvPr userDrawn="1">
            <p:ph type="body" sz="quarter" idx="19" hasCustomPrompt="1"/>
          </p:nvPr>
        </p:nvSpPr>
        <p:spPr>
          <a:xfrm>
            <a:off x="3349625" y="5237773"/>
            <a:ext cx="5492750" cy="1011237"/>
          </a:xfrm>
        </p:spPr>
        <p:txBody>
          <a:bodyPr>
            <a:normAutofit/>
          </a:bodyPr>
          <a:lstStyle>
            <a:lvl1pPr marL="0" indent="0" algn="ctr">
              <a:buNone/>
              <a:defRPr sz="1800">
                <a:solidFill>
                  <a:srgbClr val="706F6F"/>
                </a:solidFill>
                <a:latin typeface="Gotham" pitchFamily="2" charset="0"/>
                <a:cs typeface="Gotham" pitchFamily="2" charset="0"/>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consrtincidunt</a:t>
            </a:r>
            <a:endParaRPr lang="tr-TR" dirty="0"/>
          </a:p>
        </p:txBody>
      </p:sp>
    </p:spTree>
    <p:extLst>
      <p:ext uri="{BB962C8B-B14F-4D97-AF65-F5344CB8AC3E}">
        <p14:creationId xmlns:p14="http://schemas.microsoft.com/office/powerpoint/2010/main" val="500009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kili-ikonlu-açıklama">
    <p:spTree>
      <p:nvGrpSpPr>
        <p:cNvPr id="1" name=""/>
        <p:cNvGrpSpPr/>
        <p:nvPr/>
      </p:nvGrpSpPr>
      <p:grpSpPr>
        <a:xfrm>
          <a:off x="0" y="0"/>
          <a:ext cx="0" cy="0"/>
          <a:chOff x="0" y="0"/>
          <a:chExt cx="0" cy="0"/>
        </a:xfrm>
      </p:grpSpPr>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2" name="Hexagon 2">
            <a:extLst>
              <a:ext uri="{FF2B5EF4-FFF2-40B4-BE49-F238E27FC236}">
                <a16:creationId xmlns:a16="http://schemas.microsoft.com/office/drawing/2014/main" id="{B916E043-A5C2-F406-0DF9-DD7044E97097}"/>
              </a:ext>
            </a:extLst>
          </p:cNvPr>
          <p:cNvSpPr/>
          <p:nvPr userDrawn="1"/>
        </p:nvSpPr>
        <p:spPr>
          <a:xfrm rot="5400000">
            <a:off x="2705725" y="1840059"/>
            <a:ext cx="3059839" cy="2659921"/>
          </a:xfrm>
          <a:prstGeom prst="hexagon">
            <a:avLst>
              <a:gd name="adj" fmla="val 29281"/>
              <a:gd name="vf" fmla="val 115470"/>
            </a:avLst>
          </a:prstGeom>
          <a:solidFill>
            <a:srgbClr val="8E1438"/>
          </a:solidFill>
          <a:ln w="76200">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pitchFamily="2" charset="0"/>
              <a:cs typeface="Gotham" pitchFamily="2" charset="0"/>
            </a:endParaRPr>
          </a:p>
        </p:txBody>
      </p:sp>
      <p:sp>
        <p:nvSpPr>
          <p:cNvPr id="5" name="Hexagon 4">
            <a:extLst>
              <a:ext uri="{FF2B5EF4-FFF2-40B4-BE49-F238E27FC236}">
                <a16:creationId xmlns:a16="http://schemas.microsoft.com/office/drawing/2014/main" id="{3064C2F8-D4B5-9A4F-ECF4-321A93FE1952}"/>
              </a:ext>
            </a:extLst>
          </p:cNvPr>
          <p:cNvSpPr/>
          <p:nvPr userDrawn="1"/>
        </p:nvSpPr>
        <p:spPr>
          <a:xfrm rot="5400000">
            <a:off x="6442676" y="1840059"/>
            <a:ext cx="3059839" cy="2659921"/>
          </a:xfrm>
          <a:prstGeom prst="hexagon">
            <a:avLst>
              <a:gd name="adj" fmla="val 29281"/>
              <a:gd name="vf" fmla="val 115470"/>
            </a:avLst>
          </a:prstGeom>
          <a:solidFill>
            <a:srgbClr val="8E1438">
              <a:alpha val="80000"/>
            </a:srgbClr>
          </a:solidFill>
          <a:ln w="76200">
            <a:noFill/>
          </a:ln>
          <a:effectLst>
            <a:outerShdw blurRad="508000" dist="228600" dir="2700000" sx="95000" sy="95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pitchFamily="2" charset="0"/>
              <a:cs typeface="Gotham" pitchFamily="2" charset="0"/>
            </a:endParaRPr>
          </a:p>
        </p:txBody>
      </p:sp>
      <p:grpSp>
        <p:nvGrpSpPr>
          <p:cNvPr id="15" name="Group 6">
            <a:extLst>
              <a:ext uri="{FF2B5EF4-FFF2-40B4-BE49-F238E27FC236}">
                <a16:creationId xmlns:a16="http://schemas.microsoft.com/office/drawing/2014/main" id="{84F5D55D-D8BF-D6A7-206F-212DF40B9501}"/>
              </a:ext>
            </a:extLst>
          </p:cNvPr>
          <p:cNvGrpSpPr/>
          <p:nvPr userDrawn="1"/>
        </p:nvGrpSpPr>
        <p:grpSpPr>
          <a:xfrm>
            <a:off x="6901338" y="1561819"/>
            <a:ext cx="734777" cy="734777"/>
            <a:chOff x="3369954" y="5355043"/>
            <a:chExt cx="732898" cy="732898"/>
          </a:xfrm>
        </p:grpSpPr>
        <p:sp>
          <p:nvSpPr>
            <p:cNvPr id="16" name="Rectangle: Rounded Corners 7">
              <a:extLst>
                <a:ext uri="{FF2B5EF4-FFF2-40B4-BE49-F238E27FC236}">
                  <a16:creationId xmlns:a16="http://schemas.microsoft.com/office/drawing/2014/main" id="{728BA6A1-5153-5283-2722-CF71616F76EA}"/>
                </a:ext>
              </a:extLst>
            </p:cNvPr>
            <p:cNvSpPr/>
            <p:nvPr/>
          </p:nvSpPr>
          <p:spPr>
            <a:xfrm>
              <a:off x="3369954" y="5355043"/>
              <a:ext cx="732898" cy="732898"/>
            </a:xfrm>
            <a:prstGeom prst="roundRect">
              <a:avLst>
                <a:gd name="adj" fmla="val 30953"/>
              </a:avLst>
            </a:prstGeom>
            <a:solidFill>
              <a:schemeClr val="bg1"/>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8A9AA8"/>
                </a:solidFill>
                <a:latin typeface="Gotham" pitchFamily="2" charset="0"/>
                <a:cs typeface="Gotham" pitchFamily="2" charset="0"/>
              </a:endParaRPr>
            </a:p>
          </p:txBody>
        </p:sp>
        <p:sp>
          <p:nvSpPr>
            <p:cNvPr id="20" name="Rectangle 8">
              <a:extLst>
                <a:ext uri="{FF2B5EF4-FFF2-40B4-BE49-F238E27FC236}">
                  <a16:creationId xmlns:a16="http://schemas.microsoft.com/office/drawing/2014/main" id="{FD93E75A-122E-6CC3-8538-A07CD7F919D4}"/>
                </a:ext>
              </a:extLst>
            </p:cNvPr>
            <p:cNvSpPr/>
            <p:nvPr/>
          </p:nvSpPr>
          <p:spPr>
            <a:xfrm>
              <a:off x="3562510" y="5547599"/>
              <a:ext cx="347787" cy="347787"/>
            </a:xfrm>
            <a:prstGeom prst="rect">
              <a:avLst/>
            </a:prstGeom>
            <a:blipFill>
              <a:blip r:embed="rId2">
                <a:extLst>
                  <a:ext uri="{96DAC541-7B7A-43D3-8B79-37D633B846F1}">
                    <asvg:svgBlip xmlns:asvg="http://schemas.microsoft.com/office/drawing/2016/SVG/main" r:embed="rId3"/>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otham" pitchFamily="2" charset="0"/>
                <a:cs typeface="Gotham" pitchFamily="2" charset="0"/>
              </a:endParaRPr>
            </a:p>
          </p:txBody>
        </p:sp>
      </p:grpSp>
      <p:sp>
        <p:nvSpPr>
          <p:cNvPr id="27" name="Rectangle: Rounded Corners 16">
            <a:extLst>
              <a:ext uri="{FF2B5EF4-FFF2-40B4-BE49-F238E27FC236}">
                <a16:creationId xmlns:a16="http://schemas.microsoft.com/office/drawing/2014/main" id="{22B4022F-2F7C-58B7-1CD0-862942F46DE8}"/>
              </a:ext>
            </a:extLst>
          </p:cNvPr>
          <p:cNvSpPr/>
          <p:nvPr userDrawn="1"/>
        </p:nvSpPr>
        <p:spPr>
          <a:xfrm>
            <a:off x="3224520" y="1508171"/>
            <a:ext cx="727202" cy="727202"/>
          </a:xfrm>
          <a:prstGeom prst="roundRect">
            <a:avLst>
              <a:gd name="adj" fmla="val 38320"/>
            </a:avLst>
          </a:prstGeom>
          <a:solidFill>
            <a:schemeClr val="bg1"/>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solidFill>
                <a:srgbClr val="8A9AA8"/>
              </a:solidFill>
              <a:latin typeface="Gotham" pitchFamily="2" charset="0"/>
              <a:cs typeface="Gotham" pitchFamily="2" charset="0"/>
            </a:endParaRPr>
          </a:p>
        </p:txBody>
      </p:sp>
      <p:sp>
        <p:nvSpPr>
          <p:cNvPr id="28" name="Rectangle 17">
            <a:extLst>
              <a:ext uri="{FF2B5EF4-FFF2-40B4-BE49-F238E27FC236}">
                <a16:creationId xmlns:a16="http://schemas.microsoft.com/office/drawing/2014/main" id="{CC981391-4500-445F-3779-669BDE81DEC0}"/>
              </a:ext>
            </a:extLst>
          </p:cNvPr>
          <p:cNvSpPr/>
          <p:nvPr userDrawn="1"/>
        </p:nvSpPr>
        <p:spPr>
          <a:xfrm>
            <a:off x="3415579" y="1699231"/>
            <a:ext cx="345084" cy="345084"/>
          </a:xfrm>
          <a:prstGeom prst="rect">
            <a:avLst/>
          </a:prstGeom>
          <a:blipFill>
            <a:blip r:embed="rId4">
              <a:extLst>
                <a:ext uri="{96DAC541-7B7A-43D3-8B79-37D633B846F1}">
                  <asvg:svgBlip xmlns:asvg="http://schemas.microsoft.com/office/drawing/2016/SVG/main" r:embed="rId5"/>
                </a:ext>
              </a:extLst>
            </a:blip>
            <a:stretch>
              <a:fillRect/>
            </a:stretch>
          </a:blip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pitchFamily="2" charset="0"/>
              <a:cs typeface="Gotham" pitchFamily="2" charset="0"/>
            </a:endParaRPr>
          </a:p>
        </p:txBody>
      </p:sp>
      <p:sp>
        <p:nvSpPr>
          <p:cNvPr id="14" name="Metin Yer Tutucusu 13">
            <a:extLst>
              <a:ext uri="{FF2B5EF4-FFF2-40B4-BE49-F238E27FC236}">
                <a16:creationId xmlns:a16="http://schemas.microsoft.com/office/drawing/2014/main" id="{69187AB0-2E1D-E235-3B5C-728D72C0CB88}"/>
              </a:ext>
            </a:extLst>
          </p:cNvPr>
          <p:cNvSpPr>
            <a:spLocks noGrp="1"/>
          </p:cNvSpPr>
          <p:nvPr userDrawn="1">
            <p:ph type="body" sz="quarter" idx="11" hasCustomPrompt="1"/>
          </p:nvPr>
        </p:nvSpPr>
        <p:spPr>
          <a:xfrm>
            <a:off x="3024596" y="2735005"/>
            <a:ext cx="2410690" cy="1702452"/>
          </a:xfrm>
          <a:prstGeom prst="rect">
            <a:avLst/>
          </a:prstGeom>
        </p:spPr>
        <p:txBody>
          <a:bodyPr>
            <a:noAutofit/>
          </a:bodyPr>
          <a:lstStyle>
            <a:lvl1pPr marL="0" indent="0" algn="just">
              <a:lnSpc>
                <a:spcPct val="150000"/>
              </a:lnSpc>
              <a:buFont typeface="+mj-lt"/>
              <a:buNone/>
              <a:defRPr sz="1200" b="0" i="0">
                <a:solidFill>
                  <a:schemeClr val="bg1"/>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consrtincidunt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placerat</a:t>
            </a:r>
            <a:r>
              <a:rPr lang="tr-TR" dirty="0"/>
              <a:t>. Nam </a:t>
            </a:r>
            <a:r>
              <a:rPr lang="tr-TR" dirty="0" err="1"/>
              <a:t>mauris</a:t>
            </a:r>
            <a:r>
              <a:rPr lang="tr-TR" dirty="0"/>
              <a:t> eros.</a:t>
            </a:r>
          </a:p>
        </p:txBody>
      </p:sp>
      <p:sp>
        <p:nvSpPr>
          <p:cNvPr id="31" name="Metin Yer Tutucusu 30">
            <a:extLst>
              <a:ext uri="{FF2B5EF4-FFF2-40B4-BE49-F238E27FC236}">
                <a16:creationId xmlns:a16="http://schemas.microsoft.com/office/drawing/2014/main" id="{3E74E590-BA74-2798-4678-1CBFDD5DB42D}"/>
              </a:ext>
            </a:extLst>
          </p:cNvPr>
          <p:cNvSpPr>
            <a:spLocks noGrp="1"/>
          </p:cNvSpPr>
          <p:nvPr userDrawn="1">
            <p:ph type="body" sz="quarter" idx="12" hasCustomPrompt="1"/>
          </p:nvPr>
        </p:nvSpPr>
        <p:spPr>
          <a:xfrm>
            <a:off x="3036141" y="2366747"/>
            <a:ext cx="2371725" cy="407987"/>
          </a:xfrm>
        </p:spPr>
        <p:txBody>
          <a:bodyPr>
            <a:normAutofit/>
          </a:bodyPr>
          <a:lstStyle>
            <a:lvl1pPr marL="0" indent="0" algn="ctr">
              <a:buNone/>
              <a:defRPr sz="1600">
                <a:solidFill>
                  <a:schemeClr val="bg1"/>
                </a:solidFill>
                <a:latin typeface="Gotham" pitchFamily="2" charset="0"/>
                <a:cs typeface="Gotham" pitchFamily="2" charset="0"/>
              </a:defRPr>
            </a:lvl1pPr>
          </a:lstStyle>
          <a:p>
            <a:pPr lvl="0"/>
            <a:r>
              <a:rPr lang="tr-TR" dirty="0" err="1"/>
              <a:t>Title</a:t>
            </a:r>
            <a:endParaRPr lang="tr-TR" dirty="0"/>
          </a:p>
        </p:txBody>
      </p:sp>
      <p:sp>
        <p:nvSpPr>
          <p:cNvPr id="32" name="Metin Yer Tutucusu 13">
            <a:extLst>
              <a:ext uri="{FF2B5EF4-FFF2-40B4-BE49-F238E27FC236}">
                <a16:creationId xmlns:a16="http://schemas.microsoft.com/office/drawing/2014/main" id="{D3A7AD40-A869-932A-1573-F02569D5E57D}"/>
              </a:ext>
            </a:extLst>
          </p:cNvPr>
          <p:cNvSpPr>
            <a:spLocks noGrp="1"/>
          </p:cNvSpPr>
          <p:nvPr userDrawn="1">
            <p:ph type="body" sz="quarter" idx="13" hasCustomPrompt="1"/>
          </p:nvPr>
        </p:nvSpPr>
        <p:spPr>
          <a:xfrm>
            <a:off x="6761109" y="2763316"/>
            <a:ext cx="2410690" cy="1702452"/>
          </a:xfrm>
          <a:prstGeom prst="rect">
            <a:avLst/>
          </a:prstGeom>
        </p:spPr>
        <p:txBody>
          <a:bodyPr>
            <a:noAutofit/>
          </a:bodyPr>
          <a:lstStyle>
            <a:lvl1pPr marL="0" indent="0" algn="just">
              <a:lnSpc>
                <a:spcPct val="150000"/>
              </a:lnSpc>
              <a:buFont typeface="+mj-lt"/>
              <a:buNone/>
              <a:defRPr sz="1200" b="0" i="0">
                <a:solidFill>
                  <a:schemeClr val="bg1"/>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consrtincidunt</a:t>
            </a:r>
            <a:r>
              <a:rPr lang="tr-TR" dirty="0"/>
              <a:t> sit </a:t>
            </a:r>
            <a:r>
              <a:rPr lang="tr-TR" dirty="0" err="1"/>
              <a:t>amet</a:t>
            </a:r>
            <a:r>
              <a:rPr lang="tr-TR" dirty="0"/>
              <a:t> </a:t>
            </a:r>
            <a:r>
              <a:rPr lang="tr-TR" dirty="0" err="1"/>
              <a:t>nisl</a:t>
            </a:r>
            <a:r>
              <a:rPr lang="tr-TR" dirty="0"/>
              <a:t> </a:t>
            </a:r>
            <a:r>
              <a:rPr lang="tr-TR" dirty="0" err="1"/>
              <a:t>vel</a:t>
            </a:r>
            <a:r>
              <a:rPr lang="tr-TR" dirty="0"/>
              <a:t> </a:t>
            </a:r>
            <a:r>
              <a:rPr lang="tr-TR" dirty="0" err="1"/>
              <a:t>placerat</a:t>
            </a:r>
            <a:r>
              <a:rPr lang="tr-TR" dirty="0"/>
              <a:t>. Nam </a:t>
            </a:r>
            <a:r>
              <a:rPr lang="tr-TR" dirty="0" err="1"/>
              <a:t>mauris</a:t>
            </a:r>
            <a:r>
              <a:rPr lang="tr-TR" dirty="0"/>
              <a:t> eros.</a:t>
            </a:r>
          </a:p>
        </p:txBody>
      </p:sp>
      <p:sp>
        <p:nvSpPr>
          <p:cNvPr id="33" name="Metin Yer Tutucusu 30">
            <a:extLst>
              <a:ext uri="{FF2B5EF4-FFF2-40B4-BE49-F238E27FC236}">
                <a16:creationId xmlns:a16="http://schemas.microsoft.com/office/drawing/2014/main" id="{7C4727BE-6631-90F3-3597-EED0E3E0AC2D}"/>
              </a:ext>
            </a:extLst>
          </p:cNvPr>
          <p:cNvSpPr>
            <a:spLocks noGrp="1"/>
          </p:cNvSpPr>
          <p:nvPr userDrawn="1">
            <p:ph type="body" sz="quarter" idx="14" hasCustomPrompt="1"/>
          </p:nvPr>
        </p:nvSpPr>
        <p:spPr>
          <a:xfrm>
            <a:off x="6772654" y="2395058"/>
            <a:ext cx="2371725" cy="407987"/>
          </a:xfrm>
        </p:spPr>
        <p:txBody>
          <a:bodyPr>
            <a:normAutofit/>
          </a:bodyPr>
          <a:lstStyle>
            <a:lvl1pPr marL="0" indent="0" algn="ctr">
              <a:buNone/>
              <a:defRPr sz="1600">
                <a:solidFill>
                  <a:schemeClr val="bg1"/>
                </a:solidFill>
                <a:latin typeface="Gotham" pitchFamily="2" charset="0"/>
                <a:cs typeface="Gotham" pitchFamily="2" charset="0"/>
              </a:defRPr>
            </a:lvl1pPr>
          </a:lstStyle>
          <a:p>
            <a:pPr lvl="0"/>
            <a:r>
              <a:rPr lang="tr-TR" dirty="0" err="1"/>
              <a:t>Title</a:t>
            </a:r>
            <a:endParaRPr lang="tr-TR" dirty="0"/>
          </a:p>
        </p:txBody>
      </p:sp>
      <p:sp>
        <p:nvSpPr>
          <p:cNvPr id="39" name="Metin Yer Tutucusu 38">
            <a:extLst>
              <a:ext uri="{FF2B5EF4-FFF2-40B4-BE49-F238E27FC236}">
                <a16:creationId xmlns:a16="http://schemas.microsoft.com/office/drawing/2014/main" id="{98976A95-6FDE-3A60-10D9-4106CF8C5DE3}"/>
              </a:ext>
            </a:extLst>
          </p:cNvPr>
          <p:cNvSpPr>
            <a:spLocks noGrp="1"/>
          </p:cNvSpPr>
          <p:nvPr userDrawn="1">
            <p:ph type="body" sz="quarter" idx="19" hasCustomPrompt="1"/>
          </p:nvPr>
        </p:nvSpPr>
        <p:spPr>
          <a:xfrm>
            <a:off x="3349625" y="5237773"/>
            <a:ext cx="5492750" cy="1011237"/>
          </a:xfrm>
        </p:spPr>
        <p:txBody>
          <a:bodyPr>
            <a:normAutofit/>
          </a:bodyPr>
          <a:lstStyle>
            <a:lvl1pPr marL="0" indent="0" algn="ctr">
              <a:buNone/>
              <a:defRPr sz="1800">
                <a:solidFill>
                  <a:srgbClr val="706F6F"/>
                </a:solidFill>
                <a:latin typeface="Gotham" pitchFamily="2" charset="0"/>
                <a:cs typeface="Gotham" pitchFamily="2" charset="0"/>
              </a:defRPr>
            </a:lvl1pPr>
          </a:lstStyle>
          <a:p>
            <a:pPr lvl="0"/>
            <a:r>
              <a:rPr lang="tr-TR" dirty="0" err="1"/>
              <a:t>Lorem</a:t>
            </a:r>
            <a:r>
              <a:rPr lang="tr-TR" dirty="0"/>
              <a:t> </a:t>
            </a:r>
            <a:r>
              <a:rPr lang="tr-TR" dirty="0" err="1"/>
              <a:t>ipsum</a:t>
            </a:r>
            <a:r>
              <a:rPr lang="tr-TR" dirty="0"/>
              <a:t> </a:t>
            </a:r>
            <a:r>
              <a:rPr lang="tr-TR" dirty="0" err="1"/>
              <a:t>dolor</a:t>
            </a:r>
            <a:r>
              <a:rPr lang="tr-TR" dirty="0"/>
              <a:t> sit </a:t>
            </a:r>
            <a:r>
              <a:rPr lang="tr-TR" dirty="0" err="1"/>
              <a:t>amet</a:t>
            </a:r>
            <a:r>
              <a:rPr lang="tr-TR" dirty="0"/>
              <a:t>, </a:t>
            </a:r>
            <a:r>
              <a:rPr lang="tr-TR" dirty="0" err="1"/>
              <a:t>consrtincidunt</a:t>
            </a:r>
            <a:endParaRPr lang="tr-TR" dirty="0"/>
          </a:p>
        </p:txBody>
      </p:sp>
    </p:spTree>
    <p:extLst>
      <p:ext uri="{BB962C8B-B14F-4D97-AF65-F5344CB8AC3E}">
        <p14:creationId xmlns:p14="http://schemas.microsoft.com/office/powerpoint/2010/main" val="3364483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BFCFB7-F288-D560-413C-F89CEEE05684}"/>
              </a:ext>
            </a:extLst>
          </p:cNvPr>
          <p:cNvSpPr>
            <a:spLocks noGrp="1"/>
          </p:cNvSpPr>
          <p:nvPr>
            <p:ph type="title" hasCustomPrompt="1"/>
          </p:nvPr>
        </p:nvSpPr>
        <p:spPr>
          <a:xfrm>
            <a:off x="838200" y="1614052"/>
            <a:ext cx="10515600" cy="580272"/>
          </a:xfrm>
          <a:prstGeom prst="rect">
            <a:avLst/>
          </a:prstGeom>
        </p:spPr>
        <p:txBody>
          <a:bodyPr/>
          <a:lstStyle>
            <a:lvl1pPr algn="ctr">
              <a:defRPr sz="3200" b="1">
                <a:solidFill>
                  <a:schemeClr val="bg1"/>
                </a:solidFill>
                <a:latin typeface="Gotham" pitchFamily="2" charset="0"/>
                <a:cs typeface="Gotham" pitchFamily="2" charset="0"/>
              </a:defRPr>
            </a:lvl1pPr>
          </a:lstStyle>
          <a:p>
            <a:r>
              <a:rPr lang="tr-TR" dirty="0" err="1"/>
              <a:t>Title</a:t>
            </a:r>
            <a:endParaRPr lang="tr-TR" dirty="0"/>
          </a:p>
        </p:txBody>
      </p:sp>
      <p:sp>
        <p:nvSpPr>
          <p:cNvPr id="22" name="Metin Yer Tutucusu 21">
            <a:extLst>
              <a:ext uri="{FF2B5EF4-FFF2-40B4-BE49-F238E27FC236}">
                <a16:creationId xmlns:a16="http://schemas.microsoft.com/office/drawing/2014/main" id="{D227C6CB-B293-473A-8A19-18FDFA2ACD23}"/>
              </a:ext>
            </a:extLst>
          </p:cNvPr>
          <p:cNvSpPr>
            <a:spLocks noGrp="1"/>
          </p:cNvSpPr>
          <p:nvPr>
            <p:ph type="body" sz="quarter" idx="17" hasCustomPrompt="1"/>
          </p:nvPr>
        </p:nvSpPr>
        <p:spPr>
          <a:xfrm>
            <a:off x="838200" y="2194324"/>
            <a:ext cx="10515600" cy="776287"/>
          </a:xfrm>
          <a:prstGeom prst="rect">
            <a:avLst/>
          </a:prstGeom>
        </p:spPr>
        <p:txBody>
          <a:bodyPr/>
          <a:lstStyle>
            <a:lvl1pPr marL="0" indent="0" algn="ctr">
              <a:buNone/>
              <a:defRPr sz="2000">
                <a:solidFill>
                  <a:schemeClr val="bg1"/>
                </a:solidFill>
                <a:latin typeface="Gotham" pitchFamily="2" charset="0"/>
                <a:cs typeface="Gotham" pitchFamily="2" charset="0"/>
              </a:defRPr>
            </a:lvl1pPr>
          </a:lstStyle>
          <a:p>
            <a:pPr lvl="0"/>
            <a:r>
              <a:rPr lang="tr-TR" dirty="0" err="1"/>
              <a:t>subtitle</a:t>
            </a:r>
            <a:endParaRPr lang="tr-TR" dirty="0"/>
          </a:p>
        </p:txBody>
      </p:sp>
    </p:spTree>
    <p:extLst>
      <p:ext uri="{BB962C8B-B14F-4D97-AF65-F5344CB8AC3E}">
        <p14:creationId xmlns:p14="http://schemas.microsoft.com/office/powerpoint/2010/main" val="11259445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Özel Düzen">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61F148A1-8F29-F88C-AC2B-D0D55F20069A}"/>
              </a:ext>
            </a:extLst>
          </p:cNvPr>
          <p:cNvPicPr>
            <a:picLocks noChangeAspect="1"/>
          </p:cNvPicPr>
          <p:nvPr userDrawn="1"/>
        </p:nvPicPr>
        <p:blipFill>
          <a:blip r:embed="rId2"/>
          <a:stretch>
            <a:fillRect/>
          </a:stretch>
        </p:blipFill>
        <p:spPr>
          <a:xfrm>
            <a:off x="5884" y="0"/>
            <a:ext cx="12180232" cy="6858000"/>
          </a:xfrm>
          <a:prstGeom prst="rect">
            <a:avLst/>
          </a:prstGeom>
        </p:spPr>
      </p:pic>
      <p:sp>
        <p:nvSpPr>
          <p:cNvPr id="2" name="Başlık 1">
            <a:extLst>
              <a:ext uri="{FF2B5EF4-FFF2-40B4-BE49-F238E27FC236}">
                <a16:creationId xmlns:a16="http://schemas.microsoft.com/office/drawing/2014/main" id="{E9BFCFB7-F288-D560-413C-F89CEEE05684}"/>
              </a:ext>
            </a:extLst>
          </p:cNvPr>
          <p:cNvSpPr>
            <a:spLocks noGrp="1"/>
          </p:cNvSpPr>
          <p:nvPr>
            <p:ph type="title" hasCustomPrompt="1"/>
          </p:nvPr>
        </p:nvSpPr>
        <p:spPr>
          <a:xfrm>
            <a:off x="838200" y="1705492"/>
            <a:ext cx="10515600" cy="580272"/>
          </a:xfrm>
          <a:prstGeom prst="rect">
            <a:avLst/>
          </a:prstGeom>
        </p:spPr>
        <p:txBody>
          <a:bodyPr/>
          <a:lstStyle>
            <a:lvl1pPr algn="ctr">
              <a:defRPr sz="3200" b="1">
                <a:solidFill>
                  <a:schemeClr val="bg1"/>
                </a:solidFill>
                <a:latin typeface="Gotham" pitchFamily="2" charset="0"/>
                <a:cs typeface="Gotham" pitchFamily="2" charset="0"/>
              </a:defRPr>
            </a:lvl1pPr>
          </a:lstStyle>
          <a:p>
            <a:r>
              <a:rPr lang="tr-TR" dirty="0"/>
              <a:t>Dinlediğiniz için Teşekkürler!</a:t>
            </a:r>
          </a:p>
        </p:txBody>
      </p:sp>
      <p:sp>
        <p:nvSpPr>
          <p:cNvPr id="10" name="Metin Yer Tutucusu 28">
            <a:extLst>
              <a:ext uri="{FF2B5EF4-FFF2-40B4-BE49-F238E27FC236}">
                <a16:creationId xmlns:a16="http://schemas.microsoft.com/office/drawing/2014/main" id="{61CBAAD8-8753-3493-D3A9-9C0C208A762D}"/>
              </a:ext>
            </a:extLst>
          </p:cNvPr>
          <p:cNvSpPr>
            <a:spLocks noGrp="1"/>
          </p:cNvSpPr>
          <p:nvPr>
            <p:ph type="body" sz="quarter" idx="13"/>
          </p:nvPr>
        </p:nvSpPr>
        <p:spPr>
          <a:xfrm>
            <a:off x="4771960" y="453834"/>
            <a:ext cx="2648080" cy="958740"/>
          </a:xfrm>
          <a:prstGeom prst="rect">
            <a:avLst/>
          </a:prstGeom>
          <a:blipFill>
            <a:blip r:embed="rId3"/>
            <a:stretch>
              <a:fillRect/>
            </a:stretch>
          </a:blipFill>
        </p:spPr>
        <p:txBody>
          <a:bodyPr/>
          <a:lstStyle>
            <a:lvl1pPr>
              <a:defRPr>
                <a:solidFill>
                  <a:schemeClr val="tx1">
                    <a:alpha val="0"/>
                  </a:schemeClr>
                </a:solidFill>
              </a:defRPr>
            </a:lvl1pPr>
            <a:lvl2pPr>
              <a:defRPr>
                <a:solidFill>
                  <a:schemeClr val="tx1">
                    <a:alpha val="0"/>
                  </a:schemeClr>
                </a:solidFill>
              </a:defRPr>
            </a:lvl2pPr>
            <a:lvl3pPr>
              <a:defRPr>
                <a:solidFill>
                  <a:schemeClr val="tx1">
                    <a:alpha val="0"/>
                  </a:schemeClr>
                </a:solidFill>
              </a:defRPr>
            </a:lvl3pPr>
            <a:lvl4pPr>
              <a:defRPr>
                <a:solidFill>
                  <a:schemeClr val="tx1">
                    <a:alpha val="0"/>
                  </a:schemeClr>
                </a:solidFill>
              </a:defRPr>
            </a:lvl4pPr>
            <a:lvl5pPr>
              <a:defRPr>
                <a:solidFill>
                  <a:schemeClr val="tx1">
                    <a:alpha val="0"/>
                  </a:schemeClr>
                </a:solidFill>
              </a:defRPr>
            </a:lvl5pPr>
          </a:lstStyle>
          <a:p>
            <a:pPr lvl="0"/>
            <a:endParaRPr lang="tr-TR" dirty="0"/>
          </a:p>
        </p:txBody>
      </p:sp>
      <p:sp>
        <p:nvSpPr>
          <p:cNvPr id="22" name="Metin Yer Tutucusu 21">
            <a:extLst>
              <a:ext uri="{FF2B5EF4-FFF2-40B4-BE49-F238E27FC236}">
                <a16:creationId xmlns:a16="http://schemas.microsoft.com/office/drawing/2014/main" id="{D227C6CB-B293-473A-8A19-18FDFA2ACD23}"/>
              </a:ext>
            </a:extLst>
          </p:cNvPr>
          <p:cNvSpPr>
            <a:spLocks noGrp="1"/>
          </p:cNvSpPr>
          <p:nvPr>
            <p:ph type="body" sz="quarter" idx="17" hasCustomPrompt="1"/>
          </p:nvPr>
        </p:nvSpPr>
        <p:spPr>
          <a:xfrm>
            <a:off x="838200" y="2410652"/>
            <a:ext cx="10515600" cy="386217"/>
          </a:xfrm>
          <a:prstGeom prst="rect">
            <a:avLst/>
          </a:prstGeom>
        </p:spPr>
        <p:txBody>
          <a:bodyPr/>
          <a:lstStyle>
            <a:lvl1pPr marL="0" indent="0" algn="ctr">
              <a:buNone/>
              <a:defRPr sz="2000">
                <a:solidFill>
                  <a:schemeClr val="bg1"/>
                </a:solidFill>
                <a:latin typeface="Gotham" pitchFamily="2" charset="0"/>
                <a:cs typeface="Gotham" pitchFamily="2" charset="0"/>
              </a:defRPr>
            </a:lvl1pPr>
          </a:lstStyle>
          <a:p>
            <a:pPr lvl="0"/>
            <a:r>
              <a:rPr lang="tr-TR" dirty="0"/>
              <a:t>Ad </a:t>
            </a:r>
            <a:r>
              <a:rPr lang="tr-TR" dirty="0" err="1"/>
              <a:t>Soyad</a:t>
            </a:r>
            <a:endParaRPr lang="tr-TR" dirty="0"/>
          </a:p>
        </p:txBody>
      </p:sp>
      <p:sp>
        <p:nvSpPr>
          <p:cNvPr id="5" name="Metin Yer Tutucusu 4">
            <a:extLst>
              <a:ext uri="{FF2B5EF4-FFF2-40B4-BE49-F238E27FC236}">
                <a16:creationId xmlns:a16="http://schemas.microsoft.com/office/drawing/2014/main" id="{D66D7588-EEBF-6BE2-0680-3D48F1181B0C}"/>
              </a:ext>
            </a:extLst>
          </p:cNvPr>
          <p:cNvSpPr>
            <a:spLocks noGrp="1"/>
          </p:cNvSpPr>
          <p:nvPr>
            <p:ph type="body" sz="quarter" idx="18" hasCustomPrompt="1"/>
          </p:nvPr>
        </p:nvSpPr>
        <p:spPr>
          <a:xfrm>
            <a:off x="838200" y="2827349"/>
            <a:ext cx="10515600" cy="525462"/>
          </a:xfrm>
          <a:prstGeom prst="rect">
            <a:avLst/>
          </a:prstGeom>
        </p:spPr>
        <p:txBody>
          <a:bodyPr/>
          <a:lstStyle>
            <a:lvl1pPr marL="0" indent="0" algn="ctr">
              <a:buNone/>
              <a:defRPr sz="1400">
                <a:solidFill>
                  <a:schemeClr val="bg1"/>
                </a:solidFill>
                <a:latin typeface="Gotham" pitchFamily="2" charset="0"/>
                <a:cs typeface="Gotham" pitchFamily="2" charset="0"/>
              </a:defRPr>
            </a:lvl1pPr>
          </a:lstStyle>
          <a:p>
            <a:pPr lvl="0"/>
            <a:r>
              <a:rPr lang="tr-TR" dirty="0"/>
              <a:t>Unvan</a:t>
            </a:r>
          </a:p>
        </p:txBody>
      </p:sp>
      <p:pic>
        <p:nvPicPr>
          <p:cNvPr id="8" name="Resim 7">
            <a:extLst>
              <a:ext uri="{FF2B5EF4-FFF2-40B4-BE49-F238E27FC236}">
                <a16:creationId xmlns:a16="http://schemas.microsoft.com/office/drawing/2014/main" id="{91634E46-6436-3CB8-40A1-1047FD12CE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478" y="4621448"/>
            <a:ext cx="1411768" cy="1705492"/>
          </a:xfrm>
          <a:prstGeom prst="rect">
            <a:avLst/>
          </a:prstGeom>
        </p:spPr>
      </p:pic>
      <p:sp>
        <p:nvSpPr>
          <p:cNvPr id="9" name="Metin kutusu 8">
            <a:extLst>
              <a:ext uri="{FF2B5EF4-FFF2-40B4-BE49-F238E27FC236}">
                <a16:creationId xmlns:a16="http://schemas.microsoft.com/office/drawing/2014/main" id="{9C8C98D2-1B4D-58B9-AC24-A1322B2E7202}"/>
              </a:ext>
            </a:extLst>
          </p:cNvPr>
          <p:cNvSpPr txBox="1"/>
          <p:nvPr userDrawn="1"/>
        </p:nvSpPr>
        <p:spPr>
          <a:xfrm>
            <a:off x="1215286" y="4774381"/>
            <a:ext cx="1350050" cy="246221"/>
          </a:xfrm>
          <a:prstGeom prst="rect">
            <a:avLst/>
          </a:prstGeom>
          <a:noFill/>
        </p:spPr>
        <p:txBody>
          <a:bodyPr wrap="none" rtlCol="0">
            <a:spAutoFit/>
          </a:bodyPr>
          <a:lstStyle/>
          <a:p>
            <a:r>
              <a:rPr lang="tr-TR" sz="1000" dirty="0" err="1">
                <a:solidFill>
                  <a:schemeClr val="bg1"/>
                </a:solidFill>
                <a:latin typeface="Gotham" pitchFamily="2" charset="0"/>
                <a:cs typeface="Gotham" pitchFamily="2" charset="0"/>
              </a:rPr>
              <a:t>ostimteknik</a:t>
            </a:r>
            <a:r>
              <a:rPr lang="tr-TR" sz="1000" b="1" dirty="0" err="1">
                <a:solidFill>
                  <a:schemeClr val="bg1"/>
                </a:solidFill>
                <a:latin typeface="Gotham" pitchFamily="2" charset="0"/>
                <a:cs typeface="Gotham" pitchFamily="2" charset="0"/>
              </a:rPr>
              <a:t>.edu.tr</a:t>
            </a:r>
            <a:endParaRPr lang="tr-TR" sz="1000" b="1" dirty="0">
              <a:solidFill>
                <a:schemeClr val="bg1"/>
              </a:solidFill>
              <a:latin typeface="Gotham" pitchFamily="2" charset="0"/>
              <a:cs typeface="Gotham" pitchFamily="2" charset="0"/>
            </a:endParaRPr>
          </a:p>
        </p:txBody>
      </p:sp>
      <p:sp>
        <p:nvSpPr>
          <p:cNvPr id="14" name="Metin kutusu 13">
            <a:extLst>
              <a:ext uri="{FF2B5EF4-FFF2-40B4-BE49-F238E27FC236}">
                <a16:creationId xmlns:a16="http://schemas.microsoft.com/office/drawing/2014/main" id="{C2647AB1-D363-5170-7BA8-0BFEF2002C34}"/>
              </a:ext>
            </a:extLst>
          </p:cNvPr>
          <p:cNvSpPr txBox="1"/>
          <p:nvPr userDrawn="1"/>
        </p:nvSpPr>
        <p:spPr>
          <a:xfrm>
            <a:off x="1215286" y="5152508"/>
            <a:ext cx="3036409" cy="246221"/>
          </a:xfrm>
          <a:prstGeom prst="rect">
            <a:avLst/>
          </a:prstGeom>
          <a:noFill/>
        </p:spPr>
        <p:txBody>
          <a:bodyPr wrap="none" rtlCol="0">
            <a:spAutoFit/>
          </a:bodyPr>
          <a:lstStyle/>
          <a:p>
            <a:r>
              <a:rPr lang="tr-TR" sz="1000" u="none" kern="1200" dirty="0">
                <a:solidFill>
                  <a:schemeClr val="bg1"/>
                </a:solidFill>
                <a:latin typeface="Gotham" pitchFamily="2" charset="0"/>
                <a:ea typeface="+mn-ea"/>
                <a:cs typeface="Gotham" pitchFamily="2" charset="0"/>
              </a:rPr>
              <a:t>Ostim, 100. Yıl Blv 55/F, Yenimahalle/Ankara</a:t>
            </a:r>
          </a:p>
        </p:txBody>
      </p:sp>
      <p:sp>
        <p:nvSpPr>
          <p:cNvPr id="15" name="Metin kutusu 14">
            <a:extLst>
              <a:ext uri="{FF2B5EF4-FFF2-40B4-BE49-F238E27FC236}">
                <a16:creationId xmlns:a16="http://schemas.microsoft.com/office/drawing/2014/main" id="{EE7CE4ED-06E9-721A-AB22-265A71C61C4A}"/>
              </a:ext>
            </a:extLst>
          </p:cNvPr>
          <p:cNvSpPr txBox="1"/>
          <p:nvPr userDrawn="1"/>
        </p:nvSpPr>
        <p:spPr>
          <a:xfrm>
            <a:off x="1215286" y="5523104"/>
            <a:ext cx="1245854" cy="246221"/>
          </a:xfrm>
          <a:prstGeom prst="rect">
            <a:avLst/>
          </a:prstGeom>
          <a:noFill/>
        </p:spPr>
        <p:txBody>
          <a:bodyPr wrap="none" rtlCol="0">
            <a:spAutoFit/>
          </a:bodyPr>
          <a:lstStyle/>
          <a:p>
            <a:r>
              <a:rPr lang="tr-TR" sz="1000" b="0" i="0" u="none" dirty="0">
                <a:solidFill>
                  <a:schemeClr val="bg1"/>
                </a:solidFill>
                <a:effectLst/>
                <a:latin typeface="Gotham" pitchFamily="2" charset="0"/>
                <a:cs typeface="Gotham" pitchFamily="2" charset="0"/>
              </a:rPr>
              <a:t>(0312) 386 10 92</a:t>
            </a:r>
            <a:endParaRPr lang="tr-TR" sz="1000" b="1" u="none" dirty="0">
              <a:solidFill>
                <a:schemeClr val="bg1"/>
              </a:solidFill>
              <a:latin typeface="Gotham" pitchFamily="2" charset="0"/>
              <a:cs typeface="Gotham" pitchFamily="2" charset="0"/>
            </a:endParaRPr>
          </a:p>
        </p:txBody>
      </p:sp>
      <p:sp>
        <p:nvSpPr>
          <p:cNvPr id="19" name="Metin kutusu 18">
            <a:extLst>
              <a:ext uri="{FF2B5EF4-FFF2-40B4-BE49-F238E27FC236}">
                <a16:creationId xmlns:a16="http://schemas.microsoft.com/office/drawing/2014/main" id="{DC6F8102-783C-29A9-72E8-8C31AF03133B}"/>
              </a:ext>
            </a:extLst>
          </p:cNvPr>
          <p:cNvSpPr txBox="1"/>
          <p:nvPr userDrawn="1"/>
        </p:nvSpPr>
        <p:spPr>
          <a:xfrm>
            <a:off x="1838213" y="5893700"/>
            <a:ext cx="1257075" cy="246221"/>
          </a:xfrm>
          <a:prstGeom prst="rect">
            <a:avLst/>
          </a:prstGeom>
          <a:noFill/>
        </p:spPr>
        <p:txBody>
          <a:bodyPr wrap="none" rtlCol="0">
            <a:spAutoFit/>
          </a:bodyPr>
          <a:lstStyle/>
          <a:p>
            <a:r>
              <a:rPr lang="tr-TR" sz="1000" b="0" i="0" u="none" dirty="0">
                <a:solidFill>
                  <a:schemeClr val="bg1"/>
                </a:solidFill>
                <a:effectLst/>
                <a:latin typeface="Gotham" pitchFamily="2" charset="0"/>
                <a:cs typeface="Gotham" pitchFamily="2" charset="0"/>
              </a:rPr>
              <a:t>/</a:t>
            </a:r>
            <a:r>
              <a:rPr lang="tr-TR" sz="1000" b="0" i="0" u="none" dirty="0" err="1">
                <a:solidFill>
                  <a:schemeClr val="bg1"/>
                </a:solidFill>
                <a:effectLst/>
                <a:latin typeface="Gotham" pitchFamily="2" charset="0"/>
                <a:cs typeface="Gotham" pitchFamily="2" charset="0"/>
              </a:rPr>
              <a:t>ostimteknikuniv</a:t>
            </a:r>
            <a:endParaRPr lang="tr-TR" sz="1000" b="1" u="none" dirty="0">
              <a:solidFill>
                <a:schemeClr val="bg1"/>
              </a:solidFill>
              <a:latin typeface="Gotham" pitchFamily="2" charset="0"/>
              <a:cs typeface="Gotham" pitchFamily="2" charset="0"/>
            </a:endParaRPr>
          </a:p>
        </p:txBody>
      </p:sp>
    </p:spTree>
    <p:extLst>
      <p:ext uri="{BB962C8B-B14F-4D97-AF65-F5344CB8AC3E}">
        <p14:creationId xmlns:p14="http://schemas.microsoft.com/office/powerpoint/2010/main" val="10744066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çindekiler">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CA84AB89-3755-0829-045F-6EBD7905A96C}"/>
              </a:ext>
            </a:extLst>
          </p:cNvPr>
          <p:cNvPicPr>
            <a:picLocks noChangeAspect="1"/>
          </p:cNvPicPr>
          <p:nvPr userDrawn="1"/>
        </p:nvPicPr>
        <p:blipFill>
          <a:blip r:embed="rId2"/>
          <a:stretch>
            <a:fillRect/>
          </a:stretch>
        </p:blipFill>
        <p:spPr>
          <a:xfrm>
            <a:off x="8091222" y="1274304"/>
            <a:ext cx="5922061" cy="6505294"/>
          </a:xfrm>
          <a:prstGeom prst="rect">
            <a:avLst/>
          </a:prstGeom>
        </p:spPr>
      </p:pic>
      <p:sp>
        <p:nvSpPr>
          <p:cNvPr id="11" name="Metin Yer Tutucusu 9">
            <a:extLst>
              <a:ext uri="{FF2B5EF4-FFF2-40B4-BE49-F238E27FC236}">
                <a16:creationId xmlns:a16="http://schemas.microsoft.com/office/drawing/2014/main" id="{06A4CA95-6F1F-BF4E-8576-429C1727EB93}"/>
              </a:ext>
            </a:extLst>
          </p:cNvPr>
          <p:cNvSpPr>
            <a:spLocks noGrp="1"/>
          </p:cNvSpPr>
          <p:nvPr>
            <p:ph type="body" sz="quarter" idx="18"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Table</a:t>
            </a:r>
            <a:r>
              <a:rPr lang="tr-TR" dirty="0"/>
              <a:t> of </a:t>
            </a:r>
            <a:r>
              <a:rPr lang="tr-TR" dirty="0" err="1"/>
              <a:t>Contents</a:t>
            </a:r>
            <a:endParaRPr lang="tr-TR" dirty="0"/>
          </a:p>
        </p:txBody>
      </p:sp>
      <p:sp>
        <p:nvSpPr>
          <p:cNvPr id="2" name="Slayt Numarası Yer Tutucusu 8">
            <a:extLst>
              <a:ext uri="{FF2B5EF4-FFF2-40B4-BE49-F238E27FC236}">
                <a16:creationId xmlns:a16="http://schemas.microsoft.com/office/drawing/2014/main" id="{F13AD0E8-54EB-5A80-D8E9-10EAD2968356}"/>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9" name="Metin Yer Tutucusu 13">
            <a:extLst>
              <a:ext uri="{FF2B5EF4-FFF2-40B4-BE49-F238E27FC236}">
                <a16:creationId xmlns:a16="http://schemas.microsoft.com/office/drawing/2014/main" id="{EC80FC8C-8E51-D35B-E0A1-61E240DCF18E}"/>
              </a:ext>
            </a:extLst>
          </p:cNvPr>
          <p:cNvSpPr>
            <a:spLocks noGrp="1"/>
          </p:cNvSpPr>
          <p:nvPr>
            <p:ph type="body" sz="quarter" idx="11" hasCustomPrompt="1"/>
          </p:nvPr>
        </p:nvSpPr>
        <p:spPr>
          <a:xfrm>
            <a:off x="5462539" y="6101021"/>
            <a:ext cx="2925323" cy="633171"/>
          </a:xfrm>
          <a:prstGeom prst="rect">
            <a:avLst/>
          </a:prstGeom>
        </p:spPr>
        <p:txBody>
          <a:bodyPr anchor="t"/>
          <a:lstStyle>
            <a:lvl1pPr marL="0" indent="0" algn="just">
              <a:lnSpc>
                <a:spcPct val="150000"/>
              </a:lnSpc>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Presentation </a:t>
            </a:r>
            <a:r>
              <a:rPr lang="tr-TR" dirty="0" err="1"/>
              <a:t>Duration</a:t>
            </a:r>
            <a:r>
              <a:rPr lang="tr-TR" dirty="0"/>
              <a:t>: 15 </a:t>
            </a:r>
            <a:r>
              <a:rPr lang="tr-TR" dirty="0" err="1"/>
              <a:t>min</a:t>
            </a:r>
            <a:endParaRPr lang="tr-TR" dirty="0"/>
          </a:p>
        </p:txBody>
      </p:sp>
      <p:sp>
        <p:nvSpPr>
          <p:cNvPr id="10" name="Metin Yer Tutucusu 10">
            <a:extLst>
              <a:ext uri="{FF2B5EF4-FFF2-40B4-BE49-F238E27FC236}">
                <a16:creationId xmlns:a16="http://schemas.microsoft.com/office/drawing/2014/main" id="{96E062D1-A33E-E8E8-5F36-F213AEAED903}"/>
              </a:ext>
            </a:extLst>
          </p:cNvPr>
          <p:cNvSpPr>
            <a:spLocks noGrp="1"/>
          </p:cNvSpPr>
          <p:nvPr>
            <p:ph type="body" sz="quarter" idx="17" hasCustomPrompt="1"/>
          </p:nvPr>
        </p:nvSpPr>
        <p:spPr>
          <a:xfrm>
            <a:off x="1139747" y="1566277"/>
            <a:ext cx="6551937" cy="2195903"/>
          </a:xfrm>
          <a:prstGeom prst="rect">
            <a:avLst/>
          </a:prstGeom>
        </p:spPr>
        <p:txBody>
          <a:bodyPr/>
          <a:lstStyle>
            <a:lvl1pPr marL="457200" indent="-457200">
              <a:buFont typeface="+mj-lt"/>
              <a:buAutoNum type="arabicPeriod"/>
              <a:defRPr sz="2400" b="1">
                <a:latin typeface="Gotham" pitchFamily="2" charset="0"/>
                <a:cs typeface="Gotham" pitchFamily="2" charset="0"/>
              </a:defRPr>
            </a:lvl1pPr>
            <a:lvl2pPr>
              <a:defRPr>
                <a:latin typeface="Gotham" pitchFamily="2" charset="0"/>
                <a:cs typeface="Gotham" pitchFamily="2" charset="0"/>
              </a:defRPr>
            </a:lvl2pPr>
            <a:lvl3pPr>
              <a:defRPr>
                <a:latin typeface="Gotham" pitchFamily="2" charset="0"/>
                <a:cs typeface="Gotham" pitchFamily="2" charset="0"/>
              </a:defRPr>
            </a:lvl3pPr>
            <a:lvl4pPr>
              <a:defRPr>
                <a:latin typeface="Gotham" pitchFamily="2" charset="0"/>
                <a:cs typeface="Gotham" pitchFamily="2" charset="0"/>
              </a:defRPr>
            </a:lvl4pPr>
            <a:lvl5pPr>
              <a:defRPr>
                <a:latin typeface="Gotham" pitchFamily="2" charset="0"/>
                <a:cs typeface="Gotham" pitchFamily="2" charset="0"/>
              </a:defRPr>
            </a:lvl5pPr>
          </a:lstStyle>
          <a:p>
            <a:pPr lvl="0"/>
            <a:r>
              <a:rPr lang="tr-TR" dirty="0" err="1"/>
              <a:t>Title</a:t>
            </a:r>
            <a:endParaRPr lang="tr-TR" dirty="0"/>
          </a:p>
          <a:p>
            <a:pPr lvl="0"/>
            <a:r>
              <a:rPr lang="tr-TR" dirty="0" err="1"/>
              <a:t>Title</a:t>
            </a:r>
            <a:endParaRPr lang="tr-TR" dirty="0"/>
          </a:p>
          <a:p>
            <a:pPr lvl="0"/>
            <a:r>
              <a:rPr lang="tr-TR" dirty="0" err="1"/>
              <a:t>Title</a:t>
            </a:r>
            <a:endParaRPr lang="tr-TR" dirty="0"/>
          </a:p>
          <a:p>
            <a:pPr lvl="0"/>
            <a:r>
              <a:rPr lang="tr-TR" dirty="0" err="1"/>
              <a:t>Title</a:t>
            </a:r>
            <a:endParaRPr lang="tr-TR" dirty="0"/>
          </a:p>
        </p:txBody>
      </p:sp>
      <p:pic>
        <p:nvPicPr>
          <p:cNvPr id="3" name="Resim 2">
            <a:extLst>
              <a:ext uri="{FF2B5EF4-FFF2-40B4-BE49-F238E27FC236}">
                <a16:creationId xmlns:a16="http://schemas.microsoft.com/office/drawing/2014/main" id="{FD5E52BA-3A4C-BB2F-8871-DEE742852C71}"/>
              </a:ext>
            </a:extLst>
          </p:cNvPr>
          <p:cNvPicPr>
            <a:picLocks noChangeAspect="1"/>
          </p:cNvPicPr>
          <p:nvPr userDrawn="1"/>
        </p:nvPicPr>
        <p:blipFill>
          <a:blip r:embed="rId3"/>
          <a:stretch>
            <a:fillRect/>
          </a:stretch>
        </p:blipFill>
        <p:spPr>
          <a:xfrm>
            <a:off x="4832663" y="6101021"/>
            <a:ext cx="526971" cy="451690"/>
          </a:xfrm>
          <a:prstGeom prst="rect">
            <a:avLst/>
          </a:prstGeom>
        </p:spPr>
      </p:pic>
      <p:sp>
        <p:nvSpPr>
          <p:cNvPr id="14" name="Metin Yer Tutucusu 13">
            <a:extLst>
              <a:ext uri="{FF2B5EF4-FFF2-40B4-BE49-F238E27FC236}">
                <a16:creationId xmlns:a16="http://schemas.microsoft.com/office/drawing/2014/main" id="{45F4AA5D-2D5D-20FC-2F58-986EAFC8989E}"/>
              </a:ext>
            </a:extLst>
          </p:cNvPr>
          <p:cNvSpPr>
            <a:spLocks noGrp="1"/>
          </p:cNvSpPr>
          <p:nvPr>
            <p:ph type="body" sz="quarter" idx="19" hasCustomPrompt="1"/>
          </p:nvPr>
        </p:nvSpPr>
        <p:spPr>
          <a:xfrm>
            <a:off x="1139747" y="5291723"/>
            <a:ext cx="2584354" cy="633171"/>
          </a:xfrm>
          <a:prstGeom prst="rect">
            <a:avLst/>
          </a:prstGeom>
        </p:spPr>
        <p:txBody>
          <a:bodyPr anchor="t"/>
          <a:lstStyle>
            <a:lvl1pPr marL="0" indent="0" algn="just">
              <a:lnSpc>
                <a:spcPct val="150000"/>
              </a:lnSpc>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Date</a:t>
            </a:r>
            <a:endParaRPr lang="tr-TR" dirty="0"/>
          </a:p>
        </p:txBody>
      </p:sp>
      <p:sp>
        <p:nvSpPr>
          <p:cNvPr id="15" name="Metin Yer Tutucusu 13">
            <a:extLst>
              <a:ext uri="{FF2B5EF4-FFF2-40B4-BE49-F238E27FC236}">
                <a16:creationId xmlns:a16="http://schemas.microsoft.com/office/drawing/2014/main" id="{F446A71E-C40C-AFD7-4126-A86E56D60E03}"/>
              </a:ext>
            </a:extLst>
          </p:cNvPr>
          <p:cNvSpPr>
            <a:spLocks noGrp="1"/>
          </p:cNvSpPr>
          <p:nvPr>
            <p:ph type="body" sz="quarter" idx="20" hasCustomPrompt="1"/>
          </p:nvPr>
        </p:nvSpPr>
        <p:spPr>
          <a:xfrm>
            <a:off x="1139747" y="6040703"/>
            <a:ext cx="3395780" cy="633171"/>
          </a:xfrm>
          <a:prstGeom prst="rect">
            <a:avLst/>
          </a:prstGeom>
        </p:spPr>
        <p:txBody>
          <a:bodyPr anchor="t"/>
          <a:lstStyle>
            <a:lvl1pPr marL="0" indent="0" algn="just">
              <a:lnSpc>
                <a:spcPct val="150000"/>
              </a:lnSpc>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err="1"/>
              <a:t>Place</a:t>
            </a:r>
            <a:endParaRPr lang="tr-TR" dirty="0"/>
          </a:p>
        </p:txBody>
      </p:sp>
    </p:spTree>
    <p:extLst>
      <p:ext uri="{BB962C8B-B14F-4D97-AF65-F5344CB8AC3E}">
        <p14:creationId xmlns:p14="http://schemas.microsoft.com/office/powerpoint/2010/main" val="22301572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kibimiz Tek Kolon">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CB54ACBA-2318-57D3-2E02-B36860EC1E8A}"/>
              </a:ext>
            </a:extLst>
          </p:cNvPr>
          <p:cNvSpPr/>
          <p:nvPr userDrawn="1"/>
        </p:nvSpPr>
        <p:spPr>
          <a:xfrm rot="5400000">
            <a:off x="5480680" y="-3044501"/>
            <a:ext cx="1230639" cy="12192001"/>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18" name="Picture Placeholder 44">
            <a:extLst>
              <a:ext uri="{FF2B5EF4-FFF2-40B4-BE49-F238E27FC236}">
                <a16:creationId xmlns:a16="http://schemas.microsoft.com/office/drawing/2014/main" id="{71FDAA83-89F5-A1D6-DF79-1D40D3846472}"/>
              </a:ext>
            </a:extLst>
          </p:cNvPr>
          <p:cNvSpPr>
            <a:spLocks noGrp="1"/>
          </p:cNvSpPr>
          <p:nvPr>
            <p:ph type="pic" sz="quarter" idx="21"/>
          </p:nvPr>
        </p:nvSpPr>
        <p:spPr>
          <a:xfrm>
            <a:off x="4813741" y="1768560"/>
            <a:ext cx="2564517" cy="256588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19" name="Metin Yer Tutucusu 13">
            <a:extLst>
              <a:ext uri="{FF2B5EF4-FFF2-40B4-BE49-F238E27FC236}">
                <a16:creationId xmlns:a16="http://schemas.microsoft.com/office/drawing/2014/main" id="{FD2F515C-642E-E2F3-C88D-5B6DC07E7CEE}"/>
              </a:ext>
            </a:extLst>
          </p:cNvPr>
          <p:cNvSpPr>
            <a:spLocks noGrp="1"/>
          </p:cNvSpPr>
          <p:nvPr>
            <p:ph type="body" sz="quarter" idx="22" hasCustomPrompt="1"/>
          </p:nvPr>
        </p:nvSpPr>
        <p:spPr>
          <a:xfrm>
            <a:off x="4525874" y="4782494"/>
            <a:ext cx="3133934" cy="439133"/>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20" name="Metin Yer Tutucusu 13">
            <a:extLst>
              <a:ext uri="{FF2B5EF4-FFF2-40B4-BE49-F238E27FC236}">
                <a16:creationId xmlns:a16="http://schemas.microsoft.com/office/drawing/2014/main" id="{4E12A361-7786-773C-AF30-0F468161185D}"/>
              </a:ext>
            </a:extLst>
          </p:cNvPr>
          <p:cNvSpPr>
            <a:spLocks noGrp="1"/>
          </p:cNvSpPr>
          <p:nvPr>
            <p:ph type="body" sz="quarter" idx="23" hasCustomPrompt="1"/>
          </p:nvPr>
        </p:nvSpPr>
        <p:spPr>
          <a:xfrm>
            <a:off x="4525872" y="5320510"/>
            <a:ext cx="3133934" cy="859697"/>
          </a:xfrm>
          <a:prstGeom prst="rect">
            <a:avLst/>
          </a:prstGeom>
        </p:spPr>
        <p:txBody>
          <a:bodyPr/>
          <a:lstStyle>
            <a:lvl1pPr marL="0" indent="0" algn="ctr">
              <a:lnSpc>
                <a:spcPct val="100000"/>
              </a:lnSpc>
              <a:spcBef>
                <a:spcPts val="0"/>
              </a:spcBef>
              <a:buFont typeface="+mj-lt"/>
              <a:buNone/>
              <a:defRPr lang="tr-TR" b="0" i="0" smtClean="0">
                <a:effectLst/>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Tree>
    <p:extLst>
      <p:ext uri="{BB962C8B-B14F-4D97-AF65-F5344CB8AC3E}">
        <p14:creationId xmlns:p14="http://schemas.microsoft.com/office/powerpoint/2010/main" val="3873632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kibimiz Çift Kolon">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CB54ACBA-2318-57D3-2E02-B36860EC1E8A}"/>
              </a:ext>
            </a:extLst>
          </p:cNvPr>
          <p:cNvSpPr/>
          <p:nvPr userDrawn="1"/>
        </p:nvSpPr>
        <p:spPr>
          <a:xfrm rot="5400000">
            <a:off x="5480680" y="-3044501"/>
            <a:ext cx="1230639" cy="12192001"/>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18" name="Picture Placeholder 44">
            <a:extLst>
              <a:ext uri="{FF2B5EF4-FFF2-40B4-BE49-F238E27FC236}">
                <a16:creationId xmlns:a16="http://schemas.microsoft.com/office/drawing/2014/main" id="{71FDAA83-89F5-A1D6-DF79-1D40D3846472}"/>
              </a:ext>
            </a:extLst>
          </p:cNvPr>
          <p:cNvSpPr>
            <a:spLocks noGrp="1"/>
          </p:cNvSpPr>
          <p:nvPr>
            <p:ph type="pic" sz="quarter" idx="21"/>
          </p:nvPr>
        </p:nvSpPr>
        <p:spPr>
          <a:xfrm>
            <a:off x="2711986" y="1768560"/>
            <a:ext cx="2564517" cy="256588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19" name="Metin Yer Tutucusu 13">
            <a:extLst>
              <a:ext uri="{FF2B5EF4-FFF2-40B4-BE49-F238E27FC236}">
                <a16:creationId xmlns:a16="http://schemas.microsoft.com/office/drawing/2014/main" id="{FD2F515C-642E-E2F3-C88D-5B6DC07E7CEE}"/>
              </a:ext>
            </a:extLst>
          </p:cNvPr>
          <p:cNvSpPr>
            <a:spLocks noGrp="1"/>
          </p:cNvSpPr>
          <p:nvPr>
            <p:ph type="body" sz="quarter" idx="22" hasCustomPrompt="1"/>
          </p:nvPr>
        </p:nvSpPr>
        <p:spPr>
          <a:xfrm>
            <a:off x="2424119" y="4782494"/>
            <a:ext cx="3133934" cy="439133"/>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20" name="Metin Yer Tutucusu 13">
            <a:extLst>
              <a:ext uri="{FF2B5EF4-FFF2-40B4-BE49-F238E27FC236}">
                <a16:creationId xmlns:a16="http://schemas.microsoft.com/office/drawing/2014/main" id="{4E12A361-7786-773C-AF30-0F468161185D}"/>
              </a:ext>
            </a:extLst>
          </p:cNvPr>
          <p:cNvSpPr>
            <a:spLocks noGrp="1"/>
          </p:cNvSpPr>
          <p:nvPr>
            <p:ph type="body" sz="quarter" idx="23" hasCustomPrompt="1"/>
          </p:nvPr>
        </p:nvSpPr>
        <p:spPr>
          <a:xfrm>
            <a:off x="2424117" y="5320510"/>
            <a:ext cx="3133934" cy="859697"/>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21" name="Picture Placeholder 44">
            <a:extLst>
              <a:ext uri="{FF2B5EF4-FFF2-40B4-BE49-F238E27FC236}">
                <a16:creationId xmlns:a16="http://schemas.microsoft.com/office/drawing/2014/main" id="{FFBE23F2-D210-B5CC-4475-FDD2F60D616C}"/>
              </a:ext>
            </a:extLst>
          </p:cNvPr>
          <p:cNvSpPr>
            <a:spLocks noGrp="1"/>
          </p:cNvSpPr>
          <p:nvPr>
            <p:ph type="pic" sz="quarter" idx="24"/>
          </p:nvPr>
        </p:nvSpPr>
        <p:spPr>
          <a:xfrm>
            <a:off x="6923977" y="1768560"/>
            <a:ext cx="2564517" cy="256588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2" name="Metin Yer Tutucusu 13">
            <a:extLst>
              <a:ext uri="{FF2B5EF4-FFF2-40B4-BE49-F238E27FC236}">
                <a16:creationId xmlns:a16="http://schemas.microsoft.com/office/drawing/2014/main" id="{E53CB2A4-0FC5-AB75-067D-5123F8FBB569}"/>
              </a:ext>
            </a:extLst>
          </p:cNvPr>
          <p:cNvSpPr>
            <a:spLocks noGrp="1"/>
          </p:cNvSpPr>
          <p:nvPr>
            <p:ph type="body" sz="quarter" idx="25" hasCustomPrompt="1"/>
          </p:nvPr>
        </p:nvSpPr>
        <p:spPr>
          <a:xfrm>
            <a:off x="6636110" y="4782494"/>
            <a:ext cx="3133934" cy="439133"/>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23" name="Metin Yer Tutucusu 13">
            <a:extLst>
              <a:ext uri="{FF2B5EF4-FFF2-40B4-BE49-F238E27FC236}">
                <a16:creationId xmlns:a16="http://schemas.microsoft.com/office/drawing/2014/main" id="{D87A81E7-E1F8-0AE3-B3F5-C600A17E67DD}"/>
              </a:ext>
            </a:extLst>
          </p:cNvPr>
          <p:cNvSpPr>
            <a:spLocks noGrp="1"/>
          </p:cNvSpPr>
          <p:nvPr>
            <p:ph type="body" sz="quarter" idx="26" hasCustomPrompt="1"/>
          </p:nvPr>
        </p:nvSpPr>
        <p:spPr>
          <a:xfrm>
            <a:off x="6636108" y="5320510"/>
            <a:ext cx="3133934" cy="859697"/>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Tree>
    <p:extLst>
      <p:ext uri="{BB962C8B-B14F-4D97-AF65-F5344CB8AC3E}">
        <p14:creationId xmlns:p14="http://schemas.microsoft.com/office/powerpoint/2010/main" val="1102142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kibimiz 3 Kolon">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CB54ACBA-2318-57D3-2E02-B36860EC1E8A}"/>
              </a:ext>
            </a:extLst>
          </p:cNvPr>
          <p:cNvSpPr/>
          <p:nvPr userDrawn="1"/>
        </p:nvSpPr>
        <p:spPr>
          <a:xfrm rot="5400000">
            <a:off x="5480680" y="-3044501"/>
            <a:ext cx="1230639" cy="12192001"/>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sp>
        <p:nvSpPr>
          <p:cNvPr id="7" name="Slayt Numarası Yer Tutucusu 8">
            <a:extLst>
              <a:ext uri="{FF2B5EF4-FFF2-40B4-BE49-F238E27FC236}">
                <a16:creationId xmlns:a16="http://schemas.microsoft.com/office/drawing/2014/main" id="{F1A681D0-CCCC-2725-81A0-0253E7533E7D}"/>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chemeClr val="bg1"/>
                </a:solidFill>
                <a:latin typeface="Gotham" pitchFamily="2" charset="0"/>
                <a:cs typeface="Gotham" pitchFamily="2" charset="0"/>
              </a:defRPr>
            </a:lvl1pPr>
          </a:lstStyle>
          <a:p>
            <a:fld id="{2F62D8D3-5C38-8D43-BD98-13F7A0749A0B}" type="slidenum">
              <a:rPr lang="tr-TR" smtClean="0"/>
              <a:pPr/>
              <a:t>‹#›</a:t>
            </a:fld>
            <a:endParaRPr lang="tr-TR" dirty="0"/>
          </a:p>
        </p:txBody>
      </p:sp>
      <p:sp>
        <p:nvSpPr>
          <p:cNvPr id="10" name="Metin Yer Tutucusu 9">
            <a:extLst>
              <a:ext uri="{FF2B5EF4-FFF2-40B4-BE49-F238E27FC236}">
                <a16:creationId xmlns:a16="http://schemas.microsoft.com/office/drawing/2014/main" id="{DB0AAE6F-809D-D5C8-51A3-42324E94803E}"/>
              </a:ext>
            </a:extLst>
          </p:cNvPr>
          <p:cNvSpPr>
            <a:spLocks noGrp="1"/>
          </p:cNvSpPr>
          <p:nvPr>
            <p:ph type="body" sz="quarter" idx="10" hasCustomPrompt="1"/>
          </p:nvPr>
        </p:nvSpPr>
        <p:spPr>
          <a:xfrm>
            <a:off x="2305879" y="184125"/>
            <a:ext cx="7566992" cy="714375"/>
          </a:xfrm>
          <a:prstGeom prst="rect">
            <a:avLst/>
          </a:prstGeom>
        </p:spPr>
        <p:txBody>
          <a:bodyPr anchor="ctr"/>
          <a:lstStyle>
            <a:lvl1pPr marL="0" indent="0" algn="ctr" defTabSz="914400" rtl="0" eaLnBrk="1" latinLnBrk="0" hangingPunct="1">
              <a:buNone/>
              <a:defRPr lang="tr-TR" sz="3000" kern="1200" dirty="0" smtClean="0">
                <a:solidFill>
                  <a:srgbClr val="8E1438"/>
                </a:solidFill>
                <a:latin typeface="Gotham Medium" pitchFamily="2" charset="0"/>
                <a:ea typeface="+mn-ea"/>
                <a:cs typeface="Gotham Medium" pitchFamily="2" charset="0"/>
              </a:defRPr>
            </a:lvl1pPr>
            <a:lvl2pPr>
              <a:defRPr sz="2200" b="1" i="0">
                <a:latin typeface="Gotham" pitchFamily="2" charset="0"/>
                <a:cs typeface="Gotham" pitchFamily="2" charset="0"/>
              </a:defRPr>
            </a:lvl2pPr>
            <a:lvl3pPr>
              <a:defRPr sz="2200" b="1" i="0">
                <a:latin typeface="Gotham" pitchFamily="2" charset="0"/>
                <a:cs typeface="Gotham" pitchFamily="2" charset="0"/>
              </a:defRPr>
            </a:lvl3pPr>
            <a:lvl4pPr>
              <a:defRPr sz="2200" b="1" i="0">
                <a:latin typeface="Gotham" pitchFamily="2" charset="0"/>
                <a:cs typeface="Gotham" pitchFamily="2" charset="0"/>
              </a:defRPr>
            </a:lvl4pPr>
            <a:lvl5pPr>
              <a:defRPr sz="2200" b="1" i="0">
                <a:latin typeface="Gotham" pitchFamily="2" charset="0"/>
                <a:cs typeface="Gotham" pitchFamily="2" charset="0"/>
              </a:defRPr>
            </a:lvl5pPr>
          </a:lstStyle>
          <a:p>
            <a:pPr lvl="0"/>
            <a:r>
              <a:rPr lang="tr-TR" dirty="0" err="1"/>
              <a:t>Title</a:t>
            </a:r>
            <a:endParaRPr lang="tr-TR" dirty="0"/>
          </a:p>
        </p:txBody>
      </p:sp>
      <p:sp>
        <p:nvSpPr>
          <p:cNvPr id="6" name="Picture Placeholder 44">
            <a:extLst>
              <a:ext uri="{FF2B5EF4-FFF2-40B4-BE49-F238E27FC236}">
                <a16:creationId xmlns:a16="http://schemas.microsoft.com/office/drawing/2014/main" id="{301AEC7F-A649-E68C-55AD-156704CCB3F9}"/>
              </a:ext>
            </a:extLst>
          </p:cNvPr>
          <p:cNvSpPr>
            <a:spLocks noGrp="1"/>
          </p:cNvSpPr>
          <p:nvPr>
            <p:ph type="pic" sz="quarter" idx="18"/>
          </p:nvPr>
        </p:nvSpPr>
        <p:spPr>
          <a:xfrm>
            <a:off x="608068" y="1768560"/>
            <a:ext cx="2564517" cy="256588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8" name="Metin Yer Tutucusu 13">
            <a:extLst>
              <a:ext uri="{FF2B5EF4-FFF2-40B4-BE49-F238E27FC236}">
                <a16:creationId xmlns:a16="http://schemas.microsoft.com/office/drawing/2014/main" id="{16F919E7-702F-77CD-8125-D416EA3EB4E6}"/>
              </a:ext>
            </a:extLst>
          </p:cNvPr>
          <p:cNvSpPr>
            <a:spLocks noGrp="1"/>
          </p:cNvSpPr>
          <p:nvPr>
            <p:ph type="body" sz="quarter" idx="19" hasCustomPrompt="1"/>
          </p:nvPr>
        </p:nvSpPr>
        <p:spPr>
          <a:xfrm>
            <a:off x="320201" y="4782494"/>
            <a:ext cx="3133934" cy="439133"/>
          </a:xfrm>
          <a:prstGeom prst="rect">
            <a:avLst/>
          </a:prstGeom>
        </p:spPr>
        <p:txBody>
          <a:bodyPr/>
          <a:lstStyle>
            <a:lvl1pPr marL="0" marR="0" indent="0" algn="ctr" defTabSz="914400" rtl="0" eaLnBrk="1" fontAlgn="auto" latinLnBrk="0" hangingPunct="1">
              <a:lnSpc>
                <a:spcPct val="150000"/>
              </a:lnSpc>
              <a:spcBef>
                <a:spcPts val="1000"/>
              </a:spcBef>
              <a:spcAft>
                <a:spcPts val="0"/>
              </a:spcAft>
              <a:buClrTx/>
              <a:buSzTx/>
              <a:buFont typeface="+mj-lt"/>
              <a:buNone/>
              <a:tabLst/>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9" name="Metin Yer Tutucusu 13">
            <a:extLst>
              <a:ext uri="{FF2B5EF4-FFF2-40B4-BE49-F238E27FC236}">
                <a16:creationId xmlns:a16="http://schemas.microsoft.com/office/drawing/2014/main" id="{4B56D21C-4DC5-13F4-15A6-0703F3A31154}"/>
              </a:ext>
            </a:extLst>
          </p:cNvPr>
          <p:cNvSpPr>
            <a:spLocks noGrp="1"/>
          </p:cNvSpPr>
          <p:nvPr>
            <p:ph type="body" sz="quarter" idx="20" hasCustomPrompt="1"/>
          </p:nvPr>
        </p:nvSpPr>
        <p:spPr>
          <a:xfrm>
            <a:off x="320199" y="5320510"/>
            <a:ext cx="3133934" cy="859697"/>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18" name="Picture Placeholder 44">
            <a:extLst>
              <a:ext uri="{FF2B5EF4-FFF2-40B4-BE49-F238E27FC236}">
                <a16:creationId xmlns:a16="http://schemas.microsoft.com/office/drawing/2014/main" id="{71FDAA83-89F5-A1D6-DF79-1D40D3846472}"/>
              </a:ext>
            </a:extLst>
          </p:cNvPr>
          <p:cNvSpPr>
            <a:spLocks noGrp="1"/>
          </p:cNvSpPr>
          <p:nvPr>
            <p:ph type="pic" sz="quarter" idx="21"/>
          </p:nvPr>
        </p:nvSpPr>
        <p:spPr>
          <a:xfrm>
            <a:off x="4813741" y="1768560"/>
            <a:ext cx="2564517" cy="256588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19" name="Metin Yer Tutucusu 13">
            <a:extLst>
              <a:ext uri="{FF2B5EF4-FFF2-40B4-BE49-F238E27FC236}">
                <a16:creationId xmlns:a16="http://schemas.microsoft.com/office/drawing/2014/main" id="{FD2F515C-642E-E2F3-C88D-5B6DC07E7CEE}"/>
              </a:ext>
            </a:extLst>
          </p:cNvPr>
          <p:cNvSpPr>
            <a:spLocks noGrp="1"/>
          </p:cNvSpPr>
          <p:nvPr>
            <p:ph type="body" sz="quarter" idx="22" hasCustomPrompt="1"/>
          </p:nvPr>
        </p:nvSpPr>
        <p:spPr>
          <a:xfrm>
            <a:off x="4525874" y="4782494"/>
            <a:ext cx="3133934" cy="439133"/>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20" name="Metin Yer Tutucusu 13">
            <a:extLst>
              <a:ext uri="{FF2B5EF4-FFF2-40B4-BE49-F238E27FC236}">
                <a16:creationId xmlns:a16="http://schemas.microsoft.com/office/drawing/2014/main" id="{4E12A361-7786-773C-AF30-0F468161185D}"/>
              </a:ext>
            </a:extLst>
          </p:cNvPr>
          <p:cNvSpPr>
            <a:spLocks noGrp="1"/>
          </p:cNvSpPr>
          <p:nvPr>
            <p:ph type="body" sz="quarter" idx="23" hasCustomPrompt="1"/>
          </p:nvPr>
        </p:nvSpPr>
        <p:spPr>
          <a:xfrm>
            <a:off x="4525872" y="5320510"/>
            <a:ext cx="3133934" cy="859697"/>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
        <p:nvSpPr>
          <p:cNvPr id="21" name="Picture Placeholder 44">
            <a:extLst>
              <a:ext uri="{FF2B5EF4-FFF2-40B4-BE49-F238E27FC236}">
                <a16:creationId xmlns:a16="http://schemas.microsoft.com/office/drawing/2014/main" id="{FFBE23F2-D210-B5CC-4475-FDD2F60D616C}"/>
              </a:ext>
            </a:extLst>
          </p:cNvPr>
          <p:cNvSpPr>
            <a:spLocks noGrp="1"/>
          </p:cNvSpPr>
          <p:nvPr>
            <p:ph type="pic" sz="quarter" idx="24"/>
          </p:nvPr>
        </p:nvSpPr>
        <p:spPr>
          <a:xfrm>
            <a:off x="9025732" y="1768560"/>
            <a:ext cx="2564517" cy="2565881"/>
          </a:xfrm>
          <a:prstGeom prst="ellipse">
            <a:avLst/>
          </a:prstGeom>
          <a:solidFill>
            <a:schemeClr val="bg1">
              <a:lumMod val="95000"/>
              <a:alpha val="70000"/>
            </a:schemeClr>
          </a:solidFill>
          <a:ln w="57150">
            <a:solidFill>
              <a:srgbClr val="8E1438"/>
            </a:solidFill>
            <a:prstDash val="solid"/>
          </a:ln>
          <a:effectLst>
            <a:outerShdw sx="1000" sy="1000" algn="ctr" rotWithShape="0">
              <a:srgbClr val="000000"/>
            </a:outerShdw>
          </a:effectLst>
        </p:spPr>
        <p:txBody>
          <a:bodyPr wrap="square">
            <a:noAutofit/>
          </a:bodyPr>
          <a:lstStyle>
            <a:lvl1pPr>
              <a:defRPr lang="en-ID"/>
            </a:lvl1pPr>
          </a:lstStyle>
          <a:p>
            <a:pPr lvl="0"/>
            <a:endParaRPr lang="en-ID" dirty="0"/>
          </a:p>
        </p:txBody>
      </p:sp>
      <p:sp>
        <p:nvSpPr>
          <p:cNvPr id="22" name="Metin Yer Tutucusu 13">
            <a:extLst>
              <a:ext uri="{FF2B5EF4-FFF2-40B4-BE49-F238E27FC236}">
                <a16:creationId xmlns:a16="http://schemas.microsoft.com/office/drawing/2014/main" id="{E53CB2A4-0FC5-AB75-067D-5123F8FBB569}"/>
              </a:ext>
            </a:extLst>
          </p:cNvPr>
          <p:cNvSpPr>
            <a:spLocks noGrp="1"/>
          </p:cNvSpPr>
          <p:nvPr>
            <p:ph type="body" sz="quarter" idx="25" hasCustomPrompt="1"/>
          </p:nvPr>
        </p:nvSpPr>
        <p:spPr>
          <a:xfrm>
            <a:off x="8737865" y="4782494"/>
            <a:ext cx="3133934" cy="439133"/>
          </a:xfrm>
          <a:prstGeom prst="rect">
            <a:avLst/>
          </a:prstGeom>
        </p:spPr>
        <p:txBody>
          <a:bodyPr/>
          <a:lstStyle>
            <a:lvl1pPr marL="0" indent="0" algn="ctr">
              <a:lnSpc>
                <a:spcPct val="150000"/>
              </a:lnSpc>
              <a:buFont typeface="+mj-lt"/>
              <a:buNone/>
              <a:defRPr sz="1600" b="1"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dirty="0"/>
              <a:t>Name-</a:t>
            </a:r>
            <a:r>
              <a:rPr lang="tr-TR" dirty="0" err="1"/>
              <a:t>Surname</a:t>
            </a:r>
            <a:endParaRPr lang="tr-TR" dirty="0"/>
          </a:p>
        </p:txBody>
      </p:sp>
      <p:sp>
        <p:nvSpPr>
          <p:cNvPr id="23" name="Metin Yer Tutucusu 13">
            <a:extLst>
              <a:ext uri="{FF2B5EF4-FFF2-40B4-BE49-F238E27FC236}">
                <a16:creationId xmlns:a16="http://schemas.microsoft.com/office/drawing/2014/main" id="{D87A81E7-E1F8-0AE3-B3F5-C600A17E67DD}"/>
              </a:ext>
            </a:extLst>
          </p:cNvPr>
          <p:cNvSpPr>
            <a:spLocks noGrp="1"/>
          </p:cNvSpPr>
          <p:nvPr>
            <p:ph type="body" sz="quarter" idx="26" hasCustomPrompt="1"/>
          </p:nvPr>
        </p:nvSpPr>
        <p:spPr>
          <a:xfrm>
            <a:off x="8737863" y="5320510"/>
            <a:ext cx="3133934" cy="859697"/>
          </a:xfrm>
          <a:prstGeom prst="rect">
            <a:avLst/>
          </a:prstGeom>
        </p:spPr>
        <p:txBody>
          <a:bodyPr/>
          <a:lstStyle>
            <a:lvl1pPr marL="0" indent="0" algn="ctr">
              <a:lnSpc>
                <a:spcPct val="100000"/>
              </a:lnSpc>
              <a:spcBef>
                <a:spcPts val="0"/>
              </a:spcBef>
              <a:buFont typeface="+mj-lt"/>
              <a:buNone/>
              <a:defRPr sz="1600" b="0" i="0">
                <a:solidFill>
                  <a:srgbClr val="706F6F"/>
                </a:solidFill>
                <a:latin typeface="Gotham" pitchFamily="2" charset="0"/>
                <a:cs typeface="Gotham" pitchFamily="2" charset="0"/>
              </a:defRPr>
            </a:lvl1pPr>
            <a:lvl2pPr marL="914400" indent="-457200">
              <a:buFont typeface="+mj-lt"/>
              <a:buAutoNum type="alphaL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tr-TR" b="0" i="0" dirty="0" err="1">
                <a:solidFill>
                  <a:srgbClr val="1F1F1F"/>
                </a:solidFill>
                <a:effectLst/>
                <a:latin typeface="Arial" panose="020B0604020202020204" pitchFamily="34" charset="0"/>
              </a:rPr>
              <a:t>Appellation</a:t>
            </a:r>
            <a:endParaRPr lang="tr-TR" dirty="0"/>
          </a:p>
        </p:txBody>
      </p:sp>
    </p:spTree>
    <p:extLst>
      <p:ext uri="{BB962C8B-B14F-4D97-AF65-F5344CB8AC3E}">
        <p14:creationId xmlns:p14="http://schemas.microsoft.com/office/powerpoint/2010/main" val="6660202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theme" Target="../theme/theme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7">
            <a:extLst>
              <a:ext uri="{FF2B5EF4-FFF2-40B4-BE49-F238E27FC236}">
                <a16:creationId xmlns:a16="http://schemas.microsoft.com/office/drawing/2014/main" id="{087E790D-1664-399D-C139-27A0B1A5145B}"/>
              </a:ext>
            </a:extLst>
          </p:cNvPr>
          <p:cNvSpPr/>
          <p:nvPr userDrawn="1"/>
        </p:nvSpPr>
        <p:spPr>
          <a:xfrm>
            <a:off x="1" y="-19119"/>
            <a:ext cx="12207766" cy="6987477"/>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pic>
        <p:nvPicPr>
          <p:cNvPr id="10" name="Resim 9">
            <a:extLst>
              <a:ext uri="{FF2B5EF4-FFF2-40B4-BE49-F238E27FC236}">
                <a16:creationId xmlns:a16="http://schemas.microsoft.com/office/drawing/2014/main" id="{16DB595E-12E0-2ABF-3BEC-9ABBE85DBBB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2312" y="-530955"/>
            <a:ext cx="2461492" cy="2461492"/>
          </a:xfrm>
          <a:prstGeom prst="rect">
            <a:avLst/>
          </a:prstGeom>
        </p:spPr>
      </p:pic>
      <p:sp>
        <p:nvSpPr>
          <p:cNvPr id="8" name="Aynı Kenardaki Köşeleri Yuvarlatılmış Dikdörtgen 7">
            <a:extLst>
              <a:ext uri="{FF2B5EF4-FFF2-40B4-BE49-F238E27FC236}">
                <a16:creationId xmlns:a16="http://schemas.microsoft.com/office/drawing/2014/main" id="{B443896D-6249-649A-0A92-005147C30288}"/>
              </a:ext>
            </a:extLst>
          </p:cNvPr>
          <p:cNvSpPr/>
          <p:nvPr userDrawn="1"/>
        </p:nvSpPr>
        <p:spPr>
          <a:xfrm rot="16200000">
            <a:off x="11439318" y="-52891"/>
            <a:ext cx="421945" cy="1083418"/>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75000"/>
                </a:schemeClr>
              </a:solidFill>
            </a:endParaRPr>
          </a:p>
        </p:txBody>
      </p:sp>
      <p:sp>
        <p:nvSpPr>
          <p:cNvPr id="9" name="Slayt Numarası Yer Tutucusu 8">
            <a:extLst>
              <a:ext uri="{FF2B5EF4-FFF2-40B4-BE49-F238E27FC236}">
                <a16:creationId xmlns:a16="http://schemas.microsoft.com/office/drawing/2014/main" id="{16EB2F03-D6B8-F421-96B3-4DB6505A71EA}"/>
              </a:ext>
            </a:extLst>
          </p:cNvPr>
          <p:cNvSpPr>
            <a:spLocks noGrp="1"/>
          </p:cNvSpPr>
          <p:nvPr>
            <p:ph type="sldNum" sz="quarter" idx="4"/>
          </p:nvPr>
        </p:nvSpPr>
        <p:spPr>
          <a:xfrm>
            <a:off x="11108580" y="305289"/>
            <a:ext cx="1083420" cy="365125"/>
          </a:xfrm>
          <a:prstGeom prst="rect">
            <a:avLst/>
          </a:prstGeom>
        </p:spPr>
        <p:txBody>
          <a:bodyPr vert="horz" lIns="91440" tIns="45720" rIns="91440" bIns="45720" rtlCol="0" anchor="ctr"/>
          <a:lstStyle>
            <a:lvl1pPr algn="ctr">
              <a:defRPr sz="1200">
                <a:solidFill>
                  <a:srgbClr val="8E1438"/>
                </a:solidFill>
                <a:latin typeface="Gotham" pitchFamily="2" charset="0"/>
                <a:cs typeface="Gotham" pitchFamily="2" charset="0"/>
              </a:defRPr>
            </a:lvl1pPr>
          </a:lstStyle>
          <a:p>
            <a:fld id="{2F62D8D3-5C38-8D43-BD98-13F7A0749A0B}" type="slidenum">
              <a:rPr lang="tr-TR" smtClean="0"/>
              <a:pPr/>
              <a:t>‹#›</a:t>
            </a:fld>
            <a:endParaRPr lang="tr-TR" dirty="0"/>
          </a:p>
        </p:txBody>
      </p:sp>
    </p:spTree>
    <p:extLst>
      <p:ext uri="{BB962C8B-B14F-4D97-AF65-F5344CB8AC3E}">
        <p14:creationId xmlns:p14="http://schemas.microsoft.com/office/powerpoint/2010/main" val="128667046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Veri Yer Tutucusu 3">
            <a:extLst>
              <a:ext uri="{FF2B5EF4-FFF2-40B4-BE49-F238E27FC236}">
                <a16:creationId xmlns:a16="http://schemas.microsoft.com/office/drawing/2014/main" id="{E8ADA434-9920-2510-FB2C-79DC12F66A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BD594-13FD-0342-83FD-7687A326888C}" type="datetimeFigureOut">
              <a:rPr lang="tr-TR" smtClean="0"/>
              <a:t>19.11.2025</a:t>
            </a:fld>
            <a:endParaRPr lang="tr-TR"/>
          </a:p>
        </p:txBody>
      </p:sp>
      <p:sp>
        <p:nvSpPr>
          <p:cNvPr id="5" name="Alt Bilgi Yer Tutucusu 4">
            <a:extLst>
              <a:ext uri="{FF2B5EF4-FFF2-40B4-BE49-F238E27FC236}">
                <a16:creationId xmlns:a16="http://schemas.microsoft.com/office/drawing/2014/main" id="{F8F1A1D5-DB16-3D51-8DB1-6207A54B13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a:extLst>
              <a:ext uri="{FF2B5EF4-FFF2-40B4-BE49-F238E27FC236}">
                <a16:creationId xmlns:a16="http://schemas.microsoft.com/office/drawing/2014/main" id="{C2FAFA43-CCCC-2586-2820-714DA77E3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0A0AC1-CBF8-A645-9507-D5B8E7C3957C}" type="slidenum">
              <a:rPr lang="tr-TR" smtClean="0"/>
              <a:t>‹#›</a:t>
            </a:fld>
            <a:endParaRPr lang="tr-TR"/>
          </a:p>
        </p:txBody>
      </p:sp>
      <p:pic>
        <p:nvPicPr>
          <p:cNvPr id="11" name="Resim 10">
            <a:extLst>
              <a:ext uri="{FF2B5EF4-FFF2-40B4-BE49-F238E27FC236}">
                <a16:creationId xmlns:a16="http://schemas.microsoft.com/office/drawing/2014/main" id="{22D60859-C9ED-FF18-68A9-29D50616A161}"/>
              </a:ext>
            </a:extLst>
          </p:cNvPr>
          <p:cNvPicPr>
            <a:picLocks noChangeAspect="1"/>
          </p:cNvPicPr>
          <p:nvPr userDrawn="1"/>
        </p:nvPicPr>
        <p:blipFill>
          <a:blip r:embed="rId4"/>
          <a:stretch>
            <a:fillRect/>
          </a:stretch>
        </p:blipFill>
        <p:spPr>
          <a:xfrm>
            <a:off x="0" y="-3313"/>
            <a:ext cx="12192000" cy="6864626"/>
          </a:xfrm>
          <a:prstGeom prst="rect">
            <a:avLst/>
          </a:prstGeom>
        </p:spPr>
      </p:pic>
    </p:spTree>
    <p:extLst>
      <p:ext uri="{BB962C8B-B14F-4D97-AF65-F5344CB8AC3E}">
        <p14:creationId xmlns:p14="http://schemas.microsoft.com/office/powerpoint/2010/main" val="1183593673"/>
      </p:ext>
    </p:extLst>
  </p:cSld>
  <p:clrMap bg1="lt1" tx1="dk1" bg2="lt2" tx2="dk2" accent1="accent1" accent2="accent2" accent3="accent3" accent4="accent4" accent5="accent5" accent6="accent6" hlink="hlink" folHlink="folHlink"/>
  <p:sldLayoutIdLst>
    <p:sldLayoutId id="2147483648"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dirty="0"/>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2D8D3-5C38-8D43-BD98-13F7A0749A0B}" type="slidenum">
              <a:rPr lang="tr-TR" smtClean="0"/>
              <a:pPr/>
              <a:t>‹#›</a:t>
            </a:fld>
            <a:endParaRPr lang="tr-TR" dirty="0"/>
          </a:p>
        </p:txBody>
      </p:sp>
      <p:pic>
        <p:nvPicPr>
          <p:cNvPr id="7" name="Resim 6">
            <a:extLst>
              <a:ext uri="{FF2B5EF4-FFF2-40B4-BE49-F238E27FC236}">
                <a16:creationId xmlns:a16="http://schemas.microsoft.com/office/drawing/2014/main" id="{C61181D6-F255-5AFB-7DE0-1130A69223F1}"/>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p:blipFill>
        <p:spPr>
          <a:xfrm>
            <a:off x="254000" y="-423374"/>
            <a:ext cx="1822449" cy="1822449"/>
          </a:xfrm>
          <a:prstGeom prst="rect">
            <a:avLst/>
          </a:prstGeom>
        </p:spPr>
      </p:pic>
      <p:sp>
        <p:nvSpPr>
          <p:cNvPr id="8" name="Aynı Kenardaki Köşeleri Yuvarlatılmış Dikdörtgen 7">
            <a:extLst>
              <a:ext uri="{FF2B5EF4-FFF2-40B4-BE49-F238E27FC236}">
                <a16:creationId xmlns:a16="http://schemas.microsoft.com/office/drawing/2014/main" id="{D2199FB0-2D0B-6265-FCCF-05BAEE9CACF8}"/>
              </a:ext>
            </a:extLst>
          </p:cNvPr>
          <p:cNvSpPr/>
          <p:nvPr userDrawn="1"/>
        </p:nvSpPr>
        <p:spPr>
          <a:xfrm rot="16200000">
            <a:off x="11439318" y="-52891"/>
            <a:ext cx="421945" cy="1083418"/>
          </a:xfrm>
          <a:prstGeom prst="round2SameRect">
            <a:avLst/>
          </a:prstGeom>
          <a:solidFill>
            <a:srgbClr val="8E14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bg1">
                  <a:lumMod val="75000"/>
                </a:schemeClr>
              </a:solidFill>
            </a:endParaRPr>
          </a:p>
        </p:txBody>
      </p:sp>
      <p:sp>
        <p:nvSpPr>
          <p:cNvPr id="9" name="Slayt Numarası Yer Tutucusu 8">
            <a:extLst>
              <a:ext uri="{FF2B5EF4-FFF2-40B4-BE49-F238E27FC236}">
                <a16:creationId xmlns:a16="http://schemas.microsoft.com/office/drawing/2014/main" id="{6EE22104-8811-95C8-4E53-F95733C2C7C9}"/>
              </a:ext>
            </a:extLst>
          </p:cNvPr>
          <p:cNvSpPr txBox="1">
            <a:spLocks/>
          </p:cNvSpPr>
          <p:nvPr userDrawn="1"/>
        </p:nvSpPr>
        <p:spPr>
          <a:xfrm>
            <a:off x="11108580" y="305289"/>
            <a:ext cx="108342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Gotham" pitchFamily="2" charset="0"/>
                <a:ea typeface="+mn-ea"/>
                <a:cs typeface="Gotham"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62D8D3-5C38-8D43-BD98-13F7A0749A0B}" type="slidenum">
              <a:rPr lang="tr-TR" smtClean="0"/>
              <a:pPr/>
              <a:t>‹#›</a:t>
            </a:fld>
            <a:endParaRPr lang="tr-TR" dirty="0"/>
          </a:p>
        </p:txBody>
      </p:sp>
    </p:spTree>
    <p:extLst>
      <p:ext uri="{BB962C8B-B14F-4D97-AF65-F5344CB8AC3E}">
        <p14:creationId xmlns:p14="http://schemas.microsoft.com/office/powerpoint/2010/main" val="920349005"/>
      </p:ext>
    </p:extLst>
  </p:cSld>
  <p:clrMap bg1="lt1" tx1="dk1" bg2="lt2" tx2="dk2" accent1="accent1" accent2="accent2" accent3="accent3" accent4="accent4" accent5="accent5" accent6="accent6" hlink="hlink" folHlink="folHlink"/>
  <p:sldLayoutIdLst>
    <p:sldLayoutId id="2147483745" r:id="rId1"/>
    <p:sldLayoutId id="2147483722" r:id="rId2"/>
    <p:sldLayoutId id="2147483723" r:id="rId3"/>
    <p:sldLayoutId id="2147483744" r:id="rId4"/>
    <p:sldLayoutId id="2147483711" r:id="rId5"/>
    <p:sldLayoutId id="2147483735" r:id="rId6"/>
    <p:sldLayoutId id="2147483741" r:id="rId7"/>
    <p:sldLayoutId id="2147483740" r:id="rId8"/>
    <p:sldLayoutId id="2147483742" r:id="rId9"/>
    <p:sldLayoutId id="2147483743" r:id="rId10"/>
    <p:sldLayoutId id="2147483705" r:id="rId11"/>
    <p:sldLayoutId id="2147483712" r:id="rId12"/>
    <p:sldLayoutId id="2147483727" r:id="rId13"/>
    <p:sldLayoutId id="2147483714" r:id="rId14"/>
    <p:sldLayoutId id="2147483728" r:id="rId15"/>
    <p:sldLayoutId id="2147483746" r:id="rId16"/>
    <p:sldLayoutId id="2147483724" r:id="rId17"/>
    <p:sldLayoutId id="2147483710" r:id="rId18"/>
    <p:sldLayoutId id="2147483725" r:id="rId19"/>
    <p:sldLayoutId id="2147483721" r:id="rId20"/>
    <p:sldLayoutId id="2147483662" r:id="rId21"/>
    <p:sldLayoutId id="2147483663" r:id="rId22"/>
    <p:sldLayoutId id="2147483726" r:id="rId23"/>
    <p:sldLayoutId id="2147483660" r:id="rId24"/>
    <p:sldLayoutId id="2147483708" r:id="rId25"/>
    <p:sldLayoutId id="2147483715" r:id="rId26"/>
    <p:sldLayoutId id="2147483716"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image" Target="../media/image25.emf"/><Relationship Id="rId1" Type="http://schemas.openxmlformats.org/officeDocument/2006/relationships/slideLayout" Target="../slideLayouts/slideLayout16.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31.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13D20F-5813-7905-DA58-AFC16AACF9A9}"/>
              </a:ext>
            </a:extLst>
          </p:cNvPr>
          <p:cNvSpPr>
            <a:spLocks noGrp="1"/>
          </p:cNvSpPr>
          <p:nvPr>
            <p:ph type="title"/>
          </p:nvPr>
        </p:nvSpPr>
        <p:spPr/>
        <p:txBody>
          <a:bodyPr/>
          <a:lstStyle/>
          <a:p>
            <a:r>
              <a:rPr lang="tr-TR" dirty="0"/>
              <a:t>TITLE</a:t>
            </a:r>
          </a:p>
        </p:txBody>
      </p:sp>
      <p:sp>
        <p:nvSpPr>
          <p:cNvPr id="7" name="Metin Yer Tutucusu 6">
            <a:extLst>
              <a:ext uri="{FF2B5EF4-FFF2-40B4-BE49-F238E27FC236}">
                <a16:creationId xmlns:a16="http://schemas.microsoft.com/office/drawing/2014/main" id="{5FA7F9B5-A5C2-DD97-026C-5844E1F0BCEC}"/>
              </a:ext>
            </a:extLst>
          </p:cNvPr>
          <p:cNvSpPr>
            <a:spLocks noGrp="1"/>
          </p:cNvSpPr>
          <p:nvPr>
            <p:ph type="body" sz="quarter" idx="17"/>
          </p:nvPr>
        </p:nvSpPr>
        <p:spPr/>
        <p:txBody>
          <a:bodyPr/>
          <a:lstStyle/>
          <a:p>
            <a:r>
              <a:rPr lang="tr-TR" dirty="0" err="1"/>
              <a:t>Subtitle</a:t>
            </a:r>
            <a:endParaRPr lang="tr-TR" dirty="0"/>
          </a:p>
        </p:txBody>
      </p:sp>
      <p:pic>
        <p:nvPicPr>
          <p:cNvPr id="8" name="Resim 7">
            <a:extLst>
              <a:ext uri="{FF2B5EF4-FFF2-40B4-BE49-F238E27FC236}">
                <a16:creationId xmlns:a16="http://schemas.microsoft.com/office/drawing/2014/main" id="{7BDFC095-5325-2C5B-76D7-02A80DE20D5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4482611" y="-502102"/>
            <a:ext cx="2696426" cy="2696426"/>
          </a:xfrm>
          <a:prstGeom prst="rect">
            <a:avLst/>
          </a:prstGeom>
        </p:spPr>
      </p:pic>
    </p:spTree>
    <p:extLst>
      <p:ext uri="{BB962C8B-B14F-4D97-AF65-F5344CB8AC3E}">
        <p14:creationId xmlns:p14="http://schemas.microsoft.com/office/powerpoint/2010/main" val="2255827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70503F30-899C-0789-DCB2-C4F615EC1BA3}"/>
              </a:ext>
            </a:extLst>
          </p:cNvPr>
          <p:cNvSpPr>
            <a:spLocks noGrp="1"/>
          </p:cNvSpPr>
          <p:nvPr>
            <p:ph type="body" sz="quarter" idx="10"/>
          </p:nvPr>
        </p:nvSpPr>
        <p:spPr/>
        <p:txBody>
          <a:bodyPr/>
          <a:lstStyle/>
          <a:p>
            <a:endParaRPr lang="tr-TR"/>
          </a:p>
        </p:txBody>
      </p:sp>
      <p:sp>
        <p:nvSpPr>
          <p:cNvPr id="3" name="Resim Yer Tutucusu 2">
            <a:extLst>
              <a:ext uri="{FF2B5EF4-FFF2-40B4-BE49-F238E27FC236}">
                <a16:creationId xmlns:a16="http://schemas.microsoft.com/office/drawing/2014/main" id="{05784A93-AEFA-8B85-5E77-EDF69BB52AC0}"/>
              </a:ext>
            </a:extLst>
          </p:cNvPr>
          <p:cNvSpPr>
            <a:spLocks noGrp="1"/>
          </p:cNvSpPr>
          <p:nvPr>
            <p:ph type="pic" sz="quarter" idx="18"/>
          </p:nvPr>
        </p:nvSpPr>
        <p:spPr/>
        <p:txBody>
          <a:bodyPr/>
          <a:lstStyle/>
          <a:p>
            <a:endParaRPr lang="tr-TR"/>
          </a:p>
        </p:txBody>
      </p:sp>
      <p:sp>
        <p:nvSpPr>
          <p:cNvPr id="4" name="Metin Yer Tutucusu 3">
            <a:extLst>
              <a:ext uri="{FF2B5EF4-FFF2-40B4-BE49-F238E27FC236}">
                <a16:creationId xmlns:a16="http://schemas.microsoft.com/office/drawing/2014/main" id="{9C5B8D52-ACFE-6CA3-0FB9-D09C48DB2C95}"/>
              </a:ext>
            </a:extLst>
          </p:cNvPr>
          <p:cNvSpPr>
            <a:spLocks noGrp="1"/>
          </p:cNvSpPr>
          <p:nvPr>
            <p:ph type="body" sz="quarter" idx="19"/>
          </p:nvPr>
        </p:nvSpPr>
        <p:spPr/>
        <p:txBody>
          <a:bodyPr/>
          <a:lstStyle/>
          <a:p>
            <a:endParaRPr lang="tr-TR"/>
          </a:p>
        </p:txBody>
      </p:sp>
      <p:sp>
        <p:nvSpPr>
          <p:cNvPr id="5" name="Metin Yer Tutucusu 4">
            <a:extLst>
              <a:ext uri="{FF2B5EF4-FFF2-40B4-BE49-F238E27FC236}">
                <a16:creationId xmlns:a16="http://schemas.microsoft.com/office/drawing/2014/main" id="{3C157FB5-C0C1-CC5F-5D8D-9184B1999CB2}"/>
              </a:ext>
            </a:extLst>
          </p:cNvPr>
          <p:cNvSpPr>
            <a:spLocks noGrp="1"/>
          </p:cNvSpPr>
          <p:nvPr>
            <p:ph type="body" sz="quarter" idx="20"/>
          </p:nvPr>
        </p:nvSpPr>
        <p:spPr/>
        <p:txBody>
          <a:bodyPr/>
          <a:lstStyle/>
          <a:p>
            <a:endParaRPr lang="tr-TR"/>
          </a:p>
        </p:txBody>
      </p:sp>
      <p:sp>
        <p:nvSpPr>
          <p:cNvPr id="6" name="Resim Yer Tutucusu 5">
            <a:extLst>
              <a:ext uri="{FF2B5EF4-FFF2-40B4-BE49-F238E27FC236}">
                <a16:creationId xmlns:a16="http://schemas.microsoft.com/office/drawing/2014/main" id="{A7ECFE0C-0210-655C-4937-9FCD1694BCB4}"/>
              </a:ext>
            </a:extLst>
          </p:cNvPr>
          <p:cNvSpPr>
            <a:spLocks noGrp="1"/>
          </p:cNvSpPr>
          <p:nvPr>
            <p:ph type="pic" sz="quarter" idx="21"/>
          </p:nvPr>
        </p:nvSpPr>
        <p:spPr/>
        <p:txBody>
          <a:bodyPr/>
          <a:lstStyle/>
          <a:p>
            <a:endParaRPr lang="tr-TR"/>
          </a:p>
        </p:txBody>
      </p:sp>
      <p:sp>
        <p:nvSpPr>
          <p:cNvPr id="7" name="Resim Yer Tutucusu 6">
            <a:extLst>
              <a:ext uri="{FF2B5EF4-FFF2-40B4-BE49-F238E27FC236}">
                <a16:creationId xmlns:a16="http://schemas.microsoft.com/office/drawing/2014/main" id="{B0298193-3797-0568-4244-967C64FFDE2D}"/>
              </a:ext>
            </a:extLst>
          </p:cNvPr>
          <p:cNvSpPr>
            <a:spLocks noGrp="1"/>
          </p:cNvSpPr>
          <p:nvPr>
            <p:ph type="pic" sz="quarter" idx="24"/>
          </p:nvPr>
        </p:nvSpPr>
        <p:spPr/>
        <p:txBody>
          <a:bodyPr/>
          <a:lstStyle/>
          <a:p>
            <a:endParaRPr lang="tr-TR"/>
          </a:p>
        </p:txBody>
      </p:sp>
      <p:sp>
        <p:nvSpPr>
          <p:cNvPr id="8" name="Resim Yer Tutucusu 7">
            <a:extLst>
              <a:ext uri="{FF2B5EF4-FFF2-40B4-BE49-F238E27FC236}">
                <a16:creationId xmlns:a16="http://schemas.microsoft.com/office/drawing/2014/main" id="{B506D319-8DAA-437D-EBA9-3511E87E4FF3}"/>
              </a:ext>
            </a:extLst>
          </p:cNvPr>
          <p:cNvSpPr>
            <a:spLocks noGrp="1"/>
          </p:cNvSpPr>
          <p:nvPr>
            <p:ph type="pic" sz="quarter" idx="25"/>
          </p:nvPr>
        </p:nvSpPr>
        <p:spPr/>
        <p:txBody>
          <a:bodyPr/>
          <a:lstStyle/>
          <a:p>
            <a:endParaRPr lang="tr-TR"/>
          </a:p>
        </p:txBody>
      </p:sp>
      <p:sp>
        <p:nvSpPr>
          <p:cNvPr id="9" name="Metin Yer Tutucusu 8">
            <a:extLst>
              <a:ext uri="{FF2B5EF4-FFF2-40B4-BE49-F238E27FC236}">
                <a16:creationId xmlns:a16="http://schemas.microsoft.com/office/drawing/2014/main" id="{E79B9B7F-A147-BC07-459A-78E7FF38C081}"/>
              </a:ext>
            </a:extLst>
          </p:cNvPr>
          <p:cNvSpPr>
            <a:spLocks noGrp="1"/>
          </p:cNvSpPr>
          <p:nvPr>
            <p:ph type="body" sz="quarter" idx="26"/>
          </p:nvPr>
        </p:nvSpPr>
        <p:spPr/>
        <p:txBody>
          <a:bodyPr/>
          <a:lstStyle/>
          <a:p>
            <a:endParaRPr lang="tr-TR"/>
          </a:p>
        </p:txBody>
      </p:sp>
      <p:sp>
        <p:nvSpPr>
          <p:cNvPr id="10" name="Metin Yer Tutucusu 9">
            <a:extLst>
              <a:ext uri="{FF2B5EF4-FFF2-40B4-BE49-F238E27FC236}">
                <a16:creationId xmlns:a16="http://schemas.microsoft.com/office/drawing/2014/main" id="{6EDB520C-8FB1-17EA-6C6C-B2D75903B5D4}"/>
              </a:ext>
            </a:extLst>
          </p:cNvPr>
          <p:cNvSpPr>
            <a:spLocks noGrp="1"/>
          </p:cNvSpPr>
          <p:nvPr>
            <p:ph type="body" sz="quarter" idx="27"/>
          </p:nvPr>
        </p:nvSpPr>
        <p:spPr/>
        <p:txBody>
          <a:bodyPr/>
          <a:lstStyle/>
          <a:p>
            <a:endParaRPr lang="tr-TR"/>
          </a:p>
        </p:txBody>
      </p:sp>
      <p:sp>
        <p:nvSpPr>
          <p:cNvPr id="11" name="Metin Yer Tutucusu 10">
            <a:extLst>
              <a:ext uri="{FF2B5EF4-FFF2-40B4-BE49-F238E27FC236}">
                <a16:creationId xmlns:a16="http://schemas.microsoft.com/office/drawing/2014/main" id="{B29C4E7B-2729-1805-CD03-31E5940F9EE8}"/>
              </a:ext>
            </a:extLst>
          </p:cNvPr>
          <p:cNvSpPr>
            <a:spLocks noGrp="1"/>
          </p:cNvSpPr>
          <p:nvPr>
            <p:ph type="body" sz="quarter" idx="28"/>
          </p:nvPr>
        </p:nvSpPr>
        <p:spPr/>
        <p:txBody>
          <a:bodyPr/>
          <a:lstStyle/>
          <a:p>
            <a:endParaRPr lang="tr-TR"/>
          </a:p>
        </p:txBody>
      </p:sp>
      <p:sp>
        <p:nvSpPr>
          <p:cNvPr id="12" name="Metin Yer Tutucusu 11">
            <a:extLst>
              <a:ext uri="{FF2B5EF4-FFF2-40B4-BE49-F238E27FC236}">
                <a16:creationId xmlns:a16="http://schemas.microsoft.com/office/drawing/2014/main" id="{6A809EEC-A13D-6680-630D-B88DD8573917}"/>
              </a:ext>
            </a:extLst>
          </p:cNvPr>
          <p:cNvSpPr>
            <a:spLocks noGrp="1"/>
          </p:cNvSpPr>
          <p:nvPr>
            <p:ph type="body" sz="quarter" idx="29"/>
          </p:nvPr>
        </p:nvSpPr>
        <p:spPr/>
        <p:txBody>
          <a:bodyPr/>
          <a:lstStyle/>
          <a:p>
            <a:endParaRPr lang="tr-TR"/>
          </a:p>
        </p:txBody>
      </p:sp>
      <p:sp>
        <p:nvSpPr>
          <p:cNvPr id="13" name="Metin Yer Tutucusu 12">
            <a:extLst>
              <a:ext uri="{FF2B5EF4-FFF2-40B4-BE49-F238E27FC236}">
                <a16:creationId xmlns:a16="http://schemas.microsoft.com/office/drawing/2014/main" id="{5E564C62-5946-F5D3-23D0-47521318FEBC}"/>
              </a:ext>
            </a:extLst>
          </p:cNvPr>
          <p:cNvSpPr>
            <a:spLocks noGrp="1"/>
          </p:cNvSpPr>
          <p:nvPr>
            <p:ph type="body" sz="quarter" idx="30"/>
          </p:nvPr>
        </p:nvSpPr>
        <p:spPr/>
        <p:txBody>
          <a:bodyPr/>
          <a:lstStyle/>
          <a:p>
            <a:endParaRPr lang="tr-TR"/>
          </a:p>
        </p:txBody>
      </p:sp>
      <p:sp>
        <p:nvSpPr>
          <p:cNvPr id="14" name="Metin Yer Tutucusu 13">
            <a:extLst>
              <a:ext uri="{FF2B5EF4-FFF2-40B4-BE49-F238E27FC236}">
                <a16:creationId xmlns:a16="http://schemas.microsoft.com/office/drawing/2014/main" id="{D7B0311A-F85C-B301-F9EE-0A73F8A044B9}"/>
              </a:ext>
            </a:extLst>
          </p:cNvPr>
          <p:cNvSpPr>
            <a:spLocks noGrp="1"/>
          </p:cNvSpPr>
          <p:nvPr>
            <p:ph type="body" sz="quarter" idx="31"/>
          </p:nvPr>
        </p:nvSpPr>
        <p:spPr/>
        <p:txBody>
          <a:bodyPr/>
          <a:lstStyle/>
          <a:p>
            <a:endParaRPr lang="tr-TR"/>
          </a:p>
        </p:txBody>
      </p:sp>
    </p:spTree>
    <p:extLst>
      <p:ext uri="{BB962C8B-B14F-4D97-AF65-F5344CB8AC3E}">
        <p14:creationId xmlns:p14="http://schemas.microsoft.com/office/powerpoint/2010/main" val="1170913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342718D5-874F-2D81-5022-963E0BCCBADC}"/>
              </a:ext>
            </a:extLst>
          </p:cNvPr>
          <p:cNvSpPr>
            <a:spLocks noGrp="1"/>
          </p:cNvSpPr>
          <p:nvPr>
            <p:ph type="body" sz="quarter" idx="10"/>
          </p:nvPr>
        </p:nvSpPr>
        <p:spPr/>
        <p:txBody>
          <a:bodyPr/>
          <a:lstStyle/>
          <a:p>
            <a:endParaRPr lang="tr-TR"/>
          </a:p>
        </p:txBody>
      </p:sp>
      <p:sp>
        <p:nvSpPr>
          <p:cNvPr id="3" name="Resim Yer Tutucusu 2">
            <a:extLst>
              <a:ext uri="{FF2B5EF4-FFF2-40B4-BE49-F238E27FC236}">
                <a16:creationId xmlns:a16="http://schemas.microsoft.com/office/drawing/2014/main" id="{192C00F5-D836-2CB4-48C1-E7965DD069A8}"/>
              </a:ext>
            </a:extLst>
          </p:cNvPr>
          <p:cNvSpPr>
            <a:spLocks noGrp="1"/>
          </p:cNvSpPr>
          <p:nvPr>
            <p:ph type="pic" sz="quarter" idx="18"/>
          </p:nvPr>
        </p:nvSpPr>
        <p:spPr/>
        <p:txBody>
          <a:bodyPr/>
          <a:lstStyle/>
          <a:p>
            <a:endParaRPr lang="tr-TR"/>
          </a:p>
        </p:txBody>
      </p:sp>
      <p:sp>
        <p:nvSpPr>
          <p:cNvPr id="4" name="Resim Yer Tutucusu 3">
            <a:extLst>
              <a:ext uri="{FF2B5EF4-FFF2-40B4-BE49-F238E27FC236}">
                <a16:creationId xmlns:a16="http://schemas.microsoft.com/office/drawing/2014/main" id="{2BD89425-AE68-8F28-85B2-D2F62C6118C5}"/>
              </a:ext>
            </a:extLst>
          </p:cNvPr>
          <p:cNvSpPr>
            <a:spLocks noGrp="1"/>
          </p:cNvSpPr>
          <p:nvPr>
            <p:ph type="pic" sz="quarter" idx="21"/>
          </p:nvPr>
        </p:nvSpPr>
        <p:spPr/>
        <p:txBody>
          <a:bodyPr/>
          <a:lstStyle/>
          <a:p>
            <a:endParaRPr lang="tr-TR"/>
          </a:p>
        </p:txBody>
      </p:sp>
      <p:sp>
        <p:nvSpPr>
          <p:cNvPr id="5" name="Resim Yer Tutucusu 4">
            <a:extLst>
              <a:ext uri="{FF2B5EF4-FFF2-40B4-BE49-F238E27FC236}">
                <a16:creationId xmlns:a16="http://schemas.microsoft.com/office/drawing/2014/main" id="{00EDFBCB-864B-EC19-201C-84E27E7A1D61}"/>
              </a:ext>
            </a:extLst>
          </p:cNvPr>
          <p:cNvSpPr>
            <a:spLocks noGrp="1"/>
          </p:cNvSpPr>
          <p:nvPr>
            <p:ph type="pic" sz="quarter" idx="32"/>
          </p:nvPr>
        </p:nvSpPr>
        <p:spPr/>
        <p:txBody>
          <a:bodyPr/>
          <a:lstStyle/>
          <a:p>
            <a:endParaRPr lang="tr-TR"/>
          </a:p>
        </p:txBody>
      </p:sp>
      <p:sp>
        <p:nvSpPr>
          <p:cNvPr id="6" name="Metin Yer Tutucusu 5">
            <a:extLst>
              <a:ext uri="{FF2B5EF4-FFF2-40B4-BE49-F238E27FC236}">
                <a16:creationId xmlns:a16="http://schemas.microsoft.com/office/drawing/2014/main" id="{52AEEE1F-214A-1968-BFF7-1D9D5AC804C4}"/>
              </a:ext>
            </a:extLst>
          </p:cNvPr>
          <p:cNvSpPr>
            <a:spLocks noGrp="1"/>
          </p:cNvSpPr>
          <p:nvPr>
            <p:ph type="body" sz="quarter" idx="33"/>
          </p:nvPr>
        </p:nvSpPr>
        <p:spPr/>
        <p:txBody>
          <a:bodyPr>
            <a:normAutofit fontScale="62500" lnSpcReduction="20000"/>
          </a:bodyPr>
          <a:lstStyle/>
          <a:p>
            <a:endParaRPr lang="tr-TR"/>
          </a:p>
        </p:txBody>
      </p:sp>
      <p:sp>
        <p:nvSpPr>
          <p:cNvPr id="7" name="Metin Yer Tutucusu 6">
            <a:extLst>
              <a:ext uri="{FF2B5EF4-FFF2-40B4-BE49-F238E27FC236}">
                <a16:creationId xmlns:a16="http://schemas.microsoft.com/office/drawing/2014/main" id="{98991F00-82D6-361C-BD67-368B3E1A7ADF}"/>
              </a:ext>
            </a:extLst>
          </p:cNvPr>
          <p:cNvSpPr>
            <a:spLocks noGrp="1"/>
          </p:cNvSpPr>
          <p:nvPr>
            <p:ph type="body" sz="quarter" idx="34"/>
          </p:nvPr>
        </p:nvSpPr>
        <p:spPr/>
        <p:txBody>
          <a:bodyPr/>
          <a:lstStyle/>
          <a:p>
            <a:endParaRPr lang="tr-TR"/>
          </a:p>
        </p:txBody>
      </p:sp>
      <p:sp>
        <p:nvSpPr>
          <p:cNvPr id="8" name="Resim Yer Tutucusu 7">
            <a:extLst>
              <a:ext uri="{FF2B5EF4-FFF2-40B4-BE49-F238E27FC236}">
                <a16:creationId xmlns:a16="http://schemas.microsoft.com/office/drawing/2014/main" id="{74F15DB5-A838-7A74-FC49-0123BB0B4F20}"/>
              </a:ext>
            </a:extLst>
          </p:cNvPr>
          <p:cNvSpPr>
            <a:spLocks noGrp="1"/>
          </p:cNvSpPr>
          <p:nvPr>
            <p:ph type="pic" sz="quarter" idx="41"/>
          </p:nvPr>
        </p:nvSpPr>
        <p:spPr/>
        <p:txBody>
          <a:bodyPr/>
          <a:lstStyle/>
          <a:p>
            <a:endParaRPr lang="tr-TR"/>
          </a:p>
        </p:txBody>
      </p:sp>
      <p:sp>
        <p:nvSpPr>
          <p:cNvPr id="9" name="Resim Yer Tutucusu 8">
            <a:extLst>
              <a:ext uri="{FF2B5EF4-FFF2-40B4-BE49-F238E27FC236}">
                <a16:creationId xmlns:a16="http://schemas.microsoft.com/office/drawing/2014/main" id="{E5505F1E-60F9-C18E-EB71-AF123978F65E}"/>
              </a:ext>
            </a:extLst>
          </p:cNvPr>
          <p:cNvSpPr>
            <a:spLocks noGrp="1"/>
          </p:cNvSpPr>
          <p:nvPr>
            <p:ph type="pic" sz="quarter" idx="42"/>
          </p:nvPr>
        </p:nvSpPr>
        <p:spPr/>
        <p:txBody>
          <a:bodyPr/>
          <a:lstStyle/>
          <a:p>
            <a:endParaRPr lang="tr-TR"/>
          </a:p>
        </p:txBody>
      </p:sp>
      <p:sp>
        <p:nvSpPr>
          <p:cNvPr id="10" name="Resim Yer Tutucusu 9">
            <a:extLst>
              <a:ext uri="{FF2B5EF4-FFF2-40B4-BE49-F238E27FC236}">
                <a16:creationId xmlns:a16="http://schemas.microsoft.com/office/drawing/2014/main" id="{C12079D1-7BBC-9361-70A6-F2432347D57C}"/>
              </a:ext>
            </a:extLst>
          </p:cNvPr>
          <p:cNvSpPr>
            <a:spLocks noGrp="1"/>
          </p:cNvSpPr>
          <p:nvPr>
            <p:ph type="pic" sz="quarter" idx="43"/>
          </p:nvPr>
        </p:nvSpPr>
        <p:spPr/>
        <p:txBody>
          <a:bodyPr/>
          <a:lstStyle/>
          <a:p>
            <a:endParaRPr lang="tr-TR"/>
          </a:p>
        </p:txBody>
      </p:sp>
      <p:sp>
        <p:nvSpPr>
          <p:cNvPr id="11" name="Metin Yer Tutucusu 10">
            <a:extLst>
              <a:ext uri="{FF2B5EF4-FFF2-40B4-BE49-F238E27FC236}">
                <a16:creationId xmlns:a16="http://schemas.microsoft.com/office/drawing/2014/main" id="{1279C5C7-B262-187B-5A37-4A29EFFBDD9D}"/>
              </a:ext>
            </a:extLst>
          </p:cNvPr>
          <p:cNvSpPr>
            <a:spLocks noGrp="1"/>
          </p:cNvSpPr>
          <p:nvPr>
            <p:ph type="body" sz="quarter" idx="44"/>
          </p:nvPr>
        </p:nvSpPr>
        <p:spPr/>
        <p:txBody>
          <a:bodyPr>
            <a:normAutofit fontScale="62500" lnSpcReduction="20000"/>
          </a:bodyPr>
          <a:lstStyle/>
          <a:p>
            <a:endParaRPr lang="tr-TR"/>
          </a:p>
        </p:txBody>
      </p:sp>
      <p:sp>
        <p:nvSpPr>
          <p:cNvPr id="12" name="Metin Yer Tutucusu 11">
            <a:extLst>
              <a:ext uri="{FF2B5EF4-FFF2-40B4-BE49-F238E27FC236}">
                <a16:creationId xmlns:a16="http://schemas.microsoft.com/office/drawing/2014/main" id="{317BD142-9CA7-473B-3472-D5DCD8A7375A}"/>
              </a:ext>
            </a:extLst>
          </p:cNvPr>
          <p:cNvSpPr>
            <a:spLocks noGrp="1"/>
          </p:cNvSpPr>
          <p:nvPr>
            <p:ph type="body" sz="quarter" idx="45"/>
          </p:nvPr>
        </p:nvSpPr>
        <p:spPr/>
        <p:txBody>
          <a:bodyPr/>
          <a:lstStyle/>
          <a:p>
            <a:endParaRPr lang="tr-TR"/>
          </a:p>
        </p:txBody>
      </p:sp>
      <p:sp>
        <p:nvSpPr>
          <p:cNvPr id="13" name="Metin Yer Tutucusu 12">
            <a:extLst>
              <a:ext uri="{FF2B5EF4-FFF2-40B4-BE49-F238E27FC236}">
                <a16:creationId xmlns:a16="http://schemas.microsoft.com/office/drawing/2014/main" id="{E91FD7FC-EB79-9F08-9084-C112617C9D2C}"/>
              </a:ext>
            </a:extLst>
          </p:cNvPr>
          <p:cNvSpPr>
            <a:spLocks noGrp="1"/>
          </p:cNvSpPr>
          <p:nvPr>
            <p:ph type="body" sz="quarter" idx="46"/>
          </p:nvPr>
        </p:nvSpPr>
        <p:spPr/>
        <p:txBody>
          <a:bodyPr>
            <a:normAutofit fontScale="62500" lnSpcReduction="20000"/>
          </a:bodyPr>
          <a:lstStyle/>
          <a:p>
            <a:endParaRPr lang="tr-TR"/>
          </a:p>
        </p:txBody>
      </p:sp>
      <p:sp>
        <p:nvSpPr>
          <p:cNvPr id="14" name="Metin Yer Tutucusu 13">
            <a:extLst>
              <a:ext uri="{FF2B5EF4-FFF2-40B4-BE49-F238E27FC236}">
                <a16:creationId xmlns:a16="http://schemas.microsoft.com/office/drawing/2014/main" id="{E284A93D-D12B-A157-5604-4BADC3B839C3}"/>
              </a:ext>
            </a:extLst>
          </p:cNvPr>
          <p:cNvSpPr>
            <a:spLocks noGrp="1"/>
          </p:cNvSpPr>
          <p:nvPr>
            <p:ph type="body" sz="quarter" idx="47"/>
          </p:nvPr>
        </p:nvSpPr>
        <p:spPr/>
        <p:txBody>
          <a:bodyPr/>
          <a:lstStyle/>
          <a:p>
            <a:endParaRPr lang="tr-TR"/>
          </a:p>
        </p:txBody>
      </p:sp>
      <p:sp>
        <p:nvSpPr>
          <p:cNvPr id="15" name="Metin Yer Tutucusu 14">
            <a:extLst>
              <a:ext uri="{FF2B5EF4-FFF2-40B4-BE49-F238E27FC236}">
                <a16:creationId xmlns:a16="http://schemas.microsoft.com/office/drawing/2014/main" id="{DB019716-6134-5927-53FE-753DD57F32A4}"/>
              </a:ext>
            </a:extLst>
          </p:cNvPr>
          <p:cNvSpPr>
            <a:spLocks noGrp="1"/>
          </p:cNvSpPr>
          <p:nvPr>
            <p:ph type="body" sz="quarter" idx="48"/>
          </p:nvPr>
        </p:nvSpPr>
        <p:spPr/>
        <p:txBody>
          <a:bodyPr>
            <a:normAutofit fontScale="62500" lnSpcReduction="20000"/>
          </a:bodyPr>
          <a:lstStyle/>
          <a:p>
            <a:endParaRPr lang="tr-TR"/>
          </a:p>
        </p:txBody>
      </p:sp>
      <p:sp>
        <p:nvSpPr>
          <p:cNvPr id="16" name="Metin Yer Tutucusu 15">
            <a:extLst>
              <a:ext uri="{FF2B5EF4-FFF2-40B4-BE49-F238E27FC236}">
                <a16:creationId xmlns:a16="http://schemas.microsoft.com/office/drawing/2014/main" id="{AF30AFB0-5497-6A2E-6BE6-F9C6329F1505}"/>
              </a:ext>
            </a:extLst>
          </p:cNvPr>
          <p:cNvSpPr>
            <a:spLocks noGrp="1"/>
          </p:cNvSpPr>
          <p:nvPr>
            <p:ph type="body" sz="quarter" idx="49"/>
          </p:nvPr>
        </p:nvSpPr>
        <p:spPr/>
        <p:txBody>
          <a:bodyPr/>
          <a:lstStyle/>
          <a:p>
            <a:endParaRPr lang="tr-TR"/>
          </a:p>
        </p:txBody>
      </p:sp>
      <p:sp>
        <p:nvSpPr>
          <p:cNvPr id="17" name="Metin Yer Tutucusu 16">
            <a:extLst>
              <a:ext uri="{FF2B5EF4-FFF2-40B4-BE49-F238E27FC236}">
                <a16:creationId xmlns:a16="http://schemas.microsoft.com/office/drawing/2014/main" id="{401CD6DA-AE7B-FE96-A63E-B719C603D3A7}"/>
              </a:ext>
            </a:extLst>
          </p:cNvPr>
          <p:cNvSpPr>
            <a:spLocks noGrp="1"/>
          </p:cNvSpPr>
          <p:nvPr>
            <p:ph type="body" sz="quarter" idx="50"/>
          </p:nvPr>
        </p:nvSpPr>
        <p:spPr/>
        <p:txBody>
          <a:bodyPr>
            <a:normAutofit fontScale="62500" lnSpcReduction="20000"/>
          </a:bodyPr>
          <a:lstStyle/>
          <a:p>
            <a:endParaRPr lang="tr-TR"/>
          </a:p>
        </p:txBody>
      </p:sp>
      <p:sp>
        <p:nvSpPr>
          <p:cNvPr id="18" name="Metin Yer Tutucusu 17">
            <a:extLst>
              <a:ext uri="{FF2B5EF4-FFF2-40B4-BE49-F238E27FC236}">
                <a16:creationId xmlns:a16="http://schemas.microsoft.com/office/drawing/2014/main" id="{DE827FDB-2DCA-6CE9-7A36-35CA81CF4217}"/>
              </a:ext>
            </a:extLst>
          </p:cNvPr>
          <p:cNvSpPr>
            <a:spLocks noGrp="1"/>
          </p:cNvSpPr>
          <p:nvPr>
            <p:ph type="body" sz="quarter" idx="51"/>
          </p:nvPr>
        </p:nvSpPr>
        <p:spPr/>
        <p:txBody>
          <a:bodyPr/>
          <a:lstStyle/>
          <a:p>
            <a:endParaRPr lang="tr-TR"/>
          </a:p>
        </p:txBody>
      </p:sp>
      <p:sp>
        <p:nvSpPr>
          <p:cNvPr id="19" name="Metin Yer Tutucusu 18">
            <a:extLst>
              <a:ext uri="{FF2B5EF4-FFF2-40B4-BE49-F238E27FC236}">
                <a16:creationId xmlns:a16="http://schemas.microsoft.com/office/drawing/2014/main" id="{E58B482C-381A-067E-1E75-E5576FD7FBA2}"/>
              </a:ext>
            </a:extLst>
          </p:cNvPr>
          <p:cNvSpPr>
            <a:spLocks noGrp="1"/>
          </p:cNvSpPr>
          <p:nvPr>
            <p:ph type="body" sz="quarter" idx="52"/>
          </p:nvPr>
        </p:nvSpPr>
        <p:spPr/>
        <p:txBody>
          <a:bodyPr>
            <a:normAutofit fontScale="62500" lnSpcReduction="20000"/>
          </a:bodyPr>
          <a:lstStyle/>
          <a:p>
            <a:endParaRPr lang="tr-TR"/>
          </a:p>
        </p:txBody>
      </p:sp>
      <p:sp>
        <p:nvSpPr>
          <p:cNvPr id="20" name="Metin Yer Tutucusu 19">
            <a:extLst>
              <a:ext uri="{FF2B5EF4-FFF2-40B4-BE49-F238E27FC236}">
                <a16:creationId xmlns:a16="http://schemas.microsoft.com/office/drawing/2014/main" id="{35F941FF-356D-848A-4C08-329670EA8E10}"/>
              </a:ext>
            </a:extLst>
          </p:cNvPr>
          <p:cNvSpPr>
            <a:spLocks noGrp="1"/>
          </p:cNvSpPr>
          <p:nvPr>
            <p:ph type="body" sz="quarter" idx="53"/>
          </p:nvPr>
        </p:nvSpPr>
        <p:spPr/>
        <p:txBody>
          <a:bodyPr/>
          <a:lstStyle/>
          <a:p>
            <a:endParaRPr lang="tr-TR"/>
          </a:p>
        </p:txBody>
      </p:sp>
    </p:spTree>
    <p:extLst>
      <p:ext uri="{BB962C8B-B14F-4D97-AF65-F5344CB8AC3E}">
        <p14:creationId xmlns:p14="http://schemas.microsoft.com/office/powerpoint/2010/main" val="3638224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720A936F-1A59-19FC-5D94-312F11B0665E}"/>
              </a:ext>
            </a:extLst>
          </p:cNvPr>
          <p:cNvSpPr>
            <a:spLocks noGrp="1"/>
          </p:cNvSpPr>
          <p:nvPr>
            <p:ph type="body" sz="quarter" idx="10"/>
          </p:nvPr>
        </p:nvSpPr>
        <p:spPr/>
        <p:txBody>
          <a:bodyPr/>
          <a:lstStyle/>
          <a:p>
            <a:endParaRPr lang="tr-TR"/>
          </a:p>
        </p:txBody>
      </p:sp>
      <p:sp>
        <p:nvSpPr>
          <p:cNvPr id="3" name="Resim Yer Tutucusu 2">
            <a:extLst>
              <a:ext uri="{FF2B5EF4-FFF2-40B4-BE49-F238E27FC236}">
                <a16:creationId xmlns:a16="http://schemas.microsoft.com/office/drawing/2014/main" id="{1FFF9CEB-3A42-6BCE-C7FE-053EC76EC859}"/>
              </a:ext>
            </a:extLst>
          </p:cNvPr>
          <p:cNvSpPr>
            <a:spLocks noGrp="1"/>
          </p:cNvSpPr>
          <p:nvPr>
            <p:ph type="pic" sz="quarter" idx="18"/>
          </p:nvPr>
        </p:nvSpPr>
        <p:spPr/>
        <p:txBody>
          <a:bodyPr/>
          <a:lstStyle/>
          <a:p>
            <a:endParaRPr lang="tr-TR"/>
          </a:p>
        </p:txBody>
      </p:sp>
      <p:sp>
        <p:nvSpPr>
          <p:cNvPr id="4" name="Resim Yer Tutucusu 3">
            <a:extLst>
              <a:ext uri="{FF2B5EF4-FFF2-40B4-BE49-F238E27FC236}">
                <a16:creationId xmlns:a16="http://schemas.microsoft.com/office/drawing/2014/main" id="{4CA62D85-033A-B798-BC61-FE65A1C8EE92}"/>
              </a:ext>
            </a:extLst>
          </p:cNvPr>
          <p:cNvSpPr>
            <a:spLocks noGrp="1"/>
          </p:cNvSpPr>
          <p:nvPr>
            <p:ph type="pic" sz="quarter" idx="21"/>
          </p:nvPr>
        </p:nvSpPr>
        <p:spPr/>
        <p:txBody>
          <a:bodyPr/>
          <a:lstStyle/>
          <a:p>
            <a:endParaRPr lang="tr-TR"/>
          </a:p>
        </p:txBody>
      </p:sp>
      <p:sp>
        <p:nvSpPr>
          <p:cNvPr id="5" name="Resim Yer Tutucusu 4">
            <a:extLst>
              <a:ext uri="{FF2B5EF4-FFF2-40B4-BE49-F238E27FC236}">
                <a16:creationId xmlns:a16="http://schemas.microsoft.com/office/drawing/2014/main" id="{5EF3B8BB-FC35-8A1E-8E0F-31337E7F5524}"/>
              </a:ext>
            </a:extLst>
          </p:cNvPr>
          <p:cNvSpPr>
            <a:spLocks noGrp="1"/>
          </p:cNvSpPr>
          <p:nvPr>
            <p:ph type="pic" sz="quarter" idx="24"/>
          </p:nvPr>
        </p:nvSpPr>
        <p:spPr/>
        <p:txBody>
          <a:bodyPr/>
          <a:lstStyle/>
          <a:p>
            <a:endParaRPr lang="tr-TR"/>
          </a:p>
        </p:txBody>
      </p:sp>
      <p:sp>
        <p:nvSpPr>
          <p:cNvPr id="6" name="Resim Yer Tutucusu 5">
            <a:extLst>
              <a:ext uri="{FF2B5EF4-FFF2-40B4-BE49-F238E27FC236}">
                <a16:creationId xmlns:a16="http://schemas.microsoft.com/office/drawing/2014/main" id="{0C456032-F8A9-F455-4748-32236E12C453}"/>
              </a:ext>
            </a:extLst>
          </p:cNvPr>
          <p:cNvSpPr>
            <a:spLocks noGrp="1"/>
          </p:cNvSpPr>
          <p:nvPr>
            <p:ph type="pic" sz="quarter" idx="25"/>
          </p:nvPr>
        </p:nvSpPr>
        <p:spPr/>
        <p:txBody>
          <a:bodyPr/>
          <a:lstStyle/>
          <a:p>
            <a:endParaRPr lang="tr-TR"/>
          </a:p>
        </p:txBody>
      </p:sp>
      <p:sp>
        <p:nvSpPr>
          <p:cNvPr id="7" name="Resim Yer Tutucusu 6">
            <a:extLst>
              <a:ext uri="{FF2B5EF4-FFF2-40B4-BE49-F238E27FC236}">
                <a16:creationId xmlns:a16="http://schemas.microsoft.com/office/drawing/2014/main" id="{4AE7B96D-0413-E004-AA2F-A388017EF041}"/>
              </a:ext>
            </a:extLst>
          </p:cNvPr>
          <p:cNvSpPr>
            <a:spLocks noGrp="1"/>
          </p:cNvSpPr>
          <p:nvPr>
            <p:ph type="pic" sz="quarter" idx="32"/>
          </p:nvPr>
        </p:nvSpPr>
        <p:spPr/>
        <p:txBody>
          <a:bodyPr/>
          <a:lstStyle/>
          <a:p>
            <a:endParaRPr lang="tr-TR"/>
          </a:p>
        </p:txBody>
      </p:sp>
      <p:sp>
        <p:nvSpPr>
          <p:cNvPr id="8" name="Metin Yer Tutucusu 7">
            <a:extLst>
              <a:ext uri="{FF2B5EF4-FFF2-40B4-BE49-F238E27FC236}">
                <a16:creationId xmlns:a16="http://schemas.microsoft.com/office/drawing/2014/main" id="{8B440FCE-7713-5EE0-C4CB-E33CD4357383}"/>
              </a:ext>
            </a:extLst>
          </p:cNvPr>
          <p:cNvSpPr>
            <a:spLocks noGrp="1"/>
          </p:cNvSpPr>
          <p:nvPr>
            <p:ph type="body" sz="quarter" idx="33"/>
          </p:nvPr>
        </p:nvSpPr>
        <p:spPr/>
        <p:txBody>
          <a:bodyPr/>
          <a:lstStyle/>
          <a:p>
            <a:endParaRPr lang="tr-TR"/>
          </a:p>
        </p:txBody>
      </p:sp>
      <p:sp>
        <p:nvSpPr>
          <p:cNvPr id="9" name="Metin Yer Tutucusu 8">
            <a:extLst>
              <a:ext uri="{FF2B5EF4-FFF2-40B4-BE49-F238E27FC236}">
                <a16:creationId xmlns:a16="http://schemas.microsoft.com/office/drawing/2014/main" id="{9CA48670-E14E-6E59-462C-AB772301FAE1}"/>
              </a:ext>
            </a:extLst>
          </p:cNvPr>
          <p:cNvSpPr>
            <a:spLocks noGrp="1"/>
          </p:cNvSpPr>
          <p:nvPr>
            <p:ph type="body" sz="quarter" idx="34"/>
          </p:nvPr>
        </p:nvSpPr>
        <p:spPr/>
        <p:txBody>
          <a:bodyPr/>
          <a:lstStyle/>
          <a:p>
            <a:endParaRPr lang="tr-TR"/>
          </a:p>
        </p:txBody>
      </p:sp>
      <p:sp>
        <p:nvSpPr>
          <p:cNvPr id="10" name="Resim Yer Tutucusu 9">
            <a:extLst>
              <a:ext uri="{FF2B5EF4-FFF2-40B4-BE49-F238E27FC236}">
                <a16:creationId xmlns:a16="http://schemas.microsoft.com/office/drawing/2014/main" id="{8D243090-A5E8-C73C-4915-10B0CFD60935}"/>
              </a:ext>
            </a:extLst>
          </p:cNvPr>
          <p:cNvSpPr>
            <a:spLocks noGrp="1"/>
          </p:cNvSpPr>
          <p:nvPr>
            <p:ph type="pic" sz="quarter" idx="35"/>
          </p:nvPr>
        </p:nvSpPr>
        <p:spPr/>
        <p:txBody>
          <a:bodyPr/>
          <a:lstStyle/>
          <a:p>
            <a:endParaRPr lang="tr-TR"/>
          </a:p>
        </p:txBody>
      </p:sp>
      <p:sp>
        <p:nvSpPr>
          <p:cNvPr id="11" name="Resim Yer Tutucusu 10">
            <a:extLst>
              <a:ext uri="{FF2B5EF4-FFF2-40B4-BE49-F238E27FC236}">
                <a16:creationId xmlns:a16="http://schemas.microsoft.com/office/drawing/2014/main" id="{2CFA1999-1370-DF28-4B96-37289C9D4425}"/>
              </a:ext>
            </a:extLst>
          </p:cNvPr>
          <p:cNvSpPr>
            <a:spLocks noGrp="1"/>
          </p:cNvSpPr>
          <p:nvPr>
            <p:ph type="pic" sz="quarter" idx="38"/>
          </p:nvPr>
        </p:nvSpPr>
        <p:spPr/>
        <p:txBody>
          <a:bodyPr/>
          <a:lstStyle/>
          <a:p>
            <a:endParaRPr lang="tr-TR"/>
          </a:p>
        </p:txBody>
      </p:sp>
      <p:sp>
        <p:nvSpPr>
          <p:cNvPr id="12" name="Resim Yer Tutucusu 11">
            <a:extLst>
              <a:ext uri="{FF2B5EF4-FFF2-40B4-BE49-F238E27FC236}">
                <a16:creationId xmlns:a16="http://schemas.microsoft.com/office/drawing/2014/main" id="{B9C66A9F-CDB2-43FD-099B-6766D76CBBB9}"/>
              </a:ext>
            </a:extLst>
          </p:cNvPr>
          <p:cNvSpPr>
            <a:spLocks noGrp="1"/>
          </p:cNvSpPr>
          <p:nvPr>
            <p:ph type="pic" sz="quarter" idx="39"/>
          </p:nvPr>
        </p:nvSpPr>
        <p:spPr/>
        <p:txBody>
          <a:bodyPr/>
          <a:lstStyle/>
          <a:p>
            <a:endParaRPr lang="tr-TR"/>
          </a:p>
        </p:txBody>
      </p:sp>
      <p:sp>
        <p:nvSpPr>
          <p:cNvPr id="13" name="Resim Yer Tutucusu 12">
            <a:extLst>
              <a:ext uri="{FF2B5EF4-FFF2-40B4-BE49-F238E27FC236}">
                <a16:creationId xmlns:a16="http://schemas.microsoft.com/office/drawing/2014/main" id="{685314E7-90C1-CE9B-F9FE-A535B8695361}"/>
              </a:ext>
            </a:extLst>
          </p:cNvPr>
          <p:cNvSpPr>
            <a:spLocks noGrp="1"/>
          </p:cNvSpPr>
          <p:nvPr>
            <p:ph type="pic" sz="quarter" idx="40"/>
          </p:nvPr>
        </p:nvSpPr>
        <p:spPr/>
        <p:txBody>
          <a:bodyPr/>
          <a:lstStyle/>
          <a:p>
            <a:endParaRPr lang="tr-TR"/>
          </a:p>
        </p:txBody>
      </p:sp>
      <p:sp>
        <p:nvSpPr>
          <p:cNvPr id="14" name="Resim Yer Tutucusu 13">
            <a:extLst>
              <a:ext uri="{FF2B5EF4-FFF2-40B4-BE49-F238E27FC236}">
                <a16:creationId xmlns:a16="http://schemas.microsoft.com/office/drawing/2014/main" id="{47C9B755-07A5-6E97-3F9F-DBBB949DD462}"/>
              </a:ext>
            </a:extLst>
          </p:cNvPr>
          <p:cNvSpPr>
            <a:spLocks noGrp="1"/>
          </p:cNvSpPr>
          <p:nvPr>
            <p:ph type="pic" sz="quarter" idx="47"/>
          </p:nvPr>
        </p:nvSpPr>
        <p:spPr/>
        <p:txBody>
          <a:bodyPr/>
          <a:lstStyle/>
          <a:p>
            <a:endParaRPr lang="tr-TR"/>
          </a:p>
        </p:txBody>
      </p:sp>
      <p:sp>
        <p:nvSpPr>
          <p:cNvPr id="15" name="Metin Yer Tutucusu 14">
            <a:extLst>
              <a:ext uri="{FF2B5EF4-FFF2-40B4-BE49-F238E27FC236}">
                <a16:creationId xmlns:a16="http://schemas.microsoft.com/office/drawing/2014/main" id="{01FF3B44-EBE4-1222-C476-8735A1BF31D1}"/>
              </a:ext>
            </a:extLst>
          </p:cNvPr>
          <p:cNvSpPr>
            <a:spLocks noGrp="1"/>
          </p:cNvSpPr>
          <p:nvPr>
            <p:ph type="body" sz="quarter" idx="50"/>
          </p:nvPr>
        </p:nvSpPr>
        <p:spPr/>
        <p:txBody>
          <a:bodyPr>
            <a:normAutofit fontScale="70000" lnSpcReduction="20000"/>
          </a:bodyPr>
          <a:lstStyle/>
          <a:p>
            <a:endParaRPr lang="tr-TR"/>
          </a:p>
        </p:txBody>
      </p:sp>
      <p:sp>
        <p:nvSpPr>
          <p:cNvPr id="16" name="Metin Yer Tutucusu 15">
            <a:extLst>
              <a:ext uri="{FF2B5EF4-FFF2-40B4-BE49-F238E27FC236}">
                <a16:creationId xmlns:a16="http://schemas.microsoft.com/office/drawing/2014/main" id="{C15F75C1-AFD5-0AE3-2F50-B6A9CF31B8A6}"/>
              </a:ext>
            </a:extLst>
          </p:cNvPr>
          <p:cNvSpPr>
            <a:spLocks noGrp="1"/>
          </p:cNvSpPr>
          <p:nvPr>
            <p:ph type="body" sz="quarter" idx="51"/>
          </p:nvPr>
        </p:nvSpPr>
        <p:spPr/>
        <p:txBody>
          <a:bodyPr/>
          <a:lstStyle/>
          <a:p>
            <a:endParaRPr lang="tr-TR"/>
          </a:p>
        </p:txBody>
      </p:sp>
      <p:sp>
        <p:nvSpPr>
          <p:cNvPr id="17" name="Metin Yer Tutucusu 16">
            <a:extLst>
              <a:ext uri="{FF2B5EF4-FFF2-40B4-BE49-F238E27FC236}">
                <a16:creationId xmlns:a16="http://schemas.microsoft.com/office/drawing/2014/main" id="{00AB5B5E-24E2-BBC9-9AA3-7393EE2CF106}"/>
              </a:ext>
            </a:extLst>
          </p:cNvPr>
          <p:cNvSpPr>
            <a:spLocks noGrp="1"/>
          </p:cNvSpPr>
          <p:nvPr>
            <p:ph type="body" sz="quarter" idx="52"/>
          </p:nvPr>
        </p:nvSpPr>
        <p:spPr/>
        <p:txBody>
          <a:bodyPr>
            <a:normAutofit fontScale="70000" lnSpcReduction="20000"/>
          </a:bodyPr>
          <a:lstStyle/>
          <a:p>
            <a:endParaRPr lang="tr-TR"/>
          </a:p>
        </p:txBody>
      </p:sp>
      <p:sp>
        <p:nvSpPr>
          <p:cNvPr id="18" name="Metin Yer Tutucusu 17">
            <a:extLst>
              <a:ext uri="{FF2B5EF4-FFF2-40B4-BE49-F238E27FC236}">
                <a16:creationId xmlns:a16="http://schemas.microsoft.com/office/drawing/2014/main" id="{A455CFD7-20B7-B43B-6807-70CE86AF7A93}"/>
              </a:ext>
            </a:extLst>
          </p:cNvPr>
          <p:cNvSpPr>
            <a:spLocks noGrp="1"/>
          </p:cNvSpPr>
          <p:nvPr>
            <p:ph type="body" sz="quarter" idx="53"/>
          </p:nvPr>
        </p:nvSpPr>
        <p:spPr/>
        <p:txBody>
          <a:bodyPr/>
          <a:lstStyle/>
          <a:p>
            <a:endParaRPr lang="tr-TR"/>
          </a:p>
        </p:txBody>
      </p:sp>
      <p:sp>
        <p:nvSpPr>
          <p:cNvPr id="19" name="Metin Yer Tutucusu 18">
            <a:extLst>
              <a:ext uri="{FF2B5EF4-FFF2-40B4-BE49-F238E27FC236}">
                <a16:creationId xmlns:a16="http://schemas.microsoft.com/office/drawing/2014/main" id="{5BA90DB0-DA07-AD71-5874-0E6F1D2A1760}"/>
              </a:ext>
            </a:extLst>
          </p:cNvPr>
          <p:cNvSpPr>
            <a:spLocks noGrp="1"/>
          </p:cNvSpPr>
          <p:nvPr>
            <p:ph type="body" sz="quarter" idx="54"/>
          </p:nvPr>
        </p:nvSpPr>
        <p:spPr/>
        <p:txBody>
          <a:bodyPr>
            <a:normAutofit fontScale="70000" lnSpcReduction="20000"/>
          </a:bodyPr>
          <a:lstStyle/>
          <a:p>
            <a:endParaRPr lang="tr-TR"/>
          </a:p>
        </p:txBody>
      </p:sp>
      <p:sp>
        <p:nvSpPr>
          <p:cNvPr id="20" name="Metin Yer Tutucusu 19">
            <a:extLst>
              <a:ext uri="{FF2B5EF4-FFF2-40B4-BE49-F238E27FC236}">
                <a16:creationId xmlns:a16="http://schemas.microsoft.com/office/drawing/2014/main" id="{4CF1DD2E-5128-FAED-F519-816FE4C0AF1C}"/>
              </a:ext>
            </a:extLst>
          </p:cNvPr>
          <p:cNvSpPr>
            <a:spLocks noGrp="1"/>
          </p:cNvSpPr>
          <p:nvPr>
            <p:ph type="body" sz="quarter" idx="55"/>
          </p:nvPr>
        </p:nvSpPr>
        <p:spPr/>
        <p:txBody>
          <a:bodyPr/>
          <a:lstStyle/>
          <a:p>
            <a:endParaRPr lang="tr-TR"/>
          </a:p>
        </p:txBody>
      </p:sp>
      <p:sp>
        <p:nvSpPr>
          <p:cNvPr id="21" name="Metin Yer Tutucusu 20">
            <a:extLst>
              <a:ext uri="{FF2B5EF4-FFF2-40B4-BE49-F238E27FC236}">
                <a16:creationId xmlns:a16="http://schemas.microsoft.com/office/drawing/2014/main" id="{4ED0548C-0DD9-A630-63A2-7B0D8EA28F83}"/>
              </a:ext>
            </a:extLst>
          </p:cNvPr>
          <p:cNvSpPr>
            <a:spLocks noGrp="1"/>
          </p:cNvSpPr>
          <p:nvPr>
            <p:ph type="body" sz="quarter" idx="56"/>
          </p:nvPr>
        </p:nvSpPr>
        <p:spPr/>
        <p:txBody>
          <a:bodyPr>
            <a:normAutofit fontScale="70000" lnSpcReduction="20000"/>
          </a:bodyPr>
          <a:lstStyle/>
          <a:p>
            <a:endParaRPr lang="tr-TR"/>
          </a:p>
        </p:txBody>
      </p:sp>
      <p:sp>
        <p:nvSpPr>
          <p:cNvPr id="22" name="Metin Yer Tutucusu 21">
            <a:extLst>
              <a:ext uri="{FF2B5EF4-FFF2-40B4-BE49-F238E27FC236}">
                <a16:creationId xmlns:a16="http://schemas.microsoft.com/office/drawing/2014/main" id="{0899D566-2D21-4367-4588-53B63A5B17BA}"/>
              </a:ext>
            </a:extLst>
          </p:cNvPr>
          <p:cNvSpPr>
            <a:spLocks noGrp="1"/>
          </p:cNvSpPr>
          <p:nvPr>
            <p:ph type="body" sz="quarter" idx="57"/>
          </p:nvPr>
        </p:nvSpPr>
        <p:spPr/>
        <p:txBody>
          <a:bodyPr/>
          <a:lstStyle/>
          <a:p>
            <a:endParaRPr lang="tr-TR"/>
          </a:p>
        </p:txBody>
      </p:sp>
      <p:sp>
        <p:nvSpPr>
          <p:cNvPr id="23" name="Metin Yer Tutucusu 22">
            <a:extLst>
              <a:ext uri="{FF2B5EF4-FFF2-40B4-BE49-F238E27FC236}">
                <a16:creationId xmlns:a16="http://schemas.microsoft.com/office/drawing/2014/main" id="{D12FE5E3-3FB7-6D0B-DFDC-50D77495003D}"/>
              </a:ext>
            </a:extLst>
          </p:cNvPr>
          <p:cNvSpPr>
            <a:spLocks noGrp="1"/>
          </p:cNvSpPr>
          <p:nvPr>
            <p:ph type="body" sz="quarter" idx="58"/>
          </p:nvPr>
        </p:nvSpPr>
        <p:spPr/>
        <p:txBody>
          <a:bodyPr/>
          <a:lstStyle/>
          <a:p>
            <a:endParaRPr lang="tr-TR"/>
          </a:p>
        </p:txBody>
      </p:sp>
      <p:sp>
        <p:nvSpPr>
          <p:cNvPr id="24" name="Metin Yer Tutucusu 23">
            <a:extLst>
              <a:ext uri="{FF2B5EF4-FFF2-40B4-BE49-F238E27FC236}">
                <a16:creationId xmlns:a16="http://schemas.microsoft.com/office/drawing/2014/main" id="{6A86BBF7-B9A6-F0AA-A4DA-441EE5C287AA}"/>
              </a:ext>
            </a:extLst>
          </p:cNvPr>
          <p:cNvSpPr>
            <a:spLocks noGrp="1"/>
          </p:cNvSpPr>
          <p:nvPr>
            <p:ph type="body" sz="quarter" idx="59"/>
          </p:nvPr>
        </p:nvSpPr>
        <p:spPr/>
        <p:txBody>
          <a:bodyPr/>
          <a:lstStyle/>
          <a:p>
            <a:endParaRPr lang="tr-TR"/>
          </a:p>
        </p:txBody>
      </p:sp>
      <p:sp>
        <p:nvSpPr>
          <p:cNvPr id="25" name="Metin Yer Tutucusu 24">
            <a:extLst>
              <a:ext uri="{FF2B5EF4-FFF2-40B4-BE49-F238E27FC236}">
                <a16:creationId xmlns:a16="http://schemas.microsoft.com/office/drawing/2014/main" id="{B3E7B503-772A-0224-A3A2-76F8A6E3ACE1}"/>
              </a:ext>
            </a:extLst>
          </p:cNvPr>
          <p:cNvSpPr>
            <a:spLocks noGrp="1"/>
          </p:cNvSpPr>
          <p:nvPr>
            <p:ph type="body" sz="quarter" idx="60"/>
          </p:nvPr>
        </p:nvSpPr>
        <p:spPr/>
        <p:txBody>
          <a:bodyPr>
            <a:normAutofit fontScale="70000" lnSpcReduction="20000"/>
          </a:bodyPr>
          <a:lstStyle/>
          <a:p>
            <a:endParaRPr lang="tr-TR"/>
          </a:p>
        </p:txBody>
      </p:sp>
      <p:sp>
        <p:nvSpPr>
          <p:cNvPr id="26" name="Metin Yer Tutucusu 25">
            <a:extLst>
              <a:ext uri="{FF2B5EF4-FFF2-40B4-BE49-F238E27FC236}">
                <a16:creationId xmlns:a16="http://schemas.microsoft.com/office/drawing/2014/main" id="{EF61F458-7AA7-53A0-B29C-9113C29BF529}"/>
              </a:ext>
            </a:extLst>
          </p:cNvPr>
          <p:cNvSpPr>
            <a:spLocks noGrp="1"/>
          </p:cNvSpPr>
          <p:nvPr>
            <p:ph type="body" sz="quarter" idx="61"/>
          </p:nvPr>
        </p:nvSpPr>
        <p:spPr/>
        <p:txBody>
          <a:bodyPr/>
          <a:lstStyle/>
          <a:p>
            <a:endParaRPr lang="tr-TR"/>
          </a:p>
        </p:txBody>
      </p:sp>
      <p:sp>
        <p:nvSpPr>
          <p:cNvPr id="27" name="Metin Yer Tutucusu 26">
            <a:extLst>
              <a:ext uri="{FF2B5EF4-FFF2-40B4-BE49-F238E27FC236}">
                <a16:creationId xmlns:a16="http://schemas.microsoft.com/office/drawing/2014/main" id="{20B38794-FED9-3940-C200-54D9CD83D93E}"/>
              </a:ext>
            </a:extLst>
          </p:cNvPr>
          <p:cNvSpPr>
            <a:spLocks noGrp="1"/>
          </p:cNvSpPr>
          <p:nvPr>
            <p:ph type="body" sz="quarter" idx="62"/>
          </p:nvPr>
        </p:nvSpPr>
        <p:spPr/>
        <p:txBody>
          <a:bodyPr>
            <a:normAutofit fontScale="70000" lnSpcReduction="20000"/>
          </a:bodyPr>
          <a:lstStyle/>
          <a:p>
            <a:endParaRPr lang="tr-TR"/>
          </a:p>
        </p:txBody>
      </p:sp>
      <p:sp>
        <p:nvSpPr>
          <p:cNvPr id="28" name="Metin Yer Tutucusu 27">
            <a:extLst>
              <a:ext uri="{FF2B5EF4-FFF2-40B4-BE49-F238E27FC236}">
                <a16:creationId xmlns:a16="http://schemas.microsoft.com/office/drawing/2014/main" id="{F91B077A-0E0E-9A87-DDE0-BD4834BA169A}"/>
              </a:ext>
            </a:extLst>
          </p:cNvPr>
          <p:cNvSpPr>
            <a:spLocks noGrp="1"/>
          </p:cNvSpPr>
          <p:nvPr>
            <p:ph type="body" sz="quarter" idx="63"/>
          </p:nvPr>
        </p:nvSpPr>
        <p:spPr/>
        <p:txBody>
          <a:bodyPr/>
          <a:lstStyle/>
          <a:p>
            <a:endParaRPr lang="tr-TR"/>
          </a:p>
        </p:txBody>
      </p:sp>
      <p:sp>
        <p:nvSpPr>
          <p:cNvPr id="29" name="Metin Yer Tutucusu 28">
            <a:extLst>
              <a:ext uri="{FF2B5EF4-FFF2-40B4-BE49-F238E27FC236}">
                <a16:creationId xmlns:a16="http://schemas.microsoft.com/office/drawing/2014/main" id="{DBA9CBBC-86DC-83C7-06CA-BCF661818833}"/>
              </a:ext>
            </a:extLst>
          </p:cNvPr>
          <p:cNvSpPr>
            <a:spLocks noGrp="1"/>
          </p:cNvSpPr>
          <p:nvPr>
            <p:ph type="body" sz="quarter" idx="64"/>
          </p:nvPr>
        </p:nvSpPr>
        <p:spPr/>
        <p:txBody>
          <a:bodyPr>
            <a:normAutofit fontScale="70000" lnSpcReduction="20000"/>
          </a:bodyPr>
          <a:lstStyle/>
          <a:p>
            <a:endParaRPr lang="tr-TR"/>
          </a:p>
        </p:txBody>
      </p:sp>
      <p:sp>
        <p:nvSpPr>
          <p:cNvPr id="30" name="Metin Yer Tutucusu 29">
            <a:extLst>
              <a:ext uri="{FF2B5EF4-FFF2-40B4-BE49-F238E27FC236}">
                <a16:creationId xmlns:a16="http://schemas.microsoft.com/office/drawing/2014/main" id="{EBDC3788-7A00-57CF-5DDF-C448273D8783}"/>
              </a:ext>
            </a:extLst>
          </p:cNvPr>
          <p:cNvSpPr>
            <a:spLocks noGrp="1"/>
          </p:cNvSpPr>
          <p:nvPr>
            <p:ph type="body" sz="quarter" idx="65"/>
          </p:nvPr>
        </p:nvSpPr>
        <p:spPr/>
        <p:txBody>
          <a:bodyPr/>
          <a:lstStyle/>
          <a:p>
            <a:endParaRPr lang="tr-TR"/>
          </a:p>
        </p:txBody>
      </p:sp>
      <p:sp>
        <p:nvSpPr>
          <p:cNvPr id="31" name="Metin Yer Tutucusu 30">
            <a:extLst>
              <a:ext uri="{FF2B5EF4-FFF2-40B4-BE49-F238E27FC236}">
                <a16:creationId xmlns:a16="http://schemas.microsoft.com/office/drawing/2014/main" id="{2D75B70E-6ADF-FB5C-35B9-70027EA8CE4E}"/>
              </a:ext>
            </a:extLst>
          </p:cNvPr>
          <p:cNvSpPr>
            <a:spLocks noGrp="1"/>
          </p:cNvSpPr>
          <p:nvPr>
            <p:ph type="body" sz="quarter" idx="66"/>
          </p:nvPr>
        </p:nvSpPr>
        <p:spPr/>
        <p:txBody>
          <a:bodyPr>
            <a:normAutofit fontScale="70000" lnSpcReduction="20000"/>
          </a:bodyPr>
          <a:lstStyle/>
          <a:p>
            <a:endParaRPr lang="tr-TR"/>
          </a:p>
        </p:txBody>
      </p:sp>
      <p:sp>
        <p:nvSpPr>
          <p:cNvPr id="32" name="Metin Yer Tutucusu 31">
            <a:extLst>
              <a:ext uri="{FF2B5EF4-FFF2-40B4-BE49-F238E27FC236}">
                <a16:creationId xmlns:a16="http://schemas.microsoft.com/office/drawing/2014/main" id="{4F31962B-5B6A-A4C7-0829-0DCC6998A59B}"/>
              </a:ext>
            </a:extLst>
          </p:cNvPr>
          <p:cNvSpPr>
            <a:spLocks noGrp="1"/>
          </p:cNvSpPr>
          <p:nvPr>
            <p:ph type="body" sz="quarter" idx="67"/>
          </p:nvPr>
        </p:nvSpPr>
        <p:spPr/>
        <p:txBody>
          <a:bodyPr/>
          <a:lstStyle/>
          <a:p>
            <a:endParaRPr lang="tr-TR"/>
          </a:p>
        </p:txBody>
      </p:sp>
    </p:spTree>
    <p:extLst>
      <p:ext uri="{BB962C8B-B14F-4D97-AF65-F5344CB8AC3E}">
        <p14:creationId xmlns:p14="http://schemas.microsoft.com/office/powerpoint/2010/main" val="2826615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00116E0A-0F9E-166D-5AA8-2E2A16CDF578}"/>
              </a:ext>
            </a:extLst>
          </p:cNvPr>
          <p:cNvSpPr>
            <a:spLocks noGrp="1"/>
          </p:cNvSpPr>
          <p:nvPr>
            <p:ph type="body" sz="quarter" idx="10"/>
          </p:nvPr>
        </p:nvSpPr>
        <p:spPr/>
        <p:txBody>
          <a:bodyPr/>
          <a:lstStyle/>
          <a:p>
            <a:endParaRPr lang="tr-TR"/>
          </a:p>
        </p:txBody>
      </p:sp>
      <p:sp>
        <p:nvSpPr>
          <p:cNvPr id="3" name="Resim Yer Tutucusu 2">
            <a:extLst>
              <a:ext uri="{FF2B5EF4-FFF2-40B4-BE49-F238E27FC236}">
                <a16:creationId xmlns:a16="http://schemas.microsoft.com/office/drawing/2014/main" id="{F58DD0DD-6569-D7FB-CE63-BFFE174D0BD3}"/>
              </a:ext>
            </a:extLst>
          </p:cNvPr>
          <p:cNvSpPr>
            <a:spLocks noGrp="1"/>
          </p:cNvSpPr>
          <p:nvPr>
            <p:ph type="pic" sz="quarter" idx="18"/>
          </p:nvPr>
        </p:nvSpPr>
        <p:spPr/>
        <p:txBody>
          <a:bodyPr/>
          <a:lstStyle/>
          <a:p>
            <a:endParaRPr lang="tr-TR"/>
          </a:p>
        </p:txBody>
      </p:sp>
      <p:sp>
        <p:nvSpPr>
          <p:cNvPr id="4" name="Resim Yer Tutucusu 3">
            <a:extLst>
              <a:ext uri="{FF2B5EF4-FFF2-40B4-BE49-F238E27FC236}">
                <a16:creationId xmlns:a16="http://schemas.microsoft.com/office/drawing/2014/main" id="{0A3EB92F-1587-0615-5BCA-266F66969E5A}"/>
              </a:ext>
            </a:extLst>
          </p:cNvPr>
          <p:cNvSpPr>
            <a:spLocks noGrp="1"/>
          </p:cNvSpPr>
          <p:nvPr>
            <p:ph type="pic" sz="quarter" idx="21"/>
          </p:nvPr>
        </p:nvSpPr>
        <p:spPr/>
        <p:txBody>
          <a:bodyPr/>
          <a:lstStyle/>
          <a:p>
            <a:endParaRPr lang="tr-TR"/>
          </a:p>
        </p:txBody>
      </p:sp>
      <p:sp>
        <p:nvSpPr>
          <p:cNvPr id="5" name="Resim Yer Tutucusu 4">
            <a:extLst>
              <a:ext uri="{FF2B5EF4-FFF2-40B4-BE49-F238E27FC236}">
                <a16:creationId xmlns:a16="http://schemas.microsoft.com/office/drawing/2014/main" id="{28E49601-31E1-A979-2E1E-BA9EFA65C579}"/>
              </a:ext>
            </a:extLst>
          </p:cNvPr>
          <p:cNvSpPr>
            <a:spLocks noGrp="1"/>
          </p:cNvSpPr>
          <p:nvPr>
            <p:ph type="pic" sz="quarter" idx="24"/>
          </p:nvPr>
        </p:nvSpPr>
        <p:spPr/>
        <p:txBody>
          <a:bodyPr/>
          <a:lstStyle/>
          <a:p>
            <a:endParaRPr lang="tr-TR"/>
          </a:p>
        </p:txBody>
      </p:sp>
      <p:sp>
        <p:nvSpPr>
          <p:cNvPr id="6" name="Resim Yer Tutucusu 5">
            <a:extLst>
              <a:ext uri="{FF2B5EF4-FFF2-40B4-BE49-F238E27FC236}">
                <a16:creationId xmlns:a16="http://schemas.microsoft.com/office/drawing/2014/main" id="{A46C611F-C602-DC30-01ED-84FCA591F6B6}"/>
              </a:ext>
            </a:extLst>
          </p:cNvPr>
          <p:cNvSpPr>
            <a:spLocks noGrp="1"/>
          </p:cNvSpPr>
          <p:nvPr>
            <p:ph type="pic" sz="quarter" idx="25"/>
          </p:nvPr>
        </p:nvSpPr>
        <p:spPr/>
        <p:txBody>
          <a:bodyPr/>
          <a:lstStyle/>
          <a:p>
            <a:endParaRPr lang="tr-TR"/>
          </a:p>
        </p:txBody>
      </p:sp>
      <p:sp>
        <p:nvSpPr>
          <p:cNvPr id="7" name="Resim Yer Tutucusu 6">
            <a:extLst>
              <a:ext uri="{FF2B5EF4-FFF2-40B4-BE49-F238E27FC236}">
                <a16:creationId xmlns:a16="http://schemas.microsoft.com/office/drawing/2014/main" id="{D9EC1FB3-5C23-FF0B-39A7-9E0AA1F94739}"/>
              </a:ext>
            </a:extLst>
          </p:cNvPr>
          <p:cNvSpPr>
            <a:spLocks noGrp="1"/>
          </p:cNvSpPr>
          <p:nvPr>
            <p:ph type="pic" sz="quarter" idx="32"/>
          </p:nvPr>
        </p:nvSpPr>
        <p:spPr/>
        <p:txBody>
          <a:bodyPr/>
          <a:lstStyle/>
          <a:p>
            <a:endParaRPr lang="tr-TR"/>
          </a:p>
        </p:txBody>
      </p:sp>
      <p:sp>
        <p:nvSpPr>
          <p:cNvPr id="8" name="Metin Yer Tutucusu 7">
            <a:extLst>
              <a:ext uri="{FF2B5EF4-FFF2-40B4-BE49-F238E27FC236}">
                <a16:creationId xmlns:a16="http://schemas.microsoft.com/office/drawing/2014/main" id="{B3B900BA-2BF9-9F91-998E-62117A8A50D0}"/>
              </a:ext>
            </a:extLst>
          </p:cNvPr>
          <p:cNvSpPr>
            <a:spLocks noGrp="1"/>
          </p:cNvSpPr>
          <p:nvPr>
            <p:ph type="body" sz="quarter" idx="33"/>
          </p:nvPr>
        </p:nvSpPr>
        <p:spPr/>
        <p:txBody>
          <a:bodyPr/>
          <a:lstStyle/>
          <a:p>
            <a:endParaRPr lang="tr-TR"/>
          </a:p>
        </p:txBody>
      </p:sp>
      <p:sp>
        <p:nvSpPr>
          <p:cNvPr id="9" name="Metin Yer Tutucusu 8">
            <a:extLst>
              <a:ext uri="{FF2B5EF4-FFF2-40B4-BE49-F238E27FC236}">
                <a16:creationId xmlns:a16="http://schemas.microsoft.com/office/drawing/2014/main" id="{93D82E0A-6DBA-986F-F1BB-C27F2AA94DFA}"/>
              </a:ext>
            </a:extLst>
          </p:cNvPr>
          <p:cNvSpPr>
            <a:spLocks noGrp="1"/>
          </p:cNvSpPr>
          <p:nvPr>
            <p:ph type="body" sz="quarter" idx="34"/>
          </p:nvPr>
        </p:nvSpPr>
        <p:spPr/>
        <p:txBody>
          <a:bodyPr/>
          <a:lstStyle/>
          <a:p>
            <a:endParaRPr lang="tr-TR"/>
          </a:p>
        </p:txBody>
      </p:sp>
      <p:sp>
        <p:nvSpPr>
          <p:cNvPr id="10" name="Resim Yer Tutucusu 9">
            <a:extLst>
              <a:ext uri="{FF2B5EF4-FFF2-40B4-BE49-F238E27FC236}">
                <a16:creationId xmlns:a16="http://schemas.microsoft.com/office/drawing/2014/main" id="{2C4FFA96-383B-F7E4-DF59-9979A48A13DE}"/>
              </a:ext>
            </a:extLst>
          </p:cNvPr>
          <p:cNvSpPr>
            <a:spLocks noGrp="1"/>
          </p:cNvSpPr>
          <p:nvPr>
            <p:ph type="pic" sz="quarter" idx="35"/>
          </p:nvPr>
        </p:nvSpPr>
        <p:spPr/>
        <p:txBody>
          <a:bodyPr/>
          <a:lstStyle/>
          <a:p>
            <a:endParaRPr lang="tr-TR"/>
          </a:p>
        </p:txBody>
      </p:sp>
      <p:sp>
        <p:nvSpPr>
          <p:cNvPr id="11" name="Resim Yer Tutucusu 10">
            <a:extLst>
              <a:ext uri="{FF2B5EF4-FFF2-40B4-BE49-F238E27FC236}">
                <a16:creationId xmlns:a16="http://schemas.microsoft.com/office/drawing/2014/main" id="{05D06374-27F4-DBF7-D6CA-9E843B8D8046}"/>
              </a:ext>
            </a:extLst>
          </p:cNvPr>
          <p:cNvSpPr>
            <a:spLocks noGrp="1"/>
          </p:cNvSpPr>
          <p:nvPr>
            <p:ph type="pic" sz="quarter" idx="38"/>
          </p:nvPr>
        </p:nvSpPr>
        <p:spPr/>
        <p:txBody>
          <a:bodyPr/>
          <a:lstStyle/>
          <a:p>
            <a:endParaRPr lang="tr-TR"/>
          </a:p>
        </p:txBody>
      </p:sp>
      <p:sp>
        <p:nvSpPr>
          <p:cNvPr id="12" name="Resim Yer Tutucusu 11">
            <a:extLst>
              <a:ext uri="{FF2B5EF4-FFF2-40B4-BE49-F238E27FC236}">
                <a16:creationId xmlns:a16="http://schemas.microsoft.com/office/drawing/2014/main" id="{01FA88F3-EDD6-5909-019D-AD7D355A03D1}"/>
              </a:ext>
            </a:extLst>
          </p:cNvPr>
          <p:cNvSpPr>
            <a:spLocks noGrp="1"/>
          </p:cNvSpPr>
          <p:nvPr>
            <p:ph type="pic" sz="quarter" idx="39"/>
          </p:nvPr>
        </p:nvSpPr>
        <p:spPr/>
        <p:txBody>
          <a:bodyPr/>
          <a:lstStyle/>
          <a:p>
            <a:endParaRPr lang="tr-TR"/>
          </a:p>
        </p:txBody>
      </p:sp>
      <p:sp>
        <p:nvSpPr>
          <p:cNvPr id="13" name="Resim Yer Tutucusu 12">
            <a:extLst>
              <a:ext uri="{FF2B5EF4-FFF2-40B4-BE49-F238E27FC236}">
                <a16:creationId xmlns:a16="http://schemas.microsoft.com/office/drawing/2014/main" id="{C653715F-534E-905F-BDC0-088722082CAD}"/>
              </a:ext>
            </a:extLst>
          </p:cNvPr>
          <p:cNvSpPr>
            <a:spLocks noGrp="1"/>
          </p:cNvSpPr>
          <p:nvPr>
            <p:ph type="pic" sz="quarter" idx="40"/>
          </p:nvPr>
        </p:nvSpPr>
        <p:spPr/>
        <p:txBody>
          <a:bodyPr/>
          <a:lstStyle/>
          <a:p>
            <a:endParaRPr lang="tr-TR"/>
          </a:p>
        </p:txBody>
      </p:sp>
      <p:sp>
        <p:nvSpPr>
          <p:cNvPr id="14" name="Resim Yer Tutucusu 13">
            <a:extLst>
              <a:ext uri="{FF2B5EF4-FFF2-40B4-BE49-F238E27FC236}">
                <a16:creationId xmlns:a16="http://schemas.microsoft.com/office/drawing/2014/main" id="{7F68739C-120C-73E8-6F74-EB3B02B63409}"/>
              </a:ext>
            </a:extLst>
          </p:cNvPr>
          <p:cNvSpPr>
            <a:spLocks noGrp="1"/>
          </p:cNvSpPr>
          <p:nvPr>
            <p:ph type="pic" sz="quarter" idx="47"/>
          </p:nvPr>
        </p:nvSpPr>
        <p:spPr/>
        <p:txBody>
          <a:bodyPr/>
          <a:lstStyle/>
          <a:p>
            <a:endParaRPr lang="tr-TR"/>
          </a:p>
        </p:txBody>
      </p:sp>
      <p:sp>
        <p:nvSpPr>
          <p:cNvPr id="15" name="Metin Yer Tutucusu 14">
            <a:extLst>
              <a:ext uri="{FF2B5EF4-FFF2-40B4-BE49-F238E27FC236}">
                <a16:creationId xmlns:a16="http://schemas.microsoft.com/office/drawing/2014/main" id="{F3C3AAAA-A84E-7F2D-0C8F-0A5B2D72E90B}"/>
              </a:ext>
            </a:extLst>
          </p:cNvPr>
          <p:cNvSpPr>
            <a:spLocks noGrp="1"/>
          </p:cNvSpPr>
          <p:nvPr>
            <p:ph type="body" sz="quarter" idx="50"/>
          </p:nvPr>
        </p:nvSpPr>
        <p:spPr/>
        <p:txBody>
          <a:bodyPr>
            <a:normAutofit fontScale="70000" lnSpcReduction="20000"/>
          </a:bodyPr>
          <a:lstStyle/>
          <a:p>
            <a:endParaRPr lang="tr-TR"/>
          </a:p>
        </p:txBody>
      </p:sp>
      <p:sp>
        <p:nvSpPr>
          <p:cNvPr id="16" name="Metin Yer Tutucusu 15">
            <a:extLst>
              <a:ext uri="{FF2B5EF4-FFF2-40B4-BE49-F238E27FC236}">
                <a16:creationId xmlns:a16="http://schemas.microsoft.com/office/drawing/2014/main" id="{171187FA-67D4-618C-2F7D-A935EB7DF346}"/>
              </a:ext>
            </a:extLst>
          </p:cNvPr>
          <p:cNvSpPr>
            <a:spLocks noGrp="1"/>
          </p:cNvSpPr>
          <p:nvPr>
            <p:ph type="body" sz="quarter" idx="51"/>
          </p:nvPr>
        </p:nvSpPr>
        <p:spPr/>
        <p:txBody>
          <a:bodyPr/>
          <a:lstStyle/>
          <a:p>
            <a:endParaRPr lang="tr-TR"/>
          </a:p>
        </p:txBody>
      </p:sp>
      <p:sp>
        <p:nvSpPr>
          <p:cNvPr id="17" name="Metin Yer Tutucusu 16">
            <a:extLst>
              <a:ext uri="{FF2B5EF4-FFF2-40B4-BE49-F238E27FC236}">
                <a16:creationId xmlns:a16="http://schemas.microsoft.com/office/drawing/2014/main" id="{AFAAB469-52FD-CE54-6630-FC54DDA0C3E7}"/>
              </a:ext>
            </a:extLst>
          </p:cNvPr>
          <p:cNvSpPr>
            <a:spLocks noGrp="1"/>
          </p:cNvSpPr>
          <p:nvPr>
            <p:ph type="body" sz="quarter" idx="52"/>
          </p:nvPr>
        </p:nvSpPr>
        <p:spPr/>
        <p:txBody>
          <a:bodyPr>
            <a:normAutofit fontScale="70000" lnSpcReduction="20000"/>
          </a:bodyPr>
          <a:lstStyle/>
          <a:p>
            <a:endParaRPr lang="tr-TR"/>
          </a:p>
        </p:txBody>
      </p:sp>
      <p:sp>
        <p:nvSpPr>
          <p:cNvPr id="18" name="Metin Yer Tutucusu 17">
            <a:extLst>
              <a:ext uri="{FF2B5EF4-FFF2-40B4-BE49-F238E27FC236}">
                <a16:creationId xmlns:a16="http://schemas.microsoft.com/office/drawing/2014/main" id="{5C74E136-D6D6-C89E-4A1B-2043230ABD19}"/>
              </a:ext>
            </a:extLst>
          </p:cNvPr>
          <p:cNvSpPr>
            <a:spLocks noGrp="1"/>
          </p:cNvSpPr>
          <p:nvPr>
            <p:ph type="body" sz="quarter" idx="53"/>
          </p:nvPr>
        </p:nvSpPr>
        <p:spPr/>
        <p:txBody>
          <a:bodyPr/>
          <a:lstStyle/>
          <a:p>
            <a:endParaRPr lang="tr-TR"/>
          </a:p>
        </p:txBody>
      </p:sp>
      <p:sp>
        <p:nvSpPr>
          <p:cNvPr id="19" name="Metin Yer Tutucusu 18">
            <a:extLst>
              <a:ext uri="{FF2B5EF4-FFF2-40B4-BE49-F238E27FC236}">
                <a16:creationId xmlns:a16="http://schemas.microsoft.com/office/drawing/2014/main" id="{D039CDDF-BF33-3B06-1349-565EF239F868}"/>
              </a:ext>
            </a:extLst>
          </p:cNvPr>
          <p:cNvSpPr>
            <a:spLocks noGrp="1"/>
          </p:cNvSpPr>
          <p:nvPr>
            <p:ph type="body" sz="quarter" idx="54"/>
          </p:nvPr>
        </p:nvSpPr>
        <p:spPr/>
        <p:txBody>
          <a:bodyPr>
            <a:normAutofit fontScale="70000" lnSpcReduction="20000"/>
          </a:bodyPr>
          <a:lstStyle/>
          <a:p>
            <a:endParaRPr lang="tr-TR"/>
          </a:p>
        </p:txBody>
      </p:sp>
      <p:sp>
        <p:nvSpPr>
          <p:cNvPr id="20" name="Metin Yer Tutucusu 19">
            <a:extLst>
              <a:ext uri="{FF2B5EF4-FFF2-40B4-BE49-F238E27FC236}">
                <a16:creationId xmlns:a16="http://schemas.microsoft.com/office/drawing/2014/main" id="{6F3762DD-8066-4FB2-4EE3-2F1238CEA764}"/>
              </a:ext>
            </a:extLst>
          </p:cNvPr>
          <p:cNvSpPr>
            <a:spLocks noGrp="1"/>
          </p:cNvSpPr>
          <p:nvPr>
            <p:ph type="body" sz="quarter" idx="55"/>
          </p:nvPr>
        </p:nvSpPr>
        <p:spPr/>
        <p:txBody>
          <a:bodyPr/>
          <a:lstStyle/>
          <a:p>
            <a:endParaRPr lang="tr-TR"/>
          </a:p>
        </p:txBody>
      </p:sp>
      <p:sp>
        <p:nvSpPr>
          <p:cNvPr id="21" name="Metin Yer Tutucusu 20">
            <a:extLst>
              <a:ext uri="{FF2B5EF4-FFF2-40B4-BE49-F238E27FC236}">
                <a16:creationId xmlns:a16="http://schemas.microsoft.com/office/drawing/2014/main" id="{1D1C9F5C-C1E8-AFED-2FB2-6458776BFFD7}"/>
              </a:ext>
            </a:extLst>
          </p:cNvPr>
          <p:cNvSpPr>
            <a:spLocks noGrp="1"/>
          </p:cNvSpPr>
          <p:nvPr>
            <p:ph type="body" sz="quarter" idx="56"/>
          </p:nvPr>
        </p:nvSpPr>
        <p:spPr/>
        <p:txBody>
          <a:bodyPr>
            <a:normAutofit fontScale="70000" lnSpcReduction="20000"/>
          </a:bodyPr>
          <a:lstStyle/>
          <a:p>
            <a:endParaRPr lang="tr-TR"/>
          </a:p>
        </p:txBody>
      </p:sp>
      <p:sp>
        <p:nvSpPr>
          <p:cNvPr id="22" name="Metin Yer Tutucusu 21">
            <a:extLst>
              <a:ext uri="{FF2B5EF4-FFF2-40B4-BE49-F238E27FC236}">
                <a16:creationId xmlns:a16="http://schemas.microsoft.com/office/drawing/2014/main" id="{9A463F8A-65F9-CCBF-B268-4FE66B90999E}"/>
              </a:ext>
            </a:extLst>
          </p:cNvPr>
          <p:cNvSpPr>
            <a:spLocks noGrp="1"/>
          </p:cNvSpPr>
          <p:nvPr>
            <p:ph type="body" sz="quarter" idx="57"/>
          </p:nvPr>
        </p:nvSpPr>
        <p:spPr/>
        <p:txBody>
          <a:bodyPr/>
          <a:lstStyle/>
          <a:p>
            <a:endParaRPr lang="tr-TR"/>
          </a:p>
        </p:txBody>
      </p:sp>
      <p:sp>
        <p:nvSpPr>
          <p:cNvPr id="23" name="Metin Yer Tutucusu 22">
            <a:extLst>
              <a:ext uri="{FF2B5EF4-FFF2-40B4-BE49-F238E27FC236}">
                <a16:creationId xmlns:a16="http://schemas.microsoft.com/office/drawing/2014/main" id="{9996482A-37D5-4351-401E-871C92FAB468}"/>
              </a:ext>
            </a:extLst>
          </p:cNvPr>
          <p:cNvSpPr>
            <a:spLocks noGrp="1"/>
          </p:cNvSpPr>
          <p:nvPr>
            <p:ph type="body" sz="quarter" idx="58"/>
          </p:nvPr>
        </p:nvSpPr>
        <p:spPr/>
        <p:txBody>
          <a:bodyPr/>
          <a:lstStyle/>
          <a:p>
            <a:endParaRPr lang="tr-TR"/>
          </a:p>
        </p:txBody>
      </p:sp>
      <p:sp>
        <p:nvSpPr>
          <p:cNvPr id="24" name="Metin Yer Tutucusu 23">
            <a:extLst>
              <a:ext uri="{FF2B5EF4-FFF2-40B4-BE49-F238E27FC236}">
                <a16:creationId xmlns:a16="http://schemas.microsoft.com/office/drawing/2014/main" id="{581AF5F5-724C-0925-8ABB-0BE0162153D2}"/>
              </a:ext>
            </a:extLst>
          </p:cNvPr>
          <p:cNvSpPr>
            <a:spLocks noGrp="1"/>
          </p:cNvSpPr>
          <p:nvPr>
            <p:ph type="body" sz="quarter" idx="59"/>
          </p:nvPr>
        </p:nvSpPr>
        <p:spPr/>
        <p:txBody>
          <a:bodyPr/>
          <a:lstStyle/>
          <a:p>
            <a:endParaRPr lang="tr-TR"/>
          </a:p>
        </p:txBody>
      </p:sp>
      <p:sp>
        <p:nvSpPr>
          <p:cNvPr id="25" name="Metin Yer Tutucusu 24">
            <a:extLst>
              <a:ext uri="{FF2B5EF4-FFF2-40B4-BE49-F238E27FC236}">
                <a16:creationId xmlns:a16="http://schemas.microsoft.com/office/drawing/2014/main" id="{11049B86-3337-49CA-FDE5-BCB706B07E33}"/>
              </a:ext>
            </a:extLst>
          </p:cNvPr>
          <p:cNvSpPr>
            <a:spLocks noGrp="1"/>
          </p:cNvSpPr>
          <p:nvPr>
            <p:ph type="body" sz="quarter" idx="60"/>
          </p:nvPr>
        </p:nvSpPr>
        <p:spPr/>
        <p:txBody>
          <a:bodyPr>
            <a:normAutofit fontScale="70000" lnSpcReduction="20000"/>
          </a:bodyPr>
          <a:lstStyle/>
          <a:p>
            <a:endParaRPr lang="tr-TR"/>
          </a:p>
        </p:txBody>
      </p:sp>
      <p:sp>
        <p:nvSpPr>
          <p:cNvPr id="26" name="Metin Yer Tutucusu 25">
            <a:extLst>
              <a:ext uri="{FF2B5EF4-FFF2-40B4-BE49-F238E27FC236}">
                <a16:creationId xmlns:a16="http://schemas.microsoft.com/office/drawing/2014/main" id="{82C0D419-30B4-7BAA-E884-70B943774675}"/>
              </a:ext>
            </a:extLst>
          </p:cNvPr>
          <p:cNvSpPr>
            <a:spLocks noGrp="1"/>
          </p:cNvSpPr>
          <p:nvPr>
            <p:ph type="body" sz="quarter" idx="61"/>
          </p:nvPr>
        </p:nvSpPr>
        <p:spPr/>
        <p:txBody>
          <a:bodyPr/>
          <a:lstStyle/>
          <a:p>
            <a:endParaRPr lang="tr-TR"/>
          </a:p>
        </p:txBody>
      </p:sp>
      <p:sp>
        <p:nvSpPr>
          <p:cNvPr id="27" name="Metin Yer Tutucusu 26">
            <a:extLst>
              <a:ext uri="{FF2B5EF4-FFF2-40B4-BE49-F238E27FC236}">
                <a16:creationId xmlns:a16="http://schemas.microsoft.com/office/drawing/2014/main" id="{09D9DDF7-9C32-A987-A8D8-34B317E5B052}"/>
              </a:ext>
            </a:extLst>
          </p:cNvPr>
          <p:cNvSpPr>
            <a:spLocks noGrp="1"/>
          </p:cNvSpPr>
          <p:nvPr>
            <p:ph type="body" sz="quarter" idx="62"/>
          </p:nvPr>
        </p:nvSpPr>
        <p:spPr/>
        <p:txBody>
          <a:bodyPr>
            <a:normAutofit fontScale="70000" lnSpcReduction="20000"/>
          </a:bodyPr>
          <a:lstStyle/>
          <a:p>
            <a:endParaRPr lang="tr-TR"/>
          </a:p>
        </p:txBody>
      </p:sp>
      <p:sp>
        <p:nvSpPr>
          <p:cNvPr id="28" name="Metin Yer Tutucusu 27">
            <a:extLst>
              <a:ext uri="{FF2B5EF4-FFF2-40B4-BE49-F238E27FC236}">
                <a16:creationId xmlns:a16="http://schemas.microsoft.com/office/drawing/2014/main" id="{4798CDA1-3AA2-0C47-8B5F-CAEF10524A42}"/>
              </a:ext>
            </a:extLst>
          </p:cNvPr>
          <p:cNvSpPr>
            <a:spLocks noGrp="1"/>
          </p:cNvSpPr>
          <p:nvPr>
            <p:ph type="body" sz="quarter" idx="63"/>
          </p:nvPr>
        </p:nvSpPr>
        <p:spPr/>
        <p:txBody>
          <a:bodyPr/>
          <a:lstStyle/>
          <a:p>
            <a:endParaRPr lang="tr-TR"/>
          </a:p>
        </p:txBody>
      </p:sp>
      <p:sp>
        <p:nvSpPr>
          <p:cNvPr id="29" name="Metin Yer Tutucusu 28">
            <a:extLst>
              <a:ext uri="{FF2B5EF4-FFF2-40B4-BE49-F238E27FC236}">
                <a16:creationId xmlns:a16="http://schemas.microsoft.com/office/drawing/2014/main" id="{3194F5E9-FFBE-7F98-6DBF-1CF08D8A491F}"/>
              </a:ext>
            </a:extLst>
          </p:cNvPr>
          <p:cNvSpPr>
            <a:spLocks noGrp="1"/>
          </p:cNvSpPr>
          <p:nvPr>
            <p:ph type="body" sz="quarter" idx="64"/>
          </p:nvPr>
        </p:nvSpPr>
        <p:spPr/>
        <p:txBody>
          <a:bodyPr>
            <a:normAutofit fontScale="70000" lnSpcReduction="20000"/>
          </a:bodyPr>
          <a:lstStyle/>
          <a:p>
            <a:endParaRPr lang="tr-TR"/>
          </a:p>
        </p:txBody>
      </p:sp>
      <p:sp>
        <p:nvSpPr>
          <p:cNvPr id="30" name="Metin Yer Tutucusu 29">
            <a:extLst>
              <a:ext uri="{FF2B5EF4-FFF2-40B4-BE49-F238E27FC236}">
                <a16:creationId xmlns:a16="http://schemas.microsoft.com/office/drawing/2014/main" id="{CC18C1FA-DB7A-1C3B-AA81-18EBBA80962A}"/>
              </a:ext>
            </a:extLst>
          </p:cNvPr>
          <p:cNvSpPr>
            <a:spLocks noGrp="1"/>
          </p:cNvSpPr>
          <p:nvPr>
            <p:ph type="body" sz="quarter" idx="65"/>
          </p:nvPr>
        </p:nvSpPr>
        <p:spPr/>
        <p:txBody>
          <a:bodyPr/>
          <a:lstStyle/>
          <a:p>
            <a:endParaRPr lang="tr-TR"/>
          </a:p>
        </p:txBody>
      </p:sp>
      <p:sp>
        <p:nvSpPr>
          <p:cNvPr id="31" name="Metin Yer Tutucusu 30">
            <a:extLst>
              <a:ext uri="{FF2B5EF4-FFF2-40B4-BE49-F238E27FC236}">
                <a16:creationId xmlns:a16="http://schemas.microsoft.com/office/drawing/2014/main" id="{97E53E81-3EA7-63F1-1DB3-ACEB258A51F2}"/>
              </a:ext>
            </a:extLst>
          </p:cNvPr>
          <p:cNvSpPr>
            <a:spLocks noGrp="1"/>
          </p:cNvSpPr>
          <p:nvPr>
            <p:ph type="body" sz="quarter" idx="66"/>
          </p:nvPr>
        </p:nvSpPr>
        <p:spPr/>
        <p:txBody>
          <a:bodyPr>
            <a:normAutofit fontScale="70000" lnSpcReduction="20000"/>
          </a:bodyPr>
          <a:lstStyle/>
          <a:p>
            <a:endParaRPr lang="tr-TR"/>
          </a:p>
        </p:txBody>
      </p:sp>
      <p:sp>
        <p:nvSpPr>
          <p:cNvPr id="32" name="Metin Yer Tutucusu 31">
            <a:extLst>
              <a:ext uri="{FF2B5EF4-FFF2-40B4-BE49-F238E27FC236}">
                <a16:creationId xmlns:a16="http://schemas.microsoft.com/office/drawing/2014/main" id="{934A8A37-4419-DD7D-2BDE-CFE546086A0D}"/>
              </a:ext>
            </a:extLst>
          </p:cNvPr>
          <p:cNvSpPr>
            <a:spLocks noGrp="1"/>
          </p:cNvSpPr>
          <p:nvPr>
            <p:ph type="body" sz="quarter" idx="67"/>
          </p:nvPr>
        </p:nvSpPr>
        <p:spPr/>
        <p:txBody>
          <a:bodyPr/>
          <a:lstStyle/>
          <a:p>
            <a:endParaRPr lang="tr-TR"/>
          </a:p>
        </p:txBody>
      </p:sp>
    </p:spTree>
    <p:extLst>
      <p:ext uri="{BB962C8B-B14F-4D97-AF65-F5344CB8AC3E}">
        <p14:creationId xmlns:p14="http://schemas.microsoft.com/office/powerpoint/2010/main" val="71652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87DEC6D2-FC03-B0C3-FEBC-42DEE5F59313}"/>
              </a:ext>
            </a:extLst>
          </p:cNvPr>
          <p:cNvSpPr>
            <a:spLocks noGrp="1"/>
          </p:cNvSpPr>
          <p:nvPr>
            <p:ph type="body" sz="quarter" idx="11"/>
          </p:nvPr>
        </p:nvSpPr>
        <p:spPr/>
        <p:txBody>
          <a:bodyPr/>
          <a:lstStyle/>
          <a:p>
            <a:endParaRPr lang="tr-TR"/>
          </a:p>
        </p:txBody>
      </p:sp>
      <p:sp>
        <p:nvSpPr>
          <p:cNvPr id="3" name="Metin Yer Tutucusu 2">
            <a:extLst>
              <a:ext uri="{FF2B5EF4-FFF2-40B4-BE49-F238E27FC236}">
                <a16:creationId xmlns:a16="http://schemas.microsoft.com/office/drawing/2014/main" id="{26AA6DC0-9425-1077-F3DC-B989EB0B4AE2}"/>
              </a:ext>
            </a:extLst>
          </p:cNvPr>
          <p:cNvSpPr>
            <a:spLocks noGrp="1"/>
          </p:cNvSpPr>
          <p:nvPr>
            <p:ph type="body" sz="quarter" idx="18"/>
          </p:nvPr>
        </p:nvSpPr>
        <p:spPr/>
        <p:txBody>
          <a:bodyPr/>
          <a:lstStyle/>
          <a:p>
            <a:endParaRPr lang="tr-TR"/>
          </a:p>
        </p:txBody>
      </p:sp>
      <p:sp>
        <p:nvSpPr>
          <p:cNvPr id="4" name="İçerik Yer Tutucusu 3">
            <a:extLst>
              <a:ext uri="{FF2B5EF4-FFF2-40B4-BE49-F238E27FC236}">
                <a16:creationId xmlns:a16="http://schemas.microsoft.com/office/drawing/2014/main" id="{980D63FD-A5D5-23EC-1DEB-75F743D1EB3A}"/>
              </a:ext>
            </a:extLst>
          </p:cNvPr>
          <p:cNvSpPr>
            <a:spLocks noGrp="1"/>
          </p:cNvSpPr>
          <p:nvPr>
            <p:ph sz="quarter" idx="4294967295"/>
          </p:nvPr>
        </p:nvSpPr>
        <p:spPr>
          <a:xfrm>
            <a:off x="322263" y="1230313"/>
            <a:ext cx="11531600" cy="4040187"/>
          </a:xfrm>
        </p:spPr>
        <p:txBody>
          <a:bodyPr/>
          <a:lstStyle/>
          <a:p>
            <a:endParaRPr lang="tr-TR" dirty="0"/>
          </a:p>
        </p:txBody>
      </p:sp>
    </p:spTree>
    <p:extLst>
      <p:ext uri="{BB962C8B-B14F-4D97-AF65-F5344CB8AC3E}">
        <p14:creationId xmlns:p14="http://schemas.microsoft.com/office/powerpoint/2010/main" val="4108334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93D18D2F-7C1C-A3ED-43E6-FCCF0DCFA3A7}"/>
              </a:ext>
            </a:extLst>
          </p:cNvPr>
          <p:cNvSpPr>
            <a:spLocks noGrp="1"/>
          </p:cNvSpPr>
          <p:nvPr>
            <p:ph type="body" sz="quarter" idx="11"/>
          </p:nvPr>
        </p:nvSpPr>
        <p:spPr/>
        <p:txBody>
          <a:bodyPr/>
          <a:lstStyle/>
          <a:p>
            <a:endParaRPr lang="tr-TR" dirty="0"/>
          </a:p>
        </p:txBody>
      </p:sp>
      <p:sp>
        <p:nvSpPr>
          <p:cNvPr id="3" name="Metin Yer Tutucusu 2">
            <a:extLst>
              <a:ext uri="{FF2B5EF4-FFF2-40B4-BE49-F238E27FC236}">
                <a16:creationId xmlns:a16="http://schemas.microsoft.com/office/drawing/2014/main" id="{7959CA6A-80B0-146E-6188-F20458970C29}"/>
              </a:ext>
            </a:extLst>
          </p:cNvPr>
          <p:cNvSpPr>
            <a:spLocks noGrp="1"/>
          </p:cNvSpPr>
          <p:nvPr>
            <p:ph type="body" sz="quarter" idx="18"/>
          </p:nvPr>
        </p:nvSpPr>
        <p:spPr/>
        <p:txBody>
          <a:bodyPr/>
          <a:lstStyle/>
          <a:p>
            <a:endParaRPr lang="tr-TR"/>
          </a:p>
        </p:txBody>
      </p:sp>
      <p:sp>
        <p:nvSpPr>
          <p:cNvPr id="4" name="İçerik Yer Tutucusu 3">
            <a:extLst>
              <a:ext uri="{FF2B5EF4-FFF2-40B4-BE49-F238E27FC236}">
                <a16:creationId xmlns:a16="http://schemas.microsoft.com/office/drawing/2014/main" id="{685C0C3F-8BD5-FA4E-35D2-37DDD3949999}"/>
              </a:ext>
            </a:extLst>
          </p:cNvPr>
          <p:cNvSpPr>
            <a:spLocks noGrp="1"/>
          </p:cNvSpPr>
          <p:nvPr>
            <p:ph sz="quarter" idx="4294967295"/>
          </p:nvPr>
        </p:nvSpPr>
        <p:spPr>
          <a:xfrm>
            <a:off x="322263" y="1230313"/>
            <a:ext cx="5773737" cy="5167044"/>
          </a:xfrm>
        </p:spPr>
        <p:txBody>
          <a:bodyPr/>
          <a:lstStyle/>
          <a:p>
            <a:endParaRPr lang="tr-TR" dirty="0"/>
          </a:p>
        </p:txBody>
      </p:sp>
    </p:spTree>
    <p:extLst>
      <p:ext uri="{BB962C8B-B14F-4D97-AF65-F5344CB8AC3E}">
        <p14:creationId xmlns:p14="http://schemas.microsoft.com/office/powerpoint/2010/main" val="3576995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6177B067-2D14-8CD1-CEAB-9F67DC6399D7}"/>
              </a:ext>
            </a:extLst>
          </p:cNvPr>
          <p:cNvSpPr>
            <a:spLocks noGrp="1"/>
          </p:cNvSpPr>
          <p:nvPr>
            <p:ph type="body" sz="quarter" idx="11"/>
          </p:nvPr>
        </p:nvSpPr>
        <p:spPr/>
        <p:txBody>
          <a:bodyPr/>
          <a:lstStyle/>
          <a:p>
            <a:endParaRPr lang="tr-TR"/>
          </a:p>
        </p:txBody>
      </p:sp>
      <p:sp>
        <p:nvSpPr>
          <p:cNvPr id="3" name="Metin Yer Tutucusu 2">
            <a:extLst>
              <a:ext uri="{FF2B5EF4-FFF2-40B4-BE49-F238E27FC236}">
                <a16:creationId xmlns:a16="http://schemas.microsoft.com/office/drawing/2014/main" id="{49574ED5-7EFF-CB70-4EF1-1F31E53D7794}"/>
              </a:ext>
            </a:extLst>
          </p:cNvPr>
          <p:cNvSpPr>
            <a:spLocks noGrp="1"/>
          </p:cNvSpPr>
          <p:nvPr>
            <p:ph type="body" sz="quarter" idx="18"/>
          </p:nvPr>
        </p:nvSpPr>
        <p:spPr/>
        <p:txBody>
          <a:bodyPr/>
          <a:lstStyle/>
          <a:p>
            <a:endParaRPr lang="tr-TR"/>
          </a:p>
        </p:txBody>
      </p:sp>
      <p:sp>
        <p:nvSpPr>
          <p:cNvPr id="4" name="İçerik Yer Tutucusu 3">
            <a:extLst>
              <a:ext uri="{FF2B5EF4-FFF2-40B4-BE49-F238E27FC236}">
                <a16:creationId xmlns:a16="http://schemas.microsoft.com/office/drawing/2014/main" id="{1D2EAD0F-332A-641F-0897-AD8EF3F1282F}"/>
              </a:ext>
            </a:extLst>
          </p:cNvPr>
          <p:cNvSpPr>
            <a:spLocks noGrp="1"/>
          </p:cNvSpPr>
          <p:nvPr>
            <p:ph sz="quarter" idx="19"/>
          </p:nvPr>
        </p:nvSpPr>
        <p:spPr/>
        <p:txBody>
          <a:bodyPr/>
          <a:lstStyle/>
          <a:p>
            <a:endParaRPr lang="tr-TR"/>
          </a:p>
        </p:txBody>
      </p:sp>
    </p:spTree>
    <p:extLst>
      <p:ext uri="{BB962C8B-B14F-4D97-AF65-F5344CB8AC3E}">
        <p14:creationId xmlns:p14="http://schemas.microsoft.com/office/powerpoint/2010/main" val="2725427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FF258328-FF10-1A17-EB63-0A8BE172CE88}"/>
              </a:ext>
            </a:extLst>
          </p:cNvPr>
          <p:cNvSpPr>
            <a:spLocks noGrp="1"/>
          </p:cNvSpPr>
          <p:nvPr>
            <p:ph type="body" sz="quarter" idx="11"/>
          </p:nvPr>
        </p:nvSpPr>
        <p:spPr/>
        <p:txBody>
          <a:bodyPr/>
          <a:lstStyle/>
          <a:p>
            <a:endParaRPr lang="tr-TR"/>
          </a:p>
        </p:txBody>
      </p:sp>
      <p:sp>
        <p:nvSpPr>
          <p:cNvPr id="3" name="Metin Yer Tutucusu 2">
            <a:extLst>
              <a:ext uri="{FF2B5EF4-FFF2-40B4-BE49-F238E27FC236}">
                <a16:creationId xmlns:a16="http://schemas.microsoft.com/office/drawing/2014/main" id="{873BAAD2-0B8A-1583-1197-2EFA6ACAF34A}"/>
              </a:ext>
            </a:extLst>
          </p:cNvPr>
          <p:cNvSpPr>
            <a:spLocks noGrp="1"/>
          </p:cNvSpPr>
          <p:nvPr>
            <p:ph type="body" sz="quarter" idx="18"/>
          </p:nvPr>
        </p:nvSpPr>
        <p:spPr/>
        <p:txBody>
          <a:bodyPr/>
          <a:lstStyle/>
          <a:p>
            <a:endParaRPr lang="tr-TR"/>
          </a:p>
        </p:txBody>
      </p:sp>
      <p:sp>
        <p:nvSpPr>
          <p:cNvPr id="4" name="İçerik Yer Tutucusu 3">
            <a:extLst>
              <a:ext uri="{FF2B5EF4-FFF2-40B4-BE49-F238E27FC236}">
                <a16:creationId xmlns:a16="http://schemas.microsoft.com/office/drawing/2014/main" id="{7FFC31CF-2F20-1AF7-3DA4-E76FDC2CCA94}"/>
              </a:ext>
            </a:extLst>
          </p:cNvPr>
          <p:cNvSpPr>
            <a:spLocks noGrp="1"/>
          </p:cNvSpPr>
          <p:nvPr>
            <p:ph sz="quarter" idx="19"/>
          </p:nvPr>
        </p:nvSpPr>
        <p:spPr/>
        <p:txBody>
          <a:bodyPr/>
          <a:lstStyle/>
          <a:p>
            <a:endParaRPr lang="tr-TR"/>
          </a:p>
        </p:txBody>
      </p:sp>
      <p:sp>
        <p:nvSpPr>
          <p:cNvPr id="5" name="İçerik Yer Tutucusu 4">
            <a:extLst>
              <a:ext uri="{FF2B5EF4-FFF2-40B4-BE49-F238E27FC236}">
                <a16:creationId xmlns:a16="http://schemas.microsoft.com/office/drawing/2014/main" id="{60A19EE4-D0A4-8FC4-B35D-574B32733490}"/>
              </a:ext>
            </a:extLst>
          </p:cNvPr>
          <p:cNvSpPr>
            <a:spLocks noGrp="1"/>
          </p:cNvSpPr>
          <p:nvPr>
            <p:ph sz="quarter" idx="20"/>
          </p:nvPr>
        </p:nvSpPr>
        <p:spPr/>
        <p:txBody>
          <a:bodyPr/>
          <a:lstStyle/>
          <a:p>
            <a:endParaRPr lang="tr-TR"/>
          </a:p>
        </p:txBody>
      </p:sp>
    </p:spTree>
    <p:extLst>
      <p:ext uri="{BB962C8B-B14F-4D97-AF65-F5344CB8AC3E}">
        <p14:creationId xmlns:p14="http://schemas.microsoft.com/office/powerpoint/2010/main" val="1285311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C4101062-3215-C495-4983-EB51573C8BB9}"/>
              </a:ext>
            </a:extLst>
          </p:cNvPr>
          <p:cNvSpPr>
            <a:spLocks noGrp="1"/>
          </p:cNvSpPr>
          <p:nvPr>
            <p:ph type="pic" sz="quarter" idx="10"/>
          </p:nvPr>
        </p:nvSpPr>
        <p:spPr/>
        <p:txBody>
          <a:bodyPr/>
          <a:lstStyle/>
          <a:p>
            <a:endParaRPr lang="tr-TR"/>
          </a:p>
        </p:txBody>
      </p:sp>
      <p:sp>
        <p:nvSpPr>
          <p:cNvPr id="3" name="Metin Yer Tutucusu 2">
            <a:extLst>
              <a:ext uri="{FF2B5EF4-FFF2-40B4-BE49-F238E27FC236}">
                <a16:creationId xmlns:a16="http://schemas.microsoft.com/office/drawing/2014/main" id="{202641EC-1206-FC2C-DD6F-BCD8F0C77C57}"/>
              </a:ext>
            </a:extLst>
          </p:cNvPr>
          <p:cNvSpPr>
            <a:spLocks noGrp="1"/>
          </p:cNvSpPr>
          <p:nvPr>
            <p:ph type="body" sz="quarter" idx="11"/>
          </p:nvPr>
        </p:nvSpPr>
        <p:spPr/>
        <p:txBody>
          <a:bodyPr/>
          <a:lstStyle/>
          <a:p>
            <a:endParaRPr lang="tr-TR"/>
          </a:p>
        </p:txBody>
      </p:sp>
      <p:sp>
        <p:nvSpPr>
          <p:cNvPr id="4" name="Metin Yer Tutucusu 3">
            <a:extLst>
              <a:ext uri="{FF2B5EF4-FFF2-40B4-BE49-F238E27FC236}">
                <a16:creationId xmlns:a16="http://schemas.microsoft.com/office/drawing/2014/main" id="{EBA7E15A-9A02-2437-BDF2-340D5AEBD9CD}"/>
              </a:ext>
            </a:extLst>
          </p:cNvPr>
          <p:cNvSpPr>
            <a:spLocks noGrp="1"/>
          </p:cNvSpPr>
          <p:nvPr>
            <p:ph type="body" sz="quarter" idx="17"/>
          </p:nvPr>
        </p:nvSpPr>
        <p:spPr/>
        <p:txBody>
          <a:bodyPr/>
          <a:lstStyle/>
          <a:p>
            <a:endParaRPr lang="tr-TR"/>
          </a:p>
        </p:txBody>
      </p:sp>
      <p:sp>
        <p:nvSpPr>
          <p:cNvPr id="5" name="Metin Yer Tutucusu 4">
            <a:extLst>
              <a:ext uri="{FF2B5EF4-FFF2-40B4-BE49-F238E27FC236}">
                <a16:creationId xmlns:a16="http://schemas.microsoft.com/office/drawing/2014/main" id="{E7B6E840-E28E-95AE-4D10-58C0CA6BBE82}"/>
              </a:ext>
            </a:extLst>
          </p:cNvPr>
          <p:cNvSpPr>
            <a:spLocks noGrp="1"/>
          </p:cNvSpPr>
          <p:nvPr>
            <p:ph type="body" sz="quarter" idx="18"/>
          </p:nvPr>
        </p:nvSpPr>
        <p:spPr/>
        <p:txBody>
          <a:bodyPr/>
          <a:lstStyle/>
          <a:p>
            <a:endParaRPr lang="tr-TR"/>
          </a:p>
        </p:txBody>
      </p:sp>
    </p:spTree>
    <p:extLst>
      <p:ext uri="{BB962C8B-B14F-4D97-AF65-F5344CB8AC3E}">
        <p14:creationId xmlns:p14="http://schemas.microsoft.com/office/powerpoint/2010/main" val="99452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im Yer Tutucusu 1">
            <a:extLst>
              <a:ext uri="{FF2B5EF4-FFF2-40B4-BE49-F238E27FC236}">
                <a16:creationId xmlns:a16="http://schemas.microsoft.com/office/drawing/2014/main" id="{2AD26C89-D997-E7C6-BD3B-D41A0E1A4636}"/>
              </a:ext>
            </a:extLst>
          </p:cNvPr>
          <p:cNvSpPr>
            <a:spLocks noGrp="1"/>
          </p:cNvSpPr>
          <p:nvPr>
            <p:ph type="pic" sz="quarter" idx="10"/>
          </p:nvPr>
        </p:nvSpPr>
        <p:spPr/>
        <p:txBody>
          <a:bodyPr/>
          <a:lstStyle/>
          <a:p>
            <a:endParaRPr lang="tr-TR"/>
          </a:p>
        </p:txBody>
      </p:sp>
      <p:sp>
        <p:nvSpPr>
          <p:cNvPr id="3" name="Metin Yer Tutucusu 2">
            <a:extLst>
              <a:ext uri="{FF2B5EF4-FFF2-40B4-BE49-F238E27FC236}">
                <a16:creationId xmlns:a16="http://schemas.microsoft.com/office/drawing/2014/main" id="{D276A51D-2983-8ABA-CC8D-FAE9F2A08E81}"/>
              </a:ext>
            </a:extLst>
          </p:cNvPr>
          <p:cNvSpPr>
            <a:spLocks noGrp="1"/>
          </p:cNvSpPr>
          <p:nvPr>
            <p:ph type="body" sz="quarter" idx="11"/>
          </p:nvPr>
        </p:nvSpPr>
        <p:spPr/>
        <p:txBody>
          <a:bodyPr/>
          <a:lstStyle/>
          <a:p>
            <a:endParaRPr lang="tr-TR"/>
          </a:p>
        </p:txBody>
      </p:sp>
      <p:sp>
        <p:nvSpPr>
          <p:cNvPr id="4" name="Metin Yer Tutucusu 3">
            <a:extLst>
              <a:ext uri="{FF2B5EF4-FFF2-40B4-BE49-F238E27FC236}">
                <a16:creationId xmlns:a16="http://schemas.microsoft.com/office/drawing/2014/main" id="{C866A76C-8300-783C-09E2-623710634D48}"/>
              </a:ext>
            </a:extLst>
          </p:cNvPr>
          <p:cNvSpPr>
            <a:spLocks noGrp="1"/>
          </p:cNvSpPr>
          <p:nvPr>
            <p:ph type="body" sz="quarter" idx="17"/>
          </p:nvPr>
        </p:nvSpPr>
        <p:spPr/>
        <p:txBody>
          <a:bodyPr>
            <a:normAutofit lnSpcReduction="10000"/>
          </a:bodyPr>
          <a:lstStyle/>
          <a:p>
            <a:endParaRPr lang="tr-TR"/>
          </a:p>
        </p:txBody>
      </p:sp>
      <p:sp>
        <p:nvSpPr>
          <p:cNvPr id="5" name="Metin Yer Tutucusu 4">
            <a:extLst>
              <a:ext uri="{FF2B5EF4-FFF2-40B4-BE49-F238E27FC236}">
                <a16:creationId xmlns:a16="http://schemas.microsoft.com/office/drawing/2014/main" id="{C5B3AD6E-15EA-DC4E-1CDB-C3ED4D931BEC}"/>
              </a:ext>
            </a:extLst>
          </p:cNvPr>
          <p:cNvSpPr>
            <a:spLocks noGrp="1"/>
          </p:cNvSpPr>
          <p:nvPr>
            <p:ph type="body" sz="quarter" idx="18"/>
          </p:nvPr>
        </p:nvSpPr>
        <p:spPr/>
        <p:txBody>
          <a:bodyPr/>
          <a:lstStyle/>
          <a:p>
            <a:endParaRPr lang="tr-TR"/>
          </a:p>
        </p:txBody>
      </p:sp>
    </p:spTree>
    <p:extLst>
      <p:ext uri="{BB962C8B-B14F-4D97-AF65-F5344CB8AC3E}">
        <p14:creationId xmlns:p14="http://schemas.microsoft.com/office/powerpoint/2010/main" val="2121078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Yer Tutucusu 12">
            <a:extLst>
              <a:ext uri="{FF2B5EF4-FFF2-40B4-BE49-F238E27FC236}">
                <a16:creationId xmlns:a16="http://schemas.microsoft.com/office/drawing/2014/main" id="{D0034633-56CF-8183-F025-8D8E0E715C38}"/>
              </a:ext>
            </a:extLst>
          </p:cNvPr>
          <p:cNvPicPr>
            <a:picLocks noGrp="1" noChangeAspect="1"/>
          </p:cNvPicPr>
          <p:nvPr>
            <p:ph type="pic" sz="quarter" idx="4294967295"/>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068" b="7068"/>
          <a:stretch>
            <a:fillRect/>
          </a:stretch>
        </p:blipFill>
        <p:spPr>
          <a:xfrm>
            <a:off x="-1" y="-19119"/>
            <a:ext cx="12207765" cy="6987477"/>
          </a:xfrm>
          <a:prstGeom prst="rect">
            <a:avLst/>
          </a:prstGeom>
        </p:spPr>
      </p:pic>
      <p:sp>
        <p:nvSpPr>
          <p:cNvPr id="3" name="Rectangle 17">
            <a:extLst>
              <a:ext uri="{FF2B5EF4-FFF2-40B4-BE49-F238E27FC236}">
                <a16:creationId xmlns:a16="http://schemas.microsoft.com/office/drawing/2014/main" id="{715853D6-E1EE-2D11-F138-2A152CF22530}"/>
              </a:ext>
            </a:extLst>
          </p:cNvPr>
          <p:cNvSpPr/>
          <p:nvPr/>
        </p:nvSpPr>
        <p:spPr>
          <a:xfrm>
            <a:off x="1" y="-19119"/>
            <a:ext cx="12207766" cy="6987477"/>
          </a:xfrm>
          <a:prstGeom prst="rect">
            <a:avLst/>
          </a:prstGeom>
          <a:gradFill>
            <a:gsLst>
              <a:gs pos="0">
                <a:srgbClr val="8E1438"/>
              </a:gs>
              <a:gs pos="100000">
                <a:srgbClr val="8E1438">
                  <a:alpha val="78656"/>
                  <a:lumMod val="89748"/>
                  <a:lumOff val="10252"/>
                </a:srgbClr>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latin typeface="Gotham" pitchFamily="2" charset="0"/>
              <a:cs typeface="Gotham" pitchFamily="2" charset="0"/>
            </a:endParaRPr>
          </a:p>
        </p:txBody>
      </p:sp>
      <p:pic>
        <p:nvPicPr>
          <p:cNvPr id="14" name="Resim 13">
            <a:extLst>
              <a:ext uri="{FF2B5EF4-FFF2-40B4-BE49-F238E27FC236}">
                <a16:creationId xmlns:a16="http://schemas.microsoft.com/office/drawing/2014/main" id="{8A44808B-3FA0-1A08-BB16-5B0D5127E1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65322" y="2015067"/>
            <a:ext cx="6061355" cy="2525183"/>
          </a:xfrm>
          <a:prstGeom prst="rect">
            <a:avLst/>
          </a:prstGeom>
        </p:spPr>
      </p:pic>
    </p:spTree>
    <p:extLst>
      <p:ext uri="{BB962C8B-B14F-4D97-AF65-F5344CB8AC3E}">
        <p14:creationId xmlns:p14="http://schemas.microsoft.com/office/powerpoint/2010/main" val="4114489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FCAFA46B-CD89-7E2D-030E-9EB23E5E6AC2}"/>
              </a:ext>
            </a:extLst>
          </p:cNvPr>
          <p:cNvSpPr>
            <a:spLocks noGrp="1"/>
          </p:cNvSpPr>
          <p:nvPr>
            <p:ph type="body" sz="quarter" idx="11"/>
          </p:nvPr>
        </p:nvSpPr>
        <p:spPr/>
        <p:txBody>
          <a:bodyPr/>
          <a:lstStyle/>
          <a:p>
            <a:endParaRPr lang="tr-TR" dirty="0"/>
          </a:p>
        </p:txBody>
      </p:sp>
      <p:sp>
        <p:nvSpPr>
          <p:cNvPr id="3" name="Metin Yer Tutucusu 2">
            <a:extLst>
              <a:ext uri="{FF2B5EF4-FFF2-40B4-BE49-F238E27FC236}">
                <a16:creationId xmlns:a16="http://schemas.microsoft.com/office/drawing/2014/main" id="{B829D422-1D01-0994-A482-CEDEE21A3C69}"/>
              </a:ext>
            </a:extLst>
          </p:cNvPr>
          <p:cNvSpPr>
            <a:spLocks noGrp="1"/>
          </p:cNvSpPr>
          <p:nvPr>
            <p:ph type="body" sz="quarter" idx="17"/>
          </p:nvPr>
        </p:nvSpPr>
        <p:spPr/>
        <p:txBody>
          <a:bodyPr>
            <a:normAutofit lnSpcReduction="10000"/>
          </a:bodyPr>
          <a:lstStyle/>
          <a:p>
            <a:endParaRPr lang="tr-TR" dirty="0"/>
          </a:p>
        </p:txBody>
      </p:sp>
      <p:sp>
        <p:nvSpPr>
          <p:cNvPr id="4" name="Metin Yer Tutucusu 3">
            <a:extLst>
              <a:ext uri="{FF2B5EF4-FFF2-40B4-BE49-F238E27FC236}">
                <a16:creationId xmlns:a16="http://schemas.microsoft.com/office/drawing/2014/main" id="{DDB84A8A-0897-9FF9-1B5E-455634E3A0C7}"/>
              </a:ext>
              <a:ext uri="{C183D7F6-B498-43B3-948B-1728B52AA6E4}">
                <adec:decorative xmlns:adec="http://schemas.microsoft.com/office/drawing/2017/decorative" val="1"/>
              </a:ext>
            </a:extLst>
          </p:cNvPr>
          <p:cNvSpPr>
            <a:spLocks noGrp="1"/>
          </p:cNvSpPr>
          <p:nvPr>
            <p:ph type="body" sz="quarter" idx="18"/>
          </p:nvPr>
        </p:nvSpPr>
        <p:spPr/>
        <p:txBody>
          <a:bodyPr/>
          <a:lstStyle/>
          <a:p>
            <a:endParaRPr lang="tr-TR" dirty="0"/>
          </a:p>
        </p:txBody>
      </p:sp>
      <p:sp>
        <p:nvSpPr>
          <p:cNvPr id="5" name="Resim Yer Tutucusu 4">
            <a:extLst>
              <a:ext uri="{FF2B5EF4-FFF2-40B4-BE49-F238E27FC236}">
                <a16:creationId xmlns:a16="http://schemas.microsoft.com/office/drawing/2014/main" id="{09725708-7356-C660-FBC0-D49EAE8A8EB7}"/>
              </a:ext>
            </a:extLst>
          </p:cNvPr>
          <p:cNvSpPr>
            <a:spLocks noGrp="1"/>
          </p:cNvSpPr>
          <p:nvPr>
            <p:ph type="pic" sz="quarter" idx="10"/>
          </p:nvPr>
        </p:nvSpPr>
        <p:spPr/>
        <p:txBody>
          <a:bodyPr/>
          <a:lstStyle/>
          <a:p>
            <a:endParaRPr lang="tr-TR"/>
          </a:p>
        </p:txBody>
      </p:sp>
      <p:sp>
        <p:nvSpPr>
          <p:cNvPr id="6" name="Resim Yer Tutucusu 5">
            <a:extLst>
              <a:ext uri="{FF2B5EF4-FFF2-40B4-BE49-F238E27FC236}">
                <a16:creationId xmlns:a16="http://schemas.microsoft.com/office/drawing/2014/main" id="{1E3E2EB1-2185-CA05-A887-8AE8C4602EA2}"/>
              </a:ext>
            </a:extLst>
          </p:cNvPr>
          <p:cNvSpPr>
            <a:spLocks noGrp="1"/>
          </p:cNvSpPr>
          <p:nvPr>
            <p:ph type="pic" sz="quarter" idx="19"/>
          </p:nvPr>
        </p:nvSpPr>
        <p:spPr/>
        <p:txBody>
          <a:bodyPr/>
          <a:lstStyle/>
          <a:p>
            <a:endParaRPr lang="tr-TR"/>
          </a:p>
        </p:txBody>
      </p:sp>
    </p:spTree>
    <p:extLst>
      <p:ext uri="{BB962C8B-B14F-4D97-AF65-F5344CB8AC3E}">
        <p14:creationId xmlns:p14="http://schemas.microsoft.com/office/powerpoint/2010/main" val="1567496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0B6760BA-8BE9-2205-2A9F-4852831D13B7}"/>
              </a:ext>
            </a:extLst>
          </p:cNvPr>
          <p:cNvSpPr>
            <a:spLocks noGrp="1"/>
          </p:cNvSpPr>
          <p:nvPr>
            <p:ph type="body" sz="quarter" idx="10"/>
          </p:nvPr>
        </p:nvSpPr>
        <p:spPr/>
        <p:txBody>
          <a:bodyPr/>
          <a:lstStyle/>
          <a:p>
            <a:endParaRPr lang="tr-TR"/>
          </a:p>
        </p:txBody>
      </p:sp>
      <p:sp>
        <p:nvSpPr>
          <p:cNvPr id="3" name="Resim Yer Tutucusu 2">
            <a:extLst>
              <a:ext uri="{FF2B5EF4-FFF2-40B4-BE49-F238E27FC236}">
                <a16:creationId xmlns:a16="http://schemas.microsoft.com/office/drawing/2014/main" id="{EBFDF8FB-7729-2E32-2AF8-3C26AAF82A84}"/>
              </a:ext>
            </a:extLst>
          </p:cNvPr>
          <p:cNvSpPr>
            <a:spLocks noGrp="1"/>
          </p:cNvSpPr>
          <p:nvPr>
            <p:ph type="pic" sz="quarter" idx="14"/>
          </p:nvPr>
        </p:nvSpPr>
        <p:spPr/>
        <p:txBody>
          <a:bodyPr/>
          <a:lstStyle/>
          <a:p>
            <a:endParaRPr lang="tr-TR"/>
          </a:p>
        </p:txBody>
      </p:sp>
      <p:sp>
        <p:nvSpPr>
          <p:cNvPr id="4" name="Metin Yer Tutucusu 3">
            <a:extLst>
              <a:ext uri="{FF2B5EF4-FFF2-40B4-BE49-F238E27FC236}">
                <a16:creationId xmlns:a16="http://schemas.microsoft.com/office/drawing/2014/main" id="{811FFA3A-37E2-2CD3-9CF2-01A31D8D11BA}"/>
              </a:ext>
            </a:extLst>
          </p:cNvPr>
          <p:cNvSpPr>
            <a:spLocks noGrp="1"/>
          </p:cNvSpPr>
          <p:nvPr>
            <p:ph type="body" sz="quarter" idx="15"/>
          </p:nvPr>
        </p:nvSpPr>
        <p:spPr/>
        <p:txBody>
          <a:bodyPr/>
          <a:lstStyle/>
          <a:p>
            <a:endParaRPr lang="tr-TR"/>
          </a:p>
        </p:txBody>
      </p:sp>
      <p:sp>
        <p:nvSpPr>
          <p:cNvPr id="5" name="Metin Yer Tutucusu 4">
            <a:extLst>
              <a:ext uri="{FF2B5EF4-FFF2-40B4-BE49-F238E27FC236}">
                <a16:creationId xmlns:a16="http://schemas.microsoft.com/office/drawing/2014/main" id="{FDDF92FD-EDE8-A7CB-49C6-3710C5CD3638}"/>
              </a:ext>
            </a:extLst>
          </p:cNvPr>
          <p:cNvSpPr>
            <a:spLocks noGrp="1"/>
          </p:cNvSpPr>
          <p:nvPr>
            <p:ph type="body" sz="quarter" idx="22"/>
          </p:nvPr>
        </p:nvSpPr>
        <p:spPr/>
        <p:txBody>
          <a:bodyPr/>
          <a:lstStyle/>
          <a:p>
            <a:endParaRPr lang="tr-TR"/>
          </a:p>
        </p:txBody>
      </p:sp>
    </p:spTree>
    <p:extLst>
      <p:ext uri="{BB962C8B-B14F-4D97-AF65-F5344CB8AC3E}">
        <p14:creationId xmlns:p14="http://schemas.microsoft.com/office/powerpoint/2010/main" val="4031953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6996932D-D185-1BCE-5996-B77C40661C24}"/>
              </a:ext>
            </a:extLst>
          </p:cNvPr>
          <p:cNvSpPr>
            <a:spLocks noGrp="1"/>
          </p:cNvSpPr>
          <p:nvPr>
            <p:ph type="body" sz="quarter" idx="10"/>
          </p:nvPr>
        </p:nvSpPr>
        <p:spPr/>
        <p:txBody>
          <a:bodyPr/>
          <a:lstStyle/>
          <a:p>
            <a:endParaRPr lang="tr-TR"/>
          </a:p>
        </p:txBody>
      </p:sp>
      <p:sp>
        <p:nvSpPr>
          <p:cNvPr id="3" name="Resim Yer Tutucusu 2">
            <a:extLst>
              <a:ext uri="{FF2B5EF4-FFF2-40B4-BE49-F238E27FC236}">
                <a16:creationId xmlns:a16="http://schemas.microsoft.com/office/drawing/2014/main" id="{D0EC2591-D14C-FEEE-548E-229AFF74E34B}"/>
              </a:ext>
            </a:extLst>
          </p:cNvPr>
          <p:cNvSpPr>
            <a:spLocks noGrp="1"/>
          </p:cNvSpPr>
          <p:nvPr>
            <p:ph type="pic" sz="quarter" idx="14"/>
          </p:nvPr>
        </p:nvSpPr>
        <p:spPr/>
        <p:txBody>
          <a:bodyPr/>
          <a:lstStyle/>
          <a:p>
            <a:endParaRPr lang="tr-TR"/>
          </a:p>
        </p:txBody>
      </p:sp>
      <p:sp>
        <p:nvSpPr>
          <p:cNvPr id="4" name="Metin Yer Tutucusu 3">
            <a:extLst>
              <a:ext uri="{FF2B5EF4-FFF2-40B4-BE49-F238E27FC236}">
                <a16:creationId xmlns:a16="http://schemas.microsoft.com/office/drawing/2014/main" id="{25686043-2888-E854-8E04-D2D892E728A4}"/>
              </a:ext>
            </a:extLst>
          </p:cNvPr>
          <p:cNvSpPr>
            <a:spLocks noGrp="1"/>
          </p:cNvSpPr>
          <p:nvPr>
            <p:ph type="body" sz="quarter" idx="15"/>
          </p:nvPr>
        </p:nvSpPr>
        <p:spPr/>
        <p:txBody>
          <a:bodyPr/>
          <a:lstStyle/>
          <a:p>
            <a:endParaRPr lang="tr-TR"/>
          </a:p>
        </p:txBody>
      </p:sp>
      <p:sp>
        <p:nvSpPr>
          <p:cNvPr id="5" name="Resim Yer Tutucusu 4">
            <a:extLst>
              <a:ext uri="{FF2B5EF4-FFF2-40B4-BE49-F238E27FC236}">
                <a16:creationId xmlns:a16="http://schemas.microsoft.com/office/drawing/2014/main" id="{65412C2D-C668-3C6A-00BF-8572F9D15312}"/>
              </a:ext>
            </a:extLst>
          </p:cNvPr>
          <p:cNvSpPr>
            <a:spLocks noGrp="1"/>
          </p:cNvSpPr>
          <p:nvPr>
            <p:ph type="pic" sz="quarter" idx="16"/>
          </p:nvPr>
        </p:nvSpPr>
        <p:spPr/>
        <p:txBody>
          <a:bodyPr/>
          <a:lstStyle/>
          <a:p>
            <a:endParaRPr lang="tr-TR"/>
          </a:p>
        </p:txBody>
      </p:sp>
      <p:sp>
        <p:nvSpPr>
          <p:cNvPr id="6" name="Metin Yer Tutucusu 5">
            <a:extLst>
              <a:ext uri="{FF2B5EF4-FFF2-40B4-BE49-F238E27FC236}">
                <a16:creationId xmlns:a16="http://schemas.microsoft.com/office/drawing/2014/main" id="{5DE0F1EB-16FB-5BB0-61A8-A96C77CD87C0}"/>
              </a:ext>
            </a:extLst>
          </p:cNvPr>
          <p:cNvSpPr>
            <a:spLocks noGrp="1"/>
          </p:cNvSpPr>
          <p:nvPr>
            <p:ph type="body" sz="quarter" idx="17"/>
          </p:nvPr>
        </p:nvSpPr>
        <p:spPr/>
        <p:txBody>
          <a:bodyPr/>
          <a:lstStyle/>
          <a:p>
            <a:endParaRPr lang="tr-TR"/>
          </a:p>
        </p:txBody>
      </p:sp>
      <p:sp>
        <p:nvSpPr>
          <p:cNvPr id="7" name="Metin Yer Tutucusu 6">
            <a:extLst>
              <a:ext uri="{FF2B5EF4-FFF2-40B4-BE49-F238E27FC236}">
                <a16:creationId xmlns:a16="http://schemas.microsoft.com/office/drawing/2014/main" id="{7A9F14B1-1332-B972-651C-2409E36D9982}"/>
              </a:ext>
            </a:extLst>
          </p:cNvPr>
          <p:cNvSpPr>
            <a:spLocks noGrp="1"/>
          </p:cNvSpPr>
          <p:nvPr>
            <p:ph type="body" sz="quarter" idx="22"/>
          </p:nvPr>
        </p:nvSpPr>
        <p:spPr/>
        <p:txBody>
          <a:bodyPr/>
          <a:lstStyle/>
          <a:p>
            <a:endParaRPr lang="tr-TR"/>
          </a:p>
        </p:txBody>
      </p:sp>
      <p:sp>
        <p:nvSpPr>
          <p:cNvPr id="8" name="Metin Yer Tutucusu 7">
            <a:extLst>
              <a:ext uri="{FF2B5EF4-FFF2-40B4-BE49-F238E27FC236}">
                <a16:creationId xmlns:a16="http://schemas.microsoft.com/office/drawing/2014/main" id="{FD57E39D-6FD2-08BA-D1AC-14D31D3C682F}"/>
              </a:ext>
            </a:extLst>
          </p:cNvPr>
          <p:cNvSpPr>
            <a:spLocks noGrp="1"/>
          </p:cNvSpPr>
          <p:nvPr>
            <p:ph type="body" sz="quarter" idx="23"/>
          </p:nvPr>
        </p:nvSpPr>
        <p:spPr/>
        <p:txBody>
          <a:bodyPr/>
          <a:lstStyle/>
          <a:p>
            <a:endParaRPr lang="tr-TR"/>
          </a:p>
        </p:txBody>
      </p:sp>
    </p:spTree>
    <p:extLst>
      <p:ext uri="{BB962C8B-B14F-4D97-AF65-F5344CB8AC3E}">
        <p14:creationId xmlns:p14="http://schemas.microsoft.com/office/powerpoint/2010/main" val="1614922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2563FE18-D0C5-763C-5237-DE4BDB103898}"/>
              </a:ext>
            </a:extLst>
          </p:cNvPr>
          <p:cNvSpPr>
            <a:spLocks noGrp="1"/>
          </p:cNvSpPr>
          <p:nvPr>
            <p:ph type="body" sz="quarter" idx="10"/>
          </p:nvPr>
        </p:nvSpPr>
        <p:spPr/>
        <p:txBody>
          <a:bodyPr/>
          <a:lstStyle/>
          <a:p>
            <a:endParaRPr lang="tr-TR"/>
          </a:p>
        </p:txBody>
      </p:sp>
      <p:sp>
        <p:nvSpPr>
          <p:cNvPr id="3" name="Resim Yer Tutucusu 2">
            <a:extLst>
              <a:ext uri="{FF2B5EF4-FFF2-40B4-BE49-F238E27FC236}">
                <a16:creationId xmlns:a16="http://schemas.microsoft.com/office/drawing/2014/main" id="{934AEB1C-DD38-A232-FDE4-C0D1C747566A}"/>
              </a:ext>
            </a:extLst>
          </p:cNvPr>
          <p:cNvSpPr>
            <a:spLocks noGrp="1"/>
          </p:cNvSpPr>
          <p:nvPr>
            <p:ph type="pic" sz="quarter" idx="14"/>
          </p:nvPr>
        </p:nvSpPr>
        <p:spPr/>
        <p:txBody>
          <a:bodyPr/>
          <a:lstStyle/>
          <a:p>
            <a:endParaRPr lang="tr-TR"/>
          </a:p>
        </p:txBody>
      </p:sp>
      <p:sp>
        <p:nvSpPr>
          <p:cNvPr id="4" name="Metin Yer Tutucusu 3">
            <a:extLst>
              <a:ext uri="{FF2B5EF4-FFF2-40B4-BE49-F238E27FC236}">
                <a16:creationId xmlns:a16="http://schemas.microsoft.com/office/drawing/2014/main" id="{44E9A69F-756A-718D-3281-D4C777115814}"/>
              </a:ext>
            </a:extLst>
          </p:cNvPr>
          <p:cNvSpPr>
            <a:spLocks noGrp="1"/>
          </p:cNvSpPr>
          <p:nvPr>
            <p:ph type="body" sz="quarter" idx="15"/>
          </p:nvPr>
        </p:nvSpPr>
        <p:spPr/>
        <p:txBody>
          <a:bodyPr/>
          <a:lstStyle/>
          <a:p>
            <a:endParaRPr lang="tr-TR"/>
          </a:p>
        </p:txBody>
      </p:sp>
      <p:sp>
        <p:nvSpPr>
          <p:cNvPr id="5" name="Resim Yer Tutucusu 4">
            <a:extLst>
              <a:ext uri="{FF2B5EF4-FFF2-40B4-BE49-F238E27FC236}">
                <a16:creationId xmlns:a16="http://schemas.microsoft.com/office/drawing/2014/main" id="{C49BD124-2CA9-4849-2220-0455310362E5}"/>
              </a:ext>
            </a:extLst>
          </p:cNvPr>
          <p:cNvSpPr>
            <a:spLocks noGrp="1"/>
          </p:cNvSpPr>
          <p:nvPr>
            <p:ph type="pic" sz="quarter" idx="16"/>
          </p:nvPr>
        </p:nvSpPr>
        <p:spPr/>
        <p:txBody>
          <a:bodyPr/>
          <a:lstStyle/>
          <a:p>
            <a:endParaRPr lang="tr-TR"/>
          </a:p>
        </p:txBody>
      </p:sp>
      <p:sp>
        <p:nvSpPr>
          <p:cNvPr id="6" name="Metin Yer Tutucusu 5">
            <a:extLst>
              <a:ext uri="{FF2B5EF4-FFF2-40B4-BE49-F238E27FC236}">
                <a16:creationId xmlns:a16="http://schemas.microsoft.com/office/drawing/2014/main" id="{AB0C4109-8228-E935-3AEA-0849FBC2D280}"/>
              </a:ext>
            </a:extLst>
          </p:cNvPr>
          <p:cNvSpPr>
            <a:spLocks noGrp="1"/>
          </p:cNvSpPr>
          <p:nvPr>
            <p:ph type="body" sz="quarter" idx="17"/>
          </p:nvPr>
        </p:nvSpPr>
        <p:spPr/>
        <p:txBody>
          <a:bodyPr/>
          <a:lstStyle/>
          <a:p>
            <a:endParaRPr lang="tr-TR"/>
          </a:p>
        </p:txBody>
      </p:sp>
      <p:sp>
        <p:nvSpPr>
          <p:cNvPr id="7" name="Resim Yer Tutucusu 6">
            <a:extLst>
              <a:ext uri="{FF2B5EF4-FFF2-40B4-BE49-F238E27FC236}">
                <a16:creationId xmlns:a16="http://schemas.microsoft.com/office/drawing/2014/main" id="{3AB7BA68-22E8-389D-8BC7-40A2A0A314B3}"/>
              </a:ext>
            </a:extLst>
          </p:cNvPr>
          <p:cNvSpPr>
            <a:spLocks noGrp="1"/>
          </p:cNvSpPr>
          <p:nvPr>
            <p:ph type="pic" sz="quarter" idx="18"/>
          </p:nvPr>
        </p:nvSpPr>
        <p:spPr/>
        <p:txBody>
          <a:bodyPr/>
          <a:lstStyle/>
          <a:p>
            <a:endParaRPr lang="tr-TR"/>
          </a:p>
        </p:txBody>
      </p:sp>
      <p:sp>
        <p:nvSpPr>
          <p:cNvPr id="8" name="Metin Yer Tutucusu 7">
            <a:extLst>
              <a:ext uri="{FF2B5EF4-FFF2-40B4-BE49-F238E27FC236}">
                <a16:creationId xmlns:a16="http://schemas.microsoft.com/office/drawing/2014/main" id="{872A7FFD-B67B-54EC-C4C7-41E42196D834}"/>
              </a:ext>
            </a:extLst>
          </p:cNvPr>
          <p:cNvSpPr>
            <a:spLocks noGrp="1"/>
          </p:cNvSpPr>
          <p:nvPr>
            <p:ph type="body" sz="quarter" idx="19"/>
          </p:nvPr>
        </p:nvSpPr>
        <p:spPr/>
        <p:txBody>
          <a:bodyPr/>
          <a:lstStyle/>
          <a:p>
            <a:endParaRPr lang="tr-TR"/>
          </a:p>
        </p:txBody>
      </p:sp>
      <p:sp>
        <p:nvSpPr>
          <p:cNvPr id="9" name="Metin Yer Tutucusu 8">
            <a:extLst>
              <a:ext uri="{FF2B5EF4-FFF2-40B4-BE49-F238E27FC236}">
                <a16:creationId xmlns:a16="http://schemas.microsoft.com/office/drawing/2014/main" id="{6982D6EA-2D46-041A-9A4B-BA449A37CE8B}"/>
              </a:ext>
            </a:extLst>
          </p:cNvPr>
          <p:cNvSpPr>
            <a:spLocks noGrp="1"/>
          </p:cNvSpPr>
          <p:nvPr>
            <p:ph type="body" sz="quarter" idx="22"/>
          </p:nvPr>
        </p:nvSpPr>
        <p:spPr/>
        <p:txBody>
          <a:bodyPr/>
          <a:lstStyle/>
          <a:p>
            <a:endParaRPr lang="tr-TR"/>
          </a:p>
        </p:txBody>
      </p:sp>
      <p:sp>
        <p:nvSpPr>
          <p:cNvPr id="10" name="Metin Yer Tutucusu 9">
            <a:extLst>
              <a:ext uri="{FF2B5EF4-FFF2-40B4-BE49-F238E27FC236}">
                <a16:creationId xmlns:a16="http://schemas.microsoft.com/office/drawing/2014/main" id="{C009A6D0-8D13-D345-1CBC-B5DD33EA7615}"/>
              </a:ext>
            </a:extLst>
          </p:cNvPr>
          <p:cNvSpPr>
            <a:spLocks noGrp="1"/>
          </p:cNvSpPr>
          <p:nvPr>
            <p:ph type="body" sz="quarter" idx="23"/>
          </p:nvPr>
        </p:nvSpPr>
        <p:spPr/>
        <p:txBody>
          <a:bodyPr/>
          <a:lstStyle/>
          <a:p>
            <a:endParaRPr lang="tr-TR"/>
          </a:p>
        </p:txBody>
      </p:sp>
      <p:sp>
        <p:nvSpPr>
          <p:cNvPr id="11" name="Metin Yer Tutucusu 10">
            <a:extLst>
              <a:ext uri="{FF2B5EF4-FFF2-40B4-BE49-F238E27FC236}">
                <a16:creationId xmlns:a16="http://schemas.microsoft.com/office/drawing/2014/main" id="{2A25132D-84CC-4A31-E353-8F045C666676}"/>
              </a:ext>
            </a:extLst>
          </p:cNvPr>
          <p:cNvSpPr>
            <a:spLocks noGrp="1"/>
          </p:cNvSpPr>
          <p:nvPr>
            <p:ph type="body" sz="quarter" idx="24"/>
          </p:nvPr>
        </p:nvSpPr>
        <p:spPr/>
        <p:txBody>
          <a:bodyPr/>
          <a:lstStyle/>
          <a:p>
            <a:endParaRPr lang="tr-TR"/>
          </a:p>
        </p:txBody>
      </p:sp>
    </p:spTree>
    <p:extLst>
      <p:ext uri="{BB962C8B-B14F-4D97-AF65-F5344CB8AC3E}">
        <p14:creationId xmlns:p14="http://schemas.microsoft.com/office/powerpoint/2010/main" val="50342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47BC2615-B15B-51B9-DFD6-852841D1EDD6}"/>
              </a:ext>
            </a:extLst>
          </p:cNvPr>
          <p:cNvSpPr>
            <a:spLocks noGrp="1"/>
          </p:cNvSpPr>
          <p:nvPr>
            <p:ph type="body" sz="quarter" idx="10"/>
          </p:nvPr>
        </p:nvSpPr>
        <p:spPr/>
        <p:txBody>
          <a:bodyPr/>
          <a:lstStyle/>
          <a:p>
            <a:endParaRPr lang="tr-TR"/>
          </a:p>
        </p:txBody>
      </p:sp>
      <p:sp>
        <p:nvSpPr>
          <p:cNvPr id="3" name="Metin Yer Tutucusu 2">
            <a:extLst>
              <a:ext uri="{FF2B5EF4-FFF2-40B4-BE49-F238E27FC236}">
                <a16:creationId xmlns:a16="http://schemas.microsoft.com/office/drawing/2014/main" id="{59DF47D0-A47B-831A-779E-4D116C0AF4E2}"/>
              </a:ext>
            </a:extLst>
          </p:cNvPr>
          <p:cNvSpPr>
            <a:spLocks noGrp="1"/>
          </p:cNvSpPr>
          <p:nvPr>
            <p:ph type="body" sz="quarter" idx="11"/>
          </p:nvPr>
        </p:nvSpPr>
        <p:spPr/>
        <p:txBody>
          <a:bodyPr/>
          <a:lstStyle/>
          <a:p>
            <a:endParaRPr lang="tr-TR"/>
          </a:p>
        </p:txBody>
      </p:sp>
      <p:sp>
        <p:nvSpPr>
          <p:cNvPr id="4" name="Resim Yer Tutucusu 3">
            <a:extLst>
              <a:ext uri="{FF2B5EF4-FFF2-40B4-BE49-F238E27FC236}">
                <a16:creationId xmlns:a16="http://schemas.microsoft.com/office/drawing/2014/main" id="{2B4ADE44-839C-21AA-2376-579FCB393C04}"/>
              </a:ext>
            </a:extLst>
          </p:cNvPr>
          <p:cNvSpPr>
            <a:spLocks noGrp="1"/>
          </p:cNvSpPr>
          <p:nvPr>
            <p:ph type="pic" sz="quarter" idx="14"/>
          </p:nvPr>
        </p:nvSpPr>
        <p:spPr/>
        <p:txBody>
          <a:bodyPr/>
          <a:lstStyle/>
          <a:p>
            <a:endParaRPr lang="tr-TR"/>
          </a:p>
        </p:txBody>
      </p:sp>
      <p:sp>
        <p:nvSpPr>
          <p:cNvPr id="5" name="Metin Yer Tutucusu 4">
            <a:extLst>
              <a:ext uri="{FF2B5EF4-FFF2-40B4-BE49-F238E27FC236}">
                <a16:creationId xmlns:a16="http://schemas.microsoft.com/office/drawing/2014/main" id="{CD3B563D-F5A8-1CAD-DD4F-ACEB2E95813D}"/>
              </a:ext>
            </a:extLst>
          </p:cNvPr>
          <p:cNvSpPr>
            <a:spLocks noGrp="1"/>
          </p:cNvSpPr>
          <p:nvPr>
            <p:ph type="body" sz="quarter" idx="15"/>
          </p:nvPr>
        </p:nvSpPr>
        <p:spPr/>
        <p:txBody>
          <a:bodyPr/>
          <a:lstStyle/>
          <a:p>
            <a:endParaRPr lang="tr-TR"/>
          </a:p>
        </p:txBody>
      </p:sp>
      <p:sp>
        <p:nvSpPr>
          <p:cNvPr id="6" name="Resim Yer Tutucusu 5">
            <a:extLst>
              <a:ext uri="{FF2B5EF4-FFF2-40B4-BE49-F238E27FC236}">
                <a16:creationId xmlns:a16="http://schemas.microsoft.com/office/drawing/2014/main" id="{555CD8A9-00DB-B17B-6319-4C0629B80A83}"/>
              </a:ext>
            </a:extLst>
          </p:cNvPr>
          <p:cNvSpPr>
            <a:spLocks noGrp="1"/>
          </p:cNvSpPr>
          <p:nvPr>
            <p:ph type="pic" sz="quarter" idx="16"/>
          </p:nvPr>
        </p:nvSpPr>
        <p:spPr/>
        <p:txBody>
          <a:bodyPr/>
          <a:lstStyle/>
          <a:p>
            <a:endParaRPr lang="tr-TR"/>
          </a:p>
        </p:txBody>
      </p:sp>
      <p:sp>
        <p:nvSpPr>
          <p:cNvPr id="7" name="Metin Yer Tutucusu 6">
            <a:extLst>
              <a:ext uri="{FF2B5EF4-FFF2-40B4-BE49-F238E27FC236}">
                <a16:creationId xmlns:a16="http://schemas.microsoft.com/office/drawing/2014/main" id="{21A7256F-8259-6C7F-60E2-F0612D4550CA}"/>
              </a:ext>
            </a:extLst>
          </p:cNvPr>
          <p:cNvSpPr>
            <a:spLocks noGrp="1"/>
          </p:cNvSpPr>
          <p:nvPr>
            <p:ph type="body" sz="quarter" idx="17"/>
          </p:nvPr>
        </p:nvSpPr>
        <p:spPr/>
        <p:txBody>
          <a:bodyPr/>
          <a:lstStyle/>
          <a:p>
            <a:endParaRPr lang="tr-TR"/>
          </a:p>
        </p:txBody>
      </p:sp>
      <p:sp>
        <p:nvSpPr>
          <p:cNvPr id="8" name="Metin Yer Tutucusu 7">
            <a:extLst>
              <a:ext uri="{FF2B5EF4-FFF2-40B4-BE49-F238E27FC236}">
                <a16:creationId xmlns:a16="http://schemas.microsoft.com/office/drawing/2014/main" id="{6BABEE87-F517-5B53-2C89-B74BE3F50036}"/>
              </a:ext>
            </a:extLst>
          </p:cNvPr>
          <p:cNvSpPr>
            <a:spLocks noGrp="1"/>
          </p:cNvSpPr>
          <p:nvPr>
            <p:ph type="body" sz="quarter" idx="22"/>
          </p:nvPr>
        </p:nvSpPr>
        <p:spPr/>
        <p:txBody>
          <a:bodyPr/>
          <a:lstStyle/>
          <a:p>
            <a:endParaRPr lang="tr-TR"/>
          </a:p>
        </p:txBody>
      </p:sp>
      <p:sp>
        <p:nvSpPr>
          <p:cNvPr id="9" name="Metin Yer Tutucusu 8">
            <a:extLst>
              <a:ext uri="{FF2B5EF4-FFF2-40B4-BE49-F238E27FC236}">
                <a16:creationId xmlns:a16="http://schemas.microsoft.com/office/drawing/2014/main" id="{A9ED1EEB-EEF7-7EA6-2998-BF2912C74116}"/>
              </a:ext>
            </a:extLst>
          </p:cNvPr>
          <p:cNvSpPr>
            <a:spLocks noGrp="1"/>
          </p:cNvSpPr>
          <p:nvPr>
            <p:ph type="body" sz="quarter" idx="23"/>
          </p:nvPr>
        </p:nvSpPr>
        <p:spPr/>
        <p:txBody>
          <a:bodyPr/>
          <a:lstStyle/>
          <a:p>
            <a:endParaRPr lang="tr-TR"/>
          </a:p>
        </p:txBody>
      </p:sp>
    </p:spTree>
    <p:extLst>
      <p:ext uri="{BB962C8B-B14F-4D97-AF65-F5344CB8AC3E}">
        <p14:creationId xmlns:p14="http://schemas.microsoft.com/office/powerpoint/2010/main" val="4002752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915FFDE2-F2E4-8BBC-B7A5-8E8B5849E042}"/>
              </a:ext>
            </a:extLst>
          </p:cNvPr>
          <p:cNvSpPr>
            <a:spLocks noGrp="1"/>
          </p:cNvSpPr>
          <p:nvPr>
            <p:ph type="body" sz="quarter" idx="10"/>
          </p:nvPr>
        </p:nvSpPr>
        <p:spPr/>
        <p:txBody>
          <a:bodyPr/>
          <a:lstStyle/>
          <a:p>
            <a:endParaRPr lang="tr-TR"/>
          </a:p>
        </p:txBody>
      </p:sp>
      <p:sp>
        <p:nvSpPr>
          <p:cNvPr id="3" name="Metin Yer Tutucusu 2">
            <a:extLst>
              <a:ext uri="{FF2B5EF4-FFF2-40B4-BE49-F238E27FC236}">
                <a16:creationId xmlns:a16="http://schemas.microsoft.com/office/drawing/2014/main" id="{852C574E-0EC9-0BC8-7A6E-F0177F5E9446}"/>
              </a:ext>
            </a:extLst>
          </p:cNvPr>
          <p:cNvSpPr>
            <a:spLocks noGrp="1"/>
          </p:cNvSpPr>
          <p:nvPr>
            <p:ph type="body" sz="quarter" idx="11"/>
          </p:nvPr>
        </p:nvSpPr>
        <p:spPr/>
        <p:txBody>
          <a:bodyPr/>
          <a:lstStyle/>
          <a:p>
            <a:endParaRPr lang="tr-TR"/>
          </a:p>
        </p:txBody>
      </p:sp>
      <p:sp>
        <p:nvSpPr>
          <p:cNvPr id="4" name="Resim Yer Tutucusu 3">
            <a:extLst>
              <a:ext uri="{FF2B5EF4-FFF2-40B4-BE49-F238E27FC236}">
                <a16:creationId xmlns:a16="http://schemas.microsoft.com/office/drawing/2014/main" id="{FD9FAEBA-A274-077B-2BE9-4DB0C97F79E1}"/>
              </a:ext>
            </a:extLst>
          </p:cNvPr>
          <p:cNvSpPr>
            <a:spLocks noGrp="1"/>
          </p:cNvSpPr>
          <p:nvPr>
            <p:ph type="pic" sz="quarter" idx="16"/>
          </p:nvPr>
        </p:nvSpPr>
        <p:spPr/>
        <p:txBody>
          <a:bodyPr/>
          <a:lstStyle/>
          <a:p>
            <a:endParaRPr lang="tr-TR"/>
          </a:p>
        </p:txBody>
      </p:sp>
      <p:sp>
        <p:nvSpPr>
          <p:cNvPr id="5" name="Resim Yer Tutucusu 4">
            <a:extLst>
              <a:ext uri="{FF2B5EF4-FFF2-40B4-BE49-F238E27FC236}">
                <a16:creationId xmlns:a16="http://schemas.microsoft.com/office/drawing/2014/main" id="{1DA349BD-973C-70E8-C73C-675B66537C41}"/>
              </a:ext>
            </a:extLst>
          </p:cNvPr>
          <p:cNvSpPr>
            <a:spLocks noGrp="1"/>
          </p:cNvSpPr>
          <p:nvPr>
            <p:ph type="pic" sz="quarter" idx="17"/>
          </p:nvPr>
        </p:nvSpPr>
        <p:spPr/>
        <p:txBody>
          <a:bodyPr/>
          <a:lstStyle/>
          <a:p>
            <a:endParaRPr lang="tr-TR"/>
          </a:p>
        </p:txBody>
      </p:sp>
      <p:sp>
        <p:nvSpPr>
          <p:cNvPr id="6" name="Resim Yer Tutucusu 5">
            <a:extLst>
              <a:ext uri="{FF2B5EF4-FFF2-40B4-BE49-F238E27FC236}">
                <a16:creationId xmlns:a16="http://schemas.microsoft.com/office/drawing/2014/main" id="{19C87ADE-4332-9ECF-B84F-D0AF35080395}"/>
              </a:ext>
            </a:extLst>
          </p:cNvPr>
          <p:cNvSpPr>
            <a:spLocks noGrp="1"/>
          </p:cNvSpPr>
          <p:nvPr>
            <p:ph type="pic" sz="quarter" idx="18"/>
          </p:nvPr>
        </p:nvSpPr>
        <p:spPr/>
        <p:txBody>
          <a:bodyPr/>
          <a:lstStyle/>
          <a:p>
            <a:endParaRPr lang="tr-TR"/>
          </a:p>
        </p:txBody>
      </p:sp>
      <p:sp>
        <p:nvSpPr>
          <p:cNvPr id="7" name="Metin Yer Tutucusu 6">
            <a:extLst>
              <a:ext uri="{FF2B5EF4-FFF2-40B4-BE49-F238E27FC236}">
                <a16:creationId xmlns:a16="http://schemas.microsoft.com/office/drawing/2014/main" id="{C592B4C4-58BE-C811-A8C9-67003F4B1BCE}"/>
              </a:ext>
            </a:extLst>
          </p:cNvPr>
          <p:cNvSpPr>
            <a:spLocks noGrp="1"/>
          </p:cNvSpPr>
          <p:nvPr>
            <p:ph type="body" sz="quarter" idx="19"/>
          </p:nvPr>
        </p:nvSpPr>
        <p:spPr/>
        <p:txBody>
          <a:bodyPr>
            <a:normAutofit fontScale="55000" lnSpcReduction="20000"/>
          </a:bodyPr>
          <a:lstStyle/>
          <a:p>
            <a:endParaRPr lang="tr-TR"/>
          </a:p>
        </p:txBody>
      </p:sp>
      <p:sp>
        <p:nvSpPr>
          <p:cNvPr id="8" name="Metin Yer Tutucusu 7">
            <a:extLst>
              <a:ext uri="{FF2B5EF4-FFF2-40B4-BE49-F238E27FC236}">
                <a16:creationId xmlns:a16="http://schemas.microsoft.com/office/drawing/2014/main" id="{DEFDC653-A88C-E3DE-1341-F93DA450E341}"/>
              </a:ext>
            </a:extLst>
          </p:cNvPr>
          <p:cNvSpPr>
            <a:spLocks noGrp="1"/>
          </p:cNvSpPr>
          <p:nvPr>
            <p:ph type="body" sz="quarter" idx="20"/>
          </p:nvPr>
        </p:nvSpPr>
        <p:spPr/>
        <p:txBody>
          <a:bodyPr>
            <a:normAutofit fontScale="92500"/>
          </a:bodyPr>
          <a:lstStyle/>
          <a:p>
            <a:endParaRPr lang="tr-TR"/>
          </a:p>
        </p:txBody>
      </p:sp>
      <p:sp>
        <p:nvSpPr>
          <p:cNvPr id="9" name="Metin Yer Tutucusu 8">
            <a:extLst>
              <a:ext uri="{FF2B5EF4-FFF2-40B4-BE49-F238E27FC236}">
                <a16:creationId xmlns:a16="http://schemas.microsoft.com/office/drawing/2014/main" id="{86DC27FA-A77D-27A8-F26F-7F821F548BB9}"/>
              </a:ext>
            </a:extLst>
          </p:cNvPr>
          <p:cNvSpPr>
            <a:spLocks noGrp="1"/>
          </p:cNvSpPr>
          <p:nvPr>
            <p:ph type="body" sz="quarter" idx="21"/>
          </p:nvPr>
        </p:nvSpPr>
        <p:spPr/>
        <p:txBody>
          <a:bodyPr>
            <a:normAutofit fontScale="92500"/>
          </a:bodyPr>
          <a:lstStyle/>
          <a:p>
            <a:endParaRPr lang="tr-TR"/>
          </a:p>
        </p:txBody>
      </p:sp>
      <p:sp>
        <p:nvSpPr>
          <p:cNvPr id="10" name="Metin Yer Tutucusu 9">
            <a:extLst>
              <a:ext uri="{FF2B5EF4-FFF2-40B4-BE49-F238E27FC236}">
                <a16:creationId xmlns:a16="http://schemas.microsoft.com/office/drawing/2014/main" id="{627398E2-0705-2CE3-2015-FE7B399C4E2C}"/>
              </a:ext>
            </a:extLst>
          </p:cNvPr>
          <p:cNvSpPr>
            <a:spLocks noGrp="1"/>
          </p:cNvSpPr>
          <p:nvPr>
            <p:ph type="body" sz="quarter" idx="23"/>
          </p:nvPr>
        </p:nvSpPr>
        <p:spPr/>
        <p:txBody>
          <a:bodyPr/>
          <a:lstStyle/>
          <a:p>
            <a:endParaRPr lang="tr-TR"/>
          </a:p>
        </p:txBody>
      </p:sp>
      <p:sp>
        <p:nvSpPr>
          <p:cNvPr id="11" name="Metin Yer Tutucusu 10">
            <a:extLst>
              <a:ext uri="{FF2B5EF4-FFF2-40B4-BE49-F238E27FC236}">
                <a16:creationId xmlns:a16="http://schemas.microsoft.com/office/drawing/2014/main" id="{8A9E5D3B-39AD-3A82-41E8-C630825C5BB4}"/>
              </a:ext>
            </a:extLst>
          </p:cNvPr>
          <p:cNvSpPr>
            <a:spLocks noGrp="1"/>
          </p:cNvSpPr>
          <p:nvPr>
            <p:ph type="body" sz="quarter" idx="24"/>
          </p:nvPr>
        </p:nvSpPr>
        <p:spPr/>
        <p:txBody>
          <a:bodyPr/>
          <a:lstStyle/>
          <a:p>
            <a:endParaRPr lang="tr-TR"/>
          </a:p>
        </p:txBody>
      </p:sp>
      <p:sp>
        <p:nvSpPr>
          <p:cNvPr id="12" name="Metin Yer Tutucusu 11">
            <a:extLst>
              <a:ext uri="{FF2B5EF4-FFF2-40B4-BE49-F238E27FC236}">
                <a16:creationId xmlns:a16="http://schemas.microsoft.com/office/drawing/2014/main" id="{1FD60CF8-8937-FB29-7688-6303B9AD6B48}"/>
              </a:ext>
            </a:extLst>
          </p:cNvPr>
          <p:cNvSpPr>
            <a:spLocks noGrp="1"/>
          </p:cNvSpPr>
          <p:nvPr>
            <p:ph type="body" sz="quarter" idx="25"/>
          </p:nvPr>
        </p:nvSpPr>
        <p:spPr/>
        <p:txBody>
          <a:bodyPr/>
          <a:lstStyle/>
          <a:p>
            <a:endParaRPr lang="tr-TR"/>
          </a:p>
        </p:txBody>
      </p:sp>
    </p:spTree>
    <p:extLst>
      <p:ext uri="{BB962C8B-B14F-4D97-AF65-F5344CB8AC3E}">
        <p14:creationId xmlns:p14="http://schemas.microsoft.com/office/powerpoint/2010/main" val="3339596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F3DA5792-1889-73B0-4D43-7B4D46BCCE6D}"/>
              </a:ext>
            </a:extLst>
          </p:cNvPr>
          <p:cNvSpPr>
            <a:spLocks noGrp="1"/>
          </p:cNvSpPr>
          <p:nvPr>
            <p:ph type="body" sz="quarter" idx="10"/>
          </p:nvPr>
        </p:nvSpPr>
        <p:spPr/>
        <p:txBody>
          <a:bodyPr/>
          <a:lstStyle/>
          <a:p>
            <a:endParaRPr lang="tr-TR"/>
          </a:p>
        </p:txBody>
      </p:sp>
      <p:sp>
        <p:nvSpPr>
          <p:cNvPr id="3" name="Metin Yer Tutucusu 2">
            <a:extLst>
              <a:ext uri="{FF2B5EF4-FFF2-40B4-BE49-F238E27FC236}">
                <a16:creationId xmlns:a16="http://schemas.microsoft.com/office/drawing/2014/main" id="{BC0D7A8E-4809-79E4-262E-E0BCFB662DBA}"/>
              </a:ext>
            </a:extLst>
          </p:cNvPr>
          <p:cNvSpPr>
            <a:spLocks noGrp="1"/>
          </p:cNvSpPr>
          <p:nvPr>
            <p:ph type="body" sz="quarter" idx="11"/>
          </p:nvPr>
        </p:nvSpPr>
        <p:spPr/>
        <p:txBody>
          <a:bodyPr/>
          <a:lstStyle/>
          <a:p>
            <a:endParaRPr lang="tr-TR"/>
          </a:p>
        </p:txBody>
      </p:sp>
      <p:sp>
        <p:nvSpPr>
          <p:cNvPr id="4" name="Metin Yer Tutucusu 3">
            <a:extLst>
              <a:ext uri="{FF2B5EF4-FFF2-40B4-BE49-F238E27FC236}">
                <a16:creationId xmlns:a16="http://schemas.microsoft.com/office/drawing/2014/main" id="{559A3DF3-AC5C-642C-090F-E964A7A254EE}"/>
              </a:ext>
            </a:extLst>
          </p:cNvPr>
          <p:cNvSpPr>
            <a:spLocks noGrp="1"/>
          </p:cNvSpPr>
          <p:nvPr>
            <p:ph type="body" sz="quarter" idx="12"/>
          </p:nvPr>
        </p:nvSpPr>
        <p:spPr/>
        <p:txBody>
          <a:bodyPr/>
          <a:lstStyle/>
          <a:p>
            <a:endParaRPr lang="tr-TR"/>
          </a:p>
        </p:txBody>
      </p:sp>
      <p:sp>
        <p:nvSpPr>
          <p:cNvPr id="5" name="Metin Yer Tutucusu 4">
            <a:extLst>
              <a:ext uri="{FF2B5EF4-FFF2-40B4-BE49-F238E27FC236}">
                <a16:creationId xmlns:a16="http://schemas.microsoft.com/office/drawing/2014/main" id="{147A5777-2F43-4289-3F31-45E3A738160B}"/>
              </a:ext>
            </a:extLst>
          </p:cNvPr>
          <p:cNvSpPr>
            <a:spLocks noGrp="1"/>
          </p:cNvSpPr>
          <p:nvPr>
            <p:ph type="body" sz="quarter" idx="13"/>
          </p:nvPr>
        </p:nvSpPr>
        <p:spPr/>
        <p:txBody>
          <a:bodyPr/>
          <a:lstStyle/>
          <a:p>
            <a:endParaRPr lang="tr-TR"/>
          </a:p>
        </p:txBody>
      </p:sp>
      <p:sp>
        <p:nvSpPr>
          <p:cNvPr id="6" name="Metin Yer Tutucusu 5">
            <a:extLst>
              <a:ext uri="{FF2B5EF4-FFF2-40B4-BE49-F238E27FC236}">
                <a16:creationId xmlns:a16="http://schemas.microsoft.com/office/drawing/2014/main" id="{7472814E-5DAC-B59B-78C5-638733B741FA}"/>
              </a:ext>
            </a:extLst>
          </p:cNvPr>
          <p:cNvSpPr>
            <a:spLocks noGrp="1"/>
          </p:cNvSpPr>
          <p:nvPr>
            <p:ph type="body" sz="quarter" idx="14"/>
          </p:nvPr>
        </p:nvSpPr>
        <p:spPr/>
        <p:txBody>
          <a:bodyPr/>
          <a:lstStyle/>
          <a:p>
            <a:endParaRPr lang="tr-TR"/>
          </a:p>
        </p:txBody>
      </p:sp>
      <p:sp>
        <p:nvSpPr>
          <p:cNvPr id="7" name="Metin Yer Tutucusu 6">
            <a:extLst>
              <a:ext uri="{FF2B5EF4-FFF2-40B4-BE49-F238E27FC236}">
                <a16:creationId xmlns:a16="http://schemas.microsoft.com/office/drawing/2014/main" id="{31352C97-A1F7-E8A1-E5C5-7E0F7B081713}"/>
              </a:ext>
            </a:extLst>
          </p:cNvPr>
          <p:cNvSpPr>
            <a:spLocks noGrp="1"/>
          </p:cNvSpPr>
          <p:nvPr>
            <p:ph type="body" sz="quarter" idx="15"/>
          </p:nvPr>
        </p:nvSpPr>
        <p:spPr/>
        <p:txBody>
          <a:bodyPr/>
          <a:lstStyle/>
          <a:p>
            <a:endParaRPr lang="tr-TR"/>
          </a:p>
        </p:txBody>
      </p:sp>
      <p:sp>
        <p:nvSpPr>
          <p:cNvPr id="8" name="Metin Yer Tutucusu 7">
            <a:extLst>
              <a:ext uri="{FF2B5EF4-FFF2-40B4-BE49-F238E27FC236}">
                <a16:creationId xmlns:a16="http://schemas.microsoft.com/office/drawing/2014/main" id="{12865AEF-92C7-CC1F-D5F8-82C229C1B554}"/>
              </a:ext>
            </a:extLst>
          </p:cNvPr>
          <p:cNvSpPr>
            <a:spLocks noGrp="1"/>
          </p:cNvSpPr>
          <p:nvPr>
            <p:ph type="body" sz="quarter" idx="16"/>
          </p:nvPr>
        </p:nvSpPr>
        <p:spPr/>
        <p:txBody>
          <a:bodyPr/>
          <a:lstStyle/>
          <a:p>
            <a:endParaRPr lang="tr-TR"/>
          </a:p>
        </p:txBody>
      </p:sp>
      <p:sp>
        <p:nvSpPr>
          <p:cNvPr id="9" name="Metin Yer Tutucusu 8">
            <a:extLst>
              <a:ext uri="{FF2B5EF4-FFF2-40B4-BE49-F238E27FC236}">
                <a16:creationId xmlns:a16="http://schemas.microsoft.com/office/drawing/2014/main" id="{5E9C3637-901A-9879-B12D-F8B544BDE2AD}"/>
              </a:ext>
            </a:extLst>
          </p:cNvPr>
          <p:cNvSpPr>
            <a:spLocks noGrp="1"/>
          </p:cNvSpPr>
          <p:nvPr>
            <p:ph type="body" sz="quarter" idx="17"/>
          </p:nvPr>
        </p:nvSpPr>
        <p:spPr/>
        <p:txBody>
          <a:bodyPr/>
          <a:lstStyle/>
          <a:p>
            <a:endParaRPr lang="tr-TR"/>
          </a:p>
        </p:txBody>
      </p:sp>
      <p:sp>
        <p:nvSpPr>
          <p:cNvPr id="10" name="Metin Yer Tutucusu 9">
            <a:extLst>
              <a:ext uri="{FF2B5EF4-FFF2-40B4-BE49-F238E27FC236}">
                <a16:creationId xmlns:a16="http://schemas.microsoft.com/office/drawing/2014/main" id="{2F0CAA22-C2DD-74B5-D40B-F5D0BD012FE8}"/>
              </a:ext>
            </a:extLst>
          </p:cNvPr>
          <p:cNvSpPr>
            <a:spLocks noGrp="1"/>
          </p:cNvSpPr>
          <p:nvPr>
            <p:ph type="body" sz="quarter" idx="18"/>
          </p:nvPr>
        </p:nvSpPr>
        <p:spPr/>
        <p:txBody>
          <a:bodyPr/>
          <a:lstStyle/>
          <a:p>
            <a:endParaRPr lang="tr-TR"/>
          </a:p>
        </p:txBody>
      </p:sp>
      <p:sp>
        <p:nvSpPr>
          <p:cNvPr id="11" name="Metin Yer Tutucusu 10">
            <a:extLst>
              <a:ext uri="{FF2B5EF4-FFF2-40B4-BE49-F238E27FC236}">
                <a16:creationId xmlns:a16="http://schemas.microsoft.com/office/drawing/2014/main" id="{F37F1C42-B4A0-538A-FE88-85C10179086E}"/>
              </a:ext>
            </a:extLst>
          </p:cNvPr>
          <p:cNvSpPr>
            <a:spLocks noGrp="1"/>
          </p:cNvSpPr>
          <p:nvPr>
            <p:ph type="body" sz="quarter" idx="19"/>
          </p:nvPr>
        </p:nvSpPr>
        <p:spPr/>
        <p:txBody>
          <a:bodyPr/>
          <a:lstStyle/>
          <a:p>
            <a:endParaRPr lang="tr-TR"/>
          </a:p>
        </p:txBody>
      </p:sp>
    </p:spTree>
    <p:extLst>
      <p:ext uri="{BB962C8B-B14F-4D97-AF65-F5344CB8AC3E}">
        <p14:creationId xmlns:p14="http://schemas.microsoft.com/office/powerpoint/2010/main" val="3489381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5EC4DCE3-AC70-4119-BB84-50D2AE24F242}"/>
              </a:ext>
            </a:extLst>
          </p:cNvPr>
          <p:cNvSpPr>
            <a:spLocks noGrp="1"/>
          </p:cNvSpPr>
          <p:nvPr>
            <p:ph type="body" sz="quarter" idx="10"/>
          </p:nvPr>
        </p:nvSpPr>
        <p:spPr/>
        <p:txBody>
          <a:bodyPr/>
          <a:lstStyle/>
          <a:p>
            <a:endParaRPr lang="tr-TR"/>
          </a:p>
        </p:txBody>
      </p:sp>
      <p:sp>
        <p:nvSpPr>
          <p:cNvPr id="3" name="Metin Yer Tutucusu 2">
            <a:extLst>
              <a:ext uri="{FF2B5EF4-FFF2-40B4-BE49-F238E27FC236}">
                <a16:creationId xmlns:a16="http://schemas.microsoft.com/office/drawing/2014/main" id="{3AE3B69E-321F-5E46-F71A-3ECA6F8967BF}"/>
              </a:ext>
            </a:extLst>
          </p:cNvPr>
          <p:cNvSpPr>
            <a:spLocks noGrp="1"/>
          </p:cNvSpPr>
          <p:nvPr>
            <p:ph type="body" sz="quarter" idx="11"/>
          </p:nvPr>
        </p:nvSpPr>
        <p:spPr/>
        <p:txBody>
          <a:bodyPr/>
          <a:lstStyle/>
          <a:p>
            <a:endParaRPr lang="tr-TR"/>
          </a:p>
        </p:txBody>
      </p:sp>
      <p:sp>
        <p:nvSpPr>
          <p:cNvPr id="4" name="Metin Yer Tutucusu 3">
            <a:extLst>
              <a:ext uri="{FF2B5EF4-FFF2-40B4-BE49-F238E27FC236}">
                <a16:creationId xmlns:a16="http://schemas.microsoft.com/office/drawing/2014/main" id="{87D4B0BD-CD60-5830-0E58-5EF6DFEBD56E}"/>
              </a:ext>
            </a:extLst>
          </p:cNvPr>
          <p:cNvSpPr>
            <a:spLocks noGrp="1"/>
          </p:cNvSpPr>
          <p:nvPr>
            <p:ph type="body" sz="quarter" idx="12"/>
          </p:nvPr>
        </p:nvSpPr>
        <p:spPr/>
        <p:txBody>
          <a:bodyPr/>
          <a:lstStyle/>
          <a:p>
            <a:endParaRPr lang="tr-TR"/>
          </a:p>
        </p:txBody>
      </p:sp>
      <p:sp>
        <p:nvSpPr>
          <p:cNvPr id="5" name="Metin Yer Tutucusu 4">
            <a:extLst>
              <a:ext uri="{FF2B5EF4-FFF2-40B4-BE49-F238E27FC236}">
                <a16:creationId xmlns:a16="http://schemas.microsoft.com/office/drawing/2014/main" id="{F5B2B7E7-2164-3F24-EA8C-2B11D6A59CC8}"/>
              </a:ext>
            </a:extLst>
          </p:cNvPr>
          <p:cNvSpPr>
            <a:spLocks noGrp="1"/>
          </p:cNvSpPr>
          <p:nvPr>
            <p:ph type="body" sz="quarter" idx="13"/>
          </p:nvPr>
        </p:nvSpPr>
        <p:spPr/>
        <p:txBody>
          <a:bodyPr/>
          <a:lstStyle/>
          <a:p>
            <a:endParaRPr lang="tr-TR"/>
          </a:p>
        </p:txBody>
      </p:sp>
      <p:sp>
        <p:nvSpPr>
          <p:cNvPr id="6" name="Metin Yer Tutucusu 5">
            <a:extLst>
              <a:ext uri="{FF2B5EF4-FFF2-40B4-BE49-F238E27FC236}">
                <a16:creationId xmlns:a16="http://schemas.microsoft.com/office/drawing/2014/main" id="{E240E9CA-0BFC-995D-12CE-273D5D485711}"/>
              </a:ext>
            </a:extLst>
          </p:cNvPr>
          <p:cNvSpPr>
            <a:spLocks noGrp="1"/>
          </p:cNvSpPr>
          <p:nvPr>
            <p:ph type="body" sz="quarter" idx="14"/>
          </p:nvPr>
        </p:nvSpPr>
        <p:spPr/>
        <p:txBody>
          <a:bodyPr/>
          <a:lstStyle/>
          <a:p>
            <a:endParaRPr lang="tr-TR"/>
          </a:p>
        </p:txBody>
      </p:sp>
      <p:sp>
        <p:nvSpPr>
          <p:cNvPr id="7" name="Metin Yer Tutucusu 6">
            <a:extLst>
              <a:ext uri="{FF2B5EF4-FFF2-40B4-BE49-F238E27FC236}">
                <a16:creationId xmlns:a16="http://schemas.microsoft.com/office/drawing/2014/main" id="{B8F3A4A8-9D57-C5AE-4AFE-D9A8984CE24A}"/>
              </a:ext>
            </a:extLst>
          </p:cNvPr>
          <p:cNvSpPr>
            <a:spLocks noGrp="1"/>
          </p:cNvSpPr>
          <p:nvPr>
            <p:ph type="body" sz="quarter" idx="15"/>
          </p:nvPr>
        </p:nvSpPr>
        <p:spPr/>
        <p:txBody>
          <a:bodyPr/>
          <a:lstStyle/>
          <a:p>
            <a:endParaRPr lang="tr-TR"/>
          </a:p>
        </p:txBody>
      </p:sp>
      <p:sp>
        <p:nvSpPr>
          <p:cNvPr id="8" name="Metin Yer Tutucusu 7">
            <a:extLst>
              <a:ext uri="{FF2B5EF4-FFF2-40B4-BE49-F238E27FC236}">
                <a16:creationId xmlns:a16="http://schemas.microsoft.com/office/drawing/2014/main" id="{C42A93B8-572D-1F59-EF2C-59F4907A69F7}"/>
              </a:ext>
            </a:extLst>
          </p:cNvPr>
          <p:cNvSpPr>
            <a:spLocks noGrp="1"/>
          </p:cNvSpPr>
          <p:nvPr>
            <p:ph type="body" sz="quarter" idx="16"/>
          </p:nvPr>
        </p:nvSpPr>
        <p:spPr/>
        <p:txBody>
          <a:bodyPr/>
          <a:lstStyle/>
          <a:p>
            <a:endParaRPr lang="tr-TR"/>
          </a:p>
        </p:txBody>
      </p:sp>
      <p:sp>
        <p:nvSpPr>
          <p:cNvPr id="9" name="Metin Yer Tutucusu 8">
            <a:extLst>
              <a:ext uri="{FF2B5EF4-FFF2-40B4-BE49-F238E27FC236}">
                <a16:creationId xmlns:a16="http://schemas.microsoft.com/office/drawing/2014/main" id="{EB9E9CAE-34A3-2C06-BD1B-86DF6B5F6FF0}"/>
              </a:ext>
            </a:extLst>
          </p:cNvPr>
          <p:cNvSpPr>
            <a:spLocks noGrp="1"/>
          </p:cNvSpPr>
          <p:nvPr>
            <p:ph type="body" sz="quarter" idx="19"/>
          </p:nvPr>
        </p:nvSpPr>
        <p:spPr/>
        <p:txBody>
          <a:bodyPr/>
          <a:lstStyle/>
          <a:p>
            <a:endParaRPr lang="tr-TR"/>
          </a:p>
        </p:txBody>
      </p:sp>
    </p:spTree>
    <p:extLst>
      <p:ext uri="{BB962C8B-B14F-4D97-AF65-F5344CB8AC3E}">
        <p14:creationId xmlns:p14="http://schemas.microsoft.com/office/powerpoint/2010/main" val="810901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C98C3-A4B2-7A30-EDF6-9AEB2E5E632C}"/>
            </a:ext>
          </a:extLst>
        </p:cNvPr>
        <p:cNvGrpSpPr/>
        <p:nvPr/>
      </p:nvGrpSpPr>
      <p:grpSpPr>
        <a:xfrm>
          <a:off x="0" y="0"/>
          <a:ext cx="0" cy="0"/>
          <a:chOff x="0" y="0"/>
          <a:chExt cx="0" cy="0"/>
        </a:xfrm>
      </p:grpSpPr>
      <p:sp>
        <p:nvSpPr>
          <p:cNvPr id="2" name="Metin Yer Tutucusu 1">
            <a:extLst>
              <a:ext uri="{FF2B5EF4-FFF2-40B4-BE49-F238E27FC236}">
                <a16:creationId xmlns:a16="http://schemas.microsoft.com/office/drawing/2014/main" id="{2AF34AC6-31B2-44AB-F895-A6FB540DB44A}"/>
              </a:ext>
            </a:extLst>
          </p:cNvPr>
          <p:cNvSpPr>
            <a:spLocks noGrp="1"/>
          </p:cNvSpPr>
          <p:nvPr>
            <p:ph type="body" sz="quarter" idx="11"/>
          </p:nvPr>
        </p:nvSpPr>
        <p:spPr>
          <a:xfrm>
            <a:off x="6345517" y="1926985"/>
            <a:ext cx="5419898" cy="3441884"/>
          </a:xfrm>
        </p:spPr>
        <p:txBody>
          <a:bodyPr>
            <a:normAutofit/>
          </a:bodyPr>
          <a:lstStyle/>
          <a:p>
            <a:r>
              <a:rPr lang="en-US" dirty="0"/>
              <a:t>All shapes, icons, 3D models, SmartArt, and graphics added to the presentation are automatically generated to match the corporate color palette. Colors can be adjusted if special needs arise.</a:t>
            </a:r>
          </a:p>
        </p:txBody>
      </p:sp>
      <p:sp>
        <p:nvSpPr>
          <p:cNvPr id="3" name="Metin Yer Tutucusu 2">
            <a:extLst>
              <a:ext uri="{FF2B5EF4-FFF2-40B4-BE49-F238E27FC236}">
                <a16:creationId xmlns:a16="http://schemas.microsoft.com/office/drawing/2014/main" id="{20BC9222-CC72-1D6C-041F-135301801A1E}"/>
              </a:ext>
            </a:extLst>
          </p:cNvPr>
          <p:cNvSpPr>
            <a:spLocks noGrp="1"/>
          </p:cNvSpPr>
          <p:nvPr>
            <p:ph type="body" sz="quarter" idx="18"/>
          </p:nvPr>
        </p:nvSpPr>
        <p:spPr/>
        <p:txBody>
          <a:bodyPr/>
          <a:lstStyle/>
          <a:p>
            <a:r>
              <a:rPr lang="tr-TR" dirty="0" err="1"/>
              <a:t>Use</a:t>
            </a:r>
            <a:r>
              <a:rPr lang="tr-TR" dirty="0"/>
              <a:t> of Presentation File</a:t>
            </a:r>
          </a:p>
        </p:txBody>
      </p:sp>
      <p:graphicFrame>
        <p:nvGraphicFramePr>
          <p:cNvPr id="5" name="Grafik 4">
            <a:extLst>
              <a:ext uri="{FF2B5EF4-FFF2-40B4-BE49-F238E27FC236}">
                <a16:creationId xmlns:a16="http://schemas.microsoft.com/office/drawing/2014/main" id="{4414989D-93E8-5444-653B-4AF93EFC3F31}"/>
              </a:ext>
            </a:extLst>
          </p:cNvPr>
          <p:cNvGraphicFramePr/>
          <p:nvPr>
            <p:extLst>
              <p:ext uri="{D42A27DB-BD31-4B8C-83A1-F6EECF244321}">
                <p14:modId xmlns:p14="http://schemas.microsoft.com/office/powerpoint/2010/main" val="1335888077"/>
              </p:ext>
            </p:extLst>
          </p:nvPr>
        </p:nvGraphicFramePr>
        <p:xfrm>
          <a:off x="339834" y="1613591"/>
          <a:ext cx="6103007" cy="40686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4466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7A0B8-0145-7A9E-E5DC-9D5C7D202842}"/>
            </a:ext>
          </a:extLst>
        </p:cNvPr>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3977697B-6E7F-692D-4E36-75AA6B42B60B}"/>
              </a:ext>
            </a:extLst>
          </p:cNvPr>
          <p:cNvSpPr>
            <a:spLocks noGrp="1"/>
          </p:cNvSpPr>
          <p:nvPr>
            <p:ph type="sldNum" sz="quarter" idx="4"/>
          </p:nvPr>
        </p:nvSpPr>
        <p:spPr/>
        <p:txBody>
          <a:bodyPr/>
          <a:lstStyle/>
          <a:p>
            <a:fld id="{2F62D8D3-5C38-8D43-BD98-13F7A0749A0B}" type="slidenum">
              <a:rPr lang="tr-TR" smtClean="0"/>
              <a:pPr/>
              <a:t>29</a:t>
            </a:fld>
            <a:endParaRPr lang="tr-TR" dirty="0"/>
          </a:p>
        </p:txBody>
      </p:sp>
      <p:sp>
        <p:nvSpPr>
          <p:cNvPr id="15" name="Metin Yer Tutucusu 2">
            <a:extLst>
              <a:ext uri="{FF2B5EF4-FFF2-40B4-BE49-F238E27FC236}">
                <a16:creationId xmlns:a16="http://schemas.microsoft.com/office/drawing/2014/main" id="{F417769A-358A-FAD8-3497-8DD8C687966E}"/>
              </a:ext>
            </a:extLst>
          </p:cNvPr>
          <p:cNvSpPr txBox="1">
            <a:spLocks/>
          </p:cNvSpPr>
          <p:nvPr/>
        </p:nvSpPr>
        <p:spPr>
          <a:xfrm>
            <a:off x="9103508" y="3261025"/>
            <a:ext cx="1706161" cy="1055915"/>
          </a:xfrm>
          <a:prstGeom prst="rect">
            <a:avLst/>
          </a:prstGeom>
        </p:spPr>
        <p:txBody>
          <a:bodyPr vert="horz" lIns="91440" tIns="45720" rIns="91440" bIns="45720" rtlCol="0" anchor="t">
            <a:normAutofit/>
          </a:bodyPr>
          <a:lstStyle>
            <a:lvl1pPr marL="0" indent="0" algn="just" defTabSz="914400" rtl="0" eaLnBrk="1" latinLnBrk="0" hangingPunct="1">
              <a:lnSpc>
                <a:spcPct val="150000"/>
              </a:lnSpc>
              <a:spcBef>
                <a:spcPts val="1000"/>
              </a:spcBef>
              <a:buFont typeface="+mj-lt"/>
              <a:buNone/>
              <a:defRPr sz="2000" b="0" i="0" kern="1200">
                <a:solidFill>
                  <a:srgbClr val="706F6F"/>
                </a:solidFill>
                <a:latin typeface="Gotham" pitchFamily="2" charset="0"/>
                <a:ea typeface="+mn-ea"/>
                <a:cs typeface="Gotham" pitchFamily="2" charset="0"/>
              </a:defRPr>
            </a:lvl1pPr>
            <a:lvl2pPr marL="914400" indent="-457200" algn="l" defTabSz="914400" rtl="0" eaLnBrk="1" latinLnBrk="0" hangingPunct="1">
              <a:lnSpc>
                <a:spcPct val="90000"/>
              </a:lnSpc>
              <a:spcBef>
                <a:spcPts val="500"/>
              </a:spcBef>
              <a:buFont typeface="+mj-lt"/>
              <a:buAutoNum type="alphaLcPeriod"/>
              <a:defRPr sz="2400" kern="1200">
                <a:solidFill>
                  <a:schemeClr val="tx1"/>
                </a:solidFill>
                <a:latin typeface="+mn-lt"/>
                <a:ea typeface="+mn-ea"/>
                <a:cs typeface="+mn-cs"/>
              </a:defRPr>
            </a:lvl2pPr>
            <a:lvl3pPr marL="1371600"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tr-TR" sz="4000" b="1" dirty="0">
                <a:solidFill>
                  <a:schemeClr val="bg1"/>
                </a:solidFill>
                <a:latin typeface="Gotham Black" pitchFamily="2" charset="0"/>
                <a:cs typeface="Gotham Black" pitchFamily="2" charset="0"/>
              </a:rPr>
              <a:t>15</a:t>
            </a:r>
          </a:p>
        </p:txBody>
      </p:sp>
      <p:sp>
        <p:nvSpPr>
          <p:cNvPr id="7" name="Metin Yer Tutucusu 6">
            <a:extLst>
              <a:ext uri="{FF2B5EF4-FFF2-40B4-BE49-F238E27FC236}">
                <a16:creationId xmlns:a16="http://schemas.microsoft.com/office/drawing/2014/main" id="{2B18B163-3396-75B8-C945-3C6A94339A44}"/>
              </a:ext>
            </a:extLst>
          </p:cNvPr>
          <p:cNvSpPr>
            <a:spLocks noGrp="1"/>
          </p:cNvSpPr>
          <p:nvPr>
            <p:ph type="body" sz="quarter" idx="18"/>
          </p:nvPr>
        </p:nvSpPr>
        <p:spPr/>
        <p:txBody>
          <a:bodyPr/>
          <a:lstStyle/>
          <a:p>
            <a:endParaRPr lang="tr-TR" dirty="0"/>
          </a:p>
        </p:txBody>
      </p:sp>
    </p:spTree>
    <p:extLst>
      <p:ext uri="{BB962C8B-B14F-4D97-AF65-F5344CB8AC3E}">
        <p14:creationId xmlns:p14="http://schemas.microsoft.com/office/powerpoint/2010/main" val="3689661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8697D09D-F8F1-D0B0-0B28-2FDECEE8137E}"/>
              </a:ext>
            </a:extLst>
          </p:cNvPr>
          <p:cNvSpPr>
            <a:spLocks noGrp="1"/>
          </p:cNvSpPr>
          <p:nvPr>
            <p:ph type="body" sz="quarter" idx="11"/>
          </p:nvPr>
        </p:nvSpPr>
        <p:spPr/>
        <p:txBody>
          <a:bodyPr/>
          <a:lstStyle/>
          <a:p>
            <a:endParaRPr lang="tr-TR" dirty="0"/>
          </a:p>
        </p:txBody>
      </p:sp>
      <p:sp>
        <p:nvSpPr>
          <p:cNvPr id="3" name="Metin Yer Tutucusu 2">
            <a:extLst>
              <a:ext uri="{FF2B5EF4-FFF2-40B4-BE49-F238E27FC236}">
                <a16:creationId xmlns:a16="http://schemas.microsoft.com/office/drawing/2014/main" id="{36AE05EF-4BA2-514D-D87D-5343801246E8}"/>
              </a:ext>
            </a:extLst>
          </p:cNvPr>
          <p:cNvSpPr>
            <a:spLocks noGrp="1"/>
          </p:cNvSpPr>
          <p:nvPr>
            <p:ph type="body" sz="quarter" idx="12"/>
          </p:nvPr>
        </p:nvSpPr>
        <p:spPr/>
        <p:txBody>
          <a:bodyPr/>
          <a:lstStyle/>
          <a:p>
            <a:endParaRPr lang="tr-TR" dirty="0"/>
          </a:p>
        </p:txBody>
      </p:sp>
      <p:sp>
        <p:nvSpPr>
          <p:cNvPr id="4" name="Metin Yer Tutucusu 3">
            <a:extLst>
              <a:ext uri="{FF2B5EF4-FFF2-40B4-BE49-F238E27FC236}">
                <a16:creationId xmlns:a16="http://schemas.microsoft.com/office/drawing/2014/main" id="{D6877FC5-B9BF-BA9D-F3D4-58CD02B64FC7}"/>
              </a:ext>
            </a:extLst>
          </p:cNvPr>
          <p:cNvSpPr>
            <a:spLocks noGrp="1"/>
          </p:cNvSpPr>
          <p:nvPr>
            <p:ph type="body" sz="quarter" idx="13"/>
          </p:nvPr>
        </p:nvSpPr>
        <p:spPr/>
        <p:txBody>
          <a:bodyPr/>
          <a:lstStyle/>
          <a:p>
            <a:endParaRPr lang="tr-TR" dirty="0"/>
          </a:p>
        </p:txBody>
      </p:sp>
    </p:spTree>
    <p:extLst>
      <p:ext uri="{BB962C8B-B14F-4D97-AF65-F5344CB8AC3E}">
        <p14:creationId xmlns:p14="http://schemas.microsoft.com/office/powerpoint/2010/main" val="1054051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3B725B6-2410-8DBD-1462-B488EB347A0F}"/>
              </a:ext>
            </a:extLst>
          </p:cNvPr>
          <p:cNvSpPr>
            <a:spLocks noGrp="1"/>
          </p:cNvSpPr>
          <p:nvPr>
            <p:ph type="sldNum" sz="quarter" idx="4"/>
          </p:nvPr>
        </p:nvSpPr>
        <p:spPr/>
        <p:txBody>
          <a:bodyPr/>
          <a:lstStyle/>
          <a:p>
            <a:fld id="{2F62D8D3-5C38-8D43-BD98-13F7A0749A0B}" type="slidenum">
              <a:rPr lang="tr-TR" smtClean="0"/>
              <a:pPr/>
              <a:t>30</a:t>
            </a:fld>
            <a:endParaRPr lang="tr-TR" dirty="0"/>
          </a:p>
        </p:txBody>
      </p:sp>
      <p:grpSp>
        <p:nvGrpSpPr>
          <p:cNvPr id="10" name="Google Shape;16220;p92">
            <a:extLst>
              <a:ext uri="{FF2B5EF4-FFF2-40B4-BE49-F238E27FC236}">
                <a16:creationId xmlns:a16="http://schemas.microsoft.com/office/drawing/2014/main" id="{B198C5FA-604C-3546-01C8-29D60C134BE3}"/>
              </a:ext>
            </a:extLst>
          </p:cNvPr>
          <p:cNvGrpSpPr/>
          <p:nvPr/>
        </p:nvGrpSpPr>
        <p:grpSpPr>
          <a:xfrm>
            <a:off x="1353750" y="4625594"/>
            <a:ext cx="529259" cy="388894"/>
            <a:chOff x="1306445" y="3397829"/>
            <a:chExt cx="367255" cy="269855"/>
          </a:xfrm>
          <a:solidFill>
            <a:srgbClr val="8E1438"/>
          </a:solidFill>
        </p:grpSpPr>
        <p:sp>
          <p:nvSpPr>
            <p:cNvPr id="11" name="Google Shape;16221;p92">
              <a:extLst>
                <a:ext uri="{FF2B5EF4-FFF2-40B4-BE49-F238E27FC236}">
                  <a16:creationId xmlns:a16="http://schemas.microsoft.com/office/drawing/2014/main" id="{E5037556-B433-3D80-B470-5A229172601E}"/>
                </a:ext>
              </a:extLst>
            </p:cNvPr>
            <p:cNvSpPr/>
            <p:nvPr/>
          </p:nvSpPr>
          <p:spPr>
            <a:xfrm>
              <a:off x="1588395" y="3513054"/>
              <a:ext cx="45517" cy="16297"/>
            </a:xfrm>
            <a:custGeom>
              <a:avLst/>
              <a:gdLst/>
              <a:ahLst/>
              <a:cxnLst/>
              <a:rect l="l" t="t" r="r" b="b"/>
              <a:pathLst>
                <a:path w="1430" h="512" extrusionOk="0">
                  <a:moveTo>
                    <a:pt x="168" y="0"/>
                  </a:moveTo>
                  <a:cubicBezTo>
                    <a:pt x="72" y="0"/>
                    <a:pt x="1" y="71"/>
                    <a:pt x="1" y="167"/>
                  </a:cubicBezTo>
                  <a:cubicBezTo>
                    <a:pt x="1" y="250"/>
                    <a:pt x="72" y="333"/>
                    <a:pt x="168" y="333"/>
                  </a:cubicBezTo>
                  <a:cubicBezTo>
                    <a:pt x="358" y="333"/>
                    <a:pt x="906" y="357"/>
                    <a:pt x="1180" y="488"/>
                  </a:cubicBezTo>
                  <a:cubicBezTo>
                    <a:pt x="1204" y="512"/>
                    <a:pt x="1227" y="512"/>
                    <a:pt x="1251" y="512"/>
                  </a:cubicBezTo>
                  <a:cubicBezTo>
                    <a:pt x="1311" y="512"/>
                    <a:pt x="1370" y="476"/>
                    <a:pt x="1406" y="417"/>
                  </a:cubicBezTo>
                  <a:cubicBezTo>
                    <a:pt x="1430" y="333"/>
                    <a:pt x="1406" y="226"/>
                    <a:pt x="1323" y="191"/>
                  </a:cubicBezTo>
                  <a:cubicBezTo>
                    <a:pt x="942" y="0"/>
                    <a:pt x="19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222;p92">
              <a:extLst>
                <a:ext uri="{FF2B5EF4-FFF2-40B4-BE49-F238E27FC236}">
                  <a16:creationId xmlns:a16="http://schemas.microsoft.com/office/drawing/2014/main" id="{97184E81-3832-1BDF-3558-821970E4E3AB}"/>
                </a:ext>
              </a:extLst>
            </p:cNvPr>
            <p:cNvSpPr/>
            <p:nvPr/>
          </p:nvSpPr>
          <p:spPr>
            <a:xfrm>
              <a:off x="1306445" y="3397829"/>
              <a:ext cx="367255" cy="269091"/>
            </a:xfrm>
            <a:custGeom>
              <a:avLst/>
              <a:gdLst/>
              <a:ahLst/>
              <a:cxnLst/>
              <a:rect l="l" t="t" r="r" b="b"/>
              <a:pathLst>
                <a:path w="11538" h="8454" extrusionOk="0">
                  <a:moveTo>
                    <a:pt x="7573" y="334"/>
                  </a:moveTo>
                  <a:lnTo>
                    <a:pt x="7573" y="1965"/>
                  </a:lnTo>
                  <a:cubicBezTo>
                    <a:pt x="7573" y="2227"/>
                    <a:pt x="7525" y="2465"/>
                    <a:pt x="7418" y="2679"/>
                  </a:cubicBezTo>
                  <a:cubicBezTo>
                    <a:pt x="7395" y="2715"/>
                    <a:pt x="7395" y="2727"/>
                    <a:pt x="7395" y="2763"/>
                  </a:cubicBezTo>
                  <a:lnTo>
                    <a:pt x="7395" y="3239"/>
                  </a:lnTo>
                  <a:cubicBezTo>
                    <a:pt x="7395" y="3691"/>
                    <a:pt x="7216" y="4108"/>
                    <a:pt x="6883" y="4442"/>
                  </a:cubicBezTo>
                  <a:cubicBezTo>
                    <a:pt x="6835" y="4489"/>
                    <a:pt x="6787" y="4513"/>
                    <a:pt x="6740" y="4549"/>
                  </a:cubicBezTo>
                  <a:cubicBezTo>
                    <a:pt x="6466" y="4759"/>
                    <a:pt x="6137" y="4876"/>
                    <a:pt x="5785" y="4876"/>
                  </a:cubicBezTo>
                  <a:cubicBezTo>
                    <a:pt x="5739" y="4876"/>
                    <a:pt x="5692" y="4874"/>
                    <a:pt x="5644" y="4870"/>
                  </a:cubicBezTo>
                  <a:cubicBezTo>
                    <a:pt x="4787" y="4823"/>
                    <a:pt x="4108" y="4072"/>
                    <a:pt x="4108" y="3180"/>
                  </a:cubicBezTo>
                  <a:lnTo>
                    <a:pt x="4108" y="2763"/>
                  </a:lnTo>
                  <a:cubicBezTo>
                    <a:pt x="4108" y="2727"/>
                    <a:pt x="4108" y="2715"/>
                    <a:pt x="4096" y="2679"/>
                  </a:cubicBezTo>
                  <a:cubicBezTo>
                    <a:pt x="3989" y="2465"/>
                    <a:pt x="3930" y="2227"/>
                    <a:pt x="3930" y="1965"/>
                  </a:cubicBezTo>
                  <a:lnTo>
                    <a:pt x="3930" y="1608"/>
                  </a:lnTo>
                  <a:cubicBezTo>
                    <a:pt x="3930" y="917"/>
                    <a:pt x="4513" y="334"/>
                    <a:pt x="5216" y="334"/>
                  </a:cubicBezTo>
                  <a:close/>
                  <a:moveTo>
                    <a:pt x="1763" y="3025"/>
                  </a:moveTo>
                  <a:cubicBezTo>
                    <a:pt x="2049" y="3025"/>
                    <a:pt x="2311" y="3144"/>
                    <a:pt x="2525" y="3358"/>
                  </a:cubicBezTo>
                  <a:cubicBezTo>
                    <a:pt x="2715" y="3561"/>
                    <a:pt x="2846" y="3846"/>
                    <a:pt x="2858" y="4144"/>
                  </a:cubicBezTo>
                  <a:cubicBezTo>
                    <a:pt x="2858" y="4227"/>
                    <a:pt x="2882" y="4346"/>
                    <a:pt x="2882" y="4465"/>
                  </a:cubicBezTo>
                  <a:lnTo>
                    <a:pt x="2882" y="4501"/>
                  </a:lnTo>
                  <a:cubicBezTo>
                    <a:pt x="2703" y="4215"/>
                    <a:pt x="2406" y="4013"/>
                    <a:pt x="2049" y="3894"/>
                  </a:cubicBezTo>
                  <a:cubicBezTo>
                    <a:pt x="1703" y="3787"/>
                    <a:pt x="1406" y="3787"/>
                    <a:pt x="1406" y="3787"/>
                  </a:cubicBezTo>
                  <a:cubicBezTo>
                    <a:pt x="1358" y="3787"/>
                    <a:pt x="1310" y="3799"/>
                    <a:pt x="1287" y="3834"/>
                  </a:cubicBezTo>
                  <a:lnTo>
                    <a:pt x="977" y="4144"/>
                  </a:lnTo>
                  <a:cubicBezTo>
                    <a:pt x="918" y="4215"/>
                    <a:pt x="918" y="4323"/>
                    <a:pt x="977" y="4382"/>
                  </a:cubicBezTo>
                  <a:cubicBezTo>
                    <a:pt x="1013" y="4412"/>
                    <a:pt x="1057" y="4427"/>
                    <a:pt x="1101" y="4427"/>
                  </a:cubicBezTo>
                  <a:cubicBezTo>
                    <a:pt x="1144" y="4427"/>
                    <a:pt x="1185" y="4412"/>
                    <a:pt x="1215" y="4382"/>
                  </a:cubicBezTo>
                  <a:lnTo>
                    <a:pt x="1465" y="4108"/>
                  </a:lnTo>
                  <a:cubicBezTo>
                    <a:pt x="1691" y="4132"/>
                    <a:pt x="2382" y="4203"/>
                    <a:pt x="2668" y="4811"/>
                  </a:cubicBezTo>
                  <a:cubicBezTo>
                    <a:pt x="2596" y="5275"/>
                    <a:pt x="2215" y="5596"/>
                    <a:pt x="1763" y="5596"/>
                  </a:cubicBezTo>
                  <a:cubicBezTo>
                    <a:pt x="1251" y="5596"/>
                    <a:pt x="834" y="5180"/>
                    <a:pt x="834" y="4680"/>
                  </a:cubicBezTo>
                  <a:cubicBezTo>
                    <a:pt x="834" y="4584"/>
                    <a:pt x="763" y="4513"/>
                    <a:pt x="679" y="4513"/>
                  </a:cubicBezTo>
                  <a:lnTo>
                    <a:pt x="644" y="4513"/>
                  </a:lnTo>
                  <a:lnTo>
                    <a:pt x="644" y="4465"/>
                  </a:lnTo>
                  <a:cubicBezTo>
                    <a:pt x="644" y="4346"/>
                    <a:pt x="644" y="4251"/>
                    <a:pt x="656" y="4144"/>
                  </a:cubicBezTo>
                  <a:cubicBezTo>
                    <a:pt x="679" y="3846"/>
                    <a:pt x="810" y="3561"/>
                    <a:pt x="1001" y="3358"/>
                  </a:cubicBezTo>
                  <a:cubicBezTo>
                    <a:pt x="1215" y="3144"/>
                    <a:pt x="1477" y="3025"/>
                    <a:pt x="1763" y="3025"/>
                  </a:cubicBezTo>
                  <a:close/>
                  <a:moveTo>
                    <a:pt x="10657" y="3025"/>
                  </a:moveTo>
                  <a:lnTo>
                    <a:pt x="10657" y="3727"/>
                  </a:lnTo>
                  <a:cubicBezTo>
                    <a:pt x="10657" y="3846"/>
                    <a:pt x="10633" y="3953"/>
                    <a:pt x="10585" y="4049"/>
                  </a:cubicBezTo>
                  <a:lnTo>
                    <a:pt x="10502" y="4251"/>
                  </a:lnTo>
                  <a:cubicBezTo>
                    <a:pt x="10478" y="4275"/>
                    <a:pt x="10478" y="4287"/>
                    <a:pt x="10478" y="4323"/>
                  </a:cubicBezTo>
                  <a:lnTo>
                    <a:pt x="10478" y="4680"/>
                  </a:lnTo>
                  <a:cubicBezTo>
                    <a:pt x="10478" y="4930"/>
                    <a:pt x="10383" y="5168"/>
                    <a:pt x="10204" y="5346"/>
                  </a:cubicBezTo>
                  <a:cubicBezTo>
                    <a:pt x="10044" y="5507"/>
                    <a:pt x="9835" y="5600"/>
                    <a:pt x="9605" y="5600"/>
                  </a:cubicBezTo>
                  <a:cubicBezTo>
                    <a:pt x="9579" y="5600"/>
                    <a:pt x="9552" y="5599"/>
                    <a:pt x="9526" y="5596"/>
                  </a:cubicBezTo>
                  <a:cubicBezTo>
                    <a:pt x="9038" y="5585"/>
                    <a:pt x="8633" y="5156"/>
                    <a:pt x="8633" y="4632"/>
                  </a:cubicBezTo>
                  <a:lnTo>
                    <a:pt x="8633" y="4323"/>
                  </a:lnTo>
                  <a:cubicBezTo>
                    <a:pt x="8633" y="4287"/>
                    <a:pt x="8633" y="4263"/>
                    <a:pt x="8621" y="4251"/>
                  </a:cubicBezTo>
                  <a:lnTo>
                    <a:pt x="8514" y="4037"/>
                  </a:lnTo>
                  <a:cubicBezTo>
                    <a:pt x="8466" y="3965"/>
                    <a:pt x="8454" y="3870"/>
                    <a:pt x="8454" y="3787"/>
                  </a:cubicBezTo>
                  <a:lnTo>
                    <a:pt x="8454" y="3775"/>
                  </a:lnTo>
                  <a:cubicBezTo>
                    <a:pt x="8454" y="3370"/>
                    <a:pt x="8788" y="3025"/>
                    <a:pt x="9204" y="3025"/>
                  </a:cubicBezTo>
                  <a:close/>
                  <a:moveTo>
                    <a:pt x="584" y="5180"/>
                  </a:moveTo>
                  <a:cubicBezTo>
                    <a:pt x="679" y="5406"/>
                    <a:pt x="834" y="5596"/>
                    <a:pt x="1037" y="5739"/>
                  </a:cubicBezTo>
                  <a:lnTo>
                    <a:pt x="1037" y="5925"/>
                  </a:lnTo>
                  <a:lnTo>
                    <a:pt x="1037" y="5925"/>
                  </a:lnTo>
                  <a:cubicBezTo>
                    <a:pt x="723" y="5807"/>
                    <a:pt x="571" y="5655"/>
                    <a:pt x="501" y="5585"/>
                  </a:cubicBezTo>
                  <a:cubicBezTo>
                    <a:pt x="537" y="5466"/>
                    <a:pt x="572" y="5335"/>
                    <a:pt x="584" y="5180"/>
                  </a:cubicBezTo>
                  <a:close/>
                  <a:moveTo>
                    <a:pt x="2918" y="5168"/>
                  </a:moveTo>
                  <a:cubicBezTo>
                    <a:pt x="2942" y="5323"/>
                    <a:pt x="2965" y="5454"/>
                    <a:pt x="3013" y="5573"/>
                  </a:cubicBezTo>
                  <a:cubicBezTo>
                    <a:pt x="2953" y="5656"/>
                    <a:pt x="2787" y="5811"/>
                    <a:pt x="2477" y="5930"/>
                  </a:cubicBezTo>
                  <a:lnTo>
                    <a:pt x="2477" y="5716"/>
                  </a:lnTo>
                  <a:cubicBezTo>
                    <a:pt x="2668" y="5585"/>
                    <a:pt x="2834" y="5394"/>
                    <a:pt x="2918" y="5168"/>
                  </a:cubicBezTo>
                  <a:close/>
                  <a:moveTo>
                    <a:pt x="6668" y="4989"/>
                  </a:moveTo>
                  <a:lnTo>
                    <a:pt x="6668" y="5299"/>
                  </a:lnTo>
                  <a:lnTo>
                    <a:pt x="5751" y="5930"/>
                  </a:lnTo>
                  <a:lnTo>
                    <a:pt x="4823" y="5299"/>
                  </a:lnTo>
                  <a:lnTo>
                    <a:pt x="4823" y="4989"/>
                  </a:lnTo>
                  <a:cubicBezTo>
                    <a:pt x="5061" y="5120"/>
                    <a:pt x="5335" y="5204"/>
                    <a:pt x="5620" y="5215"/>
                  </a:cubicBezTo>
                  <a:lnTo>
                    <a:pt x="5751" y="5215"/>
                  </a:lnTo>
                  <a:cubicBezTo>
                    <a:pt x="6073" y="5215"/>
                    <a:pt x="6394" y="5144"/>
                    <a:pt x="6668" y="4989"/>
                  </a:cubicBezTo>
                  <a:close/>
                  <a:moveTo>
                    <a:pt x="9942" y="5882"/>
                  </a:moveTo>
                  <a:lnTo>
                    <a:pt x="9942" y="5954"/>
                  </a:lnTo>
                  <a:cubicBezTo>
                    <a:pt x="9942" y="5989"/>
                    <a:pt x="9942" y="6025"/>
                    <a:pt x="9966" y="6061"/>
                  </a:cubicBezTo>
                  <a:lnTo>
                    <a:pt x="9561" y="6454"/>
                  </a:lnTo>
                  <a:lnTo>
                    <a:pt x="9169" y="6061"/>
                  </a:lnTo>
                  <a:cubicBezTo>
                    <a:pt x="9169" y="6025"/>
                    <a:pt x="9192" y="6001"/>
                    <a:pt x="9192" y="5954"/>
                  </a:cubicBezTo>
                  <a:lnTo>
                    <a:pt x="9192" y="5882"/>
                  </a:lnTo>
                  <a:cubicBezTo>
                    <a:pt x="9288" y="5918"/>
                    <a:pt x="9407" y="5942"/>
                    <a:pt x="9526" y="5942"/>
                  </a:cubicBezTo>
                  <a:lnTo>
                    <a:pt x="9573" y="5942"/>
                  </a:lnTo>
                  <a:cubicBezTo>
                    <a:pt x="9704" y="5942"/>
                    <a:pt x="9823" y="5930"/>
                    <a:pt x="9942" y="5882"/>
                  </a:cubicBezTo>
                  <a:close/>
                  <a:moveTo>
                    <a:pt x="2120" y="5882"/>
                  </a:moveTo>
                  <a:lnTo>
                    <a:pt x="2120" y="6061"/>
                  </a:lnTo>
                  <a:cubicBezTo>
                    <a:pt x="2120" y="6120"/>
                    <a:pt x="2132" y="6180"/>
                    <a:pt x="2168" y="6228"/>
                  </a:cubicBezTo>
                  <a:lnTo>
                    <a:pt x="2013" y="6394"/>
                  </a:lnTo>
                  <a:cubicBezTo>
                    <a:pt x="1941" y="6460"/>
                    <a:pt x="1849" y="6492"/>
                    <a:pt x="1755" y="6492"/>
                  </a:cubicBezTo>
                  <a:cubicBezTo>
                    <a:pt x="1662" y="6492"/>
                    <a:pt x="1566" y="6460"/>
                    <a:pt x="1489" y="6394"/>
                  </a:cubicBezTo>
                  <a:lnTo>
                    <a:pt x="1322" y="6239"/>
                  </a:lnTo>
                  <a:cubicBezTo>
                    <a:pt x="1358" y="6192"/>
                    <a:pt x="1370" y="6132"/>
                    <a:pt x="1370" y="6073"/>
                  </a:cubicBezTo>
                  <a:lnTo>
                    <a:pt x="1370" y="5882"/>
                  </a:lnTo>
                  <a:cubicBezTo>
                    <a:pt x="1489" y="5918"/>
                    <a:pt x="1608" y="5942"/>
                    <a:pt x="1751" y="5942"/>
                  </a:cubicBezTo>
                  <a:cubicBezTo>
                    <a:pt x="1882" y="5942"/>
                    <a:pt x="2001" y="5930"/>
                    <a:pt x="2120" y="5882"/>
                  </a:cubicBezTo>
                  <a:close/>
                  <a:moveTo>
                    <a:pt x="4692" y="5620"/>
                  </a:moveTo>
                  <a:lnTo>
                    <a:pt x="5490" y="6168"/>
                  </a:lnTo>
                  <a:lnTo>
                    <a:pt x="5061" y="6585"/>
                  </a:lnTo>
                  <a:lnTo>
                    <a:pt x="5049" y="6585"/>
                  </a:lnTo>
                  <a:lnTo>
                    <a:pt x="4525" y="5799"/>
                  </a:lnTo>
                  <a:lnTo>
                    <a:pt x="4692" y="5620"/>
                  </a:lnTo>
                  <a:close/>
                  <a:moveTo>
                    <a:pt x="6823" y="5596"/>
                  </a:moveTo>
                  <a:lnTo>
                    <a:pt x="6978" y="5775"/>
                  </a:lnTo>
                  <a:lnTo>
                    <a:pt x="6466" y="6585"/>
                  </a:lnTo>
                  <a:lnTo>
                    <a:pt x="6442" y="6585"/>
                  </a:lnTo>
                  <a:lnTo>
                    <a:pt x="6013" y="6156"/>
                  </a:lnTo>
                  <a:lnTo>
                    <a:pt x="6823" y="5596"/>
                  </a:lnTo>
                  <a:close/>
                  <a:moveTo>
                    <a:pt x="5251" y="1"/>
                  </a:moveTo>
                  <a:cubicBezTo>
                    <a:pt x="4358" y="1"/>
                    <a:pt x="3632" y="739"/>
                    <a:pt x="3632" y="1632"/>
                  </a:cubicBezTo>
                  <a:lnTo>
                    <a:pt x="3632" y="1989"/>
                  </a:lnTo>
                  <a:cubicBezTo>
                    <a:pt x="3632" y="2263"/>
                    <a:pt x="3692" y="2548"/>
                    <a:pt x="3811" y="2799"/>
                  </a:cubicBezTo>
                  <a:lnTo>
                    <a:pt x="3811" y="3191"/>
                  </a:lnTo>
                  <a:cubicBezTo>
                    <a:pt x="3811" y="3834"/>
                    <a:pt x="4096" y="4394"/>
                    <a:pt x="4537" y="4763"/>
                  </a:cubicBezTo>
                  <a:lnTo>
                    <a:pt x="4537" y="5335"/>
                  </a:lnTo>
                  <a:lnTo>
                    <a:pt x="4227" y="5656"/>
                  </a:lnTo>
                  <a:cubicBezTo>
                    <a:pt x="4204" y="5692"/>
                    <a:pt x="4180" y="5751"/>
                    <a:pt x="4180" y="5799"/>
                  </a:cubicBezTo>
                  <a:lnTo>
                    <a:pt x="3144" y="6168"/>
                  </a:lnTo>
                  <a:cubicBezTo>
                    <a:pt x="3073" y="6192"/>
                    <a:pt x="2989" y="6228"/>
                    <a:pt x="2930" y="6275"/>
                  </a:cubicBezTo>
                  <a:lnTo>
                    <a:pt x="2775" y="6180"/>
                  </a:lnTo>
                  <a:cubicBezTo>
                    <a:pt x="3263" y="5977"/>
                    <a:pt x="3406" y="5680"/>
                    <a:pt x="3430" y="5656"/>
                  </a:cubicBezTo>
                  <a:cubicBezTo>
                    <a:pt x="3454" y="5620"/>
                    <a:pt x="3454" y="5561"/>
                    <a:pt x="3430" y="5513"/>
                  </a:cubicBezTo>
                  <a:cubicBezTo>
                    <a:pt x="3311" y="5275"/>
                    <a:pt x="3287" y="4811"/>
                    <a:pt x="3275" y="4453"/>
                  </a:cubicBezTo>
                  <a:cubicBezTo>
                    <a:pt x="3275" y="4334"/>
                    <a:pt x="3263" y="4215"/>
                    <a:pt x="3263" y="4132"/>
                  </a:cubicBezTo>
                  <a:cubicBezTo>
                    <a:pt x="3204" y="3310"/>
                    <a:pt x="2596" y="2691"/>
                    <a:pt x="1822" y="2691"/>
                  </a:cubicBezTo>
                  <a:cubicBezTo>
                    <a:pt x="1060" y="2691"/>
                    <a:pt x="429" y="3310"/>
                    <a:pt x="370" y="4132"/>
                  </a:cubicBezTo>
                  <a:cubicBezTo>
                    <a:pt x="370" y="4227"/>
                    <a:pt x="358" y="4334"/>
                    <a:pt x="358" y="4453"/>
                  </a:cubicBezTo>
                  <a:cubicBezTo>
                    <a:pt x="346" y="4811"/>
                    <a:pt x="334" y="5263"/>
                    <a:pt x="215" y="5513"/>
                  </a:cubicBezTo>
                  <a:cubicBezTo>
                    <a:pt x="179" y="5561"/>
                    <a:pt x="179" y="5620"/>
                    <a:pt x="215" y="5656"/>
                  </a:cubicBezTo>
                  <a:cubicBezTo>
                    <a:pt x="215" y="5680"/>
                    <a:pt x="370" y="5977"/>
                    <a:pt x="870" y="6180"/>
                  </a:cubicBezTo>
                  <a:lnTo>
                    <a:pt x="406" y="6406"/>
                  </a:lnTo>
                  <a:cubicBezTo>
                    <a:pt x="167" y="6525"/>
                    <a:pt x="1" y="6775"/>
                    <a:pt x="1" y="7049"/>
                  </a:cubicBezTo>
                  <a:lnTo>
                    <a:pt x="1" y="8299"/>
                  </a:lnTo>
                  <a:cubicBezTo>
                    <a:pt x="1" y="8383"/>
                    <a:pt x="72" y="8454"/>
                    <a:pt x="167" y="8454"/>
                  </a:cubicBezTo>
                  <a:cubicBezTo>
                    <a:pt x="251" y="8454"/>
                    <a:pt x="334" y="8383"/>
                    <a:pt x="334" y="8299"/>
                  </a:cubicBezTo>
                  <a:lnTo>
                    <a:pt x="334" y="7049"/>
                  </a:lnTo>
                  <a:cubicBezTo>
                    <a:pt x="334" y="6894"/>
                    <a:pt x="406" y="6775"/>
                    <a:pt x="537" y="6704"/>
                  </a:cubicBezTo>
                  <a:lnTo>
                    <a:pt x="1108" y="6418"/>
                  </a:lnTo>
                  <a:lnTo>
                    <a:pt x="1299" y="6609"/>
                  </a:lnTo>
                  <a:cubicBezTo>
                    <a:pt x="1429" y="6751"/>
                    <a:pt x="1608" y="6811"/>
                    <a:pt x="1787" y="6811"/>
                  </a:cubicBezTo>
                  <a:cubicBezTo>
                    <a:pt x="1965" y="6811"/>
                    <a:pt x="2144" y="6751"/>
                    <a:pt x="2275" y="6609"/>
                  </a:cubicBezTo>
                  <a:lnTo>
                    <a:pt x="2477" y="6418"/>
                  </a:lnTo>
                  <a:lnTo>
                    <a:pt x="2656" y="6513"/>
                  </a:lnTo>
                  <a:cubicBezTo>
                    <a:pt x="2561" y="6644"/>
                    <a:pt x="2513" y="6811"/>
                    <a:pt x="2513" y="6990"/>
                  </a:cubicBezTo>
                  <a:lnTo>
                    <a:pt x="2513" y="8299"/>
                  </a:lnTo>
                  <a:cubicBezTo>
                    <a:pt x="2513" y="8383"/>
                    <a:pt x="2596" y="8454"/>
                    <a:pt x="2680" y="8454"/>
                  </a:cubicBezTo>
                  <a:cubicBezTo>
                    <a:pt x="2775" y="8454"/>
                    <a:pt x="2846" y="8383"/>
                    <a:pt x="2846" y="8299"/>
                  </a:cubicBezTo>
                  <a:lnTo>
                    <a:pt x="2846" y="6990"/>
                  </a:lnTo>
                  <a:cubicBezTo>
                    <a:pt x="2846" y="6751"/>
                    <a:pt x="2989" y="6537"/>
                    <a:pt x="3215" y="6466"/>
                  </a:cubicBezTo>
                  <a:lnTo>
                    <a:pt x="4323" y="6061"/>
                  </a:lnTo>
                  <a:lnTo>
                    <a:pt x="4775" y="6751"/>
                  </a:lnTo>
                  <a:cubicBezTo>
                    <a:pt x="4835" y="6835"/>
                    <a:pt x="4930" y="6894"/>
                    <a:pt x="5037" y="6894"/>
                  </a:cubicBezTo>
                  <a:lnTo>
                    <a:pt x="5061" y="6894"/>
                  </a:lnTo>
                  <a:cubicBezTo>
                    <a:pt x="5156" y="6894"/>
                    <a:pt x="5239" y="6870"/>
                    <a:pt x="5311" y="6787"/>
                  </a:cubicBezTo>
                  <a:lnTo>
                    <a:pt x="5597" y="6513"/>
                  </a:lnTo>
                  <a:lnTo>
                    <a:pt x="5597" y="8275"/>
                  </a:lnTo>
                  <a:cubicBezTo>
                    <a:pt x="5597" y="8371"/>
                    <a:pt x="5668" y="8442"/>
                    <a:pt x="5763" y="8442"/>
                  </a:cubicBezTo>
                  <a:cubicBezTo>
                    <a:pt x="5847" y="8442"/>
                    <a:pt x="5930" y="8371"/>
                    <a:pt x="5930" y="8275"/>
                  </a:cubicBezTo>
                  <a:lnTo>
                    <a:pt x="5930" y="6513"/>
                  </a:lnTo>
                  <a:lnTo>
                    <a:pt x="6204" y="6787"/>
                  </a:lnTo>
                  <a:cubicBezTo>
                    <a:pt x="6263" y="6847"/>
                    <a:pt x="6359" y="6894"/>
                    <a:pt x="6466" y="6894"/>
                  </a:cubicBezTo>
                  <a:lnTo>
                    <a:pt x="6490" y="6894"/>
                  </a:lnTo>
                  <a:cubicBezTo>
                    <a:pt x="6597" y="6882"/>
                    <a:pt x="6680" y="6835"/>
                    <a:pt x="6740" y="6751"/>
                  </a:cubicBezTo>
                  <a:lnTo>
                    <a:pt x="7204" y="6061"/>
                  </a:lnTo>
                  <a:lnTo>
                    <a:pt x="8311" y="6466"/>
                  </a:lnTo>
                  <a:cubicBezTo>
                    <a:pt x="8526" y="6537"/>
                    <a:pt x="8680" y="6751"/>
                    <a:pt x="8680" y="6990"/>
                  </a:cubicBezTo>
                  <a:lnTo>
                    <a:pt x="8680" y="8299"/>
                  </a:lnTo>
                  <a:cubicBezTo>
                    <a:pt x="8680" y="8383"/>
                    <a:pt x="8752" y="8454"/>
                    <a:pt x="8847" y="8454"/>
                  </a:cubicBezTo>
                  <a:cubicBezTo>
                    <a:pt x="8930" y="8454"/>
                    <a:pt x="9002" y="8383"/>
                    <a:pt x="9002" y="8299"/>
                  </a:cubicBezTo>
                  <a:lnTo>
                    <a:pt x="9002" y="6990"/>
                  </a:lnTo>
                  <a:cubicBezTo>
                    <a:pt x="9002" y="6751"/>
                    <a:pt x="8919" y="6525"/>
                    <a:pt x="8752" y="6358"/>
                  </a:cubicBezTo>
                  <a:lnTo>
                    <a:pt x="8799" y="6347"/>
                  </a:lnTo>
                  <a:cubicBezTo>
                    <a:pt x="8847" y="6335"/>
                    <a:pt x="8907" y="6311"/>
                    <a:pt x="8966" y="6287"/>
                  </a:cubicBezTo>
                  <a:lnTo>
                    <a:pt x="9395" y="6716"/>
                  </a:lnTo>
                  <a:lnTo>
                    <a:pt x="9395" y="8275"/>
                  </a:lnTo>
                  <a:cubicBezTo>
                    <a:pt x="9395" y="8371"/>
                    <a:pt x="9466" y="8442"/>
                    <a:pt x="9561" y="8442"/>
                  </a:cubicBezTo>
                  <a:cubicBezTo>
                    <a:pt x="9645" y="8442"/>
                    <a:pt x="9728" y="8371"/>
                    <a:pt x="9728" y="8275"/>
                  </a:cubicBezTo>
                  <a:lnTo>
                    <a:pt x="9728" y="6716"/>
                  </a:lnTo>
                  <a:lnTo>
                    <a:pt x="10157" y="6287"/>
                  </a:lnTo>
                  <a:cubicBezTo>
                    <a:pt x="10181" y="6299"/>
                    <a:pt x="10204" y="6299"/>
                    <a:pt x="10228" y="6311"/>
                  </a:cubicBezTo>
                  <a:lnTo>
                    <a:pt x="10931" y="6513"/>
                  </a:lnTo>
                  <a:cubicBezTo>
                    <a:pt x="11097" y="6549"/>
                    <a:pt x="11193" y="6704"/>
                    <a:pt x="11193" y="6870"/>
                  </a:cubicBezTo>
                  <a:lnTo>
                    <a:pt x="11193" y="8263"/>
                  </a:lnTo>
                  <a:cubicBezTo>
                    <a:pt x="11193" y="8359"/>
                    <a:pt x="11276" y="8430"/>
                    <a:pt x="11359" y="8430"/>
                  </a:cubicBezTo>
                  <a:cubicBezTo>
                    <a:pt x="11455" y="8430"/>
                    <a:pt x="11526" y="8359"/>
                    <a:pt x="11526" y="8263"/>
                  </a:cubicBezTo>
                  <a:lnTo>
                    <a:pt x="11526" y="6870"/>
                  </a:lnTo>
                  <a:cubicBezTo>
                    <a:pt x="11538" y="6597"/>
                    <a:pt x="11335" y="6311"/>
                    <a:pt x="11014" y="6228"/>
                  </a:cubicBezTo>
                  <a:lnTo>
                    <a:pt x="10323" y="6037"/>
                  </a:lnTo>
                  <a:cubicBezTo>
                    <a:pt x="10288" y="6013"/>
                    <a:pt x="10276" y="6001"/>
                    <a:pt x="10276" y="5954"/>
                  </a:cubicBezTo>
                  <a:lnTo>
                    <a:pt x="10276" y="5716"/>
                  </a:lnTo>
                  <a:cubicBezTo>
                    <a:pt x="10335" y="5680"/>
                    <a:pt x="10383" y="5632"/>
                    <a:pt x="10443" y="5585"/>
                  </a:cubicBezTo>
                  <a:cubicBezTo>
                    <a:pt x="10693" y="5346"/>
                    <a:pt x="10824" y="5025"/>
                    <a:pt x="10824" y="4680"/>
                  </a:cubicBezTo>
                  <a:lnTo>
                    <a:pt x="10824" y="4346"/>
                  </a:lnTo>
                  <a:lnTo>
                    <a:pt x="10895" y="4215"/>
                  </a:lnTo>
                  <a:cubicBezTo>
                    <a:pt x="10978" y="4072"/>
                    <a:pt x="11014" y="3906"/>
                    <a:pt x="11014" y="3739"/>
                  </a:cubicBezTo>
                  <a:lnTo>
                    <a:pt x="11014" y="2858"/>
                  </a:lnTo>
                  <a:cubicBezTo>
                    <a:pt x="11014" y="2775"/>
                    <a:pt x="10943" y="2691"/>
                    <a:pt x="10859" y="2691"/>
                  </a:cubicBezTo>
                  <a:lnTo>
                    <a:pt x="9216" y="2691"/>
                  </a:lnTo>
                  <a:cubicBezTo>
                    <a:pt x="8621" y="2691"/>
                    <a:pt x="8145" y="3180"/>
                    <a:pt x="8145" y="3775"/>
                  </a:cubicBezTo>
                  <a:lnTo>
                    <a:pt x="8145" y="3787"/>
                  </a:lnTo>
                  <a:cubicBezTo>
                    <a:pt x="8145" y="3918"/>
                    <a:pt x="8180" y="4072"/>
                    <a:pt x="8240" y="4192"/>
                  </a:cubicBezTo>
                  <a:lnTo>
                    <a:pt x="8323" y="4370"/>
                  </a:lnTo>
                  <a:lnTo>
                    <a:pt x="8323" y="4644"/>
                  </a:lnTo>
                  <a:cubicBezTo>
                    <a:pt x="8323" y="5096"/>
                    <a:pt x="8549" y="5477"/>
                    <a:pt x="8871" y="5716"/>
                  </a:cubicBezTo>
                  <a:lnTo>
                    <a:pt x="8871" y="5954"/>
                  </a:lnTo>
                  <a:cubicBezTo>
                    <a:pt x="8871" y="6001"/>
                    <a:pt x="8871" y="6013"/>
                    <a:pt x="8740" y="6049"/>
                  </a:cubicBezTo>
                  <a:lnTo>
                    <a:pt x="8395" y="6156"/>
                  </a:lnTo>
                  <a:lnTo>
                    <a:pt x="7418" y="5799"/>
                  </a:lnTo>
                  <a:cubicBezTo>
                    <a:pt x="7418" y="5751"/>
                    <a:pt x="7406" y="5704"/>
                    <a:pt x="7371" y="5656"/>
                  </a:cubicBezTo>
                  <a:lnTo>
                    <a:pt x="7061" y="5335"/>
                  </a:lnTo>
                  <a:lnTo>
                    <a:pt x="7061" y="4787"/>
                  </a:lnTo>
                  <a:cubicBezTo>
                    <a:pt x="7085" y="4751"/>
                    <a:pt x="7121" y="4727"/>
                    <a:pt x="7168" y="4692"/>
                  </a:cubicBezTo>
                  <a:cubicBezTo>
                    <a:pt x="7561" y="4323"/>
                    <a:pt x="7787" y="3787"/>
                    <a:pt x="7787" y="3251"/>
                  </a:cubicBezTo>
                  <a:lnTo>
                    <a:pt x="7787" y="2799"/>
                  </a:lnTo>
                  <a:cubicBezTo>
                    <a:pt x="7906" y="2537"/>
                    <a:pt x="7966" y="2263"/>
                    <a:pt x="7966" y="1989"/>
                  </a:cubicBezTo>
                  <a:lnTo>
                    <a:pt x="7966" y="167"/>
                  </a:lnTo>
                  <a:cubicBezTo>
                    <a:pt x="7966" y="84"/>
                    <a:pt x="7895" y="1"/>
                    <a:pt x="7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223;p92">
              <a:extLst>
                <a:ext uri="{FF2B5EF4-FFF2-40B4-BE49-F238E27FC236}">
                  <a16:creationId xmlns:a16="http://schemas.microsoft.com/office/drawing/2014/main" id="{FC4E7858-9EFB-F332-999D-D269340520E0}"/>
                </a:ext>
              </a:extLst>
            </p:cNvPr>
            <p:cNvSpPr/>
            <p:nvPr/>
          </p:nvSpPr>
          <p:spPr>
            <a:xfrm>
              <a:off x="1639960" y="3622549"/>
              <a:ext cx="10631" cy="45135"/>
            </a:xfrm>
            <a:custGeom>
              <a:avLst/>
              <a:gdLst/>
              <a:ahLst/>
              <a:cxnLst/>
              <a:rect l="l" t="t" r="r" b="b"/>
              <a:pathLst>
                <a:path w="334" h="1418" extrusionOk="0">
                  <a:moveTo>
                    <a:pt x="167" y="1"/>
                  </a:moveTo>
                  <a:cubicBezTo>
                    <a:pt x="84" y="1"/>
                    <a:pt x="0" y="72"/>
                    <a:pt x="0" y="168"/>
                  </a:cubicBezTo>
                  <a:lnTo>
                    <a:pt x="0" y="1251"/>
                  </a:lnTo>
                  <a:cubicBezTo>
                    <a:pt x="0" y="1334"/>
                    <a:pt x="84" y="1418"/>
                    <a:pt x="167" y="1418"/>
                  </a:cubicBezTo>
                  <a:cubicBezTo>
                    <a:pt x="262" y="1418"/>
                    <a:pt x="334" y="1334"/>
                    <a:pt x="334" y="1251"/>
                  </a:cubicBezTo>
                  <a:lnTo>
                    <a:pt x="334" y="168"/>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224;p92">
              <a:extLst>
                <a:ext uri="{FF2B5EF4-FFF2-40B4-BE49-F238E27FC236}">
                  <a16:creationId xmlns:a16="http://schemas.microsoft.com/office/drawing/2014/main" id="{10EBDD51-CD55-1AE0-2C4A-B4BE9275DEED}"/>
                </a:ext>
              </a:extLst>
            </p:cNvPr>
            <p:cNvSpPr/>
            <p:nvPr/>
          </p:nvSpPr>
          <p:spPr>
            <a:xfrm>
              <a:off x="1444014" y="3446466"/>
              <a:ext cx="91734" cy="30589"/>
            </a:xfrm>
            <a:custGeom>
              <a:avLst/>
              <a:gdLst/>
              <a:ahLst/>
              <a:cxnLst/>
              <a:rect l="l" t="t" r="r" b="b"/>
              <a:pathLst>
                <a:path w="2882" h="961" extrusionOk="0">
                  <a:moveTo>
                    <a:pt x="1169" y="1"/>
                  </a:moveTo>
                  <a:cubicBezTo>
                    <a:pt x="820" y="1"/>
                    <a:pt x="503" y="37"/>
                    <a:pt x="298" y="68"/>
                  </a:cubicBezTo>
                  <a:cubicBezTo>
                    <a:pt x="120" y="104"/>
                    <a:pt x="1" y="247"/>
                    <a:pt x="1" y="413"/>
                  </a:cubicBezTo>
                  <a:lnTo>
                    <a:pt x="1" y="794"/>
                  </a:lnTo>
                  <a:cubicBezTo>
                    <a:pt x="1" y="890"/>
                    <a:pt x="72" y="961"/>
                    <a:pt x="167" y="961"/>
                  </a:cubicBezTo>
                  <a:cubicBezTo>
                    <a:pt x="251" y="961"/>
                    <a:pt x="322" y="890"/>
                    <a:pt x="322" y="794"/>
                  </a:cubicBezTo>
                  <a:lnTo>
                    <a:pt x="322" y="413"/>
                  </a:lnTo>
                  <a:cubicBezTo>
                    <a:pt x="322" y="413"/>
                    <a:pt x="322" y="401"/>
                    <a:pt x="346" y="401"/>
                  </a:cubicBezTo>
                  <a:cubicBezTo>
                    <a:pt x="514" y="373"/>
                    <a:pt x="820" y="331"/>
                    <a:pt x="1157" y="331"/>
                  </a:cubicBezTo>
                  <a:cubicBezTo>
                    <a:pt x="1250" y="331"/>
                    <a:pt x="1346" y="334"/>
                    <a:pt x="1441" y="342"/>
                  </a:cubicBezTo>
                  <a:cubicBezTo>
                    <a:pt x="1977" y="366"/>
                    <a:pt x="2346" y="497"/>
                    <a:pt x="2584" y="735"/>
                  </a:cubicBezTo>
                  <a:cubicBezTo>
                    <a:pt x="2614" y="765"/>
                    <a:pt x="2659" y="779"/>
                    <a:pt x="2703" y="779"/>
                  </a:cubicBezTo>
                  <a:cubicBezTo>
                    <a:pt x="2748" y="779"/>
                    <a:pt x="2793" y="765"/>
                    <a:pt x="2822" y="735"/>
                  </a:cubicBezTo>
                  <a:cubicBezTo>
                    <a:pt x="2882" y="675"/>
                    <a:pt x="2882" y="556"/>
                    <a:pt x="2822" y="497"/>
                  </a:cubicBezTo>
                  <a:cubicBezTo>
                    <a:pt x="2428" y="102"/>
                    <a:pt x="1753" y="1"/>
                    <a:pt x="1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25;p92">
              <a:extLst>
                <a:ext uri="{FF2B5EF4-FFF2-40B4-BE49-F238E27FC236}">
                  <a16:creationId xmlns:a16="http://schemas.microsoft.com/office/drawing/2014/main" id="{9D235972-DDA8-990D-2FEE-5973BEB86D7A}"/>
                </a:ext>
              </a:extLst>
            </p:cNvPr>
            <p:cNvSpPr/>
            <p:nvPr/>
          </p:nvSpPr>
          <p:spPr>
            <a:xfrm>
              <a:off x="1420524" y="3633944"/>
              <a:ext cx="11013" cy="33740"/>
            </a:xfrm>
            <a:custGeom>
              <a:avLst/>
              <a:gdLst/>
              <a:ahLst/>
              <a:cxnLst/>
              <a:rect l="l" t="t" r="r" b="b"/>
              <a:pathLst>
                <a:path w="346" h="1060" extrusionOk="0">
                  <a:moveTo>
                    <a:pt x="167" y="0"/>
                  </a:moveTo>
                  <a:cubicBezTo>
                    <a:pt x="84" y="0"/>
                    <a:pt x="1" y="72"/>
                    <a:pt x="1" y="167"/>
                  </a:cubicBezTo>
                  <a:lnTo>
                    <a:pt x="1" y="893"/>
                  </a:lnTo>
                  <a:cubicBezTo>
                    <a:pt x="1" y="976"/>
                    <a:pt x="84" y="1060"/>
                    <a:pt x="167" y="1060"/>
                  </a:cubicBezTo>
                  <a:cubicBezTo>
                    <a:pt x="262" y="1060"/>
                    <a:pt x="334" y="976"/>
                    <a:pt x="334" y="893"/>
                  </a:cubicBezTo>
                  <a:lnTo>
                    <a:pt x="334" y="167"/>
                  </a:lnTo>
                  <a:cubicBezTo>
                    <a:pt x="346"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226;p92">
              <a:extLst>
                <a:ext uri="{FF2B5EF4-FFF2-40B4-BE49-F238E27FC236}">
                  <a16:creationId xmlns:a16="http://schemas.microsoft.com/office/drawing/2014/main" id="{49CA178E-88CC-240A-25CE-3C7E59CBEDD6}"/>
                </a:ext>
              </a:extLst>
            </p:cNvPr>
            <p:cNvSpPr/>
            <p:nvPr/>
          </p:nvSpPr>
          <p:spPr>
            <a:xfrm>
              <a:off x="1547494" y="3633944"/>
              <a:ext cx="11013" cy="33740"/>
            </a:xfrm>
            <a:custGeom>
              <a:avLst/>
              <a:gdLst/>
              <a:ahLst/>
              <a:cxnLst/>
              <a:rect l="l" t="t" r="r" b="b"/>
              <a:pathLst>
                <a:path w="346" h="1060" extrusionOk="0">
                  <a:moveTo>
                    <a:pt x="167" y="0"/>
                  </a:moveTo>
                  <a:cubicBezTo>
                    <a:pt x="83" y="0"/>
                    <a:pt x="0" y="72"/>
                    <a:pt x="0" y="167"/>
                  </a:cubicBezTo>
                  <a:lnTo>
                    <a:pt x="0" y="893"/>
                  </a:lnTo>
                  <a:cubicBezTo>
                    <a:pt x="0" y="976"/>
                    <a:pt x="83" y="1060"/>
                    <a:pt x="167" y="1060"/>
                  </a:cubicBezTo>
                  <a:cubicBezTo>
                    <a:pt x="262" y="1060"/>
                    <a:pt x="333" y="976"/>
                    <a:pt x="333" y="893"/>
                  </a:cubicBezTo>
                  <a:lnTo>
                    <a:pt x="333" y="167"/>
                  </a:lnTo>
                  <a:cubicBezTo>
                    <a:pt x="345"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6227;p92">
            <a:extLst>
              <a:ext uri="{FF2B5EF4-FFF2-40B4-BE49-F238E27FC236}">
                <a16:creationId xmlns:a16="http://schemas.microsoft.com/office/drawing/2014/main" id="{CEC0FF76-44E0-5501-FF3E-9E6D38389422}"/>
              </a:ext>
            </a:extLst>
          </p:cNvPr>
          <p:cNvGrpSpPr/>
          <p:nvPr/>
        </p:nvGrpSpPr>
        <p:grpSpPr>
          <a:xfrm>
            <a:off x="2038099" y="4616329"/>
            <a:ext cx="529259" cy="406921"/>
            <a:chOff x="1781317" y="3391400"/>
            <a:chExt cx="367255" cy="282364"/>
          </a:xfrm>
          <a:solidFill>
            <a:srgbClr val="8E1438"/>
          </a:solidFill>
        </p:grpSpPr>
        <p:sp>
          <p:nvSpPr>
            <p:cNvPr id="18" name="Google Shape;16228;p92">
              <a:extLst>
                <a:ext uri="{FF2B5EF4-FFF2-40B4-BE49-F238E27FC236}">
                  <a16:creationId xmlns:a16="http://schemas.microsoft.com/office/drawing/2014/main" id="{150C2586-B17E-D250-FCC4-E8F72746ED8E}"/>
                </a:ext>
              </a:extLst>
            </p:cNvPr>
            <p:cNvSpPr/>
            <p:nvPr/>
          </p:nvSpPr>
          <p:spPr>
            <a:xfrm>
              <a:off x="1901061" y="3639610"/>
              <a:ext cx="11013" cy="33772"/>
            </a:xfrm>
            <a:custGeom>
              <a:avLst/>
              <a:gdLst/>
              <a:ahLst/>
              <a:cxnLst/>
              <a:rect l="l" t="t" r="r" b="b"/>
              <a:pathLst>
                <a:path w="346" h="1061" extrusionOk="0">
                  <a:moveTo>
                    <a:pt x="167" y="1"/>
                  </a:moveTo>
                  <a:cubicBezTo>
                    <a:pt x="72" y="1"/>
                    <a:pt x="1" y="72"/>
                    <a:pt x="1" y="167"/>
                  </a:cubicBezTo>
                  <a:lnTo>
                    <a:pt x="1" y="894"/>
                  </a:lnTo>
                  <a:cubicBezTo>
                    <a:pt x="1" y="977"/>
                    <a:pt x="72" y="1060"/>
                    <a:pt x="167" y="1060"/>
                  </a:cubicBezTo>
                  <a:cubicBezTo>
                    <a:pt x="251" y="1060"/>
                    <a:pt x="334" y="977"/>
                    <a:pt x="334" y="894"/>
                  </a:cubicBezTo>
                  <a:lnTo>
                    <a:pt x="334" y="167"/>
                  </a:lnTo>
                  <a:cubicBezTo>
                    <a:pt x="346" y="72"/>
                    <a:pt x="274"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229;p92">
              <a:extLst>
                <a:ext uri="{FF2B5EF4-FFF2-40B4-BE49-F238E27FC236}">
                  <a16:creationId xmlns:a16="http://schemas.microsoft.com/office/drawing/2014/main" id="{88DA3B96-1893-7E7E-05B2-85F0A3849E4E}"/>
                </a:ext>
              </a:extLst>
            </p:cNvPr>
            <p:cNvSpPr/>
            <p:nvPr/>
          </p:nvSpPr>
          <p:spPr>
            <a:xfrm>
              <a:off x="2016668" y="3639610"/>
              <a:ext cx="10631" cy="33772"/>
            </a:xfrm>
            <a:custGeom>
              <a:avLst/>
              <a:gdLst/>
              <a:ahLst/>
              <a:cxnLst/>
              <a:rect l="l" t="t" r="r" b="b"/>
              <a:pathLst>
                <a:path w="334" h="1061" extrusionOk="0">
                  <a:moveTo>
                    <a:pt x="167" y="1"/>
                  </a:moveTo>
                  <a:cubicBezTo>
                    <a:pt x="71" y="1"/>
                    <a:pt x="0" y="72"/>
                    <a:pt x="0" y="167"/>
                  </a:cubicBezTo>
                  <a:lnTo>
                    <a:pt x="0" y="894"/>
                  </a:lnTo>
                  <a:cubicBezTo>
                    <a:pt x="0" y="977"/>
                    <a:pt x="71" y="1060"/>
                    <a:pt x="167" y="1060"/>
                  </a:cubicBezTo>
                  <a:cubicBezTo>
                    <a:pt x="250" y="1060"/>
                    <a:pt x="333" y="977"/>
                    <a:pt x="333" y="894"/>
                  </a:cubicBezTo>
                  <a:lnTo>
                    <a:pt x="333" y="167"/>
                  </a:lnTo>
                  <a:cubicBezTo>
                    <a:pt x="333"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230;p92">
              <a:extLst>
                <a:ext uri="{FF2B5EF4-FFF2-40B4-BE49-F238E27FC236}">
                  <a16:creationId xmlns:a16="http://schemas.microsoft.com/office/drawing/2014/main" id="{595EF747-3711-C0E5-71FD-BE559843CD31}"/>
                </a:ext>
              </a:extLst>
            </p:cNvPr>
            <p:cNvSpPr/>
            <p:nvPr/>
          </p:nvSpPr>
          <p:spPr>
            <a:xfrm>
              <a:off x="1820340" y="3518720"/>
              <a:ext cx="46281" cy="16329"/>
            </a:xfrm>
            <a:custGeom>
              <a:avLst/>
              <a:gdLst/>
              <a:ahLst/>
              <a:cxnLst/>
              <a:rect l="l" t="t" r="r" b="b"/>
              <a:pathLst>
                <a:path w="1454" h="513" extrusionOk="0">
                  <a:moveTo>
                    <a:pt x="167" y="1"/>
                  </a:moveTo>
                  <a:cubicBezTo>
                    <a:pt x="84" y="1"/>
                    <a:pt x="1" y="72"/>
                    <a:pt x="1" y="167"/>
                  </a:cubicBezTo>
                  <a:cubicBezTo>
                    <a:pt x="1" y="251"/>
                    <a:pt x="84" y="334"/>
                    <a:pt x="167" y="334"/>
                  </a:cubicBezTo>
                  <a:cubicBezTo>
                    <a:pt x="370" y="334"/>
                    <a:pt x="917" y="358"/>
                    <a:pt x="1179" y="489"/>
                  </a:cubicBezTo>
                  <a:cubicBezTo>
                    <a:pt x="1215" y="513"/>
                    <a:pt x="1227" y="513"/>
                    <a:pt x="1263" y="513"/>
                  </a:cubicBezTo>
                  <a:cubicBezTo>
                    <a:pt x="1310" y="513"/>
                    <a:pt x="1382" y="477"/>
                    <a:pt x="1406" y="417"/>
                  </a:cubicBezTo>
                  <a:cubicBezTo>
                    <a:pt x="1453" y="346"/>
                    <a:pt x="1417" y="239"/>
                    <a:pt x="1334" y="191"/>
                  </a:cubicBezTo>
                  <a:cubicBezTo>
                    <a:pt x="941" y="1"/>
                    <a:pt x="20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231;p92">
              <a:extLst>
                <a:ext uri="{FF2B5EF4-FFF2-40B4-BE49-F238E27FC236}">
                  <a16:creationId xmlns:a16="http://schemas.microsoft.com/office/drawing/2014/main" id="{ACAFBF3D-D5F9-2F47-D30D-29EFB352E414}"/>
                </a:ext>
              </a:extLst>
            </p:cNvPr>
            <p:cNvSpPr/>
            <p:nvPr/>
          </p:nvSpPr>
          <p:spPr>
            <a:xfrm>
              <a:off x="1802898" y="3628247"/>
              <a:ext cx="11045" cy="45135"/>
            </a:xfrm>
            <a:custGeom>
              <a:avLst/>
              <a:gdLst/>
              <a:ahLst/>
              <a:cxnLst/>
              <a:rect l="l" t="t" r="r" b="b"/>
              <a:pathLst>
                <a:path w="347" h="1418" extrusionOk="0">
                  <a:moveTo>
                    <a:pt x="168" y="1"/>
                  </a:moveTo>
                  <a:cubicBezTo>
                    <a:pt x="72" y="1"/>
                    <a:pt x="1" y="72"/>
                    <a:pt x="1" y="167"/>
                  </a:cubicBezTo>
                  <a:lnTo>
                    <a:pt x="1" y="1251"/>
                  </a:lnTo>
                  <a:cubicBezTo>
                    <a:pt x="1" y="1334"/>
                    <a:pt x="72" y="1417"/>
                    <a:pt x="168" y="1417"/>
                  </a:cubicBezTo>
                  <a:cubicBezTo>
                    <a:pt x="263" y="1417"/>
                    <a:pt x="334" y="1334"/>
                    <a:pt x="334" y="1251"/>
                  </a:cubicBezTo>
                  <a:lnTo>
                    <a:pt x="334" y="167"/>
                  </a:lnTo>
                  <a:cubicBezTo>
                    <a:pt x="346"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232;p92">
              <a:extLst>
                <a:ext uri="{FF2B5EF4-FFF2-40B4-BE49-F238E27FC236}">
                  <a16:creationId xmlns:a16="http://schemas.microsoft.com/office/drawing/2014/main" id="{B6F1D959-BE25-A31B-1692-3F4FC14F8D84}"/>
                </a:ext>
              </a:extLst>
            </p:cNvPr>
            <p:cNvSpPr/>
            <p:nvPr/>
          </p:nvSpPr>
          <p:spPr>
            <a:xfrm>
              <a:off x="1781317" y="3391400"/>
              <a:ext cx="367255" cy="282364"/>
            </a:xfrm>
            <a:custGeom>
              <a:avLst/>
              <a:gdLst/>
              <a:ahLst/>
              <a:cxnLst/>
              <a:rect l="l" t="t" r="r" b="b"/>
              <a:pathLst>
                <a:path w="11538" h="8871" extrusionOk="0">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233;p92">
              <a:extLst>
                <a:ext uri="{FF2B5EF4-FFF2-40B4-BE49-F238E27FC236}">
                  <a16:creationId xmlns:a16="http://schemas.microsoft.com/office/drawing/2014/main" id="{B51E3B5D-EC27-E3C9-4EB3-EFF444A0871C}"/>
                </a:ext>
              </a:extLst>
            </p:cNvPr>
            <p:cNvSpPr/>
            <p:nvPr/>
          </p:nvSpPr>
          <p:spPr>
            <a:xfrm>
              <a:off x="2114800" y="3635440"/>
              <a:ext cx="11045" cy="37941"/>
            </a:xfrm>
            <a:custGeom>
              <a:avLst/>
              <a:gdLst/>
              <a:ahLst/>
              <a:cxnLst/>
              <a:rect l="l" t="t" r="r" b="b"/>
              <a:pathLst>
                <a:path w="347" h="1192" extrusionOk="0">
                  <a:moveTo>
                    <a:pt x="167" y="1"/>
                  </a:moveTo>
                  <a:cubicBezTo>
                    <a:pt x="72" y="1"/>
                    <a:pt x="1" y="72"/>
                    <a:pt x="1" y="156"/>
                  </a:cubicBezTo>
                  <a:lnTo>
                    <a:pt x="1" y="1025"/>
                  </a:lnTo>
                  <a:cubicBezTo>
                    <a:pt x="1" y="1108"/>
                    <a:pt x="72" y="1191"/>
                    <a:pt x="167" y="1191"/>
                  </a:cubicBezTo>
                  <a:cubicBezTo>
                    <a:pt x="251" y="1191"/>
                    <a:pt x="322" y="1108"/>
                    <a:pt x="322" y="1025"/>
                  </a:cubicBezTo>
                  <a:lnTo>
                    <a:pt x="322" y="156"/>
                  </a:lnTo>
                  <a:cubicBezTo>
                    <a:pt x="346"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6234;p92">
            <a:extLst>
              <a:ext uri="{FF2B5EF4-FFF2-40B4-BE49-F238E27FC236}">
                <a16:creationId xmlns:a16="http://schemas.microsoft.com/office/drawing/2014/main" id="{B624F0BA-E1ED-D549-6D7F-ABD64251EF96}"/>
              </a:ext>
            </a:extLst>
          </p:cNvPr>
          <p:cNvGrpSpPr/>
          <p:nvPr/>
        </p:nvGrpSpPr>
        <p:grpSpPr>
          <a:xfrm>
            <a:off x="4772647" y="4586833"/>
            <a:ext cx="532010" cy="465910"/>
            <a:chOff x="3678830" y="3370933"/>
            <a:chExt cx="369164" cy="323297"/>
          </a:xfrm>
          <a:solidFill>
            <a:srgbClr val="8E1438"/>
          </a:solidFill>
        </p:grpSpPr>
        <p:sp>
          <p:nvSpPr>
            <p:cNvPr id="25" name="Google Shape;16235;p92">
              <a:extLst>
                <a:ext uri="{FF2B5EF4-FFF2-40B4-BE49-F238E27FC236}">
                  <a16:creationId xmlns:a16="http://schemas.microsoft.com/office/drawing/2014/main" id="{BB1877F7-5B00-9C64-63E0-18D5F8E07DED}"/>
                </a:ext>
              </a:extLst>
            </p:cNvPr>
            <p:cNvSpPr/>
            <p:nvPr/>
          </p:nvSpPr>
          <p:spPr>
            <a:xfrm>
              <a:off x="3678830" y="3370933"/>
              <a:ext cx="369164" cy="323297"/>
            </a:xfrm>
            <a:custGeom>
              <a:avLst/>
              <a:gdLst/>
              <a:ahLst/>
              <a:cxnLst/>
              <a:rect l="l" t="t" r="r" b="b"/>
              <a:pathLst>
                <a:path w="11598" h="10157" extrusionOk="0">
                  <a:moveTo>
                    <a:pt x="6514" y="357"/>
                  </a:moveTo>
                  <a:lnTo>
                    <a:pt x="6180" y="3274"/>
                  </a:lnTo>
                  <a:cubicBezTo>
                    <a:pt x="6180" y="3274"/>
                    <a:pt x="6180" y="3286"/>
                    <a:pt x="6168" y="3286"/>
                  </a:cubicBezTo>
                  <a:lnTo>
                    <a:pt x="5406" y="3286"/>
                  </a:lnTo>
                  <a:cubicBezTo>
                    <a:pt x="5406" y="3286"/>
                    <a:pt x="5394" y="3286"/>
                    <a:pt x="5394" y="3274"/>
                  </a:cubicBezTo>
                  <a:lnTo>
                    <a:pt x="5061" y="357"/>
                  </a:lnTo>
                  <a:close/>
                  <a:moveTo>
                    <a:pt x="11026" y="2893"/>
                  </a:moveTo>
                  <a:cubicBezTo>
                    <a:pt x="11133" y="2893"/>
                    <a:pt x="11228" y="2977"/>
                    <a:pt x="11228" y="3084"/>
                  </a:cubicBezTo>
                  <a:lnTo>
                    <a:pt x="11228" y="9620"/>
                  </a:lnTo>
                  <a:lnTo>
                    <a:pt x="11240" y="9620"/>
                  </a:lnTo>
                  <a:cubicBezTo>
                    <a:pt x="11240" y="9716"/>
                    <a:pt x="11157" y="9811"/>
                    <a:pt x="11050" y="9811"/>
                  </a:cubicBezTo>
                  <a:lnTo>
                    <a:pt x="525" y="9811"/>
                  </a:lnTo>
                  <a:cubicBezTo>
                    <a:pt x="418" y="9811"/>
                    <a:pt x="334" y="9716"/>
                    <a:pt x="334" y="9620"/>
                  </a:cubicBezTo>
                  <a:lnTo>
                    <a:pt x="334" y="3084"/>
                  </a:lnTo>
                  <a:cubicBezTo>
                    <a:pt x="334" y="2977"/>
                    <a:pt x="418" y="2893"/>
                    <a:pt x="525" y="2893"/>
                  </a:cubicBezTo>
                  <a:lnTo>
                    <a:pt x="5025" y="2893"/>
                  </a:lnTo>
                  <a:lnTo>
                    <a:pt x="5061" y="3310"/>
                  </a:lnTo>
                  <a:cubicBezTo>
                    <a:pt x="5085" y="3489"/>
                    <a:pt x="5228" y="3620"/>
                    <a:pt x="5406" y="3620"/>
                  </a:cubicBezTo>
                  <a:lnTo>
                    <a:pt x="6168" y="3620"/>
                  </a:lnTo>
                  <a:cubicBezTo>
                    <a:pt x="6347" y="3620"/>
                    <a:pt x="6490" y="3489"/>
                    <a:pt x="6502" y="3310"/>
                  </a:cubicBezTo>
                  <a:lnTo>
                    <a:pt x="6549" y="2893"/>
                  </a:lnTo>
                  <a:close/>
                  <a:moveTo>
                    <a:pt x="4882" y="0"/>
                  </a:moveTo>
                  <a:cubicBezTo>
                    <a:pt x="4847" y="0"/>
                    <a:pt x="4799" y="12"/>
                    <a:pt x="4763" y="60"/>
                  </a:cubicBezTo>
                  <a:cubicBezTo>
                    <a:pt x="4740" y="95"/>
                    <a:pt x="4728" y="155"/>
                    <a:pt x="4728" y="191"/>
                  </a:cubicBezTo>
                  <a:lnTo>
                    <a:pt x="4990" y="2548"/>
                  </a:lnTo>
                  <a:lnTo>
                    <a:pt x="537" y="2548"/>
                  </a:lnTo>
                  <a:cubicBezTo>
                    <a:pt x="239" y="2548"/>
                    <a:pt x="1" y="2786"/>
                    <a:pt x="1" y="3084"/>
                  </a:cubicBezTo>
                  <a:lnTo>
                    <a:pt x="1" y="9620"/>
                  </a:lnTo>
                  <a:cubicBezTo>
                    <a:pt x="1" y="9918"/>
                    <a:pt x="239" y="10156"/>
                    <a:pt x="537" y="10156"/>
                  </a:cubicBezTo>
                  <a:lnTo>
                    <a:pt x="11062" y="10156"/>
                  </a:lnTo>
                  <a:cubicBezTo>
                    <a:pt x="11359" y="10156"/>
                    <a:pt x="11598" y="9918"/>
                    <a:pt x="11598" y="9620"/>
                  </a:cubicBezTo>
                  <a:lnTo>
                    <a:pt x="11598" y="3084"/>
                  </a:lnTo>
                  <a:cubicBezTo>
                    <a:pt x="11586" y="2786"/>
                    <a:pt x="11348" y="2548"/>
                    <a:pt x="11050" y="2548"/>
                  </a:cubicBezTo>
                  <a:lnTo>
                    <a:pt x="6597" y="2548"/>
                  </a:lnTo>
                  <a:lnTo>
                    <a:pt x="6871" y="191"/>
                  </a:lnTo>
                  <a:cubicBezTo>
                    <a:pt x="6871" y="155"/>
                    <a:pt x="6847" y="107"/>
                    <a:pt x="6823" y="60"/>
                  </a:cubicBezTo>
                  <a:cubicBezTo>
                    <a:pt x="6787" y="36"/>
                    <a:pt x="6752" y="0"/>
                    <a:pt x="67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36;p92">
              <a:extLst>
                <a:ext uri="{FF2B5EF4-FFF2-40B4-BE49-F238E27FC236}">
                  <a16:creationId xmlns:a16="http://schemas.microsoft.com/office/drawing/2014/main" id="{5BD3379C-267D-3396-3A52-9A9474F67056}"/>
                </a:ext>
              </a:extLst>
            </p:cNvPr>
            <p:cNvSpPr/>
            <p:nvPr/>
          </p:nvSpPr>
          <p:spPr>
            <a:xfrm>
              <a:off x="3713716" y="3498253"/>
              <a:ext cx="126206" cy="161092"/>
            </a:xfrm>
            <a:custGeom>
              <a:avLst/>
              <a:gdLst/>
              <a:ahLst/>
              <a:cxnLst/>
              <a:rect l="l" t="t" r="r" b="b"/>
              <a:pathLst>
                <a:path w="3965" h="5061" extrusionOk="0">
                  <a:moveTo>
                    <a:pt x="2155" y="1251"/>
                  </a:moveTo>
                  <a:cubicBezTo>
                    <a:pt x="2358" y="1251"/>
                    <a:pt x="2524" y="1418"/>
                    <a:pt x="2524" y="1632"/>
                  </a:cubicBezTo>
                  <a:lnTo>
                    <a:pt x="2524" y="1989"/>
                  </a:lnTo>
                  <a:cubicBezTo>
                    <a:pt x="2536" y="2299"/>
                    <a:pt x="2286" y="2537"/>
                    <a:pt x="1977" y="2537"/>
                  </a:cubicBezTo>
                  <a:cubicBezTo>
                    <a:pt x="1667" y="2537"/>
                    <a:pt x="1429" y="2287"/>
                    <a:pt x="1429" y="1989"/>
                  </a:cubicBezTo>
                  <a:lnTo>
                    <a:pt x="1429" y="1632"/>
                  </a:lnTo>
                  <a:cubicBezTo>
                    <a:pt x="1429" y="1418"/>
                    <a:pt x="1584" y="1251"/>
                    <a:pt x="1798" y="1251"/>
                  </a:cubicBezTo>
                  <a:close/>
                  <a:moveTo>
                    <a:pt x="2167" y="2846"/>
                  </a:moveTo>
                  <a:lnTo>
                    <a:pt x="2167" y="2953"/>
                  </a:lnTo>
                  <a:cubicBezTo>
                    <a:pt x="2167" y="3025"/>
                    <a:pt x="2179" y="3084"/>
                    <a:pt x="2227" y="3132"/>
                  </a:cubicBezTo>
                  <a:lnTo>
                    <a:pt x="1989" y="3370"/>
                  </a:lnTo>
                  <a:lnTo>
                    <a:pt x="1977" y="3370"/>
                  </a:lnTo>
                  <a:lnTo>
                    <a:pt x="1739" y="3132"/>
                  </a:lnTo>
                  <a:cubicBezTo>
                    <a:pt x="1762" y="3073"/>
                    <a:pt x="1774" y="3013"/>
                    <a:pt x="1774" y="2953"/>
                  </a:cubicBezTo>
                  <a:lnTo>
                    <a:pt x="1774" y="2846"/>
                  </a:lnTo>
                  <a:cubicBezTo>
                    <a:pt x="1834" y="2858"/>
                    <a:pt x="1917" y="2858"/>
                    <a:pt x="1977" y="2858"/>
                  </a:cubicBezTo>
                  <a:cubicBezTo>
                    <a:pt x="2036" y="2858"/>
                    <a:pt x="2108" y="2846"/>
                    <a:pt x="2167" y="2846"/>
                  </a:cubicBezTo>
                  <a:close/>
                  <a:moveTo>
                    <a:pt x="2512" y="3334"/>
                  </a:moveTo>
                  <a:lnTo>
                    <a:pt x="2810" y="3489"/>
                  </a:lnTo>
                  <a:cubicBezTo>
                    <a:pt x="2870" y="3513"/>
                    <a:pt x="2917" y="3596"/>
                    <a:pt x="2917" y="3668"/>
                  </a:cubicBezTo>
                  <a:lnTo>
                    <a:pt x="2917" y="4727"/>
                  </a:lnTo>
                  <a:lnTo>
                    <a:pt x="1072" y="4727"/>
                  </a:lnTo>
                  <a:lnTo>
                    <a:pt x="1072" y="3668"/>
                  </a:lnTo>
                  <a:cubicBezTo>
                    <a:pt x="1072" y="3596"/>
                    <a:pt x="1108" y="3537"/>
                    <a:pt x="1167" y="3489"/>
                  </a:cubicBezTo>
                  <a:lnTo>
                    <a:pt x="1465" y="3334"/>
                  </a:lnTo>
                  <a:lnTo>
                    <a:pt x="1739" y="3608"/>
                  </a:lnTo>
                  <a:cubicBezTo>
                    <a:pt x="1810" y="3680"/>
                    <a:pt x="1905" y="3704"/>
                    <a:pt x="1989" y="3704"/>
                  </a:cubicBezTo>
                  <a:cubicBezTo>
                    <a:pt x="2084" y="3704"/>
                    <a:pt x="2167" y="3680"/>
                    <a:pt x="2239" y="3608"/>
                  </a:cubicBezTo>
                  <a:lnTo>
                    <a:pt x="2512" y="3334"/>
                  </a:lnTo>
                  <a:close/>
                  <a:moveTo>
                    <a:pt x="3608" y="334"/>
                  </a:moveTo>
                  <a:cubicBezTo>
                    <a:pt x="3608" y="334"/>
                    <a:pt x="3632" y="334"/>
                    <a:pt x="3632" y="346"/>
                  </a:cubicBezTo>
                  <a:lnTo>
                    <a:pt x="3632" y="4704"/>
                  </a:lnTo>
                  <a:lnTo>
                    <a:pt x="3239" y="4727"/>
                  </a:lnTo>
                  <a:lnTo>
                    <a:pt x="3239" y="3668"/>
                  </a:lnTo>
                  <a:cubicBezTo>
                    <a:pt x="3239" y="3454"/>
                    <a:pt x="3120" y="3275"/>
                    <a:pt x="2941" y="3192"/>
                  </a:cubicBezTo>
                  <a:lnTo>
                    <a:pt x="2512" y="2977"/>
                  </a:lnTo>
                  <a:lnTo>
                    <a:pt x="2512" y="2965"/>
                  </a:lnTo>
                  <a:lnTo>
                    <a:pt x="2512" y="2715"/>
                  </a:lnTo>
                  <a:cubicBezTo>
                    <a:pt x="2739" y="2549"/>
                    <a:pt x="2870" y="2275"/>
                    <a:pt x="2870" y="2001"/>
                  </a:cubicBezTo>
                  <a:lnTo>
                    <a:pt x="2870" y="1644"/>
                  </a:lnTo>
                  <a:cubicBezTo>
                    <a:pt x="2870" y="1251"/>
                    <a:pt x="2536" y="929"/>
                    <a:pt x="2155" y="929"/>
                  </a:cubicBezTo>
                  <a:lnTo>
                    <a:pt x="1798" y="929"/>
                  </a:lnTo>
                  <a:cubicBezTo>
                    <a:pt x="1405" y="929"/>
                    <a:pt x="1084" y="1251"/>
                    <a:pt x="1084" y="1644"/>
                  </a:cubicBezTo>
                  <a:lnTo>
                    <a:pt x="1084" y="2001"/>
                  </a:lnTo>
                  <a:cubicBezTo>
                    <a:pt x="1084" y="2299"/>
                    <a:pt x="1227" y="2549"/>
                    <a:pt x="1441" y="2715"/>
                  </a:cubicBezTo>
                  <a:lnTo>
                    <a:pt x="1441" y="2965"/>
                  </a:lnTo>
                  <a:lnTo>
                    <a:pt x="1441" y="2977"/>
                  </a:lnTo>
                  <a:lnTo>
                    <a:pt x="1012" y="3192"/>
                  </a:lnTo>
                  <a:cubicBezTo>
                    <a:pt x="834" y="3275"/>
                    <a:pt x="715" y="3454"/>
                    <a:pt x="715" y="3668"/>
                  </a:cubicBezTo>
                  <a:lnTo>
                    <a:pt x="715" y="4727"/>
                  </a:lnTo>
                  <a:lnTo>
                    <a:pt x="357" y="4727"/>
                  </a:lnTo>
                  <a:cubicBezTo>
                    <a:pt x="357" y="4727"/>
                    <a:pt x="334" y="4727"/>
                    <a:pt x="334" y="4704"/>
                  </a:cubicBezTo>
                  <a:lnTo>
                    <a:pt x="334" y="346"/>
                  </a:lnTo>
                  <a:cubicBezTo>
                    <a:pt x="334" y="346"/>
                    <a:pt x="334" y="334"/>
                    <a:pt x="357" y="334"/>
                  </a:cubicBezTo>
                  <a:close/>
                  <a:moveTo>
                    <a:pt x="357" y="1"/>
                  </a:moveTo>
                  <a:cubicBezTo>
                    <a:pt x="155" y="1"/>
                    <a:pt x="0" y="167"/>
                    <a:pt x="0" y="358"/>
                  </a:cubicBezTo>
                  <a:lnTo>
                    <a:pt x="0" y="4704"/>
                  </a:lnTo>
                  <a:cubicBezTo>
                    <a:pt x="0" y="4906"/>
                    <a:pt x="155" y="5061"/>
                    <a:pt x="357" y="5061"/>
                  </a:cubicBezTo>
                  <a:lnTo>
                    <a:pt x="3608" y="5061"/>
                  </a:lnTo>
                  <a:cubicBezTo>
                    <a:pt x="3810" y="5061"/>
                    <a:pt x="3965" y="4906"/>
                    <a:pt x="3965" y="4704"/>
                  </a:cubicBezTo>
                  <a:lnTo>
                    <a:pt x="3965" y="346"/>
                  </a:lnTo>
                  <a:cubicBezTo>
                    <a:pt x="3965" y="155"/>
                    <a:pt x="3810" y="1"/>
                    <a:pt x="3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237;p92">
              <a:extLst>
                <a:ext uri="{FF2B5EF4-FFF2-40B4-BE49-F238E27FC236}">
                  <a16:creationId xmlns:a16="http://schemas.microsoft.com/office/drawing/2014/main" id="{25FAB8C3-A8C4-0158-B47F-79C898A27559}"/>
                </a:ext>
              </a:extLst>
            </p:cNvPr>
            <p:cNvSpPr/>
            <p:nvPr/>
          </p:nvSpPr>
          <p:spPr>
            <a:xfrm>
              <a:off x="3863795" y="3498253"/>
              <a:ext cx="149728" cy="34154"/>
            </a:xfrm>
            <a:custGeom>
              <a:avLst/>
              <a:gdLst/>
              <a:ahLst/>
              <a:cxnLst/>
              <a:rect l="l" t="t" r="r" b="b"/>
              <a:pathLst>
                <a:path w="4704" h="1073" extrusionOk="0">
                  <a:moveTo>
                    <a:pt x="4334" y="334"/>
                  </a:moveTo>
                  <a:cubicBezTo>
                    <a:pt x="4334" y="334"/>
                    <a:pt x="4346" y="334"/>
                    <a:pt x="4346" y="346"/>
                  </a:cubicBezTo>
                  <a:lnTo>
                    <a:pt x="4346" y="715"/>
                  </a:lnTo>
                  <a:lnTo>
                    <a:pt x="345" y="739"/>
                  </a:lnTo>
                  <a:cubicBezTo>
                    <a:pt x="345" y="739"/>
                    <a:pt x="322" y="739"/>
                    <a:pt x="322" y="715"/>
                  </a:cubicBezTo>
                  <a:lnTo>
                    <a:pt x="322" y="346"/>
                  </a:lnTo>
                  <a:cubicBezTo>
                    <a:pt x="322" y="346"/>
                    <a:pt x="322" y="334"/>
                    <a:pt x="345" y="334"/>
                  </a:cubicBezTo>
                  <a:close/>
                  <a:moveTo>
                    <a:pt x="357" y="1"/>
                  </a:moveTo>
                  <a:cubicBezTo>
                    <a:pt x="167" y="1"/>
                    <a:pt x="0" y="167"/>
                    <a:pt x="0" y="358"/>
                  </a:cubicBezTo>
                  <a:lnTo>
                    <a:pt x="0" y="715"/>
                  </a:lnTo>
                  <a:cubicBezTo>
                    <a:pt x="0" y="917"/>
                    <a:pt x="167" y="1072"/>
                    <a:pt x="357" y="1072"/>
                  </a:cubicBezTo>
                  <a:lnTo>
                    <a:pt x="4346" y="1072"/>
                  </a:lnTo>
                  <a:cubicBezTo>
                    <a:pt x="4536" y="1072"/>
                    <a:pt x="4703" y="917"/>
                    <a:pt x="4703" y="715"/>
                  </a:cubicBezTo>
                  <a:lnTo>
                    <a:pt x="4703" y="346"/>
                  </a:lnTo>
                  <a:cubicBezTo>
                    <a:pt x="4691" y="155"/>
                    <a:pt x="4536" y="1"/>
                    <a:pt x="4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238;p92">
              <a:extLst>
                <a:ext uri="{FF2B5EF4-FFF2-40B4-BE49-F238E27FC236}">
                  <a16:creationId xmlns:a16="http://schemas.microsoft.com/office/drawing/2014/main" id="{53B8FA3F-CB97-5285-4471-8B44C81EE284}"/>
                </a:ext>
              </a:extLst>
            </p:cNvPr>
            <p:cNvSpPr/>
            <p:nvPr/>
          </p:nvSpPr>
          <p:spPr>
            <a:xfrm>
              <a:off x="3863413" y="3544502"/>
              <a:ext cx="114843" cy="33740"/>
            </a:xfrm>
            <a:custGeom>
              <a:avLst/>
              <a:gdLst/>
              <a:ahLst/>
              <a:cxnLst/>
              <a:rect l="l" t="t" r="r" b="b"/>
              <a:pathLst>
                <a:path w="3608" h="1060" extrusionOk="0">
                  <a:moveTo>
                    <a:pt x="3251" y="334"/>
                  </a:moveTo>
                  <a:cubicBezTo>
                    <a:pt x="3251" y="334"/>
                    <a:pt x="3274" y="334"/>
                    <a:pt x="3274" y="357"/>
                  </a:cubicBezTo>
                  <a:lnTo>
                    <a:pt x="3274" y="715"/>
                  </a:lnTo>
                  <a:lnTo>
                    <a:pt x="357" y="727"/>
                  </a:lnTo>
                  <a:cubicBezTo>
                    <a:pt x="357" y="727"/>
                    <a:pt x="334" y="727"/>
                    <a:pt x="334" y="715"/>
                  </a:cubicBezTo>
                  <a:lnTo>
                    <a:pt x="334" y="357"/>
                  </a:lnTo>
                  <a:cubicBezTo>
                    <a:pt x="334" y="357"/>
                    <a:pt x="334" y="334"/>
                    <a:pt x="357" y="334"/>
                  </a:cubicBezTo>
                  <a:close/>
                  <a:moveTo>
                    <a:pt x="357" y="0"/>
                  </a:moveTo>
                  <a:cubicBezTo>
                    <a:pt x="155" y="0"/>
                    <a:pt x="0" y="155"/>
                    <a:pt x="0" y="357"/>
                  </a:cubicBezTo>
                  <a:lnTo>
                    <a:pt x="0" y="715"/>
                  </a:lnTo>
                  <a:cubicBezTo>
                    <a:pt x="0" y="905"/>
                    <a:pt x="155" y="1060"/>
                    <a:pt x="357" y="1060"/>
                  </a:cubicBezTo>
                  <a:lnTo>
                    <a:pt x="3251" y="1060"/>
                  </a:lnTo>
                  <a:cubicBezTo>
                    <a:pt x="3453" y="1060"/>
                    <a:pt x="3608" y="905"/>
                    <a:pt x="3608" y="715"/>
                  </a:cubicBezTo>
                  <a:lnTo>
                    <a:pt x="3608" y="357"/>
                  </a:lnTo>
                  <a:cubicBezTo>
                    <a:pt x="3608" y="155"/>
                    <a:pt x="3453" y="0"/>
                    <a:pt x="3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239;p92">
              <a:extLst>
                <a:ext uri="{FF2B5EF4-FFF2-40B4-BE49-F238E27FC236}">
                  <a16:creationId xmlns:a16="http://schemas.microsoft.com/office/drawing/2014/main" id="{1F807E7E-E930-F956-23D3-416F9D879AE4}"/>
                </a:ext>
              </a:extLst>
            </p:cNvPr>
            <p:cNvSpPr/>
            <p:nvPr/>
          </p:nvSpPr>
          <p:spPr>
            <a:xfrm>
              <a:off x="3863795" y="3590719"/>
              <a:ext cx="68625" cy="10663"/>
            </a:xfrm>
            <a:custGeom>
              <a:avLst/>
              <a:gdLst/>
              <a:ahLst/>
              <a:cxnLst/>
              <a:rect l="l" t="t" r="r" b="b"/>
              <a:pathLst>
                <a:path w="2156" h="335" extrusionOk="0">
                  <a:moveTo>
                    <a:pt x="167" y="1"/>
                  </a:moveTo>
                  <a:cubicBezTo>
                    <a:pt x="72" y="1"/>
                    <a:pt x="0" y="72"/>
                    <a:pt x="0" y="168"/>
                  </a:cubicBezTo>
                  <a:cubicBezTo>
                    <a:pt x="0" y="251"/>
                    <a:pt x="72" y="334"/>
                    <a:pt x="167" y="334"/>
                  </a:cubicBezTo>
                  <a:lnTo>
                    <a:pt x="1977" y="334"/>
                  </a:lnTo>
                  <a:cubicBezTo>
                    <a:pt x="2072" y="334"/>
                    <a:pt x="2143" y="251"/>
                    <a:pt x="2143" y="168"/>
                  </a:cubicBezTo>
                  <a:cubicBezTo>
                    <a:pt x="2155" y="72"/>
                    <a:pt x="2072" y="1"/>
                    <a:pt x="1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240;p92">
              <a:extLst>
                <a:ext uri="{FF2B5EF4-FFF2-40B4-BE49-F238E27FC236}">
                  <a16:creationId xmlns:a16="http://schemas.microsoft.com/office/drawing/2014/main" id="{BB2A8AF1-2336-72D1-6C1C-D27121082E1D}"/>
                </a:ext>
              </a:extLst>
            </p:cNvPr>
            <p:cNvSpPr/>
            <p:nvPr/>
          </p:nvSpPr>
          <p:spPr>
            <a:xfrm>
              <a:off x="3944897" y="3590719"/>
              <a:ext cx="33358" cy="10663"/>
            </a:xfrm>
            <a:custGeom>
              <a:avLst/>
              <a:gdLst/>
              <a:ahLst/>
              <a:cxnLst/>
              <a:rect l="l" t="t" r="r" b="b"/>
              <a:pathLst>
                <a:path w="1048" h="335" extrusionOk="0">
                  <a:moveTo>
                    <a:pt x="155" y="1"/>
                  </a:moveTo>
                  <a:cubicBezTo>
                    <a:pt x="71" y="1"/>
                    <a:pt x="0" y="72"/>
                    <a:pt x="0" y="168"/>
                  </a:cubicBezTo>
                  <a:cubicBezTo>
                    <a:pt x="0" y="251"/>
                    <a:pt x="71" y="334"/>
                    <a:pt x="155" y="334"/>
                  </a:cubicBezTo>
                  <a:lnTo>
                    <a:pt x="893" y="334"/>
                  </a:lnTo>
                  <a:cubicBezTo>
                    <a:pt x="976" y="334"/>
                    <a:pt x="1048" y="251"/>
                    <a:pt x="1048" y="168"/>
                  </a:cubicBezTo>
                  <a:cubicBezTo>
                    <a:pt x="1048" y="72"/>
                    <a:pt x="976" y="1"/>
                    <a:pt x="8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241;p92">
              <a:extLst>
                <a:ext uri="{FF2B5EF4-FFF2-40B4-BE49-F238E27FC236}">
                  <a16:creationId xmlns:a16="http://schemas.microsoft.com/office/drawing/2014/main" id="{16AC33AC-1A95-9EBC-9303-CBC7192A003C}"/>
                </a:ext>
              </a:extLst>
            </p:cNvPr>
            <p:cNvSpPr/>
            <p:nvPr/>
          </p:nvSpPr>
          <p:spPr>
            <a:xfrm>
              <a:off x="3864176" y="3625223"/>
              <a:ext cx="21995" cy="10631"/>
            </a:xfrm>
            <a:custGeom>
              <a:avLst/>
              <a:gdLst/>
              <a:ahLst/>
              <a:cxnLst/>
              <a:rect l="l" t="t" r="r" b="b"/>
              <a:pathLst>
                <a:path w="691" h="334" extrusionOk="0">
                  <a:moveTo>
                    <a:pt x="167" y="0"/>
                  </a:moveTo>
                  <a:cubicBezTo>
                    <a:pt x="71" y="0"/>
                    <a:pt x="0" y="84"/>
                    <a:pt x="0" y="167"/>
                  </a:cubicBezTo>
                  <a:cubicBezTo>
                    <a:pt x="0" y="262"/>
                    <a:pt x="71" y="334"/>
                    <a:pt x="167" y="334"/>
                  </a:cubicBezTo>
                  <a:lnTo>
                    <a:pt x="524" y="334"/>
                  </a:lnTo>
                  <a:cubicBezTo>
                    <a:pt x="607" y="334"/>
                    <a:pt x="691" y="262"/>
                    <a:pt x="691" y="167"/>
                  </a:cubicBezTo>
                  <a:cubicBezTo>
                    <a:pt x="691" y="84"/>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242;p92">
              <a:extLst>
                <a:ext uri="{FF2B5EF4-FFF2-40B4-BE49-F238E27FC236}">
                  <a16:creationId xmlns:a16="http://schemas.microsoft.com/office/drawing/2014/main" id="{257AED2A-707B-EEB1-7855-406DDF7B2AA6}"/>
                </a:ext>
              </a:extLst>
            </p:cNvPr>
            <p:cNvSpPr/>
            <p:nvPr/>
          </p:nvSpPr>
          <p:spPr>
            <a:xfrm>
              <a:off x="3898648" y="3625223"/>
              <a:ext cx="56498" cy="10631"/>
            </a:xfrm>
            <a:custGeom>
              <a:avLst/>
              <a:gdLst/>
              <a:ahLst/>
              <a:cxnLst/>
              <a:rect l="l" t="t" r="r" b="b"/>
              <a:pathLst>
                <a:path w="1775" h="334" extrusionOk="0">
                  <a:moveTo>
                    <a:pt x="167" y="0"/>
                  </a:moveTo>
                  <a:cubicBezTo>
                    <a:pt x="84" y="0"/>
                    <a:pt x="0" y="84"/>
                    <a:pt x="0" y="167"/>
                  </a:cubicBezTo>
                  <a:cubicBezTo>
                    <a:pt x="0" y="262"/>
                    <a:pt x="84" y="334"/>
                    <a:pt x="167" y="334"/>
                  </a:cubicBezTo>
                  <a:lnTo>
                    <a:pt x="1608" y="334"/>
                  </a:lnTo>
                  <a:cubicBezTo>
                    <a:pt x="1703" y="334"/>
                    <a:pt x="1775" y="262"/>
                    <a:pt x="1775" y="167"/>
                  </a:cubicBezTo>
                  <a:cubicBezTo>
                    <a:pt x="1775" y="84"/>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243;p92">
              <a:extLst>
                <a:ext uri="{FF2B5EF4-FFF2-40B4-BE49-F238E27FC236}">
                  <a16:creationId xmlns:a16="http://schemas.microsoft.com/office/drawing/2014/main" id="{C3E4C778-DAA9-801B-9E1B-2387D2C067E5}"/>
                </a:ext>
              </a:extLst>
            </p:cNvPr>
            <p:cNvSpPr/>
            <p:nvPr/>
          </p:nvSpPr>
          <p:spPr>
            <a:xfrm>
              <a:off x="3864176" y="3648713"/>
              <a:ext cx="21995" cy="10249"/>
            </a:xfrm>
            <a:custGeom>
              <a:avLst/>
              <a:gdLst/>
              <a:ahLst/>
              <a:cxnLst/>
              <a:rect l="l" t="t" r="r" b="b"/>
              <a:pathLst>
                <a:path w="691" h="322" extrusionOk="0">
                  <a:moveTo>
                    <a:pt x="167" y="0"/>
                  </a:moveTo>
                  <a:cubicBezTo>
                    <a:pt x="71" y="0"/>
                    <a:pt x="0" y="72"/>
                    <a:pt x="0" y="155"/>
                  </a:cubicBezTo>
                  <a:cubicBezTo>
                    <a:pt x="0" y="251"/>
                    <a:pt x="71" y="322"/>
                    <a:pt x="167" y="322"/>
                  </a:cubicBezTo>
                  <a:lnTo>
                    <a:pt x="524" y="322"/>
                  </a:lnTo>
                  <a:cubicBezTo>
                    <a:pt x="607" y="322"/>
                    <a:pt x="691" y="251"/>
                    <a:pt x="691" y="155"/>
                  </a:cubicBezTo>
                  <a:cubicBezTo>
                    <a:pt x="691" y="72"/>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244;p92">
              <a:extLst>
                <a:ext uri="{FF2B5EF4-FFF2-40B4-BE49-F238E27FC236}">
                  <a16:creationId xmlns:a16="http://schemas.microsoft.com/office/drawing/2014/main" id="{D5D6FADD-7904-459A-C57D-BE028079AE5C}"/>
                </a:ext>
              </a:extLst>
            </p:cNvPr>
            <p:cNvSpPr/>
            <p:nvPr/>
          </p:nvSpPr>
          <p:spPr>
            <a:xfrm>
              <a:off x="3898648" y="3648713"/>
              <a:ext cx="56498" cy="10249"/>
            </a:xfrm>
            <a:custGeom>
              <a:avLst/>
              <a:gdLst/>
              <a:ahLst/>
              <a:cxnLst/>
              <a:rect l="l" t="t" r="r" b="b"/>
              <a:pathLst>
                <a:path w="1775" h="322" extrusionOk="0">
                  <a:moveTo>
                    <a:pt x="167" y="0"/>
                  </a:moveTo>
                  <a:cubicBezTo>
                    <a:pt x="84" y="0"/>
                    <a:pt x="0" y="72"/>
                    <a:pt x="0" y="155"/>
                  </a:cubicBezTo>
                  <a:cubicBezTo>
                    <a:pt x="0" y="251"/>
                    <a:pt x="84" y="322"/>
                    <a:pt x="167" y="322"/>
                  </a:cubicBezTo>
                  <a:lnTo>
                    <a:pt x="1608" y="322"/>
                  </a:lnTo>
                  <a:cubicBezTo>
                    <a:pt x="1703" y="322"/>
                    <a:pt x="1775" y="251"/>
                    <a:pt x="1775" y="155"/>
                  </a:cubicBezTo>
                  <a:cubicBezTo>
                    <a:pt x="1775"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245;p92">
              <a:extLst>
                <a:ext uri="{FF2B5EF4-FFF2-40B4-BE49-F238E27FC236}">
                  <a16:creationId xmlns:a16="http://schemas.microsoft.com/office/drawing/2014/main" id="{0EE9697B-8F21-5B05-AADF-E3CB503D0D1F}"/>
                </a:ext>
              </a:extLst>
            </p:cNvPr>
            <p:cNvSpPr/>
            <p:nvPr/>
          </p:nvSpPr>
          <p:spPr>
            <a:xfrm>
              <a:off x="3858097" y="3452036"/>
              <a:ext cx="11013" cy="10249"/>
            </a:xfrm>
            <a:custGeom>
              <a:avLst/>
              <a:gdLst/>
              <a:ahLst/>
              <a:cxnLst/>
              <a:rect l="l" t="t" r="r" b="b"/>
              <a:pathLst>
                <a:path w="346" h="322" extrusionOk="0">
                  <a:moveTo>
                    <a:pt x="167" y="0"/>
                  </a:moveTo>
                  <a:cubicBezTo>
                    <a:pt x="72" y="0"/>
                    <a:pt x="1" y="72"/>
                    <a:pt x="1" y="167"/>
                  </a:cubicBezTo>
                  <a:cubicBezTo>
                    <a:pt x="1" y="250"/>
                    <a:pt x="72" y="322"/>
                    <a:pt x="167" y="322"/>
                  </a:cubicBezTo>
                  <a:cubicBezTo>
                    <a:pt x="251" y="322"/>
                    <a:pt x="322" y="250"/>
                    <a:pt x="322" y="167"/>
                  </a:cubicBezTo>
                  <a:cubicBezTo>
                    <a:pt x="346"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16246;p92">
            <a:extLst>
              <a:ext uri="{FF2B5EF4-FFF2-40B4-BE49-F238E27FC236}">
                <a16:creationId xmlns:a16="http://schemas.microsoft.com/office/drawing/2014/main" id="{60F1451E-8B3E-E595-F76F-46CDDDA4B82A}"/>
              </a:ext>
            </a:extLst>
          </p:cNvPr>
          <p:cNvGrpSpPr/>
          <p:nvPr/>
        </p:nvGrpSpPr>
        <p:grpSpPr>
          <a:xfrm>
            <a:off x="709309" y="4554036"/>
            <a:ext cx="450086" cy="530909"/>
            <a:chOff x="859265" y="3348175"/>
            <a:chExt cx="312316" cy="368400"/>
          </a:xfrm>
          <a:solidFill>
            <a:srgbClr val="8E1438"/>
          </a:solidFill>
        </p:grpSpPr>
        <p:sp>
          <p:nvSpPr>
            <p:cNvPr id="37" name="Google Shape;16247;p92">
              <a:extLst>
                <a:ext uri="{FF2B5EF4-FFF2-40B4-BE49-F238E27FC236}">
                  <a16:creationId xmlns:a16="http://schemas.microsoft.com/office/drawing/2014/main" id="{1C2CDA50-16D7-E4BB-FF7E-561ED9092CB2}"/>
                </a:ext>
              </a:extLst>
            </p:cNvPr>
            <p:cNvSpPr/>
            <p:nvPr/>
          </p:nvSpPr>
          <p:spPr>
            <a:xfrm>
              <a:off x="968792" y="3507102"/>
              <a:ext cx="92498" cy="30589"/>
            </a:xfrm>
            <a:custGeom>
              <a:avLst/>
              <a:gdLst/>
              <a:ahLst/>
              <a:cxnLst/>
              <a:rect l="l" t="t" r="r" b="b"/>
              <a:pathLst>
                <a:path w="2906" h="961" extrusionOk="0">
                  <a:moveTo>
                    <a:pt x="1169" y="1"/>
                  </a:moveTo>
                  <a:cubicBezTo>
                    <a:pt x="820" y="1"/>
                    <a:pt x="503" y="37"/>
                    <a:pt x="298" y="68"/>
                  </a:cubicBezTo>
                  <a:cubicBezTo>
                    <a:pt x="119" y="104"/>
                    <a:pt x="0" y="247"/>
                    <a:pt x="0" y="413"/>
                  </a:cubicBezTo>
                  <a:lnTo>
                    <a:pt x="0" y="794"/>
                  </a:lnTo>
                  <a:cubicBezTo>
                    <a:pt x="0" y="890"/>
                    <a:pt x="72" y="961"/>
                    <a:pt x="167" y="961"/>
                  </a:cubicBezTo>
                  <a:cubicBezTo>
                    <a:pt x="250" y="961"/>
                    <a:pt x="322" y="890"/>
                    <a:pt x="322" y="794"/>
                  </a:cubicBezTo>
                  <a:lnTo>
                    <a:pt x="322" y="413"/>
                  </a:lnTo>
                  <a:cubicBezTo>
                    <a:pt x="322" y="413"/>
                    <a:pt x="322" y="401"/>
                    <a:pt x="346" y="401"/>
                  </a:cubicBezTo>
                  <a:cubicBezTo>
                    <a:pt x="513" y="373"/>
                    <a:pt x="820" y="331"/>
                    <a:pt x="1157" y="331"/>
                  </a:cubicBezTo>
                  <a:cubicBezTo>
                    <a:pt x="1250" y="331"/>
                    <a:pt x="1345" y="334"/>
                    <a:pt x="1441" y="342"/>
                  </a:cubicBezTo>
                  <a:cubicBezTo>
                    <a:pt x="1977" y="366"/>
                    <a:pt x="2346" y="497"/>
                    <a:pt x="2572" y="735"/>
                  </a:cubicBezTo>
                  <a:cubicBezTo>
                    <a:pt x="2602" y="764"/>
                    <a:pt x="2646" y="779"/>
                    <a:pt x="2691" y="779"/>
                  </a:cubicBezTo>
                  <a:cubicBezTo>
                    <a:pt x="2736" y="779"/>
                    <a:pt x="2780" y="764"/>
                    <a:pt x="2810" y="735"/>
                  </a:cubicBezTo>
                  <a:cubicBezTo>
                    <a:pt x="2905" y="675"/>
                    <a:pt x="2905" y="556"/>
                    <a:pt x="2834" y="497"/>
                  </a:cubicBezTo>
                  <a:cubicBezTo>
                    <a:pt x="2432" y="102"/>
                    <a:pt x="1754" y="1"/>
                    <a:pt x="1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248;p92">
              <a:extLst>
                <a:ext uri="{FF2B5EF4-FFF2-40B4-BE49-F238E27FC236}">
                  <a16:creationId xmlns:a16="http://schemas.microsoft.com/office/drawing/2014/main" id="{AB6BB47B-786C-026B-1AA3-63785F86E700}"/>
                </a:ext>
              </a:extLst>
            </p:cNvPr>
            <p:cNvSpPr/>
            <p:nvPr/>
          </p:nvSpPr>
          <p:spPr>
            <a:xfrm>
              <a:off x="911562" y="3458466"/>
              <a:ext cx="206577" cy="258109"/>
            </a:xfrm>
            <a:custGeom>
              <a:avLst/>
              <a:gdLst/>
              <a:ahLst/>
              <a:cxnLst/>
              <a:rect l="l" t="t" r="r" b="b"/>
              <a:pathLst>
                <a:path w="6490" h="8109" extrusionOk="0">
                  <a:moveTo>
                    <a:pt x="5061" y="322"/>
                  </a:moveTo>
                  <a:lnTo>
                    <a:pt x="5061" y="1953"/>
                  </a:lnTo>
                  <a:cubicBezTo>
                    <a:pt x="5061" y="2203"/>
                    <a:pt x="5001" y="2441"/>
                    <a:pt x="4894" y="2668"/>
                  </a:cubicBezTo>
                  <a:cubicBezTo>
                    <a:pt x="4882" y="2703"/>
                    <a:pt x="4882" y="2715"/>
                    <a:pt x="4882" y="2739"/>
                  </a:cubicBezTo>
                  <a:lnTo>
                    <a:pt x="4882" y="3215"/>
                  </a:lnTo>
                  <a:cubicBezTo>
                    <a:pt x="4882" y="3680"/>
                    <a:pt x="4703" y="4096"/>
                    <a:pt x="4358" y="4430"/>
                  </a:cubicBezTo>
                  <a:cubicBezTo>
                    <a:pt x="4044" y="4712"/>
                    <a:pt x="3660" y="4875"/>
                    <a:pt x="3244" y="4875"/>
                  </a:cubicBezTo>
                  <a:cubicBezTo>
                    <a:pt x="3203" y="4875"/>
                    <a:pt x="3161" y="4873"/>
                    <a:pt x="3120" y="4870"/>
                  </a:cubicBezTo>
                  <a:cubicBezTo>
                    <a:pt x="2275" y="4823"/>
                    <a:pt x="1596" y="4072"/>
                    <a:pt x="1596" y="3180"/>
                  </a:cubicBezTo>
                  <a:lnTo>
                    <a:pt x="1596" y="2763"/>
                  </a:lnTo>
                  <a:cubicBezTo>
                    <a:pt x="1596" y="2727"/>
                    <a:pt x="1596" y="2715"/>
                    <a:pt x="1572" y="2679"/>
                  </a:cubicBezTo>
                  <a:cubicBezTo>
                    <a:pt x="1477" y="2465"/>
                    <a:pt x="1417" y="2227"/>
                    <a:pt x="1417" y="1965"/>
                  </a:cubicBezTo>
                  <a:lnTo>
                    <a:pt x="1417" y="1596"/>
                  </a:lnTo>
                  <a:cubicBezTo>
                    <a:pt x="1417" y="894"/>
                    <a:pt x="1989" y="322"/>
                    <a:pt x="2691" y="322"/>
                  </a:cubicBezTo>
                  <a:close/>
                  <a:moveTo>
                    <a:pt x="4168" y="4989"/>
                  </a:moveTo>
                  <a:lnTo>
                    <a:pt x="4168" y="5299"/>
                  </a:lnTo>
                  <a:lnTo>
                    <a:pt x="3239" y="5930"/>
                  </a:lnTo>
                  <a:lnTo>
                    <a:pt x="2322" y="5299"/>
                  </a:lnTo>
                  <a:lnTo>
                    <a:pt x="2322" y="4989"/>
                  </a:lnTo>
                  <a:cubicBezTo>
                    <a:pt x="2560" y="5120"/>
                    <a:pt x="2822" y="5204"/>
                    <a:pt x="3108" y="5215"/>
                  </a:cubicBezTo>
                  <a:lnTo>
                    <a:pt x="3239" y="5215"/>
                  </a:lnTo>
                  <a:cubicBezTo>
                    <a:pt x="3572" y="5215"/>
                    <a:pt x="3882" y="5144"/>
                    <a:pt x="4168" y="4989"/>
                  </a:cubicBezTo>
                  <a:close/>
                  <a:moveTo>
                    <a:pt x="2191" y="5620"/>
                  </a:moveTo>
                  <a:lnTo>
                    <a:pt x="2989" y="6168"/>
                  </a:lnTo>
                  <a:lnTo>
                    <a:pt x="2560" y="6585"/>
                  </a:lnTo>
                  <a:lnTo>
                    <a:pt x="2548" y="6585"/>
                  </a:lnTo>
                  <a:lnTo>
                    <a:pt x="2024" y="5799"/>
                  </a:lnTo>
                  <a:lnTo>
                    <a:pt x="2191" y="5620"/>
                  </a:lnTo>
                  <a:close/>
                  <a:moveTo>
                    <a:pt x="4299" y="5596"/>
                  </a:moveTo>
                  <a:lnTo>
                    <a:pt x="4465" y="5775"/>
                  </a:lnTo>
                  <a:lnTo>
                    <a:pt x="3941" y="6585"/>
                  </a:lnTo>
                  <a:lnTo>
                    <a:pt x="3929" y="6585"/>
                  </a:lnTo>
                  <a:lnTo>
                    <a:pt x="3501" y="6156"/>
                  </a:lnTo>
                  <a:lnTo>
                    <a:pt x="4299" y="5596"/>
                  </a:lnTo>
                  <a:close/>
                  <a:moveTo>
                    <a:pt x="2703" y="1"/>
                  </a:moveTo>
                  <a:cubicBezTo>
                    <a:pt x="1810" y="1"/>
                    <a:pt x="1084" y="727"/>
                    <a:pt x="1084" y="1620"/>
                  </a:cubicBezTo>
                  <a:lnTo>
                    <a:pt x="1084" y="1977"/>
                  </a:lnTo>
                  <a:cubicBezTo>
                    <a:pt x="1084" y="2263"/>
                    <a:pt x="1143" y="2548"/>
                    <a:pt x="1262" y="2799"/>
                  </a:cubicBezTo>
                  <a:lnTo>
                    <a:pt x="1262" y="3191"/>
                  </a:lnTo>
                  <a:cubicBezTo>
                    <a:pt x="1262" y="3822"/>
                    <a:pt x="1548" y="4394"/>
                    <a:pt x="1989" y="4763"/>
                  </a:cubicBezTo>
                  <a:lnTo>
                    <a:pt x="1989" y="5335"/>
                  </a:lnTo>
                  <a:lnTo>
                    <a:pt x="1679" y="5656"/>
                  </a:lnTo>
                  <a:cubicBezTo>
                    <a:pt x="1655" y="5692"/>
                    <a:pt x="1632" y="5751"/>
                    <a:pt x="1632" y="5787"/>
                  </a:cubicBezTo>
                  <a:lnTo>
                    <a:pt x="596" y="6168"/>
                  </a:lnTo>
                  <a:cubicBezTo>
                    <a:pt x="239" y="6299"/>
                    <a:pt x="0" y="6620"/>
                    <a:pt x="0" y="7013"/>
                  </a:cubicBezTo>
                  <a:lnTo>
                    <a:pt x="0" y="7954"/>
                  </a:lnTo>
                  <a:cubicBezTo>
                    <a:pt x="0" y="8037"/>
                    <a:pt x="72" y="8109"/>
                    <a:pt x="155" y="8109"/>
                  </a:cubicBezTo>
                  <a:cubicBezTo>
                    <a:pt x="250" y="8109"/>
                    <a:pt x="322" y="8037"/>
                    <a:pt x="322" y="7954"/>
                  </a:cubicBezTo>
                  <a:lnTo>
                    <a:pt x="322" y="7013"/>
                  </a:lnTo>
                  <a:cubicBezTo>
                    <a:pt x="322" y="6775"/>
                    <a:pt x="477" y="6561"/>
                    <a:pt x="691" y="6489"/>
                  </a:cubicBezTo>
                  <a:lnTo>
                    <a:pt x="1798" y="6085"/>
                  </a:lnTo>
                  <a:lnTo>
                    <a:pt x="2263" y="6775"/>
                  </a:lnTo>
                  <a:cubicBezTo>
                    <a:pt x="2322" y="6859"/>
                    <a:pt x="2405" y="6918"/>
                    <a:pt x="2513" y="6918"/>
                  </a:cubicBezTo>
                  <a:lnTo>
                    <a:pt x="2536" y="6918"/>
                  </a:lnTo>
                  <a:cubicBezTo>
                    <a:pt x="2632" y="6918"/>
                    <a:pt x="2715" y="6894"/>
                    <a:pt x="2798" y="6823"/>
                  </a:cubicBezTo>
                  <a:lnTo>
                    <a:pt x="3072" y="6537"/>
                  </a:lnTo>
                  <a:lnTo>
                    <a:pt x="3072" y="7930"/>
                  </a:lnTo>
                  <a:cubicBezTo>
                    <a:pt x="3072" y="8025"/>
                    <a:pt x="3156" y="8097"/>
                    <a:pt x="3239" y="8097"/>
                  </a:cubicBezTo>
                  <a:cubicBezTo>
                    <a:pt x="3334" y="8097"/>
                    <a:pt x="3406" y="8025"/>
                    <a:pt x="3406" y="7930"/>
                  </a:cubicBezTo>
                  <a:lnTo>
                    <a:pt x="3406" y="6537"/>
                  </a:lnTo>
                  <a:lnTo>
                    <a:pt x="3691" y="6823"/>
                  </a:lnTo>
                  <a:cubicBezTo>
                    <a:pt x="3751" y="6882"/>
                    <a:pt x="3834" y="6918"/>
                    <a:pt x="3941" y="6918"/>
                  </a:cubicBezTo>
                  <a:lnTo>
                    <a:pt x="3965" y="6918"/>
                  </a:lnTo>
                  <a:cubicBezTo>
                    <a:pt x="4072" y="6906"/>
                    <a:pt x="4168" y="6859"/>
                    <a:pt x="4227" y="6775"/>
                  </a:cubicBezTo>
                  <a:lnTo>
                    <a:pt x="4680" y="6085"/>
                  </a:lnTo>
                  <a:lnTo>
                    <a:pt x="5787" y="6489"/>
                  </a:lnTo>
                  <a:cubicBezTo>
                    <a:pt x="6013" y="6561"/>
                    <a:pt x="6156" y="6775"/>
                    <a:pt x="6156" y="7013"/>
                  </a:cubicBezTo>
                  <a:lnTo>
                    <a:pt x="6156" y="7954"/>
                  </a:lnTo>
                  <a:cubicBezTo>
                    <a:pt x="6156" y="8037"/>
                    <a:pt x="6227" y="8109"/>
                    <a:pt x="6323" y="8109"/>
                  </a:cubicBezTo>
                  <a:cubicBezTo>
                    <a:pt x="6406" y="8109"/>
                    <a:pt x="6489" y="8037"/>
                    <a:pt x="6489" y="7954"/>
                  </a:cubicBezTo>
                  <a:lnTo>
                    <a:pt x="6489" y="7013"/>
                  </a:lnTo>
                  <a:cubicBezTo>
                    <a:pt x="6489" y="6632"/>
                    <a:pt x="6251" y="6299"/>
                    <a:pt x="5906" y="6168"/>
                  </a:cubicBezTo>
                  <a:lnTo>
                    <a:pt x="4870" y="5799"/>
                  </a:lnTo>
                  <a:cubicBezTo>
                    <a:pt x="4870" y="5751"/>
                    <a:pt x="4846" y="5704"/>
                    <a:pt x="4822" y="5656"/>
                  </a:cubicBezTo>
                  <a:lnTo>
                    <a:pt x="4513" y="5335"/>
                  </a:lnTo>
                  <a:lnTo>
                    <a:pt x="4513" y="4787"/>
                  </a:lnTo>
                  <a:cubicBezTo>
                    <a:pt x="4537" y="4751"/>
                    <a:pt x="4572" y="4727"/>
                    <a:pt x="4608" y="4692"/>
                  </a:cubicBezTo>
                  <a:cubicBezTo>
                    <a:pt x="5013" y="4323"/>
                    <a:pt x="5239" y="3787"/>
                    <a:pt x="5239" y="3251"/>
                  </a:cubicBezTo>
                  <a:lnTo>
                    <a:pt x="5239" y="2799"/>
                  </a:lnTo>
                  <a:cubicBezTo>
                    <a:pt x="5358" y="2537"/>
                    <a:pt x="5418" y="2263"/>
                    <a:pt x="5418" y="1977"/>
                  </a:cubicBezTo>
                  <a:lnTo>
                    <a:pt x="5418" y="167"/>
                  </a:lnTo>
                  <a:cubicBezTo>
                    <a:pt x="5418" y="72"/>
                    <a:pt x="5334" y="1"/>
                    <a:pt x="52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249;p92">
              <a:extLst>
                <a:ext uri="{FF2B5EF4-FFF2-40B4-BE49-F238E27FC236}">
                  <a16:creationId xmlns:a16="http://schemas.microsoft.com/office/drawing/2014/main" id="{C2E9531A-80B4-4B94-F067-F7B9691B6057}"/>
                </a:ext>
              </a:extLst>
            </p:cNvPr>
            <p:cNvSpPr/>
            <p:nvPr/>
          </p:nvSpPr>
          <p:spPr>
            <a:xfrm>
              <a:off x="946034" y="3694580"/>
              <a:ext cx="10663" cy="21613"/>
            </a:xfrm>
            <a:custGeom>
              <a:avLst/>
              <a:gdLst/>
              <a:ahLst/>
              <a:cxnLst/>
              <a:rect l="l" t="t" r="r" b="b"/>
              <a:pathLst>
                <a:path w="335" h="679" extrusionOk="0">
                  <a:moveTo>
                    <a:pt x="168" y="0"/>
                  </a:moveTo>
                  <a:cubicBezTo>
                    <a:pt x="72" y="0"/>
                    <a:pt x="1" y="72"/>
                    <a:pt x="1" y="167"/>
                  </a:cubicBezTo>
                  <a:lnTo>
                    <a:pt x="1" y="524"/>
                  </a:lnTo>
                  <a:cubicBezTo>
                    <a:pt x="1" y="607"/>
                    <a:pt x="72" y="679"/>
                    <a:pt x="168" y="679"/>
                  </a:cubicBezTo>
                  <a:cubicBezTo>
                    <a:pt x="251" y="679"/>
                    <a:pt x="334" y="607"/>
                    <a:pt x="334" y="524"/>
                  </a:cubicBezTo>
                  <a:lnTo>
                    <a:pt x="334" y="167"/>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250;p92">
              <a:extLst>
                <a:ext uri="{FF2B5EF4-FFF2-40B4-BE49-F238E27FC236}">
                  <a16:creationId xmlns:a16="http://schemas.microsoft.com/office/drawing/2014/main" id="{259BEDCD-CED9-5361-527D-CDDB96B5E991}"/>
                </a:ext>
              </a:extLst>
            </p:cNvPr>
            <p:cNvSpPr/>
            <p:nvPr/>
          </p:nvSpPr>
          <p:spPr>
            <a:xfrm>
              <a:off x="1073004" y="3694580"/>
              <a:ext cx="10631" cy="21613"/>
            </a:xfrm>
            <a:custGeom>
              <a:avLst/>
              <a:gdLst/>
              <a:ahLst/>
              <a:cxnLst/>
              <a:rect l="l" t="t" r="r" b="b"/>
              <a:pathLst>
                <a:path w="334" h="679" extrusionOk="0">
                  <a:moveTo>
                    <a:pt x="167" y="0"/>
                  </a:moveTo>
                  <a:cubicBezTo>
                    <a:pt x="72" y="0"/>
                    <a:pt x="0" y="72"/>
                    <a:pt x="0" y="167"/>
                  </a:cubicBezTo>
                  <a:lnTo>
                    <a:pt x="0" y="524"/>
                  </a:lnTo>
                  <a:cubicBezTo>
                    <a:pt x="0" y="607"/>
                    <a:pt x="72" y="679"/>
                    <a:pt x="167" y="679"/>
                  </a:cubicBezTo>
                  <a:cubicBezTo>
                    <a:pt x="251" y="679"/>
                    <a:pt x="334" y="607"/>
                    <a:pt x="334" y="524"/>
                  </a:cubicBezTo>
                  <a:lnTo>
                    <a:pt x="334"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251;p92">
              <a:extLst>
                <a:ext uri="{FF2B5EF4-FFF2-40B4-BE49-F238E27FC236}">
                  <a16:creationId xmlns:a16="http://schemas.microsoft.com/office/drawing/2014/main" id="{E4F25876-E996-CAC0-AAC9-A3F839EA870E}"/>
                </a:ext>
              </a:extLst>
            </p:cNvPr>
            <p:cNvSpPr/>
            <p:nvPr/>
          </p:nvSpPr>
          <p:spPr>
            <a:xfrm>
              <a:off x="859265" y="3348175"/>
              <a:ext cx="312316" cy="293759"/>
            </a:xfrm>
            <a:custGeom>
              <a:avLst/>
              <a:gdLst/>
              <a:ahLst/>
              <a:cxnLst/>
              <a:rect l="l" t="t" r="r" b="b"/>
              <a:pathLst>
                <a:path w="9812" h="9229" extrusionOk="0">
                  <a:moveTo>
                    <a:pt x="3275" y="632"/>
                  </a:moveTo>
                  <a:cubicBezTo>
                    <a:pt x="3025" y="846"/>
                    <a:pt x="2786" y="1120"/>
                    <a:pt x="2560" y="1441"/>
                  </a:cubicBezTo>
                  <a:cubicBezTo>
                    <a:pt x="2417" y="1680"/>
                    <a:pt x="2286" y="1918"/>
                    <a:pt x="2179" y="2180"/>
                  </a:cubicBezTo>
                  <a:lnTo>
                    <a:pt x="1239" y="2180"/>
                  </a:lnTo>
                  <a:cubicBezTo>
                    <a:pt x="1762" y="1489"/>
                    <a:pt x="2453" y="941"/>
                    <a:pt x="3275" y="632"/>
                  </a:cubicBezTo>
                  <a:close/>
                  <a:moveTo>
                    <a:pt x="4703" y="346"/>
                  </a:moveTo>
                  <a:lnTo>
                    <a:pt x="4703" y="2180"/>
                  </a:lnTo>
                  <a:lnTo>
                    <a:pt x="2536" y="2180"/>
                  </a:lnTo>
                  <a:cubicBezTo>
                    <a:pt x="3036" y="1132"/>
                    <a:pt x="3810" y="429"/>
                    <a:pt x="4703" y="346"/>
                  </a:cubicBezTo>
                  <a:close/>
                  <a:moveTo>
                    <a:pt x="5049" y="346"/>
                  </a:moveTo>
                  <a:cubicBezTo>
                    <a:pt x="5942" y="418"/>
                    <a:pt x="6715" y="1120"/>
                    <a:pt x="7227" y="2180"/>
                  </a:cubicBezTo>
                  <a:lnTo>
                    <a:pt x="5049" y="2180"/>
                  </a:lnTo>
                  <a:lnTo>
                    <a:pt x="5049" y="346"/>
                  </a:lnTo>
                  <a:close/>
                  <a:moveTo>
                    <a:pt x="6489" y="644"/>
                  </a:moveTo>
                  <a:lnTo>
                    <a:pt x="6489" y="644"/>
                  </a:lnTo>
                  <a:cubicBezTo>
                    <a:pt x="7311" y="953"/>
                    <a:pt x="8013" y="1489"/>
                    <a:pt x="8525" y="2192"/>
                  </a:cubicBezTo>
                  <a:lnTo>
                    <a:pt x="7597" y="2192"/>
                  </a:lnTo>
                  <a:cubicBezTo>
                    <a:pt x="7477" y="1918"/>
                    <a:pt x="7358" y="1680"/>
                    <a:pt x="7204" y="1453"/>
                  </a:cubicBezTo>
                  <a:cubicBezTo>
                    <a:pt x="7001" y="1132"/>
                    <a:pt x="6763" y="858"/>
                    <a:pt x="6489" y="644"/>
                  </a:cubicBezTo>
                  <a:close/>
                  <a:moveTo>
                    <a:pt x="2024" y="2513"/>
                  </a:moveTo>
                  <a:cubicBezTo>
                    <a:pt x="1786" y="3192"/>
                    <a:pt x="1655" y="3930"/>
                    <a:pt x="1632" y="4716"/>
                  </a:cubicBezTo>
                  <a:lnTo>
                    <a:pt x="334" y="4716"/>
                  </a:lnTo>
                  <a:cubicBezTo>
                    <a:pt x="358" y="3918"/>
                    <a:pt x="596" y="3168"/>
                    <a:pt x="1000" y="2513"/>
                  </a:cubicBezTo>
                  <a:close/>
                  <a:moveTo>
                    <a:pt x="8751" y="2513"/>
                  </a:moveTo>
                  <a:cubicBezTo>
                    <a:pt x="9156" y="3156"/>
                    <a:pt x="9394" y="3918"/>
                    <a:pt x="9430" y="4716"/>
                  </a:cubicBezTo>
                  <a:lnTo>
                    <a:pt x="8132" y="4716"/>
                  </a:lnTo>
                  <a:cubicBezTo>
                    <a:pt x="8120" y="3930"/>
                    <a:pt x="7978" y="3192"/>
                    <a:pt x="7728" y="2513"/>
                  </a:cubicBezTo>
                  <a:close/>
                  <a:moveTo>
                    <a:pt x="9430" y="5049"/>
                  </a:moveTo>
                  <a:cubicBezTo>
                    <a:pt x="9394" y="5811"/>
                    <a:pt x="9192" y="6549"/>
                    <a:pt x="8799" y="7192"/>
                  </a:cubicBezTo>
                  <a:cubicBezTo>
                    <a:pt x="8787" y="7204"/>
                    <a:pt x="8775" y="7228"/>
                    <a:pt x="8751" y="7252"/>
                  </a:cubicBezTo>
                  <a:lnTo>
                    <a:pt x="7728" y="7252"/>
                  </a:lnTo>
                  <a:cubicBezTo>
                    <a:pt x="7739" y="7204"/>
                    <a:pt x="7763" y="7156"/>
                    <a:pt x="7775" y="7097"/>
                  </a:cubicBezTo>
                  <a:cubicBezTo>
                    <a:pt x="8001" y="6466"/>
                    <a:pt x="8120" y="5775"/>
                    <a:pt x="8132" y="5049"/>
                  </a:cubicBezTo>
                  <a:close/>
                  <a:moveTo>
                    <a:pt x="1632" y="5061"/>
                  </a:moveTo>
                  <a:cubicBezTo>
                    <a:pt x="1655" y="5775"/>
                    <a:pt x="1762" y="6466"/>
                    <a:pt x="1989" y="7121"/>
                  </a:cubicBezTo>
                  <a:cubicBezTo>
                    <a:pt x="2001" y="7156"/>
                    <a:pt x="2013" y="7216"/>
                    <a:pt x="2024" y="7264"/>
                  </a:cubicBezTo>
                  <a:lnTo>
                    <a:pt x="989" y="7264"/>
                  </a:lnTo>
                  <a:cubicBezTo>
                    <a:pt x="584" y="6609"/>
                    <a:pt x="358" y="5847"/>
                    <a:pt x="334" y="5061"/>
                  </a:cubicBezTo>
                  <a:close/>
                  <a:moveTo>
                    <a:pt x="4882" y="1"/>
                  </a:moveTo>
                  <a:cubicBezTo>
                    <a:pt x="3572" y="1"/>
                    <a:pt x="2358" y="513"/>
                    <a:pt x="1429" y="1430"/>
                  </a:cubicBezTo>
                  <a:cubicBezTo>
                    <a:pt x="512" y="2358"/>
                    <a:pt x="0" y="3573"/>
                    <a:pt x="0" y="4882"/>
                  </a:cubicBezTo>
                  <a:cubicBezTo>
                    <a:pt x="0" y="6716"/>
                    <a:pt x="1012" y="8371"/>
                    <a:pt x="2644" y="9216"/>
                  </a:cubicBezTo>
                  <a:cubicBezTo>
                    <a:pt x="2667" y="9228"/>
                    <a:pt x="2679" y="9228"/>
                    <a:pt x="2715" y="9228"/>
                  </a:cubicBezTo>
                  <a:cubicBezTo>
                    <a:pt x="2775" y="9228"/>
                    <a:pt x="2834" y="9204"/>
                    <a:pt x="2858" y="9145"/>
                  </a:cubicBezTo>
                  <a:cubicBezTo>
                    <a:pt x="2905" y="9050"/>
                    <a:pt x="2882" y="8966"/>
                    <a:pt x="2786" y="8919"/>
                  </a:cubicBezTo>
                  <a:cubicBezTo>
                    <a:pt x="2167" y="8585"/>
                    <a:pt x="1643" y="8133"/>
                    <a:pt x="1239" y="7597"/>
                  </a:cubicBezTo>
                  <a:lnTo>
                    <a:pt x="2179" y="7597"/>
                  </a:lnTo>
                  <a:cubicBezTo>
                    <a:pt x="2382" y="8049"/>
                    <a:pt x="2644" y="8466"/>
                    <a:pt x="2941" y="8800"/>
                  </a:cubicBezTo>
                  <a:cubicBezTo>
                    <a:pt x="2972" y="8837"/>
                    <a:pt x="3013" y="8855"/>
                    <a:pt x="3057" y="8855"/>
                  </a:cubicBezTo>
                  <a:cubicBezTo>
                    <a:pt x="3097" y="8855"/>
                    <a:pt x="3140" y="8840"/>
                    <a:pt x="3179" y="8811"/>
                  </a:cubicBezTo>
                  <a:cubicBezTo>
                    <a:pt x="3251" y="8752"/>
                    <a:pt x="3251" y="8645"/>
                    <a:pt x="3191" y="8573"/>
                  </a:cubicBezTo>
                  <a:cubicBezTo>
                    <a:pt x="2941" y="8288"/>
                    <a:pt x="2727" y="7966"/>
                    <a:pt x="2548" y="7597"/>
                  </a:cubicBezTo>
                  <a:cubicBezTo>
                    <a:pt x="2644" y="7573"/>
                    <a:pt x="2703" y="7514"/>
                    <a:pt x="2703" y="7430"/>
                  </a:cubicBezTo>
                  <a:cubicBezTo>
                    <a:pt x="2703" y="7335"/>
                    <a:pt x="2620" y="7264"/>
                    <a:pt x="2536" y="7264"/>
                  </a:cubicBezTo>
                  <a:lnTo>
                    <a:pt x="2417" y="7264"/>
                  </a:lnTo>
                  <a:cubicBezTo>
                    <a:pt x="2167" y="6609"/>
                    <a:pt x="2001" y="5847"/>
                    <a:pt x="1977" y="5061"/>
                  </a:cubicBezTo>
                  <a:lnTo>
                    <a:pt x="2179" y="5061"/>
                  </a:lnTo>
                  <a:cubicBezTo>
                    <a:pt x="2263" y="5061"/>
                    <a:pt x="2346" y="4990"/>
                    <a:pt x="2346" y="4894"/>
                  </a:cubicBezTo>
                  <a:cubicBezTo>
                    <a:pt x="2346" y="4811"/>
                    <a:pt x="2263" y="4740"/>
                    <a:pt x="2179" y="4740"/>
                  </a:cubicBezTo>
                  <a:lnTo>
                    <a:pt x="1977" y="4740"/>
                  </a:lnTo>
                  <a:cubicBezTo>
                    <a:pt x="2001" y="3930"/>
                    <a:pt x="2155" y="3192"/>
                    <a:pt x="2417" y="2537"/>
                  </a:cubicBezTo>
                  <a:lnTo>
                    <a:pt x="4739" y="2537"/>
                  </a:lnTo>
                  <a:lnTo>
                    <a:pt x="4739" y="2906"/>
                  </a:lnTo>
                  <a:cubicBezTo>
                    <a:pt x="4739" y="2989"/>
                    <a:pt x="4810" y="3073"/>
                    <a:pt x="4894" y="3073"/>
                  </a:cubicBezTo>
                  <a:cubicBezTo>
                    <a:pt x="4989" y="3073"/>
                    <a:pt x="5061" y="2989"/>
                    <a:pt x="5061" y="2906"/>
                  </a:cubicBezTo>
                  <a:lnTo>
                    <a:pt x="5061" y="2537"/>
                  </a:lnTo>
                  <a:lnTo>
                    <a:pt x="7382" y="2537"/>
                  </a:lnTo>
                  <a:cubicBezTo>
                    <a:pt x="7632" y="3168"/>
                    <a:pt x="7787" y="3930"/>
                    <a:pt x="7811" y="4740"/>
                  </a:cubicBezTo>
                  <a:lnTo>
                    <a:pt x="7620" y="4740"/>
                  </a:lnTo>
                  <a:cubicBezTo>
                    <a:pt x="7537" y="4740"/>
                    <a:pt x="7454" y="4811"/>
                    <a:pt x="7454" y="4894"/>
                  </a:cubicBezTo>
                  <a:cubicBezTo>
                    <a:pt x="7454" y="4990"/>
                    <a:pt x="7537" y="5061"/>
                    <a:pt x="7620" y="5061"/>
                  </a:cubicBezTo>
                  <a:lnTo>
                    <a:pt x="7811" y="5061"/>
                  </a:lnTo>
                  <a:cubicBezTo>
                    <a:pt x="7799" y="5847"/>
                    <a:pt x="7656" y="6609"/>
                    <a:pt x="7382" y="7264"/>
                  </a:cubicBezTo>
                  <a:lnTo>
                    <a:pt x="7263" y="7264"/>
                  </a:lnTo>
                  <a:cubicBezTo>
                    <a:pt x="7180" y="7264"/>
                    <a:pt x="7096" y="7335"/>
                    <a:pt x="7096" y="7430"/>
                  </a:cubicBezTo>
                  <a:cubicBezTo>
                    <a:pt x="7096" y="7514"/>
                    <a:pt x="7156" y="7597"/>
                    <a:pt x="7251" y="7597"/>
                  </a:cubicBezTo>
                  <a:cubicBezTo>
                    <a:pt x="7073" y="7966"/>
                    <a:pt x="6846" y="8311"/>
                    <a:pt x="6608" y="8573"/>
                  </a:cubicBezTo>
                  <a:cubicBezTo>
                    <a:pt x="6549" y="8645"/>
                    <a:pt x="6549" y="8752"/>
                    <a:pt x="6620" y="8811"/>
                  </a:cubicBezTo>
                  <a:cubicBezTo>
                    <a:pt x="6656" y="8847"/>
                    <a:pt x="6704" y="8859"/>
                    <a:pt x="6739" y="8859"/>
                  </a:cubicBezTo>
                  <a:cubicBezTo>
                    <a:pt x="6787" y="8859"/>
                    <a:pt x="6835" y="8847"/>
                    <a:pt x="6882" y="8800"/>
                  </a:cubicBezTo>
                  <a:cubicBezTo>
                    <a:pt x="7180" y="8466"/>
                    <a:pt x="7442" y="8049"/>
                    <a:pt x="7632" y="7597"/>
                  </a:cubicBezTo>
                  <a:lnTo>
                    <a:pt x="8573" y="7597"/>
                  </a:lnTo>
                  <a:cubicBezTo>
                    <a:pt x="8204" y="8085"/>
                    <a:pt x="7739" y="8514"/>
                    <a:pt x="7192" y="8823"/>
                  </a:cubicBezTo>
                  <a:cubicBezTo>
                    <a:pt x="7120" y="8871"/>
                    <a:pt x="7085" y="8978"/>
                    <a:pt x="7132" y="9061"/>
                  </a:cubicBezTo>
                  <a:cubicBezTo>
                    <a:pt x="7163" y="9116"/>
                    <a:pt x="7215" y="9145"/>
                    <a:pt x="7274" y="9145"/>
                  </a:cubicBezTo>
                  <a:cubicBezTo>
                    <a:pt x="7305" y="9145"/>
                    <a:pt x="7338" y="9137"/>
                    <a:pt x="7370" y="9121"/>
                  </a:cubicBezTo>
                  <a:cubicBezTo>
                    <a:pt x="8097" y="8704"/>
                    <a:pt x="8704" y="8097"/>
                    <a:pt x="9144" y="7371"/>
                  </a:cubicBezTo>
                  <a:cubicBezTo>
                    <a:pt x="9585" y="6621"/>
                    <a:pt x="9811" y="5763"/>
                    <a:pt x="9811" y="4894"/>
                  </a:cubicBezTo>
                  <a:cubicBezTo>
                    <a:pt x="9763" y="3585"/>
                    <a:pt x="9263" y="2346"/>
                    <a:pt x="8335" y="1430"/>
                  </a:cubicBezTo>
                  <a:cubicBezTo>
                    <a:pt x="7418" y="513"/>
                    <a:pt x="6192" y="1"/>
                    <a:pt x="4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6252;p92">
            <a:extLst>
              <a:ext uri="{FF2B5EF4-FFF2-40B4-BE49-F238E27FC236}">
                <a16:creationId xmlns:a16="http://schemas.microsoft.com/office/drawing/2014/main" id="{DD5D823A-E3D1-9268-1797-878BA5BF947D}"/>
              </a:ext>
            </a:extLst>
          </p:cNvPr>
          <p:cNvSpPr/>
          <p:nvPr/>
        </p:nvSpPr>
        <p:spPr>
          <a:xfrm>
            <a:off x="2723502" y="4597201"/>
            <a:ext cx="536368" cy="445681"/>
          </a:xfrm>
          <a:custGeom>
            <a:avLst/>
            <a:gdLst/>
            <a:ahLst/>
            <a:cxnLst/>
            <a:rect l="l" t="t" r="r" b="b"/>
            <a:pathLst>
              <a:path w="11693" h="9716" extrusionOk="0">
                <a:moveTo>
                  <a:pt x="2906" y="346"/>
                </a:moveTo>
                <a:cubicBezTo>
                  <a:pt x="3120" y="346"/>
                  <a:pt x="3287" y="524"/>
                  <a:pt x="3287" y="727"/>
                </a:cubicBezTo>
                <a:lnTo>
                  <a:pt x="3287" y="1096"/>
                </a:lnTo>
                <a:cubicBezTo>
                  <a:pt x="3299" y="1429"/>
                  <a:pt x="3049" y="1679"/>
                  <a:pt x="2727" y="1679"/>
                </a:cubicBezTo>
                <a:cubicBezTo>
                  <a:pt x="2406" y="1679"/>
                  <a:pt x="2144" y="1429"/>
                  <a:pt x="2144" y="1096"/>
                </a:cubicBezTo>
                <a:lnTo>
                  <a:pt x="2144" y="727"/>
                </a:lnTo>
                <a:cubicBezTo>
                  <a:pt x="2144" y="500"/>
                  <a:pt x="2322" y="346"/>
                  <a:pt x="2525" y="346"/>
                </a:cubicBezTo>
                <a:close/>
                <a:moveTo>
                  <a:pt x="5894" y="346"/>
                </a:moveTo>
                <a:cubicBezTo>
                  <a:pt x="6120" y="346"/>
                  <a:pt x="6275" y="524"/>
                  <a:pt x="6275" y="727"/>
                </a:cubicBezTo>
                <a:lnTo>
                  <a:pt x="6275" y="1096"/>
                </a:lnTo>
                <a:cubicBezTo>
                  <a:pt x="6299" y="1429"/>
                  <a:pt x="6037" y="1679"/>
                  <a:pt x="5716" y="1679"/>
                </a:cubicBezTo>
                <a:cubicBezTo>
                  <a:pt x="5406" y="1679"/>
                  <a:pt x="5132" y="1429"/>
                  <a:pt x="5132" y="1096"/>
                </a:cubicBezTo>
                <a:lnTo>
                  <a:pt x="5132" y="727"/>
                </a:lnTo>
                <a:cubicBezTo>
                  <a:pt x="5132" y="500"/>
                  <a:pt x="5311" y="346"/>
                  <a:pt x="5525" y="346"/>
                </a:cubicBezTo>
                <a:close/>
                <a:moveTo>
                  <a:pt x="8895" y="346"/>
                </a:moveTo>
                <a:cubicBezTo>
                  <a:pt x="9121" y="346"/>
                  <a:pt x="9287" y="524"/>
                  <a:pt x="9287" y="727"/>
                </a:cubicBezTo>
                <a:lnTo>
                  <a:pt x="9287" y="1096"/>
                </a:lnTo>
                <a:cubicBezTo>
                  <a:pt x="9299" y="1429"/>
                  <a:pt x="9026" y="1679"/>
                  <a:pt x="8716" y="1679"/>
                </a:cubicBezTo>
                <a:cubicBezTo>
                  <a:pt x="8406" y="1679"/>
                  <a:pt x="8144" y="1429"/>
                  <a:pt x="8144" y="1096"/>
                </a:cubicBezTo>
                <a:lnTo>
                  <a:pt x="8144" y="727"/>
                </a:lnTo>
                <a:cubicBezTo>
                  <a:pt x="8144" y="500"/>
                  <a:pt x="8323" y="346"/>
                  <a:pt x="8525" y="346"/>
                </a:cubicBezTo>
                <a:close/>
                <a:moveTo>
                  <a:pt x="2930" y="2036"/>
                </a:moveTo>
                <a:lnTo>
                  <a:pt x="2930" y="2120"/>
                </a:lnTo>
                <a:cubicBezTo>
                  <a:pt x="2930" y="2179"/>
                  <a:pt x="2941" y="2263"/>
                  <a:pt x="2977" y="2310"/>
                </a:cubicBezTo>
                <a:lnTo>
                  <a:pt x="2739" y="2548"/>
                </a:lnTo>
                <a:lnTo>
                  <a:pt x="2703" y="2548"/>
                </a:lnTo>
                <a:lnTo>
                  <a:pt x="2465" y="2310"/>
                </a:lnTo>
                <a:cubicBezTo>
                  <a:pt x="2501" y="2251"/>
                  <a:pt x="2513" y="2191"/>
                  <a:pt x="2513" y="2120"/>
                </a:cubicBezTo>
                <a:lnTo>
                  <a:pt x="2513" y="2036"/>
                </a:lnTo>
                <a:close/>
                <a:moveTo>
                  <a:pt x="5918" y="2036"/>
                </a:moveTo>
                <a:lnTo>
                  <a:pt x="5918" y="2120"/>
                </a:lnTo>
                <a:cubicBezTo>
                  <a:pt x="5918" y="2179"/>
                  <a:pt x="5942" y="2263"/>
                  <a:pt x="5966" y="2310"/>
                </a:cubicBezTo>
                <a:lnTo>
                  <a:pt x="5728" y="2548"/>
                </a:lnTo>
                <a:lnTo>
                  <a:pt x="5704" y="2548"/>
                </a:lnTo>
                <a:lnTo>
                  <a:pt x="5466" y="2310"/>
                </a:lnTo>
                <a:cubicBezTo>
                  <a:pt x="5489" y="2251"/>
                  <a:pt x="5501" y="2191"/>
                  <a:pt x="5501" y="2120"/>
                </a:cubicBezTo>
                <a:lnTo>
                  <a:pt x="5501" y="2036"/>
                </a:lnTo>
                <a:close/>
                <a:moveTo>
                  <a:pt x="8930" y="2036"/>
                </a:moveTo>
                <a:lnTo>
                  <a:pt x="8930" y="2120"/>
                </a:lnTo>
                <a:cubicBezTo>
                  <a:pt x="8930" y="2179"/>
                  <a:pt x="8942" y="2263"/>
                  <a:pt x="8966" y="2310"/>
                </a:cubicBezTo>
                <a:lnTo>
                  <a:pt x="8728" y="2548"/>
                </a:lnTo>
                <a:lnTo>
                  <a:pt x="8704" y="2548"/>
                </a:lnTo>
                <a:lnTo>
                  <a:pt x="8466" y="2310"/>
                </a:lnTo>
                <a:cubicBezTo>
                  <a:pt x="8490" y="2251"/>
                  <a:pt x="8514" y="2191"/>
                  <a:pt x="8514" y="2120"/>
                </a:cubicBezTo>
                <a:lnTo>
                  <a:pt x="8514" y="2036"/>
                </a:lnTo>
                <a:close/>
                <a:moveTo>
                  <a:pt x="1394" y="3525"/>
                </a:moveTo>
                <a:cubicBezTo>
                  <a:pt x="1620" y="3525"/>
                  <a:pt x="1798" y="3703"/>
                  <a:pt x="1798" y="3918"/>
                </a:cubicBezTo>
                <a:lnTo>
                  <a:pt x="1798" y="4287"/>
                </a:lnTo>
                <a:cubicBezTo>
                  <a:pt x="1798" y="4596"/>
                  <a:pt x="1548" y="4870"/>
                  <a:pt x="1215" y="4870"/>
                </a:cubicBezTo>
                <a:cubicBezTo>
                  <a:pt x="905" y="4870"/>
                  <a:pt x="644" y="4608"/>
                  <a:pt x="644" y="4287"/>
                </a:cubicBezTo>
                <a:lnTo>
                  <a:pt x="644" y="3918"/>
                </a:lnTo>
                <a:cubicBezTo>
                  <a:pt x="644" y="3691"/>
                  <a:pt x="822" y="3525"/>
                  <a:pt x="1025" y="3525"/>
                </a:cubicBezTo>
                <a:close/>
                <a:moveTo>
                  <a:pt x="4406" y="3525"/>
                </a:moveTo>
                <a:cubicBezTo>
                  <a:pt x="4632" y="3525"/>
                  <a:pt x="4811" y="3703"/>
                  <a:pt x="4811" y="3918"/>
                </a:cubicBezTo>
                <a:lnTo>
                  <a:pt x="4811" y="4287"/>
                </a:lnTo>
                <a:cubicBezTo>
                  <a:pt x="4811" y="4596"/>
                  <a:pt x="4549" y="4870"/>
                  <a:pt x="4227" y="4870"/>
                </a:cubicBezTo>
                <a:cubicBezTo>
                  <a:pt x="3918" y="4870"/>
                  <a:pt x="3644" y="4608"/>
                  <a:pt x="3644" y="4287"/>
                </a:cubicBezTo>
                <a:lnTo>
                  <a:pt x="3644" y="3918"/>
                </a:lnTo>
                <a:cubicBezTo>
                  <a:pt x="3644" y="3691"/>
                  <a:pt x="3823" y="3525"/>
                  <a:pt x="4037" y="3525"/>
                </a:cubicBezTo>
                <a:close/>
                <a:moveTo>
                  <a:pt x="7394" y="3525"/>
                </a:moveTo>
                <a:cubicBezTo>
                  <a:pt x="7621" y="3525"/>
                  <a:pt x="7799" y="3703"/>
                  <a:pt x="7799" y="3918"/>
                </a:cubicBezTo>
                <a:lnTo>
                  <a:pt x="7799" y="4287"/>
                </a:lnTo>
                <a:cubicBezTo>
                  <a:pt x="7799" y="4596"/>
                  <a:pt x="7537" y="4870"/>
                  <a:pt x="7216" y="4870"/>
                </a:cubicBezTo>
                <a:cubicBezTo>
                  <a:pt x="6906" y="4870"/>
                  <a:pt x="6632" y="4608"/>
                  <a:pt x="6632" y="4287"/>
                </a:cubicBezTo>
                <a:lnTo>
                  <a:pt x="6632" y="3918"/>
                </a:lnTo>
                <a:cubicBezTo>
                  <a:pt x="6632" y="3691"/>
                  <a:pt x="6811" y="3525"/>
                  <a:pt x="7025" y="3525"/>
                </a:cubicBezTo>
                <a:close/>
                <a:moveTo>
                  <a:pt x="10407" y="3525"/>
                </a:moveTo>
                <a:cubicBezTo>
                  <a:pt x="10621" y="3525"/>
                  <a:pt x="10788" y="3703"/>
                  <a:pt x="10788" y="3918"/>
                </a:cubicBezTo>
                <a:lnTo>
                  <a:pt x="10788" y="4287"/>
                </a:lnTo>
                <a:cubicBezTo>
                  <a:pt x="10800" y="4608"/>
                  <a:pt x="10538" y="4870"/>
                  <a:pt x="10216" y="4870"/>
                </a:cubicBezTo>
                <a:cubicBezTo>
                  <a:pt x="9907" y="4870"/>
                  <a:pt x="9645" y="4608"/>
                  <a:pt x="9645" y="4287"/>
                </a:cubicBezTo>
                <a:lnTo>
                  <a:pt x="9645" y="3918"/>
                </a:lnTo>
                <a:cubicBezTo>
                  <a:pt x="9645" y="3691"/>
                  <a:pt x="9823" y="3525"/>
                  <a:pt x="10026" y="3525"/>
                </a:cubicBezTo>
                <a:close/>
                <a:moveTo>
                  <a:pt x="1429" y="5215"/>
                </a:moveTo>
                <a:lnTo>
                  <a:pt x="1429" y="5311"/>
                </a:lnTo>
                <a:cubicBezTo>
                  <a:pt x="1429" y="5370"/>
                  <a:pt x="1441" y="5442"/>
                  <a:pt x="1477" y="5489"/>
                </a:cubicBezTo>
                <a:lnTo>
                  <a:pt x="1239" y="5727"/>
                </a:lnTo>
                <a:lnTo>
                  <a:pt x="1203" y="5727"/>
                </a:lnTo>
                <a:lnTo>
                  <a:pt x="965" y="5489"/>
                </a:lnTo>
                <a:cubicBezTo>
                  <a:pt x="989" y="5430"/>
                  <a:pt x="1013" y="5370"/>
                  <a:pt x="1013" y="5311"/>
                </a:cubicBezTo>
                <a:lnTo>
                  <a:pt x="1013" y="5215"/>
                </a:lnTo>
                <a:close/>
                <a:moveTo>
                  <a:pt x="4430" y="5215"/>
                </a:moveTo>
                <a:lnTo>
                  <a:pt x="4430" y="5311"/>
                </a:lnTo>
                <a:cubicBezTo>
                  <a:pt x="4430" y="5370"/>
                  <a:pt x="4454" y="5442"/>
                  <a:pt x="4477" y="5489"/>
                </a:cubicBezTo>
                <a:lnTo>
                  <a:pt x="4239" y="5727"/>
                </a:lnTo>
                <a:lnTo>
                  <a:pt x="4215" y="5727"/>
                </a:lnTo>
                <a:lnTo>
                  <a:pt x="3977" y="5489"/>
                </a:lnTo>
                <a:cubicBezTo>
                  <a:pt x="4001" y="5430"/>
                  <a:pt x="4013" y="5370"/>
                  <a:pt x="4013" y="5311"/>
                </a:cubicBezTo>
                <a:lnTo>
                  <a:pt x="4013" y="5215"/>
                </a:lnTo>
                <a:close/>
                <a:moveTo>
                  <a:pt x="7418" y="5215"/>
                </a:moveTo>
                <a:lnTo>
                  <a:pt x="7418" y="5311"/>
                </a:lnTo>
                <a:cubicBezTo>
                  <a:pt x="7418" y="5370"/>
                  <a:pt x="7442" y="5442"/>
                  <a:pt x="7466" y="5489"/>
                </a:cubicBezTo>
                <a:lnTo>
                  <a:pt x="7228" y="5727"/>
                </a:lnTo>
                <a:lnTo>
                  <a:pt x="7204" y="5727"/>
                </a:lnTo>
                <a:lnTo>
                  <a:pt x="6966" y="5489"/>
                </a:lnTo>
                <a:cubicBezTo>
                  <a:pt x="6990" y="5430"/>
                  <a:pt x="7001" y="5370"/>
                  <a:pt x="7001" y="5311"/>
                </a:cubicBezTo>
                <a:lnTo>
                  <a:pt x="7001" y="5215"/>
                </a:lnTo>
                <a:close/>
                <a:moveTo>
                  <a:pt x="10419" y="5215"/>
                </a:moveTo>
                <a:lnTo>
                  <a:pt x="10419" y="5311"/>
                </a:lnTo>
                <a:cubicBezTo>
                  <a:pt x="10419" y="5370"/>
                  <a:pt x="10430" y="5442"/>
                  <a:pt x="10454" y="5489"/>
                </a:cubicBezTo>
                <a:lnTo>
                  <a:pt x="10216" y="5727"/>
                </a:lnTo>
                <a:lnTo>
                  <a:pt x="10192" y="5727"/>
                </a:lnTo>
                <a:lnTo>
                  <a:pt x="9954" y="5489"/>
                </a:lnTo>
                <a:cubicBezTo>
                  <a:pt x="9978" y="5430"/>
                  <a:pt x="10002" y="5370"/>
                  <a:pt x="10002" y="5311"/>
                </a:cubicBezTo>
                <a:lnTo>
                  <a:pt x="10002" y="5215"/>
                </a:lnTo>
                <a:close/>
                <a:moveTo>
                  <a:pt x="2584" y="0"/>
                </a:moveTo>
                <a:cubicBezTo>
                  <a:pt x="2191" y="0"/>
                  <a:pt x="1858" y="322"/>
                  <a:pt x="1858" y="727"/>
                </a:cubicBezTo>
                <a:lnTo>
                  <a:pt x="1858" y="1096"/>
                </a:lnTo>
                <a:cubicBezTo>
                  <a:pt x="1858" y="1393"/>
                  <a:pt x="2013" y="1667"/>
                  <a:pt x="2227" y="1846"/>
                </a:cubicBezTo>
                <a:lnTo>
                  <a:pt x="2227" y="2108"/>
                </a:lnTo>
                <a:cubicBezTo>
                  <a:pt x="2227" y="2108"/>
                  <a:pt x="2227" y="2132"/>
                  <a:pt x="2215" y="2132"/>
                </a:cubicBezTo>
                <a:lnTo>
                  <a:pt x="1787" y="2346"/>
                </a:lnTo>
                <a:cubicBezTo>
                  <a:pt x="1608" y="2441"/>
                  <a:pt x="1489" y="2632"/>
                  <a:pt x="1489" y="2846"/>
                </a:cubicBezTo>
                <a:lnTo>
                  <a:pt x="1489" y="3179"/>
                </a:lnTo>
                <a:lnTo>
                  <a:pt x="1096" y="3179"/>
                </a:lnTo>
                <a:cubicBezTo>
                  <a:pt x="703" y="3179"/>
                  <a:pt x="370" y="3513"/>
                  <a:pt x="370" y="3918"/>
                </a:cubicBezTo>
                <a:lnTo>
                  <a:pt x="370" y="4287"/>
                </a:lnTo>
                <a:cubicBezTo>
                  <a:pt x="370" y="4584"/>
                  <a:pt x="524" y="4846"/>
                  <a:pt x="739" y="5025"/>
                </a:cubicBezTo>
                <a:lnTo>
                  <a:pt x="739" y="5299"/>
                </a:lnTo>
                <a:cubicBezTo>
                  <a:pt x="739" y="5299"/>
                  <a:pt x="739" y="5311"/>
                  <a:pt x="727" y="5311"/>
                </a:cubicBezTo>
                <a:lnTo>
                  <a:pt x="298" y="5537"/>
                </a:lnTo>
                <a:cubicBezTo>
                  <a:pt x="120" y="5620"/>
                  <a:pt x="1" y="5823"/>
                  <a:pt x="1" y="6025"/>
                </a:cubicBezTo>
                <a:lnTo>
                  <a:pt x="1" y="7870"/>
                </a:lnTo>
                <a:cubicBezTo>
                  <a:pt x="1" y="8025"/>
                  <a:pt x="48" y="8156"/>
                  <a:pt x="120" y="8275"/>
                </a:cubicBezTo>
                <a:lnTo>
                  <a:pt x="298" y="8561"/>
                </a:lnTo>
                <a:cubicBezTo>
                  <a:pt x="346" y="8621"/>
                  <a:pt x="358" y="8692"/>
                  <a:pt x="358" y="8775"/>
                </a:cubicBezTo>
                <a:lnTo>
                  <a:pt x="358" y="9549"/>
                </a:lnTo>
                <a:cubicBezTo>
                  <a:pt x="358" y="9644"/>
                  <a:pt x="429" y="9716"/>
                  <a:pt x="524" y="9716"/>
                </a:cubicBezTo>
                <a:cubicBezTo>
                  <a:pt x="608" y="9716"/>
                  <a:pt x="679" y="9644"/>
                  <a:pt x="679" y="9549"/>
                </a:cubicBezTo>
                <a:lnTo>
                  <a:pt x="679" y="8775"/>
                </a:lnTo>
                <a:cubicBezTo>
                  <a:pt x="679" y="8632"/>
                  <a:pt x="644" y="8501"/>
                  <a:pt x="560" y="8371"/>
                </a:cubicBezTo>
                <a:lnTo>
                  <a:pt x="382" y="8097"/>
                </a:lnTo>
                <a:cubicBezTo>
                  <a:pt x="346" y="8037"/>
                  <a:pt x="322" y="7966"/>
                  <a:pt x="322" y="7870"/>
                </a:cubicBezTo>
                <a:lnTo>
                  <a:pt x="322" y="6025"/>
                </a:lnTo>
                <a:cubicBezTo>
                  <a:pt x="322" y="5954"/>
                  <a:pt x="370" y="5882"/>
                  <a:pt x="441" y="5846"/>
                </a:cubicBezTo>
                <a:lnTo>
                  <a:pt x="763" y="5692"/>
                </a:lnTo>
                <a:lnTo>
                  <a:pt x="1036" y="5977"/>
                </a:lnTo>
                <a:cubicBezTo>
                  <a:pt x="1120" y="6049"/>
                  <a:pt x="1203" y="6085"/>
                  <a:pt x="1298" y="6085"/>
                </a:cubicBezTo>
                <a:cubicBezTo>
                  <a:pt x="1382" y="6085"/>
                  <a:pt x="1477" y="6049"/>
                  <a:pt x="1548" y="5977"/>
                </a:cubicBezTo>
                <a:lnTo>
                  <a:pt x="1834" y="5692"/>
                </a:lnTo>
                <a:lnTo>
                  <a:pt x="2144" y="5846"/>
                </a:lnTo>
                <a:cubicBezTo>
                  <a:pt x="2215" y="5882"/>
                  <a:pt x="2263" y="5954"/>
                  <a:pt x="2263" y="6025"/>
                </a:cubicBezTo>
                <a:lnTo>
                  <a:pt x="2263" y="7870"/>
                </a:lnTo>
                <a:cubicBezTo>
                  <a:pt x="2263" y="7942"/>
                  <a:pt x="2227" y="8025"/>
                  <a:pt x="2203" y="8097"/>
                </a:cubicBezTo>
                <a:lnTo>
                  <a:pt x="2025" y="8371"/>
                </a:lnTo>
                <a:cubicBezTo>
                  <a:pt x="1953" y="8490"/>
                  <a:pt x="1906" y="8644"/>
                  <a:pt x="1906" y="8775"/>
                </a:cubicBezTo>
                <a:lnTo>
                  <a:pt x="1906" y="9549"/>
                </a:lnTo>
                <a:cubicBezTo>
                  <a:pt x="1906" y="9644"/>
                  <a:pt x="1977" y="9716"/>
                  <a:pt x="2072" y="9716"/>
                </a:cubicBezTo>
                <a:cubicBezTo>
                  <a:pt x="2156" y="9716"/>
                  <a:pt x="2227" y="9644"/>
                  <a:pt x="2227" y="9549"/>
                </a:cubicBezTo>
                <a:lnTo>
                  <a:pt x="2227" y="8775"/>
                </a:lnTo>
                <a:cubicBezTo>
                  <a:pt x="2227" y="8704"/>
                  <a:pt x="2263" y="8632"/>
                  <a:pt x="2287" y="8561"/>
                </a:cubicBezTo>
                <a:lnTo>
                  <a:pt x="2465" y="8275"/>
                </a:lnTo>
                <a:cubicBezTo>
                  <a:pt x="2549" y="8156"/>
                  <a:pt x="2584" y="8001"/>
                  <a:pt x="2584" y="7870"/>
                </a:cubicBezTo>
                <a:lnTo>
                  <a:pt x="2584" y="6025"/>
                </a:lnTo>
                <a:cubicBezTo>
                  <a:pt x="2584" y="5823"/>
                  <a:pt x="2465" y="5644"/>
                  <a:pt x="2287" y="5537"/>
                </a:cubicBezTo>
                <a:lnTo>
                  <a:pt x="1858" y="5311"/>
                </a:lnTo>
                <a:lnTo>
                  <a:pt x="1846" y="5299"/>
                </a:lnTo>
                <a:lnTo>
                  <a:pt x="1846" y="5025"/>
                </a:lnTo>
                <a:cubicBezTo>
                  <a:pt x="2072" y="4870"/>
                  <a:pt x="2215" y="4596"/>
                  <a:pt x="2215" y="4287"/>
                </a:cubicBezTo>
                <a:lnTo>
                  <a:pt x="2215" y="3918"/>
                </a:lnTo>
                <a:cubicBezTo>
                  <a:pt x="2215" y="3644"/>
                  <a:pt x="2072" y="3406"/>
                  <a:pt x="1846" y="3275"/>
                </a:cubicBezTo>
                <a:lnTo>
                  <a:pt x="1846" y="2822"/>
                </a:lnTo>
                <a:cubicBezTo>
                  <a:pt x="1846" y="2751"/>
                  <a:pt x="1894" y="2679"/>
                  <a:pt x="1965" y="2644"/>
                </a:cubicBezTo>
                <a:lnTo>
                  <a:pt x="2275" y="2501"/>
                </a:lnTo>
                <a:lnTo>
                  <a:pt x="2560" y="2786"/>
                </a:lnTo>
                <a:cubicBezTo>
                  <a:pt x="2632" y="2858"/>
                  <a:pt x="2727" y="2882"/>
                  <a:pt x="2810" y="2882"/>
                </a:cubicBezTo>
                <a:cubicBezTo>
                  <a:pt x="2906" y="2882"/>
                  <a:pt x="2989" y="2858"/>
                  <a:pt x="3061" y="2786"/>
                </a:cubicBezTo>
                <a:lnTo>
                  <a:pt x="3346" y="2501"/>
                </a:lnTo>
                <a:lnTo>
                  <a:pt x="3656" y="2644"/>
                </a:lnTo>
                <a:cubicBezTo>
                  <a:pt x="3739" y="2679"/>
                  <a:pt x="3775" y="2751"/>
                  <a:pt x="3775" y="2822"/>
                </a:cubicBezTo>
                <a:lnTo>
                  <a:pt x="3775" y="3275"/>
                </a:lnTo>
                <a:cubicBezTo>
                  <a:pt x="3561" y="3394"/>
                  <a:pt x="3406" y="3632"/>
                  <a:pt x="3406" y="3918"/>
                </a:cubicBezTo>
                <a:lnTo>
                  <a:pt x="3406" y="4287"/>
                </a:lnTo>
                <a:cubicBezTo>
                  <a:pt x="3406" y="4584"/>
                  <a:pt x="3561" y="4846"/>
                  <a:pt x="3775" y="5025"/>
                </a:cubicBezTo>
                <a:lnTo>
                  <a:pt x="3775" y="5299"/>
                </a:lnTo>
                <a:cubicBezTo>
                  <a:pt x="3775" y="5299"/>
                  <a:pt x="3775" y="5311"/>
                  <a:pt x="3763" y="5311"/>
                </a:cubicBezTo>
                <a:lnTo>
                  <a:pt x="3334" y="5537"/>
                </a:lnTo>
                <a:cubicBezTo>
                  <a:pt x="3156" y="5620"/>
                  <a:pt x="3037" y="5823"/>
                  <a:pt x="3037" y="6025"/>
                </a:cubicBezTo>
                <a:lnTo>
                  <a:pt x="3037" y="7870"/>
                </a:lnTo>
                <a:cubicBezTo>
                  <a:pt x="3037" y="8025"/>
                  <a:pt x="3084" y="8156"/>
                  <a:pt x="3156" y="8275"/>
                </a:cubicBezTo>
                <a:lnTo>
                  <a:pt x="3334" y="8561"/>
                </a:lnTo>
                <a:cubicBezTo>
                  <a:pt x="3382" y="8621"/>
                  <a:pt x="3394" y="8692"/>
                  <a:pt x="3394" y="8775"/>
                </a:cubicBezTo>
                <a:lnTo>
                  <a:pt x="3394" y="9549"/>
                </a:lnTo>
                <a:cubicBezTo>
                  <a:pt x="3394" y="9644"/>
                  <a:pt x="3465" y="9716"/>
                  <a:pt x="3561" y="9716"/>
                </a:cubicBezTo>
                <a:cubicBezTo>
                  <a:pt x="3644" y="9716"/>
                  <a:pt x="3715" y="9644"/>
                  <a:pt x="3715" y="9549"/>
                </a:cubicBezTo>
                <a:lnTo>
                  <a:pt x="3715" y="8775"/>
                </a:lnTo>
                <a:cubicBezTo>
                  <a:pt x="3715" y="8632"/>
                  <a:pt x="3680" y="8501"/>
                  <a:pt x="3596" y="8371"/>
                </a:cubicBezTo>
                <a:lnTo>
                  <a:pt x="3418" y="8097"/>
                </a:lnTo>
                <a:cubicBezTo>
                  <a:pt x="3382" y="8037"/>
                  <a:pt x="3358" y="7966"/>
                  <a:pt x="3358" y="7870"/>
                </a:cubicBezTo>
                <a:lnTo>
                  <a:pt x="3358" y="6025"/>
                </a:lnTo>
                <a:cubicBezTo>
                  <a:pt x="3358" y="5954"/>
                  <a:pt x="3406" y="5882"/>
                  <a:pt x="3477" y="5846"/>
                </a:cubicBezTo>
                <a:lnTo>
                  <a:pt x="3799" y="5692"/>
                </a:lnTo>
                <a:lnTo>
                  <a:pt x="4073" y="5977"/>
                </a:lnTo>
                <a:cubicBezTo>
                  <a:pt x="4156" y="6049"/>
                  <a:pt x="4239" y="6085"/>
                  <a:pt x="4334" y="6085"/>
                </a:cubicBezTo>
                <a:cubicBezTo>
                  <a:pt x="4418" y="6085"/>
                  <a:pt x="4513" y="6049"/>
                  <a:pt x="4585" y="5977"/>
                </a:cubicBezTo>
                <a:lnTo>
                  <a:pt x="4870" y="5692"/>
                </a:lnTo>
                <a:lnTo>
                  <a:pt x="5180" y="5846"/>
                </a:lnTo>
                <a:cubicBezTo>
                  <a:pt x="5251" y="5882"/>
                  <a:pt x="5299" y="5954"/>
                  <a:pt x="5299" y="6025"/>
                </a:cubicBezTo>
                <a:lnTo>
                  <a:pt x="5299" y="7870"/>
                </a:lnTo>
                <a:cubicBezTo>
                  <a:pt x="5299" y="7942"/>
                  <a:pt x="5263" y="8025"/>
                  <a:pt x="5239" y="8097"/>
                </a:cubicBezTo>
                <a:lnTo>
                  <a:pt x="5061" y="8371"/>
                </a:lnTo>
                <a:cubicBezTo>
                  <a:pt x="4989" y="8490"/>
                  <a:pt x="4942" y="8644"/>
                  <a:pt x="4942" y="8775"/>
                </a:cubicBezTo>
                <a:lnTo>
                  <a:pt x="4942" y="9549"/>
                </a:lnTo>
                <a:cubicBezTo>
                  <a:pt x="4942" y="9644"/>
                  <a:pt x="5013" y="9716"/>
                  <a:pt x="5108" y="9716"/>
                </a:cubicBezTo>
                <a:cubicBezTo>
                  <a:pt x="5192" y="9716"/>
                  <a:pt x="5263" y="9644"/>
                  <a:pt x="5263" y="9549"/>
                </a:cubicBezTo>
                <a:lnTo>
                  <a:pt x="5263" y="8775"/>
                </a:lnTo>
                <a:cubicBezTo>
                  <a:pt x="5263" y="8704"/>
                  <a:pt x="5299" y="8632"/>
                  <a:pt x="5323" y="8561"/>
                </a:cubicBezTo>
                <a:lnTo>
                  <a:pt x="5501" y="8275"/>
                </a:lnTo>
                <a:cubicBezTo>
                  <a:pt x="5585" y="8156"/>
                  <a:pt x="5620" y="8001"/>
                  <a:pt x="5620" y="7870"/>
                </a:cubicBezTo>
                <a:lnTo>
                  <a:pt x="5620" y="6025"/>
                </a:lnTo>
                <a:cubicBezTo>
                  <a:pt x="5620" y="5823"/>
                  <a:pt x="5501" y="5644"/>
                  <a:pt x="5323" y="5537"/>
                </a:cubicBezTo>
                <a:lnTo>
                  <a:pt x="4894" y="5311"/>
                </a:lnTo>
                <a:lnTo>
                  <a:pt x="4882" y="5299"/>
                </a:lnTo>
                <a:lnTo>
                  <a:pt x="4882" y="5025"/>
                </a:lnTo>
                <a:cubicBezTo>
                  <a:pt x="5108" y="4870"/>
                  <a:pt x="5251" y="4596"/>
                  <a:pt x="5251" y="4287"/>
                </a:cubicBezTo>
                <a:lnTo>
                  <a:pt x="5251" y="3918"/>
                </a:lnTo>
                <a:cubicBezTo>
                  <a:pt x="5251" y="3644"/>
                  <a:pt x="5108" y="3406"/>
                  <a:pt x="4882" y="3275"/>
                </a:cubicBezTo>
                <a:lnTo>
                  <a:pt x="4882" y="2822"/>
                </a:lnTo>
                <a:cubicBezTo>
                  <a:pt x="4882" y="2751"/>
                  <a:pt x="4930" y="2679"/>
                  <a:pt x="5001" y="2644"/>
                </a:cubicBezTo>
                <a:lnTo>
                  <a:pt x="5311" y="2501"/>
                </a:lnTo>
                <a:lnTo>
                  <a:pt x="5597" y="2786"/>
                </a:lnTo>
                <a:cubicBezTo>
                  <a:pt x="5668" y="2858"/>
                  <a:pt x="5763" y="2882"/>
                  <a:pt x="5847" y="2882"/>
                </a:cubicBezTo>
                <a:cubicBezTo>
                  <a:pt x="5942" y="2882"/>
                  <a:pt x="6025" y="2858"/>
                  <a:pt x="6097" y="2786"/>
                </a:cubicBezTo>
                <a:lnTo>
                  <a:pt x="6382" y="2501"/>
                </a:lnTo>
                <a:lnTo>
                  <a:pt x="6692" y="2644"/>
                </a:lnTo>
                <a:cubicBezTo>
                  <a:pt x="6775" y="2679"/>
                  <a:pt x="6811" y="2751"/>
                  <a:pt x="6811" y="2822"/>
                </a:cubicBezTo>
                <a:lnTo>
                  <a:pt x="6811" y="3275"/>
                </a:lnTo>
                <a:cubicBezTo>
                  <a:pt x="6597" y="3394"/>
                  <a:pt x="6442" y="3632"/>
                  <a:pt x="6442" y="3918"/>
                </a:cubicBezTo>
                <a:lnTo>
                  <a:pt x="6442" y="4287"/>
                </a:lnTo>
                <a:cubicBezTo>
                  <a:pt x="6442" y="4584"/>
                  <a:pt x="6597" y="4846"/>
                  <a:pt x="6811" y="5025"/>
                </a:cubicBezTo>
                <a:lnTo>
                  <a:pt x="6811" y="5299"/>
                </a:lnTo>
                <a:cubicBezTo>
                  <a:pt x="6811" y="5299"/>
                  <a:pt x="6811" y="5311"/>
                  <a:pt x="6799" y="5311"/>
                </a:cubicBezTo>
                <a:lnTo>
                  <a:pt x="6370" y="5537"/>
                </a:lnTo>
                <a:cubicBezTo>
                  <a:pt x="6192" y="5620"/>
                  <a:pt x="6073" y="5823"/>
                  <a:pt x="6073" y="6025"/>
                </a:cubicBezTo>
                <a:lnTo>
                  <a:pt x="6073" y="7870"/>
                </a:lnTo>
                <a:cubicBezTo>
                  <a:pt x="6073" y="8025"/>
                  <a:pt x="6120" y="8156"/>
                  <a:pt x="6192" y="8275"/>
                </a:cubicBezTo>
                <a:lnTo>
                  <a:pt x="6370" y="8561"/>
                </a:lnTo>
                <a:cubicBezTo>
                  <a:pt x="6418" y="8621"/>
                  <a:pt x="6430" y="8692"/>
                  <a:pt x="6430" y="8775"/>
                </a:cubicBezTo>
                <a:lnTo>
                  <a:pt x="6430" y="9549"/>
                </a:lnTo>
                <a:cubicBezTo>
                  <a:pt x="6430" y="9644"/>
                  <a:pt x="6501" y="9716"/>
                  <a:pt x="6597" y="9716"/>
                </a:cubicBezTo>
                <a:cubicBezTo>
                  <a:pt x="6680" y="9716"/>
                  <a:pt x="6751" y="9644"/>
                  <a:pt x="6751" y="9549"/>
                </a:cubicBezTo>
                <a:lnTo>
                  <a:pt x="6751" y="8775"/>
                </a:lnTo>
                <a:cubicBezTo>
                  <a:pt x="6751" y="8632"/>
                  <a:pt x="6716" y="8501"/>
                  <a:pt x="6632" y="8371"/>
                </a:cubicBezTo>
                <a:lnTo>
                  <a:pt x="6454" y="8097"/>
                </a:lnTo>
                <a:cubicBezTo>
                  <a:pt x="6418" y="8037"/>
                  <a:pt x="6394" y="7966"/>
                  <a:pt x="6394" y="7870"/>
                </a:cubicBezTo>
                <a:lnTo>
                  <a:pt x="6394" y="6025"/>
                </a:lnTo>
                <a:cubicBezTo>
                  <a:pt x="6394" y="5954"/>
                  <a:pt x="6442" y="5882"/>
                  <a:pt x="6513" y="5846"/>
                </a:cubicBezTo>
                <a:lnTo>
                  <a:pt x="6835" y="5692"/>
                </a:lnTo>
                <a:lnTo>
                  <a:pt x="7109" y="5977"/>
                </a:lnTo>
                <a:cubicBezTo>
                  <a:pt x="7192" y="6049"/>
                  <a:pt x="7275" y="6085"/>
                  <a:pt x="7371" y="6085"/>
                </a:cubicBezTo>
                <a:cubicBezTo>
                  <a:pt x="7454" y="6085"/>
                  <a:pt x="7549" y="6049"/>
                  <a:pt x="7621" y="5977"/>
                </a:cubicBezTo>
                <a:lnTo>
                  <a:pt x="7906" y="5692"/>
                </a:lnTo>
                <a:lnTo>
                  <a:pt x="8216" y="5846"/>
                </a:lnTo>
                <a:cubicBezTo>
                  <a:pt x="8287" y="5882"/>
                  <a:pt x="8335" y="5954"/>
                  <a:pt x="8335" y="6025"/>
                </a:cubicBezTo>
                <a:lnTo>
                  <a:pt x="8335" y="7870"/>
                </a:lnTo>
                <a:cubicBezTo>
                  <a:pt x="8335" y="7942"/>
                  <a:pt x="8299" y="8025"/>
                  <a:pt x="8275" y="8097"/>
                </a:cubicBezTo>
                <a:lnTo>
                  <a:pt x="8097" y="8371"/>
                </a:lnTo>
                <a:cubicBezTo>
                  <a:pt x="8025" y="8490"/>
                  <a:pt x="7978" y="8644"/>
                  <a:pt x="7978" y="8775"/>
                </a:cubicBezTo>
                <a:lnTo>
                  <a:pt x="7978" y="9549"/>
                </a:lnTo>
                <a:cubicBezTo>
                  <a:pt x="7978" y="9644"/>
                  <a:pt x="8049" y="9716"/>
                  <a:pt x="8144" y="9716"/>
                </a:cubicBezTo>
                <a:cubicBezTo>
                  <a:pt x="8228" y="9716"/>
                  <a:pt x="8299" y="9644"/>
                  <a:pt x="8299" y="9549"/>
                </a:cubicBezTo>
                <a:lnTo>
                  <a:pt x="8299" y="8775"/>
                </a:lnTo>
                <a:cubicBezTo>
                  <a:pt x="8299" y="8704"/>
                  <a:pt x="8335" y="8632"/>
                  <a:pt x="8359" y="8561"/>
                </a:cubicBezTo>
                <a:lnTo>
                  <a:pt x="8537" y="8275"/>
                </a:lnTo>
                <a:cubicBezTo>
                  <a:pt x="8621" y="8156"/>
                  <a:pt x="8656" y="8001"/>
                  <a:pt x="8656" y="7870"/>
                </a:cubicBezTo>
                <a:lnTo>
                  <a:pt x="8656" y="6025"/>
                </a:lnTo>
                <a:cubicBezTo>
                  <a:pt x="8656" y="5823"/>
                  <a:pt x="8537" y="5644"/>
                  <a:pt x="8359" y="5537"/>
                </a:cubicBezTo>
                <a:lnTo>
                  <a:pt x="7930" y="5311"/>
                </a:lnTo>
                <a:lnTo>
                  <a:pt x="7918" y="5299"/>
                </a:lnTo>
                <a:lnTo>
                  <a:pt x="7918" y="5025"/>
                </a:lnTo>
                <a:cubicBezTo>
                  <a:pt x="8144" y="4870"/>
                  <a:pt x="8287" y="4596"/>
                  <a:pt x="8287" y="4287"/>
                </a:cubicBezTo>
                <a:lnTo>
                  <a:pt x="8287" y="3918"/>
                </a:lnTo>
                <a:cubicBezTo>
                  <a:pt x="8287" y="3644"/>
                  <a:pt x="8144" y="3406"/>
                  <a:pt x="7918" y="3275"/>
                </a:cubicBezTo>
                <a:lnTo>
                  <a:pt x="7918" y="2822"/>
                </a:lnTo>
                <a:cubicBezTo>
                  <a:pt x="7918" y="2751"/>
                  <a:pt x="7966" y="2679"/>
                  <a:pt x="8037" y="2644"/>
                </a:cubicBezTo>
                <a:lnTo>
                  <a:pt x="8347" y="2501"/>
                </a:lnTo>
                <a:lnTo>
                  <a:pt x="8633" y="2786"/>
                </a:lnTo>
                <a:cubicBezTo>
                  <a:pt x="8704" y="2858"/>
                  <a:pt x="8799" y="2882"/>
                  <a:pt x="8883" y="2882"/>
                </a:cubicBezTo>
                <a:cubicBezTo>
                  <a:pt x="8978" y="2882"/>
                  <a:pt x="9061" y="2858"/>
                  <a:pt x="9133" y="2786"/>
                </a:cubicBezTo>
                <a:lnTo>
                  <a:pt x="9418" y="2501"/>
                </a:lnTo>
                <a:lnTo>
                  <a:pt x="9728" y="2644"/>
                </a:lnTo>
                <a:cubicBezTo>
                  <a:pt x="9811" y="2679"/>
                  <a:pt x="9847" y="2751"/>
                  <a:pt x="9847" y="2822"/>
                </a:cubicBezTo>
                <a:lnTo>
                  <a:pt x="9847" y="3275"/>
                </a:lnTo>
                <a:cubicBezTo>
                  <a:pt x="9633" y="3394"/>
                  <a:pt x="9478" y="3632"/>
                  <a:pt x="9478" y="3918"/>
                </a:cubicBezTo>
                <a:lnTo>
                  <a:pt x="9478" y="4287"/>
                </a:lnTo>
                <a:cubicBezTo>
                  <a:pt x="9478" y="4584"/>
                  <a:pt x="9633" y="4846"/>
                  <a:pt x="9847" y="5025"/>
                </a:cubicBezTo>
                <a:lnTo>
                  <a:pt x="9847" y="5299"/>
                </a:lnTo>
                <a:cubicBezTo>
                  <a:pt x="9847" y="5299"/>
                  <a:pt x="9847" y="5311"/>
                  <a:pt x="9835" y="5311"/>
                </a:cubicBezTo>
                <a:lnTo>
                  <a:pt x="9407" y="5537"/>
                </a:lnTo>
                <a:cubicBezTo>
                  <a:pt x="9228" y="5620"/>
                  <a:pt x="9109" y="5823"/>
                  <a:pt x="9109" y="6025"/>
                </a:cubicBezTo>
                <a:lnTo>
                  <a:pt x="9109" y="7870"/>
                </a:lnTo>
                <a:cubicBezTo>
                  <a:pt x="9109" y="8025"/>
                  <a:pt x="9157" y="8156"/>
                  <a:pt x="9228" y="8275"/>
                </a:cubicBezTo>
                <a:lnTo>
                  <a:pt x="9407" y="8561"/>
                </a:lnTo>
                <a:cubicBezTo>
                  <a:pt x="9454" y="8621"/>
                  <a:pt x="9466" y="8692"/>
                  <a:pt x="9466" y="8775"/>
                </a:cubicBezTo>
                <a:lnTo>
                  <a:pt x="9466" y="9549"/>
                </a:lnTo>
                <a:cubicBezTo>
                  <a:pt x="9466" y="9644"/>
                  <a:pt x="9538" y="9716"/>
                  <a:pt x="9633" y="9716"/>
                </a:cubicBezTo>
                <a:cubicBezTo>
                  <a:pt x="9716" y="9716"/>
                  <a:pt x="9788" y="9644"/>
                  <a:pt x="9788" y="9549"/>
                </a:cubicBezTo>
                <a:lnTo>
                  <a:pt x="9788" y="8775"/>
                </a:lnTo>
                <a:cubicBezTo>
                  <a:pt x="9788" y="8632"/>
                  <a:pt x="9752" y="8501"/>
                  <a:pt x="9668" y="8371"/>
                </a:cubicBezTo>
                <a:lnTo>
                  <a:pt x="9490" y="8097"/>
                </a:lnTo>
                <a:cubicBezTo>
                  <a:pt x="9454" y="8037"/>
                  <a:pt x="9430" y="7966"/>
                  <a:pt x="9430" y="7870"/>
                </a:cubicBezTo>
                <a:lnTo>
                  <a:pt x="9430" y="6025"/>
                </a:lnTo>
                <a:cubicBezTo>
                  <a:pt x="9430" y="5954"/>
                  <a:pt x="9478" y="5882"/>
                  <a:pt x="9549" y="5846"/>
                </a:cubicBezTo>
                <a:lnTo>
                  <a:pt x="9871" y="5692"/>
                </a:lnTo>
                <a:lnTo>
                  <a:pt x="10145" y="5977"/>
                </a:lnTo>
                <a:cubicBezTo>
                  <a:pt x="10228" y="6049"/>
                  <a:pt x="10311" y="6085"/>
                  <a:pt x="10407" y="6085"/>
                </a:cubicBezTo>
                <a:cubicBezTo>
                  <a:pt x="10490" y="6085"/>
                  <a:pt x="10585" y="6049"/>
                  <a:pt x="10657" y="5977"/>
                </a:cubicBezTo>
                <a:lnTo>
                  <a:pt x="10942" y="5692"/>
                </a:lnTo>
                <a:lnTo>
                  <a:pt x="11252" y="5846"/>
                </a:lnTo>
                <a:cubicBezTo>
                  <a:pt x="11323" y="5882"/>
                  <a:pt x="11371" y="5954"/>
                  <a:pt x="11371" y="6025"/>
                </a:cubicBezTo>
                <a:lnTo>
                  <a:pt x="11371" y="7870"/>
                </a:lnTo>
                <a:cubicBezTo>
                  <a:pt x="11371" y="7942"/>
                  <a:pt x="11335" y="8025"/>
                  <a:pt x="11312" y="8097"/>
                </a:cubicBezTo>
                <a:lnTo>
                  <a:pt x="11133" y="8371"/>
                </a:lnTo>
                <a:cubicBezTo>
                  <a:pt x="11062" y="8490"/>
                  <a:pt x="11014" y="8644"/>
                  <a:pt x="11014" y="8775"/>
                </a:cubicBezTo>
                <a:lnTo>
                  <a:pt x="11014" y="9549"/>
                </a:lnTo>
                <a:cubicBezTo>
                  <a:pt x="11014" y="9644"/>
                  <a:pt x="11085" y="9716"/>
                  <a:pt x="11181" y="9716"/>
                </a:cubicBezTo>
                <a:cubicBezTo>
                  <a:pt x="11264" y="9716"/>
                  <a:pt x="11335" y="9644"/>
                  <a:pt x="11335" y="9549"/>
                </a:cubicBezTo>
                <a:lnTo>
                  <a:pt x="11335" y="8775"/>
                </a:lnTo>
                <a:cubicBezTo>
                  <a:pt x="11335" y="8704"/>
                  <a:pt x="11371" y="8632"/>
                  <a:pt x="11395" y="8561"/>
                </a:cubicBezTo>
                <a:lnTo>
                  <a:pt x="11573" y="8275"/>
                </a:lnTo>
                <a:cubicBezTo>
                  <a:pt x="11657" y="8156"/>
                  <a:pt x="11693" y="8001"/>
                  <a:pt x="11693" y="7870"/>
                </a:cubicBezTo>
                <a:lnTo>
                  <a:pt x="11693" y="6025"/>
                </a:lnTo>
                <a:cubicBezTo>
                  <a:pt x="11514" y="5823"/>
                  <a:pt x="11395" y="5620"/>
                  <a:pt x="11204" y="5537"/>
                </a:cubicBezTo>
                <a:lnTo>
                  <a:pt x="10776" y="5311"/>
                </a:lnTo>
                <a:lnTo>
                  <a:pt x="10764" y="5299"/>
                </a:lnTo>
                <a:lnTo>
                  <a:pt x="10764" y="5025"/>
                </a:lnTo>
                <a:cubicBezTo>
                  <a:pt x="10978" y="4870"/>
                  <a:pt x="11133" y="4596"/>
                  <a:pt x="11133" y="4287"/>
                </a:cubicBezTo>
                <a:lnTo>
                  <a:pt x="11133" y="3918"/>
                </a:lnTo>
                <a:cubicBezTo>
                  <a:pt x="11133" y="3513"/>
                  <a:pt x="10800" y="3179"/>
                  <a:pt x="10407" y="3179"/>
                </a:cubicBezTo>
                <a:lnTo>
                  <a:pt x="10014" y="3179"/>
                </a:lnTo>
                <a:lnTo>
                  <a:pt x="10014" y="2846"/>
                </a:lnTo>
                <a:cubicBezTo>
                  <a:pt x="10014" y="2632"/>
                  <a:pt x="9895" y="2453"/>
                  <a:pt x="9716" y="2346"/>
                </a:cubicBezTo>
                <a:lnTo>
                  <a:pt x="9287" y="2132"/>
                </a:lnTo>
                <a:lnTo>
                  <a:pt x="9276" y="2108"/>
                </a:lnTo>
                <a:lnTo>
                  <a:pt x="9276" y="1846"/>
                </a:lnTo>
                <a:cubicBezTo>
                  <a:pt x="9490" y="1679"/>
                  <a:pt x="9645" y="1417"/>
                  <a:pt x="9645" y="1096"/>
                </a:cubicBezTo>
                <a:lnTo>
                  <a:pt x="9645" y="727"/>
                </a:lnTo>
                <a:cubicBezTo>
                  <a:pt x="9645" y="322"/>
                  <a:pt x="9311" y="0"/>
                  <a:pt x="8918" y="0"/>
                </a:cubicBezTo>
                <a:lnTo>
                  <a:pt x="8537" y="0"/>
                </a:lnTo>
                <a:cubicBezTo>
                  <a:pt x="8133" y="0"/>
                  <a:pt x="7811" y="322"/>
                  <a:pt x="7811" y="727"/>
                </a:cubicBezTo>
                <a:lnTo>
                  <a:pt x="7811" y="1096"/>
                </a:lnTo>
                <a:cubicBezTo>
                  <a:pt x="7811" y="1393"/>
                  <a:pt x="7966" y="1667"/>
                  <a:pt x="8180" y="1846"/>
                </a:cubicBezTo>
                <a:lnTo>
                  <a:pt x="8180" y="2108"/>
                </a:lnTo>
                <a:cubicBezTo>
                  <a:pt x="8180" y="2108"/>
                  <a:pt x="8180" y="2132"/>
                  <a:pt x="8168" y="2132"/>
                </a:cubicBezTo>
                <a:lnTo>
                  <a:pt x="7740" y="2346"/>
                </a:lnTo>
                <a:cubicBezTo>
                  <a:pt x="7561" y="2441"/>
                  <a:pt x="7442" y="2632"/>
                  <a:pt x="7442" y="2846"/>
                </a:cubicBezTo>
                <a:lnTo>
                  <a:pt x="7442" y="3179"/>
                </a:lnTo>
                <a:lnTo>
                  <a:pt x="7037" y="3179"/>
                </a:lnTo>
                <a:lnTo>
                  <a:pt x="7037" y="2846"/>
                </a:lnTo>
                <a:cubicBezTo>
                  <a:pt x="7037" y="2632"/>
                  <a:pt x="6918" y="2453"/>
                  <a:pt x="6740" y="2346"/>
                </a:cubicBezTo>
                <a:lnTo>
                  <a:pt x="6311" y="2132"/>
                </a:lnTo>
                <a:lnTo>
                  <a:pt x="6299" y="2108"/>
                </a:lnTo>
                <a:lnTo>
                  <a:pt x="6299" y="1846"/>
                </a:lnTo>
                <a:cubicBezTo>
                  <a:pt x="6513" y="1679"/>
                  <a:pt x="6668" y="1417"/>
                  <a:pt x="6668" y="1096"/>
                </a:cubicBezTo>
                <a:lnTo>
                  <a:pt x="6668" y="727"/>
                </a:lnTo>
                <a:cubicBezTo>
                  <a:pt x="6668" y="322"/>
                  <a:pt x="6335" y="0"/>
                  <a:pt x="5942" y="0"/>
                </a:cubicBezTo>
                <a:lnTo>
                  <a:pt x="5561" y="0"/>
                </a:lnTo>
                <a:cubicBezTo>
                  <a:pt x="5168" y="0"/>
                  <a:pt x="4835" y="322"/>
                  <a:pt x="4835" y="727"/>
                </a:cubicBezTo>
                <a:lnTo>
                  <a:pt x="4835" y="1096"/>
                </a:lnTo>
                <a:cubicBezTo>
                  <a:pt x="4835" y="1393"/>
                  <a:pt x="4989" y="1667"/>
                  <a:pt x="5204" y="1846"/>
                </a:cubicBezTo>
                <a:lnTo>
                  <a:pt x="5204" y="2108"/>
                </a:lnTo>
                <a:cubicBezTo>
                  <a:pt x="5204" y="2108"/>
                  <a:pt x="5204" y="2132"/>
                  <a:pt x="5192" y="2132"/>
                </a:cubicBezTo>
                <a:lnTo>
                  <a:pt x="4763" y="2346"/>
                </a:lnTo>
                <a:cubicBezTo>
                  <a:pt x="4585" y="2441"/>
                  <a:pt x="4465" y="2632"/>
                  <a:pt x="4465" y="2846"/>
                </a:cubicBezTo>
                <a:lnTo>
                  <a:pt x="4465" y="3179"/>
                </a:lnTo>
                <a:lnTo>
                  <a:pt x="4061" y="3179"/>
                </a:lnTo>
                <a:lnTo>
                  <a:pt x="4061" y="2846"/>
                </a:lnTo>
                <a:cubicBezTo>
                  <a:pt x="4061" y="2632"/>
                  <a:pt x="3942" y="2453"/>
                  <a:pt x="3763" y="2346"/>
                </a:cubicBezTo>
                <a:lnTo>
                  <a:pt x="3334" y="2132"/>
                </a:lnTo>
                <a:lnTo>
                  <a:pt x="3322" y="2108"/>
                </a:lnTo>
                <a:lnTo>
                  <a:pt x="3322" y="1846"/>
                </a:lnTo>
                <a:cubicBezTo>
                  <a:pt x="3537" y="1679"/>
                  <a:pt x="3692" y="1417"/>
                  <a:pt x="3692" y="1096"/>
                </a:cubicBezTo>
                <a:lnTo>
                  <a:pt x="3692" y="727"/>
                </a:lnTo>
                <a:cubicBezTo>
                  <a:pt x="3692" y="322"/>
                  <a:pt x="3358" y="0"/>
                  <a:pt x="2965"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16253;p92">
            <a:extLst>
              <a:ext uri="{FF2B5EF4-FFF2-40B4-BE49-F238E27FC236}">
                <a16:creationId xmlns:a16="http://schemas.microsoft.com/office/drawing/2014/main" id="{AB8BC0BD-C897-5BEC-A823-87E8875A8405}"/>
              </a:ext>
            </a:extLst>
          </p:cNvPr>
          <p:cNvGrpSpPr/>
          <p:nvPr/>
        </p:nvGrpSpPr>
        <p:grpSpPr>
          <a:xfrm>
            <a:off x="3457686" y="4572537"/>
            <a:ext cx="475729" cy="445174"/>
            <a:chOff x="2766264" y="3394042"/>
            <a:chExt cx="294873" cy="275934"/>
          </a:xfrm>
          <a:solidFill>
            <a:srgbClr val="8E1438"/>
          </a:solidFill>
        </p:grpSpPr>
        <p:sp>
          <p:nvSpPr>
            <p:cNvPr id="44" name="Google Shape;16254;p92">
              <a:extLst>
                <a:ext uri="{FF2B5EF4-FFF2-40B4-BE49-F238E27FC236}">
                  <a16:creationId xmlns:a16="http://schemas.microsoft.com/office/drawing/2014/main" id="{9324A329-A9BC-3CB5-FD63-34485432C9F9}"/>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255;p92">
              <a:extLst>
                <a:ext uri="{FF2B5EF4-FFF2-40B4-BE49-F238E27FC236}">
                  <a16:creationId xmlns:a16="http://schemas.microsoft.com/office/drawing/2014/main" id="{43D9866A-D2E3-9F00-CF35-BD897261C146}"/>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256;p92">
              <a:extLst>
                <a:ext uri="{FF2B5EF4-FFF2-40B4-BE49-F238E27FC236}">
                  <a16:creationId xmlns:a16="http://schemas.microsoft.com/office/drawing/2014/main" id="{32D9F8E7-3BDD-D890-2093-838FF9EB4472}"/>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257;p92">
              <a:extLst>
                <a:ext uri="{FF2B5EF4-FFF2-40B4-BE49-F238E27FC236}">
                  <a16:creationId xmlns:a16="http://schemas.microsoft.com/office/drawing/2014/main" id="{581DB04C-51DA-D042-DBF8-A35A201D7C38}"/>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6258;p92">
            <a:extLst>
              <a:ext uri="{FF2B5EF4-FFF2-40B4-BE49-F238E27FC236}">
                <a16:creationId xmlns:a16="http://schemas.microsoft.com/office/drawing/2014/main" id="{A7C24EE7-443E-C3DC-D8B7-272533F3EC93}"/>
              </a:ext>
            </a:extLst>
          </p:cNvPr>
          <p:cNvGrpSpPr/>
          <p:nvPr/>
        </p:nvGrpSpPr>
        <p:grpSpPr>
          <a:xfrm>
            <a:off x="4104171" y="4569907"/>
            <a:ext cx="499213" cy="500865"/>
            <a:chOff x="3214972" y="3359188"/>
            <a:chExt cx="346406" cy="347552"/>
          </a:xfrm>
          <a:solidFill>
            <a:srgbClr val="8E1438"/>
          </a:solidFill>
        </p:grpSpPr>
        <p:sp>
          <p:nvSpPr>
            <p:cNvPr id="49" name="Google Shape;16259;p92">
              <a:extLst>
                <a:ext uri="{FF2B5EF4-FFF2-40B4-BE49-F238E27FC236}">
                  <a16:creationId xmlns:a16="http://schemas.microsoft.com/office/drawing/2014/main" id="{744BC900-403A-A3EF-4F89-CFDDDCCCD694}"/>
                </a:ext>
              </a:extLst>
            </p:cNvPr>
            <p:cNvSpPr/>
            <p:nvPr/>
          </p:nvSpPr>
          <p:spPr>
            <a:xfrm>
              <a:off x="3301772" y="3386084"/>
              <a:ext cx="71649" cy="11395"/>
            </a:xfrm>
            <a:custGeom>
              <a:avLst/>
              <a:gdLst/>
              <a:ahLst/>
              <a:cxnLst/>
              <a:rect l="l" t="t" r="r" b="b"/>
              <a:pathLst>
                <a:path w="2251" h="358" extrusionOk="0">
                  <a:moveTo>
                    <a:pt x="179" y="0"/>
                  </a:moveTo>
                  <a:cubicBezTo>
                    <a:pt x="95" y="0"/>
                    <a:pt x="0" y="72"/>
                    <a:pt x="0" y="179"/>
                  </a:cubicBezTo>
                  <a:cubicBezTo>
                    <a:pt x="24" y="286"/>
                    <a:pt x="95" y="358"/>
                    <a:pt x="179" y="358"/>
                  </a:cubicBezTo>
                  <a:lnTo>
                    <a:pt x="2072" y="358"/>
                  </a:lnTo>
                  <a:cubicBezTo>
                    <a:pt x="2167" y="358"/>
                    <a:pt x="2250" y="286"/>
                    <a:pt x="2250" y="179"/>
                  </a:cubicBezTo>
                  <a:cubicBezTo>
                    <a:pt x="2250" y="84"/>
                    <a:pt x="217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260;p92">
              <a:extLst>
                <a:ext uri="{FF2B5EF4-FFF2-40B4-BE49-F238E27FC236}">
                  <a16:creationId xmlns:a16="http://schemas.microsoft.com/office/drawing/2014/main" id="{09E13961-1014-F390-5251-2DF8F7EE1277}"/>
                </a:ext>
              </a:extLst>
            </p:cNvPr>
            <p:cNvSpPr/>
            <p:nvPr/>
          </p:nvSpPr>
          <p:spPr>
            <a:xfrm>
              <a:off x="3301772" y="3410339"/>
              <a:ext cx="131904" cy="11395"/>
            </a:xfrm>
            <a:custGeom>
              <a:avLst/>
              <a:gdLst/>
              <a:ahLst/>
              <a:cxnLst/>
              <a:rect l="l" t="t" r="r" b="b"/>
              <a:pathLst>
                <a:path w="4144" h="358" extrusionOk="0">
                  <a:moveTo>
                    <a:pt x="179" y="0"/>
                  </a:moveTo>
                  <a:cubicBezTo>
                    <a:pt x="95" y="0"/>
                    <a:pt x="0" y="72"/>
                    <a:pt x="0" y="179"/>
                  </a:cubicBezTo>
                  <a:cubicBezTo>
                    <a:pt x="0" y="286"/>
                    <a:pt x="95" y="358"/>
                    <a:pt x="179" y="358"/>
                  </a:cubicBezTo>
                  <a:lnTo>
                    <a:pt x="3965" y="358"/>
                  </a:lnTo>
                  <a:cubicBezTo>
                    <a:pt x="4048" y="358"/>
                    <a:pt x="4144" y="286"/>
                    <a:pt x="4144" y="179"/>
                  </a:cubicBezTo>
                  <a:cubicBezTo>
                    <a:pt x="4144" y="72"/>
                    <a:pt x="4072" y="0"/>
                    <a:pt x="3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261;p92">
              <a:extLst>
                <a:ext uri="{FF2B5EF4-FFF2-40B4-BE49-F238E27FC236}">
                  <a16:creationId xmlns:a16="http://schemas.microsoft.com/office/drawing/2014/main" id="{FDA41989-EA98-12CF-C2F7-6F6C64957AEE}"/>
                </a:ext>
              </a:extLst>
            </p:cNvPr>
            <p:cNvSpPr/>
            <p:nvPr/>
          </p:nvSpPr>
          <p:spPr>
            <a:xfrm>
              <a:off x="3301772" y="3484980"/>
              <a:ext cx="71649" cy="11427"/>
            </a:xfrm>
            <a:custGeom>
              <a:avLst/>
              <a:gdLst/>
              <a:ahLst/>
              <a:cxnLst/>
              <a:rect l="l" t="t" r="r" b="b"/>
              <a:pathLst>
                <a:path w="2251" h="359" extrusionOk="0">
                  <a:moveTo>
                    <a:pt x="179" y="1"/>
                  </a:moveTo>
                  <a:cubicBezTo>
                    <a:pt x="95" y="1"/>
                    <a:pt x="0" y="72"/>
                    <a:pt x="0" y="180"/>
                  </a:cubicBezTo>
                  <a:cubicBezTo>
                    <a:pt x="24" y="287"/>
                    <a:pt x="95" y="358"/>
                    <a:pt x="179" y="358"/>
                  </a:cubicBezTo>
                  <a:lnTo>
                    <a:pt x="2072" y="358"/>
                  </a:lnTo>
                  <a:cubicBezTo>
                    <a:pt x="2167" y="358"/>
                    <a:pt x="2250" y="287"/>
                    <a:pt x="2250" y="180"/>
                  </a:cubicBezTo>
                  <a:cubicBezTo>
                    <a:pt x="2250" y="96"/>
                    <a:pt x="2179" y="1"/>
                    <a:pt x="2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262;p92">
              <a:extLst>
                <a:ext uri="{FF2B5EF4-FFF2-40B4-BE49-F238E27FC236}">
                  <a16:creationId xmlns:a16="http://schemas.microsoft.com/office/drawing/2014/main" id="{159F7CB4-B525-5DF6-0636-BC1976983376}"/>
                </a:ext>
              </a:extLst>
            </p:cNvPr>
            <p:cNvSpPr/>
            <p:nvPr/>
          </p:nvSpPr>
          <p:spPr>
            <a:xfrm>
              <a:off x="3301772" y="3509234"/>
              <a:ext cx="130758" cy="11427"/>
            </a:xfrm>
            <a:custGeom>
              <a:avLst/>
              <a:gdLst/>
              <a:ahLst/>
              <a:cxnLst/>
              <a:rect l="l" t="t" r="r" b="b"/>
              <a:pathLst>
                <a:path w="4108" h="359" extrusionOk="0">
                  <a:moveTo>
                    <a:pt x="179" y="1"/>
                  </a:moveTo>
                  <a:cubicBezTo>
                    <a:pt x="95" y="1"/>
                    <a:pt x="0" y="72"/>
                    <a:pt x="0" y="180"/>
                  </a:cubicBezTo>
                  <a:cubicBezTo>
                    <a:pt x="24" y="287"/>
                    <a:pt x="95" y="358"/>
                    <a:pt x="179" y="358"/>
                  </a:cubicBezTo>
                  <a:lnTo>
                    <a:pt x="3929" y="358"/>
                  </a:lnTo>
                  <a:cubicBezTo>
                    <a:pt x="4024" y="358"/>
                    <a:pt x="4108" y="287"/>
                    <a:pt x="4108" y="180"/>
                  </a:cubicBezTo>
                  <a:cubicBezTo>
                    <a:pt x="4108" y="84"/>
                    <a:pt x="4036" y="1"/>
                    <a:pt x="3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263;p92">
              <a:extLst>
                <a:ext uri="{FF2B5EF4-FFF2-40B4-BE49-F238E27FC236}">
                  <a16:creationId xmlns:a16="http://schemas.microsoft.com/office/drawing/2014/main" id="{3B1B38E8-E0AB-802A-C70B-3A4DDFC50137}"/>
                </a:ext>
              </a:extLst>
            </p:cNvPr>
            <p:cNvSpPr/>
            <p:nvPr/>
          </p:nvSpPr>
          <p:spPr>
            <a:xfrm>
              <a:off x="3301772" y="3584671"/>
              <a:ext cx="71649" cy="11395"/>
            </a:xfrm>
            <a:custGeom>
              <a:avLst/>
              <a:gdLst/>
              <a:ahLst/>
              <a:cxnLst/>
              <a:rect l="l" t="t" r="r" b="b"/>
              <a:pathLst>
                <a:path w="2251" h="358" extrusionOk="0">
                  <a:moveTo>
                    <a:pt x="179" y="0"/>
                  </a:moveTo>
                  <a:cubicBezTo>
                    <a:pt x="95" y="0"/>
                    <a:pt x="0" y="72"/>
                    <a:pt x="0" y="179"/>
                  </a:cubicBezTo>
                  <a:cubicBezTo>
                    <a:pt x="24" y="286"/>
                    <a:pt x="95" y="358"/>
                    <a:pt x="179" y="358"/>
                  </a:cubicBezTo>
                  <a:lnTo>
                    <a:pt x="2072" y="358"/>
                  </a:lnTo>
                  <a:cubicBezTo>
                    <a:pt x="2167" y="358"/>
                    <a:pt x="2250" y="286"/>
                    <a:pt x="2250" y="179"/>
                  </a:cubicBezTo>
                  <a:cubicBezTo>
                    <a:pt x="2250" y="84"/>
                    <a:pt x="217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264;p92">
              <a:extLst>
                <a:ext uri="{FF2B5EF4-FFF2-40B4-BE49-F238E27FC236}">
                  <a16:creationId xmlns:a16="http://schemas.microsoft.com/office/drawing/2014/main" id="{64C7471F-B054-F03D-55D5-76162B6DF490}"/>
                </a:ext>
              </a:extLst>
            </p:cNvPr>
            <p:cNvSpPr/>
            <p:nvPr/>
          </p:nvSpPr>
          <p:spPr>
            <a:xfrm>
              <a:off x="3301772" y="3609308"/>
              <a:ext cx="129994" cy="11395"/>
            </a:xfrm>
            <a:custGeom>
              <a:avLst/>
              <a:gdLst/>
              <a:ahLst/>
              <a:cxnLst/>
              <a:rect l="l" t="t" r="r" b="b"/>
              <a:pathLst>
                <a:path w="4084" h="358" extrusionOk="0">
                  <a:moveTo>
                    <a:pt x="179" y="0"/>
                  </a:moveTo>
                  <a:cubicBezTo>
                    <a:pt x="95" y="0"/>
                    <a:pt x="0" y="72"/>
                    <a:pt x="0" y="179"/>
                  </a:cubicBezTo>
                  <a:cubicBezTo>
                    <a:pt x="0" y="262"/>
                    <a:pt x="83" y="357"/>
                    <a:pt x="179" y="357"/>
                  </a:cubicBezTo>
                  <a:lnTo>
                    <a:pt x="3905" y="357"/>
                  </a:lnTo>
                  <a:cubicBezTo>
                    <a:pt x="3989" y="357"/>
                    <a:pt x="4084" y="286"/>
                    <a:pt x="4084" y="179"/>
                  </a:cubicBezTo>
                  <a:cubicBezTo>
                    <a:pt x="4084" y="72"/>
                    <a:pt x="3989" y="0"/>
                    <a:pt x="39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265;p92">
              <a:extLst>
                <a:ext uri="{FF2B5EF4-FFF2-40B4-BE49-F238E27FC236}">
                  <a16:creationId xmlns:a16="http://schemas.microsoft.com/office/drawing/2014/main" id="{3EF67077-BBC7-CB77-A9C6-638FC282C96B}"/>
                </a:ext>
              </a:extLst>
            </p:cNvPr>
            <p:cNvSpPr/>
            <p:nvPr/>
          </p:nvSpPr>
          <p:spPr>
            <a:xfrm>
              <a:off x="3214972" y="3458466"/>
              <a:ext cx="346406" cy="248274"/>
            </a:xfrm>
            <a:custGeom>
              <a:avLst/>
              <a:gdLst/>
              <a:ahLst/>
              <a:cxnLst/>
              <a:rect l="l" t="t" r="r" b="b"/>
              <a:pathLst>
                <a:path w="10883" h="7800" extrusionOk="0">
                  <a:moveTo>
                    <a:pt x="8466" y="1417"/>
                  </a:moveTo>
                  <a:cubicBezTo>
                    <a:pt x="9109" y="1417"/>
                    <a:pt x="9657" y="1953"/>
                    <a:pt x="9657" y="2608"/>
                  </a:cubicBezTo>
                  <a:lnTo>
                    <a:pt x="9657" y="2894"/>
                  </a:lnTo>
                  <a:lnTo>
                    <a:pt x="9585" y="2894"/>
                  </a:lnTo>
                  <a:cubicBezTo>
                    <a:pt x="9216" y="2799"/>
                    <a:pt x="9097" y="2322"/>
                    <a:pt x="9097" y="2322"/>
                  </a:cubicBezTo>
                  <a:cubicBezTo>
                    <a:pt x="9085" y="2263"/>
                    <a:pt x="9037" y="2203"/>
                    <a:pt x="8966" y="2191"/>
                  </a:cubicBezTo>
                  <a:cubicBezTo>
                    <a:pt x="8956" y="2189"/>
                    <a:pt x="8946" y="2188"/>
                    <a:pt x="8935" y="2188"/>
                  </a:cubicBezTo>
                  <a:cubicBezTo>
                    <a:pt x="8883" y="2188"/>
                    <a:pt x="8827" y="2213"/>
                    <a:pt x="8787" y="2263"/>
                  </a:cubicBezTo>
                  <a:cubicBezTo>
                    <a:pt x="8335" y="2894"/>
                    <a:pt x="7347" y="2894"/>
                    <a:pt x="7323" y="2894"/>
                  </a:cubicBezTo>
                  <a:lnTo>
                    <a:pt x="7204" y="2894"/>
                  </a:lnTo>
                  <a:lnTo>
                    <a:pt x="7156" y="2608"/>
                  </a:lnTo>
                  <a:cubicBezTo>
                    <a:pt x="7156" y="1953"/>
                    <a:pt x="7692" y="1417"/>
                    <a:pt x="8347" y="1417"/>
                  </a:cubicBezTo>
                  <a:close/>
                  <a:moveTo>
                    <a:pt x="9692" y="3299"/>
                  </a:moveTo>
                  <a:cubicBezTo>
                    <a:pt x="9811" y="3322"/>
                    <a:pt x="9919" y="3430"/>
                    <a:pt x="9919" y="3549"/>
                  </a:cubicBezTo>
                  <a:cubicBezTo>
                    <a:pt x="9919" y="3680"/>
                    <a:pt x="9835" y="3787"/>
                    <a:pt x="9692" y="3799"/>
                  </a:cubicBezTo>
                  <a:lnTo>
                    <a:pt x="9692" y="3299"/>
                  </a:lnTo>
                  <a:close/>
                  <a:moveTo>
                    <a:pt x="7132" y="3299"/>
                  </a:moveTo>
                  <a:lnTo>
                    <a:pt x="7132" y="3811"/>
                  </a:lnTo>
                  <a:cubicBezTo>
                    <a:pt x="7001" y="3799"/>
                    <a:pt x="6918" y="3680"/>
                    <a:pt x="6918" y="3561"/>
                  </a:cubicBezTo>
                  <a:cubicBezTo>
                    <a:pt x="6894" y="3418"/>
                    <a:pt x="7001" y="3310"/>
                    <a:pt x="7132" y="3299"/>
                  </a:cubicBezTo>
                  <a:close/>
                  <a:moveTo>
                    <a:pt x="8835" y="2608"/>
                  </a:moveTo>
                  <a:cubicBezTo>
                    <a:pt x="8918" y="2787"/>
                    <a:pt x="9085" y="3013"/>
                    <a:pt x="9335" y="3120"/>
                  </a:cubicBezTo>
                  <a:lnTo>
                    <a:pt x="9335" y="3846"/>
                  </a:lnTo>
                  <a:cubicBezTo>
                    <a:pt x="9359" y="4287"/>
                    <a:pt x="8978" y="4668"/>
                    <a:pt x="8525" y="4668"/>
                  </a:cubicBezTo>
                  <a:lnTo>
                    <a:pt x="8299" y="4668"/>
                  </a:lnTo>
                  <a:cubicBezTo>
                    <a:pt x="7835" y="4668"/>
                    <a:pt x="7466" y="4287"/>
                    <a:pt x="7466" y="3834"/>
                  </a:cubicBezTo>
                  <a:lnTo>
                    <a:pt x="7466" y="3144"/>
                  </a:lnTo>
                  <a:cubicBezTo>
                    <a:pt x="7763" y="3120"/>
                    <a:pt x="8383" y="3013"/>
                    <a:pt x="8835" y="2608"/>
                  </a:cubicBezTo>
                  <a:close/>
                  <a:moveTo>
                    <a:pt x="8728" y="4989"/>
                  </a:moveTo>
                  <a:lnTo>
                    <a:pt x="8728" y="5215"/>
                  </a:lnTo>
                  <a:lnTo>
                    <a:pt x="8728" y="5227"/>
                  </a:lnTo>
                  <a:lnTo>
                    <a:pt x="8406" y="5573"/>
                  </a:lnTo>
                  <a:lnTo>
                    <a:pt x="8085" y="5251"/>
                  </a:lnTo>
                  <a:lnTo>
                    <a:pt x="8085" y="4989"/>
                  </a:lnTo>
                  <a:cubicBezTo>
                    <a:pt x="8168" y="5001"/>
                    <a:pt x="8240" y="5001"/>
                    <a:pt x="8299" y="5001"/>
                  </a:cubicBezTo>
                  <a:lnTo>
                    <a:pt x="8514" y="5001"/>
                  </a:lnTo>
                  <a:cubicBezTo>
                    <a:pt x="8597" y="5001"/>
                    <a:pt x="8668" y="5001"/>
                    <a:pt x="8728" y="4989"/>
                  </a:cubicBezTo>
                  <a:close/>
                  <a:moveTo>
                    <a:pt x="6573" y="3477"/>
                  </a:moveTo>
                  <a:lnTo>
                    <a:pt x="6573" y="3549"/>
                  </a:lnTo>
                  <a:cubicBezTo>
                    <a:pt x="6573" y="3870"/>
                    <a:pt x="6835" y="4156"/>
                    <a:pt x="7180" y="4156"/>
                  </a:cubicBezTo>
                  <a:cubicBezTo>
                    <a:pt x="7275" y="4465"/>
                    <a:pt x="7478" y="4727"/>
                    <a:pt x="7752" y="4870"/>
                  </a:cubicBezTo>
                  <a:lnTo>
                    <a:pt x="7752" y="5096"/>
                  </a:lnTo>
                  <a:lnTo>
                    <a:pt x="6716" y="5501"/>
                  </a:lnTo>
                  <a:cubicBezTo>
                    <a:pt x="6656" y="5513"/>
                    <a:pt x="6597" y="5537"/>
                    <a:pt x="6525" y="5585"/>
                  </a:cubicBezTo>
                  <a:lnTo>
                    <a:pt x="370" y="5585"/>
                  </a:lnTo>
                  <a:lnTo>
                    <a:pt x="370" y="3477"/>
                  </a:lnTo>
                  <a:close/>
                  <a:moveTo>
                    <a:pt x="179" y="1"/>
                  </a:moveTo>
                  <a:cubicBezTo>
                    <a:pt x="96" y="1"/>
                    <a:pt x="1" y="84"/>
                    <a:pt x="1" y="179"/>
                  </a:cubicBezTo>
                  <a:lnTo>
                    <a:pt x="1" y="2644"/>
                  </a:lnTo>
                  <a:cubicBezTo>
                    <a:pt x="1" y="2727"/>
                    <a:pt x="84" y="2822"/>
                    <a:pt x="179" y="2822"/>
                  </a:cubicBezTo>
                  <a:lnTo>
                    <a:pt x="6811" y="2822"/>
                  </a:lnTo>
                  <a:lnTo>
                    <a:pt x="6811" y="3072"/>
                  </a:lnTo>
                  <a:cubicBezTo>
                    <a:pt x="6775" y="3084"/>
                    <a:pt x="6751" y="3120"/>
                    <a:pt x="6728" y="3144"/>
                  </a:cubicBezTo>
                  <a:lnTo>
                    <a:pt x="179" y="3144"/>
                  </a:lnTo>
                  <a:cubicBezTo>
                    <a:pt x="96" y="3144"/>
                    <a:pt x="1" y="3215"/>
                    <a:pt x="1" y="3322"/>
                  </a:cubicBezTo>
                  <a:lnTo>
                    <a:pt x="1" y="5775"/>
                  </a:lnTo>
                  <a:cubicBezTo>
                    <a:pt x="1" y="5870"/>
                    <a:pt x="84" y="5954"/>
                    <a:pt x="179" y="5954"/>
                  </a:cubicBezTo>
                  <a:lnTo>
                    <a:pt x="6156" y="5954"/>
                  </a:lnTo>
                  <a:cubicBezTo>
                    <a:pt x="6001" y="6156"/>
                    <a:pt x="5894" y="6418"/>
                    <a:pt x="5894" y="6775"/>
                  </a:cubicBezTo>
                  <a:lnTo>
                    <a:pt x="5894" y="7621"/>
                  </a:lnTo>
                  <a:cubicBezTo>
                    <a:pt x="5894" y="7716"/>
                    <a:pt x="5978" y="7799"/>
                    <a:pt x="6085" y="7799"/>
                  </a:cubicBezTo>
                  <a:lnTo>
                    <a:pt x="6728" y="7799"/>
                  </a:lnTo>
                  <a:cubicBezTo>
                    <a:pt x="6823" y="7799"/>
                    <a:pt x="6918" y="7728"/>
                    <a:pt x="6918" y="7621"/>
                  </a:cubicBezTo>
                  <a:cubicBezTo>
                    <a:pt x="6918" y="7537"/>
                    <a:pt x="6835" y="7442"/>
                    <a:pt x="6728" y="7442"/>
                  </a:cubicBezTo>
                  <a:lnTo>
                    <a:pt x="6251" y="7442"/>
                  </a:lnTo>
                  <a:lnTo>
                    <a:pt x="6251" y="6763"/>
                  </a:lnTo>
                  <a:cubicBezTo>
                    <a:pt x="6251" y="6049"/>
                    <a:pt x="6823" y="5835"/>
                    <a:pt x="6835" y="5835"/>
                  </a:cubicBezTo>
                  <a:lnTo>
                    <a:pt x="6847" y="5835"/>
                  </a:lnTo>
                  <a:lnTo>
                    <a:pt x="7787" y="5466"/>
                  </a:lnTo>
                  <a:lnTo>
                    <a:pt x="7799" y="5477"/>
                  </a:lnTo>
                  <a:lnTo>
                    <a:pt x="8299" y="5954"/>
                  </a:lnTo>
                  <a:cubicBezTo>
                    <a:pt x="8323" y="5989"/>
                    <a:pt x="8371" y="6001"/>
                    <a:pt x="8418" y="6001"/>
                  </a:cubicBezTo>
                  <a:cubicBezTo>
                    <a:pt x="8454" y="6001"/>
                    <a:pt x="8502" y="5989"/>
                    <a:pt x="8537" y="5942"/>
                  </a:cubicBezTo>
                  <a:lnTo>
                    <a:pt x="9014" y="5442"/>
                  </a:lnTo>
                  <a:lnTo>
                    <a:pt x="9942" y="5811"/>
                  </a:lnTo>
                  <a:lnTo>
                    <a:pt x="9966" y="5811"/>
                  </a:lnTo>
                  <a:cubicBezTo>
                    <a:pt x="9990" y="5823"/>
                    <a:pt x="10538" y="6013"/>
                    <a:pt x="10538" y="6728"/>
                  </a:cubicBezTo>
                  <a:lnTo>
                    <a:pt x="10538" y="7418"/>
                  </a:lnTo>
                  <a:lnTo>
                    <a:pt x="7263" y="7418"/>
                  </a:lnTo>
                  <a:cubicBezTo>
                    <a:pt x="7180" y="7418"/>
                    <a:pt x="7085" y="7490"/>
                    <a:pt x="7085" y="7597"/>
                  </a:cubicBezTo>
                  <a:cubicBezTo>
                    <a:pt x="7085" y="7680"/>
                    <a:pt x="7168" y="7775"/>
                    <a:pt x="7263" y="7775"/>
                  </a:cubicBezTo>
                  <a:lnTo>
                    <a:pt x="10704" y="7775"/>
                  </a:lnTo>
                  <a:cubicBezTo>
                    <a:pt x="10800" y="7775"/>
                    <a:pt x="10883" y="7704"/>
                    <a:pt x="10883" y="7597"/>
                  </a:cubicBezTo>
                  <a:lnTo>
                    <a:pt x="10883" y="6751"/>
                  </a:lnTo>
                  <a:cubicBezTo>
                    <a:pt x="10883" y="5977"/>
                    <a:pt x="10371" y="5585"/>
                    <a:pt x="10073" y="5477"/>
                  </a:cubicBezTo>
                  <a:lnTo>
                    <a:pt x="9073" y="5085"/>
                  </a:lnTo>
                  <a:lnTo>
                    <a:pt x="9073" y="4870"/>
                  </a:lnTo>
                  <a:cubicBezTo>
                    <a:pt x="9335" y="4727"/>
                    <a:pt x="9549" y="4465"/>
                    <a:pt x="9633" y="4156"/>
                  </a:cubicBezTo>
                  <a:cubicBezTo>
                    <a:pt x="9966" y="4156"/>
                    <a:pt x="10252" y="3894"/>
                    <a:pt x="10252" y="3549"/>
                  </a:cubicBezTo>
                  <a:cubicBezTo>
                    <a:pt x="10252" y="3358"/>
                    <a:pt x="10145" y="3180"/>
                    <a:pt x="9990" y="3060"/>
                  </a:cubicBezTo>
                  <a:lnTo>
                    <a:pt x="9990" y="2596"/>
                  </a:lnTo>
                  <a:cubicBezTo>
                    <a:pt x="9990" y="1751"/>
                    <a:pt x="9311" y="1060"/>
                    <a:pt x="8466" y="1060"/>
                  </a:cubicBezTo>
                  <a:lnTo>
                    <a:pt x="8347" y="1060"/>
                  </a:lnTo>
                  <a:cubicBezTo>
                    <a:pt x="8204" y="1060"/>
                    <a:pt x="8085" y="1072"/>
                    <a:pt x="7966" y="1108"/>
                  </a:cubicBezTo>
                  <a:lnTo>
                    <a:pt x="7966" y="179"/>
                  </a:lnTo>
                  <a:cubicBezTo>
                    <a:pt x="7966" y="96"/>
                    <a:pt x="7894" y="1"/>
                    <a:pt x="7787" y="1"/>
                  </a:cubicBezTo>
                  <a:lnTo>
                    <a:pt x="7287" y="1"/>
                  </a:lnTo>
                  <a:cubicBezTo>
                    <a:pt x="7192" y="1"/>
                    <a:pt x="7109" y="84"/>
                    <a:pt x="7109" y="179"/>
                  </a:cubicBezTo>
                  <a:cubicBezTo>
                    <a:pt x="7109" y="286"/>
                    <a:pt x="7180" y="358"/>
                    <a:pt x="7287" y="358"/>
                  </a:cubicBezTo>
                  <a:lnTo>
                    <a:pt x="7621" y="358"/>
                  </a:lnTo>
                  <a:lnTo>
                    <a:pt x="7621" y="1251"/>
                  </a:lnTo>
                  <a:cubicBezTo>
                    <a:pt x="7180" y="1489"/>
                    <a:pt x="6847" y="1941"/>
                    <a:pt x="6811" y="2477"/>
                  </a:cubicBezTo>
                  <a:lnTo>
                    <a:pt x="346" y="2477"/>
                  </a:lnTo>
                  <a:lnTo>
                    <a:pt x="346" y="358"/>
                  </a:lnTo>
                  <a:lnTo>
                    <a:pt x="6716" y="358"/>
                  </a:lnTo>
                  <a:cubicBezTo>
                    <a:pt x="6811" y="358"/>
                    <a:pt x="6894" y="286"/>
                    <a:pt x="6894" y="179"/>
                  </a:cubicBezTo>
                  <a:cubicBezTo>
                    <a:pt x="6894" y="96"/>
                    <a:pt x="6823" y="1"/>
                    <a:pt x="6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266;p92">
              <a:extLst>
                <a:ext uri="{FF2B5EF4-FFF2-40B4-BE49-F238E27FC236}">
                  <a16:creationId xmlns:a16="http://schemas.microsoft.com/office/drawing/2014/main" id="{7105841E-60EC-8A91-764F-79A09A4DC942}"/>
                </a:ext>
              </a:extLst>
            </p:cNvPr>
            <p:cNvSpPr/>
            <p:nvPr/>
          </p:nvSpPr>
          <p:spPr>
            <a:xfrm>
              <a:off x="3238462" y="3380005"/>
              <a:ext cx="49305" cy="47427"/>
            </a:xfrm>
            <a:custGeom>
              <a:avLst/>
              <a:gdLst/>
              <a:ahLst/>
              <a:cxnLst/>
              <a:rect l="l" t="t" r="r" b="b"/>
              <a:pathLst>
                <a:path w="1549" h="1490" extrusionOk="0">
                  <a:moveTo>
                    <a:pt x="179" y="1"/>
                  </a:moveTo>
                  <a:cubicBezTo>
                    <a:pt x="84" y="1"/>
                    <a:pt x="1" y="72"/>
                    <a:pt x="1" y="180"/>
                  </a:cubicBezTo>
                  <a:lnTo>
                    <a:pt x="1" y="1311"/>
                  </a:lnTo>
                  <a:cubicBezTo>
                    <a:pt x="1" y="1394"/>
                    <a:pt x="72" y="1489"/>
                    <a:pt x="179" y="1489"/>
                  </a:cubicBezTo>
                  <a:lnTo>
                    <a:pt x="1370" y="1489"/>
                  </a:lnTo>
                  <a:cubicBezTo>
                    <a:pt x="1453" y="1489"/>
                    <a:pt x="1549" y="1418"/>
                    <a:pt x="1549" y="1311"/>
                  </a:cubicBezTo>
                  <a:lnTo>
                    <a:pt x="1549" y="1001"/>
                  </a:lnTo>
                  <a:cubicBezTo>
                    <a:pt x="1549" y="906"/>
                    <a:pt x="1477" y="811"/>
                    <a:pt x="1370" y="811"/>
                  </a:cubicBezTo>
                  <a:cubicBezTo>
                    <a:pt x="1275" y="811"/>
                    <a:pt x="1191" y="894"/>
                    <a:pt x="1191" y="1001"/>
                  </a:cubicBezTo>
                  <a:lnTo>
                    <a:pt x="1191" y="1132"/>
                  </a:lnTo>
                  <a:lnTo>
                    <a:pt x="334" y="1132"/>
                  </a:lnTo>
                  <a:lnTo>
                    <a:pt x="334" y="346"/>
                  </a:lnTo>
                  <a:lnTo>
                    <a:pt x="1037" y="346"/>
                  </a:lnTo>
                  <a:lnTo>
                    <a:pt x="1037" y="358"/>
                  </a:lnTo>
                  <a:cubicBezTo>
                    <a:pt x="1132" y="358"/>
                    <a:pt x="1215" y="287"/>
                    <a:pt x="1215" y="180"/>
                  </a:cubicBezTo>
                  <a:cubicBezTo>
                    <a:pt x="1215" y="84"/>
                    <a:pt x="1144"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267;p92">
              <a:extLst>
                <a:ext uri="{FF2B5EF4-FFF2-40B4-BE49-F238E27FC236}">
                  <a16:creationId xmlns:a16="http://schemas.microsoft.com/office/drawing/2014/main" id="{E52425A7-72B4-444D-AE63-3AD3A4C99587}"/>
                </a:ext>
              </a:extLst>
            </p:cNvPr>
            <p:cNvSpPr/>
            <p:nvPr/>
          </p:nvSpPr>
          <p:spPr>
            <a:xfrm>
              <a:off x="3251353" y="3380482"/>
              <a:ext cx="43607" cy="34058"/>
            </a:xfrm>
            <a:custGeom>
              <a:avLst/>
              <a:gdLst/>
              <a:ahLst/>
              <a:cxnLst/>
              <a:rect l="l" t="t" r="r" b="b"/>
              <a:pathLst>
                <a:path w="1370" h="1070" extrusionOk="0">
                  <a:moveTo>
                    <a:pt x="1163" y="1"/>
                  </a:moveTo>
                  <a:cubicBezTo>
                    <a:pt x="1120" y="1"/>
                    <a:pt x="1078" y="16"/>
                    <a:pt x="1048" y="45"/>
                  </a:cubicBezTo>
                  <a:lnTo>
                    <a:pt x="489" y="653"/>
                  </a:lnTo>
                  <a:lnTo>
                    <a:pt x="310" y="462"/>
                  </a:lnTo>
                  <a:cubicBezTo>
                    <a:pt x="279" y="425"/>
                    <a:pt x="232" y="407"/>
                    <a:pt x="185" y="407"/>
                  </a:cubicBezTo>
                  <a:cubicBezTo>
                    <a:pt x="142" y="407"/>
                    <a:pt x="100" y="422"/>
                    <a:pt x="72" y="450"/>
                  </a:cubicBezTo>
                  <a:cubicBezTo>
                    <a:pt x="1" y="510"/>
                    <a:pt x="1" y="629"/>
                    <a:pt x="60" y="688"/>
                  </a:cubicBezTo>
                  <a:lnTo>
                    <a:pt x="358" y="1010"/>
                  </a:lnTo>
                  <a:cubicBezTo>
                    <a:pt x="382" y="1046"/>
                    <a:pt x="429" y="1069"/>
                    <a:pt x="477" y="1069"/>
                  </a:cubicBezTo>
                  <a:cubicBezTo>
                    <a:pt x="513" y="1069"/>
                    <a:pt x="560" y="1058"/>
                    <a:pt x="584" y="1010"/>
                  </a:cubicBezTo>
                  <a:lnTo>
                    <a:pt x="1286" y="272"/>
                  </a:lnTo>
                  <a:cubicBezTo>
                    <a:pt x="1370" y="224"/>
                    <a:pt x="1370" y="117"/>
                    <a:pt x="1286" y="45"/>
                  </a:cubicBezTo>
                  <a:cubicBezTo>
                    <a:pt x="1251" y="16"/>
                    <a:pt x="1206" y="1"/>
                    <a:pt x="11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268;p92">
              <a:extLst>
                <a:ext uri="{FF2B5EF4-FFF2-40B4-BE49-F238E27FC236}">
                  <a16:creationId xmlns:a16="http://schemas.microsoft.com/office/drawing/2014/main" id="{B4CC111A-47E8-EAA1-CE01-3ACD62E8B72C}"/>
                </a:ext>
              </a:extLst>
            </p:cNvPr>
            <p:cNvSpPr/>
            <p:nvPr/>
          </p:nvSpPr>
          <p:spPr>
            <a:xfrm>
              <a:off x="3238462" y="3479314"/>
              <a:ext cx="49305" cy="47395"/>
            </a:xfrm>
            <a:custGeom>
              <a:avLst/>
              <a:gdLst/>
              <a:ahLst/>
              <a:cxnLst/>
              <a:rect l="l" t="t" r="r" b="b"/>
              <a:pathLst>
                <a:path w="1549" h="1489" extrusionOk="0">
                  <a:moveTo>
                    <a:pt x="179" y="0"/>
                  </a:moveTo>
                  <a:cubicBezTo>
                    <a:pt x="84" y="0"/>
                    <a:pt x="1" y="84"/>
                    <a:pt x="1" y="179"/>
                  </a:cubicBezTo>
                  <a:lnTo>
                    <a:pt x="1" y="1310"/>
                  </a:lnTo>
                  <a:cubicBezTo>
                    <a:pt x="1" y="1405"/>
                    <a:pt x="72" y="1489"/>
                    <a:pt x="179" y="1489"/>
                  </a:cubicBezTo>
                  <a:lnTo>
                    <a:pt x="1370" y="1489"/>
                  </a:lnTo>
                  <a:cubicBezTo>
                    <a:pt x="1453" y="1489"/>
                    <a:pt x="1549" y="1417"/>
                    <a:pt x="1549" y="1310"/>
                  </a:cubicBezTo>
                  <a:lnTo>
                    <a:pt x="1549" y="1001"/>
                  </a:lnTo>
                  <a:cubicBezTo>
                    <a:pt x="1549" y="917"/>
                    <a:pt x="1477" y="822"/>
                    <a:pt x="1370" y="822"/>
                  </a:cubicBezTo>
                  <a:cubicBezTo>
                    <a:pt x="1275" y="822"/>
                    <a:pt x="1191" y="893"/>
                    <a:pt x="1191" y="1001"/>
                  </a:cubicBezTo>
                  <a:lnTo>
                    <a:pt x="1191" y="1131"/>
                  </a:lnTo>
                  <a:lnTo>
                    <a:pt x="334" y="1131"/>
                  </a:lnTo>
                  <a:lnTo>
                    <a:pt x="334" y="346"/>
                  </a:lnTo>
                  <a:lnTo>
                    <a:pt x="1037" y="358"/>
                  </a:lnTo>
                  <a:cubicBezTo>
                    <a:pt x="1132" y="358"/>
                    <a:pt x="1215" y="286"/>
                    <a:pt x="1215" y="179"/>
                  </a:cubicBezTo>
                  <a:cubicBezTo>
                    <a:pt x="1215" y="96"/>
                    <a:pt x="1144" y="0"/>
                    <a:pt x="10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269;p92">
              <a:extLst>
                <a:ext uri="{FF2B5EF4-FFF2-40B4-BE49-F238E27FC236}">
                  <a16:creationId xmlns:a16="http://schemas.microsoft.com/office/drawing/2014/main" id="{2F25F360-459F-1BA9-D237-38C39A58152E}"/>
                </a:ext>
              </a:extLst>
            </p:cNvPr>
            <p:cNvSpPr/>
            <p:nvPr/>
          </p:nvSpPr>
          <p:spPr>
            <a:xfrm>
              <a:off x="3251353" y="3479792"/>
              <a:ext cx="43607" cy="34408"/>
            </a:xfrm>
            <a:custGeom>
              <a:avLst/>
              <a:gdLst/>
              <a:ahLst/>
              <a:cxnLst/>
              <a:rect l="l" t="t" r="r" b="b"/>
              <a:pathLst>
                <a:path w="1370" h="1081" extrusionOk="0">
                  <a:moveTo>
                    <a:pt x="1163" y="0"/>
                  </a:moveTo>
                  <a:cubicBezTo>
                    <a:pt x="1120" y="0"/>
                    <a:pt x="1078" y="15"/>
                    <a:pt x="1048" y="45"/>
                  </a:cubicBezTo>
                  <a:lnTo>
                    <a:pt x="489" y="664"/>
                  </a:lnTo>
                  <a:lnTo>
                    <a:pt x="310" y="462"/>
                  </a:lnTo>
                  <a:cubicBezTo>
                    <a:pt x="279" y="424"/>
                    <a:pt x="232" y="406"/>
                    <a:pt x="185" y="406"/>
                  </a:cubicBezTo>
                  <a:cubicBezTo>
                    <a:pt x="142" y="406"/>
                    <a:pt x="100" y="421"/>
                    <a:pt x="72" y="450"/>
                  </a:cubicBezTo>
                  <a:cubicBezTo>
                    <a:pt x="1" y="509"/>
                    <a:pt x="1" y="628"/>
                    <a:pt x="60" y="688"/>
                  </a:cubicBezTo>
                  <a:lnTo>
                    <a:pt x="358" y="1021"/>
                  </a:lnTo>
                  <a:cubicBezTo>
                    <a:pt x="382" y="1045"/>
                    <a:pt x="429" y="1081"/>
                    <a:pt x="477" y="1081"/>
                  </a:cubicBezTo>
                  <a:cubicBezTo>
                    <a:pt x="513" y="1081"/>
                    <a:pt x="560" y="1057"/>
                    <a:pt x="584" y="1021"/>
                  </a:cubicBezTo>
                  <a:lnTo>
                    <a:pt x="1286" y="271"/>
                  </a:lnTo>
                  <a:cubicBezTo>
                    <a:pt x="1370" y="212"/>
                    <a:pt x="1370" y="104"/>
                    <a:pt x="1286" y="45"/>
                  </a:cubicBezTo>
                  <a:cubicBezTo>
                    <a:pt x="1251" y="15"/>
                    <a:pt x="1206"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270;p92">
              <a:extLst>
                <a:ext uri="{FF2B5EF4-FFF2-40B4-BE49-F238E27FC236}">
                  <a16:creationId xmlns:a16="http://schemas.microsoft.com/office/drawing/2014/main" id="{74090C2B-8735-6AEA-9AC8-A107782C9EFA}"/>
                </a:ext>
              </a:extLst>
            </p:cNvPr>
            <p:cNvSpPr/>
            <p:nvPr/>
          </p:nvSpPr>
          <p:spPr>
            <a:xfrm>
              <a:off x="3238462" y="3578210"/>
              <a:ext cx="49305" cy="47809"/>
            </a:xfrm>
            <a:custGeom>
              <a:avLst/>
              <a:gdLst/>
              <a:ahLst/>
              <a:cxnLst/>
              <a:rect l="l" t="t" r="r" b="b"/>
              <a:pathLst>
                <a:path w="1549" h="1502" extrusionOk="0">
                  <a:moveTo>
                    <a:pt x="179" y="1"/>
                  </a:moveTo>
                  <a:cubicBezTo>
                    <a:pt x="84" y="1"/>
                    <a:pt x="1" y="84"/>
                    <a:pt x="1" y="191"/>
                  </a:cubicBezTo>
                  <a:lnTo>
                    <a:pt x="1" y="1323"/>
                  </a:lnTo>
                  <a:cubicBezTo>
                    <a:pt x="1" y="1406"/>
                    <a:pt x="72" y="1501"/>
                    <a:pt x="179" y="1501"/>
                  </a:cubicBezTo>
                  <a:lnTo>
                    <a:pt x="1370" y="1501"/>
                  </a:lnTo>
                  <a:cubicBezTo>
                    <a:pt x="1453" y="1501"/>
                    <a:pt x="1549" y="1418"/>
                    <a:pt x="1549" y="1323"/>
                  </a:cubicBezTo>
                  <a:lnTo>
                    <a:pt x="1549" y="1001"/>
                  </a:lnTo>
                  <a:cubicBezTo>
                    <a:pt x="1537" y="930"/>
                    <a:pt x="1453" y="858"/>
                    <a:pt x="1370" y="858"/>
                  </a:cubicBezTo>
                  <a:cubicBezTo>
                    <a:pt x="1275" y="858"/>
                    <a:pt x="1191" y="930"/>
                    <a:pt x="1191" y="1037"/>
                  </a:cubicBezTo>
                  <a:lnTo>
                    <a:pt x="1191" y="1168"/>
                  </a:lnTo>
                  <a:lnTo>
                    <a:pt x="334" y="1168"/>
                  </a:lnTo>
                  <a:lnTo>
                    <a:pt x="334" y="370"/>
                  </a:lnTo>
                  <a:lnTo>
                    <a:pt x="1037" y="370"/>
                  </a:lnTo>
                  <a:cubicBezTo>
                    <a:pt x="1132" y="370"/>
                    <a:pt x="1215" y="287"/>
                    <a:pt x="1215" y="191"/>
                  </a:cubicBezTo>
                  <a:cubicBezTo>
                    <a:pt x="1215" y="96"/>
                    <a:pt x="1144"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271;p92">
              <a:extLst>
                <a:ext uri="{FF2B5EF4-FFF2-40B4-BE49-F238E27FC236}">
                  <a16:creationId xmlns:a16="http://schemas.microsoft.com/office/drawing/2014/main" id="{9445883A-35B8-0C8E-3F9F-F031BB8A4720}"/>
                </a:ext>
              </a:extLst>
            </p:cNvPr>
            <p:cNvSpPr/>
            <p:nvPr/>
          </p:nvSpPr>
          <p:spPr>
            <a:xfrm>
              <a:off x="3251353" y="3579133"/>
              <a:ext cx="42843" cy="34376"/>
            </a:xfrm>
            <a:custGeom>
              <a:avLst/>
              <a:gdLst/>
              <a:ahLst/>
              <a:cxnLst/>
              <a:rect l="l" t="t" r="r" b="b"/>
              <a:pathLst>
                <a:path w="1346" h="1080" extrusionOk="0">
                  <a:moveTo>
                    <a:pt x="1169" y="0"/>
                  </a:moveTo>
                  <a:cubicBezTo>
                    <a:pt x="1124" y="0"/>
                    <a:pt x="1079" y="18"/>
                    <a:pt x="1048" y="55"/>
                  </a:cubicBezTo>
                  <a:lnTo>
                    <a:pt x="489" y="662"/>
                  </a:lnTo>
                  <a:lnTo>
                    <a:pt x="310" y="472"/>
                  </a:lnTo>
                  <a:cubicBezTo>
                    <a:pt x="279" y="435"/>
                    <a:pt x="232" y="417"/>
                    <a:pt x="185" y="417"/>
                  </a:cubicBezTo>
                  <a:cubicBezTo>
                    <a:pt x="142" y="417"/>
                    <a:pt x="100" y="432"/>
                    <a:pt x="72" y="460"/>
                  </a:cubicBezTo>
                  <a:cubicBezTo>
                    <a:pt x="1" y="520"/>
                    <a:pt x="1" y="639"/>
                    <a:pt x="60" y="698"/>
                  </a:cubicBezTo>
                  <a:lnTo>
                    <a:pt x="358" y="1020"/>
                  </a:lnTo>
                  <a:cubicBezTo>
                    <a:pt x="382" y="1055"/>
                    <a:pt x="429" y="1079"/>
                    <a:pt x="477" y="1079"/>
                  </a:cubicBezTo>
                  <a:cubicBezTo>
                    <a:pt x="513" y="1079"/>
                    <a:pt x="560" y="1067"/>
                    <a:pt x="584" y="1020"/>
                  </a:cubicBezTo>
                  <a:lnTo>
                    <a:pt x="1286" y="281"/>
                  </a:lnTo>
                  <a:cubicBezTo>
                    <a:pt x="1346" y="198"/>
                    <a:pt x="1346" y="103"/>
                    <a:pt x="1286" y="43"/>
                  </a:cubicBezTo>
                  <a:cubicBezTo>
                    <a:pt x="1252" y="15"/>
                    <a:pt x="1210" y="0"/>
                    <a:pt x="1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72;p92">
              <a:extLst>
                <a:ext uri="{FF2B5EF4-FFF2-40B4-BE49-F238E27FC236}">
                  <a16:creationId xmlns:a16="http://schemas.microsoft.com/office/drawing/2014/main" id="{71585B98-EFAF-FC5D-0BA7-6095B5B99BC1}"/>
                </a:ext>
              </a:extLst>
            </p:cNvPr>
            <p:cNvSpPr/>
            <p:nvPr/>
          </p:nvSpPr>
          <p:spPr>
            <a:xfrm>
              <a:off x="3215736" y="3359188"/>
              <a:ext cx="253558" cy="89442"/>
            </a:xfrm>
            <a:custGeom>
              <a:avLst/>
              <a:gdLst/>
              <a:ahLst/>
              <a:cxnLst/>
              <a:rect l="l" t="t" r="r" b="b"/>
              <a:pathLst>
                <a:path w="7966" h="2810" extrusionOk="0">
                  <a:moveTo>
                    <a:pt x="179" y="0"/>
                  </a:moveTo>
                  <a:cubicBezTo>
                    <a:pt x="84" y="0"/>
                    <a:pt x="0" y="72"/>
                    <a:pt x="0" y="179"/>
                  </a:cubicBezTo>
                  <a:lnTo>
                    <a:pt x="0" y="2631"/>
                  </a:lnTo>
                  <a:cubicBezTo>
                    <a:pt x="0" y="2739"/>
                    <a:pt x="72" y="2810"/>
                    <a:pt x="167" y="2810"/>
                  </a:cubicBezTo>
                  <a:lnTo>
                    <a:pt x="7787" y="2810"/>
                  </a:lnTo>
                  <a:cubicBezTo>
                    <a:pt x="7870" y="2810"/>
                    <a:pt x="7966" y="2739"/>
                    <a:pt x="7966" y="2631"/>
                  </a:cubicBezTo>
                  <a:lnTo>
                    <a:pt x="7966" y="179"/>
                  </a:lnTo>
                  <a:cubicBezTo>
                    <a:pt x="7966" y="83"/>
                    <a:pt x="7882" y="0"/>
                    <a:pt x="7787" y="0"/>
                  </a:cubicBezTo>
                  <a:lnTo>
                    <a:pt x="7275" y="0"/>
                  </a:lnTo>
                  <a:cubicBezTo>
                    <a:pt x="7192" y="0"/>
                    <a:pt x="7097" y="72"/>
                    <a:pt x="7097" y="179"/>
                  </a:cubicBezTo>
                  <a:cubicBezTo>
                    <a:pt x="7097" y="262"/>
                    <a:pt x="7168" y="357"/>
                    <a:pt x="7275" y="357"/>
                  </a:cubicBezTo>
                  <a:lnTo>
                    <a:pt x="7620" y="357"/>
                  </a:lnTo>
                  <a:lnTo>
                    <a:pt x="7620" y="2465"/>
                  </a:lnTo>
                  <a:lnTo>
                    <a:pt x="346" y="2465"/>
                  </a:lnTo>
                  <a:lnTo>
                    <a:pt x="346" y="357"/>
                  </a:lnTo>
                  <a:lnTo>
                    <a:pt x="6716" y="357"/>
                  </a:lnTo>
                  <a:cubicBezTo>
                    <a:pt x="6799" y="357"/>
                    <a:pt x="6894" y="286"/>
                    <a:pt x="6894" y="179"/>
                  </a:cubicBezTo>
                  <a:cubicBezTo>
                    <a:pt x="6894" y="83"/>
                    <a:pt x="6811" y="0"/>
                    <a:pt x="67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273;p92">
            <a:extLst>
              <a:ext uri="{FF2B5EF4-FFF2-40B4-BE49-F238E27FC236}">
                <a16:creationId xmlns:a16="http://schemas.microsoft.com/office/drawing/2014/main" id="{5E2C9BBA-A062-246D-0DBD-ABD0D1031A32}"/>
              </a:ext>
            </a:extLst>
          </p:cNvPr>
          <p:cNvGrpSpPr/>
          <p:nvPr/>
        </p:nvGrpSpPr>
        <p:grpSpPr>
          <a:xfrm>
            <a:off x="6142399" y="4641971"/>
            <a:ext cx="529259" cy="352334"/>
            <a:chOff x="4629306" y="3409193"/>
            <a:chExt cx="367255" cy="244486"/>
          </a:xfrm>
          <a:solidFill>
            <a:srgbClr val="8E1438"/>
          </a:solidFill>
        </p:grpSpPr>
        <p:sp>
          <p:nvSpPr>
            <p:cNvPr id="64" name="Google Shape;16274;p92">
              <a:extLst>
                <a:ext uri="{FF2B5EF4-FFF2-40B4-BE49-F238E27FC236}">
                  <a16:creationId xmlns:a16="http://schemas.microsoft.com/office/drawing/2014/main" id="{35FD1816-3C6C-C59D-C734-497F9E70CD95}"/>
                </a:ext>
              </a:extLst>
            </p:cNvPr>
            <p:cNvSpPr/>
            <p:nvPr/>
          </p:nvSpPr>
          <p:spPr>
            <a:xfrm>
              <a:off x="4629306" y="3409193"/>
              <a:ext cx="367255" cy="244486"/>
            </a:xfrm>
            <a:custGeom>
              <a:avLst/>
              <a:gdLst/>
              <a:ahLst/>
              <a:cxnLst/>
              <a:rect l="l" t="t" r="r" b="b"/>
              <a:pathLst>
                <a:path w="11538" h="7681" extrusionOk="0">
                  <a:moveTo>
                    <a:pt x="10966" y="358"/>
                  </a:moveTo>
                  <a:cubicBezTo>
                    <a:pt x="11085" y="358"/>
                    <a:pt x="11181" y="453"/>
                    <a:pt x="11181" y="572"/>
                  </a:cubicBezTo>
                  <a:lnTo>
                    <a:pt x="11181" y="7121"/>
                  </a:lnTo>
                  <a:cubicBezTo>
                    <a:pt x="11181" y="7240"/>
                    <a:pt x="11085" y="7323"/>
                    <a:pt x="10966" y="7323"/>
                  </a:cubicBezTo>
                  <a:lnTo>
                    <a:pt x="560" y="7323"/>
                  </a:lnTo>
                  <a:cubicBezTo>
                    <a:pt x="441" y="7323"/>
                    <a:pt x="358" y="7240"/>
                    <a:pt x="358" y="7121"/>
                  </a:cubicBezTo>
                  <a:lnTo>
                    <a:pt x="358" y="572"/>
                  </a:lnTo>
                  <a:cubicBezTo>
                    <a:pt x="358" y="453"/>
                    <a:pt x="441" y="358"/>
                    <a:pt x="560" y="358"/>
                  </a:cubicBezTo>
                  <a:close/>
                  <a:moveTo>
                    <a:pt x="560" y="1"/>
                  </a:moveTo>
                  <a:cubicBezTo>
                    <a:pt x="251" y="1"/>
                    <a:pt x="1" y="263"/>
                    <a:pt x="1" y="572"/>
                  </a:cubicBezTo>
                  <a:lnTo>
                    <a:pt x="1" y="7121"/>
                  </a:lnTo>
                  <a:cubicBezTo>
                    <a:pt x="1" y="7430"/>
                    <a:pt x="251" y="7680"/>
                    <a:pt x="560" y="7680"/>
                  </a:cubicBezTo>
                  <a:lnTo>
                    <a:pt x="10966" y="7680"/>
                  </a:lnTo>
                  <a:cubicBezTo>
                    <a:pt x="11276" y="7680"/>
                    <a:pt x="11526" y="7430"/>
                    <a:pt x="11526" y="7121"/>
                  </a:cubicBezTo>
                  <a:lnTo>
                    <a:pt x="11526" y="572"/>
                  </a:lnTo>
                  <a:cubicBezTo>
                    <a:pt x="11538" y="263"/>
                    <a:pt x="11276" y="1"/>
                    <a:pt x="10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275;p92">
              <a:extLst>
                <a:ext uri="{FF2B5EF4-FFF2-40B4-BE49-F238E27FC236}">
                  <a16:creationId xmlns:a16="http://schemas.microsoft.com/office/drawing/2014/main" id="{6B6989D5-D7CC-440E-5524-4FFCB28FC472}"/>
                </a:ext>
              </a:extLst>
            </p:cNvPr>
            <p:cNvSpPr/>
            <p:nvPr/>
          </p:nvSpPr>
          <p:spPr>
            <a:xfrm>
              <a:off x="4665688" y="3433447"/>
              <a:ext cx="294109" cy="195595"/>
            </a:xfrm>
            <a:custGeom>
              <a:avLst/>
              <a:gdLst/>
              <a:ahLst/>
              <a:cxnLst/>
              <a:rect l="l" t="t" r="r" b="b"/>
              <a:pathLst>
                <a:path w="9240" h="6145" extrusionOk="0">
                  <a:moveTo>
                    <a:pt x="8871" y="370"/>
                  </a:moveTo>
                  <a:lnTo>
                    <a:pt x="8871" y="5787"/>
                  </a:lnTo>
                  <a:lnTo>
                    <a:pt x="370" y="5787"/>
                  </a:lnTo>
                  <a:lnTo>
                    <a:pt x="370" y="370"/>
                  </a:lnTo>
                  <a:close/>
                  <a:moveTo>
                    <a:pt x="179" y="1"/>
                  </a:moveTo>
                  <a:cubicBezTo>
                    <a:pt x="72" y="1"/>
                    <a:pt x="1" y="72"/>
                    <a:pt x="1" y="179"/>
                  </a:cubicBezTo>
                  <a:lnTo>
                    <a:pt x="1" y="5966"/>
                  </a:lnTo>
                  <a:cubicBezTo>
                    <a:pt x="1" y="6073"/>
                    <a:pt x="72" y="6144"/>
                    <a:pt x="179" y="6144"/>
                  </a:cubicBezTo>
                  <a:lnTo>
                    <a:pt x="9049" y="6144"/>
                  </a:lnTo>
                  <a:cubicBezTo>
                    <a:pt x="9157" y="6144"/>
                    <a:pt x="9228" y="6073"/>
                    <a:pt x="9228" y="5966"/>
                  </a:cubicBezTo>
                  <a:lnTo>
                    <a:pt x="9228" y="179"/>
                  </a:lnTo>
                  <a:cubicBezTo>
                    <a:pt x="9240" y="96"/>
                    <a:pt x="9157" y="1"/>
                    <a:pt x="9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276;p92">
              <a:extLst>
                <a:ext uri="{FF2B5EF4-FFF2-40B4-BE49-F238E27FC236}">
                  <a16:creationId xmlns:a16="http://schemas.microsoft.com/office/drawing/2014/main" id="{F6106B8F-7DFE-42DF-557E-D0C832A6FE23}"/>
                </a:ext>
              </a:extLst>
            </p:cNvPr>
            <p:cNvSpPr/>
            <p:nvPr/>
          </p:nvSpPr>
          <p:spPr>
            <a:xfrm>
              <a:off x="4647895" y="3519866"/>
              <a:ext cx="11395" cy="23522"/>
            </a:xfrm>
            <a:custGeom>
              <a:avLst/>
              <a:gdLst/>
              <a:ahLst/>
              <a:cxnLst/>
              <a:rect l="l" t="t" r="r" b="b"/>
              <a:pathLst>
                <a:path w="358" h="739" extrusionOk="0">
                  <a:moveTo>
                    <a:pt x="179" y="0"/>
                  </a:moveTo>
                  <a:cubicBezTo>
                    <a:pt x="72" y="0"/>
                    <a:pt x="0" y="72"/>
                    <a:pt x="0" y="179"/>
                  </a:cubicBezTo>
                  <a:lnTo>
                    <a:pt x="0" y="560"/>
                  </a:lnTo>
                  <a:cubicBezTo>
                    <a:pt x="0" y="667"/>
                    <a:pt x="72" y="739"/>
                    <a:pt x="179" y="739"/>
                  </a:cubicBezTo>
                  <a:cubicBezTo>
                    <a:pt x="274" y="739"/>
                    <a:pt x="357" y="667"/>
                    <a:pt x="357" y="560"/>
                  </a:cubicBezTo>
                  <a:lnTo>
                    <a:pt x="357" y="179"/>
                  </a:lnTo>
                  <a:cubicBezTo>
                    <a:pt x="357"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277;p92">
              <a:extLst>
                <a:ext uri="{FF2B5EF4-FFF2-40B4-BE49-F238E27FC236}">
                  <a16:creationId xmlns:a16="http://schemas.microsoft.com/office/drawing/2014/main" id="{5CD22830-5044-4CD6-D3D6-650ACBD614C9}"/>
                </a:ext>
              </a:extLst>
            </p:cNvPr>
            <p:cNvSpPr/>
            <p:nvPr/>
          </p:nvSpPr>
          <p:spPr>
            <a:xfrm>
              <a:off x="4966609" y="3513404"/>
              <a:ext cx="11395" cy="36063"/>
            </a:xfrm>
            <a:custGeom>
              <a:avLst/>
              <a:gdLst/>
              <a:ahLst/>
              <a:cxnLst/>
              <a:rect l="l" t="t" r="r" b="b"/>
              <a:pathLst>
                <a:path w="358" h="1133" extrusionOk="0">
                  <a:moveTo>
                    <a:pt x="179" y="1"/>
                  </a:moveTo>
                  <a:cubicBezTo>
                    <a:pt x="72" y="1"/>
                    <a:pt x="0" y="84"/>
                    <a:pt x="0" y="180"/>
                  </a:cubicBezTo>
                  <a:lnTo>
                    <a:pt x="0" y="953"/>
                  </a:lnTo>
                  <a:cubicBezTo>
                    <a:pt x="0" y="1061"/>
                    <a:pt x="72" y="1132"/>
                    <a:pt x="179" y="1132"/>
                  </a:cubicBezTo>
                  <a:cubicBezTo>
                    <a:pt x="286" y="1132"/>
                    <a:pt x="357" y="1061"/>
                    <a:pt x="357" y="953"/>
                  </a:cubicBezTo>
                  <a:lnTo>
                    <a:pt x="357" y="180"/>
                  </a:lnTo>
                  <a:cubicBezTo>
                    <a:pt x="357" y="84"/>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278;p92">
              <a:extLst>
                <a:ext uri="{FF2B5EF4-FFF2-40B4-BE49-F238E27FC236}">
                  <a16:creationId xmlns:a16="http://schemas.microsoft.com/office/drawing/2014/main" id="{EAD39F4B-6B0C-779F-A343-BC3002029B74}"/>
                </a:ext>
              </a:extLst>
            </p:cNvPr>
            <p:cNvSpPr/>
            <p:nvPr/>
          </p:nvSpPr>
          <p:spPr>
            <a:xfrm>
              <a:off x="4966609" y="3433447"/>
              <a:ext cx="11777" cy="11395"/>
            </a:xfrm>
            <a:custGeom>
              <a:avLst/>
              <a:gdLst/>
              <a:ahLst/>
              <a:cxnLst/>
              <a:rect l="l" t="t" r="r" b="b"/>
              <a:pathLst>
                <a:path w="370" h="358" extrusionOk="0">
                  <a:moveTo>
                    <a:pt x="179" y="1"/>
                  </a:moveTo>
                  <a:cubicBezTo>
                    <a:pt x="72" y="1"/>
                    <a:pt x="0" y="72"/>
                    <a:pt x="0" y="179"/>
                  </a:cubicBezTo>
                  <a:cubicBezTo>
                    <a:pt x="0" y="286"/>
                    <a:pt x="84" y="358"/>
                    <a:pt x="179" y="358"/>
                  </a:cubicBezTo>
                  <a:cubicBezTo>
                    <a:pt x="286" y="358"/>
                    <a:pt x="357" y="286"/>
                    <a:pt x="357" y="179"/>
                  </a:cubicBezTo>
                  <a:cubicBezTo>
                    <a:pt x="369"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279;p92">
              <a:extLst>
                <a:ext uri="{FF2B5EF4-FFF2-40B4-BE49-F238E27FC236}">
                  <a16:creationId xmlns:a16="http://schemas.microsoft.com/office/drawing/2014/main" id="{D14E778F-40C7-9391-61E2-6F65098ED6D7}"/>
                </a:ext>
              </a:extLst>
            </p:cNvPr>
            <p:cNvSpPr/>
            <p:nvPr/>
          </p:nvSpPr>
          <p:spPr>
            <a:xfrm>
              <a:off x="4647895" y="3488799"/>
              <a:ext cx="11395" cy="17825"/>
            </a:xfrm>
            <a:custGeom>
              <a:avLst/>
              <a:gdLst/>
              <a:ahLst/>
              <a:cxnLst/>
              <a:rect l="l" t="t" r="r" b="b"/>
              <a:pathLst>
                <a:path w="358" h="560" extrusionOk="0">
                  <a:moveTo>
                    <a:pt x="179" y="0"/>
                  </a:moveTo>
                  <a:cubicBezTo>
                    <a:pt x="72" y="0"/>
                    <a:pt x="0" y="83"/>
                    <a:pt x="0" y="179"/>
                  </a:cubicBezTo>
                  <a:lnTo>
                    <a:pt x="0" y="381"/>
                  </a:lnTo>
                  <a:cubicBezTo>
                    <a:pt x="0" y="476"/>
                    <a:pt x="72" y="560"/>
                    <a:pt x="179" y="560"/>
                  </a:cubicBezTo>
                  <a:cubicBezTo>
                    <a:pt x="274" y="560"/>
                    <a:pt x="357" y="476"/>
                    <a:pt x="357" y="381"/>
                  </a:cubicBezTo>
                  <a:lnTo>
                    <a:pt x="357" y="179"/>
                  </a:lnTo>
                  <a:cubicBezTo>
                    <a:pt x="357" y="83"/>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280;p92">
              <a:extLst>
                <a:ext uri="{FF2B5EF4-FFF2-40B4-BE49-F238E27FC236}">
                  <a16:creationId xmlns:a16="http://schemas.microsoft.com/office/drawing/2014/main" id="{21DAA828-4598-D93A-B29F-F26713878F82}"/>
                </a:ext>
              </a:extLst>
            </p:cNvPr>
            <p:cNvSpPr/>
            <p:nvPr/>
          </p:nvSpPr>
          <p:spPr>
            <a:xfrm>
              <a:off x="4647895" y="3556247"/>
              <a:ext cx="11395" cy="17475"/>
            </a:xfrm>
            <a:custGeom>
              <a:avLst/>
              <a:gdLst/>
              <a:ahLst/>
              <a:cxnLst/>
              <a:rect l="l" t="t" r="r" b="b"/>
              <a:pathLst>
                <a:path w="358" h="549" extrusionOk="0">
                  <a:moveTo>
                    <a:pt x="179" y="0"/>
                  </a:moveTo>
                  <a:cubicBezTo>
                    <a:pt x="72" y="0"/>
                    <a:pt x="0" y="72"/>
                    <a:pt x="0" y="179"/>
                  </a:cubicBezTo>
                  <a:lnTo>
                    <a:pt x="0" y="369"/>
                  </a:lnTo>
                  <a:cubicBezTo>
                    <a:pt x="0" y="477"/>
                    <a:pt x="72" y="548"/>
                    <a:pt x="179" y="548"/>
                  </a:cubicBezTo>
                  <a:cubicBezTo>
                    <a:pt x="274" y="548"/>
                    <a:pt x="357" y="477"/>
                    <a:pt x="357" y="369"/>
                  </a:cubicBezTo>
                  <a:lnTo>
                    <a:pt x="357" y="179"/>
                  </a:ln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281;p92">
              <a:extLst>
                <a:ext uri="{FF2B5EF4-FFF2-40B4-BE49-F238E27FC236}">
                  <a16:creationId xmlns:a16="http://schemas.microsoft.com/office/drawing/2014/main" id="{09D4738E-9E8E-C774-CB31-3A7CA28F534E}"/>
                </a:ext>
              </a:extLst>
            </p:cNvPr>
            <p:cNvSpPr/>
            <p:nvPr/>
          </p:nvSpPr>
          <p:spPr>
            <a:xfrm>
              <a:off x="4690324" y="3574804"/>
              <a:ext cx="244486" cy="36032"/>
            </a:xfrm>
            <a:custGeom>
              <a:avLst/>
              <a:gdLst/>
              <a:ahLst/>
              <a:cxnLst/>
              <a:rect l="l" t="t" r="r" b="b"/>
              <a:pathLst>
                <a:path w="7681" h="1132" extrusionOk="0">
                  <a:moveTo>
                    <a:pt x="1727" y="358"/>
                  </a:moveTo>
                  <a:cubicBezTo>
                    <a:pt x="1846" y="358"/>
                    <a:pt x="1941" y="441"/>
                    <a:pt x="1941" y="560"/>
                  </a:cubicBezTo>
                  <a:cubicBezTo>
                    <a:pt x="1941" y="679"/>
                    <a:pt x="1846" y="775"/>
                    <a:pt x="1727" y="775"/>
                  </a:cubicBezTo>
                  <a:cubicBezTo>
                    <a:pt x="1608" y="775"/>
                    <a:pt x="1525" y="679"/>
                    <a:pt x="1525" y="560"/>
                  </a:cubicBezTo>
                  <a:cubicBezTo>
                    <a:pt x="1525" y="441"/>
                    <a:pt x="1608" y="358"/>
                    <a:pt x="1727" y="358"/>
                  </a:cubicBezTo>
                  <a:close/>
                  <a:moveTo>
                    <a:pt x="1727" y="1"/>
                  </a:moveTo>
                  <a:cubicBezTo>
                    <a:pt x="1477" y="1"/>
                    <a:pt x="1263" y="156"/>
                    <a:pt x="1191" y="382"/>
                  </a:cubicBezTo>
                  <a:lnTo>
                    <a:pt x="179" y="382"/>
                  </a:lnTo>
                  <a:cubicBezTo>
                    <a:pt x="72" y="382"/>
                    <a:pt x="1" y="453"/>
                    <a:pt x="1" y="560"/>
                  </a:cubicBezTo>
                  <a:cubicBezTo>
                    <a:pt x="1" y="668"/>
                    <a:pt x="72" y="739"/>
                    <a:pt x="179" y="739"/>
                  </a:cubicBezTo>
                  <a:lnTo>
                    <a:pt x="1191" y="739"/>
                  </a:lnTo>
                  <a:cubicBezTo>
                    <a:pt x="1263" y="965"/>
                    <a:pt x="1477" y="1132"/>
                    <a:pt x="1727" y="1132"/>
                  </a:cubicBezTo>
                  <a:cubicBezTo>
                    <a:pt x="1977" y="1132"/>
                    <a:pt x="2191" y="965"/>
                    <a:pt x="2263" y="739"/>
                  </a:cubicBezTo>
                  <a:lnTo>
                    <a:pt x="7502" y="739"/>
                  </a:lnTo>
                  <a:cubicBezTo>
                    <a:pt x="7609" y="739"/>
                    <a:pt x="7680" y="668"/>
                    <a:pt x="7680" y="560"/>
                  </a:cubicBezTo>
                  <a:cubicBezTo>
                    <a:pt x="7680" y="453"/>
                    <a:pt x="7609" y="382"/>
                    <a:pt x="7513" y="382"/>
                  </a:cubicBezTo>
                  <a:lnTo>
                    <a:pt x="2263" y="382"/>
                  </a:lnTo>
                  <a:cubicBezTo>
                    <a:pt x="2191" y="156"/>
                    <a:pt x="1977"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282;p92">
              <a:extLst>
                <a:ext uri="{FF2B5EF4-FFF2-40B4-BE49-F238E27FC236}">
                  <a16:creationId xmlns:a16="http://schemas.microsoft.com/office/drawing/2014/main" id="{A07C6EC7-21AD-157D-1369-3DD602722075}"/>
                </a:ext>
              </a:extLst>
            </p:cNvPr>
            <p:cNvSpPr/>
            <p:nvPr/>
          </p:nvSpPr>
          <p:spPr>
            <a:xfrm>
              <a:off x="4788870" y="3486635"/>
              <a:ext cx="53092" cy="52965"/>
            </a:xfrm>
            <a:custGeom>
              <a:avLst/>
              <a:gdLst/>
              <a:ahLst/>
              <a:cxnLst/>
              <a:rect l="l" t="t" r="r" b="b"/>
              <a:pathLst>
                <a:path w="1668" h="1664" extrusionOk="0">
                  <a:moveTo>
                    <a:pt x="357" y="354"/>
                  </a:moveTo>
                  <a:lnTo>
                    <a:pt x="1286" y="818"/>
                  </a:lnTo>
                  <a:cubicBezTo>
                    <a:pt x="1298" y="818"/>
                    <a:pt x="1298" y="830"/>
                    <a:pt x="1298" y="842"/>
                  </a:cubicBezTo>
                  <a:lnTo>
                    <a:pt x="369" y="1306"/>
                  </a:lnTo>
                  <a:lnTo>
                    <a:pt x="357" y="1306"/>
                  </a:lnTo>
                  <a:lnTo>
                    <a:pt x="357" y="1294"/>
                  </a:lnTo>
                  <a:lnTo>
                    <a:pt x="357" y="366"/>
                  </a:lnTo>
                  <a:lnTo>
                    <a:pt x="357" y="354"/>
                  </a:lnTo>
                  <a:close/>
                  <a:moveTo>
                    <a:pt x="361" y="1"/>
                  </a:moveTo>
                  <a:cubicBezTo>
                    <a:pt x="297" y="1"/>
                    <a:pt x="235" y="19"/>
                    <a:pt x="179" y="56"/>
                  </a:cubicBezTo>
                  <a:cubicBezTo>
                    <a:pt x="72" y="128"/>
                    <a:pt x="0" y="247"/>
                    <a:pt x="0" y="366"/>
                  </a:cubicBezTo>
                  <a:lnTo>
                    <a:pt x="0" y="1294"/>
                  </a:lnTo>
                  <a:cubicBezTo>
                    <a:pt x="0" y="1425"/>
                    <a:pt x="60" y="1544"/>
                    <a:pt x="179" y="1604"/>
                  </a:cubicBezTo>
                  <a:cubicBezTo>
                    <a:pt x="238" y="1652"/>
                    <a:pt x="310" y="1663"/>
                    <a:pt x="369" y="1663"/>
                  </a:cubicBezTo>
                  <a:cubicBezTo>
                    <a:pt x="429" y="1663"/>
                    <a:pt x="488" y="1652"/>
                    <a:pt x="536" y="1616"/>
                  </a:cubicBezTo>
                  <a:lnTo>
                    <a:pt x="1465" y="1163"/>
                  </a:lnTo>
                  <a:cubicBezTo>
                    <a:pt x="1596" y="1104"/>
                    <a:pt x="1667" y="961"/>
                    <a:pt x="1667" y="830"/>
                  </a:cubicBezTo>
                  <a:cubicBezTo>
                    <a:pt x="1655" y="687"/>
                    <a:pt x="1584" y="568"/>
                    <a:pt x="1465" y="509"/>
                  </a:cubicBezTo>
                  <a:lnTo>
                    <a:pt x="536" y="44"/>
                  </a:lnTo>
                  <a:cubicBezTo>
                    <a:pt x="479" y="16"/>
                    <a:pt x="420" y="1"/>
                    <a:pt x="3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283;p92">
              <a:extLst>
                <a:ext uri="{FF2B5EF4-FFF2-40B4-BE49-F238E27FC236}">
                  <a16:creationId xmlns:a16="http://schemas.microsoft.com/office/drawing/2014/main" id="{399AFDB2-D262-4CBE-2518-56A2F9276727}"/>
                </a:ext>
              </a:extLst>
            </p:cNvPr>
            <p:cNvSpPr/>
            <p:nvPr/>
          </p:nvSpPr>
          <p:spPr>
            <a:xfrm>
              <a:off x="4745645" y="3458084"/>
              <a:ext cx="134195" cy="109941"/>
            </a:xfrm>
            <a:custGeom>
              <a:avLst/>
              <a:gdLst/>
              <a:ahLst/>
              <a:cxnLst/>
              <a:rect l="l" t="t" r="r" b="b"/>
              <a:pathLst>
                <a:path w="4216" h="3454" extrusionOk="0">
                  <a:moveTo>
                    <a:pt x="3263" y="358"/>
                  </a:moveTo>
                  <a:cubicBezTo>
                    <a:pt x="3597" y="358"/>
                    <a:pt x="3859" y="632"/>
                    <a:pt x="3859" y="953"/>
                  </a:cubicBezTo>
                  <a:lnTo>
                    <a:pt x="3859" y="2501"/>
                  </a:lnTo>
                  <a:cubicBezTo>
                    <a:pt x="3859" y="2834"/>
                    <a:pt x="3597" y="3096"/>
                    <a:pt x="3263" y="3096"/>
                  </a:cubicBezTo>
                  <a:lnTo>
                    <a:pt x="953" y="3096"/>
                  </a:lnTo>
                  <a:cubicBezTo>
                    <a:pt x="632" y="3096"/>
                    <a:pt x="358" y="2834"/>
                    <a:pt x="358" y="2501"/>
                  </a:cubicBezTo>
                  <a:lnTo>
                    <a:pt x="358" y="953"/>
                  </a:lnTo>
                  <a:cubicBezTo>
                    <a:pt x="358" y="632"/>
                    <a:pt x="632" y="358"/>
                    <a:pt x="953" y="358"/>
                  </a:cubicBezTo>
                  <a:close/>
                  <a:moveTo>
                    <a:pt x="953" y="1"/>
                  </a:moveTo>
                  <a:cubicBezTo>
                    <a:pt x="441" y="1"/>
                    <a:pt x="1" y="429"/>
                    <a:pt x="1" y="953"/>
                  </a:cubicBezTo>
                  <a:lnTo>
                    <a:pt x="1" y="2501"/>
                  </a:lnTo>
                  <a:cubicBezTo>
                    <a:pt x="1" y="3025"/>
                    <a:pt x="441" y="3453"/>
                    <a:pt x="953" y="3453"/>
                  </a:cubicBezTo>
                  <a:lnTo>
                    <a:pt x="3263" y="3453"/>
                  </a:lnTo>
                  <a:cubicBezTo>
                    <a:pt x="3787" y="3453"/>
                    <a:pt x="4216" y="3025"/>
                    <a:pt x="4216" y="2501"/>
                  </a:cubicBezTo>
                  <a:lnTo>
                    <a:pt x="4216" y="953"/>
                  </a:lnTo>
                  <a:cubicBezTo>
                    <a:pt x="4216" y="429"/>
                    <a:pt x="3799" y="1"/>
                    <a:pt x="3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16284;p92">
            <a:extLst>
              <a:ext uri="{FF2B5EF4-FFF2-40B4-BE49-F238E27FC236}">
                <a16:creationId xmlns:a16="http://schemas.microsoft.com/office/drawing/2014/main" id="{E1B82064-6E50-69A8-92FC-47D57A374DF4}"/>
              </a:ext>
            </a:extLst>
          </p:cNvPr>
          <p:cNvGrpSpPr/>
          <p:nvPr/>
        </p:nvGrpSpPr>
        <p:grpSpPr>
          <a:xfrm>
            <a:off x="5514335" y="4556787"/>
            <a:ext cx="417838" cy="482287"/>
            <a:chOff x="4193490" y="3350084"/>
            <a:chExt cx="289939" cy="334661"/>
          </a:xfrm>
          <a:solidFill>
            <a:srgbClr val="8E1438"/>
          </a:solidFill>
        </p:grpSpPr>
        <p:sp>
          <p:nvSpPr>
            <p:cNvPr id="75" name="Google Shape;16285;p92">
              <a:extLst>
                <a:ext uri="{FF2B5EF4-FFF2-40B4-BE49-F238E27FC236}">
                  <a16:creationId xmlns:a16="http://schemas.microsoft.com/office/drawing/2014/main" id="{6A131E3D-00F0-70C2-958F-671777F03E47}"/>
                </a:ext>
              </a:extLst>
            </p:cNvPr>
            <p:cNvSpPr/>
            <p:nvPr/>
          </p:nvSpPr>
          <p:spPr>
            <a:xfrm>
              <a:off x="4193490" y="3350084"/>
              <a:ext cx="246364" cy="150110"/>
            </a:xfrm>
            <a:custGeom>
              <a:avLst/>
              <a:gdLst/>
              <a:ahLst/>
              <a:cxnLst/>
              <a:rect l="l" t="t" r="r" b="b"/>
              <a:pathLst>
                <a:path w="7740" h="4716" extrusionOk="0">
                  <a:moveTo>
                    <a:pt x="4382" y="298"/>
                  </a:moveTo>
                  <a:lnTo>
                    <a:pt x="4299" y="1048"/>
                  </a:lnTo>
                  <a:lnTo>
                    <a:pt x="3668" y="1048"/>
                  </a:lnTo>
                  <a:lnTo>
                    <a:pt x="3620" y="524"/>
                  </a:lnTo>
                  <a:lnTo>
                    <a:pt x="3584" y="298"/>
                  </a:lnTo>
                  <a:close/>
                  <a:moveTo>
                    <a:pt x="6013" y="929"/>
                  </a:moveTo>
                  <a:lnTo>
                    <a:pt x="7204" y="2120"/>
                  </a:lnTo>
                  <a:lnTo>
                    <a:pt x="6025" y="2096"/>
                  </a:lnTo>
                  <a:lnTo>
                    <a:pt x="6013" y="929"/>
                  </a:lnTo>
                  <a:close/>
                  <a:moveTo>
                    <a:pt x="3406" y="0"/>
                  </a:moveTo>
                  <a:cubicBezTo>
                    <a:pt x="3358" y="0"/>
                    <a:pt x="3322" y="12"/>
                    <a:pt x="3287" y="48"/>
                  </a:cubicBezTo>
                  <a:cubicBezTo>
                    <a:pt x="3263" y="72"/>
                    <a:pt x="3239" y="119"/>
                    <a:pt x="3239" y="167"/>
                  </a:cubicBezTo>
                  <a:lnTo>
                    <a:pt x="3275" y="393"/>
                  </a:lnTo>
                  <a:lnTo>
                    <a:pt x="143" y="393"/>
                  </a:lnTo>
                  <a:cubicBezTo>
                    <a:pt x="60" y="393"/>
                    <a:pt x="1" y="465"/>
                    <a:pt x="1" y="536"/>
                  </a:cubicBezTo>
                  <a:lnTo>
                    <a:pt x="1" y="1191"/>
                  </a:lnTo>
                  <a:cubicBezTo>
                    <a:pt x="1" y="1286"/>
                    <a:pt x="72" y="1346"/>
                    <a:pt x="143" y="1346"/>
                  </a:cubicBezTo>
                  <a:cubicBezTo>
                    <a:pt x="239" y="1346"/>
                    <a:pt x="298" y="1262"/>
                    <a:pt x="298" y="1191"/>
                  </a:cubicBezTo>
                  <a:lnTo>
                    <a:pt x="298" y="691"/>
                  </a:lnTo>
                  <a:lnTo>
                    <a:pt x="3299" y="691"/>
                  </a:lnTo>
                  <a:lnTo>
                    <a:pt x="3358" y="1203"/>
                  </a:lnTo>
                  <a:cubicBezTo>
                    <a:pt x="3382" y="1286"/>
                    <a:pt x="3441" y="1346"/>
                    <a:pt x="3513" y="1346"/>
                  </a:cubicBezTo>
                  <a:lnTo>
                    <a:pt x="4418" y="1346"/>
                  </a:lnTo>
                  <a:cubicBezTo>
                    <a:pt x="4489" y="1346"/>
                    <a:pt x="4573" y="1286"/>
                    <a:pt x="4573" y="1203"/>
                  </a:cubicBezTo>
                  <a:lnTo>
                    <a:pt x="4632" y="691"/>
                  </a:lnTo>
                  <a:lnTo>
                    <a:pt x="5680" y="691"/>
                  </a:lnTo>
                  <a:lnTo>
                    <a:pt x="5704" y="2239"/>
                  </a:lnTo>
                  <a:cubicBezTo>
                    <a:pt x="5704" y="2322"/>
                    <a:pt x="5775" y="2382"/>
                    <a:pt x="5847" y="2382"/>
                  </a:cubicBezTo>
                  <a:lnTo>
                    <a:pt x="7394" y="2394"/>
                  </a:lnTo>
                  <a:lnTo>
                    <a:pt x="7394" y="4572"/>
                  </a:lnTo>
                  <a:cubicBezTo>
                    <a:pt x="7394" y="4656"/>
                    <a:pt x="7466" y="4715"/>
                    <a:pt x="7549" y="4715"/>
                  </a:cubicBezTo>
                  <a:cubicBezTo>
                    <a:pt x="7632" y="4715"/>
                    <a:pt x="7692" y="4644"/>
                    <a:pt x="7692" y="4572"/>
                  </a:cubicBezTo>
                  <a:lnTo>
                    <a:pt x="7692" y="2251"/>
                  </a:lnTo>
                  <a:cubicBezTo>
                    <a:pt x="7740" y="2215"/>
                    <a:pt x="7728" y="2191"/>
                    <a:pt x="7692" y="2155"/>
                  </a:cubicBezTo>
                  <a:lnTo>
                    <a:pt x="5966" y="429"/>
                  </a:lnTo>
                  <a:cubicBezTo>
                    <a:pt x="5942" y="405"/>
                    <a:pt x="5894" y="393"/>
                    <a:pt x="5858" y="393"/>
                  </a:cubicBezTo>
                  <a:lnTo>
                    <a:pt x="4692" y="393"/>
                  </a:lnTo>
                  <a:lnTo>
                    <a:pt x="4715" y="167"/>
                  </a:lnTo>
                  <a:cubicBezTo>
                    <a:pt x="4715" y="119"/>
                    <a:pt x="4704" y="72"/>
                    <a:pt x="4668" y="48"/>
                  </a:cubicBezTo>
                  <a:cubicBezTo>
                    <a:pt x="4644" y="12"/>
                    <a:pt x="4596" y="0"/>
                    <a:pt x="4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286;p92">
              <a:extLst>
                <a:ext uri="{FF2B5EF4-FFF2-40B4-BE49-F238E27FC236}">
                  <a16:creationId xmlns:a16="http://schemas.microsoft.com/office/drawing/2014/main" id="{C10FC9EE-4D7E-E3BA-577A-1F5E4399BB2B}"/>
                </a:ext>
              </a:extLst>
            </p:cNvPr>
            <p:cNvSpPr/>
            <p:nvPr/>
          </p:nvSpPr>
          <p:spPr>
            <a:xfrm>
              <a:off x="4193872" y="3405023"/>
              <a:ext cx="9517" cy="44753"/>
            </a:xfrm>
            <a:custGeom>
              <a:avLst/>
              <a:gdLst/>
              <a:ahLst/>
              <a:cxnLst/>
              <a:rect l="l" t="t" r="r" b="b"/>
              <a:pathLst>
                <a:path w="299" h="1406" extrusionOk="0">
                  <a:moveTo>
                    <a:pt x="155" y="1"/>
                  </a:moveTo>
                  <a:cubicBezTo>
                    <a:pt x="60" y="1"/>
                    <a:pt x="0" y="72"/>
                    <a:pt x="0" y="156"/>
                  </a:cubicBezTo>
                  <a:lnTo>
                    <a:pt x="0" y="1251"/>
                  </a:lnTo>
                  <a:cubicBezTo>
                    <a:pt x="0" y="1346"/>
                    <a:pt x="72" y="1406"/>
                    <a:pt x="155" y="1406"/>
                  </a:cubicBezTo>
                  <a:cubicBezTo>
                    <a:pt x="239" y="1406"/>
                    <a:pt x="298" y="1322"/>
                    <a:pt x="298" y="1251"/>
                  </a:cubicBezTo>
                  <a:lnTo>
                    <a:pt x="298" y="156"/>
                  </a:lnTo>
                  <a:cubicBezTo>
                    <a:pt x="298" y="72"/>
                    <a:pt x="227"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287;p92">
              <a:extLst>
                <a:ext uri="{FF2B5EF4-FFF2-40B4-BE49-F238E27FC236}">
                  <a16:creationId xmlns:a16="http://schemas.microsoft.com/office/drawing/2014/main" id="{6BDEB715-4675-C01A-74F8-9B5C548CFD48}"/>
                </a:ext>
              </a:extLst>
            </p:cNvPr>
            <p:cNvSpPr/>
            <p:nvPr/>
          </p:nvSpPr>
          <p:spPr>
            <a:xfrm>
              <a:off x="4275356" y="3444460"/>
              <a:ext cx="128116" cy="9485"/>
            </a:xfrm>
            <a:custGeom>
              <a:avLst/>
              <a:gdLst/>
              <a:ahLst/>
              <a:cxnLst/>
              <a:rect l="l" t="t" r="r" b="b"/>
              <a:pathLst>
                <a:path w="4025" h="298" extrusionOk="0">
                  <a:moveTo>
                    <a:pt x="155" y="0"/>
                  </a:moveTo>
                  <a:cubicBezTo>
                    <a:pt x="60" y="0"/>
                    <a:pt x="0" y="71"/>
                    <a:pt x="0" y="143"/>
                  </a:cubicBezTo>
                  <a:cubicBezTo>
                    <a:pt x="0" y="226"/>
                    <a:pt x="72" y="298"/>
                    <a:pt x="155" y="298"/>
                  </a:cubicBezTo>
                  <a:lnTo>
                    <a:pt x="3870" y="298"/>
                  </a:lnTo>
                  <a:cubicBezTo>
                    <a:pt x="3965" y="298"/>
                    <a:pt x="4025" y="226"/>
                    <a:pt x="4025" y="143"/>
                  </a:cubicBezTo>
                  <a:cubicBezTo>
                    <a:pt x="4025" y="71"/>
                    <a:pt x="3965" y="0"/>
                    <a:pt x="3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288;p92">
              <a:extLst>
                <a:ext uri="{FF2B5EF4-FFF2-40B4-BE49-F238E27FC236}">
                  <a16:creationId xmlns:a16="http://schemas.microsoft.com/office/drawing/2014/main" id="{FC806C7A-1B51-A031-DA60-E67629EF35B7}"/>
                </a:ext>
              </a:extLst>
            </p:cNvPr>
            <p:cNvSpPr/>
            <p:nvPr/>
          </p:nvSpPr>
          <p:spPr>
            <a:xfrm>
              <a:off x="4275356" y="3463781"/>
              <a:ext cx="128116" cy="9485"/>
            </a:xfrm>
            <a:custGeom>
              <a:avLst/>
              <a:gdLst/>
              <a:ahLst/>
              <a:cxnLst/>
              <a:rect l="l" t="t" r="r" b="b"/>
              <a:pathLst>
                <a:path w="4025" h="298" extrusionOk="0">
                  <a:moveTo>
                    <a:pt x="155" y="0"/>
                  </a:moveTo>
                  <a:cubicBezTo>
                    <a:pt x="60" y="0"/>
                    <a:pt x="0" y="72"/>
                    <a:pt x="0" y="155"/>
                  </a:cubicBezTo>
                  <a:cubicBezTo>
                    <a:pt x="0" y="226"/>
                    <a:pt x="72" y="298"/>
                    <a:pt x="155" y="298"/>
                  </a:cubicBezTo>
                  <a:lnTo>
                    <a:pt x="3870" y="298"/>
                  </a:lnTo>
                  <a:cubicBezTo>
                    <a:pt x="3965" y="298"/>
                    <a:pt x="4025" y="226"/>
                    <a:pt x="4025" y="155"/>
                  </a:cubicBezTo>
                  <a:cubicBezTo>
                    <a:pt x="4025" y="72"/>
                    <a:pt x="3965" y="0"/>
                    <a:pt x="3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289;p92">
              <a:extLst>
                <a:ext uri="{FF2B5EF4-FFF2-40B4-BE49-F238E27FC236}">
                  <a16:creationId xmlns:a16="http://schemas.microsoft.com/office/drawing/2014/main" id="{0C61846A-ECA3-2AB7-1226-F2E5B554FC02}"/>
                </a:ext>
              </a:extLst>
            </p:cNvPr>
            <p:cNvSpPr/>
            <p:nvPr/>
          </p:nvSpPr>
          <p:spPr>
            <a:xfrm>
              <a:off x="4223442" y="3439527"/>
              <a:ext cx="38673" cy="38673"/>
            </a:xfrm>
            <a:custGeom>
              <a:avLst/>
              <a:gdLst/>
              <a:ahLst/>
              <a:cxnLst/>
              <a:rect l="l" t="t" r="r" b="b"/>
              <a:pathLst>
                <a:path w="1215" h="1215" extrusionOk="0">
                  <a:moveTo>
                    <a:pt x="905" y="322"/>
                  </a:moveTo>
                  <a:lnTo>
                    <a:pt x="905" y="917"/>
                  </a:lnTo>
                  <a:lnTo>
                    <a:pt x="310" y="917"/>
                  </a:lnTo>
                  <a:lnTo>
                    <a:pt x="310" y="322"/>
                  </a:lnTo>
                  <a:close/>
                  <a:moveTo>
                    <a:pt x="143" y="0"/>
                  </a:moveTo>
                  <a:cubicBezTo>
                    <a:pt x="48" y="0"/>
                    <a:pt x="0" y="72"/>
                    <a:pt x="0" y="155"/>
                  </a:cubicBezTo>
                  <a:lnTo>
                    <a:pt x="0" y="1060"/>
                  </a:lnTo>
                  <a:cubicBezTo>
                    <a:pt x="0" y="1155"/>
                    <a:pt x="72" y="1215"/>
                    <a:pt x="143" y="1215"/>
                  </a:cubicBezTo>
                  <a:lnTo>
                    <a:pt x="1048" y="1215"/>
                  </a:lnTo>
                  <a:cubicBezTo>
                    <a:pt x="1143" y="1215"/>
                    <a:pt x="1203" y="1131"/>
                    <a:pt x="1203" y="1060"/>
                  </a:cubicBezTo>
                  <a:lnTo>
                    <a:pt x="1203" y="155"/>
                  </a:lnTo>
                  <a:cubicBezTo>
                    <a:pt x="1215" y="72"/>
                    <a:pt x="1143" y="0"/>
                    <a:pt x="1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290;p92">
              <a:extLst>
                <a:ext uri="{FF2B5EF4-FFF2-40B4-BE49-F238E27FC236}">
                  <a16:creationId xmlns:a16="http://schemas.microsoft.com/office/drawing/2014/main" id="{BFE0EA04-EDED-6F8C-9EA5-4ADABEC708EC}"/>
                </a:ext>
              </a:extLst>
            </p:cNvPr>
            <p:cNvSpPr/>
            <p:nvPr/>
          </p:nvSpPr>
          <p:spPr>
            <a:xfrm>
              <a:off x="4275356" y="3525913"/>
              <a:ext cx="128116" cy="9517"/>
            </a:xfrm>
            <a:custGeom>
              <a:avLst/>
              <a:gdLst/>
              <a:ahLst/>
              <a:cxnLst/>
              <a:rect l="l" t="t" r="r" b="b"/>
              <a:pathLst>
                <a:path w="4025" h="299" extrusionOk="0">
                  <a:moveTo>
                    <a:pt x="155" y="1"/>
                  </a:moveTo>
                  <a:cubicBezTo>
                    <a:pt x="60" y="1"/>
                    <a:pt x="0" y="72"/>
                    <a:pt x="0" y="144"/>
                  </a:cubicBezTo>
                  <a:cubicBezTo>
                    <a:pt x="0" y="227"/>
                    <a:pt x="72" y="299"/>
                    <a:pt x="155" y="299"/>
                  </a:cubicBezTo>
                  <a:lnTo>
                    <a:pt x="3870" y="299"/>
                  </a:lnTo>
                  <a:cubicBezTo>
                    <a:pt x="3965" y="299"/>
                    <a:pt x="4025" y="227"/>
                    <a:pt x="4025" y="144"/>
                  </a:cubicBezTo>
                  <a:cubicBezTo>
                    <a:pt x="4025" y="72"/>
                    <a:pt x="3965" y="1"/>
                    <a:pt x="3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291;p92">
              <a:extLst>
                <a:ext uri="{FF2B5EF4-FFF2-40B4-BE49-F238E27FC236}">
                  <a16:creationId xmlns:a16="http://schemas.microsoft.com/office/drawing/2014/main" id="{50D0059D-8E51-6C4E-DDD9-458D0306F952}"/>
                </a:ext>
              </a:extLst>
            </p:cNvPr>
            <p:cNvSpPr/>
            <p:nvPr/>
          </p:nvSpPr>
          <p:spPr>
            <a:xfrm>
              <a:off x="4275356" y="3544884"/>
              <a:ext cx="128116" cy="9485"/>
            </a:xfrm>
            <a:custGeom>
              <a:avLst/>
              <a:gdLst/>
              <a:ahLst/>
              <a:cxnLst/>
              <a:rect l="l" t="t" r="r" b="b"/>
              <a:pathLst>
                <a:path w="4025" h="298" extrusionOk="0">
                  <a:moveTo>
                    <a:pt x="155" y="0"/>
                  </a:moveTo>
                  <a:cubicBezTo>
                    <a:pt x="60" y="0"/>
                    <a:pt x="0" y="72"/>
                    <a:pt x="0" y="143"/>
                  </a:cubicBezTo>
                  <a:cubicBezTo>
                    <a:pt x="0" y="226"/>
                    <a:pt x="72" y="298"/>
                    <a:pt x="155" y="298"/>
                  </a:cubicBezTo>
                  <a:lnTo>
                    <a:pt x="3870" y="298"/>
                  </a:lnTo>
                  <a:cubicBezTo>
                    <a:pt x="3965" y="298"/>
                    <a:pt x="4025" y="226"/>
                    <a:pt x="4025" y="143"/>
                  </a:cubicBezTo>
                  <a:cubicBezTo>
                    <a:pt x="4025" y="72"/>
                    <a:pt x="3965" y="0"/>
                    <a:pt x="3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292;p92">
              <a:extLst>
                <a:ext uri="{FF2B5EF4-FFF2-40B4-BE49-F238E27FC236}">
                  <a16:creationId xmlns:a16="http://schemas.microsoft.com/office/drawing/2014/main" id="{667E7989-8C2E-C160-6002-F59DF09A167F}"/>
                </a:ext>
              </a:extLst>
            </p:cNvPr>
            <p:cNvSpPr/>
            <p:nvPr/>
          </p:nvSpPr>
          <p:spPr>
            <a:xfrm>
              <a:off x="4223442" y="3521011"/>
              <a:ext cx="38673" cy="38673"/>
            </a:xfrm>
            <a:custGeom>
              <a:avLst/>
              <a:gdLst/>
              <a:ahLst/>
              <a:cxnLst/>
              <a:rect l="l" t="t" r="r" b="b"/>
              <a:pathLst>
                <a:path w="1215" h="1215" extrusionOk="0">
                  <a:moveTo>
                    <a:pt x="905" y="298"/>
                  </a:moveTo>
                  <a:lnTo>
                    <a:pt x="905" y="893"/>
                  </a:lnTo>
                  <a:lnTo>
                    <a:pt x="310" y="893"/>
                  </a:lnTo>
                  <a:lnTo>
                    <a:pt x="310" y="298"/>
                  </a:lnTo>
                  <a:close/>
                  <a:moveTo>
                    <a:pt x="143" y="0"/>
                  </a:moveTo>
                  <a:cubicBezTo>
                    <a:pt x="48" y="0"/>
                    <a:pt x="0" y="83"/>
                    <a:pt x="0" y="155"/>
                  </a:cubicBezTo>
                  <a:lnTo>
                    <a:pt x="0" y="1060"/>
                  </a:lnTo>
                  <a:cubicBezTo>
                    <a:pt x="0" y="1155"/>
                    <a:pt x="72" y="1215"/>
                    <a:pt x="143" y="1215"/>
                  </a:cubicBezTo>
                  <a:lnTo>
                    <a:pt x="1048" y="1215"/>
                  </a:lnTo>
                  <a:cubicBezTo>
                    <a:pt x="1143" y="1215"/>
                    <a:pt x="1203" y="1131"/>
                    <a:pt x="1203" y="1060"/>
                  </a:cubicBezTo>
                  <a:lnTo>
                    <a:pt x="1203" y="155"/>
                  </a:lnTo>
                  <a:cubicBezTo>
                    <a:pt x="1215" y="83"/>
                    <a:pt x="1143" y="0"/>
                    <a:pt x="1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293;p92">
              <a:extLst>
                <a:ext uri="{FF2B5EF4-FFF2-40B4-BE49-F238E27FC236}">
                  <a16:creationId xmlns:a16="http://schemas.microsoft.com/office/drawing/2014/main" id="{57C8A349-CBF0-C504-41DB-E9B6E63C1897}"/>
                </a:ext>
              </a:extLst>
            </p:cNvPr>
            <p:cNvSpPr/>
            <p:nvPr/>
          </p:nvSpPr>
          <p:spPr>
            <a:xfrm>
              <a:off x="4223442" y="3602464"/>
              <a:ext cx="38673" cy="38705"/>
            </a:xfrm>
            <a:custGeom>
              <a:avLst/>
              <a:gdLst/>
              <a:ahLst/>
              <a:cxnLst/>
              <a:rect l="l" t="t" r="r" b="b"/>
              <a:pathLst>
                <a:path w="1215" h="1216" extrusionOk="0">
                  <a:moveTo>
                    <a:pt x="905" y="299"/>
                  </a:moveTo>
                  <a:lnTo>
                    <a:pt x="905" y="894"/>
                  </a:lnTo>
                  <a:lnTo>
                    <a:pt x="310" y="894"/>
                  </a:lnTo>
                  <a:lnTo>
                    <a:pt x="310" y="299"/>
                  </a:lnTo>
                  <a:close/>
                  <a:moveTo>
                    <a:pt x="143" y="1"/>
                  </a:moveTo>
                  <a:cubicBezTo>
                    <a:pt x="48" y="1"/>
                    <a:pt x="0" y="84"/>
                    <a:pt x="0" y="156"/>
                  </a:cubicBezTo>
                  <a:lnTo>
                    <a:pt x="0" y="1061"/>
                  </a:lnTo>
                  <a:cubicBezTo>
                    <a:pt x="0" y="1156"/>
                    <a:pt x="72" y="1215"/>
                    <a:pt x="143" y="1215"/>
                  </a:cubicBezTo>
                  <a:lnTo>
                    <a:pt x="1048" y="1215"/>
                  </a:lnTo>
                  <a:cubicBezTo>
                    <a:pt x="1143" y="1215"/>
                    <a:pt x="1203" y="1132"/>
                    <a:pt x="1203" y="1061"/>
                  </a:cubicBezTo>
                  <a:lnTo>
                    <a:pt x="1203" y="156"/>
                  </a:lnTo>
                  <a:cubicBezTo>
                    <a:pt x="1215" y="60"/>
                    <a:pt x="1143" y="1"/>
                    <a:pt x="1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294;p92">
              <a:extLst>
                <a:ext uri="{FF2B5EF4-FFF2-40B4-BE49-F238E27FC236}">
                  <a16:creationId xmlns:a16="http://schemas.microsoft.com/office/drawing/2014/main" id="{0F4DF873-42FB-DFAE-E587-22C1044BDE3C}"/>
                </a:ext>
              </a:extLst>
            </p:cNvPr>
            <p:cNvSpPr/>
            <p:nvPr/>
          </p:nvSpPr>
          <p:spPr>
            <a:xfrm>
              <a:off x="4193872" y="3460375"/>
              <a:ext cx="289558" cy="224370"/>
            </a:xfrm>
            <a:custGeom>
              <a:avLst/>
              <a:gdLst/>
              <a:ahLst/>
              <a:cxnLst/>
              <a:rect l="l" t="t" r="r" b="b"/>
              <a:pathLst>
                <a:path w="9097" h="7049" extrusionOk="0">
                  <a:moveTo>
                    <a:pt x="6108" y="3751"/>
                  </a:moveTo>
                  <a:lnTo>
                    <a:pt x="8502" y="4620"/>
                  </a:lnTo>
                  <a:lnTo>
                    <a:pt x="7894" y="4894"/>
                  </a:lnTo>
                  <a:cubicBezTo>
                    <a:pt x="7847" y="4917"/>
                    <a:pt x="7811" y="4953"/>
                    <a:pt x="7799" y="5013"/>
                  </a:cubicBezTo>
                  <a:cubicBezTo>
                    <a:pt x="7787" y="5060"/>
                    <a:pt x="7799" y="5120"/>
                    <a:pt x="7847" y="5155"/>
                  </a:cubicBezTo>
                  <a:lnTo>
                    <a:pt x="8752" y="6060"/>
                  </a:lnTo>
                  <a:lnTo>
                    <a:pt x="8406" y="6406"/>
                  </a:lnTo>
                  <a:lnTo>
                    <a:pt x="7501" y="5489"/>
                  </a:lnTo>
                  <a:cubicBezTo>
                    <a:pt x="7478" y="5465"/>
                    <a:pt x="7430" y="5453"/>
                    <a:pt x="7394" y="5453"/>
                  </a:cubicBezTo>
                  <a:lnTo>
                    <a:pt x="7370" y="5453"/>
                  </a:lnTo>
                  <a:cubicBezTo>
                    <a:pt x="7323" y="5465"/>
                    <a:pt x="7275" y="5489"/>
                    <a:pt x="7251" y="5536"/>
                  </a:cubicBezTo>
                  <a:lnTo>
                    <a:pt x="6966" y="6156"/>
                  </a:lnTo>
                  <a:lnTo>
                    <a:pt x="6108" y="3751"/>
                  </a:lnTo>
                  <a:close/>
                  <a:moveTo>
                    <a:pt x="155" y="0"/>
                  </a:moveTo>
                  <a:cubicBezTo>
                    <a:pt x="60" y="0"/>
                    <a:pt x="0" y="83"/>
                    <a:pt x="0" y="155"/>
                  </a:cubicBezTo>
                  <a:lnTo>
                    <a:pt x="0" y="6894"/>
                  </a:lnTo>
                  <a:cubicBezTo>
                    <a:pt x="0" y="6989"/>
                    <a:pt x="72" y="7049"/>
                    <a:pt x="155" y="7049"/>
                  </a:cubicBezTo>
                  <a:lnTo>
                    <a:pt x="7573" y="7049"/>
                  </a:lnTo>
                  <a:cubicBezTo>
                    <a:pt x="7668" y="7049"/>
                    <a:pt x="7728" y="6965"/>
                    <a:pt x="7728" y="6894"/>
                  </a:cubicBezTo>
                  <a:lnTo>
                    <a:pt x="7728" y="6156"/>
                  </a:lnTo>
                  <a:lnTo>
                    <a:pt x="8204" y="6632"/>
                  </a:lnTo>
                  <a:cubicBezTo>
                    <a:pt x="8263" y="6691"/>
                    <a:pt x="8335" y="6715"/>
                    <a:pt x="8430" y="6715"/>
                  </a:cubicBezTo>
                  <a:cubicBezTo>
                    <a:pt x="8513" y="6715"/>
                    <a:pt x="8585" y="6691"/>
                    <a:pt x="8644" y="6632"/>
                  </a:cubicBezTo>
                  <a:lnTo>
                    <a:pt x="8990" y="6287"/>
                  </a:lnTo>
                  <a:cubicBezTo>
                    <a:pt x="9097" y="6156"/>
                    <a:pt x="9097" y="5953"/>
                    <a:pt x="8978" y="5822"/>
                  </a:cubicBezTo>
                  <a:lnTo>
                    <a:pt x="8228" y="5084"/>
                  </a:lnTo>
                  <a:lnTo>
                    <a:pt x="8644" y="4882"/>
                  </a:lnTo>
                  <a:cubicBezTo>
                    <a:pt x="8763" y="4822"/>
                    <a:pt x="8835" y="4703"/>
                    <a:pt x="8823" y="4584"/>
                  </a:cubicBezTo>
                  <a:cubicBezTo>
                    <a:pt x="8811" y="4465"/>
                    <a:pt x="8740" y="4346"/>
                    <a:pt x="8621" y="4310"/>
                  </a:cubicBezTo>
                  <a:lnTo>
                    <a:pt x="7728" y="3989"/>
                  </a:lnTo>
                  <a:lnTo>
                    <a:pt x="7728" y="1762"/>
                  </a:lnTo>
                  <a:cubicBezTo>
                    <a:pt x="7728" y="1667"/>
                    <a:pt x="7656" y="1607"/>
                    <a:pt x="7573" y="1607"/>
                  </a:cubicBezTo>
                  <a:cubicBezTo>
                    <a:pt x="7489" y="1607"/>
                    <a:pt x="7430" y="1691"/>
                    <a:pt x="7430" y="1762"/>
                  </a:cubicBezTo>
                  <a:lnTo>
                    <a:pt x="7430" y="3893"/>
                  </a:lnTo>
                  <a:lnTo>
                    <a:pt x="6227" y="3453"/>
                  </a:lnTo>
                  <a:cubicBezTo>
                    <a:pt x="6193" y="3442"/>
                    <a:pt x="6158" y="3437"/>
                    <a:pt x="6124" y="3437"/>
                  </a:cubicBezTo>
                  <a:cubicBezTo>
                    <a:pt x="6041" y="3437"/>
                    <a:pt x="5962" y="3469"/>
                    <a:pt x="5894" y="3536"/>
                  </a:cubicBezTo>
                  <a:cubicBezTo>
                    <a:pt x="5799" y="3620"/>
                    <a:pt x="5775" y="3739"/>
                    <a:pt x="5823" y="3858"/>
                  </a:cubicBezTo>
                  <a:lnTo>
                    <a:pt x="6085" y="4620"/>
                  </a:lnTo>
                  <a:lnTo>
                    <a:pt x="2727" y="4620"/>
                  </a:lnTo>
                  <a:cubicBezTo>
                    <a:pt x="2632" y="4620"/>
                    <a:pt x="2572" y="4691"/>
                    <a:pt x="2572" y="4763"/>
                  </a:cubicBezTo>
                  <a:cubicBezTo>
                    <a:pt x="2572" y="4858"/>
                    <a:pt x="2644" y="4917"/>
                    <a:pt x="2727" y="4917"/>
                  </a:cubicBezTo>
                  <a:lnTo>
                    <a:pt x="6204" y="4917"/>
                  </a:lnTo>
                  <a:lnTo>
                    <a:pt x="6311" y="5215"/>
                  </a:lnTo>
                  <a:lnTo>
                    <a:pt x="2727" y="5215"/>
                  </a:lnTo>
                  <a:cubicBezTo>
                    <a:pt x="2632" y="5215"/>
                    <a:pt x="2572" y="5286"/>
                    <a:pt x="2572" y="5358"/>
                  </a:cubicBezTo>
                  <a:cubicBezTo>
                    <a:pt x="2572" y="5453"/>
                    <a:pt x="2644" y="5513"/>
                    <a:pt x="2727" y="5513"/>
                  </a:cubicBezTo>
                  <a:lnTo>
                    <a:pt x="6418" y="5513"/>
                  </a:lnTo>
                  <a:lnTo>
                    <a:pt x="6668" y="6239"/>
                  </a:lnTo>
                  <a:cubicBezTo>
                    <a:pt x="6716" y="6358"/>
                    <a:pt x="6811" y="6453"/>
                    <a:pt x="6954" y="6453"/>
                  </a:cubicBezTo>
                  <a:cubicBezTo>
                    <a:pt x="7085" y="6453"/>
                    <a:pt x="7204" y="6394"/>
                    <a:pt x="7251" y="6275"/>
                  </a:cubicBezTo>
                  <a:lnTo>
                    <a:pt x="7406" y="5929"/>
                  </a:lnTo>
                  <a:lnTo>
                    <a:pt x="7406" y="6727"/>
                  </a:lnTo>
                  <a:lnTo>
                    <a:pt x="298" y="6727"/>
                  </a:lnTo>
                  <a:lnTo>
                    <a:pt x="298" y="155"/>
                  </a:lnTo>
                  <a:cubicBezTo>
                    <a:pt x="298" y="60"/>
                    <a:pt x="227"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16324;p92">
            <a:extLst>
              <a:ext uri="{FF2B5EF4-FFF2-40B4-BE49-F238E27FC236}">
                <a16:creationId xmlns:a16="http://schemas.microsoft.com/office/drawing/2014/main" id="{492DD1CF-FE3B-C297-38AE-FFEC4A9A0035}"/>
              </a:ext>
            </a:extLst>
          </p:cNvPr>
          <p:cNvGrpSpPr/>
          <p:nvPr/>
        </p:nvGrpSpPr>
        <p:grpSpPr>
          <a:xfrm>
            <a:off x="4896086" y="3894733"/>
            <a:ext cx="321189" cy="498249"/>
            <a:chOff x="3764485" y="2890682"/>
            <a:chExt cx="222874" cy="345737"/>
          </a:xfrm>
          <a:solidFill>
            <a:srgbClr val="8E1438"/>
          </a:solidFill>
        </p:grpSpPr>
        <p:sp>
          <p:nvSpPr>
            <p:cNvPr id="86" name="Google Shape;16325;p92">
              <a:extLst>
                <a:ext uri="{FF2B5EF4-FFF2-40B4-BE49-F238E27FC236}">
                  <a16:creationId xmlns:a16="http://schemas.microsoft.com/office/drawing/2014/main" id="{A3DA57E6-B02C-88B5-A049-E7ACB3F57360}"/>
                </a:ext>
              </a:extLst>
            </p:cNvPr>
            <p:cNvSpPr/>
            <p:nvPr/>
          </p:nvSpPr>
          <p:spPr>
            <a:xfrm>
              <a:off x="3764485" y="2890682"/>
              <a:ext cx="222874" cy="345737"/>
            </a:xfrm>
            <a:custGeom>
              <a:avLst/>
              <a:gdLst/>
              <a:ahLst/>
              <a:cxnLst/>
              <a:rect l="l" t="t" r="r" b="b"/>
              <a:pathLst>
                <a:path w="7002" h="10862" extrusionOk="0">
                  <a:moveTo>
                    <a:pt x="3596" y="348"/>
                  </a:moveTo>
                  <a:lnTo>
                    <a:pt x="3727" y="396"/>
                  </a:lnTo>
                  <a:cubicBezTo>
                    <a:pt x="3882" y="467"/>
                    <a:pt x="4001" y="610"/>
                    <a:pt x="4073" y="801"/>
                  </a:cubicBezTo>
                  <a:cubicBezTo>
                    <a:pt x="3894" y="777"/>
                    <a:pt x="3739" y="753"/>
                    <a:pt x="3596" y="729"/>
                  </a:cubicBezTo>
                  <a:lnTo>
                    <a:pt x="3596" y="348"/>
                  </a:lnTo>
                  <a:close/>
                  <a:moveTo>
                    <a:pt x="6168" y="8504"/>
                  </a:moveTo>
                  <a:cubicBezTo>
                    <a:pt x="6275" y="8504"/>
                    <a:pt x="6347" y="8587"/>
                    <a:pt x="6347" y="8683"/>
                  </a:cubicBezTo>
                  <a:lnTo>
                    <a:pt x="6347" y="8861"/>
                  </a:lnTo>
                  <a:lnTo>
                    <a:pt x="6168" y="8861"/>
                  </a:lnTo>
                  <a:cubicBezTo>
                    <a:pt x="6085" y="8861"/>
                    <a:pt x="6001" y="8945"/>
                    <a:pt x="6001" y="9028"/>
                  </a:cubicBezTo>
                  <a:cubicBezTo>
                    <a:pt x="6001" y="9123"/>
                    <a:pt x="6085" y="9195"/>
                    <a:pt x="6168" y="9195"/>
                  </a:cubicBezTo>
                  <a:lnTo>
                    <a:pt x="6513" y="9195"/>
                  </a:lnTo>
                  <a:cubicBezTo>
                    <a:pt x="6621" y="9195"/>
                    <a:pt x="6692" y="9266"/>
                    <a:pt x="6692" y="9373"/>
                  </a:cubicBezTo>
                  <a:lnTo>
                    <a:pt x="6692" y="10397"/>
                  </a:lnTo>
                  <a:cubicBezTo>
                    <a:pt x="6680" y="10504"/>
                    <a:pt x="6597" y="10576"/>
                    <a:pt x="6501" y="10576"/>
                  </a:cubicBezTo>
                  <a:lnTo>
                    <a:pt x="1394" y="10576"/>
                  </a:lnTo>
                  <a:cubicBezTo>
                    <a:pt x="1287" y="10576"/>
                    <a:pt x="1215" y="10504"/>
                    <a:pt x="1215" y="10397"/>
                  </a:cubicBezTo>
                  <a:lnTo>
                    <a:pt x="1215" y="9373"/>
                  </a:lnTo>
                  <a:cubicBezTo>
                    <a:pt x="1215" y="9266"/>
                    <a:pt x="1287" y="9195"/>
                    <a:pt x="1394" y="9195"/>
                  </a:cubicBezTo>
                  <a:lnTo>
                    <a:pt x="5489" y="9195"/>
                  </a:lnTo>
                  <a:cubicBezTo>
                    <a:pt x="5573" y="9195"/>
                    <a:pt x="5644" y="9123"/>
                    <a:pt x="5644" y="9028"/>
                  </a:cubicBezTo>
                  <a:cubicBezTo>
                    <a:pt x="5644" y="8945"/>
                    <a:pt x="5573" y="8861"/>
                    <a:pt x="5489" y="8861"/>
                  </a:cubicBezTo>
                  <a:lnTo>
                    <a:pt x="1560" y="8861"/>
                  </a:lnTo>
                  <a:lnTo>
                    <a:pt x="1560" y="8683"/>
                  </a:lnTo>
                  <a:cubicBezTo>
                    <a:pt x="1560" y="8587"/>
                    <a:pt x="1632" y="8504"/>
                    <a:pt x="1739" y="8504"/>
                  </a:cubicBezTo>
                  <a:close/>
                  <a:moveTo>
                    <a:pt x="3471" y="1"/>
                  </a:moveTo>
                  <a:cubicBezTo>
                    <a:pt x="3436" y="1"/>
                    <a:pt x="3413" y="3"/>
                    <a:pt x="3406" y="3"/>
                  </a:cubicBezTo>
                  <a:cubicBezTo>
                    <a:pt x="3311" y="3"/>
                    <a:pt x="3251" y="74"/>
                    <a:pt x="3251" y="158"/>
                  </a:cubicBezTo>
                  <a:lnTo>
                    <a:pt x="3251" y="682"/>
                  </a:lnTo>
                  <a:cubicBezTo>
                    <a:pt x="3184" y="678"/>
                    <a:pt x="3123" y="676"/>
                    <a:pt x="3071" y="676"/>
                  </a:cubicBezTo>
                  <a:cubicBezTo>
                    <a:pt x="2968" y="676"/>
                    <a:pt x="2902" y="682"/>
                    <a:pt x="2894" y="682"/>
                  </a:cubicBezTo>
                  <a:cubicBezTo>
                    <a:pt x="2811" y="682"/>
                    <a:pt x="2751" y="753"/>
                    <a:pt x="2751" y="848"/>
                  </a:cubicBezTo>
                  <a:cubicBezTo>
                    <a:pt x="2751" y="932"/>
                    <a:pt x="2822" y="991"/>
                    <a:pt x="2906" y="991"/>
                  </a:cubicBezTo>
                  <a:cubicBezTo>
                    <a:pt x="2909" y="991"/>
                    <a:pt x="2939" y="990"/>
                    <a:pt x="2991" y="990"/>
                  </a:cubicBezTo>
                  <a:cubicBezTo>
                    <a:pt x="3356" y="990"/>
                    <a:pt x="4811" y="1045"/>
                    <a:pt x="5728" y="1920"/>
                  </a:cubicBezTo>
                  <a:cubicBezTo>
                    <a:pt x="6228" y="2408"/>
                    <a:pt x="6501" y="3063"/>
                    <a:pt x="6501" y="3896"/>
                  </a:cubicBezTo>
                  <a:cubicBezTo>
                    <a:pt x="6501" y="4789"/>
                    <a:pt x="6299" y="5361"/>
                    <a:pt x="6097" y="5968"/>
                  </a:cubicBezTo>
                  <a:cubicBezTo>
                    <a:pt x="5882" y="6575"/>
                    <a:pt x="5668" y="7194"/>
                    <a:pt x="5644" y="8171"/>
                  </a:cubicBezTo>
                  <a:lnTo>
                    <a:pt x="1989" y="8171"/>
                  </a:lnTo>
                  <a:cubicBezTo>
                    <a:pt x="1941" y="8075"/>
                    <a:pt x="1882" y="7909"/>
                    <a:pt x="1882" y="7647"/>
                  </a:cubicBezTo>
                  <a:cubicBezTo>
                    <a:pt x="1882" y="7230"/>
                    <a:pt x="2132" y="6266"/>
                    <a:pt x="3882" y="4515"/>
                  </a:cubicBezTo>
                  <a:cubicBezTo>
                    <a:pt x="3918" y="4480"/>
                    <a:pt x="3942" y="4385"/>
                    <a:pt x="3906" y="4325"/>
                  </a:cubicBezTo>
                  <a:cubicBezTo>
                    <a:pt x="3886" y="4275"/>
                    <a:pt x="3825" y="4251"/>
                    <a:pt x="3764" y="4251"/>
                  </a:cubicBezTo>
                  <a:cubicBezTo>
                    <a:pt x="3751" y="4251"/>
                    <a:pt x="3739" y="4252"/>
                    <a:pt x="3727" y="4254"/>
                  </a:cubicBezTo>
                  <a:cubicBezTo>
                    <a:pt x="3727" y="4254"/>
                    <a:pt x="3635" y="4276"/>
                    <a:pt x="3486" y="4276"/>
                  </a:cubicBezTo>
                  <a:cubicBezTo>
                    <a:pt x="3292" y="4276"/>
                    <a:pt x="3001" y="4238"/>
                    <a:pt x="2691" y="4063"/>
                  </a:cubicBezTo>
                  <a:cubicBezTo>
                    <a:pt x="2620" y="4020"/>
                    <a:pt x="2540" y="4000"/>
                    <a:pt x="2460" y="4000"/>
                  </a:cubicBezTo>
                  <a:cubicBezTo>
                    <a:pt x="2341" y="4000"/>
                    <a:pt x="2220" y="4044"/>
                    <a:pt x="2120" y="4123"/>
                  </a:cubicBezTo>
                  <a:cubicBezTo>
                    <a:pt x="1924" y="4281"/>
                    <a:pt x="1552" y="4499"/>
                    <a:pt x="998" y="4499"/>
                  </a:cubicBezTo>
                  <a:cubicBezTo>
                    <a:pt x="846" y="4499"/>
                    <a:pt x="680" y="4482"/>
                    <a:pt x="501" y="4444"/>
                  </a:cubicBezTo>
                  <a:lnTo>
                    <a:pt x="370" y="3777"/>
                  </a:lnTo>
                  <a:lnTo>
                    <a:pt x="2001" y="2146"/>
                  </a:lnTo>
                  <a:cubicBezTo>
                    <a:pt x="2037" y="2110"/>
                    <a:pt x="2049" y="2063"/>
                    <a:pt x="2049" y="2027"/>
                  </a:cubicBezTo>
                  <a:lnTo>
                    <a:pt x="2049" y="1813"/>
                  </a:lnTo>
                  <a:cubicBezTo>
                    <a:pt x="2049" y="1729"/>
                    <a:pt x="2120" y="1634"/>
                    <a:pt x="2215" y="1634"/>
                  </a:cubicBezTo>
                  <a:cubicBezTo>
                    <a:pt x="2327" y="1626"/>
                    <a:pt x="2501" y="1615"/>
                    <a:pt x="2715" y="1615"/>
                  </a:cubicBezTo>
                  <a:cubicBezTo>
                    <a:pt x="3115" y="1615"/>
                    <a:pt x="3656" y="1654"/>
                    <a:pt x="4192" y="1825"/>
                  </a:cubicBezTo>
                  <a:cubicBezTo>
                    <a:pt x="4211" y="1833"/>
                    <a:pt x="4231" y="1837"/>
                    <a:pt x="4250" y="1837"/>
                  </a:cubicBezTo>
                  <a:cubicBezTo>
                    <a:pt x="4314" y="1837"/>
                    <a:pt x="4373" y="1794"/>
                    <a:pt x="4382" y="1729"/>
                  </a:cubicBezTo>
                  <a:cubicBezTo>
                    <a:pt x="4418" y="1634"/>
                    <a:pt x="4370" y="1539"/>
                    <a:pt x="4275" y="1527"/>
                  </a:cubicBezTo>
                  <a:cubicBezTo>
                    <a:pt x="3701" y="1346"/>
                    <a:pt x="3117" y="1300"/>
                    <a:pt x="2687" y="1300"/>
                  </a:cubicBezTo>
                  <a:cubicBezTo>
                    <a:pt x="2465" y="1300"/>
                    <a:pt x="2285" y="1312"/>
                    <a:pt x="2168" y="1325"/>
                  </a:cubicBezTo>
                  <a:cubicBezTo>
                    <a:pt x="1906" y="1348"/>
                    <a:pt x="1715" y="1563"/>
                    <a:pt x="1715" y="1813"/>
                  </a:cubicBezTo>
                  <a:lnTo>
                    <a:pt x="1715" y="1968"/>
                  </a:lnTo>
                  <a:lnTo>
                    <a:pt x="60" y="3611"/>
                  </a:lnTo>
                  <a:cubicBezTo>
                    <a:pt x="24" y="3658"/>
                    <a:pt x="1" y="3706"/>
                    <a:pt x="24" y="3765"/>
                  </a:cubicBezTo>
                  <a:lnTo>
                    <a:pt x="179" y="4611"/>
                  </a:lnTo>
                  <a:cubicBezTo>
                    <a:pt x="203" y="4670"/>
                    <a:pt x="239" y="4718"/>
                    <a:pt x="298" y="4730"/>
                  </a:cubicBezTo>
                  <a:cubicBezTo>
                    <a:pt x="542" y="4788"/>
                    <a:pt x="764" y="4813"/>
                    <a:pt x="967" y="4813"/>
                  </a:cubicBezTo>
                  <a:cubicBezTo>
                    <a:pt x="1627" y="4813"/>
                    <a:pt x="2071" y="4552"/>
                    <a:pt x="2299" y="4361"/>
                  </a:cubicBezTo>
                  <a:cubicBezTo>
                    <a:pt x="2338" y="4329"/>
                    <a:pt x="2389" y="4313"/>
                    <a:pt x="2435" y="4313"/>
                  </a:cubicBezTo>
                  <a:cubicBezTo>
                    <a:pt x="2459" y="4313"/>
                    <a:pt x="2481" y="4317"/>
                    <a:pt x="2501" y="4325"/>
                  </a:cubicBezTo>
                  <a:cubicBezTo>
                    <a:pt x="2822" y="4504"/>
                    <a:pt x="3120" y="4563"/>
                    <a:pt x="3334" y="4587"/>
                  </a:cubicBezTo>
                  <a:cubicBezTo>
                    <a:pt x="1846" y="6135"/>
                    <a:pt x="1537" y="7099"/>
                    <a:pt x="1537" y="7635"/>
                  </a:cubicBezTo>
                  <a:cubicBezTo>
                    <a:pt x="1537" y="7861"/>
                    <a:pt x="1584" y="8040"/>
                    <a:pt x="1608" y="8159"/>
                  </a:cubicBezTo>
                  <a:cubicBezTo>
                    <a:pt x="1370" y="8195"/>
                    <a:pt x="1191" y="8397"/>
                    <a:pt x="1191" y="8647"/>
                  </a:cubicBezTo>
                  <a:lnTo>
                    <a:pt x="1191" y="8849"/>
                  </a:lnTo>
                  <a:cubicBezTo>
                    <a:pt x="1001" y="8909"/>
                    <a:pt x="858" y="9111"/>
                    <a:pt x="858" y="9326"/>
                  </a:cubicBezTo>
                  <a:lnTo>
                    <a:pt x="858" y="10361"/>
                  </a:lnTo>
                  <a:cubicBezTo>
                    <a:pt x="858" y="10635"/>
                    <a:pt x="1072" y="10861"/>
                    <a:pt x="1358" y="10861"/>
                  </a:cubicBezTo>
                  <a:lnTo>
                    <a:pt x="6501" y="10861"/>
                  </a:lnTo>
                  <a:cubicBezTo>
                    <a:pt x="6775" y="10861"/>
                    <a:pt x="7002" y="10635"/>
                    <a:pt x="7002" y="10361"/>
                  </a:cubicBezTo>
                  <a:lnTo>
                    <a:pt x="7002" y="9326"/>
                  </a:lnTo>
                  <a:cubicBezTo>
                    <a:pt x="7002" y="9171"/>
                    <a:pt x="6859" y="8968"/>
                    <a:pt x="6656" y="8897"/>
                  </a:cubicBezTo>
                  <a:lnTo>
                    <a:pt x="6656" y="8695"/>
                  </a:lnTo>
                  <a:cubicBezTo>
                    <a:pt x="6656" y="8409"/>
                    <a:pt x="6442" y="8183"/>
                    <a:pt x="6156" y="8183"/>
                  </a:cubicBezTo>
                  <a:lnTo>
                    <a:pt x="5978" y="8183"/>
                  </a:lnTo>
                  <a:cubicBezTo>
                    <a:pt x="5990" y="7266"/>
                    <a:pt x="6204" y="6671"/>
                    <a:pt x="6406" y="6087"/>
                  </a:cubicBezTo>
                  <a:cubicBezTo>
                    <a:pt x="6621" y="5492"/>
                    <a:pt x="6823" y="4861"/>
                    <a:pt x="6823" y="3908"/>
                  </a:cubicBezTo>
                  <a:cubicBezTo>
                    <a:pt x="6823" y="2991"/>
                    <a:pt x="6525" y="2241"/>
                    <a:pt x="5966" y="1694"/>
                  </a:cubicBezTo>
                  <a:cubicBezTo>
                    <a:pt x="5501" y="1265"/>
                    <a:pt x="4930" y="1015"/>
                    <a:pt x="4418" y="860"/>
                  </a:cubicBezTo>
                  <a:cubicBezTo>
                    <a:pt x="4311" y="396"/>
                    <a:pt x="4061" y="182"/>
                    <a:pt x="3846" y="86"/>
                  </a:cubicBezTo>
                  <a:cubicBezTo>
                    <a:pt x="3690" y="12"/>
                    <a:pt x="3550" y="1"/>
                    <a:pt x="34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326;p92">
              <a:extLst>
                <a:ext uri="{FF2B5EF4-FFF2-40B4-BE49-F238E27FC236}">
                  <a16:creationId xmlns:a16="http://schemas.microsoft.com/office/drawing/2014/main" id="{217AF1F7-7836-13C8-C52E-CBEAB85BAD12}"/>
                </a:ext>
              </a:extLst>
            </p:cNvPr>
            <p:cNvSpPr/>
            <p:nvPr/>
          </p:nvSpPr>
          <p:spPr>
            <a:xfrm>
              <a:off x="3913799" y="2948231"/>
              <a:ext cx="20499" cy="14960"/>
            </a:xfrm>
            <a:custGeom>
              <a:avLst/>
              <a:gdLst/>
              <a:ahLst/>
              <a:cxnLst/>
              <a:rect l="l" t="t" r="r" b="b"/>
              <a:pathLst>
                <a:path w="644" h="470" extrusionOk="0">
                  <a:moveTo>
                    <a:pt x="184" y="0"/>
                  </a:moveTo>
                  <a:cubicBezTo>
                    <a:pt x="126" y="0"/>
                    <a:pt x="73" y="27"/>
                    <a:pt x="48" y="76"/>
                  </a:cubicBezTo>
                  <a:cubicBezTo>
                    <a:pt x="1" y="148"/>
                    <a:pt x="36" y="255"/>
                    <a:pt x="108" y="291"/>
                  </a:cubicBezTo>
                  <a:cubicBezTo>
                    <a:pt x="203" y="326"/>
                    <a:pt x="286" y="386"/>
                    <a:pt x="358" y="433"/>
                  </a:cubicBezTo>
                  <a:cubicBezTo>
                    <a:pt x="394" y="445"/>
                    <a:pt x="417" y="469"/>
                    <a:pt x="453" y="469"/>
                  </a:cubicBezTo>
                  <a:cubicBezTo>
                    <a:pt x="501" y="469"/>
                    <a:pt x="560" y="433"/>
                    <a:pt x="584" y="386"/>
                  </a:cubicBezTo>
                  <a:cubicBezTo>
                    <a:pt x="644" y="326"/>
                    <a:pt x="620" y="231"/>
                    <a:pt x="537" y="183"/>
                  </a:cubicBezTo>
                  <a:cubicBezTo>
                    <a:pt x="453" y="124"/>
                    <a:pt x="358" y="64"/>
                    <a:pt x="263" y="17"/>
                  </a:cubicBezTo>
                  <a:cubicBezTo>
                    <a:pt x="237" y="6"/>
                    <a:pt x="210"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327;p92">
              <a:extLst>
                <a:ext uri="{FF2B5EF4-FFF2-40B4-BE49-F238E27FC236}">
                  <a16:creationId xmlns:a16="http://schemas.microsoft.com/office/drawing/2014/main" id="{DB3C3DCA-4667-EB63-0002-B4E404635124}"/>
                </a:ext>
              </a:extLst>
            </p:cNvPr>
            <p:cNvSpPr/>
            <p:nvPr/>
          </p:nvSpPr>
          <p:spPr>
            <a:xfrm>
              <a:off x="3841418" y="2956315"/>
              <a:ext cx="10631" cy="15947"/>
            </a:xfrm>
            <a:custGeom>
              <a:avLst/>
              <a:gdLst/>
              <a:ahLst/>
              <a:cxnLst/>
              <a:rect l="l" t="t" r="r" b="b"/>
              <a:pathLst>
                <a:path w="334" h="501" extrusionOk="0">
                  <a:moveTo>
                    <a:pt x="167" y="1"/>
                  </a:moveTo>
                  <a:cubicBezTo>
                    <a:pt x="72" y="1"/>
                    <a:pt x="1" y="72"/>
                    <a:pt x="1" y="167"/>
                  </a:cubicBezTo>
                  <a:lnTo>
                    <a:pt x="1" y="334"/>
                  </a:lnTo>
                  <a:cubicBezTo>
                    <a:pt x="1" y="418"/>
                    <a:pt x="72" y="501"/>
                    <a:pt x="167" y="501"/>
                  </a:cubicBezTo>
                  <a:cubicBezTo>
                    <a:pt x="251" y="501"/>
                    <a:pt x="334" y="418"/>
                    <a:pt x="334" y="334"/>
                  </a:cubicBezTo>
                  <a:lnTo>
                    <a:pt x="334" y="167"/>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16328;p92">
            <a:extLst>
              <a:ext uri="{FF2B5EF4-FFF2-40B4-BE49-F238E27FC236}">
                <a16:creationId xmlns:a16="http://schemas.microsoft.com/office/drawing/2014/main" id="{295B2973-AC02-7736-42C3-EB1880E75AB4}"/>
              </a:ext>
            </a:extLst>
          </p:cNvPr>
          <p:cNvGrpSpPr/>
          <p:nvPr/>
        </p:nvGrpSpPr>
        <p:grpSpPr>
          <a:xfrm>
            <a:off x="2697124" y="3919879"/>
            <a:ext cx="609012" cy="447298"/>
            <a:chOff x="2278533" y="2937377"/>
            <a:chExt cx="346788" cy="254704"/>
          </a:xfrm>
          <a:solidFill>
            <a:srgbClr val="8E1438"/>
          </a:solidFill>
        </p:grpSpPr>
        <p:sp>
          <p:nvSpPr>
            <p:cNvPr id="90" name="Google Shape;16329;p92">
              <a:extLst>
                <a:ext uri="{FF2B5EF4-FFF2-40B4-BE49-F238E27FC236}">
                  <a16:creationId xmlns:a16="http://schemas.microsoft.com/office/drawing/2014/main" id="{416CA7D0-231F-5AAF-9EF2-C0DD71F9CBC5}"/>
                </a:ext>
              </a:extLst>
            </p:cNvPr>
            <p:cNvSpPr/>
            <p:nvPr/>
          </p:nvSpPr>
          <p:spPr>
            <a:xfrm>
              <a:off x="2317557" y="2958607"/>
              <a:ext cx="270619" cy="184200"/>
            </a:xfrm>
            <a:custGeom>
              <a:avLst/>
              <a:gdLst/>
              <a:ahLst/>
              <a:cxnLst/>
              <a:rect l="l" t="t" r="r" b="b"/>
              <a:pathLst>
                <a:path w="8502" h="5787" extrusionOk="0">
                  <a:moveTo>
                    <a:pt x="2691" y="1179"/>
                  </a:moveTo>
                  <a:cubicBezTo>
                    <a:pt x="2882" y="1179"/>
                    <a:pt x="3049" y="1346"/>
                    <a:pt x="3049" y="1536"/>
                  </a:cubicBezTo>
                  <a:lnTo>
                    <a:pt x="3049" y="1881"/>
                  </a:lnTo>
                  <a:cubicBezTo>
                    <a:pt x="3049" y="2167"/>
                    <a:pt x="2810" y="2405"/>
                    <a:pt x="2525" y="2405"/>
                  </a:cubicBezTo>
                  <a:cubicBezTo>
                    <a:pt x="2227" y="2405"/>
                    <a:pt x="1989" y="2167"/>
                    <a:pt x="1989" y="1881"/>
                  </a:cubicBezTo>
                  <a:lnTo>
                    <a:pt x="1989" y="1536"/>
                  </a:lnTo>
                  <a:cubicBezTo>
                    <a:pt x="1989" y="1346"/>
                    <a:pt x="2156" y="1179"/>
                    <a:pt x="2346" y="1179"/>
                  </a:cubicBezTo>
                  <a:close/>
                  <a:moveTo>
                    <a:pt x="6787" y="1036"/>
                  </a:moveTo>
                  <a:cubicBezTo>
                    <a:pt x="6894" y="1036"/>
                    <a:pt x="6966" y="1108"/>
                    <a:pt x="6966" y="1215"/>
                  </a:cubicBezTo>
                  <a:lnTo>
                    <a:pt x="6966" y="1715"/>
                  </a:lnTo>
                  <a:cubicBezTo>
                    <a:pt x="6966" y="1774"/>
                    <a:pt x="6930" y="1834"/>
                    <a:pt x="6871" y="1870"/>
                  </a:cubicBezTo>
                  <a:cubicBezTo>
                    <a:pt x="6835" y="1893"/>
                    <a:pt x="6799" y="1941"/>
                    <a:pt x="6799" y="2000"/>
                  </a:cubicBezTo>
                  <a:lnTo>
                    <a:pt x="6799" y="2251"/>
                  </a:lnTo>
                  <a:cubicBezTo>
                    <a:pt x="6799" y="2334"/>
                    <a:pt x="6847" y="2381"/>
                    <a:pt x="6918" y="2405"/>
                  </a:cubicBezTo>
                  <a:lnTo>
                    <a:pt x="7335" y="2512"/>
                  </a:lnTo>
                  <a:cubicBezTo>
                    <a:pt x="7406" y="2524"/>
                    <a:pt x="7466" y="2596"/>
                    <a:pt x="7466" y="2691"/>
                  </a:cubicBezTo>
                  <a:lnTo>
                    <a:pt x="7466" y="2727"/>
                  </a:lnTo>
                  <a:lnTo>
                    <a:pt x="5739" y="2727"/>
                  </a:lnTo>
                  <a:lnTo>
                    <a:pt x="5739" y="2691"/>
                  </a:lnTo>
                  <a:cubicBezTo>
                    <a:pt x="5739" y="2596"/>
                    <a:pt x="5799" y="2536"/>
                    <a:pt x="5870" y="2512"/>
                  </a:cubicBezTo>
                  <a:lnTo>
                    <a:pt x="6287" y="2405"/>
                  </a:lnTo>
                  <a:cubicBezTo>
                    <a:pt x="6370" y="2381"/>
                    <a:pt x="6406" y="2334"/>
                    <a:pt x="6406" y="2251"/>
                  </a:cubicBezTo>
                  <a:lnTo>
                    <a:pt x="6406" y="2000"/>
                  </a:lnTo>
                  <a:cubicBezTo>
                    <a:pt x="6430" y="1941"/>
                    <a:pt x="6394" y="1893"/>
                    <a:pt x="6359" y="1870"/>
                  </a:cubicBezTo>
                  <a:cubicBezTo>
                    <a:pt x="6299" y="1834"/>
                    <a:pt x="6263" y="1774"/>
                    <a:pt x="6263" y="1715"/>
                  </a:cubicBezTo>
                  <a:lnTo>
                    <a:pt x="6263" y="1215"/>
                  </a:lnTo>
                  <a:cubicBezTo>
                    <a:pt x="6263" y="1108"/>
                    <a:pt x="6335" y="1036"/>
                    <a:pt x="6442" y="1036"/>
                  </a:cubicBezTo>
                  <a:close/>
                  <a:moveTo>
                    <a:pt x="8144" y="334"/>
                  </a:moveTo>
                  <a:lnTo>
                    <a:pt x="8144" y="2751"/>
                  </a:lnTo>
                  <a:lnTo>
                    <a:pt x="7787" y="2751"/>
                  </a:lnTo>
                  <a:lnTo>
                    <a:pt x="7787" y="2703"/>
                  </a:lnTo>
                  <a:cubicBezTo>
                    <a:pt x="7787" y="2477"/>
                    <a:pt x="7633" y="2274"/>
                    <a:pt x="7406" y="2215"/>
                  </a:cubicBezTo>
                  <a:lnTo>
                    <a:pt x="7109" y="2131"/>
                  </a:lnTo>
                  <a:lnTo>
                    <a:pt x="7109" y="2096"/>
                  </a:lnTo>
                  <a:cubicBezTo>
                    <a:pt x="7216" y="2000"/>
                    <a:pt x="7275" y="1870"/>
                    <a:pt x="7275" y="1715"/>
                  </a:cubicBezTo>
                  <a:lnTo>
                    <a:pt x="7275" y="1215"/>
                  </a:lnTo>
                  <a:cubicBezTo>
                    <a:pt x="7275" y="929"/>
                    <a:pt x="7049" y="703"/>
                    <a:pt x="6775" y="703"/>
                  </a:cubicBezTo>
                  <a:lnTo>
                    <a:pt x="6430" y="703"/>
                  </a:lnTo>
                  <a:cubicBezTo>
                    <a:pt x="6144" y="703"/>
                    <a:pt x="5918" y="929"/>
                    <a:pt x="5918" y="1215"/>
                  </a:cubicBezTo>
                  <a:lnTo>
                    <a:pt x="5918" y="1715"/>
                  </a:lnTo>
                  <a:cubicBezTo>
                    <a:pt x="5918" y="1870"/>
                    <a:pt x="5978" y="2000"/>
                    <a:pt x="6085" y="2096"/>
                  </a:cubicBezTo>
                  <a:lnTo>
                    <a:pt x="6085" y="2131"/>
                  </a:lnTo>
                  <a:lnTo>
                    <a:pt x="5787" y="2215"/>
                  </a:lnTo>
                  <a:cubicBezTo>
                    <a:pt x="5561" y="2274"/>
                    <a:pt x="5418" y="2465"/>
                    <a:pt x="5418" y="2703"/>
                  </a:cubicBezTo>
                  <a:lnTo>
                    <a:pt x="5418" y="2751"/>
                  </a:lnTo>
                  <a:lnTo>
                    <a:pt x="5061" y="2751"/>
                  </a:lnTo>
                  <a:lnTo>
                    <a:pt x="5061" y="334"/>
                  </a:lnTo>
                  <a:close/>
                  <a:moveTo>
                    <a:pt x="2691" y="2715"/>
                  </a:moveTo>
                  <a:lnTo>
                    <a:pt x="2691" y="2786"/>
                  </a:lnTo>
                  <a:cubicBezTo>
                    <a:pt x="2703" y="2846"/>
                    <a:pt x="2727" y="2905"/>
                    <a:pt x="2751" y="2965"/>
                  </a:cubicBezTo>
                  <a:lnTo>
                    <a:pt x="2525" y="3191"/>
                  </a:lnTo>
                  <a:lnTo>
                    <a:pt x="2513" y="3191"/>
                  </a:lnTo>
                  <a:lnTo>
                    <a:pt x="2287" y="2965"/>
                  </a:lnTo>
                  <a:cubicBezTo>
                    <a:pt x="2322" y="2929"/>
                    <a:pt x="2334" y="2870"/>
                    <a:pt x="2334" y="2810"/>
                  </a:cubicBezTo>
                  <a:lnTo>
                    <a:pt x="2334" y="2715"/>
                  </a:lnTo>
                  <a:close/>
                  <a:moveTo>
                    <a:pt x="3037" y="3143"/>
                  </a:moveTo>
                  <a:lnTo>
                    <a:pt x="3346" y="3263"/>
                  </a:lnTo>
                  <a:cubicBezTo>
                    <a:pt x="3477" y="3310"/>
                    <a:pt x="3572" y="3441"/>
                    <a:pt x="3572" y="3596"/>
                  </a:cubicBezTo>
                  <a:lnTo>
                    <a:pt x="3572" y="4608"/>
                  </a:lnTo>
                  <a:cubicBezTo>
                    <a:pt x="3572" y="4715"/>
                    <a:pt x="3501" y="4787"/>
                    <a:pt x="3394" y="4787"/>
                  </a:cubicBezTo>
                  <a:lnTo>
                    <a:pt x="2691" y="4787"/>
                  </a:lnTo>
                  <a:lnTo>
                    <a:pt x="2691" y="4596"/>
                  </a:lnTo>
                  <a:lnTo>
                    <a:pt x="3049" y="4596"/>
                  </a:lnTo>
                  <a:cubicBezTo>
                    <a:pt x="3144" y="4596"/>
                    <a:pt x="3215" y="4513"/>
                    <a:pt x="3215" y="4429"/>
                  </a:cubicBezTo>
                  <a:lnTo>
                    <a:pt x="3215" y="3917"/>
                  </a:lnTo>
                  <a:cubicBezTo>
                    <a:pt x="3215" y="3834"/>
                    <a:pt x="3144" y="3763"/>
                    <a:pt x="3049" y="3763"/>
                  </a:cubicBezTo>
                  <a:cubicBezTo>
                    <a:pt x="2965" y="3763"/>
                    <a:pt x="2882" y="3834"/>
                    <a:pt x="2882" y="3917"/>
                  </a:cubicBezTo>
                  <a:lnTo>
                    <a:pt x="2882" y="4275"/>
                  </a:lnTo>
                  <a:lnTo>
                    <a:pt x="2191" y="4275"/>
                  </a:lnTo>
                  <a:lnTo>
                    <a:pt x="2191" y="3917"/>
                  </a:lnTo>
                  <a:cubicBezTo>
                    <a:pt x="2191" y="3834"/>
                    <a:pt x="2108" y="3763"/>
                    <a:pt x="2025" y="3763"/>
                  </a:cubicBezTo>
                  <a:cubicBezTo>
                    <a:pt x="1929" y="3763"/>
                    <a:pt x="1858" y="3834"/>
                    <a:pt x="1858" y="3917"/>
                  </a:cubicBezTo>
                  <a:lnTo>
                    <a:pt x="1858" y="4429"/>
                  </a:lnTo>
                  <a:cubicBezTo>
                    <a:pt x="1858" y="4513"/>
                    <a:pt x="1929" y="4596"/>
                    <a:pt x="2025" y="4596"/>
                  </a:cubicBezTo>
                  <a:lnTo>
                    <a:pt x="2382" y="4596"/>
                  </a:lnTo>
                  <a:lnTo>
                    <a:pt x="2382" y="4787"/>
                  </a:lnTo>
                  <a:lnTo>
                    <a:pt x="1679" y="4787"/>
                  </a:lnTo>
                  <a:cubicBezTo>
                    <a:pt x="1572" y="4787"/>
                    <a:pt x="1501" y="4715"/>
                    <a:pt x="1501" y="4608"/>
                  </a:cubicBezTo>
                  <a:lnTo>
                    <a:pt x="1501" y="3596"/>
                  </a:lnTo>
                  <a:lnTo>
                    <a:pt x="1489" y="3596"/>
                  </a:lnTo>
                  <a:cubicBezTo>
                    <a:pt x="1489" y="3441"/>
                    <a:pt x="1572" y="3310"/>
                    <a:pt x="1715" y="3263"/>
                  </a:cubicBezTo>
                  <a:lnTo>
                    <a:pt x="2025" y="3143"/>
                  </a:lnTo>
                  <a:lnTo>
                    <a:pt x="2287" y="3417"/>
                  </a:lnTo>
                  <a:cubicBezTo>
                    <a:pt x="2346" y="3477"/>
                    <a:pt x="2441" y="3501"/>
                    <a:pt x="2525" y="3501"/>
                  </a:cubicBezTo>
                  <a:cubicBezTo>
                    <a:pt x="2620" y="3501"/>
                    <a:pt x="2691" y="3477"/>
                    <a:pt x="2763" y="3417"/>
                  </a:cubicBezTo>
                  <a:lnTo>
                    <a:pt x="3037" y="3143"/>
                  </a:lnTo>
                  <a:close/>
                  <a:moveTo>
                    <a:pt x="4727" y="4763"/>
                  </a:moveTo>
                  <a:lnTo>
                    <a:pt x="4727" y="5465"/>
                  </a:lnTo>
                  <a:lnTo>
                    <a:pt x="298" y="5465"/>
                  </a:lnTo>
                  <a:lnTo>
                    <a:pt x="298" y="4763"/>
                  </a:lnTo>
                  <a:lnTo>
                    <a:pt x="1191" y="4763"/>
                  </a:lnTo>
                  <a:cubicBezTo>
                    <a:pt x="1251" y="4965"/>
                    <a:pt x="1441" y="5108"/>
                    <a:pt x="1667" y="5108"/>
                  </a:cubicBezTo>
                  <a:lnTo>
                    <a:pt x="3358" y="5108"/>
                  </a:lnTo>
                  <a:cubicBezTo>
                    <a:pt x="3584" y="5108"/>
                    <a:pt x="3763" y="4965"/>
                    <a:pt x="3834" y="4763"/>
                  </a:cubicBezTo>
                  <a:close/>
                  <a:moveTo>
                    <a:pt x="6763" y="3775"/>
                  </a:moveTo>
                  <a:cubicBezTo>
                    <a:pt x="6871" y="3775"/>
                    <a:pt x="6942" y="3846"/>
                    <a:pt x="6942" y="3953"/>
                  </a:cubicBezTo>
                  <a:lnTo>
                    <a:pt x="6942" y="4453"/>
                  </a:lnTo>
                  <a:cubicBezTo>
                    <a:pt x="6942" y="4513"/>
                    <a:pt x="6918" y="4572"/>
                    <a:pt x="6859" y="4608"/>
                  </a:cubicBezTo>
                  <a:cubicBezTo>
                    <a:pt x="6811" y="4632"/>
                    <a:pt x="6787" y="4679"/>
                    <a:pt x="6787" y="4739"/>
                  </a:cubicBezTo>
                  <a:lnTo>
                    <a:pt x="6787" y="4989"/>
                  </a:lnTo>
                  <a:cubicBezTo>
                    <a:pt x="6787" y="5060"/>
                    <a:pt x="6823" y="5120"/>
                    <a:pt x="6906" y="5144"/>
                  </a:cubicBezTo>
                  <a:lnTo>
                    <a:pt x="7323" y="5251"/>
                  </a:lnTo>
                  <a:cubicBezTo>
                    <a:pt x="7394" y="5263"/>
                    <a:pt x="7454" y="5334"/>
                    <a:pt x="7454" y="5429"/>
                  </a:cubicBezTo>
                  <a:lnTo>
                    <a:pt x="7454" y="5465"/>
                  </a:lnTo>
                  <a:lnTo>
                    <a:pt x="5739" y="5465"/>
                  </a:lnTo>
                  <a:lnTo>
                    <a:pt x="5739" y="5429"/>
                  </a:lnTo>
                  <a:cubicBezTo>
                    <a:pt x="5739" y="5334"/>
                    <a:pt x="5799" y="5275"/>
                    <a:pt x="5882" y="5251"/>
                  </a:cubicBezTo>
                  <a:lnTo>
                    <a:pt x="6287" y="5144"/>
                  </a:lnTo>
                  <a:cubicBezTo>
                    <a:pt x="6370" y="5120"/>
                    <a:pt x="6406" y="5060"/>
                    <a:pt x="6406" y="4989"/>
                  </a:cubicBezTo>
                  <a:lnTo>
                    <a:pt x="6406" y="4739"/>
                  </a:lnTo>
                  <a:cubicBezTo>
                    <a:pt x="6406" y="4679"/>
                    <a:pt x="6382" y="4632"/>
                    <a:pt x="6335" y="4608"/>
                  </a:cubicBezTo>
                  <a:cubicBezTo>
                    <a:pt x="6275" y="4572"/>
                    <a:pt x="6251" y="4513"/>
                    <a:pt x="6251" y="4453"/>
                  </a:cubicBezTo>
                  <a:lnTo>
                    <a:pt x="6251" y="3953"/>
                  </a:lnTo>
                  <a:cubicBezTo>
                    <a:pt x="6251" y="3846"/>
                    <a:pt x="6323" y="3775"/>
                    <a:pt x="6430" y="3775"/>
                  </a:cubicBezTo>
                  <a:close/>
                  <a:moveTo>
                    <a:pt x="8156" y="3060"/>
                  </a:moveTo>
                  <a:lnTo>
                    <a:pt x="8156" y="5465"/>
                  </a:lnTo>
                  <a:lnTo>
                    <a:pt x="7799" y="5465"/>
                  </a:lnTo>
                  <a:lnTo>
                    <a:pt x="7799" y="5429"/>
                  </a:lnTo>
                  <a:cubicBezTo>
                    <a:pt x="7799" y="5203"/>
                    <a:pt x="7644" y="4989"/>
                    <a:pt x="7430" y="4929"/>
                  </a:cubicBezTo>
                  <a:lnTo>
                    <a:pt x="7132" y="4858"/>
                  </a:lnTo>
                  <a:lnTo>
                    <a:pt x="7132" y="4810"/>
                  </a:lnTo>
                  <a:cubicBezTo>
                    <a:pt x="7228" y="4727"/>
                    <a:pt x="7287" y="4596"/>
                    <a:pt x="7287" y="4441"/>
                  </a:cubicBezTo>
                  <a:lnTo>
                    <a:pt x="7287" y="3941"/>
                  </a:lnTo>
                  <a:cubicBezTo>
                    <a:pt x="7287" y="3655"/>
                    <a:pt x="7073" y="3429"/>
                    <a:pt x="6787" y="3429"/>
                  </a:cubicBezTo>
                  <a:lnTo>
                    <a:pt x="6442" y="3429"/>
                  </a:lnTo>
                  <a:cubicBezTo>
                    <a:pt x="6156" y="3429"/>
                    <a:pt x="5942" y="3655"/>
                    <a:pt x="5942" y="3941"/>
                  </a:cubicBezTo>
                  <a:lnTo>
                    <a:pt x="5942" y="4441"/>
                  </a:lnTo>
                  <a:cubicBezTo>
                    <a:pt x="5942" y="4596"/>
                    <a:pt x="6001" y="4727"/>
                    <a:pt x="6097" y="4810"/>
                  </a:cubicBezTo>
                  <a:lnTo>
                    <a:pt x="6097" y="4858"/>
                  </a:lnTo>
                  <a:lnTo>
                    <a:pt x="5799" y="4929"/>
                  </a:lnTo>
                  <a:cubicBezTo>
                    <a:pt x="5585" y="4989"/>
                    <a:pt x="5430" y="5191"/>
                    <a:pt x="5430" y="5429"/>
                  </a:cubicBezTo>
                  <a:lnTo>
                    <a:pt x="5430" y="5465"/>
                  </a:lnTo>
                  <a:lnTo>
                    <a:pt x="5073" y="5465"/>
                  </a:lnTo>
                  <a:lnTo>
                    <a:pt x="5073" y="3060"/>
                  </a:lnTo>
                  <a:close/>
                  <a:moveTo>
                    <a:pt x="167" y="0"/>
                  </a:moveTo>
                  <a:cubicBezTo>
                    <a:pt x="72" y="0"/>
                    <a:pt x="1" y="84"/>
                    <a:pt x="1" y="167"/>
                  </a:cubicBezTo>
                  <a:lnTo>
                    <a:pt x="1" y="5620"/>
                  </a:lnTo>
                  <a:cubicBezTo>
                    <a:pt x="1" y="5703"/>
                    <a:pt x="72" y="5787"/>
                    <a:pt x="167" y="5787"/>
                  </a:cubicBezTo>
                  <a:lnTo>
                    <a:pt x="8335" y="5787"/>
                  </a:lnTo>
                  <a:cubicBezTo>
                    <a:pt x="8418" y="5787"/>
                    <a:pt x="8502" y="5703"/>
                    <a:pt x="8502" y="5620"/>
                  </a:cubicBezTo>
                  <a:lnTo>
                    <a:pt x="8502" y="167"/>
                  </a:lnTo>
                  <a:cubicBezTo>
                    <a:pt x="8466" y="84"/>
                    <a:pt x="8395" y="24"/>
                    <a:pt x="8311" y="24"/>
                  </a:cubicBezTo>
                  <a:lnTo>
                    <a:pt x="1334" y="24"/>
                  </a:lnTo>
                  <a:cubicBezTo>
                    <a:pt x="1251" y="24"/>
                    <a:pt x="1167" y="95"/>
                    <a:pt x="1167" y="191"/>
                  </a:cubicBezTo>
                  <a:cubicBezTo>
                    <a:pt x="1167" y="274"/>
                    <a:pt x="1251" y="346"/>
                    <a:pt x="1334" y="346"/>
                  </a:cubicBezTo>
                  <a:lnTo>
                    <a:pt x="4763" y="346"/>
                  </a:lnTo>
                  <a:lnTo>
                    <a:pt x="4763" y="4453"/>
                  </a:lnTo>
                  <a:lnTo>
                    <a:pt x="3882" y="4453"/>
                  </a:lnTo>
                  <a:lnTo>
                    <a:pt x="3882" y="3608"/>
                  </a:lnTo>
                  <a:cubicBezTo>
                    <a:pt x="3882" y="3346"/>
                    <a:pt x="3703" y="3084"/>
                    <a:pt x="3453" y="2977"/>
                  </a:cubicBezTo>
                  <a:lnTo>
                    <a:pt x="3037" y="2822"/>
                  </a:lnTo>
                  <a:lnTo>
                    <a:pt x="3037" y="2798"/>
                  </a:lnTo>
                  <a:lnTo>
                    <a:pt x="3037" y="2572"/>
                  </a:lnTo>
                  <a:cubicBezTo>
                    <a:pt x="3239" y="2417"/>
                    <a:pt x="3382" y="2167"/>
                    <a:pt x="3382" y="1893"/>
                  </a:cubicBezTo>
                  <a:lnTo>
                    <a:pt x="3382" y="1560"/>
                  </a:lnTo>
                  <a:cubicBezTo>
                    <a:pt x="3382" y="1179"/>
                    <a:pt x="3084" y="881"/>
                    <a:pt x="2703" y="881"/>
                  </a:cubicBezTo>
                  <a:lnTo>
                    <a:pt x="2370" y="881"/>
                  </a:lnTo>
                  <a:cubicBezTo>
                    <a:pt x="1989" y="881"/>
                    <a:pt x="1691" y="1179"/>
                    <a:pt x="1691" y="1560"/>
                  </a:cubicBezTo>
                  <a:lnTo>
                    <a:pt x="1691" y="1893"/>
                  </a:lnTo>
                  <a:cubicBezTo>
                    <a:pt x="1691" y="2179"/>
                    <a:pt x="1834" y="2417"/>
                    <a:pt x="2037" y="2572"/>
                  </a:cubicBezTo>
                  <a:lnTo>
                    <a:pt x="2037" y="2810"/>
                  </a:lnTo>
                  <a:lnTo>
                    <a:pt x="2037" y="2822"/>
                  </a:lnTo>
                  <a:lnTo>
                    <a:pt x="1620" y="2989"/>
                  </a:lnTo>
                  <a:cubicBezTo>
                    <a:pt x="1370" y="3084"/>
                    <a:pt x="1191" y="3346"/>
                    <a:pt x="1191" y="3608"/>
                  </a:cubicBezTo>
                  <a:lnTo>
                    <a:pt x="1191" y="4453"/>
                  </a:lnTo>
                  <a:lnTo>
                    <a:pt x="310" y="4453"/>
                  </a:lnTo>
                  <a:lnTo>
                    <a:pt x="310" y="334"/>
                  </a:lnTo>
                  <a:lnTo>
                    <a:pt x="667" y="334"/>
                  </a:lnTo>
                  <a:cubicBezTo>
                    <a:pt x="763" y="334"/>
                    <a:pt x="834" y="262"/>
                    <a:pt x="834" y="167"/>
                  </a:cubicBezTo>
                  <a:cubicBezTo>
                    <a:pt x="834" y="84"/>
                    <a:pt x="763" y="0"/>
                    <a:pt x="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330;p92">
              <a:extLst>
                <a:ext uri="{FF2B5EF4-FFF2-40B4-BE49-F238E27FC236}">
                  <a16:creationId xmlns:a16="http://schemas.microsoft.com/office/drawing/2014/main" id="{1338B6FB-1815-B576-9981-41A3F3117BBC}"/>
                </a:ext>
              </a:extLst>
            </p:cNvPr>
            <p:cNvSpPr/>
            <p:nvPr/>
          </p:nvSpPr>
          <p:spPr>
            <a:xfrm>
              <a:off x="2278533" y="2937377"/>
              <a:ext cx="346788" cy="254704"/>
            </a:xfrm>
            <a:custGeom>
              <a:avLst/>
              <a:gdLst/>
              <a:ahLst/>
              <a:cxnLst/>
              <a:rect l="l" t="t" r="r" b="b"/>
              <a:pathLst>
                <a:path w="10895" h="8002" extrusionOk="0">
                  <a:moveTo>
                    <a:pt x="9871" y="310"/>
                  </a:moveTo>
                  <a:cubicBezTo>
                    <a:pt x="9978" y="310"/>
                    <a:pt x="10049" y="393"/>
                    <a:pt x="10049" y="489"/>
                  </a:cubicBezTo>
                  <a:lnTo>
                    <a:pt x="10049" y="6799"/>
                  </a:lnTo>
                  <a:lnTo>
                    <a:pt x="9692" y="6799"/>
                  </a:lnTo>
                  <a:cubicBezTo>
                    <a:pt x="9609" y="6799"/>
                    <a:pt x="9525" y="6882"/>
                    <a:pt x="9525" y="6966"/>
                  </a:cubicBezTo>
                  <a:cubicBezTo>
                    <a:pt x="9525" y="7061"/>
                    <a:pt x="9609" y="7132"/>
                    <a:pt x="9692" y="7132"/>
                  </a:cubicBezTo>
                  <a:lnTo>
                    <a:pt x="10537" y="7132"/>
                  </a:lnTo>
                  <a:cubicBezTo>
                    <a:pt x="10537" y="7132"/>
                    <a:pt x="10561" y="7132"/>
                    <a:pt x="10561" y="7144"/>
                  </a:cubicBezTo>
                  <a:lnTo>
                    <a:pt x="10561" y="7490"/>
                  </a:lnTo>
                  <a:cubicBezTo>
                    <a:pt x="10573" y="7585"/>
                    <a:pt x="10478" y="7668"/>
                    <a:pt x="10394" y="7668"/>
                  </a:cubicBezTo>
                  <a:lnTo>
                    <a:pt x="512" y="7668"/>
                  </a:lnTo>
                  <a:cubicBezTo>
                    <a:pt x="405" y="7668"/>
                    <a:pt x="334" y="7597"/>
                    <a:pt x="334" y="7490"/>
                  </a:cubicBezTo>
                  <a:lnTo>
                    <a:pt x="334" y="7144"/>
                  </a:lnTo>
                  <a:cubicBezTo>
                    <a:pt x="334" y="7144"/>
                    <a:pt x="334" y="7132"/>
                    <a:pt x="346" y="7132"/>
                  </a:cubicBezTo>
                  <a:lnTo>
                    <a:pt x="9037" y="7132"/>
                  </a:lnTo>
                  <a:cubicBezTo>
                    <a:pt x="9132" y="7132"/>
                    <a:pt x="9204" y="7061"/>
                    <a:pt x="9204" y="6966"/>
                  </a:cubicBezTo>
                  <a:cubicBezTo>
                    <a:pt x="9204" y="6882"/>
                    <a:pt x="9132" y="6799"/>
                    <a:pt x="9037" y="6799"/>
                  </a:cubicBezTo>
                  <a:lnTo>
                    <a:pt x="858" y="6799"/>
                  </a:lnTo>
                  <a:lnTo>
                    <a:pt x="858" y="489"/>
                  </a:lnTo>
                  <a:cubicBezTo>
                    <a:pt x="858" y="393"/>
                    <a:pt x="929" y="310"/>
                    <a:pt x="1036" y="310"/>
                  </a:cubicBezTo>
                  <a:close/>
                  <a:moveTo>
                    <a:pt x="1012" y="0"/>
                  </a:moveTo>
                  <a:cubicBezTo>
                    <a:pt x="738" y="0"/>
                    <a:pt x="512" y="227"/>
                    <a:pt x="512" y="512"/>
                  </a:cubicBezTo>
                  <a:lnTo>
                    <a:pt x="512" y="6823"/>
                  </a:lnTo>
                  <a:lnTo>
                    <a:pt x="334" y="6823"/>
                  </a:lnTo>
                  <a:cubicBezTo>
                    <a:pt x="155" y="6823"/>
                    <a:pt x="0" y="6966"/>
                    <a:pt x="0" y="7144"/>
                  </a:cubicBezTo>
                  <a:lnTo>
                    <a:pt x="0" y="7490"/>
                  </a:lnTo>
                  <a:cubicBezTo>
                    <a:pt x="0" y="7775"/>
                    <a:pt x="226" y="8001"/>
                    <a:pt x="512" y="8001"/>
                  </a:cubicBezTo>
                  <a:lnTo>
                    <a:pt x="10394" y="8001"/>
                  </a:lnTo>
                  <a:cubicBezTo>
                    <a:pt x="10680" y="8001"/>
                    <a:pt x="10894" y="7775"/>
                    <a:pt x="10894" y="7490"/>
                  </a:cubicBezTo>
                  <a:lnTo>
                    <a:pt x="10894" y="7144"/>
                  </a:lnTo>
                  <a:cubicBezTo>
                    <a:pt x="10883" y="6966"/>
                    <a:pt x="10728" y="6823"/>
                    <a:pt x="10561" y="6823"/>
                  </a:cubicBezTo>
                  <a:lnTo>
                    <a:pt x="10383" y="6823"/>
                  </a:lnTo>
                  <a:lnTo>
                    <a:pt x="10383" y="512"/>
                  </a:lnTo>
                  <a:cubicBezTo>
                    <a:pt x="10383" y="227"/>
                    <a:pt x="10156" y="0"/>
                    <a:pt x="98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16331;p92">
            <a:extLst>
              <a:ext uri="{FF2B5EF4-FFF2-40B4-BE49-F238E27FC236}">
                <a16:creationId xmlns:a16="http://schemas.microsoft.com/office/drawing/2014/main" id="{A7F5EA61-4CE1-3A38-11B4-A589F0E679F2}"/>
              </a:ext>
            </a:extLst>
          </p:cNvPr>
          <p:cNvSpPr/>
          <p:nvPr/>
        </p:nvSpPr>
        <p:spPr>
          <a:xfrm>
            <a:off x="4122748" y="3895376"/>
            <a:ext cx="500865" cy="499259"/>
          </a:xfrm>
          <a:custGeom>
            <a:avLst/>
            <a:gdLst/>
            <a:ahLst/>
            <a:cxnLst/>
            <a:rect l="l" t="t" r="r" b="b"/>
            <a:pathLst>
              <a:path w="10919" h="10884" extrusionOk="0">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16332;p92">
            <a:extLst>
              <a:ext uri="{FF2B5EF4-FFF2-40B4-BE49-F238E27FC236}">
                <a16:creationId xmlns:a16="http://schemas.microsoft.com/office/drawing/2014/main" id="{F9B993A9-34DF-E20D-9057-C6F7D6E25F48}"/>
              </a:ext>
            </a:extLst>
          </p:cNvPr>
          <p:cNvGrpSpPr/>
          <p:nvPr/>
        </p:nvGrpSpPr>
        <p:grpSpPr>
          <a:xfrm>
            <a:off x="2117822" y="3895926"/>
            <a:ext cx="412380" cy="499259"/>
            <a:chOff x="1836637" y="2891510"/>
            <a:chExt cx="286152" cy="346438"/>
          </a:xfrm>
          <a:solidFill>
            <a:srgbClr val="8E1438"/>
          </a:solidFill>
        </p:grpSpPr>
        <p:sp>
          <p:nvSpPr>
            <p:cNvPr id="94" name="Google Shape;16333;p92">
              <a:extLst>
                <a:ext uri="{FF2B5EF4-FFF2-40B4-BE49-F238E27FC236}">
                  <a16:creationId xmlns:a16="http://schemas.microsoft.com/office/drawing/2014/main" id="{F936EF90-1C92-3B88-389B-0C239B96ABDF}"/>
                </a:ext>
              </a:extLst>
            </p:cNvPr>
            <p:cNvSpPr/>
            <p:nvPr/>
          </p:nvSpPr>
          <p:spPr>
            <a:xfrm>
              <a:off x="1836637" y="3059413"/>
              <a:ext cx="286152" cy="178534"/>
            </a:xfrm>
            <a:custGeom>
              <a:avLst/>
              <a:gdLst/>
              <a:ahLst/>
              <a:cxnLst/>
              <a:rect l="l" t="t" r="r" b="b"/>
              <a:pathLst>
                <a:path w="8990" h="5609" extrusionOk="0">
                  <a:moveTo>
                    <a:pt x="3072" y="322"/>
                  </a:moveTo>
                  <a:cubicBezTo>
                    <a:pt x="3156" y="322"/>
                    <a:pt x="3251" y="357"/>
                    <a:pt x="3322" y="429"/>
                  </a:cubicBezTo>
                  <a:cubicBezTo>
                    <a:pt x="3382" y="488"/>
                    <a:pt x="3430" y="572"/>
                    <a:pt x="3430" y="679"/>
                  </a:cubicBezTo>
                  <a:lnTo>
                    <a:pt x="3430" y="1108"/>
                  </a:lnTo>
                  <a:cubicBezTo>
                    <a:pt x="3406" y="1286"/>
                    <a:pt x="3311" y="1453"/>
                    <a:pt x="3144" y="1560"/>
                  </a:cubicBezTo>
                  <a:cubicBezTo>
                    <a:pt x="3096" y="1584"/>
                    <a:pt x="3072" y="1631"/>
                    <a:pt x="3072" y="1691"/>
                  </a:cubicBezTo>
                  <a:lnTo>
                    <a:pt x="3072" y="1870"/>
                  </a:lnTo>
                  <a:lnTo>
                    <a:pt x="2715" y="1870"/>
                  </a:lnTo>
                  <a:lnTo>
                    <a:pt x="2715" y="1691"/>
                  </a:lnTo>
                  <a:cubicBezTo>
                    <a:pt x="2715" y="1631"/>
                    <a:pt x="2679" y="1584"/>
                    <a:pt x="2632" y="1560"/>
                  </a:cubicBezTo>
                  <a:cubicBezTo>
                    <a:pt x="2477" y="1465"/>
                    <a:pt x="2370" y="1286"/>
                    <a:pt x="2370" y="1108"/>
                  </a:cubicBezTo>
                  <a:lnTo>
                    <a:pt x="2370" y="679"/>
                  </a:lnTo>
                  <a:cubicBezTo>
                    <a:pt x="2370" y="488"/>
                    <a:pt x="2537" y="322"/>
                    <a:pt x="2727" y="322"/>
                  </a:cubicBezTo>
                  <a:close/>
                  <a:moveTo>
                    <a:pt x="6132" y="322"/>
                  </a:moveTo>
                  <a:cubicBezTo>
                    <a:pt x="6228" y="322"/>
                    <a:pt x="6311" y="357"/>
                    <a:pt x="6382" y="429"/>
                  </a:cubicBezTo>
                  <a:cubicBezTo>
                    <a:pt x="6442" y="488"/>
                    <a:pt x="6489" y="572"/>
                    <a:pt x="6489" y="679"/>
                  </a:cubicBezTo>
                  <a:lnTo>
                    <a:pt x="6489" y="1108"/>
                  </a:lnTo>
                  <a:cubicBezTo>
                    <a:pt x="6478" y="1286"/>
                    <a:pt x="6370" y="1453"/>
                    <a:pt x="6204" y="1560"/>
                  </a:cubicBezTo>
                  <a:cubicBezTo>
                    <a:pt x="6168" y="1584"/>
                    <a:pt x="6132" y="1631"/>
                    <a:pt x="6132" y="1691"/>
                  </a:cubicBezTo>
                  <a:lnTo>
                    <a:pt x="6132" y="1870"/>
                  </a:lnTo>
                  <a:lnTo>
                    <a:pt x="5775" y="1870"/>
                  </a:lnTo>
                  <a:lnTo>
                    <a:pt x="5775" y="1691"/>
                  </a:lnTo>
                  <a:cubicBezTo>
                    <a:pt x="5775" y="1631"/>
                    <a:pt x="5751" y="1584"/>
                    <a:pt x="5704" y="1560"/>
                  </a:cubicBezTo>
                  <a:cubicBezTo>
                    <a:pt x="5537" y="1465"/>
                    <a:pt x="5430" y="1286"/>
                    <a:pt x="5430" y="1108"/>
                  </a:cubicBezTo>
                  <a:lnTo>
                    <a:pt x="5430" y="679"/>
                  </a:lnTo>
                  <a:cubicBezTo>
                    <a:pt x="5430" y="488"/>
                    <a:pt x="5597" y="322"/>
                    <a:pt x="5787" y="322"/>
                  </a:cubicBezTo>
                  <a:close/>
                  <a:moveTo>
                    <a:pt x="1536" y="2024"/>
                  </a:moveTo>
                  <a:cubicBezTo>
                    <a:pt x="1620" y="2024"/>
                    <a:pt x="1715" y="2048"/>
                    <a:pt x="1787" y="2120"/>
                  </a:cubicBezTo>
                  <a:cubicBezTo>
                    <a:pt x="1846" y="2179"/>
                    <a:pt x="1894" y="2274"/>
                    <a:pt x="1894" y="2382"/>
                  </a:cubicBezTo>
                  <a:lnTo>
                    <a:pt x="1894" y="2810"/>
                  </a:lnTo>
                  <a:lnTo>
                    <a:pt x="1882" y="2810"/>
                  </a:lnTo>
                  <a:cubicBezTo>
                    <a:pt x="1882" y="2989"/>
                    <a:pt x="1775" y="3167"/>
                    <a:pt x="1608" y="3251"/>
                  </a:cubicBezTo>
                  <a:cubicBezTo>
                    <a:pt x="1560" y="3286"/>
                    <a:pt x="1536" y="3334"/>
                    <a:pt x="1536" y="3382"/>
                  </a:cubicBezTo>
                  <a:lnTo>
                    <a:pt x="1536" y="3572"/>
                  </a:lnTo>
                  <a:lnTo>
                    <a:pt x="1179" y="3572"/>
                  </a:lnTo>
                  <a:lnTo>
                    <a:pt x="1179" y="3382"/>
                  </a:lnTo>
                  <a:cubicBezTo>
                    <a:pt x="1179" y="3334"/>
                    <a:pt x="1144" y="3286"/>
                    <a:pt x="1108" y="3251"/>
                  </a:cubicBezTo>
                  <a:cubicBezTo>
                    <a:pt x="941" y="3167"/>
                    <a:pt x="834" y="2989"/>
                    <a:pt x="834" y="2810"/>
                  </a:cubicBezTo>
                  <a:lnTo>
                    <a:pt x="834" y="2382"/>
                  </a:lnTo>
                  <a:cubicBezTo>
                    <a:pt x="834" y="2179"/>
                    <a:pt x="1001" y="2024"/>
                    <a:pt x="1191" y="2024"/>
                  </a:cubicBezTo>
                  <a:close/>
                  <a:moveTo>
                    <a:pt x="4596" y="2024"/>
                  </a:moveTo>
                  <a:cubicBezTo>
                    <a:pt x="4692" y="2024"/>
                    <a:pt x="4775" y="2048"/>
                    <a:pt x="4858" y="2120"/>
                  </a:cubicBezTo>
                  <a:cubicBezTo>
                    <a:pt x="4918" y="2179"/>
                    <a:pt x="4954" y="2274"/>
                    <a:pt x="4954" y="2382"/>
                  </a:cubicBezTo>
                  <a:lnTo>
                    <a:pt x="4954" y="2810"/>
                  </a:lnTo>
                  <a:cubicBezTo>
                    <a:pt x="4942" y="3001"/>
                    <a:pt x="4835" y="3167"/>
                    <a:pt x="4680" y="3251"/>
                  </a:cubicBezTo>
                  <a:cubicBezTo>
                    <a:pt x="4632" y="3286"/>
                    <a:pt x="4596" y="3334"/>
                    <a:pt x="4596" y="3382"/>
                  </a:cubicBezTo>
                  <a:lnTo>
                    <a:pt x="4596" y="3572"/>
                  </a:lnTo>
                  <a:lnTo>
                    <a:pt x="4239" y="3572"/>
                  </a:lnTo>
                  <a:lnTo>
                    <a:pt x="4239" y="3382"/>
                  </a:lnTo>
                  <a:cubicBezTo>
                    <a:pt x="4239" y="3334"/>
                    <a:pt x="4215" y="3286"/>
                    <a:pt x="4168" y="3251"/>
                  </a:cubicBezTo>
                  <a:cubicBezTo>
                    <a:pt x="4001" y="3167"/>
                    <a:pt x="3906" y="2989"/>
                    <a:pt x="3906" y="2810"/>
                  </a:cubicBezTo>
                  <a:lnTo>
                    <a:pt x="3906" y="2382"/>
                  </a:lnTo>
                  <a:cubicBezTo>
                    <a:pt x="3906" y="2179"/>
                    <a:pt x="4061" y="2024"/>
                    <a:pt x="4263" y="2024"/>
                  </a:cubicBezTo>
                  <a:close/>
                  <a:moveTo>
                    <a:pt x="7668" y="2024"/>
                  </a:moveTo>
                  <a:cubicBezTo>
                    <a:pt x="7752" y="2024"/>
                    <a:pt x="7847" y="2048"/>
                    <a:pt x="7918" y="2120"/>
                  </a:cubicBezTo>
                  <a:cubicBezTo>
                    <a:pt x="7978" y="2179"/>
                    <a:pt x="8025" y="2274"/>
                    <a:pt x="8025" y="2382"/>
                  </a:cubicBezTo>
                  <a:lnTo>
                    <a:pt x="8025" y="2810"/>
                  </a:lnTo>
                  <a:cubicBezTo>
                    <a:pt x="8013" y="3001"/>
                    <a:pt x="7906" y="3167"/>
                    <a:pt x="7740" y="3251"/>
                  </a:cubicBezTo>
                  <a:cubicBezTo>
                    <a:pt x="7692" y="3286"/>
                    <a:pt x="7668" y="3334"/>
                    <a:pt x="7668" y="3382"/>
                  </a:cubicBezTo>
                  <a:lnTo>
                    <a:pt x="7668" y="3572"/>
                  </a:lnTo>
                  <a:lnTo>
                    <a:pt x="7311" y="3572"/>
                  </a:lnTo>
                  <a:lnTo>
                    <a:pt x="7311" y="3382"/>
                  </a:lnTo>
                  <a:cubicBezTo>
                    <a:pt x="7311" y="3334"/>
                    <a:pt x="7275" y="3286"/>
                    <a:pt x="7240" y="3251"/>
                  </a:cubicBezTo>
                  <a:cubicBezTo>
                    <a:pt x="7073" y="3167"/>
                    <a:pt x="6966" y="2989"/>
                    <a:pt x="6966" y="2810"/>
                  </a:cubicBezTo>
                  <a:lnTo>
                    <a:pt x="6966" y="2382"/>
                  </a:lnTo>
                  <a:cubicBezTo>
                    <a:pt x="6966" y="2179"/>
                    <a:pt x="7132" y="2024"/>
                    <a:pt x="7323" y="2024"/>
                  </a:cubicBezTo>
                  <a:close/>
                  <a:moveTo>
                    <a:pt x="2715" y="0"/>
                  </a:moveTo>
                  <a:cubicBezTo>
                    <a:pt x="2334" y="0"/>
                    <a:pt x="2037" y="298"/>
                    <a:pt x="2037" y="667"/>
                  </a:cubicBezTo>
                  <a:lnTo>
                    <a:pt x="2037" y="1096"/>
                  </a:lnTo>
                  <a:cubicBezTo>
                    <a:pt x="2037" y="1370"/>
                    <a:pt x="2179" y="1620"/>
                    <a:pt x="2382" y="1762"/>
                  </a:cubicBezTo>
                  <a:lnTo>
                    <a:pt x="2382" y="1917"/>
                  </a:lnTo>
                  <a:lnTo>
                    <a:pt x="2096" y="2036"/>
                  </a:lnTo>
                  <a:cubicBezTo>
                    <a:pt x="2072" y="1989"/>
                    <a:pt x="2037" y="1941"/>
                    <a:pt x="2001" y="1905"/>
                  </a:cubicBezTo>
                  <a:cubicBezTo>
                    <a:pt x="1858" y="1786"/>
                    <a:pt x="1703" y="1703"/>
                    <a:pt x="1525" y="1703"/>
                  </a:cubicBezTo>
                  <a:lnTo>
                    <a:pt x="1179" y="1703"/>
                  </a:lnTo>
                  <a:cubicBezTo>
                    <a:pt x="810" y="1703"/>
                    <a:pt x="513" y="2001"/>
                    <a:pt x="513" y="2382"/>
                  </a:cubicBezTo>
                  <a:lnTo>
                    <a:pt x="513" y="2810"/>
                  </a:lnTo>
                  <a:cubicBezTo>
                    <a:pt x="513" y="3072"/>
                    <a:pt x="644" y="3334"/>
                    <a:pt x="846" y="3477"/>
                  </a:cubicBezTo>
                  <a:lnTo>
                    <a:pt x="846" y="3632"/>
                  </a:lnTo>
                  <a:lnTo>
                    <a:pt x="417" y="3810"/>
                  </a:lnTo>
                  <a:cubicBezTo>
                    <a:pt x="167" y="3906"/>
                    <a:pt x="1" y="4144"/>
                    <a:pt x="1" y="4429"/>
                  </a:cubicBezTo>
                  <a:lnTo>
                    <a:pt x="1" y="5441"/>
                  </a:lnTo>
                  <a:cubicBezTo>
                    <a:pt x="1" y="5537"/>
                    <a:pt x="72" y="5608"/>
                    <a:pt x="167" y="5608"/>
                  </a:cubicBezTo>
                  <a:cubicBezTo>
                    <a:pt x="251" y="5608"/>
                    <a:pt x="334" y="5537"/>
                    <a:pt x="334" y="5441"/>
                  </a:cubicBezTo>
                  <a:lnTo>
                    <a:pt x="334" y="4429"/>
                  </a:lnTo>
                  <a:cubicBezTo>
                    <a:pt x="334" y="4287"/>
                    <a:pt x="417" y="4167"/>
                    <a:pt x="548" y="4108"/>
                  </a:cubicBezTo>
                  <a:lnTo>
                    <a:pt x="1060" y="3906"/>
                  </a:lnTo>
                  <a:lnTo>
                    <a:pt x="1679" y="3906"/>
                  </a:lnTo>
                  <a:lnTo>
                    <a:pt x="2191" y="4108"/>
                  </a:lnTo>
                  <a:cubicBezTo>
                    <a:pt x="2322" y="4167"/>
                    <a:pt x="2418" y="4287"/>
                    <a:pt x="2418" y="4429"/>
                  </a:cubicBezTo>
                  <a:lnTo>
                    <a:pt x="2418" y="5441"/>
                  </a:lnTo>
                  <a:cubicBezTo>
                    <a:pt x="2418" y="5537"/>
                    <a:pt x="2489" y="5608"/>
                    <a:pt x="2572" y="5608"/>
                  </a:cubicBezTo>
                  <a:cubicBezTo>
                    <a:pt x="2668" y="5608"/>
                    <a:pt x="2739" y="5537"/>
                    <a:pt x="2739" y="5441"/>
                  </a:cubicBezTo>
                  <a:lnTo>
                    <a:pt x="2739" y="4429"/>
                  </a:lnTo>
                  <a:cubicBezTo>
                    <a:pt x="2739" y="4144"/>
                    <a:pt x="2572" y="3906"/>
                    <a:pt x="2322" y="3810"/>
                  </a:cubicBezTo>
                  <a:lnTo>
                    <a:pt x="1894" y="3632"/>
                  </a:lnTo>
                  <a:lnTo>
                    <a:pt x="1894" y="3477"/>
                  </a:lnTo>
                  <a:cubicBezTo>
                    <a:pt x="2096" y="3310"/>
                    <a:pt x="2239" y="3072"/>
                    <a:pt x="2239" y="2810"/>
                  </a:cubicBezTo>
                  <a:lnTo>
                    <a:pt x="2239" y="2382"/>
                  </a:lnTo>
                  <a:lnTo>
                    <a:pt x="2239" y="2346"/>
                  </a:lnTo>
                  <a:lnTo>
                    <a:pt x="2620" y="2191"/>
                  </a:lnTo>
                  <a:lnTo>
                    <a:pt x="3251" y="2191"/>
                  </a:lnTo>
                  <a:lnTo>
                    <a:pt x="3632" y="2346"/>
                  </a:lnTo>
                  <a:lnTo>
                    <a:pt x="3632" y="2382"/>
                  </a:lnTo>
                  <a:lnTo>
                    <a:pt x="3632" y="2810"/>
                  </a:lnTo>
                  <a:cubicBezTo>
                    <a:pt x="3632" y="3072"/>
                    <a:pt x="3763" y="3334"/>
                    <a:pt x="3977" y="3477"/>
                  </a:cubicBezTo>
                  <a:lnTo>
                    <a:pt x="3977" y="3632"/>
                  </a:lnTo>
                  <a:lnTo>
                    <a:pt x="3549" y="3810"/>
                  </a:lnTo>
                  <a:cubicBezTo>
                    <a:pt x="3287" y="3906"/>
                    <a:pt x="3132" y="4144"/>
                    <a:pt x="3132" y="4429"/>
                  </a:cubicBezTo>
                  <a:lnTo>
                    <a:pt x="3132" y="5441"/>
                  </a:lnTo>
                  <a:cubicBezTo>
                    <a:pt x="3132" y="5537"/>
                    <a:pt x="3203" y="5608"/>
                    <a:pt x="3287" y="5608"/>
                  </a:cubicBezTo>
                  <a:cubicBezTo>
                    <a:pt x="3382" y="5608"/>
                    <a:pt x="3453" y="5537"/>
                    <a:pt x="3453" y="5441"/>
                  </a:cubicBezTo>
                  <a:lnTo>
                    <a:pt x="3453" y="4429"/>
                  </a:lnTo>
                  <a:cubicBezTo>
                    <a:pt x="3453" y="4287"/>
                    <a:pt x="3549" y="4167"/>
                    <a:pt x="3680" y="4108"/>
                  </a:cubicBezTo>
                  <a:lnTo>
                    <a:pt x="4180" y="3906"/>
                  </a:lnTo>
                  <a:lnTo>
                    <a:pt x="4811" y="3906"/>
                  </a:lnTo>
                  <a:lnTo>
                    <a:pt x="5311" y="4108"/>
                  </a:lnTo>
                  <a:cubicBezTo>
                    <a:pt x="5454" y="4167"/>
                    <a:pt x="5537" y="4287"/>
                    <a:pt x="5537" y="4429"/>
                  </a:cubicBezTo>
                  <a:lnTo>
                    <a:pt x="5537" y="5441"/>
                  </a:lnTo>
                  <a:cubicBezTo>
                    <a:pt x="5537" y="5537"/>
                    <a:pt x="5608" y="5608"/>
                    <a:pt x="5704" y="5608"/>
                  </a:cubicBezTo>
                  <a:cubicBezTo>
                    <a:pt x="5787" y="5608"/>
                    <a:pt x="5870" y="5537"/>
                    <a:pt x="5870" y="5441"/>
                  </a:cubicBezTo>
                  <a:lnTo>
                    <a:pt x="5870" y="4429"/>
                  </a:lnTo>
                  <a:cubicBezTo>
                    <a:pt x="5870" y="4144"/>
                    <a:pt x="5704" y="3906"/>
                    <a:pt x="5454" y="3810"/>
                  </a:cubicBezTo>
                  <a:lnTo>
                    <a:pt x="5013" y="3632"/>
                  </a:lnTo>
                  <a:lnTo>
                    <a:pt x="5013" y="3477"/>
                  </a:lnTo>
                  <a:cubicBezTo>
                    <a:pt x="5227" y="3310"/>
                    <a:pt x="5358" y="3072"/>
                    <a:pt x="5358" y="2810"/>
                  </a:cubicBezTo>
                  <a:lnTo>
                    <a:pt x="5358" y="2382"/>
                  </a:lnTo>
                  <a:lnTo>
                    <a:pt x="5358" y="2346"/>
                  </a:lnTo>
                  <a:lnTo>
                    <a:pt x="5751" y="2191"/>
                  </a:lnTo>
                  <a:lnTo>
                    <a:pt x="6370" y="2191"/>
                  </a:lnTo>
                  <a:lnTo>
                    <a:pt x="6763" y="2346"/>
                  </a:lnTo>
                  <a:lnTo>
                    <a:pt x="6763" y="2382"/>
                  </a:lnTo>
                  <a:lnTo>
                    <a:pt x="6763" y="2810"/>
                  </a:lnTo>
                  <a:cubicBezTo>
                    <a:pt x="6763" y="3072"/>
                    <a:pt x="6894" y="3334"/>
                    <a:pt x="7097" y="3477"/>
                  </a:cubicBezTo>
                  <a:lnTo>
                    <a:pt x="7097" y="3632"/>
                  </a:lnTo>
                  <a:lnTo>
                    <a:pt x="6668" y="3810"/>
                  </a:lnTo>
                  <a:cubicBezTo>
                    <a:pt x="6418" y="3906"/>
                    <a:pt x="6251" y="4144"/>
                    <a:pt x="6251" y="4429"/>
                  </a:cubicBezTo>
                  <a:lnTo>
                    <a:pt x="6251" y="5441"/>
                  </a:lnTo>
                  <a:cubicBezTo>
                    <a:pt x="6251" y="5537"/>
                    <a:pt x="6323" y="5608"/>
                    <a:pt x="6418" y="5608"/>
                  </a:cubicBezTo>
                  <a:cubicBezTo>
                    <a:pt x="6501" y="5608"/>
                    <a:pt x="6585" y="5537"/>
                    <a:pt x="6585" y="5441"/>
                  </a:cubicBezTo>
                  <a:lnTo>
                    <a:pt x="6585" y="4429"/>
                  </a:lnTo>
                  <a:cubicBezTo>
                    <a:pt x="6585" y="4287"/>
                    <a:pt x="6668" y="4167"/>
                    <a:pt x="6799" y="4108"/>
                  </a:cubicBezTo>
                  <a:lnTo>
                    <a:pt x="7311" y="3906"/>
                  </a:lnTo>
                  <a:lnTo>
                    <a:pt x="7930" y="3906"/>
                  </a:lnTo>
                  <a:lnTo>
                    <a:pt x="8442" y="4108"/>
                  </a:lnTo>
                  <a:cubicBezTo>
                    <a:pt x="8573" y="4167"/>
                    <a:pt x="8668" y="4287"/>
                    <a:pt x="8668" y="4429"/>
                  </a:cubicBezTo>
                  <a:lnTo>
                    <a:pt x="8668" y="5441"/>
                  </a:lnTo>
                  <a:cubicBezTo>
                    <a:pt x="8668" y="5537"/>
                    <a:pt x="8740" y="5608"/>
                    <a:pt x="8823" y="5608"/>
                  </a:cubicBezTo>
                  <a:cubicBezTo>
                    <a:pt x="8918" y="5608"/>
                    <a:pt x="8990" y="5537"/>
                    <a:pt x="8990" y="5441"/>
                  </a:cubicBezTo>
                  <a:lnTo>
                    <a:pt x="8990" y="4429"/>
                  </a:lnTo>
                  <a:cubicBezTo>
                    <a:pt x="8823" y="4144"/>
                    <a:pt x="8668" y="3906"/>
                    <a:pt x="8406" y="3810"/>
                  </a:cubicBezTo>
                  <a:lnTo>
                    <a:pt x="7978" y="3632"/>
                  </a:lnTo>
                  <a:lnTo>
                    <a:pt x="7978" y="3477"/>
                  </a:lnTo>
                  <a:cubicBezTo>
                    <a:pt x="8192" y="3310"/>
                    <a:pt x="8323" y="3072"/>
                    <a:pt x="8323" y="2810"/>
                  </a:cubicBezTo>
                  <a:lnTo>
                    <a:pt x="8323" y="2382"/>
                  </a:lnTo>
                  <a:cubicBezTo>
                    <a:pt x="8323" y="2191"/>
                    <a:pt x="8252" y="2036"/>
                    <a:pt x="8133" y="1893"/>
                  </a:cubicBezTo>
                  <a:cubicBezTo>
                    <a:pt x="7990" y="1786"/>
                    <a:pt x="7835" y="1703"/>
                    <a:pt x="7656" y="1703"/>
                  </a:cubicBezTo>
                  <a:lnTo>
                    <a:pt x="7311" y="1703"/>
                  </a:lnTo>
                  <a:cubicBezTo>
                    <a:pt x="7073" y="1703"/>
                    <a:pt x="6847" y="1846"/>
                    <a:pt x="6728" y="2036"/>
                  </a:cubicBezTo>
                  <a:lnTo>
                    <a:pt x="6442" y="1917"/>
                  </a:lnTo>
                  <a:lnTo>
                    <a:pt x="6442" y="1762"/>
                  </a:lnTo>
                  <a:cubicBezTo>
                    <a:pt x="6656" y="1608"/>
                    <a:pt x="6787" y="1370"/>
                    <a:pt x="6787" y="1096"/>
                  </a:cubicBezTo>
                  <a:lnTo>
                    <a:pt x="6787" y="667"/>
                  </a:lnTo>
                  <a:cubicBezTo>
                    <a:pt x="6787" y="488"/>
                    <a:pt x="6716" y="322"/>
                    <a:pt x="6597" y="191"/>
                  </a:cubicBezTo>
                  <a:cubicBezTo>
                    <a:pt x="6466" y="72"/>
                    <a:pt x="6299" y="0"/>
                    <a:pt x="6120" y="0"/>
                  </a:cubicBezTo>
                  <a:lnTo>
                    <a:pt x="5775" y="0"/>
                  </a:lnTo>
                  <a:cubicBezTo>
                    <a:pt x="5406" y="0"/>
                    <a:pt x="5108" y="298"/>
                    <a:pt x="5108" y="667"/>
                  </a:cubicBezTo>
                  <a:lnTo>
                    <a:pt x="5108" y="1096"/>
                  </a:lnTo>
                  <a:cubicBezTo>
                    <a:pt x="5108" y="1370"/>
                    <a:pt x="5239" y="1620"/>
                    <a:pt x="5454" y="1762"/>
                  </a:cubicBezTo>
                  <a:lnTo>
                    <a:pt x="5454" y="1917"/>
                  </a:lnTo>
                  <a:lnTo>
                    <a:pt x="5168" y="2036"/>
                  </a:lnTo>
                  <a:cubicBezTo>
                    <a:pt x="5132" y="1989"/>
                    <a:pt x="5108" y="1941"/>
                    <a:pt x="5061" y="1905"/>
                  </a:cubicBezTo>
                  <a:cubicBezTo>
                    <a:pt x="4930" y="1786"/>
                    <a:pt x="4763" y="1703"/>
                    <a:pt x="4584" y="1703"/>
                  </a:cubicBezTo>
                  <a:lnTo>
                    <a:pt x="4239" y="1703"/>
                  </a:lnTo>
                  <a:cubicBezTo>
                    <a:pt x="4001" y="1703"/>
                    <a:pt x="3787" y="1846"/>
                    <a:pt x="3668" y="2036"/>
                  </a:cubicBezTo>
                  <a:lnTo>
                    <a:pt x="3382" y="1917"/>
                  </a:lnTo>
                  <a:lnTo>
                    <a:pt x="3382" y="1762"/>
                  </a:lnTo>
                  <a:cubicBezTo>
                    <a:pt x="3584" y="1608"/>
                    <a:pt x="3727" y="1370"/>
                    <a:pt x="3727" y="1096"/>
                  </a:cubicBezTo>
                  <a:lnTo>
                    <a:pt x="3727" y="667"/>
                  </a:lnTo>
                  <a:cubicBezTo>
                    <a:pt x="3727" y="488"/>
                    <a:pt x="3644" y="322"/>
                    <a:pt x="3525" y="191"/>
                  </a:cubicBezTo>
                  <a:cubicBezTo>
                    <a:pt x="3394" y="72"/>
                    <a:pt x="3227" y="0"/>
                    <a:pt x="3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334;p92">
              <a:extLst>
                <a:ext uri="{FF2B5EF4-FFF2-40B4-BE49-F238E27FC236}">
                  <a16:creationId xmlns:a16="http://schemas.microsoft.com/office/drawing/2014/main" id="{78C89186-B713-2398-6237-B76BDC376AD4}"/>
                </a:ext>
              </a:extLst>
            </p:cNvPr>
            <p:cNvSpPr/>
            <p:nvPr/>
          </p:nvSpPr>
          <p:spPr>
            <a:xfrm>
              <a:off x="1917740" y="2891510"/>
              <a:ext cx="119394" cy="161474"/>
            </a:xfrm>
            <a:custGeom>
              <a:avLst/>
              <a:gdLst/>
              <a:ahLst/>
              <a:cxnLst/>
              <a:rect l="l" t="t" r="r" b="b"/>
              <a:pathLst>
                <a:path w="3751" h="5073" extrusionOk="0">
                  <a:moveTo>
                    <a:pt x="2036" y="310"/>
                  </a:moveTo>
                  <a:cubicBezTo>
                    <a:pt x="2227" y="310"/>
                    <a:pt x="2394" y="477"/>
                    <a:pt x="2394" y="668"/>
                  </a:cubicBezTo>
                  <a:lnTo>
                    <a:pt x="2394" y="1013"/>
                  </a:lnTo>
                  <a:cubicBezTo>
                    <a:pt x="2394" y="1299"/>
                    <a:pt x="2156" y="1537"/>
                    <a:pt x="1870" y="1537"/>
                  </a:cubicBezTo>
                  <a:cubicBezTo>
                    <a:pt x="1596" y="1537"/>
                    <a:pt x="1334" y="1299"/>
                    <a:pt x="1334" y="1013"/>
                  </a:cubicBezTo>
                  <a:lnTo>
                    <a:pt x="1334" y="668"/>
                  </a:lnTo>
                  <a:cubicBezTo>
                    <a:pt x="1334" y="477"/>
                    <a:pt x="1501" y="310"/>
                    <a:pt x="1691" y="310"/>
                  </a:cubicBezTo>
                  <a:close/>
                  <a:moveTo>
                    <a:pt x="2036" y="1834"/>
                  </a:moveTo>
                  <a:lnTo>
                    <a:pt x="2036" y="1918"/>
                  </a:lnTo>
                  <a:cubicBezTo>
                    <a:pt x="2048" y="1977"/>
                    <a:pt x="2072" y="2037"/>
                    <a:pt x="2096" y="2084"/>
                  </a:cubicBezTo>
                  <a:lnTo>
                    <a:pt x="1870" y="2311"/>
                  </a:lnTo>
                  <a:lnTo>
                    <a:pt x="1858" y="2311"/>
                  </a:lnTo>
                  <a:lnTo>
                    <a:pt x="1632" y="2084"/>
                  </a:lnTo>
                  <a:cubicBezTo>
                    <a:pt x="1667" y="2037"/>
                    <a:pt x="1679" y="1977"/>
                    <a:pt x="1679" y="1918"/>
                  </a:cubicBezTo>
                  <a:lnTo>
                    <a:pt x="1679" y="1834"/>
                  </a:lnTo>
                  <a:cubicBezTo>
                    <a:pt x="1739" y="1846"/>
                    <a:pt x="1798" y="1846"/>
                    <a:pt x="1858" y="1846"/>
                  </a:cubicBezTo>
                  <a:cubicBezTo>
                    <a:pt x="1917" y="1846"/>
                    <a:pt x="1977" y="1846"/>
                    <a:pt x="2036" y="1834"/>
                  </a:cubicBezTo>
                  <a:close/>
                  <a:moveTo>
                    <a:pt x="2382" y="2275"/>
                  </a:moveTo>
                  <a:lnTo>
                    <a:pt x="2668" y="2406"/>
                  </a:lnTo>
                  <a:cubicBezTo>
                    <a:pt x="2715" y="2442"/>
                    <a:pt x="2763" y="2501"/>
                    <a:pt x="2763" y="2573"/>
                  </a:cubicBezTo>
                  <a:lnTo>
                    <a:pt x="2763" y="2894"/>
                  </a:lnTo>
                  <a:lnTo>
                    <a:pt x="1036" y="2894"/>
                  </a:lnTo>
                  <a:lnTo>
                    <a:pt x="1036" y="2573"/>
                  </a:lnTo>
                  <a:lnTo>
                    <a:pt x="1013" y="2573"/>
                  </a:lnTo>
                  <a:cubicBezTo>
                    <a:pt x="1013" y="2501"/>
                    <a:pt x="1060" y="2442"/>
                    <a:pt x="1120" y="2406"/>
                  </a:cubicBezTo>
                  <a:lnTo>
                    <a:pt x="1394" y="2275"/>
                  </a:lnTo>
                  <a:lnTo>
                    <a:pt x="1655" y="2537"/>
                  </a:lnTo>
                  <a:cubicBezTo>
                    <a:pt x="1703" y="2596"/>
                    <a:pt x="1798" y="2620"/>
                    <a:pt x="1894" y="2620"/>
                  </a:cubicBezTo>
                  <a:cubicBezTo>
                    <a:pt x="1977" y="2620"/>
                    <a:pt x="2048" y="2596"/>
                    <a:pt x="2132" y="2537"/>
                  </a:cubicBezTo>
                  <a:lnTo>
                    <a:pt x="2382" y="2275"/>
                  </a:lnTo>
                  <a:close/>
                  <a:moveTo>
                    <a:pt x="3299" y="3216"/>
                  </a:moveTo>
                  <a:lnTo>
                    <a:pt x="3120" y="3573"/>
                  </a:lnTo>
                  <a:lnTo>
                    <a:pt x="596" y="3573"/>
                  </a:lnTo>
                  <a:lnTo>
                    <a:pt x="417" y="3216"/>
                  </a:lnTo>
                  <a:close/>
                  <a:moveTo>
                    <a:pt x="1691" y="1"/>
                  </a:moveTo>
                  <a:cubicBezTo>
                    <a:pt x="1322" y="1"/>
                    <a:pt x="1024" y="298"/>
                    <a:pt x="1024" y="668"/>
                  </a:cubicBezTo>
                  <a:lnTo>
                    <a:pt x="1024" y="1013"/>
                  </a:lnTo>
                  <a:cubicBezTo>
                    <a:pt x="1024" y="1299"/>
                    <a:pt x="1155" y="1537"/>
                    <a:pt x="1370" y="1680"/>
                  </a:cubicBezTo>
                  <a:lnTo>
                    <a:pt x="1370" y="1918"/>
                  </a:lnTo>
                  <a:lnTo>
                    <a:pt x="1370" y="1942"/>
                  </a:lnTo>
                  <a:lnTo>
                    <a:pt x="965" y="2132"/>
                  </a:lnTo>
                  <a:cubicBezTo>
                    <a:pt x="798" y="2215"/>
                    <a:pt x="679" y="2382"/>
                    <a:pt x="679" y="2573"/>
                  </a:cubicBezTo>
                  <a:lnTo>
                    <a:pt x="679" y="2894"/>
                  </a:lnTo>
                  <a:lnTo>
                    <a:pt x="167" y="2894"/>
                  </a:lnTo>
                  <a:cubicBezTo>
                    <a:pt x="108" y="2894"/>
                    <a:pt x="60" y="2918"/>
                    <a:pt x="24" y="2965"/>
                  </a:cubicBezTo>
                  <a:cubicBezTo>
                    <a:pt x="1" y="3001"/>
                    <a:pt x="1" y="3073"/>
                    <a:pt x="24" y="3108"/>
                  </a:cubicBezTo>
                  <a:lnTo>
                    <a:pt x="370" y="3799"/>
                  </a:lnTo>
                  <a:cubicBezTo>
                    <a:pt x="405" y="3858"/>
                    <a:pt x="465" y="3882"/>
                    <a:pt x="524" y="3882"/>
                  </a:cubicBezTo>
                  <a:lnTo>
                    <a:pt x="703" y="3882"/>
                  </a:lnTo>
                  <a:lnTo>
                    <a:pt x="703" y="4918"/>
                  </a:lnTo>
                  <a:cubicBezTo>
                    <a:pt x="703" y="5001"/>
                    <a:pt x="774" y="5073"/>
                    <a:pt x="858" y="5073"/>
                  </a:cubicBezTo>
                  <a:cubicBezTo>
                    <a:pt x="953" y="5073"/>
                    <a:pt x="1024" y="5001"/>
                    <a:pt x="1024" y="4918"/>
                  </a:cubicBezTo>
                  <a:lnTo>
                    <a:pt x="1024" y="3882"/>
                  </a:lnTo>
                  <a:lnTo>
                    <a:pt x="2751" y="3882"/>
                  </a:lnTo>
                  <a:lnTo>
                    <a:pt x="2751" y="4918"/>
                  </a:lnTo>
                  <a:cubicBezTo>
                    <a:pt x="2751" y="5001"/>
                    <a:pt x="2822" y="5073"/>
                    <a:pt x="2918" y="5073"/>
                  </a:cubicBezTo>
                  <a:cubicBezTo>
                    <a:pt x="3001" y="5073"/>
                    <a:pt x="3084" y="5001"/>
                    <a:pt x="3084" y="4918"/>
                  </a:cubicBezTo>
                  <a:lnTo>
                    <a:pt x="3084" y="3882"/>
                  </a:lnTo>
                  <a:lnTo>
                    <a:pt x="3263" y="3882"/>
                  </a:lnTo>
                  <a:cubicBezTo>
                    <a:pt x="3322" y="3882"/>
                    <a:pt x="3382" y="3858"/>
                    <a:pt x="3406" y="3799"/>
                  </a:cubicBezTo>
                  <a:lnTo>
                    <a:pt x="3751" y="3108"/>
                  </a:lnTo>
                  <a:cubicBezTo>
                    <a:pt x="3739" y="3073"/>
                    <a:pt x="3739" y="3001"/>
                    <a:pt x="3703" y="2965"/>
                  </a:cubicBezTo>
                  <a:cubicBezTo>
                    <a:pt x="3680" y="2918"/>
                    <a:pt x="3632" y="2894"/>
                    <a:pt x="3572" y="2894"/>
                  </a:cubicBezTo>
                  <a:lnTo>
                    <a:pt x="3049" y="2894"/>
                  </a:lnTo>
                  <a:lnTo>
                    <a:pt x="3049" y="2573"/>
                  </a:lnTo>
                  <a:cubicBezTo>
                    <a:pt x="3049" y="2382"/>
                    <a:pt x="2941" y="2215"/>
                    <a:pt x="2763" y="2132"/>
                  </a:cubicBezTo>
                  <a:lnTo>
                    <a:pt x="2370" y="1942"/>
                  </a:lnTo>
                  <a:lnTo>
                    <a:pt x="2370" y="1918"/>
                  </a:lnTo>
                  <a:lnTo>
                    <a:pt x="2370" y="1680"/>
                  </a:lnTo>
                  <a:cubicBezTo>
                    <a:pt x="2572" y="1537"/>
                    <a:pt x="2703" y="1275"/>
                    <a:pt x="2703" y="1013"/>
                  </a:cubicBezTo>
                  <a:lnTo>
                    <a:pt x="2703" y="668"/>
                  </a:lnTo>
                  <a:cubicBezTo>
                    <a:pt x="2703" y="298"/>
                    <a:pt x="2406" y="1"/>
                    <a:pt x="2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335;p92">
              <a:extLst>
                <a:ext uri="{FF2B5EF4-FFF2-40B4-BE49-F238E27FC236}">
                  <a16:creationId xmlns:a16="http://schemas.microsoft.com/office/drawing/2014/main" id="{D5231592-2B0F-877A-2415-DE6470CC20C6}"/>
                </a:ext>
              </a:extLst>
            </p:cNvPr>
            <p:cNvSpPr/>
            <p:nvPr/>
          </p:nvSpPr>
          <p:spPr>
            <a:xfrm>
              <a:off x="1960933" y="3027201"/>
              <a:ext cx="32244" cy="10249"/>
            </a:xfrm>
            <a:custGeom>
              <a:avLst/>
              <a:gdLst/>
              <a:ahLst/>
              <a:cxnLst/>
              <a:rect l="l" t="t" r="r" b="b"/>
              <a:pathLst>
                <a:path w="1013" h="322" extrusionOk="0">
                  <a:moveTo>
                    <a:pt x="156" y="0"/>
                  </a:moveTo>
                  <a:cubicBezTo>
                    <a:pt x="72" y="0"/>
                    <a:pt x="1" y="72"/>
                    <a:pt x="1" y="155"/>
                  </a:cubicBezTo>
                  <a:cubicBezTo>
                    <a:pt x="1" y="250"/>
                    <a:pt x="72" y="322"/>
                    <a:pt x="156" y="322"/>
                  </a:cubicBezTo>
                  <a:lnTo>
                    <a:pt x="846" y="322"/>
                  </a:lnTo>
                  <a:cubicBezTo>
                    <a:pt x="930" y="322"/>
                    <a:pt x="1013" y="250"/>
                    <a:pt x="1013" y="155"/>
                  </a:cubicBezTo>
                  <a:cubicBezTo>
                    <a:pt x="1013" y="72"/>
                    <a:pt x="930"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16336;p92">
            <a:extLst>
              <a:ext uri="{FF2B5EF4-FFF2-40B4-BE49-F238E27FC236}">
                <a16:creationId xmlns:a16="http://schemas.microsoft.com/office/drawing/2014/main" id="{1A0AC2A0-021D-9B2E-A51C-FFFF0EF64F6E}"/>
              </a:ext>
            </a:extLst>
          </p:cNvPr>
          <p:cNvGrpSpPr/>
          <p:nvPr/>
        </p:nvGrpSpPr>
        <p:grpSpPr>
          <a:xfrm>
            <a:off x="7520912" y="3916706"/>
            <a:ext cx="547286" cy="486644"/>
            <a:chOff x="5585861" y="2905929"/>
            <a:chExt cx="379764" cy="337684"/>
          </a:xfrm>
          <a:solidFill>
            <a:srgbClr val="8E1438"/>
          </a:solidFill>
        </p:grpSpPr>
        <p:sp>
          <p:nvSpPr>
            <p:cNvPr id="98" name="Google Shape;16337;p92">
              <a:extLst>
                <a:ext uri="{FF2B5EF4-FFF2-40B4-BE49-F238E27FC236}">
                  <a16:creationId xmlns:a16="http://schemas.microsoft.com/office/drawing/2014/main" id="{58D77A01-356C-52EE-80D2-AF6876CA9993}"/>
                </a:ext>
              </a:extLst>
            </p:cNvPr>
            <p:cNvSpPr/>
            <p:nvPr/>
          </p:nvSpPr>
          <p:spPr>
            <a:xfrm>
              <a:off x="5609734" y="3198096"/>
              <a:ext cx="11395" cy="45517"/>
            </a:xfrm>
            <a:custGeom>
              <a:avLst/>
              <a:gdLst/>
              <a:ahLst/>
              <a:cxnLst/>
              <a:rect l="l" t="t" r="r" b="b"/>
              <a:pathLst>
                <a:path w="358" h="1430" extrusionOk="0">
                  <a:moveTo>
                    <a:pt x="179" y="1"/>
                  </a:moveTo>
                  <a:cubicBezTo>
                    <a:pt x="95" y="1"/>
                    <a:pt x="0" y="72"/>
                    <a:pt x="0" y="180"/>
                  </a:cubicBezTo>
                  <a:lnTo>
                    <a:pt x="0" y="1251"/>
                  </a:lnTo>
                  <a:cubicBezTo>
                    <a:pt x="0" y="1334"/>
                    <a:pt x="72" y="1430"/>
                    <a:pt x="179" y="1430"/>
                  </a:cubicBezTo>
                  <a:cubicBezTo>
                    <a:pt x="286" y="1430"/>
                    <a:pt x="357" y="1358"/>
                    <a:pt x="357" y="1251"/>
                  </a:cubicBezTo>
                  <a:lnTo>
                    <a:pt x="357" y="180"/>
                  </a:lnTo>
                  <a:cubicBezTo>
                    <a:pt x="345" y="84"/>
                    <a:pt x="27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338;p92">
              <a:extLst>
                <a:ext uri="{FF2B5EF4-FFF2-40B4-BE49-F238E27FC236}">
                  <a16:creationId xmlns:a16="http://schemas.microsoft.com/office/drawing/2014/main" id="{9FB27603-C946-FAA4-5D33-9ACAFDD17720}"/>
                </a:ext>
              </a:extLst>
            </p:cNvPr>
            <p:cNvSpPr/>
            <p:nvPr/>
          </p:nvSpPr>
          <p:spPr>
            <a:xfrm>
              <a:off x="5585861" y="3048431"/>
              <a:ext cx="205431" cy="195182"/>
            </a:xfrm>
            <a:custGeom>
              <a:avLst/>
              <a:gdLst/>
              <a:ahLst/>
              <a:cxnLst/>
              <a:rect l="l" t="t" r="r" b="b"/>
              <a:pathLst>
                <a:path w="6454" h="6132" extrusionOk="0">
                  <a:moveTo>
                    <a:pt x="5965" y="964"/>
                  </a:moveTo>
                  <a:lnTo>
                    <a:pt x="6025" y="1238"/>
                  </a:lnTo>
                  <a:cubicBezTo>
                    <a:pt x="6048" y="1298"/>
                    <a:pt x="6025" y="1369"/>
                    <a:pt x="5977" y="1417"/>
                  </a:cubicBezTo>
                  <a:lnTo>
                    <a:pt x="5870" y="1512"/>
                  </a:lnTo>
                  <a:lnTo>
                    <a:pt x="5632" y="1274"/>
                  </a:lnTo>
                  <a:lnTo>
                    <a:pt x="5965" y="964"/>
                  </a:lnTo>
                  <a:close/>
                  <a:moveTo>
                    <a:pt x="1834" y="333"/>
                  </a:moveTo>
                  <a:cubicBezTo>
                    <a:pt x="2119" y="333"/>
                    <a:pt x="2405" y="452"/>
                    <a:pt x="2608" y="667"/>
                  </a:cubicBezTo>
                  <a:cubicBezTo>
                    <a:pt x="2822" y="869"/>
                    <a:pt x="2941" y="1167"/>
                    <a:pt x="2977" y="1488"/>
                  </a:cubicBezTo>
                  <a:cubicBezTo>
                    <a:pt x="2989" y="1595"/>
                    <a:pt x="3000" y="1738"/>
                    <a:pt x="3012" y="1905"/>
                  </a:cubicBezTo>
                  <a:cubicBezTo>
                    <a:pt x="2822" y="1584"/>
                    <a:pt x="2524" y="1345"/>
                    <a:pt x="2119" y="1214"/>
                  </a:cubicBezTo>
                  <a:cubicBezTo>
                    <a:pt x="1822" y="1115"/>
                    <a:pt x="1565" y="1107"/>
                    <a:pt x="1481" y="1107"/>
                  </a:cubicBezTo>
                  <a:cubicBezTo>
                    <a:pt x="1465" y="1107"/>
                    <a:pt x="1455" y="1107"/>
                    <a:pt x="1453" y="1107"/>
                  </a:cubicBezTo>
                  <a:cubicBezTo>
                    <a:pt x="1405" y="1107"/>
                    <a:pt x="1369" y="1131"/>
                    <a:pt x="1334" y="1167"/>
                  </a:cubicBezTo>
                  <a:lnTo>
                    <a:pt x="1024" y="1500"/>
                  </a:lnTo>
                  <a:cubicBezTo>
                    <a:pt x="953" y="1572"/>
                    <a:pt x="965" y="1679"/>
                    <a:pt x="1024" y="1750"/>
                  </a:cubicBezTo>
                  <a:cubicBezTo>
                    <a:pt x="1058" y="1784"/>
                    <a:pt x="1100" y="1799"/>
                    <a:pt x="1143" y="1799"/>
                  </a:cubicBezTo>
                  <a:cubicBezTo>
                    <a:pt x="1190" y="1799"/>
                    <a:pt x="1237" y="1781"/>
                    <a:pt x="1274" y="1750"/>
                  </a:cubicBezTo>
                  <a:lnTo>
                    <a:pt x="1548" y="1488"/>
                  </a:lnTo>
                  <a:cubicBezTo>
                    <a:pt x="1762" y="1500"/>
                    <a:pt x="2500" y="1572"/>
                    <a:pt x="2774" y="2203"/>
                  </a:cubicBezTo>
                  <a:cubicBezTo>
                    <a:pt x="2715" y="2643"/>
                    <a:pt x="2334" y="2988"/>
                    <a:pt x="1857" y="2988"/>
                  </a:cubicBezTo>
                  <a:cubicBezTo>
                    <a:pt x="1334" y="2988"/>
                    <a:pt x="905" y="2560"/>
                    <a:pt x="905" y="2036"/>
                  </a:cubicBezTo>
                  <a:cubicBezTo>
                    <a:pt x="905" y="1941"/>
                    <a:pt x="822" y="1857"/>
                    <a:pt x="726" y="1857"/>
                  </a:cubicBezTo>
                  <a:cubicBezTo>
                    <a:pt x="703" y="1857"/>
                    <a:pt x="679" y="1857"/>
                    <a:pt x="667" y="1869"/>
                  </a:cubicBezTo>
                  <a:cubicBezTo>
                    <a:pt x="679" y="1726"/>
                    <a:pt x="691" y="1595"/>
                    <a:pt x="703" y="1488"/>
                  </a:cubicBezTo>
                  <a:cubicBezTo>
                    <a:pt x="726" y="1167"/>
                    <a:pt x="857" y="869"/>
                    <a:pt x="1060" y="667"/>
                  </a:cubicBezTo>
                  <a:cubicBezTo>
                    <a:pt x="1274" y="452"/>
                    <a:pt x="1560" y="333"/>
                    <a:pt x="1834" y="333"/>
                  </a:cubicBezTo>
                  <a:close/>
                  <a:moveTo>
                    <a:pt x="607" y="2346"/>
                  </a:moveTo>
                  <a:cubicBezTo>
                    <a:pt x="679" y="2667"/>
                    <a:pt x="869" y="2929"/>
                    <a:pt x="1131" y="3108"/>
                  </a:cubicBezTo>
                  <a:lnTo>
                    <a:pt x="1131" y="3298"/>
                  </a:lnTo>
                  <a:cubicBezTo>
                    <a:pt x="798" y="3239"/>
                    <a:pt x="560" y="3155"/>
                    <a:pt x="417" y="3096"/>
                  </a:cubicBezTo>
                  <a:cubicBezTo>
                    <a:pt x="393" y="3096"/>
                    <a:pt x="417" y="3084"/>
                    <a:pt x="417" y="3084"/>
                  </a:cubicBezTo>
                  <a:cubicBezTo>
                    <a:pt x="488" y="2881"/>
                    <a:pt x="548" y="2619"/>
                    <a:pt x="607" y="2346"/>
                  </a:cubicBezTo>
                  <a:close/>
                  <a:moveTo>
                    <a:pt x="3120" y="2346"/>
                  </a:moveTo>
                  <a:cubicBezTo>
                    <a:pt x="3167" y="2584"/>
                    <a:pt x="3227" y="2810"/>
                    <a:pt x="3286" y="3000"/>
                  </a:cubicBezTo>
                  <a:lnTo>
                    <a:pt x="2977" y="3298"/>
                  </a:lnTo>
                  <a:cubicBezTo>
                    <a:pt x="2941" y="3334"/>
                    <a:pt x="2881" y="3358"/>
                    <a:pt x="2834" y="3358"/>
                  </a:cubicBezTo>
                  <a:lnTo>
                    <a:pt x="2786" y="3358"/>
                  </a:lnTo>
                  <a:cubicBezTo>
                    <a:pt x="2691" y="3358"/>
                    <a:pt x="2596" y="3274"/>
                    <a:pt x="2596" y="3167"/>
                  </a:cubicBezTo>
                  <a:lnTo>
                    <a:pt x="2596" y="3108"/>
                  </a:lnTo>
                  <a:cubicBezTo>
                    <a:pt x="2858" y="2929"/>
                    <a:pt x="3048" y="2667"/>
                    <a:pt x="3120" y="2346"/>
                  </a:cubicBezTo>
                  <a:close/>
                  <a:moveTo>
                    <a:pt x="2262" y="3274"/>
                  </a:moveTo>
                  <a:cubicBezTo>
                    <a:pt x="2274" y="3381"/>
                    <a:pt x="2334" y="3465"/>
                    <a:pt x="2393" y="3524"/>
                  </a:cubicBezTo>
                  <a:lnTo>
                    <a:pt x="2119" y="3774"/>
                  </a:lnTo>
                  <a:cubicBezTo>
                    <a:pt x="2048" y="3852"/>
                    <a:pt x="1953" y="3890"/>
                    <a:pt x="1856" y="3890"/>
                  </a:cubicBezTo>
                  <a:cubicBezTo>
                    <a:pt x="1759" y="3890"/>
                    <a:pt x="1661" y="3852"/>
                    <a:pt x="1584" y="3774"/>
                  </a:cubicBezTo>
                  <a:lnTo>
                    <a:pt x="1429" y="3631"/>
                  </a:lnTo>
                  <a:cubicBezTo>
                    <a:pt x="1453" y="3584"/>
                    <a:pt x="1465" y="3524"/>
                    <a:pt x="1465" y="3465"/>
                  </a:cubicBezTo>
                  <a:lnTo>
                    <a:pt x="1465" y="3274"/>
                  </a:lnTo>
                  <a:cubicBezTo>
                    <a:pt x="1584" y="3322"/>
                    <a:pt x="1727" y="3334"/>
                    <a:pt x="1857" y="3334"/>
                  </a:cubicBezTo>
                  <a:cubicBezTo>
                    <a:pt x="1988" y="3334"/>
                    <a:pt x="2119" y="3322"/>
                    <a:pt x="2262" y="3274"/>
                  </a:cubicBezTo>
                  <a:close/>
                  <a:moveTo>
                    <a:pt x="1857" y="0"/>
                  </a:moveTo>
                  <a:cubicBezTo>
                    <a:pt x="1072" y="0"/>
                    <a:pt x="429" y="619"/>
                    <a:pt x="369" y="1464"/>
                  </a:cubicBezTo>
                  <a:cubicBezTo>
                    <a:pt x="333" y="1810"/>
                    <a:pt x="214" y="2536"/>
                    <a:pt x="72" y="2941"/>
                  </a:cubicBezTo>
                  <a:cubicBezTo>
                    <a:pt x="0" y="3119"/>
                    <a:pt x="83" y="3310"/>
                    <a:pt x="262" y="3405"/>
                  </a:cubicBezTo>
                  <a:cubicBezTo>
                    <a:pt x="393" y="3465"/>
                    <a:pt x="595" y="3536"/>
                    <a:pt x="857" y="3596"/>
                  </a:cubicBezTo>
                  <a:lnTo>
                    <a:pt x="405" y="3822"/>
                  </a:lnTo>
                  <a:cubicBezTo>
                    <a:pt x="155" y="3941"/>
                    <a:pt x="12" y="4191"/>
                    <a:pt x="12" y="4477"/>
                  </a:cubicBezTo>
                  <a:lnTo>
                    <a:pt x="12" y="5953"/>
                  </a:lnTo>
                  <a:cubicBezTo>
                    <a:pt x="12" y="6036"/>
                    <a:pt x="83" y="6132"/>
                    <a:pt x="191" y="6132"/>
                  </a:cubicBezTo>
                  <a:cubicBezTo>
                    <a:pt x="274" y="6132"/>
                    <a:pt x="369" y="6048"/>
                    <a:pt x="369" y="5953"/>
                  </a:cubicBezTo>
                  <a:lnTo>
                    <a:pt x="369" y="4477"/>
                  </a:lnTo>
                  <a:cubicBezTo>
                    <a:pt x="369" y="4322"/>
                    <a:pt x="441" y="4191"/>
                    <a:pt x="572" y="4131"/>
                  </a:cubicBezTo>
                  <a:lnTo>
                    <a:pt x="1155" y="3834"/>
                  </a:lnTo>
                  <a:lnTo>
                    <a:pt x="1369" y="4024"/>
                  </a:lnTo>
                  <a:cubicBezTo>
                    <a:pt x="1512" y="4167"/>
                    <a:pt x="1691" y="4239"/>
                    <a:pt x="1869" y="4239"/>
                  </a:cubicBezTo>
                  <a:cubicBezTo>
                    <a:pt x="2048" y="4239"/>
                    <a:pt x="2238" y="4167"/>
                    <a:pt x="2381" y="4024"/>
                  </a:cubicBezTo>
                  <a:lnTo>
                    <a:pt x="2715" y="3691"/>
                  </a:lnTo>
                  <a:lnTo>
                    <a:pt x="2834" y="3691"/>
                  </a:lnTo>
                  <a:cubicBezTo>
                    <a:pt x="2977" y="3691"/>
                    <a:pt x="3108" y="3631"/>
                    <a:pt x="3215" y="3536"/>
                  </a:cubicBezTo>
                  <a:lnTo>
                    <a:pt x="5382" y="1488"/>
                  </a:lnTo>
                  <a:lnTo>
                    <a:pt x="5632" y="1738"/>
                  </a:lnTo>
                  <a:lnTo>
                    <a:pt x="2893" y="4477"/>
                  </a:lnTo>
                  <a:cubicBezTo>
                    <a:pt x="2715" y="4655"/>
                    <a:pt x="2631" y="4882"/>
                    <a:pt x="2631" y="5132"/>
                  </a:cubicBezTo>
                  <a:lnTo>
                    <a:pt x="2631" y="5929"/>
                  </a:lnTo>
                  <a:cubicBezTo>
                    <a:pt x="2631" y="6025"/>
                    <a:pt x="2703" y="6108"/>
                    <a:pt x="2810" y="6108"/>
                  </a:cubicBezTo>
                  <a:cubicBezTo>
                    <a:pt x="2893" y="6108"/>
                    <a:pt x="2989" y="6036"/>
                    <a:pt x="2989" y="5929"/>
                  </a:cubicBezTo>
                  <a:lnTo>
                    <a:pt x="2989" y="5132"/>
                  </a:lnTo>
                  <a:cubicBezTo>
                    <a:pt x="2989" y="4977"/>
                    <a:pt x="3048" y="4834"/>
                    <a:pt x="3155" y="4727"/>
                  </a:cubicBezTo>
                  <a:lnTo>
                    <a:pt x="6227" y="1643"/>
                  </a:lnTo>
                  <a:cubicBezTo>
                    <a:pt x="6370" y="1512"/>
                    <a:pt x="6429" y="1310"/>
                    <a:pt x="6382" y="1131"/>
                  </a:cubicBezTo>
                  <a:lnTo>
                    <a:pt x="6263" y="679"/>
                  </a:lnTo>
                  <a:lnTo>
                    <a:pt x="6382" y="572"/>
                  </a:lnTo>
                  <a:cubicBezTo>
                    <a:pt x="6453" y="512"/>
                    <a:pt x="6453" y="393"/>
                    <a:pt x="6382" y="321"/>
                  </a:cubicBezTo>
                  <a:cubicBezTo>
                    <a:pt x="6352" y="286"/>
                    <a:pt x="6307" y="268"/>
                    <a:pt x="6261" y="268"/>
                  </a:cubicBezTo>
                  <a:cubicBezTo>
                    <a:pt x="6215" y="268"/>
                    <a:pt x="6168" y="286"/>
                    <a:pt x="6132" y="321"/>
                  </a:cubicBezTo>
                  <a:lnTo>
                    <a:pt x="3572" y="2738"/>
                  </a:lnTo>
                  <a:cubicBezTo>
                    <a:pt x="3453" y="2322"/>
                    <a:pt x="3358" y="1750"/>
                    <a:pt x="3346" y="1464"/>
                  </a:cubicBezTo>
                  <a:cubicBezTo>
                    <a:pt x="3286" y="631"/>
                    <a:pt x="2643" y="0"/>
                    <a:pt x="18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339;p92">
              <a:extLst>
                <a:ext uri="{FF2B5EF4-FFF2-40B4-BE49-F238E27FC236}">
                  <a16:creationId xmlns:a16="http://schemas.microsoft.com/office/drawing/2014/main" id="{6826B3D3-0A2F-F84D-6124-A032A8AFF298}"/>
                </a:ext>
              </a:extLst>
            </p:cNvPr>
            <p:cNvSpPr/>
            <p:nvPr/>
          </p:nvSpPr>
          <p:spPr>
            <a:xfrm>
              <a:off x="5740078" y="2905929"/>
              <a:ext cx="225547" cy="189516"/>
            </a:xfrm>
            <a:custGeom>
              <a:avLst/>
              <a:gdLst/>
              <a:ahLst/>
              <a:cxnLst/>
              <a:rect l="l" t="t" r="r" b="b"/>
              <a:pathLst>
                <a:path w="7086" h="5954" extrusionOk="0">
                  <a:moveTo>
                    <a:pt x="549" y="0"/>
                  </a:moveTo>
                  <a:cubicBezTo>
                    <a:pt x="251" y="0"/>
                    <a:pt x="1" y="250"/>
                    <a:pt x="1" y="548"/>
                  </a:cubicBezTo>
                  <a:lnTo>
                    <a:pt x="1" y="5072"/>
                  </a:lnTo>
                  <a:cubicBezTo>
                    <a:pt x="1" y="5156"/>
                    <a:pt x="72" y="5251"/>
                    <a:pt x="180" y="5251"/>
                  </a:cubicBezTo>
                  <a:cubicBezTo>
                    <a:pt x="263" y="5251"/>
                    <a:pt x="358" y="5179"/>
                    <a:pt x="358" y="5072"/>
                  </a:cubicBezTo>
                  <a:lnTo>
                    <a:pt x="358" y="548"/>
                  </a:lnTo>
                  <a:cubicBezTo>
                    <a:pt x="358" y="441"/>
                    <a:pt x="441" y="357"/>
                    <a:pt x="549" y="357"/>
                  </a:cubicBezTo>
                  <a:lnTo>
                    <a:pt x="6537" y="357"/>
                  </a:lnTo>
                  <a:cubicBezTo>
                    <a:pt x="6645" y="357"/>
                    <a:pt x="6728" y="441"/>
                    <a:pt x="6728" y="548"/>
                  </a:cubicBezTo>
                  <a:lnTo>
                    <a:pt x="6728" y="5394"/>
                  </a:lnTo>
                  <a:cubicBezTo>
                    <a:pt x="6728" y="5501"/>
                    <a:pt x="6645" y="5596"/>
                    <a:pt x="6537" y="5596"/>
                  </a:cubicBezTo>
                  <a:lnTo>
                    <a:pt x="2108" y="5596"/>
                  </a:lnTo>
                  <a:cubicBezTo>
                    <a:pt x="2025" y="5596"/>
                    <a:pt x="1930" y="5668"/>
                    <a:pt x="1930" y="5775"/>
                  </a:cubicBezTo>
                  <a:cubicBezTo>
                    <a:pt x="1930" y="5870"/>
                    <a:pt x="2013" y="5953"/>
                    <a:pt x="2108" y="5953"/>
                  </a:cubicBezTo>
                  <a:lnTo>
                    <a:pt x="6537" y="5953"/>
                  </a:lnTo>
                  <a:cubicBezTo>
                    <a:pt x="6835" y="5953"/>
                    <a:pt x="7085" y="5691"/>
                    <a:pt x="7085" y="5394"/>
                  </a:cubicBezTo>
                  <a:lnTo>
                    <a:pt x="7085" y="548"/>
                  </a:lnTo>
                  <a:cubicBezTo>
                    <a:pt x="7085" y="238"/>
                    <a:pt x="6847" y="0"/>
                    <a:pt x="6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340;p92">
              <a:extLst>
                <a:ext uri="{FF2B5EF4-FFF2-40B4-BE49-F238E27FC236}">
                  <a16:creationId xmlns:a16="http://schemas.microsoft.com/office/drawing/2014/main" id="{649F400C-9A5F-49C1-AC93-14821B55C39B}"/>
                </a:ext>
              </a:extLst>
            </p:cNvPr>
            <p:cNvSpPr/>
            <p:nvPr/>
          </p:nvSpPr>
          <p:spPr>
            <a:xfrm>
              <a:off x="5793902" y="2928464"/>
              <a:ext cx="131553" cy="130598"/>
            </a:xfrm>
            <a:custGeom>
              <a:avLst/>
              <a:gdLst/>
              <a:ahLst/>
              <a:cxnLst/>
              <a:rect l="l" t="t" r="r" b="b"/>
              <a:pathLst>
                <a:path w="4133" h="4103" extrusionOk="0">
                  <a:moveTo>
                    <a:pt x="1870" y="757"/>
                  </a:moveTo>
                  <a:cubicBezTo>
                    <a:pt x="2227" y="757"/>
                    <a:pt x="2537" y="876"/>
                    <a:pt x="2811" y="1090"/>
                  </a:cubicBezTo>
                  <a:lnTo>
                    <a:pt x="1751" y="2150"/>
                  </a:lnTo>
                  <a:cubicBezTo>
                    <a:pt x="1679" y="2221"/>
                    <a:pt x="1679" y="2328"/>
                    <a:pt x="1751" y="2400"/>
                  </a:cubicBezTo>
                  <a:cubicBezTo>
                    <a:pt x="1775" y="2424"/>
                    <a:pt x="1822" y="2447"/>
                    <a:pt x="1870" y="2447"/>
                  </a:cubicBezTo>
                  <a:cubicBezTo>
                    <a:pt x="1918" y="2447"/>
                    <a:pt x="1953" y="2424"/>
                    <a:pt x="1989" y="2400"/>
                  </a:cubicBezTo>
                  <a:lnTo>
                    <a:pt x="2513" y="1876"/>
                  </a:lnTo>
                  <a:cubicBezTo>
                    <a:pt x="2584" y="1995"/>
                    <a:pt x="2632" y="2126"/>
                    <a:pt x="2632" y="2281"/>
                  </a:cubicBezTo>
                  <a:cubicBezTo>
                    <a:pt x="2632" y="2697"/>
                    <a:pt x="2287" y="3043"/>
                    <a:pt x="1870" y="3043"/>
                  </a:cubicBezTo>
                  <a:cubicBezTo>
                    <a:pt x="1453" y="3043"/>
                    <a:pt x="1108" y="2697"/>
                    <a:pt x="1108" y="2281"/>
                  </a:cubicBezTo>
                  <a:cubicBezTo>
                    <a:pt x="1108" y="1864"/>
                    <a:pt x="1453" y="1519"/>
                    <a:pt x="1870" y="1519"/>
                  </a:cubicBezTo>
                  <a:cubicBezTo>
                    <a:pt x="1953" y="1519"/>
                    <a:pt x="2049" y="1447"/>
                    <a:pt x="2049" y="1340"/>
                  </a:cubicBezTo>
                  <a:cubicBezTo>
                    <a:pt x="2049" y="1233"/>
                    <a:pt x="1977" y="1162"/>
                    <a:pt x="1870" y="1162"/>
                  </a:cubicBezTo>
                  <a:cubicBezTo>
                    <a:pt x="1263" y="1162"/>
                    <a:pt x="763" y="1650"/>
                    <a:pt x="763" y="2269"/>
                  </a:cubicBezTo>
                  <a:cubicBezTo>
                    <a:pt x="763" y="2876"/>
                    <a:pt x="1263" y="3364"/>
                    <a:pt x="1870" y="3364"/>
                  </a:cubicBezTo>
                  <a:cubicBezTo>
                    <a:pt x="2477" y="3364"/>
                    <a:pt x="2965" y="2876"/>
                    <a:pt x="2965" y="2269"/>
                  </a:cubicBezTo>
                  <a:cubicBezTo>
                    <a:pt x="2965" y="2031"/>
                    <a:pt x="2894" y="1804"/>
                    <a:pt x="2763" y="1614"/>
                  </a:cubicBezTo>
                  <a:lnTo>
                    <a:pt x="3049" y="1328"/>
                  </a:lnTo>
                  <a:cubicBezTo>
                    <a:pt x="3251" y="1578"/>
                    <a:pt x="3370" y="1912"/>
                    <a:pt x="3370" y="2269"/>
                  </a:cubicBezTo>
                  <a:cubicBezTo>
                    <a:pt x="3370" y="3102"/>
                    <a:pt x="2703" y="3769"/>
                    <a:pt x="1870" y="3769"/>
                  </a:cubicBezTo>
                  <a:cubicBezTo>
                    <a:pt x="1036" y="3769"/>
                    <a:pt x="370" y="3102"/>
                    <a:pt x="370" y="2269"/>
                  </a:cubicBezTo>
                  <a:cubicBezTo>
                    <a:pt x="370" y="1435"/>
                    <a:pt x="1036" y="757"/>
                    <a:pt x="1870" y="757"/>
                  </a:cubicBezTo>
                  <a:close/>
                  <a:moveTo>
                    <a:pt x="3924" y="1"/>
                  </a:moveTo>
                  <a:cubicBezTo>
                    <a:pt x="3879" y="1"/>
                    <a:pt x="3834" y="19"/>
                    <a:pt x="3799" y="54"/>
                  </a:cubicBezTo>
                  <a:lnTo>
                    <a:pt x="3537" y="328"/>
                  </a:lnTo>
                  <a:lnTo>
                    <a:pt x="3537" y="197"/>
                  </a:lnTo>
                  <a:cubicBezTo>
                    <a:pt x="3537" y="102"/>
                    <a:pt x="3453" y="19"/>
                    <a:pt x="3358" y="19"/>
                  </a:cubicBezTo>
                  <a:cubicBezTo>
                    <a:pt x="3263" y="19"/>
                    <a:pt x="3180" y="90"/>
                    <a:pt x="3180" y="197"/>
                  </a:cubicBezTo>
                  <a:lnTo>
                    <a:pt x="3180" y="685"/>
                  </a:lnTo>
                  <a:lnTo>
                    <a:pt x="3037" y="816"/>
                  </a:lnTo>
                  <a:cubicBezTo>
                    <a:pt x="2715" y="554"/>
                    <a:pt x="2310" y="388"/>
                    <a:pt x="1870" y="388"/>
                  </a:cubicBezTo>
                  <a:cubicBezTo>
                    <a:pt x="834" y="388"/>
                    <a:pt x="1" y="1221"/>
                    <a:pt x="1" y="2245"/>
                  </a:cubicBezTo>
                  <a:cubicBezTo>
                    <a:pt x="1" y="3269"/>
                    <a:pt x="834" y="4102"/>
                    <a:pt x="1870" y="4102"/>
                  </a:cubicBezTo>
                  <a:cubicBezTo>
                    <a:pt x="2894" y="4102"/>
                    <a:pt x="3727" y="3269"/>
                    <a:pt x="3727" y="2245"/>
                  </a:cubicBezTo>
                  <a:cubicBezTo>
                    <a:pt x="3727" y="1804"/>
                    <a:pt x="3561" y="1388"/>
                    <a:pt x="3299" y="1066"/>
                  </a:cubicBezTo>
                  <a:lnTo>
                    <a:pt x="3430" y="935"/>
                  </a:lnTo>
                  <a:lnTo>
                    <a:pt x="3918" y="935"/>
                  </a:lnTo>
                  <a:cubicBezTo>
                    <a:pt x="4013" y="935"/>
                    <a:pt x="4096" y="864"/>
                    <a:pt x="4096" y="757"/>
                  </a:cubicBezTo>
                  <a:cubicBezTo>
                    <a:pt x="4084" y="673"/>
                    <a:pt x="4013" y="578"/>
                    <a:pt x="3918" y="578"/>
                  </a:cubicBezTo>
                  <a:lnTo>
                    <a:pt x="3787" y="578"/>
                  </a:lnTo>
                  <a:lnTo>
                    <a:pt x="4049" y="316"/>
                  </a:lnTo>
                  <a:cubicBezTo>
                    <a:pt x="4132" y="245"/>
                    <a:pt x="4132" y="138"/>
                    <a:pt x="4049" y="54"/>
                  </a:cubicBezTo>
                  <a:cubicBezTo>
                    <a:pt x="4013" y="19"/>
                    <a:pt x="3968" y="1"/>
                    <a:pt x="39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6341;p92">
            <a:extLst>
              <a:ext uri="{FF2B5EF4-FFF2-40B4-BE49-F238E27FC236}">
                <a16:creationId xmlns:a16="http://schemas.microsoft.com/office/drawing/2014/main" id="{F8E874B3-15B1-8C21-548F-839CE394E26A}"/>
              </a:ext>
            </a:extLst>
          </p:cNvPr>
          <p:cNvGrpSpPr/>
          <p:nvPr/>
        </p:nvGrpSpPr>
        <p:grpSpPr>
          <a:xfrm>
            <a:off x="1384347" y="3923264"/>
            <a:ext cx="501415" cy="446782"/>
            <a:chOff x="1327676" y="2910480"/>
            <a:chExt cx="347934" cy="310024"/>
          </a:xfrm>
          <a:solidFill>
            <a:srgbClr val="8E1438"/>
          </a:solidFill>
        </p:grpSpPr>
        <p:sp>
          <p:nvSpPr>
            <p:cNvPr id="103" name="Google Shape;16342;p92">
              <a:extLst>
                <a:ext uri="{FF2B5EF4-FFF2-40B4-BE49-F238E27FC236}">
                  <a16:creationId xmlns:a16="http://schemas.microsoft.com/office/drawing/2014/main" id="{41DF7642-5BAD-6B72-A578-F4AE9920FC96}"/>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343;p92">
              <a:extLst>
                <a:ext uri="{FF2B5EF4-FFF2-40B4-BE49-F238E27FC236}">
                  <a16:creationId xmlns:a16="http://schemas.microsoft.com/office/drawing/2014/main" id="{6A98BA63-C74E-D02C-667F-13FBC7E6FBAC}"/>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344;p92">
              <a:extLst>
                <a:ext uri="{FF2B5EF4-FFF2-40B4-BE49-F238E27FC236}">
                  <a16:creationId xmlns:a16="http://schemas.microsoft.com/office/drawing/2014/main" id="{A0305367-16F7-4042-F4D0-5FA00BA6D15D}"/>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345;p92">
              <a:extLst>
                <a:ext uri="{FF2B5EF4-FFF2-40B4-BE49-F238E27FC236}">
                  <a16:creationId xmlns:a16="http://schemas.microsoft.com/office/drawing/2014/main" id="{67C7B498-0E84-F1F4-C661-73C9AA611FFC}"/>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346;p92">
              <a:extLst>
                <a:ext uri="{FF2B5EF4-FFF2-40B4-BE49-F238E27FC236}">
                  <a16:creationId xmlns:a16="http://schemas.microsoft.com/office/drawing/2014/main" id="{F235043D-CFC5-1A47-823E-4FCE16C42749}"/>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6347;p92">
            <a:extLst>
              <a:ext uri="{FF2B5EF4-FFF2-40B4-BE49-F238E27FC236}">
                <a16:creationId xmlns:a16="http://schemas.microsoft.com/office/drawing/2014/main" id="{2D0D297C-3406-520A-8264-EAAC770A68DC}"/>
              </a:ext>
            </a:extLst>
          </p:cNvPr>
          <p:cNvSpPr/>
          <p:nvPr/>
        </p:nvSpPr>
        <p:spPr>
          <a:xfrm>
            <a:off x="3485922" y="4333396"/>
            <a:ext cx="15367" cy="46468"/>
          </a:xfrm>
          <a:custGeom>
            <a:avLst/>
            <a:gdLst/>
            <a:ahLst/>
            <a:cxnLst/>
            <a:rect l="l" t="t" r="r" b="b"/>
            <a:pathLst>
              <a:path w="335" h="1013" extrusionOk="0">
                <a:moveTo>
                  <a:pt x="167" y="1"/>
                </a:moveTo>
                <a:cubicBezTo>
                  <a:pt x="72" y="1"/>
                  <a:pt x="1" y="84"/>
                  <a:pt x="1" y="167"/>
                </a:cubicBezTo>
                <a:lnTo>
                  <a:pt x="1" y="858"/>
                </a:lnTo>
                <a:cubicBezTo>
                  <a:pt x="1" y="941"/>
                  <a:pt x="72" y="1013"/>
                  <a:pt x="167" y="1013"/>
                </a:cubicBezTo>
                <a:cubicBezTo>
                  <a:pt x="251" y="1013"/>
                  <a:pt x="334" y="941"/>
                  <a:pt x="334" y="858"/>
                </a:cubicBezTo>
                <a:lnTo>
                  <a:pt x="334" y="167"/>
                </a:lnTo>
                <a:cubicBezTo>
                  <a:pt x="334" y="60"/>
                  <a:pt x="251" y="1"/>
                  <a:pt x="167"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6348;p92">
            <a:extLst>
              <a:ext uri="{FF2B5EF4-FFF2-40B4-BE49-F238E27FC236}">
                <a16:creationId xmlns:a16="http://schemas.microsoft.com/office/drawing/2014/main" id="{638B3111-1ACC-5214-1549-EBA8457C644F}"/>
              </a:ext>
            </a:extLst>
          </p:cNvPr>
          <p:cNvGrpSpPr/>
          <p:nvPr/>
        </p:nvGrpSpPr>
        <p:grpSpPr>
          <a:xfrm>
            <a:off x="3438991" y="3864299"/>
            <a:ext cx="551702" cy="516788"/>
            <a:chOff x="2753373" y="2902523"/>
            <a:chExt cx="347552" cy="325557"/>
          </a:xfrm>
          <a:solidFill>
            <a:srgbClr val="8E1438"/>
          </a:solidFill>
        </p:grpSpPr>
        <p:sp>
          <p:nvSpPr>
            <p:cNvPr id="110" name="Google Shape;16349;p92">
              <a:extLst>
                <a:ext uri="{FF2B5EF4-FFF2-40B4-BE49-F238E27FC236}">
                  <a16:creationId xmlns:a16="http://schemas.microsoft.com/office/drawing/2014/main" id="{51267307-AD0E-D97F-B253-AA9931DB2E9B}"/>
                </a:ext>
              </a:extLst>
            </p:cNvPr>
            <p:cNvSpPr/>
            <p:nvPr/>
          </p:nvSpPr>
          <p:spPr>
            <a:xfrm>
              <a:off x="2807962" y="3018575"/>
              <a:ext cx="86418" cy="29506"/>
            </a:xfrm>
            <a:custGeom>
              <a:avLst/>
              <a:gdLst/>
              <a:ahLst/>
              <a:cxnLst/>
              <a:rect l="l" t="t" r="r" b="b"/>
              <a:pathLst>
                <a:path w="2715" h="927" extrusionOk="0">
                  <a:moveTo>
                    <a:pt x="1070" y="0"/>
                  </a:moveTo>
                  <a:cubicBezTo>
                    <a:pt x="752" y="0"/>
                    <a:pt x="464" y="31"/>
                    <a:pt x="274" y="57"/>
                  </a:cubicBezTo>
                  <a:cubicBezTo>
                    <a:pt x="107" y="93"/>
                    <a:pt x="0" y="224"/>
                    <a:pt x="0" y="390"/>
                  </a:cubicBezTo>
                  <a:lnTo>
                    <a:pt x="0" y="759"/>
                  </a:lnTo>
                  <a:cubicBezTo>
                    <a:pt x="0" y="843"/>
                    <a:pt x="72" y="926"/>
                    <a:pt x="155" y="926"/>
                  </a:cubicBezTo>
                  <a:cubicBezTo>
                    <a:pt x="250" y="926"/>
                    <a:pt x="322" y="843"/>
                    <a:pt x="322" y="759"/>
                  </a:cubicBezTo>
                  <a:lnTo>
                    <a:pt x="322" y="390"/>
                  </a:lnTo>
                  <a:cubicBezTo>
                    <a:pt x="322" y="390"/>
                    <a:pt x="322" y="367"/>
                    <a:pt x="334" y="367"/>
                  </a:cubicBezTo>
                  <a:cubicBezTo>
                    <a:pt x="493" y="349"/>
                    <a:pt x="758" y="318"/>
                    <a:pt x="1059" y="318"/>
                  </a:cubicBezTo>
                  <a:cubicBezTo>
                    <a:pt x="1163" y="318"/>
                    <a:pt x="1271" y="322"/>
                    <a:pt x="1381" y="331"/>
                  </a:cubicBezTo>
                  <a:cubicBezTo>
                    <a:pt x="1870" y="355"/>
                    <a:pt x="2239" y="486"/>
                    <a:pt x="2453" y="700"/>
                  </a:cubicBezTo>
                  <a:cubicBezTo>
                    <a:pt x="2483" y="730"/>
                    <a:pt x="2524" y="745"/>
                    <a:pt x="2566" y="745"/>
                  </a:cubicBezTo>
                  <a:cubicBezTo>
                    <a:pt x="2608" y="745"/>
                    <a:pt x="2649" y="730"/>
                    <a:pt x="2679" y="700"/>
                  </a:cubicBezTo>
                  <a:cubicBezTo>
                    <a:pt x="2715" y="640"/>
                    <a:pt x="2715" y="533"/>
                    <a:pt x="2655" y="474"/>
                  </a:cubicBezTo>
                  <a:cubicBezTo>
                    <a:pt x="2276" y="95"/>
                    <a:pt x="1627" y="0"/>
                    <a:pt x="10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350;p92">
              <a:extLst>
                <a:ext uri="{FF2B5EF4-FFF2-40B4-BE49-F238E27FC236}">
                  <a16:creationId xmlns:a16="http://schemas.microsoft.com/office/drawing/2014/main" id="{7EA9A77B-0F38-E02C-5898-58B352799F3E}"/>
                </a:ext>
              </a:extLst>
            </p:cNvPr>
            <p:cNvSpPr/>
            <p:nvPr/>
          </p:nvSpPr>
          <p:spPr>
            <a:xfrm>
              <a:off x="2753373" y="2973376"/>
              <a:ext cx="195213" cy="254704"/>
            </a:xfrm>
            <a:custGeom>
              <a:avLst/>
              <a:gdLst/>
              <a:ahLst/>
              <a:cxnLst/>
              <a:rect l="l" t="t" r="r" b="b"/>
              <a:pathLst>
                <a:path w="6133" h="8002" extrusionOk="0">
                  <a:moveTo>
                    <a:pt x="4787" y="298"/>
                  </a:moveTo>
                  <a:lnTo>
                    <a:pt x="4787" y="1846"/>
                  </a:lnTo>
                  <a:cubicBezTo>
                    <a:pt x="4787" y="2084"/>
                    <a:pt x="4751" y="2310"/>
                    <a:pt x="4644" y="2513"/>
                  </a:cubicBezTo>
                  <a:cubicBezTo>
                    <a:pt x="4632" y="2537"/>
                    <a:pt x="4632" y="2560"/>
                    <a:pt x="4632" y="2596"/>
                  </a:cubicBezTo>
                  <a:lnTo>
                    <a:pt x="4632" y="3037"/>
                  </a:lnTo>
                  <a:cubicBezTo>
                    <a:pt x="4632" y="3465"/>
                    <a:pt x="4442" y="3870"/>
                    <a:pt x="4132" y="4168"/>
                  </a:cubicBezTo>
                  <a:cubicBezTo>
                    <a:pt x="3852" y="4437"/>
                    <a:pt x="3484" y="4590"/>
                    <a:pt x="3099" y="4590"/>
                  </a:cubicBezTo>
                  <a:cubicBezTo>
                    <a:pt x="3059" y="4590"/>
                    <a:pt x="3018" y="4588"/>
                    <a:pt x="2977" y="4584"/>
                  </a:cubicBezTo>
                  <a:cubicBezTo>
                    <a:pt x="2156" y="4525"/>
                    <a:pt x="1513" y="3811"/>
                    <a:pt x="1513" y="2977"/>
                  </a:cubicBezTo>
                  <a:lnTo>
                    <a:pt x="1513" y="2572"/>
                  </a:lnTo>
                  <a:cubicBezTo>
                    <a:pt x="1513" y="2549"/>
                    <a:pt x="1513" y="2537"/>
                    <a:pt x="1501" y="2501"/>
                  </a:cubicBezTo>
                  <a:cubicBezTo>
                    <a:pt x="1394" y="2298"/>
                    <a:pt x="1358" y="2072"/>
                    <a:pt x="1358" y="1834"/>
                  </a:cubicBezTo>
                  <a:lnTo>
                    <a:pt x="1358" y="1513"/>
                  </a:lnTo>
                  <a:cubicBezTo>
                    <a:pt x="1358" y="834"/>
                    <a:pt x="1894" y="298"/>
                    <a:pt x="2561" y="298"/>
                  </a:cubicBezTo>
                  <a:close/>
                  <a:moveTo>
                    <a:pt x="3930" y="4680"/>
                  </a:moveTo>
                  <a:lnTo>
                    <a:pt x="3930" y="4977"/>
                  </a:lnTo>
                  <a:lnTo>
                    <a:pt x="3061" y="5573"/>
                  </a:lnTo>
                  <a:lnTo>
                    <a:pt x="2203" y="4977"/>
                  </a:lnTo>
                  <a:lnTo>
                    <a:pt x="2203" y="4680"/>
                  </a:lnTo>
                  <a:cubicBezTo>
                    <a:pt x="2430" y="4799"/>
                    <a:pt x="2680" y="4870"/>
                    <a:pt x="2942" y="4882"/>
                  </a:cubicBezTo>
                  <a:lnTo>
                    <a:pt x="3061" y="4882"/>
                  </a:lnTo>
                  <a:cubicBezTo>
                    <a:pt x="3358" y="4882"/>
                    <a:pt x="3656" y="4811"/>
                    <a:pt x="3930" y="4680"/>
                  </a:cubicBezTo>
                  <a:close/>
                  <a:moveTo>
                    <a:pt x="2084" y="5275"/>
                  </a:moveTo>
                  <a:lnTo>
                    <a:pt x="2846" y="5787"/>
                  </a:lnTo>
                  <a:lnTo>
                    <a:pt x="2430" y="6180"/>
                  </a:lnTo>
                  <a:lnTo>
                    <a:pt x="2406" y="6180"/>
                  </a:lnTo>
                  <a:lnTo>
                    <a:pt x="1918" y="5442"/>
                  </a:lnTo>
                  <a:lnTo>
                    <a:pt x="2084" y="5275"/>
                  </a:lnTo>
                  <a:close/>
                  <a:moveTo>
                    <a:pt x="4073" y="5251"/>
                  </a:moveTo>
                  <a:lnTo>
                    <a:pt x="4239" y="5418"/>
                  </a:lnTo>
                  <a:lnTo>
                    <a:pt x="3739" y="6180"/>
                  </a:lnTo>
                  <a:lnTo>
                    <a:pt x="3716" y="6180"/>
                  </a:lnTo>
                  <a:lnTo>
                    <a:pt x="3311" y="5775"/>
                  </a:lnTo>
                  <a:lnTo>
                    <a:pt x="4073" y="5251"/>
                  </a:lnTo>
                  <a:close/>
                  <a:moveTo>
                    <a:pt x="2549" y="1"/>
                  </a:moveTo>
                  <a:cubicBezTo>
                    <a:pt x="1715" y="1"/>
                    <a:pt x="1025" y="691"/>
                    <a:pt x="1025" y="1525"/>
                  </a:cubicBezTo>
                  <a:lnTo>
                    <a:pt x="1025" y="1870"/>
                  </a:lnTo>
                  <a:cubicBezTo>
                    <a:pt x="1025" y="2132"/>
                    <a:pt x="1084" y="2406"/>
                    <a:pt x="1191" y="2644"/>
                  </a:cubicBezTo>
                  <a:lnTo>
                    <a:pt x="1191" y="3001"/>
                  </a:lnTo>
                  <a:cubicBezTo>
                    <a:pt x="1191" y="3596"/>
                    <a:pt x="1453" y="4132"/>
                    <a:pt x="1870" y="4489"/>
                  </a:cubicBezTo>
                  <a:lnTo>
                    <a:pt x="1870" y="5025"/>
                  </a:lnTo>
                  <a:lnTo>
                    <a:pt x="1572" y="5335"/>
                  </a:lnTo>
                  <a:cubicBezTo>
                    <a:pt x="1549" y="5358"/>
                    <a:pt x="1537" y="5406"/>
                    <a:pt x="1537" y="5454"/>
                  </a:cubicBezTo>
                  <a:lnTo>
                    <a:pt x="548" y="5811"/>
                  </a:lnTo>
                  <a:cubicBezTo>
                    <a:pt x="227" y="5930"/>
                    <a:pt x="1" y="6239"/>
                    <a:pt x="1" y="6597"/>
                  </a:cubicBezTo>
                  <a:lnTo>
                    <a:pt x="1" y="7823"/>
                  </a:lnTo>
                  <a:cubicBezTo>
                    <a:pt x="1" y="7906"/>
                    <a:pt x="72" y="7978"/>
                    <a:pt x="167" y="7978"/>
                  </a:cubicBezTo>
                  <a:cubicBezTo>
                    <a:pt x="251" y="7978"/>
                    <a:pt x="322" y="7906"/>
                    <a:pt x="322" y="7823"/>
                  </a:cubicBezTo>
                  <a:lnTo>
                    <a:pt x="322" y="6597"/>
                  </a:lnTo>
                  <a:cubicBezTo>
                    <a:pt x="322" y="6370"/>
                    <a:pt x="465" y="6180"/>
                    <a:pt x="668" y="6108"/>
                  </a:cubicBezTo>
                  <a:lnTo>
                    <a:pt x="1691" y="5739"/>
                  </a:lnTo>
                  <a:lnTo>
                    <a:pt x="2120" y="6370"/>
                  </a:lnTo>
                  <a:cubicBezTo>
                    <a:pt x="2180" y="6466"/>
                    <a:pt x="2275" y="6501"/>
                    <a:pt x="2358" y="6525"/>
                  </a:cubicBezTo>
                  <a:lnTo>
                    <a:pt x="2394" y="6525"/>
                  </a:lnTo>
                  <a:cubicBezTo>
                    <a:pt x="2489" y="6525"/>
                    <a:pt x="2561" y="6489"/>
                    <a:pt x="2632" y="6430"/>
                  </a:cubicBezTo>
                  <a:lnTo>
                    <a:pt x="2906" y="6168"/>
                  </a:lnTo>
                  <a:lnTo>
                    <a:pt x="2906" y="7835"/>
                  </a:lnTo>
                  <a:cubicBezTo>
                    <a:pt x="2906" y="7918"/>
                    <a:pt x="2977" y="8002"/>
                    <a:pt x="3061" y="8002"/>
                  </a:cubicBezTo>
                  <a:cubicBezTo>
                    <a:pt x="3156" y="8002"/>
                    <a:pt x="3227" y="7918"/>
                    <a:pt x="3227" y="7835"/>
                  </a:cubicBezTo>
                  <a:lnTo>
                    <a:pt x="3227" y="6168"/>
                  </a:lnTo>
                  <a:lnTo>
                    <a:pt x="3501" y="6430"/>
                  </a:lnTo>
                  <a:cubicBezTo>
                    <a:pt x="3549" y="6489"/>
                    <a:pt x="3644" y="6525"/>
                    <a:pt x="3739" y="6525"/>
                  </a:cubicBezTo>
                  <a:lnTo>
                    <a:pt x="3763" y="6525"/>
                  </a:lnTo>
                  <a:cubicBezTo>
                    <a:pt x="3870" y="6501"/>
                    <a:pt x="3954" y="6466"/>
                    <a:pt x="4001" y="6370"/>
                  </a:cubicBezTo>
                  <a:lnTo>
                    <a:pt x="4430" y="5739"/>
                  </a:lnTo>
                  <a:lnTo>
                    <a:pt x="5466" y="6108"/>
                  </a:lnTo>
                  <a:cubicBezTo>
                    <a:pt x="5668" y="6180"/>
                    <a:pt x="5799" y="6370"/>
                    <a:pt x="5799" y="6597"/>
                  </a:cubicBezTo>
                  <a:lnTo>
                    <a:pt x="5799" y="7823"/>
                  </a:lnTo>
                  <a:cubicBezTo>
                    <a:pt x="5799" y="7906"/>
                    <a:pt x="5882" y="7978"/>
                    <a:pt x="5966" y="7978"/>
                  </a:cubicBezTo>
                  <a:cubicBezTo>
                    <a:pt x="6061" y="7978"/>
                    <a:pt x="6133" y="7906"/>
                    <a:pt x="6133" y="7823"/>
                  </a:cubicBezTo>
                  <a:lnTo>
                    <a:pt x="6133" y="6597"/>
                  </a:lnTo>
                  <a:cubicBezTo>
                    <a:pt x="6121" y="6228"/>
                    <a:pt x="5894" y="5918"/>
                    <a:pt x="5561" y="5787"/>
                  </a:cubicBezTo>
                  <a:lnTo>
                    <a:pt x="4585" y="5442"/>
                  </a:lnTo>
                  <a:cubicBezTo>
                    <a:pt x="4585" y="5394"/>
                    <a:pt x="4561" y="5346"/>
                    <a:pt x="4537" y="5323"/>
                  </a:cubicBezTo>
                  <a:lnTo>
                    <a:pt x="4239" y="5001"/>
                  </a:lnTo>
                  <a:lnTo>
                    <a:pt x="4239" y="4489"/>
                  </a:lnTo>
                  <a:cubicBezTo>
                    <a:pt x="4275" y="4454"/>
                    <a:pt x="4299" y="4430"/>
                    <a:pt x="4335" y="4406"/>
                  </a:cubicBezTo>
                  <a:cubicBezTo>
                    <a:pt x="4704" y="4049"/>
                    <a:pt x="4930" y="3561"/>
                    <a:pt x="4930" y="3060"/>
                  </a:cubicBezTo>
                  <a:lnTo>
                    <a:pt x="4930" y="2644"/>
                  </a:lnTo>
                  <a:cubicBezTo>
                    <a:pt x="5037" y="2382"/>
                    <a:pt x="5085" y="2132"/>
                    <a:pt x="5085" y="1870"/>
                  </a:cubicBezTo>
                  <a:lnTo>
                    <a:pt x="5085" y="167"/>
                  </a:lnTo>
                  <a:cubicBezTo>
                    <a:pt x="5085" y="84"/>
                    <a:pt x="5013" y="1"/>
                    <a:pt x="4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351;p92">
              <a:extLst>
                <a:ext uri="{FF2B5EF4-FFF2-40B4-BE49-F238E27FC236}">
                  <a16:creationId xmlns:a16="http://schemas.microsoft.com/office/drawing/2014/main" id="{6E6CD67A-3BED-BC49-B80B-3A58A6813CE3}"/>
                </a:ext>
              </a:extLst>
            </p:cNvPr>
            <p:cNvSpPr/>
            <p:nvPr/>
          </p:nvSpPr>
          <p:spPr>
            <a:xfrm>
              <a:off x="2905361" y="3195072"/>
              <a:ext cx="10631" cy="32244"/>
            </a:xfrm>
            <a:custGeom>
              <a:avLst/>
              <a:gdLst/>
              <a:ahLst/>
              <a:cxnLst/>
              <a:rect l="l" t="t" r="r" b="b"/>
              <a:pathLst>
                <a:path w="334" h="1013" extrusionOk="0">
                  <a:moveTo>
                    <a:pt x="167" y="1"/>
                  </a:moveTo>
                  <a:cubicBezTo>
                    <a:pt x="72" y="1"/>
                    <a:pt x="0" y="84"/>
                    <a:pt x="0" y="167"/>
                  </a:cubicBezTo>
                  <a:lnTo>
                    <a:pt x="0" y="858"/>
                  </a:lnTo>
                  <a:cubicBezTo>
                    <a:pt x="0" y="941"/>
                    <a:pt x="72" y="1013"/>
                    <a:pt x="167" y="1013"/>
                  </a:cubicBezTo>
                  <a:cubicBezTo>
                    <a:pt x="250" y="1013"/>
                    <a:pt x="334" y="941"/>
                    <a:pt x="334" y="858"/>
                  </a:cubicBezTo>
                  <a:lnTo>
                    <a:pt x="334" y="167"/>
                  </a:lnTo>
                  <a:cubicBezTo>
                    <a:pt x="334"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352;p92">
              <a:extLst>
                <a:ext uri="{FF2B5EF4-FFF2-40B4-BE49-F238E27FC236}">
                  <a16:creationId xmlns:a16="http://schemas.microsoft.com/office/drawing/2014/main" id="{6F33FFD1-1DD7-FF27-4E2C-B7C8B9592777}"/>
                </a:ext>
              </a:extLst>
            </p:cNvPr>
            <p:cNvSpPr/>
            <p:nvPr/>
          </p:nvSpPr>
          <p:spPr>
            <a:xfrm>
              <a:off x="2939069" y="2934735"/>
              <a:ext cx="161856" cy="169049"/>
            </a:xfrm>
            <a:custGeom>
              <a:avLst/>
              <a:gdLst/>
              <a:ahLst/>
              <a:cxnLst/>
              <a:rect l="l" t="t" r="r" b="b"/>
              <a:pathLst>
                <a:path w="5085" h="5311" extrusionOk="0">
                  <a:moveTo>
                    <a:pt x="668" y="0"/>
                  </a:moveTo>
                  <a:cubicBezTo>
                    <a:pt x="299" y="0"/>
                    <a:pt x="1" y="298"/>
                    <a:pt x="1" y="667"/>
                  </a:cubicBezTo>
                  <a:lnTo>
                    <a:pt x="1" y="3393"/>
                  </a:lnTo>
                  <a:cubicBezTo>
                    <a:pt x="1" y="3763"/>
                    <a:pt x="299" y="4060"/>
                    <a:pt x="668" y="4060"/>
                  </a:cubicBezTo>
                  <a:lnTo>
                    <a:pt x="977" y="4060"/>
                  </a:lnTo>
                  <a:lnTo>
                    <a:pt x="739" y="5001"/>
                  </a:lnTo>
                  <a:cubicBezTo>
                    <a:pt x="715" y="5108"/>
                    <a:pt x="763" y="5203"/>
                    <a:pt x="846" y="5263"/>
                  </a:cubicBezTo>
                  <a:cubicBezTo>
                    <a:pt x="894" y="5298"/>
                    <a:pt x="941" y="5310"/>
                    <a:pt x="977" y="5310"/>
                  </a:cubicBezTo>
                  <a:cubicBezTo>
                    <a:pt x="1025" y="5310"/>
                    <a:pt x="1084" y="5298"/>
                    <a:pt x="1132" y="5263"/>
                  </a:cubicBezTo>
                  <a:lnTo>
                    <a:pt x="2763" y="4072"/>
                  </a:lnTo>
                  <a:lnTo>
                    <a:pt x="4418" y="4072"/>
                  </a:lnTo>
                  <a:cubicBezTo>
                    <a:pt x="4787" y="4072"/>
                    <a:pt x="5085" y="3774"/>
                    <a:pt x="5085" y="3405"/>
                  </a:cubicBezTo>
                  <a:lnTo>
                    <a:pt x="5085" y="679"/>
                  </a:lnTo>
                  <a:cubicBezTo>
                    <a:pt x="5061" y="298"/>
                    <a:pt x="4751" y="0"/>
                    <a:pt x="4394" y="0"/>
                  </a:cubicBezTo>
                  <a:lnTo>
                    <a:pt x="3537" y="0"/>
                  </a:lnTo>
                  <a:cubicBezTo>
                    <a:pt x="3454" y="0"/>
                    <a:pt x="3370" y="72"/>
                    <a:pt x="3370" y="167"/>
                  </a:cubicBezTo>
                  <a:cubicBezTo>
                    <a:pt x="3370" y="250"/>
                    <a:pt x="3454" y="322"/>
                    <a:pt x="3537" y="322"/>
                  </a:cubicBezTo>
                  <a:lnTo>
                    <a:pt x="4394" y="322"/>
                  </a:lnTo>
                  <a:cubicBezTo>
                    <a:pt x="4585" y="322"/>
                    <a:pt x="4751" y="488"/>
                    <a:pt x="4751" y="679"/>
                  </a:cubicBezTo>
                  <a:lnTo>
                    <a:pt x="4751" y="3405"/>
                  </a:lnTo>
                  <a:cubicBezTo>
                    <a:pt x="4751" y="3596"/>
                    <a:pt x="4585" y="3763"/>
                    <a:pt x="4394" y="3763"/>
                  </a:cubicBezTo>
                  <a:lnTo>
                    <a:pt x="2692" y="3763"/>
                  </a:lnTo>
                  <a:cubicBezTo>
                    <a:pt x="2668" y="3763"/>
                    <a:pt x="2632" y="3774"/>
                    <a:pt x="2608" y="3798"/>
                  </a:cubicBezTo>
                  <a:lnTo>
                    <a:pt x="1084" y="4894"/>
                  </a:lnTo>
                  <a:lnTo>
                    <a:pt x="1322" y="3953"/>
                  </a:lnTo>
                  <a:cubicBezTo>
                    <a:pt x="1334" y="3917"/>
                    <a:pt x="1322" y="3858"/>
                    <a:pt x="1287" y="3822"/>
                  </a:cubicBezTo>
                  <a:cubicBezTo>
                    <a:pt x="1263" y="3774"/>
                    <a:pt x="1215" y="3763"/>
                    <a:pt x="1180" y="3763"/>
                  </a:cubicBezTo>
                  <a:lnTo>
                    <a:pt x="668" y="3763"/>
                  </a:lnTo>
                  <a:cubicBezTo>
                    <a:pt x="477" y="3763"/>
                    <a:pt x="310" y="3596"/>
                    <a:pt x="310" y="3405"/>
                  </a:cubicBezTo>
                  <a:lnTo>
                    <a:pt x="310" y="679"/>
                  </a:lnTo>
                  <a:cubicBezTo>
                    <a:pt x="310" y="488"/>
                    <a:pt x="477" y="322"/>
                    <a:pt x="668" y="322"/>
                  </a:cubicBezTo>
                  <a:lnTo>
                    <a:pt x="1513" y="322"/>
                  </a:lnTo>
                  <a:cubicBezTo>
                    <a:pt x="1608" y="322"/>
                    <a:pt x="1680" y="250"/>
                    <a:pt x="1680" y="167"/>
                  </a:cubicBezTo>
                  <a:cubicBezTo>
                    <a:pt x="1680" y="72"/>
                    <a:pt x="1608" y="0"/>
                    <a:pt x="1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353;p92">
              <a:extLst>
                <a:ext uri="{FF2B5EF4-FFF2-40B4-BE49-F238E27FC236}">
                  <a16:creationId xmlns:a16="http://schemas.microsoft.com/office/drawing/2014/main" id="{C101D7E9-77D9-E5D2-3461-BEFDAFD42EC1}"/>
                </a:ext>
              </a:extLst>
            </p:cNvPr>
            <p:cNvSpPr/>
            <p:nvPr/>
          </p:nvSpPr>
          <p:spPr>
            <a:xfrm>
              <a:off x="3002379" y="2902523"/>
              <a:ext cx="32244" cy="96668"/>
            </a:xfrm>
            <a:custGeom>
              <a:avLst/>
              <a:gdLst/>
              <a:ahLst/>
              <a:cxnLst/>
              <a:rect l="l" t="t" r="r" b="b"/>
              <a:pathLst>
                <a:path w="1013" h="3037" extrusionOk="0">
                  <a:moveTo>
                    <a:pt x="691" y="310"/>
                  </a:moveTo>
                  <a:lnTo>
                    <a:pt x="536" y="2727"/>
                  </a:lnTo>
                  <a:lnTo>
                    <a:pt x="500" y="2727"/>
                  </a:lnTo>
                  <a:lnTo>
                    <a:pt x="345" y="310"/>
                  </a:lnTo>
                  <a:close/>
                  <a:moveTo>
                    <a:pt x="167" y="0"/>
                  </a:moveTo>
                  <a:cubicBezTo>
                    <a:pt x="119" y="0"/>
                    <a:pt x="84" y="12"/>
                    <a:pt x="48" y="48"/>
                  </a:cubicBezTo>
                  <a:cubicBezTo>
                    <a:pt x="24" y="72"/>
                    <a:pt x="0" y="119"/>
                    <a:pt x="0" y="167"/>
                  </a:cubicBezTo>
                  <a:lnTo>
                    <a:pt x="167" y="2881"/>
                  </a:lnTo>
                  <a:cubicBezTo>
                    <a:pt x="167" y="2977"/>
                    <a:pt x="238" y="3036"/>
                    <a:pt x="334" y="3036"/>
                  </a:cubicBezTo>
                  <a:lnTo>
                    <a:pt x="679" y="3036"/>
                  </a:lnTo>
                  <a:cubicBezTo>
                    <a:pt x="762" y="3036"/>
                    <a:pt x="822" y="2977"/>
                    <a:pt x="834" y="2881"/>
                  </a:cubicBezTo>
                  <a:lnTo>
                    <a:pt x="1000" y="167"/>
                  </a:lnTo>
                  <a:cubicBezTo>
                    <a:pt x="1012" y="119"/>
                    <a:pt x="1000" y="72"/>
                    <a:pt x="977" y="48"/>
                  </a:cubicBezTo>
                  <a:cubicBezTo>
                    <a:pt x="941" y="12"/>
                    <a:pt x="893" y="0"/>
                    <a:pt x="8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354;p92">
              <a:extLst>
                <a:ext uri="{FF2B5EF4-FFF2-40B4-BE49-F238E27FC236}">
                  <a16:creationId xmlns:a16="http://schemas.microsoft.com/office/drawing/2014/main" id="{94B690BB-0F69-F4A7-6ED3-E63599463827}"/>
                </a:ext>
              </a:extLst>
            </p:cNvPr>
            <p:cNvSpPr/>
            <p:nvPr/>
          </p:nvSpPr>
          <p:spPr>
            <a:xfrm>
              <a:off x="3003143" y="3005206"/>
              <a:ext cx="32244" cy="32244"/>
            </a:xfrm>
            <a:custGeom>
              <a:avLst/>
              <a:gdLst/>
              <a:ahLst/>
              <a:cxnLst/>
              <a:rect l="l" t="t" r="r" b="b"/>
              <a:pathLst>
                <a:path w="1013" h="1013" extrusionOk="0">
                  <a:moveTo>
                    <a:pt x="500" y="322"/>
                  </a:moveTo>
                  <a:cubicBezTo>
                    <a:pt x="607" y="322"/>
                    <a:pt x="679" y="406"/>
                    <a:pt x="679" y="513"/>
                  </a:cubicBezTo>
                  <a:cubicBezTo>
                    <a:pt x="679" y="608"/>
                    <a:pt x="595" y="691"/>
                    <a:pt x="500" y="691"/>
                  </a:cubicBezTo>
                  <a:cubicBezTo>
                    <a:pt x="393" y="691"/>
                    <a:pt x="321" y="608"/>
                    <a:pt x="321" y="513"/>
                  </a:cubicBezTo>
                  <a:cubicBezTo>
                    <a:pt x="321" y="406"/>
                    <a:pt x="393" y="322"/>
                    <a:pt x="500" y="322"/>
                  </a:cubicBezTo>
                  <a:close/>
                  <a:moveTo>
                    <a:pt x="500" y="1"/>
                  </a:moveTo>
                  <a:cubicBezTo>
                    <a:pt x="214" y="1"/>
                    <a:pt x="0" y="227"/>
                    <a:pt x="0" y="513"/>
                  </a:cubicBezTo>
                  <a:cubicBezTo>
                    <a:pt x="0" y="787"/>
                    <a:pt x="214" y="1013"/>
                    <a:pt x="500" y="1013"/>
                  </a:cubicBezTo>
                  <a:cubicBezTo>
                    <a:pt x="786" y="1013"/>
                    <a:pt x="1012" y="787"/>
                    <a:pt x="1012" y="513"/>
                  </a:cubicBezTo>
                  <a:cubicBezTo>
                    <a:pt x="988" y="227"/>
                    <a:pt x="762"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6355;p92">
            <a:extLst>
              <a:ext uri="{FF2B5EF4-FFF2-40B4-BE49-F238E27FC236}">
                <a16:creationId xmlns:a16="http://schemas.microsoft.com/office/drawing/2014/main" id="{58662B3F-0F03-B38F-50A5-79BD8A91C35E}"/>
              </a:ext>
            </a:extLst>
          </p:cNvPr>
          <p:cNvGrpSpPr/>
          <p:nvPr/>
        </p:nvGrpSpPr>
        <p:grpSpPr>
          <a:xfrm>
            <a:off x="694539" y="3912852"/>
            <a:ext cx="513983" cy="483388"/>
            <a:chOff x="849016" y="2903255"/>
            <a:chExt cx="356655" cy="335425"/>
          </a:xfrm>
          <a:solidFill>
            <a:srgbClr val="8E1438"/>
          </a:solidFill>
        </p:grpSpPr>
        <p:sp>
          <p:nvSpPr>
            <p:cNvPr id="117" name="Google Shape;16356;p92">
              <a:extLst>
                <a:ext uri="{FF2B5EF4-FFF2-40B4-BE49-F238E27FC236}">
                  <a16:creationId xmlns:a16="http://schemas.microsoft.com/office/drawing/2014/main" id="{7ACBBE3A-C6EF-1D33-8706-F46ACD5282BC}"/>
                </a:ext>
              </a:extLst>
            </p:cNvPr>
            <p:cNvSpPr/>
            <p:nvPr/>
          </p:nvSpPr>
          <p:spPr>
            <a:xfrm>
              <a:off x="849016" y="2903255"/>
              <a:ext cx="356655" cy="335425"/>
            </a:xfrm>
            <a:custGeom>
              <a:avLst/>
              <a:gdLst/>
              <a:ahLst/>
              <a:cxnLst/>
              <a:rect l="l" t="t" r="r" b="b"/>
              <a:pathLst>
                <a:path w="11205" h="10538" extrusionOk="0">
                  <a:moveTo>
                    <a:pt x="9835" y="3192"/>
                  </a:moveTo>
                  <a:lnTo>
                    <a:pt x="9835" y="3680"/>
                  </a:lnTo>
                  <a:lnTo>
                    <a:pt x="2692" y="3680"/>
                  </a:lnTo>
                  <a:cubicBezTo>
                    <a:pt x="2608" y="3680"/>
                    <a:pt x="2525" y="3751"/>
                    <a:pt x="2525" y="3847"/>
                  </a:cubicBezTo>
                  <a:cubicBezTo>
                    <a:pt x="2525" y="3930"/>
                    <a:pt x="2608" y="4013"/>
                    <a:pt x="2692" y="4013"/>
                  </a:cubicBezTo>
                  <a:lnTo>
                    <a:pt x="10824" y="4013"/>
                  </a:lnTo>
                  <a:cubicBezTo>
                    <a:pt x="10847" y="4013"/>
                    <a:pt x="10883" y="4037"/>
                    <a:pt x="10883" y="4073"/>
                  </a:cubicBezTo>
                  <a:lnTo>
                    <a:pt x="10883" y="6478"/>
                  </a:lnTo>
                  <a:cubicBezTo>
                    <a:pt x="10883" y="6514"/>
                    <a:pt x="10847" y="6537"/>
                    <a:pt x="10824" y="6537"/>
                  </a:cubicBezTo>
                  <a:lnTo>
                    <a:pt x="382" y="6537"/>
                  </a:lnTo>
                  <a:cubicBezTo>
                    <a:pt x="358" y="6537"/>
                    <a:pt x="322" y="6502"/>
                    <a:pt x="322" y="6478"/>
                  </a:cubicBezTo>
                  <a:lnTo>
                    <a:pt x="322" y="4073"/>
                  </a:lnTo>
                  <a:cubicBezTo>
                    <a:pt x="322" y="4037"/>
                    <a:pt x="358" y="4013"/>
                    <a:pt x="382" y="4013"/>
                  </a:cubicBezTo>
                  <a:lnTo>
                    <a:pt x="2025" y="4013"/>
                  </a:lnTo>
                  <a:cubicBezTo>
                    <a:pt x="2108" y="4013"/>
                    <a:pt x="2192" y="3930"/>
                    <a:pt x="2192" y="3847"/>
                  </a:cubicBezTo>
                  <a:cubicBezTo>
                    <a:pt x="2192" y="3751"/>
                    <a:pt x="2108" y="3680"/>
                    <a:pt x="2025" y="3680"/>
                  </a:cubicBezTo>
                  <a:lnTo>
                    <a:pt x="1394" y="3680"/>
                  </a:lnTo>
                  <a:lnTo>
                    <a:pt x="1394" y="3192"/>
                  </a:lnTo>
                  <a:close/>
                  <a:moveTo>
                    <a:pt x="9824" y="6871"/>
                  </a:moveTo>
                  <a:lnTo>
                    <a:pt x="9824" y="7359"/>
                  </a:lnTo>
                  <a:lnTo>
                    <a:pt x="1382" y="7359"/>
                  </a:lnTo>
                  <a:lnTo>
                    <a:pt x="1382" y="6871"/>
                  </a:lnTo>
                  <a:close/>
                  <a:moveTo>
                    <a:pt x="382" y="1"/>
                  </a:moveTo>
                  <a:cubicBezTo>
                    <a:pt x="179" y="1"/>
                    <a:pt x="1" y="180"/>
                    <a:pt x="1" y="394"/>
                  </a:cubicBezTo>
                  <a:lnTo>
                    <a:pt x="1" y="2799"/>
                  </a:lnTo>
                  <a:cubicBezTo>
                    <a:pt x="1" y="3013"/>
                    <a:pt x="179" y="3192"/>
                    <a:pt x="382" y="3192"/>
                  </a:cubicBezTo>
                  <a:lnTo>
                    <a:pt x="1061" y="3192"/>
                  </a:lnTo>
                  <a:lnTo>
                    <a:pt x="1061" y="3680"/>
                  </a:lnTo>
                  <a:lnTo>
                    <a:pt x="382" y="3680"/>
                  </a:lnTo>
                  <a:cubicBezTo>
                    <a:pt x="179" y="3680"/>
                    <a:pt x="1" y="3859"/>
                    <a:pt x="1" y="4073"/>
                  </a:cubicBezTo>
                  <a:lnTo>
                    <a:pt x="1" y="6478"/>
                  </a:lnTo>
                  <a:cubicBezTo>
                    <a:pt x="1" y="6692"/>
                    <a:pt x="179" y="6871"/>
                    <a:pt x="382" y="6871"/>
                  </a:cubicBezTo>
                  <a:lnTo>
                    <a:pt x="1061" y="6871"/>
                  </a:lnTo>
                  <a:lnTo>
                    <a:pt x="1061" y="7359"/>
                  </a:lnTo>
                  <a:lnTo>
                    <a:pt x="382" y="7359"/>
                  </a:lnTo>
                  <a:cubicBezTo>
                    <a:pt x="179" y="7359"/>
                    <a:pt x="1" y="7538"/>
                    <a:pt x="1" y="7740"/>
                  </a:cubicBezTo>
                  <a:lnTo>
                    <a:pt x="1" y="10157"/>
                  </a:lnTo>
                  <a:cubicBezTo>
                    <a:pt x="1" y="10359"/>
                    <a:pt x="179" y="10538"/>
                    <a:pt x="382" y="10538"/>
                  </a:cubicBezTo>
                  <a:lnTo>
                    <a:pt x="5002" y="10538"/>
                  </a:lnTo>
                  <a:cubicBezTo>
                    <a:pt x="5085" y="10538"/>
                    <a:pt x="5168" y="10466"/>
                    <a:pt x="5168" y="10383"/>
                  </a:cubicBezTo>
                  <a:cubicBezTo>
                    <a:pt x="5168" y="10288"/>
                    <a:pt x="5085" y="10216"/>
                    <a:pt x="5002" y="10216"/>
                  </a:cubicBezTo>
                  <a:lnTo>
                    <a:pt x="382" y="10216"/>
                  </a:lnTo>
                  <a:cubicBezTo>
                    <a:pt x="358" y="10216"/>
                    <a:pt x="322" y="10181"/>
                    <a:pt x="322" y="10157"/>
                  </a:cubicBezTo>
                  <a:lnTo>
                    <a:pt x="322" y="7740"/>
                  </a:lnTo>
                  <a:cubicBezTo>
                    <a:pt x="322" y="7716"/>
                    <a:pt x="358" y="7680"/>
                    <a:pt x="382" y="7680"/>
                  </a:cubicBezTo>
                  <a:lnTo>
                    <a:pt x="10824" y="7680"/>
                  </a:lnTo>
                  <a:cubicBezTo>
                    <a:pt x="10847" y="7680"/>
                    <a:pt x="10883" y="7716"/>
                    <a:pt x="10883" y="7740"/>
                  </a:cubicBezTo>
                  <a:lnTo>
                    <a:pt x="10883" y="10157"/>
                  </a:lnTo>
                  <a:cubicBezTo>
                    <a:pt x="10883" y="10181"/>
                    <a:pt x="10847" y="10216"/>
                    <a:pt x="10824" y="10216"/>
                  </a:cubicBezTo>
                  <a:lnTo>
                    <a:pt x="5716" y="10216"/>
                  </a:lnTo>
                  <a:cubicBezTo>
                    <a:pt x="5621" y="10216"/>
                    <a:pt x="5549" y="10288"/>
                    <a:pt x="5549" y="10383"/>
                  </a:cubicBezTo>
                  <a:cubicBezTo>
                    <a:pt x="5549" y="10466"/>
                    <a:pt x="5621" y="10538"/>
                    <a:pt x="5716" y="10538"/>
                  </a:cubicBezTo>
                  <a:lnTo>
                    <a:pt x="10824" y="10538"/>
                  </a:lnTo>
                  <a:cubicBezTo>
                    <a:pt x="11026" y="10538"/>
                    <a:pt x="11205" y="10359"/>
                    <a:pt x="11205" y="10157"/>
                  </a:cubicBezTo>
                  <a:lnTo>
                    <a:pt x="11205" y="7740"/>
                  </a:lnTo>
                  <a:cubicBezTo>
                    <a:pt x="11205" y="7538"/>
                    <a:pt x="11026" y="7359"/>
                    <a:pt x="10824" y="7359"/>
                  </a:cubicBezTo>
                  <a:lnTo>
                    <a:pt x="10145" y="7359"/>
                  </a:lnTo>
                  <a:lnTo>
                    <a:pt x="10145" y="6871"/>
                  </a:lnTo>
                  <a:lnTo>
                    <a:pt x="10824" y="6871"/>
                  </a:lnTo>
                  <a:cubicBezTo>
                    <a:pt x="11026" y="6871"/>
                    <a:pt x="11205" y="6692"/>
                    <a:pt x="11205" y="6478"/>
                  </a:cubicBezTo>
                  <a:lnTo>
                    <a:pt x="11205" y="4073"/>
                  </a:lnTo>
                  <a:cubicBezTo>
                    <a:pt x="11205" y="3859"/>
                    <a:pt x="11026" y="3680"/>
                    <a:pt x="10824" y="3680"/>
                  </a:cubicBezTo>
                  <a:lnTo>
                    <a:pt x="10145" y="3680"/>
                  </a:lnTo>
                  <a:lnTo>
                    <a:pt x="10145" y="3192"/>
                  </a:lnTo>
                  <a:lnTo>
                    <a:pt x="10824" y="3192"/>
                  </a:lnTo>
                  <a:cubicBezTo>
                    <a:pt x="11026" y="3192"/>
                    <a:pt x="11205" y="3013"/>
                    <a:pt x="11205" y="2799"/>
                  </a:cubicBezTo>
                  <a:lnTo>
                    <a:pt x="11205" y="394"/>
                  </a:lnTo>
                  <a:cubicBezTo>
                    <a:pt x="11205" y="180"/>
                    <a:pt x="11026" y="1"/>
                    <a:pt x="10824" y="1"/>
                  </a:cubicBezTo>
                  <a:lnTo>
                    <a:pt x="9716" y="1"/>
                  </a:lnTo>
                  <a:cubicBezTo>
                    <a:pt x="9633" y="1"/>
                    <a:pt x="9550" y="72"/>
                    <a:pt x="9550" y="168"/>
                  </a:cubicBezTo>
                  <a:cubicBezTo>
                    <a:pt x="9550" y="251"/>
                    <a:pt x="9633" y="334"/>
                    <a:pt x="9716" y="334"/>
                  </a:cubicBezTo>
                  <a:lnTo>
                    <a:pt x="10824" y="334"/>
                  </a:lnTo>
                  <a:cubicBezTo>
                    <a:pt x="10847" y="334"/>
                    <a:pt x="10883" y="358"/>
                    <a:pt x="10883" y="394"/>
                  </a:cubicBezTo>
                  <a:lnTo>
                    <a:pt x="10883" y="2799"/>
                  </a:lnTo>
                  <a:cubicBezTo>
                    <a:pt x="10883" y="2835"/>
                    <a:pt x="10847" y="2858"/>
                    <a:pt x="10824" y="2858"/>
                  </a:cubicBezTo>
                  <a:lnTo>
                    <a:pt x="382" y="2858"/>
                  </a:lnTo>
                  <a:cubicBezTo>
                    <a:pt x="358" y="2858"/>
                    <a:pt x="322" y="2835"/>
                    <a:pt x="322" y="2799"/>
                  </a:cubicBezTo>
                  <a:lnTo>
                    <a:pt x="322" y="394"/>
                  </a:lnTo>
                  <a:cubicBezTo>
                    <a:pt x="322" y="358"/>
                    <a:pt x="358" y="334"/>
                    <a:pt x="382" y="334"/>
                  </a:cubicBezTo>
                  <a:lnTo>
                    <a:pt x="9062" y="334"/>
                  </a:lnTo>
                  <a:cubicBezTo>
                    <a:pt x="9157" y="334"/>
                    <a:pt x="9228" y="251"/>
                    <a:pt x="9228" y="168"/>
                  </a:cubicBezTo>
                  <a:cubicBezTo>
                    <a:pt x="9228" y="72"/>
                    <a:pt x="9157" y="1"/>
                    <a:pt x="90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357;p92">
              <a:extLst>
                <a:ext uri="{FF2B5EF4-FFF2-40B4-BE49-F238E27FC236}">
                  <a16:creationId xmlns:a16="http://schemas.microsoft.com/office/drawing/2014/main" id="{0BADD33B-AD85-1097-CD5A-866F1F93FCFC}"/>
                </a:ext>
              </a:extLst>
            </p:cNvPr>
            <p:cNvSpPr/>
            <p:nvPr/>
          </p:nvSpPr>
          <p:spPr>
            <a:xfrm>
              <a:off x="1137046" y="2932825"/>
              <a:ext cx="43607" cy="43607"/>
            </a:xfrm>
            <a:custGeom>
              <a:avLst/>
              <a:gdLst/>
              <a:ahLst/>
              <a:cxnLst/>
              <a:rect l="l" t="t" r="r" b="b"/>
              <a:pathLst>
                <a:path w="1370" h="1370" extrusionOk="0">
                  <a:moveTo>
                    <a:pt x="679" y="322"/>
                  </a:moveTo>
                  <a:cubicBezTo>
                    <a:pt x="882" y="322"/>
                    <a:pt x="1036" y="489"/>
                    <a:pt x="1036" y="679"/>
                  </a:cubicBezTo>
                  <a:cubicBezTo>
                    <a:pt x="1036" y="882"/>
                    <a:pt x="882" y="1036"/>
                    <a:pt x="679" y="1036"/>
                  </a:cubicBezTo>
                  <a:cubicBezTo>
                    <a:pt x="489" y="1036"/>
                    <a:pt x="322" y="870"/>
                    <a:pt x="322" y="679"/>
                  </a:cubicBezTo>
                  <a:cubicBezTo>
                    <a:pt x="322" y="489"/>
                    <a:pt x="489" y="322"/>
                    <a:pt x="679" y="322"/>
                  </a:cubicBezTo>
                  <a:close/>
                  <a:moveTo>
                    <a:pt x="679" y="1"/>
                  </a:moveTo>
                  <a:cubicBezTo>
                    <a:pt x="310" y="1"/>
                    <a:pt x="1" y="310"/>
                    <a:pt x="1" y="679"/>
                  </a:cubicBezTo>
                  <a:cubicBezTo>
                    <a:pt x="1" y="1060"/>
                    <a:pt x="310" y="1370"/>
                    <a:pt x="679" y="1370"/>
                  </a:cubicBezTo>
                  <a:cubicBezTo>
                    <a:pt x="1060" y="1370"/>
                    <a:pt x="1370" y="1060"/>
                    <a:pt x="1370" y="679"/>
                  </a:cubicBezTo>
                  <a:cubicBezTo>
                    <a:pt x="1370" y="310"/>
                    <a:pt x="1060"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358;p92">
              <a:extLst>
                <a:ext uri="{FF2B5EF4-FFF2-40B4-BE49-F238E27FC236}">
                  <a16:creationId xmlns:a16="http://schemas.microsoft.com/office/drawing/2014/main" id="{280521D1-3077-302B-2A8E-5975EFAD8208}"/>
                </a:ext>
              </a:extLst>
            </p:cNvPr>
            <p:cNvSpPr/>
            <p:nvPr/>
          </p:nvSpPr>
          <p:spPr>
            <a:xfrm>
              <a:off x="1080579" y="2932825"/>
              <a:ext cx="43607" cy="43607"/>
            </a:xfrm>
            <a:custGeom>
              <a:avLst/>
              <a:gdLst/>
              <a:ahLst/>
              <a:cxnLst/>
              <a:rect l="l" t="t" r="r" b="b"/>
              <a:pathLst>
                <a:path w="1370" h="1370" extrusionOk="0">
                  <a:moveTo>
                    <a:pt x="691" y="322"/>
                  </a:moveTo>
                  <a:cubicBezTo>
                    <a:pt x="882" y="322"/>
                    <a:pt x="1048" y="489"/>
                    <a:pt x="1048" y="679"/>
                  </a:cubicBezTo>
                  <a:cubicBezTo>
                    <a:pt x="1048" y="882"/>
                    <a:pt x="882" y="1036"/>
                    <a:pt x="691" y="1036"/>
                  </a:cubicBezTo>
                  <a:cubicBezTo>
                    <a:pt x="489" y="1036"/>
                    <a:pt x="334" y="870"/>
                    <a:pt x="334" y="679"/>
                  </a:cubicBezTo>
                  <a:cubicBezTo>
                    <a:pt x="334" y="489"/>
                    <a:pt x="489" y="322"/>
                    <a:pt x="691" y="322"/>
                  </a:cubicBezTo>
                  <a:close/>
                  <a:moveTo>
                    <a:pt x="691" y="1"/>
                  </a:moveTo>
                  <a:cubicBezTo>
                    <a:pt x="310" y="1"/>
                    <a:pt x="1" y="310"/>
                    <a:pt x="1" y="679"/>
                  </a:cubicBezTo>
                  <a:cubicBezTo>
                    <a:pt x="1" y="1060"/>
                    <a:pt x="310" y="1370"/>
                    <a:pt x="691" y="1370"/>
                  </a:cubicBezTo>
                  <a:cubicBezTo>
                    <a:pt x="1060" y="1370"/>
                    <a:pt x="1370" y="1060"/>
                    <a:pt x="1370" y="679"/>
                  </a:cubicBezTo>
                  <a:cubicBezTo>
                    <a:pt x="1370" y="310"/>
                    <a:pt x="107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359;p92">
              <a:extLst>
                <a:ext uri="{FF2B5EF4-FFF2-40B4-BE49-F238E27FC236}">
                  <a16:creationId xmlns:a16="http://schemas.microsoft.com/office/drawing/2014/main" id="{766CF98B-0880-BF32-DA9E-74F11E2960B4}"/>
                </a:ext>
              </a:extLst>
            </p:cNvPr>
            <p:cNvSpPr/>
            <p:nvPr/>
          </p:nvSpPr>
          <p:spPr>
            <a:xfrm>
              <a:off x="879350" y="2949122"/>
              <a:ext cx="187988" cy="10631"/>
            </a:xfrm>
            <a:custGeom>
              <a:avLst/>
              <a:gdLst/>
              <a:ahLst/>
              <a:cxnLst/>
              <a:rect l="l" t="t" r="r" b="b"/>
              <a:pathLst>
                <a:path w="5906" h="334" extrusionOk="0">
                  <a:moveTo>
                    <a:pt x="167" y="1"/>
                  </a:moveTo>
                  <a:cubicBezTo>
                    <a:pt x="72" y="1"/>
                    <a:pt x="0" y="84"/>
                    <a:pt x="0" y="167"/>
                  </a:cubicBezTo>
                  <a:cubicBezTo>
                    <a:pt x="0" y="263"/>
                    <a:pt x="72" y="334"/>
                    <a:pt x="167" y="334"/>
                  </a:cubicBezTo>
                  <a:lnTo>
                    <a:pt x="5739" y="334"/>
                  </a:lnTo>
                  <a:cubicBezTo>
                    <a:pt x="5834" y="334"/>
                    <a:pt x="5906" y="263"/>
                    <a:pt x="5906" y="167"/>
                  </a:cubicBezTo>
                  <a:cubicBezTo>
                    <a:pt x="5906" y="84"/>
                    <a:pt x="5834" y="1"/>
                    <a:pt x="5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360;p92">
              <a:extLst>
                <a:ext uri="{FF2B5EF4-FFF2-40B4-BE49-F238E27FC236}">
                  <a16:creationId xmlns:a16="http://schemas.microsoft.com/office/drawing/2014/main" id="{7D6815FB-74B7-5662-61FE-5A3B00CA4DE7}"/>
                </a:ext>
              </a:extLst>
            </p:cNvPr>
            <p:cNvSpPr/>
            <p:nvPr/>
          </p:nvSpPr>
          <p:spPr>
            <a:xfrm>
              <a:off x="1137046" y="3050309"/>
              <a:ext cx="43607" cy="43607"/>
            </a:xfrm>
            <a:custGeom>
              <a:avLst/>
              <a:gdLst/>
              <a:ahLst/>
              <a:cxnLst/>
              <a:rect l="l" t="t" r="r" b="b"/>
              <a:pathLst>
                <a:path w="1370" h="1370" extrusionOk="0">
                  <a:moveTo>
                    <a:pt x="679" y="322"/>
                  </a:moveTo>
                  <a:cubicBezTo>
                    <a:pt x="882" y="322"/>
                    <a:pt x="1036" y="489"/>
                    <a:pt x="1036" y="679"/>
                  </a:cubicBezTo>
                  <a:cubicBezTo>
                    <a:pt x="1036" y="882"/>
                    <a:pt x="882" y="1036"/>
                    <a:pt x="679" y="1036"/>
                  </a:cubicBezTo>
                  <a:cubicBezTo>
                    <a:pt x="489" y="1036"/>
                    <a:pt x="322" y="882"/>
                    <a:pt x="322" y="679"/>
                  </a:cubicBezTo>
                  <a:cubicBezTo>
                    <a:pt x="322" y="489"/>
                    <a:pt x="489" y="322"/>
                    <a:pt x="679" y="322"/>
                  </a:cubicBezTo>
                  <a:close/>
                  <a:moveTo>
                    <a:pt x="679" y="1"/>
                  </a:moveTo>
                  <a:cubicBezTo>
                    <a:pt x="310" y="1"/>
                    <a:pt x="1" y="310"/>
                    <a:pt x="1" y="679"/>
                  </a:cubicBezTo>
                  <a:cubicBezTo>
                    <a:pt x="1" y="1060"/>
                    <a:pt x="310" y="1370"/>
                    <a:pt x="679" y="1370"/>
                  </a:cubicBezTo>
                  <a:cubicBezTo>
                    <a:pt x="1060" y="1370"/>
                    <a:pt x="1370" y="1060"/>
                    <a:pt x="1370" y="679"/>
                  </a:cubicBezTo>
                  <a:cubicBezTo>
                    <a:pt x="1370" y="310"/>
                    <a:pt x="1060"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361;p92">
              <a:extLst>
                <a:ext uri="{FF2B5EF4-FFF2-40B4-BE49-F238E27FC236}">
                  <a16:creationId xmlns:a16="http://schemas.microsoft.com/office/drawing/2014/main" id="{513F67AC-E67F-81D7-E362-3F8EA28873E8}"/>
                </a:ext>
              </a:extLst>
            </p:cNvPr>
            <p:cNvSpPr/>
            <p:nvPr/>
          </p:nvSpPr>
          <p:spPr>
            <a:xfrm>
              <a:off x="1080579" y="3050309"/>
              <a:ext cx="43607" cy="43607"/>
            </a:xfrm>
            <a:custGeom>
              <a:avLst/>
              <a:gdLst/>
              <a:ahLst/>
              <a:cxnLst/>
              <a:rect l="l" t="t" r="r" b="b"/>
              <a:pathLst>
                <a:path w="1370" h="1370" extrusionOk="0">
                  <a:moveTo>
                    <a:pt x="691" y="322"/>
                  </a:moveTo>
                  <a:cubicBezTo>
                    <a:pt x="882" y="322"/>
                    <a:pt x="1048" y="489"/>
                    <a:pt x="1048" y="679"/>
                  </a:cubicBezTo>
                  <a:cubicBezTo>
                    <a:pt x="1048" y="882"/>
                    <a:pt x="882" y="1036"/>
                    <a:pt x="691" y="1036"/>
                  </a:cubicBezTo>
                  <a:cubicBezTo>
                    <a:pt x="489" y="1036"/>
                    <a:pt x="334" y="882"/>
                    <a:pt x="334" y="679"/>
                  </a:cubicBezTo>
                  <a:cubicBezTo>
                    <a:pt x="334" y="489"/>
                    <a:pt x="489" y="322"/>
                    <a:pt x="691" y="322"/>
                  </a:cubicBezTo>
                  <a:close/>
                  <a:moveTo>
                    <a:pt x="691" y="1"/>
                  </a:moveTo>
                  <a:cubicBezTo>
                    <a:pt x="310" y="1"/>
                    <a:pt x="1" y="310"/>
                    <a:pt x="1" y="679"/>
                  </a:cubicBezTo>
                  <a:cubicBezTo>
                    <a:pt x="1" y="1060"/>
                    <a:pt x="310" y="1370"/>
                    <a:pt x="691" y="1370"/>
                  </a:cubicBezTo>
                  <a:cubicBezTo>
                    <a:pt x="1060" y="1370"/>
                    <a:pt x="1370" y="1060"/>
                    <a:pt x="1370" y="679"/>
                  </a:cubicBezTo>
                  <a:cubicBezTo>
                    <a:pt x="1370" y="310"/>
                    <a:pt x="107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362;p92">
              <a:extLst>
                <a:ext uri="{FF2B5EF4-FFF2-40B4-BE49-F238E27FC236}">
                  <a16:creationId xmlns:a16="http://schemas.microsoft.com/office/drawing/2014/main" id="{B4188A8B-B590-653D-316A-E9E0259737BF}"/>
                </a:ext>
              </a:extLst>
            </p:cNvPr>
            <p:cNvSpPr/>
            <p:nvPr/>
          </p:nvSpPr>
          <p:spPr>
            <a:xfrm>
              <a:off x="879350" y="3066988"/>
              <a:ext cx="187988" cy="10249"/>
            </a:xfrm>
            <a:custGeom>
              <a:avLst/>
              <a:gdLst/>
              <a:ahLst/>
              <a:cxnLst/>
              <a:rect l="l" t="t" r="r" b="b"/>
              <a:pathLst>
                <a:path w="5906" h="322" extrusionOk="0">
                  <a:moveTo>
                    <a:pt x="167" y="0"/>
                  </a:moveTo>
                  <a:cubicBezTo>
                    <a:pt x="72" y="0"/>
                    <a:pt x="0" y="72"/>
                    <a:pt x="0" y="155"/>
                  </a:cubicBezTo>
                  <a:cubicBezTo>
                    <a:pt x="0" y="250"/>
                    <a:pt x="72" y="322"/>
                    <a:pt x="167" y="322"/>
                  </a:cubicBezTo>
                  <a:lnTo>
                    <a:pt x="5739" y="322"/>
                  </a:lnTo>
                  <a:cubicBezTo>
                    <a:pt x="5834" y="322"/>
                    <a:pt x="5906" y="250"/>
                    <a:pt x="5906" y="155"/>
                  </a:cubicBezTo>
                  <a:cubicBezTo>
                    <a:pt x="5906" y="72"/>
                    <a:pt x="5834" y="0"/>
                    <a:pt x="5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363;p92">
              <a:extLst>
                <a:ext uri="{FF2B5EF4-FFF2-40B4-BE49-F238E27FC236}">
                  <a16:creationId xmlns:a16="http://schemas.microsoft.com/office/drawing/2014/main" id="{24189F3D-DB5B-C5EC-60ED-D053553BD10F}"/>
                </a:ext>
              </a:extLst>
            </p:cNvPr>
            <p:cNvSpPr/>
            <p:nvPr/>
          </p:nvSpPr>
          <p:spPr>
            <a:xfrm>
              <a:off x="1137046" y="3167794"/>
              <a:ext cx="43607" cy="43607"/>
            </a:xfrm>
            <a:custGeom>
              <a:avLst/>
              <a:gdLst/>
              <a:ahLst/>
              <a:cxnLst/>
              <a:rect l="l" t="t" r="r" b="b"/>
              <a:pathLst>
                <a:path w="1370" h="1370" extrusionOk="0">
                  <a:moveTo>
                    <a:pt x="679" y="310"/>
                  </a:moveTo>
                  <a:cubicBezTo>
                    <a:pt x="882" y="310"/>
                    <a:pt x="1036" y="477"/>
                    <a:pt x="1036" y="667"/>
                  </a:cubicBezTo>
                  <a:cubicBezTo>
                    <a:pt x="1036" y="870"/>
                    <a:pt x="882" y="1024"/>
                    <a:pt x="679" y="1024"/>
                  </a:cubicBezTo>
                  <a:cubicBezTo>
                    <a:pt x="489" y="1024"/>
                    <a:pt x="322" y="858"/>
                    <a:pt x="322" y="667"/>
                  </a:cubicBezTo>
                  <a:cubicBezTo>
                    <a:pt x="322" y="477"/>
                    <a:pt x="489" y="310"/>
                    <a:pt x="679" y="310"/>
                  </a:cubicBezTo>
                  <a:close/>
                  <a:moveTo>
                    <a:pt x="679" y="0"/>
                  </a:moveTo>
                  <a:cubicBezTo>
                    <a:pt x="310" y="0"/>
                    <a:pt x="1" y="310"/>
                    <a:pt x="1" y="679"/>
                  </a:cubicBezTo>
                  <a:cubicBezTo>
                    <a:pt x="1" y="1060"/>
                    <a:pt x="310" y="1370"/>
                    <a:pt x="679" y="1370"/>
                  </a:cubicBezTo>
                  <a:cubicBezTo>
                    <a:pt x="1060" y="1370"/>
                    <a:pt x="1370" y="1060"/>
                    <a:pt x="1370" y="679"/>
                  </a:cubicBezTo>
                  <a:cubicBezTo>
                    <a:pt x="1370" y="298"/>
                    <a:pt x="1060"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364;p92">
              <a:extLst>
                <a:ext uri="{FF2B5EF4-FFF2-40B4-BE49-F238E27FC236}">
                  <a16:creationId xmlns:a16="http://schemas.microsoft.com/office/drawing/2014/main" id="{507A026D-7CEB-F075-930B-996448ADDBDF}"/>
                </a:ext>
              </a:extLst>
            </p:cNvPr>
            <p:cNvSpPr/>
            <p:nvPr/>
          </p:nvSpPr>
          <p:spPr>
            <a:xfrm>
              <a:off x="1080579" y="3167794"/>
              <a:ext cx="43607" cy="43607"/>
            </a:xfrm>
            <a:custGeom>
              <a:avLst/>
              <a:gdLst/>
              <a:ahLst/>
              <a:cxnLst/>
              <a:rect l="l" t="t" r="r" b="b"/>
              <a:pathLst>
                <a:path w="1370" h="1370" extrusionOk="0">
                  <a:moveTo>
                    <a:pt x="691" y="310"/>
                  </a:moveTo>
                  <a:cubicBezTo>
                    <a:pt x="882" y="310"/>
                    <a:pt x="1048" y="477"/>
                    <a:pt x="1048" y="667"/>
                  </a:cubicBezTo>
                  <a:cubicBezTo>
                    <a:pt x="1048" y="870"/>
                    <a:pt x="882" y="1024"/>
                    <a:pt x="691" y="1024"/>
                  </a:cubicBezTo>
                  <a:cubicBezTo>
                    <a:pt x="489" y="1024"/>
                    <a:pt x="334" y="858"/>
                    <a:pt x="334" y="667"/>
                  </a:cubicBezTo>
                  <a:cubicBezTo>
                    <a:pt x="334" y="477"/>
                    <a:pt x="489" y="310"/>
                    <a:pt x="691" y="310"/>
                  </a:cubicBezTo>
                  <a:close/>
                  <a:moveTo>
                    <a:pt x="691" y="0"/>
                  </a:moveTo>
                  <a:cubicBezTo>
                    <a:pt x="310" y="0"/>
                    <a:pt x="1" y="310"/>
                    <a:pt x="1" y="679"/>
                  </a:cubicBezTo>
                  <a:cubicBezTo>
                    <a:pt x="1" y="1060"/>
                    <a:pt x="310" y="1370"/>
                    <a:pt x="691" y="1370"/>
                  </a:cubicBezTo>
                  <a:cubicBezTo>
                    <a:pt x="1060" y="1370"/>
                    <a:pt x="1370" y="1060"/>
                    <a:pt x="1370" y="679"/>
                  </a:cubicBezTo>
                  <a:cubicBezTo>
                    <a:pt x="1370" y="298"/>
                    <a:pt x="1072"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365;p92">
              <a:extLst>
                <a:ext uri="{FF2B5EF4-FFF2-40B4-BE49-F238E27FC236}">
                  <a16:creationId xmlns:a16="http://schemas.microsoft.com/office/drawing/2014/main" id="{31C70064-B70E-8A13-598F-316DF41EBE0A}"/>
                </a:ext>
              </a:extLst>
            </p:cNvPr>
            <p:cNvSpPr/>
            <p:nvPr/>
          </p:nvSpPr>
          <p:spPr>
            <a:xfrm>
              <a:off x="879350" y="3184473"/>
              <a:ext cx="187988" cy="10249"/>
            </a:xfrm>
            <a:custGeom>
              <a:avLst/>
              <a:gdLst/>
              <a:ahLst/>
              <a:cxnLst/>
              <a:rect l="l" t="t" r="r" b="b"/>
              <a:pathLst>
                <a:path w="5906" h="322" extrusionOk="0">
                  <a:moveTo>
                    <a:pt x="167" y="0"/>
                  </a:moveTo>
                  <a:cubicBezTo>
                    <a:pt x="72" y="0"/>
                    <a:pt x="0" y="72"/>
                    <a:pt x="0" y="155"/>
                  </a:cubicBezTo>
                  <a:cubicBezTo>
                    <a:pt x="0" y="250"/>
                    <a:pt x="72" y="322"/>
                    <a:pt x="167" y="322"/>
                  </a:cubicBezTo>
                  <a:lnTo>
                    <a:pt x="5739" y="322"/>
                  </a:lnTo>
                  <a:cubicBezTo>
                    <a:pt x="5834" y="322"/>
                    <a:pt x="5906" y="250"/>
                    <a:pt x="5906" y="155"/>
                  </a:cubicBezTo>
                  <a:cubicBezTo>
                    <a:pt x="5906" y="48"/>
                    <a:pt x="5834" y="0"/>
                    <a:pt x="5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366;p92">
              <a:extLst>
                <a:ext uri="{FF2B5EF4-FFF2-40B4-BE49-F238E27FC236}">
                  <a16:creationId xmlns:a16="http://schemas.microsoft.com/office/drawing/2014/main" id="{6C761A2E-2531-B32F-00EE-B66788468A15}"/>
                </a:ext>
              </a:extLst>
            </p:cNvPr>
            <p:cNvSpPr/>
            <p:nvPr/>
          </p:nvSpPr>
          <p:spPr>
            <a:xfrm>
              <a:off x="879350" y="3083285"/>
              <a:ext cx="25432" cy="10631"/>
            </a:xfrm>
            <a:custGeom>
              <a:avLst/>
              <a:gdLst/>
              <a:ahLst/>
              <a:cxnLst/>
              <a:rect l="l" t="t" r="r" b="b"/>
              <a:pathLst>
                <a:path w="799" h="334" extrusionOk="0">
                  <a:moveTo>
                    <a:pt x="167" y="0"/>
                  </a:moveTo>
                  <a:cubicBezTo>
                    <a:pt x="72" y="0"/>
                    <a:pt x="0" y="84"/>
                    <a:pt x="0" y="167"/>
                  </a:cubicBezTo>
                  <a:cubicBezTo>
                    <a:pt x="0" y="262"/>
                    <a:pt x="72" y="334"/>
                    <a:pt x="167" y="334"/>
                  </a:cubicBezTo>
                  <a:lnTo>
                    <a:pt x="643" y="334"/>
                  </a:lnTo>
                  <a:cubicBezTo>
                    <a:pt x="727" y="334"/>
                    <a:pt x="798" y="262"/>
                    <a:pt x="798" y="167"/>
                  </a:cubicBezTo>
                  <a:cubicBezTo>
                    <a:pt x="798" y="84"/>
                    <a:pt x="727" y="0"/>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6367;p92">
            <a:extLst>
              <a:ext uri="{FF2B5EF4-FFF2-40B4-BE49-F238E27FC236}">
                <a16:creationId xmlns:a16="http://schemas.microsoft.com/office/drawing/2014/main" id="{9B4C730B-880C-6DD2-D426-8CDF75C556B2}"/>
              </a:ext>
            </a:extLst>
          </p:cNvPr>
          <p:cNvGrpSpPr/>
          <p:nvPr/>
        </p:nvGrpSpPr>
        <p:grpSpPr>
          <a:xfrm>
            <a:off x="5539472" y="3946750"/>
            <a:ext cx="403618" cy="397058"/>
            <a:chOff x="4210933" y="2926777"/>
            <a:chExt cx="280072" cy="275520"/>
          </a:xfrm>
          <a:solidFill>
            <a:srgbClr val="8E1438"/>
          </a:solidFill>
        </p:grpSpPr>
        <p:sp>
          <p:nvSpPr>
            <p:cNvPr id="129" name="Google Shape;16368;p92">
              <a:extLst>
                <a:ext uri="{FF2B5EF4-FFF2-40B4-BE49-F238E27FC236}">
                  <a16:creationId xmlns:a16="http://schemas.microsoft.com/office/drawing/2014/main" id="{C5A1074B-1747-DF5E-EE44-FECB24276F57}"/>
                </a:ext>
              </a:extLst>
            </p:cNvPr>
            <p:cNvSpPr/>
            <p:nvPr/>
          </p:nvSpPr>
          <p:spPr>
            <a:xfrm>
              <a:off x="4490623" y="2970352"/>
              <a:ext cx="32" cy="414"/>
            </a:xfrm>
            <a:custGeom>
              <a:avLst/>
              <a:gdLst/>
              <a:ahLst/>
              <a:cxnLst/>
              <a:rect l="l" t="t" r="r" b="b"/>
              <a:pathLst>
                <a:path w="1" h="13" extrusionOk="0">
                  <a:moveTo>
                    <a:pt x="0" y="0"/>
                  </a:moveTo>
                  <a:cubicBezTo>
                    <a:pt x="0" y="12"/>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369;p92">
              <a:extLst>
                <a:ext uri="{FF2B5EF4-FFF2-40B4-BE49-F238E27FC236}">
                  <a16:creationId xmlns:a16="http://schemas.microsoft.com/office/drawing/2014/main" id="{2EE29766-BADE-CDCA-31B5-CA15629BB91E}"/>
                </a:ext>
              </a:extLst>
            </p:cNvPr>
            <p:cNvSpPr/>
            <p:nvPr/>
          </p:nvSpPr>
          <p:spPr>
            <a:xfrm>
              <a:off x="4489859" y="2969589"/>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370;p92">
              <a:extLst>
                <a:ext uri="{FF2B5EF4-FFF2-40B4-BE49-F238E27FC236}">
                  <a16:creationId xmlns:a16="http://schemas.microsoft.com/office/drawing/2014/main" id="{647B644C-8A78-9023-B06D-A3028758D252}"/>
                </a:ext>
              </a:extLst>
            </p:cNvPr>
            <p:cNvSpPr/>
            <p:nvPr/>
          </p:nvSpPr>
          <p:spPr>
            <a:xfrm>
              <a:off x="4210933" y="2944952"/>
              <a:ext cx="280072" cy="257346"/>
            </a:xfrm>
            <a:custGeom>
              <a:avLst/>
              <a:gdLst/>
              <a:ahLst/>
              <a:cxnLst/>
              <a:rect l="l" t="t" r="r" b="b"/>
              <a:pathLst>
                <a:path w="8799" h="8085" extrusionOk="0">
                  <a:moveTo>
                    <a:pt x="7549" y="620"/>
                  </a:moveTo>
                  <a:lnTo>
                    <a:pt x="6596" y="6382"/>
                  </a:lnTo>
                  <a:lnTo>
                    <a:pt x="6596" y="620"/>
                  </a:lnTo>
                  <a:close/>
                  <a:moveTo>
                    <a:pt x="4965" y="1"/>
                  </a:moveTo>
                  <a:cubicBezTo>
                    <a:pt x="4894" y="1"/>
                    <a:pt x="4834" y="60"/>
                    <a:pt x="4834" y="143"/>
                  </a:cubicBezTo>
                  <a:cubicBezTo>
                    <a:pt x="4834" y="215"/>
                    <a:pt x="4894" y="274"/>
                    <a:pt x="4965" y="274"/>
                  </a:cubicBezTo>
                  <a:lnTo>
                    <a:pt x="6322" y="274"/>
                  </a:lnTo>
                  <a:lnTo>
                    <a:pt x="6322" y="7835"/>
                  </a:lnTo>
                  <a:lnTo>
                    <a:pt x="262" y="7835"/>
                  </a:lnTo>
                  <a:lnTo>
                    <a:pt x="262" y="7192"/>
                  </a:lnTo>
                  <a:cubicBezTo>
                    <a:pt x="262" y="7121"/>
                    <a:pt x="203" y="7061"/>
                    <a:pt x="131" y="7061"/>
                  </a:cubicBezTo>
                  <a:cubicBezTo>
                    <a:pt x="60" y="7061"/>
                    <a:pt x="0" y="7121"/>
                    <a:pt x="0" y="7192"/>
                  </a:cubicBezTo>
                  <a:lnTo>
                    <a:pt x="0" y="7954"/>
                  </a:lnTo>
                  <a:cubicBezTo>
                    <a:pt x="0" y="8025"/>
                    <a:pt x="60" y="8085"/>
                    <a:pt x="131" y="8085"/>
                  </a:cubicBezTo>
                  <a:lnTo>
                    <a:pt x="6465" y="8085"/>
                  </a:lnTo>
                  <a:cubicBezTo>
                    <a:pt x="6525" y="8085"/>
                    <a:pt x="6561" y="8037"/>
                    <a:pt x="6584" y="8002"/>
                  </a:cubicBezTo>
                  <a:lnTo>
                    <a:pt x="7906" y="3715"/>
                  </a:lnTo>
                  <a:cubicBezTo>
                    <a:pt x="7918" y="3632"/>
                    <a:pt x="7882" y="3572"/>
                    <a:pt x="7811" y="3549"/>
                  </a:cubicBezTo>
                  <a:cubicBezTo>
                    <a:pt x="7799" y="3547"/>
                    <a:pt x="7788" y="3546"/>
                    <a:pt x="7777" y="3546"/>
                  </a:cubicBezTo>
                  <a:cubicBezTo>
                    <a:pt x="7721" y="3546"/>
                    <a:pt x="7674" y="3572"/>
                    <a:pt x="7644" y="3632"/>
                  </a:cubicBezTo>
                  <a:lnTo>
                    <a:pt x="6870" y="6132"/>
                  </a:lnTo>
                  <a:lnTo>
                    <a:pt x="7727" y="989"/>
                  </a:lnTo>
                  <a:lnTo>
                    <a:pt x="8466" y="989"/>
                  </a:lnTo>
                  <a:lnTo>
                    <a:pt x="7799" y="3144"/>
                  </a:lnTo>
                  <a:cubicBezTo>
                    <a:pt x="7787" y="3215"/>
                    <a:pt x="7811" y="3275"/>
                    <a:pt x="7882" y="3311"/>
                  </a:cubicBezTo>
                  <a:lnTo>
                    <a:pt x="7930" y="3311"/>
                  </a:lnTo>
                  <a:cubicBezTo>
                    <a:pt x="7989" y="3311"/>
                    <a:pt x="8037" y="3275"/>
                    <a:pt x="8049" y="3215"/>
                  </a:cubicBezTo>
                  <a:lnTo>
                    <a:pt x="8763" y="894"/>
                  </a:lnTo>
                  <a:cubicBezTo>
                    <a:pt x="8799" y="870"/>
                    <a:pt x="8799" y="822"/>
                    <a:pt x="8763" y="798"/>
                  </a:cubicBezTo>
                  <a:cubicBezTo>
                    <a:pt x="8739" y="763"/>
                    <a:pt x="8704" y="739"/>
                    <a:pt x="8668" y="739"/>
                  </a:cubicBezTo>
                  <a:lnTo>
                    <a:pt x="7787" y="739"/>
                  </a:lnTo>
                  <a:lnTo>
                    <a:pt x="7835" y="501"/>
                  </a:lnTo>
                  <a:cubicBezTo>
                    <a:pt x="7835" y="453"/>
                    <a:pt x="7835" y="417"/>
                    <a:pt x="7799" y="394"/>
                  </a:cubicBezTo>
                  <a:cubicBezTo>
                    <a:pt x="7763" y="358"/>
                    <a:pt x="7739" y="346"/>
                    <a:pt x="7692" y="346"/>
                  </a:cubicBezTo>
                  <a:lnTo>
                    <a:pt x="6596" y="346"/>
                  </a:lnTo>
                  <a:lnTo>
                    <a:pt x="6596" y="143"/>
                  </a:lnTo>
                  <a:cubicBezTo>
                    <a:pt x="6596" y="60"/>
                    <a:pt x="6537" y="1"/>
                    <a:pt x="6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371;p92">
              <a:extLst>
                <a:ext uri="{FF2B5EF4-FFF2-40B4-BE49-F238E27FC236}">
                  <a16:creationId xmlns:a16="http://schemas.microsoft.com/office/drawing/2014/main" id="{B578EDB6-1AD4-D1B6-6728-C7ABF9926A9E}"/>
                </a:ext>
              </a:extLst>
            </p:cNvPr>
            <p:cNvSpPr/>
            <p:nvPr/>
          </p:nvSpPr>
          <p:spPr>
            <a:xfrm>
              <a:off x="4212047" y="2926777"/>
              <a:ext cx="144826" cy="234619"/>
            </a:xfrm>
            <a:custGeom>
              <a:avLst/>
              <a:gdLst/>
              <a:ahLst/>
              <a:cxnLst/>
              <a:rect l="l" t="t" r="r" b="b"/>
              <a:pathLst>
                <a:path w="4550" h="7371" extrusionOk="0">
                  <a:moveTo>
                    <a:pt x="132" y="0"/>
                  </a:moveTo>
                  <a:cubicBezTo>
                    <a:pt x="60" y="0"/>
                    <a:pt x="1" y="60"/>
                    <a:pt x="1" y="131"/>
                  </a:cubicBezTo>
                  <a:lnTo>
                    <a:pt x="1" y="7239"/>
                  </a:lnTo>
                  <a:cubicBezTo>
                    <a:pt x="1" y="7311"/>
                    <a:pt x="60" y="7370"/>
                    <a:pt x="132" y="7370"/>
                  </a:cubicBezTo>
                  <a:cubicBezTo>
                    <a:pt x="203" y="7370"/>
                    <a:pt x="263" y="7311"/>
                    <a:pt x="263" y="7239"/>
                  </a:cubicBezTo>
                  <a:lnTo>
                    <a:pt x="263" y="262"/>
                  </a:lnTo>
                  <a:lnTo>
                    <a:pt x="1763" y="262"/>
                  </a:lnTo>
                  <a:lnTo>
                    <a:pt x="2299" y="810"/>
                  </a:lnTo>
                  <a:cubicBezTo>
                    <a:pt x="2335" y="845"/>
                    <a:pt x="2358" y="857"/>
                    <a:pt x="2394" y="857"/>
                  </a:cubicBezTo>
                  <a:lnTo>
                    <a:pt x="4418" y="857"/>
                  </a:lnTo>
                  <a:cubicBezTo>
                    <a:pt x="4490" y="857"/>
                    <a:pt x="4549" y="798"/>
                    <a:pt x="4549" y="726"/>
                  </a:cubicBezTo>
                  <a:cubicBezTo>
                    <a:pt x="4537" y="655"/>
                    <a:pt x="4478" y="595"/>
                    <a:pt x="4418" y="595"/>
                  </a:cubicBezTo>
                  <a:lnTo>
                    <a:pt x="2454" y="595"/>
                  </a:lnTo>
                  <a:lnTo>
                    <a:pt x="1918" y="36"/>
                  </a:lnTo>
                  <a:cubicBezTo>
                    <a:pt x="1882" y="12"/>
                    <a:pt x="1858" y="0"/>
                    <a:pt x="1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372;p92">
              <a:extLst>
                <a:ext uri="{FF2B5EF4-FFF2-40B4-BE49-F238E27FC236}">
                  <a16:creationId xmlns:a16="http://schemas.microsoft.com/office/drawing/2014/main" id="{35D386A0-9EDA-23CC-29BC-648C9EC71665}"/>
                </a:ext>
              </a:extLst>
            </p:cNvPr>
            <p:cNvSpPr/>
            <p:nvPr/>
          </p:nvSpPr>
          <p:spPr>
            <a:xfrm>
              <a:off x="4246550" y="2996103"/>
              <a:ext cx="28074" cy="28106"/>
            </a:xfrm>
            <a:custGeom>
              <a:avLst/>
              <a:gdLst/>
              <a:ahLst/>
              <a:cxnLst/>
              <a:rect l="l" t="t" r="r" b="b"/>
              <a:pathLst>
                <a:path w="882" h="883" extrusionOk="0">
                  <a:moveTo>
                    <a:pt x="620" y="263"/>
                  </a:moveTo>
                  <a:lnTo>
                    <a:pt x="620" y="608"/>
                  </a:lnTo>
                  <a:lnTo>
                    <a:pt x="262" y="608"/>
                  </a:lnTo>
                  <a:lnTo>
                    <a:pt x="262" y="263"/>
                  </a:lnTo>
                  <a:close/>
                  <a:moveTo>
                    <a:pt x="131" y="1"/>
                  </a:moveTo>
                  <a:cubicBezTo>
                    <a:pt x="60" y="1"/>
                    <a:pt x="0" y="60"/>
                    <a:pt x="0" y="144"/>
                  </a:cubicBezTo>
                  <a:lnTo>
                    <a:pt x="0" y="751"/>
                  </a:lnTo>
                  <a:cubicBezTo>
                    <a:pt x="0" y="822"/>
                    <a:pt x="60" y="882"/>
                    <a:pt x="131" y="882"/>
                  </a:cubicBezTo>
                  <a:lnTo>
                    <a:pt x="739" y="882"/>
                  </a:lnTo>
                  <a:cubicBezTo>
                    <a:pt x="822" y="882"/>
                    <a:pt x="881" y="822"/>
                    <a:pt x="881" y="751"/>
                  </a:cubicBezTo>
                  <a:lnTo>
                    <a:pt x="881" y="144"/>
                  </a:lnTo>
                  <a:cubicBezTo>
                    <a:pt x="881" y="60"/>
                    <a:pt x="822" y="1"/>
                    <a:pt x="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373;p92">
              <a:extLst>
                <a:ext uri="{FF2B5EF4-FFF2-40B4-BE49-F238E27FC236}">
                  <a16:creationId xmlns:a16="http://schemas.microsoft.com/office/drawing/2014/main" id="{8082C084-7AA3-8EDE-FACE-2C6A925A42F5}"/>
                </a:ext>
              </a:extLst>
            </p:cNvPr>
            <p:cNvSpPr/>
            <p:nvPr/>
          </p:nvSpPr>
          <p:spPr>
            <a:xfrm>
              <a:off x="4285956" y="3015456"/>
              <a:ext cx="97814" cy="8753"/>
            </a:xfrm>
            <a:custGeom>
              <a:avLst/>
              <a:gdLst/>
              <a:ahLst/>
              <a:cxnLst/>
              <a:rect l="l" t="t" r="r" b="b"/>
              <a:pathLst>
                <a:path w="3073" h="275" extrusionOk="0">
                  <a:moveTo>
                    <a:pt x="132" y="0"/>
                  </a:moveTo>
                  <a:cubicBezTo>
                    <a:pt x="60" y="0"/>
                    <a:pt x="1" y="60"/>
                    <a:pt x="1" y="143"/>
                  </a:cubicBezTo>
                  <a:cubicBezTo>
                    <a:pt x="1" y="214"/>
                    <a:pt x="60" y="274"/>
                    <a:pt x="132" y="274"/>
                  </a:cubicBezTo>
                  <a:lnTo>
                    <a:pt x="2942" y="274"/>
                  </a:lnTo>
                  <a:cubicBezTo>
                    <a:pt x="3013" y="274"/>
                    <a:pt x="3072" y="214"/>
                    <a:pt x="3072" y="143"/>
                  </a:cubicBezTo>
                  <a:cubicBezTo>
                    <a:pt x="3072" y="72"/>
                    <a:pt x="3013"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374;p92">
              <a:extLst>
                <a:ext uri="{FF2B5EF4-FFF2-40B4-BE49-F238E27FC236}">
                  <a16:creationId xmlns:a16="http://schemas.microsoft.com/office/drawing/2014/main" id="{04B1B9A6-8B34-3819-C454-BD012C249017}"/>
                </a:ext>
              </a:extLst>
            </p:cNvPr>
            <p:cNvSpPr/>
            <p:nvPr/>
          </p:nvSpPr>
          <p:spPr>
            <a:xfrm>
              <a:off x="4285956" y="3001800"/>
              <a:ext cx="30366" cy="8753"/>
            </a:xfrm>
            <a:custGeom>
              <a:avLst/>
              <a:gdLst/>
              <a:ahLst/>
              <a:cxnLst/>
              <a:rect l="l" t="t" r="r" b="b"/>
              <a:pathLst>
                <a:path w="954" h="275" extrusionOk="0">
                  <a:moveTo>
                    <a:pt x="132" y="1"/>
                  </a:moveTo>
                  <a:cubicBezTo>
                    <a:pt x="60" y="1"/>
                    <a:pt x="1" y="60"/>
                    <a:pt x="1" y="132"/>
                  </a:cubicBezTo>
                  <a:cubicBezTo>
                    <a:pt x="1" y="215"/>
                    <a:pt x="60" y="274"/>
                    <a:pt x="132" y="274"/>
                  </a:cubicBezTo>
                  <a:lnTo>
                    <a:pt x="810" y="274"/>
                  </a:lnTo>
                  <a:cubicBezTo>
                    <a:pt x="894" y="274"/>
                    <a:pt x="953" y="215"/>
                    <a:pt x="953" y="132"/>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375;p92">
              <a:extLst>
                <a:ext uri="{FF2B5EF4-FFF2-40B4-BE49-F238E27FC236}">
                  <a16:creationId xmlns:a16="http://schemas.microsoft.com/office/drawing/2014/main" id="{0F8DFD4F-E6A9-A29E-8D66-2F44904F9E03}"/>
                </a:ext>
              </a:extLst>
            </p:cNvPr>
            <p:cNvSpPr/>
            <p:nvPr/>
          </p:nvSpPr>
          <p:spPr>
            <a:xfrm>
              <a:off x="4246550" y="3060177"/>
              <a:ext cx="28074" cy="28074"/>
            </a:xfrm>
            <a:custGeom>
              <a:avLst/>
              <a:gdLst/>
              <a:ahLst/>
              <a:cxnLst/>
              <a:rect l="l" t="t" r="r" b="b"/>
              <a:pathLst>
                <a:path w="882" h="882" extrusionOk="0">
                  <a:moveTo>
                    <a:pt x="620" y="274"/>
                  </a:moveTo>
                  <a:lnTo>
                    <a:pt x="620" y="631"/>
                  </a:lnTo>
                  <a:lnTo>
                    <a:pt x="262" y="631"/>
                  </a:lnTo>
                  <a:lnTo>
                    <a:pt x="262" y="274"/>
                  </a:lnTo>
                  <a:close/>
                  <a:moveTo>
                    <a:pt x="131" y="0"/>
                  </a:moveTo>
                  <a:cubicBezTo>
                    <a:pt x="60" y="0"/>
                    <a:pt x="0" y="60"/>
                    <a:pt x="0" y="131"/>
                  </a:cubicBezTo>
                  <a:lnTo>
                    <a:pt x="0" y="750"/>
                  </a:lnTo>
                  <a:cubicBezTo>
                    <a:pt x="0" y="822"/>
                    <a:pt x="60" y="881"/>
                    <a:pt x="131" y="881"/>
                  </a:cubicBezTo>
                  <a:lnTo>
                    <a:pt x="739" y="881"/>
                  </a:lnTo>
                  <a:cubicBezTo>
                    <a:pt x="822" y="881"/>
                    <a:pt x="881" y="822"/>
                    <a:pt x="881" y="750"/>
                  </a:cubicBezTo>
                  <a:lnTo>
                    <a:pt x="881" y="131"/>
                  </a:lnTo>
                  <a:cubicBezTo>
                    <a:pt x="881" y="60"/>
                    <a:pt x="822" y="0"/>
                    <a:pt x="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376;p92">
              <a:extLst>
                <a:ext uri="{FF2B5EF4-FFF2-40B4-BE49-F238E27FC236}">
                  <a16:creationId xmlns:a16="http://schemas.microsoft.com/office/drawing/2014/main" id="{EA9DB71D-C717-6C76-CB0E-664F1CF27F7F}"/>
                </a:ext>
              </a:extLst>
            </p:cNvPr>
            <p:cNvSpPr/>
            <p:nvPr/>
          </p:nvSpPr>
          <p:spPr>
            <a:xfrm>
              <a:off x="4285956" y="3080261"/>
              <a:ext cx="97814" cy="8371"/>
            </a:xfrm>
            <a:custGeom>
              <a:avLst/>
              <a:gdLst/>
              <a:ahLst/>
              <a:cxnLst/>
              <a:rect l="l" t="t" r="r" b="b"/>
              <a:pathLst>
                <a:path w="3073" h="263" extrusionOk="0">
                  <a:moveTo>
                    <a:pt x="132" y="0"/>
                  </a:moveTo>
                  <a:cubicBezTo>
                    <a:pt x="60" y="0"/>
                    <a:pt x="1" y="48"/>
                    <a:pt x="1" y="131"/>
                  </a:cubicBezTo>
                  <a:cubicBezTo>
                    <a:pt x="1" y="203"/>
                    <a:pt x="60" y="262"/>
                    <a:pt x="132" y="262"/>
                  </a:cubicBezTo>
                  <a:lnTo>
                    <a:pt x="2942" y="262"/>
                  </a:lnTo>
                  <a:cubicBezTo>
                    <a:pt x="3013" y="262"/>
                    <a:pt x="3072" y="203"/>
                    <a:pt x="3072" y="131"/>
                  </a:cubicBezTo>
                  <a:cubicBezTo>
                    <a:pt x="3072" y="48"/>
                    <a:pt x="3013"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377;p92">
              <a:extLst>
                <a:ext uri="{FF2B5EF4-FFF2-40B4-BE49-F238E27FC236}">
                  <a16:creationId xmlns:a16="http://schemas.microsoft.com/office/drawing/2014/main" id="{F9BE75A4-E7B8-5824-5EF9-4756C069C507}"/>
                </a:ext>
              </a:extLst>
            </p:cNvPr>
            <p:cNvSpPr/>
            <p:nvPr/>
          </p:nvSpPr>
          <p:spPr>
            <a:xfrm>
              <a:off x="4285956" y="3066224"/>
              <a:ext cx="30366" cy="8753"/>
            </a:xfrm>
            <a:custGeom>
              <a:avLst/>
              <a:gdLst/>
              <a:ahLst/>
              <a:cxnLst/>
              <a:rect l="l" t="t" r="r" b="b"/>
              <a:pathLst>
                <a:path w="954" h="275" extrusionOk="0">
                  <a:moveTo>
                    <a:pt x="132" y="1"/>
                  </a:moveTo>
                  <a:cubicBezTo>
                    <a:pt x="60" y="1"/>
                    <a:pt x="1" y="60"/>
                    <a:pt x="1" y="143"/>
                  </a:cubicBezTo>
                  <a:cubicBezTo>
                    <a:pt x="1" y="215"/>
                    <a:pt x="60" y="274"/>
                    <a:pt x="132" y="274"/>
                  </a:cubicBezTo>
                  <a:lnTo>
                    <a:pt x="810" y="274"/>
                  </a:lnTo>
                  <a:cubicBezTo>
                    <a:pt x="894" y="274"/>
                    <a:pt x="953" y="215"/>
                    <a:pt x="953" y="143"/>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378;p92">
              <a:extLst>
                <a:ext uri="{FF2B5EF4-FFF2-40B4-BE49-F238E27FC236}">
                  <a16:creationId xmlns:a16="http://schemas.microsoft.com/office/drawing/2014/main" id="{AF8D7848-7521-434F-DE82-5070B63B7ECA}"/>
                </a:ext>
              </a:extLst>
            </p:cNvPr>
            <p:cNvSpPr/>
            <p:nvPr/>
          </p:nvSpPr>
          <p:spPr>
            <a:xfrm>
              <a:off x="4246550" y="3124601"/>
              <a:ext cx="28074" cy="28074"/>
            </a:xfrm>
            <a:custGeom>
              <a:avLst/>
              <a:gdLst/>
              <a:ahLst/>
              <a:cxnLst/>
              <a:rect l="l" t="t" r="r" b="b"/>
              <a:pathLst>
                <a:path w="882" h="882" extrusionOk="0">
                  <a:moveTo>
                    <a:pt x="620" y="250"/>
                  </a:moveTo>
                  <a:lnTo>
                    <a:pt x="620" y="607"/>
                  </a:lnTo>
                  <a:lnTo>
                    <a:pt x="262" y="607"/>
                  </a:lnTo>
                  <a:lnTo>
                    <a:pt x="262" y="250"/>
                  </a:lnTo>
                  <a:close/>
                  <a:moveTo>
                    <a:pt x="131" y="0"/>
                  </a:moveTo>
                  <a:cubicBezTo>
                    <a:pt x="60" y="0"/>
                    <a:pt x="0" y="60"/>
                    <a:pt x="0" y="131"/>
                  </a:cubicBezTo>
                  <a:lnTo>
                    <a:pt x="0" y="738"/>
                  </a:lnTo>
                  <a:cubicBezTo>
                    <a:pt x="0" y="822"/>
                    <a:pt x="60" y="881"/>
                    <a:pt x="131" y="881"/>
                  </a:cubicBezTo>
                  <a:lnTo>
                    <a:pt x="739" y="881"/>
                  </a:lnTo>
                  <a:cubicBezTo>
                    <a:pt x="822" y="881"/>
                    <a:pt x="881" y="822"/>
                    <a:pt x="881" y="738"/>
                  </a:cubicBezTo>
                  <a:lnTo>
                    <a:pt x="881" y="131"/>
                  </a:lnTo>
                  <a:cubicBezTo>
                    <a:pt x="881" y="60"/>
                    <a:pt x="822" y="0"/>
                    <a:pt x="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379;p92">
              <a:extLst>
                <a:ext uri="{FF2B5EF4-FFF2-40B4-BE49-F238E27FC236}">
                  <a16:creationId xmlns:a16="http://schemas.microsoft.com/office/drawing/2014/main" id="{74E12C3A-1D34-22AA-8F8E-3FA030B0FC25}"/>
                </a:ext>
              </a:extLst>
            </p:cNvPr>
            <p:cNvSpPr/>
            <p:nvPr/>
          </p:nvSpPr>
          <p:spPr>
            <a:xfrm>
              <a:off x="4285956" y="3143921"/>
              <a:ext cx="97814" cy="8753"/>
            </a:xfrm>
            <a:custGeom>
              <a:avLst/>
              <a:gdLst/>
              <a:ahLst/>
              <a:cxnLst/>
              <a:rect l="l" t="t" r="r" b="b"/>
              <a:pathLst>
                <a:path w="3073" h="275" extrusionOk="0">
                  <a:moveTo>
                    <a:pt x="132" y="0"/>
                  </a:moveTo>
                  <a:cubicBezTo>
                    <a:pt x="60" y="0"/>
                    <a:pt x="1" y="60"/>
                    <a:pt x="1" y="131"/>
                  </a:cubicBezTo>
                  <a:cubicBezTo>
                    <a:pt x="1" y="215"/>
                    <a:pt x="60" y="274"/>
                    <a:pt x="132" y="274"/>
                  </a:cubicBezTo>
                  <a:lnTo>
                    <a:pt x="2942" y="274"/>
                  </a:lnTo>
                  <a:cubicBezTo>
                    <a:pt x="3013" y="274"/>
                    <a:pt x="3072" y="215"/>
                    <a:pt x="3072" y="131"/>
                  </a:cubicBezTo>
                  <a:cubicBezTo>
                    <a:pt x="3072" y="60"/>
                    <a:pt x="3013"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380;p92">
              <a:extLst>
                <a:ext uri="{FF2B5EF4-FFF2-40B4-BE49-F238E27FC236}">
                  <a16:creationId xmlns:a16="http://schemas.microsoft.com/office/drawing/2014/main" id="{4C9CDE71-2F5F-3850-A184-6FEA77FDC3B2}"/>
                </a:ext>
              </a:extLst>
            </p:cNvPr>
            <p:cNvSpPr/>
            <p:nvPr/>
          </p:nvSpPr>
          <p:spPr>
            <a:xfrm>
              <a:off x="4285956" y="3130266"/>
              <a:ext cx="30366" cy="8371"/>
            </a:xfrm>
            <a:custGeom>
              <a:avLst/>
              <a:gdLst/>
              <a:ahLst/>
              <a:cxnLst/>
              <a:rect l="l" t="t" r="r" b="b"/>
              <a:pathLst>
                <a:path w="954" h="263" extrusionOk="0">
                  <a:moveTo>
                    <a:pt x="132" y="1"/>
                  </a:moveTo>
                  <a:cubicBezTo>
                    <a:pt x="60" y="1"/>
                    <a:pt x="1" y="60"/>
                    <a:pt x="1" y="132"/>
                  </a:cubicBezTo>
                  <a:cubicBezTo>
                    <a:pt x="1" y="215"/>
                    <a:pt x="60" y="263"/>
                    <a:pt x="132" y="263"/>
                  </a:cubicBezTo>
                  <a:lnTo>
                    <a:pt x="810" y="263"/>
                  </a:lnTo>
                  <a:cubicBezTo>
                    <a:pt x="894" y="263"/>
                    <a:pt x="953" y="215"/>
                    <a:pt x="953" y="132"/>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6381;p92">
            <a:extLst>
              <a:ext uri="{FF2B5EF4-FFF2-40B4-BE49-F238E27FC236}">
                <a16:creationId xmlns:a16="http://schemas.microsoft.com/office/drawing/2014/main" id="{1836DCBA-7C5E-9B94-3363-9CF8FD83608C}"/>
              </a:ext>
            </a:extLst>
          </p:cNvPr>
          <p:cNvGrpSpPr/>
          <p:nvPr/>
        </p:nvGrpSpPr>
        <p:grpSpPr>
          <a:xfrm>
            <a:off x="6197032" y="3930329"/>
            <a:ext cx="461553" cy="458846"/>
            <a:chOff x="4667216" y="2915382"/>
            <a:chExt cx="320273" cy="318395"/>
          </a:xfrm>
          <a:solidFill>
            <a:srgbClr val="8E1438"/>
          </a:solidFill>
        </p:grpSpPr>
        <p:sp>
          <p:nvSpPr>
            <p:cNvPr id="143" name="Google Shape;16382;p92">
              <a:extLst>
                <a:ext uri="{FF2B5EF4-FFF2-40B4-BE49-F238E27FC236}">
                  <a16:creationId xmlns:a16="http://schemas.microsoft.com/office/drawing/2014/main" id="{A72B4215-1555-EFA6-4D49-FD2680322A59}"/>
                </a:ext>
              </a:extLst>
            </p:cNvPr>
            <p:cNvSpPr/>
            <p:nvPr/>
          </p:nvSpPr>
          <p:spPr>
            <a:xfrm>
              <a:off x="4686154" y="2938140"/>
              <a:ext cx="166789" cy="163734"/>
            </a:xfrm>
            <a:custGeom>
              <a:avLst/>
              <a:gdLst/>
              <a:ahLst/>
              <a:cxnLst/>
              <a:rect l="l" t="t" r="r" b="b"/>
              <a:pathLst>
                <a:path w="5240" h="5144" extrusionOk="0">
                  <a:moveTo>
                    <a:pt x="2668" y="0"/>
                  </a:moveTo>
                  <a:cubicBezTo>
                    <a:pt x="2013" y="0"/>
                    <a:pt x="1358" y="250"/>
                    <a:pt x="858" y="750"/>
                  </a:cubicBezTo>
                  <a:cubicBezTo>
                    <a:pt x="620" y="989"/>
                    <a:pt x="429" y="1286"/>
                    <a:pt x="298" y="1608"/>
                  </a:cubicBezTo>
                  <a:cubicBezTo>
                    <a:pt x="263" y="1679"/>
                    <a:pt x="298" y="1762"/>
                    <a:pt x="370" y="1798"/>
                  </a:cubicBezTo>
                  <a:cubicBezTo>
                    <a:pt x="388" y="1804"/>
                    <a:pt x="407" y="1807"/>
                    <a:pt x="426" y="1807"/>
                  </a:cubicBezTo>
                  <a:cubicBezTo>
                    <a:pt x="484" y="1807"/>
                    <a:pt x="542" y="1780"/>
                    <a:pt x="560" y="1727"/>
                  </a:cubicBezTo>
                  <a:cubicBezTo>
                    <a:pt x="679" y="1441"/>
                    <a:pt x="846" y="1191"/>
                    <a:pt x="1060" y="977"/>
                  </a:cubicBezTo>
                  <a:cubicBezTo>
                    <a:pt x="1495" y="536"/>
                    <a:pt x="2075" y="316"/>
                    <a:pt x="2656" y="316"/>
                  </a:cubicBezTo>
                  <a:cubicBezTo>
                    <a:pt x="3236" y="316"/>
                    <a:pt x="3817" y="536"/>
                    <a:pt x="4251" y="977"/>
                  </a:cubicBezTo>
                  <a:cubicBezTo>
                    <a:pt x="4692" y="1405"/>
                    <a:pt x="4930" y="1977"/>
                    <a:pt x="4930" y="2584"/>
                  </a:cubicBezTo>
                  <a:cubicBezTo>
                    <a:pt x="4930" y="3191"/>
                    <a:pt x="4692" y="3763"/>
                    <a:pt x="4251" y="4191"/>
                  </a:cubicBezTo>
                  <a:cubicBezTo>
                    <a:pt x="3823" y="4620"/>
                    <a:pt x="3263" y="4858"/>
                    <a:pt x="2644" y="4858"/>
                  </a:cubicBezTo>
                  <a:cubicBezTo>
                    <a:pt x="2037" y="4858"/>
                    <a:pt x="1477" y="4620"/>
                    <a:pt x="1037" y="4191"/>
                  </a:cubicBezTo>
                  <a:cubicBezTo>
                    <a:pt x="536" y="3679"/>
                    <a:pt x="298" y="2989"/>
                    <a:pt x="405" y="2274"/>
                  </a:cubicBezTo>
                  <a:cubicBezTo>
                    <a:pt x="417" y="2191"/>
                    <a:pt x="358" y="2120"/>
                    <a:pt x="286" y="2108"/>
                  </a:cubicBezTo>
                  <a:cubicBezTo>
                    <a:pt x="279" y="2107"/>
                    <a:pt x="272" y="2106"/>
                    <a:pt x="265" y="2106"/>
                  </a:cubicBezTo>
                  <a:cubicBezTo>
                    <a:pt x="191" y="2106"/>
                    <a:pt x="131" y="2162"/>
                    <a:pt x="120" y="2227"/>
                  </a:cubicBezTo>
                  <a:cubicBezTo>
                    <a:pt x="1" y="3024"/>
                    <a:pt x="263" y="3822"/>
                    <a:pt x="846" y="4394"/>
                  </a:cubicBezTo>
                  <a:cubicBezTo>
                    <a:pt x="1334" y="4894"/>
                    <a:pt x="1977" y="5144"/>
                    <a:pt x="2668" y="5144"/>
                  </a:cubicBezTo>
                  <a:cubicBezTo>
                    <a:pt x="3346" y="5144"/>
                    <a:pt x="3989" y="4870"/>
                    <a:pt x="4477" y="4394"/>
                  </a:cubicBezTo>
                  <a:cubicBezTo>
                    <a:pt x="4966" y="3906"/>
                    <a:pt x="5228" y="3263"/>
                    <a:pt x="5228" y="2584"/>
                  </a:cubicBezTo>
                  <a:cubicBezTo>
                    <a:pt x="5239" y="1870"/>
                    <a:pt x="4966" y="1227"/>
                    <a:pt x="4477" y="750"/>
                  </a:cubicBezTo>
                  <a:cubicBezTo>
                    <a:pt x="3977" y="250"/>
                    <a:pt x="3323"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383;p92">
              <a:extLst>
                <a:ext uri="{FF2B5EF4-FFF2-40B4-BE49-F238E27FC236}">
                  <a16:creationId xmlns:a16="http://schemas.microsoft.com/office/drawing/2014/main" id="{80AC15FA-4123-0C08-2807-F62A3FD263CB}"/>
                </a:ext>
              </a:extLst>
            </p:cNvPr>
            <p:cNvSpPr/>
            <p:nvPr/>
          </p:nvSpPr>
          <p:spPr>
            <a:xfrm>
              <a:off x="4667216" y="2915382"/>
              <a:ext cx="320273" cy="318395"/>
            </a:xfrm>
            <a:custGeom>
              <a:avLst/>
              <a:gdLst/>
              <a:ahLst/>
              <a:cxnLst/>
              <a:rect l="l" t="t" r="r" b="b"/>
              <a:pathLst>
                <a:path w="10062" h="10003" extrusionOk="0">
                  <a:moveTo>
                    <a:pt x="5668" y="5502"/>
                  </a:moveTo>
                  <a:lnTo>
                    <a:pt x="5977" y="5811"/>
                  </a:lnTo>
                  <a:lnTo>
                    <a:pt x="5799" y="5990"/>
                  </a:lnTo>
                  <a:lnTo>
                    <a:pt x="5489" y="5680"/>
                  </a:lnTo>
                  <a:lnTo>
                    <a:pt x="5584" y="5585"/>
                  </a:lnTo>
                  <a:lnTo>
                    <a:pt x="5668" y="5502"/>
                  </a:lnTo>
                  <a:close/>
                  <a:moveTo>
                    <a:pt x="8347" y="7597"/>
                  </a:moveTo>
                  <a:lnTo>
                    <a:pt x="8501" y="7752"/>
                  </a:lnTo>
                  <a:lnTo>
                    <a:pt x="7739" y="8502"/>
                  </a:lnTo>
                  <a:lnTo>
                    <a:pt x="7585" y="8359"/>
                  </a:lnTo>
                  <a:lnTo>
                    <a:pt x="8347" y="7597"/>
                  </a:lnTo>
                  <a:close/>
                  <a:moveTo>
                    <a:pt x="8704" y="7954"/>
                  </a:moveTo>
                  <a:lnTo>
                    <a:pt x="8894" y="8157"/>
                  </a:lnTo>
                  <a:lnTo>
                    <a:pt x="8132" y="8907"/>
                  </a:lnTo>
                  <a:lnTo>
                    <a:pt x="7989" y="8764"/>
                  </a:lnTo>
                  <a:lnTo>
                    <a:pt x="7942" y="8716"/>
                  </a:lnTo>
                  <a:lnTo>
                    <a:pt x="8704" y="7954"/>
                  </a:lnTo>
                  <a:close/>
                  <a:moveTo>
                    <a:pt x="9097" y="8359"/>
                  </a:moveTo>
                  <a:lnTo>
                    <a:pt x="9621" y="8895"/>
                  </a:lnTo>
                  <a:cubicBezTo>
                    <a:pt x="9728" y="8966"/>
                    <a:pt x="9728" y="9121"/>
                    <a:pt x="9644" y="9228"/>
                  </a:cubicBezTo>
                  <a:lnTo>
                    <a:pt x="9216" y="9657"/>
                  </a:lnTo>
                  <a:cubicBezTo>
                    <a:pt x="9168" y="9699"/>
                    <a:pt x="9109" y="9719"/>
                    <a:pt x="9048" y="9719"/>
                  </a:cubicBezTo>
                  <a:cubicBezTo>
                    <a:pt x="8987" y="9719"/>
                    <a:pt x="8924" y="9699"/>
                    <a:pt x="8871" y="9657"/>
                  </a:cubicBezTo>
                  <a:lnTo>
                    <a:pt x="8335" y="9121"/>
                  </a:lnTo>
                  <a:lnTo>
                    <a:pt x="9097" y="8359"/>
                  </a:lnTo>
                  <a:close/>
                  <a:moveTo>
                    <a:pt x="3282" y="1"/>
                  </a:moveTo>
                  <a:cubicBezTo>
                    <a:pt x="2441" y="1"/>
                    <a:pt x="1602" y="322"/>
                    <a:pt x="965" y="965"/>
                  </a:cubicBezTo>
                  <a:cubicBezTo>
                    <a:pt x="334" y="1584"/>
                    <a:pt x="0" y="2406"/>
                    <a:pt x="0" y="3287"/>
                  </a:cubicBezTo>
                  <a:cubicBezTo>
                    <a:pt x="0" y="4156"/>
                    <a:pt x="334" y="4978"/>
                    <a:pt x="965" y="5609"/>
                  </a:cubicBezTo>
                  <a:cubicBezTo>
                    <a:pt x="1608" y="6240"/>
                    <a:pt x="2441" y="6573"/>
                    <a:pt x="3286" y="6573"/>
                  </a:cubicBezTo>
                  <a:cubicBezTo>
                    <a:pt x="3989" y="6573"/>
                    <a:pt x="4703" y="6347"/>
                    <a:pt x="5275" y="5883"/>
                  </a:cubicBezTo>
                  <a:lnTo>
                    <a:pt x="5608" y="6216"/>
                  </a:lnTo>
                  <a:cubicBezTo>
                    <a:pt x="5477" y="6418"/>
                    <a:pt x="5501" y="6692"/>
                    <a:pt x="5680" y="6871"/>
                  </a:cubicBezTo>
                  <a:lnTo>
                    <a:pt x="6370" y="7561"/>
                  </a:lnTo>
                  <a:cubicBezTo>
                    <a:pt x="6400" y="7585"/>
                    <a:pt x="6436" y="7597"/>
                    <a:pt x="6471" y="7597"/>
                  </a:cubicBezTo>
                  <a:cubicBezTo>
                    <a:pt x="6507" y="7597"/>
                    <a:pt x="6543" y="7585"/>
                    <a:pt x="6573" y="7561"/>
                  </a:cubicBezTo>
                  <a:cubicBezTo>
                    <a:pt x="6632" y="7502"/>
                    <a:pt x="6632" y="7407"/>
                    <a:pt x="6573" y="7347"/>
                  </a:cubicBezTo>
                  <a:lnTo>
                    <a:pt x="5894" y="6668"/>
                  </a:lnTo>
                  <a:cubicBezTo>
                    <a:pt x="5799" y="6573"/>
                    <a:pt x="5799" y="6418"/>
                    <a:pt x="5894" y="6323"/>
                  </a:cubicBezTo>
                  <a:lnTo>
                    <a:pt x="6323" y="5895"/>
                  </a:lnTo>
                  <a:cubicBezTo>
                    <a:pt x="6370" y="5847"/>
                    <a:pt x="6430" y="5811"/>
                    <a:pt x="6489" y="5811"/>
                  </a:cubicBezTo>
                  <a:cubicBezTo>
                    <a:pt x="6549" y="5811"/>
                    <a:pt x="6608" y="5847"/>
                    <a:pt x="6644" y="5895"/>
                  </a:cubicBezTo>
                  <a:lnTo>
                    <a:pt x="8156" y="7395"/>
                  </a:lnTo>
                  <a:lnTo>
                    <a:pt x="7394" y="8157"/>
                  </a:lnTo>
                  <a:lnTo>
                    <a:pt x="6966" y="7716"/>
                  </a:lnTo>
                  <a:cubicBezTo>
                    <a:pt x="6936" y="7686"/>
                    <a:pt x="6897" y="7672"/>
                    <a:pt x="6858" y="7672"/>
                  </a:cubicBezTo>
                  <a:cubicBezTo>
                    <a:pt x="6820" y="7672"/>
                    <a:pt x="6781" y="7686"/>
                    <a:pt x="6751" y="7716"/>
                  </a:cubicBezTo>
                  <a:cubicBezTo>
                    <a:pt x="6692" y="7776"/>
                    <a:pt x="6692" y="7871"/>
                    <a:pt x="6751" y="7930"/>
                  </a:cubicBezTo>
                  <a:lnTo>
                    <a:pt x="8668" y="9847"/>
                  </a:lnTo>
                  <a:cubicBezTo>
                    <a:pt x="8775" y="9955"/>
                    <a:pt x="8906" y="10002"/>
                    <a:pt x="9049" y="10002"/>
                  </a:cubicBezTo>
                  <a:cubicBezTo>
                    <a:pt x="9180" y="10002"/>
                    <a:pt x="9311" y="9955"/>
                    <a:pt x="9418" y="9847"/>
                  </a:cubicBezTo>
                  <a:lnTo>
                    <a:pt x="9847" y="9419"/>
                  </a:lnTo>
                  <a:cubicBezTo>
                    <a:pt x="10061" y="9228"/>
                    <a:pt x="10061" y="8883"/>
                    <a:pt x="9847" y="8669"/>
                  </a:cubicBezTo>
                  <a:lnTo>
                    <a:pt x="6858" y="5680"/>
                  </a:lnTo>
                  <a:cubicBezTo>
                    <a:pt x="6751" y="5573"/>
                    <a:pt x="6620" y="5525"/>
                    <a:pt x="6489" y="5525"/>
                  </a:cubicBezTo>
                  <a:cubicBezTo>
                    <a:pt x="6382" y="5525"/>
                    <a:pt x="6299" y="5561"/>
                    <a:pt x="6204" y="5609"/>
                  </a:cubicBezTo>
                  <a:lnTo>
                    <a:pt x="5870" y="5275"/>
                  </a:lnTo>
                  <a:cubicBezTo>
                    <a:pt x="6144" y="4930"/>
                    <a:pt x="6334" y="4537"/>
                    <a:pt x="6454" y="4097"/>
                  </a:cubicBezTo>
                  <a:cubicBezTo>
                    <a:pt x="6465" y="4025"/>
                    <a:pt x="6430" y="3942"/>
                    <a:pt x="6346" y="3918"/>
                  </a:cubicBezTo>
                  <a:cubicBezTo>
                    <a:pt x="6339" y="3917"/>
                    <a:pt x="6332" y="3916"/>
                    <a:pt x="6324" y="3916"/>
                  </a:cubicBezTo>
                  <a:cubicBezTo>
                    <a:pt x="6258" y="3916"/>
                    <a:pt x="6189" y="3961"/>
                    <a:pt x="6168" y="4025"/>
                  </a:cubicBezTo>
                  <a:cubicBezTo>
                    <a:pt x="6037" y="4537"/>
                    <a:pt x="5775" y="5013"/>
                    <a:pt x="5394" y="5383"/>
                  </a:cubicBezTo>
                  <a:cubicBezTo>
                    <a:pt x="4816" y="5960"/>
                    <a:pt x="4051" y="6249"/>
                    <a:pt x="3285" y="6249"/>
                  </a:cubicBezTo>
                  <a:cubicBezTo>
                    <a:pt x="2519" y="6249"/>
                    <a:pt x="1751" y="5960"/>
                    <a:pt x="1167" y="5383"/>
                  </a:cubicBezTo>
                  <a:cubicBezTo>
                    <a:pt x="608" y="4823"/>
                    <a:pt x="298" y="4073"/>
                    <a:pt x="298" y="3263"/>
                  </a:cubicBezTo>
                  <a:cubicBezTo>
                    <a:pt x="298" y="2466"/>
                    <a:pt x="608" y="1715"/>
                    <a:pt x="1167" y="1156"/>
                  </a:cubicBezTo>
                  <a:cubicBezTo>
                    <a:pt x="1751" y="572"/>
                    <a:pt x="2519" y="281"/>
                    <a:pt x="3285" y="281"/>
                  </a:cubicBezTo>
                  <a:cubicBezTo>
                    <a:pt x="4051" y="281"/>
                    <a:pt x="4816" y="572"/>
                    <a:pt x="5394" y="1156"/>
                  </a:cubicBezTo>
                  <a:cubicBezTo>
                    <a:pt x="6013" y="1763"/>
                    <a:pt x="6323" y="2608"/>
                    <a:pt x="6263" y="3478"/>
                  </a:cubicBezTo>
                  <a:cubicBezTo>
                    <a:pt x="6263" y="3549"/>
                    <a:pt x="6323" y="3620"/>
                    <a:pt x="6394" y="3644"/>
                  </a:cubicBezTo>
                  <a:cubicBezTo>
                    <a:pt x="6465" y="3644"/>
                    <a:pt x="6549" y="3585"/>
                    <a:pt x="6561" y="3501"/>
                  </a:cubicBezTo>
                  <a:cubicBezTo>
                    <a:pt x="6620" y="2549"/>
                    <a:pt x="6275" y="1632"/>
                    <a:pt x="5608" y="965"/>
                  </a:cubicBezTo>
                  <a:cubicBezTo>
                    <a:pt x="4965" y="322"/>
                    <a:pt x="4123"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384;p92">
              <a:extLst>
                <a:ext uri="{FF2B5EF4-FFF2-40B4-BE49-F238E27FC236}">
                  <a16:creationId xmlns:a16="http://schemas.microsoft.com/office/drawing/2014/main" id="{4099BB76-AED3-4838-9C1E-D5C1D3325B35}"/>
                </a:ext>
              </a:extLst>
            </p:cNvPr>
            <p:cNvSpPr/>
            <p:nvPr/>
          </p:nvSpPr>
          <p:spPr>
            <a:xfrm>
              <a:off x="4733899" y="2960772"/>
              <a:ext cx="75469" cy="86546"/>
            </a:xfrm>
            <a:custGeom>
              <a:avLst/>
              <a:gdLst/>
              <a:ahLst/>
              <a:cxnLst/>
              <a:rect l="l" t="t" r="r" b="b"/>
              <a:pathLst>
                <a:path w="2371" h="2719" extrusionOk="0">
                  <a:moveTo>
                    <a:pt x="1218" y="276"/>
                  </a:moveTo>
                  <a:cubicBezTo>
                    <a:pt x="1233" y="276"/>
                    <a:pt x="1248" y="277"/>
                    <a:pt x="1263" y="278"/>
                  </a:cubicBezTo>
                  <a:cubicBezTo>
                    <a:pt x="1703" y="313"/>
                    <a:pt x="2061" y="647"/>
                    <a:pt x="2084" y="1099"/>
                  </a:cubicBezTo>
                  <a:cubicBezTo>
                    <a:pt x="2073" y="1456"/>
                    <a:pt x="1858" y="1802"/>
                    <a:pt x="1537" y="1944"/>
                  </a:cubicBezTo>
                  <a:cubicBezTo>
                    <a:pt x="1430" y="1992"/>
                    <a:pt x="1370" y="2099"/>
                    <a:pt x="1370" y="2218"/>
                  </a:cubicBezTo>
                  <a:cubicBezTo>
                    <a:pt x="1370" y="2313"/>
                    <a:pt x="1275" y="2409"/>
                    <a:pt x="1180" y="2409"/>
                  </a:cubicBezTo>
                  <a:cubicBezTo>
                    <a:pt x="1072" y="2409"/>
                    <a:pt x="989" y="2313"/>
                    <a:pt x="989" y="2218"/>
                  </a:cubicBezTo>
                  <a:cubicBezTo>
                    <a:pt x="989" y="1944"/>
                    <a:pt x="1132" y="1694"/>
                    <a:pt x="1382" y="1587"/>
                  </a:cubicBezTo>
                  <a:cubicBezTo>
                    <a:pt x="1561" y="1504"/>
                    <a:pt x="1680" y="1325"/>
                    <a:pt x="1668" y="1111"/>
                  </a:cubicBezTo>
                  <a:cubicBezTo>
                    <a:pt x="1656" y="873"/>
                    <a:pt x="1465" y="682"/>
                    <a:pt x="1227" y="670"/>
                  </a:cubicBezTo>
                  <a:lnTo>
                    <a:pt x="1191" y="670"/>
                  </a:lnTo>
                  <a:cubicBezTo>
                    <a:pt x="1072" y="670"/>
                    <a:pt x="953" y="706"/>
                    <a:pt x="870" y="801"/>
                  </a:cubicBezTo>
                  <a:cubicBezTo>
                    <a:pt x="763" y="885"/>
                    <a:pt x="715" y="1028"/>
                    <a:pt x="715" y="1159"/>
                  </a:cubicBezTo>
                  <a:cubicBezTo>
                    <a:pt x="715" y="1266"/>
                    <a:pt x="632" y="1349"/>
                    <a:pt x="525" y="1349"/>
                  </a:cubicBezTo>
                  <a:cubicBezTo>
                    <a:pt x="418" y="1349"/>
                    <a:pt x="334" y="1266"/>
                    <a:pt x="334" y="1159"/>
                  </a:cubicBezTo>
                  <a:cubicBezTo>
                    <a:pt x="334" y="920"/>
                    <a:pt x="429" y="682"/>
                    <a:pt x="608" y="516"/>
                  </a:cubicBezTo>
                  <a:cubicBezTo>
                    <a:pt x="775" y="359"/>
                    <a:pt x="995" y="276"/>
                    <a:pt x="1218" y="276"/>
                  </a:cubicBezTo>
                  <a:close/>
                  <a:moveTo>
                    <a:pt x="1163" y="0"/>
                  </a:moveTo>
                  <a:cubicBezTo>
                    <a:pt x="872" y="0"/>
                    <a:pt x="586" y="108"/>
                    <a:pt x="370" y="313"/>
                  </a:cubicBezTo>
                  <a:cubicBezTo>
                    <a:pt x="132" y="539"/>
                    <a:pt x="1" y="849"/>
                    <a:pt x="1" y="1159"/>
                  </a:cubicBezTo>
                  <a:cubicBezTo>
                    <a:pt x="1" y="1432"/>
                    <a:pt x="227" y="1647"/>
                    <a:pt x="489" y="1647"/>
                  </a:cubicBezTo>
                  <a:cubicBezTo>
                    <a:pt x="763" y="1647"/>
                    <a:pt x="989" y="1432"/>
                    <a:pt x="989" y="1159"/>
                  </a:cubicBezTo>
                  <a:cubicBezTo>
                    <a:pt x="989" y="1099"/>
                    <a:pt x="1001" y="1051"/>
                    <a:pt x="1049" y="1028"/>
                  </a:cubicBezTo>
                  <a:cubicBezTo>
                    <a:pt x="1078" y="998"/>
                    <a:pt x="1115" y="977"/>
                    <a:pt x="1161" y="977"/>
                  </a:cubicBezTo>
                  <a:cubicBezTo>
                    <a:pt x="1171" y="977"/>
                    <a:pt x="1181" y="978"/>
                    <a:pt x="1191" y="980"/>
                  </a:cubicBezTo>
                  <a:cubicBezTo>
                    <a:pt x="1287" y="980"/>
                    <a:pt x="1358" y="1075"/>
                    <a:pt x="1370" y="1159"/>
                  </a:cubicBezTo>
                  <a:cubicBezTo>
                    <a:pt x="1370" y="1230"/>
                    <a:pt x="1322" y="1313"/>
                    <a:pt x="1263" y="1337"/>
                  </a:cubicBezTo>
                  <a:cubicBezTo>
                    <a:pt x="930" y="1504"/>
                    <a:pt x="703" y="1849"/>
                    <a:pt x="703" y="2230"/>
                  </a:cubicBezTo>
                  <a:cubicBezTo>
                    <a:pt x="703" y="2504"/>
                    <a:pt x="930" y="2718"/>
                    <a:pt x="1191" y="2718"/>
                  </a:cubicBezTo>
                  <a:cubicBezTo>
                    <a:pt x="1465" y="2718"/>
                    <a:pt x="1680" y="2504"/>
                    <a:pt x="1680" y="2230"/>
                  </a:cubicBezTo>
                  <a:lnTo>
                    <a:pt x="1680" y="2218"/>
                  </a:lnTo>
                  <a:cubicBezTo>
                    <a:pt x="2096" y="2004"/>
                    <a:pt x="2370" y="1563"/>
                    <a:pt x="2334" y="1087"/>
                  </a:cubicBezTo>
                  <a:cubicBezTo>
                    <a:pt x="2311" y="504"/>
                    <a:pt x="1834" y="27"/>
                    <a:pt x="1251" y="4"/>
                  </a:cubicBezTo>
                  <a:cubicBezTo>
                    <a:pt x="1222" y="1"/>
                    <a:pt x="1192"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385;p92">
              <a:extLst>
                <a:ext uri="{FF2B5EF4-FFF2-40B4-BE49-F238E27FC236}">
                  <a16:creationId xmlns:a16="http://schemas.microsoft.com/office/drawing/2014/main" id="{837F10B7-A613-3BB5-7EFA-E00B7F3B412E}"/>
                </a:ext>
              </a:extLst>
            </p:cNvPr>
            <p:cNvSpPr/>
            <p:nvPr/>
          </p:nvSpPr>
          <p:spPr>
            <a:xfrm>
              <a:off x="4755894" y="3048431"/>
              <a:ext cx="31098" cy="32244"/>
            </a:xfrm>
            <a:custGeom>
              <a:avLst/>
              <a:gdLst/>
              <a:ahLst/>
              <a:cxnLst/>
              <a:rect l="l" t="t" r="r" b="b"/>
              <a:pathLst>
                <a:path w="977" h="1013" extrusionOk="0">
                  <a:moveTo>
                    <a:pt x="489" y="298"/>
                  </a:moveTo>
                  <a:cubicBezTo>
                    <a:pt x="596" y="298"/>
                    <a:pt x="679" y="381"/>
                    <a:pt x="679" y="488"/>
                  </a:cubicBezTo>
                  <a:lnTo>
                    <a:pt x="679" y="500"/>
                  </a:lnTo>
                  <a:cubicBezTo>
                    <a:pt x="679" y="607"/>
                    <a:pt x="596" y="702"/>
                    <a:pt x="489" y="702"/>
                  </a:cubicBezTo>
                  <a:cubicBezTo>
                    <a:pt x="381" y="702"/>
                    <a:pt x="298" y="607"/>
                    <a:pt x="298" y="500"/>
                  </a:cubicBezTo>
                  <a:lnTo>
                    <a:pt x="298" y="488"/>
                  </a:lnTo>
                  <a:cubicBezTo>
                    <a:pt x="298" y="381"/>
                    <a:pt x="381" y="298"/>
                    <a:pt x="489" y="298"/>
                  </a:cubicBezTo>
                  <a:close/>
                  <a:moveTo>
                    <a:pt x="489" y="0"/>
                  </a:moveTo>
                  <a:cubicBezTo>
                    <a:pt x="215" y="0"/>
                    <a:pt x="0" y="226"/>
                    <a:pt x="0" y="488"/>
                  </a:cubicBezTo>
                  <a:lnTo>
                    <a:pt x="0" y="524"/>
                  </a:lnTo>
                  <a:cubicBezTo>
                    <a:pt x="0" y="786"/>
                    <a:pt x="215" y="1012"/>
                    <a:pt x="489" y="1012"/>
                  </a:cubicBezTo>
                  <a:cubicBezTo>
                    <a:pt x="751" y="1012"/>
                    <a:pt x="977" y="786"/>
                    <a:pt x="977" y="524"/>
                  </a:cubicBezTo>
                  <a:lnTo>
                    <a:pt x="977" y="488"/>
                  </a:lnTo>
                  <a:cubicBezTo>
                    <a:pt x="977" y="226"/>
                    <a:pt x="75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6386;p92">
            <a:extLst>
              <a:ext uri="{FF2B5EF4-FFF2-40B4-BE49-F238E27FC236}">
                <a16:creationId xmlns:a16="http://schemas.microsoft.com/office/drawing/2014/main" id="{E3FE7230-659F-985C-4273-A10F6D7B0AC2}"/>
              </a:ext>
            </a:extLst>
          </p:cNvPr>
          <p:cNvGrpSpPr/>
          <p:nvPr/>
        </p:nvGrpSpPr>
        <p:grpSpPr>
          <a:xfrm>
            <a:off x="6922297" y="3958080"/>
            <a:ext cx="377472" cy="404307"/>
            <a:chOff x="5170480" y="2934639"/>
            <a:chExt cx="261929" cy="280550"/>
          </a:xfrm>
          <a:solidFill>
            <a:srgbClr val="8E1438"/>
          </a:solidFill>
        </p:grpSpPr>
        <p:sp>
          <p:nvSpPr>
            <p:cNvPr id="148" name="Google Shape;16387;p92">
              <a:extLst>
                <a:ext uri="{FF2B5EF4-FFF2-40B4-BE49-F238E27FC236}">
                  <a16:creationId xmlns:a16="http://schemas.microsoft.com/office/drawing/2014/main" id="{F9F02DA7-0B45-F21A-6B7F-4E0C668774A8}"/>
                </a:ext>
              </a:extLst>
            </p:cNvPr>
            <p:cNvSpPr/>
            <p:nvPr/>
          </p:nvSpPr>
          <p:spPr>
            <a:xfrm>
              <a:off x="5170480" y="2934639"/>
              <a:ext cx="243340" cy="280550"/>
            </a:xfrm>
            <a:custGeom>
              <a:avLst/>
              <a:gdLst/>
              <a:ahLst/>
              <a:cxnLst/>
              <a:rect l="l" t="t" r="r" b="b"/>
              <a:pathLst>
                <a:path w="7645" h="8814" extrusionOk="0">
                  <a:moveTo>
                    <a:pt x="4192" y="301"/>
                  </a:moveTo>
                  <a:lnTo>
                    <a:pt x="5228" y="1337"/>
                  </a:lnTo>
                  <a:lnTo>
                    <a:pt x="3144" y="1337"/>
                  </a:lnTo>
                  <a:lnTo>
                    <a:pt x="4192" y="301"/>
                  </a:lnTo>
                  <a:close/>
                  <a:moveTo>
                    <a:pt x="4190" y="0"/>
                  </a:moveTo>
                  <a:cubicBezTo>
                    <a:pt x="4156" y="0"/>
                    <a:pt x="4120" y="9"/>
                    <a:pt x="4097" y="27"/>
                  </a:cubicBezTo>
                  <a:lnTo>
                    <a:pt x="2787" y="1337"/>
                  </a:lnTo>
                  <a:lnTo>
                    <a:pt x="703" y="1337"/>
                  </a:lnTo>
                  <a:cubicBezTo>
                    <a:pt x="632" y="1337"/>
                    <a:pt x="572" y="1396"/>
                    <a:pt x="572" y="1480"/>
                  </a:cubicBezTo>
                  <a:lnTo>
                    <a:pt x="572" y="3623"/>
                  </a:lnTo>
                  <a:lnTo>
                    <a:pt x="144" y="3623"/>
                  </a:lnTo>
                  <a:cubicBezTo>
                    <a:pt x="60" y="3623"/>
                    <a:pt x="1" y="3682"/>
                    <a:pt x="1" y="3754"/>
                  </a:cubicBezTo>
                  <a:lnTo>
                    <a:pt x="1" y="8683"/>
                  </a:lnTo>
                  <a:cubicBezTo>
                    <a:pt x="1" y="8754"/>
                    <a:pt x="60" y="8814"/>
                    <a:pt x="144" y="8814"/>
                  </a:cubicBezTo>
                  <a:lnTo>
                    <a:pt x="1489" y="8814"/>
                  </a:lnTo>
                  <a:cubicBezTo>
                    <a:pt x="1572" y="8814"/>
                    <a:pt x="1632" y="8754"/>
                    <a:pt x="1632" y="8683"/>
                  </a:cubicBezTo>
                  <a:cubicBezTo>
                    <a:pt x="1632" y="8599"/>
                    <a:pt x="1572" y="8540"/>
                    <a:pt x="1489" y="8540"/>
                  </a:cubicBezTo>
                  <a:lnTo>
                    <a:pt x="275" y="8540"/>
                  </a:lnTo>
                  <a:lnTo>
                    <a:pt x="275" y="4004"/>
                  </a:lnTo>
                  <a:lnTo>
                    <a:pt x="882" y="4456"/>
                  </a:lnTo>
                  <a:cubicBezTo>
                    <a:pt x="904" y="4469"/>
                    <a:pt x="928" y="4476"/>
                    <a:pt x="952" y="4476"/>
                  </a:cubicBezTo>
                  <a:cubicBezTo>
                    <a:pt x="992" y="4476"/>
                    <a:pt x="1031" y="4458"/>
                    <a:pt x="1061" y="4420"/>
                  </a:cubicBezTo>
                  <a:cubicBezTo>
                    <a:pt x="1108" y="4361"/>
                    <a:pt x="1096" y="4289"/>
                    <a:pt x="1037" y="4242"/>
                  </a:cubicBezTo>
                  <a:lnTo>
                    <a:pt x="834" y="4087"/>
                  </a:lnTo>
                  <a:lnTo>
                    <a:pt x="834" y="3766"/>
                  </a:lnTo>
                  <a:lnTo>
                    <a:pt x="834" y="3754"/>
                  </a:lnTo>
                  <a:lnTo>
                    <a:pt x="834" y="3730"/>
                  </a:lnTo>
                  <a:lnTo>
                    <a:pt x="834" y="1610"/>
                  </a:lnTo>
                  <a:lnTo>
                    <a:pt x="7371" y="1610"/>
                  </a:lnTo>
                  <a:lnTo>
                    <a:pt x="7371" y="2099"/>
                  </a:lnTo>
                  <a:cubicBezTo>
                    <a:pt x="7371" y="2170"/>
                    <a:pt x="7430" y="2230"/>
                    <a:pt x="7502" y="2230"/>
                  </a:cubicBezTo>
                  <a:cubicBezTo>
                    <a:pt x="7585" y="2230"/>
                    <a:pt x="7645" y="2170"/>
                    <a:pt x="7645" y="2099"/>
                  </a:cubicBezTo>
                  <a:lnTo>
                    <a:pt x="7645" y="1468"/>
                  </a:lnTo>
                  <a:cubicBezTo>
                    <a:pt x="7633" y="1396"/>
                    <a:pt x="7573" y="1337"/>
                    <a:pt x="7490" y="1337"/>
                  </a:cubicBezTo>
                  <a:lnTo>
                    <a:pt x="5585" y="1337"/>
                  </a:lnTo>
                  <a:lnTo>
                    <a:pt x="4275" y="27"/>
                  </a:lnTo>
                  <a:cubicBezTo>
                    <a:pt x="4257" y="9"/>
                    <a:pt x="4225" y="0"/>
                    <a:pt x="41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388;p92">
              <a:extLst>
                <a:ext uri="{FF2B5EF4-FFF2-40B4-BE49-F238E27FC236}">
                  <a16:creationId xmlns:a16="http://schemas.microsoft.com/office/drawing/2014/main" id="{6F65E0A0-568C-CA84-50FB-2985560C37DF}"/>
                </a:ext>
              </a:extLst>
            </p:cNvPr>
            <p:cNvSpPr/>
            <p:nvPr/>
          </p:nvSpPr>
          <p:spPr>
            <a:xfrm>
              <a:off x="5217493" y="3007116"/>
              <a:ext cx="34122" cy="34122"/>
            </a:xfrm>
            <a:custGeom>
              <a:avLst/>
              <a:gdLst/>
              <a:ahLst/>
              <a:cxnLst/>
              <a:rect l="l" t="t" r="r" b="b"/>
              <a:pathLst>
                <a:path w="1072" h="1072" extrusionOk="0">
                  <a:moveTo>
                    <a:pt x="810" y="262"/>
                  </a:moveTo>
                  <a:lnTo>
                    <a:pt x="810" y="810"/>
                  </a:lnTo>
                  <a:lnTo>
                    <a:pt x="274" y="810"/>
                  </a:lnTo>
                  <a:lnTo>
                    <a:pt x="274" y="262"/>
                  </a:lnTo>
                  <a:close/>
                  <a:moveTo>
                    <a:pt x="143" y="0"/>
                  </a:moveTo>
                  <a:cubicBezTo>
                    <a:pt x="60" y="0"/>
                    <a:pt x="0" y="60"/>
                    <a:pt x="0" y="131"/>
                  </a:cubicBezTo>
                  <a:lnTo>
                    <a:pt x="0" y="941"/>
                  </a:lnTo>
                  <a:cubicBezTo>
                    <a:pt x="0" y="1012"/>
                    <a:pt x="60" y="1072"/>
                    <a:pt x="143" y="1072"/>
                  </a:cubicBezTo>
                  <a:lnTo>
                    <a:pt x="941" y="1072"/>
                  </a:lnTo>
                  <a:cubicBezTo>
                    <a:pt x="1012" y="1072"/>
                    <a:pt x="1072" y="1012"/>
                    <a:pt x="1072" y="941"/>
                  </a:cubicBezTo>
                  <a:lnTo>
                    <a:pt x="1072" y="131"/>
                  </a:lnTo>
                  <a:cubicBezTo>
                    <a:pt x="1060" y="60"/>
                    <a:pt x="1000" y="0"/>
                    <a:pt x="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389;p92">
              <a:extLst>
                <a:ext uri="{FF2B5EF4-FFF2-40B4-BE49-F238E27FC236}">
                  <a16:creationId xmlns:a16="http://schemas.microsoft.com/office/drawing/2014/main" id="{FB1DCC65-12F2-8736-712B-3A15DAD41E02}"/>
                </a:ext>
              </a:extLst>
            </p:cNvPr>
            <p:cNvSpPr/>
            <p:nvPr/>
          </p:nvSpPr>
          <p:spPr>
            <a:xfrm>
              <a:off x="5264474" y="3007116"/>
              <a:ext cx="26196" cy="8371"/>
            </a:xfrm>
            <a:custGeom>
              <a:avLst/>
              <a:gdLst/>
              <a:ahLst/>
              <a:cxnLst/>
              <a:rect l="l" t="t" r="r" b="b"/>
              <a:pathLst>
                <a:path w="823" h="263" extrusionOk="0">
                  <a:moveTo>
                    <a:pt x="132" y="0"/>
                  </a:moveTo>
                  <a:cubicBezTo>
                    <a:pt x="60" y="0"/>
                    <a:pt x="1" y="60"/>
                    <a:pt x="1" y="131"/>
                  </a:cubicBezTo>
                  <a:cubicBezTo>
                    <a:pt x="1" y="215"/>
                    <a:pt x="60" y="262"/>
                    <a:pt x="132" y="262"/>
                  </a:cubicBezTo>
                  <a:lnTo>
                    <a:pt x="679" y="262"/>
                  </a:lnTo>
                  <a:cubicBezTo>
                    <a:pt x="763" y="262"/>
                    <a:pt x="822" y="215"/>
                    <a:pt x="822" y="131"/>
                  </a:cubicBezTo>
                  <a:cubicBezTo>
                    <a:pt x="822" y="60"/>
                    <a:pt x="763"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390;p92">
              <a:extLst>
                <a:ext uri="{FF2B5EF4-FFF2-40B4-BE49-F238E27FC236}">
                  <a16:creationId xmlns:a16="http://schemas.microsoft.com/office/drawing/2014/main" id="{2BAEAA87-7580-9B89-33E2-5E2140BB0375}"/>
                </a:ext>
              </a:extLst>
            </p:cNvPr>
            <p:cNvSpPr/>
            <p:nvPr/>
          </p:nvSpPr>
          <p:spPr>
            <a:xfrm>
              <a:off x="5264856" y="3029079"/>
              <a:ext cx="86068" cy="8371"/>
            </a:xfrm>
            <a:custGeom>
              <a:avLst/>
              <a:gdLst/>
              <a:ahLst/>
              <a:cxnLst/>
              <a:rect l="l" t="t" r="r" b="b"/>
              <a:pathLst>
                <a:path w="2704" h="263" extrusionOk="0">
                  <a:moveTo>
                    <a:pt x="143" y="1"/>
                  </a:moveTo>
                  <a:cubicBezTo>
                    <a:pt x="60" y="1"/>
                    <a:pt x="1" y="60"/>
                    <a:pt x="1" y="132"/>
                  </a:cubicBezTo>
                  <a:cubicBezTo>
                    <a:pt x="1" y="203"/>
                    <a:pt x="60" y="263"/>
                    <a:pt x="143" y="263"/>
                  </a:cubicBezTo>
                  <a:lnTo>
                    <a:pt x="2560" y="263"/>
                  </a:lnTo>
                  <a:cubicBezTo>
                    <a:pt x="2644" y="263"/>
                    <a:pt x="2703" y="203"/>
                    <a:pt x="2703" y="132"/>
                  </a:cubicBezTo>
                  <a:cubicBezTo>
                    <a:pt x="2679" y="60"/>
                    <a:pt x="2620" y="1"/>
                    <a:pt x="2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391;p92">
              <a:extLst>
                <a:ext uri="{FF2B5EF4-FFF2-40B4-BE49-F238E27FC236}">
                  <a16:creationId xmlns:a16="http://schemas.microsoft.com/office/drawing/2014/main" id="{8FF573A1-1F06-2AE7-E147-BF0299D54C67}"/>
                </a:ext>
              </a:extLst>
            </p:cNvPr>
            <p:cNvSpPr/>
            <p:nvPr/>
          </p:nvSpPr>
          <p:spPr>
            <a:xfrm>
              <a:off x="5227710" y="3062819"/>
              <a:ext cx="51565" cy="8753"/>
            </a:xfrm>
            <a:custGeom>
              <a:avLst/>
              <a:gdLst/>
              <a:ahLst/>
              <a:cxnLst/>
              <a:rect l="l" t="t" r="r" b="b"/>
              <a:pathLst>
                <a:path w="1620" h="275" extrusionOk="0">
                  <a:moveTo>
                    <a:pt x="132" y="0"/>
                  </a:moveTo>
                  <a:cubicBezTo>
                    <a:pt x="60" y="0"/>
                    <a:pt x="1" y="60"/>
                    <a:pt x="1" y="143"/>
                  </a:cubicBezTo>
                  <a:cubicBezTo>
                    <a:pt x="1" y="215"/>
                    <a:pt x="60" y="274"/>
                    <a:pt x="132" y="274"/>
                  </a:cubicBezTo>
                  <a:lnTo>
                    <a:pt x="1489" y="274"/>
                  </a:lnTo>
                  <a:cubicBezTo>
                    <a:pt x="1560" y="274"/>
                    <a:pt x="1620" y="215"/>
                    <a:pt x="1620" y="143"/>
                  </a:cubicBezTo>
                  <a:cubicBezTo>
                    <a:pt x="1620" y="72"/>
                    <a:pt x="1560" y="0"/>
                    <a:pt x="1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392;p92">
              <a:extLst>
                <a:ext uri="{FF2B5EF4-FFF2-40B4-BE49-F238E27FC236}">
                  <a16:creationId xmlns:a16="http://schemas.microsoft.com/office/drawing/2014/main" id="{5090EE4C-61F1-90B6-463B-6BE367A48F2B}"/>
                </a:ext>
              </a:extLst>
            </p:cNvPr>
            <p:cNvSpPr/>
            <p:nvPr/>
          </p:nvSpPr>
          <p:spPr>
            <a:xfrm>
              <a:off x="5196644" y="3182945"/>
              <a:ext cx="42461" cy="8371"/>
            </a:xfrm>
            <a:custGeom>
              <a:avLst/>
              <a:gdLst/>
              <a:ahLst/>
              <a:cxnLst/>
              <a:rect l="l" t="t" r="r" b="b"/>
              <a:pathLst>
                <a:path w="1334" h="263" extrusionOk="0">
                  <a:moveTo>
                    <a:pt x="143" y="1"/>
                  </a:moveTo>
                  <a:cubicBezTo>
                    <a:pt x="60" y="1"/>
                    <a:pt x="0" y="60"/>
                    <a:pt x="0" y="132"/>
                  </a:cubicBezTo>
                  <a:cubicBezTo>
                    <a:pt x="0" y="203"/>
                    <a:pt x="60" y="263"/>
                    <a:pt x="143" y="263"/>
                  </a:cubicBezTo>
                  <a:lnTo>
                    <a:pt x="1191" y="263"/>
                  </a:lnTo>
                  <a:cubicBezTo>
                    <a:pt x="1274" y="263"/>
                    <a:pt x="1334" y="203"/>
                    <a:pt x="1334" y="132"/>
                  </a:cubicBezTo>
                  <a:cubicBezTo>
                    <a:pt x="1310" y="60"/>
                    <a:pt x="1274" y="1"/>
                    <a:pt x="1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393;p92">
              <a:extLst>
                <a:ext uri="{FF2B5EF4-FFF2-40B4-BE49-F238E27FC236}">
                  <a16:creationId xmlns:a16="http://schemas.microsoft.com/office/drawing/2014/main" id="{14FD1AA9-318D-1AA7-C5D3-7B6B88ED2F81}"/>
                </a:ext>
              </a:extLst>
            </p:cNvPr>
            <p:cNvSpPr/>
            <p:nvPr/>
          </p:nvSpPr>
          <p:spPr>
            <a:xfrm>
              <a:off x="5210299" y="3013928"/>
              <a:ext cx="222110" cy="201261"/>
            </a:xfrm>
            <a:custGeom>
              <a:avLst/>
              <a:gdLst/>
              <a:ahLst/>
              <a:cxnLst/>
              <a:rect l="l" t="t" r="r" b="b"/>
              <a:pathLst>
                <a:path w="6978" h="6323" extrusionOk="0">
                  <a:moveTo>
                    <a:pt x="4679" y="2632"/>
                  </a:moveTo>
                  <a:lnTo>
                    <a:pt x="4274" y="2929"/>
                  </a:lnTo>
                  <a:lnTo>
                    <a:pt x="1441" y="2929"/>
                  </a:lnTo>
                  <a:lnTo>
                    <a:pt x="1024" y="2632"/>
                  </a:lnTo>
                  <a:close/>
                  <a:moveTo>
                    <a:pt x="3905" y="3168"/>
                  </a:moveTo>
                  <a:lnTo>
                    <a:pt x="3500" y="3465"/>
                  </a:lnTo>
                  <a:lnTo>
                    <a:pt x="2179" y="3465"/>
                  </a:lnTo>
                  <a:lnTo>
                    <a:pt x="1774" y="3168"/>
                  </a:lnTo>
                  <a:close/>
                  <a:moveTo>
                    <a:pt x="3143" y="3727"/>
                  </a:moveTo>
                  <a:lnTo>
                    <a:pt x="2846" y="3942"/>
                  </a:lnTo>
                  <a:lnTo>
                    <a:pt x="2548" y="3727"/>
                  </a:lnTo>
                  <a:close/>
                  <a:moveTo>
                    <a:pt x="6239" y="1"/>
                  </a:moveTo>
                  <a:cubicBezTo>
                    <a:pt x="6167" y="1"/>
                    <a:pt x="6108" y="48"/>
                    <a:pt x="6108" y="132"/>
                  </a:cubicBezTo>
                  <a:lnTo>
                    <a:pt x="6108" y="1263"/>
                  </a:lnTo>
                  <a:lnTo>
                    <a:pt x="6108" y="1596"/>
                  </a:lnTo>
                  <a:lnTo>
                    <a:pt x="5036" y="2382"/>
                  </a:lnTo>
                  <a:lnTo>
                    <a:pt x="667" y="2382"/>
                  </a:lnTo>
                  <a:lnTo>
                    <a:pt x="226" y="2060"/>
                  </a:lnTo>
                  <a:cubicBezTo>
                    <a:pt x="204" y="2047"/>
                    <a:pt x="180" y="2040"/>
                    <a:pt x="156" y="2040"/>
                  </a:cubicBezTo>
                  <a:cubicBezTo>
                    <a:pt x="116" y="2040"/>
                    <a:pt x="77" y="2059"/>
                    <a:pt x="48" y="2096"/>
                  </a:cubicBezTo>
                  <a:cubicBezTo>
                    <a:pt x="0" y="2156"/>
                    <a:pt x="24" y="2227"/>
                    <a:pt x="83" y="2275"/>
                  </a:cubicBezTo>
                  <a:lnTo>
                    <a:pt x="2786" y="4203"/>
                  </a:lnTo>
                  <a:cubicBezTo>
                    <a:pt x="2810" y="4221"/>
                    <a:pt x="2837" y="4230"/>
                    <a:pt x="2863" y="4230"/>
                  </a:cubicBezTo>
                  <a:cubicBezTo>
                    <a:pt x="2890" y="4230"/>
                    <a:pt x="2917" y="4221"/>
                    <a:pt x="2941" y="4203"/>
                  </a:cubicBezTo>
                  <a:lnTo>
                    <a:pt x="6703" y="1513"/>
                  </a:lnTo>
                  <a:lnTo>
                    <a:pt x="6703" y="6049"/>
                  </a:lnTo>
                  <a:lnTo>
                    <a:pt x="786" y="6049"/>
                  </a:lnTo>
                  <a:cubicBezTo>
                    <a:pt x="702" y="6049"/>
                    <a:pt x="643" y="6108"/>
                    <a:pt x="643" y="6192"/>
                  </a:cubicBezTo>
                  <a:cubicBezTo>
                    <a:pt x="643" y="6263"/>
                    <a:pt x="702" y="6323"/>
                    <a:pt x="786" y="6323"/>
                  </a:cubicBezTo>
                  <a:lnTo>
                    <a:pt x="6834" y="6323"/>
                  </a:lnTo>
                  <a:cubicBezTo>
                    <a:pt x="6918" y="6323"/>
                    <a:pt x="6977" y="6263"/>
                    <a:pt x="6977" y="6192"/>
                  </a:cubicBezTo>
                  <a:lnTo>
                    <a:pt x="6977" y="1263"/>
                  </a:lnTo>
                  <a:cubicBezTo>
                    <a:pt x="6941" y="1263"/>
                    <a:pt x="6941" y="1239"/>
                    <a:pt x="6941" y="1239"/>
                  </a:cubicBezTo>
                  <a:cubicBezTo>
                    <a:pt x="6929" y="1191"/>
                    <a:pt x="6882" y="1132"/>
                    <a:pt x="6810" y="1132"/>
                  </a:cubicBezTo>
                  <a:lnTo>
                    <a:pt x="6370" y="1132"/>
                  </a:lnTo>
                  <a:lnTo>
                    <a:pt x="6370" y="132"/>
                  </a:lnTo>
                  <a:cubicBezTo>
                    <a:pt x="6370" y="48"/>
                    <a:pt x="6310" y="1"/>
                    <a:pt x="6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6394;p92">
            <a:extLst>
              <a:ext uri="{FF2B5EF4-FFF2-40B4-BE49-F238E27FC236}">
                <a16:creationId xmlns:a16="http://schemas.microsoft.com/office/drawing/2014/main" id="{0C81A96C-9BEB-21D1-B1F3-F2F30869B6E9}"/>
              </a:ext>
            </a:extLst>
          </p:cNvPr>
          <p:cNvGrpSpPr/>
          <p:nvPr/>
        </p:nvGrpSpPr>
        <p:grpSpPr>
          <a:xfrm>
            <a:off x="8217783" y="3896475"/>
            <a:ext cx="522149" cy="524901"/>
            <a:chOff x="6069423" y="2891892"/>
            <a:chExt cx="362321" cy="364231"/>
          </a:xfrm>
          <a:solidFill>
            <a:srgbClr val="8E1438"/>
          </a:solidFill>
        </p:grpSpPr>
        <p:sp>
          <p:nvSpPr>
            <p:cNvPr id="156" name="Google Shape;16395;p92">
              <a:extLst>
                <a:ext uri="{FF2B5EF4-FFF2-40B4-BE49-F238E27FC236}">
                  <a16:creationId xmlns:a16="http://schemas.microsoft.com/office/drawing/2014/main" id="{1DF1B0EF-70BC-C922-7F64-3C9C98713146}"/>
                </a:ext>
              </a:extLst>
            </p:cNvPr>
            <p:cNvSpPr/>
            <p:nvPr/>
          </p:nvSpPr>
          <p:spPr>
            <a:xfrm>
              <a:off x="6069423" y="2891892"/>
              <a:ext cx="278958" cy="278958"/>
            </a:xfrm>
            <a:custGeom>
              <a:avLst/>
              <a:gdLst/>
              <a:ahLst/>
              <a:cxnLst/>
              <a:rect l="l" t="t" r="r" b="b"/>
              <a:pathLst>
                <a:path w="8764" h="8764" extrusionOk="0">
                  <a:moveTo>
                    <a:pt x="4120" y="1"/>
                  </a:moveTo>
                  <a:cubicBezTo>
                    <a:pt x="3858" y="1"/>
                    <a:pt x="3632" y="203"/>
                    <a:pt x="3572" y="453"/>
                  </a:cubicBezTo>
                  <a:lnTo>
                    <a:pt x="3406" y="1299"/>
                  </a:lnTo>
                  <a:cubicBezTo>
                    <a:pt x="3227" y="1358"/>
                    <a:pt x="3060" y="1418"/>
                    <a:pt x="2906" y="1513"/>
                  </a:cubicBezTo>
                  <a:lnTo>
                    <a:pt x="2191" y="1037"/>
                  </a:lnTo>
                  <a:cubicBezTo>
                    <a:pt x="2096" y="971"/>
                    <a:pt x="1987" y="940"/>
                    <a:pt x="1879" y="940"/>
                  </a:cubicBezTo>
                  <a:cubicBezTo>
                    <a:pt x="1732" y="940"/>
                    <a:pt x="1587" y="998"/>
                    <a:pt x="1477" y="1108"/>
                  </a:cubicBezTo>
                  <a:lnTo>
                    <a:pt x="1096" y="1477"/>
                  </a:lnTo>
                  <a:cubicBezTo>
                    <a:pt x="905" y="1668"/>
                    <a:pt x="882" y="1965"/>
                    <a:pt x="1024" y="2191"/>
                  </a:cubicBezTo>
                  <a:lnTo>
                    <a:pt x="1501" y="2906"/>
                  </a:lnTo>
                  <a:cubicBezTo>
                    <a:pt x="1417" y="3073"/>
                    <a:pt x="1358" y="3239"/>
                    <a:pt x="1298" y="3406"/>
                  </a:cubicBezTo>
                  <a:lnTo>
                    <a:pt x="441" y="3573"/>
                  </a:lnTo>
                  <a:cubicBezTo>
                    <a:pt x="179" y="3632"/>
                    <a:pt x="0" y="3858"/>
                    <a:pt x="0" y="4132"/>
                  </a:cubicBezTo>
                  <a:lnTo>
                    <a:pt x="0" y="4644"/>
                  </a:lnTo>
                  <a:cubicBezTo>
                    <a:pt x="0" y="4918"/>
                    <a:pt x="191" y="5132"/>
                    <a:pt x="441" y="5204"/>
                  </a:cubicBezTo>
                  <a:lnTo>
                    <a:pt x="1298" y="5359"/>
                  </a:lnTo>
                  <a:cubicBezTo>
                    <a:pt x="1358" y="5537"/>
                    <a:pt x="1417" y="5704"/>
                    <a:pt x="1501" y="5871"/>
                  </a:cubicBezTo>
                  <a:lnTo>
                    <a:pt x="1024" y="6585"/>
                  </a:lnTo>
                  <a:cubicBezTo>
                    <a:pt x="882" y="6811"/>
                    <a:pt x="905" y="7109"/>
                    <a:pt x="1096" y="7299"/>
                  </a:cubicBezTo>
                  <a:lnTo>
                    <a:pt x="1477" y="7668"/>
                  </a:lnTo>
                  <a:cubicBezTo>
                    <a:pt x="1587" y="7778"/>
                    <a:pt x="1732" y="7837"/>
                    <a:pt x="1879" y="7837"/>
                  </a:cubicBezTo>
                  <a:cubicBezTo>
                    <a:pt x="1987" y="7837"/>
                    <a:pt x="2096" y="7805"/>
                    <a:pt x="2191" y="7740"/>
                  </a:cubicBezTo>
                  <a:lnTo>
                    <a:pt x="2906" y="7264"/>
                  </a:lnTo>
                  <a:cubicBezTo>
                    <a:pt x="3060" y="7359"/>
                    <a:pt x="3227" y="7418"/>
                    <a:pt x="3406" y="7478"/>
                  </a:cubicBezTo>
                  <a:lnTo>
                    <a:pt x="3572" y="8323"/>
                  </a:lnTo>
                  <a:cubicBezTo>
                    <a:pt x="3632" y="8585"/>
                    <a:pt x="3858" y="8764"/>
                    <a:pt x="4120" y="8764"/>
                  </a:cubicBezTo>
                  <a:lnTo>
                    <a:pt x="4644" y="8764"/>
                  </a:lnTo>
                  <a:cubicBezTo>
                    <a:pt x="4906" y="8764"/>
                    <a:pt x="5132" y="8573"/>
                    <a:pt x="5192" y="8323"/>
                  </a:cubicBezTo>
                  <a:lnTo>
                    <a:pt x="5358" y="7478"/>
                  </a:lnTo>
                  <a:cubicBezTo>
                    <a:pt x="5489" y="7430"/>
                    <a:pt x="5620" y="7371"/>
                    <a:pt x="5763" y="7311"/>
                  </a:cubicBezTo>
                  <a:cubicBezTo>
                    <a:pt x="5846" y="7299"/>
                    <a:pt x="5894" y="7192"/>
                    <a:pt x="5846" y="7109"/>
                  </a:cubicBezTo>
                  <a:cubicBezTo>
                    <a:pt x="5812" y="7039"/>
                    <a:pt x="5751" y="6995"/>
                    <a:pt x="5684" y="6995"/>
                  </a:cubicBezTo>
                  <a:cubicBezTo>
                    <a:pt x="5659" y="6995"/>
                    <a:pt x="5634" y="7001"/>
                    <a:pt x="5608" y="7014"/>
                  </a:cubicBezTo>
                  <a:cubicBezTo>
                    <a:pt x="5465" y="7085"/>
                    <a:pt x="5311" y="7144"/>
                    <a:pt x="5144" y="7180"/>
                  </a:cubicBezTo>
                  <a:cubicBezTo>
                    <a:pt x="5084" y="7192"/>
                    <a:pt x="5025" y="7252"/>
                    <a:pt x="5013" y="7311"/>
                  </a:cubicBezTo>
                  <a:lnTo>
                    <a:pt x="4823" y="8264"/>
                  </a:lnTo>
                  <a:cubicBezTo>
                    <a:pt x="4811" y="8347"/>
                    <a:pt x="4715" y="8430"/>
                    <a:pt x="4632" y="8430"/>
                  </a:cubicBezTo>
                  <a:lnTo>
                    <a:pt x="4108" y="8430"/>
                  </a:lnTo>
                  <a:cubicBezTo>
                    <a:pt x="4013" y="8430"/>
                    <a:pt x="3930" y="8347"/>
                    <a:pt x="3918" y="8264"/>
                  </a:cubicBezTo>
                  <a:lnTo>
                    <a:pt x="3715" y="7311"/>
                  </a:lnTo>
                  <a:cubicBezTo>
                    <a:pt x="3703" y="7252"/>
                    <a:pt x="3656" y="7192"/>
                    <a:pt x="3584" y="7180"/>
                  </a:cubicBezTo>
                  <a:cubicBezTo>
                    <a:pt x="3358" y="7121"/>
                    <a:pt x="3156" y="7025"/>
                    <a:pt x="2965" y="6906"/>
                  </a:cubicBezTo>
                  <a:cubicBezTo>
                    <a:pt x="2935" y="6894"/>
                    <a:pt x="2900" y="6888"/>
                    <a:pt x="2864" y="6888"/>
                  </a:cubicBezTo>
                  <a:cubicBezTo>
                    <a:pt x="2828" y="6888"/>
                    <a:pt x="2792" y="6894"/>
                    <a:pt x="2763" y="6906"/>
                  </a:cubicBezTo>
                  <a:lnTo>
                    <a:pt x="1965" y="7442"/>
                  </a:lnTo>
                  <a:cubicBezTo>
                    <a:pt x="1934" y="7468"/>
                    <a:pt x="1894" y="7480"/>
                    <a:pt x="1854" y="7480"/>
                  </a:cubicBezTo>
                  <a:cubicBezTo>
                    <a:pt x="1802" y="7480"/>
                    <a:pt x="1749" y="7459"/>
                    <a:pt x="1715" y="7418"/>
                  </a:cubicBezTo>
                  <a:lnTo>
                    <a:pt x="1334" y="7049"/>
                  </a:lnTo>
                  <a:cubicBezTo>
                    <a:pt x="1263" y="6966"/>
                    <a:pt x="1263" y="6859"/>
                    <a:pt x="1310" y="6787"/>
                  </a:cubicBezTo>
                  <a:lnTo>
                    <a:pt x="1846" y="5990"/>
                  </a:lnTo>
                  <a:cubicBezTo>
                    <a:pt x="1882" y="5930"/>
                    <a:pt x="1882" y="5859"/>
                    <a:pt x="1846" y="5799"/>
                  </a:cubicBezTo>
                  <a:cubicBezTo>
                    <a:pt x="1727" y="5597"/>
                    <a:pt x="1655" y="5382"/>
                    <a:pt x="1572" y="5168"/>
                  </a:cubicBezTo>
                  <a:cubicBezTo>
                    <a:pt x="1560" y="5109"/>
                    <a:pt x="1501" y="5049"/>
                    <a:pt x="1441" y="5037"/>
                  </a:cubicBezTo>
                  <a:lnTo>
                    <a:pt x="489" y="4847"/>
                  </a:lnTo>
                  <a:cubicBezTo>
                    <a:pt x="393" y="4823"/>
                    <a:pt x="322" y="4739"/>
                    <a:pt x="322" y="4644"/>
                  </a:cubicBezTo>
                  <a:lnTo>
                    <a:pt x="322" y="4132"/>
                  </a:lnTo>
                  <a:cubicBezTo>
                    <a:pt x="322" y="4037"/>
                    <a:pt x="393" y="3954"/>
                    <a:pt x="489" y="3930"/>
                  </a:cubicBezTo>
                  <a:lnTo>
                    <a:pt x="1441" y="3739"/>
                  </a:lnTo>
                  <a:cubicBezTo>
                    <a:pt x="1501" y="3727"/>
                    <a:pt x="1560" y="3680"/>
                    <a:pt x="1572" y="3608"/>
                  </a:cubicBezTo>
                  <a:cubicBezTo>
                    <a:pt x="1632" y="3382"/>
                    <a:pt x="1727" y="3180"/>
                    <a:pt x="1846" y="2977"/>
                  </a:cubicBezTo>
                  <a:cubicBezTo>
                    <a:pt x="1870" y="2918"/>
                    <a:pt x="1870" y="2846"/>
                    <a:pt x="1846" y="2787"/>
                  </a:cubicBezTo>
                  <a:lnTo>
                    <a:pt x="1310" y="1989"/>
                  </a:lnTo>
                  <a:cubicBezTo>
                    <a:pt x="1251" y="1906"/>
                    <a:pt x="1263" y="1787"/>
                    <a:pt x="1334" y="1727"/>
                  </a:cubicBezTo>
                  <a:lnTo>
                    <a:pt x="1715" y="1358"/>
                  </a:lnTo>
                  <a:cubicBezTo>
                    <a:pt x="1754" y="1319"/>
                    <a:pt x="1804" y="1301"/>
                    <a:pt x="1854" y="1301"/>
                  </a:cubicBezTo>
                  <a:cubicBezTo>
                    <a:pt x="1894" y="1301"/>
                    <a:pt x="1933" y="1313"/>
                    <a:pt x="1965" y="1334"/>
                  </a:cubicBezTo>
                  <a:lnTo>
                    <a:pt x="2763" y="1870"/>
                  </a:lnTo>
                  <a:cubicBezTo>
                    <a:pt x="2792" y="1888"/>
                    <a:pt x="2828" y="1897"/>
                    <a:pt x="2864" y="1897"/>
                  </a:cubicBezTo>
                  <a:cubicBezTo>
                    <a:pt x="2900" y="1897"/>
                    <a:pt x="2935" y="1888"/>
                    <a:pt x="2965" y="1870"/>
                  </a:cubicBezTo>
                  <a:cubicBezTo>
                    <a:pt x="3156" y="1751"/>
                    <a:pt x="3382" y="1668"/>
                    <a:pt x="3584" y="1596"/>
                  </a:cubicBezTo>
                  <a:cubicBezTo>
                    <a:pt x="3644" y="1584"/>
                    <a:pt x="3703" y="1525"/>
                    <a:pt x="3715" y="1465"/>
                  </a:cubicBezTo>
                  <a:lnTo>
                    <a:pt x="3918" y="513"/>
                  </a:lnTo>
                  <a:cubicBezTo>
                    <a:pt x="3930" y="417"/>
                    <a:pt x="4013" y="346"/>
                    <a:pt x="4108" y="346"/>
                  </a:cubicBezTo>
                  <a:lnTo>
                    <a:pt x="4632" y="346"/>
                  </a:lnTo>
                  <a:cubicBezTo>
                    <a:pt x="4715" y="346"/>
                    <a:pt x="4811" y="417"/>
                    <a:pt x="4823" y="513"/>
                  </a:cubicBezTo>
                  <a:lnTo>
                    <a:pt x="5013" y="1465"/>
                  </a:lnTo>
                  <a:cubicBezTo>
                    <a:pt x="5025" y="1525"/>
                    <a:pt x="5073" y="1584"/>
                    <a:pt x="5144" y="1596"/>
                  </a:cubicBezTo>
                  <a:cubicBezTo>
                    <a:pt x="5370" y="1656"/>
                    <a:pt x="5585" y="1751"/>
                    <a:pt x="5775" y="1870"/>
                  </a:cubicBezTo>
                  <a:cubicBezTo>
                    <a:pt x="5805" y="1882"/>
                    <a:pt x="5838" y="1888"/>
                    <a:pt x="5870" y="1888"/>
                  </a:cubicBezTo>
                  <a:cubicBezTo>
                    <a:pt x="5903" y="1888"/>
                    <a:pt x="5936" y="1882"/>
                    <a:pt x="5966" y="1870"/>
                  </a:cubicBezTo>
                  <a:lnTo>
                    <a:pt x="6775" y="1334"/>
                  </a:lnTo>
                  <a:cubicBezTo>
                    <a:pt x="6806" y="1309"/>
                    <a:pt x="6846" y="1296"/>
                    <a:pt x="6886" y="1296"/>
                  </a:cubicBezTo>
                  <a:cubicBezTo>
                    <a:pt x="6938" y="1296"/>
                    <a:pt x="6991" y="1317"/>
                    <a:pt x="7025" y="1358"/>
                  </a:cubicBezTo>
                  <a:lnTo>
                    <a:pt x="7394" y="1727"/>
                  </a:lnTo>
                  <a:cubicBezTo>
                    <a:pt x="7466" y="1810"/>
                    <a:pt x="7466" y="1906"/>
                    <a:pt x="7430" y="1989"/>
                  </a:cubicBezTo>
                  <a:lnTo>
                    <a:pt x="6894" y="2787"/>
                  </a:lnTo>
                  <a:cubicBezTo>
                    <a:pt x="6847" y="2846"/>
                    <a:pt x="6847" y="2918"/>
                    <a:pt x="6894" y="2977"/>
                  </a:cubicBezTo>
                  <a:cubicBezTo>
                    <a:pt x="7013" y="3180"/>
                    <a:pt x="7085" y="3394"/>
                    <a:pt x="7156" y="3608"/>
                  </a:cubicBezTo>
                  <a:cubicBezTo>
                    <a:pt x="7168" y="3668"/>
                    <a:pt x="7228" y="3727"/>
                    <a:pt x="7287" y="3739"/>
                  </a:cubicBezTo>
                  <a:lnTo>
                    <a:pt x="8240" y="3930"/>
                  </a:lnTo>
                  <a:cubicBezTo>
                    <a:pt x="8335" y="3954"/>
                    <a:pt x="8406" y="4037"/>
                    <a:pt x="8406" y="4132"/>
                  </a:cubicBezTo>
                  <a:lnTo>
                    <a:pt x="8406" y="4644"/>
                  </a:lnTo>
                  <a:cubicBezTo>
                    <a:pt x="8406" y="4739"/>
                    <a:pt x="8335" y="4823"/>
                    <a:pt x="8240" y="4847"/>
                  </a:cubicBezTo>
                  <a:lnTo>
                    <a:pt x="7287" y="5037"/>
                  </a:lnTo>
                  <a:cubicBezTo>
                    <a:pt x="7228" y="5049"/>
                    <a:pt x="7168" y="5097"/>
                    <a:pt x="7156" y="5168"/>
                  </a:cubicBezTo>
                  <a:cubicBezTo>
                    <a:pt x="7109" y="5335"/>
                    <a:pt x="7049" y="5478"/>
                    <a:pt x="6978" y="5632"/>
                  </a:cubicBezTo>
                  <a:cubicBezTo>
                    <a:pt x="6930" y="5716"/>
                    <a:pt x="6978" y="5823"/>
                    <a:pt x="7073" y="5871"/>
                  </a:cubicBezTo>
                  <a:cubicBezTo>
                    <a:pt x="7095" y="5883"/>
                    <a:pt x="7119" y="5889"/>
                    <a:pt x="7143" y="5889"/>
                  </a:cubicBezTo>
                  <a:cubicBezTo>
                    <a:pt x="7209" y="5889"/>
                    <a:pt x="7276" y="5845"/>
                    <a:pt x="7311" y="5775"/>
                  </a:cubicBezTo>
                  <a:cubicBezTo>
                    <a:pt x="7370" y="5644"/>
                    <a:pt x="7430" y="5513"/>
                    <a:pt x="7466" y="5359"/>
                  </a:cubicBezTo>
                  <a:lnTo>
                    <a:pt x="8323" y="5204"/>
                  </a:lnTo>
                  <a:cubicBezTo>
                    <a:pt x="8585" y="5144"/>
                    <a:pt x="8763" y="4918"/>
                    <a:pt x="8763" y="4644"/>
                  </a:cubicBezTo>
                  <a:lnTo>
                    <a:pt x="8763" y="4132"/>
                  </a:lnTo>
                  <a:cubicBezTo>
                    <a:pt x="8763" y="3858"/>
                    <a:pt x="8573" y="3632"/>
                    <a:pt x="8323" y="3573"/>
                  </a:cubicBezTo>
                  <a:lnTo>
                    <a:pt x="7466" y="3406"/>
                  </a:lnTo>
                  <a:cubicBezTo>
                    <a:pt x="7406" y="3227"/>
                    <a:pt x="7347" y="3073"/>
                    <a:pt x="7263" y="2906"/>
                  </a:cubicBezTo>
                  <a:lnTo>
                    <a:pt x="7740" y="2191"/>
                  </a:lnTo>
                  <a:cubicBezTo>
                    <a:pt x="7882" y="1965"/>
                    <a:pt x="7859" y="1668"/>
                    <a:pt x="7668" y="1477"/>
                  </a:cubicBezTo>
                  <a:lnTo>
                    <a:pt x="7287" y="1108"/>
                  </a:lnTo>
                  <a:cubicBezTo>
                    <a:pt x="7177" y="998"/>
                    <a:pt x="7032" y="940"/>
                    <a:pt x="6885" y="940"/>
                  </a:cubicBezTo>
                  <a:cubicBezTo>
                    <a:pt x="6777" y="940"/>
                    <a:pt x="6668" y="971"/>
                    <a:pt x="6573" y="1037"/>
                  </a:cubicBezTo>
                  <a:lnTo>
                    <a:pt x="5858" y="1513"/>
                  </a:lnTo>
                  <a:cubicBezTo>
                    <a:pt x="5704" y="1418"/>
                    <a:pt x="5537" y="1358"/>
                    <a:pt x="5358" y="1299"/>
                  </a:cubicBezTo>
                  <a:lnTo>
                    <a:pt x="5192" y="453"/>
                  </a:lnTo>
                  <a:cubicBezTo>
                    <a:pt x="5132" y="179"/>
                    <a:pt x="4906"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396;p92">
              <a:extLst>
                <a:ext uri="{FF2B5EF4-FFF2-40B4-BE49-F238E27FC236}">
                  <a16:creationId xmlns:a16="http://schemas.microsoft.com/office/drawing/2014/main" id="{057ABCC0-6105-1B5F-BDBE-592EB4DDF196}"/>
                </a:ext>
              </a:extLst>
            </p:cNvPr>
            <p:cNvSpPr/>
            <p:nvPr/>
          </p:nvSpPr>
          <p:spPr>
            <a:xfrm>
              <a:off x="6161507" y="2967679"/>
              <a:ext cx="111851" cy="97432"/>
            </a:xfrm>
            <a:custGeom>
              <a:avLst/>
              <a:gdLst/>
              <a:ahLst/>
              <a:cxnLst/>
              <a:rect l="l" t="t" r="r" b="b"/>
              <a:pathLst>
                <a:path w="3514" h="3061" extrusionOk="0">
                  <a:moveTo>
                    <a:pt x="1489" y="1"/>
                  </a:moveTo>
                  <a:cubicBezTo>
                    <a:pt x="965" y="1"/>
                    <a:pt x="465" y="215"/>
                    <a:pt x="84" y="584"/>
                  </a:cubicBezTo>
                  <a:cubicBezTo>
                    <a:pt x="1" y="656"/>
                    <a:pt x="1" y="763"/>
                    <a:pt x="84" y="834"/>
                  </a:cubicBezTo>
                  <a:cubicBezTo>
                    <a:pt x="120" y="870"/>
                    <a:pt x="164" y="888"/>
                    <a:pt x="209" y="888"/>
                  </a:cubicBezTo>
                  <a:cubicBezTo>
                    <a:pt x="254" y="888"/>
                    <a:pt x="298" y="870"/>
                    <a:pt x="334" y="834"/>
                  </a:cubicBezTo>
                  <a:cubicBezTo>
                    <a:pt x="644" y="537"/>
                    <a:pt x="1060" y="358"/>
                    <a:pt x="1489" y="358"/>
                  </a:cubicBezTo>
                  <a:cubicBezTo>
                    <a:pt x="2418" y="358"/>
                    <a:pt x="3168" y="1108"/>
                    <a:pt x="3168" y="2025"/>
                  </a:cubicBezTo>
                  <a:cubicBezTo>
                    <a:pt x="3168" y="2299"/>
                    <a:pt x="3096" y="2549"/>
                    <a:pt x="2989" y="2787"/>
                  </a:cubicBezTo>
                  <a:cubicBezTo>
                    <a:pt x="2930" y="2894"/>
                    <a:pt x="2953" y="2989"/>
                    <a:pt x="3049" y="3037"/>
                  </a:cubicBezTo>
                  <a:cubicBezTo>
                    <a:pt x="3073" y="3061"/>
                    <a:pt x="3108" y="3061"/>
                    <a:pt x="3132" y="3061"/>
                  </a:cubicBezTo>
                  <a:cubicBezTo>
                    <a:pt x="3192" y="3061"/>
                    <a:pt x="3263" y="3025"/>
                    <a:pt x="3299" y="2954"/>
                  </a:cubicBezTo>
                  <a:cubicBezTo>
                    <a:pt x="3442" y="2668"/>
                    <a:pt x="3513" y="2358"/>
                    <a:pt x="3513" y="2025"/>
                  </a:cubicBezTo>
                  <a:cubicBezTo>
                    <a:pt x="3513" y="906"/>
                    <a:pt x="2608" y="1"/>
                    <a:pt x="1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97;p92">
              <a:extLst>
                <a:ext uri="{FF2B5EF4-FFF2-40B4-BE49-F238E27FC236}">
                  <a16:creationId xmlns:a16="http://schemas.microsoft.com/office/drawing/2014/main" id="{7A35F161-E158-F3F3-65C1-4E6605023E61}"/>
                </a:ext>
              </a:extLst>
            </p:cNvPr>
            <p:cNvSpPr/>
            <p:nvPr/>
          </p:nvSpPr>
          <p:spPr>
            <a:xfrm>
              <a:off x="6144828" y="3007848"/>
              <a:ext cx="105389" cy="88742"/>
            </a:xfrm>
            <a:custGeom>
              <a:avLst/>
              <a:gdLst/>
              <a:ahLst/>
              <a:cxnLst/>
              <a:rect l="l" t="t" r="r" b="b"/>
              <a:pathLst>
                <a:path w="3311" h="2788" extrusionOk="0">
                  <a:moveTo>
                    <a:pt x="262" y="1"/>
                  </a:moveTo>
                  <a:cubicBezTo>
                    <a:pt x="194" y="1"/>
                    <a:pt x="124" y="44"/>
                    <a:pt x="96" y="108"/>
                  </a:cubicBezTo>
                  <a:cubicBezTo>
                    <a:pt x="25" y="323"/>
                    <a:pt x="1" y="549"/>
                    <a:pt x="1" y="763"/>
                  </a:cubicBezTo>
                  <a:cubicBezTo>
                    <a:pt x="1" y="1882"/>
                    <a:pt x="906" y="2787"/>
                    <a:pt x="2013" y="2787"/>
                  </a:cubicBezTo>
                  <a:cubicBezTo>
                    <a:pt x="2454" y="2787"/>
                    <a:pt x="2846" y="2656"/>
                    <a:pt x="3204" y="2406"/>
                  </a:cubicBezTo>
                  <a:cubicBezTo>
                    <a:pt x="3287" y="2347"/>
                    <a:pt x="3311" y="2239"/>
                    <a:pt x="3251" y="2156"/>
                  </a:cubicBezTo>
                  <a:cubicBezTo>
                    <a:pt x="3214" y="2104"/>
                    <a:pt x="3159" y="2075"/>
                    <a:pt x="3102" y="2075"/>
                  </a:cubicBezTo>
                  <a:cubicBezTo>
                    <a:pt x="3068" y="2075"/>
                    <a:pt x="3033" y="2086"/>
                    <a:pt x="3001" y="2108"/>
                  </a:cubicBezTo>
                  <a:cubicBezTo>
                    <a:pt x="2715" y="2311"/>
                    <a:pt x="2370" y="2418"/>
                    <a:pt x="2037" y="2418"/>
                  </a:cubicBezTo>
                  <a:cubicBezTo>
                    <a:pt x="1108" y="2418"/>
                    <a:pt x="370" y="1680"/>
                    <a:pt x="370" y="751"/>
                  </a:cubicBezTo>
                  <a:cubicBezTo>
                    <a:pt x="370" y="573"/>
                    <a:pt x="394" y="382"/>
                    <a:pt x="453" y="215"/>
                  </a:cubicBezTo>
                  <a:cubicBezTo>
                    <a:pt x="477" y="144"/>
                    <a:pt x="406" y="37"/>
                    <a:pt x="322" y="13"/>
                  </a:cubicBezTo>
                  <a:cubicBezTo>
                    <a:pt x="303" y="5"/>
                    <a:pt x="283"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398;p92">
              <a:extLst>
                <a:ext uri="{FF2B5EF4-FFF2-40B4-BE49-F238E27FC236}">
                  <a16:creationId xmlns:a16="http://schemas.microsoft.com/office/drawing/2014/main" id="{E3D98BE6-6E8A-7B4A-C2F0-8FA77C81D6CF}"/>
                </a:ext>
              </a:extLst>
            </p:cNvPr>
            <p:cNvSpPr/>
            <p:nvPr/>
          </p:nvSpPr>
          <p:spPr>
            <a:xfrm>
              <a:off x="6245633" y="3069248"/>
              <a:ext cx="186110" cy="186874"/>
            </a:xfrm>
            <a:custGeom>
              <a:avLst/>
              <a:gdLst/>
              <a:ahLst/>
              <a:cxnLst/>
              <a:rect l="l" t="t" r="r" b="b"/>
              <a:pathLst>
                <a:path w="5847" h="5871" extrusionOk="0">
                  <a:moveTo>
                    <a:pt x="2751" y="1"/>
                  </a:moveTo>
                  <a:cubicBezTo>
                    <a:pt x="2549" y="1"/>
                    <a:pt x="2370" y="144"/>
                    <a:pt x="2335" y="346"/>
                  </a:cubicBezTo>
                  <a:lnTo>
                    <a:pt x="2227" y="858"/>
                  </a:lnTo>
                  <a:cubicBezTo>
                    <a:pt x="2144" y="894"/>
                    <a:pt x="2037" y="941"/>
                    <a:pt x="1965" y="977"/>
                  </a:cubicBezTo>
                  <a:lnTo>
                    <a:pt x="1513" y="680"/>
                  </a:lnTo>
                  <a:cubicBezTo>
                    <a:pt x="1449" y="631"/>
                    <a:pt x="1372" y="608"/>
                    <a:pt x="1293" y="608"/>
                  </a:cubicBezTo>
                  <a:cubicBezTo>
                    <a:pt x="1179" y="608"/>
                    <a:pt x="1061" y="655"/>
                    <a:pt x="977" y="739"/>
                  </a:cubicBezTo>
                  <a:lnTo>
                    <a:pt x="739" y="977"/>
                  </a:lnTo>
                  <a:cubicBezTo>
                    <a:pt x="596" y="1132"/>
                    <a:pt x="584" y="1346"/>
                    <a:pt x="680" y="1513"/>
                  </a:cubicBezTo>
                  <a:lnTo>
                    <a:pt x="977" y="1965"/>
                  </a:lnTo>
                  <a:cubicBezTo>
                    <a:pt x="918" y="2084"/>
                    <a:pt x="882" y="2215"/>
                    <a:pt x="834" y="2346"/>
                  </a:cubicBezTo>
                  <a:cubicBezTo>
                    <a:pt x="799" y="2442"/>
                    <a:pt x="858" y="2537"/>
                    <a:pt x="953" y="2573"/>
                  </a:cubicBezTo>
                  <a:cubicBezTo>
                    <a:pt x="968" y="2579"/>
                    <a:pt x="984" y="2582"/>
                    <a:pt x="1000" y="2582"/>
                  </a:cubicBezTo>
                  <a:cubicBezTo>
                    <a:pt x="1073" y="2582"/>
                    <a:pt x="1150" y="2522"/>
                    <a:pt x="1180" y="2454"/>
                  </a:cubicBezTo>
                  <a:cubicBezTo>
                    <a:pt x="1215" y="2323"/>
                    <a:pt x="1263" y="2192"/>
                    <a:pt x="1334" y="2049"/>
                  </a:cubicBezTo>
                  <a:cubicBezTo>
                    <a:pt x="1370" y="1989"/>
                    <a:pt x="1370" y="1918"/>
                    <a:pt x="1334" y="1858"/>
                  </a:cubicBezTo>
                  <a:lnTo>
                    <a:pt x="977" y="1322"/>
                  </a:lnTo>
                  <a:cubicBezTo>
                    <a:pt x="965" y="1287"/>
                    <a:pt x="965" y="1263"/>
                    <a:pt x="1001" y="1239"/>
                  </a:cubicBezTo>
                  <a:lnTo>
                    <a:pt x="1239" y="989"/>
                  </a:lnTo>
                  <a:cubicBezTo>
                    <a:pt x="1253" y="975"/>
                    <a:pt x="1271" y="969"/>
                    <a:pt x="1288" y="969"/>
                  </a:cubicBezTo>
                  <a:cubicBezTo>
                    <a:pt x="1301" y="969"/>
                    <a:pt x="1313" y="972"/>
                    <a:pt x="1322" y="977"/>
                  </a:cubicBezTo>
                  <a:lnTo>
                    <a:pt x="1858" y="1334"/>
                  </a:lnTo>
                  <a:cubicBezTo>
                    <a:pt x="1888" y="1358"/>
                    <a:pt x="1921" y="1370"/>
                    <a:pt x="1954" y="1370"/>
                  </a:cubicBezTo>
                  <a:cubicBezTo>
                    <a:pt x="1986" y="1370"/>
                    <a:pt x="2019" y="1358"/>
                    <a:pt x="2049" y="1334"/>
                  </a:cubicBezTo>
                  <a:cubicBezTo>
                    <a:pt x="2168" y="1263"/>
                    <a:pt x="2323" y="1203"/>
                    <a:pt x="2454" y="1168"/>
                  </a:cubicBezTo>
                  <a:cubicBezTo>
                    <a:pt x="2513" y="1156"/>
                    <a:pt x="2573" y="1096"/>
                    <a:pt x="2585" y="1037"/>
                  </a:cubicBezTo>
                  <a:lnTo>
                    <a:pt x="2704" y="418"/>
                  </a:lnTo>
                  <a:cubicBezTo>
                    <a:pt x="2704" y="382"/>
                    <a:pt x="2739" y="358"/>
                    <a:pt x="2775" y="358"/>
                  </a:cubicBezTo>
                  <a:lnTo>
                    <a:pt x="3120" y="358"/>
                  </a:lnTo>
                  <a:cubicBezTo>
                    <a:pt x="3156" y="358"/>
                    <a:pt x="3180" y="382"/>
                    <a:pt x="3192" y="418"/>
                  </a:cubicBezTo>
                  <a:lnTo>
                    <a:pt x="3311" y="1037"/>
                  </a:lnTo>
                  <a:cubicBezTo>
                    <a:pt x="3335" y="1096"/>
                    <a:pt x="3370" y="1156"/>
                    <a:pt x="3454" y="1168"/>
                  </a:cubicBezTo>
                  <a:cubicBezTo>
                    <a:pt x="3585" y="1215"/>
                    <a:pt x="3716" y="1263"/>
                    <a:pt x="3847" y="1334"/>
                  </a:cubicBezTo>
                  <a:cubicBezTo>
                    <a:pt x="3882" y="1352"/>
                    <a:pt x="3918" y="1361"/>
                    <a:pt x="3952" y="1361"/>
                  </a:cubicBezTo>
                  <a:cubicBezTo>
                    <a:pt x="3987" y="1361"/>
                    <a:pt x="4019" y="1352"/>
                    <a:pt x="4049" y="1334"/>
                  </a:cubicBezTo>
                  <a:lnTo>
                    <a:pt x="4585" y="977"/>
                  </a:lnTo>
                  <a:cubicBezTo>
                    <a:pt x="4595" y="972"/>
                    <a:pt x="4607" y="969"/>
                    <a:pt x="4619" y="969"/>
                  </a:cubicBezTo>
                  <a:cubicBezTo>
                    <a:pt x="4636" y="969"/>
                    <a:pt x="4654" y="975"/>
                    <a:pt x="4668" y="989"/>
                  </a:cubicBezTo>
                  <a:lnTo>
                    <a:pt x="4906" y="1239"/>
                  </a:lnTo>
                  <a:cubicBezTo>
                    <a:pt x="4942" y="1263"/>
                    <a:pt x="4942" y="1287"/>
                    <a:pt x="4918" y="1322"/>
                  </a:cubicBezTo>
                  <a:lnTo>
                    <a:pt x="4561" y="1858"/>
                  </a:lnTo>
                  <a:cubicBezTo>
                    <a:pt x="4525" y="1918"/>
                    <a:pt x="4525" y="1989"/>
                    <a:pt x="4561" y="2049"/>
                  </a:cubicBezTo>
                  <a:cubicBezTo>
                    <a:pt x="4644" y="2168"/>
                    <a:pt x="4704" y="2323"/>
                    <a:pt x="4728" y="2454"/>
                  </a:cubicBezTo>
                  <a:cubicBezTo>
                    <a:pt x="4740" y="2513"/>
                    <a:pt x="4799" y="2573"/>
                    <a:pt x="4859" y="2585"/>
                  </a:cubicBezTo>
                  <a:lnTo>
                    <a:pt x="5490" y="2704"/>
                  </a:lnTo>
                  <a:cubicBezTo>
                    <a:pt x="5513" y="2704"/>
                    <a:pt x="5549" y="2739"/>
                    <a:pt x="5549" y="2775"/>
                  </a:cubicBezTo>
                  <a:lnTo>
                    <a:pt x="5549" y="3120"/>
                  </a:lnTo>
                  <a:cubicBezTo>
                    <a:pt x="5549" y="3156"/>
                    <a:pt x="5513" y="3180"/>
                    <a:pt x="5490" y="3192"/>
                  </a:cubicBezTo>
                  <a:lnTo>
                    <a:pt x="4859" y="3311"/>
                  </a:lnTo>
                  <a:cubicBezTo>
                    <a:pt x="4799" y="3335"/>
                    <a:pt x="4740" y="3370"/>
                    <a:pt x="4728" y="3454"/>
                  </a:cubicBezTo>
                  <a:cubicBezTo>
                    <a:pt x="4680" y="3585"/>
                    <a:pt x="4644" y="3716"/>
                    <a:pt x="4561" y="3847"/>
                  </a:cubicBezTo>
                  <a:cubicBezTo>
                    <a:pt x="4537" y="3906"/>
                    <a:pt x="4537" y="3989"/>
                    <a:pt x="4561" y="4049"/>
                  </a:cubicBezTo>
                  <a:lnTo>
                    <a:pt x="4918" y="4585"/>
                  </a:lnTo>
                  <a:cubicBezTo>
                    <a:pt x="4942" y="4609"/>
                    <a:pt x="4942" y="4644"/>
                    <a:pt x="4906" y="4668"/>
                  </a:cubicBezTo>
                  <a:lnTo>
                    <a:pt x="4668" y="4906"/>
                  </a:lnTo>
                  <a:cubicBezTo>
                    <a:pt x="4655" y="4926"/>
                    <a:pt x="4638" y="4935"/>
                    <a:pt x="4622" y="4935"/>
                  </a:cubicBezTo>
                  <a:cubicBezTo>
                    <a:pt x="4609" y="4935"/>
                    <a:pt x="4595" y="4929"/>
                    <a:pt x="4585" y="4918"/>
                  </a:cubicBezTo>
                  <a:lnTo>
                    <a:pt x="4049" y="4561"/>
                  </a:lnTo>
                  <a:cubicBezTo>
                    <a:pt x="4019" y="4543"/>
                    <a:pt x="3984" y="4534"/>
                    <a:pt x="3948" y="4534"/>
                  </a:cubicBezTo>
                  <a:cubicBezTo>
                    <a:pt x="3912" y="4534"/>
                    <a:pt x="3876" y="4543"/>
                    <a:pt x="3847" y="4561"/>
                  </a:cubicBezTo>
                  <a:cubicBezTo>
                    <a:pt x="3728" y="4644"/>
                    <a:pt x="3585" y="4704"/>
                    <a:pt x="3454" y="4728"/>
                  </a:cubicBezTo>
                  <a:cubicBezTo>
                    <a:pt x="3394" y="4751"/>
                    <a:pt x="3335" y="4811"/>
                    <a:pt x="3311" y="4859"/>
                  </a:cubicBezTo>
                  <a:lnTo>
                    <a:pt x="3192" y="5490"/>
                  </a:lnTo>
                  <a:cubicBezTo>
                    <a:pt x="3192" y="5525"/>
                    <a:pt x="3168" y="5549"/>
                    <a:pt x="3120" y="5549"/>
                  </a:cubicBezTo>
                  <a:lnTo>
                    <a:pt x="2775" y="5549"/>
                  </a:lnTo>
                  <a:cubicBezTo>
                    <a:pt x="2751" y="5549"/>
                    <a:pt x="2716" y="5513"/>
                    <a:pt x="2704" y="5490"/>
                  </a:cubicBezTo>
                  <a:lnTo>
                    <a:pt x="2585" y="4859"/>
                  </a:lnTo>
                  <a:cubicBezTo>
                    <a:pt x="2573" y="4811"/>
                    <a:pt x="2525" y="4751"/>
                    <a:pt x="2454" y="4728"/>
                  </a:cubicBezTo>
                  <a:cubicBezTo>
                    <a:pt x="2323" y="4692"/>
                    <a:pt x="2180" y="4644"/>
                    <a:pt x="2049" y="4561"/>
                  </a:cubicBezTo>
                  <a:cubicBezTo>
                    <a:pt x="2019" y="4549"/>
                    <a:pt x="1986" y="4543"/>
                    <a:pt x="1954" y="4543"/>
                  </a:cubicBezTo>
                  <a:cubicBezTo>
                    <a:pt x="1921" y="4543"/>
                    <a:pt x="1888" y="4549"/>
                    <a:pt x="1858" y="4561"/>
                  </a:cubicBezTo>
                  <a:lnTo>
                    <a:pt x="1322" y="4918"/>
                  </a:lnTo>
                  <a:cubicBezTo>
                    <a:pt x="1306" y="4929"/>
                    <a:pt x="1293" y="4935"/>
                    <a:pt x="1280" y="4935"/>
                  </a:cubicBezTo>
                  <a:cubicBezTo>
                    <a:pt x="1265" y="4935"/>
                    <a:pt x="1252" y="4926"/>
                    <a:pt x="1239" y="4906"/>
                  </a:cubicBezTo>
                  <a:lnTo>
                    <a:pt x="1001" y="4668"/>
                  </a:lnTo>
                  <a:cubicBezTo>
                    <a:pt x="965" y="4644"/>
                    <a:pt x="965" y="4609"/>
                    <a:pt x="977" y="4585"/>
                  </a:cubicBezTo>
                  <a:lnTo>
                    <a:pt x="1334" y="4049"/>
                  </a:lnTo>
                  <a:cubicBezTo>
                    <a:pt x="1382" y="3989"/>
                    <a:pt x="1382" y="3906"/>
                    <a:pt x="1334" y="3847"/>
                  </a:cubicBezTo>
                  <a:cubicBezTo>
                    <a:pt x="1263" y="3728"/>
                    <a:pt x="1203" y="3585"/>
                    <a:pt x="1180" y="3454"/>
                  </a:cubicBezTo>
                  <a:cubicBezTo>
                    <a:pt x="1156" y="3394"/>
                    <a:pt x="1096" y="3335"/>
                    <a:pt x="1037" y="3311"/>
                  </a:cubicBezTo>
                  <a:lnTo>
                    <a:pt x="418" y="3192"/>
                  </a:lnTo>
                  <a:cubicBezTo>
                    <a:pt x="382" y="3192"/>
                    <a:pt x="358" y="3168"/>
                    <a:pt x="358" y="3120"/>
                  </a:cubicBezTo>
                  <a:lnTo>
                    <a:pt x="358" y="2775"/>
                  </a:lnTo>
                  <a:cubicBezTo>
                    <a:pt x="358" y="2751"/>
                    <a:pt x="382" y="2727"/>
                    <a:pt x="418" y="2704"/>
                  </a:cubicBezTo>
                  <a:lnTo>
                    <a:pt x="465" y="2692"/>
                  </a:lnTo>
                  <a:cubicBezTo>
                    <a:pt x="560" y="2680"/>
                    <a:pt x="620" y="2573"/>
                    <a:pt x="596" y="2477"/>
                  </a:cubicBezTo>
                  <a:cubicBezTo>
                    <a:pt x="586" y="2396"/>
                    <a:pt x="507" y="2341"/>
                    <a:pt x="425" y="2341"/>
                  </a:cubicBezTo>
                  <a:cubicBezTo>
                    <a:pt x="411" y="2341"/>
                    <a:pt x="396" y="2343"/>
                    <a:pt x="382" y="2346"/>
                  </a:cubicBezTo>
                  <a:lnTo>
                    <a:pt x="346" y="2370"/>
                  </a:lnTo>
                  <a:cubicBezTo>
                    <a:pt x="144" y="2406"/>
                    <a:pt x="1" y="2585"/>
                    <a:pt x="1" y="2775"/>
                  </a:cubicBezTo>
                  <a:lnTo>
                    <a:pt x="1" y="3120"/>
                  </a:lnTo>
                  <a:cubicBezTo>
                    <a:pt x="1" y="3335"/>
                    <a:pt x="144" y="3513"/>
                    <a:pt x="346" y="3537"/>
                  </a:cubicBezTo>
                  <a:lnTo>
                    <a:pt x="858" y="3644"/>
                  </a:lnTo>
                  <a:cubicBezTo>
                    <a:pt x="894" y="3728"/>
                    <a:pt x="941" y="3835"/>
                    <a:pt x="977" y="3906"/>
                  </a:cubicBezTo>
                  <a:lnTo>
                    <a:pt x="680" y="4359"/>
                  </a:lnTo>
                  <a:cubicBezTo>
                    <a:pt x="560" y="4525"/>
                    <a:pt x="596" y="4763"/>
                    <a:pt x="739" y="4894"/>
                  </a:cubicBezTo>
                  <a:lnTo>
                    <a:pt x="977" y="5132"/>
                  </a:lnTo>
                  <a:cubicBezTo>
                    <a:pt x="1067" y="5216"/>
                    <a:pt x="1182" y="5259"/>
                    <a:pt x="1292" y="5259"/>
                  </a:cubicBezTo>
                  <a:cubicBezTo>
                    <a:pt x="1371" y="5259"/>
                    <a:pt x="1448" y="5237"/>
                    <a:pt x="1513" y="5192"/>
                  </a:cubicBezTo>
                  <a:lnTo>
                    <a:pt x="1965" y="4894"/>
                  </a:lnTo>
                  <a:cubicBezTo>
                    <a:pt x="2049" y="4942"/>
                    <a:pt x="2144" y="4978"/>
                    <a:pt x="2227" y="5013"/>
                  </a:cubicBezTo>
                  <a:lnTo>
                    <a:pt x="2335" y="5537"/>
                  </a:lnTo>
                  <a:cubicBezTo>
                    <a:pt x="2382" y="5728"/>
                    <a:pt x="2561" y="5871"/>
                    <a:pt x="2751" y="5871"/>
                  </a:cubicBezTo>
                  <a:lnTo>
                    <a:pt x="3097" y="5871"/>
                  </a:lnTo>
                  <a:cubicBezTo>
                    <a:pt x="3299" y="5871"/>
                    <a:pt x="3478" y="5728"/>
                    <a:pt x="3513" y="5537"/>
                  </a:cubicBezTo>
                  <a:lnTo>
                    <a:pt x="3620" y="5013"/>
                  </a:lnTo>
                  <a:cubicBezTo>
                    <a:pt x="3704" y="4978"/>
                    <a:pt x="3811" y="4942"/>
                    <a:pt x="3882" y="4894"/>
                  </a:cubicBezTo>
                  <a:lnTo>
                    <a:pt x="4323" y="5192"/>
                  </a:lnTo>
                  <a:cubicBezTo>
                    <a:pt x="4391" y="5241"/>
                    <a:pt x="4472" y="5264"/>
                    <a:pt x="4552" y="5264"/>
                  </a:cubicBezTo>
                  <a:cubicBezTo>
                    <a:pt x="4667" y="5264"/>
                    <a:pt x="4781" y="5217"/>
                    <a:pt x="4859" y="5132"/>
                  </a:cubicBezTo>
                  <a:lnTo>
                    <a:pt x="5097" y="4894"/>
                  </a:lnTo>
                  <a:cubicBezTo>
                    <a:pt x="5252" y="4740"/>
                    <a:pt x="5263" y="4525"/>
                    <a:pt x="5156" y="4359"/>
                  </a:cubicBezTo>
                  <a:lnTo>
                    <a:pt x="4859" y="3906"/>
                  </a:lnTo>
                  <a:cubicBezTo>
                    <a:pt x="4906" y="3823"/>
                    <a:pt x="4954" y="3728"/>
                    <a:pt x="4978" y="3644"/>
                  </a:cubicBezTo>
                  <a:lnTo>
                    <a:pt x="5502" y="3537"/>
                  </a:lnTo>
                  <a:cubicBezTo>
                    <a:pt x="5692" y="3489"/>
                    <a:pt x="5847" y="3311"/>
                    <a:pt x="5847" y="3120"/>
                  </a:cubicBezTo>
                  <a:lnTo>
                    <a:pt x="5847" y="2775"/>
                  </a:lnTo>
                  <a:cubicBezTo>
                    <a:pt x="5847" y="2549"/>
                    <a:pt x="5716" y="2382"/>
                    <a:pt x="5502" y="2334"/>
                  </a:cubicBezTo>
                  <a:lnTo>
                    <a:pt x="4990" y="2227"/>
                  </a:lnTo>
                  <a:cubicBezTo>
                    <a:pt x="4954" y="2144"/>
                    <a:pt x="4906" y="2037"/>
                    <a:pt x="4871" y="1965"/>
                  </a:cubicBezTo>
                  <a:lnTo>
                    <a:pt x="5168" y="1513"/>
                  </a:lnTo>
                  <a:cubicBezTo>
                    <a:pt x="5287" y="1346"/>
                    <a:pt x="5252" y="1108"/>
                    <a:pt x="5109" y="977"/>
                  </a:cubicBezTo>
                  <a:lnTo>
                    <a:pt x="4871" y="739"/>
                  </a:lnTo>
                  <a:cubicBezTo>
                    <a:pt x="4780" y="656"/>
                    <a:pt x="4666" y="613"/>
                    <a:pt x="4555" y="613"/>
                  </a:cubicBezTo>
                  <a:cubicBezTo>
                    <a:pt x="4476" y="613"/>
                    <a:pt x="4399" y="635"/>
                    <a:pt x="4335" y="680"/>
                  </a:cubicBezTo>
                  <a:lnTo>
                    <a:pt x="3882" y="977"/>
                  </a:lnTo>
                  <a:cubicBezTo>
                    <a:pt x="3799" y="941"/>
                    <a:pt x="3704" y="894"/>
                    <a:pt x="3620" y="858"/>
                  </a:cubicBezTo>
                  <a:lnTo>
                    <a:pt x="3513" y="346"/>
                  </a:lnTo>
                  <a:cubicBezTo>
                    <a:pt x="3466" y="144"/>
                    <a:pt x="3287" y="1"/>
                    <a:pt x="30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399;p92">
              <a:extLst>
                <a:ext uri="{FF2B5EF4-FFF2-40B4-BE49-F238E27FC236}">
                  <a16:creationId xmlns:a16="http://schemas.microsoft.com/office/drawing/2014/main" id="{8883D434-333A-2474-BF81-D23E4E11B609}"/>
                </a:ext>
              </a:extLst>
            </p:cNvPr>
            <p:cNvSpPr/>
            <p:nvPr/>
          </p:nvSpPr>
          <p:spPr>
            <a:xfrm>
              <a:off x="6305888" y="3129884"/>
              <a:ext cx="64488" cy="64456"/>
            </a:xfrm>
            <a:custGeom>
              <a:avLst/>
              <a:gdLst/>
              <a:ahLst/>
              <a:cxnLst/>
              <a:rect l="l" t="t" r="r" b="b"/>
              <a:pathLst>
                <a:path w="2026" h="2025" extrusionOk="0">
                  <a:moveTo>
                    <a:pt x="1013" y="1"/>
                  </a:moveTo>
                  <a:cubicBezTo>
                    <a:pt x="453" y="1"/>
                    <a:pt x="1" y="441"/>
                    <a:pt x="1" y="1013"/>
                  </a:cubicBezTo>
                  <a:cubicBezTo>
                    <a:pt x="1" y="1561"/>
                    <a:pt x="442" y="2025"/>
                    <a:pt x="1013" y="2025"/>
                  </a:cubicBezTo>
                  <a:cubicBezTo>
                    <a:pt x="1227" y="2025"/>
                    <a:pt x="1442" y="1942"/>
                    <a:pt x="1620" y="1811"/>
                  </a:cubicBezTo>
                  <a:cubicBezTo>
                    <a:pt x="1692" y="1751"/>
                    <a:pt x="1704" y="1632"/>
                    <a:pt x="1644" y="1561"/>
                  </a:cubicBezTo>
                  <a:cubicBezTo>
                    <a:pt x="1608" y="1517"/>
                    <a:pt x="1549" y="1491"/>
                    <a:pt x="1493" y="1491"/>
                  </a:cubicBezTo>
                  <a:cubicBezTo>
                    <a:pt x="1457" y="1491"/>
                    <a:pt x="1422" y="1502"/>
                    <a:pt x="1394" y="1525"/>
                  </a:cubicBezTo>
                  <a:cubicBezTo>
                    <a:pt x="1275" y="1620"/>
                    <a:pt x="1144" y="1668"/>
                    <a:pt x="989" y="1668"/>
                  </a:cubicBezTo>
                  <a:cubicBezTo>
                    <a:pt x="632" y="1668"/>
                    <a:pt x="358" y="1370"/>
                    <a:pt x="358" y="1025"/>
                  </a:cubicBezTo>
                  <a:cubicBezTo>
                    <a:pt x="382" y="668"/>
                    <a:pt x="668" y="370"/>
                    <a:pt x="1025" y="370"/>
                  </a:cubicBezTo>
                  <a:cubicBezTo>
                    <a:pt x="1382" y="370"/>
                    <a:pt x="1668" y="668"/>
                    <a:pt x="1668" y="1013"/>
                  </a:cubicBezTo>
                  <a:cubicBezTo>
                    <a:pt x="1668" y="1120"/>
                    <a:pt x="1739" y="1191"/>
                    <a:pt x="1846" y="1191"/>
                  </a:cubicBezTo>
                  <a:cubicBezTo>
                    <a:pt x="1942" y="1191"/>
                    <a:pt x="2025" y="1120"/>
                    <a:pt x="2025" y="1013"/>
                  </a:cubicBezTo>
                  <a:cubicBezTo>
                    <a:pt x="2025" y="453"/>
                    <a:pt x="1573" y="1"/>
                    <a:pt x="1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400;p92">
              <a:extLst>
                <a:ext uri="{FF2B5EF4-FFF2-40B4-BE49-F238E27FC236}">
                  <a16:creationId xmlns:a16="http://schemas.microsoft.com/office/drawing/2014/main" id="{AB35969F-E170-8000-F711-C3E745BA530F}"/>
                </a:ext>
              </a:extLst>
            </p:cNvPr>
            <p:cNvSpPr/>
            <p:nvPr/>
          </p:nvSpPr>
          <p:spPr>
            <a:xfrm>
              <a:off x="6173634" y="2997631"/>
              <a:ext cx="70153" cy="70153"/>
            </a:xfrm>
            <a:custGeom>
              <a:avLst/>
              <a:gdLst/>
              <a:ahLst/>
              <a:cxnLst/>
              <a:rect l="l" t="t" r="r" b="b"/>
              <a:pathLst>
                <a:path w="2204" h="2204" extrusionOk="0">
                  <a:moveTo>
                    <a:pt x="1096" y="370"/>
                  </a:moveTo>
                  <a:cubicBezTo>
                    <a:pt x="1501" y="370"/>
                    <a:pt x="1834" y="703"/>
                    <a:pt x="1834" y="1108"/>
                  </a:cubicBezTo>
                  <a:cubicBezTo>
                    <a:pt x="1834" y="1501"/>
                    <a:pt x="1501" y="1834"/>
                    <a:pt x="1096" y="1834"/>
                  </a:cubicBezTo>
                  <a:cubicBezTo>
                    <a:pt x="691" y="1834"/>
                    <a:pt x="370" y="1501"/>
                    <a:pt x="370" y="1108"/>
                  </a:cubicBezTo>
                  <a:cubicBezTo>
                    <a:pt x="370" y="703"/>
                    <a:pt x="703" y="370"/>
                    <a:pt x="1096" y="370"/>
                  </a:cubicBezTo>
                  <a:close/>
                  <a:moveTo>
                    <a:pt x="1096" y="1"/>
                  </a:moveTo>
                  <a:cubicBezTo>
                    <a:pt x="489" y="1"/>
                    <a:pt x="1" y="489"/>
                    <a:pt x="1" y="1108"/>
                  </a:cubicBezTo>
                  <a:cubicBezTo>
                    <a:pt x="1" y="1715"/>
                    <a:pt x="489" y="2203"/>
                    <a:pt x="1096" y="2203"/>
                  </a:cubicBezTo>
                  <a:cubicBezTo>
                    <a:pt x="1715" y="2191"/>
                    <a:pt x="2203" y="1703"/>
                    <a:pt x="2203" y="1108"/>
                  </a:cubicBezTo>
                  <a:cubicBezTo>
                    <a:pt x="2203" y="489"/>
                    <a:pt x="1715" y="1"/>
                    <a:pt x="1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401;p92">
            <a:extLst>
              <a:ext uri="{FF2B5EF4-FFF2-40B4-BE49-F238E27FC236}">
                <a16:creationId xmlns:a16="http://schemas.microsoft.com/office/drawing/2014/main" id="{2A1A968E-0FE1-D5AA-F025-9FE864C4863A}"/>
              </a:ext>
            </a:extLst>
          </p:cNvPr>
          <p:cNvGrpSpPr/>
          <p:nvPr/>
        </p:nvGrpSpPr>
        <p:grpSpPr>
          <a:xfrm>
            <a:off x="8941993" y="3935787"/>
            <a:ext cx="445131" cy="448434"/>
            <a:chOff x="6571955" y="2919170"/>
            <a:chExt cx="308878" cy="311170"/>
          </a:xfrm>
          <a:solidFill>
            <a:srgbClr val="8E1438"/>
          </a:solidFill>
        </p:grpSpPr>
        <p:sp>
          <p:nvSpPr>
            <p:cNvPr id="163" name="Google Shape;16402;p92">
              <a:extLst>
                <a:ext uri="{FF2B5EF4-FFF2-40B4-BE49-F238E27FC236}">
                  <a16:creationId xmlns:a16="http://schemas.microsoft.com/office/drawing/2014/main" id="{8B1100C4-C1FC-AEA1-19FE-92887CA3FBFA}"/>
                </a:ext>
              </a:extLst>
            </p:cNvPr>
            <p:cNvSpPr/>
            <p:nvPr/>
          </p:nvSpPr>
          <p:spPr>
            <a:xfrm>
              <a:off x="6571955" y="2919170"/>
              <a:ext cx="245982" cy="237675"/>
            </a:xfrm>
            <a:custGeom>
              <a:avLst/>
              <a:gdLst/>
              <a:ahLst/>
              <a:cxnLst/>
              <a:rect l="l" t="t" r="r" b="b"/>
              <a:pathLst>
                <a:path w="7728" h="7467" extrusionOk="0">
                  <a:moveTo>
                    <a:pt x="3084" y="1680"/>
                  </a:moveTo>
                  <a:cubicBezTo>
                    <a:pt x="3405" y="1680"/>
                    <a:pt x="3679" y="1942"/>
                    <a:pt x="3679" y="2275"/>
                  </a:cubicBezTo>
                  <a:lnTo>
                    <a:pt x="3679" y="4049"/>
                  </a:lnTo>
                  <a:cubicBezTo>
                    <a:pt x="3679" y="4371"/>
                    <a:pt x="3405" y="4644"/>
                    <a:pt x="3084" y="4644"/>
                  </a:cubicBezTo>
                  <a:lnTo>
                    <a:pt x="2203" y="4644"/>
                  </a:lnTo>
                  <a:cubicBezTo>
                    <a:pt x="2143" y="4644"/>
                    <a:pt x="2084" y="4680"/>
                    <a:pt x="2072" y="4740"/>
                  </a:cubicBezTo>
                  <a:cubicBezTo>
                    <a:pt x="2060" y="4787"/>
                    <a:pt x="1929" y="5204"/>
                    <a:pt x="2096" y="5490"/>
                  </a:cubicBezTo>
                  <a:cubicBezTo>
                    <a:pt x="2036" y="5478"/>
                    <a:pt x="1977" y="5442"/>
                    <a:pt x="1917" y="5395"/>
                  </a:cubicBezTo>
                  <a:cubicBezTo>
                    <a:pt x="1786" y="5299"/>
                    <a:pt x="1703" y="5073"/>
                    <a:pt x="1679" y="4775"/>
                  </a:cubicBezTo>
                  <a:cubicBezTo>
                    <a:pt x="1679" y="4704"/>
                    <a:pt x="1608" y="4644"/>
                    <a:pt x="1536" y="4644"/>
                  </a:cubicBezTo>
                  <a:lnTo>
                    <a:pt x="822" y="4644"/>
                  </a:lnTo>
                  <a:cubicBezTo>
                    <a:pt x="488" y="4644"/>
                    <a:pt x="226" y="4371"/>
                    <a:pt x="226" y="4049"/>
                  </a:cubicBezTo>
                  <a:lnTo>
                    <a:pt x="226" y="2275"/>
                  </a:lnTo>
                  <a:cubicBezTo>
                    <a:pt x="226" y="1942"/>
                    <a:pt x="488" y="1680"/>
                    <a:pt x="822" y="1680"/>
                  </a:cubicBezTo>
                  <a:close/>
                  <a:moveTo>
                    <a:pt x="2739" y="1"/>
                  </a:moveTo>
                  <a:cubicBezTo>
                    <a:pt x="2334" y="1"/>
                    <a:pt x="2024" y="322"/>
                    <a:pt x="2024" y="715"/>
                  </a:cubicBezTo>
                  <a:lnTo>
                    <a:pt x="2024" y="1382"/>
                  </a:lnTo>
                  <a:lnTo>
                    <a:pt x="881" y="1382"/>
                  </a:lnTo>
                  <a:cubicBezTo>
                    <a:pt x="393" y="1382"/>
                    <a:pt x="0" y="1763"/>
                    <a:pt x="0" y="2263"/>
                  </a:cubicBezTo>
                  <a:lnTo>
                    <a:pt x="0" y="4025"/>
                  </a:lnTo>
                  <a:cubicBezTo>
                    <a:pt x="0" y="4513"/>
                    <a:pt x="393" y="4906"/>
                    <a:pt x="881" y="4906"/>
                  </a:cubicBezTo>
                  <a:lnTo>
                    <a:pt x="1465" y="4906"/>
                  </a:lnTo>
                  <a:cubicBezTo>
                    <a:pt x="1500" y="5240"/>
                    <a:pt x="1619" y="5466"/>
                    <a:pt x="1822" y="5621"/>
                  </a:cubicBezTo>
                  <a:cubicBezTo>
                    <a:pt x="1893" y="5668"/>
                    <a:pt x="1953" y="5704"/>
                    <a:pt x="2024" y="5740"/>
                  </a:cubicBezTo>
                  <a:lnTo>
                    <a:pt x="2024" y="7323"/>
                  </a:lnTo>
                  <a:lnTo>
                    <a:pt x="1977" y="7323"/>
                  </a:lnTo>
                  <a:cubicBezTo>
                    <a:pt x="1977" y="7395"/>
                    <a:pt x="2036" y="7466"/>
                    <a:pt x="2131" y="7466"/>
                  </a:cubicBezTo>
                  <a:cubicBezTo>
                    <a:pt x="2215" y="7466"/>
                    <a:pt x="2274" y="7407"/>
                    <a:pt x="2274" y="7323"/>
                  </a:cubicBezTo>
                  <a:lnTo>
                    <a:pt x="2274" y="5787"/>
                  </a:lnTo>
                  <a:lnTo>
                    <a:pt x="2298" y="5787"/>
                  </a:lnTo>
                  <a:cubicBezTo>
                    <a:pt x="2393" y="5787"/>
                    <a:pt x="2489" y="5776"/>
                    <a:pt x="2548" y="5752"/>
                  </a:cubicBezTo>
                  <a:cubicBezTo>
                    <a:pt x="2620" y="5740"/>
                    <a:pt x="2679" y="5668"/>
                    <a:pt x="2679" y="5597"/>
                  </a:cubicBezTo>
                  <a:cubicBezTo>
                    <a:pt x="2679" y="5514"/>
                    <a:pt x="2620" y="5442"/>
                    <a:pt x="2548" y="5430"/>
                  </a:cubicBezTo>
                  <a:cubicBezTo>
                    <a:pt x="2477" y="5406"/>
                    <a:pt x="2429" y="5383"/>
                    <a:pt x="2393" y="5335"/>
                  </a:cubicBezTo>
                  <a:cubicBezTo>
                    <a:pt x="2322" y="5216"/>
                    <a:pt x="2334" y="5037"/>
                    <a:pt x="2370" y="4906"/>
                  </a:cubicBezTo>
                  <a:lnTo>
                    <a:pt x="3120" y="4906"/>
                  </a:lnTo>
                  <a:cubicBezTo>
                    <a:pt x="3620" y="4906"/>
                    <a:pt x="4001" y="4513"/>
                    <a:pt x="4001" y="4025"/>
                  </a:cubicBezTo>
                  <a:lnTo>
                    <a:pt x="4001" y="2263"/>
                  </a:lnTo>
                  <a:cubicBezTo>
                    <a:pt x="4001" y="1763"/>
                    <a:pt x="3620" y="1382"/>
                    <a:pt x="3120" y="1382"/>
                  </a:cubicBezTo>
                  <a:lnTo>
                    <a:pt x="2298" y="1382"/>
                  </a:lnTo>
                  <a:lnTo>
                    <a:pt x="2298" y="1156"/>
                  </a:lnTo>
                  <a:lnTo>
                    <a:pt x="3024" y="1156"/>
                  </a:lnTo>
                  <a:cubicBezTo>
                    <a:pt x="3096" y="1156"/>
                    <a:pt x="3167" y="1096"/>
                    <a:pt x="3167" y="1013"/>
                  </a:cubicBezTo>
                  <a:cubicBezTo>
                    <a:pt x="3167" y="930"/>
                    <a:pt x="3108" y="858"/>
                    <a:pt x="3024" y="858"/>
                  </a:cubicBezTo>
                  <a:lnTo>
                    <a:pt x="2298" y="858"/>
                  </a:lnTo>
                  <a:lnTo>
                    <a:pt x="2298" y="692"/>
                  </a:lnTo>
                  <a:cubicBezTo>
                    <a:pt x="2298" y="453"/>
                    <a:pt x="2489" y="263"/>
                    <a:pt x="2727" y="263"/>
                  </a:cubicBezTo>
                  <a:lnTo>
                    <a:pt x="7001" y="263"/>
                  </a:lnTo>
                  <a:cubicBezTo>
                    <a:pt x="7239" y="263"/>
                    <a:pt x="7430" y="453"/>
                    <a:pt x="7430" y="692"/>
                  </a:cubicBezTo>
                  <a:lnTo>
                    <a:pt x="7430" y="858"/>
                  </a:lnTo>
                  <a:lnTo>
                    <a:pt x="3632" y="858"/>
                  </a:lnTo>
                  <a:cubicBezTo>
                    <a:pt x="3560" y="858"/>
                    <a:pt x="3489" y="918"/>
                    <a:pt x="3489" y="1013"/>
                  </a:cubicBezTo>
                  <a:cubicBezTo>
                    <a:pt x="3489" y="1084"/>
                    <a:pt x="3548" y="1156"/>
                    <a:pt x="3632" y="1156"/>
                  </a:cubicBezTo>
                  <a:lnTo>
                    <a:pt x="7430" y="1156"/>
                  </a:lnTo>
                  <a:lnTo>
                    <a:pt x="7430" y="1823"/>
                  </a:lnTo>
                  <a:cubicBezTo>
                    <a:pt x="7430" y="1906"/>
                    <a:pt x="7489" y="1977"/>
                    <a:pt x="7573" y="1977"/>
                  </a:cubicBezTo>
                  <a:cubicBezTo>
                    <a:pt x="7656" y="1977"/>
                    <a:pt x="7727" y="1918"/>
                    <a:pt x="7727" y="1823"/>
                  </a:cubicBezTo>
                  <a:lnTo>
                    <a:pt x="7727" y="715"/>
                  </a:lnTo>
                  <a:cubicBezTo>
                    <a:pt x="7727" y="311"/>
                    <a:pt x="7394" y="1"/>
                    <a:pt x="7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03;p92">
              <a:extLst>
                <a:ext uri="{FF2B5EF4-FFF2-40B4-BE49-F238E27FC236}">
                  <a16:creationId xmlns:a16="http://schemas.microsoft.com/office/drawing/2014/main" id="{2FEDF85B-51D3-6F91-6468-0FD4C28641B0}"/>
                </a:ext>
              </a:extLst>
            </p:cNvPr>
            <p:cNvSpPr/>
            <p:nvPr/>
          </p:nvSpPr>
          <p:spPr>
            <a:xfrm>
              <a:off x="6708760" y="3206436"/>
              <a:ext cx="33740" cy="9517"/>
            </a:xfrm>
            <a:custGeom>
              <a:avLst/>
              <a:gdLst/>
              <a:ahLst/>
              <a:cxnLst/>
              <a:rect l="l" t="t" r="r" b="b"/>
              <a:pathLst>
                <a:path w="1060" h="299" extrusionOk="0">
                  <a:moveTo>
                    <a:pt x="155" y="1"/>
                  </a:moveTo>
                  <a:cubicBezTo>
                    <a:pt x="84" y="1"/>
                    <a:pt x="0" y="60"/>
                    <a:pt x="0" y="156"/>
                  </a:cubicBezTo>
                  <a:cubicBezTo>
                    <a:pt x="0" y="239"/>
                    <a:pt x="60" y="299"/>
                    <a:pt x="155" y="299"/>
                  </a:cubicBezTo>
                  <a:lnTo>
                    <a:pt x="917" y="299"/>
                  </a:lnTo>
                  <a:cubicBezTo>
                    <a:pt x="989" y="299"/>
                    <a:pt x="1060" y="239"/>
                    <a:pt x="1060" y="156"/>
                  </a:cubicBezTo>
                  <a:cubicBezTo>
                    <a:pt x="1060" y="84"/>
                    <a:pt x="1000"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404;p92">
              <a:extLst>
                <a:ext uri="{FF2B5EF4-FFF2-40B4-BE49-F238E27FC236}">
                  <a16:creationId xmlns:a16="http://schemas.microsoft.com/office/drawing/2014/main" id="{67B4DCA1-A4FF-A675-5F31-D4A610F1B9A4}"/>
                </a:ext>
              </a:extLst>
            </p:cNvPr>
            <p:cNvSpPr/>
            <p:nvPr/>
          </p:nvSpPr>
          <p:spPr>
            <a:xfrm>
              <a:off x="6604549" y="2993079"/>
              <a:ext cx="59904" cy="51565"/>
            </a:xfrm>
            <a:custGeom>
              <a:avLst/>
              <a:gdLst/>
              <a:ahLst/>
              <a:cxnLst/>
              <a:rect l="l" t="t" r="r" b="b"/>
              <a:pathLst>
                <a:path w="1882" h="1620" extrusionOk="0">
                  <a:moveTo>
                    <a:pt x="1346" y="275"/>
                  </a:moveTo>
                  <a:cubicBezTo>
                    <a:pt x="1512" y="275"/>
                    <a:pt x="1596" y="441"/>
                    <a:pt x="1596" y="596"/>
                  </a:cubicBezTo>
                  <a:cubicBezTo>
                    <a:pt x="1596" y="834"/>
                    <a:pt x="1357" y="1096"/>
                    <a:pt x="941" y="1322"/>
                  </a:cubicBezTo>
                  <a:cubicBezTo>
                    <a:pt x="524" y="1096"/>
                    <a:pt x="286" y="834"/>
                    <a:pt x="286" y="596"/>
                  </a:cubicBezTo>
                  <a:cubicBezTo>
                    <a:pt x="286" y="441"/>
                    <a:pt x="381" y="275"/>
                    <a:pt x="536" y="275"/>
                  </a:cubicBezTo>
                  <a:cubicBezTo>
                    <a:pt x="655" y="275"/>
                    <a:pt x="750" y="334"/>
                    <a:pt x="798" y="382"/>
                  </a:cubicBezTo>
                  <a:cubicBezTo>
                    <a:pt x="834" y="429"/>
                    <a:pt x="881" y="441"/>
                    <a:pt x="941" y="441"/>
                  </a:cubicBezTo>
                  <a:cubicBezTo>
                    <a:pt x="1000" y="441"/>
                    <a:pt x="1048" y="406"/>
                    <a:pt x="1095" y="382"/>
                  </a:cubicBezTo>
                  <a:cubicBezTo>
                    <a:pt x="1131" y="334"/>
                    <a:pt x="1226" y="275"/>
                    <a:pt x="1346" y="275"/>
                  </a:cubicBezTo>
                  <a:close/>
                  <a:moveTo>
                    <a:pt x="536" y="1"/>
                  </a:moveTo>
                  <a:cubicBezTo>
                    <a:pt x="238" y="1"/>
                    <a:pt x="0" y="263"/>
                    <a:pt x="0" y="596"/>
                  </a:cubicBezTo>
                  <a:cubicBezTo>
                    <a:pt x="0" y="798"/>
                    <a:pt x="107" y="1215"/>
                    <a:pt x="834" y="1584"/>
                  </a:cubicBezTo>
                  <a:cubicBezTo>
                    <a:pt x="869" y="1608"/>
                    <a:pt x="917" y="1620"/>
                    <a:pt x="941" y="1620"/>
                  </a:cubicBezTo>
                  <a:cubicBezTo>
                    <a:pt x="976" y="1620"/>
                    <a:pt x="1012" y="1608"/>
                    <a:pt x="1048" y="1584"/>
                  </a:cubicBezTo>
                  <a:cubicBezTo>
                    <a:pt x="1762" y="1215"/>
                    <a:pt x="1881" y="798"/>
                    <a:pt x="1881" y="596"/>
                  </a:cubicBezTo>
                  <a:cubicBezTo>
                    <a:pt x="1881" y="263"/>
                    <a:pt x="1643" y="1"/>
                    <a:pt x="1346" y="1"/>
                  </a:cubicBezTo>
                  <a:cubicBezTo>
                    <a:pt x="1167" y="1"/>
                    <a:pt x="1036" y="72"/>
                    <a:pt x="941" y="132"/>
                  </a:cubicBezTo>
                  <a:cubicBezTo>
                    <a:pt x="857" y="72"/>
                    <a:pt x="714"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405;p92">
              <a:extLst>
                <a:ext uri="{FF2B5EF4-FFF2-40B4-BE49-F238E27FC236}">
                  <a16:creationId xmlns:a16="http://schemas.microsoft.com/office/drawing/2014/main" id="{AA98020F-9227-3BFC-5663-C740996E5DD5}"/>
                </a:ext>
              </a:extLst>
            </p:cNvPr>
            <p:cNvSpPr/>
            <p:nvPr/>
          </p:nvSpPr>
          <p:spPr>
            <a:xfrm>
              <a:off x="6634469" y="2991933"/>
              <a:ext cx="246364" cy="238407"/>
            </a:xfrm>
            <a:custGeom>
              <a:avLst/>
              <a:gdLst/>
              <a:ahLst/>
              <a:cxnLst/>
              <a:rect l="l" t="t" r="r" b="b"/>
              <a:pathLst>
                <a:path w="7740" h="7490" extrusionOk="0">
                  <a:moveTo>
                    <a:pt x="6847" y="1727"/>
                  </a:moveTo>
                  <a:cubicBezTo>
                    <a:pt x="7180" y="1727"/>
                    <a:pt x="7442" y="1989"/>
                    <a:pt x="7442" y="2323"/>
                  </a:cubicBezTo>
                  <a:lnTo>
                    <a:pt x="7442" y="4085"/>
                  </a:lnTo>
                  <a:lnTo>
                    <a:pt x="7454" y="4085"/>
                  </a:lnTo>
                  <a:cubicBezTo>
                    <a:pt x="7454" y="4406"/>
                    <a:pt x="7192" y="4680"/>
                    <a:pt x="6859" y="4680"/>
                  </a:cubicBezTo>
                  <a:lnTo>
                    <a:pt x="6144" y="4680"/>
                  </a:lnTo>
                  <a:cubicBezTo>
                    <a:pt x="6073" y="4680"/>
                    <a:pt x="6013" y="4740"/>
                    <a:pt x="6001" y="4811"/>
                  </a:cubicBezTo>
                  <a:cubicBezTo>
                    <a:pt x="5990" y="5121"/>
                    <a:pt x="5894" y="5335"/>
                    <a:pt x="5751" y="5454"/>
                  </a:cubicBezTo>
                  <a:cubicBezTo>
                    <a:pt x="5692" y="5490"/>
                    <a:pt x="5632" y="5525"/>
                    <a:pt x="5573" y="5537"/>
                  </a:cubicBezTo>
                  <a:cubicBezTo>
                    <a:pt x="5728" y="5252"/>
                    <a:pt x="5609" y="4835"/>
                    <a:pt x="5597" y="4799"/>
                  </a:cubicBezTo>
                  <a:cubicBezTo>
                    <a:pt x="5585" y="4740"/>
                    <a:pt x="5525" y="4692"/>
                    <a:pt x="5466" y="4692"/>
                  </a:cubicBezTo>
                  <a:lnTo>
                    <a:pt x="4585" y="4692"/>
                  </a:lnTo>
                  <a:cubicBezTo>
                    <a:pt x="4251" y="4692"/>
                    <a:pt x="3989" y="4418"/>
                    <a:pt x="3989" y="4097"/>
                  </a:cubicBezTo>
                  <a:lnTo>
                    <a:pt x="3989" y="2323"/>
                  </a:lnTo>
                  <a:cubicBezTo>
                    <a:pt x="3989" y="1989"/>
                    <a:pt x="4251" y="1727"/>
                    <a:pt x="4585" y="1727"/>
                  </a:cubicBezTo>
                  <a:close/>
                  <a:moveTo>
                    <a:pt x="5430" y="6609"/>
                  </a:moveTo>
                  <a:lnTo>
                    <a:pt x="5430" y="6776"/>
                  </a:lnTo>
                  <a:cubicBezTo>
                    <a:pt x="5430" y="7014"/>
                    <a:pt x="5239" y="7204"/>
                    <a:pt x="5001" y="7204"/>
                  </a:cubicBezTo>
                  <a:lnTo>
                    <a:pt x="727" y="7204"/>
                  </a:lnTo>
                  <a:cubicBezTo>
                    <a:pt x="489" y="7204"/>
                    <a:pt x="298" y="7014"/>
                    <a:pt x="298" y="6776"/>
                  </a:cubicBezTo>
                  <a:lnTo>
                    <a:pt x="298" y="6609"/>
                  </a:lnTo>
                  <a:close/>
                  <a:moveTo>
                    <a:pt x="5573" y="1"/>
                  </a:moveTo>
                  <a:cubicBezTo>
                    <a:pt x="5489" y="1"/>
                    <a:pt x="5418" y="61"/>
                    <a:pt x="5418" y="144"/>
                  </a:cubicBezTo>
                  <a:lnTo>
                    <a:pt x="5418" y="1430"/>
                  </a:lnTo>
                  <a:lnTo>
                    <a:pt x="4585" y="1430"/>
                  </a:lnTo>
                  <a:cubicBezTo>
                    <a:pt x="4096" y="1430"/>
                    <a:pt x="3704" y="1823"/>
                    <a:pt x="3704" y="2311"/>
                  </a:cubicBezTo>
                  <a:lnTo>
                    <a:pt x="3704" y="4073"/>
                  </a:lnTo>
                  <a:cubicBezTo>
                    <a:pt x="3704" y="4573"/>
                    <a:pt x="4096" y="4954"/>
                    <a:pt x="4585" y="4954"/>
                  </a:cubicBezTo>
                  <a:lnTo>
                    <a:pt x="5347" y="4954"/>
                  </a:lnTo>
                  <a:cubicBezTo>
                    <a:pt x="5359" y="5073"/>
                    <a:pt x="5370" y="5264"/>
                    <a:pt x="5311" y="5383"/>
                  </a:cubicBezTo>
                  <a:cubicBezTo>
                    <a:pt x="5287" y="5442"/>
                    <a:pt x="5239" y="5478"/>
                    <a:pt x="5168" y="5478"/>
                  </a:cubicBezTo>
                  <a:cubicBezTo>
                    <a:pt x="5097" y="5490"/>
                    <a:pt x="5025" y="5549"/>
                    <a:pt x="5025" y="5645"/>
                  </a:cubicBezTo>
                  <a:cubicBezTo>
                    <a:pt x="5025" y="5716"/>
                    <a:pt x="5097" y="5787"/>
                    <a:pt x="5168" y="5799"/>
                  </a:cubicBezTo>
                  <a:cubicBezTo>
                    <a:pt x="5228" y="5823"/>
                    <a:pt x="5311" y="5835"/>
                    <a:pt x="5418" y="5835"/>
                  </a:cubicBezTo>
                  <a:lnTo>
                    <a:pt x="5430" y="5835"/>
                  </a:lnTo>
                  <a:lnTo>
                    <a:pt x="5430" y="6323"/>
                  </a:lnTo>
                  <a:lnTo>
                    <a:pt x="298" y="6323"/>
                  </a:lnTo>
                  <a:lnTo>
                    <a:pt x="298" y="5656"/>
                  </a:lnTo>
                  <a:cubicBezTo>
                    <a:pt x="298" y="5585"/>
                    <a:pt x="239" y="5502"/>
                    <a:pt x="144" y="5502"/>
                  </a:cubicBezTo>
                  <a:cubicBezTo>
                    <a:pt x="72" y="5502"/>
                    <a:pt x="1" y="5561"/>
                    <a:pt x="1" y="5656"/>
                  </a:cubicBezTo>
                  <a:lnTo>
                    <a:pt x="1" y="6776"/>
                  </a:lnTo>
                  <a:cubicBezTo>
                    <a:pt x="1" y="7180"/>
                    <a:pt x="334" y="7490"/>
                    <a:pt x="715" y="7490"/>
                  </a:cubicBezTo>
                  <a:lnTo>
                    <a:pt x="4989" y="7490"/>
                  </a:lnTo>
                  <a:cubicBezTo>
                    <a:pt x="5394" y="7490"/>
                    <a:pt x="5704" y="7157"/>
                    <a:pt x="5704" y="6776"/>
                  </a:cubicBezTo>
                  <a:lnTo>
                    <a:pt x="5704" y="5787"/>
                  </a:lnTo>
                  <a:cubicBezTo>
                    <a:pt x="5775" y="5764"/>
                    <a:pt x="5847" y="5728"/>
                    <a:pt x="5906" y="5668"/>
                  </a:cubicBezTo>
                  <a:cubicBezTo>
                    <a:pt x="6097" y="5525"/>
                    <a:pt x="6216" y="5287"/>
                    <a:pt x="6263" y="4954"/>
                  </a:cubicBezTo>
                  <a:lnTo>
                    <a:pt x="6847" y="4954"/>
                  </a:lnTo>
                  <a:cubicBezTo>
                    <a:pt x="7335" y="4954"/>
                    <a:pt x="7728" y="4573"/>
                    <a:pt x="7728" y="4085"/>
                  </a:cubicBezTo>
                  <a:lnTo>
                    <a:pt x="7728" y="2311"/>
                  </a:lnTo>
                  <a:cubicBezTo>
                    <a:pt x="7740" y="1835"/>
                    <a:pt x="7359" y="1430"/>
                    <a:pt x="6859" y="1430"/>
                  </a:cubicBezTo>
                  <a:lnTo>
                    <a:pt x="5716" y="1430"/>
                  </a:lnTo>
                  <a:lnTo>
                    <a:pt x="5716" y="144"/>
                  </a:lnTo>
                  <a:cubicBezTo>
                    <a:pt x="5716" y="72"/>
                    <a:pt x="5656" y="1"/>
                    <a:pt x="5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406;p92">
              <a:extLst>
                <a:ext uri="{FF2B5EF4-FFF2-40B4-BE49-F238E27FC236}">
                  <a16:creationId xmlns:a16="http://schemas.microsoft.com/office/drawing/2014/main" id="{DA663283-4206-565D-A066-B9C1B3055E26}"/>
                </a:ext>
              </a:extLst>
            </p:cNvPr>
            <p:cNvSpPr/>
            <p:nvPr/>
          </p:nvSpPr>
          <p:spPr>
            <a:xfrm>
              <a:off x="6790627" y="3057885"/>
              <a:ext cx="52329" cy="60668"/>
            </a:xfrm>
            <a:custGeom>
              <a:avLst/>
              <a:gdLst/>
              <a:ahLst/>
              <a:cxnLst/>
              <a:rect l="l" t="t" r="r" b="b"/>
              <a:pathLst>
                <a:path w="1644" h="1906" extrusionOk="0">
                  <a:moveTo>
                    <a:pt x="822" y="286"/>
                  </a:moveTo>
                  <a:cubicBezTo>
                    <a:pt x="976" y="286"/>
                    <a:pt x="1084" y="405"/>
                    <a:pt x="1084" y="536"/>
                  </a:cubicBezTo>
                  <a:cubicBezTo>
                    <a:pt x="1084" y="679"/>
                    <a:pt x="964" y="786"/>
                    <a:pt x="822" y="786"/>
                  </a:cubicBezTo>
                  <a:cubicBezTo>
                    <a:pt x="691" y="786"/>
                    <a:pt x="572" y="667"/>
                    <a:pt x="572" y="536"/>
                  </a:cubicBezTo>
                  <a:cubicBezTo>
                    <a:pt x="572" y="405"/>
                    <a:pt x="691" y="286"/>
                    <a:pt x="822" y="286"/>
                  </a:cubicBezTo>
                  <a:close/>
                  <a:moveTo>
                    <a:pt x="936" y="1096"/>
                  </a:moveTo>
                  <a:cubicBezTo>
                    <a:pt x="1165" y="1096"/>
                    <a:pt x="1345" y="1305"/>
                    <a:pt x="1345" y="1548"/>
                  </a:cubicBezTo>
                  <a:cubicBezTo>
                    <a:pt x="1345" y="1572"/>
                    <a:pt x="1322" y="1608"/>
                    <a:pt x="1286" y="1608"/>
                  </a:cubicBezTo>
                  <a:lnTo>
                    <a:pt x="369" y="1608"/>
                  </a:lnTo>
                  <a:cubicBezTo>
                    <a:pt x="333" y="1608"/>
                    <a:pt x="298" y="1572"/>
                    <a:pt x="298" y="1548"/>
                  </a:cubicBezTo>
                  <a:lnTo>
                    <a:pt x="298" y="1537"/>
                  </a:lnTo>
                  <a:cubicBezTo>
                    <a:pt x="298" y="1298"/>
                    <a:pt x="500" y="1096"/>
                    <a:pt x="738" y="1096"/>
                  </a:cubicBezTo>
                  <a:lnTo>
                    <a:pt x="917" y="1096"/>
                  </a:lnTo>
                  <a:cubicBezTo>
                    <a:pt x="923" y="1096"/>
                    <a:pt x="929" y="1096"/>
                    <a:pt x="936" y="1096"/>
                  </a:cubicBezTo>
                  <a:close/>
                  <a:moveTo>
                    <a:pt x="822" y="1"/>
                  </a:moveTo>
                  <a:cubicBezTo>
                    <a:pt x="512" y="1"/>
                    <a:pt x="274" y="239"/>
                    <a:pt x="274" y="548"/>
                  </a:cubicBezTo>
                  <a:cubicBezTo>
                    <a:pt x="274" y="679"/>
                    <a:pt x="322" y="798"/>
                    <a:pt x="393" y="894"/>
                  </a:cubicBezTo>
                  <a:cubicBezTo>
                    <a:pt x="167" y="1013"/>
                    <a:pt x="0" y="1251"/>
                    <a:pt x="0" y="1537"/>
                  </a:cubicBezTo>
                  <a:lnTo>
                    <a:pt x="0" y="1548"/>
                  </a:lnTo>
                  <a:cubicBezTo>
                    <a:pt x="0" y="1739"/>
                    <a:pt x="167" y="1906"/>
                    <a:pt x="369" y="1906"/>
                  </a:cubicBezTo>
                  <a:lnTo>
                    <a:pt x="1286" y="1906"/>
                  </a:lnTo>
                  <a:cubicBezTo>
                    <a:pt x="1476" y="1906"/>
                    <a:pt x="1643" y="1739"/>
                    <a:pt x="1643" y="1548"/>
                  </a:cubicBezTo>
                  <a:lnTo>
                    <a:pt x="1643" y="1537"/>
                  </a:lnTo>
                  <a:cubicBezTo>
                    <a:pt x="1643" y="1251"/>
                    <a:pt x="1476" y="1013"/>
                    <a:pt x="1262" y="894"/>
                  </a:cubicBezTo>
                  <a:cubicBezTo>
                    <a:pt x="1334" y="798"/>
                    <a:pt x="1381" y="679"/>
                    <a:pt x="1381" y="548"/>
                  </a:cubicBezTo>
                  <a:cubicBezTo>
                    <a:pt x="1381" y="251"/>
                    <a:pt x="1143" y="1"/>
                    <a:pt x="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407;p92">
              <a:extLst>
                <a:ext uri="{FF2B5EF4-FFF2-40B4-BE49-F238E27FC236}">
                  <a16:creationId xmlns:a16="http://schemas.microsoft.com/office/drawing/2014/main" id="{19CC78C6-D3F7-F5D2-046F-278516390CB5}"/>
                </a:ext>
              </a:extLst>
            </p:cNvPr>
            <p:cNvSpPr/>
            <p:nvPr/>
          </p:nvSpPr>
          <p:spPr>
            <a:xfrm>
              <a:off x="6712166" y="2975286"/>
              <a:ext cx="73941" cy="9485"/>
            </a:xfrm>
            <a:custGeom>
              <a:avLst/>
              <a:gdLst/>
              <a:ahLst/>
              <a:cxnLst/>
              <a:rect l="l" t="t" r="r" b="b"/>
              <a:pathLst>
                <a:path w="2323" h="298" extrusionOk="0">
                  <a:moveTo>
                    <a:pt x="155" y="0"/>
                  </a:moveTo>
                  <a:cubicBezTo>
                    <a:pt x="72" y="0"/>
                    <a:pt x="0" y="60"/>
                    <a:pt x="0" y="155"/>
                  </a:cubicBezTo>
                  <a:cubicBezTo>
                    <a:pt x="0" y="238"/>
                    <a:pt x="60" y="298"/>
                    <a:pt x="155" y="298"/>
                  </a:cubicBezTo>
                  <a:lnTo>
                    <a:pt x="2179" y="298"/>
                  </a:lnTo>
                  <a:cubicBezTo>
                    <a:pt x="2251" y="298"/>
                    <a:pt x="2322" y="238"/>
                    <a:pt x="2322" y="155"/>
                  </a:cubicBezTo>
                  <a:cubicBezTo>
                    <a:pt x="2322" y="60"/>
                    <a:pt x="2263" y="0"/>
                    <a:pt x="2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408;p92">
              <a:extLst>
                <a:ext uri="{FF2B5EF4-FFF2-40B4-BE49-F238E27FC236}">
                  <a16:creationId xmlns:a16="http://schemas.microsoft.com/office/drawing/2014/main" id="{9B6D62F1-A4A4-0123-C263-3DA4DF1D475E}"/>
                </a:ext>
              </a:extLst>
            </p:cNvPr>
            <p:cNvSpPr/>
            <p:nvPr/>
          </p:nvSpPr>
          <p:spPr>
            <a:xfrm>
              <a:off x="6712166" y="2993461"/>
              <a:ext cx="73941" cy="9517"/>
            </a:xfrm>
            <a:custGeom>
              <a:avLst/>
              <a:gdLst/>
              <a:ahLst/>
              <a:cxnLst/>
              <a:rect l="l" t="t" r="r" b="b"/>
              <a:pathLst>
                <a:path w="2323" h="299" extrusionOk="0">
                  <a:moveTo>
                    <a:pt x="155" y="1"/>
                  </a:moveTo>
                  <a:cubicBezTo>
                    <a:pt x="72" y="1"/>
                    <a:pt x="0" y="60"/>
                    <a:pt x="0" y="143"/>
                  </a:cubicBezTo>
                  <a:cubicBezTo>
                    <a:pt x="0" y="239"/>
                    <a:pt x="60" y="298"/>
                    <a:pt x="155" y="298"/>
                  </a:cubicBezTo>
                  <a:lnTo>
                    <a:pt x="2179" y="298"/>
                  </a:lnTo>
                  <a:cubicBezTo>
                    <a:pt x="2251" y="298"/>
                    <a:pt x="2322" y="239"/>
                    <a:pt x="2322" y="143"/>
                  </a:cubicBezTo>
                  <a:cubicBezTo>
                    <a:pt x="2322" y="60"/>
                    <a:pt x="2263" y="1"/>
                    <a:pt x="2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409;p92">
              <a:extLst>
                <a:ext uri="{FF2B5EF4-FFF2-40B4-BE49-F238E27FC236}">
                  <a16:creationId xmlns:a16="http://schemas.microsoft.com/office/drawing/2014/main" id="{CAE4C0A5-E929-98A8-562C-526680FF12C3}"/>
                </a:ext>
              </a:extLst>
            </p:cNvPr>
            <p:cNvSpPr/>
            <p:nvPr/>
          </p:nvSpPr>
          <p:spPr>
            <a:xfrm>
              <a:off x="6712166" y="3012050"/>
              <a:ext cx="73941" cy="9485"/>
            </a:xfrm>
            <a:custGeom>
              <a:avLst/>
              <a:gdLst/>
              <a:ahLst/>
              <a:cxnLst/>
              <a:rect l="l" t="t" r="r" b="b"/>
              <a:pathLst>
                <a:path w="2323" h="298" extrusionOk="0">
                  <a:moveTo>
                    <a:pt x="155" y="0"/>
                  </a:moveTo>
                  <a:cubicBezTo>
                    <a:pt x="72" y="0"/>
                    <a:pt x="0" y="60"/>
                    <a:pt x="0" y="143"/>
                  </a:cubicBezTo>
                  <a:cubicBezTo>
                    <a:pt x="0" y="238"/>
                    <a:pt x="60" y="298"/>
                    <a:pt x="155" y="298"/>
                  </a:cubicBezTo>
                  <a:lnTo>
                    <a:pt x="2179" y="298"/>
                  </a:lnTo>
                  <a:cubicBezTo>
                    <a:pt x="2263" y="274"/>
                    <a:pt x="2322" y="214"/>
                    <a:pt x="2322" y="143"/>
                  </a:cubicBezTo>
                  <a:cubicBezTo>
                    <a:pt x="2322" y="71"/>
                    <a:pt x="2263" y="0"/>
                    <a:pt x="2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410;p92">
              <a:extLst>
                <a:ext uri="{FF2B5EF4-FFF2-40B4-BE49-F238E27FC236}">
                  <a16:creationId xmlns:a16="http://schemas.microsoft.com/office/drawing/2014/main" id="{EBEFF478-47FD-0B74-60BD-E587C6991322}"/>
                </a:ext>
              </a:extLst>
            </p:cNvPr>
            <p:cNvSpPr/>
            <p:nvPr/>
          </p:nvSpPr>
          <p:spPr>
            <a:xfrm>
              <a:off x="6662511" y="3103752"/>
              <a:ext cx="73941" cy="27310"/>
            </a:xfrm>
            <a:custGeom>
              <a:avLst/>
              <a:gdLst/>
              <a:ahLst/>
              <a:cxnLst/>
              <a:rect l="l" t="t" r="r" b="b"/>
              <a:pathLst>
                <a:path w="2323" h="858" extrusionOk="0">
                  <a:moveTo>
                    <a:pt x="2037" y="298"/>
                  </a:moveTo>
                  <a:lnTo>
                    <a:pt x="2037" y="584"/>
                  </a:lnTo>
                  <a:lnTo>
                    <a:pt x="298" y="584"/>
                  </a:lnTo>
                  <a:lnTo>
                    <a:pt x="298" y="298"/>
                  </a:lnTo>
                  <a:close/>
                  <a:moveTo>
                    <a:pt x="144" y="0"/>
                  </a:moveTo>
                  <a:cubicBezTo>
                    <a:pt x="72" y="0"/>
                    <a:pt x="1" y="60"/>
                    <a:pt x="1" y="155"/>
                  </a:cubicBezTo>
                  <a:lnTo>
                    <a:pt x="1" y="715"/>
                  </a:lnTo>
                  <a:cubicBezTo>
                    <a:pt x="1" y="786"/>
                    <a:pt x="60" y="858"/>
                    <a:pt x="144" y="858"/>
                  </a:cubicBezTo>
                  <a:lnTo>
                    <a:pt x="2168" y="858"/>
                  </a:lnTo>
                  <a:cubicBezTo>
                    <a:pt x="2251" y="858"/>
                    <a:pt x="2322" y="798"/>
                    <a:pt x="2322" y="715"/>
                  </a:cubicBezTo>
                  <a:lnTo>
                    <a:pt x="2322" y="155"/>
                  </a:lnTo>
                  <a:cubicBezTo>
                    <a:pt x="2322" y="72"/>
                    <a:pt x="2263" y="0"/>
                    <a:pt x="2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411;p92">
              <a:extLst>
                <a:ext uri="{FF2B5EF4-FFF2-40B4-BE49-F238E27FC236}">
                  <a16:creationId xmlns:a16="http://schemas.microsoft.com/office/drawing/2014/main" id="{EC5B59B8-E721-C8E2-D1EA-7C23ADC3B185}"/>
                </a:ext>
              </a:extLst>
            </p:cNvPr>
            <p:cNvSpPr/>
            <p:nvPr/>
          </p:nvSpPr>
          <p:spPr>
            <a:xfrm>
              <a:off x="6662893" y="3140134"/>
              <a:ext cx="73941" cy="9485"/>
            </a:xfrm>
            <a:custGeom>
              <a:avLst/>
              <a:gdLst/>
              <a:ahLst/>
              <a:cxnLst/>
              <a:rect l="l" t="t" r="r" b="b"/>
              <a:pathLst>
                <a:path w="2323" h="298" extrusionOk="0">
                  <a:moveTo>
                    <a:pt x="155" y="0"/>
                  </a:moveTo>
                  <a:cubicBezTo>
                    <a:pt x="72" y="0"/>
                    <a:pt x="1" y="60"/>
                    <a:pt x="1" y="155"/>
                  </a:cubicBezTo>
                  <a:cubicBezTo>
                    <a:pt x="1" y="238"/>
                    <a:pt x="60" y="298"/>
                    <a:pt x="155" y="298"/>
                  </a:cubicBezTo>
                  <a:lnTo>
                    <a:pt x="2180" y="298"/>
                  </a:lnTo>
                  <a:cubicBezTo>
                    <a:pt x="2251" y="298"/>
                    <a:pt x="2322" y="238"/>
                    <a:pt x="2322" y="155"/>
                  </a:cubicBezTo>
                  <a:cubicBezTo>
                    <a:pt x="2322" y="60"/>
                    <a:pt x="2251" y="0"/>
                    <a:pt x="2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6412;p92">
            <a:extLst>
              <a:ext uri="{FF2B5EF4-FFF2-40B4-BE49-F238E27FC236}">
                <a16:creationId xmlns:a16="http://schemas.microsoft.com/office/drawing/2014/main" id="{D07AC15B-3CA2-D722-F636-77560B8364C6}"/>
              </a:ext>
            </a:extLst>
          </p:cNvPr>
          <p:cNvGrpSpPr/>
          <p:nvPr/>
        </p:nvGrpSpPr>
        <p:grpSpPr>
          <a:xfrm>
            <a:off x="10279498" y="3958219"/>
            <a:ext cx="505223" cy="404168"/>
            <a:chOff x="7500054" y="2934735"/>
            <a:chExt cx="350576" cy="280454"/>
          </a:xfrm>
          <a:solidFill>
            <a:srgbClr val="8E1438"/>
          </a:solidFill>
        </p:grpSpPr>
        <p:sp>
          <p:nvSpPr>
            <p:cNvPr id="174" name="Google Shape;16413;p92">
              <a:extLst>
                <a:ext uri="{FF2B5EF4-FFF2-40B4-BE49-F238E27FC236}">
                  <a16:creationId xmlns:a16="http://schemas.microsoft.com/office/drawing/2014/main" id="{D55ED14A-8B3F-2A77-142E-8EE6EB3624E3}"/>
                </a:ext>
              </a:extLst>
            </p:cNvPr>
            <p:cNvSpPr/>
            <p:nvPr/>
          </p:nvSpPr>
          <p:spPr>
            <a:xfrm>
              <a:off x="7571671" y="2959371"/>
              <a:ext cx="191426" cy="10249"/>
            </a:xfrm>
            <a:custGeom>
              <a:avLst/>
              <a:gdLst/>
              <a:ahLst/>
              <a:cxnLst/>
              <a:rect l="l" t="t" r="r" b="b"/>
              <a:pathLst>
                <a:path w="6014" h="322" extrusionOk="0">
                  <a:moveTo>
                    <a:pt x="156" y="0"/>
                  </a:moveTo>
                  <a:cubicBezTo>
                    <a:pt x="72" y="0"/>
                    <a:pt x="1" y="71"/>
                    <a:pt x="1" y="167"/>
                  </a:cubicBezTo>
                  <a:cubicBezTo>
                    <a:pt x="1" y="250"/>
                    <a:pt x="72" y="322"/>
                    <a:pt x="156" y="322"/>
                  </a:cubicBezTo>
                  <a:lnTo>
                    <a:pt x="5847" y="322"/>
                  </a:lnTo>
                  <a:cubicBezTo>
                    <a:pt x="5930" y="322"/>
                    <a:pt x="6014" y="250"/>
                    <a:pt x="6014" y="167"/>
                  </a:cubicBezTo>
                  <a:cubicBezTo>
                    <a:pt x="6014" y="71"/>
                    <a:pt x="5930" y="0"/>
                    <a:pt x="58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414;p92">
              <a:extLst>
                <a:ext uri="{FF2B5EF4-FFF2-40B4-BE49-F238E27FC236}">
                  <a16:creationId xmlns:a16="http://schemas.microsoft.com/office/drawing/2014/main" id="{5A4FAFC1-7E19-3813-C89A-CEB4ECEB3B9A}"/>
                </a:ext>
              </a:extLst>
            </p:cNvPr>
            <p:cNvSpPr/>
            <p:nvPr/>
          </p:nvSpPr>
          <p:spPr>
            <a:xfrm>
              <a:off x="7500054" y="2934735"/>
              <a:ext cx="350576" cy="280454"/>
            </a:xfrm>
            <a:custGeom>
              <a:avLst/>
              <a:gdLst/>
              <a:ahLst/>
              <a:cxnLst/>
              <a:rect l="l" t="t" r="r" b="b"/>
              <a:pathLst>
                <a:path w="11014" h="8811" extrusionOk="0">
                  <a:moveTo>
                    <a:pt x="1501" y="310"/>
                  </a:moveTo>
                  <a:lnTo>
                    <a:pt x="1501" y="1560"/>
                  </a:lnTo>
                  <a:lnTo>
                    <a:pt x="310" y="1560"/>
                  </a:lnTo>
                  <a:lnTo>
                    <a:pt x="310" y="417"/>
                  </a:lnTo>
                  <a:cubicBezTo>
                    <a:pt x="310" y="357"/>
                    <a:pt x="358" y="310"/>
                    <a:pt x="417" y="310"/>
                  </a:cubicBezTo>
                  <a:close/>
                  <a:moveTo>
                    <a:pt x="8990" y="310"/>
                  </a:moveTo>
                  <a:cubicBezTo>
                    <a:pt x="9049" y="310"/>
                    <a:pt x="9097" y="357"/>
                    <a:pt x="9097" y="417"/>
                  </a:cubicBezTo>
                  <a:lnTo>
                    <a:pt x="9097" y="1560"/>
                  </a:lnTo>
                  <a:lnTo>
                    <a:pt x="1834" y="1560"/>
                  </a:lnTo>
                  <a:lnTo>
                    <a:pt x="1834" y="310"/>
                  </a:lnTo>
                  <a:close/>
                  <a:moveTo>
                    <a:pt x="10419" y="3453"/>
                  </a:moveTo>
                  <a:cubicBezTo>
                    <a:pt x="10561" y="3453"/>
                    <a:pt x="10704" y="3572"/>
                    <a:pt x="10704" y="3739"/>
                  </a:cubicBezTo>
                  <a:cubicBezTo>
                    <a:pt x="10704" y="3893"/>
                    <a:pt x="10561" y="4013"/>
                    <a:pt x="10419" y="4013"/>
                  </a:cubicBezTo>
                  <a:cubicBezTo>
                    <a:pt x="10264" y="4013"/>
                    <a:pt x="10133" y="3893"/>
                    <a:pt x="10133" y="3739"/>
                  </a:cubicBezTo>
                  <a:cubicBezTo>
                    <a:pt x="10133" y="3572"/>
                    <a:pt x="10252" y="3453"/>
                    <a:pt x="10419" y="3453"/>
                  </a:cubicBezTo>
                  <a:close/>
                  <a:moveTo>
                    <a:pt x="6537" y="4786"/>
                  </a:moveTo>
                  <a:cubicBezTo>
                    <a:pt x="6680" y="4786"/>
                    <a:pt x="6811" y="4906"/>
                    <a:pt x="6811" y="5072"/>
                  </a:cubicBezTo>
                  <a:cubicBezTo>
                    <a:pt x="6811" y="5239"/>
                    <a:pt x="6680" y="5358"/>
                    <a:pt x="6537" y="5358"/>
                  </a:cubicBezTo>
                  <a:cubicBezTo>
                    <a:pt x="6382" y="5358"/>
                    <a:pt x="6251" y="5239"/>
                    <a:pt x="6251" y="5072"/>
                  </a:cubicBezTo>
                  <a:cubicBezTo>
                    <a:pt x="6251" y="4906"/>
                    <a:pt x="6370" y="4786"/>
                    <a:pt x="6537" y="4786"/>
                  </a:cubicBezTo>
                  <a:close/>
                  <a:moveTo>
                    <a:pt x="8240" y="6156"/>
                  </a:moveTo>
                  <a:cubicBezTo>
                    <a:pt x="8394" y="6156"/>
                    <a:pt x="8525" y="6275"/>
                    <a:pt x="8525" y="6441"/>
                  </a:cubicBezTo>
                  <a:cubicBezTo>
                    <a:pt x="8525" y="6608"/>
                    <a:pt x="8394" y="6727"/>
                    <a:pt x="8240" y="6727"/>
                  </a:cubicBezTo>
                  <a:cubicBezTo>
                    <a:pt x="8097" y="6727"/>
                    <a:pt x="7966" y="6608"/>
                    <a:pt x="7966" y="6441"/>
                  </a:cubicBezTo>
                  <a:cubicBezTo>
                    <a:pt x="7966" y="6299"/>
                    <a:pt x="8073" y="6156"/>
                    <a:pt x="8240" y="6156"/>
                  </a:cubicBezTo>
                  <a:close/>
                  <a:moveTo>
                    <a:pt x="4811" y="6382"/>
                  </a:moveTo>
                  <a:cubicBezTo>
                    <a:pt x="4954" y="6382"/>
                    <a:pt x="5085" y="6501"/>
                    <a:pt x="5085" y="6668"/>
                  </a:cubicBezTo>
                  <a:cubicBezTo>
                    <a:pt x="5085" y="6834"/>
                    <a:pt x="4954" y="6953"/>
                    <a:pt x="4811" y="6953"/>
                  </a:cubicBezTo>
                  <a:cubicBezTo>
                    <a:pt x="4656" y="6953"/>
                    <a:pt x="4525" y="6834"/>
                    <a:pt x="4525" y="6668"/>
                  </a:cubicBezTo>
                  <a:cubicBezTo>
                    <a:pt x="4525" y="6501"/>
                    <a:pt x="4644" y="6382"/>
                    <a:pt x="4811" y="6382"/>
                  </a:cubicBezTo>
                  <a:close/>
                  <a:moveTo>
                    <a:pt x="417" y="0"/>
                  </a:moveTo>
                  <a:cubicBezTo>
                    <a:pt x="179" y="0"/>
                    <a:pt x="1" y="143"/>
                    <a:pt x="1" y="417"/>
                  </a:cubicBezTo>
                  <a:lnTo>
                    <a:pt x="1" y="8382"/>
                  </a:lnTo>
                  <a:cubicBezTo>
                    <a:pt x="1" y="8620"/>
                    <a:pt x="191" y="8787"/>
                    <a:pt x="417" y="8787"/>
                  </a:cubicBezTo>
                  <a:lnTo>
                    <a:pt x="4513" y="8787"/>
                  </a:lnTo>
                  <a:cubicBezTo>
                    <a:pt x="4596" y="8787"/>
                    <a:pt x="4668" y="8715"/>
                    <a:pt x="4668" y="8632"/>
                  </a:cubicBezTo>
                  <a:cubicBezTo>
                    <a:pt x="4668" y="8537"/>
                    <a:pt x="4596" y="8465"/>
                    <a:pt x="4513" y="8465"/>
                  </a:cubicBezTo>
                  <a:lnTo>
                    <a:pt x="417" y="8465"/>
                  </a:lnTo>
                  <a:cubicBezTo>
                    <a:pt x="358" y="8465"/>
                    <a:pt x="310" y="8418"/>
                    <a:pt x="310" y="8358"/>
                  </a:cubicBezTo>
                  <a:lnTo>
                    <a:pt x="310" y="1869"/>
                  </a:lnTo>
                  <a:lnTo>
                    <a:pt x="9073" y="1869"/>
                  </a:lnTo>
                  <a:lnTo>
                    <a:pt x="9073" y="5144"/>
                  </a:lnTo>
                  <a:lnTo>
                    <a:pt x="8502" y="5894"/>
                  </a:lnTo>
                  <a:cubicBezTo>
                    <a:pt x="8418" y="5846"/>
                    <a:pt x="8335" y="5834"/>
                    <a:pt x="8240" y="5834"/>
                  </a:cubicBezTo>
                  <a:cubicBezTo>
                    <a:pt x="8109" y="5834"/>
                    <a:pt x="7978" y="5870"/>
                    <a:pt x="7871" y="5965"/>
                  </a:cubicBezTo>
                  <a:lnTo>
                    <a:pt x="7073" y="5322"/>
                  </a:lnTo>
                  <a:cubicBezTo>
                    <a:pt x="7109" y="5251"/>
                    <a:pt x="7132" y="5156"/>
                    <a:pt x="7132" y="5060"/>
                  </a:cubicBezTo>
                  <a:cubicBezTo>
                    <a:pt x="7132" y="4727"/>
                    <a:pt x="6859" y="4441"/>
                    <a:pt x="6513" y="4441"/>
                  </a:cubicBezTo>
                  <a:cubicBezTo>
                    <a:pt x="6192" y="4441"/>
                    <a:pt x="5906" y="4715"/>
                    <a:pt x="5906" y="5060"/>
                  </a:cubicBezTo>
                  <a:cubicBezTo>
                    <a:pt x="5906" y="5167"/>
                    <a:pt x="5942" y="5263"/>
                    <a:pt x="5978" y="5358"/>
                  </a:cubicBezTo>
                  <a:lnTo>
                    <a:pt x="5108" y="6144"/>
                  </a:lnTo>
                  <a:cubicBezTo>
                    <a:pt x="5013" y="6084"/>
                    <a:pt x="4906" y="6049"/>
                    <a:pt x="4787" y="6049"/>
                  </a:cubicBezTo>
                  <a:cubicBezTo>
                    <a:pt x="4465" y="6049"/>
                    <a:pt x="4180" y="6322"/>
                    <a:pt x="4180" y="6668"/>
                  </a:cubicBezTo>
                  <a:cubicBezTo>
                    <a:pt x="4180" y="6989"/>
                    <a:pt x="4454" y="7275"/>
                    <a:pt x="4787" y="7275"/>
                  </a:cubicBezTo>
                  <a:cubicBezTo>
                    <a:pt x="5132" y="7275"/>
                    <a:pt x="5406" y="7001"/>
                    <a:pt x="5406" y="6668"/>
                  </a:cubicBezTo>
                  <a:cubicBezTo>
                    <a:pt x="5406" y="6560"/>
                    <a:pt x="5370" y="6465"/>
                    <a:pt x="5323" y="6382"/>
                  </a:cubicBezTo>
                  <a:lnTo>
                    <a:pt x="6204" y="5572"/>
                  </a:lnTo>
                  <a:cubicBezTo>
                    <a:pt x="6299" y="5620"/>
                    <a:pt x="6394" y="5656"/>
                    <a:pt x="6501" y="5656"/>
                  </a:cubicBezTo>
                  <a:cubicBezTo>
                    <a:pt x="6620" y="5656"/>
                    <a:pt x="6740" y="5620"/>
                    <a:pt x="6835" y="5548"/>
                  </a:cubicBezTo>
                  <a:lnTo>
                    <a:pt x="7644" y="6203"/>
                  </a:lnTo>
                  <a:cubicBezTo>
                    <a:pt x="7621" y="6263"/>
                    <a:pt x="7609" y="6334"/>
                    <a:pt x="7609" y="6406"/>
                  </a:cubicBezTo>
                  <a:cubicBezTo>
                    <a:pt x="7609" y="6739"/>
                    <a:pt x="7871" y="7025"/>
                    <a:pt x="8216" y="7025"/>
                  </a:cubicBezTo>
                  <a:cubicBezTo>
                    <a:pt x="8561" y="7025"/>
                    <a:pt x="8823" y="6751"/>
                    <a:pt x="8823" y="6406"/>
                  </a:cubicBezTo>
                  <a:cubicBezTo>
                    <a:pt x="8823" y="6287"/>
                    <a:pt x="8799" y="6168"/>
                    <a:pt x="8716" y="6084"/>
                  </a:cubicBezTo>
                  <a:lnTo>
                    <a:pt x="9061" y="5656"/>
                  </a:lnTo>
                  <a:lnTo>
                    <a:pt x="9061" y="8382"/>
                  </a:lnTo>
                  <a:cubicBezTo>
                    <a:pt x="9061" y="8442"/>
                    <a:pt x="9014" y="8477"/>
                    <a:pt x="8954" y="8477"/>
                  </a:cubicBezTo>
                  <a:lnTo>
                    <a:pt x="5227" y="8477"/>
                  </a:lnTo>
                  <a:cubicBezTo>
                    <a:pt x="5132" y="8477"/>
                    <a:pt x="5061" y="8561"/>
                    <a:pt x="5061" y="8644"/>
                  </a:cubicBezTo>
                  <a:cubicBezTo>
                    <a:pt x="5061" y="8739"/>
                    <a:pt x="5132" y="8811"/>
                    <a:pt x="5227" y="8811"/>
                  </a:cubicBezTo>
                  <a:lnTo>
                    <a:pt x="8954" y="8811"/>
                  </a:lnTo>
                  <a:cubicBezTo>
                    <a:pt x="9192" y="8811"/>
                    <a:pt x="9371" y="8620"/>
                    <a:pt x="9371" y="8394"/>
                  </a:cubicBezTo>
                  <a:lnTo>
                    <a:pt x="9371" y="5287"/>
                  </a:lnTo>
                  <a:lnTo>
                    <a:pt x="10145" y="4298"/>
                  </a:lnTo>
                  <a:cubicBezTo>
                    <a:pt x="10228" y="4334"/>
                    <a:pt x="10299" y="4346"/>
                    <a:pt x="10383" y="4346"/>
                  </a:cubicBezTo>
                  <a:cubicBezTo>
                    <a:pt x="10716" y="4346"/>
                    <a:pt x="10990" y="4072"/>
                    <a:pt x="10990" y="3739"/>
                  </a:cubicBezTo>
                  <a:cubicBezTo>
                    <a:pt x="11014" y="3405"/>
                    <a:pt x="10740" y="3131"/>
                    <a:pt x="10419" y="3131"/>
                  </a:cubicBezTo>
                  <a:cubicBezTo>
                    <a:pt x="10085" y="3131"/>
                    <a:pt x="9811" y="3405"/>
                    <a:pt x="9811" y="3751"/>
                  </a:cubicBezTo>
                  <a:cubicBezTo>
                    <a:pt x="9811" y="3882"/>
                    <a:pt x="9847" y="4001"/>
                    <a:pt x="9930" y="4108"/>
                  </a:cubicBezTo>
                  <a:lnTo>
                    <a:pt x="9407" y="4763"/>
                  </a:lnTo>
                  <a:lnTo>
                    <a:pt x="9407" y="381"/>
                  </a:lnTo>
                  <a:cubicBezTo>
                    <a:pt x="9407" y="191"/>
                    <a:pt x="9276" y="0"/>
                    <a:pt x="89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415;p92">
              <a:extLst>
                <a:ext uri="{FF2B5EF4-FFF2-40B4-BE49-F238E27FC236}">
                  <a16:creationId xmlns:a16="http://schemas.microsoft.com/office/drawing/2014/main" id="{107FA8DE-EC3D-8095-CCA3-E3118965A003}"/>
                </a:ext>
              </a:extLst>
            </p:cNvPr>
            <p:cNvSpPr/>
            <p:nvPr/>
          </p:nvSpPr>
          <p:spPr>
            <a:xfrm>
              <a:off x="7539459" y="3074564"/>
              <a:ext cx="82663" cy="10249"/>
            </a:xfrm>
            <a:custGeom>
              <a:avLst/>
              <a:gdLst/>
              <a:ahLst/>
              <a:cxnLst/>
              <a:rect l="l" t="t" r="r" b="b"/>
              <a:pathLst>
                <a:path w="2597" h="322"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6416;p92">
              <a:extLst>
                <a:ext uri="{FF2B5EF4-FFF2-40B4-BE49-F238E27FC236}">
                  <a16:creationId xmlns:a16="http://schemas.microsoft.com/office/drawing/2014/main" id="{3F69457A-36B9-8BDF-4654-6C063F52E18A}"/>
                </a:ext>
              </a:extLst>
            </p:cNvPr>
            <p:cNvSpPr/>
            <p:nvPr/>
          </p:nvSpPr>
          <p:spPr>
            <a:xfrm>
              <a:off x="7539459" y="3099582"/>
              <a:ext cx="82663" cy="10249"/>
            </a:xfrm>
            <a:custGeom>
              <a:avLst/>
              <a:gdLst/>
              <a:ahLst/>
              <a:cxnLst/>
              <a:rect l="l" t="t" r="r" b="b"/>
              <a:pathLst>
                <a:path w="2597" h="322" extrusionOk="0">
                  <a:moveTo>
                    <a:pt x="156" y="0"/>
                  </a:moveTo>
                  <a:cubicBezTo>
                    <a:pt x="72" y="0"/>
                    <a:pt x="1" y="72"/>
                    <a:pt x="1" y="167"/>
                  </a:cubicBezTo>
                  <a:cubicBezTo>
                    <a:pt x="1" y="250"/>
                    <a:pt x="72" y="322"/>
                    <a:pt x="156" y="322"/>
                  </a:cubicBezTo>
                  <a:lnTo>
                    <a:pt x="2442" y="322"/>
                  </a:lnTo>
                  <a:cubicBezTo>
                    <a:pt x="2525" y="322"/>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6417;p92">
              <a:extLst>
                <a:ext uri="{FF2B5EF4-FFF2-40B4-BE49-F238E27FC236}">
                  <a16:creationId xmlns:a16="http://schemas.microsoft.com/office/drawing/2014/main" id="{0485E362-714F-DACE-7219-21F058ED6960}"/>
                </a:ext>
              </a:extLst>
            </p:cNvPr>
            <p:cNvSpPr/>
            <p:nvPr/>
          </p:nvSpPr>
          <p:spPr>
            <a:xfrm>
              <a:off x="7539459" y="3124601"/>
              <a:ext cx="82663" cy="10631"/>
            </a:xfrm>
            <a:custGeom>
              <a:avLst/>
              <a:gdLst/>
              <a:ahLst/>
              <a:cxnLst/>
              <a:rect l="l" t="t" r="r" b="b"/>
              <a:pathLst>
                <a:path w="2597" h="334" extrusionOk="0">
                  <a:moveTo>
                    <a:pt x="156" y="0"/>
                  </a:moveTo>
                  <a:cubicBezTo>
                    <a:pt x="72" y="0"/>
                    <a:pt x="1" y="72"/>
                    <a:pt x="1" y="167"/>
                  </a:cubicBezTo>
                  <a:cubicBezTo>
                    <a:pt x="1" y="250"/>
                    <a:pt x="72" y="334"/>
                    <a:pt x="156" y="334"/>
                  </a:cubicBezTo>
                  <a:lnTo>
                    <a:pt x="2442" y="334"/>
                  </a:lnTo>
                  <a:cubicBezTo>
                    <a:pt x="2525" y="334"/>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418;p92">
              <a:extLst>
                <a:ext uri="{FF2B5EF4-FFF2-40B4-BE49-F238E27FC236}">
                  <a16:creationId xmlns:a16="http://schemas.microsoft.com/office/drawing/2014/main" id="{C16E4251-C519-714E-7717-34D5BFF09110}"/>
                </a:ext>
              </a:extLst>
            </p:cNvPr>
            <p:cNvSpPr/>
            <p:nvPr/>
          </p:nvSpPr>
          <p:spPr>
            <a:xfrm>
              <a:off x="7539459" y="3149587"/>
              <a:ext cx="82663" cy="10663"/>
            </a:xfrm>
            <a:custGeom>
              <a:avLst/>
              <a:gdLst/>
              <a:ahLst/>
              <a:cxnLst/>
              <a:rect l="l" t="t" r="r" b="b"/>
              <a:pathLst>
                <a:path w="2597" h="335" extrusionOk="0">
                  <a:moveTo>
                    <a:pt x="156" y="1"/>
                  </a:moveTo>
                  <a:cubicBezTo>
                    <a:pt x="72" y="1"/>
                    <a:pt x="1" y="84"/>
                    <a:pt x="1" y="168"/>
                  </a:cubicBezTo>
                  <a:cubicBezTo>
                    <a:pt x="1" y="263"/>
                    <a:pt x="72" y="334"/>
                    <a:pt x="156" y="334"/>
                  </a:cubicBezTo>
                  <a:lnTo>
                    <a:pt x="2442" y="334"/>
                  </a:lnTo>
                  <a:cubicBezTo>
                    <a:pt x="2525" y="334"/>
                    <a:pt x="2596" y="263"/>
                    <a:pt x="2596" y="168"/>
                  </a:cubicBezTo>
                  <a:cubicBezTo>
                    <a:pt x="2596" y="84"/>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419;p92">
              <a:extLst>
                <a:ext uri="{FF2B5EF4-FFF2-40B4-BE49-F238E27FC236}">
                  <a16:creationId xmlns:a16="http://schemas.microsoft.com/office/drawing/2014/main" id="{C107237D-2700-C63E-C9B4-82053B239F46}"/>
                </a:ext>
              </a:extLst>
            </p:cNvPr>
            <p:cNvSpPr/>
            <p:nvPr/>
          </p:nvSpPr>
          <p:spPr>
            <a:xfrm>
              <a:off x="7539459" y="3174988"/>
              <a:ext cx="82663" cy="10281"/>
            </a:xfrm>
            <a:custGeom>
              <a:avLst/>
              <a:gdLst/>
              <a:ahLst/>
              <a:cxnLst/>
              <a:rect l="l" t="t" r="r" b="b"/>
              <a:pathLst>
                <a:path w="2597" h="323"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420;p92">
              <a:extLst>
                <a:ext uri="{FF2B5EF4-FFF2-40B4-BE49-F238E27FC236}">
                  <a16:creationId xmlns:a16="http://schemas.microsoft.com/office/drawing/2014/main" id="{FBDE942C-3974-1B98-B7C3-DC2F50AAA3CC}"/>
                </a:ext>
              </a:extLst>
            </p:cNvPr>
            <p:cNvSpPr/>
            <p:nvPr/>
          </p:nvSpPr>
          <p:spPr>
            <a:xfrm>
              <a:off x="7539459" y="3011286"/>
              <a:ext cx="220614" cy="47395"/>
            </a:xfrm>
            <a:custGeom>
              <a:avLst/>
              <a:gdLst/>
              <a:ahLst/>
              <a:cxnLst/>
              <a:rect l="l" t="t" r="r" b="b"/>
              <a:pathLst>
                <a:path w="6931" h="1489" extrusionOk="0">
                  <a:moveTo>
                    <a:pt x="418" y="0"/>
                  </a:moveTo>
                  <a:cubicBezTo>
                    <a:pt x="179" y="0"/>
                    <a:pt x="1" y="191"/>
                    <a:pt x="1" y="417"/>
                  </a:cubicBezTo>
                  <a:lnTo>
                    <a:pt x="1" y="1072"/>
                  </a:lnTo>
                  <a:cubicBezTo>
                    <a:pt x="1" y="1310"/>
                    <a:pt x="191" y="1488"/>
                    <a:pt x="418" y="1488"/>
                  </a:cubicBezTo>
                  <a:lnTo>
                    <a:pt x="3251" y="1488"/>
                  </a:lnTo>
                  <a:cubicBezTo>
                    <a:pt x="3346" y="1488"/>
                    <a:pt x="3418" y="1417"/>
                    <a:pt x="3418" y="1322"/>
                  </a:cubicBezTo>
                  <a:cubicBezTo>
                    <a:pt x="3418" y="1238"/>
                    <a:pt x="3346" y="1167"/>
                    <a:pt x="3251" y="1167"/>
                  </a:cubicBezTo>
                  <a:lnTo>
                    <a:pt x="418" y="1167"/>
                  </a:lnTo>
                  <a:cubicBezTo>
                    <a:pt x="358" y="1167"/>
                    <a:pt x="310" y="1119"/>
                    <a:pt x="310" y="1060"/>
                  </a:cubicBezTo>
                  <a:lnTo>
                    <a:pt x="310" y="405"/>
                  </a:lnTo>
                  <a:cubicBezTo>
                    <a:pt x="310" y="345"/>
                    <a:pt x="358" y="298"/>
                    <a:pt x="418" y="298"/>
                  </a:cubicBezTo>
                  <a:lnTo>
                    <a:pt x="6502" y="298"/>
                  </a:lnTo>
                  <a:cubicBezTo>
                    <a:pt x="6561" y="298"/>
                    <a:pt x="6609" y="345"/>
                    <a:pt x="6609" y="405"/>
                  </a:cubicBezTo>
                  <a:lnTo>
                    <a:pt x="6609" y="1060"/>
                  </a:lnTo>
                  <a:cubicBezTo>
                    <a:pt x="6609" y="1119"/>
                    <a:pt x="6561" y="1167"/>
                    <a:pt x="6502" y="1167"/>
                  </a:cubicBezTo>
                  <a:lnTo>
                    <a:pt x="4013" y="1167"/>
                  </a:lnTo>
                  <a:cubicBezTo>
                    <a:pt x="3930" y="1167"/>
                    <a:pt x="3847" y="1238"/>
                    <a:pt x="3847" y="1322"/>
                  </a:cubicBezTo>
                  <a:cubicBezTo>
                    <a:pt x="3847" y="1417"/>
                    <a:pt x="3930" y="1488"/>
                    <a:pt x="4013" y="1488"/>
                  </a:cubicBezTo>
                  <a:lnTo>
                    <a:pt x="6502" y="1488"/>
                  </a:lnTo>
                  <a:cubicBezTo>
                    <a:pt x="6740" y="1488"/>
                    <a:pt x="6918" y="1298"/>
                    <a:pt x="6918" y="1072"/>
                  </a:cubicBezTo>
                  <a:lnTo>
                    <a:pt x="6918" y="417"/>
                  </a:lnTo>
                  <a:cubicBezTo>
                    <a:pt x="6930" y="203"/>
                    <a:pt x="6740" y="0"/>
                    <a:pt x="6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6421;p92">
            <a:extLst>
              <a:ext uri="{FF2B5EF4-FFF2-40B4-BE49-F238E27FC236}">
                <a16:creationId xmlns:a16="http://schemas.microsoft.com/office/drawing/2014/main" id="{839D0C65-C159-8BD4-CAF9-8A9382E7FB84}"/>
              </a:ext>
            </a:extLst>
          </p:cNvPr>
          <p:cNvGrpSpPr/>
          <p:nvPr/>
        </p:nvGrpSpPr>
        <p:grpSpPr>
          <a:xfrm>
            <a:off x="9577132" y="3871646"/>
            <a:ext cx="478470" cy="512253"/>
            <a:chOff x="7055134" y="2919170"/>
            <a:chExt cx="290321" cy="310820"/>
          </a:xfrm>
          <a:solidFill>
            <a:srgbClr val="8E1438"/>
          </a:solidFill>
        </p:grpSpPr>
        <p:sp>
          <p:nvSpPr>
            <p:cNvPr id="183" name="Google Shape;16422;p92">
              <a:extLst>
                <a:ext uri="{FF2B5EF4-FFF2-40B4-BE49-F238E27FC236}">
                  <a16:creationId xmlns:a16="http://schemas.microsoft.com/office/drawing/2014/main" id="{BAF548A8-684D-EC7C-7D98-F03589535590}"/>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423;p92">
              <a:extLst>
                <a:ext uri="{FF2B5EF4-FFF2-40B4-BE49-F238E27FC236}">
                  <a16:creationId xmlns:a16="http://schemas.microsoft.com/office/drawing/2014/main" id="{9323A34D-ECB5-9D6B-3D08-9B99B8CF70B6}"/>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424;p92">
              <a:extLst>
                <a:ext uri="{FF2B5EF4-FFF2-40B4-BE49-F238E27FC236}">
                  <a16:creationId xmlns:a16="http://schemas.microsoft.com/office/drawing/2014/main" id="{6B712F03-37E8-645B-23B5-072A49672258}"/>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425;p92">
              <a:extLst>
                <a:ext uri="{FF2B5EF4-FFF2-40B4-BE49-F238E27FC236}">
                  <a16:creationId xmlns:a16="http://schemas.microsoft.com/office/drawing/2014/main" id="{938FB799-0ABA-3627-487C-B9BDB3840AD1}"/>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426;p92">
              <a:extLst>
                <a:ext uri="{FF2B5EF4-FFF2-40B4-BE49-F238E27FC236}">
                  <a16:creationId xmlns:a16="http://schemas.microsoft.com/office/drawing/2014/main" id="{80FF1E65-C393-3808-5FEC-58E81776E3FE}"/>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427;p92">
              <a:extLst>
                <a:ext uri="{FF2B5EF4-FFF2-40B4-BE49-F238E27FC236}">
                  <a16:creationId xmlns:a16="http://schemas.microsoft.com/office/drawing/2014/main" id="{77929324-9E34-FB94-E619-A6AE2B00B398}"/>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428;p92">
              <a:extLst>
                <a:ext uri="{FF2B5EF4-FFF2-40B4-BE49-F238E27FC236}">
                  <a16:creationId xmlns:a16="http://schemas.microsoft.com/office/drawing/2014/main" id="{F7C4B3EA-14DD-2272-DBB9-5737C3FB16B0}"/>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429;p92">
              <a:extLst>
                <a:ext uri="{FF2B5EF4-FFF2-40B4-BE49-F238E27FC236}">
                  <a16:creationId xmlns:a16="http://schemas.microsoft.com/office/drawing/2014/main" id="{A58A6108-CBA1-DA8D-A130-CC4E0C2AA297}"/>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430;p92">
              <a:extLst>
                <a:ext uri="{FF2B5EF4-FFF2-40B4-BE49-F238E27FC236}">
                  <a16:creationId xmlns:a16="http://schemas.microsoft.com/office/drawing/2014/main" id="{06B0255A-A2C7-0C61-9550-D7552714221D}"/>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431;p92">
              <a:extLst>
                <a:ext uri="{FF2B5EF4-FFF2-40B4-BE49-F238E27FC236}">
                  <a16:creationId xmlns:a16="http://schemas.microsoft.com/office/drawing/2014/main" id="{D0686EBE-4432-57F2-7578-3146106CC13A}"/>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432;p92">
              <a:extLst>
                <a:ext uri="{FF2B5EF4-FFF2-40B4-BE49-F238E27FC236}">
                  <a16:creationId xmlns:a16="http://schemas.microsoft.com/office/drawing/2014/main" id="{D061E8EA-081F-BA7E-760B-002F5FB335C8}"/>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6433;p92">
              <a:extLst>
                <a:ext uri="{FF2B5EF4-FFF2-40B4-BE49-F238E27FC236}">
                  <a16:creationId xmlns:a16="http://schemas.microsoft.com/office/drawing/2014/main" id="{5CB5E5FD-F34A-0756-3E56-13D250193A44}"/>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6434;p92">
              <a:extLst>
                <a:ext uri="{FF2B5EF4-FFF2-40B4-BE49-F238E27FC236}">
                  <a16:creationId xmlns:a16="http://schemas.microsoft.com/office/drawing/2014/main" id="{2885D786-B1C6-513F-DDDE-0B36EEC32D49}"/>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6435;p92">
              <a:extLst>
                <a:ext uri="{FF2B5EF4-FFF2-40B4-BE49-F238E27FC236}">
                  <a16:creationId xmlns:a16="http://schemas.microsoft.com/office/drawing/2014/main" id="{41E4331D-781E-52E7-111D-9A73A4D4FF6E}"/>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6436;p92">
            <a:extLst>
              <a:ext uri="{FF2B5EF4-FFF2-40B4-BE49-F238E27FC236}">
                <a16:creationId xmlns:a16="http://schemas.microsoft.com/office/drawing/2014/main" id="{210547ED-9C4C-4BDC-4E57-45DC80B35CA4}"/>
              </a:ext>
            </a:extLst>
          </p:cNvPr>
          <p:cNvGrpSpPr/>
          <p:nvPr/>
        </p:nvGrpSpPr>
        <p:grpSpPr>
          <a:xfrm>
            <a:off x="10978570" y="3909045"/>
            <a:ext cx="475727" cy="500865"/>
            <a:chOff x="7985143" y="2900613"/>
            <a:chExt cx="330109" cy="347552"/>
          </a:xfrm>
          <a:solidFill>
            <a:srgbClr val="8E1438"/>
          </a:solidFill>
        </p:grpSpPr>
        <p:sp>
          <p:nvSpPr>
            <p:cNvPr id="198" name="Google Shape;16437;p92">
              <a:extLst>
                <a:ext uri="{FF2B5EF4-FFF2-40B4-BE49-F238E27FC236}">
                  <a16:creationId xmlns:a16="http://schemas.microsoft.com/office/drawing/2014/main" id="{9CB58EAE-A034-0CF3-0B95-2B3109D50564}"/>
                </a:ext>
              </a:extLst>
            </p:cNvPr>
            <p:cNvSpPr/>
            <p:nvPr/>
          </p:nvSpPr>
          <p:spPr>
            <a:xfrm>
              <a:off x="8143943" y="3145449"/>
              <a:ext cx="13273" cy="10631"/>
            </a:xfrm>
            <a:custGeom>
              <a:avLst/>
              <a:gdLst/>
              <a:ahLst/>
              <a:cxnLst/>
              <a:rect l="l" t="t" r="r" b="b"/>
              <a:pathLst>
                <a:path w="417" h="334" extrusionOk="0">
                  <a:moveTo>
                    <a:pt x="155" y="0"/>
                  </a:moveTo>
                  <a:cubicBezTo>
                    <a:pt x="72" y="0"/>
                    <a:pt x="0" y="71"/>
                    <a:pt x="0" y="167"/>
                  </a:cubicBezTo>
                  <a:cubicBezTo>
                    <a:pt x="0" y="250"/>
                    <a:pt x="72" y="333"/>
                    <a:pt x="155" y="333"/>
                  </a:cubicBezTo>
                  <a:lnTo>
                    <a:pt x="250" y="333"/>
                  </a:lnTo>
                  <a:cubicBezTo>
                    <a:pt x="334" y="333"/>
                    <a:pt x="417" y="250"/>
                    <a:pt x="417" y="167"/>
                  </a:cubicBezTo>
                  <a:cubicBezTo>
                    <a:pt x="393" y="60"/>
                    <a:pt x="334" y="0"/>
                    <a:pt x="2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438;p92">
              <a:extLst>
                <a:ext uri="{FF2B5EF4-FFF2-40B4-BE49-F238E27FC236}">
                  <a16:creationId xmlns:a16="http://schemas.microsoft.com/office/drawing/2014/main" id="{F403EE8E-6278-2E42-990B-51B8DBF7BDB4}"/>
                </a:ext>
              </a:extLst>
            </p:cNvPr>
            <p:cNvSpPr/>
            <p:nvPr/>
          </p:nvSpPr>
          <p:spPr>
            <a:xfrm>
              <a:off x="8163264" y="3005970"/>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439;p92">
              <a:extLst>
                <a:ext uri="{FF2B5EF4-FFF2-40B4-BE49-F238E27FC236}">
                  <a16:creationId xmlns:a16="http://schemas.microsoft.com/office/drawing/2014/main" id="{1118274C-CAB7-A476-2C63-41B2BFC5B843}"/>
                </a:ext>
              </a:extLst>
            </p:cNvPr>
            <p:cNvSpPr/>
            <p:nvPr/>
          </p:nvSpPr>
          <p:spPr>
            <a:xfrm>
              <a:off x="8163264" y="3005970"/>
              <a:ext cx="5347" cy="11013"/>
            </a:xfrm>
            <a:custGeom>
              <a:avLst/>
              <a:gdLst/>
              <a:ahLst/>
              <a:cxnLst/>
              <a:rect l="l" t="t" r="r" b="b"/>
              <a:pathLst>
                <a:path w="168" h="346" extrusionOk="0">
                  <a:moveTo>
                    <a:pt x="1" y="1"/>
                  </a:moveTo>
                  <a:cubicBezTo>
                    <a:pt x="20" y="70"/>
                    <a:pt x="97" y="228"/>
                    <a:pt x="143" y="308"/>
                  </a:cubicBezTo>
                  <a:lnTo>
                    <a:pt x="143" y="308"/>
                  </a:lnTo>
                  <a:cubicBezTo>
                    <a:pt x="118" y="259"/>
                    <a:pt x="78" y="164"/>
                    <a:pt x="1" y="1"/>
                  </a:cubicBezTo>
                  <a:close/>
                  <a:moveTo>
                    <a:pt x="143" y="308"/>
                  </a:moveTo>
                  <a:lnTo>
                    <a:pt x="143" y="308"/>
                  </a:lnTo>
                  <a:cubicBezTo>
                    <a:pt x="153" y="327"/>
                    <a:pt x="161" y="339"/>
                    <a:pt x="167" y="346"/>
                  </a:cubicBezTo>
                  <a:cubicBezTo>
                    <a:pt x="161" y="338"/>
                    <a:pt x="153" y="325"/>
                    <a:pt x="143" y="30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6440;p92">
              <a:extLst>
                <a:ext uri="{FF2B5EF4-FFF2-40B4-BE49-F238E27FC236}">
                  <a16:creationId xmlns:a16="http://schemas.microsoft.com/office/drawing/2014/main" id="{9BEE38B7-5804-DFBE-483F-00FE1F707623}"/>
                </a:ext>
              </a:extLst>
            </p:cNvPr>
            <p:cNvSpPr/>
            <p:nvPr/>
          </p:nvSpPr>
          <p:spPr>
            <a:xfrm>
              <a:off x="8163264" y="3005588"/>
              <a:ext cx="32" cy="414"/>
            </a:xfrm>
            <a:custGeom>
              <a:avLst/>
              <a:gdLst/>
              <a:ahLst/>
              <a:cxnLst/>
              <a:rect l="l" t="t" r="r" b="b"/>
              <a:pathLst>
                <a:path w="1" h="13" extrusionOk="0">
                  <a:moveTo>
                    <a:pt x="1" y="1"/>
                  </a:moveTo>
                  <a:cubicBezTo>
                    <a:pt x="1" y="13"/>
                    <a:pt x="1" y="13"/>
                    <a:pt x="1" y="1"/>
                  </a:cubicBezTo>
                  <a:cubicBezTo>
                    <a:pt x="1" y="13"/>
                    <a:pt x="1" y="1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6441;p92">
              <a:extLst>
                <a:ext uri="{FF2B5EF4-FFF2-40B4-BE49-F238E27FC236}">
                  <a16:creationId xmlns:a16="http://schemas.microsoft.com/office/drawing/2014/main" id="{36F1E9EB-936F-FA90-F698-4FCF5816A0EA}"/>
                </a:ext>
              </a:extLst>
            </p:cNvPr>
            <p:cNvSpPr/>
            <p:nvPr/>
          </p:nvSpPr>
          <p:spPr>
            <a:xfrm>
              <a:off x="8168579" y="3016952"/>
              <a:ext cx="32" cy="796"/>
            </a:xfrm>
            <a:custGeom>
              <a:avLst/>
              <a:gdLst/>
              <a:ahLst/>
              <a:cxnLst/>
              <a:rect l="l" t="t" r="r" b="b"/>
              <a:pathLst>
                <a:path w="1" h="25" extrusionOk="0">
                  <a:moveTo>
                    <a:pt x="0" y="1"/>
                  </a:moveTo>
                  <a:cubicBezTo>
                    <a:pt x="0" y="25"/>
                    <a:pt x="0" y="25"/>
                    <a:pt x="0" y="1"/>
                  </a:cubicBezTo>
                  <a:cubicBezTo>
                    <a:pt x="0" y="25"/>
                    <a:pt x="0" y="25"/>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6442;p92">
              <a:extLst>
                <a:ext uri="{FF2B5EF4-FFF2-40B4-BE49-F238E27FC236}">
                  <a16:creationId xmlns:a16="http://schemas.microsoft.com/office/drawing/2014/main" id="{4BC2A415-E8DA-E6DF-7D50-FE4484153037}"/>
                </a:ext>
              </a:extLst>
            </p:cNvPr>
            <p:cNvSpPr/>
            <p:nvPr/>
          </p:nvSpPr>
          <p:spPr>
            <a:xfrm>
              <a:off x="7985143" y="2900613"/>
              <a:ext cx="330109" cy="347552"/>
            </a:xfrm>
            <a:custGeom>
              <a:avLst/>
              <a:gdLst/>
              <a:ahLst/>
              <a:cxnLst/>
              <a:rect l="l" t="t" r="r" b="b"/>
              <a:pathLst>
                <a:path w="10371" h="10919" extrusionOk="0">
                  <a:moveTo>
                    <a:pt x="5120" y="3060"/>
                  </a:moveTo>
                  <a:lnTo>
                    <a:pt x="5358" y="3572"/>
                  </a:lnTo>
                  <a:lnTo>
                    <a:pt x="4882" y="3572"/>
                  </a:lnTo>
                  <a:lnTo>
                    <a:pt x="5120" y="3060"/>
                  </a:lnTo>
                  <a:close/>
                  <a:moveTo>
                    <a:pt x="5501" y="3882"/>
                  </a:moveTo>
                  <a:lnTo>
                    <a:pt x="5644" y="4180"/>
                  </a:lnTo>
                  <a:lnTo>
                    <a:pt x="4596" y="4180"/>
                  </a:lnTo>
                  <a:lnTo>
                    <a:pt x="4727" y="3882"/>
                  </a:lnTo>
                  <a:close/>
                  <a:moveTo>
                    <a:pt x="3120" y="2799"/>
                  </a:moveTo>
                  <a:lnTo>
                    <a:pt x="3703" y="3644"/>
                  </a:lnTo>
                  <a:lnTo>
                    <a:pt x="3334" y="4037"/>
                  </a:lnTo>
                  <a:cubicBezTo>
                    <a:pt x="3239" y="4120"/>
                    <a:pt x="3239" y="4227"/>
                    <a:pt x="3239" y="4299"/>
                  </a:cubicBezTo>
                  <a:lnTo>
                    <a:pt x="2703" y="4299"/>
                  </a:lnTo>
                  <a:cubicBezTo>
                    <a:pt x="2703" y="4227"/>
                    <a:pt x="2727" y="4120"/>
                    <a:pt x="2620" y="4037"/>
                  </a:cubicBezTo>
                  <a:lnTo>
                    <a:pt x="2227" y="3644"/>
                  </a:lnTo>
                  <a:lnTo>
                    <a:pt x="2810" y="2799"/>
                  </a:lnTo>
                  <a:lnTo>
                    <a:pt x="2810" y="3465"/>
                  </a:lnTo>
                  <a:cubicBezTo>
                    <a:pt x="2739" y="3477"/>
                    <a:pt x="2668" y="3537"/>
                    <a:pt x="2668" y="3632"/>
                  </a:cubicBezTo>
                  <a:cubicBezTo>
                    <a:pt x="2668" y="3715"/>
                    <a:pt x="2739" y="3799"/>
                    <a:pt x="2822" y="3799"/>
                  </a:cubicBezTo>
                  <a:lnTo>
                    <a:pt x="3096" y="3799"/>
                  </a:lnTo>
                  <a:cubicBezTo>
                    <a:pt x="3180" y="3799"/>
                    <a:pt x="3263" y="3715"/>
                    <a:pt x="3263" y="3632"/>
                  </a:cubicBezTo>
                  <a:cubicBezTo>
                    <a:pt x="3263" y="3561"/>
                    <a:pt x="3203" y="3477"/>
                    <a:pt x="3120" y="3465"/>
                  </a:cubicBezTo>
                  <a:lnTo>
                    <a:pt x="3120" y="2799"/>
                  </a:lnTo>
                  <a:close/>
                  <a:moveTo>
                    <a:pt x="2414" y="4793"/>
                  </a:moveTo>
                  <a:cubicBezTo>
                    <a:pt x="2416" y="4793"/>
                    <a:pt x="2422" y="4795"/>
                    <a:pt x="2429" y="4799"/>
                  </a:cubicBezTo>
                  <a:cubicBezTo>
                    <a:pt x="2414" y="4799"/>
                    <a:pt x="2408" y="4793"/>
                    <a:pt x="2414" y="4793"/>
                  </a:cubicBezTo>
                  <a:close/>
                  <a:moveTo>
                    <a:pt x="3549" y="4620"/>
                  </a:moveTo>
                  <a:cubicBezTo>
                    <a:pt x="3549" y="4620"/>
                    <a:pt x="3572" y="4620"/>
                    <a:pt x="3572" y="4644"/>
                  </a:cubicBezTo>
                  <a:lnTo>
                    <a:pt x="3572" y="4787"/>
                  </a:lnTo>
                  <a:cubicBezTo>
                    <a:pt x="3572" y="4787"/>
                    <a:pt x="3572" y="4799"/>
                    <a:pt x="3549" y="4799"/>
                  </a:cubicBezTo>
                  <a:lnTo>
                    <a:pt x="2429" y="4799"/>
                  </a:lnTo>
                  <a:lnTo>
                    <a:pt x="2406" y="4644"/>
                  </a:lnTo>
                  <a:cubicBezTo>
                    <a:pt x="2406" y="4644"/>
                    <a:pt x="2406" y="4620"/>
                    <a:pt x="2429" y="4620"/>
                  </a:cubicBezTo>
                  <a:close/>
                  <a:moveTo>
                    <a:pt x="3251" y="5120"/>
                  </a:moveTo>
                  <a:lnTo>
                    <a:pt x="3251" y="5537"/>
                  </a:lnTo>
                  <a:lnTo>
                    <a:pt x="2727" y="5537"/>
                  </a:lnTo>
                  <a:lnTo>
                    <a:pt x="2727" y="5120"/>
                  </a:lnTo>
                  <a:close/>
                  <a:moveTo>
                    <a:pt x="3394" y="5858"/>
                  </a:moveTo>
                  <a:cubicBezTo>
                    <a:pt x="3418" y="5858"/>
                    <a:pt x="3441" y="5882"/>
                    <a:pt x="3441" y="5882"/>
                  </a:cubicBezTo>
                  <a:cubicBezTo>
                    <a:pt x="3453" y="5894"/>
                    <a:pt x="3453" y="5906"/>
                    <a:pt x="3453" y="5918"/>
                  </a:cubicBezTo>
                  <a:lnTo>
                    <a:pt x="3418" y="6811"/>
                  </a:lnTo>
                  <a:lnTo>
                    <a:pt x="2525" y="6811"/>
                  </a:lnTo>
                  <a:lnTo>
                    <a:pt x="2501" y="5918"/>
                  </a:lnTo>
                  <a:cubicBezTo>
                    <a:pt x="2501" y="5894"/>
                    <a:pt x="2513" y="5882"/>
                    <a:pt x="2513" y="5882"/>
                  </a:cubicBezTo>
                  <a:cubicBezTo>
                    <a:pt x="2513" y="5882"/>
                    <a:pt x="2537" y="5858"/>
                    <a:pt x="2560" y="5858"/>
                  </a:cubicBezTo>
                  <a:close/>
                  <a:moveTo>
                    <a:pt x="4954" y="4501"/>
                  </a:moveTo>
                  <a:lnTo>
                    <a:pt x="4954" y="6835"/>
                  </a:lnTo>
                  <a:lnTo>
                    <a:pt x="4489" y="6835"/>
                  </a:lnTo>
                  <a:lnTo>
                    <a:pt x="4489" y="4501"/>
                  </a:lnTo>
                  <a:close/>
                  <a:moveTo>
                    <a:pt x="5739" y="4501"/>
                  </a:moveTo>
                  <a:lnTo>
                    <a:pt x="5739" y="6835"/>
                  </a:lnTo>
                  <a:lnTo>
                    <a:pt x="5287" y="6835"/>
                  </a:lnTo>
                  <a:lnTo>
                    <a:pt x="5287" y="4501"/>
                  </a:lnTo>
                  <a:close/>
                  <a:moveTo>
                    <a:pt x="9252" y="1120"/>
                  </a:moveTo>
                  <a:cubicBezTo>
                    <a:pt x="9287" y="1120"/>
                    <a:pt x="9311" y="1144"/>
                    <a:pt x="9311" y="1179"/>
                  </a:cubicBezTo>
                  <a:lnTo>
                    <a:pt x="9311" y="6835"/>
                  </a:lnTo>
                  <a:lnTo>
                    <a:pt x="8335" y="6835"/>
                  </a:lnTo>
                  <a:lnTo>
                    <a:pt x="8335" y="1822"/>
                  </a:lnTo>
                  <a:cubicBezTo>
                    <a:pt x="8335" y="1691"/>
                    <a:pt x="8216" y="1572"/>
                    <a:pt x="8085" y="1572"/>
                  </a:cubicBezTo>
                  <a:lnTo>
                    <a:pt x="6692" y="1572"/>
                  </a:lnTo>
                  <a:cubicBezTo>
                    <a:pt x="6561" y="1572"/>
                    <a:pt x="6442" y="1691"/>
                    <a:pt x="6442" y="1822"/>
                  </a:cubicBezTo>
                  <a:lnTo>
                    <a:pt x="6442" y="6835"/>
                  </a:lnTo>
                  <a:lnTo>
                    <a:pt x="6061" y="6835"/>
                  </a:lnTo>
                  <a:lnTo>
                    <a:pt x="6061" y="4346"/>
                  </a:lnTo>
                  <a:cubicBezTo>
                    <a:pt x="6061" y="4311"/>
                    <a:pt x="6061" y="4299"/>
                    <a:pt x="6037" y="4263"/>
                  </a:cubicBezTo>
                  <a:cubicBezTo>
                    <a:pt x="5690" y="3506"/>
                    <a:pt x="5585" y="3288"/>
                    <a:pt x="5581" y="3288"/>
                  </a:cubicBezTo>
                  <a:lnTo>
                    <a:pt x="5581" y="3288"/>
                  </a:lnTo>
                  <a:cubicBezTo>
                    <a:pt x="5580" y="3288"/>
                    <a:pt x="5582" y="3292"/>
                    <a:pt x="5585" y="3299"/>
                  </a:cubicBezTo>
                  <a:cubicBezTo>
                    <a:pt x="5525" y="3168"/>
                    <a:pt x="5430" y="3001"/>
                    <a:pt x="5323" y="2775"/>
                  </a:cubicBezTo>
                  <a:cubicBezTo>
                    <a:pt x="5281" y="2679"/>
                    <a:pt x="5192" y="2632"/>
                    <a:pt x="5102" y="2632"/>
                  </a:cubicBezTo>
                  <a:cubicBezTo>
                    <a:pt x="5013" y="2632"/>
                    <a:pt x="4924" y="2679"/>
                    <a:pt x="4882" y="2775"/>
                  </a:cubicBezTo>
                  <a:cubicBezTo>
                    <a:pt x="4811" y="2941"/>
                    <a:pt x="4239" y="4132"/>
                    <a:pt x="4180" y="4263"/>
                  </a:cubicBezTo>
                  <a:cubicBezTo>
                    <a:pt x="4168" y="4287"/>
                    <a:pt x="4168" y="4311"/>
                    <a:pt x="4168" y="4346"/>
                  </a:cubicBezTo>
                  <a:lnTo>
                    <a:pt x="4168" y="6835"/>
                  </a:lnTo>
                  <a:lnTo>
                    <a:pt x="3739" y="6835"/>
                  </a:lnTo>
                  <a:lnTo>
                    <a:pt x="3763" y="5954"/>
                  </a:lnTo>
                  <a:cubicBezTo>
                    <a:pt x="3763" y="5847"/>
                    <a:pt x="3739" y="5739"/>
                    <a:pt x="3656" y="5668"/>
                  </a:cubicBezTo>
                  <a:cubicBezTo>
                    <a:pt x="3632" y="5644"/>
                    <a:pt x="3596" y="5608"/>
                    <a:pt x="3561" y="5597"/>
                  </a:cubicBezTo>
                  <a:lnTo>
                    <a:pt x="3561" y="5132"/>
                  </a:lnTo>
                  <a:cubicBezTo>
                    <a:pt x="3739" y="5120"/>
                    <a:pt x="3870" y="4965"/>
                    <a:pt x="3870" y="4799"/>
                  </a:cubicBezTo>
                  <a:lnTo>
                    <a:pt x="3870" y="4656"/>
                  </a:lnTo>
                  <a:cubicBezTo>
                    <a:pt x="3870" y="4477"/>
                    <a:pt x="3739" y="4323"/>
                    <a:pt x="3561" y="4323"/>
                  </a:cubicBezTo>
                  <a:lnTo>
                    <a:pt x="3561" y="4263"/>
                  </a:lnTo>
                  <a:lnTo>
                    <a:pt x="3942" y="3870"/>
                  </a:lnTo>
                  <a:cubicBezTo>
                    <a:pt x="4049" y="3763"/>
                    <a:pt x="4061" y="3608"/>
                    <a:pt x="3977" y="3489"/>
                  </a:cubicBezTo>
                  <a:lnTo>
                    <a:pt x="3120" y="2263"/>
                  </a:lnTo>
                  <a:cubicBezTo>
                    <a:pt x="3078" y="2203"/>
                    <a:pt x="3013" y="2173"/>
                    <a:pt x="2949" y="2173"/>
                  </a:cubicBezTo>
                  <a:cubicBezTo>
                    <a:pt x="2885" y="2173"/>
                    <a:pt x="2822" y="2203"/>
                    <a:pt x="2787" y="2263"/>
                  </a:cubicBezTo>
                  <a:lnTo>
                    <a:pt x="1929" y="3489"/>
                  </a:lnTo>
                  <a:cubicBezTo>
                    <a:pt x="1858" y="3608"/>
                    <a:pt x="1870" y="3775"/>
                    <a:pt x="1965" y="3870"/>
                  </a:cubicBezTo>
                  <a:lnTo>
                    <a:pt x="2346" y="4263"/>
                  </a:lnTo>
                  <a:lnTo>
                    <a:pt x="2346" y="4323"/>
                  </a:lnTo>
                  <a:cubicBezTo>
                    <a:pt x="2168" y="4346"/>
                    <a:pt x="2037" y="4489"/>
                    <a:pt x="2037" y="4656"/>
                  </a:cubicBezTo>
                  <a:lnTo>
                    <a:pt x="2037" y="4799"/>
                  </a:lnTo>
                  <a:cubicBezTo>
                    <a:pt x="2037" y="4989"/>
                    <a:pt x="2168" y="5132"/>
                    <a:pt x="2346" y="5132"/>
                  </a:cubicBezTo>
                  <a:lnTo>
                    <a:pt x="2346" y="5597"/>
                  </a:lnTo>
                  <a:cubicBezTo>
                    <a:pt x="2310" y="5608"/>
                    <a:pt x="2275" y="5644"/>
                    <a:pt x="2251" y="5668"/>
                  </a:cubicBezTo>
                  <a:cubicBezTo>
                    <a:pt x="2168" y="5739"/>
                    <a:pt x="2132" y="5847"/>
                    <a:pt x="2144" y="5954"/>
                  </a:cubicBezTo>
                  <a:lnTo>
                    <a:pt x="2168" y="6835"/>
                  </a:lnTo>
                  <a:lnTo>
                    <a:pt x="1013" y="6835"/>
                  </a:lnTo>
                  <a:lnTo>
                    <a:pt x="1013" y="1179"/>
                  </a:lnTo>
                  <a:lnTo>
                    <a:pt x="1060" y="1179"/>
                  </a:lnTo>
                  <a:cubicBezTo>
                    <a:pt x="1060" y="1144"/>
                    <a:pt x="1084" y="1120"/>
                    <a:pt x="1120" y="1120"/>
                  </a:cubicBezTo>
                  <a:close/>
                  <a:moveTo>
                    <a:pt x="8002" y="1917"/>
                  </a:moveTo>
                  <a:lnTo>
                    <a:pt x="8002" y="2644"/>
                  </a:lnTo>
                  <a:lnTo>
                    <a:pt x="7752" y="2644"/>
                  </a:lnTo>
                  <a:cubicBezTo>
                    <a:pt x="7668" y="2644"/>
                    <a:pt x="7585" y="2715"/>
                    <a:pt x="7585" y="2810"/>
                  </a:cubicBezTo>
                  <a:cubicBezTo>
                    <a:pt x="7585" y="2870"/>
                    <a:pt x="7668" y="2941"/>
                    <a:pt x="7752" y="2941"/>
                  </a:cubicBezTo>
                  <a:lnTo>
                    <a:pt x="8002" y="2941"/>
                  </a:lnTo>
                  <a:lnTo>
                    <a:pt x="8002" y="3668"/>
                  </a:lnTo>
                  <a:lnTo>
                    <a:pt x="7752" y="3668"/>
                  </a:lnTo>
                  <a:cubicBezTo>
                    <a:pt x="7668" y="3668"/>
                    <a:pt x="7585" y="3751"/>
                    <a:pt x="7585" y="3834"/>
                  </a:cubicBezTo>
                  <a:cubicBezTo>
                    <a:pt x="7585" y="3930"/>
                    <a:pt x="7668" y="4001"/>
                    <a:pt x="7752" y="4001"/>
                  </a:cubicBezTo>
                  <a:lnTo>
                    <a:pt x="8002" y="4001"/>
                  </a:lnTo>
                  <a:lnTo>
                    <a:pt x="8002" y="4727"/>
                  </a:lnTo>
                  <a:lnTo>
                    <a:pt x="7752" y="4727"/>
                  </a:lnTo>
                  <a:cubicBezTo>
                    <a:pt x="7668" y="4727"/>
                    <a:pt x="7585" y="4799"/>
                    <a:pt x="7585" y="4894"/>
                  </a:cubicBezTo>
                  <a:cubicBezTo>
                    <a:pt x="7585" y="4989"/>
                    <a:pt x="7668" y="5061"/>
                    <a:pt x="7752" y="5061"/>
                  </a:cubicBezTo>
                  <a:lnTo>
                    <a:pt x="8002" y="5061"/>
                  </a:lnTo>
                  <a:lnTo>
                    <a:pt x="8002" y="5787"/>
                  </a:lnTo>
                  <a:lnTo>
                    <a:pt x="7752" y="5787"/>
                  </a:lnTo>
                  <a:cubicBezTo>
                    <a:pt x="7668" y="5787"/>
                    <a:pt x="7585" y="5858"/>
                    <a:pt x="7585" y="5954"/>
                  </a:cubicBezTo>
                  <a:cubicBezTo>
                    <a:pt x="7585" y="6037"/>
                    <a:pt x="7668" y="6120"/>
                    <a:pt x="7752" y="6120"/>
                  </a:cubicBezTo>
                  <a:lnTo>
                    <a:pt x="8002" y="6120"/>
                  </a:lnTo>
                  <a:lnTo>
                    <a:pt x="8002" y="6847"/>
                  </a:lnTo>
                  <a:lnTo>
                    <a:pt x="6775" y="6847"/>
                  </a:lnTo>
                  <a:lnTo>
                    <a:pt x="6775" y="1917"/>
                  </a:lnTo>
                  <a:close/>
                  <a:moveTo>
                    <a:pt x="10049" y="7144"/>
                  </a:moveTo>
                  <a:lnTo>
                    <a:pt x="10049" y="8347"/>
                  </a:lnTo>
                  <a:cubicBezTo>
                    <a:pt x="10049" y="8454"/>
                    <a:pt x="9954" y="8561"/>
                    <a:pt x="9835" y="8561"/>
                  </a:cubicBezTo>
                  <a:lnTo>
                    <a:pt x="501" y="8561"/>
                  </a:lnTo>
                  <a:cubicBezTo>
                    <a:pt x="393" y="8561"/>
                    <a:pt x="298" y="8466"/>
                    <a:pt x="298" y="8347"/>
                  </a:cubicBezTo>
                  <a:lnTo>
                    <a:pt x="298" y="7144"/>
                  </a:lnTo>
                  <a:close/>
                  <a:moveTo>
                    <a:pt x="5966" y="8871"/>
                  </a:moveTo>
                  <a:lnTo>
                    <a:pt x="5966" y="9787"/>
                  </a:lnTo>
                  <a:lnTo>
                    <a:pt x="4299" y="9787"/>
                  </a:lnTo>
                  <a:lnTo>
                    <a:pt x="4299" y="8871"/>
                  </a:lnTo>
                  <a:close/>
                  <a:moveTo>
                    <a:pt x="524" y="1"/>
                  </a:moveTo>
                  <a:cubicBezTo>
                    <a:pt x="239" y="1"/>
                    <a:pt x="1" y="239"/>
                    <a:pt x="1" y="524"/>
                  </a:cubicBezTo>
                  <a:lnTo>
                    <a:pt x="1" y="8347"/>
                  </a:lnTo>
                  <a:cubicBezTo>
                    <a:pt x="1" y="8633"/>
                    <a:pt x="239" y="8871"/>
                    <a:pt x="524" y="8871"/>
                  </a:cubicBezTo>
                  <a:lnTo>
                    <a:pt x="3989" y="8871"/>
                  </a:lnTo>
                  <a:lnTo>
                    <a:pt x="3989" y="9787"/>
                  </a:lnTo>
                  <a:lnTo>
                    <a:pt x="3465" y="9787"/>
                  </a:lnTo>
                  <a:cubicBezTo>
                    <a:pt x="3215" y="9787"/>
                    <a:pt x="3001" y="10002"/>
                    <a:pt x="3001" y="10252"/>
                  </a:cubicBezTo>
                  <a:lnTo>
                    <a:pt x="3001" y="10466"/>
                  </a:lnTo>
                  <a:cubicBezTo>
                    <a:pt x="3001" y="10716"/>
                    <a:pt x="3215" y="10919"/>
                    <a:pt x="3465" y="10919"/>
                  </a:cubicBezTo>
                  <a:lnTo>
                    <a:pt x="4739" y="10919"/>
                  </a:lnTo>
                  <a:cubicBezTo>
                    <a:pt x="4835" y="10919"/>
                    <a:pt x="4906" y="10847"/>
                    <a:pt x="4906" y="10764"/>
                  </a:cubicBezTo>
                  <a:cubicBezTo>
                    <a:pt x="4906" y="10669"/>
                    <a:pt x="4835" y="10597"/>
                    <a:pt x="4739" y="10597"/>
                  </a:cubicBezTo>
                  <a:lnTo>
                    <a:pt x="3465" y="10597"/>
                  </a:lnTo>
                  <a:cubicBezTo>
                    <a:pt x="3394" y="10597"/>
                    <a:pt x="3322" y="10538"/>
                    <a:pt x="3322" y="10442"/>
                  </a:cubicBezTo>
                  <a:lnTo>
                    <a:pt x="3322" y="10240"/>
                  </a:lnTo>
                  <a:cubicBezTo>
                    <a:pt x="3322" y="10168"/>
                    <a:pt x="3382" y="10085"/>
                    <a:pt x="3465" y="10085"/>
                  </a:cubicBezTo>
                  <a:lnTo>
                    <a:pt x="6811" y="10085"/>
                  </a:lnTo>
                  <a:cubicBezTo>
                    <a:pt x="6894" y="10085"/>
                    <a:pt x="6966" y="10145"/>
                    <a:pt x="6966" y="10240"/>
                  </a:cubicBezTo>
                  <a:lnTo>
                    <a:pt x="6966" y="10442"/>
                  </a:lnTo>
                  <a:cubicBezTo>
                    <a:pt x="6966" y="10526"/>
                    <a:pt x="6906" y="10597"/>
                    <a:pt x="6811" y="10597"/>
                  </a:cubicBezTo>
                  <a:lnTo>
                    <a:pt x="5489" y="10597"/>
                  </a:lnTo>
                  <a:cubicBezTo>
                    <a:pt x="5406" y="10597"/>
                    <a:pt x="5323" y="10669"/>
                    <a:pt x="5323" y="10764"/>
                  </a:cubicBezTo>
                  <a:cubicBezTo>
                    <a:pt x="5323" y="10847"/>
                    <a:pt x="5406" y="10919"/>
                    <a:pt x="5489" y="10919"/>
                  </a:cubicBezTo>
                  <a:lnTo>
                    <a:pt x="6811" y="10919"/>
                  </a:lnTo>
                  <a:cubicBezTo>
                    <a:pt x="7073" y="10919"/>
                    <a:pt x="7275" y="10716"/>
                    <a:pt x="7275" y="10466"/>
                  </a:cubicBezTo>
                  <a:lnTo>
                    <a:pt x="7275" y="10252"/>
                  </a:lnTo>
                  <a:cubicBezTo>
                    <a:pt x="7275" y="10002"/>
                    <a:pt x="7061" y="9787"/>
                    <a:pt x="6811" y="9787"/>
                  </a:cubicBezTo>
                  <a:lnTo>
                    <a:pt x="6299" y="9787"/>
                  </a:lnTo>
                  <a:lnTo>
                    <a:pt x="6299" y="8871"/>
                  </a:lnTo>
                  <a:lnTo>
                    <a:pt x="9847" y="8871"/>
                  </a:lnTo>
                  <a:cubicBezTo>
                    <a:pt x="10133" y="8871"/>
                    <a:pt x="10371" y="8633"/>
                    <a:pt x="10371" y="8347"/>
                  </a:cubicBezTo>
                  <a:lnTo>
                    <a:pt x="10371" y="4727"/>
                  </a:lnTo>
                  <a:cubicBezTo>
                    <a:pt x="10371" y="4644"/>
                    <a:pt x="10299" y="4573"/>
                    <a:pt x="10204" y="4573"/>
                  </a:cubicBezTo>
                  <a:cubicBezTo>
                    <a:pt x="10121" y="4573"/>
                    <a:pt x="10049" y="4644"/>
                    <a:pt x="10049" y="4727"/>
                  </a:cubicBezTo>
                  <a:lnTo>
                    <a:pt x="10049" y="6811"/>
                  </a:lnTo>
                  <a:lnTo>
                    <a:pt x="9633" y="6811"/>
                  </a:lnTo>
                  <a:lnTo>
                    <a:pt x="9633" y="1155"/>
                  </a:lnTo>
                  <a:cubicBezTo>
                    <a:pt x="9633" y="953"/>
                    <a:pt x="9466" y="786"/>
                    <a:pt x="9252" y="786"/>
                  </a:cubicBezTo>
                  <a:lnTo>
                    <a:pt x="1120" y="786"/>
                  </a:lnTo>
                  <a:cubicBezTo>
                    <a:pt x="905" y="786"/>
                    <a:pt x="739" y="953"/>
                    <a:pt x="739" y="1155"/>
                  </a:cubicBezTo>
                  <a:lnTo>
                    <a:pt x="739" y="6811"/>
                  </a:lnTo>
                  <a:lnTo>
                    <a:pt x="322" y="6811"/>
                  </a:lnTo>
                  <a:lnTo>
                    <a:pt x="322" y="524"/>
                  </a:lnTo>
                  <a:cubicBezTo>
                    <a:pt x="322" y="417"/>
                    <a:pt x="417" y="310"/>
                    <a:pt x="536" y="310"/>
                  </a:cubicBezTo>
                  <a:lnTo>
                    <a:pt x="9871" y="310"/>
                  </a:lnTo>
                  <a:cubicBezTo>
                    <a:pt x="9966" y="310"/>
                    <a:pt x="10073" y="405"/>
                    <a:pt x="10073" y="524"/>
                  </a:cubicBezTo>
                  <a:lnTo>
                    <a:pt x="10073" y="3977"/>
                  </a:lnTo>
                  <a:cubicBezTo>
                    <a:pt x="10049" y="4073"/>
                    <a:pt x="10121" y="4156"/>
                    <a:pt x="10204" y="4156"/>
                  </a:cubicBezTo>
                  <a:cubicBezTo>
                    <a:pt x="10299" y="4156"/>
                    <a:pt x="10371" y="4073"/>
                    <a:pt x="10371" y="3989"/>
                  </a:cubicBezTo>
                  <a:lnTo>
                    <a:pt x="10371" y="524"/>
                  </a:lnTo>
                  <a:cubicBezTo>
                    <a:pt x="10371" y="239"/>
                    <a:pt x="10133" y="1"/>
                    <a:pt x="98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6443;p92">
              <a:extLst>
                <a:ext uri="{FF2B5EF4-FFF2-40B4-BE49-F238E27FC236}">
                  <a16:creationId xmlns:a16="http://schemas.microsoft.com/office/drawing/2014/main" id="{77B62CFF-09D9-6AE9-94EA-EE8E412EE43B}"/>
                </a:ext>
              </a:extLst>
            </p:cNvPr>
            <p:cNvSpPr/>
            <p:nvPr/>
          </p:nvSpPr>
          <p:spPr>
            <a:xfrm>
              <a:off x="8168579" y="3016952"/>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6444;p92">
              <a:extLst>
                <a:ext uri="{FF2B5EF4-FFF2-40B4-BE49-F238E27FC236}">
                  <a16:creationId xmlns:a16="http://schemas.microsoft.com/office/drawing/2014/main" id="{66D3059D-751A-4476-AFFA-550048F05244}"/>
                </a:ext>
              </a:extLst>
            </p:cNvPr>
            <p:cNvSpPr/>
            <p:nvPr/>
          </p:nvSpPr>
          <p:spPr>
            <a:xfrm>
              <a:off x="8168579" y="3017715"/>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16445;p92">
            <a:extLst>
              <a:ext uri="{FF2B5EF4-FFF2-40B4-BE49-F238E27FC236}">
                <a16:creationId xmlns:a16="http://schemas.microsoft.com/office/drawing/2014/main" id="{1A5B2E43-FCB2-CE19-84F1-82D544725057}"/>
              </a:ext>
            </a:extLst>
          </p:cNvPr>
          <p:cNvGrpSpPr/>
          <p:nvPr/>
        </p:nvGrpSpPr>
        <p:grpSpPr>
          <a:xfrm>
            <a:off x="10986782" y="3238365"/>
            <a:ext cx="510680" cy="509625"/>
            <a:chOff x="7990840" y="2435226"/>
            <a:chExt cx="354363" cy="353631"/>
          </a:xfrm>
          <a:solidFill>
            <a:srgbClr val="8E1438"/>
          </a:solidFill>
        </p:grpSpPr>
        <p:sp>
          <p:nvSpPr>
            <p:cNvPr id="207" name="Google Shape;16446;p92">
              <a:extLst>
                <a:ext uri="{FF2B5EF4-FFF2-40B4-BE49-F238E27FC236}">
                  <a16:creationId xmlns:a16="http://schemas.microsoft.com/office/drawing/2014/main" id="{CD5293E9-EF43-78B5-4C3E-86201F1AB2F6}"/>
                </a:ext>
              </a:extLst>
            </p:cNvPr>
            <p:cNvSpPr/>
            <p:nvPr/>
          </p:nvSpPr>
          <p:spPr>
            <a:xfrm>
              <a:off x="7990840" y="2435226"/>
              <a:ext cx="354363" cy="353631"/>
            </a:xfrm>
            <a:custGeom>
              <a:avLst/>
              <a:gdLst/>
              <a:ahLst/>
              <a:cxnLst/>
              <a:rect l="l" t="t" r="r" b="b"/>
              <a:pathLst>
                <a:path w="11133" h="11110" extrusionOk="0">
                  <a:moveTo>
                    <a:pt x="3477" y="1727"/>
                  </a:moveTo>
                  <a:cubicBezTo>
                    <a:pt x="3679" y="1727"/>
                    <a:pt x="3834" y="1894"/>
                    <a:pt x="3834" y="2084"/>
                  </a:cubicBezTo>
                  <a:lnTo>
                    <a:pt x="3834" y="2430"/>
                  </a:lnTo>
                  <a:cubicBezTo>
                    <a:pt x="3834" y="2727"/>
                    <a:pt x="3596" y="2965"/>
                    <a:pt x="3298" y="2965"/>
                  </a:cubicBezTo>
                  <a:cubicBezTo>
                    <a:pt x="3024" y="2965"/>
                    <a:pt x="2786" y="2727"/>
                    <a:pt x="2786" y="2430"/>
                  </a:cubicBezTo>
                  <a:lnTo>
                    <a:pt x="2786" y="2084"/>
                  </a:lnTo>
                  <a:cubicBezTo>
                    <a:pt x="2786" y="1894"/>
                    <a:pt x="2941" y="1727"/>
                    <a:pt x="3143" y="1727"/>
                  </a:cubicBezTo>
                  <a:close/>
                  <a:moveTo>
                    <a:pt x="3477" y="3299"/>
                  </a:moveTo>
                  <a:lnTo>
                    <a:pt x="3477" y="3311"/>
                  </a:lnTo>
                  <a:cubicBezTo>
                    <a:pt x="3501" y="3382"/>
                    <a:pt x="3513" y="3454"/>
                    <a:pt x="3536" y="3537"/>
                  </a:cubicBezTo>
                  <a:lnTo>
                    <a:pt x="3322" y="3751"/>
                  </a:lnTo>
                  <a:lnTo>
                    <a:pt x="3286" y="3751"/>
                  </a:lnTo>
                  <a:lnTo>
                    <a:pt x="3060" y="3537"/>
                  </a:lnTo>
                  <a:cubicBezTo>
                    <a:pt x="3096" y="3489"/>
                    <a:pt x="3108" y="3430"/>
                    <a:pt x="3108" y="3370"/>
                  </a:cubicBezTo>
                  <a:lnTo>
                    <a:pt x="3108" y="3299"/>
                  </a:lnTo>
                  <a:close/>
                  <a:moveTo>
                    <a:pt x="5418" y="4966"/>
                  </a:moveTo>
                  <a:lnTo>
                    <a:pt x="5418" y="7025"/>
                  </a:lnTo>
                  <a:lnTo>
                    <a:pt x="5406" y="7025"/>
                  </a:lnTo>
                  <a:lnTo>
                    <a:pt x="4346" y="7787"/>
                  </a:lnTo>
                  <a:lnTo>
                    <a:pt x="4346" y="5180"/>
                  </a:lnTo>
                  <a:cubicBezTo>
                    <a:pt x="4429" y="5239"/>
                    <a:pt x="4536" y="5287"/>
                    <a:pt x="4656" y="5299"/>
                  </a:cubicBezTo>
                  <a:lnTo>
                    <a:pt x="4786" y="5299"/>
                  </a:lnTo>
                  <a:cubicBezTo>
                    <a:pt x="4929" y="5287"/>
                    <a:pt x="5060" y="5239"/>
                    <a:pt x="5167" y="5156"/>
                  </a:cubicBezTo>
                  <a:lnTo>
                    <a:pt x="5418" y="4966"/>
                  </a:lnTo>
                  <a:close/>
                  <a:moveTo>
                    <a:pt x="2846" y="3739"/>
                  </a:moveTo>
                  <a:lnTo>
                    <a:pt x="3096" y="3989"/>
                  </a:lnTo>
                  <a:cubicBezTo>
                    <a:pt x="3155" y="4049"/>
                    <a:pt x="3239" y="4096"/>
                    <a:pt x="3334" y="4096"/>
                  </a:cubicBezTo>
                  <a:cubicBezTo>
                    <a:pt x="3417" y="4096"/>
                    <a:pt x="3513" y="4073"/>
                    <a:pt x="3572" y="3989"/>
                  </a:cubicBezTo>
                  <a:lnTo>
                    <a:pt x="3798" y="3775"/>
                  </a:lnTo>
                  <a:cubicBezTo>
                    <a:pt x="3870" y="3799"/>
                    <a:pt x="3941" y="3823"/>
                    <a:pt x="4013" y="3823"/>
                  </a:cubicBezTo>
                  <a:cubicBezTo>
                    <a:pt x="4072" y="3823"/>
                    <a:pt x="4120" y="3858"/>
                    <a:pt x="4167" y="3906"/>
                  </a:cubicBezTo>
                  <a:lnTo>
                    <a:pt x="4644" y="4501"/>
                  </a:lnTo>
                  <a:cubicBezTo>
                    <a:pt x="4676" y="4541"/>
                    <a:pt x="4724" y="4558"/>
                    <a:pt x="4769" y="4558"/>
                  </a:cubicBezTo>
                  <a:cubicBezTo>
                    <a:pt x="4807" y="4558"/>
                    <a:pt x="4843" y="4547"/>
                    <a:pt x="4870" y="4525"/>
                  </a:cubicBezTo>
                  <a:lnTo>
                    <a:pt x="5441" y="4061"/>
                  </a:lnTo>
                  <a:cubicBezTo>
                    <a:pt x="5483" y="4031"/>
                    <a:pt x="5534" y="4016"/>
                    <a:pt x="5581" y="4016"/>
                  </a:cubicBezTo>
                  <a:cubicBezTo>
                    <a:pt x="5629" y="4016"/>
                    <a:pt x="5674" y="4031"/>
                    <a:pt x="5703" y="4061"/>
                  </a:cubicBezTo>
                  <a:cubicBezTo>
                    <a:pt x="5739" y="4108"/>
                    <a:pt x="5763" y="4156"/>
                    <a:pt x="5763" y="4216"/>
                  </a:cubicBezTo>
                  <a:cubicBezTo>
                    <a:pt x="5739" y="4227"/>
                    <a:pt x="5727" y="4275"/>
                    <a:pt x="5679" y="4311"/>
                  </a:cubicBezTo>
                  <a:lnTo>
                    <a:pt x="4953" y="4882"/>
                  </a:lnTo>
                  <a:cubicBezTo>
                    <a:pt x="4894" y="4930"/>
                    <a:pt x="4834" y="4966"/>
                    <a:pt x="4763" y="4966"/>
                  </a:cubicBezTo>
                  <a:lnTo>
                    <a:pt x="4691" y="4966"/>
                  </a:lnTo>
                  <a:cubicBezTo>
                    <a:pt x="4596" y="4942"/>
                    <a:pt x="4513" y="4906"/>
                    <a:pt x="4453" y="4823"/>
                  </a:cubicBezTo>
                  <a:lnTo>
                    <a:pt x="4310" y="4644"/>
                  </a:lnTo>
                  <a:cubicBezTo>
                    <a:pt x="4288" y="4607"/>
                    <a:pt x="4247" y="4588"/>
                    <a:pt x="4205" y="4588"/>
                  </a:cubicBezTo>
                  <a:cubicBezTo>
                    <a:pt x="4180" y="4588"/>
                    <a:pt x="4154" y="4595"/>
                    <a:pt x="4132" y="4608"/>
                  </a:cubicBezTo>
                  <a:cubicBezTo>
                    <a:pt x="4072" y="4632"/>
                    <a:pt x="4036" y="4692"/>
                    <a:pt x="4036" y="4751"/>
                  </a:cubicBezTo>
                  <a:lnTo>
                    <a:pt x="4036" y="8014"/>
                  </a:lnTo>
                  <a:lnTo>
                    <a:pt x="3655" y="8276"/>
                  </a:lnTo>
                  <a:lnTo>
                    <a:pt x="3655" y="6763"/>
                  </a:lnTo>
                  <a:cubicBezTo>
                    <a:pt x="3655" y="6668"/>
                    <a:pt x="3584" y="6597"/>
                    <a:pt x="3501" y="6597"/>
                  </a:cubicBezTo>
                  <a:cubicBezTo>
                    <a:pt x="3405" y="6597"/>
                    <a:pt x="3334" y="6668"/>
                    <a:pt x="3334" y="6763"/>
                  </a:cubicBezTo>
                  <a:lnTo>
                    <a:pt x="3334" y="8502"/>
                  </a:lnTo>
                  <a:lnTo>
                    <a:pt x="2798" y="8895"/>
                  </a:lnTo>
                  <a:lnTo>
                    <a:pt x="2798" y="6811"/>
                  </a:lnTo>
                  <a:cubicBezTo>
                    <a:pt x="2798" y="6644"/>
                    <a:pt x="2751" y="6490"/>
                    <a:pt x="2691" y="6347"/>
                  </a:cubicBezTo>
                  <a:lnTo>
                    <a:pt x="2524" y="6013"/>
                  </a:lnTo>
                  <a:cubicBezTo>
                    <a:pt x="2489" y="5918"/>
                    <a:pt x="2453" y="5811"/>
                    <a:pt x="2453" y="5704"/>
                  </a:cubicBezTo>
                  <a:lnTo>
                    <a:pt x="2453" y="4037"/>
                  </a:lnTo>
                  <a:cubicBezTo>
                    <a:pt x="2453" y="3966"/>
                    <a:pt x="2500" y="3906"/>
                    <a:pt x="2560" y="3870"/>
                  </a:cubicBezTo>
                  <a:lnTo>
                    <a:pt x="2846" y="3739"/>
                  </a:lnTo>
                  <a:close/>
                  <a:moveTo>
                    <a:pt x="5560" y="1"/>
                  </a:moveTo>
                  <a:cubicBezTo>
                    <a:pt x="5477" y="1"/>
                    <a:pt x="5406" y="84"/>
                    <a:pt x="5406" y="167"/>
                  </a:cubicBezTo>
                  <a:lnTo>
                    <a:pt x="5406" y="3680"/>
                  </a:lnTo>
                  <a:cubicBezTo>
                    <a:pt x="5346" y="3692"/>
                    <a:pt x="5287" y="3727"/>
                    <a:pt x="5239" y="3775"/>
                  </a:cubicBezTo>
                  <a:lnTo>
                    <a:pt x="4775" y="4132"/>
                  </a:lnTo>
                  <a:lnTo>
                    <a:pt x="4405" y="3656"/>
                  </a:lnTo>
                  <a:cubicBezTo>
                    <a:pt x="4298" y="3537"/>
                    <a:pt x="4167" y="3454"/>
                    <a:pt x="4001" y="3454"/>
                  </a:cubicBezTo>
                  <a:cubicBezTo>
                    <a:pt x="3894" y="3454"/>
                    <a:pt x="3822" y="3370"/>
                    <a:pt x="3822" y="3275"/>
                  </a:cubicBezTo>
                  <a:lnTo>
                    <a:pt x="3822" y="3096"/>
                  </a:lnTo>
                  <a:cubicBezTo>
                    <a:pt x="4036" y="2953"/>
                    <a:pt x="4167" y="2703"/>
                    <a:pt x="4167" y="2418"/>
                  </a:cubicBezTo>
                  <a:lnTo>
                    <a:pt x="4167" y="2072"/>
                  </a:lnTo>
                  <a:cubicBezTo>
                    <a:pt x="4167" y="1703"/>
                    <a:pt x="3858" y="1394"/>
                    <a:pt x="3477" y="1394"/>
                  </a:cubicBezTo>
                  <a:lnTo>
                    <a:pt x="3143" y="1394"/>
                  </a:lnTo>
                  <a:cubicBezTo>
                    <a:pt x="2762" y="1394"/>
                    <a:pt x="2453" y="1703"/>
                    <a:pt x="2453" y="2072"/>
                  </a:cubicBezTo>
                  <a:lnTo>
                    <a:pt x="2453" y="2418"/>
                  </a:lnTo>
                  <a:cubicBezTo>
                    <a:pt x="2453" y="2703"/>
                    <a:pt x="2584" y="2953"/>
                    <a:pt x="2798" y="3096"/>
                  </a:cubicBezTo>
                  <a:lnTo>
                    <a:pt x="2798" y="3358"/>
                  </a:lnTo>
                  <a:lnTo>
                    <a:pt x="2798" y="3370"/>
                  </a:lnTo>
                  <a:lnTo>
                    <a:pt x="2393" y="3573"/>
                  </a:lnTo>
                  <a:cubicBezTo>
                    <a:pt x="2215" y="3668"/>
                    <a:pt x="2108" y="3846"/>
                    <a:pt x="2108" y="4037"/>
                  </a:cubicBezTo>
                  <a:lnTo>
                    <a:pt x="2108" y="5704"/>
                  </a:lnTo>
                  <a:cubicBezTo>
                    <a:pt x="2108" y="5871"/>
                    <a:pt x="2155" y="6013"/>
                    <a:pt x="2215" y="6168"/>
                  </a:cubicBezTo>
                  <a:lnTo>
                    <a:pt x="2381" y="6490"/>
                  </a:lnTo>
                  <a:cubicBezTo>
                    <a:pt x="2429" y="6597"/>
                    <a:pt x="2453" y="6704"/>
                    <a:pt x="2453" y="6811"/>
                  </a:cubicBezTo>
                  <a:lnTo>
                    <a:pt x="2453" y="9133"/>
                  </a:lnTo>
                  <a:lnTo>
                    <a:pt x="84" y="10812"/>
                  </a:lnTo>
                  <a:cubicBezTo>
                    <a:pt x="12" y="10859"/>
                    <a:pt x="0" y="10954"/>
                    <a:pt x="48" y="11038"/>
                  </a:cubicBezTo>
                  <a:cubicBezTo>
                    <a:pt x="69" y="11081"/>
                    <a:pt x="116" y="11102"/>
                    <a:pt x="166" y="11102"/>
                  </a:cubicBezTo>
                  <a:cubicBezTo>
                    <a:pt x="199" y="11102"/>
                    <a:pt x="234" y="11093"/>
                    <a:pt x="262" y="11074"/>
                  </a:cubicBezTo>
                  <a:lnTo>
                    <a:pt x="5548" y="7323"/>
                  </a:lnTo>
                  <a:lnTo>
                    <a:pt x="10835" y="11074"/>
                  </a:lnTo>
                  <a:cubicBezTo>
                    <a:pt x="10859" y="11097"/>
                    <a:pt x="10894" y="11109"/>
                    <a:pt x="10918" y="11109"/>
                  </a:cubicBezTo>
                  <a:cubicBezTo>
                    <a:pt x="10966" y="11109"/>
                    <a:pt x="11025" y="11074"/>
                    <a:pt x="11061" y="11038"/>
                  </a:cubicBezTo>
                  <a:cubicBezTo>
                    <a:pt x="11133" y="10954"/>
                    <a:pt x="11121" y="10859"/>
                    <a:pt x="11037" y="10812"/>
                  </a:cubicBezTo>
                  <a:lnTo>
                    <a:pt x="5727" y="7049"/>
                  </a:lnTo>
                  <a:lnTo>
                    <a:pt x="5727" y="4692"/>
                  </a:lnTo>
                  <a:lnTo>
                    <a:pt x="5882" y="4573"/>
                  </a:lnTo>
                  <a:cubicBezTo>
                    <a:pt x="6001" y="4477"/>
                    <a:pt x="6072" y="4335"/>
                    <a:pt x="6072" y="4180"/>
                  </a:cubicBezTo>
                  <a:cubicBezTo>
                    <a:pt x="6072" y="4037"/>
                    <a:pt x="6013" y="3882"/>
                    <a:pt x="5906" y="3787"/>
                  </a:cubicBezTo>
                  <a:cubicBezTo>
                    <a:pt x="5858" y="3739"/>
                    <a:pt x="5787" y="3704"/>
                    <a:pt x="5727" y="3680"/>
                  </a:cubicBezTo>
                  <a:lnTo>
                    <a:pt x="5727" y="667"/>
                  </a:lnTo>
                  <a:lnTo>
                    <a:pt x="7906" y="667"/>
                  </a:lnTo>
                  <a:lnTo>
                    <a:pt x="7680" y="1132"/>
                  </a:lnTo>
                  <a:cubicBezTo>
                    <a:pt x="7644" y="1179"/>
                    <a:pt x="7644" y="1239"/>
                    <a:pt x="7680" y="1287"/>
                  </a:cubicBezTo>
                  <a:lnTo>
                    <a:pt x="7906" y="1751"/>
                  </a:lnTo>
                  <a:lnTo>
                    <a:pt x="6251" y="1751"/>
                  </a:lnTo>
                  <a:cubicBezTo>
                    <a:pt x="6156" y="1751"/>
                    <a:pt x="6084" y="1822"/>
                    <a:pt x="6084" y="1906"/>
                  </a:cubicBezTo>
                  <a:cubicBezTo>
                    <a:pt x="6084" y="2001"/>
                    <a:pt x="6156" y="2072"/>
                    <a:pt x="6251" y="2072"/>
                  </a:cubicBezTo>
                  <a:lnTo>
                    <a:pt x="8156" y="2072"/>
                  </a:lnTo>
                  <a:cubicBezTo>
                    <a:pt x="8215" y="2072"/>
                    <a:pt x="8263" y="2049"/>
                    <a:pt x="8287" y="2001"/>
                  </a:cubicBezTo>
                  <a:cubicBezTo>
                    <a:pt x="8323" y="1953"/>
                    <a:pt x="8323" y="1894"/>
                    <a:pt x="8287" y="1834"/>
                  </a:cubicBezTo>
                  <a:lnTo>
                    <a:pt x="7977" y="1215"/>
                  </a:lnTo>
                  <a:lnTo>
                    <a:pt x="8287" y="584"/>
                  </a:lnTo>
                  <a:cubicBezTo>
                    <a:pt x="8323" y="537"/>
                    <a:pt x="8323" y="477"/>
                    <a:pt x="8287" y="417"/>
                  </a:cubicBezTo>
                  <a:cubicBezTo>
                    <a:pt x="8263" y="382"/>
                    <a:pt x="8204" y="346"/>
                    <a:pt x="8156" y="346"/>
                  </a:cubicBezTo>
                  <a:lnTo>
                    <a:pt x="5727" y="346"/>
                  </a:lnTo>
                  <a:lnTo>
                    <a:pt x="5727" y="167"/>
                  </a:lnTo>
                  <a:cubicBezTo>
                    <a:pt x="5727" y="84"/>
                    <a:pt x="5656" y="1"/>
                    <a:pt x="5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6447;p92">
              <a:extLst>
                <a:ext uri="{FF2B5EF4-FFF2-40B4-BE49-F238E27FC236}">
                  <a16:creationId xmlns:a16="http://schemas.microsoft.com/office/drawing/2014/main" id="{D196E858-A593-4F73-0BAB-371BE9584E13}"/>
                </a:ext>
              </a:extLst>
            </p:cNvPr>
            <p:cNvSpPr/>
            <p:nvPr/>
          </p:nvSpPr>
          <p:spPr>
            <a:xfrm>
              <a:off x="8190160" y="2704158"/>
              <a:ext cx="61814" cy="45644"/>
            </a:xfrm>
            <a:custGeom>
              <a:avLst/>
              <a:gdLst/>
              <a:ahLst/>
              <a:cxnLst/>
              <a:rect l="l" t="t" r="r" b="b"/>
              <a:pathLst>
                <a:path w="1942" h="1434" extrusionOk="0">
                  <a:moveTo>
                    <a:pt x="173" y="0"/>
                  </a:moveTo>
                  <a:cubicBezTo>
                    <a:pt x="123" y="0"/>
                    <a:pt x="77" y="22"/>
                    <a:pt x="48" y="65"/>
                  </a:cubicBezTo>
                  <a:cubicBezTo>
                    <a:pt x="1" y="148"/>
                    <a:pt x="13" y="243"/>
                    <a:pt x="96" y="291"/>
                  </a:cubicBezTo>
                  <a:lnTo>
                    <a:pt x="1668" y="1410"/>
                  </a:lnTo>
                  <a:cubicBezTo>
                    <a:pt x="1703" y="1422"/>
                    <a:pt x="1727" y="1434"/>
                    <a:pt x="1763" y="1434"/>
                  </a:cubicBezTo>
                  <a:cubicBezTo>
                    <a:pt x="1799" y="1434"/>
                    <a:pt x="1858" y="1410"/>
                    <a:pt x="1894" y="1362"/>
                  </a:cubicBezTo>
                  <a:cubicBezTo>
                    <a:pt x="1942" y="1291"/>
                    <a:pt x="1918" y="1196"/>
                    <a:pt x="1846" y="1136"/>
                  </a:cubicBezTo>
                  <a:lnTo>
                    <a:pt x="275" y="29"/>
                  </a:lnTo>
                  <a:cubicBezTo>
                    <a:pt x="241" y="10"/>
                    <a:pt x="206"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448;p92">
              <a:extLst>
                <a:ext uri="{FF2B5EF4-FFF2-40B4-BE49-F238E27FC236}">
                  <a16:creationId xmlns:a16="http://schemas.microsoft.com/office/drawing/2014/main" id="{00932DE9-CD6E-EEA4-5074-2CBD817D48E6}"/>
                </a:ext>
              </a:extLst>
            </p:cNvPr>
            <p:cNvSpPr/>
            <p:nvPr/>
          </p:nvSpPr>
          <p:spPr>
            <a:xfrm>
              <a:off x="8162882" y="2684201"/>
              <a:ext cx="22026" cy="18239"/>
            </a:xfrm>
            <a:custGeom>
              <a:avLst/>
              <a:gdLst/>
              <a:ahLst/>
              <a:cxnLst/>
              <a:rect l="l" t="t" r="r" b="b"/>
              <a:pathLst>
                <a:path w="692" h="573" extrusionOk="0">
                  <a:moveTo>
                    <a:pt x="177" y="0"/>
                  </a:moveTo>
                  <a:cubicBezTo>
                    <a:pt x="123" y="0"/>
                    <a:pt x="67" y="26"/>
                    <a:pt x="36" y="73"/>
                  </a:cubicBezTo>
                  <a:cubicBezTo>
                    <a:pt x="1" y="144"/>
                    <a:pt x="13" y="251"/>
                    <a:pt x="84" y="299"/>
                  </a:cubicBezTo>
                  <a:lnTo>
                    <a:pt x="429" y="549"/>
                  </a:lnTo>
                  <a:cubicBezTo>
                    <a:pt x="453" y="561"/>
                    <a:pt x="489" y="573"/>
                    <a:pt x="513" y="573"/>
                  </a:cubicBezTo>
                  <a:cubicBezTo>
                    <a:pt x="560" y="573"/>
                    <a:pt x="620" y="549"/>
                    <a:pt x="655" y="501"/>
                  </a:cubicBezTo>
                  <a:cubicBezTo>
                    <a:pt x="691" y="430"/>
                    <a:pt x="679" y="323"/>
                    <a:pt x="608" y="275"/>
                  </a:cubicBezTo>
                  <a:lnTo>
                    <a:pt x="263" y="25"/>
                  </a:lnTo>
                  <a:cubicBezTo>
                    <a:pt x="237" y="8"/>
                    <a:pt x="207"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16449;p92">
            <a:extLst>
              <a:ext uri="{FF2B5EF4-FFF2-40B4-BE49-F238E27FC236}">
                <a16:creationId xmlns:a16="http://schemas.microsoft.com/office/drawing/2014/main" id="{F1D38692-EE5F-39C9-1299-4A0C7DF4773D}"/>
              </a:ext>
            </a:extLst>
          </p:cNvPr>
          <p:cNvGrpSpPr/>
          <p:nvPr/>
        </p:nvGrpSpPr>
        <p:grpSpPr>
          <a:xfrm>
            <a:off x="2089979" y="3303365"/>
            <a:ext cx="505773" cy="379077"/>
            <a:chOff x="1817317" y="2480330"/>
            <a:chExt cx="350958" cy="263043"/>
          </a:xfrm>
          <a:solidFill>
            <a:srgbClr val="8E1438"/>
          </a:solidFill>
        </p:grpSpPr>
        <p:sp>
          <p:nvSpPr>
            <p:cNvPr id="211" name="Google Shape;16450;p92">
              <a:extLst>
                <a:ext uri="{FF2B5EF4-FFF2-40B4-BE49-F238E27FC236}">
                  <a16:creationId xmlns:a16="http://schemas.microsoft.com/office/drawing/2014/main" id="{495DD6CF-ED90-30FD-B1C7-5735B4C3CEB7}"/>
                </a:ext>
              </a:extLst>
            </p:cNvPr>
            <p:cNvSpPr/>
            <p:nvPr/>
          </p:nvSpPr>
          <p:spPr>
            <a:xfrm>
              <a:off x="1817317" y="2480330"/>
              <a:ext cx="350958" cy="191426"/>
            </a:xfrm>
            <a:custGeom>
              <a:avLst/>
              <a:gdLst/>
              <a:ahLst/>
              <a:cxnLst/>
              <a:rect l="l" t="t" r="r" b="b"/>
              <a:pathLst>
                <a:path w="11026" h="6014" extrusionOk="0">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6451;p92">
              <a:extLst>
                <a:ext uri="{FF2B5EF4-FFF2-40B4-BE49-F238E27FC236}">
                  <a16:creationId xmlns:a16="http://schemas.microsoft.com/office/drawing/2014/main" id="{3F47ABC5-A3D1-3C05-C20E-16DB0A00FF61}"/>
                </a:ext>
              </a:extLst>
            </p:cNvPr>
            <p:cNvSpPr/>
            <p:nvPr/>
          </p:nvSpPr>
          <p:spPr>
            <a:xfrm>
              <a:off x="1926844" y="2568626"/>
              <a:ext cx="131140" cy="174747"/>
            </a:xfrm>
            <a:custGeom>
              <a:avLst/>
              <a:gdLst/>
              <a:ahLst/>
              <a:cxnLst/>
              <a:rect l="l" t="t" r="r" b="b"/>
              <a:pathLst>
                <a:path w="4120" h="5490" extrusionOk="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6452;p92">
              <a:extLst>
                <a:ext uri="{FF2B5EF4-FFF2-40B4-BE49-F238E27FC236}">
                  <a16:creationId xmlns:a16="http://schemas.microsoft.com/office/drawing/2014/main" id="{1646C6E0-333C-BED9-1BE3-C0D7C62A16EE}"/>
                </a:ext>
              </a:extLst>
            </p:cNvPr>
            <p:cNvSpPr/>
            <p:nvPr/>
          </p:nvSpPr>
          <p:spPr>
            <a:xfrm>
              <a:off x="1965485" y="2639893"/>
              <a:ext cx="55002" cy="70885"/>
            </a:xfrm>
            <a:custGeom>
              <a:avLst/>
              <a:gdLst/>
              <a:ahLst/>
              <a:cxnLst/>
              <a:rect l="l" t="t" r="r" b="b"/>
              <a:pathLst>
                <a:path w="1728" h="2227" extrusionOk="0">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6453;p92">
              <a:extLst>
                <a:ext uri="{FF2B5EF4-FFF2-40B4-BE49-F238E27FC236}">
                  <a16:creationId xmlns:a16="http://schemas.microsoft.com/office/drawing/2014/main" id="{3F69A7B8-8FC0-05E3-2FA8-D11268A86C9E}"/>
                </a:ext>
              </a:extLst>
            </p:cNvPr>
            <p:cNvSpPr/>
            <p:nvPr/>
          </p:nvSpPr>
          <p:spPr>
            <a:xfrm>
              <a:off x="1965103" y="2503406"/>
              <a:ext cx="43989" cy="31162"/>
            </a:xfrm>
            <a:custGeom>
              <a:avLst/>
              <a:gdLst/>
              <a:ahLst/>
              <a:cxnLst/>
              <a:rect l="l" t="t" r="r" b="b"/>
              <a:pathLst>
                <a:path w="1382" h="979" extrusionOk="0">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6454;p92">
              <a:extLst>
                <a:ext uri="{FF2B5EF4-FFF2-40B4-BE49-F238E27FC236}">
                  <a16:creationId xmlns:a16="http://schemas.microsoft.com/office/drawing/2014/main" id="{BA6A5948-41B2-F41F-44DF-0E945BE0C168}"/>
                </a:ext>
              </a:extLst>
            </p:cNvPr>
            <p:cNvSpPr/>
            <p:nvPr/>
          </p:nvSpPr>
          <p:spPr>
            <a:xfrm>
              <a:off x="2052668" y="2537369"/>
              <a:ext cx="34504" cy="30175"/>
            </a:xfrm>
            <a:custGeom>
              <a:avLst/>
              <a:gdLst/>
              <a:ahLst/>
              <a:cxnLst/>
              <a:rect l="l" t="t" r="r" b="b"/>
              <a:pathLst>
                <a:path w="1084" h="948" extrusionOk="0">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16455;p92">
            <a:extLst>
              <a:ext uri="{FF2B5EF4-FFF2-40B4-BE49-F238E27FC236}">
                <a16:creationId xmlns:a16="http://schemas.microsoft.com/office/drawing/2014/main" id="{09C63252-96E3-8645-D688-8262BBB782EA}"/>
              </a:ext>
            </a:extLst>
          </p:cNvPr>
          <p:cNvGrpSpPr/>
          <p:nvPr/>
        </p:nvGrpSpPr>
        <p:grpSpPr>
          <a:xfrm>
            <a:off x="1404596" y="3307716"/>
            <a:ext cx="605146" cy="444023"/>
            <a:chOff x="1341727" y="2483349"/>
            <a:chExt cx="419913" cy="308109"/>
          </a:xfrm>
          <a:solidFill>
            <a:srgbClr val="8E1438"/>
          </a:solidFill>
        </p:grpSpPr>
        <p:sp>
          <p:nvSpPr>
            <p:cNvPr id="217" name="Google Shape;16456;p92">
              <a:extLst>
                <a:ext uri="{FF2B5EF4-FFF2-40B4-BE49-F238E27FC236}">
                  <a16:creationId xmlns:a16="http://schemas.microsoft.com/office/drawing/2014/main" id="{64503F55-92B5-E155-CED3-98403B2F7B1F}"/>
                </a:ext>
              </a:extLst>
            </p:cNvPr>
            <p:cNvSpPr/>
            <p:nvPr/>
          </p:nvSpPr>
          <p:spPr>
            <a:xfrm>
              <a:off x="1623896" y="2522310"/>
              <a:ext cx="53488" cy="18605"/>
            </a:xfrm>
            <a:custGeom>
              <a:avLst/>
              <a:gdLst/>
              <a:ahLst/>
              <a:cxnLst/>
              <a:rect l="l" t="t" r="r" b="b"/>
              <a:pathLst>
                <a:path w="1406" h="489" extrusionOk="0">
                  <a:moveTo>
                    <a:pt x="167" y="1"/>
                  </a:moveTo>
                  <a:cubicBezTo>
                    <a:pt x="84" y="1"/>
                    <a:pt x="1" y="72"/>
                    <a:pt x="1" y="167"/>
                  </a:cubicBezTo>
                  <a:cubicBezTo>
                    <a:pt x="1" y="251"/>
                    <a:pt x="84" y="322"/>
                    <a:pt x="167" y="322"/>
                  </a:cubicBezTo>
                  <a:cubicBezTo>
                    <a:pt x="346" y="322"/>
                    <a:pt x="882" y="358"/>
                    <a:pt x="1144" y="477"/>
                  </a:cubicBezTo>
                  <a:cubicBezTo>
                    <a:pt x="1167" y="489"/>
                    <a:pt x="1179" y="489"/>
                    <a:pt x="1215" y="489"/>
                  </a:cubicBezTo>
                  <a:cubicBezTo>
                    <a:pt x="1275" y="489"/>
                    <a:pt x="1334" y="465"/>
                    <a:pt x="1358" y="406"/>
                  </a:cubicBezTo>
                  <a:cubicBezTo>
                    <a:pt x="1406" y="346"/>
                    <a:pt x="1358" y="239"/>
                    <a:pt x="1286" y="191"/>
                  </a:cubicBezTo>
                  <a:cubicBezTo>
                    <a:pt x="917" y="1"/>
                    <a:pt x="20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6457;p92">
              <a:extLst>
                <a:ext uri="{FF2B5EF4-FFF2-40B4-BE49-F238E27FC236}">
                  <a16:creationId xmlns:a16="http://schemas.microsoft.com/office/drawing/2014/main" id="{3D80400E-C4A1-66C5-9F99-7883927A36F3}"/>
                </a:ext>
              </a:extLst>
            </p:cNvPr>
            <p:cNvSpPr/>
            <p:nvPr/>
          </p:nvSpPr>
          <p:spPr>
            <a:xfrm>
              <a:off x="1341727" y="2483349"/>
              <a:ext cx="419913" cy="308109"/>
            </a:xfrm>
            <a:custGeom>
              <a:avLst/>
              <a:gdLst/>
              <a:ahLst/>
              <a:cxnLst/>
              <a:rect l="l" t="t" r="r" b="b"/>
              <a:pathLst>
                <a:path w="11038" h="8098" extrusionOk="0">
                  <a:moveTo>
                    <a:pt x="9156" y="501"/>
                  </a:moveTo>
                  <a:lnTo>
                    <a:pt x="9156" y="1168"/>
                  </a:lnTo>
                  <a:cubicBezTo>
                    <a:pt x="9156" y="1275"/>
                    <a:pt x="9120" y="1394"/>
                    <a:pt x="9073" y="1489"/>
                  </a:cubicBezTo>
                  <a:lnTo>
                    <a:pt x="9001" y="1644"/>
                  </a:lnTo>
                  <a:cubicBezTo>
                    <a:pt x="8989" y="1680"/>
                    <a:pt x="8989" y="1692"/>
                    <a:pt x="8989" y="1727"/>
                  </a:cubicBezTo>
                  <a:lnTo>
                    <a:pt x="8989" y="2061"/>
                  </a:lnTo>
                  <a:cubicBezTo>
                    <a:pt x="8989" y="2299"/>
                    <a:pt x="8894" y="2525"/>
                    <a:pt x="8715" y="2692"/>
                  </a:cubicBezTo>
                  <a:cubicBezTo>
                    <a:pt x="8537" y="2858"/>
                    <a:pt x="8311" y="2942"/>
                    <a:pt x="8072" y="2942"/>
                  </a:cubicBezTo>
                  <a:cubicBezTo>
                    <a:pt x="7620" y="2918"/>
                    <a:pt x="7227" y="2513"/>
                    <a:pt x="7227" y="2025"/>
                  </a:cubicBezTo>
                  <a:lnTo>
                    <a:pt x="7227" y="1727"/>
                  </a:lnTo>
                  <a:cubicBezTo>
                    <a:pt x="7227" y="1692"/>
                    <a:pt x="7227" y="1680"/>
                    <a:pt x="7215" y="1644"/>
                  </a:cubicBezTo>
                  <a:lnTo>
                    <a:pt x="7108" y="1453"/>
                  </a:lnTo>
                  <a:cubicBezTo>
                    <a:pt x="7084" y="1382"/>
                    <a:pt x="7049" y="1311"/>
                    <a:pt x="7049" y="1215"/>
                  </a:cubicBezTo>
                  <a:lnTo>
                    <a:pt x="7049" y="1203"/>
                  </a:lnTo>
                  <a:cubicBezTo>
                    <a:pt x="7049" y="810"/>
                    <a:pt x="7370" y="501"/>
                    <a:pt x="7751" y="501"/>
                  </a:cubicBezTo>
                  <a:close/>
                  <a:moveTo>
                    <a:pt x="3274" y="322"/>
                  </a:moveTo>
                  <a:cubicBezTo>
                    <a:pt x="3548" y="322"/>
                    <a:pt x="3786" y="429"/>
                    <a:pt x="3989" y="632"/>
                  </a:cubicBezTo>
                  <a:cubicBezTo>
                    <a:pt x="4179" y="834"/>
                    <a:pt x="4298" y="1108"/>
                    <a:pt x="4310" y="1394"/>
                  </a:cubicBezTo>
                  <a:cubicBezTo>
                    <a:pt x="4346" y="1739"/>
                    <a:pt x="4441" y="2442"/>
                    <a:pt x="4608" y="2858"/>
                  </a:cubicBezTo>
                  <a:cubicBezTo>
                    <a:pt x="4358" y="2942"/>
                    <a:pt x="3870" y="3096"/>
                    <a:pt x="3274" y="3096"/>
                  </a:cubicBezTo>
                  <a:cubicBezTo>
                    <a:pt x="3253" y="3097"/>
                    <a:pt x="3232" y="3097"/>
                    <a:pt x="3210" y="3097"/>
                  </a:cubicBezTo>
                  <a:cubicBezTo>
                    <a:pt x="2654" y="3097"/>
                    <a:pt x="2182" y="2951"/>
                    <a:pt x="1953" y="2870"/>
                  </a:cubicBezTo>
                  <a:cubicBezTo>
                    <a:pt x="2096" y="2442"/>
                    <a:pt x="2215" y="1739"/>
                    <a:pt x="2226" y="1394"/>
                  </a:cubicBezTo>
                  <a:cubicBezTo>
                    <a:pt x="2250" y="1096"/>
                    <a:pt x="2357" y="834"/>
                    <a:pt x="2560" y="632"/>
                  </a:cubicBezTo>
                  <a:cubicBezTo>
                    <a:pt x="2750" y="429"/>
                    <a:pt x="3000" y="322"/>
                    <a:pt x="3274" y="322"/>
                  </a:cubicBezTo>
                  <a:close/>
                  <a:moveTo>
                    <a:pt x="7751" y="3192"/>
                  </a:moveTo>
                  <a:cubicBezTo>
                    <a:pt x="7858" y="3227"/>
                    <a:pt x="7965" y="3251"/>
                    <a:pt x="8084" y="3251"/>
                  </a:cubicBezTo>
                  <a:lnTo>
                    <a:pt x="8120" y="3251"/>
                  </a:lnTo>
                  <a:cubicBezTo>
                    <a:pt x="8239" y="3251"/>
                    <a:pt x="8358" y="3239"/>
                    <a:pt x="8477" y="3192"/>
                  </a:cubicBezTo>
                  <a:lnTo>
                    <a:pt x="8477" y="3192"/>
                  </a:lnTo>
                  <a:cubicBezTo>
                    <a:pt x="8465" y="3251"/>
                    <a:pt x="8477" y="3299"/>
                    <a:pt x="8501" y="3346"/>
                  </a:cubicBezTo>
                  <a:lnTo>
                    <a:pt x="8358" y="3477"/>
                  </a:lnTo>
                  <a:cubicBezTo>
                    <a:pt x="8287" y="3549"/>
                    <a:pt x="8203" y="3585"/>
                    <a:pt x="8108" y="3585"/>
                  </a:cubicBezTo>
                  <a:cubicBezTo>
                    <a:pt x="8025" y="3585"/>
                    <a:pt x="7930" y="3549"/>
                    <a:pt x="7858" y="3477"/>
                  </a:cubicBezTo>
                  <a:lnTo>
                    <a:pt x="7727" y="3346"/>
                  </a:lnTo>
                  <a:cubicBezTo>
                    <a:pt x="7739" y="3299"/>
                    <a:pt x="7751" y="3251"/>
                    <a:pt x="7751" y="3192"/>
                  </a:cubicBezTo>
                  <a:close/>
                  <a:moveTo>
                    <a:pt x="3691" y="3418"/>
                  </a:moveTo>
                  <a:cubicBezTo>
                    <a:pt x="3750" y="3537"/>
                    <a:pt x="3870" y="3644"/>
                    <a:pt x="4001" y="3668"/>
                  </a:cubicBezTo>
                  <a:lnTo>
                    <a:pt x="4584" y="3835"/>
                  </a:lnTo>
                  <a:cubicBezTo>
                    <a:pt x="4727" y="3882"/>
                    <a:pt x="4834" y="4013"/>
                    <a:pt x="4834" y="4180"/>
                  </a:cubicBezTo>
                  <a:lnTo>
                    <a:pt x="4834" y="5680"/>
                  </a:lnTo>
                  <a:cubicBezTo>
                    <a:pt x="4834" y="5871"/>
                    <a:pt x="4667" y="6037"/>
                    <a:pt x="4477" y="6037"/>
                  </a:cubicBezTo>
                  <a:lnTo>
                    <a:pt x="4477" y="4811"/>
                  </a:lnTo>
                  <a:cubicBezTo>
                    <a:pt x="4477" y="4549"/>
                    <a:pt x="4239" y="4311"/>
                    <a:pt x="3977" y="4311"/>
                  </a:cubicBezTo>
                  <a:lnTo>
                    <a:pt x="2584" y="4311"/>
                  </a:lnTo>
                  <a:cubicBezTo>
                    <a:pt x="2310" y="4311"/>
                    <a:pt x="2084" y="4537"/>
                    <a:pt x="2084" y="4811"/>
                  </a:cubicBezTo>
                  <a:lnTo>
                    <a:pt x="2084" y="6037"/>
                  </a:lnTo>
                  <a:lnTo>
                    <a:pt x="2072" y="6037"/>
                  </a:lnTo>
                  <a:cubicBezTo>
                    <a:pt x="1869" y="6037"/>
                    <a:pt x="1715" y="5871"/>
                    <a:pt x="1715" y="5680"/>
                  </a:cubicBezTo>
                  <a:lnTo>
                    <a:pt x="1715" y="4180"/>
                  </a:lnTo>
                  <a:cubicBezTo>
                    <a:pt x="1715" y="4013"/>
                    <a:pt x="1810" y="3882"/>
                    <a:pt x="1965" y="3835"/>
                  </a:cubicBezTo>
                  <a:lnTo>
                    <a:pt x="2548" y="3668"/>
                  </a:lnTo>
                  <a:cubicBezTo>
                    <a:pt x="2679" y="3620"/>
                    <a:pt x="2798" y="3537"/>
                    <a:pt x="2858" y="3418"/>
                  </a:cubicBezTo>
                  <a:cubicBezTo>
                    <a:pt x="2988" y="3430"/>
                    <a:pt x="3119" y="3430"/>
                    <a:pt x="3274" y="3430"/>
                  </a:cubicBezTo>
                  <a:cubicBezTo>
                    <a:pt x="3417" y="3430"/>
                    <a:pt x="3560" y="3418"/>
                    <a:pt x="3691" y="3418"/>
                  </a:cubicBezTo>
                  <a:close/>
                  <a:moveTo>
                    <a:pt x="8668" y="3608"/>
                  </a:moveTo>
                  <a:cubicBezTo>
                    <a:pt x="8715" y="3644"/>
                    <a:pt x="8763" y="3656"/>
                    <a:pt x="8811" y="3668"/>
                  </a:cubicBezTo>
                  <a:lnTo>
                    <a:pt x="9382" y="3835"/>
                  </a:lnTo>
                  <a:cubicBezTo>
                    <a:pt x="9537" y="3882"/>
                    <a:pt x="9644" y="4013"/>
                    <a:pt x="9644" y="4180"/>
                  </a:cubicBezTo>
                  <a:lnTo>
                    <a:pt x="9644" y="5680"/>
                  </a:lnTo>
                  <a:cubicBezTo>
                    <a:pt x="9644" y="5871"/>
                    <a:pt x="9477" y="6037"/>
                    <a:pt x="9287" y="6037"/>
                  </a:cubicBezTo>
                  <a:lnTo>
                    <a:pt x="8584" y="6037"/>
                  </a:lnTo>
                  <a:lnTo>
                    <a:pt x="8584" y="6025"/>
                  </a:lnTo>
                  <a:lnTo>
                    <a:pt x="8584" y="5668"/>
                  </a:lnTo>
                  <a:lnTo>
                    <a:pt x="9120" y="5668"/>
                  </a:lnTo>
                  <a:cubicBezTo>
                    <a:pt x="9204" y="5668"/>
                    <a:pt x="9287" y="5597"/>
                    <a:pt x="9287" y="5502"/>
                  </a:cubicBezTo>
                  <a:lnTo>
                    <a:pt x="9287" y="4466"/>
                  </a:lnTo>
                  <a:cubicBezTo>
                    <a:pt x="9287" y="4370"/>
                    <a:pt x="9204" y="4299"/>
                    <a:pt x="9120" y="4299"/>
                  </a:cubicBezTo>
                  <a:cubicBezTo>
                    <a:pt x="9025" y="4299"/>
                    <a:pt x="8954" y="4370"/>
                    <a:pt x="8954" y="4466"/>
                  </a:cubicBezTo>
                  <a:lnTo>
                    <a:pt x="8954" y="5335"/>
                  </a:lnTo>
                  <a:lnTo>
                    <a:pt x="8584" y="5335"/>
                  </a:lnTo>
                  <a:lnTo>
                    <a:pt x="8584" y="4644"/>
                  </a:lnTo>
                  <a:cubicBezTo>
                    <a:pt x="8584" y="4466"/>
                    <a:pt x="8430" y="4311"/>
                    <a:pt x="8251" y="4311"/>
                  </a:cubicBezTo>
                  <a:lnTo>
                    <a:pt x="6513" y="4311"/>
                  </a:lnTo>
                  <a:lnTo>
                    <a:pt x="6513" y="4180"/>
                  </a:lnTo>
                  <a:lnTo>
                    <a:pt x="6548" y="4180"/>
                  </a:lnTo>
                  <a:cubicBezTo>
                    <a:pt x="6548" y="4013"/>
                    <a:pt x="6644" y="3882"/>
                    <a:pt x="6798" y="3835"/>
                  </a:cubicBezTo>
                  <a:lnTo>
                    <a:pt x="7382" y="3668"/>
                  </a:lnTo>
                  <a:cubicBezTo>
                    <a:pt x="7418" y="3656"/>
                    <a:pt x="7477" y="3644"/>
                    <a:pt x="7513" y="3608"/>
                  </a:cubicBezTo>
                  <a:lnTo>
                    <a:pt x="7620" y="3716"/>
                  </a:lnTo>
                  <a:cubicBezTo>
                    <a:pt x="7751" y="3847"/>
                    <a:pt x="7918" y="3906"/>
                    <a:pt x="8096" y="3906"/>
                  </a:cubicBezTo>
                  <a:cubicBezTo>
                    <a:pt x="8275" y="3906"/>
                    <a:pt x="8453" y="3835"/>
                    <a:pt x="8573" y="3716"/>
                  </a:cubicBezTo>
                  <a:lnTo>
                    <a:pt x="8668" y="3608"/>
                  </a:lnTo>
                  <a:close/>
                  <a:moveTo>
                    <a:pt x="8287" y="4644"/>
                  </a:moveTo>
                  <a:cubicBezTo>
                    <a:pt x="8287" y="4644"/>
                    <a:pt x="8299" y="4644"/>
                    <a:pt x="8299" y="4656"/>
                  </a:cubicBezTo>
                  <a:lnTo>
                    <a:pt x="8299" y="6037"/>
                  </a:lnTo>
                  <a:cubicBezTo>
                    <a:pt x="8299" y="6037"/>
                    <a:pt x="8299" y="6049"/>
                    <a:pt x="8287" y="6049"/>
                  </a:cubicBezTo>
                  <a:lnTo>
                    <a:pt x="6215" y="6049"/>
                  </a:lnTo>
                  <a:cubicBezTo>
                    <a:pt x="6215" y="6049"/>
                    <a:pt x="6203" y="6049"/>
                    <a:pt x="6203" y="6037"/>
                  </a:cubicBezTo>
                  <a:lnTo>
                    <a:pt x="6203" y="4656"/>
                  </a:lnTo>
                  <a:lnTo>
                    <a:pt x="8287" y="4644"/>
                  </a:lnTo>
                  <a:close/>
                  <a:moveTo>
                    <a:pt x="2084" y="6371"/>
                  </a:moveTo>
                  <a:lnTo>
                    <a:pt x="2084" y="6740"/>
                  </a:lnTo>
                  <a:lnTo>
                    <a:pt x="679" y="6740"/>
                  </a:lnTo>
                  <a:lnTo>
                    <a:pt x="679" y="6371"/>
                  </a:lnTo>
                  <a:close/>
                  <a:moveTo>
                    <a:pt x="10382" y="6371"/>
                  </a:moveTo>
                  <a:lnTo>
                    <a:pt x="10382" y="6740"/>
                  </a:lnTo>
                  <a:lnTo>
                    <a:pt x="4477" y="6740"/>
                  </a:lnTo>
                  <a:lnTo>
                    <a:pt x="4477" y="6371"/>
                  </a:lnTo>
                  <a:close/>
                  <a:moveTo>
                    <a:pt x="3953" y="4644"/>
                  </a:moveTo>
                  <a:cubicBezTo>
                    <a:pt x="4060" y="4644"/>
                    <a:pt x="4131" y="4728"/>
                    <a:pt x="4131" y="4823"/>
                  </a:cubicBezTo>
                  <a:lnTo>
                    <a:pt x="4131" y="7085"/>
                  </a:lnTo>
                  <a:lnTo>
                    <a:pt x="2393" y="7085"/>
                  </a:lnTo>
                  <a:lnTo>
                    <a:pt x="2393" y="4823"/>
                  </a:lnTo>
                  <a:cubicBezTo>
                    <a:pt x="2393" y="4716"/>
                    <a:pt x="2488" y="4644"/>
                    <a:pt x="2572" y="4644"/>
                  </a:cubicBezTo>
                  <a:close/>
                  <a:moveTo>
                    <a:pt x="3274" y="1"/>
                  </a:moveTo>
                  <a:cubicBezTo>
                    <a:pt x="2548" y="1"/>
                    <a:pt x="1965" y="596"/>
                    <a:pt x="1905" y="1370"/>
                  </a:cubicBezTo>
                  <a:cubicBezTo>
                    <a:pt x="1869" y="1692"/>
                    <a:pt x="1774" y="2346"/>
                    <a:pt x="1631" y="2751"/>
                  </a:cubicBezTo>
                  <a:cubicBezTo>
                    <a:pt x="1607" y="2835"/>
                    <a:pt x="1607" y="2930"/>
                    <a:pt x="1655" y="3001"/>
                  </a:cubicBezTo>
                  <a:cubicBezTo>
                    <a:pt x="1691" y="3073"/>
                    <a:pt x="1750" y="3156"/>
                    <a:pt x="1845" y="3180"/>
                  </a:cubicBezTo>
                  <a:cubicBezTo>
                    <a:pt x="1988" y="3227"/>
                    <a:pt x="2215" y="3299"/>
                    <a:pt x="2488" y="3358"/>
                  </a:cubicBezTo>
                  <a:lnTo>
                    <a:pt x="2465" y="3358"/>
                  </a:lnTo>
                  <a:lnTo>
                    <a:pt x="1893" y="3525"/>
                  </a:lnTo>
                  <a:cubicBezTo>
                    <a:pt x="1595" y="3608"/>
                    <a:pt x="1393" y="3882"/>
                    <a:pt x="1393" y="4180"/>
                  </a:cubicBezTo>
                  <a:lnTo>
                    <a:pt x="1393" y="5680"/>
                  </a:lnTo>
                  <a:cubicBezTo>
                    <a:pt x="1393" y="5811"/>
                    <a:pt x="1429" y="5930"/>
                    <a:pt x="1500" y="6037"/>
                  </a:cubicBezTo>
                  <a:lnTo>
                    <a:pt x="167" y="6037"/>
                  </a:lnTo>
                  <a:cubicBezTo>
                    <a:pt x="71" y="6037"/>
                    <a:pt x="0" y="6109"/>
                    <a:pt x="0" y="6204"/>
                  </a:cubicBezTo>
                  <a:cubicBezTo>
                    <a:pt x="0" y="6287"/>
                    <a:pt x="71" y="6371"/>
                    <a:pt x="167" y="6371"/>
                  </a:cubicBezTo>
                  <a:lnTo>
                    <a:pt x="345" y="6371"/>
                  </a:lnTo>
                  <a:lnTo>
                    <a:pt x="345" y="7930"/>
                  </a:lnTo>
                  <a:cubicBezTo>
                    <a:pt x="345" y="8014"/>
                    <a:pt x="417" y="8097"/>
                    <a:pt x="500" y="8097"/>
                  </a:cubicBezTo>
                  <a:cubicBezTo>
                    <a:pt x="595" y="8097"/>
                    <a:pt x="667" y="8014"/>
                    <a:pt x="667" y="7930"/>
                  </a:cubicBezTo>
                  <a:lnTo>
                    <a:pt x="667" y="7049"/>
                  </a:lnTo>
                  <a:lnTo>
                    <a:pt x="2072" y="7049"/>
                  </a:lnTo>
                  <a:lnTo>
                    <a:pt x="2072" y="7930"/>
                  </a:lnTo>
                  <a:cubicBezTo>
                    <a:pt x="2072" y="8014"/>
                    <a:pt x="2143" y="8097"/>
                    <a:pt x="2226" y="8097"/>
                  </a:cubicBezTo>
                  <a:cubicBezTo>
                    <a:pt x="2322" y="8097"/>
                    <a:pt x="2393" y="8014"/>
                    <a:pt x="2393" y="7930"/>
                  </a:cubicBezTo>
                  <a:lnTo>
                    <a:pt x="2393" y="7395"/>
                  </a:lnTo>
                  <a:lnTo>
                    <a:pt x="4155" y="7395"/>
                  </a:lnTo>
                  <a:lnTo>
                    <a:pt x="4155" y="7930"/>
                  </a:lnTo>
                  <a:cubicBezTo>
                    <a:pt x="4155" y="8014"/>
                    <a:pt x="4227" y="8097"/>
                    <a:pt x="4310" y="8097"/>
                  </a:cubicBezTo>
                  <a:cubicBezTo>
                    <a:pt x="4405" y="8097"/>
                    <a:pt x="4477" y="8014"/>
                    <a:pt x="4477" y="7930"/>
                  </a:cubicBezTo>
                  <a:lnTo>
                    <a:pt x="4477" y="7049"/>
                  </a:lnTo>
                  <a:lnTo>
                    <a:pt x="10370" y="7049"/>
                  </a:lnTo>
                  <a:lnTo>
                    <a:pt x="10370" y="7930"/>
                  </a:lnTo>
                  <a:cubicBezTo>
                    <a:pt x="10370" y="8014"/>
                    <a:pt x="10442" y="8097"/>
                    <a:pt x="10537" y="8097"/>
                  </a:cubicBezTo>
                  <a:cubicBezTo>
                    <a:pt x="10620" y="8097"/>
                    <a:pt x="10704" y="8014"/>
                    <a:pt x="10704" y="7930"/>
                  </a:cubicBezTo>
                  <a:lnTo>
                    <a:pt x="10704" y="6371"/>
                  </a:lnTo>
                  <a:lnTo>
                    <a:pt x="10882" y="6371"/>
                  </a:lnTo>
                  <a:cubicBezTo>
                    <a:pt x="10966" y="6371"/>
                    <a:pt x="11037" y="6287"/>
                    <a:pt x="11037" y="6204"/>
                  </a:cubicBezTo>
                  <a:cubicBezTo>
                    <a:pt x="11037" y="6109"/>
                    <a:pt x="10966" y="6037"/>
                    <a:pt x="10882" y="6037"/>
                  </a:cubicBezTo>
                  <a:lnTo>
                    <a:pt x="9894" y="6037"/>
                  </a:lnTo>
                  <a:cubicBezTo>
                    <a:pt x="9954" y="5930"/>
                    <a:pt x="10001" y="5811"/>
                    <a:pt x="10001" y="5680"/>
                  </a:cubicBezTo>
                  <a:lnTo>
                    <a:pt x="10001" y="4180"/>
                  </a:lnTo>
                  <a:cubicBezTo>
                    <a:pt x="10001" y="3882"/>
                    <a:pt x="9787" y="3608"/>
                    <a:pt x="9501" y="3525"/>
                  </a:cubicBezTo>
                  <a:lnTo>
                    <a:pt x="8930" y="3358"/>
                  </a:lnTo>
                  <a:cubicBezTo>
                    <a:pt x="8858" y="3335"/>
                    <a:pt x="8799" y="3275"/>
                    <a:pt x="8799" y="3180"/>
                  </a:cubicBezTo>
                  <a:lnTo>
                    <a:pt x="8799" y="3049"/>
                  </a:lnTo>
                  <a:cubicBezTo>
                    <a:pt x="8858" y="3001"/>
                    <a:pt x="8894" y="2977"/>
                    <a:pt x="8942" y="2918"/>
                  </a:cubicBezTo>
                  <a:cubicBezTo>
                    <a:pt x="9180" y="2692"/>
                    <a:pt x="9299" y="2382"/>
                    <a:pt x="9299" y="2049"/>
                  </a:cubicBezTo>
                  <a:lnTo>
                    <a:pt x="9299" y="1739"/>
                  </a:lnTo>
                  <a:lnTo>
                    <a:pt x="9358" y="1608"/>
                  </a:lnTo>
                  <a:cubicBezTo>
                    <a:pt x="9430" y="1453"/>
                    <a:pt x="9465" y="1311"/>
                    <a:pt x="9465" y="1144"/>
                  </a:cubicBezTo>
                  <a:lnTo>
                    <a:pt x="9465" y="310"/>
                  </a:lnTo>
                  <a:cubicBezTo>
                    <a:pt x="9465" y="215"/>
                    <a:pt x="9382" y="144"/>
                    <a:pt x="9299" y="144"/>
                  </a:cubicBezTo>
                  <a:lnTo>
                    <a:pt x="7739" y="144"/>
                  </a:lnTo>
                  <a:cubicBezTo>
                    <a:pt x="7168" y="144"/>
                    <a:pt x="6703" y="608"/>
                    <a:pt x="6703" y="1168"/>
                  </a:cubicBezTo>
                  <a:lnTo>
                    <a:pt x="6703" y="1191"/>
                  </a:lnTo>
                  <a:cubicBezTo>
                    <a:pt x="6703" y="1322"/>
                    <a:pt x="6739" y="1453"/>
                    <a:pt x="6798" y="1572"/>
                  </a:cubicBezTo>
                  <a:lnTo>
                    <a:pt x="6894" y="1739"/>
                  </a:lnTo>
                  <a:lnTo>
                    <a:pt x="6894" y="2001"/>
                  </a:lnTo>
                  <a:cubicBezTo>
                    <a:pt x="6894" y="2418"/>
                    <a:pt x="7096" y="2799"/>
                    <a:pt x="7406" y="3037"/>
                  </a:cubicBezTo>
                  <a:lnTo>
                    <a:pt x="7406" y="3180"/>
                  </a:lnTo>
                  <a:cubicBezTo>
                    <a:pt x="7406" y="3251"/>
                    <a:pt x="7346" y="3335"/>
                    <a:pt x="7275" y="3358"/>
                  </a:cubicBezTo>
                  <a:lnTo>
                    <a:pt x="6691" y="3525"/>
                  </a:lnTo>
                  <a:cubicBezTo>
                    <a:pt x="6394" y="3608"/>
                    <a:pt x="6203" y="3882"/>
                    <a:pt x="6203" y="4180"/>
                  </a:cubicBezTo>
                  <a:lnTo>
                    <a:pt x="6203" y="4311"/>
                  </a:lnTo>
                  <a:lnTo>
                    <a:pt x="6191" y="4311"/>
                  </a:lnTo>
                  <a:cubicBezTo>
                    <a:pt x="6013" y="4311"/>
                    <a:pt x="5858" y="4466"/>
                    <a:pt x="5858" y="4644"/>
                  </a:cubicBezTo>
                  <a:lnTo>
                    <a:pt x="5858" y="6025"/>
                  </a:lnTo>
                  <a:lnTo>
                    <a:pt x="5858" y="6037"/>
                  </a:lnTo>
                  <a:lnTo>
                    <a:pt x="5048" y="6037"/>
                  </a:lnTo>
                  <a:cubicBezTo>
                    <a:pt x="5108" y="5930"/>
                    <a:pt x="5144" y="5811"/>
                    <a:pt x="5144" y="5680"/>
                  </a:cubicBezTo>
                  <a:lnTo>
                    <a:pt x="5144" y="4180"/>
                  </a:lnTo>
                  <a:cubicBezTo>
                    <a:pt x="5144" y="3882"/>
                    <a:pt x="4941" y="3608"/>
                    <a:pt x="4655" y="3525"/>
                  </a:cubicBezTo>
                  <a:lnTo>
                    <a:pt x="4072" y="3358"/>
                  </a:lnTo>
                  <a:lnTo>
                    <a:pt x="4060" y="3358"/>
                  </a:lnTo>
                  <a:cubicBezTo>
                    <a:pt x="4346" y="3299"/>
                    <a:pt x="4560" y="3239"/>
                    <a:pt x="4703" y="3180"/>
                  </a:cubicBezTo>
                  <a:cubicBezTo>
                    <a:pt x="4786" y="3156"/>
                    <a:pt x="4846" y="3096"/>
                    <a:pt x="4893" y="3001"/>
                  </a:cubicBezTo>
                  <a:cubicBezTo>
                    <a:pt x="4941" y="2930"/>
                    <a:pt x="4941" y="2835"/>
                    <a:pt x="4905" y="2751"/>
                  </a:cubicBezTo>
                  <a:cubicBezTo>
                    <a:pt x="4763" y="2358"/>
                    <a:pt x="4655" y="1692"/>
                    <a:pt x="4643" y="1370"/>
                  </a:cubicBezTo>
                  <a:cubicBezTo>
                    <a:pt x="4584" y="572"/>
                    <a:pt x="4001" y="1"/>
                    <a:pt x="3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6458;p92">
              <a:extLst>
                <a:ext uri="{FF2B5EF4-FFF2-40B4-BE49-F238E27FC236}">
                  <a16:creationId xmlns:a16="http://schemas.microsoft.com/office/drawing/2014/main" id="{B408D7EF-4E13-883A-A030-871DE5303765}"/>
                </a:ext>
              </a:extLst>
            </p:cNvPr>
            <p:cNvSpPr/>
            <p:nvPr/>
          </p:nvSpPr>
          <p:spPr>
            <a:xfrm>
              <a:off x="1611228" y="2679979"/>
              <a:ext cx="12250" cy="12708"/>
            </a:xfrm>
            <a:custGeom>
              <a:avLst/>
              <a:gdLst/>
              <a:ahLst/>
              <a:cxnLst/>
              <a:rect l="l" t="t" r="r" b="b"/>
              <a:pathLst>
                <a:path w="322" h="334" extrusionOk="0">
                  <a:moveTo>
                    <a:pt x="167" y="0"/>
                  </a:moveTo>
                  <a:cubicBezTo>
                    <a:pt x="72" y="0"/>
                    <a:pt x="0" y="83"/>
                    <a:pt x="0" y="167"/>
                  </a:cubicBezTo>
                  <a:cubicBezTo>
                    <a:pt x="0" y="262"/>
                    <a:pt x="72" y="334"/>
                    <a:pt x="167" y="334"/>
                  </a:cubicBezTo>
                  <a:cubicBezTo>
                    <a:pt x="250" y="334"/>
                    <a:pt x="322" y="262"/>
                    <a:pt x="322" y="167"/>
                  </a:cubicBezTo>
                  <a:cubicBezTo>
                    <a:pt x="322" y="83"/>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16459;p92">
            <a:extLst>
              <a:ext uri="{FF2B5EF4-FFF2-40B4-BE49-F238E27FC236}">
                <a16:creationId xmlns:a16="http://schemas.microsoft.com/office/drawing/2014/main" id="{76989580-B367-4183-86BB-5FAC46D3F487}"/>
              </a:ext>
            </a:extLst>
          </p:cNvPr>
          <p:cNvGrpSpPr/>
          <p:nvPr/>
        </p:nvGrpSpPr>
        <p:grpSpPr>
          <a:xfrm>
            <a:off x="702200" y="3256393"/>
            <a:ext cx="542378" cy="475727"/>
            <a:chOff x="854332" y="2447736"/>
            <a:chExt cx="376358" cy="330109"/>
          </a:xfrm>
          <a:solidFill>
            <a:srgbClr val="8E1438"/>
          </a:solidFill>
        </p:grpSpPr>
        <p:sp>
          <p:nvSpPr>
            <p:cNvPr id="221" name="Google Shape;16460;p92">
              <a:extLst>
                <a:ext uri="{FF2B5EF4-FFF2-40B4-BE49-F238E27FC236}">
                  <a16:creationId xmlns:a16="http://schemas.microsoft.com/office/drawing/2014/main" id="{DD43C519-FE28-B846-01A0-C3E455E25315}"/>
                </a:ext>
              </a:extLst>
            </p:cNvPr>
            <p:cNvSpPr/>
            <p:nvPr/>
          </p:nvSpPr>
          <p:spPr>
            <a:xfrm>
              <a:off x="854332" y="2483353"/>
              <a:ext cx="376358" cy="294491"/>
            </a:xfrm>
            <a:custGeom>
              <a:avLst/>
              <a:gdLst/>
              <a:ahLst/>
              <a:cxnLst/>
              <a:rect l="l" t="t" r="r" b="b"/>
              <a:pathLst>
                <a:path w="11824" h="9252" extrusionOk="0">
                  <a:moveTo>
                    <a:pt x="3311" y="334"/>
                  </a:moveTo>
                  <a:cubicBezTo>
                    <a:pt x="3632" y="334"/>
                    <a:pt x="3882" y="549"/>
                    <a:pt x="3882" y="810"/>
                  </a:cubicBezTo>
                  <a:lnTo>
                    <a:pt x="3882" y="846"/>
                  </a:lnTo>
                  <a:cubicBezTo>
                    <a:pt x="3703" y="775"/>
                    <a:pt x="3513" y="727"/>
                    <a:pt x="3311" y="727"/>
                  </a:cubicBezTo>
                  <a:cubicBezTo>
                    <a:pt x="3120" y="727"/>
                    <a:pt x="2930" y="775"/>
                    <a:pt x="2751" y="846"/>
                  </a:cubicBezTo>
                  <a:lnTo>
                    <a:pt x="2751" y="810"/>
                  </a:lnTo>
                  <a:cubicBezTo>
                    <a:pt x="2751" y="549"/>
                    <a:pt x="3001" y="334"/>
                    <a:pt x="3311" y="334"/>
                  </a:cubicBezTo>
                  <a:close/>
                  <a:moveTo>
                    <a:pt x="3311" y="1084"/>
                  </a:moveTo>
                  <a:cubicBezTo>
                    <a:pt x="3942" y="1084"/>
                    <a:pt x="4430" y="1584"/>
                    <a:pt x="4430" y="2203"/>
                  </a:cubicBezTo>
                  <a:cubicBezTo>
                    <a:pt x="4430" y="2323"/>
                    <a:pt x="4418" y="2442"/>
                    <a:pt x="4370" y="2561"/>
                  </a:cubicBezTo>
                  <a:cubicBezTo>
                    <a:pt x="3882" y="2049"/>
                    <a:pt x="3013" y="1858"/>
                    <a:pt x="2977" y="1858"/>
                  </a:cubicBezTo>
                  <a:cubicBezTo>
                    <a:pt x="2961" y="1855"/>
                    <a:pt x="2946" y="1854"/>
                    <a:pt x="2932" y="1854"/>
                  </a:cubicBezTo>
                  <a:cubicBezTo>
                    <a:pt x="2892" y="1854"/>
                    <a:pt x="2857" y="1865"/>
                    <a:pt x="2822" y="1882"/>
                  </a:cubicBezTo>
                  <a:cubicBezTo>
                    <a:pt x="2775" y="1918"/>
                    <a:pt x="2763" y="1965"/>
                    <a:pt x="2763" y="2025"/>
                  </a:cubicBezTo>
                  <a:cubicBezTo>
                    <a:pt x="2763" y="2037"/>
                    <a:pt x="2751" y="2156"/>
                    <a:pt x="2632" y="2275"/>
                  </a:cubicBezTo>
                  <a:cubicBezTo>
                    <a:pt x="2560" y="2346"/>
                    <a:pt x="2560" y="2454"/>
                    <a:pt x="2632" y="2513"/>
                  </a:cubicBezTo>
                  <a:cubicBezTo>
                    <a:pt x="2668" y="2549"/>
                    <a:pt x="2712" y="2567"/>
                    <a:pt x="2755" y="2567"/>
                  </a:cubicBezTo>
                  <a:cubicBezTo>
                    <a:pt x="2799" y="2567"/>
                    <a:pt x="2840" y="2549"/>
                    <a:pt x="2870" y="2513"/>
                  </a:cubicBezTo>
                  <a:cubicBezTo>
                    <a:pt x="2965" y="2406"/>
                    <a:pt x="3013" y="2323"/>
                    <a:pt x="3060" y="2227"/>
                  </a:cubicBezTo>
                  <a:cubicBezTo>
                    <a:pt x="3358" y="2323"/>
                    <a:pt x="3953" y="2525"/>
                    <a:pt x="4227" y="2918"/>
                  </a:cubicBezTo>
                  <a:cubicBezTo>
                    <a:pt x="4144" y="3358"/>
                    <a:pt x="3763" y="3692"/>
                    <a:pt x="3299" y="3692"/>
                  </a:cubicBezTo>
                  <a:cubicBezTo>
                    <a:pt x="2834" y="3692"/>
                    <a:pt x="2441" y="3335"/>
                    <a:pt x="2394" y="2858"/>
                  </a:cubicBezTo>
                  <a:cubicBezTo>
                    <a:pt x="2394" y="2823"/>
                    <a:pt x="2382" y="2811"/>
                    <a:pt x="2358" y="2775"/>
                  </a:cubicBezTo>
                  <a:cubicBezTo>
                    <a:pt x="2263" y="2596"/>
                    <a:pt x="2203" y="2406"/>
                    <a:pt x="2203" y="2203"/>
                  </a:cubicBezTo>
                  <a:cubicBezTo>
                    <a:pt x="2203" y="1572"/>
                    <a:pt x="2703" y="1084"/>
                    <a:pt x="3311" y="1084"/>
                  </a:cubicBezTo>
                  <a:close/>
                  <a:moveTo>
                    <a:pt x="3715" y="3989"/>
                  </a:moveTo>
                  <a:lnTo>
                    <a:pt x="3715" y="4168"/>
                  </a:lnTo>
                  <a:cubicBezTo>
                    <a:pt x="3703" y="4228"/>
                    <a:pt x="3715" y="4287"/>
                    <a:pt x="3751" y="4323"/>
                  </a:cubicBezTo>
                  <a:lnTo>
                    <a:pt x="3584" y="4478"/>
                  </a:lnTo>
                  <a:cubicBezTo>
                    <a:pt x="3507" y="4543"/>
                    <a:pt x="3415" y="4576"/>
                    <a:pt x="3322" y="4576"/>
                  </a:cubicBezTo>
                  <a:cubicBezTo>
                    <a:pt x="3230" y="4576"/>
                    <a:pt x="3138" y="4543"/>
                    <a:pt x="3060" y="4478"/>
                  </a:cubicBezTo>
                  <a:lnTo>
                    <a:pt x="2894" y="4323"/>
                  </a:lnTo>
                  <a:cubicBezTo>
                    <a:pt x="2930" y="4287"/>
                    <a:pt x="2941" y="4228"/>
                    <a:pt x="2941" y="4168"/>
                  </a:cubicBezTo>
                  <a:lnTo>
                    <a:pt x="2941" y="3989"/>
                  </a:lnTo>
                  <a:cubicBezTo>
                    <a:pt x="3060" y="4025"/>
                    <a:pt x="3191" y="4049"/>
                    <a:pt x="3334" y="4049"/>
                  </a:cubicBezTo>
                  <a:cubicBezTo>
                    <a:pt x="3465" y="4049"/>
                    <a:pt x="3596" y="4025"/>
                    <a:pt x="3715" y="3989"/>
                  </a:cubicBezTo>
                  <a:close/>
                  <a:moveTo>
                    <a:pt x="4049" y="4549"/>
                  </a:moveTo>
                  <a:lnTo>
                    <a:pt x="4620" y="4835"/>
                  </a:lnTo>
                  <a:cubicBezTo>
                    <a:pt x="4763" y="4894"/>
                    <a:pt x="4835" y="5025"/>
                    <a:pt x="4835" y="5180"/>
                  </a:cubicBezTo>
                  <a:lnTo>
                    <a:pt x="3346" y="5180"/>
                  </a:lnTo>
                  <a:cubicBezTo>
                    <a:pt x="3156" y="5180"/>
                    <a:pt x="2989" y="5335"/>
                    <a:pt x="2989" y="5537"/>
                  </a:cubicBezTo>
                  <a:lnTo>
                    <a:pt x="2989" y="6275"/>
                  </a:lnTo>
                  <a:lnTo>
                    <a:pt x="2596" y="6275"/>
                  </a:lnTo>
                  <a:lnTo>
                    <a:pt x="2596" y="5561"/>
                  </a:lnTo>
                  <a:cubicBezTo>
                    <a:pt x="2596" y="5466"/>
                    <a:pt x="2525" y="5382"/>
                    <a:pt x="2418" y="5382"/>
                  </a:cubicBezTo>
                  <a:cubicBezTo>
                    <a:pt x="2322" y="5382"/>
                    <a:pt x="2239" y="5454"/>
                    <a:pt x="2239" y="5561"/>
                  </a:cubicBezTo>
                  <a:lnTo>
                    <a:pt x="2239" y="6442"/>
                  </a:lnTo>
                  <a:cubicBezTo>
                    <a:pt x="2239" y="6525"/>
                    <a:pt x="2322" y="6621"/>
                    <a:pt x="2418" y="6621"/>
                  </a:cubicBezTo>
                  <a:lnTo>
                    <a:pt x="2989" y="6621"/>
                  </a:lnTo>
                  <a:lnTo>
                    <a:pt x="2989" y="7002"/>
                  </a:lnTo>
                  <a:lnTo>
                    <a:pt x="2989" y="7026"/>
                  </a:lnTo>
                  <a:lnTo>
                    <a:pt x="2227" y="7026"/>
                  </a:lnTo>
                  <a:cubicBezTo>
                    <a:pt x="2025" y="7026"/>
                    <a:pt x="1846" y="6847"/>
                    <a:pt x="1846" y="6633"/>
                  </a:cubicBezTo>
                  <a:lnTo>
                    <a:pt x="1846" y="5180"/>
                  </a:lnTo>
                  <a:lnTo>
                    <a:pt x="1822" y="5180"/>
                  </a:lnTo>
                  <a:cubicBezTo>
                    <a:pt x="1822" y="5025"/>
                    <a:pt x="1906" y="4894"/>
                    <a:pt x="2037" y="4835"/>
                  </a:cubicBezTo>
                  <a:lnTo>
                    <a:pt x="2620" y="4549"/>
                  </a:lnTo>
                  <a:lnTo>
                    <a:pt x="2822" y="4740"/>
                  </a:lnTo>
                  <a:cubicBezTo>
                    <a:pt x="2953" y="4882"/>
                    <a:pt x="3156" y="4942"/>
                    <a:pt x="3334" y="4942"/>
                  </a:cubicBezTo>
                  <a:cubicBezTo>
                    <a:pt x="3513" y="4942"/>
                    <a:pt x="3692" y="4882"/>
                    <a:pt x="3834" y="4740"/>
                  </a:cubicBezTo>
                  <a:lnTo>
                    <a:pt x="4049" y="4549"/>
                  </a:lnTo>
                  <a:close/>
                  <a:moveTo>
                    <a:pt x="5537" y="5513"/>
                  </a:moveTo>
                  <a:lnTo>
                    <a:pt x="5549" y="7002"/>
                  </a:lnTo>
                  <a:cubicBezTo>
                    <a:pt x="5549" y="7002"/>
                    <a:pt x="5549" y="7026"/>
                    <a:pt x="5537" y="7026"/>
                  </a:cubicBezTo>
                  <a:lnTo>
                    <a:pt x="3311" y="7026"/>
                  </a:lnTo>
                  <a:cubicBezTo>
                    <a:pt x="3311" y="7026"/>
                    <a:pt x="3299" y="7026"/>
                    <a:pt x="3299" y="7002"/>
                  </a:cubicBezTo>
                  <a:lnTo>
                    <a:pt x="3299" y="5537"/>
                  </a:lnTo>
                  <a:cubicBezTo>
                    <a:pt x="3299" y="5537"/>
                    <a:pt x="3299" y="5513"/>
                    <a:pt x="3311" y="5513"/>
                  </a:cubicBezTo>
                  <a:close/>
                  <a:moveTo>
                    <a:pt x="11097" y="7359"/>
                  </a:moveTo>
                  <a:lnTo>
                    <a:pt x="11097" y="7752"/>
                  </a:lnTo>
                  <a:lnTo>
                    <a:pt x="727" y="7752"/>
                  </a:lnTo>
                  <a:lnTo>
                    <a:pt x="727" y="7359"/>
                  </a:lnTo>
                  <a:close/>
                  <a:moveTo>
                    <a:pt x="3311" y="1"/>
                  </a:moveTo>
                  <a:cubicBezTo>
                    <a:pt x="2810" y="1"/>
                    <a:pt x="2406" y="370"/>
                    <a:pt x="2406" y="810"/>
                  </a:cubicBezTo>
                  <a:cubicBezTo>
                    <a:pt x="2406" y="894"/>
                    <a:pt x="2418" y="965"/>
                    <a:pt x="2441" y="1025"/>
                  </a:cubicBezTo>
                  <a:cubicBezTo>
                    <a:pt x="2084" y="1287"/>
                    <a:pt x="1858" y="1727"/>
                    <a:pt x="1858" y="2203"/>
                  </a:cubicBezTo>
                  <a:cubicBezTo>
                    <a:pt x="1858" y="2454"/>
                    <a:pt x="1929" y="2704"/>
                    <a:pt x="2048" y="2930"/>
                  </a:cubicBezTo>
                  <a:cubicBezTo>
                    <a:pt x="2096" y="3299"/>
                    <a:pt x="2298" y="3608"/>
                    <a:pt x="2584" y="3811"/>
                  </a:cubicBezTo>
                  <a:lnTo>
                    <a:pt x="2584" y="4168"/>
                  </a:lnTo>
                  <a:lnTo>
                    <a:pt x="2584" y="4180"/>
                  </a:lnTo>
                  <a:lnTo>
                    <a:pt x="1882" y="4537"/>
                  </a:lnTo>
                  <a:cubicBezTo>
                    <a:pt x="1632" y="4656"/>
                    <a:pt x="1489" y="4906"/>
                    <a:pt x="1489" y="5192"/>
                  </a:cubicBezTo>
                  <a:lnTo>
                    <a:pt x="1489" y="6645"/>
                  </a:lnTo>
                  <a:cubicBezTo>
                    <a:pt x="1489" y="6787"/>
                    <a:pt x="1525" y="6918"/>
                    <a:pt x="1584" y="7037"/>
                  </a:cubicBezTo>
                  <a:lnTo>
                    <a:pt x="179" y="7037"/>
                  </a:lnTo>
                  <a:cubicBezTo>
                    <a:pt x="84" y="7037"/>
                    <a:pt x="1" y="7109"/>
                    <a:pt x="1" y="7216"/>
                  </a:cubicBezTo>
                  <a:cubicBezTo>
                    <a:pt x="1" y="7323"/>
                    <a:pt x="72" y="7395"/>
                    <a:pt x="179" y="7395"/>
                  </a:cubicBezTo>
                  <a:lnTo>
                    <a:pt x="370" y="7395"/>
                  </a:lnTo>
                  <a:lnTo>
                    <a:pt x="370" y="9073"/>
                  </a:lnTo>
                  <a:cubicBezTo>
                    <a:pt x="370" y="9169"/>
                    <a:pt x="441" y="9252"/>
                    <a:pt x="548" y="9252"/>
                  </a:cubicBezTo>
                  <a:cubicBezTo>
                    <a:pt x="655" y="9252"/>
                    <a:pt x="727" y="9181"/>
                    <a:pt x="727" y="9073"/>
                  </a:cubicBezTo>
                  <a:lnTo>
                    <a:pt x="727" y="8133"/>
                  </a:lnTo>
                  <a:lnTo>
                    <a:pt x="11097" y="8133"/>
                  </a:lnTo>
                  <a:lnTo>
                    <a:pt x="11097" y="9073"/>
                  </a:lnTo>
                  <a:cubicBezTo>
                    <a:pt x="11097" y="9169"/>
                    <a:pt x="11169" y="9252"/>
                    <a:pt x="11276" y="9252"/>
                  </a:cubicBezTo>
                  <a:cubicBezTo>
                    <a:pt x="11383" y="9252"/>
                    <a:pt x="11454" y="9181"/>
                    <a:pt x="11454" y="9073"/>
                  </a:cubicBezTo>
                  <a:lnTo>
                    <a:pt x="11454" y="7395"/>
                  </a:lnTo>
                  <a:lnTo>
                    <a:pt x="11645" y="7395"/>
                  </a:lnTo>
                  <a:cubicBezTo>
                    <a:pt x="11740" y="7395"/>
                    <a:pt x="11823" y="7323"/>
                    <a:pt x="11823" y="7216"/>
                  </a:cubicBezTo>
                  <a:cubicBezTo>
                    <a:pt x="11812" y="7097"/>
                    <a:pt x="11740" y="7026"/>
                    <a:pt x="11633" y="7026"/>
                  </a:cubicBezTo>
                  <a:lnTo>
                    <a:pt x="5894" y="7026"/>
                  </a:lnTo>
                  <a:lnTo>
                    <a:pt x="5894" y="7002"/>
                  </a:lnTo>
                  <a:lnTo>
                    <a:pt x="5894" y="5537"/>
                  </a:lnTo>
                  <a:cubicBezTo>
                    <a:pt x="5894" y="5335"/>
                    <a:pt x="5727" y="5180"/>
                    <a:pt x="5537" y="5180"/>
                  </a:cubicBezTo>
                  <a:lnTo>
                    <a:pt x="5144" y="5180"/>
                  </a:lnTo>
                  <a:cubicBezTo>
                    <a:pt x="5144" y="4894"/>
                    <a:pt x="5001" y="4656"/>
                    <a:pt x="4739" y="4537"/>
                  </a:cubicBezTo>
                  <a:lnTo>
                    <a:pt x="4049" y="4180"/>
                  </a:lnTo>
                  <a:lnTo>
                    <a:pt x="4049" y="4168"/>
                  </a:lnTo>
                  <a:lnTo>
                    <a:pt x="4049" y="3811"/>
                  </a:lnTo>
                  <a:cubicBezTo>
                    <a:pt x="4323" y="3608"/>
                    <a:pt x="4537" y="3299"/>
                    <a:pt x="4584" y="2930"/>
                  </a:cubicBezTo>
                  <a:cubicBezTo>
                    <a:pt x="4715" y="2704"/>
                    <a:pt x="4775" y="2454"/>
                    <a:pt x="4775" y="2203"/>
                  </a:cubicBezTo>
                  <a:cubicBezTo>
                    <a:pt x="4775" y="1727"/>
                    <a:pt x="4549" y="1287"/>
                    <a:pt x="4192" y="1025"/>
                  </a:cubicBezTo>
                  <a:cubicBezTo>
                    <a:pt x="4203" y="953"/>
                    <a:pt x="4227" y="894"/>
                    <a:pt x="4227" y="810"/>
                  </a:cubicBezTo>
                  <a:cubicBezTo>
                    <a:pt x="4227" y="370"/>
                    <a:pt x="3811" y="1"/>
                    <a:pt x="3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6461;p92">
              <a:extLst>
                <a:ext uri="{FF2B5EF4-FFF2-40B4-BE49-F238E27FC236}">
                  <a16:creationId xmlns:a16="http://schemas.microsoft.com/office/drawing/2014/main" id="{1B175897-50DE-56B7-24CF-A2A0D1DA95F2}"/>
                </a:ext>
              </a:extLst>
            </p:cNvPr>
            <p:cNvSpPr/>
            <p:nvPr/>
          </p:nvSpPr>
          <p:spPr>
            <a:xfrm>
              <a:off x="983561" y="2677389"/>
              <a:ext cx="23140" cy="11395"/>
            </a:xfrm>
            <a:custGeom>
              <a:avLst/>
              <a:gdLst/>
              <a:ahLst/>
              <a:cxnLst/>
              <a:rect l="l" t="t" r="r" b="b"/>
              <a:pathLst>
                <a:path w="727" h="358" extrusionOk="0">
                  <a:moveTo>
                    <a:pt x="179" y="1"/>
                  </a:moveTo>
                  <a:cubicBezTo>
                    <a:pt x="84" y="1"/>
                    <a:pt x="1" y="72"/>
                    <a:pt x="1" y="179"/>
                  </a:cubicBezTo>
                  <a:cubicBezTo>
                    <a:pt x="1" y="275"/>
                    <a:pt x="72" y="358"/>
                    <a:pt x="179" y="358"/>
                  </a:cubicBezTo>
                  <a:lnTo>
                    <a:pt x="548" y="358"/>
                  </a:lnTo>
                  <a:cubicBezTo>
                    <a:pt x="644" y="358"/>
                    <a:pt x="727" y="287"/>
                    <a:pt x="727" y="179"/>
                  </a:cubicBezTo>
                  <a:cubicBezTo>
                    <a:pt x="727" y="72"/>
                    <a:pt x="655" y="1"/>
                    <a:pt x="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6462;p92">
              <a:extLst>
                <a:ext uri="{FF2B5EF4-FFF2-40B4-BE49-F238E27FC236}">
                  <a16:creationId xmlns:a16="http://schemas.microsoft.com/office/drawing/2014/main" id="{D62C122E-1CA0-7250-2D26-9728F46985C5}"/>
                </a:ext>
              </a:extLst>
            </p:cNvPr>
            <p:cNvSpPr/>
            <p:nvPr/>
          </p:nvSpPr>
          <p:spPr>
            <a:xfrm>
              <a:off x="1030925" y="2447736"/>
              <a:ext cx="187638" cy="183086"/>
            </a:xfrm>
            <a:custGeom>
              <a:avLst/>
              <a:gdLst/>
              <a:ahLst/>
              <a:cxnLst/>
              <a:rect l="l" t="t" r="r" b="b"/>
              <a:pathLst>
                <a:path w="5895" h="5752" extrusionOk="0">
                  <a:moveTo>
                    <a:pt x="5168" y="358"/>
                  </a:moveTo>
                  <a:cubicBezTo>
                    <a:pt x="5371" y="358"/>
                    <a:pt x="5549" y="536"/>
                    <a:pt x="5549" y="739"/>
                  </a:cubicBezTo>
                  <a:lnTo>
                    <a:pt x="5549" y="3692"/>
                  </a:lnTo>
                  <a:cubicBezTo>
                    <a:pt x="5549" y="3894"/>
                    <a:pt x="5371" y="4073"/>
                    <a:pt x="5168" y="4073"/>
                  </a:cubicBezTo>
                  <a:lnTo>
                    <a:pt x="2942" y="4073"/>
                  </a:lnTo>
                  <a:cubicBezTo>
                    <a:pt x="2918" y="4073"/>
                    <a:pt x="2870" y="4096"/>
                    <a:pt x="2846" y="4108"/>
                  </a:cubicBezTo>
                  <a:lnTo>
                    <a:pt x="1192" y="5311"/>
                  </a:lnTo>
                  <a:lnTo>
                    <a:pt x="1192" y="5311"/>
                  </a:lnTo>
                  <a:lnTo>
                    <a:pt x="1442" y="4299"/>
                  </a:lnTo>
                  <a:cubicBezTo>
                    <a:pt x="1453" y="4251"/>
                    <a:pt x="1442" y="4192"/>
                    <a:pt x="1418" y="4156"/>
                  </a:cubicBezTo>
                  <a:cubicBezTo>
                    <a:pt x="1382" y="4108"/>
                    <a:pt x="1322" y="4096"/>
                    <a:pt x="1275" y="4096"/>
                  </a:cubicBezTo>
                  <a:lnTo>
                    <a:pt x="727" y="4096"/>
                  </a:lnTo>
                  <a:cubicBezTo>
                    <a:pt x="525" y="4096"/>
                    <a:pt x="346" y="3918"/>
                    <a:pt x="346" y="3703"/>
                  </a:cubicBezTo>
                  <a:lnTo>
                    <a:pt x="346" y="739"/>
                  </a:lnTo>
                  <a:cubicBezTo>
                    <a:pt x="346" y="536"/>
                    <a:pt x="525" y="358"/>
                    <a:pt x="727" y="358"/>
                  </a:cubicBezTo>
                  <a:close/>
                  <a:moveTo>
                    <a:pt x="727" y="1"/>
                  </a:moveTo>
                  <a:cubicBezTo>
                    <a:pt x="322" y="1"/>
                    <a:pt x="1" y="322"/>
                    <a:pt x="1" y="727"/>
                  </a:cubicBezTo>
                  <a:lnTo>
                    <a:pt x="1" y="3692"/>
                  </a:lnTo>
                  <a:cubicBezTo>
                    <a:pt x="1" y="4084"/>
                    <a:pt x="322" y="4418"/>
                    <a:pt x="727" y="4418"/>
                  </a:cubicBezTo>
                  <a:lnTo>
                    <a:pt x="1049" y="4418"/>
                  </a:lnTo>
                  <a:lnTo>
                    <a:pt x="799" y="5430"/>
                  </a:lnTo>
                  <a:cubicBezTo>
                    <a:pt x="775" y="5537"/>
                    <a:pt x="822" y="5656"/>
                    <a:pt x="906" y="5716"/>
                  </a:cubicBezTo>
                  <a:cubicBezTo>
                    <a:pt x="953" y="5739"/>
                    <a:pt x="1013" y="5751"/>
                    <a:pt x="1049" y="5751"/>
                  </a:cubicBezTo>
                  <a:cubicBezTo>
                    <a:pt x="1120" y="5751"/>
                    <a:pt x="1156" y="5739"/>
                    <a:pt x="1203" y="5716"/>
                  </a:cubicBezTo>
                  <a:lnTo>
                    <a:pt x="2989" y="4418"/>
                  </a:lnTo>
                  <a:lnTo>
                    <a:pt x="5168" y="4418"/>
                  </a:lnTo>
                  <a:cubicBezTo>
                    <a:pt x="5561" y="4418"/>
                    <a:pt x="5894" y="4084"/>
                    <a:pt x="5894" y="3692"/>
                  </a:cubicBezTo>
                  <a:lnTo>
                    <a:pt x="5894" y="727"/>
                  </a:lnTo>
                  <a:cubicBezTo>
                    <a:pt x="5894" y="322"/>
                    <a:pt x="5561" y="1"/>
                    <a:pt x="5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6463;p92">
              <a:extLst>
                <a:ext uri="{FF2B5EF4-FFF2-40B4-BE49-F238E27FC236}">
                  <a16:creationId xmlns:a16="http://schemas.microsoft.com/office/drawing/2014/main" id="{819D2F17-3BCC-4B3F-FD4D-412A0ADB839C}"/>
                </a:ext>
              </a:extLst>
            </p:cNvPr>
            <p:cNvSpPr/>
            <p:nvPr/>
          </p:nvSpPr>
          <p:spPr>
            <a:xfrm>
              <a:off x="1066574" y="2483353"/>
              <a:ext cx="28806" cy="11045"/>
            </a:xfrm>
            <a:custGeom>
              <a:avLst/>
              <a:gdLst/>
              <a:ahLst/>
              <a:cxnLst/>
              <a:rect l="l" t="t" r="r" b="b"/>
              <a:pathLst>
                <a:path w="905" h="347" extrusionOk="0">
                  <a:moveTo>
                    <a:pt x="179" y="1"/>
                  </a:moveTo>
                  <a:cubicBezTo>
                    <a:pt x="83" y="1"/>
                    <a:pt x="0" y="72"/>
                    <a:pt x="0" y="179"/>
                  </a:cubicBezTo>
                  <a:cubicBezTo>
                    <a:pt x="0" y="263"/>
                    <a:pt x="72" y="346"/>
                    <a:pt x="179" y="346"/>
                  </a:cubicBezTo>
                  <a:lnTo>
                    <a:pt x="726" y="346"/>
                  </a:lnTo>
                  <a:cubicBezTo>
                    <a:pt x="810" y="346"/>
                    <a:pt x="905" y="275"/>
                    <a:pt x="905" y="179"/>
                  </a:cubicBezTo>
                  <a:cubicBezTo>
                    <a:pt x="893" y="72"/>
                    <a:pt x="810" y="1"/>
                    <a:pt x="7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6464;p92">
              <a:extLst>
                <a:ext uri="{FF2B5EF4-FFF2-40B4-BE49-F238E27FC236}">
                  <a16:creationId xmlns:a16="http://schemas.microsoft.com/office/drawing/2014/main" id="{91568E2C-1A8D-4A88-A82E-35D8EE53B24E}"/>
                </a:ext>
              </a:extLst>
            </p:cNvPr>
            <p:cNvSpPr/>
            <p:nvPr/>
          </p:nvSpPr>
          <p:spPr>
            <a:xfrm>
              <a:off x="1107126" y="2483353"/>
              <a:ext cx="76201" cy="11045"/>
            </a:xfrm>
            <a:custGeom>
              <a:avLst/>
              <a:gdLst/>
              <a:ahLst/>
              <a:cxnLst/>
              <a:rect l="l" t="t" r="r" b="b"/>
              <a:pathLst>
                <a:path w="2394" h="347" extrusionOk="0">
                  <a:moveTo>
                    <a:pt x="179" y="1"/>
                  </a:moveTo>
                  <a:cubicBezTo>
                    <a:pt x="95" y="1"/>
                    <a:pt x="0" y="72"/>
                    <a:pt x="0" y="179"/>
                  </a:cubicBezTo>
                  <a:cubicBezTo>
                    <a:pt x="0" y="263"/>
                    <a:pt x="71" y="346"/>
                    <a:pt x="179" y="346"/>
                  </a:cubicBezTo>
                  <a:lnTo>
                    <a:pt x="2215" y="346"/>
                  </a:lnTo>
                  <a:cubicBezTo>
                    <a:pt x="2310" y="346"/>
                    <a:pt x="2393" y="275"/>
                    <a:pt x="2393" y="179"/>
                  </a:cubicBezTo>
                  <a:cubicBezTo>
                    <a:pt x="2393" y="72"/>
                    <a:pt x="2310" y="1"/>
                    <a:pt x="2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6465;p92">
              <a:extLst>
                <a:ext uri="{FF2B5EF4-FFF2-40B4-BE49-F238E27FC236}">
                  <a16:creationId xmlns:a16="http://schemas.microsoft.com/office/drawing/2014/main" id="{8B809D93-08E2-DA6E-5E0C-D95496A9142D}"/>
                </a:ext>
              </a:extLst>
            </p:cNvPr>
            <p:cNvSpPr/>
            <p:nvPr/>
          </p:nvSpPr>
          <p:spPr>
            <a:xfrm>
              <a:off x="1065810" y="2512542"/>
              <a:ext cx="117516" cy="11395"/>
            </a:xfrm>
            <a:custGeom>
              <a:avLst/>
              <a:gdLst/>
              <a:ahLst/>
              <a:cxnLst/>
              <a:rect l="l" t="t" r="r" b="b"/>
              <a:pathLst>
                <a:path w="3692" h="358" extrusionOk="0">
                  <a:moveTo>
                    <a:pt x="179" y="1"/>
                  </a:moveTo>
                  <a:cubicBezTo>
                    <a:pt x="96" y="1"/>
                    <a:pt x="0" y="72"/>
                    <a:pt x="0" y="179"/>
                  </a:cubicBezTo>
                  <a:cubicBezTo>
                    <a:pt x="0" y="274"/>
                    <a:pt x="84" y="358"/>
                    <a:pt x="179" y="358"/>
                  </a:cubicBezTo>
                  <a:lnTo>
                    <a:pt x="3513" y="358"/>
                  </a:lnTo>
                  <a:cubicBezTo>
                    <a:pt x="3608" y="358"/>
                    <a:pt x="3691" y="286"/>
                    <a:pt x="3691" y="179"/>
                  </a:cubicBezTo>
                  <a:cubicBezTo>
                    <a:pt x="3691" y="72"/>
                    <a:pt x="3608" y="1"/>
                    <a:pt x="3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6466;p92">
              <a:extLst>
                <a:ext uri="{FF2B5EF4-FFF2-40B4-BE49-F238E27FC236}">
                  <a16:creationId xmlns:a16="http://schemas.microsoft.com/office/drawing/2014/main" id="{F98DE290-774A-A710-2469-950155092348}"/>
                </a:ext>
              </a:extLst>
            </p:cNvPr>
            <p:cNvSpPr/>
            <p:nvPr/>
          </p:nvSpPr>
          <p:spPr>
            <a:xfrm>
              <a:off x="1065810" y="2542112"/>
              <a:ext cx="76583" cy="11395"/>
            </a:xfrm>
            <a:custGeom>
              <a:avLst/>
              <a:gdLst/>
              <a:ahLst/>
              <a:cxnLst/>
              <a:rect l="l" t="t" r="r" b="b"/>
              <a:pathLst>
                <a:path w="2406" h="358" extrusionOk="0">
                  <a:moveTo>
                    <a:pt x="179" y="0"/>
                  </a:moveTo>
                  <a:cubicBezTo>
                    <a:pt x="96" y="0"/>
                    <a:pt x="0" y="72"/>
                    <a:pt x="0" y="179"/>
                  </a:cubicBezTo>
                  <a:cubicBezTo>
                    <a:pt x="0" y="262"/>
                    <a:pt x="84" y="357"/>
                    <a:pt x="179" y="357"/>
                  </a:cubicBezTo>
                  <a:lnTo>
                    <a:pt x="2227" y="357"/>
                  </a:lnTo>
                  <a:cubicBezTo>
                    <a:pt x="2310" y="357"/>
                    <a:pt x="2405" y="274"/>
                    <a:pt x="2405" y="179"/>
                  </a:cubicBezTo>
                  <a:cubicBezTo>
                    <a:pt x="2405" y="72"/>
                    <a:pt x="2310" y="0"/>
                    <a:pt x="2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6467;p92">
              <a:extLst>
                <a:ext uri="{FF2B5EF4-FFF2-40B4-BE49-F238E27FC236}">
                  <a16:creationId xmlns:a16="http://schemas.microsoft.com/office/drawing/2014/main" id="{A49EDBC4-E72F-758D-3E07-E5D56FFFC3D8}"/>
                </a:ext>
              </a:extLst>
            </p:cNvPr>
            <p:cNvSpPr/>
            <p:nvPr/>
          </p:nvSpPr>
          <p:spPr>
            <a:xfrm>
              <a:off x="1154489" y="2542112"/>
              <a:ext cx="28838" cy="11395"/>
            </a:xfrm>
            <a:custGeom>
              <a:avLst/>
              <a:gdLst/>
              <a:ahLst/>
              <a:cxnLst/>
              <a:rect l="l" t="t" r="r" b="b"/>
              <a:pathLst>
                <a:path w="906" h="358" extrusionOk="0">
                  <a:moveTo>
                    <a:pt x="179" y="0"/>
                  </a:moveTo>
                  <a:cubicBezTo>
                    <a:pt x="96" y="0"/>
                    <a:pt x="0" y="72"/>
                    <a:pt x="0" y="179"/>
                  </a:cubicBezTo>
                  <a:cubicBezTo>
                    <a:pt x="0" y="262"/>
                    <a:pt x="72" y="357"/>
                    <a:pt x="179" y="357"/>
                  </a:cubicBezTo>
                  <a:lnTo>
                    <a:pt x="727" y="357"/>
                  </a:lnTo>
                  <a:cubicBezTo>
                    <a:pt x="822" y="357"/>
                    <a:pt x="905" y="274"/>
                    <a:pt x="905" y="179"/>
                  </a:cubicBezTo>
                  <a:cubicBezTo>
                    <a:pt x="905"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16468;p92">
            <a:extLst>
              <a:ext uri="{FF2B5EF4-FFF2-40B4-BE49-F238E27FC236}">
                <a16:creationId xmlns:a16="http://schemas.microsoft.com/office/drawing/2014/main" id="{CF0F6820-ED87-50A3-BED2-05B1CF16C930}"/>
              </a:ext>
            </a:extLst>
          </p:cNvPr>
          <p:cNvGrpSpPr/>
          <p:nvPr/>
        </p:nvGrpSpPr>
        <p:grpSpPr>
          <a:xfrm>
            <a:off x="5533463" y="3261027"/>
            <a:ext cx="464259" cy="464580"/>
            <a:chOff x="4206763" y="2450951"/>
            <a:chExt cx="322151" cy="322374"/>
          </a:xfrm>
          <a:solidFill>
            <a:srgbClr val="8E1438"/>
          </a:solidFill>
        </p:grpSpPr>
        <p:sp>
          <p:nvSpPr>
            <p:cNvPr id="230" name="Google Shape;16469;p92">
              <a:extLst>
                <a:ext uri="{FF2B5EF4-FFF2-40B4-BE49-F238E27FC236}">
                  <a16:creationId xmlns:a16="http://schemas.microsoft.com/office/drawing/2014/main" id="{6D346F15-3A3D-E212-CE15-B4EC531C3B7D}"/>
                </a:ext>
              </a:extLst>
            </p:cNvPr>
            <p:cNvSpPr/>
            <p:nvPr/>
          </p:nvSpPr>
          <p:spPr>
            <a:xfrm>
              <a:off x="4206763" y="2571650"/>
              <a:ext cx="322151" cy="201675"/>
            </a:xfrm>
            <a:custGeom>
              <a:avLst/>
              <a:gdLst/>
              <a:ahLst/>
              <a:cxnLst/>
              <a:rect l="l" t="t" r="r" b="b"/>
              <a:pathLst>
                <a:path w="10121" h="6336" extrusionOk="0">
                  <a:moveTo>
                    <a:pt x="2691" y="2847"/>
                  </a:moveTo>
                  <a:lnTo>
                    <a:pt x="2691" y="6037"/>
                  </a:lnTo>
                  <a:lnTo>
                    <a:pt x="1393" y="6037"/>
                  </a:lnTo>
                  <a:lnTo>
                    <a:pt x="1393" y="2847"/>
                  </a:lnTo>
                  <a:close/>
                  <a:moveTo>
                    <a:pt x="5703" y="2049"/>
                  </a:moveTo>
                  <a:lnTo>
                    <a:pt x="5703" y="6037"/>
                  </a:lnTo>
                  <a:lnTo>
                    <a:pt x="4406" y="6037"/>
                  </a:lnTo>
                  <a:lnTo>
                    <a:pt x="4406" y="2049"/>
                  </a:lnTo>
                  <a:close/>
                  <a:moveTo>
                    <a:pt x="8704" y="299"/>
                  </a:moveTo>
                  <a:lnTo>
                    <a:pt x="8704" y="6037"/>
                  </a:lnTo>
                  <a:lnTo>
                    <a:pt x="7406" y="6037"/>
                  </a:lnTo>
                  <a:lnTo>
                    <a:pt x="7406" y="299"/>
                  </a:lnTo>
                  <a:close/>
                  <a:moveTo>
                    <a:pt x="7275" y="1"/>
                  </a:moveTo>
                  <a:cubicBezTo>
                    <a:pt x="7192" y="1"/>
                    <a:pt x="7132" y="61"/>
                    <a:pt x="7132" y="156"/>
                  </a:cubicBezTo>
                  <a:lnTo>
                    <a:pt x="7132" y="6037"/>
                  </a:lnTo>
                  <a:lnTo>
                    <a:pt x="6001" y="6037"/>
                  </a:lnTo>
                  <a:lnTo>
                    <a:pt x="6001" y="1894"/>
                  </a:lnTo>
                  <a:cubicBezTo>
                    <a:pt x="6001" y="1811"/>
                    <a:pt x="5941" y="1751"/>
                    <a:pt x="5846" y="1751"/>
                  </a:cubicBezTo>
                  <a:lnTo>
                    <a:pt x="4275" y="1751"/>
                  </a:lnTo>
                  <a:cubicBezTo>
                    <a:pt x="4179" y="1751"/>
                    <a:pt x="4120" y="1811"/>
                    <a:pt x="4120" y="1894"/>
                  </a:cubicBezTo>
                  <a:lnTo>
                    <a:pt x="4120" y="6037"/>
                  </a:lnTo>
                  <a:lnTo>
                    <a:pt x="2989" y="6037"/>
                  </a:lnTo>
                  <a:lnTo>
                    <a:pt x="2989" y="2704"/>
                  </a:lnTo>
                  <a:cubicBezTo>
                    <a:pt x="2989" y="2608"/>
                    <a:pt x="2929" y="2549"/>
                    <a:pt x="2846" y="2549"/>
                  </a:cubicBezTo>
                  <a:lnTo>
                    <a:pt x="1262" y="2549"/>
                  </a:lnTo>
                  <a:cubicBezTo>
                    <a:pt x="1167" y="2549"/>
                    <a:pt x="1119" y="2608"/>
                    <a:pt x="1119" y="2704"/>
                  </a:cubicBezTo>
                  <a:lnTo>
                    <a:pt x="1119" y="6037"/>
                  </a:lnTo>
                  <a:lnTo>
                    <a:pt x="143" y="6037"/>
                  </a:lnTo>
                  <a:cubicBezTo>
                    <a:pt x="60" y="6037"/>
                    <a:pt x="0" y="6097"/>
                    <a:pt x="0" y="6180"/>
                  </a:cubicBezTo>
                  <a:cubicBezTo>
                    <a:pt x="0" y="6276"/>
                    <a:pt x="60" y="6335"/>
                    <a:pt x="143" y="6335"/>
                  </a:cubicBezTo>
                  <a:lnTo>
                    <a:pt x="9966" y="6335"/>
                  </a:lnTo>
                  <a:cubicBezTo>
                    <a:pt x="10061" y="6335"/>
                    <a:pt x="10121" y="6276"/>
                    <a:pt x="10121" y="6180"/>
                  </a:cubicBezTo>
                  <a:cubicBezTo>
                    <a:pt x="10121" y="6109"/>
                    <a:pt x="10049" y="6037"/>
                    <a:pt x="9966" y="6037"/>
                  </a:cubicBezTo>
                  <a:lnTo>
                    <a:pt x="9001" y="6037"/>
                  </a:lnTo>
                  <a:lnTo>
                    <a:pt x="9001" y="156"/>
                  </a:lnTo>
                  <a:cubicBezTo>
                    <a:pt x="9001" y="61"/>
                    <a:pt x="8942" y="1"/>
                    <a:pt x="88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6470;p92">
              <a:extLst>
                <a:ext uri="{FF2B5EF4-FFF2-40B4-BE49-F238E27FC236}">
                  <a16:creationId xmlns:a16="http://schemas.microsoft.com/office/drawing/2014/main" id="{9AAE1DD6-1949-8CE7-A1A8-86850D01EFD9}"/>
                </a:ext>
              </a:extLst>
            </p:cNvPr>
            <p:cNvSpPr/>
            <p:nvPr/>
          </p:nvSpPr>
          <p:spPr>
            <a:xfrm>
              <a:off x="4210933" y="2450951"/>
              <a:ext cx="308878" cy="185537"/>
            </a:xfrm>
            <a:custGeom>
              <a:avLst/>
              <a:gdLst/>
              <a:ahLst/>
              <a:cxnLst/>
              <a:rect l="l" t="t" r="r" b="b"/>
              <a:pathLst>
                <a:path w="9704" h="5829" extrusionOk="0">
                  <a:moveTo>
                    <a:pt x="9212" y="1"/>
                  </a:moveTo>
                  <a:cubicBezTo>
                    <a:pt x="9189" y="1"/>
                    <a:pt x="9167" y="3"/>
                    <a:pt x="9144" y="7"/>
                  </a:cubicBezTo>
                  <a:lnTo>
                    <a:pt x="7870" y="162"/>
                  </a:lnTo>
                  <a:cubicBezTo>
                    <a:pt x="7620" y="197"/>
                    <a:pt x="7442" y="435"/>
                    <a:pt x="7477" y="685"/>
                  </a:cubicBezTo>
                  <a:cubicBezTo>
                    <a:pt x="7500" y="920"/>
                    <a:pt x="7711" y="1092"/>
                    <a:pt x="7944" y="1092"/>
                  </a:cubicBezTo>
                  <a:cubicBezTo>
                    <a:pt x="7959" y="1092"/>
                    <a:pt x="7974" y="1092"/>
                    <a:pt x="7989" y="1090"/>
                  </a:cubicBezTo>
                  <a:lnTo>
                    <a:pt x="8096" y="1066"/>
                  </a:lnTo>
                  <a:lnTo>
                    <a:pt x="8096" y="1066"/>
                  </a:lnTo>
                  <a:cubicBezTo>
                    <a:pt x="6537" y="2876"/>
                    <a:pt x="4691" y="3805"/>
                    <a:pt x="3382" y="4269"/>
                  </a:cubicBezTo>
                  <a:cubicBezTo>
                    <a:pt x="1739" y="4853"/>
                    <a:pt x="476" y="4912"/>
                    <a:pt x="465" y="4912"/>
                  </a:cubicBezTo>
                  <a:cubicBezTo>
                    <a:pt x="203" y="4924"/>
                    <a:pt x="0" y="5138"/>
                    <a:pt x="12" y="5388"/>
                  </a:cubicBezTo>
                  <a:cubicBezTo>
                    <a:pt x="36" y="5638"/>
                    <a:pt x="226" y="5829"/>
                    <a:pt x="476" y="5829"/>
                  </a:cubicBezTo>
                  <a:lnTo>
                    <a:pt x="488" y="5829"/>
                  </a:lnTo>
                  <a:cubicBezTo>
                    <a:pt x="548" y="5829"/>
                    <a:pt x="1893" y="5793"/>
                    <a:pt x="3667" y="5150"/>
                  </a:cubicBezTo>
                  <a:cubicBezTo>
                    <a:pt x="4656" y="4793"/>
                    <a:pt x="5596" y="4317"/>
                    <a:pt x="6442" y="3745"/>
                  </a:cubicBezTo>
                  <a:cubicBezTo>
                    <a:pt x="6525" y="3710"/>
                    <a:pt x="6537" y="3614"/>
                    <a:pt x="6489" y="3543"/>
                  </a:cubicBezTo>
                  <a:cubicBezTo>
                    <a:pt x="6458" y="3497"/>
                    <a:pt x="6413" y="3471"/>
                    <a:pt x="6365" y="3471"/>
                  </a:cubicBezTo>
                  <a:cubicBezTo>
                    <a:pt x="6339" y="3471"/>
                    <a:pt x="6312" y="3478"/>
                    <a:pt x="6287" y="3495"/>
                  </a:cubicBezTo>
                  <a:cubicBezTo>
                    <a:pt x="5453" y="4067"/>
                    <a:pt x="4537" y="4519"/>
                    <a:pt x="3560" y="4865"/>
                  </a:cubicBezTo>
                  <a:cubicBezTo>
                    <a:pt x="1834" y="5484"/>
                    <a:pt x="536" y="5519"/>
                    <a:pt x="476" y="5531"/>
                  </a:cubicBezTo>
                  <a:cubicBezTo>
                    <a:pt x="393" y="5531"/>
                    <a:pt x="310" y="5460"/>
                    <a:pt x="310" y="5377"/>
                  </a:cubicBezTo>
                  <a:cubicBezTo>
                    <a:pt x="310" y="5281"/>
                    <a:pt x="393" y="5210"/>
                    <a:pt x="476" y="5198"/>
                  </a:cubicBezTo>
                  <a:cubicBezTo>
                    <a:pt x="488" y="5198"/>
                    <a:pt x="1798" y="5150"/>
                    <a:pt x="3489" y="4543"/>
                  </a:cubicBezTo>
                  <a:cubicBezTo>
                    <a:pt x="4894" y="4031"/>
                    <a:pt x="6918" y="3007"/>
                    <a:pt x="8573" y="947"/>
                  </a:cubicBezTo>
                  <a:cubicBezTo>
                    <a:pt x="8664" y="856"/>
                    <a:pt x="8579" y="709"/>
                    <a:pt x="8456" y="709"/>
                  </a:cubicBezTo>
                  <a:cubicBezTo>
                    <a:pt x="8451" y="709"/>
                    <a:pt x="8447" y="709"/>
                    <a:pt x="8442" y="709"/>
                  </a:cubicBezTo>
                  <a:lnTo>
                    <a:pt x="7966" y="769"/>
                  </a:lnTo>
                  <a:cubicBezTo>
                    <a:pt x="7951" y="772"/>
                    <a:pt x="7937" y="774"/>
                    <a:pt x="7924" y="774"/>
                  </a:cubicBezTo>
                  <a:cubicBezTo>
                    <a:pt x="7850" y="774"/>
                    <a:pt x="7797" y="720"/>
                    <a:pt x="7787" y="650"/>
                  </a:cubicBezTo>
                  <a:cubicBezTo>
                    <a:pt x="7751" y="554"/>
                    <a:pt x="7835" y="459"/>
                    <a:pt x="7930" y="447"/>
                  </a:cubicBezTo>
                  <a:lnTo>
                    <a:pt x="9204" y="281"/>
                  </a:lnTo>
                  <a:cubicBezTo>
                    <a:pt x="9210" y="280"/>
                    <a:pt x="9216" y="280"/>
                    <a:pt x="9222" y="280"/>
                  </a:cubicBezTo>
                  <a:cubicBezTo>
                    <a:pt x="9311" y="280"/>
                    <a:pt x="9394" y="358"/>
                    <a:pt x="9394" y="447"/>
                  </a:cubicBezTo>
                  <a:lnTo>
                    <a:pt x="9394" y="1709"/>
                  </a:lnTo>
                  <a:cubicBezTo>
                    <a:pt x="9394" y="1805"/>
                    <a:pt x="9323" y="1876"/>
                    <a:pt x="9228" y="1876"/>
                  </a:cubicBezTo>
                  <a:cubicBezTo>
                    <a:pt x="9132" y="1876"/>
                    <a:pt x="9061" y="1805"/>
                    <a:pt x="9061" y="1709"/>
                  </a:cubicBezTo>
                  <a:lnTo>
                    <a:pt x="9061" y="1328"/>
                  </a:lnTo>
                  <a:cubicBezTo>
                    <a:pt x="9061" y="1269"/>
                    <a:pt x="9025" y="1209"/>
                    <a:pt x="8978" y="1186"/>
                  </a:cubicBezTo>
                  <a:cubicBezTo>
                    <a:pt x="8963" y="1183"/>
                    <a:pt x="8948" y="1181"/>
                    <a:pt x="8932" y="1181"/>
                  </a:cubicBezTo>
                  <a:cubicBezTo>
                    <a:pt x="8882" y="1181"/>
                    <a:pt x="8829" y="1197"/>
                    <a:pt x="8811" y="1233"/>
                  </a:cubicBezTo>
                  <a:cubicBezTo>
                    <a:pt x="8263" y="1924"/>
                    <a:pt x="7620" y="2531"/>
                    <a:pt x="6930" y="3067"/>
                  </a:cubicBezTo>
                  <a:cubicBezTo>
                    <a:pt x="6870" y="3114"/>
                    <a:pt x="6858" y="3210"/>
                    <a:pt x="6906" y="3269"/>
                  </a:cubicBezTo>
                  <a:cubicBezTo>
                    <a:pt x="6936" y="3307"/>
                    <a:pt x="6985" y="3330"/>
                    <a:pt x="7032" y="3330"/>
                  </a:cubicBezTo>
                  <a:cubicBezTo>
                    <a:pt x="7060" y="3330"/>
                    <a:pt x="7086" y="3322"/>
                    <a:pt x="7108" y="3305"/>
                  </a:cubicBezTo>
                  <a:cubicBezTo>
                    <a:pt x="7704" y="2840"/>
                    <a:pt x="8275" y="2305"/>
                    <a:pt x="8775" y="1745"/>
                  </a:cubicBezTo>
                  <a:cubicBezTo>
                    <a:pt x="8799" y="1995"/>
                    <a:pt x="8989" y="2186"/>
                    <a:pt x="9239" y="2186"/>
                  </a:cubicBezTo>
                  <a:cubicBezTo>
                    <a:pt x="9490" y="2186"/>
                    <a:pt x="9704" y="1983"/>
                    <a:pt x="9704" y="1721"/>
                  </a:cubicBezTo>
                  <a:lnTo>
                    <a:pt x="9704" y="459"/>
                  </a:lnTo>
                  <a:cubicBezTo>
                    <a:pt x="9680" y="328"/>
                    <a:pt x="9620" y="209"/>
                    <a:pt x="9513" y="126"/>
                  </a:cubicBezTo>
                  <a:cubicBezTo>
                    <a:pt x="9425" y="47"/>
                    <a:pt x="9319" y="1"/>
                    <a:pt x="92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16471;p92">
            <a:extLst>
              <a:ext uri="{FF2B5EF4-FFF2-40B4-BE49-F238E27FC236}">
                <a16:creationId xmlns:a16="http://schemas.microsoft.com/office/drawing/2014/main" id="{3B879448-7B28-5B12-DC56-4494915169F9}"/>
              </a:ext>
            </a:extLst>
          </p:cNvPr>
          <p:cNvGrpSpPr/>
          <p:nvPr/>
        </p:nvGrpSpPr>
        <p:grpSpPr>
          <a:xfrm>
            <a:off x="10302976" y="3259741"/>
            <a:ext cx="472653" cy="467379"/>
            <a:chOff x="7528096" y="2450059"/>
            <a:chExt cx="327976" cy="324316"/>
          </a:xfrm>
          <a:solidFill>
            <a:srgbClr val="8E1438"/>
          </a:solidFill>
        </p:grpSpPr>
        <p:sp>
          <p:nvSpPr>
            <p:cNvPr id="233" name="Google Shape;16472;p92">
              <a:extLst>
                <a:ext uri="{FF2B5EF4-FFF2-40B4-BE49-F238E27FC236}">
                  <a16:creationId xmlns:a16="http://schemas.microsoft.com/office/drawing/2014/main" id="{8C8BF624-50C5-5392-4F33-BF1A1044F6E9}"/>
                </a:ext>
              </a:extLst>
            </p:cNvPr>
            <p:cNvSpPr/>
            <p:nvPr/>
          </p:nvSpPr>
          <p:spPr>
            <a:xfrm>
              <a:off x="7569411" y="2697187"/>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6473;p92">
              <a:extLst>
                <a:ext uri="{FF2B5EF4-FFF2-40B4-BE49-F238E27FC236}">
                  <a16:creationId xmlns:a16="http://schemas.microsoft.com/office/drawing/2014/main" id="{A92B6369-951B-DBE1-DA07-62A41381AA7B}"/>
                </a:ext>
              </a:extLst>
            </p:cNvPr>
            <p:cNvSpPr/>
            <p:nvPr/>
          </p:nvSpPr>
          <p:spPr>
            <a:xfrm>
              <a:off x="7600859" y="2728667"/>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6474;p92">
              <a:extLst>
                <a:ext uri="{FF2B5EF4-FFF2-40B4-BE49-F238E27FC236}">
                  <a16:creationId xmlns:a16="http://schemas.microsoft.com/office/drawing/2014/main" id="{F0BDC28C-A17E-3BFC-7D3D-0DC4E3685F7B}"/>
                </a:ext>
              </a:extLst>
            </p:cNvPr>
            <p:cNvSpPr/>
            <p:nvPr/>
          </p:nvSpPr>
          <p:spPr>
            <a:xfrm>
              <a:off x="7585326" y="2713102"/>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6475;p92">
              <a:extLst>
                <a:ext uri="{FF2B5EF4-FFF2-40B4-BE49-F238E27FC236}">
                  <a16:creationId xmlns:a16="http://schemas.microsoft.com/office/drawing/2014/main" id="{31B092A1-8E49-F5B2-D677-58CD806FF988}"/>
                </a:ext>
              </a:extLst>
            </p:cNvPr>
            <p:cNvSpPr/>
            <p:nvPr/>
          </p:nvSpPr>
          <p:spPr>
            <a:xfrm>
              <a:off x="7528096" y="2450059"/>
              <a:ext cx="327976" cy="324316"/>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6476;p92">
              <a:extLst>
                <a:ext uri="{FF2B5EF4-FFF2-40B4-BE49-F238E27FC236}">
                  <a16:creationId xmlns:a16="http://schemas.microsoft.com/office/drawing/2014/main" id="{DB5A7908-0C3D-0D3B-E8FB-7C06BE356AD5}"/>
                </a:ext>
              </a:extLst>
            </p:cNvPr>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16477;p92">
            <a:extLst>
              <a:ext uri="{FF2B5EF4-FFF2-40B4-BE49-F238E27FC236}">
                <a16:creationId xmlns:a16="http://schemas.microsoft.com/office/drawing/2014/main" id="{7FAB6C67-26DB-9DE5-F70F-DEDC8196FB54}"/>
              </a:ext>
            </a:extLst>
          </p:cNvPr>
          <p:cNvGrpSpPr/>
          <p:nvPr/>
        </p:nvGrpSpPr>
        <p:grpSpPr>
          <a:xfrm>
            <a:off x="9670011" y="3349787"/>
            <a:ext cx="406921" cy="286234"/>
            <a:chOff x="7077129" y="2512542"/>
            <a:chExt cx="282364" cy="198619"/>
          </a:xfrm>
          <a:solidFill>
            <a:srgbClr val="8E1438"/>
          </a:solidFill>
        </p:grpSpPr>
        <p:sp>
          <p:nvSpPr>
            <p:cNvPr id="239" name="Google Shape;16478;p92">
              <a:extLst>
                <a:ext uri="{FF2B5EF4-FFF2-40B4-BE49-F238E27FC236}">
                  <a16:creationId xmlns:a16="http://schemas.microsoft.com/office/drawing/2014/main" id="{40917137-BB34-4B1C-4558-03181A5F2108}"/>
                </a:ext>
              </a:extLst>
            </p:cNvPr>
            <p:cNvSpPr/>
            <p:nvPr/>
          </p:nvSpPr>
          <p:spPr>
            <a:xfrm>
              <a:off x="7304872" y="2551533"/>
              <a:ext cx="25050" cy="19416"/>
            </a:xfrm>
            <a:custGeom>
              <a:avLst/>
              <a:gdLst/>
              <a:ahLst/>
              <a:cxnLst/>
              <a:rect l="l" t="t" r="r" b="b"/>
              <a:pathLst>
                <a:path w="787" h="610" extrusionOk="0">
                  <a:moveTo>
                    <a:pt x="166" y="1"/>
                  </a:moveTo>
                  <a:cubicBezTo>
                    <a:pt x="119" y="1"/>
                    <a:pt x="72" y="27"/>
                    <a:pt x="48" y="73"/>
                  </a:cubicBezTo>
                  <a:cubicBezTo>
                    <a:pt x="1" y="133"/>
                    <a:pt x="13" y="216"/>
                    <a:pt x="84" y="264"/>
                  </a:cubicBezTo>
                  <a:cubicBezTo>
                    <a:pt x="239" y="371"/>
                    <a:pt x="382" y="478"/>
                    <a:pt x="549" y="573"/>
                  </a:cubicBezTo>
                  <a:cubicBezTo>
                    <a:pt x="584" y="597"/>
                    <a:pt x="608" y="609"/>
                    <a:pt x="620" y="609"/>
                  </a:cubicBezTo>
                  <a:cubicBezTo>
                    <a:pt x="668" y="609"/>
                    <a:pt x="715" y="597"/>
                    <a:pt x="739" y="550"/>
                  </a:cubicBezTo>
                  <a:cubicBezTo>
                    <a:pt x="787" y="490"/>
                    <a:pt x="775" y="395"/>
                    <a:pt x="703" y="359"/>
                  </a:cubicBezTo>
                  <a:cubicBezTo>
                    <a:pt x="537" y="240"/>
                    <a:pt x="382" y="133"/>
                    <a:pt x="239" y="26"/>
                  </a:cubicBezTo>
                  <a:cubicBezTo>
                    <a:pt x="218" y="9"/>
                    <a:pt x="192" y="1"/>
                    <a:pt x="1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6479;p92">
              <a:extLst>
                <a:ext uri="{FF2B5EF4-FFF2-40B4-BE49-F238E27FC236}">
                  <a16:creationId xmlns:a16="http://schemas.microsoft.com/office/drawing/2014/main" id="{CD140CFE-B0C9-AAB7-0005-09EEDC453301}"/>
                </a:ext>
              </a:extLst>
            </p:cNvPr>
            <p:cNvSpPr/>
            <p:nvPr/>
          </p:nvSpPr>
          <p:spPr>
            <a:xfrm>
              <a:off x="7129043" y="2512542"/>
              <a:ext cx="164879" cy="42875"/>
            </a:xfrm>
            <a:custGeom>
              <a:avLst/>
              <a:gdLst/>
              <a:ahLst/>
              <a:cxnLst/>
              <a:rect l="l" t="t" r="r" b="b"/>
              <a:pathLst>
                <a:path w="5180" h="1347" extrusionOk="0">
                  <a:moveTo>
                    <a:pt x="2798" y="1"/>
                  </a:moveTo>
                  <a:cubicBezTo>
                    <a:pt x="2120" y="1"/>
                    <a:pt x="1227" y="358"/>
                    <a:pt x="96" y="1084"/>
                  </a:cubicBezTo>
                  <a:cubicBezTo>
                    <a:pt x="36" y="1132"/>
                    <a:pt x="0" y="1215"/>
                    <a:pt x="48" y="1286"/>
                  </a:cubicBezTo>
                  <a:cubicBezTo>
                    <a:pt x="72" y="1322"/>
                    <a:pt x="119" y="1346"/>
                    <a:pt x="167" y="1346"/>
                  </a:cubicBezTo>
                  <a:cubicBezTo>
                    <a:pt x="191" y="1346"/>
                    <a:pt x="215" y="1346"/>
                    <a:pt x="238" y="1322"/>
                  </a:cubicBezTo>
                  <a:cubicBezTo>
                    <a:pt x="1322" y="620"/>
                    <a:pt x="2179" y="286"/>
                    <a:pt x="2798" y="286"/>
                  </a:cubicBezTo>
                  <a:cubicBezTo>
                    <a:pt x="3346" y="286"/>
                    <a:pt x="4060" y="536"/>
                    <a:pt x="4953" y="1072"/>
                  </a:cubicBezTo>
                  <a:cubicBezTo>
                    <a:pt x="4973" y="1088"/>
                    <a:pt x="4996" y="1094"/>
                    <a:pt x="5019" y="1094"/>
                  </a:cubicBezTo>
                  <a:cubicBezTo>
                    <a:pt x="5069" y="1094"/>
                    <a:pt x="5124" y="1065"/>
                    <a:pt x="5156" y="1025"/>
                  </a:cubicBezTo>
                  <a:cubicBezTo>
                    <a:pt x="5180" y="965"/>
                    <a:pt x="5168" y="882"/>
                    <a:pt x="5108" y="834"/>
                  </a:cubicBezTo>
                  <a:cubicBezTo>
                    <a:pt x="4156" y="274"/>
                    <a:pt x="3406" y="1"/>
                    <a:pt x="2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6480;p92">
              <a:extLst>
                <a:ext uri="{FF2B5EF4-FFF2-40B4-BE49-F238E27FC236}">
                  <a16:creationId xmlns:a16="http://schemas.microsoft.com/office/drawing/2014/main" id="{61F5DCB4-0DDD-A2C3-ED44-2C109612AB5E}"/>
                </a:ext>
              </a:extLst>
            </p:cNvPr>
            <p:cNvSpPr/>
            <p:nvPr/>
          </p:nvSpPr>
          <p:spPr>
            <a:xfrm>
              <a:off x="7077129" y="2536796"/>
              <a:ext cx="282364" cy="174365"/>
            </a:xfrm>
            <a:custGeom>
              <a:avLst/>
              <a:gdLst/>
              <a:ahLst/>
              <a:cxnLst/>
              <a:rect l="l" t="t" r="r" b="b"/>
              <a:pathLst>
                <a:path w="8871" h="5478" extrusionOk="0">
                  <a:moveTo>
                    <a:pt x="4429" y="263"/>
                  </a:moveTo>
                  <a:cubicBezTo>
                    <a:pt x="5572" y="263"/>
                    <a:pt x="7858" y="2048"/>
                    <a:pt x="8525" y="2608"/>
                  </a:cubicBezTo>
                  <a:cubicBezTo>
                    <a:pt x="8573" y="2632"/>
                    <a:pt x="8585" y="2680"/>
                    <a:pt x="8585" y="2739"/>
                  </a:cubicBezTo>
                  <a:cubicBezTo>
                    <a:pt x="8585" y="2799"/>
                    <a:pt x="8549" y="2846"/>
                    <a:pt x="8525" y="2870"/>
                  </a:cubicBezTo>
                  <a:cubicBezTo>
                    <a:pt x="7858" y="3418"/>
                    <a:pt x="5572" y="5204"/>
                    <a:pt x="4429" y="5204"/>
                  </a:cubicBezTo>
                  <a:cubicBezTo>
                    <a:pt x="3286" y="5204"/>
                    <a:pt x="1012" y="3418"/>
                    <a:pt x="334" y="2870"/>
                  </a:cubicBezTo>
                  <a:cubicBezTo>
                    <a:pt x="298" y="2846"/>
                    <a:pt x="274" y="2799"/>
                    <a:pt x="274" y="2739"/>
                  </a:cubicBezTo>
                  <a:cubicBezTo>
                    <a:pt x="274" y="2691"/>
                    <a:pt x="310" y="2632"/>
                    <a:pt x="334" y="2608"/>
                  </a:cubicBezTo>
                  <a:cubicBezTo>
                    <a:pt x="1012" y="2048"/>
                    <a:pt x="3286" y="263"/>
                    <a:pt x="4429" y="263"/>
                  </a:cubicBezTo>
                  <a:close/>
                  <a:moveTo>
                    <a:pt x="4429" y="1"/>
                  </a:moveTo>
                  <a:cubicBezTo>
                    <a:pt x="3227" y="1"/>
                    <a:pt x="1036" y="1679"/>
                    <a:pt x="155" y="2394"/>
                  </a:cubicBezTo>
                  <a:cubicBezTo>
                    <a:pt x="48" y="2489"/>
                    <a:pt x="0" y="2608"/>
                    <a:pt x="0" y="2739"/>
                  </a:cubicBezTo>
                  <a:cubicBezTo>
                    <a:pt x="0" y="2870"/>
                    <a:pt x="60" y="3001"/>
                    <a:pt x="155" y="3084"/>
                  </a:cubicBezTo>
                  <a:cubicBezTo>
                    <a:pt x="1036" y="3811"/>
                    <a:pt x="3227" y="5477"/>
                    <a:pt x="4429" y="5477"/>
                  </a:cubicBezTo>
                  <a:cubicBezTo>
                    <a:pt x="5632" y="5477"/>
                    <a:pt x="7823" y="3799"/>
                    <a:pt x="8704" y="3084"/>
                  </a:cubicBezTo>
                  <a:cubicBezTo>
                    <a:pt x="8811" y="2989"/>
                    <a:pt x="8858" y="2870"/>
                    <a:pt x="8858" y="2739"/>
                  </a:cubicBezTo>
                  <a:cubicBezTo>
                    <a:pt x="8870" y="2608"/>
                    <a:pt x="8811" y="2489"/>
                    <a:pt x="8704" y="2394"/>
                  </a:cubicBezTo>
                  <a:cubicBezTo>
                    <a:pt x="7823" y="1667"/>
                    <a:pt x="5632" y="1"/>
                    <a:pt x="4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6481;p92">
              <a:extLst>
                <a:ext uri="{FF2B5EF4-FFF2-40B4-BE49-F238E27FC236}">
                  <a16:creationId xmlns:a16="http://schemas.microsoft.com/office/drawing/2014/main" id="{038EACDB-DE15-159B-4716-1DEF20CB718B}"/>
                </a:ext>
              </a:extLst>
            </p:cNvPr>
            <p:cNvSpPr/>
            <p:nvPr/>
          </p:nvSpPr>
          <p:spPr>
            <a:xfrm>
              <a:off x="7153680" y="2560255"/>
              <a:ext cx="129230" cy="127129"/>
            </a:xfrm>
            <a:custGeom>
              <a:avLst/>
              <a:gdLst/>
              <a:ahLst/>
              <a:cxnLst/>
              <a:rect l="l" t="t" r="r" b="b"/>
              <a:pathLst>
                <a:path w="4060" h="3994" extrusionOk="0">
                  <a:moveTo>
                    <a:pt x="2016" y="1"/>
                  </a:moveTo>
                  <a:cubicBezTo>
                    <a:pt x="1995" y="1"/>
                    <a:pt x="1974" y="1"/>
                    <a:pt x="1953" y="2"/>
                  </a:cubicBezTo>
                  <a:cubicBezTo>
                    <a:pt x="905" y="38"/>
                    <a:pt x="48" y="883"/>
                    <a:pt x="12" y="1943"/>
                  </a:cubicBezTo>
                  <a:cubicBezTo>
                    <a:pt x="0" y="2466"/>
                    <a:pt x="179" y="2955"/>
                    <a:pt x="488" y="3312"/>
                  </a:cubicBezTo>
                  <a:cubicBezTo>
                    <a:pt x="518" y="3341"/>
                    <a:pt x="557" y="3356"/>
                    <a:pt x="596" y="3356"/>
                  </a:cubicBezTo>
                  <a:cubicBezTo>
                    <a:pt x="634" y="3356"/>
                    <a:pt x="673" y="3341"/>
                    <a:pt x="703" y="3312"/>
                  </a:cubicBezTo>
                  <a:cubicBezTo>
                    <a:pt x="750" y="3264"/>
                    <a:pt x="762" y="3181"/>
                    <a:pt x="703" y="3121"/>
                  </a:cubicBezTo>
                  <a:cubicBezTo>
                    <a:pt x="429" y="2788"/>
                    <a:pt x="274" y="2371"/>
                    <a:pt x="286" y="1907"/>
                  </a:cubicBezTo>
                  <a:cubicBezTo>
                    <a:pt x="334" y="1038"/>
                    <a:pt x="1048" y="311"/>
                    <a:pt x="1917" y="276"/>
                  </a:cubicBezTo>
                  <a:cubicBezTo>
                    <a:pt x="1945" y="274"/>
                    <a:pt x="1973" y="274"/>
                    <a:pt x="2001" y="274"/>
                  </a:cubicBezTo>
                  <a:cubicBezTo>
                    <a:pt x="2963" y="274"/>
                    <a:pt x="3750" y="1065"/>
                    <a:pt x="3727" y="2026"/>
                  </a:cubicBezTo>
                  <a:cubicBezTo>
                    <a:pt x="3703" y="2943"/>
                    <a:pt x="2965" y="3681"/>
                    <a:pt x="2060" y="3717"/>
                  </a:cubicBezTo>
                  <a:cubicBezTo>
                    <a:pt x="2037" y="3717"/>
                    <a:pt x="2014" y="3718"/>
                    <a:pt x="1991" y="3718"/>
                  </a:cubicBezTo>
                  <a:cubicBezTo>
                    <a:pt x="1695" y="3718"/>
                    <a:pt x="1411" y="3646"/>
                    <a:pt x="1179" y="3502"/>
                  </a:cubicBezTo>
                  <a:cubicBezTo>
                    <a:pt x="1159" y="3494"/>
                    <a:pt x="1139" y="3490"/>
                    <a:pt x="1120" y="3490"/>
                  </a:cubicBezTo>
                  <a:cubicBezTo>
                    <a:pt x="1081" y="3490"/>
                    <a:pt x="1044" y="3506"/>
                    <a:pt x="1012" y="3538"/>
                  </a:cubicBezTo>
                  <a:cubicBezTo>
                    <a:pt x="953" y="3586"/>
                    <a:pt x="965" y="3717"/>
                    <a:pt x="1048" y="3752"/>
                  </a:cubicBezTo>
                  <a:cubicBezTo>
                    <a:pt x="1315" y="3902"/>
                    <a:pt x="1611" y="3994"/>
                    <a:pt x="1928" y="3994"/>
                  </a:cubicBezTo>
                  <a:cubicBezTo>
                    <a:pt x="1964" y="3994"/>
                    <a:pt x="2000" y="3993"/>
                    <a:pt x="2036" y="3990"/>
                  </a:cubicBezTo>
                  <a:cubicBezTo>
                    <a:pt x="3096" y="3967"/>
                    <a:pt x="3965" y="3121"/>
                    <a:pt x="4001" y="2062"/>
                  </a:cubicBezTo>
                  <a:cubicBezTo>
                    <a:pt x="4059" y="939"/>
                    <a:pt x="3142" y="1"/>
                    <a:pt x="20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6482;p92">
              <a:extLst>
                <a:ext uri="{FF2B5EF4-FFF2-40B4-BE49-F238E27FC236}">
                  <a16:creationId xmlns:a16="http://schemas.microsoft.com/office/drawing/2014/main" id="{74E54333-84FF-F728-B30B-3E9DB2032DCE}"/>
                </a:ext>
              </a:extLst>
            </p:cNvPr>
            <p:cNvSpPr/>
            <p:nvPr/>
          </p:nvSpPr>
          <p:spPr>
            <a:xfrm>
              <a:off x="7183982" y="2590239"/>
              <a:ext cx="68244" cy="68244"/>
            </a:xfrm>
            <a:custGeom>
              <a:avLst/>
              <a:gdLst/>
              <a:ahLst/>
              <a:cxnLst/>
              <a:rect l="l" t="t" r="r" b="b"/>
              <a:pathLst>
                <a:path w="2144" h="2144" extrusionOk="0">
                  <a:moveTo>
                    <a:pt x="1072" y="0"/>
                  </a:moveTo>
                  <a:cubicBezTo>
                    <a:pt x="477" y="0"/>
                    <a:pt x="1" y="477"/>
                    <a:pt x="1" y="1072"/>
                  </a:cubicBezTo>
                  <a:cubicBezTo>
                    <a:pt x="1" y="1667"/>
                    <a:pt x="477" y="2144"/>
                    <a:pt x="1072" y="2144"/>
                  </a:cubicBezTo>
                  <a:cubicBezTo>
                    <a:pt x="1668" y="2144"/>
                    <a:pt x="2144" y="1667"/>
                    <a:pt x="2144" y="1072"/>
                  </a:cubicBezTo>
                  <a:cubicBezTo>
                    <a:pt x="2132" y="989"/>
                    <a:pt x="2072" y="929"/>
                    <a:pt x="2001" y="929"/>
                  </a:cubicBezTo>
                  <a:cubicBezTo>
                    <a:pt x="1918" y="929"/>
                    <a:pt x="1858" y="989"/>
                    <a:pt x="1858" y="1060"/>
                  </a:cubicBezTo>
                  <a:cubicBezTo>
                    <a:pt x="1858" y="1489"/>
                    <a:pt x="1501" y="1846"/>
                    <a:pt x="1072" y="1846"/>
                  </a:cubicBezTo>
                  <a:cubicBezTo>
                    <a:pt x="644" y="1846"/>
                    <a:pt x="287" y="1489"/>
                    <a:pt x="287" y="1060"/>
                  </a:cubicBezTo>
                  <a:cubicBezTo>
                    <a:pt x="287" y="620"/>
                    <a:pt x="644" y="262"/>
                    <a:pt x="1072" y="262"/>
                  </a:cubicBezTo>
                  <a:cubicBezTo>
                    <a:pt x="1144" y="262"/>
                    <a:pt x="1203" y="215"/>
                    <a:pt x="1203" y="131"/>
                  </a:cubicBezTo>
                  <a:cubicBezTo>
                    <a:pt x="1203" y="60"/>
                    <a:pt x="1144"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6483;p92">
              <a:extLst>
                <a:ext uri="{FF2B5EF4-FFF2-40B4-BE49-F238E27FC236}">
                  <a16:creationId xmlns:a16="http://schemas.microsoft.com/office/drawing/2014/main" id="{812A67B2-72E4-EE76-68D1-55CCD2364279}"/>
                </a:ext>
              </a:extLst>
            </p:cNvPr>
            <p:cNvSpPr/>
            <p:nvPr/>
          </p:nvSpPr>
          <p:spPr>
            <a:xfrm>
              <a:off x="7225297" y="2595904"/>
              <a:ext cx="20880" cy="20880"/>
            </a:xfrm>
            <a:custGeom>
              <a:avLst/>
              <a:gdLst/>
              <a:ahLst/>
              <a:cxnLst/>
              <a:rect l="l" t="t" r="r" b="b"/>
              <a:pathLst>
                <a:path w="656" h="656" extrusionOk="0">
                  <a:moveTo>
                    <a:pt x="322" y="1"/>
                  </a:moveTo>
                  <a:cubicBezTo>
                    <a:pt x="143" y="1"/>
                    <a:pt x="1" y="156"/>
                    <a:pt x="1" y="334"/>
                  </a:cubicBezTo>
                  <a:cubicBezTo>
                    <a:pt x="1" y="513"/>
                    <a:pt x="143" y="656"/>
                    <a:pt x="322" y="656"/>
                  </a:cubicBezTo>
                  <a:cubicBezTo>
                    <a:pt x="501" y="656"/>
                    <a:pt x="655" y="513"/>
                    <a:pt x="655" y="334"/>
                  </a:cubicBezTo>
                  <a:cubicBezTo>
                    <a:pt x="655" y="132"/>
                    <a:pt x="501" y="1"/>
                    <a:pt x="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16484;p92">
            <a:extLst>
              <a:ext uri="{FF2B5EF4-FFF2-40B4-BE49-F238E27FC236}">
                <a16:creationId xmlns:a16="http://schemas.microsoft.com/office/drawing/2014/main" id="{3F7BA0E1-BA55-F3B6-E117-61CEA08F5B94}"/>
              </a:ext>
            </a:extLst>
          </p:cNvPr>
          <p:cNvGrpSpPr/>
          <p:nvPr/>
        </p:nvGrpSpPr>
        <p:grpSpPr>
          <a:xfrm>
            <a:off x="4839848" y="3252036"/>
            <a:ext cx="481737" cy="482287"/>
            <a:chOff x="3725461" y="2444712"/>
            <a:chExt cx="334279" cy="334661"/>
          </a:xfrm>
          <a:solidFill>
            <a:srgbClr val="8E1438"/>
          </a:solidFill>
        </p:grpSpPr>
        <p:sp>
          <p:nvSpPr>
            <p:cNvPr id="246" name="Google Shape;16485;p92">
              <a:extLst>
                <a:ext uri="{FF2B5EF4-FFF2-40B4-BE49-F238E27FC236}">
                  <a16:creationId xmlns:a16="http://schemas.microsoft.com/office/drawing/2014/main" id="{25C6AAF6-9E06-B90B-C10C-91D17118EE1B}"/>
                </a:ext>
              </a:extLst>
            </p:cNvPr>
            <p:cNvSpPr/>
            <p:nvPr/>
          </p:nvSpPr>
          <p:spPr>
            <a:xfrm>
              <a:off x="3939200"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48" y="334"/>
                    <a:pt x="834" y="334"/>
                  </a:cubicBezTo>
                  <a:close/>
                  <a:moveTo>
                    <a:pt x="834" y="0"/>
                  </a:moveTo>
                  <a:cubicBezTo>
                    <a:pt x="370" y="0"/>
                    <a:pt x="0" y="369"/>
                    <a:pt x="0" y="834"/>
                  </a:cubicBezTo>
                  <a:cubicBezTo>
                    <a:pt x="0" y="1298"/>
                    <a:pt x="370" y="1667"/>
                    <a:pt x="834" y="1667"/>
                  </a:cubicBezTo>
                  <a:cubicBezTo>
                    <a:pt x="1286" y="1667"/>
                    <a:pt x="1667" y="1298"/>
                    <a:pt x="1667"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6486;p92">
              <a:extLst>
                <a:ext uri="{FF2B5EF4-FFF2-40B4-BE49-F238E27FC236}">
                  <a16:creationId xmlns:a16="http://schemas.microsoft.com/office/drawing/2014/main" id="{48147D4E-C564-F0E8-C0B8-E010F347B096}"/>
                </a:ext>
              </a:extLst>
            </p:cNvPr>
            <p:cNvSpPr/>
            <p:nvPr/>
          </p:nvSpPr>
          <p:spPr>
            <a:xfrm>
              <a:off x="3941078" y="2618281"/>
              <a:ext cx="68625" cy="49305"/>
            </a:xfrm>
            <a:custGeom>
              <a:avLst/>
              <a:gdLst/>
              <a:ahLst/>
              <a:cxnLst/>
              <a:rect l="l" t="t" r="r" b="b"/>
              <a:pathLst>
                <a:path w="2156" h="1549" extrusionOk="0">
                  <a:moveTo>
                    <a:pt x="775" y="0"/>
                  </a:moveTo>
                  <a:cubicBezTo>
                    <a:pt x="549" y="0"/>
                    <a:pt x="311" y="60"/>
                    <a:pt x="120" y="167"/>
                  </a:cubicBezTo>
                  <a:cubicBezTo>
                    <a:pt x="37" y="203"/>
                    <a:pt x="1" y="310"/>
                    <a:pt x="37" y="381"/>
                  </a:cubicBezTo>
                  <a:cubicBezTo>
                    <a:pt x="72" y="443"/>
                    <a:pt x="140" y="479"/>
                    <a:pt x="201" y="479"/>
                  </a:cubicBezTo>
                  <a:cubicBezTo>
                    <a:pt x="223" y="479"/>
                    <a:pt x="244" y="474"/>
                    <a:pt x="263" y="465"/>
                  </a:cubicBezTo>
                  <a:cubicBezTo>
                    <a:pt x="418" y="381"/>
                    <a:pt x="596" y="346"/>
                    <a:pt x="751" y="346"/>
                  </a:cubicBezTo>
                  <a:cubicBezTo>
                    <a:pt x="1275" y="346"/>
                    <a:pt x="1704" y="727"/>
                    <a:pt x="1799" y="1215"/>
                  </a:cubicBezTo>
                  <a:lnTo>
                    <a:pt x="751" y="1215"/>
                  </a:lnTo>
                  <a:cubicBezTo>
                    <a:pt x="668" y="1215"/>
                    <a:pt x="584" y="1298"/>
                    <a:pt x="584" y="1382"/>
                  </a:cubicBezTo>
                  <a:cubicBezTo>
                    <a:pt x="584" y="1477"/>
                    <a:pt x="668" y="1548"/>
                    <a:pt x="751" y="1548"/>
                  </a:cubicBezTo>
                  <a:lnTo>
                    <a:pt x="1977" y="1548"/>
                  </a:lnTo>
                  <a:cubicBezTo>
                    <a:pt x="2061" y="1548"/>
                    <a:pt x="2144" y="1477"/>
                    <a:pt x="2144" y="1382"/>
                  </a:cubicBezTo>
                  <a:cubicBezTo>
                    <a:pt x="2156" y="620"/>
                    <a:pt x="1525" y="0"/>
                    <a:pt x="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6487;p92">
              <a:extLst>
                <a:ext uri="{FF2B5EF4-FFF2-40B4-BE49-F238E27FC236}">
                  <a16:creationId xmlns:a16="http://schemas.microsoft.com/office/drawing/2014/main" id="{A000AB15-FC85-12F0-FC27-00191BD04626}"/>
                </a:ext>
              </a:extLst>
            </p:cNvPr>
            <p:cNvSpPr/>
            <p:nvPr/>
          </p:nvSpPr>
          <p:spPr>
            <a:xfrm>
              <a:off x="3775116" y="2618281"/>
              <a:ext cx="68625" cy="49305"/>
            </a:xfrm>
            <a:custGeom>
              <a:avLst/>
              <a:gdLst/>
              <a:ahLst/>
              <a:cxnLst/>
              <a:rect l="l" t="t" r="r" b="b"/>
              <a:pathLst>
                <a:path w="2156" h="1549" extrusionOk="0">
                  <a:moveTo>
                    <a:pt x="1381" y="0"/>
                  </a:moveTo>
                  <a:cubicBezTo>
                    <a:pt x="631" y="0"/>
                    <a:pt x="0" y="620"/>
                    <a:pt x="0" y="1382"/>
                  </a:cubicBezTo>
                  <a:cubicBezTo>
                    <a:pt x="0" y="1477"/>
                    <a:pt x="71" y="1548"/>
                    <a:pt x="167" y="1548"/>
                  </a:cubicBezTo>
                  <a:lnTo>
                    <a:pt x="1405" y="1548"/>
                  </a:lnTo>
                  <a:cubicBezTo>
                    <a:pt x="1488" y="1548"/>
                    <a:pt x="1560" y="1477"/>
                    <a:pt x="1560" y="1382"/>
                  </a:cubicBezTo>
                  <a:cubicBezTo>
                    <a:pt x="1560" y="1298"/>
                    <a:pt x="1500" y="1215"/>
                    <a:pt x="1417" y="1215"/>
                  </a:cubicBezTo>
                  <a:lnTo>
                    <a:pt x="357" y="1215"/>
                  </a:lnTo>
                  <a:cubicBezTo>
                    <a:pt x="429" y="715"/>
                    <a:pt x="881" y="346"/>
                    <a:pt x="1405" y="346"/>
                  </a:cubicBezTo>
                  <a:cubicBezTo>
                    <a:pt x="1584" y="346"/>
                    <a:pt x="1738" y="381"/>
                    <a:pt x="1893" y="465"/>
                  </a:cubicBezTo>
                  <a:cubicBezTo>
                    <a:pt x="1914" y="475"/>
                    <a:pt x="1938" y="481"/>
                    <a:pt x="1962" y="481"/>
                  </a:cubicBezTo>
                  <a:cubicBezTo>
                    <a:pt x="2022" y="481"/>
                    <a:pt x="2086" y="449"/>
                    <a:pt x="2119" y="381"/>
                  </a:cubicBezTo>
                  <a:cubicBezTo>
                    <a:pt x="2155" y="310"/>
                    <a:pt x="2131" y="203"/>
                    <a:pt x="2036" y="167"/>
                  </a:cubicBezTo>
                  <a:cubicBezTo>
                    <a:pt x="1846" y="60"/>
                    <a:pt x="1607" y="0"/>
                    <a:pt x="13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6488;p92">
              <a:extLst>
                <a:ext uri="{FF2B5EF4-FFF2-40B4-BE49-F238E27FC236}">
                  <a16:creationId xmlns:a16="http://schemas.microsoft.com/office/drawing/2014/main" id="{E5953286-7F0F-3BDC-B882-13E4648EC528}"/>
                </a:ext>
              </a:extLst>
            </p:cNvPr>
            <p:cNvSpPr/>
            <p:nvPr/>
          </p:nvSpPr>
          <p:spPr>
            <a:xfrm>
              <a:off x="3793291"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60" y="334"/>
                    <a:pt x="834" y="334"/>
                  </a:cubicBezTo>
                  <a:close/>
                  <a:moveTo>
                    <a:pt x="834" y="0"/>
                  </a:moveTo>
                  <a:cubicBezTo>
                    <a:pt x="370" y="0"/>
                    <a:pt x="1" y="369"/>
                    <a:pt x="1" y="834"/>
                  </a:cubicBezTo>
                  <a:cubicBezTo>
                    <a:pt x="1" y="1298"/>
                    <a:pt x="370" y="1667"/>
                    <a:pt x="834" y="1667"/>
                  </a:cubicBezTo>
                  <a:cubicBezTo>
                    <a:pt x="1286" y="1667"/>
                    <a:pt x="1667" y="1298"/>
                    <a:pt x="1667"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6489;p92">
              <a:extLst>
                <a:ext uri="{FF2B5EF4-FFF2-40B4-BE49-F238E27FC236}">
                  <a16:creationId xmlns:a16="http://schemas.microsoft.com/office/drawing/2014/main" id="{6993DFE5-C7FB-BB55-2058-361B8D25099C}"/>
                </a:ext>
              </a:extLst>
            </p:cNvPr>
            <p:cNvSpPr/>
            <p:nvPr/>
          </p:nvSpPr>
          <p:spPr>
            <a:xfrm>
              <a:off x="3858097" y="2540584"/>
              <a:ext cx="69007" cy="69007"/>
            </a:xfrm>
            <a:custGeom>
              <a:avLst/>
              <a:gdLst/>
              <a:ahLst/>
              <a:cxnLst/>
              <a:rect l="l" t="t" r="r" b="b"/>
              <a:pathLst>
                <a:path w="2168" h="2168" extrusionOk="0">
                  <a:moveTo>
                    <a:pt x="1084" y="346"/>
                  </a:moveTo>
                  <a:cubicBezTo>
                    <a:pt x="1501" y="346"/>
                    <a:pt x="1834" y="667"/>
                    <a:pt x="1834" y="1084"/>
                  </a:cubicBezTo>
                  <a:cubicBezTo>
                    <a:pt x="1834" y="1501"/>
                    <a:pt x="1501" y="1834"/>
                    <a:pt x="1084" y="1834"/>
                  </a:cubicBezTo>
                  <a:cubicBezTo>
                    <a:pt x="667" y="1834"/>
                    <a:pt x="346" y="1501"/>
                    <a:pt x="346" y="1084"/>
                  </a:cubicBezTo>
                  <a:cubicBezTo>
                    <a:pt x="346" y="667"/>
                    <a:pt x="667" y="346"/>
                    <a:pt x="1084" y="346"/>
                  </a:cubicBezTo>
                  <a:close/>
                  <a:moveTo>
                    <a:pt x="1084" y="1"/>
                  </a:moveTo>
                  <a:cubicBezTo>
                    <a:pt x="489" y="1"/>
                    <a:pt x="1" y="489"/>
                    <a:pt x="1" y="1084"/>
                  </a:cubicBezTo>
                  <a:cubicBezTo>
                    <a:pt x="1" y="1679"/>
                    <a:pt x="489" y="2168"/>
                    <a:pt x="1084" y="2168"/>
                  </a:cubicBezTo>
                  <a:cubicBezTo>
                    <a:pt x="1679" y="2168"/>
                    <a:pt x="2167" y="1679"/>
                    <a:pt x="2167" y="1084"/>
                  </a:cubicBezTo>
                  <a:cubicBezTo>
                    <a:pt x="2167" y="489"/>
                    <a:pt x="1679" y="1"/>
                    <a:pt x="1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6490;p92">
              <a:extLst>
                <a:ext uri="{FF2B5EF4-FFF2-40B4-BE49-F238E27FC236}">
                  <a16:creationId xmlns:a16="http://schemas.microsoft.com/office/drawing/2014/main" id="{86FE559E-AEE5-ABA9-F52B-D309BF645FB7}"/>
                </a:ext>
              </a:extLst>
            </p:cNvPr>
            <p:cNvSpPr/>
            <p:nvPr/>
          </p:nvSpPr>
          <p:spPr>
            <a:xfrm>
              <a:off x="3834224" y="2620159"/>
              <a:ext cx="116752" cy="63342"/>
            </a:xfrm>
            <a:custGeom>
              <a:avLst/>
              <a:gdLst/>
              <a:ahLst/>
              <a:cxnLst/>
              <a:rect l="l" t="t" r="r" b="b"/>
              <a:pathLst>
                <a:path w="3668" h="1990" extrusionOk="0">
                  <a:moveTo>
                    <a:pt x="1834" y="322"/>
                  </a:moveTo>
                  <a:cubicBezTo>
                    <a:pt x="2596" y="322"/>
                    <a:pt x="3239" y="906"/>
                    <a:pt x="3310" y="1656"/>
                  </a:cubicBezTo>
                  <a:lnTo>
                    <a:pt x="358" y="1656"/>
                  </a:lnTo>
                  <a:cubicBezTo>
                    <a:pt x="453" y="906"/>
                    <a:pt x="1072" y="322"/>
                    <a:pt x="1834" y="322"/>
                  </a:cubicBezTo>
                  <a:close/>
                  <a:moveTo>
                    <a:pt x="1834" y="1"/>
                  </a:moveTo>
                  <a:cubicBezTo>
                    <a:pt x="822" y="1"/>
                    <a:pt x="0" y="823"/>
                    <a:pt x="0" y="1835"/>
                  </a:cubicBezTo>
                  <a:cubicBezTo>
                    <a:pt x="0" y="1918"/>
                    <a:pt x="84" y="1989"/>
                    <a:pt x="167" y="1989"/>
                  </a:cubicBezTo>
                  <a:lnTo>
                    <a:pt x="3489" y="1989"/>
                  </a:lnTo>
                  <a:cubicBezTo>
                    <a:pt x="3572" y="1989"/>
                    <a:pt x="3656" y="1918"/>
                    <a:pt x="3656" y="1835"/>
                  </a:cubicBezTo>
                  <a:cubicBezTo>
                    <a:pt x="3668" y="823"/>
                    <a:pt x="2846" y="1"/>
                    <a:pt x="1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6491;p92">
              <a:extLst>
                <a:ext uri="{FF2B5EF4-FFF2-40B4-BE49-F238E27FC236}">
                  <a16:creationId xmlns:a16="http://schemas.microsoft.com/office/drawing/2014/main" id="{9505DB5B-8153-34B5-A7D7-2B5D815AA5E3}"/>
                </a:ext>
              </a:extLst>
            </p:cNvPr>
            <p:cNvSpPr/>
            <p:nvPr/>
          </p:nvSpPr>
          <p:spPr>
            <a:xfrm>
              <a:off x="3725461" y="2444712"/>
              <a:ext cx="334279" cy="334661"/>
            </a:xfrm>
            <a:custGeom>
              <a:avLst/>
              <a:gdLst/>
              <a:ahLst/>
              <a:cxnLst/>
              <a:rect l="l" t="t" r="r" b="b"/>
              <a:pathLst>
                <a:path w="10502" h="10514" extrusionOk="0">
                  <a:moveTo>
                    <a:pt x="5418" y="905"/>
                  </a:moveTo>
                  <a:cubicBezTo>
                    <a:pt x="7680" y="1001"/>
                    <a:pt x="9513" y="2834"/>
                    <a:pt x="9597" y="5096"/>
                  </a:cubicBezTo>
                  <a:lnTo>
                    <a:pt x="9192" y="5096"/>
                  </a:lnTo>
                  <a:cubicBezTo>
                    <a:pt x="9109" y="5096"/>
                    <a:pt x="9037" y="5168"/>
                    <a:pt x="9037" y="5263"/>
                  </a:cubicBezTo>
                  <a:cubicBezTo>
                    <a:pt x="9037" y="5346"/>
                    <a:pt x="9109" y="5418"/>
                    <a:pt x="9192" y="5418"/>
                  </a:cubicBezTo>
                  <a:lnTo>
                    <a:pt x="9597" y="5418"/>
                  </a:lnTo>
                  <a:cubicBezTo>
                    <a:pt x="9513" y="7704"/>
                    <a:pt x="7692" y="9525"/>
                    <a:pt x="5418" y="9609"/>
                  </a:cubicBezTo>
                  <a:lnTo>
                    <a:pt x="5418" y="9204"/>
                  </a:lnTo>
                  <a:cubicBezTo>
                    <a:pt x="5418" y="9109"/>
                    <a:pt x="5346" y="9037"/>
                    <a:pt x="5251" y="9037"/>
                  </a:cubicBezTo>
                  <a:cubicBezTo>
                    <a:pt x="5168" y="9037"/>
                    <a:pt x="5084" y="9109"/>
                    <a:pt x="5084" y="9204"/>
                  </a:cubicBezTo>
                  <a:lnTo>
                    <a:pt x="5084" y="9609"/>
                  </a:lnTo>
                  <a:cubicBezTo>
                    <a:pt x="2822" y="9513"/>
                    <a:pt x="1000" y="7680"/>
                    <a:pt x="905" y="5418"/>
                  </a:cubicBezTo>
                  <a:lnTo>
                    <a:pt x="1310" y="5418"/>
                  </a:lnTo>
                  <a:cubicBezTo>
                    <a:pt x="1393" y="5418"/>
                    <a:pt x="1477" y="5346"/>
                    <a:pt x="1477" y="5263"/>
                  </a:cubicBezTo>
                  <a:cubicBezTo>
                    <a:pt x="1477" y="5168"/>
                    <a:pt x="1393" y="5096"/>
                    <a:pt x="1310" y="5096"/>
                  </a:cubicBezTo>
                  <a:lnTo>
                    <a:pt x="905" y="5096"/>
                  </a:lnTo>
                  <a:cubicBezTo>
                    <a:pt x="1000" y="2834"/>
                    <a:pt x="2822" y="1001"/>
                    <a:pt x="5084" y="905"/>
                  </a:cubicBezTo>
                  <a:lnTo>
                    <a:pt x="5084" y="1310"/>
                  </a:lnTo>
                  <a:cubicBezTo>
                    <a:pt x="5084" y="1405"/>
                    <a:pt x="5168" y="1477"/>
                    <a:pt x="5251" y="1477"/>
                  </a:cubicBezTo>
                  <a:cubicBezTo>
                    <a:pt x="5346" y="1477"/>
                    <a:pt x="5418" y="1405"/>
                    <a:pt x="5418" y="1310"/>
                  </a:cubicBezTo>
                  <a:lnTo>
                    <a:pt x="5418" y="905"/>
                  </a:lnTo>
                  <a:close/>
                  <a:moveTo>
                    <a:pt x="5251" y="0"/>
                  </a:moveTo>
                  <a:cubicBezTo>
                    <a:pt x="5168" y="0"/>
                    <a:pt x="5084" y="84"/>
                    <a:pt x="5084" y="167"/>
                  </a:cubicBezTo>
                  <a:lnTo>
                    <a:pt x="5084" y="572"/>
                  </a:lnTo>
                  <a:cubicBezTo>
                    <a:pt x="2632" y="655"/>
                    <a:pt x="655" y="2644"/>
                    <a:pt x="560" y="5096"/>
                  </a:cubicBezTo>
                  <a:lnTo>
                    <a:pt x="167" y="5096"/>
                  </a:lnTo>
                  <a:cubicBezTo>
                    <a:pt x="72" y="5096"/>
                    <a:pt x="0" y="5168"/>
                    <a:pt x="0" y="5263"/>
                  </a:cubicBezTo>
                  <a:cubicBezTo>
                    <a:pt x="0" y="5346"/>
                    <a:pt x="72" y="5418"/>
                    <a:pt x="167" y="5418"/>
                  </a:cubicBezTo>
                  <a:lnTo>
                    <a:pt x="560" y="5418"/>
                  </a:lnTo>
                  <a:cubicBezTo>
                    <a:pt x="655" y="7882"/>
                    <a:pt x="2632" y="9859"/>
                    <a:pt x="5084" y="9942"/>
                  </a:cubicBezTo>
                  <a:lnTo>
                    <a:pt x="5084" y="10347"/>
                  </a:lnTo>
                  <a:cubicBezTo>
                    <a:pt x="5084" y="10442"/>
                    <a:pt x="5168" y="10514"/>
                    <a:pt x="5251" y="10514"/>
                  </a:cubicBezTo>
                  <a:cubicBezTo>
                    <a:pt x="5346" y="10514"/>
                    <a:pt x="5418" y="10442"/>
                    <a:pt x="5418" y="10347"/>
                  </a:cubicBezTo>
                  <a:lnTo>
                    <a:pt x="5418" y="9942"/>
                  </a:lnTo>
                  <a:cubicBezTo>
                    <a:pt x="7870" y="9859"/>
                    <a:pt x="9847" y="7882"/>
                    <a:pt x="9942" y="5418"/>
                  </a:cubicBezTo>
                  <a:lnTo>
                    <a:pt x="10347" y="5418"/>
                  </a:lnTo>
                  <a:cubicBezTo>
                    <a:pt x="10430" y="5418"/>
                    <a:pt x="10502" y="5346"/>
                    <a:pt x="10502" y="5263"/>
                  </a:cubicBezTo>
                  <a:cubicBezTo>
                    <a:pt x="10502" y="5168"/>
                    <a:pt x="10442" y="5096"/>
                    <a:pt x="10347" y="5096"/>
                  </a:cubicBezTo>
                  <a:lnTo>
                    <a:pt x="9942" y="5096"/>
                  </a:lnTo>
                  <a:cubicBezTo>
                    <a:pt x="9847" y="2644"/>
                    <a:pt x="7870" y="655"/>
                    <a:pt x="5418" y="572"/>
                  </a:cubicBezTo>
                  <a:lnTo>
                    <a:pt x="5418" y="167"/>
                  </a:lnTo>
                  <a:cubicBezTo>
                    <a:pt x="5418" y="84"/>
                    <a:pt x="5346" y="0"/>
                    <a:pt x="5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16492;p92">
            <a:extLst>
              <a:ext uri="{FF2B5EF4-FFF2-40B4-BE49-F238E27FC236}">
                <a16:creationId xmlns:a16="http://schemas.microsoft.com/office/drawing/2014/main" id="{BB5D202F-1DAF-A045-932F-5F0C08D46081}"/>
              </a:ext>
            </a:extLst>
          </p:cNvPr>
          <p:cNvGrpSpPr/>
          <p:nvPr/>
        </p:nvGrpSpPr>
        <p:grpSpPr>
          <a:xfrm>
            <a:off x="8949607" y="3270063"/>
            <a:ext cx="478480" cy="447883"/>
            <a:chOff x="6577238" y="2457221"/>
            <a:chExt cx="332019" cy="310788"/>
          </a:xfrm>
          <a:solidFill>
            <a:srgbClr val="8E1438"/>
          </a:solidFill>
        </p:grpSpPr>
        <p:sp>
          <p:nvSpPr>
            <p:cNvPr id="254" name="Google Shape;16493;p92">
              <a:extLst>
                <a:ext uri="{FF2B5EF4-FFF2-40B4-BE49-F238E27FC236}">
                  <a16:creationId xmlns:a16="http://schemas.microsoft.com/office/drawing/2014/main" id="{26F57942-DF7B-9927-DD1F-152BD68DF091}"/>
                </a:ext>
              </a:extLst>
            </p:cNvPr>
            <p:cNvSpPr/>
            <p:nvPr/>
          </p:nvSpPr>
          <p:spPr>
            <a:xfrm>
              <a:off x="6577238" y="2457221"/>
              <a:ext cx="332019" cy="310788"/>
            </a:xfrm>
            <a:custGeom>
              <a:avLst/>
              <a:gdLst/>
              <a:ahLst/>
              <a:cxnLst/>
              <a:rect l="l" t="t" r="r" b="b"/>
              <a:pathLst>
                <a:path w="10431" h="9764" extrusionOk="0">
                  <a:moveTo>
                    <a:pt x="5478" y="346"/>
                  </a:moveTo>
                  <a:cubicBezTo>
                    <a:pt x="5823" y="346"/>
                    <a:pt x="6097" y="619"/>
                    <a:pt x="6097" y="965"/>
                  </a:cubicBezTo>
                  <a:lnTo>
                    <a:pt x="6097" y="1334"/>
                  </a:lnTo>
                  <a:cubicBezTo>
                    <a:pt x="6097" y="1620"/>
                    <a:pt x="6335" y="1858"/>
                    <a:pt x="6621" y="1858"/>
                  </a:cubicBezTo>
                  <a:lnTo>
                    <a:pt x="6776" y="1858"/>
                  </a:lnTo>
                  <a:cubicBezTo>
                    <a:pt x="6871" y="1858"/>
                    <a:pt x="6966" y="1953"/>
                    <a:pt x="6966" y="2048"/>
                  </a:cubicBezTo>
                  <a:lnTo>
                    <a:pt x="6966" y="3084"/>
                  </a:lnTo>
                  <a:cubicBezTo>
                    <a:pt x="6966" y="3179"/>
                    <a:pt x="6871" y="3275"/>
                    <a:pt x="6776" y="3275"/>
                  </a:cubicBezTo>
                  <a:lnTo>
                    <a:pt x="3537" y="3275"/>
                  </a:lnTo>
                  <a:cubicBezTo>
                    <a:pt x="3442" y="3275"/>
                    <a:pt x="3347" y="3179"/>
                    <a:pt x="3347" y="3084"/>
                  </a:cubicBezTo>
                  <a:lnTo>
                    <a:pt x="3394" y="2048"/>
                  </a:lnTo>
                  <a:cubicBezTo>
                    <a:pt x="3394" y="1953"/>
                    <a:pt x="3477" y="1858"/>
                    <a:pt x="3585" y="1858"/>
                  </a:cubicBezTo>
                  <a:lnTo>
                    <a:pt x="3739" y="1858"/>
                  </a:lnTo>
                  <a:cubicBezTo>
                    <a:pt x="4013" y="1858"/>
                    <a:pt x="4251" y="1620"/>
                    <a:pt x="4251" y="1334"/>
                  </a:cubicBezTo>
                  <a:lnTo>
                    <a:pt x="4251" y="965"/>
                  </a:lnTo>
                  <a:cubicBezTo>
                    <a:pt x="4251" y="619"/>
                    <a:pt x="4537" y="346"/>
                    <a:pt x="4882" y="346"/>
                  </a:cubicBezTo>
                  <a:close/>
                  <a:moveTo>
                    <a:pt x="9538" y="2286"/>
                  </a:moveTo>
                  <a:cubicBezTo>
                    <a:pt x="9871" y="2286"/>
                    <a:pt x="10121" y="2560"/>
                    <a:pt x="10121" y="2870"/>
                  </a:cubicBezTo>
                  <a:lnTo>
                    <a:pt x="10121" y="8823"/>
                  </a:lnTo>
                  <a:lnTo>
                    <a:pt x="10085" y="8823"/>
                  </a:lnTo>
                  <a:cubicBezTo>
                    <a:pt x="10085" y="9156"/>
                    <a:pt x="9824" y="9406"/>
                    <a:pt x="9514" y="9406"/>
                  </a:cubicBezTo>
                  <a:lnTo>
                    <a:pt x="918" y="9406"/>
                  </a:lnTo>
                  <a:cubicBezTo>
                    <a:pt x="596" y="9406"/>
                    <a:pt x="346" y="9132"/>
                    <a:pt x="346" y="8823"/>
                  </a:cubicBezTo>
                  <a:lnTo>
                    <a:pt x="346" y="2870"/>
                  </a:lnTo>
                  <a:cubicBezTo>
                    <a:pt x="346" y="2548"/>
                    <a:pt x="608" y="2286"/>
                    <a:pt x="918" y="2286"/>
                  </a:cubicBezTo>
                  <a:lnTo>
                    <a:pt x="3085" y="2286"/>
                  </a:lnTo>
                  <a:lnTo>
                    <a:pt x="3085" y="2846"/>
                  </a:lnTo>
                  <a:lnTo>
                    <a:pt x="1061" y="2846"/>
                  </a:lnTo>
                  <a:cubicBezTo>
                    <a:pt x="965" y="2846"/>
                    <a:pt x="894" y="2917"/>
                    <a:pt x="894" y="3001"/>
                  </a:cubicBezTo>
                  <a:lnTo>
                    <a:pt x="894" y="8704"/>
                  </a:lnTo>
                  <a:cubicBezTo>
                    <a:pt x="894" y="8799"/>
                    <a:pt x="965" y="8870"/>
                    <a:pt x="1061" y="8870"/>
                  </a:cubicBezTo>
                  <a:lnTo>
                    <a:pt x="6609" y="8870"/>
                  </a:lnTo>
                  <a:cubicBezTo>
                    <a:pt x="6692" y="8870"/>
                    <a:pt x="6776" y="8799"/>
                    <a:pt x="6776" y="8704"/>
                  </a:cubicBezTo>
                  <a:cubicBezTo>
                    <a:pt x="6776" y="8620"/>
                    <a:pt x="6692" y="8537"/>
                    <a:pt x="6609" y="8537"/>
                  </a:cubicBezTo>
                  <a:lnTo>
                    <a:pt x="1215" y="8537"/>
                  </a:lnTo>
                  <a:lnTo>
                    <a:pt x="1215" y="3167"/>
                  </a:lnTo>
                  <a:lnTo>
                    <a:pt x="3096" y="3167"/>
                  </a:lnTo>
                  <a:cubicBezTo>
                    <a:pt x="3132" y="3417"/>
                    <a:pt x="3347" y="3596"/>
                    <a:pt x="3620" y="3596"/>
                  </a:cubicBezTo>
                  <a:lnTo>
                    <a:pt x="6847" y="3596"/>
                  </a:lnTo>
                  <a:cubicBezTo>
                    <a:pt x="7097" y="3596"/>
                    <a:pt x="7323" y="3405"/>
                    <a:pt x="7371" y="3167"/>
                  </a:cubicBezTo>
                  <a:lnTo>
                    <a:pt x="9240" y="3167"/>
                  </a:lnTo>
                  <a:lnTo>
                    <a:pt x="9240" y="8537"/>
                  </a:lnTo>
                  <a:lnTo>
                    <a:pt x="7418" y="8537"/>
                  </a:lnTo>
                  <a:cubicBezTo>
                    <a:pt x="7335" y="8537"/>
                    <a:pt x="7264" y="8620"/>
                    <a:pt x="7264" y="8704"/>
                  </a:cubicBezTo>
                  <a:cubicBezTo>
                    <a:pt x="7264" y="8799"/>
                    <a:pt x="7335" y="8870"/>
                    <a:pt x="7418" y="8870"/>
                  </a:cubicBezTo>
                  <a:lnTo>
                    <a:pt x="9407" y="8870"/>
                  </a:lnTo>
                  <a:cubicBezTo>
                    <a:pt x="9490" y="8870"/>
                    <a:pt x="9562" y="8799"/>
                    <a:pt x="9562" y="8704"/>
                  </a:cubicBezTo>
                  <a:lnTo>
                    <a:pt x="9562" y="3001"/>
                  </a:lnTo>
                  <a:cubicBezTo>
                    <a:pt x="9562" y="2917"/>
                    <a:pt x="9490" y="2846"/>
                    <a:pt x="9407" y="2846"/>
                  </a:cubicBezTo>
                  <a:lnTo>
                    <a:pt x="7383" y="2846"/>
                  </a:lnTo>
                  <a:lnTo>
                    <a:pt x="7383" y="2286"/>
                  </a:lnTo>
                  <a:close/>
                  <a:moveTo>
                    <a:pt x="4906" y="0"/>
                  </a:moveTo>
                  <a:cubicBezTo>
                    <a:pt x="4370" y="0"/>
                    <a:pt x="3942" y="429"/>
                    <a:pt x="3942" y="965"/>
                  </a:cubicBezTo>
                  <a:lnTo>
                    <a:pt x="3942" y="1334"/>
                  </a:lnTo>
                  <a:cubicBezTo>
                    <a:pt x="3942" y="1441"/>
                    <a:pt x="3858" y="1536"/>
                    <a:pt x="3751" y="1536"/>
                  </a:cubicBezTo>
                  <a:lnTo>
                    <a:pt x="3597" y="1536"/>
                  </a:lnTo>
                  <a:cubicBezTo>
                    <a:pt x="3347" y="1536"/>
                    <a:pt x="3120" y="1727"/>
                    <a:pt x="3085" y="1965"/>
                  </a:cubicBezTo>
                  <a:lnTo>
                    <a:pt x="918" y="1965"/>
                  </a:lnTo>
                  <a:cubicBezTo>
                    <a:pt x="418" y="1965"/>
                    <a:pt x="1" y="2382"/>
                    <a:pt x="1" y="2882"/>
                  </a:cubicBezTo>
                  <a:lnTo>
                    <a:pt x="1" y="8835"/>
                  </a:lnTo>
                  <a:cubicBezTo>
                    <a:pt x="1" y="9347"/>
                    <a:pt x="418" y="9763"/>
                    <a:pt x="918" y="9763"/>
                  </a:cubicBezTo>
                  <a:lnTo>
                    <a:pt x="9514" y="9763"/>
                  </a:lnTo>
                  <a:cubicBezTo>
                    <a:pt x="10014" y="9763"/>
                    <a:pt x="10431" y="9347"/>
                    <a:pt x="10431" y="8835"/>
                  </a:cubicBezTo>
                  <a:lnTo>
                    <a:pt x="10431" y="2882"/>
                  </a:lnTo>
                  <a:cubicBezTo>
                    <a:pt x="10419" y="2370"/>
                    <a:pt x="10002" y="1965"/>
                    <a:pt x="9490" y="1965"/>
                  </a:cubicBezTo>
                  <a:lnTo>
                    <a:pt x="7335" y="1965"/>
                  </a:lnTo>
                  <a:cubicBezTo>
                    <a:pt x="7287" y="1715"/>
                    <a:pt x="7085" y="1536"/>
                    <a:pt x="6811" y="1536"/>
                  </a:cubicBezTo>
                  <a:lnTo>
                    <a:pt x="6668" y="1536"/>
                  </a:lnTo>
                  <a:cubicBezTo>
                    <a:pt x="6561" y="1536"/>
                    <a:pt x="6478" y="1441"/>
                    <a:pt x="6478" y="1334"/>
                  </a:cubicBezTo>
                  <a:lnTo>
                    <a:pt x="6478" y="965"/>
                  </a:lnTo>
                  <a:cubicBezTo>
                    <a:pt x="6478" y="429"/>
                    <a:pt x="6037" y="0"/>
                    <a:pt x="5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6494;p92">
              <a:extLst>
                <a:ext uri="{FF2B5EF4-FFF2-40B4-BE49-F238E27FC236}">
                  <a16:creationId xmlns:a16="http://schemas.microsoft.com/office/drawing/2014/main" id="{766F670E-26C7-05D2-E45D-FD4C8371ACCF}"/>
                </a:ext>
              </a:extLst>
            </p:cNvPr>
            <p:cNvSpPr/>
            <p:nvPr/>
          </p:nvSpPr>
          <p:spPr>
            <a:xfrm>
              <a:off x="6723529" y="2512542"/>
              <a:ext cx="38705" cy="39055"/>
            </a:xfrm>
            <a:custGeom>
              <a:avLst/>
              <a:gdLst/>
              <a:ahLst/>
              <a:cxnLst/>
              <a:rect l="l" t="t" r="r" b="b"/>
              <a:pathLst>
                <a:path w="1216" h="1227" extrusionOk="0">
                  <a:moveTo>
                    <a:pt x="608" y="346"/>
                  </a:moveTo>
                  <a:cubicBezTo>
                    <a:pt x="763" y="346"/>
                    <a:pt x="882" y="465"/>
                    <a:pt x="882" y="608"/>
                  </a:cubicBezTo>
                  <a:cubicBezTo>
                    <a:pt x="882" y="763"/>
                    <a:pt x="763" y="882"/>
                    <a:pt x="608" y="882"/>
                  </a:cubicBezTo>
                  <a:cubicBezTo>
                    <a:pt x="465" y="882"/>
                    <a:pt x="346" y="763"/>
                    <a:pt x="346" y="608"/>
                  </a:cubicBezTo>
                  <a:cubicBezTo>
                    <a:pt x="346" y="465"/>
                    <a:pt x="465" y="346"/>
                    <a:pt x="608" y="346"/>
                  </a:cubicBezTo>
                  <a:close/>
                  <a:moveTo>
                    <a:pt x="608" y="1"/>
                  </a:moveTo>
                  <a:cubicBezTo>
                    <a:pt x="286" y="1"/>
                    <a:pt x="1" y="274"/>
                    <a:pt x="1" y="608"/>
                  </a:cubicBezTo>
                  <a:cubicBezTo>
                    <a:pt x="1" y="941"/>
                    <a:pt x="275" y="1227"/>
                    <a:pt x="608" y="1227"/>
                  </a:cubicBezTo>
                  <a:cubicBezTo>
                    <a:pt x="941" y="1227"/>
                    <a:pt x="1215" y="953"/>
                    <a:pt x="1215" y="608"/>
                  </a:cubicBezTo>
                  <a:cubicBezTo>
                    <a:pt x="1203" y="274"/>
                    <a:pt x="941" y="1"/>
                    <a:pt x="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6495;p92">
              <a:extLst>
                <a:ext uri="{FF2B5EF4-FFF2-40B4-BE49-F238E27FC236}">
                  <a16:creationId xmlns:a16="http://schemas.microsoft.com/office/drawing/2014/main" id="{EB23112C-4E27-208A-195D-0C229953962D}"/>
                </a:ext>
              </a:extLst>
            </p:cNvPr>
            <p:cNvSpPr/>
            <p:nvPr/>
          </p:nvSpPr>
          <p:spPr>
            <a:xfrm>
              <a:off x="6662893" y="2597050"/>
              <a:ext cx="169813" cy="108031"/>
            </a:xfrm>
            <a:custGeom>
              <a:avLst/>
              <a:gdLst/>
              <a:ahLst/>
              <a:cxnLst/>
              <a:rect l="l" t="t" r="r" b="b"/>
              <a:pathLst>
                <a:path w="5335" h="3394" extrusionOk="0">
                  <a:moveTo>
                    <a:pt x="763" y="2060"/>
                  </a:moveTo>
                  <a:cubicBezTo>
                    <a:pt x="1025" y="2060"/>
                    <a:pt x="1251" y="2287"/>
                    <a:pt x="1251" y="2561"/>
                  </a:cubicBezTo>
                  <a:cubicBezTo>
                    <a:pt x="1251" y="2822"/>
                    <a:pt x="1025" y="3049"/>
                    <a:pt x="763" y="3049"/>
                  </a:cubicBezTo>
                  <a:cubicBezTo>
                    <a:pt x="489" y="3049"/>
                    <a:pt x="275" y="2822"/>
                    <a:pt x="275" y="2561"/>
                  </a:cubicBezTo>
                  <a:cubicBezTo>
                    <a:pt x="275" y="2287"/>
                    <a:pt x="489" y="2060"/>
                    <a:pt x="763" y="2060"/>
                  </a:cubicBezTo>
                  <a:close/>
                  <a:moveTo>
                    <a:pt x="4918" y="1"/>
                  </a:moveTo>
                  <a:cubicBezTo>
                    <a:pt x="4918" y="1"/>
                    <a:pt x="4894" y="1"/>
                    <a:pt x="4894" y="13"/>
                  </a:cubicBezTo>
                  <a:lnTo>
                    <a:pt x="4466" y="239"/>
                  </a:lnTo>
                  <a:cubicBezTo>
                    <a:pt x="4394" y="275"/>
                    <a:pt x="4346" y="370"/>
                    <a:pt x="4394" y="453"/>
                  </a:cubicBezTo>
                  <a:cubicBezTo>
                    <a:pt x="4429" y="515"/>
                    <a:pt x="4484" y="550"/>
                    <a:pt x="4548" y="550"/>
                  </a:cubicBezTo>
                  <a:cubicBezTo>
                    <a:pt x="4571" y="550"/>
                    <a:pt x="4595" y="546"/>
                    <a:pt x="4620" y="536"/>
                  </a:cubicBezTo>
                  <a:lnTo>
                    <a:pt x="4739" y="477"/>
                  </a:lnTo>
                  <a:lnTo>
                    <a:pt x="4739" y="477"/>
                  </a:lnTo>
                  <a:cubicBezTo>
                    <a:pt x="4525" y="1191"/>
                    <a:pt x="4144" y="1727"/>
                    <a:pt x="3620" y="2060"/>
                  </a:cubicBezTo>
                  <a:cubicBezTo>
                    <a:pt x="3098" y="2398"/>
                    <a:pt x="2516" y="2470"/>
                    <a:pt x="2094" y="2470"/>
                  </a:cubicBezTo>
                  <a:cubicBezTo>
                    <a:pt x="1891" y="2470"/>
                    <a:pt x="1724" y="2453"/>
                    <a:pt x="1620" y="2441"/>
                  </a:cubicBezTo>
                  <a:cubicBezTo>
                    <a:pt x="1560" y="2049"/>
                    <a:pt x="1227" y="1751"/>
                    <a:pt x="822" y="1751"/>
                  </a:cubicBezTo>
                  <a:cubicBezTo>
                    <a:pt x="370" y="1751"/>
                    <a:pt x="1" y="2120"/>
                    <a:pt x="1" y="2572"/>
                  </a:cubicBezTo>
                  <a:cubicBezTo>
                    <a:pt x="1" y="3013"/>
                    <a:pt x="370" y="3394"/>
                    <a:pt x="822" y="3394"/>
                  </a:cubicBezTo>
                  <a:cubicBezTo>
                    <a:pt x="1203" y="3394"/>
                    <a:pt x="1537" y="3120"/>
                    <a:pt x="1620" y="2763"/>
                  </a:cubicBezTo>
                  <a:cubicBezTo>
                    <a:pt x="1739" y="2775"/>
                    <a:pt x="1906" y="2799"/>
                    <a:pt x="2120" y="2799"/>
                  </a:cubicBezTo>
                  <a:cubicBezTo>
                    <a:pt x="2572" y="2799"/>
                    <a:pt x="3215" y="2703"/>
                    <a:pt x="3799" y="2334"/>
                  </a:cubicBezTo>
                  <a:cubicBezTo>
                    <a:pt x="4382" y="1965"/>
                    <a:pt x="4799" y="1394"/>
                    <a:pt x="5037" y="620"/>
                  </a:cubicBezTo>
                  <a:lnTo>
                    <a:pt x="5061" y="667"/>
                  </a:lnTo>
                  <a:cubicBezTo>
                    <a:pt x="5097" y="727"/>
                    <a:pt x="5156" y="751"/>
                    <a:pt x="5216" y="751"/>
                  </a:cubicBezTo>
                  <a:cubicBezTo>
                    <a:pt x="5239" y="751"/>
                    <a:pt x="5251" y="751"/>
                    <a:pt x="5287" y="739"/>
                  </a:cubicBezTo>
                  <a:cubicBezTo>
                    <a:pt x="5299" y="691"/>
                    <a:pt x="5335" y="596"/>
                    <a:pt x="5287" y="501"/>
                  </a:cubicBezTo>
                  <a:lnTo>
                    <a:pt x="5061" y="72"/>
                  </a:lnTo>
                  <a:cubicBezTo>
                    <a:pt x="5061" y="72"/>
                    <a:pt x="5061" y="60"/>
                    <a:pt x="5049" y="60"/>
                  </a:cubicBezTo>
                  <a:lnTo>
                    <a:pt x="5013" y="25"/>
                  </a:lnTo>
                  <a:lnTo>
                    <a:pt x="5001" y="13"/>
                  </a:lnTo>
                  <a:cubicBezTo>
                    <a:pt x="5001" y="13"/>
                    <a:pt x="4989" y="13"/>
                    <a:pt x="4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6496;p92">
              <a:extLst>
                <a:ext uri="{FF2B5EF4-FFF2-40B4-BE49-F238E27FC236}">
                  <a16:creationId xmlns:a16="http://schemas.microsoft.com/office/drawing/2014/main" id="{38184E05-1D93-A3C7-52B6-D46D20A54CFC}"/>
                </a:ext>
              </a:extLst>
            </p:cNvPr>
            <p:cNvSpPr/>
            <p:nvPr/>
          </p:nvSpPr>
          <p:spPr>
            <a:xfrm>
              <a:off x="6639402" y="2589188"/>
              <a:ext cx="32244" cy="31384"/>
            </a:xfrm>
            <a:custGeom>
              <a:avLst/>
              <a:gdLst/>
              <a:ahLst/>
              <a:cxnLst/>
              <a:rect l="l" t="t" r="r" b="b"/>
              <a:pathLst>
                <a:path w="1013" h="986" extrusionOk="0">
                  <a:moveTo>
                    <a:pt x="184" y="1"/>
                  </a:moveTo>
                  <a:cubicBezTo>
                    <a:pt x="140" y="1"/>
                    <a:pt x="96" y="16"/>
                    <a:pt x="60" y="45"/>
                  </a:cubicBezTo>
                  <a:cubicBezTo>
                    <a:pt x="0" y="105"/>
                    <a:pt x="0" y="212"/>
                    <a:pt x="60" y="283"/>
                  </a:cubicBezTo>
                  <a:lnTo>
                    <a:pt x="262" y="498"/>
                  </a:lnTo>
                  <a:lnTo>
                    <a:pt x="60" y="700"/>
                  </a:lnTo>
                  <a:cubicBezTo>
                    <a:pt x="0" y="760"/>
                    <a:pt x="0" y="867"/>
                    <a:pt x="60" y="938"/>
                  </a:cubicBezTo>
                  <a:cubicBezTo>
                    <a:pt x="84" y="974"/>
                    <a:pt x="131" y="986"/>
                    <a:pt x="179" y="986"/>
                  </a:cubicBezTo>
                  <a:cubicBezTo>
                    <a:pt x="215" y="986"/>
                    <a:pt x="262" y="974"/>
                    <a:pt x="298" y="938"/>
                  </a:cubicBezTo>
                  <a:lnTo>
                    <a:pt x="501" y="736"/>
                  </a:lnTo>
                  <a:lnTo>
                    <a:pt x="715" y="938"/>
                  </a:lnTo>
                  <a:cubicBezTo>
                    <a:pt x="739" y="974"/>
                    <a:pt x="786" y="986"/>
                    <a:pt x="834" y="986"/>
                  </a:cubicBezTo>
                  <a:cubicBezTo>
                    <a:pt x="870" y="986"/>
                    <a:pt x="917" y="974"/>
                    <a:pt x="953" y="938"/>
                  </a:cubicBezTo>
                  <a:cubicBezTo>
                    <a:pt x="1013" y="879"/>
                    <a:pt x="1013" y="783"/>
                    <a:pt x="953" y="700"/>
                  </a:cubicBezTo>
                  <a:lnTo>
                    <a:pt x="739" y="498"/>
                  </a:lnTo>
                  <a:lnTo>
                    <a:pt x="953" y="283"/>
                  </a:lnTo>
                  <a:cubicBezTo>
                    <a:pt x="1013" y="224"/>
                    <a:pt x="1013" y="129"/>
                    <a:pt x="953" y="45"/>
                  </a:cubicBezTo>
                  <a:cubicBezTo>
                    <a:pt x="923" y="16"/>
                    <a:pt x="882" y="1"/>
                    <a:pt x="838" y="1"/>
                  </a:cubicBezTo>
                  <a:cubicBezTo>
                    <a:pt x="795" y="1"/>
                    <a:pt x="751" y="16"/>
                    <a:pt x="715" y="45"/>
                  </a:cubicBezTo>
                  <a:lnTo>
                    <a:pt x="501" y="260"/>
                  </a:lnTo>
                  <a:lnTo>
                    <a:pt x="298" y="45"/>
                  </a:lnTo>
                  <a:cubicBezTo>
                    <a:pt x="268" y="16"/>
                    <a:pt x="227" y="1"/>
                    <a:pt x="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6497;p92">
              <a:extLst>
                <a:ext uri="{FF2B5EF4-FFF2-40B4-BE49-F238E27FC236}">
                  <a16:creationId xmlns:a16="http://schemas.microsoft.com/office/drawing/2014/main" id="{5CAE10ED-CB71-D24E-258B-68E73DBF1D80}"/>
                </a:ext>
              </a:extLst>
            </p:cNvPr>
            <p:cNvSpPr/>
            <p:nvPr/>
          </p:nvSpPr>
          <p:spPr>
            <a:xfrm>
              <a:off x="6820547" y="2673315"/>
              <a:ext cx="32244" cy="31034"/>
            </a:xfrm>
            <a:custGeom>
              <a:avLst/>
              <a:gdLst/>
              <a:ahLst/>
              <a:cxnLst/>
              <a:rect l="l" t="t" r="r" b="b"/>
              <a:pathLst>
                <a:path w="1013" h="975" extrusionOk="0">
                  <a:moveTo>
                    <a:pt x="188" y="1"/>
                  </a:moveTo>
                  <a:cubicBezTo>
                    <a:pt x="147" y="1"/>
                    <a:pt x="102" y="16"/>
                    <a:pt x="60" y="45"/>
                  </a:cubicBezTo>
                  <a:cubicBezTo>
                    <a:pt x="1" y="105"/>
                    <a:pt x="1" y="200"/>
                    <a:pt x="60" y="284"/>
                  </a:cubicBezTo>
                  <a:lnTo>
                    <a:pt x="275" y="486"/>
                  </a:lnTo>
                  <a:lnTo>
                    <a:pt x="60" y="700"/>
                  </a:lnTo>
                  <a:cubicBezTo>
                    <a:pt x="1" y="760"/>
                    <a:pt x="1" y="855"/>
                    <a:pt x="60" y="938"/>
                  </a:cubicBezTo>
                  <a:cubicBezTo>
                    <a:pt x="96" y="962"/>
                    <a:pt x="144" y="974"/>
                    <a:pt x="179" y="974"/>
                  </a:cubicBezTo>
                  <a:cubicBezTo>
                    <a:pt x="227" y="974"/>
                    <a:pt x="275" y="962"/>
                    <a:pt x="298" y="938"/>
                  </a:cubicBezTo>
                  <a:lnTo>
                    <a:pt x="513" y="724"/>
                  </a:lnTo>
                  <a:lnTo>
                    <a:pt x="715" y="938"/>
                  </a:lnTo>
                  <a:cubicBezTo>
                    <a:pt x="751" y="962"/>
                    <a:pt x="798" y="974"/>
                    <a:pt x="834" y="974"/>
                  </a:cubicBezTo>
                  <a:cubicBezTo>
                    <a:pt x="882" y="974"/>
                    <a:pt x="929" y="962"/>
                    <a:pt x="953" y="938"/>
                  </a:cubicBezTo>
                  <a:cubicBezTo>
                    <a:pt x="1013" y="879"/>
                    <a:pt x="1013" y="772"/>
                    <a:pt x="953" y="700"/>
                  </a:cubicBezTo>
                  <a:lnTo>
                    <a:pt x="751" y="486"/>
                  </a:lnTo>
                  <a:lnTo>
                    <a:pt x="953" y="284"/>
                  </a:lnTo>
                  <a:cubicBezTo>
                    <a:pt x="1013" y="224"/>
                    <a:pt x="1013" y="117"/>
                    <a:pt x="953" y="45"/>
                  </a:cubicBezTo>
                  <a:cubicBezTo>
                    <a:pt x="923" y="16"/>
                    <a:pt x="885" y="1"/>
                    <a:pt x="843" y="1"/>
                  </a:cubicBezTo>
                  <a:cubicBezTo>
                    <a:pt x="801" y="1"/>
                    <a:pt x="757" y="16"/>
                    <a:pt x="715" y="45"/>
                  </a:cubicBezTo>
                  <a:lnTo>
                    <a:pt x="513" y="248"/>
                  </a:lnTo>
                  <a:lnTo>
                    <a:pt x="298" y="45"/>
                  </a:lnTo>
                  <a:cubicBezTo>
                    <a:pt x="269" y="16"/>
                    <a:pt x="230"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6498;p92">
              <a:extLst>
                <a:ext uri="{FF2B5EF4-FFF2-40B4-BE49-F238E27FC236}">
                  <a16:creationId xmlns:a16="http://schemas.microsoft.com/office/drawing/2014/main" id="{5CE24356-5070-57AD-599E-E839A0107AE5}"/>
                </a:ext>
              </a:extLst>
            </p:cNvPr>
            <p:cNvSpPr/>
            <p:nvPr/>
          </p:nvSpPr>
          <p:spPr>
            <a:xfrm>
              <a:off x="6730341" y="2603607"/>
              <a:ext cx="32244" cy="31384"/>
            </a:xfrm>
            <a:custGeom>
              <a:avLst/>
              <a:gdLst/>
              <a:ahLst/>
              <a:cxnLst/>
              <a:rect l="l" t="t" r="r" b="b"/>
              <a:pathLst>
                <a:path w="1013" h="986" extrusionOk="0">
                  <a:moveTo>
                    <a:pt x="184" y="0"/>
                  </a:moveTo>
                  <a:cubicBezTo>
                    <a:pt x="141" y="0"/>
                    <a:pt x="96" y="15"/>
                    <a:pt x="61" y="45"/>
                  </a:cubicBezTo>
                  <a:cubicBezTo>
                    <a:pt x="1" y="104"/>
                    <a:pt x="1" y="211"/>
                    <a:pt x="61" y="283"/>
                  </a:cubicBezTo>
                  <a:lnTo>
                    <a:pt x="263" y="485"/>
                  </a:lnTo>
                  <a:lnTo>
                    <a:pt x="61" y="700"/>
                  </a:lnTo>
                  <a:cubicBezTo>
                    <a:pt x="1" y="759"/>
                    <a:pt x="1" y="866"/>
                    <a:pt x="61" y="938"/>
                  </a:cubicBezTo>
                  <a:cubicBezTo>
                    <a:pt x="84" y="962"/>
                    <a:pt x="132" y="985"/>
                    <a:pt x="180" y="985"/>
                  </a:cubicBezTo>
                  <a:cubicBezTo>
                    <a:pt x="215" y="985"/>
                    <a:pt x="263" y="962"/>
                    <a:pt x="299" y="938"/>
                  </a:cubicBezTo>
                  <a:lnTo>
                    <a:pt x="501" y="723"/>
                  </a:lnTo>
                  <a:lnTo>
                    <a:pt x="715" y="938"/>
                  </a:lnTo>
                  <a:cubicBezTo>
                    <a:pt x="739" y="962"/>
                    <a:pt x="787" y="985"/>
                    <a:pt x="834" y="985"/>
                  </a:cubicBezTo>
                  <a:cubicBezTo>
                    <a:pt x="870" y="985"/>
                    <a:pt x="918" y="962"/>
                    <a:pt x="953" y="938"/>
                  </a:cubicBezTo>
                  <a:cubicBezTo>
                    <a:pt x="1013" y="878"/>
                    <a:pt x="1013" y="771"/>
                    <a:pt x="953" y="700"/>
                  </a:cubicBezTo>
                  <a:lnTo>
                    <a:pt x="739" y="485"/>
                  </a:lnTo>
                  <a:lnTo>
                    <a:pt x="953" y="283"/>
                  </a:lnTo>
                  <a:cubicBezTo>
                    <a:pt x="1013" y="223"/>
                    <a:pt x="1013" y="116"/>
                    <a:pt x="953" y="45"/>
                  </a:cubicBezTo>
                  <a:cubicBezTo>
                    <a:pt x="924" y="15"/>
                    <a:pt x="882" y="0"/>
                    <a:pt x="839" y="0"/>
                  </a:cubicBezTo>
                  <a:cubicBezTo>
                    <a:pt x="796" y="0"/>
                    <a:pt x="751" y="15"/>
                    <a:pt x="715" y="45"/>
                  </a:cubicBezTo>
                  <a:lnTo>
                    <a:pt x="501" y="247"/>
                  </a:lnTo>
                  <a:lnTo>
                    <a:pt x="299" y="45"/>
                  </a:lnTo>
                  <a:cubicBezTo>
                    <a:pt x="269" y="15"/>
                    <a:pt x="227"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16499;p92">
            <a:extLst>
              <a:ext uri="{FF2B5EF4-FFF2-40B4-BE49-F238E27FC236}">
                <a16:creationId xmlns:a16="http://schemas.microsoft.com/office/drawing/2014/main" id="{B94E8D0B-5B2F-5DCB-5F11-5D5542796449}"/>
              </a:ext>
            </a:extLst>
          </p:cNvPr>
          <p:cNvGrpSpPr/>
          <p:nvPr/>
        </p:nvGrpSpPr>
        <p:grpSpPr>
          <a:xfrm>
            <a:off x="3532894" y="3244925"/>
            <a:ext cx="357243" cy="498663"/>
            <a:chOff x="2818561" y="2439778"/>
            <a:chExt cx="247892" cy="346024"/>
          </a:xfrm>
          <a:solidFill>
            <a:srgbClr val="8E1438"/>
          </a:solidFill>
        </p:grpSpPr>
        <p:sp>
          <p:nvSpPr>
            <p:cNvPr id="261" name="Google Shape;16500;p92">
              <a:extLst>
                <a:ext uri="{FF2B5EF4-FFF2-40B4-BE49-F238E27FC236}">
                  <a16:creationId xmlns:a16="http://schemas.microsoft.com/office/drawing/2014/main" id="{2678ABB1-8EF4-F37C-0B6F-1EAFF881B12E}"/>
                </a:ext>
              </a:extLst>
            </p:cNvPr>
            <p:cNvSpPr/>
            <p:nvPr/>
          </p:nvSpPr>
          <p:spPr>
            <a:xfrm>
              <a:off x="2818561" y="2439778"/>
              <a:ext cx="247892" cy="346024"/>
            </a:xfrm>
            <a:custGeom>
              <a:avLst/>
              <a:gdLst/>
              <a:ahLst/>
              <a:cxnLst/>
              <a:rect l="l" t="t" r="r" b="b"/>
              <a:pathLst>
                <a:path w="7788" h="10871" extrusionOk="0">
                  <a:moveTo>
                    <a:pt x="5882" y="9716"/>
                  </a:moveTo>
                  <a:lnTo>
                    <a:pt x="5882" y="9966"/>
                  </a:lnTo>
                  <a:lnTo>
                    <a:pt x="5894" y="9966"/>
                  </a:lnTo>
                  <a:cubicBezTo>
                    <a:pt x="5894" y="10276"/>
                    <a:pt x="5644" y="10550"/>
                    <a:pt x="5323" y="10550"/>
                  </a:cubicBezTo>
                  <a:lnTo>
                    <a:pt x="894" y="10550"/>
                  </a:lnTo>
                  <a:cubicBezTo>
                    <a:pt x="584" y="10550"/>
                    <a:pt x="310" y="10299"/>
                    <a:pt x="310" y="9966"/>
                  </a:cubicBezTo>
                  <a:lnTo>
                    <a:pt x="310" y="9716"/>
                  </a:lnTo>
                  <a:close/>
                  <a:moveTo>
                    <a:pt x="894" y="1"/>
                  </a:moveTo>
                  <a:cubicBezTo>
                    <a:pt x="405" y="1"/>
                    <a:pt x="1" y="394"/>
                    <a:pt x="1" y="894"/>
                  </a:cubicBezTo>
                  <a:lnTo>
                    <a:pt x="1" y="7835"/>
                  </a:lnTo>
                  <a:cubicBezTo>
                    <a:pt x="1" y="7930"/>
                    <a:pt x="72" y="8002"/>
                    <a:pt x="167" y="8002"/>
                  </a:cubicBezTo>
                  <a:cubicBezTo>
                    <a:pt x="263" y="8002"/>
                    <a:pt x="334" y="7930"/>
                    <a:pt x="334" y="7835"/>
                  </a:cubicBezTo>
                  <a:lnTo>
                    <a:pt x="334" y="1346"/>
                  </a:lnTo>
                  <a:lnTo>
                    <a:pt x="3382" y="1346"/>
                  </a:lnTo>
                  <a:cubicBezTo>
                    <a:pt x="3477" y="1346"/>
                    <a:pt x="3549" y="1275"/>
                    <a:pt x="3549" y="1179"/>
                  </a:cubicBezTo>
                  <a:cubicBezTo>
                    <a:pt x="3549" y="1096"/>
                    <a:pt x="3477" y="1025"/>
                    <a:pt x="3382" y="1025"/>
                  </a:cubicBezTo>
                  <a:lnTo>
                    <a:pt x="334" y="1025"/>
                  </a:lnTo>
                  <a:lnTo>
                    <a:pt x="334" y="882"/>
                  </a:lnTo>
                  <a:cubicBezTo>
                    <a:pt x="334" y="572"/>
                    <a:pt x="584" y="310"/>
                    <a:pt x="906" y="310"/>
                  </a:cubicBezTo>
                  <a:lnTo>
                    <a:pt x="5335" y="310"/>
                  </a:lnTo>
                  <a:cubicBezTo>
                    <a:pt x="5644" y="310"/>
                    <a:pt x="5918" y="560"/>
                    <a:pt x="5918" y="882"/>
                  </a:cubicBezTo>
                  <a:lnTo>
                    <a:pt x="5918" y="1025"/>
                  </a:lnTo>
                  <a:lnTo>
                    <a:pt x="4073" y="1025"/>
                  </a:lnTo>
                  <a:cubicBezTo>
                    <a:pt x="3977" y="1025"/>
                    <a:pt x="3906" y="1096"/>
                    <a:pt x="3906" y="1179"/>
                  </a:cubicBezTo>
                  <a:cubicBezTo>
                    <a:pt x="3906" y="1275"/>
                    <a:pt x="3977" y="1346"/>
                    <a:pt x="4073" y="1346"/>
                  </a:cubicBezTo>
                  <a:lnTo>
                    <a:pt x="5894" y="1346"/>
                  </a:lnTo>
                  <a:lnTo>
                    <a:pt x="5894" y="3287"/>
                  </a:lnTo>
                  <a:cubicBezTo>
                    <a:pt x="5751" y="3251"/>
                    <a:pt x="5597" y="3239"/>
                    <a:pt x="5454" y="3239"/>
                  </a:cubicBezTo>
                  <a:cubicBezTo>
                    <a:pt x="4811" y="3239"/>
                    <a:pt x="4215" y="3501"/>
                    <a:pt x="3799" y="3930"/>
                  </a:cubicBezTo>
                  <a:lnTo>
                    <a:pt x="989" y="3930"/>
                  </a:lnTo>
                  <a:cubicBezTo>
                    <a:pt x="894" y="3930"/>
                    <a:pt x="822" y="4001"/>
                    <a:pt x="822" y="4084"/>
                  </a:cubicBezTo>
                  <a:cubicBezTo>
                    <a:pt x="822" y="4180"/>
                    <a:pt x="894" y="4251"/>
                    <a:pt x="989" y="4251"/>
                  </a:cubicBezTo>
                  <a:lnTo>
                    <a:pt x="3537" y="4251"/>
                  </a:lnTo>
                  <a:cubicBezTo>
                    <a:pt x="3477" y="4346"/>
                    <a:pt x="3418" y="4430"/>
                    <a:pt x="3370" y="4537"/>
                  </a:cubicBezTo>
                  <a:lnTo>
                    <a:pt x="1787" y="4537"/>
                  </a:lnTo>
                  <a:cubicBezTo>
                    <a:pt x="1703" y="4537"/>
                    <a:pt x="1620" y="4608"/>
                    <a:pt x="1620" y="4704"/>
                  </a:cubicBezTo>
                  <a:cubicBezTo>
                    <a:pt x="1620" y="4787"/>
                    <a:pt x="1703" y="4858"/>
                    <a:pt x="1787" y="4858"/>
                  </a:cubicBezTo>
                  <a:lnTo>
                    <a:pt x="3239" y="4858"/>
                  </a:lnTo>
                  <a:cubicBezTo>
                    <a:pt x="3156" y="5085"/>
                    <a:pt x="3132" y="5323"/>
                    <a:pt x="3132" y="5573"/>
                  </a:cubicBezTo>
                  <a:lnTo>
                    <a:pt x="3132" y="5739"/>
                  </a:lnTo>
                  <a:lnTo>
                    <a:pt x="1418" y="5739"/>
                  </a:lnTo>
                  <a:cubicBezTo>
                    <a:pt x="1322" y="5739"/>
                    <a:pt x="1251" y="5811"/>
                    <a:pt x="1251" y="5906"/>
                  </a:cubicBezTo>
                  <a:cubicBezTo>
                    <a:pt x="1251" y="5989"/>
                    <a:pt x="1322" y="6073"/>
                    <a:pt x="1418" y="6073"/>
                  </a:cubicBezTo>
                  <a:lnTo>
                    <a:pt x="3180" y="6073"/>
                  </a:lnTo>
                  <a:cubicBezTo>
                    <a:pt x="3192" y="6132"/>
                    <a:pt x="3203" y="6168"/>
                    <a:pt x="3215" y="6216"/>
                  </a:cubicBezTo>
                  <a:lnTo>
                    <a:pt x="2382" y="6216"/>
                  </a:lnTo>
                  <a:cubicBezTo>
                    <a:pt x="2299" y="6216"/>
                    <a:pt x="2215" y="6287"/>
                    <a:pt x="2215" y="6382"/>
                  </a:cubicBezTo>
                  <a:cubicBezTo>
                    <a:pt x="2215" y="6466"/>
                    <a:pt x="2299" y="6549"/>
                    <a:pt x="2382" y="6549"/>
                  </a:cubicBezTo>
                  <a:lnTo>
                    <a:pt x="3334" y="6549"/>
                  </a:lnTo>
                  <a:cubicBezTo>
                    <a:pt x="3704" y="7347"/>
                    <a:pt x="4513" y="7894"/>
                    <a:pt x="5454" y="7894"/>
                  </a:cubicBezTo>
                  <a:cubicBezTo>
                    <a:pt x="5597" y="7894"/>
                    <a:pt x="5751" y="7883"/>
                    <a:pt x="5894" y="7859"/>
                  </a:cubicBezTo>
                  <a:lnTo>
                    <a:pt x="5894" y="9407"/>
                  </a:lnTo>
                  <a:lnTo>
                    <a:pt x="334" y="9407"/>
                  </a:lnTo>
                  <a:lnTo>
                    <a:pt x="334" y="8514"/>
                  </a:lnTo>
                  <a:cubicBezTo>
                    <a:pt x="334" y="8418"/>
                    <a:pt x="263" y="8347"/>
                    <a:pt x="167" y="8347"/>
                  </a:cubicBezTo>
                  <a:cubicBezTo>
                    <a:pt x="72" y="8347"/>
                    <a:pt x="1" y="8418"/>
                    <a:pt x="1" y="8514"/>
                  </a:cubicBezTo>
                  <a:lnTo>
                    <a:pt x="1" y="9978"/>
                  </a:lnTo>
                  <a:cubicBezTo>
                    <a:pt x="1" y="10478"/>
                    <a:pt x="405" y="10871"/>
                    <a:pt x="894" y="10871"/>
                  </a:cubicBezTo>
                  <a:lnTo>
                    <a:pt x="5323" y="10871"/>
                  </a:lnTo>
                  <a:cubicBezTo>
                    <a:pt x="5811" y="10871"/>
                    <a:pt x="6216" y="10478"/>
                    <a:pt x="6216" y="9978"/>
                  </a:cubicBezTo>
                  <a:lnTo>
                    <a:pt x="6216" y="9561"/>
                  </a:lnTo>
                  <a:lnTo>
                    <a:pt x="6216" y="7763"/>
                  </a:lnTo>
                  <a:cubicBezTo>
                    <a:pt x="7121" y="7454"/>
                    <a:pt x="7775" y="6573"/>
                    <a:pt x="7775" y="5561"/>
                  </a:cubicBezTo>
                  <a:cubicBezTo>
                    <a:pt x="7787" y="5204"/>
                    <a:pt x="7716" y="4858"/>
                    <a:pt x="7549" y="4537"/>
                  </a:cubicBezTo>
                  <a:cubicBezTo>
                    <a:pt x="7515" y="4485"/>
                    <a:pt x="7462" y="4446"/>
                    <a:pt x="7399" y="4446"/>
                  </a:cubicBezTo>
                  <a:cubicBezTo>
                    <a:pt x="7375" y="4446"/>
                    <a:pt x="7350" y="4452"/>
                    <a:pt x="7323" y="4465"/>
                  </a:cubicBezTo>
                  <a:cubicBezTo>
                    <a:pt x="7252" y="4501"/>
                    <a:pt x="7204" y="4596"/>
                    <a:pt x="7252" y="4680"/>
                  </a:cubicBezTo>
                  <a:cubicBezTo>
                    <a:pt x="7383" y="4954"/>
                    <a:pt x="7442" y="5251"/>
                    <a:pt x="7442" y="5561"/>
                  </a:cubicBezTo>
                  <a:cubicBezTo>
                    <a:pt x="7442" y="6656"/>
                    <a:pt x="6549" y="7573"/>
                    <a:pt x="5430" y="7573"/>
                  </a:cubicBezTo>
                  <a:cubicBezTo>
                    <a:pt x="4335" y="7573"/>
                    <a:pt x="3430" y="6680"/>
                    <a:pt x="3430" y="5561"/>
                  </a:cubicBezTo>
                  <a:cubicBezTo>
                    <a:pt x="3430" y="4442"/>
                    <a:pt x="4323" y="3549"/>
                    <a:pt x="5430" y="3549"/>
                  </a:cubicBezTo>
                  <a:cubicBezTo>
                    <a:pt x="5990" y="3549"/>
                    <a:pt x="6525" y="3787"/>
                    <a:pt x="6906" y="4192"/>
                  </a:cubicBezTo>
                  <a:cubicBezTo>
                    <a:pt x="6939" y="4224"/>
                    <a:pt x="6986" y="4243"/>
                    <a:pt x="7032" y="4243"/>
                  </a:cubicBezTo>
                  <a:cubicBezTo>
                    <a:pt x="7069" y="4243"/>
                    <a:pt x="7106" y="4230"/>
                    <a:pt x="7133" y="4204"/>
                  </a:cubicBezTo>
                  <a:cubicBezTo>
                    <a:pt x="7192" y="4144"/>
                    <a:pt x="7204" y="4049"/>
                    <a:pt x="7144" y="3989"/>
                  </a:cubicBezTo>
                  <a:cubicBezTo>
                    <a:pt x="6882" y="3703"/>
                    <a:pt x="6561" y="3489"/>
                    <a:pt x="6216" y="3370"/>
                  </a:cubicBezTo>
                  <a:lnTo>
                    <a:pt x="6216" y="1191"/>
                  </a:lnTo>
                  <a:lnTo>
                    <a:pt x="6216" y="894"/>
                  </a:lnTo>
                  <a:cubicBezTo>
                    <a:pt x="6216" y="394"/>
                    <a:pt x="5811" y="1"/>
                    <a:pt x="5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6501;p92">
              <a:extLst>
                <a:ext uri="{FF2B5EF4-FFF2-40B4-BE49-F238E27FC236}">
                  <a16:creationId xmlns:a16="http://schemas.microsoft.com/office/drawing/2014/main" id="{1447BE86-19BF-E732-4D1C-FB0136A7126A}"/>
                </a:ext>
              </a:extLst>
            </p:cNvPr>
            <p:cNvSpPr/>
            <p:nvPr/>
          </p:nvSpPr>
          <p:spPr>
            <a:xfrm>
              <a:off x="2939833" y="2603066"/>
              <a:ext cx="11395" cy="18652"/>
            </a:xfrm>
            <a:custGeom>
              <a:avLst/>
              <a:gdLst/>
              <a:ahLst/>
              <a:cxnLst/>
              <a:rect l="l" t="t" r="r" b="b"/>
              <a:pathLst>
                <a:path w="358" h="586" extrusionOk="0">
                  <a:moveTo>
                    <a:pt x="203" y="1"/>
                  </a:moveTo>
                  <a:cubicBezTo>
                    <a:pt x="118" y="1"/>
                    <a:pt x="47" y="57"/>
                    <a:pt x="36" y="133"/>
                  </a:cubicBezTo>
                  <a:cubicBezTo>
                    <a:pt x="24" y="228"/>
                    <a:pt x="1" y="324"/>
                    <a:pt x="1" y="419"/>
                  </a:cubicBezTo>
                  <a:cubicBezTo>
                    <a:pt x="1" y="502"/>
                    <a:pt x="72" y="586"/>
                    <a:pt x="167" y="586"/>
                  </a:cubicBezTo>
                  <a:cubicBezTo>
                    <a:pt x="263" y="586"/>
                    <a:pt x="334" y="502"/>
                    <a:pt x="334" y="419"/>
                  </a:cubicBezTo>
                  <a:cubicBezTo>
                    <a:pt x="334" y="336"/>
                    <a:pt x="334" y="252"/>
                    <a:pt x="346" y="181"/>
                  </a:cubicBezTo>
                  <a:cubicBezTo>
                    <a:pt x="358" y="109"/>
                    <a:pt x="322" y="14"/>
                    <a:pt x="227" y="2"/>
                  </a:cubicBezTo>
                  <a:cubicBezTo>
                    <a:pt x="219" y="1"/>
                    <a:pt x="211"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6502;p92">
              <a:extLst>
                <a:ext uri="{FF2B5EF4-FFF2-40B4-BE49-F238E27FC236}">
                  <a16:creationId xmlns:a16="http://schemas.microsoft.com/office/drawing/2014/main" id="{2E472BDD-7BCA-EE73-B211-B4686483AB3C}"/>
                </a:ext>
              </a:extLst>
            </p:cNvPr>
            <p:cNvSpPr/>
            <p:nvPr/>
          </p:nvSpPr>
          <p:spPr>
            <a:xfrm>
              <a:off x="2963706" y="2653103"/>
              <a:ext cx="19735" cy="14101"/>
            </a:xfrm>
            <a:custGeom>
              <a:avLst/>
              <a:gdLst/>
              <a:ahLst/>
              <a:cxnLst/>
              <a:rect l="l" t="t" r="r" b="b"/>
              <a:pathLst>
                <a:path w="620" h="443" extrusionOk="0">
                  <a:moveTo>
                    <a:pt x="178" y="1"/>
                  </a:moveTo>
                  <a:cubicBezTo>
                    <a:pt x="124" y="1"/>
                    <a:pt x="71" y="27"/>
                    <a:pt x="48" y="73"/>
                  </a:cubicBezTo>
                  <a:cubicBezTo>
                    <a:pt x="1" y="157"/>
                    <a:pt x="25" y="252"/>
                    <a:pt x="108" y="299"/>
                  </a:cubicBezTo>
                  <a:cubicBezTo>
                    <a:pt x="191" y="347"/>
                    <a:pt x="287" y="395"/>
                    <a:pt x="370" y="419"/>
                  </a:cubicBezTo>
                  <a:cubicBezTo>
                    <a:pt x="382" y="419"/>
                    <a:pt x="406" y="442"/>
                    <a:pt x="417" y="442"/>
                  </a:cubicBezTo>
                  <a:cubicBezTo>
                    <a:pt x="489" y="442"/>
                    <a:pt x="548" y="395"/>
                    <a:pt x="560" y="323"/>
                  </a:cubicBezTo>
                  <a:cubicBezTo>
                    <a:pt x="620" y="228"/>
                    <a:pt x="584" y="121"/>
                    <a:pt x="489" y="109"/>
                  </a:cubicBezTo>
                  <a:lnTo>
                    <a:pt x="263" y="26"/>
                  </a:lnTo>
                  <a:cubicBezTo>
                    <a:pt x="237" y="9"/>
                    <a:pt x="208"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6503;p92">
              <a:extLst>
                <a:ext uri="{FF2B5EF4-FFF2-40B4-BE49-F238E27FC236}">
                  <a16:creationId xmlns:a16="http://schemas.microsoft.com/office/drawing/2014/main" id="{7322483A-AB43-78FD-067D-BBB76290FD27}"/>
                </a:ext>
              </a:extLst>
            </p:cNvPr>
            <p:cNvSpPr/>
            <p:nvPr/>
          </p:nvSpPr>
          <p:spPr>
            <a:xfrm>
              <a:off x="2948555" y="2577443"/>
              <a:ext cx="17093" cy="16615"/>
            </a:xfrm>
            <a:custGeom>
              <a:avLst/>
              <a:gdLst/>
              <a:ahLst/>
              <a:cxnLst/>
              <a:rect l="l" t="t" r="r" b="b"/>
              <a:pathLst>
                <a:path w="537" h="522" extrusionOk="0">
                  <a:moveTo>
                    <a:pt x="364" y="1"/>
                  </a:moveTo>
                  <a:cubicBezTo>
                    <a:pt x="322" y="1"/>
                    <a:pt x="280" y="15"/>
                    <a:pt x="251" y="45"/>
                  </a:cubicBezTo>
                  <a:cubicBezTo>
                    <a:pt x="179" y="117"/>
                    <a:pt x="120" y="200"/>
                    <a:pt x="60" y="271"/>
                  </a:cubicBezTo>
                  <a:cubicBezTo>
                    <a:pt x="1" y="343"/>
                    <a:pt x="24" y="450"/>
                    <a:pt x="84" y="498"/>
                  </a:cubicBezTo>
                  <a:cubicBezTo>
                    <a:pt x="120" y="510"/>
                    <a:pt x="143" y="521"/>
                    <a:pt x="179" y="521"/>
                  </a:cubicBezTo>
                  <a:cubicBezTo>
                    <a:pt x="227" y="521"/>
                    <a:pt x="286" y="498"/>
                    <a:pt x="310" y="462"/>
                  </a:cubicBezTo>
                  <a:cubicBezTo>
                    <a:pt x="358" y="402"/>
                    <a:pt x="417" y="343"/>
                    <a:pt x="465" y="283"/>
                  </a:cubicBezTo>
                  <a:cubicBezTo>
                    <a:pt x="536" y="224"/>
                    <a:pt x="536" y="117"/>
                    <a:pt x="477" y="45"/>
                  </a:cubicBezTo>
                  <a:cubicBezTo>
                    <a:pt x="447" y="15"/>
                    <a:pt x="405" y="1"/>
                    <a:pt x="3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6504;p92">
              <a:extLst>
                <a:ext uri="{FF2B5EF4-FFF2-40B4-BE49-F238E27FC236}">
                  <a16:creationId xmlns:a16="http://schemas.microsoft.com/office/drawing/2014/main" id="{84DCB650-E965-5889-D053-8B2C56835BC3}"/>
                </a:ext>
              </a:extLst>
            </p:cNvPr>
            <p:cNvSpPr/>
            <p:nvPr/>
          </p:nvSpPr>
          <p:spPr>
            <a:xfrm>
              <a:off x="2943621" y="2631299"/>
              <a:ext cx="16329" cy="17697"/>
            </a:xfrm>
            <a:custGeom>
              <a:avLst/>
              <a:gdLst/>
              <a:ahLst/>
              <a:cxnLst/>
              <a:rect l="l" t="t" r="r" b="b"/>
              <a:pathLst>
                <a:path w="513" h="556" extrusionOk="0">
                  <a:moveTo>
                    <a:pt x="196" y="1"/>
                  </a:moveTo>
                  <a:cubicBezTo>
                    <a:pt x="172" y="1"/>
                    <a:pt x="146" y="7"/>
                    <a:pt x="120" y="20"/>
                  </a:cubicBezTo>
                  <a:cubicBezTo>
                    <a:pt x="48" y="68"/>
                    <a:pt x="1" y="151"/>
                    <a:pt x="48" y="246"/>
                  </a:cubicBezTo>
                  <a:cubicBezTo>
                    <a:pt x="96" y="330"/>
                    <a:pt x="144" y="425"/>
                    <a:pt x="203" y="496"/>
                  </a:cubicBezTo>
                  <a:cubicBezTo>
                    <a:pt x="227" y="544"/>
                    <a:pt x="275" y="556"/>
                    <a:pt x="334" y="556"/>
                  </a:cubicBezTo>
                  <a:cubicBezTo>
                    <a:pt x="358" y="556"/>
                    <a:pt x="394" y="544"/>
                    <a:pt x="417" y="532"/>
                  </a:cubicBezTo>
                  <a:cubicBezTo>
                    <a:pt x="501" y="484"/>
                    <a:pt x="513" y="377"/>
                    <a:pt x="465" y="306"/>
                  </a:cubicBezTo>
                  <a:cubicBezTo>
                    <a:pt x="417" y="246"/>
                    <a:pt x="382" y="175"/>
                    <a:pt x="346" y="92"/>
                  </a:cubicBezTo>
                  <a:cubicBezTo>
                    <a:pt x="312" y="40"/>
                    <a:pt x="259" y="1"/>
                    <a:pt x="1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6505;p92">
              <a:extLst>
                <a:ext uri="{FF2B5EF4-FFF2-40B4-BE49-F238E27FC236}">
                  <a16:creationId xmlns:a16="http://schemas.microsoft.com/office/drawing/2014/main" id="{4F436D7A-8FAE-2674-B9E5-3497314F590E}"/>
                </a:ext>
              </a:extLst>
            </p:cNvPr>
            <p:cNvSpPr/>
            <p:nvPr/>
          </p:nvSpPr>
          <p:spPr>
            <a:xfrm>
              <a:off x="3019408" y="2638907"/>
              <a:ext cx="16711" cy="16170"/>
            </a:xfrm>
            <a:custGeom>
              <a:avLst/>
              <a:gdLst/>
              <a:ahLst/>
              <a:cxnLst/>
              <a:rect l="l" t="t" r="r" b="b"/>
              <a:pathLst>
                <a:path w="525" h="508" extrusionOk="0">
                  <a:moveTo>
                    <a:pt x="346" y="1"/>
                  </a:moveTo>
                  <a:cubicBezTo>
                    <a:pt x="290" y="1"/>
                    <a:pt x="238" y="29"/>
                    <a:pt x="215" y="67"/>
                  </a:cubicBezTo>
                  <a:cubicBezTo>
                    <a:pt x="168" y="126"/>
                    <a:pt x="108" y="186"/>
                    <a:pt x="61" y="245"/>
                  </a:cubicBezTo>
                  <a:cubicBezTo>
                    <a:pt x="1" y="305"/>
                    <a:pt x="1" y="412"/>
                    <a:pt x="61" y="472"/>
                  </a:cubicBezTo>
                  <a:cubicBezTo>
                    <a:pt x="96" y="495"/>
                    <a:pt x="144" y="507"/>
                    <a:pt x="180" y="507"/>
                  </a:cubicBezTo>
                  <a:cubicBezTo>
                    <a:pt x="227" y="507"/>
                    <a:pt x="251" y="495"/>
                    <a:pt x="299" y="472"/>
                  </a:cubicBezTo>
                  <a:cubicBezTo>
                    <a:pt x="370" y="388"/>
                    <a:pt x="430" y="317"/>
                    <a:pt x="489" y="245"/>
                  </a:cubicBezTo>
                  <a:cubicBezTo>
                    <a:pt x="525" y="186"/>
                    <a:pt x="513" y="79"/>
                    <a:pt x="442" y="31"/>
                  </a:cubicBezTo>
                  <a:cubicBezTo>
                    <a:pt x="411" y="10"/>
                    <a:pt x="378" y="1"/>
                    <a:pt x="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6506;p92">
              <a:extLst>
                <a:ext uri="{FF2B5EF4-FFF2-40B4-BE49-F238E27FC236}">
                  <a16:creationId xmlns:a16="http://schemas.microsoft.com/office/drawing/2014/main" id="{6DFB1BEC-0EA8-F5EE-8638-BA2B3ACDCD03}"/>
                </a:ext>
              </a:extLst>
            </p:cNvPr>
            <p:cNvSpPr/>
            <p:nvPr/>
          </p:nvSpPr>
          <p:spPr>
            <a:xfrm>
              <a:off x="3033063" y="2611087"/>
              <a:ext cx="12159" cy="18971"/>
            </a:xfrm>
            <a:custGeom>
              <a:avLst/>
              <a:gdLst/>
              <a:ahLst/>
              <a:cxnLst/>
              <a:rect l="l" t="t" r="r" b="b"/>
              <a:pathLst>
                <a:path w="382" h="596" extrusionOk="0">
                  <a:moveTo>
                    <a:pt x="203" y="0"/>
                  </a:moveTo>
                  <a:cubicBezTo>
                    <a:pt x="108" y="0"/>
                    <a:pt x="36" y="72"/>
                    <a:pt x="36" y="167"/>
                  </a:cubicBezTo>
                  <a:cubicBezTo>
                    <a:pt x="36" y="238"/>
                    <a:pt x="36" y="334"/>
                    <a:pt x="24" y="405"/>
                  </a:cubicBezTo>
                  <a:cubicBezTo>
                    <a:pt x="1" y="488"/>
                    <a:pt x="60" y="584"/>
                    <a:pt x="155" y="596"/>
                  </a:cubicBezTo>
                  <a:lnTo>
                    <a:pt x="179" y="596"/>
                  </a:lnTo>
                  <a:cubicBezTo>
                    <a:pt x="263" y="596"/>
                    <a:pt x="334" y="536"/>
                    <a:pt x="346" y="465"/>
                  </a:cubicBezTo>
                  <a:cubicBezTo>
                    <a:pt x="370" y="369"/>
                    <a:pt x="382" y="274"/>
                    <a:pt x="382" y="167"/>
                  </a:cubicBezTo>
                  <a:cubicBezTo>
                    <a:pt x="346" y="72"/>
                    <a:pt x="286"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6507;p92">
              <a:extLst>
                <a:ext uri="{FF2B5EF4-FFF2-40B4-BE49-F238E27FC236}">
                  <a16:creationId xmlns:a16="http://schemas.microsoft.com/office/drawing/2014/main" id="{4CB1D06E-C14A-6523-C1F0-41647E2714DF}"/>
                </a:ext>
              </a:extLst>
            </p:cNvPr>
            <p:cNvSpPr/>
            <p:nvPr/>
          </p:nvSpPr>
          <p:spPr>
            <a:xfrm>
              <a:off x="3024342" y="2583363"/>
              <a:ext cx="15947" cy="17888"/>
            </a:xfrm>
            <a:custGeom>
              <a:avLst/>
              <a:gdLst/>
              <a:ahLst/>
              <a:cxnLst/>
              <a:rect l="l" t="t" r="r" b="b"/>
              <a:pathLst>
                <a:path w="501" h="562" extrusionOk="0">
                  <a:moveTo>
                    <a:pt x="187" y="1"/>
                  </a:moveTo>
                  <a:cubicBezTo>
                    <a:pt x="154" y="1"/>
                    <a:pt x="119" y="13"/>
                    <a:pt x="84" y="38"/>
                  </a:cubicBezTo>
                  <a:cubicBezTo>
                    <a:pt x="13" y="97"/>
                    <a:pt x="1" y="193"/>
                    <a:pt x="60" y="264"/>
                  </a:cubicBezTo>
                  <a:cubicBezTo>
                    <a:pt x="96" y="324"/>
                    <a:pt x="144" y="395"/>
                    <a:pt x="179" y="466"/>
                  </a:cubicBezTo>
                  <a:cubicBezTo>
                    <a:pt x="203" y="526"/>
                    <a:pt x="263" y="562"/>
                    <a:pt x="322" y="562"/>
                  </a:cubicBezTo>
                  <a:cubicBezTo>
                    <a:pt x="358" y="562"/>
                    <a:pt x="370" y="562"/>
                    <a:pt x="394" y="550"/>
                  </a:cubicBezTo>
                  <a:cubicBezTo>
                    <a:pt x="477" y="502"/>
                    <a:pt x="501" y="407"/>
                    <a:pt x="465" y="324"/>
                  </a:cubicBezTo>
                  <a:cubicBezTo>
                    <a:pt x="417" y="228"/>
                    <a:pt x="370" y="145"/>
                    <a:pt x="310" y="74"/>
                  </a:cubicBezTo>
                  <a:cubicBezTo>
                    <a:pt x="276" y="25"/>
                    <a:pt x="233" y="1"/>
                    <a:pt x="1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6508;p92">
              <a:extLst>
                <a:ext uri="{FF2B5EF4-FFF2-40B4-BE49-F238E27FC236}">
                  <a16:creationId xmlns:a16="http://schemas.microsoft.com/office/drawing/2014/main" id="{F3A2086C-3EEE-CEA9-A8C2-5785F8D9482D}"/>
                </a:ext>
              </a:extLst>
            </p:cNvPr>
            <p:cNvSpPr/>
            <p:nvPr/>
          </p:nvSpPr>
          <p:spPr>
            <a:xfrm>
              <a:off x="2992894" y="2655808"/>
              <a:ext cx="19735" cy="12159"/>
            </a:xfrm>
            <a:custGeom>
              <a:avLst/>
              <a:gdLst/>
              <a:ahLst/>
              <a:cxnLst/>
              <a:rect l="l" t="t" r="r" b="b"/>
              <a:pathLst>
                <a:path w="620" h="382" extrusionOk="0">
                  <a:moveTo>
                    <a:pt x="437" y="0"/>
                  </a:moveTo>
                  <a:cubicBezTo>
                    <a:pt x="419" y="0"/>
                    <a:pt x="400" y="4"/>
                    <a:pt x="382" y="12"/>
                  </a:cubicBezTo>
                  <a:cubicBezTo>
                    <a:pt x="298" y="36"/>
                    <a:pt x="227" y="60"/>
                    <a:pt x="155" y="72"/>
                  </a:cubicBezTo>
                  <a:cubicBezTo>
                    <a:pt x="60" y="84"/>
                    <a:pt x="1" y="155"/>
                    <a:pt x="24" y="250"/>
                  </a:cubicBezTo>
                  <a:cubicBezTo>
                    <a:pt x="36" y="322"/>
                    <a:pt x="96" y="381"/>
                    <a:pt x="179" y="381"/>
                  </a:cubicBezTo>
                  <a:lnTo>
                    <a:pt x="203" y="381"/>
                  </a:lnTo>
                  <a:cubicBezTo>
                    <a:pt x="298" y="369"/>
                    <a:pt x="393" y="357"/>
                    <a:pt x="477" y="322"/>
                  </a:cubicBezTo>
                  <a:cubicBezTo>
                    <a:pt x="572" y="298"/>
                    <a:pt x="620" y="203"/>
                    <a:pt x="584" y="119"/>
                  </a:cubicBezTo>
                  <a:cubicBezTo>
                    <a:pt x="556" y="45"/>
                    <a:pt x="500" y="0"/>
                    <a:pt x="4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6509;p92">
              <a:extLst>
                <a:ext uri="{FF2B5EF4-FFF2-40B4-BE49-F238E27FC236}">
                  <a16:creationId xmlns:a16="http://schemas.microsoft.com/office/drawing/2014/main" id="{501D2F5E-3C68-7A1A-3BD3-3738CD9B3929}"/>
                </a:ext>
              </a:extLst>
            </p:cNvPr>
            <p:cNvSpPr/>
            <p:nvPr/>
          </p:nvSpPr>
          <p:spPr>
            <a:xfrm>
              <a:off x="3000469" y="2566366"/>
              <a:ext cx="20117" cy="13655"/>
            </a:xfrm>
            <a:custGeom>
              <a:avLst/>
              <a:gdLst/>
              <a:ahLst/>
              <a:cxnLst/>
              <a:rect l="l" t="t" r="r" b="b"/>
              <a:pathLst>
                <a:path w="632" h="429" extrusionOk="0">
                  <a:moveTo>
                    <a:pt x="181" y="0"/>
                  </a:moveTo>
                  <a:cubicBezTo>
                    <a:pt x="116" y="0"/>
                    <a:pt x="55" y="43"/>
                    <a:pt x="36" y="107"/>
                  </a:cubicBezTo>
                  <a:cubicBezTo>
                    <a:pt x="1" y="203"/>
                    <a:pt x="48" y="286"/>
                    <a:pt x="144" y="322"/>
                  </a:cubicBezTo>
                  <a:lnTo>
                    <a:pt x="358" y="405"/>
                  </a:lnTo>
                  <a:cubicBezTo>
                    <a:pt x="394" y="429"/>
                    <a:pt x="405" y="429"/>
                    <a:pt x="441" y="429"/>
                  </a:cubicBezTo>
                  <a:cubicBezTo>
                    <a:pt x="501" y="429"/>
                    <a:pt x="560" y="393"/>
                    <a:pt x="584" y="334"/>
                  </a:cubicBezTo>
                  <a:cubicBezTo>
                    <a:pt x="632" y="274"/>
                    <a:pt x="596" y="167"/>
                    <a:pt x="513" y="131"/>
                  </a:cubicBezTo>
                  <a:cubicBezTo>
                    <a:pt x="417" y="84"/>
                    <a:pt x="334" y="36"/>
                    <a:pt x="239" y="12"/>
                  </a:cubicBezTo>
                  <a:cubicBezTo>
                    <a:pt x="220" y="4"/>
                    <a:pt x="200"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6510;p92">
              <a:extLst>
                <a:ext uri="{FF2B5EF4-FFF2-40B4-BE49-F238E27FC236}">
                  <a16:creationId xmlns:a16="http://schemas.microsoft.com/office/drawing/2014/main" id="{1531EE36-6151-F7A4-D3C3-57DAF9517A8E}"/>
                </a:ext>
              </a:extLst>
            </p:cNvPr>
            <p:cNvSpPr/>
            <p:nvPr/>
          </p:nvSpPr>
          <p:spPr>
            <a:xfrm>
              <a:off x="2972045" y="2565188"/>
              <a:ext cx="18971" cy="12191"/>
            </a:xfrm>
            <a:custGeom>
              <a:avLst/>
              <a:gdLst/>
              <a:ahLst/>
              <a:cxnLst/>
              <a:rect l="l" t="t" r="r" b="b"/>
              <a:pathLst>
                <a:path w="596" h="383" extrusionOk="0">
                  <a:moveTo>
                    <a:pt x="441" y="0"/>
                  </a:moveTo>
                  <a:cubicBezTo>
                    <a:pt x="434" y="0"/>
                    <a:pt x="426" y="1"/>
                    <a:pt x="417" y="2"/>
                  </a:cubicBezTo>
                  <a:cubicBezTo>
                    <a:pt x="310" y="13"/>
                    <a:pt x="227" y="25"/>
                    <a:pt x="144" y="61"/>
                  </a:cubicBezTo>
                  <a:cubicBezTo>
                    <a:pt x="48" y="85"/>
                    <a:pt x="1" y="180"/>
                    <a:pt x="36" y="264"/>
                  </a:cubicBezTo>
                  <a:cubicBezTo>
                    <a:pt x="60" y="347"/>
                    <a:pt x="120" y="383"/>
                    <a:pt x="179" y="383"/>
                  </a:cubicBezTo>
                  <a:cubicBezTo>
                    <a:pt x="203" y="383"/>
                    <a:pt x="215" y="383"/>
                    <a:pt x="227" y="371"/>
                  </a:cubicBezTo>
                  <a:cubicBezTo>
                    <a:pt x="298" y="347"/>
                    <a:pt x="370" y="323"/>
                    <a:pt x="453" y="311"/>
                  </a:cubicBezTo>
                  <a:cubicBezTo>
                    <a:pt x="536" y="299"/>
                    <a:pt x="596" y="228"/>
                    <a:pt x="596" y="133"/>
                  </a:cubicBezTo>
                  <a:cubicBezTo>
                    <a:pt x="585" y="56"/>
                    <a:pt x="524" y="0"/>
                    <a:pt x="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6511;p92">
              <a:extLst>
                <a:ext uri="{FF2B5EF4-FFF2-40B4-BE49-F238E27FC236}">
                  <a16:creationId xmlns:a16="http://schemas.microsoft.com/office/drawing/2014/main" id="{675B37FF-9F8D-B778-B5B7-5019B339686C}"/>
                </a:ext>
              </a:extLst>
            </p:cNvPr>
            <p:cNvSpPr/>
            <p:nvPr/>
          </p:nvSpPr>
          <p:spPr>
            <a:xfrm>
              <a:off x="2976597" y="2586451"/>
              <a:ext cx="32244" cy="61814"/>
            </a:xfrm>
            <a:custGeom>
              <a:avLst/>
              <a:gdLst/>
              <a:ahLst/>
              <a:cxnLst/>
              <a:rect l="l" t="t" r="r" b="b"/>
              <a:pathLst>
                <a:path w="1013" h="1942" extrusionOk="0">
                  <a:moveTo>
                    <a:pt x="501" y="0"/>
                  </a:moveTo>
                  <a:cubicBezTo>
                    <a:pt x="417" y="0"/>
                    <a:pt x="334" y="72"/>
                    <a:pt x="334" y="167"/>
                  </a:cubicBezTo>
                  <a:lnTo>
                    <a:pt x="334" y="310"/>
                  </a:lnTo>
                  <a:cubicBezTo>
                    <a:pt x="143" y="346"/>
                    <a:pt x="1" y="524"/>
                    <a:pt x="1" y="715"/>
                  </a:cubicBezTo>
                  <a:cubicBezTo>
                    <a:pt x="1" y="941"/>
                    <a:pt x="179" y="1131"/>
                    <a:pt x="417" y="1131"/>
                  </a:cubicBezTo>
                  <a:lnTo>
                    <a:pt x="608" y="1131"/>
                  </a:lnTo>
                  <a:cubicBezTo>
                    <a:pt x="655" y="1131"/>
                    <a:pt x="691" y="1179"/>
                    <a:pt x="691" y="1227"/>
                  </a:cubicBezTo>
                  <a:cubicBezTo>
                    <a:pt x="691" y="1262"/>
                    <a:pt x="655" y="1310"/>
                    <a:pt x="608" y="1310"/>
                  </a:cubicBezTo>
                  <a:lnTo>
                    <a:pt x="322" y="1310"/>
                  </a:lnTo>
                  <a:cubicBezTo>
                    <a:pt x="310" y="1239"/>
                    <a:pt x="251" y="1179"/>
                    <a:pt x="155" y="1179"/>
                  </a:cubicBezTo>
                  <a:cubicBezTo>
                    <a:pt x="72" y="1179"/>
                    <a:pt x="1" y="1250"/>
                    <a:pt x="1" y="1346"/>
                  </a:cubicBezTo>
                  <a:cubicBezTo>
                    <a:pt x="1" y="1501"/>
                    <a:pt x="132" y="1643"/>
                    <a:pt x="298" y="1643"/>
                  </a:cubicBezTo>
                  <a:lnTo>
                    <a:pt x="334" y="1643"/>
                  </a:lnTo>
                  <a:lnTo>
                    <a:pt x="334" y="1774"/>
                  </a:lnTo>
                  <a:cubicBezTo>
                    <a:pt x="334" y="1858"/>
                    <a:pt x="405" y="1941"/>
                    <a:pt x="501" y="1941"/>
                  </a:cubicBezTo>
                  <a:cubicBezTo>
                    <a:pt x="596" y="1941"/>
                    <a:pt x="667" y="1858"/>
                    <a:pt x="667" y="1774"/>
                  </a:cubicBezTo>
                  <a:lnTo>
                    <a:pt x="667" y="1620"/>
                  </a:lnTo>
                  <a:cubicBezTo>
                    <a:pt x="858" y="1596"/>
                    <a:pt x="1001" y="1417"/>
                    <a:pt x="1001" y="1227"/>
                  </a:cubicBezTo>
                  <a:cubicBezTo>
                    <a:pt x="1001" y="1000"/>
                    <a:pt x="834" y="810"/>
                    <a:pt x="596" y="810"/>
                  </a:cubicBezTo>
                  <a:lnTo>
                    <a:pt x="393" y="810"/>
                  </a:lnTo>
                  <a:cubicBezTo>
                    <a:pt x="358" y="810"/>
                    <a:pt x="310" y="762"/>
                    <a:pt x="310" y="715"/>
                  </a:cubicBezTo>
                  <a:cubicBezTo>
                    <a:pt x="310" y="667"/>
                    <a:pt x="358" y="631"/>
                    <a:pt x="393" y="631"/>
                  </a:cubicBezTo>
                  <a:lnTo>
                    <a:pt x="679" y="631"/>
                  </a:lnTo>
                  <a:cubicBezTo>
                    <a:pt x="691" y="703"/>
                    <a:pt x="751" y="762"/>
                    <a:pt x="846" y="762"/>
                  </a:cubicBezTo>
                  <a:cubicBezTo>
                    <a:pt x="929" y="762"/>
                    <a:pt x="1013" y="679"/>
                    <a:pt x="1013" y="596"/>
                  </a:cubicBezTo>
                  <a:cubicBezTo>
                    <a:pt x="1013" y="429"/>
                    <a:pt x="870" y="298"/>
                    <a:pt x="715" y="298"/>
                  </a:cubicBezTo>
                  <a:lnTo>
                    <a:pt x="667" y="298"/>
                  </a:lnTo>
                  <a:lnTo>
                    <a:pt x="667" y="167"/>
                  </a:lnTo>
                  <a:cubicBezTo>
                    <a:pt x="667" y="72"/>
                    <a:pt x="59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16512;p92">
            <a:extLst>
              <a:ext uri="{FF2B5EF4-FFF2-40B4-BE49-F238E27FC236}">
                <a16:creationId xmlns:a16="http://schemas.microsoft.com/office/drawing/2014/main" id="{10F13516-7F6B-6CF2-8F57-D19C10722F59}"/>
              </a:ext>
            </a:extLst>
          </p:cNvPr>
          <p:cNvGrpSpPr/>
          <p:nvPr/>
        </p:nvGrpSpPr>
        <p:grpSpPr>
          <a:xfrm>
            <a:off x="4093803" y="3295154"/>
            <a:ext cx="605175" cy="396554"/>
            <a:chOff x="3207778" y="2474632"/>
            <a:chExt cx="419933" cy="275170"/>
          </a:xfrm>
          <a:solidFill>
            <a:srgbClr val="8E1438"/>
          </a:solidFill>
        </p:grpSpPr>
        <p:sp>
          <p:nvSpPr>
            <p:cNvPr id="274" name="Google Shape;16513;p92">
              <a:extLst>
                <a:ext uri="{FF2B5EF4-FFF2-40B4-BE49-F238E27FC236}">
                  <a16:creationId xmlns:a16="http://schemas.microsoft.com/office/drawing/2014/main" id="{C7D46AE4-D7E4-FC6B-3067-2C56885F2C08}"/>
                </a:ext>
              </a:extLst>
            </p:cNvPr>
            <p:cNvSpPr/>
            <p:nvPr/>
          </p:nvSpPr>
          <p:spPr>
            <a:xfrm>
              <a:off x="3207778" y="2474632"/>
              <a:ext cx="419933" cy="275170"/>
            </a:xfrm>
            <a:custGeom>
              <a:avLst/>
              <a:gdLst/>
              <a:ahLst/>
              <a:cxnLst/>
              <a:rect l="l" t="t" r="r" b="b"/>
              <a:pathLst>
                <a:path w="13193" h="8645" extrusionOk="0">
                  <a:moveTo>
                    <a:pt x="9906" y="370"/>
                  </a:moveTo>
                  <a:lnTo>
                    <a:pt x="9906" y="3918"/>
                  </a:lnTo>
                  <a:lnTo>
                    <a:pt x="381" y="3918"/>
                  </a:lnTo>
                  <a:lnTo>
                    <a:pt x="381" y="370"/>
                  </a:lnTo>
                  <a:close/>
                  <a:moveTo>
                    <a:pt x="9906" y="4323"/>
                  </a:moveTo>
                  <a:lnTo>
                    <a:pt x="9906" y="7014"/>
                  </a:lnTo>
                  <a:cubicBezTo>
                    <a:pt x="9906" y="7514"/>
                    <a:pt x="10133" y="7966"/>
                    <a:pt x="10490" y="8264"/>
                  </a:cubicBezTo>
                  <a:lnTo>
                    <a:pt x="1632" y="8264"/>
                  </a:lnTo>
                  <a:cubicBezTo>
                    <a:pt x="953" y="8264"/>
                    <a:pt x="381" y="7692"/>
                    <a:pt x="381" y="7014"/>
                  </a:cubicBezTo>
                  <a:lnTo>
                    <a:pt x="381" y="4323"/>
                  </a:lnTo>
                  <a:close/>
                  <a:moveTo>
                    <a:pt x="12169" y="1620"/>
                  </a:moveTo>
                  <a:cubicBezTo>
                    <a:pt x="12514" y="1620"/>
                    <a:pt x="12812" y="1906"/>
                    <a:pt x="12812" y="2263"/>
                  </a:cubicBezTo>
                  <a:lnTo>
                    <a:pt x="12812" y="7014"/>
                  </a:lnTo>
                  <a:cubicBezTo>
                    <a:pt x="12812" y="7692"/>
                    <a:pt x="12240" y="8264"/>
                    <a:pt x="11561" y="8264"/>
                  </a:cubicBezTo>
                  <a:cubicBezTo>
                    <a:pt x="10871" y="8264"/>
                    <a:pt x="10311" y="7692"/>
                    <a:pt x="10311" y="7014"/>
                  </a:cubicBezTo>
                  <a:lnTo>
                    <a:pt x="10311" y="6371"/>
                  </a:lnTo>
                  <a:lnTo>
                    <a:pt x="11347" y="6371"/>
                  </a:lnTo>
                  <a:cubicBezTo>
                    <a:pt x="11454" y="6371"/>
                    <a:pt x="11549" y="6276"/>
                    <a:pt x="11549" y="6180"/>
                  </a:cubicBezTo>
                  <a:lnTo>
                    <a:pt x="11549" y="3799"/>
                  </a:lnTo>
                  <a:cubicBezTo>
                    <a:pt x="11549" y="3692"/>
                    <a:pt x="11454" y="3597"/>
                    <a:pt x="11347" y="3597"/>
                  </a:cubicBezTo>
                  <a:cubicBezTo>
                    <a:pt x="11252" y="3597"/>
                    <a:pt x="11157" y="3692"/>
                    <a:pt x="11157" y="3799"/>
                  </a:cubicBezTo>
                  <a:lnTo>
                    <a:pt x="11157" y="5978"/>
                  </a:lnTo>
                  <a:lnTo>
                    <a:pt x="10299" y="5978"/>
                  </a:lnTo>
                  <a:lnTo>
                    <a:pt x="10299" y="1620"/>
                  </a:lnTo>
                  <a:lnTo>
                    <a:pt x="11371" y="1620"/>
                  </a:lnTo>
                  <a:cubicBezTo>
                    <a:pt x="11228" y="1799"/>
                    <a:pt x="11145" y="2013"/>
                    <a:pt x="11145" y="2263"/>
                  </a:cubicBezTo>
                  <a:lnTo>
                    <a:pt x="11145" y="2906"/>
                  </a:lnTo>
                  <a:cubicBezTo>
                    <a:pt x="11145" y="3001"/>
                    <a:pt x="11228" y="3097"/>
                    <a:pt x="11335" y="3097"/>
                  </a:cubicBezTo>
                  <a:cubicBezTo>
                    <a:pt x="11442" y="3097"/>
                    <a:pt x="11526" y="3001"/>
                    <a:pt x="11526" y="2906"/>
                  </a:cubicBezTo>
                  <a:lnTo>
                    <a:pt x="11526" y="2263"/>
                  </a:lnTo>
                  <a:cubicBezTo>
                    <a:pt x="11526" y="1918"/>
                    <a:pt x="11811" y="1620"/>
                    <a:pt x="12169" y="1620"/>
                  </a:cubicBezTo>
                  <a:close/>
                  <a:moveTo>
                    <a:pt x="191" y="1"/>
                  </a:moveTo>
                  <a:cubicBezTo>
                    <a:pt x="84" y="1"/>
                    <a:pt x="0" y="96"/>
                    <a:pt x="0" y="191"/>
                  </a:cubicBezTo>
                  <a:lnTo>
                    <a:pt x="0" y="7014"/>
                  </a:lnTo>
                  <a:cubicBezTo>
                    <a:pt x="0" y="7919"/>
                    <a:pt x="727" y="8645"/>
                    <a:pt x="1632" y="8645"/>
                  </a:cubicBezTo>
                  <a:lnTo>
                    <a:pt x="11549" y="8645"/>
                  </a:lnTo>
                  <a:cubicBezTo>
                    <a:pt x="12454" y="8645"/>
                    <a:pt x="13181" y="7919"/>
                    <a:pt x="13181" y="7014"/>
                  </a:cubicBezTo>
                  <a:lnTo>
                    <a:pt x="13181" y="2263"/>
                  </a:lnTo>
                  <a:cubicBezTo>
                    <a:pt x="13193" y="1680"/>
                    <a:pt x="12740" y="1239"/>
                    <a:pt x="12169" y="1239"/>
                  </a:cubicBezTo>
                  <a:lnTo>
                    <a:pt x="10299" y="1239"/>
                  </a:lnTo>
                  <a:lnTo>
                    <a:pt x="10299" y="191"/>
                  </a:lnTo>
                  <a:cubicBezTo>
                    <a:pt x="10299" y="96"/>
                    <a:pt x="10204" y="1"/>
                    <a:pt x="100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6514;p92">
              <a:extLst>
                <a:ext uri="{FF2B5EF4-FFF2-40B4-BE49-F238E27FC236}">
                  <a16:creationId xmlns:a16="http://schemas.microsoft.com/office/drawing/2014/main" id="{3A13B2CE-B031-56CF-D288-C664D64EB2DF}"/>
                </a:ext>
              </a:extLst>
            </p:cNvPr>
            <p:cNvSpPr/>
            <p:nvPr/>
          </p:nvSpPr>
          <p:spPr>
            <a:xfrm>
              <a:off x="3449559" y="2493985"/>
              <a:ext cx="46663" cy="98546"/>
            </a:xfrm>
            <a:custGeom>
              <a:avLst/>
              <a:gdLst/>
              <a:ahLst/>
              <a:cxnLst/>
              <a:rect l="l" t="t" r="r" b="b"/>
              <a:pathLst>
                <a:path w="1466" h="3096" extrusionOk="0">
                  <a:moveTo>
                    <a:pt x="739" y="0"/>
                  </a:moveTo>
                  <a:cubicBezTo>
                    <a:pt x="632" y="0"/>
                    <a:pt x="536" y="95"/>
                    <a:pt x="536" y="203"/>
                  </a:cubicBezTo>
                  <a:lnTo>
                    <a:pt x="536" y="417"/>
                  </a:lnTo>
                  <a:cubicBezTo>
                    <a:pt x="227" y="476"/>
                    <a:pt x="1" y="750"/>
                    <a:pt x="1" y="1072"/>
                  </a:cubicBezTo>
                  <a:cubicBezTo>
                    <a:pt x="1" y="1453"/>
                    <a:pt x="298" y="1750"/>
                    <a:pt x="679" y="1750"/>
                  </a:cubicBezTo>
                  <a:lnTo>
                    <a:pt x="810" y="1750"/>
                  </a:lnTo>
                  <a:cubicBezTo>
                    <a:pt x="953" y="1750"/>
                    <a:pt x="1096" y="1869"/>
                    <a:pt x="1096" y="2024"/>
                  </a:cubicBezTo>
                  <a:cubicBezTo>
                    <a:pt x="1096" y="2191"/>
                    <a:pt x="977" y="2310"/>
                    <a:pt x="810" y="2310"/>
                  </a:cubicBezTo>
                  <a:lnTo>
                    <a:pt x="596" y="2310"/>
                  </a:lnTo>
                  <a:cubicBezTo>
                    <a:pt x="477" y="2310"/>
                    <a:pt x="393" y="2215"/>
                    <a:pt x="393" y="2096"/>
                  </a:cubicBezTo>
                  <a:cubicBezTo>
                    <a:pt x="393" y="2000"/>
                    <a:pt x="298" y="1905"/>
                    <a:pt x="203" y="1905"/>
                  </a:cubicBezTo>
                  <a:cubicBezTo>
                    <a:pt x="96" y="1905"/>
                    <a:pt x="1" y="2000"/>
                    <a:pt x="1" y="2096"/>
                  </a:cubicBezTo>
                  <a:cubicBezTo>
                    <a:pt x="1" y="2417"/>
                    <a:pt x="239" y="2667"/>
                    <a:pt x="536" y="2691"/>
                  </a:cubicBezTo>
                  <a:lnTo>
                    <a:pt x="536" y="2905"/>
                  </a:lnTo>
                  <a:cubicBezTo>
                    <a:pt x="536" y="3012"/>
                    <a:pt x="632" y="3096"/>
                    <a:pt x="739" y="3096"/>
                  </a:cubicBezTo>
                  <a:cubicBezTo>
                    <a:pt x="834" y="3096"/>
                    <a:pt x="929" y="3012"/>
                    <a:pt x="929" y="2905"/>
                  </a:cubicBezTo>
                  <a:lnTo>
                    <a:pt x="929" y="2679"/>
                  </a:lnTo>
                  <a:cubicBezTo>
                    <a:pt x="1239" y="2620"/>
                    <a:pt x="1465" y="2358"/>
                    <a:pt x="1465" y="2024"/>
                  </a:cubicBezTo>
                  <a:cubicBezTo>
                    <a:pt x="1465" y="1655"/>
                    <a:pt x="1167" y="1358"/>
                    <a:pt x="798" y="1358"/>
                  </a:cubicBezTo>
                  <a:lnTo>
                    <a:pt x="655" y="1358"/>
                  </a:lnTo>
                  <a:cubicBezTo>
                    <a:pt x="513" y="1358"/>
                    <a:pt x="382" y="1238"/>
                    <a:pt x="382" y="1072"/>
                  </a:cubicBezTo>
                  <a:cubicBezTo>
                    <a:pt x="382" y="929"/>
                    <a:pt x="501" y="798"/>
                    <a:pt x="655" y="798"/>
                  </a:cubicBezTo>
                  <a:lnTo>
                    <a:pt x="870" y="798"/>
                  </a:lnTo>
                  <a:cubicBezTo>
                    <a:pt x="989" y="798"/>
                    <a:pt x="1072" y="881"/>
                    <a:pt x="1072" y="1000"/>
                  </a:cubicBezTo>
                  <a:lnTo>
                    <a:pt x="1072" y="1131"/>
                  </a:lnTo>
                  <a:cubicBezTo>
                    <a:pt x="1072" y="1238"/>
                    <a:pt x="1167" y="1334"/>
                    <a:pt x="1275" y="1334"/>
                  </a:cubicBezTo>
                  <a:cubicBezTo>
                    <a:pt x="1370" y="1334"/>
                    <a:pt x="1465" y="1238"/>
                    <a:pt x="1465" y="1131"/>
                  </a:cubicBezTo>
                  <a:lnTo>
                    <a:pt x="1465" y="1000"/>
                  </a:lnTo>
                  <a:cubicBezTo>
                    <a:pt x="1465" y="691"/>
                    <a:pt x="1227" y="441"/>
                    <a:pt x="929" y="405"/>
                  </a:cubicBezTo>
                  <a:lnTo>
                    <a:pt x="929" y="203"/>
                  </a:lnTo>
                  <a:cubicBezTo>
                    <a:pt x="929" y="95"/>
                    <a:pt x="834" y="0"/>
                    <a:pt x="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6515;p92">
              <a:extLst>
                <a:ext uri="{FF2B5EF4-FFF2-40B4-BE49-F238E27FC236}">
                  <a16:creationId xmlns:a16="http://schemas.microsoft.com/office/drawing/2014/main" id="{2A725C23-7200-3848-8E8A-FB5C02074921}"/>
                </a:ext>
              </a:extLst>
            </p:cNvPr>
            <p:cNvSpPr/>
            <p:nvPr/>
          </p:nvSpPr>
          <p:spPr>
            <a:xfrm>
              <a:off x="3247566" y="2507226"/>
              <a:ext cx="51565" cy="71681"/>
            </a:xfrm>
            <a:custGeom>
              <a:avLst/>
              <a:gdLst/>
              <a:ahLst/>
              <a:cxnLst/>
              <a:rect l="l" t="t" r="r" b="b"/>
              <a:pathLst>
                <a:path w="1620" h="2252" extrusionOk="0">
                  <a:moveTo>
                    <a:pt x="1429" y="1"/>
                  </a:moveTo>
                  <a:cubicBezTo>
                    <a:pt x="1322" y="1"/>
                    <a:pt x="1227" y="96"/>
                    <a:pt x="1227" y="203"/>
                  </a:cubicBezTo>
                  <a:lnTo>
                    <a:pt x="1227" y="1418"/>
                  </a:lnTo>
                  <a:lnTo>
                    <a:pt x="358" y="96"/>
                  </a:lnTo>
                  <a:cubicBezTo>
                    <a:pt x="323" y="44"/>
                    <a:pt x="256" y="11"/>
                    <a:pt x="195" y="11"/>
                  </a:cubicBezTo>
                  <a:cubicBezTo>
                    <a:pt x="172" y="11"/>
                    <a:pt x="151" y="15"/>
                    <a:pt x="132" y="25"/>
                  </a:cubicBezTo>
                  <a:cubicBezTo>
                    <a:pt x="60" y="49"/>
                    <a:pt x="1" y="120"/>
                    <a:pt x="1" y="203"/>
                  </a:cubicBezTo>
                  <a:lnTo>
                    <a:pt x="1" y="2061"/>
                  </a:lnTo>
                  <a:cubicBezTo>
                    <a:pt x="1" y="2168"/>
                    <a:pt x="84" y="2251"/>
                    <a:pt x="191" y="2251"/>
                  </a:cubicBezTo>
                  <a:cubicBezTo>
                    <a:pt x="298" y="2251"/>
                    <a:pt x="382" y="2168"/>
                    <a:pt x="382" y="2061"/>
                  </a:cubicBezTo>
                  <a:lnTo>
                    <a:pt x="382" y="834"/>
                  </a:lnTo>
                  <a:lnTo>
                    <a:pt x="1263" y="2168"/>
                  </a:lnTo>
                  <a:cubicBezTo>
                    <a:pt x="1289" y="2221"/>
                    <a:pt x="1356" y="2248"/>
                    <a:pt x="1428" y="2248"/>
                  </a:cubicBezTo>
                  <a:cubicBezTo>
                    <a:pt x="1452" y="2248"/>
                    <a:pt x="1477" y="2245"/>
                    <a:pt x="1501" y="2239"/>
                  </a:cubicBezTo>
                  <a:cubicBezTo>
                    <a:pt x="1572" y="2204"/>
                    <a:pt x="1620" y="2132"/>
                    <a:pt x="1620" y="2061"/>
                  </a:cubicBezTo>
                  <a:lnTo>
                    <a:pt x="1620" y="203"/>
                  </a:lnTo>
                  <a:cubicBezTo>
                    <a:pt x="1620" y="96"/>
                    <a:pt x="1525" y="1"/>
                    <a:pt x="1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6516;p92">
              <a:extLst>
                <a:ext uri="{FF2B5EF4-FFF2-40B4-BE49-F238E27FC236}">
                  <a16:creationId xmlns:a16="http://schemas.microsoft.com/office/drawing/2014/main" id="{BA51CBBF-EBD4-783C-CA08-E36BCEFDB89C}"/>
                </a:ext>
              </a:extLst>
            </p:cNvPr>
            <p:cNvSpPr/>
            <p:nvPr/>
          </p:nvSpPr>
          <p:spPr>
            <a:xfrm>
              <a:off x="3312754" y="2507990"/>
              <a:ext cx="45135" cy="71299"/>
            </a:xfrm>
            <a:custGeom>
              <a:avLst/>
              <a:gdLst/>
              <a:ahLst/>
              <a:cxnLst/>
              <a:rect l="l" t="t" r="r" b="b"/>
              <a:pathLst>
                <a:path w="1418" h="2240" extrusionOk="0">
                  <a:moveTo>
                    <a:pt x="191" y="1"/>
                  </a:moveTo>
                  <a:cubicBezTo>
                    <a:pt x="96" y="1"/>
                    <a:pt x="0" y="84"/>
                    <a:pt x="0" y="191"/>
                  </a:cubicBezTo>
                  <a:lnTo>
                    <a:pt x="0" y="2049"/>
                  </a:lnTo>
                  <a:cubicBezTo>
                    <a:pt x="0" y="2156"/>
                    <a:pt x="96" y="2239"/>
                    <a:pt x="191" y="2239"/>
                  </a:cubicBezTo>
                  <a:lnTo>
                    <a:pt x="1227" y="2239"/>
                  </a:lnTo>
                  <a:cubicBezTo>
                    <a:pt x="1322" y="2239"/>
                    <a:pt x="1417" y="2156"/>
                    <a:pt x="1417" y="2049"/>
                  </a:cubicBezTo>
                  <a:cubicBezTo>
                    <a:pt x="1417" y="1930"/>
                    <a:pt x="1346" y="1846"/>
                    <a:pt x="1227" y="1846"/>
                  </a:cubicBezTo>
                  <a:lnTo>
                    <a:pt x="393" y="1846"/>
                  </a:lnTo>
                  <a:lnTo>
                    <a:pt x="393" y="1203"/>
                  </a:lnTo>
                  <a:lnTo>
                    <a:pt x="1024" y="1203"/>
                  </a:lnTo>
                  <a:cubicBezTo>
                    <a:pt x="1132" y="1203"/>
                    <a:pt x="1227" y="1108"/>
                    <a:pt x="1227" y="1013"/>
                  </a:cubicBezTo>
                  <a:cubicBezTo>
                    <a:pt x="1227" y="906"/>
                    <a:pt x="1132" y="810"/>
                    <a:pt x="1024" y="810"/>
                  </a:cubicBezTo>
                  <a:lnTo>
                    <a:pt x="393" y="810"/>
                  </a:lnTo>
                  <a:lnTo>
                    <a:pt x="393" y="382"/>
                  </a:lnTo>
                  <a:lnTo>
                    <a:pt x="1227" y="382"/>
                  </a:lnTo>
                  <a:cubicBezTo>
                    <a:pt x="1322" y="382"/>
                    <a:pt x="1417" y="298"/>
                    <a:pt x="1417" y="191"/>
                  </a:cubicBezTo>
                  <a:cubicBezTo>
                    <a:pt x="1417" y="84"/>
                    <a:pt x="1322"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6517;p92">
              <a:extLst>
                <a:ext uri="{FF2B5EF4-FFF2-40B4-BE49-F238E27FC236}">
                  <a16:creationId xmlns:a16="http://schemas.microsoft.com/office/drawing/2014/main" id="{14DC85B4-BF7D-6CCA-FEB3-E02AE3B48A15}"/>
                </a:ext>
              </a:extLst>
            </p:cNvPr>
            <p:cNvSpPr/>
            <p:nvPr/>
          </p:nvSpPr>
          <p:spPr>
            <a:xfrm>
              <a:off x="3372626" y="2507194"/>
              <a:ext cx="65602" cy="71395"/>
            </a:xfrm>
            <a:custGeom>
              <a:avLst/>
              <a:gdLst/>
              <a:ahLst/>
              <a:cxnLst/>
              <a:rect l="l" t="t" r="r" b="b"/>
              <a:pathLst>
                <a:path w="2061" h="2243" extrusionOk="0">
                  <a:moveTo>
                    <a:pt x="200" y="1"/>
                  </a:moveTo>
                  <a:cubicBezTo>
                    <a:pt x="193" y="1"/>
                    <a:pt x="186" y="1"/>
                    <a:pt x="179" y="2"/>
                  </a:cubicBezTo>
                  <a:cubicBezTo>
                    <a:pt x="72" y="26"/>
                    <a:pt x="1" y="109"/>
                    <a:pt x="13" y="216"/>
                  </a:cubicBezTo>
                  <a:lnTo>
                    <a:pt x="215" y="2074"/>
                  </a:lnTo>
                  <a:cubicBezTo>
                    <a:pt x="239" y="2169"/>
                    <a:pt x="298" y="2228"/>
                    <a:pt x="382" y="2240"/>
                  </a:cubicBezTo>
                  <a:cubicBezTo>
                    <a:pt x="391" y="2242"/>
                    <a:pt x="401" y="2242"/>
                    <a:pt x="410" y="2242"/>
                  </a:cubicBezTo>
                  <a:cubicBezTo>
                    <a:pt x="493" y="2242"/>
                    <a:pt x="564" y="2196"/>
                    <a:pt x="596" y="2121"/>
                  </a:cubicBezTo>
                  <a:lnTo>
                    <a:pt x="1036" y="1097"/>
                  </a:lnTo>
                  <a:lnTo>
                    <a:pt x="1489" y="2121"/>
                  </a:lnTo>
                  <a:cubicBezTo>
                    <a:pt x="1510" y="2196"/>
                    <a:pt x="1589" y="2242"/>
                    <a:pt x="1665" y="2242"/>
                  </a:cubicBezTo>
                  <a:cubicBezTo>
                    <a:pt x="1674" y="2242"/>
                    <a:pt x="1683" y="2242"/>
                    <a:pt x="1691" y="2240"/>
                  </a:cubicBezTo>
                  <a:cubicBezTo>
                    <a:pt x="1787" y="2228"/>
                    <a:pt x="1846" y="2145"/>
                    <a:pt x="1858" y="2074"/>
                  </a:cubicBezTo>
                  <a:lnTo>
                    <a:pt x="2060" y="216"/>
                  </a:lnTo>
                  <a:cubicBezTo>
                    <a:pt x="2037" y="109"/>
                    <a:pt x="1965" y="26"/>
                    <a:pt x="1846" y="2"/>
                  </a:cubicBezTo>
                  <a:cubicBezTo>
                    <a:pt x="1838" y="1"/>
                    <a:pt x="1830" y="1"/>
                    <a:pt x="1823" y="1"/>
                  </a:cubicBezTo>
                  <a:cubicBezTo>
                    <a:pt x="1724" y="1"/>
                    <a:pt x="1632" y="69"/>
                    <a:pt x="1632" y="169"/>
                  </a:cubicBezTo>
                  <a:lnTo>
                    <a:pt x="1513" y="1300"/>
                  </a:lnTo>
                  <a:lnTo>
                    <a:pt x="1191" y="526"/>
                  </a:lnTo>
                  <a:cubicBezTo>
                    <a:pt x="1161" y="454"/>
                    <a:pt x="1087" y="419"/>
                    <a:pt x="1013" y="419"/>
                  </a:cubicBezTo>
                  <a:cubicBezTo>
                    <a:pt x="938" y="419"/>
                    <a:pt x="864" y="454"/>
                    <a:pt x="834" y="526"/>
                  </a:cubicBezTo>
                  <a:lnTo>
                    <a:pt x="501" y="1300"/>
                  </a:lnTo>
                  <a:lnTo>
                    <a:pt x="382" y="169"/>
                  </a:lnTo>
                  <a:cubicBezTo>
                    <a:pt x="371" y="69"/>
                    <a:pt x="288" y="1"/>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6518;p92">
              <a:extLst>
                <a:ext uri="{FF2B5EF4-FFF2-40B4-BE49-F238E27FC236}">
                  <a16:creationId xmlns:a16="http://schemas.microsoft.com/office/drawing/2014/main" id="{77671FFF-1E4E-FCE8-37CF-465FE3A8034B}"/>
                </a:ext>
              </a:extLst>
            </p:cNvPr>
            <p:cNvSpPr/>
            <p:nvPr/>
          </p:nvSpPr>
          <p:spPr>
            <a:xfrm>
              <a:off x="3247566" y="2632286"/>
              <a:ext cx="97432" cy="12541"/>
            </a:xfrm>
            <a:custGeom>
              <a:avLst/>
              <a:gdLst/>
              <a:ahLst/>
              <a:cxnLst/>
              <a:rect l="l" t="t" r="r" b="b"/>
              <a:pathLst>
                <a:path w="3061" h="394" extrusionOk="0">
                  <a:moveTo>
                    <a:pt x="191" y="1"/>
                  </a:moveTo>
                  <a:cubicBezTo>
                    <a:pt x="84" y="1"/>
                    <a:pt x="1" y="96"/>
                    <a:pt x="1" y="203"/>
                  </a:cubicBezTo>
                  <a:cubicBezTo>
                    <a:pt x="1" y="299"/>
                    <a:pt x="84" y="394"/>
                    <a:pt x="191" y="394"/>
                  </a:cubicBezTo>
                  <a:lnTo>
                    <a:pt x="2870" y="394"/>
                  </a:lnTo>
                  <a:cubicBezTo>
                    <a:pt x="2977" y="394"/>
                    <a:pt x="3060" y="299"/>
                    <a:pt x="3060" y="203"/>
                  </a:cubicBezTo>
                  <a:cubicBezTo>
                    <a:pt x="3060" y="84"/>
                    <a:pt x="2977" y="1"/>
                    <a:pt x="2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6519;p92">
              <a:extLst>
                <a:ext uri="{FF2B5EF4-FFF2-40B4-BE49-F238E27FC236}">
                  <a16:creationId xmlns:a16="http://schemas.microsoft.com/office/drawing/2014/main" id="{77883D88-24E7-B5F3-71CD-9F9DB1B261DE}"/>
                </a:ext>
              </a:extLst>
            </p:cNvPr>
            <p:cNvSpPr/>
            <p:nvPr/>
          </p:nvSpPr>
          <p:spPr>
            <a:xfrm>
              <a:off x="3371862" y="2632286"/>
              <a:ext cx="124360" cy="12541"/>
            </a:xfrm>
            <a:custGeom>
              <a:avLst/>
              <a:gdLst/>
              <a:ahLst/>
              <a:cxnLst/>
              <a:rect l="l" t="t" r="r" b="b"/>
              <a:pathLst>
                <a:path w="3907" h="394" extrusionOk="0">
                  <a:moveTo>
                    <a:pt x="203" y="1"/>
                  </a:moveTo>
                  <a:cubicBezTo>
                    <a:pt x="96" y="1"/>
                    <a:pt x="1" y="96"/>
                    <a:pt x="1" y="203"/>
                  </a:cubicBezTo>
                  <a:cubicBezTo>
                    <a:pt x="1" y="299"/>
                    <a:pt x="96" y="394"/>
                    <a:pt x="203" y="394"/>
                  </a:cubicBezTo>
                  <a:lnTo>
                    <a:pt x="3716" y="394"/>
                  </a:lnTo>
                  <a:cubicBezTo>
                    <a:pt x="3811" y="394"/>
                    <a:pt x="3906" y="299"/>
                    <a:pt x="3906" y="203"/>
                  </a:cubicBezTo>
                  <a:cubicBezTo>
                    <a:pt x="3906" y="84"/>
                    <a:pt x="3811" y="1"/>
                    <a:pt x="3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6520;p92">
              <a:extLst>
                <a:ext uri="{FF2B5EF4-FFF2-40B4-BE49-F238E27FC236}">
                  <a16:creationId xmlns:a16="http://schemas.microsoft.com/office/drawing/2014/main" id="{2E85FA16-46D8-B2FB-8501-7655B7055C94}"/>
                </a:ext>
              </a:extLst>
            </p:cNvPr>
            <p:cNvSpPr/>
            <p:nvPr/>
          </p:nvSpPr>
          <p:spPr>
            <a:xfrm>
              <a:off x="3247566" y="2665262"/>
              <a:ext cx="51565" cy="12159"/>
            </a:xfrm>
            <a:custGeom>
              <a:avLst/>
              <a:gdLst/>
              <a:ahLst/>
              <a:cxnLst/>
              <a:rect l="l" t="t" r="r" b="b"/>
              <a:pathLst>
                <a:path w="1620" h="382" extrusionOk="0">
                  <a:moveTo>
                    <a:pt x="191" y="1"/>
                  </a:moveTo>
                  <a:cubicBezTo>
                    <a:pt x="84" y="1"/>
                    <a:pt x="1" y="84"/>
                    <a:pt x="1" y="191"/>
                  </a:cubicBezTo>
                  <a:cubicBezTo>
                    <a:pt x="1" y="298"/>
                    <a:pt x="84" y="382"/>
                    <a:pt x="191" y="382"/>
                  </a:cubicBezTo>
                  <a:lnTo>
                    <a:pt x="1429" y="382"/>
                  </a:lnTo>
                  <a:cubicBezTo>
                    <a:pt x="1525" y="382"/>
                    <a:pt x="1620" y="298"/>
                    <a:pt x="1620" y="191"/>
                  </a:cubicBezTo>
                  <a:cubicBezTo>
                    <a:pt x="1620" y="84"/>
                    <a:pt x="1525" y="1"/>
                    <a:pt x="1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6521;p92">
              <a:extLst>
                <a:ext uri="{FF2B5EF4-FFF2-40B4-BE49-F238E27FC236}">
                  <a16:creationId xmlns:a16="http://schemas.microsoft.com/office/drawing/2014/main" id="{C8B638E2-BB81-F0EA-6386-974A9EBBBCAB}"/>
                </a:ext>
              </a:extLst>
            </p:cNvPr>
            <p:cNvSpPr/>
            <p:nvPr/>
          </p:nvSpPr>
          <p:spPr>
            <a:xfrm>
              <a:off x="3247566" y="2697856"/>
              <a:ext cx="97432" cy="12159"/>
            </a:xfrm>
            <a:custGeom>
              <a:avLst/>
              <a:gdLst/>
              <a:ahLst/>
              <a:cxnLst/>
              <a:rect l="l" t="t" r="r" b="b"/>
              <a:pathLst>
                <a:path w="3061" h="382" extrusionOk="0">
                  <a:moveTo>
                    <a:pt x="191" y="1"/>
                  </a:moveTo>
                  <a:cubicBezTo>
                    <a:pt x="84" y="1"/>
                    <a:pt x="1" y="84"/>
                    <a:pt x="1" y="191"/>
                  </a:cubicBezTo>
                  <a:cubicBezTo>
                    <a:pt x="1" y="298"/>
                    <a:pt x="84" y="382"/>
                    <a:pt x="191" y="382"/>
                  </a:cubicBezTo>
                  <a:lnTo>
                    <a:pt x="2870" y="382"/>
                  </a:lnTo>
                  <a:cubicBezTo>
                    <a:pt x="2977" y="382"/>
                    <a:pt x="3060" y="298"/>
                    <a:pt x="3060" y="191"/>
                  </a:cubicBezTo>
                  <a:cubicBezTo>
                    <a:pt x="3060" y="84"/>
                    <a:pt x="2977" y="1"/>
                    <a:pt x="2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6522;p92">
              <a:extLst>
                <a:ext uri="{FF2B5EF4-FFF2-40B4-BE49-F238E27FC236}">
                  <a16:creationId xmlns:a16="http://schemas.microsoft.com/office/drawing/2014/main" id="{4627FF7D-49B9-0E34-15C5-F1CD2136DFD5}"/>
                </a:ext>
              </a:extLst>
            </p:cNvPr>
            <p:cNvSpPr/>
            <p:nvPr/>
          </p:nvSpPr>
          <p:spPr>
            <a:xfrm>
              <a:off x="3312754" y="2665262"/>
              <a:ext cx="32244" cy="12159"/>
            </a:xfrm>
            <a:custGeom>
              <a:avLst/>
              <a:gdLst/>
              <a:ahLst/>
              <a:cxnLst/>
              <a:rect l="l" t="t" r="r" b="b"/>
              <a:pathLst>
                <a:path w="1013" h="382" extrusionOk="0">
                  <a:moveTo>
                    <a:pt x="191" y="1"/>
                  </a:moveTo>
                  <a:cubicBezTo>
                    <a:pt x="84" y="1"/>
                    <a:pt x="0" y="84"/>
                    <a:pt x="0" y="191"/>
                  </a:cubicBezTo>
                  <a:cubicBezTo>
                    <a:pt x="0" y="298"/>
                    <a:pt x="96" y="382"/>
                    <a:pt x="191" y="382"/>
                  </a:cubicBezTo>
                  <a:lnTo>
                    <a:pt x="822" y="382"/>
                  </a:lnTo>
                  <a:cubicBezTo>
                    <a:pt x="929" y="382"/>
                    <a:pt x="1012" y="298"/>
                    <a:pt x="1012" y="191"/>
                  </a:cubicBezTo>
                  <a:cubicBezTo>
                    <a:pt x="1012" y="84"/>
                    <a:pt x="929" y="1"/>
                    <a:pt x="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6523;p92">
              <a:extLst>
                <a:ext uri="{FF2B5EF4-FFF2-40B4-BE49-F238E27FC236}">
                  <a16:creationId xmlns:a16="http://schemas.microsoft.com/office/drawing/2014/main" id="{B231FA2A-A177-745C-98F0-7413EEE84E7F}"/>
                </a:ext>
              </a:extLst>
            </p:cNvPr>
            <p:cNvSpPr/>
            <p:nvPr/>
          </p:nvSpPr>
          <p:spPr>
            <a:xfrm>
              <a:off x="3371862" y="2665262"/>
              <a:ext cx="58408" cy="12159"/>
            </a:xfrm>
            <a:custGeom>
              <a:avLst/>
              <a:gdLst/>
              <a:ahLst/>
              <a:cxnLst/>
              <a:rect l="l" t="t" r="r" b="b"/>
              <a:pathLst>
                <a:path w="1835" h="382" extrusionOk="0">
                  <a:moveTo>
                    <a:pt x="203" y="1"/>
                  </a:moveTo>
                  <a:cubicBezTo>
                    <a:pt x="96" y="1"/>
                    <a:pt x="1" y="84"/>
                    <a:pt x="1" y="191"/>
                  </a:cubicBezTo>
                  <a:cubicBezTo>
                    <a:pt x="1" y="298"/>
                    <a:pt x="96" y="382"/>
                    <a:pt x="203" y="382"/>
                  </a:cubicBezTo>
                  <a:lnTo>
                    <a:pt x="1644" y="382"/>
                  </a:lnTo>
                  <a:cubicBezTo>
                    <a:pt x="1751" y="382"/>
                    <a:pt x="1834" y="298"/>
                    <a:pt x="1834" y="191"/>
                  </a:cubicBezTo>
                  <a:cubicBezTo>
                    <a:pt x="1834" y="84"/>
                    <a:pt x="1751" y="1"/>
                    <a:pt x="1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6524;p92">
              <a:extLst>
                <a:ext uri="{FF2B5EF4-FFF2-40B4-BE49-F238E27FC236}">
                  <a16:creationId xmlns:a16="http://schemas.microsoft.com/office/drawing/2014/main" id="{AFFE5243-8E34-7E60-F84E-A2C28E505A29}"/>
                </a:ext>
              </a:extLst>
            </p:cNvPr>
            <p:cNvSpPr/>
            <p:nvPr/>
          </p:nvSpPr>
          <p:spPr>
            <a:xfrm>
              <a:off x="3444625" y="2665262"/>
              <a:ext cx="51596" cy="12159"/>
            </a:xfrm>
            <a:custGeom>
              <a:avLst/>
              <a:gdLst/>
              <a:ahLst/>
              <a:cxnLst/>
              <a:rect l="l" t="t" r="r" b="b"/>
              <a:pathLst>
                <a:path w="1621" h="382" extrusionOk="0">
                  <a:moveTo>
                    <a:pt x="191" y="1"/>
                  </a:moveTo>
                  <a:cubicBezTo>
                    <a:pt x="84" y="1"/>
                    <a:pt x="1" y="84"/>
                    <a:pt x="1" y="191"/>
                  </a:cubicBezTo>
                  <a:cubicBezTo>
                    <a:pt x="1" y="298"/>
                    <a:pt x="84" y="382"/>
                    <a:pt x="191" y="382"/>
                  </a:cubicBezTo>
                  <a:lnTo>
                    <a:pt x="1430" y="382"/>
                  </a:lnTo>
                  <a:cubicBezTo>
                    <a:pt x="1525" y="382"/>
                    <a:pt x="1620" y="298"/>
                    <a:pt x="1620" y="191"/>
                  </a:cubicBezTo>
                  <a:cubicBezTo>
                    <a:pt x="1620" y="84"/>
                    <a:pt x="1525" y="1"/>
                    <a:pt x="1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6525;p92">
              <a:extLst>
                <a:ext uri="{FF2B5EF4-FFF2-40B4-BE49-F238E27FC236}">
                  <a16:creationId xmlns:a16="http://schemas.microsoft.com/office/drawing/2014/main" id="{8E3CEE3D-91FF-697A-2119-D0C199293086}"/>
                </a:ext>
              </a:extLst>
            </p:cNvPr>
            <p:cNvSpPr/>
            <p:nvPr/>
          </p:nvSpPr>
          <p:spPr>
            <a:xfrm>
              <a:off x="3371862" y="2697856"/>
              <a:ext cx="84922" cy="12159"/>
            </a:xfrm>
            <a:custGeom>
              <a:avLst/>
              <a:gdLst/>
              <a:ahLst/>
              <a:cxnLst/>
              <a:rect l="l" t="t" r="r" b="b"/>
              <a:pathLst>
                <a:path w="2668" h="382" extrusionOk="0">
                  <a:moveTo>
                    <a:pt x="203" y="1"/>
                  </a:moveTo>
                  <a:cubicBezTo>
                    <a:pt x="96" y="1"/>
                    <a:pt x="1" y="84"/>
                    <a:pt x="1" y="191"/>
                  </a:cubicBezTo>
                  <a:cubicBezTo>
                    <a:pt x="1" y="298"/>
                    <a:pt x="96" y="382"/>
                    <a:pt x="203" y="382"/>
                  </a:cubicBezTo>
                  <a:lnTo>
                    <a:pt x="2477" y="382"/>
                  </a:lnTo>
                  <a:cubicBezTo>
                    <a:pt x="2584" y="382"/>
                    <a:pt x="2668" y="298"/>
                    <a:pt x="2668" y="191"/>
                  </a:cubicBezTo>
                  <a:cubicBezTo>
                    <a:pt x="2668" y="84"/>
                    <a:pt x="2584"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6526;p92">
              <a:extLst>
                <a:ext uri="{FF2B5EF4-FFF2-40B4-BE49-F238E27FC236}">
                  <a16:creationId xmlns:a16="http://schemas.microsoft.com/office/drawing/2014/main" id="{DD9F0DBA-C463-F74B-7F44-6605D2D0ABA9}"/>
                </a:ext>
              </a:extLst>
            </p:cNvPr>
            <p:cNvSpPr/>
            <p:nvPr/>
          </p:nvSpPr>
          <p:spPr>
            <a:xfrm>
              <a:off x="3470408" y="2697856"/>
              <a:ext cx="25814" cy="12159"/>
            </a:xfrm>
            <a:custGeom>
              <a:avLst/>
              <a:gdLst/>
              <a:ahLst/>
              <a:cxnLst/>
              <a:rect l="l" t="t" r="r" b="b"/>
              <a:pathLst>
                <a:path w="811" h="382" extrusionOk="0">
                  <a:moveTo>
                    <a:pt x="203" y="1"/>
                  </a:moveTo>
                  <a:cubicBezTo>
                    <a:pt x="96" y="1"/>
                    <a:pt x="0" y="84"/>
                    <a:pt x="0" y="191"/>
                  </a:cubicBezTo>
                  <a:cubicBezTo>
                    <a:pt x="0" y="298"/>
                    <a:pt x="96" y="382"/>
                    <a:pt x="203" y="382"/>
                  </a:cubicBezTo>
                  <a:lnTo>
                    <a:pt x="620" y="382"/>
                  </a:lnTo>
                  <a:cubicBezTo>
                    <a:pt x="715" y="382"/>
                    <a:pt x="810" y="298"/>
                    <a:pt x="810" y="191"/>
                  </a:cubicBezTo>
                  <a:cubicBezTo>
                    <a:pt x="810" y="84"/>
                    <a:pt x="715" y="1"/>
                    <a:pt x="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16527;p92">
            <a:extLst>
              <a:ext uri="{FF2B5EF4-FFF2-40B4-BE49-F238E27FC236}">
                <a16:creationId xmlns:a16="http://schemas.microsoft.com/office/drawing/2014/main" id="{CC1042EB-F629-3175-EABD-56F03E68DD1E}"/>
              </a:ext>
            </a:extLst>
          </p:cNvPr>
          <p:cNvGrpSpPr/>
          <p:nvPr/>
        </p:nvGrpSpPr>
        <p:grpSpPr>
          <a:xfrm>
            <a:off x="8260948" y="3268411"/>
            <a:ext cx="486644" cy="452792"/>
            <a:chOff x="6099375" y="2456075"/>
            <a:chExt cx="337684" cy="314194"/>
          </a:xfrm>
          <a:solidFill>
            <a:srgbClr val="8E1438"/>
          </a:solidFill>
        </p:grpSpPr>
        <p:sp>
          <p:nvSpPr>
            <p:cNvPr id="289" name="Google Shape;16528;p92">
              <a:extLst>
                <a:ext uri="{FF2B5EF4-FFF2-40B4-BE49-F238E27FC236}">
                  <a16:creationId xmlns:a16="http://schemas.microsoft.com/office/drawing/2014/main" id="{2B5B4F5D-93B5-34DE-F7D9-8DEE42D29B2B}"/>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6529;p92">
              <a:extLst>
                <a:ext uri="{FF2B5EF4-FFF2-40B4-BE49-F238E27FC236}">
                  <a16:creationId xmlns:a16="http://schemas.microsoft.com/office/drawing/2014/main" id="{1228902E-BC6E-A6FB-9324-812F94EC9CF3}"/>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16530;p92">
            <a:extLst>
              <a:ext uri="{FF2B5EF4-FFF2-40B4-BE49-F238E27FC236}">
                <a16:creationId xmlns:a16="http://schemas.microsoft.com/office/drawing/2014/main" id="{6DAECFF7-DEB5-8748-F66F-87BD133DF55D}"/>
              </a:ext>
            </a:extLst>
          </p:cNvPr>
          <p:cNvGrpSpPr/>
          <p:nvPr/>
        </p:nvGrpSpPr>
        <p:grpSpPr>
          <a:xfrm>
            <a:off x="2803776" y="3286438"/>
            <a:ext cx="450636" cy="412931"/>
            <a:chOff x="2312623" y="2468584"/>
            <a:chExt cx="312698" cy="286534"/>
          </a:xfrm>
          <a:solidFill>
            <a:srgbClr val="8E1438"/>
          </a:solidFill>
        </p:grpSpPr>
        <p:sp>
          <p:nvSpPr>
            <p:cNvPr id="292" name="Google Shape;16531;p92">
              <a:extLst>
                <a:ext uri="{FF2B5EF4-FFF2-40B4-BE49-F238E27FC236}">
                  <a16:creationId xmlns:a16="http://schemas.microsoft.com/office/drawing/2014/main" id="{BB1DDDCB-E4E4-3B0E-9130-AD434D6E8D0A}"/>
                </a:ext>
              </a:extLst>
            </p:cNvPr>
            <p:cNvSpPr/>
            <p:nvPr/>
          </p:nvSpPr>
          <p:spPr>
            <a:xfrm>
              <a:off x="2416866" y="2706195"/>
              <a:ext cx="34122" cy="34154"/>
            </a:xfrm>
            <a:custGeom>
              <a:avLst/>
              <a:gdLst/>
              <a:ahLst/>
              <a:cxnLst/>
              <a:rect l="l" t="t" r="r" b="b"/>
              <a:pathLst>
                <a:path w="1072" h="1073" extrusionOk="0">
                  <a:moveTo>
                    <a:pt x="536" y="275"/>
                  </a:moveTo>
                  <a:cubicBezTo>
                    <a:pt x="679" y="275"/>
                    <a:pt x="798" y="394"/>
                    <a:pt x="798" y="525"/>
                  </a:cubicBezTo>
                  <a:cubicBezTo>
                    <a:pt x="798" y="656"/>
                    <a:pt x="679" y="775"/>
                    <a:pt x="536" y="775"/>
                  </a:cubicBezTo>
                  <a:cubicBezTo>
                    <a:pt x="405" y="775"/>
                    <a:pt x="286" y="656"/>
                    <a:pt x="286" y="525"/>
                  </a:cubicBezTo>
                  <a:cubicBezTo>
                    <a:pt x="286" y="394"/>
                    <a:pt x="393" y="275"/>
                    <a:pt x="536" y="275"/>
                  </a:cubicBezTo>
                  <a:close/>
                  <a:moveTo>
                    <a:pt x="536" y="1"/>
                  </a:moveTo>
                  <a:cubicBezTo>
                    <a:pt x="238" y="1"/>
                    <a:pt x="0" y="239"/>
                    <a:pt x="0" y="536"/>
                  </a:cubicBezTo>
                  <a:cubicBezTo>
                    <a:pt x="0" y="834"/>
                    <a:pt x="238" y="1072"/>
                    <a:pt x="536" y="1072"/>
                  </a:cubicBezTo>
                  <a:cubicBezTo>
                    <a:pt x="833" y="1072"/>
                    <a:pt x="1072" y="834"/>
                    <a:pt x="1072" y="536"/>
                  </a:cubicBezTo>
                  <a:cubicBezTo>
                    <a:pt x="1072" y="239"/>
                    <a:pt x="833"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532;p92">
              <a:extLst>
                <a:ext uri="{FF2B5EF4-FFF2-40B4-BE49-F238E27FC236}">
                  <a16:creationId xmlns:a16="http://schemas.microsoft.com/office/drawing/2014/main" id="{52D313F5-44B6-553C-2392-72F5E26293AB}"/>
                </a:ext>
              </a:extLst>
            </p:cNvPr>
            <p:cNvSpPr/>
            <p:nvPr/>
          </p:nvSpPr>
          <p:spPr>
            <a:xfrm>
              <a:off x="2527126" y="2706195"/>
              <a:ext cx="34536" cy="34154"/>
            </a:xfrm>
            <a:custGeom>
              <a:avLst/>
              <a:gdLst/>
              <a:ahLst/>
              <a:cxnLst/>
              <a:rect l="l" t="t" r="r" b="b"/>
              <a:pathLst>
                <a:path w="1085" h="1073" extrusionOk="0">
                  <a:moveTo>
                    <a:pt x="537" y="275"/>
                  </a:moveTo>
                  <a:cubicBezTo>
                    <a:pt x="679" y="275"/>
                    <a:pt x="798" y="394"/>
                    <a:pt x="798" y="525"/>
                  </a:cubicBezTo>
                  <a:cubicBezTo>
                    <a:pt x="798" y="656"/>
                    <a:pt x="679" y="775"/>
                    <a:pt x="537" y="775"/>
                  </a:cubicBezTo>
                  <a:cubicBezTo>
                    <a:pt x="406" y="775"/>
                    <a:pt x="287" y="656"/>
                    <a:pt x="287" y="525"/>
                  </a:cubicBezTo>
                  <a:cubicBezTo>
                    <a:pt x="287" y="394"/>
                    <a:pt x="406" y="275"/>
                    <a:pt x="537" y="275"/>
                  </a:cubicBezTo>
                  <a:close/>
                  <a:moveTo>
                    <a:pt x="537" y="1"/>
                  </a:moveTo>
                  <a:cubicBezTo>
                    <a:pt x="239" y="1"/>
                    <a:pt x="1" y="239"/>
                    <a:pt x="1" y="536"/>
                  </a:cubicBezTo>
                  <a:cubicBezTo>
                    <a:pt x="1" y="834"/>
                    <a:pt x="239" y="1072"/>
                    <a:pt x="537" y="1072"/>
                  </a:cubicBezTo>
                  <a:cubicBezTo>
                    <a:pt x="834" y="1072"/>
                    <a:pt x="1084" y="834"/>
                    <a:pt x="1084" y="536"/>
                  </a:cubicBezTo>
                  <a:cubicBezTo>
                    <a:pt x="1084" y="239"/>
                    <a:pt x="834"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6533;p92">
              <a:extLst>
                <a:ext uri="{FF2B5EF4-FFF2-40B4-BE49-F238E27FC236}">
                  <a16:creationId xmlns:a16="http://schemas.microsoft.com/office/drawing/2014/main" id="{2081B3DA-3559-7A51-B39B-16A147FA9ED5}"/>
                </a:ext>
              </a:extLst>
            </p:cNvPr>
            <p:cNvSpPr/>
            <p:nvPr/>
          </p:nvSpPr>
          <p:spPr>
            <a:xfrm>
              <a:off x="2312623" y="2468584"/>
              <a:ext cx="312698" cy="286534"/>
            </a:xfrm>
            <a:custGeom>
              <a:avLst/>
              <a:gdLst/>
              <a:ahLst/>
              <a:cxnLst/>
              <a:rect l="l" t="t" r="r" b="b"/>
              <a:pathLst>
                <a:path w="9824" h="9002" extrusionOk="0">
                  <a:moveTo>
                    <a:pt x="3370" y="1679"/>
                  </a:moveTo>
                  <a:lnTo>
                    <a:pt x="3370" y="2513"/>
                  </a:lnTo>
                  <a:lnTo>
                    <a:pt x="2799" y="2513"/>
                  </a:lnTo>
                  <a:lnTo>
                    <a:pt x="2501" y="1679"/>
                  </a:lnTo>
                  <a:close/>
                  <a:moveTo>
                    <a:pt x="4513" y="1679"/>
                  </a:moveTo>
                  <a:lnTo>
                    <a:pt x="4513" y="2513"/>
                  </a:lnTo>
                  <a:lnTo>
                    <a:pt x="3656" y="2513"/>
                  </a:lnTo>
                  <a:lnTo>
                    <a:pt x="3656" y="1679"/>
                  </a:lnTo>
                  <a:close/>
                  <a:moveTo>
                    <a:pt x="5656" y="1679"/>
                  </a:moveTo>
                  <a:lnTo>
                    <a:pt x="5656" y="2513"/>
                  </a:lnTo>
                  <a:lnTo>
                    <a:pt x="4799" y="2513"/>
                  </a:lnTo>
                  <a:lnTo>
                    <a:pt x="4799" y="1679"/>
                  </a:lnTo>
                  <a:close/>
                  <a:moveTo>
                    <a:pt x="6811" y="1679"/>
                  </a:moveTo>
                  <a:lnTo>
                    <a:pt x="6811" y="2513"/>
                  </a:lnTo>
                  <a:lnTo>
                    <a:pt x="5942" y="2513"/>
                  </a:lnTo>
                  <a:lnTo>
                    <a:pt x="5942" y="1679"/>
                  </a:lnTo>
                  <a:close/>
                  <a:moveTo>
                    <a:pt x="7954" y="1679"/>
                  </a:moveTo>
                  <a:lnTo>
                    <a:pt x="7954" y="2513"/>
                  </a:lnTo>
                  <a:lnTo>
                    <a:pt x="7085" y="2513"/>
                  </a:lnTo>
                  <a:lnTo>
                    <a:pt x="7085" y="1679"/>
                  </a:lnTo>
                  <a:close/>
                  <a:moveTo>
                    <a:pt x="8633" y="1679"/>
                  </a:moveTo>
                  <a:lnTo>
                    <a:pt x="8442" y="2513"/>
                  </a:lnTo>
                  <a:lnTo>
                    <a:pt x="8240" y="2513"/>
                  </a:lnTo>
                  <a:lnTo>
                    <a:pt x="8240" y="1679"/>
                  </a:lnTo>
                  <a:close/>
                  <a:moveTo>
                    <a:pt x="8383" y="2810"/>
                  </a:moveTo>
                  <a:lnTo>
                    <a:pt x="8252" y="3406"/>
                  </a:lnTo>
                  <a:lnTo>
                    <a:pt x="8252" y="2810"/>
                  </a:lnTo>
                  <a:close/>
                  <a:moveTo>
                    <a:pt x="3370" y="2810"/>
                  </a:moveTo>
                  <a:lnTo>
                    <a:pt x="3370" y="3680"/>
                  </a:lnTo>
                  <a:lnTo>
                    <a:pt x="3204" y="3680"/>
                  </a:lnTo>
                  <a:lnTo>
                    <a:pt x="2894" y="2810"/>
                  </a:lnTo>
                  <a:close/>
                  <a:moveTo>
                    <a:pt x="4513" y="2810"/>
                  </a:moveTo>
                  <a:lnTo>
                    <a:pt x="4513" y="3680"/>
                  </a:lnTo>
                  <a:lnTo>
                    <a:pt x="3656" y="3680"/>
                  </a:lnTo>
                  <a:lnTo>
                    <a:pt x="3656" y="2810"/>
                  </a:lnTo>
                  <a:close/>
                  <a:moveTo>
                    <a:pt x="5656" y="2810"/>
                  </a:moveTo>
                  <a:lnTo>
                    <a:pt x="5656" y="3680"/>
                  </a:lnTo>
                  <a:lnTo>
                    <a:pt x="4799" y="3680"/>
                  </a:lnTo>
                  <a:lnTo>
                    <a:pt x="4799" y="2810"/>
                  </a:lnTo>
                  <a:close/>
                  <a:moveTo>
                    <a:pt x="6811" y="2810"/>
                  </a:moveTo>
                  <a:lnTo>
                    <a:pt x="6811" y="3680"/>
                  </a:lnTo>
                  <a:lnTo>
                    <a:pt x="5942" y="3680"/>
                  </a:lnTo>
                  <a:lnTo>
                    <a:pt x="5942" y="2810"/>
                  </a:lnTo>
                  <a:close/>
                  <a:moveTo>
                    <a:pt x="7954" y="2810"/>
                  </a:moveTo>
                  <a:lnTo>
                    <a:pt x="7954" y="3680"/>
                  </a:lnTo>
                  <a:lnTo>
                    <a:pt x="7085" y="3680"/>
                  </a:lnTo>
                  <a:lnTo>
                    <a:pt x="7085" y="2810"/>
                  </a:lnTo>
                  <a:close/>
                  <a:moveTo>
                    <a:pt x="3370" y="3953"/>
                  </a:moveTo>
                  <a:lnTo>
                    <a:pt x="3370" y="4132"/>
                  </a:lnTo>
                  <a:lnTo>
                    <a:pt x="3311" y="3953"/>
                  </a:lnTo>
                  <a:close/>
                  <a:moveTo>
                    <a:pt x="4513" y="3941"/>
                  </a:moveTo>
                  <a:lnTo>
                    <a:pt x="4513" y="4608"/>
                  </a:lnTo>
                  <a:cubicBezTo>
                    <a:pt x="4305" y="4608"/>
                    <a:pt x="4153" y="4629"/>
                    <a:pt x="4022" y="4629"/>
                  </a:cubicBezTo>
                  <a:cubicBezTo>
                    <a:pt x="3891" y="4629"/>
                    <a:pt x="3781" y="4608"/>
                    <a:pt x="3656" y="4525"/>
                  </a:cubicBezTo>
                  <a:lnTo>
                    <a:pt x="3656" y="3941"/>
                  </a:lnTo>
                  <a:close/>
                  <a:moveTo>
                    <a:pt x="5656" y="3953"/>
                  </a:moveTo>
                  <a:lnTo>
                    <a:pt x="5656" y="4632"/>
                  </a:lnTo>
                  <a:lnTo>
                    <a:pt x="4799" y="4632"/>
                  </a:lnTo>
                  <a:lnTo>
                    <a:pt x="4799" y="3953"/>
                  </a:lnTo>
                  <a:close/>
                  <a:moveTo>
                    <a:pt x="6799" y="3953"/>
                  </a:moveTo>
                  <a:lnTo>
                    <a:pt x="6799" y="4632"/>
                  </a:lnTo>
                  <a:lnTo>
                    <a:pt x="5942" y="4632"/>
                  </a:lnTo>
                  <a:lnTo>
                    <a:pt x="5942" y="3953"/>
                  </a:lnTo>
                  <a:close/>
                  <a:moveTo>
                    <a:pt x="7954" y="3953"/>
                  </a:moveTo>
                  <a:lnTo>
                    <a:pt x="7954" y="4632"/>
                  </a:lnTo>
                  <a:lnTo>
                    <a:pt x="7085" y="4632"/>
                  </a:lnTo>
                  <a:lnTo>
                    <a:pt x="7085" y="3953"/>
                  </a:lnTo>
                  <a:close/>
                  <a:moveTo>
                    <a:pt x="3811" y="7263"/>
                  </a:moveTo>
                  <a:cubicBezTo>
                    <a:pt x="4216" y="7263"/>
                    <a:pt x="4549" y="7585"/>
                    <a:pt x="4549" y="7990"/>
                  </a:cubicBezTo>
                  <a:cubicBezTo>
                    <a:pt x="4549" y="8394"/>
                    <a:pt x="4216" y="8716"/>
                    <a:pt x="3811" y="8716"/>
                  </a:cubicBezTo>
                  <a:cubicBezTo>
                    <a:pt x="3418" y="8716"/>
                    <a:pt x="3085" y="8394"/>
                    <a:pt x="3085" y="7990"/>
                  </a:cubicBezTo>
                  <a:cubicBezTo>
                    <a:pt x="3085" y="7585"/>
                    <a:pt x="3418" y="7263"/>
                    <a:pt x="3811" y="7263"/>
                  </a:cubicBezTo>
                  <a:close/>
                  <a:moveTo>
                    <a:pt x="7287" y="7263"/>
                  </a:moveTo>
                  <a:cubicBezTo>
                    <a:pt x="7680" y="7263"/>
                    <a:pt x="8014" y="7585"/>
                    <a:pt x="8014" y="7990"/>
                  </a:cubicBezTo>
                  <a:cubicBezTo>
                    <a:pt x="8014" y="8394"/>
                    <a:pt x="7680" y="8716"/>
                    <a:pt x="7287" y="8716"/>
                  </a:cubicBezTo>
                  <a:cubicBezTo>
                    <a:pt x="6883" y="8716"/>
                    <a:pt x="6549" y="8394"/>
                    <a:pt x="6549" y="7990"/>
                  </a:cubicBezTo>
                  <a:cubicBezTo>
                    <a:pt x="6549" y="7585"/>
                    <a:pt x="6883" y="7263"/>
                    <a:pt x="7287" y="7263"/>
                  </a:cubicBezTo>
                  <a:close/>
                  <a:moveTo>
                    <a:pt x="525" y="0"/>
                  </a:moveTo>
                  <a:cubicBezTo>
                    <a:pt x="239" y="0"/>
                    <a:pt x="1" y="239"/>
                    <a:pt x="1" y="512"/>
                  </a:cubicBezTo>
                  <a:cubicBezTo>
                    <a:pt x="1" y="798"/>
                    <a:pt x="239" y="1036"/>
                    <a:pt x="525" y="1036"/>
                  </a:cubicBezTo>
                  <a:lnTo>
                    <a:pt x="1168" y="1036"/>
                  </a:lnTo>
                  <a:lnTo>
                    <a:pt x="1965" y="3299"/>
                  </a:lnTo>
                  <a:cubicBezTo>
                    <a:pt x="1995" y="3357"/>
                    <a:pt x="2048" y="3400"/>
                    <a:pt x="2106" y="3400"/>
                  </a:cubicBezTo>
                  <a:cubicBezTo>
                    <a:pt x="2119" y="3400"/>
                    <a:pt x="2131" y="3398"/>
                    <a:pt x="2144" y="3394"/>
                  </a:cubicBezTo>
                  <a:cubicBezTo>
                    <a:pt x="2227" y="3358"/>
                    <a:pt x="2263" y="3287"/>
                    <a:pt x="2239" y="3215"/>
                  </a:cubicBezTo>
                  <a:cubicBezTo>
                    <a:pt x="1453" y="1001"/>
                    <a:pt x="1418" y="905"/>
                    <a:pt x="1418" y="893"/>
                  </a:cubicBezTo>
                  <a:cubicBezTo>
                    <a:pt x="1394" y="798"/>
                    <a:pt x="1299" y="762"/>
                    <a:pt x="1215" y="762"/>
                  </a:cubicBezTo>
                  <a:lnTo>
                    <a:pt x="525" y="762"/>
                  </a:lnTo>
                  <a:cubicBezTo>
                    <a:pt x="394" y="762"/>
                    <a:pt x="287" y="655"/>
                    <a:pt x="287" y="512"/>
                  </a:cubicBezTo>
                  <a:cubicBezTo>
                    <a:pt x="287" y="381"/>
                    <a:pt x="394" y="274"/>
                    <a:pt x="525" y="274"/>
                  </a:cubicBezTo>
                  <a:lnTo>
                    <a:pt x="1215" y="274"/>
                  </a:lnTo>
                  <a:cubicBezTo>
                    <a:pt x="1489" y="274"/>
                    <a:pt x="1751" y="441"/>
                    <a:pt x="1846" y="691"/>
                  </a:cubicBezTo>
                  <a:cubicBezTo>
                    <a:pt x="2013" y="1167"/>
                    <a:pt x="3001" y="3918"/>
                    <a:pt x="3132" y="4322"/>
                  </a:cubicBezTo>
                  <a:cubicBezTo>
                    <a:pt x="3239" y="4620"/>
                    <a:pt x="3573" y="4906"/>
                    <a:pt x="3989" y="4906"/>
                  </a:cubicBezTo>
                  <a:lnTo>
                    <a:pt x="9192" y="4906"/>
                  </a:lnTo>
                  <a:cubicBezTo>
                    <a:pt x="9323" y="4906"/>
                    <a:pt x="9431" y="5013"/>
                    <a:pt x="9431" y="5144"/>
                  </a:cubicBezTo>
                  <a:cubicBezTo>
                    <a:pt x="9431" y="5275"/>
                    <a:pt x="9323" y="5382"/>
                    <a:pt x="9192" y="5382"/>
                  </a:cubicBezTo>
                  <a:lnTo>
                    <a:pt x="3989" y="5382"/>
                  </a:lnTo>
                  <a:cubicBezTo>
                    <a:pt x="3430" y="5382"/>
                    <a:pt x="2918" y="5061"/>
                    <a:pt x="2704" y="4537"/>
                  </a:cubicBezTo>
                  <a:lnTo>
                    <a:pt x="2418" y="3715"/>
                  </a:lnTo>
                  <a:cubicBezTo>
                    <a:pt x="2390" y="3660"/>
                    <a:pt x="2342" y="3620"/>
                    <a:pt x="2289" y="3620"/>
                  </a:cubicBezTo>
                  <a:cubicBezTo>
                    <a:pt x="2273" y="3620"/>
                    <a:pt x="2256" y="3624"/>
                    <a:pt x="2239" y="3632"/>
                  </a:cubicBezTo>
                  <a:cubicBezTo>
                    <a:pt x="2168" y="3656"/>
                    <a:pt x="2120" y="3727"/>
                    <a:pt x="2144" y="3810"/>
                  </a:cubicBezTo>
                  <a:cubicBezTo>
                    <a:pt x="2370" y="4406"/>
                    <a:pt x="2382" y="4656"/>
                    <a:pt x="2668" y="5013"/>
                  </a:cubicBezTo>
                  <a:lnTo>
                    <a:pt x="2346" y="5477"/>
                  </a:lnTo>
                  <a:cubicBezTo>
                    <a:pt x="1870" y="6168"/>
                    <a:pt x="2287" y="7132"/>
                    <a:pt x="3120" y="7239"/>
                  </a:cubicBezTo>
                  <a:cubicBezTo>
                    <a:pt x="2442" y="7871"/>
                    <a:pt x="2882" y="9002"/>
                    <a:pt x="3811" y="9002"/>
                  </a:cubicBezTo>
                  <a:cubicBezTo>
                    <a:pt x="4740" y="9002"/>
                    <a:pt x="5168" y="7882"/>
                    <a:pt x="4513" y="7263"/>
                  </a:cubicBezTo>
                  <a:lnTo>
                    <a:pt x="6585" y="7263"/>
                  </a:lnTo>
                  <a:cubicBezTo>
                    <a:pt x="5930" y="7882"/>
                    <a:pt x="6371" y="9002"/>
                    <a:pt x="7287" y="9002"/>
                  </a:cubicBezTo>
                  <a:cubicBezTo>
                    <a:pt x="8204" y="9002"/>
                    <a:pt x="8633" y="7882"/>
                    <a:pt x="7978" y="7263"/>
                  </a:cubicBezTo>
                  <a:lnTo>
                    <a:pt x="8180" y="7263"/>
                  </a:lnTo>
                  <a:cubicBezTo>
                    <a:pt x="8454" y="7263"/>
                    <a:pt x="8692" y="7025"/>
                    <a:pt x="8692" y="6739"/>
                  </a:cubicBezTo>
                  <a:cubicBezTo>
                    <a:pt x="8692" y="6454"/>
                    <a:pt x="8454" y="6216"/>
                    <a:pt x="8180" y="6216"/>
                  </a:cubicBezTo>
                  <a:lnTo>
                    <a:pt x="6883" y="6216"/>
                  </a:lnTo>
                  <a:cubicBezTo>
                    <a:pt x="6811" y="6216"/>
                    <a:pt x="6728" y="6275"/>
                    <a:pt x="6728" y="6370"/>
                  </a:cubicBezTo>
                  <a:cubicBezTo>
                    <a:pt x="6728" y="6442"/>
                    <a:pt x="6787" y="6513"/>
                    <a:pt x="6883" y="6513"/>
                  </a:cubicBezTo>
                  <a:lnTo>
                    <a:pt x="8180" y="6513"/>
                  </a:lnTo>
                  <a:cubicBezTo>
                    <a:pt x="8311" y="6513"/>
                    <a:pt x="8419" y="6620"/>
                    <a:pt x="8419" y="6751"/>
                  </a:cubicBezTo>
                  <a:cubicBezTo>
                    <a:pt x="8419" y="6894"/>
                    <a:pt x="8311" y="6989"/>
                    <a:pt x="8180" y="6989"/>
                  </a:cubicBezTo>
                  <a:lnTo>
                    <a:pt x="3275" y="6989"/>
                  </a:lnTo>
                  <a:cubicBezTo>
                    <a:pt x="2596" y="6989"/>
                    <a:pt x="2192" y="6216"/>
                    <a:pt x="2584" y="5656"/>
                  </a:cubicBezTo>
                  <a:lnTo>
                    <a:pt x="2858" y="5239"/>
                  </a:lnTo>
                  <a:cubicBezTo>
                    <a:pt x="2977" y="5346"/>
                    <a:pt x="3120" y="5430"/>
                    <a:pt x="3251" y="5501"/>
                  </a:cubicBezTo>
                  <a:lnTo>
                    <a:pt x="2965" y="5918"/>
                  </a:lnTo>
                  <a:cubicBezTo>
                    <a:pt x="2787" y="6180"/>
                    <a:pt x="2965" y="6513"/>
                    <a:pt x="3275" y="6513"/>
                  </a:cubicBezTo>
                  <a:lnTo>
                    <a:pt x="6347" y="6513"/>
                  </a:lnTo>
                  <a:cubicBezTo>
                    <a:pt x="6418" y="6513"/>
                    <a:pt x="6490" y="6454"/>
                    <a:pt x="6490" y="6370"/>
                  </a:cubicBezTo>
                  <a:cubicBezTo>
                    <a:pt x="6490" y="6299"/>
                    <a:pt x="6430" y="6216"/>
                    <a:pt x="6347" y="6216"/>
                  </a:cubicBezTo>
                  <a:lnTo>
                    <a:pt x="3275" y="6216"/>
                  </a:lnTo>
                  <a:cubicBezTo>
                    <a:pt x="3204" y="6216"/>
                    <a:pt x="3156" y="6132"/>
                    <a:pt x="3204" y="6073"/>
                  </a:cubicBezTo>
                  <a:lnTo>
                    <a:pt x="3537" y="5596"/>
                  </a:lnTo>
                  <a:cubicBezTo>
                    <a:pt x="3723" y="5653"/>
                    <a:pt x="3776" y="5666"/>
                    <a:pt x="4361" y="5666"/>
                  </a:cubicBezTo>
                  <a:cubicBezTo>
                    <a:pt x="4909" y="5666"/>
                    <a:pt x="5923" y="5655"/>
                    <a:pt x="7950" y="5655"/>
                  </a:cubicBezTo>
                  <a:cubicBezTo>
                    <a:pt x="8328" y="5655"/>
                    <a:pt x="8741" y="5655"/>
                    <a:pt x="9192" y="5656"/>
                  </a:cubicBezTo>
                  <a:cubicBezTo>
                    <a:pt x="9466" y="5656"/>
                    <a:pt x="9704" y="5418"/>
                    <a:pt x="9704" y="5132"/>
                  </a:cubicBezTo>
                  <a:cubicBezTo>
                    <a:pt x="9704" y="4870"/>
                    <a:pt x="9466" y="4632"/>
                    <a:pt x="9192" y="4632"/>
                  </a:cubicBezTo>
                  <a:lnTo>
                    <a:pt x="9038" y="4632"/>
                  </a:lnTo>
                  <a:lnTo>
                    <a:pt x="9704" y="1703"/>
                  </a:lnTo>
                  <a:cubicBezTo>
                    <a:pt x="9823" y="1155"/>
                    <a:pt x="9407" y="643"/>
                    <a:pt x="8859" y="643"/>
                  </a:cubicBezTo>
                  <a:lnTo>
                    <a:pt x="6085" y="643"/>
                  </a:lnTo>
                  <a:cubicBezTo>
                    <a:pt x="6013" y="643"/>
                    <a:pt x="5942" y="691"/>
                    <a:pt x="5942" y="786"/>
                  </a:cubicBezTo>
                  <a:cubicBezTo>
                    <a:pt x="5942" y="858"/>
                    <a:pt x="6002" y="941"/>
                    <a:pt x="6085" y="941"/>
                  </a:cubicBezTo>
                  <a:lnTo>
                    <a:pt x="8859" y="941"/>
                  </a:lnTo>
                  <a:cubicBezTo>
                    <a:pt x="9252" y="941"/>
                    <a:pt x="9526" y="1286"/>
                    <a:pt x="9442" y="1667"/>
                  </a:cubicBezTo>
                  <a:lnTo>
                    <a:pt x="8752" y="4644"/>
                  </a:lnTo>
                  <a:lnTo>
                    <a:pt x="8264" y="4644"/>
                  </a:lnTo>
                  <a:cubicBezTo>
                    <a:pt x="8335" y="4322"/>
                    <a:pt x="8871" y="2001"/>
                    <a:pt x="8966" y="1584"/>
                  </a:cubicBezTo>
                  <a:cubicBezTo>
                    <a:pt x="8978" y="1501"/>
                    <a:pt x="8919" y="1405"/>
                    <a:pt x="8835" y="1405"/>
                  </a:cubicBezTo>
                  <a:lnTo>
                    <a:pt x="2406" y="1405"/>
                  </a:lnTo>
                  <a:lnTo>
                    <a:pt x="2239" y="941"/>
                  </a:lnTo>
                  <a:lnTo>
                    <a:pt x="5537" y="941"/>
                  </a:lnTo>
                  <a:cubicBezTo>
                    <a:pt x="5621" y="941"/>
                    <a:pt x="5692" y="882"/>
                    <a:pt x="5692" y="786"/>
                  </a:cubicBezTo>
                  <a:cubicBezTo>
                    <a:pt x="5692" y="715"/>
                    <a:pt x="5632" y="643"/>
                    <a:pt x="5537" y="643"/>
                  </a:cubicBezTo>
                  <a:lnTo>
                    <a:pt x="2132" y="643"/>
                  </a:lnTo>
                  <a:cubicBezTo>
                    <a:pt x="2001" y="286"/>
                    <a:pt x="1644" y="0"/>
                    <a:pt x="1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16534;p92">
            <a:extLst>
              <a:ext uri="{FF2B5EF4-FFF2-40B4-BE49-F238E27FC236}">
                <a16:creationId xmlns:a16="http://schemas.microsoft.com/office/drawing/2014/main" id="{6967BCAB-B471-8722-AFC9-1F2EADD30230}"/>
              </a:ext>
            </a:extLst>
          </p:cNvPr>
          <p:cNvGrpSpPr/>
          <p:nvPr/>
        </p:nvGrpSpPr>
        <p:grpSpPr>
          <a:xfrm>
            <a:off x="7568388" y="3246577"/>
            <a:ext cx="497608" cy="493754"/>
            <a:chOff x="5618805" y="2440924"/>
            <a:chExt cx="345292" cy="342618"/>
          </a:xfrm>
          <a:solidFill>
            <a:srgbClr val="8E1438"/>
          </a:solidFill>
        </p:grpSpPr>
        <p:sp>
          <p:nvSpPr>
            <p:cNvPr id="296" name="Google Shape;16535;p92">
              <a:extLst>
                <a:ext uri="{FF2B5EF4-FFF2-40B4-BE49-F238E27FC236}">
                  <a16:creationId xmlns:a16="http://schemas.microsoft.com/office/drawing/2014/main" id="{A26675F5-557B-B6A0-9A23-AA9016A28F28}"/>
                </a:ext>
              </a:extLst>
            </p:cNvPr>
            <p:cNvSpPr/>
            <p:nvPr/>
          </p:nvSpPr>
          <p:spPr>
            <a:xfrm>
              <a:off x="5742751" y="2440924"/>
              <a:ext cx="221346" cy="222110"/>
            </a:xfrm>
            <a:custGeom>
              <a:avLst/>
              <a:gdLst/>
              <a:ahLst/>
              <a:cxnLst/>
              <a:rect l="l" t="t" r="r" b="b"/>
              <a:pathLst>
                <a:path w="6954" h="6978" extrusionOk="0">
                  <a:moveTo>
                    <a:pt x="3477" y="346"/>
                  </a:moveTo>
                  <a:cubicBezTo>
                    <a:pt x="5203" y="346"/>
                    <a:pt x="6596" y="1453"/>
                    <a:pt x="6596" y="2798"/>
                  </a:cubicBezTo>
                  <a:cubicBezTo>
                    <a:pt x="6596" y="3989"/>
                    <a:pt x="5513" y="5001"/>
                    <a:pt x="4025" y="5215"/>
                  </a:cubicBezTo>
                  <a:cubicBezTo>
                    <a:pt x="3941" y="5227"/>
                    <a:pt x="3882" y="5299"/>
                    <a:pt x="3882" y="5394"/>
                  </a:cubicBezTo>
                  <a:cubicBezTo>
                    <a:pt x="3786" y="5953"/>
                    <a:pt x="3370" y="6418"/>
                    <a:pt x="2846" y="6573"/>
                  </a:cubicBezTo>
                  <a:cubicBezTo>
                    <a:pt x="3060" y="6227"/>
                    <a:pt x="3144" y="5811"/>
                    <a:pt x="3084" y="5394"/>
                  </a:cubicBezTo>
                  <a:cubicBezTo>
                    <a:pt x="3084" y="5299"/>
                    <a:pt x="3024" y="5215"/>
                    <a:pt x="2941" y="5215"/>
                  </a:cubicBezTo>
                  <a:cubicBezTo>
                    <a:pt x="1429" y="5001"/>
                    <a:pt x="346" y="3989"/>
                    <a:pt x="346" y="2798"/>
                  </a:cubicBezTo>
                  <a:cubicBezTo>
                    <a:pt x="346" y="1453"/>
                    <a:pt x="1751" y="346"/>
                    <a:pt x="3477" y="346"/>
                  </a:cubicBezTo>
                  <a:close/>
                  <a:moveTo>
                    <a:pt x="3477" y="0"/>
                  </a:moveTo>
                  <a:cubicBezTo>
                    <a:pt x="2548" y="0"/>
                    <a:pt x="1691" y="286"/>
                    <a:pt x="1036" y="810"/>
                  </a:cubicBezTo>
                  <a:cubicBezTo>
                    <a:pt x="357" y="1346"/>
                    <a:pt x="0" y="2048"/>
                    <a:pt x="0" y="2798"/>
                  </a:cubicBezTo>
                  <a:cubicBezTo>
                    <a:pt x="0" y="4120"/>
                    <a:pt x="1155" y="5251"/>
                    <a:pt x="2739" y="5537"/>
                  </a:cubicBezTo>
                  <a:cubicBezTo>
                    <a:pt x="2774" y="5953"/>
                    <a:pt x="2620" y="6382"/>
                    <a:pt x="2322" y="6680"/>
                  </a:cubicBezTo>
                  <a:cubicBezTo>
                    <a:pt x="2286" y="6727"/>
                    <a:pt x="2262" y="6799"/>
                    <a:pt x="2298" y="6882"/>
                  </a:cubicBezTo>
                  <a:cubicBezTo>
                    <a:pt x="2322" y="6942"/>
                    <a:pt x="2382" y="6977"/>
                    <a:pt x="2465" y="6977"/>
                  </a:cubicBezTo>
                  <a:cubicBezTo>
                    <a:pt x="3310" y="6977"/>
                    <a:pt x="4037" y="6370"/>
                    <a:pt x="4215" y="5537"/>
                  </a:cubicBezTo>
                  <a:cubicBezTo>
                    <a:pt x="4965" y="5418"/>
                    <a:pt x="5632" y="5096"/>
                    <a:pt x="6120" y="4632"/>
                  </a:cubicBezTo>
                  <a:cubicBezTo>
                    <a:pt x="6656" y="4120"/>
                    <a:pt x="6954" y="3465"/>
                    <a:pt x="6954" y="2798"/>
                  </a:cubicBezTo>
                  <a:cubicBezTo>
                    <a:pt x="6942" y="2048"/>
                    <a:pt x="6584" y="1334"/>
                    <a:pt x="5918" y="810"/>
                  </a:cubicBezTo>
                  <a:cubicBezTo>
                    <a:pt x="5263" y="286"/>
                    <a:pt x="4394" y="0"/>
                    <a:pt x="3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6536;p92">
              <a:extLst>
                <a:ext uri="{FF2B5EF4-FFF2-40B4-BE49-F238E27FC236}">
                  <a16:creationId xmlns:a16="http://schemas.microsoft.com/office/drawing/2014/main" id="{88BFDDE2-B709-BD6B-F6C0-E3DC05E7D5EE}"/>
                </a:ext>
              </a:extLst>
            </p:cNvPr>
            <p:cNvSpPr/>
            <p:nvPr/>
          </p:nvSpPr>
          <p:spPr>
            <a:xfrm>
              <a:off x="5810581" y="2523905"/>
              <a:ext cx="11395" cy="11395"/>
            </a:xfrm>
            <a:custGeom>
              <a:avLst/>
              <a:gdLst/>
              <a:ahLst/>
              <a:cxnLst/>
              <a:rect l="l" t="t" r="r" b="b"/>
              <a:pathLst>
                <a:path w="358" h="358" extrusionOk="0">
                  <a:moveTo>
                    <a:pt x="179" y="1"/>
                  </a:moveTo>
                  <a:cubicBezTo>
                    <a:pt x="84" y="1"/>
                    <a:pt x="1" y="96"/>
                    <a:pt x="1" y="179"/>
                  </a:cubicBezTo>
                  <a:cubicBezTo>
                    <a:pt x="1" y="263"/>
                    <a:pt x="96" y="358"/>
                    <a:pt x="179" y="358"/>
                  </a:cubicBezTo>
                  <a:cubicBezTo>
                    <a:pt x="286" y="358"/>
                    <a:pt x="358" y="263"/>
                    <a:pt x="358" y="179"/>
                  </a:cubicBezTo>
                  <a:cubicBezTo>
                    <a:pt x="358"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6537;p92">
              <a:extLst>
                <a:ext uri="{FF2B5EF4-FFF2-40B4-BE49-F238E27FC236}">
                  <a16:creationId xmlns:a16="http://schemas.microsoft.com/office/drawing/2014/main" id="{B4F47A17-8C30-7C0C-4793-41608319F521}"/>
                </a:ext>
              </a:extLst>
            </p:cNvPr>
            <p:cNvSpPr/>
            <p:nvPr/>
          </p:nvSpPr>
          <p:spPr>
            <a:xfrm>
              <a:off x="5884490" y="2523905"/>
              <a:ext cx="11395" cy="11395"/>
            </a:xfrm>
            <a:custGeom>
              <a:avLst/>
              <a:gdLst/>
              <a:ahLst/>
              <a:cxnLst/>
              <a:rect l="l" t="t" r="r" b="b"/>
              <a:pathLst>
                <a:path w="358" h="358" extrusionOk="0">
                  <a:moveTo>
                    <a:pt x="179" y="1"/>
                  </a:moveTo>
                  <a:cubicBezTo>
                    <a:pt x="72" y="1"/>
                    <a:pt x="0" y="96"/>
                    <a:pt x="0" y="179"/>
                  </a:cubicBezTo>
                  <a:cubicBezTo>
                    <a:pt x="0" y="263"/>
                    <a:pt x="95" y="358"/>
                    <a:pt x="179" y="358"/>
                  </a:cubicBezTo>
                  <a:cubicBezTo>
                    <a:pt x="286" y="358"/>
                    <a:pt x="357" y="263"/>
                    <a:pt x="357" y="179"/>
                  </a:cubicBezTo>
                  <a:cubicBezTo>
                    <a:pt x="357"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6538;p92">
              <a:extLst>
                <a:ext uri="{FF2B5EF4-FFF2-40B4-BE49-F238E27FC236}">
                  <a16:creationId xmlns:a16="http://schemas.microsoft.com/office/drawing/2014/main" id="{236A9669-6578-3EFF-150C-5CE82048DF93}"/>
                </a:ext>
              </a:extLst>
            </p:cNvPr>
            <p:cNvSpPr/>
            <p:nvPr/>
          </p:nvSpPr>
          <p:spPr>
            <a:xfrm>
              <a:off x="5847727" y="2523905"/>
              <a:ext cx="11395" cy="11395"/>
            </a:xfrm>
            <a:custGeom>
              <a:avLst/>
              <a:gdLst/>
              <a:ahLst/>
              <a:cxnLst/>
              <a:rect l="l" t="t" r="r" b="b"/>
              <a:pathLst>
                <a:path w="358" h="358" extrusionOk="0">
                  <a:moveTo>
                    <a:pt x="179" y="1"/>
                  </a:moveTo>
                  <a:cubicBezTo>
                    <a:pt x="72" y="1"/>
                    <a:pt x="0" y="96"/>
                    <a:pt x="0" y="179"/>
                  </a:cubicBezTo>
                  <a:cubicBezTo>
                    <a:pt x="0" y="263"/>
                    <a:pt x="84" y="358"/>
                    <a:pt x="179" y="358"/>
                  </a:cubicBezTo>
                  <a:cubicBezTo>
                    <a:pt x="286" y="358"/>
                    <a:pt x="358" y="263"/>
                    <a:pt x="358" y="179"/>
                  </a:cubicBezTo>
                  <a:cubicBezTo>
                    <a:pt x="358"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6539;p92">
              <a:extLst>
                <a:ext uri="{FF2B5EF4-FFF2-40B4-BE49-F238E27FC236}">
                  <a16:creationId xmlns:a16="http://schemas.microsoft.com/office/drawing/2014/main" id="{E062236C-2E06-AF5A-A99C-C5196456F719}"/>
                </a:ext>
              </a:extLst>
            </p:cNvPr>
            <p:cNvSpPr/>
            <p:nvPr/>
          </p:nvSpPr>
          <p:spPr>
            <a:xfrm>
              <a:off x="5618805" y="2516616"/>
              <a:ext cx="270269" cy="266926"/>
            </a:xfrm>
            <a:custGeom>
              <a:avLst/>
              <a:gdLst/>
              <a:ahLst/>
              <a:cxnLst/>
              <a:rect l="l" t="t" r="r" b="b"/>
              <a:pathLst>
                <a:path w="8491" h="8386" extrusionOk="0">
                  <a:moveTo>
                    <a:pt x="1269" y="0"/>
                  </a:moveTo>
                  <a:cubicBezTo>
                    <a:pt x="1224" y="0"/>
                    <a:pt x="1177" y="18"/>
                    <a:pt x="1144" y="51"/>
                  </a:cubicBezTo>
                  <a:cubicBezTo>
                    <a:pt x="1108" y="87"/>
                    <a:pt x="168" y="956"/>
                    <a:pt x="96" y="1706"/>
                  </a:cubicBezTo>
                  <a:cubicBezTo>
                    <a:pt x="1" y="2671"/>
                    <a:pt x="989" y="4385"/>
                    <a:pt x="2549" y="5933"/>
                  </a:cubicBezTo>
                  <a:cubicBezTo>
                    <a:pt x="4037" y="7421"/>
                    <a:pt x="5656" y="8386"/>
                    <a:pt x="6645" y="8386"/>
                  </a:cubicBezTo>
                  <a:lnTo>
                    <a:pt x="6776" y="8386"/>
                  </a:lnTo>
                  <a:cubicBezTo>
                    <a:pt x="7514" y="8314"/>
                    <a:pt x="8395" y="7374"/>
                    <a:pt x="8431" y="7326"/>
                  </a:cubicBezTo>
                  <a:cubicBezTo>
                    <a:pt x="8490" y="7266"/>
                    <a:pt x="8490" y="7159"/>
                    <a:pt x="8442" y="7100"/>
                  </a:cubicBezTo>
                  <a:cubicBezTo>
                    <a:pt x="8407" y="7076"/>
                    <a:pt x="7990" y="6540"/>
                    <a:pt x="7502" y="6052"/>
                  </a:cubicBezTo>
                  <a:cubicBezTo>
                    <a:pt x="7002" y="5540"/>
                    <a:pt x="6478" y="5123"/>
                    <a:pt x="6442" y="5111"/>
                  </a:cubicBezTo>
                  <a:cubicBezTo>
                    <a:pt x="6410" y="5085"/>
                    <a:pt x="6375" y="5072"/>
                    <a:pt x="6342" y="5072"/>
                  </a:cubicBezTo>
                  <a:cubicBezTo>
                    <a:pt x="6301" y="5072"/>
                    <a:pt x="6261" y="5091"/>
                    <a:pt x="6228" y="5123"/>
                  </a:cubicBezTo>
                  <a:lnTo>
                    <a:pt x="5573" y="5778"/>
                  </a:lnTo>
                  <a:lnTo>
                    <a:pt x="3442" y="3659"/>
                  </a:lnTo>
                  <a:cubicBezTo>
                    <a:pt x="3406" y="3617"/>
                    <a:pt x="3361" y="3596"/>
                    <a:pt x="3318" y="3596"/>
                  </a:cubicBezTo>
                  <a:cubicBezTo>
                    <a:pt x="3275" y="3596"/>
                    <a:pt x="3233" y="3617"/>
                    <a:pt x="3204" y="3659"/>
                  </a:cubicBezTo>
                  <a:cubicBezTo>
                    <a:pt x="3132" y="3730"/>
                    <a:pt x="3132" y="3837"/>
                    <a:pt x="3204" y="3897"/>
                  </a:cubicBezTo>
                  <a:lnTo>
                    <a:pt x="5466" y="6159"/>
                  </a:lnTo>
                  <a:cubicBezTo>
                    <a:pt x="5490" y="6183"/>
                    <a:pt x="5537" y="6195"/>
                    <a:pt x="5585" y="6195"/>
                  </a:cubicBezTo>
                  <a:cubicBezTo>
                    <a:pt x="5633" y="6195"/>
                    <a:pt x="5668" y="6183"/>
                    <a:pt x="5704" y="6159"/>
                  </a:cubicBezTo>
                  <a:lnTo>
                    <a:pt x="6371" y="5480"/>
                  </a:lnTo>
                  <a:cubicBezTo>
                    <a:pt x="6549" y="5635"/>
                    <a:pt x="6918" y="5945"/>
                    <a:pt x="7264" y="6290"/>
                  </a:cubicBezTo>
                  <a:cubicBezTo>
                    <a:pt x="7609" y="6635"/>
                    <a:pt x="7919" y="7004"/>
                    <a:pt x="8085" y="7195"/>
                  </a:cubicBezTo>
                  <a:cubicBezTo>
                    <a:pt x="7788" y="7481"/>
                    <a:pt x="7204" y="7981"/>
                    <a:pt x="6764" y="8028"/>
                  </a:cubicBezTo>
                  <a:cubicBezTo>
                    <a:pt x="6733" y="8031"/>
                    <a:pt x="6702" y="8032"/>
                    <a:pt x="6670" y="8032"/>
                  </a:cubicBezTo>
                  <a:cubicBezTo>
                    <a:pt x="5782" y="8032"/>
                    <a:pt x="4224" y="7085"/>
                    <a:pt x="2811" y="5683"/>
                  </a:cubicBezTo>
                  <a:cubicBezTo>
                    <a:pt x="1358" y="4218"/>
                    <a:pt x="394" y="2599"/>
                    <a:pt x="465" y="1730"/>
                  </a:cubicBezTo>
                  <a:cubicBezTo>
                    <a:pt x="513" y="1289"/>
                    <a:pt x="1013" y="706"/>
                    <a:pt x="1299" y="408"/>
                  </a:cubicBezTo>
                  <a:cubicBezTo>
                    <a:pt x="1477" y="563"/>
                    <a:pt x="1846" y="873"/>
                    <a:pt x="2204" y="1230"/>
                  </a:cubicBezTo>
                  <a:cubicBezTo>
                    <a:pt x="2549" y="1575"/>
                    <a:pt x="2858" y="1944"/>
                    <a:pt x="3013" y="2123"/>
                  </a:cubicBezTo>
                  <a:lnTo>
                    <a:pt x="2335" y="2790"/>
                  </a:lnTo>
                  <a:cubicBezTo>
                    <a:pt x="2263" y="2861"/>
                    <a:pt x="2263" y="2968"/>
                    <a:pt x="2335" y="3028"/>
                  </a:cubicBezTo>
                  <a:lnTo>
                    <a:pt x="2716" y="3397"/>
                  </a:lnTo>
                  <a:cubicBezTo>
                    <a:pt x="2751" y="3439"/>
                    <a:pt x="2796" y="3459"/>
                    <a:pt x="2838" y="3459"/>
                  </a:cubicBezTo>
                  <a:cubicBezTo>
                    <a:pt x="2879" y="3459"/>
                    <a:pt x="2918" y="3439"/>
                    <a:pt x="2942" y="3397"/>
                  </a:cubicBezTo>
                  <a:cubicBezTo>
                    <a:pt x="3025" y="3325"/>
                    <a:pt x="3025" y="3218"/>
                    <a:pt x="2942" y="3159"/>
                  </a:cubicBezTo>
                  <a:lnTo>
                    <a:pt x="2692" y="2909"/>
                  </a:lnTo>
                  <a:lnTo>
                    <a:pt x="3347" y="2254"/>
                  </a:lnTo>
                  <a:cubicBezTo>
                    <a:pt x="3406" y="2194"/>
                    <a:pt x="3430" y="2087"/>
                    <a:pt x="3359" y="2028"/>
                  </a:cubicBezTo>
                  <a:cubicBezTo>
                    <a:pt x="3347" y="2016"/>
                    <a:pt x="2930" y="1480"/>
                    <a:pt x="2430" y="980"/>
                  </a:cubicBezTo>
                  <a:cubicBezTo>
                    <a:pt x="1918" y="468"/>
                    <a:pt x="1394" y="51"/>
                    <a:pt x="1370" y="39"/>
                  </a:cubicBezTo>
                  <a:cubicBezTo>
                    <a:pt x="1343" y="12"/>
                    <a:pt x="1307" y="0"/>
                    <a:pt x="12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16540;p92">
            <a:extLst>
              <a:ext uri="{FF2B5EF4-FFF2-40B4-BE49-F238E27FC236}">
                <a16:creationId xmlns:a16="http://schemas.microsoft.com/office/drawing/2014/main" id="{D5CCDA7B-FD74-30C8-8756-AD9FFC07FA99}"/>
              </a:ext>
            </a:extLst>
          </p:cNvPr>
          <p:cNvGrpSpPr/>
          <p:nvPr/>
        </p:nvGrpSpPr>
        <p:grpSpPr>
          <a:xfrm>
            <a:off x="6176803" y="3254742"/>
            <a:ext cx="544580" cy="477379"/>
            <a:chOff x="4653179" y="2446590"/>
            <a:chExt cx="377886" cy="331255"/>
          </a:xfrm>
          <a:solidFill>
            <a:srgbClr val="8E1438"/>
          </a:solidFill>
        </p:grpSpPr>
        <p:sp>
          <p:nvSpPr>
            <p:cNvPr id="302" name="Google Shape;16541;p92">
              <a:extLst>
                <a:ext uri="{FF2B5EF4-FFF2-40B4-BE49-F238E27FC236}">
                  <a16:creationId xmlns:a16="http://schemas.microsoft.com/office/drawing/2014/main" id="{B3E7D9FE-180F-3DF6-506E-AC548108C87C}"/>
                </a:ext>
              </a:extLst>
            </p:cNvPr>
            <p:cNvSpPr/>
            <p:nvPr/>
          </p:nvSpPr>
          <p:spPr>
            <a:xfrm>
              <a:off x="4767639" y="2584541"/>
              <a:ext cx="145941" cy="109177"/>
            </a:xfrm>
            <a:custGeom>
              <a:avLst/>
              <a:gdLst/>
              <a:ahLst/>
              <a:cxnLst/>
              <a:rect l="l" t="t" r="r" b="b"/>
              <a:pathLst>
                <a:path w="4585" h="3430" extrusionOk="0">
                  <a:moveTo>
                    <a:pt x="2370" y="310"/>
                  </a:moveTo>
                  <a:cubicBezTo>
                    <a:pt x="2560" y="310"/>
                    <a:pt x="2739" y="429"/>
                    <a:pt x="2810" y="608"/>
                  </a:cubicBezTo>
                  <a:lnTo>
                    <a:pt x="1929" y="608"/>
                  </a:lnTo>
                  <a:cubicBezTo>
                    <a:pt x="1989" y="453"/>
                    <a:pt x="2156" y="310"/>
                    <a:pt x="2370" y="310"/>
                  </a:cubicBezTo>
                  <a:close/>
                  <a:moveTo>
                    <a:pt x="3049" y="965"/>
                  </a:moveTo>
                  <a:cubicBezTo>
                    <a:pt x="3168" y="965"/>
                    <a:pt x="3275" y="1072"/>
                    <a:pt x="3275" y="1191"/>
                  </a:cubicBezTo>
                  <a:lnTo>
                    <a:pt x="3275" y="2192"/>
                  </a:lnTo>
                  <a:cubicBezTo>
                    <a:pt x="3275" y="2323"/>
                    <a:pt x="3239" y="2442"/>
                    <a:pt x="3203" y="2561"/>
                  </a:cubicBezTo>
                  <a:cubicBezTo>
                    <a:pt x="3203" y="2561"/>
                    <a:pt x="3203" y="2573"/>
                    <a:pt x="3179" y="2573"/>
                  </a:cubicBezTo>
                  <a:cubicBezTo>
                    <a:pt x="3037" y="2870"/>
                    <a:pt x="2727" y="3085"/>
                    <a:pt x="2382" y="3085"/>
                  </a:cubicBezTo>
                  <a:cubicBezTo>
                    <a:pt x="1894" y="3085"/>
                    <a:pt x="1489" y="2680"/>
                    <a:pt x="1489" y="2192"/>
                  </a:cubicBezTo>
                  <a:lnTo>
                    <a:pt x="1453" y="1191"/>
                  </a:lnTo>
                  <a:cubicBezTo>
                    <a:pt x="1453" y="1072"/>
                    <a:pt x="1560" y="965"/>
                    <a:pt x="1679" y="965"/>
                  </a:cubicBezTo>
                  <a:close/>
                  <a:moveTo>
                    <a:pt x="2275" y="1"/>
                  </a:moveTo>
                  <a:cubicBezTo>
                    <a:pt x="1870" y="1"/>
                    <a:pt x="1548" y="298"/>
                    <a:pt x="1465" y="668"/>
                  </a:cubicBezTo>
                  <a:cubicBezTo>
                    <a:pt x="1286" y="715"/>
                    <a:pt x="1144" y="834"/>
                    <a:pt x="1072" y="1013"/>
                  </a:cubicBezTo>
                  <a:lnTo>
                    <a:pt x="751" y="1013"/>
                  </a:lnTo>
                  <a:cubicBezTo>
                    <a:pt x="715" y="1013"/>
                    <a:pt x="667" y="1025"/>
                    <a:pt x="620" y="1072"/>
                  </a:cubicBezTo>
                  <a:lnTo>
                    <a:pt x="72" y="1632"/>
                  </a:lnTo>
                  <a:cubicBezTo>
                    <a:pt x="12" y="1715"/>
                    <a:pt x="12" y="1811"/>
                    <a:pt x="72" y="1870"/>
                  </a:cubicBezTo>
                  <a:cubicBezTo>
                    <a:pt x="96" y="1906"/>
                    <a:pt x="143" y="1918"/>
                    <a:pt x="191" y="1918"/>
                  </a:cubicBezTo>
                  <a:cubicBezTo>
                    <a:pt x="239" y="1918"/>
                    <a:pt x="274" y="1906"/>
                    <a:pt x="310" y="1858"/>
                  </a:cubicBezTo>
                  <a:lnTo>
                    <a:pt x="798" y="1334"/>
                  </a:lnTo>
                  <a:lnTo>
                    <a:pt x="1013" y="1334"/>
                  </a:lnTo>
                  <a:lnTo>
                    <a:pt x="1013" y="1739"/>
                  </a:lnTo>
                  <a:lnTo>
                    <a:pt x="739" y="1739"/>
                  </a:lnTo>
                  <a:cubicBezTo>
                    <a:pt x="691" y="1739"/>
                    <a:pt x="655" y="1763"/>
                    <a:pt x="608" y="1799"/>
                  </a:cubicBezTo>
                  <a:lnTo>
                    <a:pt x="60" y="2370"/>
                  </a:lnTo>
                  <a:cubicBezTo>
                    <a:pt x="1" y="2442"/>
                    <a:pt x="1" y="2549"/>
                    <a:pt x="60" y="2608"/>
                  </a:cubicBezTo>
                  <a:cubicBezTo>
                    <a:pt x="84" y="2632"/>
                    <a:pt x="131" y="2656"/>
                    <a:pt x="179" y="2656"/>
                  </a:cubicBezTo>
                  <a:cubicBezTo>
                    <a:pt x="215" y="2656"/>
                    <a:pt x="262" y="2632"/>
                    <a:pt x="298" y="2596"/>
                  </a:cubicBezTo>
                  <a:lnTo>
                    <a:pt x="786" y="2072"/>
                  </a:lnTo>
                  <a:lnTo>
                    <a:pt x="989" y="2072"/>
                  </a:lnTo>
                  <a:lnTo>
                    <a:pt x="989" y="2192"/>
                  </a:lnTo>
                  <a:cubicBezTo>
                    <a:pt x="989" y="2275"/>
                    <a:pt x="1013" y="2382"/>
                    <a:pt x="1024" y="2477"/>
                  </a:cubicBezTo>
                  <a:lnTo>
                    <a:pt x="846" y="2477"/>
                  </a:lnTo>
                  <a:cubicBezTo>
                    <a:pt x="798" y="2477"/>
                    <a:pt x="763" y="2489"/>
                    <a:pt x="727" y="2525"/>
                  </a:cubicBezTo>
                  <a:lnTo>
                    <a:pt x="179" y="3096"/>
                  </a:lnTo>
                  <a:cubicBezTo>
                    <a:pt x="120" y="3168"/>
                    <a:pt x="120" y="3275"/>
                    <a:pt x="179" y="3335"/>
                  </a:cubicBezTo>
                  <a:cubicBezTo>
                    <a:pt x="203" y="3370"/>
                    <a:pt x="251" y="3382"/>
                    <a:pt x="298" y="3382"/>
                  </a:cubicBezTo>
                  <a:cubicBezTo>
                    <a:pt x="334" y="3382"/>
                    <a:pt x="382" y="3370"/>
                    <a:pt x="417" y="3323"/>
                  </a:cubicBezTo>
                  <a:lnTo>
                    <a:pt x="905" y="2799"/>
                  </a:lnTo>
                  <a:lnTo>
                    <a:pt x="1274" y="2799"/>
                  </a:lnTo>
                  <a:cubicBezTo>
                    <a:pt x="1501" y="3168"/>
                    <a:pt x="1906" y="3430"/>
                    <a:pt x="2346" y="3430"/>
                  </a:cubicBezTo>
                  <a:cubicBezTo>
                    <a:pt x="2810" y="3430"/>
                    <a:pt x="3215" y="3168"/>
                    <a:pt x="3418" y="2799"/>
                  </a:cubicBezTo>
                  <a:lnTo>
                    <a:pt x="3775" y="2799"/>
                  </a:lnTo>
                  <a:lnTo>
                    <a:pt x="4275" y="3323"/>
                  </a:lnTo>
                  <a:cubicBezTo>
                    <a:pt x="4299" y="3346"/>
                    <a:pt x="4346" y="3382"/>
                    <a:pt x="4382" y="3382"/>
                  </a:cubicBezTo>
                  <a:cubicBezTo>
                    <a:pt x="4430" y="3382"/>
                    <a:pt x="4477" y="3370"/>
                    <a:pt x="4501" y="3335"/>
                  </a:cubicBezTo>
                  <a:cubicBezTo>
                    <a:pt x="4584" y="3275"/>
                    <a:pt x="4584" y="3156"/>
                    <a:pt x="4501" y="3096"/>
                  </a:cubicBezTo>
                  <a:lnTo>
                    <a:pt x="3953" y="2525"/>
                  </a:lnTo>
                  <a:cubicBezTo>
                    <a:pt x="3930" y="2501"/>
                    <a:pt x="3882" y="2477"/>
                    <a:pt x="3834" y="2477"/>
                  </a:cubicBezTo>
                  <a:lnTo>
                    <a:pt x="3537" y="2477"/>
                  </a:lnTo>
                  <a:cubicBezTo>
                    <a:pt x="3549" y="2382"/>
                    <a:pt x="3572" y="2299"/>
                    <a:pt x="3572" y="2192"/>
                  </a:cubicBezTo>
                  <a:lnTo>
                    <a:pt x="3572" y="2072"/>
                  </a:lnTo>
                  <a:lnTo>
                    <a:pt x="3763" y="2072"/>
                  </a:lnTo>
                  <a:lnTo>
                    <a:pt x="4251" y="2596"/>
                  </a:lnTo>
                  <a:cubicBezTo>
                    <a:pt x="4287" y="2620"/>
                    <a:pt x="4322" y="2656"/>
                    <a:pt x="4370" y="2656"/>
                  </a:cubicBezTo>
                  <a:cubicBezTo>
                    <a:pt x="4418" y="2656"/>
                    <a:pt x="4465" y="2632"/>
                    <a:pt x="4489" y="2608"/>
                  </a:cubicBezTo>
                  <a:cubicBezTo>
                    <a:pt x="4561" y="2549"/>
                    <a:pt x="4561" y="2430"/>
                    <a:pt x="4489" y="2370"/>
                  </a:cubicBezTo>
                  <a:lnTo>
                    <a:pt x="3941" y="1799"/>
                  </a:lnTo>
                  <a:cubicBezTo>
                    <a:pt x="3906" y="1775"/>
                    <a:pt x="3870" y="1739"/>
                    <a:pt x="3822" y="1739"/>
                  </a:cubicBezTo>
                  <a:lnTo>
                    <a:pt x="3549" y="1739"/>
                  </a:lnTo>
                  <a:lnTo>
                    <a:pt x="3549" y="1334"/>
                  </a:lnTo>
                  <a:lnTo>
                    <a:pt x="3751" y="1334"/>
                  </a:lnTo>
                  <a:lnTo>
                    <a:pt x="4239" y="1858"/>
                  </a:lnTo>
                  <a:cubicBezTo>
                    <a:pt x="4263" y="1894"/>
                    <a:pt x="4311" y="1918"/>
                    <a:pt x="4358" y="1918"/>
                  </a:cubicBezTo>
                  <a:cubicBezTo>
                    <a:pt x="4406" y="1918"/>
                    <a:pt x="4442" y="1906"/>
                    <a:pt x="4477" y="1870"/>
                  </a:cubicBezTo>
                  <a:cubicBezTo>
                    <a:pt x="4549" y="1811"/>
                    <a:pt x="4549" y="1691"/>
                    <a:pt x="4477" y="1632"/>
                  </a:cubicBezTo>
                  <a:lnTo>
                    <a:pt x="3930" y="1072"/>
                  </a:lnTo>
                  <a:cubicBezTo>
                    <a:pt x="3894" y="1037"/>
                    <a:pt x="3846" y="1013"/>
                    <a:pt x="3787" y="1013"/>
                  </a:cubicBezTo>
                  <a:lnTo>
                    <a:pt x="3477" y="1013"/>
                  </a:lnTo>
                  <a:cubicBezTo>
                    <a:pt x="3406" y="846"/>
                    <a:pt x="3251" y="715"/>
                    <a:pt x="3072" y="668"/>
                  </a:cubicBezTo>
                  <a:cubicBezTo>
                    <a:pt x="3001" y="287"/>
                    <a:pt x="2679" y="1"/>
                    <a:pt x="2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6542;p92">
              <a:extLst>
                <a:ext uri="{FF2B5EF4-FFF2-40B4-BE49-F238E27FC236}">
                  <a16:creationId xmlns:a16="http://schemas.microsoft.com/office/drawing/2014/main" id="{6392C25F-7F2D-48DE-1313-6235E605D3F7}"/>
                </a:ext>
              </a:extLst>
            </p:cNvPr>
            <p:cNvSpPr/>
            <p:nvPr/>
          </p:nvSpPr>
          <p:spPr>
            <a:xfrm>
              <a:off x="4794918" y="2446590"/>
              <a:ext cx="96286" cy="53856"/>
            </a:xfrm>
            <a:custGeom>
              <a:avLst/>
              <a:gdLst/>
              <a:ahLst/>
              <a:cxnLst/>
              <a:rect l="l" t="t" r="r" b="b"/>
              <a:pathLst>
                <a:path w="3025" h="1692" extrusionOk="0">
                  <a:moveTo>
                    <a:pt x="1525" y="1"/>
                  </a:moveTo>
                  <a:cubicBezTo>
                    <a:pt x="691" y="1"/>
                    <a:pt x="25" y="680"/>
                    <a:pt x="25" y="1513"/>
                  </a:cubicBezTo>
                  <a:cubicBezTo>
                    <a:pt x="1" y="1596"/>
                    <a:pt x="84" y="1692"/>
                    <a:pt x="167" y="1692"/>
                  </a:cubicBezTo>
                  <a:cubicBezTo>
                    <a:pt x="263" y="1692"/>
                    <a:pt x="346" y="1608"/>
                    <a:pt x="346" y="1513"/>
                  </a:cubicBezTo>
                  <a:cubicBezTo>
                    <a:pt x="346" y="870"/>
                    <a:pt x="870" y="346"/>
                    <a:pt x="1513" y="346"/>
                  </a:cubicBezTo>
                  <a:cubicBezTo>
                    <a:pt x="2144" y="346"/>
                    <a:pt x="2668" y="870"/>
                    <a:pt x="2668" y="1513"/>
                  </a:cubicBezTo>
                  <a:cubicBezTo>
                    <a:pt x="2668" y="1596"/>
                    <a:pt x="2739" y="1692"/>
                    <a:pt x="2846" y="1692"/>
                  </a:cubicBezTo>
                  <a:cubicBezTo>
                    <a:pt x="2954" y="1692"/>
                    <a:pt x="3025" y="1608"/>
                    <a:pt x="3025" y="1513"/>
                  </a:cubicBezTo>
                  <a:cubicBezTo>
                    <a:pt x="3025" y="680"/>
                    <a:pt x="2358" y="1"/>
                    <a:pt x="1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6543;p92">
              <a:extLst>
                <a:ext uri="{FF2B5EF4-FFF2-40B4-BE49-F238E27FC236}">
                  <a16:creationId xmlns:a16="http://schemas.microsoft.com/office/drawing/2014/main" id="{0D59F0E4-B794-89E0-BCFE-13BDA9E4F2D6}"/>
                </a:ext>
              </a:extLst>
            </p:cNvPr>
            <p:cNvSpPr/>
            <p:nvPr/>
          </p:nvSpPr>
          <p:spPr>
            <a:xfrm>
              <a:off x="4816530" y="2465179"/>
              <a:ext cx="53856" cy="32244"/>
            </a:xfrm>
            <a:custGeom>
              <a:avLst/>
              <a:gdLst/>
              <a:ahLst/>
              <a:cxnLst/>
              <a:rect l="l" t="t" r="r" b="b"/>
              <a:pathLst>
                <a:path w="1692" h="1013" extrusionOk="0">
                  <a:moveTo>
                    <a:pt x="834" y="0"/>
                  </a:moveTo>
                  <a:cubicBezTo>
                    <a:pt x="370" y="0"/>
                    <a:pt x="0" y="369"/>
                    <a:pt x="0" y="834"/>
                  </a:cubicBezTo>
                  <a:cubicBezTo>
                    <a:pt x="0" y="929"/>
                    <a:pt x="72" y="1012"/>
                    <a:pt x="179" y="1012"/>
                  </a:cubicBezTo>
                  <a:cubicBezTo>
                    <a:pt x="274" y="1012"/>
                    <a:pt x="358" y="941"/>
                    <a:pt x="358" y="834"/>
                  </a:cubicBezTo>
                  <a:cubicBezTo>
                    <a:pt x="358" y="572"/>
                    <a:pt x="572" y="346"/>
                    <a:pt x="846" y="346"/>
                  </a:cubicBezTo>
                  <a:cubicBezTo>
                    <a:pt x="1108" y="346"/>
                    <a:pt x="1334" y="572"/>
                    <a:pt x="1334" y="834"/>
                  </a:cubicBezTo>
                  <a:cubicBezTo>
                    <a:pt x="1334" y="929"/>
                    <a:pt x="1405" y="1012"/>
                    <a:pt x="1513" y="1012"/>
                  </a:cubicBezTo>
                  <a:cubicBezTo>
                    <a:pt x="1620" y="1012"/>
                    <a:pt x="1691" y="941"/>
                    <a:pt x="1691"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6544;p92">
              <a:extLst>
                <a:ext uri="{FF2B5EF4-FFF2-40B4-BE49-F238E27FC236}">
                  <a16:creationId xmlns:a16="http://schemas.microsoft.com/office/drawing/2014/main" id="{2AE99227-31C9-093D-D39D-B7E0D76914B2}"/>
                </a:ext>
              </a:extLst>
            </p:cNvPr>
            <p:cNvSpPr/>
            <p:nvPr/>
          </p:nvSpPr>
          <p:spPr>
            <a:xfrm>
              <a:off x="4653179" y="2522409"/>
              <a:ext cx="377886" cy="255436"/>
            </a:xfrm>
            <a:custGeom>
              <a:avLst/>
              <a:gdLst/>
              <a:ahLst/>
              <a:cxnLst/>
              <a:rect l="l" t="t" r="r" b="b"/>
              <a:pathLst>
                <a:path w="11872" h="8025" extrusionOk="0">
                  <a:moveTo>
                    <a:pt x="11526" y="6822"/>
                  </a:moveTo>
                  <a:lnTo>
                    <a:pt x="11526" y="7025"/>
                  </a:lnTo>
                  <a:cubicBezTo>
                    <a:pt x="11526" y="7382"/>
                    <a:pt x="11228" y="7680"/>
                    <a:pt x="10871" y="7680"/>
                  </a:cubicBezTo>
                  <a:lnTo>
                    <a:pt x="1025" y="7680"/>
                  </a:lnTo>
                  <a:cubicBezTo>
                    <a:pt x="668" y="7680"/>
                    <a:pt x="370" y="7382"/>
                    <a:pt x="370" y="7025"/>
                  </a:cubicBezTo>
                  <a:lnTo>
                    <a:pt x="370" y="6822"/>
                  </a:lnTo>
                  <a:lnTo>
                    <a:pt x="4537" y="6822"/>
                  </a:lnTo>
                  <a:lnTo>
                    <a:pt x="4728" y="6953"/>
                  </a:lnTo>
                  <a:cubicBezTo>
                    <a:pt x="4751" y="6965"/>
                    <a:pt x="4787" y="6989"/>
                    <a:pt x="4835" y="6989"/>
                  </a:cubicBezTo>
                  <a:lnTo>
                    <a:pt x="7073" y="6989"/>
                  </a:lnTo>
                  <a:cubicBezTo>
                    <a:pt x="7109" y="6989"/>
                    <a:pt x="7156" y="6965"/>
                    <a:pt x="7180" y="6953"/>
                  </a:cubicBezTo>
                  <a:lnTo>
                    <a:pt x="7371" y="6822"/>
                  </a:lnTo>
                  <a:close/>
                  <a:moveTo>
                    <a:pt x="1537" y="0"/>
                  </a:moveTo>
                  <a:cubicBezTo>
                    <a:pt x="977" y="0"/>
                    <a:pt x="513" y="465"/>
                    <a:pt x="513" y="1036"/>
                  </a:cubicBezTo>
                  <a:lnTo>
                    <a:pt x="513" y="6477"/>
                  </a:lnTo>
                  <a:lnTo>
                    <a:pt x="179" y="6477"/>
                  </a:lnTo>
                  <a:cubicBezTo>
                    <a:pt x="96" y="6477"/>
                    <a:pt x="1" y="6549"/>
                    <a:pt x="1" y="6656"/>
                  </a:cubicBezTo>
                  <a:lnTo>
                    <a:pt x="1" y="7025"/>
                  </a:lnTo>
                  <a:cubicBezTo>
                    <a:pt x="1" y="7584"/>
                    <a:pt x="453" y="8025"/>
                    <a:pt x="1001" y="8025"/>
                  </a:cubicBezTo>
                  <a:lnTo>
                    <a:pt x="10859" y="8025"/>
                  </a:lnTo>
                  <a:cubicBezTo>
                    <a:pt x="11407" y="8025"/>
                    <a:pt x="11848" y="7584"/>
                    <a:pt x="11848" y="7025"/>
                  </a:cubicBezTo>
                  <a:lnTo>
                    <a:pt x="11848" y="6656"/>
                  </a:lnTo>
                  <a:cubicBezTo>
                    <a:pt x="11871" y="6549"/>
                    <a:pt x="11800" y="6477"/>
                    <a:pt x="11705" y="6477"/>
                  </a:cubicBezTo>
                  <a:lnTo>
                    <a:pt x="11371" y="6477"/>
                  </a:lnTo>
                  <a:lnTo>
                    <a:pt x="11371" y="1036"/>
                  </a:lnTo>
                  <a:cubicBezTo>
                    <a:pt x="11371" y="465"/>
                    <a:pt x="10919" y="0"/>
                    <a:pt x="10347" y="0"/>
                  </a:cubicBezTo>
                  <a:lnTo>
                    <a:pt x="9609" y="0"/>
                  </a:lnTo>
                  <a:cubicBezTo>
                    <a:pt x="9514" y="0"/>
                    <a:pt x="9431" y="84"/>
                    <a:pt x="9431" y="179"/>
                  </a:cubicBezTo>
                  <a:cubicBezTo>
                    <a:pt x="9431" y="274"/>
                    <a:pt x="9502" y="357"/>
                    <a:pt x="9609" y="357"/>
                  </a:cubicBezTo>
                  <a:lnTo>
                    <a:pt x="10347" y="357"/>
                  </a:lnTo>
                  <a:cubicBezTo>
                    <a:pt x="10716" y="357"/>
                    <a:pt x="11038" y="679"/>
                    <a:pt x="11038" y="1048"/>
                  </a:cubicBezTo>
                  <a:lnTo>
                    <a:pt x="11038" y="6489"/>
                  </a:lnTo>
                  <a:lnTo>
                    <a:pt x="10645" y="6489"/>
                  </a:lnTo>
                  <a:lnTo>
                    <a:pt x="10645" y="1048"/>
                  </a:lnTo>
                  <a:cubicBezTo>
                    <a:pt x="10645" y="881"/>
                    <a:pt x="10514" y="750"/>
                    <a:pt x="10347" y="750"/>
                  </a:cubicBezTo>
                  <a:lnTo>
                    <a:pt x="1572" y="750"/>
                  </a:lnTo>
                  <a:cubicBezTo>
                    <a:pt x="1406" y="750"/>
                    <a:pt x="1275" y="881"/>
                    <a:pt x="1275" y="1048"/>
                  </a:cubicBezTo>
                  <a:lnTo>
                    <a:pt x="1275" y="3298"/>
                  </a:lnTo>
                  <a:cubicBezTo>
                    <a:pt x="1275" y="3382"/>
                    <a:pt x="1346" y="3477"/>
                    <a:pt x="1453" y="3477"/>
                  </a:cubicBezTo>
                  <a:cubicBezTo>
                    <a:pt x="1537" y="3477"/>
                    <a:pt x="1632" y="3393"/>
                    <a:pt x="1632" y="3298"/>
                  </a:cubicBezTo>
                  <a:lnTo>
                    <a:pt x="1632" y="1096"/>
                  </a:lnTo>
                  <a:lnTo>
                    <a:pt x="10300" y="1096"/>
                  </a:lnTo>
                  <a:lnTo>
                    <a:pt x="10300" y="6489"/>
                  </a:lnTo>
                  <a:lnTo>
                    <a:pt x="7323" y="6489"/>
                  </a:lnTo>
                  <a:cubicBezTo>
                    <a:pt x="7299" y="6489"/>
                    <a:pt x="7252" y="6513"/>
                    <a:pt x="7228" y="6525"/>
                  </a:cubicBezTo>
                  <a:lnTo>
                    <a:pt x="7026" y="6656"/>
                  </a:lnTo>
                  <a:lnTo>
                    <a:pt x="4882" y="6656"/>
                  </a:lnTo>
                  <a:lnTo>
                    <a:pt x="4692" y="6525"/>
                  </a:lnTo>
                  <a:cubicBezTo>
                    <a:pt x="4668" y="6513"/>
                    <a:pt x="4632" y="6489"/>
                    <a:pt x="4585" y="6489"/>
                  </a:cubicBezTo>
                  <a:lnTo>
                    <a:pt x="1596" y="6489"/>
                  </a:lnTo>
                  <a:lnTo>
                    <a:pt x="1596" y="4155"/>
                  </a:lnTo>
                  <a:cubicBezTo>
                    <a:pt x="1596" y="4072"/>
                    <a:pt x="1525" y="3977"/>
                    <a:pt x="1418" y="3977"/>
                  </a:cubicBezTo>
                  <a:cubicBezTo>
                    <a:pt x="1311" y="3977"/>
                    <a:pt x="1239" y="4048"/>
                    <a:pt x="1239" y="4155"/>
                  </a:cubicBezTo>
                  <a:lnTo>
                    <a:pt x="1239" y="6489"/>
                  </a:lnTo>
                  <a:lnTo>
                    <a:pt x="858" y="6489"/>
                  </a:lnTo>
                  <a:lnTo>
                    <a:pt x="858" y="1048"/>
                  </a:lnTo>
                  <a:cubicBezTo>
                    <a:pt x="858" y="679"/>
                    <a:pt x="1168" y="357"/>
                    <a:pt x="1537" y="357"/>
                  </a:cubicBezTo>
                  <a:lnTo>
                    <a:pt x="8871" y="357"/>
                  </a:lnTo>
                  <a:cubicBezTo>
                    <a:pt x="8966" y="357"/>
                    <a:pt x="9050" y="286"/>
                    <a:pt x="9050" y="179"/>
                  </a:cubicBezTo>
                  <a:cubicBezTo>
                    <a:pt x="9050" y="95"/>
                    <a:pt x="8978" y="0"/>
                    <a:pt x="88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16545;p92">
            <a:extLst>
              <a:ext uri="{FF2B5EF4-FFF2-40B4-BE49-F238E27FC236}">
                <a16:creationId xmlns:a16="http://schemas.microsoft.com/office/drawing/2014/main" id="{67497573-1F60-0B7E-0B43-9C0CA53C0CF6}"/>
              </a:ext>
            </a:extLst>
          </p:cNvPr>
          <p:cNvGrpSpPr/>
          <p:nvPr/>
        </p:nvGrpSpPr>
        <p:grpSpPr>
          <a:xfrm>
            <a:off x="6942526" y="3273319"/>
            <a:ext cx="363252" cy="439718"/>
            <a:chOff x="5184517" y="2459481"/>
            <a:chExt cx="252062" cy="305122"/>
          </a:xfrm>
          <a:solidFill>
            <a:srgbClr val="8E1438"/>
          </a:solidFill>
        </p:grpSpPr>
        <p:sp>
          <p:nvSpPr>
            <p:cNvPr id="307" name="Google Shape;16546;p92">
              <a:extLst>
                <a:ext uri="{FF2B5EF4-FFF2-40B4-BE49-F238E27FC236}">
                  <a16:creationId xmlns:a16="http://schemas.microsoft.com/office/drawing/2014/main" id="{F15279C1-9A06-24FA-5250-8804ADDDC2DF}"/>
                </a:ext>
              </a:extLst>
            </p:cNvPr>
            <p:cNvSpPr/>
            <p:nvPr/>
          </p:nvSpPr>
          <p:spPr>
            <a:xfrm>
              <a:off x="5383486" y="2674747"/>
              <a:ext cx="13273" cy="13305"/>
            </a:xfrm>
            <a:custGeom>
              <a:avLst/>
              <a:gdLst/>
              <a:ahLst/>
              <a:cxnLst/>
              <a:rect l="l" t="t" r="r" b="b"/>
              <a:pathLst>
                <a:path w="417" h="418" extrusionOk="0">
                  <a:moveTo>
                    <a:pt x="203" y="0"/>
                  </a:moveTo>
                  <a:cubicBezTo>
                    <a:pt x="107" y="0"/>
                    <a:pt x="0" y="84"/>
                    <a:pt x="0" y="203"/>
                  </a:cubicBezTo>
                  <a:cubicBezTo>
                    <a:pt x="0" y="322"/>
                    <a:pt x="84" y="417"/>
                    <a:pt x="203" y="417"/>
                  </a:cubicBezTo>
                  <a:cubicBezTo>
                    <a:pt x="322" y="417"/>
                    <a:pt x="417" y="322"/>
                    <a:pt x="417" y="203"/>
                  </a:cubicBezTo>
                  <a:cubicBezTo>
                    <a:pt x="417" y="84"/>
                    <a:pt x="322"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6547;p92">
              <a:extLst>
                <a:ext uri="{FF2B5EF4-FFF2-40B4-BE49-F238E27FC236}">
                  <a16:creationId xmlns:a16="http://schemas.microsoft.com/office/drawing/2014/main" id="{B17F488B-38FF-0C05-21E8-9C2EB104DCA5}"/>
                </a:ext>
              </a:extLst>
            </p:cNvPr>
            <p:cNvSpPr/>
            <p:nvPr/>
          </p:nvSpPr>
          <p:spPr>
            <a:xfrm>
              <a:off x="5350128" y="2724402"/>
              <a:ext cx="11395" cy="11395"/>
            </a:xfrm>
            <a:custGeom>
              <a:avLst/>
              <a:gdLst/>
              <a:ahLst/>
              <a:cxnLst/>
              <a:rect l="l" t="t" r="r" b="b"/>
              <a:pathLst>
                <a:path w="358" h="358" extrusionOk="0">
                  <a:moveTo>
                    <a:pt x="179" y="0"/>
                  </a:moveTo>
                  <a:cubicBezTo>
                    <a:pt x="96" y="0"/>
                    <a:pt x="0" y="84"/>
                    <a:pt x="0" y="179"/>
                  </a:cubicBezTo>
                  <a:cubicBezTo>
                    <a:pt x="0" y="262"/>
                    <a:pt x="96" y="357"/>
                    <a:pt x="179" y="357"/>
                  </a:cubicBezTo>
                  <a:cubicBezTo>
                    <a:pt x="274" y="357"/>
                    <a:pt x="358" y="286"/>
                    <a:pt x="358" y="179"/>
                  </a:cubicBezTo>
                  <a:cubicBezTo>
                    <a:pt x="358"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6548;p92">
              <a:extLst>
                <a:ext uri="{FF2B5EF4-FFF2-40B4-BE49-F238E27FC236}">
                  <a16:creationId xmlns:a16="http://schemas.microsoft.com/office/drawing/2014/main" id="{441A0CC6-5C81-3570-98E4-1A3FC73C9A54}"/>
                </a:ext>
              </a:extLst>
            </p:cNvPr>
            <p:cNvSpPr/>
            <p:nvPr/>
          </p:nvSpPr>
          <p:spPr>
            <a:xfrm>
              <a:off x="5254638" y="2666376"/>
              <a:ext cx="11395" cy="11427"/>
            </a:xfrm>
            <a:custGeom>
              <a:avLst/>
              <a:gdLst/>
              <a:ahLst/>
              <a:cxnLst/>
              <a:rect l="l" t="t" r="r" b="b"/>
              <a:pathLst>
                <a:path w="358" h="359" extrusionOk="0">
                  <a:moveTo>
                    <a:pt x="193" y="1"/>
                  </a:moveTo>
                  <a:cubicBezTo>
                    <a:pt x="188" y="1"/>
                    <a:pt x="183" y="1"/>
                    <a:pt x="179" y="2"/>
                  </a:cubicBezTo>
                  <a:cubicBezTo>
                    <a:pt x="83" y="2"/>
                    <a:pt x="0" y="97"/>
                    <a:pt x="0" y="180"/>
                  </a:cubicBezTo>
                  <a:cubicBezTo>
                    <a:pt x="0" y="275"/>
                    <a:pt x="71" y="359"/>
                    <a:pt x="179" y="359"/>
                  </a:cubicBezTo>
                  <a:cubicBezTo>
                    <a:pt x="262" y="359"/>
                    <a:pt x="357" y="287"/>
                    <a:pt x="357" y="180"/>
                  </a:cubicBezTo>
                  <a:cubicBezTo>
                    <a:pt x="357" y="90"/>
                    <a:pt x="273"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6549;p92">
              <a:extLst>
                <a:ext uri="{FF2B5EF4-FFF2-40B4-BE49-F238E27FC236}">
                  <a16:creationId xmlns:a16="http://schemas.microsoft.com/office/drawing/2014/main" id="{AB0EE8AD-0E11-6F3F-B3CA-87DFCAE598C5}"/>
                </a:ext>
              </a:extLst>
            </p:cNvPr>
            <p:cNvSpPr/>
            <p:nvPr/>
          </p:nvSpPr>
          <p:spPr>
            <a:xfrm>
              <a:off x="5273959" y="2724402"/>
              <a:ext cx="11395" cy="11395"/>
            </a:xfrm>
            <a:custGeom>
              <a:avLst/>
              <a:gdLst/>
              <a:ahLst/>
              <a:cxnLst/>
              <a:rect l="l" t="t" r="r" b="b"/>
              <a:pathLst>
                <a:path w="358" h="358" extrusionOk="0">
                  <a:moveTo>
                    <a:pt x="179" y="0"/>
                  </a:moveTo>
                  <a:cubicBezTo>
                    <a:pt x="84" y="0"/>
                    <a:pt x="0" y="84"/>
                    <a:pt x="0" y="179"/>
                  </a:cubicBezTo>
                  <a:cubicBezTo>
                    <a:pt x="0" y="262"/>
                    <a:pt x="84" y="357"/>
                    <a:pt x="179" y="357"/>
                  </a:cubicBezTo>
                  <a:cubicBezTo>
                    <a:pt x="274" y="357"/>
                    <a:pt x="357" y="286"/>
                    <a:pt x="357" y="179"/>
                  </a:cubicBez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6550;p92">
              <a:extLst>
                <a:ext uri="{FF2B5EF4-FFF2-40B4-BE49-F238E27FC236}">
                  <a16:creationId xmlns:a16="http://schemas.microsoft.com/office/drawing/2014/main" id="{2DBA845A-A6BC-349E-94CE-6A5A9E1FD162}"/>
                </a:ext>
              </a:extLst>
            </p:cNvPr>
            <p:cNvSpPr/>
            <p:nvPr/>
          </p:nvSpPr>
          <p:spPr>
            <a:xfrm>
              <a:off x="5308049" y="2678917"/>
              <a:ext cx="14451" cy="14037"/>
            </a:xfrm>
            <a:custGeom>
              <a:avLst/>
              <a:gdLst/>
              <a:ahLst/>
              <a:cxnLst/>
              <a:rect l="l" t="t" r="r" b="b"/>
              <a:pathLst>
                <a:path w="454" h="441" extrusionOk="0">
                  <a:moveTo>
                    <a:pt x="227" y="0"/>
                  </a:moveTo>
                  <a:cubicBezTo>
                    <a:pt x="108" y="0"/>
                    <a:pt x="1" y="108"/>
                    <a:pt x="1" y="227"/>
                  </a:cubicBezTo>
                  <a:cubicBezTo>
                    <a:pt x="1" y="346"/>
                    <a:pt x="108" y="441"/>
                    <a:pt x="227" y="441"/>
                  </a:cubicBezTo>
                  <a:cubicBezTo>
                    <a:pt x="346" y="441"/>
                    <a:pt x="453" y="346"/>
                    <a:pt x="453" y="227"/>
                  </a:cubicBezTo>
                  <a:cubicBezTo>
                    <a:pt x="453" y="84"/>
                    <a:pt x="358" y="0"/>
                    <a:pt x="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6551;p92">
              <a:extLst>
                <a:ext uri="{FF2B5EF4-FFF2-40B4-BE49-F238E27FC236}">
                  <a16:creationId xmlns:a16="http://schemas.microsoft.com/office/drawing/2014/main" id="{54831251-51AB-F139-0B23-593620825159}"/>
                </a:ext>
              </a:extLst>
            </p:cNvPr>
            <p:cNvSpPr/>
            <p:nvPr/>
          </p:nvSpPr>
          <p:spPr>
            <a:xfrm>
              <a:off x="5184517" y="2459481"/>
              <a:ext cx="252062" cy="305122"/>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16552;p92">
            <a:extLst>
              <a:ext uri="{FF2B5EF4-FFF2-40B4-BE49-F238E27FC236}">
                <a16:creationId xmlns:a16="http://schemas.microsoft.com/office/drawing/2014/main" id="{AF593082-23DD-42B0-349E-29DC33C5F758}"/>
              </a:ext>
            </a:extLst>
          </p:cNvPr>
          <p:cNvSpPr/>
          <p:nvPr/>
        </p:nvSpPr>
        <p:spPr>
          <a:xfrm>
            <a:off x="2066493" y="2568788"/>
            <a:ext cx="510680" cy="510726"/>
          </a:xfrm>
          <a:custGeom>
            <a:avLst/>
            <a:gdLst/>
            <a:ahLst/>
            <a:cxnLst/>
            <a:rect l="l" t="t" r="r" b="b"/>
            <a:pathLst>
              <a:path w="11133" h="11134" extrusionOk="0">
                <a:moveTo>
                  <a:pt x="2876" y="2961"/>
                </a:moveTo>
                <a:cubicBezTo>
                  <a:pt x="2929" y="2961"/>
                  <a:pt x="2983" y="2967"/>
                  <a:pt x="3036" y="2977"/>
                </a:cubicBezTo>
                <a:cubicBezTo>
                  <a:pt x="3358" y="3037"/>
                  <a:pt x="3584" y="3287"/>
                  <a:pt x="3656" y="3596"/>
                </a:cubicBezTo>
                <a:cubicBezTo>
                  <a:pt x="3703" y="3882"/>
                  <a:pt x="3608" y="4180"/>
                  <a:pt x="3382" y="4358"/>
                </a:cubicBezTo>
                <a:cubicBezTo>
                  <a:pt x="3239" y="4489"/>
                  <a:pt x="3144" y="4680"/>
                  <a:pt x="3144" y="4882"/>
                </a:cubicBezTo>
                <a:lnTo>
                  <a:pt x="3144" y="5239"/>
                </a:lnTo>
                <a:cubicBezTo>
                  <a:pt x="3144" y="5525"/>
                  <a:pt x="3370" y="5740"/>
                  <a:pt x="3644" y="5740"/>
                </a:cubicBezTo>
                <a:lnTo>
                  <a:pt x="5406" y="5740"/>
                </a:lnTo>
                <a:lnTo>
                  <a:pt x="5406" y="7502"/>
                </a:lnTo>
                <a:cubicBezTo>
                  <a:pt x="5406" y="7609"/>
                  <a:pt x="5311" y="7680"/>
                  <a:pt x="5227" y="7680"/>
                </a:cubicBezTo>
                <a:lnTo>
                  <a:pt x="4870" y="7680"/>
                </a:lnTo>
                <a:cubicBezTo>
                  <a:pt x="4763" y="7680"/>
                  <a:pt x="4668" y="7633"/>
                  <a:pt x="4596" y="7561"/>
                </a:cubicBezTo>
                <a:cubicBezTo>
                  <a:pt x="4386" y="7313"/>
                  <a:pt x="4084" y="7164"/>
                  <a:pt x="3770" y="7164"/>
                </a:cubicBezTo>
                <a:cubicBezTo>
                  <a:pt x="3693" y="7164"/>
                  <a:pt x="3614" y="7173"/>
                  <a:pt x="3537" y="7192"/>
                </a:cubicBezTo>
                <a:cubicBezTo>
                  <a:pt x="3096" y="7264"/>
                  <a:pt x="2739" y="7621"/>
                  <a:pt x="2655" y="8049"/>
                </a:cubicBezTo>
                <a:cubicBezTo>
                  <a:pt x="2584" y="8395"/>
                  <a:pt x="2667" y="8740"/>
                  <a:pt x="2882" y="9002"/>
                </a:cubicBezTo>
                <a:cubicBezTo>
                  <a:pt x="3084" y="9276"/>
                  <a:pt x="3417" y="9419"/>
                  <a:pt x="3739" y="9419"/>
                </a:cubicBezTo>
                <a:cubicBezTo>
                  <a:pt x="4084" y="9419"/>
                  <a:pt x="4394" y="9276"/>
                  <a:pt x="4608" y="9014"/>
                </a:cubicBezTo>
                <a:cubicBezTo>
                  <a:pt x="4668" y="8942"/>
                  <a:pt x="4763" y="8895"/>
                  <a:pt x="4870" y="8895"/>
                </a:cubicBezTo>
                <a:lnTo>
                  <a:pt x="5215" y="8895"/>
                </a:lnTo>
                <a:cubicBezTo>
                  <a:pt x="5322" y="8895"/>
                  <a:pt x="5394" y="8990"/>
                  <a:pt x="5394" y="9073"/>
                </a:cubicBezTo>
                <a:lnTo>
                  <a:pt x="5394" y="10812"/>
                </a:lnTo>
                <a:lnTo>
                  <a:pt x="870" y="10812"/>
                </a:lnTo>
                <a:cubicBezTo>
                  <a:pt x="572" y="10812"/>
                  <a:pt x="334" y="10573"/>
                  <a:pt x="334" y="10276"/>
                </a:cubicBezTo>
                <a:lnTo>
                  <a:pt x="334" y="5728"/>
                </a:lnTo>
                <a:lnTo>
                  <a:pt x="2084" y="5728"/>
                </a:lnTo>
                <a:cubicBezTo>
                  <a:pt x="2370" y="5728"/>
                  <a:pt x="2596" y="5513"/>
                  <a:pt x="2596" y="5228"/>
                </a:cubicBezTo>
                <a:lnTo>
                  <a:pt x="2596" y="4882"/>
                </a:lnTo>
                <a:cubicBezTo>
                  <a:pt x="2596" y="4680"/>
                  <a:pt x="2501" y="4477"/>
                  <a:pt x="2358" y="4358"/>
                </a:cubicBezTo>
                <a:cubicBezTo>
                  <a:pt x="2179" y="4216"/>
                  <a:pt x="2072" y="3989"/>
                  <a:pt x="2072" y="3751"/>
                </a:cubicBezTo>
                <a:cubicBezTo>
                  <a:pt x="2072" y="3513"/>
                  <a:pt x="2179" y="3287"/>
                  <a:pt x="2370" y="3144"/>
                </a:cubicBezTo>
                <a:cubicBezTo>
                  <a:pt x="2517" y="3024"/>
                  <a:pt x="2694" y="2961"/>
                  <a:pt x="2876" y="2961"/>
                </a:cubicBezTo>
                <a:close/>
                <a:moveTo>
                  <a:pt x="10287" y="334"/>
                </a:moveTo>
                <a:cubicBezTo>
                  <a:pt x="10585" y="334"/>
                  <a:pt x="10823" y="572"/>
                  <a:pt x="10823" y="870"/>
                </a:cubicBezTo>
                <a:lnTo>
                  <a:pt x="10823" y="5406"/>
                </a:lnTo>
                <a:lnTo>
                  <a:pt x="10633" y="5406"/>
                </a:lnTo>
                <a:cubicBezTo>
                  <a:pt x="10537" y="5406"/>
                  <a:pt x="10466" y="5478"/>
                  <a:pt x="10466" y="5573"/>
                </a:cubicBezTo>
                <a:cubicBezTo>
                  <a:pt x="10466" y="5656"/>
                  <a:pt x="10537" y="5728"/>
                  <a:pt x="10633" y="5728"/>
                </a:cubicBezTo>
                <a:lnTo>
                  <a:pt x="10811" y="5728"/>
                </a:lnTo>
                <a:lnTo>
                  <a:pt x="10811" y="10276"/>
                </a:lnTo>
                <a:cubicBezTo>
                  <a:pt x="10811" y="10573"/>
                  <a:pt x="10573" y="10812"/>
                  <a:pt x="10275" y="10812"/>
                </a:cubicBezTo>
                <a:lnTo>
                  <a:pt x="5739" y="10812"/>
                </a:lnTo>
                <a:lnTo>
                  <a:pt x="5739" y="9049"/>
                </a:lnTo>
                <a:cubicBezTo>
                  <a:pt x="5739" y="8764"/>
                  <a:pt x="5513" y="8549"/>
                  <a:pt x="5227" y="8549"/>
                </a:cubicBezTo>
                <a:lnTo>
                  <a:pt x="4882" y="8549"/>
                </a:lnTo>
                <a:cubicBezTo>
                  <a:pt x="4680" y="8549"/>
                  <a:pt x="4489" y="8633"/>
                  <a:pt x="4370" y="8788"/>
                </a:cubicBezTo>
                <a:cubicBezTo>
                  <a:pt x="4215" y="8966"/>
                  <a:pt x="3989" y="9061"/>
                  <a:pt x="3751" y="9061"/>
                </a:cubicBezTo>
                <a:cubicBezTo>
                  <a:pt x="3513" y="9061"/>
                  <a:pt x="3287" y="8966"/>
                  <a:pt x="3144" y="8764"/>
                </a:cubicBezTo>
                <a:cubicBezTo>
                  <a:pt x="2989" y="8573"/>
                  <a:pt x="2941" y="8335"/>
                  <a:pt x="2977" y="8097"/>
                </a:cubicBezTo>
                <a:cubicBezTo>
                  <a:pt x="3036" y="7787"/>
                  <a:pt x="3287" y="7549"/>
                  <a:pt x="3608" y="7490"/>
                </a:cubicBezTo>
                <a:cubicBezTo>
                  <a:pt x="3659" y="7479"/>
                  <a:pt x="3710" y="7473"/>
                  <a:pt x="3761" y="7473"/>
                </a:cubicBezTo>
                <a:cubicBezTo>
                  <a:pt x="3988" y="7473"/>
                  <a:pt x="4212" y="7577"/>
                  <a:pt x="4358" y="7752"/>
                </a:cubicBezTo>
                <a:cubicBezTo>
                  <a:pt x="4501" y="7906"/>
                  <a:pt x="4680" y="7990"/>
                  <a:pt x="4882" y="7990"/>
                </a:cubicBezTo>
                <a:lnTo>
                  <a:pt x="5239" y="7990"/>
                </a:lnTo>
                <a:cubicBezTo>
                  <a:pt x="5525" y="7990"/>
                  <a:pt x="5751" y="7775"/>
                  <a:pt x="5751" y="7490"/>
                </a:cubicBezTo>
                <a:lnTo>
                  <a:pt x="5751" y="5728"/>
                </a:lnTo>
                <a:lnTo>
                  <a:pt x="7501" y="5728"/>
                </a:lnTo>
                <a:cubicBezTo>
                  <a:pt x="7608" y="5728"/>
                  <a:pt x="7680" y="5823"/>
                  <a:pt x="7680" y="5906"/>
                </a:cubicBezTo>
                <a:lnTo>
                  <a:pt x="7680" y="6263"/>
                </a:lnTo>
                <a:cubicBezTo>
                  <a:pt x="7680" y="6371"/>
                  <a:pt x="7632" y="6478"/>
                  <a:pt x="7561" y="6537"/>
                </a:cubicBezTo>
                <a:cubicBezTo>
                  <a:pt x="7251" y="6799"/>
                  <a:pt x="7097" y="7204"/>
                  <a:pt x="7192" y="7609"/>
                </a:cubicBezTo>
                <a:cubicBezTo>
                  <a:pt x="7263" y="8037"/>
                  <a:pt x="7620" y="8395"/>
                  <a:pt x="8049" y="8490"/>
                </a:cubicBezTo>
                <a:cubicBezTo>
                  <a:pt x="8132" y="8502"/>
                  <a:pt x="8216" y="8514"/>
                  <a:pt x="8287" y="8514"/>
                </a:cubicBezTo>
                <a:cubicBezTo>
                  <a:pt x="8549" y="8514"/>
                  <a:pt x="8799" y="8418"/>
                  <a:pt x="9002" y="8264"/>
                </a:cubicBezTo>
                <a:cubicBezTo>
                  <a:pt x="9275" y="8049"/>
                  <a:pt x="9418" y="7728"/>
                  <a:pt x="9418" y="7394"/>
                </a:cubicBezTo>
                <a:cubicBezTo>
                  <a:pt x="9418" y="7061"/>
                  <a:pt x="9275" y="6740"/>
                  <a:pt x="9025" y="6537"/>
                </a:cubicBezTo>
                <a:cubicBezTo>
                  <a:pt x="8942" y="6478"/>
                  <a:pt x="8906" y="6371"/>
                  <a:pt x="8906" y="6263"/>
                </a:cubicBezTo>
                <a:lnTo>
                  <a:pt x="8906" y="5930"/>
                </a:lnTo>
                <a:cubicBezTo>
                  <a:pt x="8906" y="5823"/>
                  <a:pt x="8990" y="5751"/>
                  <a:pt x="9085" y="5751"/>
                </a:cubicBezTo>
                <a:lnTo>
                  <a:pt x="9954" y="5751"/>
                </a:lnTo>
                <a:cubicBezTo>
                  <a:pt x="10049" y="5751"/>
                  <a:pt x="10121" y="5668"/>
                  <a:pt x="10121" y="5585"/>
                </a:cubicBezTo>
                <a:cubicBezTo>
                  <a:pt x="10121" y="5489"/>
                  <a:pt x="10049" y="5418"/>
                  <a:pt x="9954" y="5418"/>
                </a:cubicBezTo>
                <a:lnTo>
                  <a:pt x="9085" y="5418"/>
                </a:lnTo>
                <a:cubicBezTo>
                  <a:pt x="8799" y="5418"/>
                  <a:pt x="8573" y="5644"/>
                  <a:pt x="8573" y="5918"/>
                </a:cubicBezTo>
                <a:lnTo>
                  <a:pt x="8573" y="6263"/>
                </a:lnTo>
                <a:cubicBezTo>
                  <a:pt x="8573" y="6478"/>
                  <a:pt x="8668" y="6668"/>
                  <a:pt x="8811" y="6787"/>
                </a:cubicBezTo>
                <a:cubicBezTo>
                  <a:pt x="8990" y="6930"/>
                  <a:pt x="9097" y="7156"/>
                  <a:pt x="9097" y="7394"/>
                </a:cubicBezTo>
                <a:cubicBezTo>
                  <a:pt x="9097" y="7633"/>
                  <a:pt x="8990" y="7859"/>
                  <a:pt x="8799" y="8014"/>
                </a:cubicBezTo>
                <a:cubicBezTo>
                  <a:pt x="8652" y="8124"/>
                  <a:pt x="8477" y="8185"/>
                  <a:pt x="8295" y="8185"/>
                </a:cubicBezTo>
                <a:cubicBezTo>
                  <a:pt x="8241" y="8185"/>
                  <a:pt x="8187" y="8179"/>
                  <a:pt x="8132" y="8168"/>
                </a:cubicBezTo>
                <a:cubicBezTo>
                  <a:pt x="7811" y="8109"/>
                  <a:pt x="7573" y="7859"/>
                  <a:pt x="7513" y="7549"/>
                </a:cubicBezTo>
                <a:cubicBezTo>
                  <a:pt x="7454" y="7264"/>
                  <a:pt x="7561" y="6966"/>
                  <a:pt x="7787" y="6787"/>
                </a:cubicBezTo>
                <a:cubicBezTo>
                  <a:pt x="7930" y="6656"/>
                  <a:pt x="8025" y="6478"/>
                  <a:pt x="8025" y="6263"/>
                </a:cubicBezTo>
                <a:lnTo>
                  <a:pt x="8025" y="5930"/>
                </a:lnTo>
                <a:cubicBezTo>
                  <a:pt x="8025" y="5644"/>
                  <a:pt x="7799" y="5418"/>
                  <a:pt x="7525" y="5418"/>
                </a:cubicBezTo>
                <a:lnTo>
                  <a:pt x="5763" y="5418"/>
                </a:lnTo>
                <a:lnTo>
                  <a:pt x="5763" y="3668"/>
                </a:lnTo>
                <a:cubicBezTo>
                  <a:pt x="5763" y="3561"/>
                  <a:pt x="5858" y="3489"/>
                  <a:pt x="5942" y="3489"/>
                </a:cubicBezTo>
                <a:lnTo>
                  <a:pt x="6299" y="3489"/>
                </a:lnTo>
                <a:cubicBezTo>
                  <a:pt x="6406" y="3489"/>
                  <a:pt x="6501" y="3525"/>
                  <a:pt x="6561" y="3608"/>
                </a:cubicBezTo>
                <a:cubicBezTo>
                  <a:pt x="6783" y="3859"/>
                  <a:pt x="7091" y="4001"/>
                  <a:pt x="7409" y="4001"/>
                </a:cubicBezTo>
                <a:cubicBezTo>
                  <a:pt x="7483" y="4001"/>
                  <a:pt x="7558" y="3993"/>
                  <a:pt x="7632" y="3977"/>
                </a:cubicBezTo>
                <a:cubicBezTo>
                  <a:pt x="8073" y="3906"/>
                  <a:pt x="8430" y="3549"/>
                  <a:pt x="8513" y="3108"/>
                </a:cubicBezTo>
                <a:cubicBezTo>
                  <a:pt x="8585" y="2775"/>
                  <a:pt x="8501" y="2430"/>
                  <a:pt x="8287" y="2156"/>
                </a:cubicBezTo>
                <a:cubicBezTo>
                  <a:pt x="8085" y="1894"/>
                  <a:pt x="7751" y="1739"/>
                  <a:pt x="7430" y="1739"/>
                </a:cubicBezTo>
                <a:cubicBezTo>
                  <a:pt x="7085" y="1739"/>
                  <a:pt x="6775" y="1894"/>
                  <a:pt x="6561" y="2144"/>
                </a:cubicBezTo>
                <a:cubicBezTo>
                  <a:pt x="6501" y="2215"/>
                  <a:pt x="6406" y="2263"/>
                  <a:pt x="6299" y="2263"/>
                </a:cubicBezTo>
                <a:lnTo>
                  <a:pt x="5954" y="2263"/>
                </a:lnTo>
                <a:cubicBezTo>
                  <a:pt x="5846" y="2263"/>
                  <a:pt x="5775" y="2180"/>
                  <a:pt x="5775" y="2084"/>
                </a:cubicBezTo>
                <a:lnTo>
                  <a:pt x="5775" y="1203"/>
                </a:lnTo>
                <a:cubicBezTo>
                  <a:pt x="5775" y="1120"/>
                  <a:pt x="5703" y="1048"/>
                  <a:pt x="5608" y="1048"/>
                </a:cubicBezTo>
                <a:cubicBezTo>
                  <a:pt x="5525" y="1048"/>
                  <a:pt x="5453" y="1120"/>
                  <a:pt x="5453" y="1203"/>
                </a:cubicBezTo>
                <a:lnTo>
                  <a:pt x="5453" y="2084"/>
                </a:lnTo>
                <a:cubicBezTo>
                  <a:pt x="5453" y="2370"/>
                  <a:pt x="5668" y="2596"/>
                  <a:pt x="5954" y="2596"/>
                </a:cubicBezTo>
                <a:lnTo>
                  <a:pt x="6299" y="2596"/>
                </a:lnTo>
                <a:cubicBezTo>
                  <a:pt x="6501" y="2596"/>
                  <a:pt x="6704" y="2501"/>
                  <a:pt x="6823" y="2358"/>
                </a:cubicBezTo>
                <a:cubicBezTo>
                  <a:pt x="6966" y="2180"/>
                  <a:pt x="7192" y="2072"/>
                  <a:pt x="7430" y="2072"/>
                </a:cubicBezTo>
                <a:cubicBezTo>
                  <a:pt x="7668" y="2072"/>
                  <a:pt x="7894" y="2180"/>
                  <a:pt x="8037" y="2370"/>
                </a:cubicBezTo>
                <a:cubicBezTo>
                  <a:pt x="8192" y="2561"/>
                  <a:pt x="8251" y="2799"/>
                  <a:pt x="8204" y="3037"/>
                </a:cubicBezTo>
                <a:cubicBezTo>
                  <a:pt x="8144" y="3346"/>
                  <a:pt x="7894" y="3584"/>
                  <a:pt x="7573" y="3644"/>
                </a:cubicBezTo>
                <a:cubicBezTo>
                  <a:pt x="7519" y="3656"/>
                  <a:pt x="7465" y="3661"/>
                  <a:pt x="7411" y="3661"/>
                </a:cubicBezTo>
                <a:cubicBezTo>
                  <a:pt x="7187" y="3661"/>
                  <a:pt x="6966" y="3564"/>
                  <a:pt x="6823" y="3382"/>
                </a:cubicBezTo>
                <a:cubicBezTo>
                  <a:pt x="6680" y="3227"/>
                  <a:pt x="6501" y="3144"/>
                  <a:pt x="6299" y="3144"/>
                </a:cubicBezTo>
                <a:lnTo>
                  <a:pt x="5942" y="3144"/>
                </a:lnTo>
                <a:cubicBezTo>
                  <a:pt x="5656" y="3144"/>
                  <a:pt x="5430" y="3370"/>
                  <a:pt x="5430" y="3644"/>
                </a:cubicBezTo>
                <a:lnTo>
                  <a:pt x="5430" y="5406"/>
                </a:lnTo>
                <a:lnTo>
                  <a:pt x="3679" y="5406"/>
                </a:lnTo>
                <a:cubicBezTo>
                  <a:pt x="3572" y="5406"/>
                  <a:pt x="3501" y="5311"/>
                  <a:pt x="3501" y="5228"/>
                </a:cubicBezTo>
                <a:lnTo>
                  <a:pt x="3501" y="4870"/>
                </a:lnTo>
                <a:cubicBezTo>
                  <a:pt x="3501" y="4763"/>
                  <a:pt x="3548" y="4656"/>
                  <a:pt x="3620" y="4597"/>
                </a:cubicBezTo>
                <a:cubicBezTo>
                  <a:pt x="3929" y="4335"/>
                  <a:pt x="4084" y="3930"/>
                  <a:pt x="3989" y="3525"/>
                </a:cubicBezTo>
                <a:cubicBezTo>
                  <a:pt x="3918" y="3096"/>
                  <a:pt x="3560" y="2739"/>
                  <a:pt x="3132" y="2656"/>
                </a:cubicBezTo>
                <a:cubicBezTo>
                  <a:pt x="3047" y="2635"/>
                  <a:pt x="2962" y="2626"/>
                  <a:pt x="2879" y="2626"/>
                </a:cubicBezTo>
                <a:cubicBezTo>
                  <a:pt x="2622" y="2626"/>
                  <a:pt x="2377" y="2717"/>
                  <a:pt x="2179" y="2870"/>
                </a:cubicBezTo>
                <a:cubicBezTo>
                  <a:pt x="1905" y="3084"/>
                  <a:pt x="1763" y="3406"/>
                  <a:pt x="1763" y="3739"/>
                </a:cubicBezTo>
                <a:cubicBezTo>
                  <a:pt x="1763" y="4085"/>
                  <a:pt x="1905" y="4394"/>
                  <a:pt x="2155" y="4597"/>
                </a:cubicBezTo>
                <a:cubicBezTo>
                  <a:pt x="2239" y="4656"/>
                  <a:pt x="2274" y="4763"/>
                  <a:pt x="2274" y="4870"/>
                </a:cubicBezTo>
                <a:lnTo>
                  <a:pt x="2274" y="5216"/>
                </a:lnTo>
                <a:cubicBezTo>
                  <a:pt x="2274" y="5311"/>
                  <a:pt x="2191" y="5394"/>
                  <a:pt x="2096" y="5394"/>
                </a:cubicBezTo>
                <a:lnTo>
                  <a:pt x="346" y="5394"/>
                </a:lnTo>
                <a:lnTo>
                  <a:pt x="346" y="870"/>
                </a:lnTo>
                <a:cubicBezTo>
                  <a:pt x="346" y="572"/>
                  <a:pt x="584" y="334"/>
                  <a:pt x="881" y="334"/>
                </a:cubicBezTo>
                <a:lnTo>
                  <a:pt x="5418" y="334"/>
                </a:lnTo>
                <a:lnTo>
                  <a:pt x="5418" y="513"/>
                </a:lnTo>
                <a:cubicBezTo>
                  <a:pt x="5418" y="596"/>
                  <a:pt x="5489" y="667"/>
                  <a:pt x="5584" y="667"/>
                </a:cubicBezTo>
                <a:cubicBezTo>
                  <a:pt x="5680" y="667"/>
                  <a:pt x="5751" y="596"/>
                  <a:pt x="5751" y="513"/>
                </a:cubicBezTo>
                <a:lnTo>
                  <a:pt x="5751" y="334"/>
                </a:lnTo>
                <a:close/>
                <a:moveTo>
                  <a:pt x="870" y="1"/>
                </a:moveTo>
                <a:cubicBezTo>
                  <a:pt x="393" y="1"/>
                  <a:pt x="0" y="394"/>
                  <a:pt x="0" y="870"/>
                </a:cubicBezTo>
                <a:lnTo>
                  <a:pt x="0" y="10276"/>
                </a:lnTo>
                <a:cubicBezTo>
                  <a:pt x="0" y="10752"/>
                  <a:pt x="393" y="11133"/>
                  <a:pt x="870" y="11133"/>
                </a:cubicBezTo>
                <a:lnTo>
                  <a:pt x="10275" y="11133"/>
                </a:lnTo>
                <a:cubicBezTo>
                  <a:pt x="10752" y="11133"/>
                  <a:pt x="11133" y="10752"/>
                  <a:pt x="11133" y="10276"/>
                </a:cubicBezTo>
                <a:lnTo>
                  <a:pt x="11133" y="870"/>
                </a:lnTo>
                <a:cubicBezTo>
                  <a:pt x="11133" y="394"/>
                  <a:pt x="10752" y="1"/>
                  <a:pt x="10275"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16553;p92">
            <a:extLst>
              <a:ext uri="{FF2B5EF4-FFF2-40B4-BE49-F238E27FC236}">
                <a16:creationId xmlns:a16="http://schemas.microsoft.com/office/drawing/2014/main" id="{3481C1FE-29C2-CC21-963A-B09C70000C1F}"/>
              </a:ext>
            </a:extLst>
          </p:cNvPr>
          <p:cNvGrpSpPr/>
          <p:nvPr/>
        </p:nvGrpSpPr>
        <p:grpSpPr>
          <a:xfrm>
            <a:off x="8341772" y="2566632"/>
            <a:ext cx="359949" cy="524351"/>
            <a:chOff x="6155459" y="1969108"/>
            <a:chExt cx="249770" cy="363849"/>
          </a:xfrm>
          <a:solidFill>
            <a:srgbClr val="8E1438"/>
          </a:solidFill>
        </p:grpSpPr>
        <p:sp>
          <p:nvSpPr>
            <p:cNvPr id="315" name="Google Shape;16554;p92">
              <a:extLst>
                <a:ext uri="{FF2B5EF4-FFF2-40B4-BE49-F238E27FC236}">
                  <a16:creationId xmlns:a16="http://schemas.microsoft.com/office/drawing/2014/main" id="{835EC328-5369-EA51-482D-BA778FA3676B}"/>
                </a:ext>
              </a:extLst>
            </p:cNvPr>
            <p:cNvSpPr/>
            <p:nvPr/>
          </p:nvSpPr>
          <p:spPr>
            <a:xfrm>
              <a:off x="6195628" y="1969108"/>
              <a:ext cx="169813" cy="227012"/>
            </a:xfrm>
            <a:custGeom>
              <a:avLst/>
              <a:gdLst/>
              <a:ahLst/>
              <a:cxnLst/>
              <a:rect l="l" t="t" r="r" b="b"/>
              <a:pathLst>
                <a:path w="5335" h="7132" extrusionOk="0">
                  <a:moveTo>
                    <a:pt x="4120" y="333"/>
                  </a:moveTo>
                  <a:lnTo>
                    <a:pt x="4120" y="1750"/>
                  </a:lnTo>
                  <a:cubicBezTo>
                    <a:pt x="4120" y="1869"/>
                    <a:pt x="4084" y="1965"/>
                    <a:pt x="4036" y="2072"/>
                  </a:cubicBezTo>
                  <a:lnTo>
                    <a:pt x="3953" y="2238"/>
                  </a:lnTo>
                  <a:cubicBezTo>
                    <a:pt x="3941" y="2262"/>
                    <a:pt x="3941" y="2286"/>
                    <a:pt x="3941" y="2310"/>
                  </a:cubicBezTo>
                  <a:lnTo>
                    <a:pt x="3941" y="2667"/>
                  </a:lnTo>
                  <a:cubicBezTo>
                    <a:pt x="3941" y="3024"/>
                    <a:pt x="3786" y="3358"/>
                    <a:pt x="3536" y="3584"/>
                  </a:cubicBezTo>
                  <a:cubicBezTo>
                    <a:pt x="3292" y="3807"/>
                    <a:pt x="3011" y="3935"/>
                    <a:pt x="2699" y="3935"/>
                  </a:cubicBezTo>
                  <a:cubicBezTo>
                    <a:pt x="2661" y="3935"/>
                    <a:pt x="2623" y="3933"/>
                    <a:pt x="2584" y="3929"/>
                  </a:cubicBezTo>
                  <a:cubicBezTo>
                    <a:pt x="1917" y="3893"/>
                    <a:pt x="1405" y="3310"/>
                    <a:pt x="1405" y="2619"/>
                  </a:cubicBezTo>
                  <a:lnTo>
                    <a:pt x="1405" y="2310"/>
                  </a:lnTo>
                  <a:cubicBezTo>
                    <a:pt x="1405" y="2286"/>
                    <a:pt x="1405" y="2262"/>
                    <a:pt x="1393" y="2238"/>
                  </a:cubicBezTo>
                  <a:lnTo>
                    <a:pt x="1298" y="2072"/>
                  </a:lnTo>
                  <a:cubicBezTo>
                    <a:pt x="1262" y="1965"/>
                    <a:pt x="1227" y="1869"/>
                    <a:pt x="1227" y="1750"/>
                  </a:cubicBezTo>
                  <a:lnTo>
                    <a:pt x="1227" y="1238"/>
                  </a:lnTo>
                  <a:cubicBezTo>
                    <a:pt x="1227" y="738"/>
                    <a:pt x="1631" y="333"/>
                    <a:pt x="2131" y="333"/>
                  </a:cubicBezTo>
                  <a:close/>
                  <a:moveTo>
                    <a:pt x="3227" y="4155"/>
                  </a:moveTo>
                  <a:lnTo>
                    <a:pt x="3227" y="4346"/>
                  </a:lnTo>
                  <a:cubicBezTo>
                    <a:pt x="3227" y="4405"/>
                    <a:pt x="3239" y="4465"/>
                    <a:pt x="3251" y="4513"/>
                  </a:cubicBezTo>
                  <a:lnTo>
                    <a:pt x="2667" y="4965"/>
                  </a:lnTo>
                  <a:lnTo>
                    <a:pt x="2096" y="4524"/>
                  </a:lnTo>
                  <a:cubicBezTo>
                    <a:pt x="2108" y="4489"/>
                    <a:pt x="2120" y="4429"/>
                    <a:pt x="2120" y="4370"/>
                  </a:cubicBezTo>
                  <a:lnTo>
                    <a:pt x="2120" y="4155"/>
                  </a:lnTo>
                  <a:cubicBezTo>
                    <a:pt x="2251" y="4215"/>
                    <a:pt x="2405" y="4251"/>
                    <a:pt x="2572" y="4251"/>
                  </a:cubicBezTo>
                  <a:lnTo>
                    <a:pt x="2667" y="4251"/>
                  </a:lnTo>
                  <a:cubicBezTo>
                    <a:pt x="2870" y="4251"/>
                    <a:pt x="3048" y="4215"/>
                    <a:pt x="3227" y="4155"/>
                  </a:cubicBezTo>
                  <a:close/>
                  <a:moveTo>
                    <a:pt x="2131" y="0"/>
                  </a:moveTo>
                  <a:cubicBezTo>
                    <a:pt x="1453" y="0"/>
                    <a:pt x="905" y="560"/>
                    <a:pt x="905" y="1238"/>
                  </a:cubicBezTo>
                  <a:lnTo>
                    <a:pt x="905" y="1750"/>
                  </a:lnTo>
                  <a:cubicBezTo>
                    <a:pt x="905" y="1905"/>
                    <a:pt x="941" y="2072"/>
                    <a:pt x="1024" y="2215"/>
                  </a:cubicBezTo>
                  <a:lnTo>
                    <a:pt x="1084" y="2358"/>
                  </a:lnTo>
                  <a:lnTo>
                    <a:pt x="1084" y="2619"/>
                  </a:lnTo>
                  <a:cubicBezTo>
                    <a:pt x="1084" y="3191"/>
                    <a:pt x="1358" y="3703"/>
                    <a:pt x="1798" y="3989"/>
                  </a:cubicBezTo>
                  <a:lnTo>
                    <a:pt x="1798" y="4358"/>
                  </a:lnTo>
                  <a:cubicBezTo>
                    <a:pt x="1798" y="4453"/>
                    <a:pt x="1739" y="4524"/>
                    <a:pt x="1655" y="4536"/>
                  </a:cubicBezTo>
                  <a:lnTo>
                    <a:pt x="631" y="4858"/>
                  </a:lnTo>
                  <a:cubicBezTo>
                    <a:pt x="262" y="4977"/>
                    <a:pt x="0" y="5298"/>
                    <a:pt x="0" y="5703"/>
                  </a:cubicBezTo>
                  <a:lnTo>
                    <a:pt x="0" y="6965"/>
                  </a:lnTo>
                  <a:cubicBezTo>
                    <a:pt x="0" y="7060"/>
                    <a:pt x="84" y="7132"/>
                    <a:pt x="167" y="7132"/>
                  </a:cubicBezTo>
                  <a:cubicBezTo>
                    <a:pt x="262" y="7132"/>
                    <a:pt x="334" y="7060"/>
                    <a:pt x="334" y="6965"/>
                  </a:cubicBezTo>
                  <a:lnTo>
                    <a:pt x="334" y="5703"/>
                  </a:lnTo>
                  <a:cubicBezTo>
                    <a:pt x="334" y="5465"/>
                    <a:pt x="500" y="5239"/>
                    <a:pt x="715" y="5179"/>
                  </a:cubicBezTo>
                  <a:lnTo>
                    <a:pt x="1750" y="4870"/>
                  </a:lnTo>
                  <a:cubicBezTo>
                    <a:pt x="1810" y="4858"/>
                    <a:pt x="1846" y="4822"/>
                    <a:pt x="1893" y="4798"/>
                  </a:cubicBezTo>
                  <a:lnTo>
                    <a:pt x="2465" y="5227"/>
                  </a:lnTo>
                  <a:cubicBezTo>
                    <a:pt x="2524" y="5275"/>
                    <a:pt x="2596" y="5298"/>
                    <a:pt x="2667" y="5298"/>
                  </a:cubicBezTo>
                  <a:cubicBezTo>
                    <a:pt x="2739" y="5298"/>
                    <a:pt x="2822" y="5275"/>
                    <a:pt x="2882" y="5227"/>
                  </a:cubicBezTo>
                  <a:lnTo>
                    <a:pt x="3441" y="4798"/>
                  </a:lnTo>
                  <a:cubicBezTo>
                    <a:pt x="3489" y="4822"/>
                    <a:pt x="3536" y="4858"/>
                    <a:pt x="3596" y="4870"/>
                  </a:cubicBezTo>
                  <a:lnTo>
                    <a:pt x="4620" y="5179"/>
                  </a:lnTo>
                  <a:cubicBezTo>
                    <a:pt x="4858" y="5251"/>
                    <a:pt x="5001" y="5465"/>
                    <a:pt x="5001" y="5703"/>
                  </a:cubicBezTo>
                  <a:lnTo>
                    <a:pt x="5001" y="6965"/>
                  </a:lnTo>
                  <a:cubicBezTo>
                    <a:pt x="5001" y="7060"/>
                    <a:pt x="5084" y="7132"/>
                    <a:pt x="5168" y="7132"/>
                  </a:cubicBezTo>
                  <a:cubicBezTo>
                    <a:pt x="5263" y="7132"/>
                    <a:pt x="5334" y="7060"/>
                    <a:pt x="5334" y="6965"/>
                  </a:cubicBezTo>
                  <a:lnTo>
                    <a:pt x="5334" y="5703"/>
                  </a:lnTo>
                  <a:cubicBezTo>
                    <a:pt x="5334" y="5322"/>
                    <a:pt x="5084" y="4977"/>
                    <a:pt x="4715" y="4870"/>
                  </a:cubicBezTo>
                  <a:lnTo>
                    <a:pt x="3679" y="4560"/>
                  </a:lnTo>
                  <a:cubicBezTo>
                    <a:pt x="3608" y="4524"/>
                    <a:pt x="3548" y="4453"/>
                    <a:pt x="3548" y="4382"/>
                  </a:cubicBezTo>
                  <a:lnTo>
                    <a:pt x="3548" y="4012"/>
                  </a:lnTo>
                  <a:cubicBezTo>
                    <a:pt x="3620" y="3965"/>
                    <a:pt x="3703" y="3905"/>
                    <a:pt x="3763" y="3846"/>
                  </a:cubicBezTo>
                  <a:cubicBezTo>
                    <a:pt x="4084" y="3548"/>
                    <a:pt x="4263" y="3120"/>
                    <a:pt x="4263" y="2679"/>
                  </a:cubicBezTo>
                  <a:lnTo>
                    <a:pt x="4263" y="2369"/>
                  </a:lnTo>
                  <a:lnTo>
                    <a:pt x="4322" y="2238"/>
                  </a:lnTo>
                  <a:cubicBezTo>
                    <a:pt x="4394" y="2084"/>
                    <a:pt x="4441" y="1917"/>
                    <a:pt x="4441" y="1762"/>
                  </a:cubicBezTo>
                  <a:lnTo>
                    <a:pt x="4441" y="167"/>
                  </a:lnTo>
                  <a:cubicBezTo>
                    <a:pt x="4441" y="83"/>
                    <a:pt x="4370" y="0"/>
                    <a:pt x="42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6555;p92">
              <a:extLst>
                <a:ext uri="{FF2B5EF4-FFF2-40B4-BE49-F238E27FC236}">
                  <a16:creationId xmlns:a16="http://schemas.microsoft.com/office/drawing/2014/main" id="{DF14D74C-C7A9-E539-53E3-B25828B42735}"/>
                </a:ext>
              </a:extLst>
            </p:cNvPr>
            <p:cNvSpPr/>
            <p:nvPr/>
          </p:nvSpPr>
          <p:spPr>
            <a:xfrm>
              <a:off x="6275585" y="2146083"/>
              <a:ext cx="10249" cy="50037"/>
            </a:xfrm>
            <a:custGeom>
              <a:avLst/>
              <a:gdLst/>
              <a:ahLst/>
              <a:cxnLst/>
              <a:rect l="l" t="t" r="r" b="b"/>
              <a:pathLst>
                <a:path w="322" h="1572" extrusionOk="0">
                  <a:moveTo>
                    <a:pt x="155" y="0"/>
                  </a:moveTo>
                  <a:cubicBezTo>
                    <a:pt x="72" y="0"/>
                    <a:pt x="0" y="72"/>
                    <a:pt x="0" y="155"/>
                  </a:cubicBezTo>
                  <a:lnTo>
                    <a:pt x="0" y="1405"/>
                  </a:lnTo>
                  <a:cubicBezTo>
                    <a:pt x="0" y="1500"/>
                    <a:pt x="72" y="1572"/>
                    <a:pt x="155" y="1572"/>
                  </a:cubicBezTo>
                  <a:cubicBezTo>
                    <a:pt x="251" y="1572"/>
                    <a:pt x="322" y="1500"/>
                    <a:pt x="322" y="1405"/>
                  </a:cubicBezTo>
                  <a:lnTo>
                    <a:pt x="322" y="155"/>
                  </a:lnTo>
                  <a:cubicBezTo>
                    <a:pt x="322" y="72"/>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6556;p92">
              <a:extLst>
                <a:ext uri="{FF2B5EF4-FFF2-40B4-BE49-F238E27FC236}">
                  <a16:creationId xmlns:a16="http://schemas.microsoft.com/office/drawing/2014/main" id="{62BDBBE8-3921-8AF4-316C-FB4B4B04BF78}"/>
                </a:ext>
              </a:extLst>
            </p:cNvPr>
            <p:cNvSpPr/>
            <p:nvPr/>
          </p:nvSpPr>
          <p:spPr>
            <a:xfrm>
              <a:off x="6223671" y="2157446"/>
              <a:ext cx="10631" cy="38673"/>
            </a:xfrm>
            <a:custGeom>
              <a:avLst/>
              <a:gdLst/>
              <a:ahLst/>
              <a:cxnLst/>
              <a:rect l="l" t="t" r="r" b="b"/>
              <a:pathLst>
                <a:path w="334" h="1215" extrusionOk="0">
                  <a:moveTo>
                    <a:pt x="167" y="0"/>
                  </a:moveTo>
                  <a:cubicBezTo>
                    <a:pt x="84" y="0"/>
                    <a:pt x="0" y="72"/>
                    <a:pt x="0" y="155"/>
                  </a:cubicBezTo>
                  <a:lnTo>
                    <a:pt x="0" y="1048"/>
                  </a:lnTo>
                  <a:cubicBezTo>
                    <a:pt x="0" y="1143"/>
                    <a:pt x="84" y="1215"/>
                    <a:pt x="167" y="1215"/>
                  </a:cubicBezTo>
                  <a:cubicBezTo>
                    <a:pt x="250" y="1215"/>
                    <a:pt x="334" y="1143"/>
                    <a:pt x="334" y="1048"/>
                  </a:cubicBezTo>
                  <a:lnTo>
                    <a:pt x="334" y="155"/>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6557;p92">
              <a:extLst>
                <a:ext uri="{FF2B5EF4-FFF2-40B4-BE49-F238E27FC236}">
                  <a16:creationId xmlns:a16="http://schemas.microsoft.com/office/drawing/2014/main" id="{A4E0BC29-F5F0-A135-1BFF-8E1029B6D03D}"/>
                </a:ext>
              </a:extLst>
            </p:cNvPr>
            <p:cNvSpPr/>
            <p:nvPr/>
          </p:nvSpPr>
          <p:spPr>
            <a:xfrm>
              <a:off x="6326736" y="2157446"/>
              <a:ext cx="10281" cy="38673"/>
            </a:xfrm>
            <a:custGeom>
              <a:avLst/>
              <a:gdLst/>
              <a:ahLst/>
              <a:cxnLst/>
              <a:rect l="l" t="t" r="r" b="b"/>
              <a:pathLst>
                <a:path w="323" h="1215" extrusionOk="0">
                  <a:moveTo>
                    <a:pt x="156" y="0"/>
                  </a:moveTo>
                  <a:cubicBezTo>
                    <a:pt x="72" y="0"/>
                    <a:pt x="1" y="72"/>
                    <a:pt x="1" y="155"/>
                  </a:cubicBezTo>
                  <a:lnTo>
                    <a:pt x="1" y="1048"/>
                  </a:lnTo>
                  <a:cubicBezTo>
                    <a:pt x="1" y="1143"/>
                    <a:pt x="72" y="1215"/>
                    <a:pt x="156" y="1215"/>
                  </a:cubicBezTo>
                  <a:cubicBezTo>
                    <a:pt x="251" y="1215"/>
                    <a:pt x="322" y="1143"/>
                    <a:pt x="322" y="1048"/>
                  </a:cubicBezTo>
                  <a:lnTo>
                    <a:pt x="322" y="155"/>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6558;p92">
              <a:extLst>
                <a:ext uri="{FF2B5EF4-FFF2-40B4-BE49-F238E27FC236}">
                  <a16:creationId xmlns:a16="http://schemas.microsoft.com/office/drawing/2014/main" id="{2E32B600-29CF-D649-8C71-23233185B59C}"/>
                </a:ext>
              </a:extLst>
            </p:cNvPr>
            <p:cNvSpPr/>
            <p:nvPr/>
          </p:nvSpPr>
          <p:spPr>
            <a:xfrm>
              <a:off x="6264222" y="2299949"/>
              <a:ext cx="33008" cy="33008"/>
            </a:xfrm>
            <a:custGeom>
              <a:avLst/>
              <a:gdLst/>
              <a:ahLst/>
              <a:cxnLst/>
              <a:rect l="l" t="t" r="r" b="b"/>
              <a:pathLst>
                <a:path w="1037" h="1037" extrusionOk="0">
                  <a:moveTo>
                    <a:pt x="512" y="322"/>
                  </a:moveTo>
                  <a:cubicBezTo>
                    <a:pt x="619" y="322"/>
                    <a:pt x="715" y="417"/>
                    <a:pt x="715" y="524"/>
                  </a:cubicBezTo>
                  <a:cubicBezTo>
                    <a:pt x="715" y="619"/>
                    <a:pt x="619" y="715"/>
                    <a:pt x="512" y="715"/>
                  </a:cubicBezTo>
                  <a:cubicBezTo>
                    <a:pt x="417" y="715"/>
                    <a:pt x="322" y="619"/>
                    <a:pt x="322" y="524"/>
                  </a:cubicBezTo>
                  <a:cubicBezTo>
                    <a:pt x="322" y="417"/>
                    <a:pt x="417" y="322"/>
                    <a:pt x="512" y="322"/>
                  </a:cubicBezTo>
                  <a:close/>
                  <a:moveTo>
                    <a:pt x="512" y="0"/>
                  </a:moveTo>
                  <a:cubicBezTo>
                    <a:pt x="238" y="0"/>
                    <a:pt x="0" y="238"/>
                    <a:pt x="0" y="524"/>
                  </a:cubicBezTo>
                  <a:cubicBezTo>
                    <a:pt x="0" y="798"/>
                    <a:pt x="238" y="1036"/>
                    <a:pt x="512" y="1036"/>
                  </a:cubicBezTo>
                  <a:cubicBezTo>
                    <a:pt x="798" y="1036"/>
                    <a:pt x="1036" y="798"/>
                    <a:pt x="1036" y="524"/>
                  </a:cubicBezTo>
                  <a:cubicBezTo>
                    <a:pt x="1036" y="238"/>
                    <a:pt x="798"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6559;p92">
              <a:extLst>
                <a:ext uri="{FF2B5EF4-FFF2-40B4-BE49-F238E27FC236}">
                  <a16:creationId xmlns:a16="http://schemas.microsoft.com/office/drawing/2014/main" id="{7AADEC86-EFE7-FD44-F139-09F0691CB5E1}"/>
                </a:ext>
              </a:extLst>
            </p:cNvPr>
            <p:cNvSpPr/>
            <p:nvPr/>
          </p:nvSpPr>
          <p:spPr>
            <a:xfrm>
              <a:off x="6155459" y="2299949"/>
              <a:ext cx="33358" cy="33008"/>
            </a:xfrm>
            <a:custGeom>
              <a:avLst/>
              <a:gdLst/>
              <a:ahLst/>
              <a:cxnLst/>
              <a:rect l="l" t="t" r="r" b="b"/>
              <a:pathLst>
                <a:path w="1048" h="1037" extrusionOk="0">
                  <a:moveTo>
                    <a:pt x="524" y="322"/>
                  </a:moveTo>
                  <a:cubicBezTo>
                    <a:pt x="631" y="322"/>
                    <a:pt x="715" y="417"/>
                    <a:pt x="715" y="524"/>
                  </a:cubicBezTo>
                  <a:cubicBezTo>
                    <a:pt x="715" y="619"/>
                    <a:pt x="631" y="715"/>
                    <a:pt x="524" y="715"/>
                  </a:cubicBezTo>
                  <a:cubicBezTo>
                    <a:pt x="417" y="715"/>
                    <a:pt x="334" y="619"/>
                    <a:pt x="334" y="524"/>
                  </a:cubicBezTo>
                  <a:cubicBezTo>
                    <a:pt x="334" y="417"/>
                    <a:pt x="417" y="322"/>
                    <a:pt x="524" y="322"/>
                  </a:cubicBezTo>
                  <a:close/>
                  <a:moveTo>
                    <a:pt x="524" y="0"/>
                  </a:moveTo>
                  <a:cubicBezTo>
                    <a:pt x="238" y="0"/>
                    <a:pt x="0" y="238"/>
                    <a:pt x="0" y="524"/>
                  </a:cubicBezTo>
                  <a:cubicBezTo>
                    <a:pt x="0" y="798"/>
                    <a:pt x="238" y="1036"/>
                    <a:pt x="524" y="1036"/>
                  </a:cubicBezTo>
                  <a:cubicBezTo>
                    <a:pt x="810" y="1036"/>
                    <a:pt x="1048" y="798"/>
                    <a:pt x="1048" y="524"/>
                  </a:cubicBezTo>
                  <a:cubicBezTo>
                    <a:pt x="1048" y="238"/>
                    <a:pt x="810"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6560;p92">
              <a:extLst>
                <a:ext uri="{FF2B5EF4-FFF2-40B4-BE49-F238E27FC236}">
                  <a16:creationId xmlns:a16="http://schemas.microsoft.com/office/drawing/2014/main" id="{0DAD77A3-C207-6CA6-7963-A6D3197AAA3E}"/>
                </a:ext>
              </a:extLst>
            </p:cNvPr>
            <p:cNvSpPr/>
            <p:nvPr/>
          </p:nvSpPr>
          <p:spPr>
            <a:xfrm>
              <a:off x="6372221" y="2299949"/>
              <a:ext cx="33008" cy="33008"/>
            </a:xfrm>
            <a:custGeom>
              <a:avLst/>
              <a:gdLst/>
              <a:ahLst/>
              <a:cxnLst/>
              <a:rect l="l" t="t" r="r" b="b"/>
              <a:pathLst>
                <a:path w="1037" h="1037" extrusionOk="0">
                  <a:moveTo>
                    <a:pt x="513" y="322"/>
                  </a:moveTo>
                  <a:cubicBezTo>
                    <a:pt x="620" y="322"/>
                    <a:pt x="715" y="417"/>
                    <a:pt x="715" y="524"/>
                  </a:cubicBezTo>
                  <a:cubicBezTo>
                    <a:pt x="715" y="619"/>
                    <a:pt x="620" y="715"/>
                    <a:pt x="513" y="715"/>
                  </a:cubicBezTo>
                  <a:cubicBezTo>
                    <a:pt x="417" y="715"/>
                    <a:pt x="322" y="619"/>
                    <a:pt x="322" y="524"/>
                  </a:cubicBezTo>
                  <a:cubicBezTo>
                    <a:pt x="322" y="417"/>
                    <a:pt x="417" y="322"/>
                    <a:pt x="513" y="322"/>
                  </a:cubicBezTo>
                  <a:close/>
                  <a:moveTo>
                    <a:pt x="513" y="0"/>
                  </a:moveTo>
                  <a:cubicBezTo>
                    <a:pt x="239" y="0"/>
                    <a:pt x="1" y="238"/>
                    <a:pt x="1" y="524"/>
                  </a:cubicBezTo>
                  <a:cubicBezTo>
                    <a:pt x="1" y="798"/>
                    <a:pt x="239" y="1036"/>
                    <a:pt x="513" y="1036"/>
                  </a:cubicBezTo>
                  <a:cubicBezTo>
                    <a:pt x="798" y="1036"/>
                    <a:pt x="1036" y="798"/>
                    <a:pt x="1036" y="524"/>
                  </a:cubicBezTo>
                  <a:cubicBezTo>
                    <a:pt x="1036" y="238"/>
                    <a:pt x="810"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6561;p92">
              <a:extLst>
                <a:ext uri="{FF2B5EF4-FFF2-40B4-BE49-F238E27FC236}">
                  <a16:creationId xmlns:a16="http://schemas.microsoft.com/office/drawing/2014/main" id="{63719031-0A9C-8D47-4132-2159BED40AB6}"/>
                </a:ext>
              </a:extLst>
            </p:cNvPr>
            <p:cNvSpPr/>
            <p:nvPr/>
          </p:nvSpPr>
          <p:spPr>
            <a:xfrm>
              <a:off x="6185379" y="2208597"/>
              <a:ext cx="189134" cy="84763"/>
            </a:xfrm>
            <a:custGeom>
              <a:avLst/>
              <a:gdLst/>
              <a:ahLst/>
              <a:cxnLst/>
              <a:rect l="l" t="t" r="r" b="b"/>
              <a:pathLst>
                <a:path w="5942" h="2663" extrusionOk="0">
                  <a:moveTo>
                    <a:pt x="2977" y="1"/>
                  </a:moveTo>
                  <a:cubicBezTo>
                    <a:pt x="2894" y="1"/>
                    <a:pt x="2811" y="72"/>
                    <a:pt x="2811" y="156"/>
                  </a:cubicBezTo>
                  <a:lnTo>
                    <a:pt x="2811" y="715"/>
                  </a:lnTo>
                  <a:lnTo>
                    <a:pt x="1644" y="715"/>
                  </a:lnTo>
                  <a:cubicBezTo>
                    <a:pt x="1418" y="715"/>
                    <a:pt x="1191" y="810"/>
                    <a:pt x="1060" y="1013"/>
                  </a:cubicBezTo>
                  <a:lnTo>
                    <a:pt x="60" y="2394"/>
                  </a:lnTo>
                  <a:cubicBezTo>
                    <a:pt x="1" y="2465"/>
                    <a:pt x="25" y="2573"/>
                    <a:pt x="108" y="2632"/>
                  </a:cubicBezTo>
                  <a:cubicBezTo>
                    <a:pt x="133" y="2653"/>
                    <a:pt x="162" y="2662"/>
                    <a:pt x="193" y="2662"/>
                  </a:cubicBezTo>
                  <a:cubicBezTo>
                    <a:pt x="249" y="2662"/>
                    <a:pt x="307" y="2631"/>
                    <a:pt x="346" y="2584"/>
                  </a:cubicBezTo>
                  <a:lnTo>
                    <a:pt x="1334" y="1203"/>
                  </a:lnTo>
                  <a:cubicBezTo>
                    <a:pt x="1418" y="1096"/>
                    <a:pt x="1513" y="1049"/>
                    <a:pt x="1632" y="1049"/>
                  </a:cubicBezTo>
                  <a:lnTo>
                    <a:pt x="2811" y="1049"/>
                  </a:lnTo>
                  <a:lnTo>
                    <a:pt x="2811" y="2323"/>
                  </a:lnTo>
                  <a:cubicBezTo>
                    <a:pt x="2811" y="2406"/>
                    <a:pt x="2894" y="2477"/>
                    <a:pt x="2977" y="2477"/>
                  </a:cubicBezTo>
                  <a:cubicBezTo>
                    <a:pt x="3061" y="2477"/>
                    <a:pt x="3144" y="2406"/>
                    <a:pt x="3144" y="2323"/>
                  </a:cubicBezTo>
                  <a:lnTo>
                    <a:pt x="3144" y="1049"/>
                  </a:lnTo>
                  <a:lnTo>
                    <a:pt x="4323" y="1049"/>
                  </a:lnTo>
                  <a:cubicBezTo>
                    <a:pt x="4430" y="1049"/>
                    <a:pt x="4549" y="1108"/>
                    <a:pt x="4620" y="1203"/>
                  </a:cubicBezTo>
                  <a:lnTo>
                    <a:pt x="5609" y="2584"/>
                  </a:lnTo>
                  <a:cubicBezTo>
                    <a:pt x="5644" y="2632"/>
                    <a:pt x="5704" y="2656"/>
                    <a:pt x="5752" y="2656"/>
                  </a:cubicBezTo>
                  <a:cubicBezTo>
                    <a:pt x="5775" y="2656"/>
                    <a:pt x="5823" y="2644"/>
                    <a:pt x="5847" y="2632"/>
                  </a:cubicBezTo>
                  <a:cubicBezTo>
                    <a:pt x="5930" y="2573"/>
                    <a:pt x="5942" y="2465"/>
                    <a:pt x="5882" y="2394"/>
                  </a:cubicBezTo>
                  <a:lnTo>
                    <a:pt x="4882" y="1013"/>
                  </a:lnTo>
                  <a:cubicBezTo>
                    <a:pt x="4751" y="834"/>
                    <a:pt x="4537" y="715"/>
                    <a:pt x="4299" y="715"/>
                  </a:cubicBezTo>
                  <a:lnTo>
                    <a:pt x="3144" y="715"/>
                  </a:lnTo>
                  <a:lnTo>
                    <a:pt x="3144" y="156"/>
                  </a:lnTo>
                  <a:cubicBezTo>
                    <a:pt x="3144" y="72"/>
                    <a:pt x="3073"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6562;p92">
              <a:extLst>
                <a:ext uri="{FF2B5EF4-FFF2-40B4-BE49-F238E27FC236}">
                  <a16:creationId xmlns:a16="http://schemas.microsoft.com/office/drawing/2014/main" id="{5EE17287-A741-775F-486E-10D6F360459D}"/>
                </a:ext>
              </a:extLst>
            </p:cNvPr>
            <p:cNvSpPr/>
            <p:nvPr/>
          </p:nvSpPr>
          <p:spPr>
            <a:xfrm>
              <a:off x="6246397" y="2010773"/>
              <a:ext cx="69007" cy="25814"/>
            </a:xfrm>
            <a:custGeom>
              <a:avLst/>
              <a:gdLst/>
              <a:ahLst/>
              <a:cxnLst/>
              <a:rect l="l" t="t" r="r" b="b"/>
              <a:pathLst>
                <a:path w="2168" h="811" extrusionOk="0">
                  <a:moveTo>
                    <a:pt x="951" y="1"/>
                  </a:moveTo>
                  <a:cubicBezTo>
                    <a:pt x="505" y="1"/>
                    <a:pt x="146" y="113"/>
                    <a:pt x="120" y="120"/>
                  </a:cubicBezTo>
                  <a:cubicBezTo>
                    <a:pt x="48" y="156"/>
                    <a:pt x="1" y="215"/>
                    <a:pt x="1" y="287"/>
                  </a:cubicBezTo>
                  <a:lnTo>
                    <a:pt x="1" y="644"/>
                  </a:lnTo>
                  <a:cubicBezTo>
                    <a:pt x="1" y="739"/>
                    <a:pt x="84" y="810"/>
                    <a:pt x="167" y="810"/>
                  </a:cubicBezTo>
                  <a:cubicBezTo>
                    <a:pt x="263" y="810"/>
                    <a:pt x="334" y="739"/>
                    <a:pt x="334" y="644"/>
                  </a:cubicBezTo>
                  <a:lnTo>
                    <a:pt x="334" y="406"/>
                  </a:lnTo>
                  <a:cubicBezTo>
                    <a:pt x="467" y="372"/>
                    <a:pt x="695" y="329"/>
                    <a:pt x="951" y="329"/>
                  </a:cubicBezTo>
                  <a:cubicBezTo>
                    <a:pt x="1246" y="329"/>
                    <a:pt x="1578" y="387"/>
                    <a:pt x="1846" y="584"/>
                  </a:cubicBezTo>
                  <a:cubicBezTo>
                    <a:pt x="1882" y="610"/>
                    <a:pt x="1920" y="622"/>
                    <a:pt x="1957" y="622"/>
                  </a:cubicBezTo>
                  <a:cubicBezTo>
                    <a:pt x="2005" y="622"/>
                    <a:pt x="2050" y="601"/>
                    <a:pt x="2084" y="560"/>
                  </a:cubicBezTo>
                  <a:cubicBezTo>
                    <a:pt x="2168" y="501"/>
                    <a:pt x="2132" y="394"/>
                    <a:pt x="2072" y="334"/>
                  </a:cubicBezTo>
                  <a:cubicBezTo>
                    <a:pt x="1727" y="74"/>
                    <a:pt x="1311" y="1"/>
                    <a:pt x="9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16563;p92">
            <a:extLst>
              <a:ext uri="{FF2B5EF4-FFF2-40B4-BE49-F238E27FC236}">
                <a16:creationId xmlns:a16="http://schemas.microsoft.com/office/drawing/2014/main" id="{942B4139-8F34-AE01-F720-98E7ED3827B7}"/>
              </a:ext>
            </a:extLst>
          </p:cNvPr>
          <p:cNvGrpSpPr/>
          <p:nvPr/>
        </p:nvGrpSpPr>
        <p:grpSpPr>
          <a:xfrm>
            <a:off x="2756804" y="2568788"/>
            <a:ext cx="509625" cy="510726"/>
            <a:chOff x="2280029" y="1970604"/>
            <a:chExt cx="353631" cy="354395"/>
          </a:xfrm>
          <a:solidFill>
            <a:srgbClr val="8E1438"/>
          </a:solidFill>
        </p:grpSpPr>
        <p:sp>
          <p:nvSpPr>
            <p:cNvPr id="325" name="Google Shape;16564;p92">
              <a:extLst>
                <a:ext uri="{FF2B5EF4-FFF2-40B4-BE49-F238E27FC236}">
                  <a16:creationId xmlns:a16="http://schemas.microsoft.com/office/drawing/2014/main" id="{D41DADCF-26F1-46A9-BAD8-1F78AF082D51}"/>
                </a:ext>
              </a:extLst>
            </p:cNvPr>
            <p:cNvSpPr/>
            <p:nvPr/>
          </p:nvSpPr>
          <p:spPr>
            <a:xfrm>
              <a:off x="2309981" y="2069086"/>
              <a:ext cx="323679" cy="255913"/>
            </a:xfrm>
            <a:custGeom>
              <a:avLst/>
              <a:gdLst/>
              <a:ahLst/>
              <a:cxnLst/>
              <a:rect l="l" t="t" r="r" b="b"/>
              <a:pathLst>
                <a:path w="10169" h="8040" extrusionOk="0">
                  <a:moveTo>
                    <a:pt x="9473" y="0"/>
                  </a:moveTo>
                  <a:cubicBezTo>
                    <a:pt x="9451" y="0"/>
                    <a:pt x="9428" y="5"/>
                    <a:pt x="9406" y="14"/>
                  </a:cubicBezTo>
                  <a:cubicBezTo>
                    <a:pt x="9335" y="62"/>
                    <a:pt x="9287" y="157"/>
                    <a:pt x="9335" y="240"/>
                  </a:cubicBezTo>
                  <a:cubicBezTo>
                    <a:pt x="9656" y="943"/>
                    <a:pt x="9835" y="1705"/>
                    <a:pt x="9835" y="2491"/>
                  </a:cubicBezTo>
                  <a:cubicBezTo>
                    <a:pt x="9835" y="3884"/>
                    <a:pt x="9287" y="5193"/>
                    <a:pt x="8299" y="6194"/>
                  </a:cubicBezTo>
                  <a:cubicBezTo>
                    <a:pt x="7323" y="7182"/>
                    <a:pt x="6001" y="7729"/>
                    <a:pt x="4596" y="7729"/>
                  </a:cubicBezTo>
                  <a:cubicBezTo>
                    <a:pt x="3763" y="7729"/>
                    <a:pt x="2977" y="7539"/>
                    <a:pt x="2251" y="7158"/>
                  </a:cubicBezTo>
                  <a:cubicBezTo>
                    <a:pt x="1632" y="6848"/>
                    <a:pt x="1084" y="6420"/>
                    <a:pt x="620" y="5896"/>
                  </a:cubicBezTo>
                  <a:lnTo>
                    <a:pt x="620" y="5896"/>
                  </a:lnTo>
                  <a:lnTo>
                    <a:pt x="1263" y="6110"/>
                  </a:lnTo>
                  <a:cubicBezTo>
                    <a:pt x="1279" y="6114"/>
                    <a:pt x="1295" y="6116"/>
                    <a:pt x="1311" y="6116"/>
                  </a:cubicBezTo>
                  <a:cubicBezTo>
                    <a:pt x="1385" y="6116"/>
                    <a:pt x="1447" y="6072"/>
                    <a:pt x="1477" y="6003"/>
                  </a:cubicBezTo>
                  <a:cubicBezTo>
                    <a:pt x="1501" y="5908"/>
                    <a:pt x="1453" y="5824"/>
                    <a:pt x="1370" y="5789"/>
                  </a:cubicBezTo>
                  <a:lnTo>
                    <a:pt x="203" y="5408"/>
                  </a:lnTo>
                  <a:cubicBezTo>
                    <a:pt x="187" y="5405"/>
                    <a:pt x="171" y="5403"/>
                    <a:pt x="156" y="5403"/>
                  </a:cubicBezTo>
                  <a:cubicBezTo>
                    <a:pt x="114" y="5403"/>
                    <a:pt x="77" y="5414"/>
                    <a:pt x="60" y="5432"/>
                  </a:cubicBezTo>
                  <a:cubicBezTo>
                    <a:pt x="12" y="5467"/>
                    <a:pt x="0" y="5527"/>
                    <a:pt x="0" y="5586"/>
                  </a:cubicBezTo>
                  <a:lnTo>
                    <a:pt x="191" y="6944"/>
                  </a:lnTo>
                  <a:cubicBezTo>
                    <a:pt x="203" y="7015"/>
                    <a:pt x="262" y="7075"/>
                    <a:pt x="358" y="7075"/>
                  </a:cubicBezTo>
                  <a:lnTo>
                    <a:pt x="381" y="7075"/>
                  </a:lnTo>
                  <a:cubicBezTo>
                    <a:pt x="477" y="7063"/>
                    <a:pt x="536" y="6979"/>
                    <a:pt x="524" y="6896"/>
                  </a:cubicBezTo>
                  <a:lnTo>
                    <a:pt x="417" y="6134"/>
                  </a:lnTo>
                  <a:lnTo>
                    <a:pt x="417" y="6134"/>
                  </a:lnTo>
                  <a:cubicBezTo>
                    <a:pt x="893" y="6670"/>
                    <a:pt x="1453" y="7122"/>
                    <a:pt x="2096" y="7444"/>
                  </a:cubicBezTo>
                  <a:cubicBezTo>
                    <a:pt x="2870" y="7849"/>
                    <a:pt x="3715" y="8039"/>
                    <a:pt x="4596" y="8039"/>
                  </a:cubicBezTo>
                  <a:cubicBezTo>
                    <a:pt x="6085" y="8039"/>
                    <a:pt x="7490" y="7456"/>
                    <a:pt x="8525" y="6420"/>
                  </a:cubicBezTo>
                  <a:cubicBezTo>
                    <a:pt x="9585" y="5360"/>
                    <a:pt x="10145" y="3979"/>
                    <a:pt x="10145" y="2491"/>
                  </a:cubicBezTo>
                  <a:cubicBezTo>
                    <a:pt x="10168" y="1645"/>
                    <a:pt x="9990" y="836"/>
                    <a:pt x="9633" y="98"/>
                  </a:cubicBezTo>
                  <a:cubicBezTo>
                    <a:pt x="9597" y="36"/>
                    <a:pt x="9536" y="0"/>
                    <a:pt x="94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6565;p92">
              <a:extLst>
                <a:ext uri="{FF2B5EF4-FFF2-40B4-BE49-F238E27FC236}">
                  <a16:creationId xmlns:a16="http://schemas.microsoft.com/office/drawing/2014/main" id="{29987D57-3867-D3B5-E45F-1918544CA6D5}"/>
                </a:ext>
              </a:extLst>
            </p:cNvPr>
            <p:cNvSpPr/>
            <p:nvPr/>
          </p:nvSpPr>
          <p:spPr>
            <a:xfrm>
              <a:off x="2280029" y="1970604"/>
              <a:ext cx="322565" cy="255468"/>
            </a:xfrm>
            <a:custGeom>
              <a:avLst/>
              <a:gdLst/>
              <a:ahLst/>
              <a:cxnLst/>
              <a:rect l="l" t="t" r="r" b="b"/>
              <a:pathLst>
                <a:path w="10134" h="8026" extrusionOk="0">
                  <a:moveTo>
                    <a:pt x="5549" y="1"/>
                  </a:moveTo>
                  <a:cubicBezTo>
                    <a:pt x="4061" y="1"/>
                    <a:pt x="2668" y="584"/>
                    <a:pt x="1620" y="1620"/>
                  </a:cubicBezTo>
                  <a:cubicBezTo>
                    <a:pt x="572" y="2680"/>
                    <a:pt x="1" y="4061"/>
                    <a:pt x="1" y="5549"/>
                  </a:cubicBezTo>
                  <a:cubicBezTo>
                    <a:pt x="1" y="6382"/>
                    <a:pt x="179" y="7192"/>
                    <a:pt x="537" y="7930"/>
                  </a:cubicBezTo>
                  <a:cubicBezTo>
                    <a:pt x="572" y="7990"/>
                    <a:pt x="632" y="8026"/>
                    <a:pt x="691" y="8026"/>
                  </a:cubicBezTo>
                  <a:cubicBezTo>
                    <a:pt x="715" y="8026"/>
                    <a:pt x="727" y="8026"/>
                    <a:pt x="763" y="8002"/>
                  </a:cubicBezTo>
                  <a:cubicBezTo>
                    <a:pt x="834" y="7966"/>
                    <a:pt x="882" y="7871"/>
                    <a:pt x="834" y="7787"/>
                  </a:cubicBezTo>
                  <a:cubicBezTo>
                    <a:pt x="513" y="7085"/>
                    <a:pt x="334" y="6323"/>
                    <a:pt x="334" y="5537"/>
                  </a:cubicBezTo>
                  <a:cubicBezTo>
                    <a:pt x="334" y="4132"/>
                    <a:pt x="882" y="2822"/>
                    <a:pt x="1858" y="1834"/>
                  </a:cubicBezTo>
                  <a:cubicBezTo>
                    <a:pt x="2846" y="834"/>
                    <a:pt x="4168" y="298"/>
                    <a:pt x="5573" y="298"/>
                  </a:cubicBezTo>
                  <a:cubicBezTo>
                    <a:pt x="7097" y="298"/>
                    <a:pt x="8550" y="965"/>
                    <a:pt x="9538" y="2132"/>
                  </a:cubicBezTo>
                  <a:lnTo>
                    <a:pt x="8907" y="1918"/>
                  </a:lnTo>
                  <a:cubicBezTo>
                    <a:pt x="8890" y="1913"/>
                    <a:pt x="8874" y="1911"/>
                    <a:pt x="8858" y="1911"/>
                  </a:cubicBezTo>
                  <a:cubicBezTo>
                    <a:pt x="8784" y="1911"/>
                    <a:pt x="8722" y="1956"/>
                    <a:pt x="8692" y="2025"/>
                  </a:cubicBezTo>
                  <a:cubicBezTo>
                    <a:pt x="8669" y="2120"/>
                    <a:pt x="8704" y="2203"/>
                    <a:pt x="8800" y="2227"/>
                  </a:cubicBezTo>
                  <a:lnTo>
                    <a:pt x="9955" y="2620"/>
                  </a:lnTo>
                  <a:cubicBezTo>
                    <a:pt x="9978" y="2620"/>
                    <a:pt x="9990" y="2632"/>
                    <a:pt x="10002" y="2632"/>
                  </a:cubicBezTo>
                  <a:cubicBezTo>
                    <a:pt x="10050" y="2632"/>
                    <a:pt x="10074" y="2620"/>
                    <a:pt x="10109" y="2596"/>
                  </a:cubicBezTo>
                  <a:cubicBezTo>
                    <a:pt x="10121" y="2572"/>
                    <a:pt x="10133" y="2513"/>
                    <a:pt x="10133" y="2453"/>
                  </a:cubicBezTo>
                  <a:lnTo>
                    <a:pt x="9943" y="1108"/>
                  </a:lnTo>
                  <a:cubicBezTo>
                    <a:pt x="9932" y="1021"/>
                    <a:pt x="9871" y="964"/>
                    <a:pt x="9788" y="964"/>
                  </a:cubicBezTo>
                  <a:cubicBezTo>
                    <a:pt x="9780" y="964"/>
                    <a:pt x="9772" y="964"/>
                    <a:pt x="9764" y="965"/>
                  </a:cubicBezTo>
                  <a:cubicBezTo>
                    <a:pt x="9681" y="989"/>
                    <a:pt x="9621" y="1060"/>
                    <a:pt x="9633" y="1144"/>
                  </a:cubicBezTo>
                  <a:lnTo>
                    <a:pt x="9740" y="1906"/>
                  </a:lnTo>
                  <a:cubicBezTo>
                    <a:pt x="8681" y="703"/>
                    <a:pt x="7157" y="1"/>
                    <a:pt x="5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6566;p92">
              <a:extLst>
                <a:ext uri="{FF2B5EF4-FFF2-40B4-BE49-F238E27FC236}">
                  <a16:creationId xmlns:a16="http://schemas.microsoft.com/office/drawing/2014/main" id="{B19E31C2-268E-8B53-FF2B-A55E6A59CB00}"/>
                </a:ext>
              </a:extLst>
            </p:cNvPr>
            <p:cNvSpPr/>
            <p:nvPr/>
          </p:nvSpPr>
          <p:spPr>
            <a:xfrm>
              <a:off x="2411169" y="2064598"/>
              <a:ext cx="17093" cy="26928"/>
            </a:xfrm>
            <a:custGeom>
              <a:avLst/>
              <a:gdLst/>
              <a:ahLst/>
              <a:cxnLst/>
              <a:rect l="l" t="t" r="r" b="b"/>
              <a:pathLst>
                <a:path w="537" h="846" extrusionOk="0">
                  <a:moveTo>
                    <a:pt x="358" y="0"/>
                  </a:moveTo>
                  <a:cubicBezTo>
                    <a:pt x="274" y="0"/>
                    <a:pt x="191" y="72"/>
                    <a:pt x="191" y="155"/>
                  </a:cubicBezTo>
                  <a:lnTo>
                    <a:pt x="191" y="453"/>
                  </a:lnTo>
                  <a:lnTo>
                    <a:pt x="72" y="572"/>
                  </a:lnTo>
                  <a:cubicBezTo>
                    <a:pt x="12" y="631"/>
                    <a:pt x="0" y="739"/>
                    <a:pt x="72" y="798"/>
                  </a:cubicBezTo>
                  <a:cubicBezTo>
                    <a:pt x="108" y="834"/>
                    <a:pt x="155" y="846"/>
                    <a:pt x="191" y="846"/>
                  </a:cubicBezTo>
                  <a:cubicBezTo>
                    <a:pt x="239" y="846"/>
                    <a:pt x="274" y="834"/>
                    <a:pt x="310" y="798"/>
                  </a:cubicBezTo>
                  <a:lnTo>
                    <a:pt x="489" y="631"/>
                  </a:lnTo>
                  <a:cubicBezTo>
                    <a:pt x="524" y="608"/>
                    <a:pt x="536" y="560"/>
                    <a:pt x="536" y="512"/>
                  </a:cubicBezTo>
                  <a:lnTo>
                    <a:pt x="524" y="155"/>
                  </a:lnTo>
                  <a:cubicBezTo>
                    <a:pt x="524" y="72"/>
                    <a:pt x="453" y="0"/>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6567;p92">
              <a:extLst>
                <a:ext uri="{FF2B5EF4-FFF2-40B4-BE49-F238E27FC236}">
                  <a16:creationId xmlns:a16="http://schemas.microsoft.com/office/drawing/2014/main" id="{D760E7E2-4048-9BA2-A0B9-8B31B1E65071}"/>
                </a:ext>
              </a:extLst>
            </p:cNvPr>
            <p:cNvSpPr/>
            <p:nvPr/>
          </p:nvSpPr>
          <p:spPr>
            <a:xfrm>
              <a:off x="2323254" y="2017458"/>
              <a:ext cx="267213" cy="264316"/>
            </a:xfrm>
            <a:custGeom>
              <a:avLst/>
              <a:gdLst/>
              <a:ahLst/>
              <a:cxnLst/>
              <a:rect l="l" t="t" r="r" b="b"/>
              <a:pathLst>
                <a:path w="8395" h="8304" extrusionOk="0">
                  <a:moveTo>
                    <a:pt x="2739" y="3125"/>
                  </a:moveTo>
                  <a:lnTo>
                    <a:pt x="2965" y="3160"/>
                  </a:lnTo>
                  <a:lnTo>
                    <a:pt x="3060" y="3160"/>
                  </a:lnTo>
                  <a:lnTo>
                    <a:pt x="2905" y="3529"/>
                  </a:lnTo>
                  <a:lnTo>
                    <a:pt x="2620" y="3458"/>
                  </a:lnTo>
                  <a:lnTo>
                    <a:pt x="2739" y="3125"/>
                  </a:lnTo>
                  <a:close/>
                  <a:moveTo>
                    <a:pt x="3834" y="3041"/>
                  </a:moveTo>
                  <a:lnTo>
                    <a:pt x="4167" y="3446"/>
                  </a:lnTo>
                  <a:lnTo>
                    <a:pt x="4120" y="3541"/>
                  </a:lnTo>
                  <a:cubicBezTo>
                    <a:pt x="4096" y="3636"/>
                    <a:pt x="4132" y="3720"/>
                    <a:pt x="4227" y="3756"/>
                  </a:cubicBezTo>
                  <a:cubicBezTo>
                    <a:pt x="4239" y="3756"/>
                    <a:pt x="4251" y="3767"/>
                    <a:pt x="4286" y="3767"/>
                  </a:cubicBezTo>
                  <a:cubicBezTo>
                    <a:pt x="4358" y="3767"/>
                    <a:pt x="4417" y="3720"/>
                    <a:pt x="4429" y="3660"/>
                  </a:cubicBezTo>
                  <a:lnTo>
                    <a:pt x="4477" y="3541"/>
                  </a:lnTo>
                  <a:cubicBezTo>
                    <a:pt x="4501" y="3446"/>
                    <a:pt x="4489" y="3339"/>
                    <a:pt x="4429" y="3267"/>
                  </a:cubicBezTo>
                  <a:lnTo>
                    <a:pt x="4346" y="3160"/>
                  </a:lnTo>
                  <a:lnTo>
                    <a:pt x="4620" y="3386"/>
                  </a:lnTo>
                  <a:cubicBezTo>
                    <a:pt x="4649" y="3401"/>
                    <a:pt x="4683" y="3411"/>
                    <a:pt x="4719" y="3411"/>
                  </a:cubicBezTo>
                  <a:cubicBezTo>
                    <a:pt x="4741" y="3411"/>
                    <a:pt x="4764" y="3407"/>
                    <a:pt x="4787" y="3398"/>
                  </a:cubicBezTo>
                  <a:lnTo>
                    <a:pt x="5001" y="3303"/>
                  </a:lnTo>
                  <a:lnTo>
                    <a:pt x="5132" y="3458"/>
                  </a:lnTo>
                  <a:cubicBezTo>
                    <a:pt x="5156" y="3506"/>
                    <a:pt x="5215" y="3517"/>
                    <a:pt x="5263" y="3517"/>
                  </a:cubicBezTo>
                  <a:lnTo>
                    <a:pt x="5668" y="3482"/>
                  </a:lnTo>
                  <a:lnTo>
                    <a:pt x="5679" y="3565"/>
                  </a:lnTo>
                  <a:cubicBezTo>
                    <a:pt x="5703" y="3601"/>
                    <a:pt x="5668" y="3636"/>
                    <a:pt x="5668" y="3648"/>
                  </a:cubicBezTo>
                  <a:cubicBezTo>
                    <a:pt x="5656" y="3660"/>
                    <a:pt x="5620" y="3696"/>
                    <a:pt x="5596" y="3696"/>
                  </a:cubicBezTo>
                  <a:lnTo>
                    <a:pt x="4894" y="3756"/>
                  </a:lnTo>
                  <a:cubicBezTo>
                    <a:pt x="4798" y="3756"/>
                    <a:pt x="4727" y="3815"/>
                    <a:pt x="4679" y="3875"/>
                  </a:cubicBezTo>
                  <a:cubicBezTo>
                    <a:pt x="4656" y="3934"/>
                    <a:pt x="4620" y="3994"/>
                    <a:pt x="4644" y="4053"/>
                  </a:cubicBezTo>
                  <a:lnTo>
                    <a:pt x="4179" y="3898"/>
                  </a:lnTo>
                  <a:cubicBezTo>
                    <a:pt x="4167" y="3898"/>
                    <a:pt x="4167" y="3887"/>
                    <a:pt x="4144" y="3875"/>
                  </a:cubicBezTo>
                  <a:cubicBezTo>
                    <a:pt x="4120" y="3696"/>
                    <a:pt x="3965" y="3577"/>
                    <a:pt x="3798" y="3577"/>
                  </a:cubicBezTo>
                  <a:lnTo>
                    <a:pt x="3774" y="3577"/>
                  </a:lnTo>
                  <a:lnTo>
                    <a:pt x="3274" y="3589"/>
                  </a:lnTo>
                  <a:lnTo>
                    <a:pt x="3393" y="3220"/>
                  </a:lnTo>
                  <a:cubicBezTo>
                    <a:pt x="3405" y="3184"/>
                    <a:pt x="3441" y="3172"/>
                    <a:pt x="3465" y="3160"/>
                  </a:cubicBezTo>
                  <a:lnTo>
                    <a:pt x="3834" y="3041"/>
                  </a:lnTo>
                  <a:close/>
                  <a:moveTo>
                    <a:pt x="7596" y="3601"/>
                  </a:moveTo>
                  <a:cubicBezTo>
                    <a:pt x="7620" y="3601"/>
                    <a:pt x="7656" y="3601"/>
                    <a:pt x="7692" y="3636"/>
                  </a:cubicBezTo>
                  <a:lnTo>
                    <a:pt x="8025" y="3958"/>
                  </a:lnTo>
                  <a:lnTo>
                    <a:pt x="8025" y="4256"/>
                  </a:lnTo>
                  <a:cubicBezTo>
                    <a:pt x="7977" y="5232"/>
                    <a:pt x="7584" y="6137"/>
                    <a:pt x="6906" y="6815"/>
                  </a:cubicBezTo>
                  <a:cubicBezTo>
                    <a:pt x="6799" y="6923"/>
                    <a:pt x="6692" y="7030"/>
                    <a:pt x="6572" y="7113"/>
                  </a:cubicBezTo>
                  <a:cubicBezTo>
                    <a:pt x="6632" y="7030"/>
                    <a:pt x="6680" y="6935"/>
                    <a:pt x="6727" y="6851"/>
                  </a:cubicBezTo>
                  <a:lnTo>
                    <a:pt x="7465" y="5125"/>
                  </a:lnTo>
                  <a:cubicBezTo>
                    <a:pt x="7501" y="5065"/>
                    <a:pt x="7489" y="5006"/>
                    <a:pt x="7454" y="4958"/>
                  </a:cubicBezTo>
                  <a:cubicBezTo>
                    <a:pt x="7418" y="4910"/>
                    <a:pt x="7358" y="4887"/>
                    <a:pt x="7299" y="4887"/>
                  </a:cubicBezTo>
                  <a:lnTo>
                    <a:pt x="7227" y="4887"/>
                  </a:lnTo>
                  <a:lnTo>
                    <a:pt x="7632" y="4077"/>
                  </a:lnTo>
                  <a:cubicBezTo>
                    <a:pt x="7704" y="3946"/>
                    <a:pt x="7668" y="3779"/>
                    <a:pt x="7525" y="3696"/>
                  </a:cubicBezTo>
                  <a:lnTo>
                    <a:pt x="7501" y="3660"/>
                  </a:lnTo>
                  <a:lnTo>
                    <a:pt x="7513" y="3648"/>
                  </a:lnTo>
                  <a:cubicBezTo>
                    <a:pt x="7537" y="3601"/>
                    <a:pt x="7573" y="3601"/>
                    <a:pt x="7596" y="3601"/>
                  </a:cubicBezTo>
                  <a:close/>
                  <a:moveTo>
                    <a:pt x="4239" y="1"/>
                  </a:moveTo>
                  <a:cubicBezTo>
                    <a:pt x="4176" y="1"/>
                    <a:pt x="4112" y="2"/>
                    <a:pt x="4048" y="5"/>
                  </a:cubicBezTo>
                  <a:cubicBezTo>
                    <a:pt x="3001" y="41"/>
                    <a:pt x="2000" y="481"/>
                    <a:pt x="1262" y="1220"/>
                  </a:cubicBezTo>
                  <a:cubicBezTo>
                    <a:pt x="512" y="1970"/>
                    <a:pt x="84" y="2946"/>
                    <a:pt x="36" y="4006"/>
                  </a:cubicBezTo>
                  <a:cubicBezTo>
                    <a:pt x="0" y="5041"/>
                    <a:pt x="334" y="6053"/>
                    <a:pt x="1012" y="6863"/>
                  </a:cubicBezTo>
                  <a:cubicBezTo>
                    <a:pt x="1036" y="6911"/>
                    <a:pt x="1084" y="6923"/>
                    <a:pt x="1131" y="6923"/>
                  </a:cubicBezTo>
                  <a:cubicBezTo>
                    <a:pt x="1155" y="6923"/>
                    <a:pt x="1203" y="6911"/>
                    <a:pt x="1227" y="6875"/>
                  </a:cubicBezTo>
                  <a:cubicBezTo>
                    <a:pt x="1310" y="6815"/>
                    <a:pt x="1310" y="6708"/>
                    <a:pt x="1250" y="6649"/>
                  </a:cubicBezTo>
                  <a:cubicBezTo>
                    <a:pt x="631" y="5922"/>
                    <a:pt x="310" y="4982"/>
                    <a:pt x="357" y="4017"/>
                  </a:cubicBezTo>
                  <a:cubicBezTo>
                    <a:pt x="393" y="3053"/>
                    <a:pt x="786" y="2148"/>
                    <a:pt x="1465" y="1458"/>
                  </a:cubicBezTo>
                  <a:cubicBezTo>
                    <a:pt x="2155" y="779"/>
                    <a:pt x="3060" y="374"/>
                    <a:pt x="4025" y="338"/>
                  </a:cubicBezTo>
                  <a:cubicBezTo>
                    <a:pt x="4081" y="335"/>
                    <a:pt x="4137" y="334"/>
                    <a:pt x="4192" y="334"/>
                  </a:cubicBezTo>
                  <a:cubicBezTo>
                    <a:pt x="4358" y="334"/>
                    <a:pt x="4519" y="347"/>
                    <a:pt x="4679" y="374"/>
                  </a:cubicBezTo>
                  <a:lnTo>
                    <a:pt x="4906" y="636"/>
                  </a:lnTo>
                  <a:lnTo>
                    <a:pt x="4822" y="862"/>
                  </a:lnTo>
                  <a:lnTo>
                    <a:pt x="4679" y="624"/>
                  </a:lnTo>
                  <a:cubicBezTo>
                    <a:pt x="4656" y="577"/>
                    <a:pt x="4596" y="541"/>
                    <a:pt x="4536" y="541"/>
                  </a:cubicBezTo>
                  <a:lnTo>
                    <a:pt x="4001" y="541"/>
                  </a:lnTo>
                  <a:cubicBezTo>
                    <a:pt x="3941" y="541"/>
                    <a:pt x="3882" y="565"/>
                    <a:pt x="3858" y="624"/>
                  </a:cubicBezTo>
                  <a:lnTo>
                    <a:pt x="3477" y="1327"/>
                  </a:lnTo>
                  <a:cubicBezTo>
                    <a:pt x="3441" y="1410"/>
                    <a:pt x="3441" y="1529"/>
                    <a:pt x="3477" y="1624"/>
                  </a:cubicBezTo>
                  <a:cubicBezTo>
                    <a:pt x="3524" y="1708"/>
                    <a:pt x="3632" y="1767"/>
                    <a:pt x="3739" y="1791"/>
                  </a:cubicBezTo>
                  <a:lnTo>
                    <a:pt x="4036" y="1815"/>
                  </a:lnTo>
                  <a:cubicBezTo>
                    <a:pt x="4096" y="1815"/>
                    <a:pt x="4155" y="1803"/>
                    <a:pt x="4179" y="1743"/>
                  </a:cubicBezTo>
                  <a:lnTo>
                    <a:pt x="4286" y="1577"/>
                  </a:lnTo>
                  <a:lnTo>
                    <a:pt x="4346" y="1648"/>
                  </a:lnTo>
                  <a:lnTo>
                    <a:pt x="4298" y="1934"/>
                  </a:lnTo>
                  <a:lnTo>
                    <a:pt x="3798" y="2005"/>
                  </a:lnTo>
                  <a:cubicBezTo>
                    <a:pt x="3763" y="2005"/>
                    <a:pt x="3751" y="2029"/>
                    <a:pt x="3715" y="2041"/>
                  </a:cubicBezTo>
                  <a:lnTo>
                    <a:pt x="3072" y="2517"/>
                  </a:lnTo>
                  <a:cubicBezTo>
                    <a:pt x="3048" y="2541"/>
                    <a:pt x="3024" y="2577"/>
                    <a:pt x="3024" y="2601"/>
                  </a:cubicBezTo>
                  <a:lnTo>
                    <a:pt x="2941" y="2898"/>
                  </a:lnTo>
                  <a:lnTo>
                    <a:pt x="2727" y="2874"/>
                  </a:lnTo>
                  <a:cubicBezTo>
                    <a:pt x="2716" y="2874"/>
                    <a:pt x="2706" y="2873"/>
                    <a:pt x="2696" y="2873"/>
                  </a:cubicBezTo>
                  <a:cubicBezTo>
                    <a:pt x="2565" y="2873"/>
                    <a:pt x="2449" y="2943"/>
                    <a:pt x="2405" y="3065"/>
                  </a:cubicBezTo>
                  <a:lnTo>
                    <a:pt x="2274" y="3422"/>
                  </a:lnTo>
                  <a:cubicBezTo>
                    <a:pt x="2250" y="3494"/>
                    <a:pt x="2250" y="3589"/>
                    <a:pt x="2286" y="3660"/>
                  </a:cubicBezTo>
                  <a:cubicBezTo>
                    <a:pt x="2334" y="3732"/>
                    <a:pt x="2393" y="3791"/>
                    <a:pt x="2465" y="3815"/>
                  </a:cubicBezTo>
                  <a:cubicBezTo>
                    <a:pt x="2322" y="3887"/>
                    <a:pt x="2215" y="4029"/>
                    <a:pt x="2203" y="4196"/>
                  </a:cubicBezTo>
                  <a:lnTo>
                    <a:pt x="2203" y="4268"/>
                  </a:lnTo>
                  <a:lnTo>
                    <a:pt x="1739" y="4791"/>
                  </a:lnTo>
                  <a:cubicBezTo>
                    <a:pt x="1667" y="4863"/>
                    <a:pt x="1631" y="4970"/>
                    <a:pt x="1631" y="5077"/>
                  </a:cubicBezTo>
                  <a:lnTo>
                    <a:pt x="1631" y="5684"/>
                  </a:lnTo>
                  <a:cubicBezTo>
                    <a:pt x="1631" y="5839"/>
                    <a:pt x="1691" y="5994"/>
                    <a:pt x="1810" y="6101"/>
                  </a:cubicBezTo>
                  <a:lnTo>
                    <a:pt x="2239" y="6518"/>
                  </a:lnTo>
                  <a:cubicBezTo>
                    <a:pt x="2334" y="6613"/>
                    <a:pt x="2465" y="6673"/>
                    <a:pt x="2596" y="6684"/>
                  </a:cubicBezTo>
                  <a:lnTo>
                    <a:pt x="3882" y="6792"/>
                  </a:lnTo>
                  <a:lnTo>
                    <a:pt x="3882" y="6827"/>
                  </a:lnTo>
                  <a:cubicBezTo>
                    <a:pt x="3870" y="6994"/>
                    <a:pt x="3929" y="7149"/>
                    <a:pt x="4060" y="7232"/>
                  </a:cubicBezTo>
                  <a:lnTo>
                    <a:pt x="4286" y="7399"/>
                  </a:lnTo>
                  <a:lnTo>
                    <a:pt x="4263" y="7446"/>
                  </a:lnTo>
                  <a:cubicBezTo>
                    <a:pt x="4203" y="7601"/>
                    <a:pt x="4263" y="7804"/>
                    <a:pt x="4406" y="7899"/>
                  </a:cubicBezTo>
                  <a:lnTo>
                    <a:pt x="4465" y="7958"/>
                  </a:lnTo>
                  <a:cubicBezTo>
                    <a:pt x="4406" y="7958"/>
                    <a:pt x="4358" y="7982"/>
                    <a:pt x="4298" y="7982"/>
                  </a:cubicBezTo>
                  <a:cubicBezTo>
                    <a:pt x="4250" y="7984"/>
                    <a:pt x="4202" y="7985"/>
                    <a:pt x="4153" y="7985"/>
                  </a:cubicBezTo>
                  <a:cubicBezTo>
                    <a:pt x="3241" y="7985"/>
                    <a:pt x="2368" y="7666"/>
                    <a:pt x="1667" y="7089"/>
                  </a:cubicBezTo>
                  <a:cubicBezTo>
                    <a:pt x="1630" y="7062"/>
                    <a:pt x="1590" y="7050"/>
                    <a:pt x="1553" y="7050"/>
                  </a:cubicBezTo>
                  <a:cubicBezTo>
                    <a:pt x="1508" y="7050"/>
                    <a:pt x="1467" y="7068"/>
                    <a:pt x="1441" y="7101"/>
                  </a:cubicBezTo>
                  <a:cubicBezTo>
                    <a:pt x="1381" y="7173"/>
                    <a:pt x="1393" y="7280"/>
                    <a:pt x="1453" y="7327"/>
                  </a:cubicBezTo>
                  <a:cubicBezTo>
                    <a:pt x="2215" y="7958"/>
                    <a:pt x="3155" y="8304"/>
                    <a:pt x="4132" y="8304"/>
                  </a:cubicBezTo>
                  <a:lnTo>
                    <a:pt x="4298" y="8304"/>
                  </a:lnTo>
                  <a:cubicBezTo>
                    <a:pt x="5334" y="8256"/>
                    <a:pt x="6334" y="7827"/>
                    <a:pt x="7084" y="7089"/>
                  </a:cubicBezTo>
                  <a:cubicBezTo>
                    <a:pt x="7823" y="6339"/>
                    <a:pt x="8251" y="5363"/>
                    <a:pt x="8299" y="4303"/>
                  </a:cubicBezTo>
                  <a:cubicBezTo>
                    <a:pt x="8394" y="3220"/>
                    <a:pt x="8049" y="2208"/>
                    <a:pt x="7382" y="1422"/>
                  </a:cubicBezTo>
                  <a:cubicBezTo>
                    <a:pt x="7350" y="1377"/>
                    <a:pt x="7304" y="1356"/>
                    <a:pt x="7258" y="1356"/>
                  </a:cubicBezTo>
                  <a:cubicBezTo>
                    <a:pt x="7220" y="1356"/>
                    <a:pt x="7183" y="1371"/>
                    <a:pt x="7156" y="1398"/>
                  </a:cubicBezTo>
                  <a:cubicBezTo>
                    <a:pt x="7084" y="1458"/>
                    <a:pt x="7084" y="1565"/>
                    <a:pt x="7144" y="1624"/>
                  </a:cubicBezTo>
                  <a:cubicBezTo>
                    <a:pt x="7584" y="2148"/>
                    <a:pt x="7870" y="2791"/>
                    <a:pt x="7989" y="3458"/>
                  </a:cubicBezTo>
                  <a:lnTo>
                    <a:pt x="7942" y="3410"/>
                  </a:lnTo>
                  <a:cubicBezTo>
                    <a:pt x="7867" y="3335"/>
                    <a:pt x="7754" y="3289"/>
                    <a:pt x="7628" y="3289"/>
                  </a:cubicBezTo>
                  <a:cubicBezTo>
                    <a:pt x="7614" y="3289"/>
                    <a:pt x="7599" y="3290"/>
                    <a:pt x="7584" y="3291"/>
                  </a:cubicBezTo>
                  <a:cubicBezTo>
                    <a:pt x="7454" y="3303"/>
                    <a:pt x="7334" y="3386"/>
                    <a:pt x="7263" y="3506"/>
                  </a:cubicBezTo>
                  <a:lnTo>
                    <a:pt x="7227" y="3541"/>
                  </a:lnTo>
                  <a:cubicBezTo>
                    <a:pt x="7156" y="3541"/>
                    <a:pt x="7084" y="3577"/>
                    <a:pt x="7025" y="3625"/>
                  </a:cubicBezTo>
                  <a:lnTo>
                    <a:pt x="6811" y="3363"/>
                  </a:lnTo>
                  <a:cubicBezTo>
                    <a:pt x="6779" y="3325"/>
                    <a:pt x="6739" y="3307"/>
                    <a:pt x="6698" y="3307"/>
                  </a:cubicBezTo>
                  <a:cubicBezTo>
                    <a:pt x="6661" y="3307"/>
                    <a:pt x="6625" y="3322"/>
                    <a:pt x="6596" y="3351"/>
                  </a:cubicBezTo>
                  <a:cubicBezTo>
                    <a:pt x="6513" y="3410"/>
                    <a:pt x="6513" y="3517"/>
                    <a:pt x="6572" y="3577"/>
                  </a:cubicBezTo>
                  <a:lnTo>
                    <a:pt x="6906" y="3958"/>
                  </a:lnTo>
                  <a:cubicBezTo>
                    <a:pt x="6930" y="3994"/>
                    <a:pt x="6977" y="4017"/>
                    <a:pt x="7025" y="4017"/>
                  </a:cubicBezTo>
                  <a:cubicBezTo>
                    <a:pt x="7073" y="4017"/>
                    <a:pt x="7108" y="4006"/>
                    <a:pt x="7144" y="3970"/>
                  </a:cubicBezTo>
                  <a:lnTo>
                    <a:pt x="7251" y="3875"/>
                  </a:lnTo>
                  <a:lnTo>
                    <a:pt x="7382" y="3958"/>
                  </a:lnTo>
                  <a:lnTo>
                    <a:pt x="6894" y="4934"/>
                  </a:lnTo>
                  <a:lnTo>
                    <a:pt x="6858" y="4934"/>
                  </a:lnTo>
                  <a:cubicBezTo>
                    <a:pt x="6834" y="4934"/>
                    <a:pt x="6787" y="4910"/>
                    <a:pt x="6775" y="4887"/>
                  </a:cubicBezTo>
                  <a:lnTo>
                    <a:pt x="6132" y="4101"/>
                  </a:lnTo>
                  <a:cubicBezTo>
                    <a:pt x="6098" y="4053"/>
                    <a:pt x="6049" y="4033"/>
                    <a:pt x="6001" y="4033"/>
                  </a:cubicBezTo>
                  <a:cubicBezTo>
                    <a:pt x="5966" y="4033"/>
                    <a:pt x="5931" y="4045"/>
                    <a:pt x="5906" y="4065"/>
                  </a:cubicBezTo>
                  <a:cubicBezTo>
                    <a:pt x="5834" y="4125"/>
                    <a:pt x="5834" y="4232"/>
                    <a:pt x="5882" y="4291"/>
                  </a:cubicBezTo>
                  <a:lnTo>
                    <a:pt x="6513" y="5077"/>
                  </a:lnTo>
                  <a:cubicBezTo>
                    <a:pt x="6608" y="5184"/>
                    <a:pt x="6739" y="5244"/>
                    <a:pt x="6894" y="5244"/>
                  </a:cubicBezTo>
                  <a:lnTo>
                    <a:pt x="7096" y="5232"/>
                  </a:lnTo>
                  <a:lnTo>
                    <a:pt x="6453" y="6720"/>
                  </a:lnTo>
                  <a:cubicBezTo>
                    <a:pt x="6418" y="6815"/>
                    <a:pt x="6346" y="6923"/>
                    <a:pt x="6275" y="7018"/>
                  </a:cubicBezTo>
                  <a:lnTo>
                    <a:pt x="5775" y="7625"/>
                  </a:lnTo>
                  <a:cubicBezTo>
                    <a:pt x="5513" y="7744"/>
                    <a:pt x="5251" y="7816"/>
                    <a:pt x="4965" y="7875"/>
                  </a:cubicBezTo>
                  <a:lnTo>
                    <a:pt x="4691" y="7625"/>
                  </a:lnTo>
                  <a:cubicBezTo>
                    <a:pt x="4656" y="7589"/>
                    <a:pt x="4644" y="7554"/>
                    <a:pt x="4656" y="7506"/>
                  </a:cubicBezTo>
                  <a:lnTo>
                    <a:pt x="4703" y="7339"/>
                  </a:lnTo>
                  <a:cubicBezTo>
                    <a:pt x="4715" y="7280"/>
                    <a:pt x="4703" y="7208"/>
                    <a:pt x="4644" y="7161"/>
                  </a:cubicBezTo>
                  <a:lnTo>
                    <a:pt x="4322" y="6923"/>
                  </a:lnTo>
                  <a:cubicBezTo>
                    <a:pt x="4298" y="6899"/>
                    <a:pt x="4286" y="6863"/>
                    <a:pt x="4286" y="6815"/>
                  </a:cubicBezTo>
                  <a:lnTo>
                    <a:pt x="4310" y="6613"/>
                  </a:lnTo>
                  <a:cubicBezTo>
                    <a:pt x="4310" y="6565"/>
                    <a:pt x="4310" y="6518"/>
                    <a:pt x="4286" y="6494"/>
                  </a:cubicBezTo>
                  <a:cubicBezTo>
                    <a:pt x="4251" y="6458"/>
                    <a:pt x="4203" y="6434"/>
                    <a:pt x="4167" y="6434"/>
                  </a:cubicBezTo>
                  <a:lnTo>
                    <a:pt x="2703" y="6315"/>
                  </a:lnTo>
                  <a:cubicBezTo>
                    <a:pt x="2643" y="6315"/>
                    <a:pt x="2596" y="6280"/>
                    <a:pt x="2560" y="6244"/>
                  </a:cubicBezTo>
                  <a:lnTo>
                    <a:pt x="2120" y="5827"/>
                  </a:lnTo>
                  <a:cubicBezTo>
                    <a:pt x="2084" y="5780"/>
                    <a:pt x="2048" y="5708"/>
                    <a:pt x="2048" y="5649"/>
                  </a:cubicBezTo>
                  <a:lnTo>
                    <a:pt x="2048" y="5030"/>
                  </a:lnTo>
                  <a:cubicBezTo>
                    <a:pt x="2048" y="5006"/>
                    <a:pt x="2060" y="4970"/>
                    <a:pt x="2084" y="4958"/>
                  </a:cubicBezTo>
                  <a:lnTo>
                    <a:pt x="2572" y="4398"/>
                  </a:lnTo>
                  <a:cubicBezTo>
                    <a:pt x="2596" y="4363"/>
                    <a:pt x="2620" y="4339"/>
                    <a:pt x="2620" y="4291"/>
                  </a:cubicBezTo>
                  <a:lnTo>
                    <a:pt x="2620" y="4160"/>
                  </a:lnTo>
                  <a:cubicBezTo>
                    <a:pt x="2620" y="4113"/>
                    <a:pt x="2643" y="4065"/>
                    <a:pt x="2691" y="4053"/>
                  </a:cubicBezTo>
                  <a:lnTo>
                    <a:pt x="3072" y="3887"/>
                  </a:lnTo>
                  <a:lnTo>
                    <a:pt x="3810" y="3875"/>
                  </a:lnTo>
                  <a:cubicBezTo>
                    <a:pt x="3822" y="3875"/>
                    <a:pt x="3834" y="3887"/>
                    <a:pt x="3834" y="3898"/>
                  </a:cubicBezTo>
                  <a:cubicBezTo>
                    <a:pt x="3846" y="4029"/>
                    <a:pt x="3953" y="4137"/>
                    <a:pt x="4072" y="4184"/>
                  </a:cubicBezTo>
                  <a:lnTo>
                    <a:pt x="4596" y="4363"/>
                  </a:lnTo>
                  <a:cubicBezTo>
                    <a:pt x="4628" y="4370"/>
                    <a:pt x="4661" y="4374"/>
                    <a:pt x="4693" y="4374"/>
                  </a:cubicBezTo>
                  <a:cubicBezTo>
                    <a:pt x="4766" y="4374"/>
                    <a:pt x="4836" y="4353"/>
                    <a:pt x="4894" y="4303"/>
                  </a:cubicBezTo>
                  <a:cubicBezTo>
                    <a:pt x="4953" y="4244"/>
                    <a:pt x="5001" y="4148"/>
                    <a:pt x="4989" y="4065"/>
                  </a:cubicBezTo>
                  <a:lnTo>
                    <a:pt x="5644" y="4017"/>
                  </a:lnTo>
                  <a:cubicBezTo>
                    <a:pt x="5751" y="4006"/>
                    <a:pt x="5882" y="3946"/>
                    <a:pt x="5953" y="3839"/>
                  </a:cubicBezTo>
                  <a:cubicBezTo>
                    <a:pt x="6025" y="3732"/>
                    <a:pt x="6060" y="3613"/>
                    <a:pt x="6025" y="3482"/>
                  </a:cubicBezTo>
                  <a:lnTo>
                    <a:pt x="6013" y="3398"/>
                  </a:lnTo>
                  <a:cubicBezTo>
                    <a:pt x="5980" y="3258"/>
                    <a:pt x="5870" y="3157"/>
                    <a:pt x="5725" y="3157"/>
                  </a:cubicBezTo>
                  <a:cubicBezTo>
                    <a:pt x="5710" y="3157"/>
                    <a:pt x="5695" y="3158"/>
                    <a:pt x="5679" y="3160"/>
                  </a:cubicBezTo>
                  <a:lnTo>
                    <a:pt x="5346" y="3184"/>
                  </a:lnTo>
                  <a:lnTo>
                    <a:pt x="5298" y="3125"/>
                  </a:lnTo>
                  <a:lnTo>
                    <a:pt x="5739" y="2684"/>
                  </a:lnTo>
                  <a:cubicBezTo>
                    <a:pt x="5799" y="2624"/>
                    <a:pt x="5799" y="2517"/>
                    <a:pt x="5739" y="2458"/>
                  </a:cubicBezTo>
                  <a:cubicBezTo>
                    <a:pt x="5709" y="2428"/>
                    <a:pt x="5671" y="2413"/>
                    <a:pt x="5632" y="2413"/>
                  </a:cubicBezTo>
                  <a:cubicBezTo>
                    <a:pt x="5593" y="2413"/>
                    <a:pt x="5554" y="2428"/>
                    <a:pt x="5525" y="2458"/>
                  </a:cubicBezTo>
                  <a:lnTo>
                    <a:pt x="4965" y="3005"/>
                  </a:lnTo>
                  <a:lnTo>
                    <a:pt x="4787" y="3077"/>
                  </a:lnTo>
                  <a:lnTo>
                    <a:pt x="4286" y="2696"/>
                  </a:lnTo>
                  <a:cubicBezTo>
                    <a:pt x="4251" y="2669"/>
                    <a:pt x="4208" y="2656"/>
                    <a:pt x="4169" y="2656"/>
                  </a:cubicBezTo>
                  <a:cubicBezTo>
                    <a:pt x="4156" y="2656"/>
                    <a:pt x="4144" y="2657"/>
                    <a:pt x="4132" y="2660"/>
                  </a:cubicBezTo>
                  <a:lnTo>
                    <a:pt x="3417" y="2886"/>
                  </a:lnTo>
                  <a:cubicBezTo>
                    <a:pt x="3405" y="2886"/>
                    <a:pt x="3370" y="2898"/>
                    <a:pt x="3358" y="2922"/>
                  </a:cubicBezTo>
                  <a:lnTo>
                    <a:pt x="3405" y="2708"/>
                  </a:lnTo>
                  <a:lnTo>
                    <a:pt x="3977" y="2291"/>
                  </a:lnTo>
                  <a:lnTo>
                    <a:pt x="4548" y="2208"/>
                  </a:lnTo>
                  <a:cubicBezTo>
                    <a:pt x="4632" y="2184"/>
                    <a:pt x="4691" y="2148"/>
                    <a:pt x="4691" y="2065"/>
                  </a:cubicBezTo>
                  <a:lnTo>
                    <a:pt x="4751" y="1589"/>
                  </a:lnTo>
                  <a:cubicBezTo>
                    <a:pt x="4751" y="1553"/>
                    <a:pt x="4751" y="1505"/>
                    <a:pt x="4715" y="1470"/>
                  </a:cubicBezTo>
                  <a:lnTo>
                    <a:pt x="4477" y="1172"/>
                  </a:lnTo>
                  <a:cubicBezTo>
                    <a:pt x="4441" y="1136"/>
                    <a:pt x="4406" y="1112"/>
                    <a:pt x="4346" y="1112"/>
                  </a:cubicBezTo>
                  <a:cubicBezTo>
                    <a:pt x="4298" y="1112"/>
                    <a:pt x="4239" y="1148"/>
                    <a:pt x="4215" y="1196"/>
                  </a:cubicBezTo>
                  <a:lnTo>
                    <a:pt x="4036" y="1446"/>
                  </a:lnTo>
                  <a:lnTo>
                    <a:pt x="3834" y="1434"/>
                  </a:lnTo>
                  <a:lnTo>
                    <a:pt x="4155" y="815"/>
                  </a:lnTo>
                  <a:lnTo>
                    <a:pt x="4477" y="815"/>
                  </a:lnTo>
                  <a:lnTo>
                    <a:pt x="4727" y="1267"/>
                  </a:lnTo>
                  <a:cubicBezTo>
                    <a:pt x="4763" y="1327"/>
                    <a:pt x="4822" y="1350"/>
                    <a:pt x="4882" y="1350"/>
                  </a:cubicBezTo>
                  <a:cubicBezTo>
                    <a:pt x="4941" y="1350"/>
                    <a:pt x="5001" y="1315"/>
                    <a:pt x="5025" y="1255"/>
                  </a:cubicBezTo>
                  <a:lnTo>
                    <a:pt x="5251" y="719"/>
                  </a:lnTo>
                  <a:cubicBezTo>
                    <a:pt x="5298" y="624"/>
                    <a:pt x="5287" y="505"/>
                    <a:pt x="5215" y="434"/>
                  </a:cubicBezTo>
                  <a:lnTo>
                    <a:pt x="5215" y="434"/>
                  </a:lnTo>
                  <a:cubicBezTo>
                    <a:pt x="5751" y="577"/>
                    <a:pt x="6263" y="839"/>
                    <a:pt x="6692" y="1208"/>
                  </a:cubicBezTo>
                  <a:cubicBezTo>
                    <a:pt x="6724" y="1234"/>
                    <a:pt x="6763" y="1247"/>
                    <a:pt x="6801" y="1247"/>
                  </a:cubicBezTo>
                  <a:cubicBezTo>
                    <a:pt x="6847" y="1247"/>
                    <a:pt x="6892" y="1228"/>
                    <a:pt x="6918" y="1196"/>
                  </a:cubicBezTo>
                  <a:cubicBezTo>
                    <a:pt x="6977" y="1112"/>
                    <a:pt x="6965" y="1017"/>
                    <a:pt x="6906" y="969"/>
                  </a:cubicBezTo>
                  <a:cubicBezTo>
                    <a:pt x="6157" y="343"/>
                    <a:pt x="5219" y="1"/>
                    <a:pt x="4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16568;p92">
            <a:extLst>
              <a:ext uri="{FF2B5EF4-FFF2-40B4-BE49-F238E27FC236}">
                <a16:creationId xmlns:a16="http://schemas.microsoft.com/office/drawing/2014/main" id="{CF77AF7B-7C14-031C-85F2-BA6870D14DF7}"/>
              </a:ext>
            </a:extLst>
          </p:cNvPr>
          <p:cNvGrpSpPr/>
          <p:nvPr/>
        </p:nvGrpSpPr>
        <p:grpSpPr>
          <a:xfrm>
            <a:off x="11093798" y="2611402"/>
            <a:ext cx="367610" cy="434765"/>
            <a:chOff x="8065100" y="2000174"/>
            <a:chExt cx="255086" cy="301685"/>
          </a:xfrm>
          <a:solidFill>
            <a:srgbClr val="8E1438"/>
          </a:solidFill>
        </p:grpSpPr>
        <p:sp>
          <p:nvSpPr>
            <p:cNvPr id="330" name="Google Shape;16569;p92">
              <a:extLst>
                <a:ext uri="{FF2B5EF4-FFF2-40B4-BE49-F238E27FC236}">
                  <a16:creationId xmlns:a16="http://schemas.microsoft.com/office/drawing/2014/main" id="{D6B89AF5-14F1-206B-7E8C-E88C5E12A6FD}"/>
                </a:ext>
              </a:extLst>
            </p:cNvPr>
            <p:cNvSpPr/>
            <p:nvPr/>
          </p:nvSpPr>
          <p:spPr>
            <a:xfrm>
              <a:off x="8085185" y="2151016"/>
              <a:ext cx="65220" cy="150842"/>
            </a:xfrm>
            <a:custGeom>
              <a:avLst/>
              <a:gdLst/>
              <a:ahLst/>
              <a:cxnLst/>
              <a:rect l="l" t="t" r="r" b="b"/>
              <a:pathLst>
                <a:path w="2049" h="4739" extrusionOk="0">
                  <a:moveTo>
                    <a:pt x="1144" y="274"/>
                  </a:moveTo>
                  <a:cubicBezTo>
                    <a:pt x="1299" y="274"/>
                    <a:pt x="1453" y="405"/>
                    <a:pt x="1453" y="583"/>
                  </a:cubicBezTo>
                  <a:lnTo>
                    <a:pt x="1453" y="881"/>
                  </a:lnTo>
                  <a:cubicBezTo>
                    <a:pt x="1453" y="1155"/>
                    <a:pt x="1251" y="1345"/>
                    <a:pt x="989" y="1345"/>
                  </a:cubicBezTo>
                  <a:cubicBezTo>
                    <a:pt x="739" y="1345"/>
                    <a:pt x="537" y="1131"/>
                    <a:pt x="537" y="881"/>
                  </a:cubicBezTo>
                  <a:lnTo>
                    <a:pt x="537" y="583"/>
                  </a:lnTo>
                  <a:cubicBezTo>
                    <a:pt x="537" y="417"/>
                    <a:pt x="668" y="274"/>
                    <a:pt x="846" y="274"/>
                  </a:cubicBezTo>
                  <a:close/>
                  <a:moveTo>
                    <a:pt x="1144" y="1631"/>
                  </a:moveTo>
                  <a:lnTo>
                    <a:pt x="1144" y="1691"/>
                  </a:lnTo>
                  <a:cubicBezTo>
                    <a:pt x="1144" y="1726"/>
                    <a:pt x="1156" y="1786"/>
                    <a:pt x="1180" y="1834"/>
                  </a:cubicBezTo>
                  <a:lnTo>
                    <a:pt x="989" y="2024"/>
                  </a:lnTo>
                  <a:lnTo>
                    <a:pt x="787" y="1834"/>
                  </a:lnTo>
                  <a:cubicBezTo>
                    <a:pt x="810" y="1786"/>
                    <a:pt x="822" y="1738"/>
                    <a:pt x="822" y="1691"/>
                  </a:cubicBezTo>
                  <a:lnTo>
                    <a:pt x="822" y="1631"/>
                  </a:lnTo>
                  <a:close/>
                  <a:moveTo>
                    <a:pt x="858" y="0"/>
                  </a:moveTo>
                  <a:cubicBezTo>
                    <a:pt x="537" y="0"/>
                    <a:pt x="275" y="274"/>
                    <a:pt x="275" y="583"/>
                  </a:cubicBezTo>
                  <a:lnTo>
                    <a:pt x="275" y="881"/>
                  </a:lnTo>
                  <a:cubicBezTo>
                    <a:pt x="275" y="1119"/>
                    <a:pt x="394" y="1345"/>
                    <a:pt x="572" y="1476"/>
                  </a:cubicBezTo>
                  <a:lnTo>
                    <a:pt x="572" y="1691"/>
                  </a:lnTo>
                  <a:lnTo>
                    <a:pt x="572" y="1703"/>
                  </a:lnTo>
                  <a:lnTo>
                    <a:pt x="239" y="1881"/>
                  </a:lnTo>
                  <a:cubicBezTo>
                    <a:pt x="84" y="1953"/>
                    <a:pt x="1" y="2107"/>
                    <a:pt x="1" y="2262"/>
                  </a:cubicBezTo>
                  <a:lnTo>
                    <a:pt x="1" y="3572"/>
                  </a:lnTo>
                  <a:cubicBezTo>
                    <a:pt x="1" y="3691"/>
                    <a:pt x="25" y="3798"/>
                    <a:pt x="96" y="3905"/>
                  </a:cubicBezTo>
                  <a:lnTo>
                    <a:pt x="251" y="4132"/>
                  </a:lnTo>
                  <a:cubicBezTo>
                    <a:pt x="275" y="4167"/>
                    <a:pt x="298" y="4227"/>
                    <a:pt x="298" y="4286"/>
                  </a:cubicBezTo>
                  <a:lnTo>
                    <a:pt x="298" y="4608"/>
                  </a:lnTo>
                  <a:cubicBezTo>
                    <a:pt x="298" y="4679"/>
                    <a:pt x="358" y="4739"/>
                    <a:pt x="429" y="4739"/>
                  </a:cubicBezTo>
                  <a:cubicBezTo>
                    <a:pt x="501" y="4739"/>
                    <a:pt x="560" y="4679"/>
                    <a:pt x="560" y="4608"/>
                  </a:cubicBezTo>
                  <a:lnTo>
                    <a:pt x="560" y="4286"/>
                  </a:lnTo>
                  <a:cubicBezTo>
                    <a:pt x="560" y="4167"/>
                    <a:pt x="537" y="4072"/>
                    <a:pt x="453" y="3965"/>
                  </a:cubicBezTo>
                  <a:lnTo>
                    <a:pt x="310" y="3739"/>
                  </a:lnTo>
                  <a:cubicBezTo>
                    <a:pt x="275" y="3691"/>
                    <a:pt x="263" y="3631"/>
                    <a:pt x="263" y="3572"/>
                  </a:cubicBezTo>
                  <a:lnTo>
                    <a:pt x="263" y="2262"/>
                  </a:lnTo>
                  <a:cubicBezTo>
                    <a:pt x="263" y="2203"/>
                    <a:pt x="298" y="2143"/>
                    <a:pt x="358" y="2119"/>
                  </a:cubicBezTo>
                  <a:lnTo>
                    <a:pt x="596" y="2000"/>
                  </a:lnTo>
                  <a:lnTo>
                    <a:pt x="810" y="2227"/>
                  </a:lnTo>
                  <a:cubicBezTo>
                    <a:pt x="870" y="2286"/>
                    <a:pt x="953" y="2310"/>
                    <a:pt x="1025" y="2310"/>
                  </a:cubicBezTo>
                  <a:cubicBezTo>
                    <a:pt x="1096" y="2310"/>
                    <a:pt x="1168" y="2286"/>
                    <a:pt x="1227" y="2227"/>
                  </a:cubicBezTo>
                  <a:lnTo>
                    <a:pt x="1453" y="2000"/>
                  </a:lnTo>
                  <a:lnTo>
                    <a:pt x="1692" y="2119"/>
                  </a:lnTo>
                  <a:cubicBezTo>
                    <a:pt x="1751" y="2143"/>
                    <a:pt x="1787" y="2191"/>
                    <a:pt x="1787" y="2262"/>
                  </a:cubicBezTo>
                  <a:lnTo>
                    <a:pt x="1787" y="3572"/>
                  </a:lnTo>
                  <a:cubicBezTo>
                    <a:pt x="1787" y="3631"/>
                    <a:pt x="1763" y="3691"/>
                    <a:pt x="1739" y="3739"/>
                  </a:cubicBezTo>
                  <a:lnTo>
                    <a:pt x="1584" y="3965"/>
                  </a:lnTo>
                  <a:cubicBezTo>
                    <a:pt x="1525" y="4048"/>
                    <a:pt x="1489" y="4167"/>
                    <a:pt x="1489" y="4286"/>
                  </a:cubicBezTo>
                  <a:lnTo>
                    <a:pt x="1489" y="4608"/>
                  </a:lnTo>
                  <a:cubicBezTo>
                    <a:pt x="1489" y="4679"/>
                    <a:pt x="1549" y="4739"/>
                    <a:pt x="1620" y="4739"/>
                  </a:cubicBezTo>
                  <a:cubicBezTo>
                    <a:pt x="1692" y="4739"/>
                    <a:pt x="1751" y="4679"/>
                    <a:pt x="1751" y="4608"/>
                  </a:cubicBezTo>
                  <a:lnTo>
                    <a:pt x="1751" y="4286"/>
                  </a:lnTo>
                  <a:cubicBezTo>
                    <a:pt x="1751" y="4227"/>
                    <a:pt x="1763" y="4167"/>
                    <a:pt x="1799" y="4132"/>
                  </a:cubicBezTo>
                  <a:lnTo>
                    <a:pt x="1942" y="3905"/>
                  </a:lnTo>
                  <a:cubicBezTo>
                    <a:pt x="2001" y="3810"/>
                    <a:pt x="2049" y="3691"/>
                    <a:pt x="2049" y="3572"/>
                  </a:cubicBezTo>
                  <a:lnTo>
                    <a:pt x="2049" y="2262"/>
                  </a:lnTo>
                  <a:cubicBezTo>
                    <a:pt x="2025" y="2107"/>
                    <a:pt x="1930" y="1953"/>
                    <a:pt x="1787" y="1881"/>
                  </a:cubicBezTo>
                  <a:lnTo>
                    <a:pt x="1441" y="1703"/>
                  </a:lnTo>
                  <a:lnTo>
                    <a:pt x="1441" y="1691"/>
                  </a:lnTo>
                  <a:lnTo>
                    <a:pt x="1441" y="1476"/>
                  </a:lnTo>
                  <a:cubicBezTo>
                    <a:pt x="1620" y="1345"/>
                    <a:pt x="1739" y="1131"/>
                    <a:pt x="1739" y="881"/>
                  </a:cubicBezTo>
                  <a:lnTo>
                    <a:pt x="1739" y="583"/>
                  </a:lnTo>
                  <a:cubicBezTo>
                    <a:pt x="1739" y="262"/>
                    <a:pt x="1465" y="0"/>
                    <a:pt x="1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6570;p92">
              <a:extLst>
                <a:ext uri="{FF2B5EF4-FFF2-40B4-BE49-F238E27FC236}">
                  <a16:creationId xmlns:a16="http://schemas.microsoft.com/office/drawing/2014/main" id="{0FF60AD0-EB00-2E9E-7BF1-6395CACD871B}"/>
                </a:ext>
              </a:extLst>
            </p:cNvPr>
            <p:cNvSpPr/>
            <p:nvPr/>
          </p:nvSpPr>
          <p:spPr>
            <a:xfrm>
              <a:off x="8161004" y="2151016"/>
              <a:ext cx="65188" cy="150842"/>
            </a:xfrm>
            <a:custGeom>
              <a:avLst/>
              <a:gdLst/>
              <a:ahLst/>
              <a:cxnLst/>
              <a:rect l="l" t="t" r="r" b="b"/>
              <a:pathLst>
                <a:path w="2048" h="4739" extrusionOk="0">
                  <a:moveTo>
                    <a:pt x="1143" y="274"/>
                  </a:moveTo>
                  <a:cubicBezTo>
                    <a:pt x="1298" y="274"/>
                    <a:pt x="1453" y="405"/>
                    <a:pt x="1453" y="583"/>
                  </a:cubicBezTo>
                  <a:lnTo>
                    <a:pt x="1453" y="881"/>
                  </a:lnTo>
                  <a:cubicBezTo>
                    <a:pt x="1441" y="1155"/>
                    <a:pt x="1250" y="1345"/>
                    <a:pt x="988" y="1345"/>
                  </a:cubicBezTo>
                  <a:cubicBezTo>
                    <a:pt x="738" y="1345"/>
                    <a:pt x="536" y="1131"/>
                    <a:pt x="536" y="881"/>
                  </a:cubicBezTo>
                  <a:lnTo>
                    <a:pt x="536" y="583"/>
                  </a:lnTo>
                  <a:cubicBezTo>
                    <a:pt x="536" y="417"/>
                    <a:pt x="667" y="274"/>
                    <a:pt x="845" y="274"/>
                  </a:cubicBezTo>
                  <a:close/>
                  <a:moveTo>
                    <a:pt x="1143" y="1631"/>
                  </a:moveTo>
                  <a:lnTo>
                    <a:pt x="1143" y="1691"/>
                  </a:lnTo>
                  <a:cubicBezTo>
                    <a:pt x="1143" y="1726"/>
                    <a:pt x="1155" y="1786"/>
                    <a:pt x="1179" y="1834"/>
                  </a:cubicBezTo>
                  <a:lnTo>
                    <a:pt x="988" y="2024"/>
                  </a:lnTo>
                  <a:lnTo>
                    <a:pt x="786" y="1834"/>
                  </a:lnTo>
                  <a:cubicBezTo>
                    <a:pt x="810" y="1786"/>
                    <a:pt x="822" y="1738"/>
                    <a:pt x="822" y="1691"/>
                  </a:cubicBezTo>
                  <a:lnTo>
                    <a:pt x="822" y="1631"/>
                  </a:lnTo>
                  <a:close/>
                  <a:moveTo>
                    <a:pt x="857" y="0"/>
                  </a:moveTo>
                  <a:cubicBezTo>
                    <a:pt x="536" y="0"/>
                    <a:pt x="274" y="274"/>
                    <a:pt x="274" y="583"/>
                  </a:cubicBezTo>
                  <a:lnTo>
                    <a:pt x="274" y="881"/>
                  </a:lnTo>
                  <a:cubicBezTo>
                    <a:pt x="274" y="1119"/>
                    <a:pt x="393" y="1345"/>
                    <a:pt x="572" y="1476"/>
                  </a:cubicBezTo>
                  <a:lnTo>
                    <a:pt x="572" y="1691"/>
                  </a:lnTo>
                  <a:lnTo>
                    <a:pt x="572" y="1703"/>
                  </a:lnTo>
                  <a:lnTo>
                    <a:pt x="238" y="1881"/>
                  </a:lnTo>
                  <a:cubicBezTo>
                    <a:pt x="83" y="1953"/>
                    <a:pt x="0" y="2107"/>
                    <a:pt x="0" y="2262"/>
                  </a:cubicBezTo>
                  <a:lnTo>
                    <a:pt x="0" y="3572"/>
                  </a:lnTo>
                  <a:cubicBezTo>
                    <a:pt x="0" y="3691"/>
                    <a:pt x="24" y="3798"/>
                    <a:pt x="95" y="3905"/>
                  </a:cubicBezTo>
                  <a:lnTo>
                    <a:pt x="250" y="4132"/>
                  </a:lnTo>
                  <a:cubicBezTo>
                    <a:pt x="274" y="4167"/>
                    <a:pt x="298" y="4227"/>
                    <a:pt x="298" y="4286"/>
                  </a:cubicBezTo>
                  <a:lnTo>
                    <a:pt x="298" y="4608"/>
                  </a:lnTo>
                  <a:cubicBezTo>
                    <a:pt x="298" y="4679"/>
                    <a:pt x="357"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7" y="2119"/>
                  </a:cubicBezTo>
                  <a:lnTo>
                    <a:pt x="595" y="2000"/>
                  </a:lnTo>
                  <a:lnTo>
                    <a:pt x="810" y="2227"/>
                  </a:lnTo>
                  <a:cubicBezTo>
                    <a:pt x="869" y="2286"/>
                    <a:pt x="953" y="2310"/>
                    <a:pt x="1024" y="2310"/>
                  </a:cubicBezTo>
                  <a:cubicBezTo>
                    <a:pt x="1095" y="2310"/>
                    <a:pt x="1167" y="2286"/>
                    <a:pt x="1226" y="2227"/>
                  </a:cubicBezTo>
                  <a:lnTo>
                    <a:pt x="1453" y="2000"/>
                  </a:lnTo>
                  <a:lnTo>
                    <a:pt x="1691" y="2119"/>
                  </a:lnTo>
                  <a:cubicBezTo>
                    <a:pt x="1750" y="2143"/>
                    <a:pt x="1786" y="2191"/>
                    <a:pt x="1786" y="2262"/>
                  </a:cubicBezTo>
                  <a:lnTo>
                    <a:pt x="1786" y="3572"/>
                  </a:lnTo>
                  <a:cubicBezTo>
                    <a:pt x="1786" y="3631"/>
                    <a:pt x="1762" y="3691"/>
                    <a:pt x="1738" y="3739"/>
                  </a:cubicBezTo>
                  <a:lnTo>
                    <a:pt x="1584" y="3965"/>
                  </a:lnTo>
                  <a:cubicBezTo>
                    <a:pt x="1524" y="4048"/>
                    <a:pt x="1488" y="4167"/>
                    <a:pt x="1488" y="4286"/>
                  </a:cubicBezTo>
                  <a:lnTo>
                    <a:pt x="1488" y="4608"/>
                  </a:lnTo>
                  <a:cubicBezTo>
                    <a:pt x="1488" y="4679"/>
                    <a:pt x="1548" y="4739"/>
                    <a:pt x="1619" y="4739"/>
                  </a:cubicBezTo>
                  <a:cubicBezTo>
                    <a:pt x="1691" y="4739"/>
                    <a:pt x="1750" y="4679"/>
                    <a:pt x="1750" y="4608"/>
                  </a:cubicBezTo>
                  <a:lnTo>
                    <a:pt x="1750" y="4286"/>
                  </a:lnTo>
                  <a:cubicBezTo>
                    <a:pt x="1750" y="4227"/>
                    <a:pt x="1762" y="4167"/>
                    <a:pt x="1798" y="4132"/>
                  </a:cubicBezTo>
                  <a:lnTo>
                    <a:pt x="1941" y="3905"/>
                  </a:lnTo>
                  <a:cubicBezTo>
                    <a:pt x="2000" y="3810"/>
                    <a:pt x="2048" y="3691"/>
                    <a:pt x="2048" y="3572"/>
                  </a:cubicBezTo>
                  <a:lnTo>
                    <a:pt x="2048" y="2262"/>
                  </a:lnTo>
                  <a:cubicBezTo>
                    <a:pt x="2024" y="2107"/>
                    <a:pt x="1929" y="1953"/>
                    <a:pt x="1786" y="1881"/>
                  </a:cubicBezTo>
                  <a:lnTo>
                    <a:pt x="1441" y="1703"/>
                  </a:lnTo>
                  <a:lnTo>
                    <a:pt x="1441" y="1691"/>
                  </a:lnTo>
                  <a:lnTo>
                    <a:pt x="1441" y="1476"/>
                  </a:lnTo>
                  <a:cubicBezTo>
                    <a:pt x="1619" y="1345"/>
                    <a:pt x="1738" y="1131"/>
                    <a:pt x="1738" y="881"/>
                  </a:cubicBezTo>
                  <a:lnTo>
                    <a:pt x="1738" y="583"/>
                  </a:lnTo>
                  <a:cubicBezTo>
                    <a:pt x="1738" y="262"/>
                    <a:pt x="1465"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6571;p92">
              <a:extLst>
                <a:ext uri="{FF2B5EF4-FFF2-40B4-BE49-F238E27FC236}">
                  <a16:creationId xmlns:a16="http://schemas.microsoft.com/office/drawing/2014/main" id="{102B1B0D-EF5D-11DF-52B2-66AC291FECEE}"/>
                </a:ext>
              </a:extLst>
            </p:cNvPr>
            <p:cNvSpPr/>
            <p:nvPr/>
          </p:nvSpPr>
          <p:spPr>
            <a:xfrm>
              <a:off x="8236791" y="2151016"/>
              <a:ext cx="65220" cy="150842"/>
            </a:xfrm>
            <a:custGeom>
              <a:avLst/>
              <a:gdLst/>
              <a:ahLst/>
              <a:cxnLst/>
              <a:rect l="l" t="t" r="r" b="b"/>
              <a:pathLst>
                <a:path w="2049" h="4739" extrusionOk="0">
                  <a:moveTo>
                    <a:pt x="1143" y="274"/>
                  </a:moveTo>
                  <a:cubicBezTo>
                    <a:pt x="1298" y="274"/>
                    <a:pt x="1453" y="405"/>
                    <a:pt x="1453" y="583"/>
                  </a:cubicBezTo>
                  <a:lnTo>
                    <a:pt x="1453" y="881"/>
                  </a:lnTo>
                  <a:cubicBezTo>
                    <a:pt x="1441" y="1155"/>
                    <a:pt x="1250" y="1345"/>
                    <a:pt x="989" y="1345"/>
                  </a:cubicBezTo>
                  <a:cubicBezTo>
                    <a:pt x="739" y="1345"/>
                    <a:pt x="536" y="1131"/>
                    <a:pt x="536" y="881"/>
                  </a:cubicBezTo>
                  <a:lnTo>
                    <a:pt x="536" y="583"/>
                  </a:lnTo>
                  <a:cubicBezTo>
                    <a:pt x="536" y="417"/>
                    <a:pt x="667" y="274"/>
                    <a:pt x="846" y="274"/>
                  </a:cubicBezTo>
                  <a:close/>
                  <a:moveTo>
                    <a:pt x="1143" y="1631"/>
                  </a:moveTo>
                  <a:lnTo>
                    <a:pt x="1143" y="1691"/>
                  </a:lnTo>
                  <a:cubicBezTo>
                    <a:pt x="1143" y="1726"/>
                    <a:pt x="1155" y="1786"/>
                    <a:pt x="1179" y="1834"/>
                  </a:cubicBezTo>
                  <a:lnTo>
                    <a:pt x="989" y="2024"/>
                  </a:lnTo>
                  <a:lnTo>
                    <a:pt x="786" y="1834"/>
                  </a:lnTo>
                  <a:cubicBezTo>
                    <a:pt x="810" y="1786"/>
                    <a:pt x="822" y="1738"/>
                    <a:pt x="822" y="1691"/>
                  </a:cubicBezTo>
                  <a:lnTo>
                    <a:pt x="822" y="1631"/>
                  </a:lnTo>
                  <a:close/>
                  <a:moveTo>
                    <a:pt x="858" y="0"/>
                  </a:moveTo>
                  <a:cubicBezTo>
                    <a:pt x="536" y="0"/>
                    <a:pt x="274" y="274"/>
                    <a:pt x="274" y="583"/>
                  </a:cubicBezTo>
                  <a:lnTo>
                    <a:pt x="274" y="881"/>
                  </a:lnTo>
                  <a:cubicBezTo>
                    <a:pt x="274" y="1119"/>
                    <a:pt x="393" y="1345"/>
                    <a:pt x="572" y="1476"/>
                  </a:cubicBezTo>
                  <a:lnTo>
                    <a:pt x="572" y="1691"/>
                  </a:lnTo>
                  <a:lnTo>
                    <a:pt x="572" y="1703"/>
                  </a:lnTo>
                  <a:lnTo>
                    <a:pt x="238" y="1881"/>
                  </a:lnTo>
                  <a:cubicBezTo>
                    <a:pt x="84" y="1953"/>
                    <a:pt x="0" y="2107"/>
                    <a:pt x="0" y="2262"/>
                  </a:cubicBezTo>
                  <a:lnTo>
                    <a:pt x="0" y="3572"/>
                  </a:lnTo>
                  <a:cubicBezTo>
                    <a:pt x="0" y="3691"/>
                    <a:pt x="24" y="3798"/>
                    <a:pt x="96" y="3905"/>
                  </a:cubicBezTo>
                  <a:lnTo>
                    <a:pt x="250" y="4132"/>
                  </a:lnTo>
                  <a:cubicBezTo>
                    <a:pt x="274" y="4167"/>
                    <a:pt x="298" y="4227"/>
                    <a:pt x="298" y="4286"/>
                  </a:cubicBezTo>
                  <a:lnTo>
                    <a:pt x="298" y="4608"/>
                  </a:lnTo>
                  <a:cubicBezTo>
                    <a:pt x="298" y="4679"/>
                    <a:pt x="358"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8" y="2119"/>
                  </a:cubicBezTo>
                  <a:lnTo>
                    <a:pt x="596" y="2000"/>
                  </a:lnTo>
                  <a:lnTo>
                    <a:pt x="810" y="2227"/>
                  </a:lnTo>
                  <a:cubicBezTo>
                    <a:pt x="869" y="2286"/>
                    <a:pt x="953" y="2310"/>
                    <a:pt x="1024" y="2310"/>
                  </a:cubicBezTo>
                  <a:cubicBezTo>
                    <a:pt x="1096" y="2310"/>
                    <a:pt x="1167" y="2286"/>
                    <a:pt x="1227" y="2227"/>
                  </a:cubicBezTo>
                  <a:lnTo>
                    <a:pt x="1453" y="2000"/>
                  </a:lnTo>
                  <a:lnTo>
                    <a:pt x="1691" y="2119"/>
                  </a:lnTo>
                  <a:cubicBezTo>
                    <a:pt x="1751" y="2143"/>
                    <a:pt x="1786" y="2191"/>
                    <a:pt x="1786" y="2262"/>
                  </a:cubicBezTo>
                  <a:lnTo>
                    <a:pt x="1786" y="3572"/>
                  </a:lnTo>
                  <a:cubicBezTo>
                    <a:pt x="1786" y="3631"/>
                    <a:pt x="1762" y="3691"/>
                    <a:pt x="1739" y="3739"/>
                  </a:cubicBezTo>
                  <a:lnTo>
                    <a:pt x="1584" y="3965"/>
                  </a:lnTo>
                  <a:cubicBezTo>
                    <a:pt x="1524" y="4048"/>
                    <a:pt x="1489" y="4167"/>
                    <a:pt x="1489" y="4286"/>
                  </a:cubicBezTo>
                  <a:lnTo>
                    <a:pt x="1489" y="4608"/>
                  </a:lnTo>
                  <a:cubicBezTo>
                    <a:pt x="1489" y="4679"/>
                    <a:pt x="1548" y="4739"/>
                    <a:pt x="1620" y="4739"/>
                  </a:cubicBezTo>
                  <a:cubicBezTo>
                    <a:pt x="1691" y="4739"/>
                    <a:pt x="1751" y="4679"/>
                    <a:pt x="1751" y="4608"/>
                  </a:cubicBezTo>
                  <a:lnTo>
                    <a:pt x="1751" y="4286"/>
                  </a:lnTo>
                  <a:cubicBezTo>
                    <a:pt x="1751" y="4227"/>
                    <a:pt x="1762" y="4167"/>
                    <a:pt x="1798" y="4132"/>
                  </a:cubicBezTo>
                  <a:lnTo>
                    <a:pt x="1941" y="3905"/>
                  </a:lnTo>
                  <a:cubicBezTo>
                    <a:pt x="2001" y="3810"/>
                    <a:pt x="2048" y="3691"/>
                    <a:pt x="2048" y="3572"/>
                  </a:cubicBezTo>
                  <a:lnTo>
                    <a:pt x="2048" y="2262"/>
                  </a:lnTo>
                  <a:cubicBezTo>
                    <a:pt x="2024" y="2107"/>
                    <a:pt x="1929" y="1953"/>
                    <a:pt x="1786" y="1881"/>
                  </a:cubicBezTo>
                  <a:lnTo>
                    <a:pt x="1441" y="1703"/>
                  </a:lnTo>
                  <a:lnTo>
                    <a:pt x="1441" y="1691"/>
                  </a:lnTo>
                  <a:lnTo>
                    <a:pt x="1441" y="1476"/>
                  </a:lnTo>
                  <a:cubicBezTo>
                    <a:pt x="1620" y="1345"/>
                    <a:pt x="1739" y="1131"/>
                    <a:pt x="1739" y="881"/>
                  </a:cubicBezTo>
                  <a:lnTo>
                    <a:pt x="1739" y="583"/>
                  </a:lnTo>
                  <a:cubicBezTo>
                    <a:pt x="1739" y="262"/>
                    <a:pt x="1465"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6572;p92">
              <a:extLst>
                <a:ext uri="{FF2B5EF4-FFF2-40B4-BE49-F238E27FC236}">
                  <a16:creationId xmlns:a16="http://schemas.microsoft.com/office/drawing/2014/main" id="{D2DF056F-E916-E956-5E82-CF61AB3048CB}"/>
                </a:ext>
              </a:extLst>
            </p:cNvPr>
            <p:cNvSpPr/>
            <p:nvPr/>
          </p:nvSpPr>
          <p:spPr>
            <a:xfrm>
              <a:off x="8065100" y="2000174"/>
              <a:ext cx="255086" cy="178916"/>
            </a:xfrm>
            <a:custGeom>
              <a:avLst/>
              <a:gdLst/>
              <a:ahLst/>
              <a:cxnLst/>
              <a:rect l="l" t="t" r="r" b="b"/>
              <a:pathLst>
                <a:path w="8014" h="5621" extrusionOk="0">
                  <a:moveTo>
                    <a:pt x="2680" y="512"/>
                  </a:moveTo>
                  <a:lnTo>
                    <a:pt x="2680" y="512"/>
                  </a:lnTo>
                  <a:cubicBezTo>
                    <a:pt x="2477" y="691"/>
                    <a:pt x="2275" y="917"/>
                    <a:pt x="2096" y="1191"/>
                  </a:cubicBezTo>
                  <a:cubicBezTo>
                    <a:pt x="1977" y="1370"/>
                    <a:pt x="1882" y="1572"/>
                    <a:pt x="1787" y="1786"/>
                  </a:cubicBezTo>
                  <a:lnTo>
                    <a:pt x="1013" y="1786"/>
                  </a:lnTo>
                  <a:cubicBezTo>
                    <a:pt x="1430" y="1215"/>
                    <a:pt x="2013" y="774"/>
                    <a:pt x="2680" y="512"/>
                  </a:cubicBezTo>
                  <a:close/>
                  <a:moveTo>
                    <a:pt x="3870" y="274"/>
                  </a:moveTo>
                  <a:lnTo>
                    <a:pt x="3870" y="1786"/>
                  </a:lnTo>
                  <a:lnTo>
                    <a:pt x="2096" y="1786"/>
                  </a:lnTo>
                  <a:cubicBezTo>
                    <a:pt x="2513" y="917"/>
                    <a:pt x="3156" y="346"/>
                    <a:pt x="3870" y="274"/>
                  </a:cubicBezTo>
                  <a:close/>
                  <a:moveTo>
                    <a:pt x="4144" y="274"/>
                  </a:moveTo>
                  <a:cubicBezTo>
                    <a:pt x="4870" y="334"/>
                    <a:pt x="5513" y="917"/>
                    <a:pt x="5906" y="1786"/>
                  </a:cubicBezTo>
                  <a:lnTo>
                    <a:pt x="4144" y="1786"/>
                  </a:lnTo>
                  <a:lnTo>
                    <a:pt x="4144" y="274"/>
                  </a:lnTo>
                  <a:close/>
                  <a:moveTo>
                    <a:pt x="5335" y="512"/>
                  </a:moveTo>
                  <a:lnTo>
                    <a:pt x="5335" y="512"/>
                  </a:lnTo>
                  <a:cubicBezTo>
                    <a:pt x="6002" y="774"/>
                    <a:pt x="6561" y="1215"/>
                    <a:pt x="7002" y="1786"/>
                  </a:cubicBezTo>
                  <a:lnTo>
                    <a:pt x="6228" y="1786"/>
                  </a:lnTo>
                  <a:cubicBezTo>
                    <a:pt x="6133" y="1572"/>
                    <a:pt x="6025" y="1382"/>
                    <a:pt x="5906" y="1191"/>
                  </a:cubicBezTo>
                  <a:cubicBezTo>
                    <a:pt x="5728" y="917"/>
                    <a:pt x="5537" y="691"/>
                    <a:pt x="5335" y="512"/>
                  </a:cubicBezTo>
                  <a:close/>
                  <a:moveTo>
                    <a:pt x="1680" y="2048"/>
                  </a:moveTo>
                  <a:cubicBezTo>
                    <a:pt x="1465" y="2596"/>
                    <a:pt x="1358" y="3215"/>
                    <a:pt x="1346" y="3846"/>
                  </a:cubicBezTo>
                  <a:lnTo>
                    <a:pt x="287" y="3846"/>
                  </a:lnTo>
                  <a:cubicBezTo>
                    <a:pt x="310" y="3191"/>
                    <a:pt x="513" y="2572"/>
                    <a:pt x="834" y="2048"/>
                  </a:cubicBezTo>
                  <a:close/>
                  <a:moveTo>
                    <a:pt x="3870" y="2048"/>
                  </a:moveTo>
                  <a:lnTo>
                    <a:pt x="3870" y="3846"/>
                  </a:lnTo>
                  <a:lnTo>
                    <a:pt x="1620" y="3846"/>
                  </a:lnTo>
                  <a:cubicBezTo>
                    <a:pt x="1644" y="3191"/>
                    <a:pt x="1763" y="2572"/>
                    <a:pt x="1965" y="2048"/>
                  </a:cubicBezTo>
                  <a:close/>
                  <a:moveTo>
                    <a:pt x="6049" y="2048"/>
                  </a:moveTo>
                  <a:cubicBezTo>
                    <a:pt x="6252" y="2584"/>
                    <a:pt x="6371" y="3191"/>
                    <a:pt x="6383" y="3846"/>
                  </a:cubicBezTo>
                  <a:lnTo>
                    <a:pt x="4144" y="3846"/>
                  </a:lnTo>
                  <a:lnTo>
                    <a:pt x="4144" y="2048"/>
                  </a:lnTo>
                  <a:close/>
                  <a:moveTo>
                    <a:pt x="7192" y="2048"/>
                  </a:moveTo>
                  <a:cubicBezTo>
                    <a:pt x="7514" y="2584"/>
                    <a:pt x="7716" y="3191"/>
                    <a:pt x="7740" y="3846"/>
                  </a:cubicBezTo>
                  <a:lnTo>
                    <a:pt x="6668" y="3846"/>
                  </a:lnTo>
                  <a:cubicBezTo>
                    <a:pt x="6656" y="3215"/>
                    <a:pt x="6537" y="2596"/>
                    <a:pt x="6347" y="2048"/>
                  </a:cubicBezTo>
                  <a:close/>
                  <a:moveTo>
                    <a:pt x="4001" y="0"/>
                  </a:moveTo>
                  <a:cubicBezTo>
                    <a:pt x="2930" y="0"/>
                    <a:pt x="1930" y="417"/>
                    <a:pt x="1180" y="1167"/>
                  </a:cubicBezTo>
                  <a:cubicBezTo>
                    <a:pt x="418" y="1929"/>
                    <a:pt x="1" y="2929"/>
                    <a:pt x="1" y="4001"/>
                  </a:cubicBezTo>
                  <a:cubicBezTo>
                    <a:pt x="1" y="4537"/>
                    <a:pt x="108" y="5061"/>
                    <a:pt x="310" y="5537"/>
                  </a:cubicBezTo>
                  <a:cubicBezTo>
                    <a:pt x="337" y="5590"/>
                    <a:pt x="384" y="5617"/>
                    <a:pt x="436" y="5617"/>
                  </a:cubicBezTo>
                  <a:cubicBezTo>
                    <a:pt x="453" y="5617"/>
                    <a:pt x="471" y="5614"/>
                    <a:pt x="489" y="5608"/>
                  </a:cubicBezTo>
                  <a:cubicBezTo>
                    <a:pt x="560" y="5573"/>
                    <a:pt x="596" y="5501"/>
                    <a:pt x="560" y="5430"/>
                  </a:cubicBezTo>
                  <a:cubicBezTo>
                    <a:pt x="382" y="5013"/>
                    <a:pt x="298" y="4584"/>
                    <a:pt x="287" y="4132"/>
                  </a:cubicBezTo>
                  <a:lnTo>
                    <a:pt x="1334" y="4132"/>
                  </a:lnTo>
                  <a:lnTo>
                    <a:pt x="1334" y="4299"/>
                  </a:lnTo>
                  <a:cubicBezTo>
                    <a:pt x="1334" y="4370"/>
                    <a:pt x="1418" y="4430"/>
                    <a:pt x="1489" y="4430"/>
                  </a:cubicBezTo>
                  <a:cubicBezTo>
                    <a:pt x="1561" y="4430"/>
                    <a:pt x="1620" y="4358"/>
                    <a:pt x="1620" y="4287"/>
                  </a:cubicBezTo>
                  <a:lnTo>
                    <a:pt x="1620" y="4132"/>
                  </a:lnTo>
                  <a:lnTo>
                    <a:pt x="3870" y="4132"/>
                  </a:lnTo>
                  <a:lnTo>
                    <a:pt x="3870" y="4299"/>
                  </a:lnTo>
                  <a:cubicBezTo>
                    <a:pt x="3870" y="4370"/>
                    <a:pt x="3930" y="4430"/>
                    <a:pt x="4001" y="4430"/>
                  </a:cubicBezTo>
                  <a:cubicBezTo>
                    <a:pt x="4073" y="4430"/>
                    <a:pt x="4132" y="4370"/>
                    <a:pt x="4132" y="4299"/>
                  </a:cubicBezTo>
                  <a:lnTo>
                    <a:pt x="4132" y="4132"/>
                  </a:lnTo>
                  <a:lnTo>
                    <a:pt x="6383" y="4132"/>
                  </a:lnTo>
                  <a:lnTo>
                    <a:pt x="6383" y="4287"/>
                  </a:lnTo>
                  <a:cubicBezTo>
                    <a:pt x="6383" y="4358"/>
                    <a:pt x="6442" y="4430"/>
                    <a:pt x="6514" y="4430"/>
                  </a:cubicBezTo>
                  <a:cubicBezTo>
                    <a:pt x="6597" y="4430"/>
                    <a:pt x="6656" y="4370"/>
                    <a:pt x="6656" y="4299"/>
                  </a:cubicBezTo>
                  <a:lnTo>
                    <a:pt x="6656" y="4132"/>
                  </a:lnTo>
                  <a:lnTo>
                    <a:pt x="7704" y="4132"/>
                  </a:lnTo>
                  <a:cubicBezTo>
                    <a:pt x="7692" y="4584"/>
                    <a:pt x="7609" y="5013"/>
                    <a:pt x="7430" y="5430"/>
                  </a:cubicBezTo>
                  <a:cubicBezTo>
                    <a:pt x="7395" y="5501"/>
                    <a:pt x="7430" y="5573"/>
                    <a:pt x="7502" y="5608"/>
                  </a:cubicBezTo>
                  <a:cubicBezTo>
                    <a:pt x="7514" y="5608"/>
                    <a:pt x="7526" y="5620"/>
                    <a:pt x="7561" y="5620"/>
                  </a:cubicBezTo>
                  <a:cubicBezTo>
                    <a:pt x="7621" y="5620"/>
                    <a:pt x="7668" y="5596"/>
                    <a:pt x="7692" y="5537"/>
                  </a:cubicBezTo>
                  <a:cubicBezTo>
                    <a:pt x="7907" y="5037"/>
                    <a:pt x="8002" y="4525"/>
                    <a:pt x="8002" y="4001"/>
                  </a:cubicBezTo>
                  <a:cubicBezTo>
                    <a:pt x="8014" y="2929"/>
                    <a:pt x="7597" y="1917"/>
                    <a:pt x="6835" y="1167"/>
                  </a:cubicBezTo>
                  <a:cubicBezTo>
                    <a:pt x="6073" y="417"/>
                    <a:pt x="5073" y="0"/>
                    <a:pt x="4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16573;p92">
            <a:extLst>
              <a:ext uri="{FF2B5EF4-FFF2-40B4-BE49-F238E27FC236}">
                <a16:creationId xmlns:a16="http://schemas.microsoft.com/office/drawing/2014/main" id="{684EC639-3CAE-CA7C-C26D-8B5EC7440AC4}"/>
              </a:ext>
            </a:extLst>
          </p:cNvPr>
          <p:cNvGrpSpPr/>
          <p:nvPr/>
        </p:nvGrpSpPr>
        <p:grpSpPr>
          <a:xfrm>
            <a:off x="9030983" y="2566632"/>
            <a:ext cx="359445" cy="524351"/>
            <a:chOff x="6633705" y="1969108"/>
            <a:chExt cx="249420" cy="363849"/>
          </a:xfrm>
          <a:solidFill>
            <a:srgbClr val="8E1438"/>
          </a:solidFill>
        </p:grpSpPr>
        <p:sp>
          <p:nvSpPr>
            <p:cNvPr id="335" name="Google Shape;16574;p92">
              <a:extLst>
                <a:ext uri="{FF2B5EF4-FFF2-40B4-BE49-F238E27FC236}">
                  <a16:creationId xmlns:a16="http://schemas.microsoft.com/office/drawing/2014/main" id="{3FE49BA3-9243-D562-AB87-7DF70C2AB49F}"/>
                </a:ext>
              </a:extLst>
            </p:cNvPr>
            <p:cNvSpPr/>
            <p:nvPr/>
          </p:nvSpPr>
          <p:spPr>
            <a:xfrm>
              <a:off x="6678426" y="1969108"/>
              <a:ext cx="159214" cy="238407"/>
            </a:xfrm>
            <a:custGeom>
              <a:avLst/>
              <a:gdLst/>
              <a:ahLst/>
              <a:cxnLst/>
              <a:rect l="l" t="t" r="r" b="b"/>
              <a:pathLst>
                <a:path w="5002" h="7490" extrusionOk="0">
                  <a:moveTo>
                    <a:pt x="2525" y="333"/>
                  </a:moveTo>
                  <a:cubicBezTo>
                    <a:pt x="2906" y="333"/>
                    <a:pt x="3239" y="572"/>
                    <a:pt x="3251" y="857"/>
                  </a:cubicBezTo>
                  <a:cubicBezTo>
                    <a:pt x="3025" y="762"/>
                    <a:pt x="2775" y="714"/>
                    <a:pt x="2525" y="714"/>
                  </a:cubicBezTo>
                  <a:cubicBezTo>
                    <a:pt x="2263" y="714"/>
                    <a:pt x="2013" y="762"/>
                    <a:pt x="1787" y="857"/>
                  </a:cubicBezTo>
                  <a:cubicBezTo>
                    <a:pt x="1811" y="560"/>
                    <a:pt x="2120" y="333"/>
                    <a:pt x="2525" y="333"/>
                  </a:cubicBezTo>
                  <a:close/>
                  <a:moveTo>
                    <a:pt x="2525" y="1036"/>
                  </a:moveTo>
                  <a:cubicBezTo>
                    <a:pt x="3418" y="1036"/>
                    <a:pt x="4144" y="1762"/>
                    <a:pt x="4144" y="2655"/>
                  </a:cubicBezTo>
                  <a:cubicBezTo>
                    <a:pt x="4144" y="2786"/>
                    <a:pt x="4132" y="2905"/>
                    <a:pt x="4097" y="3036"/>
                  </a:cubicBezTo>
                  <a:cubicBezTo>
                    <a:pt x="4073" y="2905"/>
                    <a:pt x="3989" y="2786"/>
                    <a:pt x="3870" y="2679"/>
                  </a:cubicBezTo>
                  <a:cubicBezTo>
                    <a:pt x="3216" y="2107"/>
                    <a:pt x="2049" y="1953"/>
                    <a:pt x="2001" y="1941"/>
                  </a:cubicBezTo>
                  <a:cubicBezTo>
                    <a:pt x="1994" y="1940"/>
                    <a:pt x="1987" y="1939"/>
                    <a:pt x="1980" y="1939"/>
                  </a:cubicBezTo>
                  <a:cubicBezTo>
                    <a:pt x="1894" y="1939"/>
                    <a:pt x="1822" y="2006"/>
                    <a:pt x="1811" y="2084"/>
                  </a:cubicBezTo>
                  <a:cubicBezTo>
                    <a:pt x="1787" y="2179"/>
                    <a:pt x="1870" y="2262"/>
                    <a:pt x="1953" y="2286"/>
                  </a:cubicBezTo>
                  <a:cubicBezTo>
                    <a:pt x="1965" y="2286"/>
                    <a:pt x="3073" y="2429"/>
                    <a:pt x="3656" y="2941"/>
                  </a:cubicBezTo>
                  <a:cubicBezTo>
                    <a:pt x="3727" y="3012"/>
                    <a:pt x="3787" y="3120"/>
                    <a:pt x="3787" y="3215"/>
                  </a:cubicBezTo>
                  <a:lnTo>
                    <a:pt x="3787" y="3370"/>
                  </a:lnTo>
                  <a:cubicBezTo>
                    <a:pt x="3787" y="4084"/>
                    <a:pt x="3216" y="4644"/>
                    <a:pt x="2525" y="4644"/>
                  </a:cubicBezTo>
                  <a:cubicBezTo>
                    <a:pt x="1822" y="4644"/>
                    <a:pt x="1251" y="4084"/>
                    <a:pt x="1251" y="3381"/>
                  </a:cubicBezTo>
                  <a:cubicBezTo>
                    <a:pt x="1251" y="3334"/>
                    <a:pt x="1287" y="3274"/>
                    <a:pt x="1311" y="3250"/>
                  </a:cubicBezTo>
                  <a:cubicBezTo>
                    <a:pt x="1453" y="3143"/>
                    <a:pt x="1644" y="2977"/>
                    <a:pt x="1763" y="2727"/>
                  </a:cubicBezTo>
                  <a:cubicBezTo>
                    <a:pt x="1811" y="2643"/>
                    <a:pt x="1775" y="2548"/>
                    <a:pt x="1692" y="2500"/>
                  </a:cubicBezTo>
                  <a:cubicBezTo>
                    <a:pt x="1664" y="2490"/>
                    <a:pt x="1637" y="2485"/>
                    <a:pt x="1612" y="2485"/>
                  </a:cubicBezTo>
                  <a:cubicBezTo>
                    <a:pt x="1551" y="2485"/>
                    <a:pt x="1499" y="2516"/>
                    <a:pt x="1465" y="2584"/>
                  </a:cubicBezTo>
                  <a:cubicBezTo>
                    <a:pt x="1370" y="2762"/>
                    <a:pt x="1227" y="2893"/>
                    <a:pt x="1120" y="2965"/>
                  </a:cubicBezTo>
                  <a:cubicBezTo>
                    <a:pt x="1060" y="3012"/>
                    <a:pt x="1001" y="3072"/>
                    <a:pt x="977" y="3143"/>
                  </a:cubicBezTo>
                  <a:cubicBezTo>
                    <a:pt x="930" y="2977"/>
                    <a:pt x="894" y="2822"/>
                    <a:pt x="894" y="2655"/>
                  </a:cubicBezTo>
                  <a:cubicBezTo>
                    <a:pt x="894" y="1762"/>
                    <a:pt x="1632" y="1036"/>
                    <a:pt x="2525" y="1036"/>
                  </a:cubicBezTo>
                  <a:close/>
                  <a:moveTo>
                    <a:pt x="3061" y="4882"/>
                  </a:moveTo>
                  <a:lnTo>
                    <a:pt x="3061" y="5120"/>
                  </a:lnTo>
                  <a:cubicBezTo>
                    <a:pt x="3061" y="5167"/>
                    <a:pt x="3061" y="5215"/>
                    <a:pt x="3073" y="5263"/>
                  </a:cubicBezTo>
                  <a:lnTo>
                    <a:pt x="2525" y="5679"/>
                  </a:lnTo>
                  <a:lnTo>
                    <a:pt x="1942" y="5263"/>
                  </a:lnTo>
                  <a:cubicBezTo>
                    <a:pt x="1953" y="5215"/>
                    <a:pt x="1953" y="5167"/>
                    <a:pt x="1953" y="5120"/>
                  </a:cubicBezTo>
                  <a:lnTo>
                    <a:pt x="1953" y="4882"/>
                  </a:lnTo>
                  <a:cubicBezTo>
                    <a:pt x="2132" y="4941"/>
                    <a:pt x="2311" y="4989"/>
                    <a:pt x="2501" y="4989"/>
                  </a:cubicBezTo>
                  <a:cubicBezTo>
                    <a:pt x="2704" y="4989"/>
                    <a:pt x="2882" y="4965"/>
                    <a:pt x="3061" y="4882"/>
                  </a:cubicBezTo>
                  <a:close/>
                  <a:moveTo>
                    <a:pt x="2525" y="5679"/>
                  </a:moveTo>
                  <a:cubicBezTo>
                    <a:pt x="2525" y="5685"/>
                    <a:pt x="2519" y="5688"/>
                    <a:pt x="2516" y="5688"/>
                  </a:cubicBezTo>
                  <a:cubicBezTo>
                    <a:pt x="2513" y="5688"/>
                    <a:pt x="2513" y="5685"/>
                    <a:pt x="2525" y="5679"/>
                  </a:cubicBezTo>
                  <a:close/>
                  <a:moveTo>
                    <a:pt x="2501" y="0"/>
                  </a:moveTo>
                  <a:cubicBezTo>
                    <a:pt x="1930" y="0"/>
                    <a:pt x="1453" y="405"/>
                    <a:pt x="1453" y="881"/>
                  </a:cubicBezTo>
                  <a:cubicBezTo>
                    <a:pt x="1453" y="929"/>
                    <a:pt x="1453" y="976"/>
                    <a:pt x="1465" y="1012"/>
                  </a:cubicBezTo>
                  <a:cubicBezTo>
                    <a:pt x="918" y="1357"/>
                    <a:pt x="560" y="1965"/>
                    <a:pt x="560" y="2667"/>
                  </a:cubicBezTo>
                  <a:cubicBezTo>
                    <a:pt x="560" y="3120"/>
                    <a:pt x="715" y="3560"/>
                    <a:pt x="1001" y="3917"/>
                  </a:cubicBezTo>
                  <a:cubicBezTo>
                    <a:pt x="1120" y="4251"/>
                    <a:pt x="1346" y="4524"/>
                    <a:pt x="1632" y="4727"/>
                  </a:cubicBezTo>
                  <a:lnTo>
                    <a:pt x="1632" y="5120"/>
                  </a:lnTo>
                  <a:cubicBezTo>
                    <a:pt x="1632" y="5203"/>
                    <a:pt x="1584" y="5275"/>
                    <a:pt x="1513" y="5298"/>
                  </a:cubicBezTo>
                  <a:lnTo>
                    <a:pt x="418" y="5775"/>
                  </a:lnTo>
                  <a:cubicBezTo>
                    <a:pt x="168" y="5894"/>
                    <a:pt x="1" y="6156"/>
                    <a:pt x="1" y="6418"/>
                  </a:cubicBezTo>
                  <a:lnTo>
                    <a:pt x="1" y="7322"/>
                  </a:lnTo>
                  <a:cubicBezTo>
                    <a:pt x="1" y="7418"/>
                    <a:pt x="84" y="7489"/>
                    <a:pt x="168" y="7489"/>
                  </a:cubicBezTo>
                  <a:cubicBezTo>
                    <a:pt x="263" y="7489"/>
                    <a:pt x="334" y="7418"/>
                    <a:pt x="334" y="7322"/>
                  </a:cubicBezTo>
                  <a:lnTo>
                    <a:pt x="334" y="6418"/>
                  </a:lnTo>
                  <a:cubicBezTo>
                    <a:pt x="334" y="6275"/>
                    <a:pt x="418" y="6132"/>
                    <a:pt x="560" y="6072"/>
                  </a:cubicBezTo>
                  <a:lnTo>
                    <a:pt x="1644" y="5596"/>
                  </a:lnTo>
                  <a:cubicBezTo>
                    <a:pt x="1692" y="5584"/>
                    <a:pt x="1715" y="5560"/>
                    <a:pt x="1751" y="5536"/>
                  </a:cubicBezTo>
                  <a:lnTo>
                    <a:pt x="2299" y="5941"/>
                  </a:lnTo>
                  <a:cubicBezTo>
                    <a:pt x="2358" y="5989"/>
                    <a:pt x="2430" y="6013"/>
                    <a:pt x="2501" y="6013"/>
                  </a:cubicBezTo>
                  <a:cubicBezTo>
                    <a:pt x="2584" y="6013"/>
                    <a:pt x="2656" y="5989"/>
                    <a:pt x="2715" y="5941"/>
                  </a:cubicBezTo>
                  <a:lnTo>
                    <a:pt x="3263" y="5536"/>
                  </a:lnTo>
                  <a:cubicBezTo>
                    <a:pt x="3299" y="5572"/>
                    <a:pt x="3335" y="5584"/>
                    <a:pt x="3370" y="5596"/>
                  </a:cubicBezTo>
                  <a:lnTo>
                    <a:pt x="4454" y="6072"/>
                  </a:lnTo>
                  <a:cubicBezTo>
                    <a:pt x="4585" y="6132"/>
                    <a:pt x="4680" y="6275"/>
                    <a:pt x="4680" y="6418"/>
                  </a:cubicBezTo>
                  <a:lnTo>
                    <a:pt x="4680" y="7322"/>
                  </a:lnTo>
                  <a:cubicBezTo>
                    <a:pt x="4680" y="7418"/>
                    <a:pt x="4751" y="7489"/>
                    <a:pt x="4847" y="7489"/>
                  </a:cubicBezTo>
                  <a:cubicBezTo>
                    <a:pt x="4930" y="7489"/>
                    <a:pt x="5001" y="7418"/>
                    <a:pt x="5001" y="7322"/>
                  </a:cubicBezTo>
                  <a:lnTo>
                    <a:pt x="5001" y="6418"/>
                  </a:lnTo>
                  <a:cubicBezTo>
                    <a:pt x="5001" y="6156"/>
                    <a:pt x="4847" y="5894"/>
                    <a:pt x="4585" y="5775"/>
                  </a:cubicBezTo>
                  <a:lnTo>
                    <a:pt x="3501" y="5298"/>
                  </a:lnTo>
                  <a:cubicBezTo>
                    <a:pt x="3430" y="5275"/>
                    <a:pt x="3382" y="5203"/>
                    <a:pt x="3382" y="5120"/>
                  </a:cubicBezTo>
                  <a:lnTo>
                    <a:pt x="3382" y="4727"/>
                  </a:lnTo>
                  <a:cubicBezTo>
                    <a:pt x="3668" y="4524"/>
                    <a:pt x="3894" y="4251"/>
                    <a:pt x="4013" y="3917"/>
                  </a:cubicBezTo>
                  <a:cubicBezTo>
                    <a:pt x="4287" y="3560"/>
                    <a:pt x="4454" y="3131"/>
                    <a:pt x="4454" y="2667"/>
                  </a:cubicBezTo>
                  <a:cubicBezTo>
                    <a:pt x="4454" y="1965"/>
                    <a:pt x="4097" y="1357"/>
                    <a:pt x="3549" y="1012"/>
                  </a:cubicBezTo>
                  <a:cubicBezTo>
                    <a:pt x="3561" y="976"/>
                    <a:pt x="3561" y="929"/>
                    <a:pt x="3561" y="881"/>
                  </a:cubicBezTo>
                  <a:cubicBezTo>
                    <a:pt x="3561" y="393"/>
                    <a:pt x="3085" y="0"/>
                    <a:pt x="2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6575;p92">
              <a:extLst>
                <a:ext uri="{FF2B5EF4-FFF2-40B4-BE49-F238E27FC236}">
                  <a16:creationId xmlns:a16="http://schemas.microsoft.com/office/drawing/2014/main" id="{087248EC-7E9E-AE0D-EAAC-9A638FDED27E}"/>
                </a:ext>
              </a:extLst>
            </p:cNvPr>
            <p:cNvSpPr/>
            <p:nvPr/>
          </p:nvSpPr>
          <p:spPr>
            <a:xfrm>
              <a:off x="6753481" y="2168809"/>
              <a:ext cx="10249" cy="38705"/>
            </a:xfrm>
            <a:custGeom>
              <a:avLst/>
              <a:gdLst/>
              <a:ahLst/>
              <a:cxnLst/>
              <a:rect l="l" t="t" r="r" b="b"/>
              <a:pathLst>
                <a:path w="322" h="1216" extrusionOk="0">
                  <a:moveTo>
                    <a:pt x="167" y="1"/>
                  </a:moveTo>
                  <a:cubicBezTo>
                    <a:pt x="72" y="1"/>
                    <a:pt x="0" y="72"/>
                    <a:pt x="0" y="155"/>
                  </a:cubicBezTo>
                  <a:lnTo>
                    <a:pt x="0" y="1048"/>
                  </a:lnTo>
                  <a:cubicBezTo>
                    <a:pt x="0" y="1144"/>
                    <a:pt x="72" y="1215"/>
                    <a:pt x="167" y="1215"/>
                  </a:cubicBezTo>
                  <a:cubicBezTo>
                    <a:pt x="250" y="1215"/>
                    <a:pt x="322" y="1144"/>
                    <a:pt x="322" y="1048"/>
                  </a:cubicBezTo>
                  <a:lnTo>
                    <a:pt x="322" y="155"/>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6576;p92">
              <a:extLst>
                <a:ext uri="{FF2B5EF4-FFF2-40B4-BE49-F238E27FC236}">
                  <a16:creationId xmlns:a16="http://schemas.microsoft.com/office/drawing/2014/main" id="{5A05FDD5-6966-2D54-B346-C8A0F7E88E9B}"/>
                </a:ext>
              </a:extLst>
            </p:cNvPr>
            <p:cNvSpPr/>
            <p:nvPr/>
          </p:nvSpPr>
          <p:spPr>
            <a:xfrm>
              <a:off x="6707614" y="2180173"/>
              <a:ext cx="10631" cy="27342"/>
            </a:xfrm>
            <a:custGeom>
              <a:avLst/>
              <a:gdLst/>
              <a:ahLst/>
              <a:cxnLst/>
              <a:rect l="l" t="t" r="r" b="b"/>
              <a:pathLst>
                <a:path w="334" h="859" extrusionOk="0">
                  <a:moveTo>
                    <a:pt x="155" y="1"/>
                  </a:moveTo>
                  <a:cubicBezTo>
                    <a:pt x="72" y="1"/>
                    <a:pt x="1" y="72"/>
                    <a:pt x="1" y="156"/>
                  </a:cubicBezTo>
                  <a:lnTo>
                    <a:pt x="1" y="691"/>
                  </a:lnTo>
                  <a:cubicBezTo>
                    <a:pt x="1" y="787"/>
                    <a:pt x="72" y="858"/>
                    <a:pt x="155" y="858"/>
                  </a:cubicBezTo>
                  <a:cubicBezTo>
                    <a:pt x="251" y="858"/>
                    <a:pt x="322" y="787"/>
                    <a:pt x="322" y="691"/>
                  </a:cubicBezTo>
                  <a:lnTo>
                    <a:pt x="322" y="156"/>
                  </a:lnTo>
                  <a:cubicBezTo>
                    <a:pt x="334" y="72"/>
                    <a:pt x="263"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6577;p92">
              <a:extLst>
                <a:ext uri="{FF2B5EF4-FFF2-40B4-BE49-F238E27FC236}">
                  <a16:creationId xmlns:a16="http://schemas.microsoft.com/office/drawing/2014/main" id="{FF923654-4F4A-FCBE-4514-7673AA2CBA46}"/>
                </a:ext>
              </a:extLst>
            </p:cNvPr>
            <p:cNvSpPr/>
            <p:nvPr/>
          </p:nvSpPr>
          <p:spPr>
            <a:xfrm>
              <a:off x="6798966" y="2180173"/>
              <a:ext cx="10249" cy="27342"/>
            </a:xfrm>
            <a:custGeom>
              <a:avLst/>
              <a:gdLst/>
              <a:ahLst/>
              <a:cxnLst/>
              <a:rect l="l" t="t" r="r" b="b"/>
              <a:pathLst>
                <a:path w="322" h="859" extrusionOk="0">
                  <a:moveTo>
                    <a:pt x="167" y="1"/>
                  </a:moveTo>
                  <a:cubicBezTo>
                    <a:pt x="71" y="1"/>
                    <a:pt x="0" y="72"/>
                    <a:pt x="0" y="156"/>
                  </a:cubicBezTo>
                  <a:lnTo>
                    <a:pt x="0" y="691"/>
                  </a:lnTo>
                  <a:cubicBezTo>
                    <a:pt x="0" y="787"/>
                    <a:pt x="71" y="858"/>
                    <a:pt x="167" y="858"/>
                  </a:cubicBezTo>
                  <a:cubicBezTo>
                    <a:pt x="250" y="858"/>
                    <a:pt x="321" y="787"/>
                    <a:pt x="321" y="691"/>
                  </a:cubicBezTo>
                  <a:lnTo>
                    <a:pt x="321" y="156"/>
                  </a:lnTo>
                  <a:cubicBezTo>
                    <a:pt x="321"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6578;p92">
              <a:extLst>
                <a:ext uri="{FF2B5EF4-FFF2-40B4-BE49-F238E27FC236}">
                  <a16:creationId xmlns:a16="http://schemas.microsoft.com/office/drawing/2014/main" id="{F0178C30-783E-ABDF-81FD-933CB5655F06}"/>
                </a:ext>
              </a:extLst>
            </p:cNvPr>
            <p:cNvSpPr/>
            <p:nvPr/>
          </p:nvSpPr>
          <p:spPr>
            <a:xfrm>
              <a:off x="6742118" y="2299949"/>
              <a:ext cx="32976" cy="33008"/>
            </a:xfrm>
            <a:custGeom>
              <a:avLst/>
              <a:gdLst/>
              <a:ahLst/>
              <a:cxnLst/>
              <a:rect l="l" t="t" r="r" b="b"/>
              <a:pathLst>
                <a:path w="1036" h="1037" extrusionOk="0">
                  <a:moveTo>
                    <a:pt x="524" y="322"/>
                  </a:moveTo>
                  <a:cubicBezTo>
                    <a:pt x="619" y="322"/>
                    <a:pt x="714" y="417"/>
                    <a:pt x="714" y="524"/>
                  </a:cubicBezTo>
                  <a:cubicBezTo>
                    <a:pt x="714" y="619"/>
                    <a:pt x="619" y="715"/>
                    <a:pt x="524" y="715"/>
                  </a:cubicBezTo>
                  <a:cubicBezTo>
                    <a:pt x="417" y="715"/>
                    <a:pt x="322" y="619"/>
                    <a:pt x="322" y="524"/>
                  </a:cubicBezTo>
                  <a:cubicBezTo>
                    <a:pt x="322" y="417"/>
                    <a:pt x="417" y="322"/>
                    <a:pt x="524" y="322"/>
                  </a:cubicBezTo>
                  <a:close/>
                  <a:moveTo>
                    <a:pt x="524" y="0"/>
                  </a:moveTo>
                  <a:cubicBezTo>
                    <a:pt x="238" y="0"/>
                    <a:pt x="0" y="238"/>
                    <a:pt x="0" y="524"/>
                  </a:cubicBezTo>
                  <a:cubicBezTo>
                    <a:pt x="0" y="798"/>
                    <a:pt x="238" y="1036"/>
                    <a:pt x="524" y="1036"/>
                  </a:cubicBezTo>
                  <a:cubicBezTo>
                    <a:pt x="798" y="1036"/>
                    <a:pt x="1036" y="798"/>
                    <a:pt x="1036" y="524"/>
                  </a:cubicBezTo>
                  <a:cubicBezTo>
                    <a:pt x="1036" y="238"/>
                    <a:pt x="79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6579;p92">
              <a:extLst>
                <a:ext uri="{FF2B5EF4-FFF2-40B4-BE49-F238E27FC236}">
                  <a16:creationId xmlns:a16="http://schemas.microsoft.com/office/drawing/2014/main" id="{D3A4A933-0FEC-F16F-00FF-612AADFB952C}"/>
                </a:ext>
              </a:extLst>
            </p:cNvPr>
            <p:cNvSpPr/>
            <p:nvPr/>
          </p:nvSpPr>
          <p:spPr>
            <a:xfrm>
              <a:off x="6633705" y="2299949"/>
              <a:ext cx="33008" cy="33008"/>
            </a:xfrm>
            <a:custGeom>
              <a:avLst/>
              <a:gdLst/>
              <a:ahLst/>
              <a:cxnLst/>
              <a:rect l="l" t="t" r="r" b="b"/>
              <a:pathLst>
                <a:path w="1037" h="1037" extrusionOk="0">
                  <a:moveTo>
                    <a:pt x="513" y="322"/>
                  </a:moveTo>
                  <a:cubicBezTo>
                    <a:pt x="620" y="322"/>
                    <a:pt x="715" y="417"/>
                    <a:pt x="715" y="524"/>
                  </a:cubicBezTo>
                  <a:cubicBezTo>
                    <a:pt x="715" y="619"/>
                    <a:pt x="620" y="715"/>
                    <a:pt x="513" y="715"/>
                  </a:cubicBezTo>
                  <a:cubicBezTo>
                    <a:pt x="418" y="715"/>
                    <a:pt x="322" y="619"/>
                    <a:pt x="322" y="524"/>
                  </a:cubicBezTo>
                  <a:cubicBezTo>
                    <a:pt x="322" y="417"/>
                    <a:pt x="418" y="322"/>
                    <a:pt x="513" y="322"/>
                  </a:cubicBezTo>
                  <a:close/>
                  <a:moveTo>
                    <a:pt x="513" y="0"/>
                  </a:moveTo>
                  <a:cubicBezTo>
                    <a:pt x="239" y="0"/>
                    <a:pt x="1" y="238"/>
                    <a:pt x="1" y="524"/>
                  </a:cubicBezTo>
                  <a:cubicBezTo>
                    <a:pt x="1" y="798"/>
                    <a:pt x="239" y="1036"/>
                    <a:pt x="513" y="1036"/>
                  </a:cubicBezTo>
                  <a:cubicBezTo>
                    <a:pt x="799" y="1036"/>
                    <a:pt x="1037" y="798"/>
                    <a:pt x="1037" y="524"/>
                  </a:cubicBezTo>
                  <a:cubicBezTo>
                    <a:pt x="1037" y="238"/>
                    <a:pt x="799"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6580;p92">
              <a:extLst>
                <a:ext uri="{FF2B5EF4-FFF2-40B4-BE49-F238E27FC236}">
                  <a16:creationId xmlns:a16="http://schemas.microsoft.com/office/drawing/2014/main" id="{E570F855-3FFA-C720-2B49-3049BE90E61F}"/>
                </a:ext>
              </a:extLst>
            </p:cNvPr>
            <p:cNvSpPr/>
            <p:nvPr/>
          </p:nvSpPr>
          <p:spPr>
            <a:xfrm>
              <a:off x="6850117" y="2299949"/>
              <a:ext cx="33008" cy="33008"/>
            </a:xfrm>
            <a:custGeom>
              <a:avLst/>
              <a:gdLst/>
              <a:ahLst/>
              <a:cxnLst/>
              <a:rect l="l" t="t" r="r" b="b"/>
              <a:pathLst>
                <a:path w="1037" h="1037" extrusionOk="0">
                  <a:moveTo>
                    <a:pt x="524" y="322"/>
                  </a:moveTo>
                  <a:cubicBezTo>
                    <a:pt x="619" y="322"/>
                    <a:pt x="715" y="417"/>
                    <a:pt x="715" y="524"/>
                  </a:cubicBezTo>
                  <a:cubicBezTo>
                    <a:pt x="715" y="619"/>
                    <a:pt x="619" y="715"/>
                    <a:pt x="524" y="715"/>
                  </a:cubicBezTo>
                  <a:cubicBezTo>
                    <a:pt x="417" y="715"/>
                    <a:pt x="322" y="619"/>
                    <a:pt x="322" y="524"/>
                  </a:cubicBezTo>
                  <a:cubicBezTo>
                    <a:pt x="322" y="417"/>
                    <a:pt x="417" y="322"/>
                    <a:pt x="524" y="322"/>
                  </a:cubicBezTo>
                  <a:close/>
                  <a:moveTo>
                    <a:pt x="524" y="0"/>
                  </a:moveTo>
                  <a:cubicBezTo>
                    <a:pt x="238" y="0"/>
                    <a:pt x="0" y="238"/>
                    <a:pt x="0" y="524"/>
                  </a:cubicBezTo>
                  <a:cubicBezTo>
                    <a:pt x="0" y="798"/>
                    <a:pt x="238" y="1036"/>
                    <a:pt x="524" y="1036"/>
                  </a:cubicBezTo>
                  <a:cubicBezTo>
                    <a:pt x="798" y="1036"/>
                    <a:pt x="1036" y="798"/>
                    <a:pt x="1036" y="524"/>
                  </a:cubicBezTo>
                  <a:cubicBezTo>
                    <a:pt x="1036" y="238"/>
                    <a:pt x="822"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6581;p92">
              <a:extLst>
                <a:ext uri="{FF2B5EF4-FFF2-40B4-BE49-F238E27FC236}">
                  <a16:creationId xmlns:a16="http://schemas.microsoft.com/office/drawing/2014/main" id="{7FDD21C5-0413-C8CC-3408-E582D62E8046}"/>
                </a:ext>
              </a:extLst>
            </p:cNvPr>
            <p:cNvSpPr/>
            <p:nvPr/>
          </p:nvSpPr>
          <p:spPr>
            <a:xfrm>
              <a:off x="6664039" y="2219610"/>
              <a:ext cx="188370" cy="73750"/>
            </a:xfrm>
            <a:custGeom>
              <a:avLst/>
              <a:gdLst/>
              <a:ahLst/>
              <a:cxnLst/>
              <a:rect l="l" t="t" r="r" b="b"/>
              <a:pathLst>
                <a:path w="5918" h="2317" extrusionOk="0">
                  <a:moveTo>
                    <a:pt x="2977" y="0"/>
                  </a:moveTo>
                  <a:cubicBezTo>
                    <a:pt x="2882" y="0"/>
                    <a:pt x="2810" y="83"/>
                    <a:pt x="2810" y="167"/>
                  </a:cubicBezTo>
                  <a:lnTo>
                    <a:pt x="2810" y="369"/>
                  </a:lnTo>
                  <a:lnTo>
                    <a:pt x="1632" y="369"/>
                  </a:lnTo>
                  <a:cubicBezTo>
                    <a:pt x="1405" y="369"/>
                    <a:pt x="1191" y="464"/>
                    <a:pt x="1048" y="667"/>
                  </a:cubicBezTo>
                  <a:lnTo>
                    <a:pt x="60" y="2048"/>
                  </a:lnTo>
                  <a:cubicBezTo>
                    <a:pt x="0" y="2119"/>
                    <a:pt x="24" y="2227"/>
                    <a:pt x="96" y="2286"/>
                  </a:cubicBezTo>
                  <a:cubicBezTo>
                    <a:pt x="125" y="2307"/>
                    <a:pt x="156" y="2316"/>
                    <a:pt x="186" y="2316"/>
                  </a:cubicBezTo>
                  <a:cubicBezTo>
                    <a:pt x="241" y="2316"/>
                    <a:pt x="295" y="2285"/>
                    <a:pt x="334" y="2238"/>
                  </a:cubicBezTo>
                  <a:lnTo>
                    <a:pt x="1334" y="857"/>
                  </a:lnTo>
                  <a:cubicBezTo>
                    <a:pt x="1405" y="750"/>
                    <a:pt x="1512" y="703"/>
                    <a:pt x="1632" y="703"/>
                  </a:cubicBezTo>
                  <a:lnTo>
                    <a:pt x="2810" y="703"/>
                  </a:lnTo>
                  <a:lnTo>
                    <a:pt x="2810" y="1977"/>
                  </a:lnTo>
                  <a:cubicBezTo>
                    <a:pt x="2810" y="2060"/>
                    <a:pt x="2882" y="2131"/>
                    <a:pt x="2977" y="2131"/>
                  </a:cubicBezTo>
                  <a:cubicBezTo>
                    <a:pt x="3060" y="2131"/>
                    <a:pt x="3132" y="2060"/>
                    <a:pt x="3132" y="1977"/>
                  </a:cubicBezTo>
                  <a:lnTo>
                    <a:pt x="3132" y="703"/>
                  </a:lnTo>
                  <a:lnTo>
                    <a:pt x="4310" y="703"/>
                  </a:lnTo>
                  <a:cubicBezTo>
                    <a:pt x="4430" y="703"/>
                    <a:pt x="4549" y="762"/>
                    <a:pt x="4608" y="857"/>
                  </a:cubicBezTo>
                  <a:lnTo>
                    <a:pt x="5608" y="2238"/>
                  </a:lnTo>
                  <a:cubicBezTo>
                    <a:pt x="5632" y="2286"/>
                    <a:pt x="5692" y="2310"/>
                    <a:pt x="5739" y="2310"/>
                  </a:cubicBezTo>
                  <a:cubicBezTo>
                    <a:pt x="5775" y="2310"/>
                    <a:pt x="5811" y="2298"/>
                    <a:pt x="5846" y="2286"/>
                  </a:cubicBezTo>
                  <a:cubicBezTo>
                    <a:pt x="5906" y="2227"/>
                    <a:pt x="5918" y="2119"/>
                    <a:pt x="5870" y="2048"/>
                  </a:cubicBezTo>
                  <a:lnTo>
                    <a:pt x="4882" y="667"/>
                  </a:lnTo>
                  <a:cubicBezTo>
                    <a:pt x="4739" y="488"/>
                    <a:pt x="4537" y="369"/>
                    <a:pt x="4299" y="369"/>
                  </a:cubicBezTo>
                  <a:lnTo>
                    <a:pt x="3132" y="369"/>
                  </a:lnTo>
                  <a:lnTo>
                    <a:pt x="3132" y="167"/>
                  </a:lnTo>
                  <a:cubicBezTo>
                    <a:pt x="3132" y="83"/>
                    <a:pt x="3060" y="0"/>
                    <a:pt x="2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16582;p92">
            <a:extLst>
              <a:ext uri="{FF2B5EF4-FFF2-40B4-BE49-F238E27FC236}">
                <a16:creationId xmlns:a16="http://schemas.microsoft.com/office/drawing/2014/main" id="{F1C906C3-1927-FF6F-CCF1-43E1FD183A9C}"/>
              </a:ext>
            </a:extLst>
          </p:cNvPr>
          <p:cNvGrpSpPr/>
          <p:nvPr/>
        </p:nvGrpSpPr>
        <p:grpSpPr>
          <a:xfrm>
            <a:off x="6980736" y="2566632"/>
            <a:ext cx="326646" cy="523800"/>
            <a:chOff x="5211031" y="1969108"/>
            <a:chExt cx="226661" cy="363467"/>
          </a:xfrm>
          <a:solidFill>
            <a:srgbClr val="8E1438"/>
          </a:solidFill>
        </p:grpSpPr>
        <p:sp>
          <p:nvSpPr>
            <p:cNvPr id="344" name="Google Shape;16583;p92">
              <a:extLst>
                <a:ext uri="{FF2B5EF4-FFF2-40B4-BE49-F238E27FC236}">
                  <a16:creationId xmlns:a16="http://schemas.microsoft.com/office/drawing/2014/main" id="{732C7600-5303-7E91-DA3F-811E83E55B02}"/>
                </a:ext>
              </a:extLst>
            </p:cNvPr>
            <p:cNvSpPr/>
            <p:nvPr/>
          </p:nvSpPr>
          <p:spPr>
            <a:xfrm>
              <a:off x="5211031" y="1969108"/>
              <a:ext cx="226661" cy="363467"/>
            </a:xfrm>
            <a:custGeom>
              <a:avLst/>
              <a:gdLst/>
              <a:ahLst/>
              <a:cxnLst/>
              <a:rect l="l" t="t" r="r" b="b"/>
              <a:pathLst>
                <a:path w="7121" h="11419" extrusionOk="0">
                  <a:moveTo>
                    <a:pt x="6787" y="869"/>
                  </a:moveTo>
                  <a:cubicBezTo>
                    <a:pt x="6787" y="869"/>
                    <a:pt x="6799" y="869"/>
                    <a:pt x="6799" y="881"/>
                  </a:cubicBezTo>
                  <a:lnTo>
                    <a:pt x="6799" y="1238"/>
                  </a:lnTo>
                  <a:lnTo>
                    <a:pt x="6252" y="1250"/>
                  </a:lnTo>
                  <a:cubicBezTo>
                    <a:pt x="6156" y="1250"/>
                    <a:pt x="6085" y="1334"/>
                    <a:pt x="6085" y="1417"/>
                  </a:cubicBezTo>
                  <a:cubicBezTo>
                    <a:pt x="6085" y="1512"/>
                    <a:pt x="6156" y="1584"/>
                    <a:pt x="6252" y="1584"/>
                  </a:cubicBezTo>
                  <a:lnTo>
                    <a:pt x="6442" y="1584"/>
                  </a:lnTo>
                  <a:lnTo>
                    <a:pt x="6442" y="7501"/>
                  </a:lnTo>
                  <a:cubicBezTo>
                    <a:pt x="6442" y="7501"/>
                    <a:pt x="6442" y="7525"/>
                    <a:pt x="6430" y="7525"/>
                  </a:cubicBezTo>
                  <a:lnTo>
                    <a:pt x="703" y="7525"/>
                  </a:lnTo>
                  <a:cubicBezTo>
                    <a:pt x="703" y="7525"/>
                    <a:pt x="679" y="7525"/>
                    <a:pt x="679" y="7501"/>
                  </a:cubicBezTo>
                  <a:lnTo>
                    <a:pt x="679" y="1584"/>
                  </a:lnTo>
                  <a:lnTo>
                    <a:pt x="5537" y="1584"/>
                  </a:lnTo>
                  <a:cubicBezTo>
                    <a:pt x="5621" y="1584"/>
                    <a:pt x="5704" y="1512"/>
                    <a:pt x="5704" y="1417"/>
                  </a:cubicBezTo>
                  <a:cubicBezTo>
                    <a:pt x="5704" y="1334"/>
                    <a:pt x="5621" y="1250"/>
                    <a:pt x="5537" y="1250"/>
                  </a:cubicBezTo>
                  <a:lnTo>
                    <a:pt x="346" y="1250"/>
                  </a:lnTo>
                  <a:cubicBezTo>
                    <a:pt x="346" y="1250"/>
                    <a:pt x="322" y="1250"/>
                    <a:pt x="322" y="1238"/>
                  </a:cubicBezTo>
                  <a:lnTo>
                    <a:pt x="322" y="881"/>
                  </a:lnTo>
                  <a:cubicBezTo>
                    <a:pt x="322" y="881"/>
                    <a:pt x="322" y="869"/>
                    <a:pt x="346" y="869"/>
                  </a:cubicBezTo>
                  <a:close/>
                  <a:moveTo>
                    <a:pt x="5406" y="7858"/>
                  </a:moveTo>
                  <a:lnTo>
                    <a:pt x="5906" y="10394"/>
                  </a:lnTo>
                  <a:lnTo>
                    <a:pt x="3739" y="10394"/>
                  </a:lnTo>
                  <a:lnTo>
                    <a:pt x="3739" y="8418"/>
                  </a:lnTo>
                  <a:cubicBezTo>
                    <a:pt x="3739" y="8323"/>
                    <a:pt x="3656" y="8251"/>
                    <a:pt x="3573" y="8251"/>
                  </a:cubicBezTo>
                  <a:cubicBezTo>
                    <a:pt x="3477" y="8251"/>
                    <a:pt x="3406" y="8323"/>
                    <a:pt x="3406" y="8418"/>
                  </a:cubicBezTo>
                  <a:lnTo>
                    <a:pt x="3406" y="10394"/>
                  </a:lnTo>
                  <a:lnTo>
                    <a:pt x="1239" y="10394"/>
                  </a:lnTo>
                  <a:lnTo>
                    <a:pt x="1739" y="7858"/>
                  </a:lnTo>
                  <a:close/>
                  <a:moveTo>
                    <a:pt x="3573" y="0"/>
                  </a:moveTo>
                  <a:cubicBezTo>
                    <a:pt x="3477" y="0"/>
                    <a:pt x="3406" y="83"/>
                    <a:pt x="3406" y="167"/>
                  </a:cubicBezTo>
                  <a:lnTo>
                    <a:pt x="3406" y="536"/>
                  </a:lnTo>
                  <a:lnTo>
                    <a:pt x="346" y="536"/>
                  </a:lnTo>
                  <a:cubicBezTo>
                    <a:pt x="144" y="536"/>
                    <a:pt x="1" y="691"/>
                    <a:pt x="1" y="881"/>
                  </a:cubicBezTo>
                  <a:lnTo>
                    <a:pt x="1" y="1238"/>
                  </a:lnTo>
                  <a:cubicBezTo>
                    <a:pt x="1" y="1429"/>
                    <a:pt x="144" y="1584"/>
                    <a:pt x="346" y="1584"/>
                  </a:cubicBezTo>
                  <a:lnTo>
                    <a:pt x="358" y="1584"/>
                  </a:lnTo>
                  <a:lnTo>
                    <a:pt x="358" y="7501"/>
                  </a:lnTo>
                  <a:cubicBezTo>
                    <a:pt x="358" y="7703"/>
                    <a:pt x="501" y="7846"/>
                    <a:pt x="691" y="7846"/>
                  </a:cubicBezTo>
                  <a:lnTo>
                    <a:pt x="1382" y="7846"/>
                  </a:lnTo>
                  <a:lnTo>
                    <a:pt x="715" y="11228"/>
                  </a:lnTo>
                  <a:cubicBezTo>
                    <a:pt x="691" y="11311"/>
                    <a:pt x="751" y="11406"/>
                    <a:pt x="846" y="11418"/>
                  </a:cubicBezTo>
                  <a:lnTo>
                    <a:pt x="870" y="11418"/>
                  </a:lnTo>
                  <a:cubicBezTo>
                    <a:pt x="953" y="11418"/>
                    <a:pt x="1025" y="11359"/>
                    <a:pt x="1037" y="11287"/>
                  </a:cubicBezTo>
                  <a:lnTo>
                    <a:pt x="1156" y="10704"/>
                  </a:lnTo>
                  <a:lnTo>
                    <a:pt x="3394" y="10704"/>
                  </a:lnTo>
                  <a:lnTo>
                    <a:pt x="3394" y="11251"/>
                  </a:lnTo>
                  <a:cubicBezTo>
                    <a:pt x="3394" y="11347"/>
                    <a:pt x="3466" y="11418"/>
                    <a:pt x="3549" y="11418"/>
                  </a:cubicBezTo>
                  <a:cubicBezTo>
                    <a:pt x="3644" y="11418"/>
                    <a:pt x="3716" y="11347"/>
                    <a:pt x="3716" y="11251"/>
                  </a:cubicBezTo>
                  <a:lnTo>
                    <a:pt x="3716" y="10704"/>
                  </a:lnTo>
                  <a:lnTo>
                    <a:pt x="5954" y="10704"/>
                  </a:lnTo>
                  <a:lnTo>
                    <a:pt x="6073" y="11287"/>
                  </a:lnTo>
                  <a:cubicBezTo>
                    <a:pt x="6085" y="11359"/>
                    <a:pt x="6156" y="11418"/>
                    <a:pt x="6228" y="11418"/>
                  </a:cubicBezTo>
                  <a:lnTo>
                    <a:pt x="6264" y="11418"/>
                  </a:lnTo>
                  <a:cubicBezTo>
                    <a:pt x="6347" y="11406"/>
                    <a:pt x="6406" y="11311"/>
                    <a:pt x="6394" y="11228"/>
                  </a:cubicBezTo>
                  <a:lnTo>
                    <a:pt x="5728" y="7846"/>
                  </a:lnTo>
                  <a:lnTo>
                    <a:pt x="6406" y="7846"/>
                  </a:lnTo>
                  <a:cubicBezTo>
                    <a:pt x="6609" y="7846"/>
                    <a:pt x="6752" y="7703"/>
                    <a:pt x="6752" y="7501"/>
                  </a:cubicBezTo>
                  <a:lnTo>
                    <a:pt x="6752" y="1584"/>
                  </a:lnTo>
                  <a:lnTo>
                    <a:pt x="6764" y="1584"/>
                  </a:lnTo>
                  <a:cubicBezTo>
                    <a:pt x="6966" y="1584"/>
                    <a:pt x="7109" y="1429"/>
                    <a:pt x="7109" y="1238"/>
                  </a:cubicBezTo>
                  <a:lnTo>
                    <a:pt x="7109" y="881"/>
                  </a:lnTo>
                  <a:cubicBezTo>
                    <a:pt x="7121" y="691"/>
                    <a:pt x="6978" y="524"/>
                    <a:pt x="6787" y="524"/>
                  </a:cubicBezTo>
                  <a:lnTo>
                    <a:pt x="3739" y="524"/>
                  </a:lnTo>
                  <a:lnTo>
                    <a:pt x="3739" y="167"/>
                  </a:lnTo>
                  <a:cubicBezTo>
                    <a:pt x="3739" y="83"/>
                    <a:pt x="3656" y="0"/>
                    <a:pt x="35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6584;p92">
              <a:extLst>
                <a:ext uri="{FF2B5EF4-FFF2-40B4-BE49-F238E27FC236}">
                  <a16:creationId xmlns:a16="http://schemas.microsoft.com/office/drawing/2014/main" id="{A18E3F51-3D24-2D7F-A12D-15DC50E6B0E1}"/>
                </a:ext>
              </a:extLst>
            </p:cNvPr>
            <p:cNvSpPr/>
            <p:nvPr/>
          </p:nvSpPr>
          <p:spPr>
            <a:xfrm>
              <a:off x="5250468" y="2060046"/>
              <a:ext cx="147819" cy="107649"/>
            </a:xfrm>
            <a:custGeom>
              <a:avLst/>
              <a:gdLst/>
              <a:ahLst/>
              <a:cxnLst/>
              <a:rect l="l" t="t" r="r" b="b"/>
              <a:pathLst>
                <a:path w="4644" h="3382" extrusionOk="0">
                  <a:moveTo>
                    <a:pt x="3584" y="1"/>
                  </a:moveTo>
                  <a:cubicBezTo>
                    <a:pt x="3489" y="1"/>
                    <a:pt x="3417" y="84"/>
                    <a:pt x="3417" y="167"/>
                  </a:cubicBezTo>
                  <a:cubicBezTo>
                    <a:pt x="3417" y="263"/>
                    <a:pt x="3489" y="334"/>
                    <a:pt x="3584" y="334"/>
                  </a:cubicBezTo>
                  <a:lnTo>
                    <a:pt x="4072" y="334"/>
                  </a:lnTo>
                  <a:lnTo>
                    <a:pt x="2417" y="1989"/>
                  </a:lnTo>
                  <a:lnTo>
                    <a:pt x="2405" y="1989"/>
                  </a:lnTo>
                  <a:lnTo>
                    <a:pt x="2036" y="1608"/>
                  </a:lnTo>
                  <a:cubicBezTo>
                    <a:pt x="1971" y="1542"/>
                    <a:pt x="1881" y="1510"/>
                    <a:pt x="1792" y="1510"/>
                  </a:cubicBezTo>
                  <a:cubicBezTo>
                    <a:pt x="1703" y="1510"/>
                    <a:pt x="1613" y="1542"/>
                    <a:pt x="1548" y="1608"/>
                  </a:cubicBezTo>
                  <a:lnTo>
                    <a:pt x="60" y="3096"/>
                  </a:lnTo>
                  <a:cubicBezTo>
                    <a:pt x="0" y="3156"/>
                    <a:pt x="0" y="3275"/>
                    <a:pt x="60" y="3334"/>
                  </a:cubicBezTo>
                  <a:cubicBezTo>
                    <a:pt x="83" y="3370"/>
                    <a:pt x="131" y="3382"/>
                    <a:pt x="179" y="3382"/>
                  </a:cubicBezTo>
                  <a:cubicBezTo>
                    <a:pt x="214" y="3382"/>
                    <a:pt x="262" y="3370"/>
                    <a:pt x="298" y="3334"/>
                  </a:cubicBezTo>
                  <a:lnTo>
                    <a:pt x="1786" y="1846"/>
                  </a:lnTo>
                  <a:lnTo>
                    <a:pt x="1798" y="1846"/>
                  </a:lnTo>
                  <a:lnTo>
                    <a:pt x="2167" y="2227"/>
                  </a:lnTo>
                  <a:cubicBezTo>
                    <a:pt x="2227" y="2287"/>
                    <a:pt x="2310" y="2322"/>
                    <a:pt x="2405" y="2322"/>
                  </a:cubicBezTo>
                  <a:cubicBezTo>
                    <a:pt x="2488" y="2322"/>
                    <a:pt x="2584" y="2298"/>
                    <a:pt x="2643" y="2227"/>
                  </a:cubicBezTo>
                  <a:lnTo>
                    <a:pt x="4298" y="572"/>
                  </a:lnTo>
                  <a:lnTo>
                    <a:pt x="4298" y="1060"/>
                  </a:lnTo>
                  <a:cubicBezTo>
                    <a:pt x="4298" y="1155"/>
                    <a:pt x="4370" y="1227"/>
                    <a:pt x="4453" y="1227"/>
                  </a:cubicBezTo>
                  <a:cubicBezTo>
                    <a:pt x="4548" y="1227"/>
                    <a:pt x="4620" y="1155"/>
                    <a:pt x="4620" y="1060"/>
                  </a:cubicBezTo>
                  <a:lnTo>
                    <a:pt x="4620" y="167"/>
                  </a:lnTo>
                  <a:cubicBezTo>
                    <a:pt x="4644" y="84"/>
                    <a:pt x="4560" y="1"/>
                    <a:pt x="4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16585;p92">
            <a:extLst>
              <a:ext uri="{FF2B5EF4-FFF2-40B4-BE49-F238E27FC236}">
                <a16:creationId xmlns:a16="http://schemas.microsoft.com/office/drawing/2014/main" id="{AD96F8CF-E428-3970-93FB-3B67CEE165F3}"/>
              </a:ext>
            </a:extLst>
          </p:cNvPr>
          <p:cNvGrpSpPr/>
          <p:nvPr/>
        </p:nvGrpSpPr>
        <p:grpSpPr>
          <a:xfrm>
            <a:off x="4821821" y="2568788"/>
            <a:ext cx="510680" cy="510726"/>
            <a:chOff x="3712952" y="1970604"/>
            <a:chExt cx="354363" cy="354395"/>
          </a:xfrm>
          <a:solidFill>
            <a:srgbClr val="8E1438"/>
          </a:solidFill>
        </p:grpSpPr>
        <p:sp>
          <p:nvSpPr>
            <p:cNvPr id="347" name="Google Shape;16586;p92">
              <a:extLst>
                <a:ext uri="{FF2B5EF4-FFF2-40B4-BE49-F238E27FC236}">
                  <a16:creationId xmlns:a16="http://schemas.microsoft.com/office/drawing/2014/main" id="{16E9E6FB-3ECD-4205-DDC6-55B6FDC0F9CA}"/>
                </a:ext>
              </a:extLst>
            </p:cNvPr>
            <p:cNvSpPr/>
            <p:nvPr/>
          </p:nvSpPr>
          <p:spPr>
            <a:xfrm>
              <a:off x="3868314" y="2281360"/>
              <a:ext cx="43639" cy="43639"/>
            </a:xfrm>
            <a:custGeom>
              <a:avLst/>
              <a:gdLst/>
              <a:ahLst/>
              <a:cxnLst/>
              <a:rect l="l" t="t" r="r" b="b"/>
              <a:pathLst>
                <a:path w="1371" h="1371" extrusionOk="0">
                  <a:moveTo>
                    <a:pt x="692" y="334"/>
                  </a:moveTo>
                  <a:cubicBezTo>
                    <a:pt x="882" y="334"/>
                    <a:pt x="1049" y="489"/>
                    <a:pt x="1049" y="691"/>
                  </a:cubicBezTo>
                  <a:cubicBezTo>
                    <a:pt x="1049" y="882"/>
                    <a:pt x="894" y="1049"/>
                    <a:pt x="692" y="1049"/>
                  </a:cubicBezTo>
                  <a:cubicBezTo>
                    <a:pt x="501" y="1049"/>
                    <a:pt x="334" y="882"/>
                    <a:pt x="334" y="691"/>
                  </a:cubicBezTo>
                  <a:cubicBezTo>
                    <a:pt x="334" y="489"/>
                    <a:pt x="501" y="334"/>
                    <a:pt x="692" y="334"/>
                  </a:cubicBezTo>
                  <a:close/>
                  <a:moveTo>
                    <a:pt x="692" y="1"/>
                  </a:moveTo>
                  <a:cubicBezTo>
                    <a:pt x="322" y="1"/>
                    <a:pt x="1" y="310"/>
                    <a:pt x="1" y="691"/>
                  </a:cubicBezTo>
                  <a:cubicBezTo>
                    <a:pt x="1" y="1060"/>
                    <a:pt x="322" y="1370"/>
                    <a:pt x="692" y="1370"/>
                  </a:cubicBezTo>
                  <a:cubicBezTo>
                    <a:pt x="1061" y="1370"/>
                    <a:pt x="1370" y="1060"/>
                    <a:pt x="1370" y="691"/>
                  </a:cubicBezTo>
                  <a:cubicBezTo>
                    <a:pt x="1370" y="310"/>
                    <a:pt x="1073" y="1"/>
                    <a:pt x="6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6587;p92">
              <a:extLst>
                <a:ext uri="{FF2B5EF4-FFF2-40B4-BE49-F238E27FC236}">
                  <a16:creationId xmlns:a16="http://schemas.microsoft.com/office/drawing/2014/main" id="{A0447A2F-0D48-4316-FEBD-9E05293F40AD}"/>
                </a:ext>
              </a:extLst>
            </p:cNvPr>
            <p:cNvSpPr/>
            <p:nvPr/>
          </p:nvSpPr>
          <p:spPr>
            <a:xfrm>
              <a:off x="3940346" y="2120300"/>
              <a:ext cx="54970" cy="55002"/>
            </a:xfrm>
            <a:custGeom>
              <a:avLst/>
              <a:gdLst/>
              <a:ahLst/>
              <a:cxnLst/>
              <a:rect l="l" t="t" r="r" b="b"/>
              <a:pathLst>
                <a:path w="1727" h="1728" extrusionOk="0">
                  <a:moveTo>
                    <a:pt x="869" y="322"/>
                  </a:moveTo>
                  <a:cubicBezTo>
                    <a:pt x="1167" y="322"/>
                    <a:pt x="1405" y="572"/>
                    <a:pt x="1405" y="870"/>
                  </a:cubicBezTo>
                  <a:cubicBezTo>
                    <a:pt x="1405" y="1167"/>
                    <a:pt x="1167" y="1406"/>
                    <a:pt x="869" y="1406"/>
                  </a:cubicBezTo>
                  <a:cubicBezTo>
                    <a:pt x="572" y="1406"/>
                    <a:pt x="334" y="1167"/>
                    <a:pt x="334" y="870"/>
                  </a:cubicBezTo>
                  <a:cubicBezTo>
                    <a:pt x="334" y="572"/>
                    <a:pt x="572" y="322"/>
                    <a:pt x="869" y="322"/>
                  </a:cubicBezTo>
                  <a:close/>
                  <a:moveTo>
                    <a:pt x="869" y="1"/>
                  </a:moveTo>
                  <a:cubicBezTo>
                    <a:pt x="393" y="1"/>
                    <a:pt x="0" y="394"/>
                    <a:pt x="0" y="870"/>
                  </a:cubicBezTo>
                  <a:cubicBezTo>
                    <a:pt x="0" y="1346"/>
                    <a:pt x="393" y="1727"/>
                    <a:pt x="869" y="1727"/>
                  </a:cubicBezTo>
                  <a:cubicBezTo>
                    <a:pt x="1346" y="1727"/>
                    <a:pt x="1727" y="1346"/>
                    <a:pt x="1727" y="870"/>
                  </a:cubicBezTo>
                  <a:cubicBezTo>
                    <a:pt x="1727" y="394"/>
                    <a:pt x="1346" y="1"/>
                    <a:pt x="8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6588;p92">
              <a:extLst>
                <a:ext uri="{FF2B5EF4-FFF2-40B4-BE49-F238E27FC236}">
                  <a16:creationId xmlns:a16="http://schemas.microsoft.com/office/drawing/2014/main" id="{76A67FC1-B7E4-652A-6CD3-5948DC613FB0}"/>
                </a:ext>
              </a:extLst>
            </p:cNvPr>
            <p:cNvSpPr/>
            <p:nvPr/>
          </p:nvSpPr>
          <p:spPr>
            <a:xfrm>
              <a:off x="3784952" y="2120300"/>
              <a:ext cx="54970" cy="55002"/>
            </a:xfrm>
            <a:custGeom>
              <a:avLst/>
              <a:gdLst/>
              <a:ahLst/>
              <a:cxnLst/>
              <a:rect l="l" t="t" r="r" b="b"/>
              <a:pathLst>
                <a:path w="1727" h="1728" extrusionOk="0">
                  <a:moveTo>
                    <a:pt x="870" y="322"/>
                  </a:moveTo>
                  <a:cubicBezTo>
                    <a:pt x="1167" y="322"/>
                    <a:pt x="1406" y="572"/>
                    <a:pt x="1406" y="870"/>
                  </a:cubicBezTo>
                  <a:cubicBezTo>
                    <a:pt x="1406" y="1167"/>
                    <a:pt x="1167" y="1406"/>
                    <a:pt x="870" y="1406"/>
                  </a:cubicBezTo>
                  <a:cubicBezTo>
                    <a:pt x="572" y="1406"/>
                    <a:pt x="334" y="1167"/>
                    <a:pt x="334" y="870"/>
                  </a:cubicBezTo>
                  <a:cubicBezTo>
                    <a:pt x="334" y="572"/>
                    <a:pt x="572" y="322"/>
                    <a:pt x="870" y="322"/>
                  </a:cubicBezTo>
                  <a:close/>
                  <a:moveTo>
                    <a:pt x="870" y="1"/>
                  </a:moveTo>
                  <a:cubicBezTo>
                    <a:pt x="394" y="1"/>
                    <a:pt x="1" y="394"/>
                    <a:pt x="1" y="870"/>
                  </a:cubicBezTo>
                  <a:cubicBezTo>
                    <a:pt x="1" y="1346"/>
                    <a:pt x="394" y="1727"/>
                    <a:pt x="870" y="1727"/>
                  </a:cubicBezTo>
                  <a:cubicBezTo>
                    <a:pt x="1346" y="1727"/>
                    <a:pt x="1727" y="1346"/>
                    <a:pt x="1727" y="870"/>
                  </a:cubicBezTo>
                  <a:cubicBezTo>
                    <a:pt x="1727" y="394"/>
                    <a:pt x="1346" y="1"/>
                    <a:pt x="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6589;p92">
              <a:extLst>
                <a:ext uri="{FF2B5EF4-FFF2-40B4-BE49-F238E27FC236}">
                  <a16:creationId xmlns:a16="http://schemas.microsoft.com/office/drawing/2014/main" id="{25B1F616-B3FF-09FA-87A6-05BFF7DB957E}"/>
                </a:ext>
              </a:extLst>
            </p:cNvPr>
            <p:cNvSpPr/>
            <p:nvPr/>
          </p:nvSpPr>
          <p:spPr>
            <a:xfrm>
              <a:off x="3712952" y="2281360"/>
              <a:ext cx="44371" cy="43639"/>
            </a:xfrm>
            <a:custGeom>
              <a:avLst/>
              <a:gdLst/>
              <a:ahLst/>
              <a:cxnLst/>
              <a:rect l="l" t="t" r="r" b="b"/>
              <a:pathLst>
                <a:path w="1394" h="1371" extrusionOk="0">
                  <a:moveTo>
                    <a:pt x="691" y="334"/>
                  </a:moveTo>
                  <a:cubicBezTo>
                    <a:pt x="881" y="334"/>
                    <a:pt x="1048" y="489"/>
                    <a:pt x="1048" y="691"/>
                  </a:cubicBezTo>
                  <a:cubicBezTo>
                    <a:pt x="1048" y="882"/>
                    <a:pt x="893" y="1049"/>
                    <a:pt x="691" y="1049"/>
                  </a:cubicBezTo>
                  <a:cubicBezTo>
                    <a:pt x="500" y="1049"/>
                    <a:pt x="334" y="882"/>
                    <a:pt x="334" y="691"/>
                  </a:cubicBezTo>
                  <a:cubicBezTo>
                    <a:pt x="334" y="489"/>
                    <a:pt x="500" y="334"/>
                    <a:pt x="691" y="334"/>
                  </a:cubicBezTo>
                  <a:close/>
                  <a:moveTo>
                    <a:pt x="691" y="1"/>
                  </a:moveTo>
                  <a:cubicBezTo>
                    <a:pt x="322" y="1"/>
                    <a:pt x="0" y="310"/>
                    <a:pt x="0" y="691"/>
                  </a:cubicBezTo>
                  <a:cubicBezTo>
                    <a:pt x="0" y="1060"/>
                    <a:pt x="322" y="1370"/>
                    <a:pt x="691" y="1370"/>
                  </a:cubicBezTo>
                  <a:cubicBezTo>
                    <a:pt x="1060" y="1370"/>
                    <a:pt x="1370" y="1060"/>
                    <a:pt x="1370" y="691"/>
                  </a:cubicBezTo>
                  <a:cubicBezTo>
                    <a:pt x="1393" y="310"/>
                    <a:pt x="107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6590;p92">
              <a:extLst>
                <a:ext uri="{FF2B5EF4-FFF2-40B4-BE49-F238E27FC236}">
                  <a16:creationId xmlns:a16="http://schemas.microsoft.com/office/drawing/2014/main" id="{93594167-BA99-5229-86D7-648C22FB2BB4}"/>
                </a:ext>
              </a:extLst>
            </p:cNvPr>
            <p:cNvSpPr/>
            <p:nvPr/>
          </p:nvSpPr>
          <p:spPr>
            <a:xfrm>
              <a:off x="4023708" y="2281360"/>
              <a:ext cx="43607" cy="43639"/>
            </a:xfrm>
            <a:custGeom>
              <a:avLst/>
              <a:gdLst/>
              <a:ahLst/>
              <a:cxnLst/>
              <a:rect l="l" t="t" r="r" b="b"/>
              <a:pathLst>
                <a:path w="1370" h="1371" extrusionOk="0">
                  <a:moveTo>
                    <a:pt x="691" y="334"/>
                  </a:moveTo>
                  <a:cubicBezTo>
                    <a:pt x="882" y="334"/>
                    <a:pt x="1048" y="489"/>
                    <a:pt x="1048" y="691"/>
                  </a:cubicBezTo>
                  <a:cubicBezTo>
                    <a:pt x="1048" y="882"/>
                    <a:pt x="882" y="1049"/>
                    <a:pt x="691" y="1049"/>
                  </a:cubicBezTo>
                  <a:cubicBezTo>
                    <a:pt x="501" y="1049"/>
                    <a:pt x="334" y="882"/>
                    <a:pt x="334" y="691"/>
                  </a:cubicBezTo>
                  <a:cubicBezTo>
                    <a:pt x="334" y="489"/>
                    <a:pt x="501" y="334"/>
                    <a:pt x="691" y="334"/>
                  </a:cubicBezTo>
                  <a:close/>
                  <a:moveTo>
                    <a:pt x="691" y="1"/>
                  </a:moveTo>
                  <a:cubicBezTo>
                    <a:pt x="322" y="1"/>
                    <a:pt x="1" y="310"/>
                    <a:pt x="1" y="691"/>
                  </a:cubicBezTo>
                  <a:cubicBezTo>
                    <a:pt x="1" y="1060"/>
                    <a:pt x="322" y="1370"/>
                    <a:pt x="691" y="1370"/>
                  </a:cubicBezTo>
                  <a:cubicBezTo>
                    <a:pt x="1060" y="1370"/>
                    <a:pt x="1370" y="1060"/>
                    <a:pt x="1370" y="691"/>
                  </a:cubicBezTo>
                  <a:cubicBezTo>
                    <a:pt x="1370" y="310"/>
                    <a:pt x="1060"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6591;p92">
              <a:extLst>
                <a:ext uri="{FF2B5EF4-FFF2-40B4-BE49-F238E27FC236}">
                  <a16:creationId xmlns:a16="http://schemas.microsoft.com/office/drawing/2014/main" id="{71B27894-C8A0-4F92-9CEA-9D113FC691F4}"/>
                </a:ext>
              </a:extLst>
            </p:cNvPr>
            <p:cNvSpPr/>
            <p:nvPr/>
          </p:nvSpPr>
          <p:spPr>
            <a:xfrm>
              <a:off x="3852049" y="1970604"/>
              <a:ext cx="76583" cy="76965"/>
            </a:xfrm>
            <a:custGeom>
              <a:avLst/>
              <a:gdLst/>
              <a:ahLst/>
              <a:cxnLst/>
              <a:rect l="l" t="t" r="r" b="b"/>
              <a:pathLst>
                <a:path w="2406" h="2418" extrusionOk="0">
                  <a:moveTo>
                    <a:pt x="1203" y="346"/>
                  </a:moveTo>
                  <a:cubicBezTo>
                    <a:pt x="1679" y="346"/>
                    <a:pt x="2084" y="751"/>
                    <a:pt x="2084" y="1227"/>
                  </a:cubicBezTo>
                  <a:cubicBezTo>
                    <a:pt x="2084" y="1703"/>
                    <a:pt x="1691" y="2096"/>
                    <a:pt x="1203" y="2096"/>
                  </a:cubicBezTo>
                  <a:cubicBezTo>
                    <a:pt x="714" y="2096"/>
                    <a:pt x="321" y="1703"/>
                    <a:pt x="321" y="1227"/>
                  </a:cubicBezTo>
                  <a:cubicBezTo>
                    <a:pt x="321" y="727"/>
                    <a:pt x="726" y="346"/>
                    <a:pt x="1203" y="346"/>
                  </a:cubicBezTo>
                  <a:close/>
                  <a:moveTo>
                    <a:pt x="1203" y="1"/>
                  </a:moveTo>
                  <a:cubicBezTo>
                    <a:pt x="536" y="1"/>
                    <a:pt x="0" y="536"/>
                    <a:pt x="0" y="1203"/>
                  </a:cubicBezTo>
                  <a:cubicBezTo>
                    <a:pt x="0" y="1882"/>
                    <a:pt x="536" y="2418"/>
                    <a:pt x="1203" y="2418"/>
                  </a:cubicBezTo>
                  <a:cubicBezTo>
                    <a:pt x="1869" y="2418"/>
                    <a:pt x="2405" y="1882"/>
                    <a:pt x="2405" y="1203"/>
                  </a:cubicBezTo>
                  <a:cubicBezTo>
                    <a:pt x="2405" y="548"/>
                    <a:pt x="1869" y="1"/>
                    <a:pt x="1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6592;p92">
              <a:extLst>
                <a:ext uri="{FF2B5EF4-FFF2-40B4-BE49-F238E27FC236}">
                  <a16:creationId xmlns:a16="http://schemas.microsoft.com/office/drawing/2014/main" id="{591C4C26-D263-7E10-D307-8BBEF3238C07}"/>
                </a:ext>
              </a:extLst>
            </p:cNvPr>
            <p:cNvSpPr/>
            <p:nvPr/>
          </p:nvSpPr>
          <p:spPr>
            <a:xfrm>
              <a:off x="3746310" y="2187016"/>
              <a:ext cx="132667" cy="88710"/>
            </a:xfrm>
            <a:custGeom>
              <a:avLst/>
              <a:gdLst/>
              <a:ahLst/>
              <a:cxnLst/>
              <a:rect l="l" t="t" r="r" b="b"/>
              <a:pathLst>
                <a:path w="4168" h="2787" extrusionOk="0">
                  <a:moveTo>
                    <a:pt x="2084" y="0"/>
                  </a:moveTo>
                  <a:cubicBezTo>
                    <a:pt x="1989" y="0"/>
                    <a:pt x="1917" y="84"/>
                    <a:pt x="1917" y="167"/>
                  </a:cubicBezTo>
                  <a:lnTo>
                    <a:pt x="1917" y="1405"/>
                  </a:lnTo>
                  <a:lnTo>
                    <a:pt x="1060" y="1405"/>
                  </a:lnTo>
                  <a:cubicBezTo>
                    <a:pt x="798" y="1405"/>
                    <a:pt x="560" y="1536"/>
                    <a:pt x="441" y="1774"/>
                  </a:cubicBezTo>
                  <a:lnTo>
                    <a:pt x="48" y="2548"/>
                  </a:lnTo>
                  <a:cubicBezTo>
                    <a:pt x="0" y="2620"/>
                    <a:pt x="24" y="2727"/>
                    <a:pt x="119" y="2774"/>
                  </a:cubicBezTo>
                  <a:cubicBezTo>
                    <a:pt x="143" y="2786"/>
                    <a:pt x="155" y="2786"/>
                    <a:pt x="191" y="2786"/>
                  </a:cubicBezTo>
                  <a:cubicBezTo>
                    <a:pt x="250" y="2786"/>
                    <a:pt x="310" y="2762"/>
                    <a:pt x="345" y="2703"/>
                  </a:cubicBezTo>
                  <a:lnTo>
                    <a:pt x="738" y="1929"/>
                  </a:lnTo>
                  <a:cubicBezTo>
                    <a:pt x="798" y="1810"/>
                    <a:pt x="917" y="1727"/>
                    <a:pt x="1060" y="1727"/>
                  </a:cubicBezTo>
                  <a:lnTo>
                    <a:pt x="3096" y="1727"/>
                  </a:lnTo>
                  <a:cubicBezTo>
                    <a:pt x="3227" y="1727"/>
                    <a:pt x="3346" y="1810"/>
                    <a:pt x="3405" y="1929"/>
                  </a:cubicBezTo>
                  <a:lnTo>
                    <a:pt x="3810" y="2703"/>
                  </a:lnTo>
                  <a:cubicBezTo>
                    <a:pt x="3846" y="2756"/>
                    <a:pt x="3902" y="2783"/>
                    <a:pt x="3968" y="2783"/>
                  </a:cubicBezTo>
                  <a:cubicBezTo>
                    <a:pt x="3989" y="2783"/>
                    <a:pt x="4013" y="2780"/>
                    <a:pt x="4036" y="2774"/>
                  </a:cubicBezTo>
                  <a:cubicBezTo>
                    <a:pt x="4132" y="2715"/>
                    <a:pt x="4167" y="2608"/>
                    <a:pt x="4120" y="2536"/>
                  </a:cubicBezTo>
                  <a:lnTo>
                    <a:pt x="3715" y="1762"/>
                  </a:lnTo>
                  <a:cubicBezTo>
                    <a:pt x="3596" y="1536"/>
                    <a:pt x="3358" y="1393"/>
                    <a:pt x="3108" y="1393"/>
                  </a:cubicBezTo>
                  <a:lnTo>
                    <a:pt x="2250" y="1393"/>
                  </a:lnTo>
                  <a:lnTo>
                    <a:pt x="2250" y="167"/>
                  </a:lnTo>
                  <a:cubicBezTo>
                    <a:pt x="2250" y="84"/>
                    <a:pt x="2167" y="0"/>
                    <a:pt x="2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6593;p92">
              <a:extLst>
                <a:ext uri="{FF2B5EF4-FFF2-40B4-BE49-F238E27FC236}">
                  <a16:creationId xmlns:a16="http://schemas.microsoft.com/office/drawing/2014/main" id="{4A3C10B2-6D4A-3086-C830-461044C9C512}"/>
                </a:ext>
              </a:extLst>
            </p:cNvPr>
            <p:cNvSpPr/>
            <p:nvPr/>
          </p:nvSpPr>
          <p:spPr>
            <a:xfrm>
              <a:off x="3831583" y="2059664"/>
              <a:ext cx="117485" cy="54748"/>
            </a:xfrm>
            <a:custGeom>
              <a:avLst/>
              <a:gdLst/>
              <a:ahLst/>
              <a:cxnLst/>
              <a:rect l="l" t="t" r="r" b="b"/>
              <a:pathLst>
                <a:path w="3691" h="1720" extrusionOk="0">
                  <a:moveTo>
                    <a:pt x="1846" y="1"/>
                  </a:moveTo>
                  <a:cubicBezTo>
                    <a:pt x="1750" y="1"/>
                    <a:pt x="1679" y="72"/>
                    <a:pt x="1679" y="167"/>
                  </a:cubicBezTo>
                  <a:lnTo>
                    <a:pt x="1679" y="703"/>
                  </a:lnTo>
                  <a:lnTo>
                    <a:pt x="750" y="703"/>
                  </a:lnTo>
                  <a:cubicBezTo>
                    <a:pt x="560" y="703"/>
                    <a:pt x="405" y="810"/>
                    <a:pt x="310" y="965"/>
                  </a:cubicBezTo>
                  <a:lnTo>
                    <a:pt x="48" y="1477"/>
                  </a:lnTo>
                  <a:cubicBezTo>
                    <a:pt x="0" y="1548"/>
                    <a:pt x="24" y="1656"/>
                    <a:pt x="119" y="1703"/>
                  </a:cubicBezTo>
                  <a:cubicBezTo>
                    <a:pt x="140" y="1714"/>
                    <a:pt x="164" y="1719"/>
                    <a:pt x="188" y="1719"/>
                  </a:cubicBezTo>
                  <a:cubicBezTo>
                    <a:pt x="248" y="1719"/>
                    <a:pt x="312" y="1687"/>
                    <a:pt x="345" y="1620"/>
                  </a:cubicBezTo>
                  <a:lnTo>
                    <a:pt x="607" y="1120"/>
                  </a:lnTo>
                  <a:cubicBezTo>
                    <a:pt x="643" y="1060"/>
                    <a:pt x="703" y="1013"/>
                    <a:pt x="774" y="1013"/>
                  </a:cubicBezTo>
                  <a:lnTo>
                    <a:pt x="2929" y="1013"/>
                  </a:lnTo>
                  <a:cubicBezTo>
                    <a:pt x="3000" y="1013"/>
                    <a:pt x="3060" y="1060"/>
                    <a:pt x="3096" y="1120"/>
                  </a:cubicBezTo>
                  <a:lnTo>
                    <a:pt x="3358" y="1620"/>
                  </a:lnTo>
                  <a:cubicBezTo>
                    <a:pt x="3393" y="1679"/>
                    <a:pt x="3453" y="1715"/>
                    <a:pt x="3512" y="1715"/>
                  </a:cubicBezTo>
                  <a:cubicBezTo>
                    <a:pt x="3536" y="1715"/>
                    <a:pt x="3548" y="1715"/>
                    <a:pt x="3584" y="1703"/>
                  </a:cubicBezTo>
                  <a:cubicBezTo>
                    <a:pt x="3655" y="1656"/>
                    <a:pt x="3691" y="1548"/>
                    <a:pt x="3643" y="1477"/>
                  </a:cubicBezTo>
                  <a:lnTo>
                    <a:pt x="3381" y="965"/>
                  </a:lnTo>
                  <a:cubicBezTo>
                    <a:pt x="3286" y="810"/>
                    <a:pt x="3108" y="703"/>
                    <a:pt x="2929" y="703"/>
                  </a:cubicBezTo>
                  <a:lnTo>
                    <a:pt x="2012" y="703"/>
                  </a:lnTo>
                  <a:lnTo>
                    <a:pt x="2012" y="167"/>
                  </a:lnTo>
                  <a:cubicBezTo>
                    <a:pt x="2012" y="72"/>
                    <a:pt x="1929" y="1"/>
                    <a:pt x="18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6594;p92">
              <a:extLst>
                <a:ext uri="{FF2B5EF4-FFF2-40B4-BE49-F238E27FC236}">
                  <a16:creationId xmlns:a16="http://schemas.microsoft.com/office/drawing/2014/main" id="{AA231C4E-CAD3-2104-6A55-7718FD2AF4EC}"/>
                </a:ext>
              </a:extLst>
            </p:cNvPr>
            <p:cNvSpPr/>
            <p:nvPr/>
          </p:nvSpPr>
          <p:spPr>
            <a:xfrm>
              <a:off x="3901672" y="2187016"/>
              <a:ext cx="132285" cy="88997"/>
            </a:xfrm>
            <a:custGeom>
              <a:avLst/>
              <a:gdLst/>
              <a:ahLst/>
              <a:cxnLst/>
              <a:rect l="l" t="t" r="r" b="b"/>
              <a:pathLst>
                <a:path w="4156" h="2796" extrusionOk="0">
                  <a:moveTo>
                    <a:pt x="2084" y="0"/>
                  </a:moveTo>
                  <a:cubicBezTo>
                    <a:pt x="1989" y="0"/>
                    <a:pt x="1918" y="84"/>
                    <a:pt x="1918" y="167"/>
                  </a:cubicBezTo>
                  <a:lnTo>
                    <a:pt x="1918" y="1405"/>
                  </a:lnTo>
                  <a:lnTo>
                    <a:pt x="1060" y="1405"/>
                  </a:lnTo>
                  <a:cubicBezTo>
                    <a:pt x="798" y="1405"/>
                    <a:pt x="560" y="1536"/>
                    <a:pt x="441" y="1774"/>
                  </a:cubicBezTo>
                  <a:lnTo>
                    <a:pt x="36" y="2548"/>
                  </a:lnTo>
                  <a:cubicBezTo>
                    <a:pt x="1" y="2620"/>
                    <a:pt x="25" y="2727"/>
                    <a:pt x="120" y="2774"/>
                  </a:cubicBezTo>
                  <a:cubicBezTo>
                    <a:pt x="142" y="2789"/>
                    <a:pt x="167" y="2796"/>
                    <a:pt x="192" y="2796"/>
                  </a:cubicBezTo>
                  <a:cubicBezTo>
                    <a:pt x="250" y="2796"/>
                    <a:pt x="309" y="2761"/>
                    <a:pt x="334" y="2703"/>
                  </a:cubicBezTo>
                  <a:lnTo>
                    <a:pt x="739" y="1929"/>
                  </a:lnTo>
                  <a:cubicBezTo>
                    <a:pt x="798" y="1810"/>
                    <a:pt x="918" y="1727"/>
                    <a:pt x="1060" y="1727"/>
                  </a:cubicBezTo>
                  <a:lnTo>
                    <a:pt x="3096" y="1727"/>
                  </a:lnTo>
                  <a:cubicBezTo>
                    <a:pt x="3227" y="1727"/>
                    <a:pt x="3346" y="1810"/>
                    <a:pt x="3406" y="1929"/>
                  </a:cubicBezTo>
                  <a:lnTo>
                    <a:pt x="3811" y="2703"/>
                  </a:lnTo>
                  <a:cubicBezTo>
                    <a:pt x="3835" y="2762"/>
                    <a:pt x="3894" y="2786"/>
                    <a:pt x="3954" y="2786"/>
                  </a:cubicBezTo>
                  <a:cubicBezTo>
                    <a:pt x="3989" y="2786"/>
                    <a:pt x="4001" y="2786"/>
                    <a:pt x="4037" y="2774"/>
                  </a:cubicBezTo>
                  <a:cubicBezTo>
                    <a:pt x="4120" y="2715"/>
                    <a:pt x="4156" y="2608"/>
                    <a:pt x="4120" y="2536"/>
                  </a:cubicBezTo>
                  <a:lnTo>
                    <a:pt x="3715" y="1762"/>
                  </a:lnTo>
                  <a:cubicBezTo>
                    <a:pt x="3596" y="1536"/>
                    <a:pt x="3358" y="1393"/>
                    <a:pt x="3108" y="1393"/>
                  </a:cubicBezTo>
                  <a:lnTo>
                    <a:pt x="2251" y="1393"/>
                  </a:lnTo>
                  <a:lnTo>
                    <a:pt x="2251" y="167"/>
                  </a:lnTo>
                  <a:cubicBezTo>
                    <a:pt x="2251" y="84"/>
                    <a:pt x="2168" y="0"/>
                    <a:pt x="2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16595;p92">
            <a:extLst>
              <a:ext uri="{FF2B5EF4-FFF2-40B4-BE49-F238E27FC236}">
                <a16:creationId xmlns:a16="http://schemas.microsoft.com/office/drawing/2014/main" id="{3B4BECEE-723E-8633-2095-01C95917A8C1}"/>
              </a:ext>
            </a:extLst>
          </p:cNvPr>
          <p:cNvGrpSpPr/>
          <p:nvPr/>
        </p:nvGrpSpPr>
        <p:grpSpPr>
          <a:xfrm>
            <a:off x="4133666" y="2568788"/>
            <a:ext cx="510680" cy="511231"/>
            <a:chOff x="3235438" y="1970604"/>
            <a:chExt cx="354363" cy="354745"/>
          </a:xfrm>
          <a:solidFill>
            <a:srgbClr val="8E1438"/>
          </a:solidFill>
        </p:grpSpPr>
        <p:sp>
          <p:nvSpPr>
            <p:cNvPr id="357" name="Google Shape;16596;p92">
              <a:extLst>
                <a:ext uri="{FF2B5EF4-FFF2-40B4-BE49-F238E27FC236}">
                  <a16:creationId xmlns:a16="http://schemas.microsoft.com/office/drawing/2014/main" id="{A385E944-7875-1C6A-E743-9F3C3E4C343F}"/>
                </a:ext>
              </a:extLst>
            </p:cNvPr>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6597;p92">
              <a:extLst>
                <a:ext uri="{FF2B5EF4-FFF2-40B4-BE49-F238E27FC236}">
                  <a16:creationId xmlns:a16="http://schemas.microsoft.com/office/drawing/2014/main" id="{C4AA2C9A-279C-80A0-114E-7396626D905C}"/>
                </a:ext>
              </a:extLst>
            </p:cNvPr>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6598;p92">
              <a:extLst>
                <a:ext uri="{FF2B5EF4-FFF2-40B4-BE49-F238E27FC236}">
                  <a16:creationId xmlns:a16="http://schemas.microsoft.com/office/drawing/2014/main" id="{D53F43B2-3A01-F861-1BE1-EE6C24C86A0A}"/>
                </a:ext>
              </a:extLst>
            </p:cNvPr>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6599;p92">
              <a:extLst>
                <a:ext uri="{FF2B5EF4-FFF2-40B4-BE49-F238E27FC236}">
                  <a16:creationId xmlns:a16="http://schemas.microsoft.com/office/drawing/2014/main" id="{01DA1CD8-46E1-25EB-3499-9355743B9DFF}"/>
                </a:ext>
              </a:extLst>
            </p:cNvPr>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6600;p92">
              <a:extLst>
                <a:ext uri="{FF2B5EF4-FFF2-40B4-BE49-F238E27FC236}">
                  <a16:creationId xmlns:a16="http://schemas.microsoft.com/office/drawing/2014/main" id="{4E2DDD8B-9D21-593A-37E4-71076EDE9AA5}"/>
                </a:ext>
              </a:extLst>
            </p:cNvPr>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6601;p92">
              <a:extLst>
                <a:ext uri="{FF2B5EF4-FFF2-40B4-BE49-F238E27FC236}">
                  <a16:creationId xmlns:a16="http://schemas.microsoft.com/office/drawing/2014/main" id="{E300967E-57AF-B83A-DC5D-2D6DA99C1B5B}"/>
                </a:ext>
              </a:extLst>
            </p:cNvPr>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6602;p92">
              <a:extLst>
                <a:ext uri="{FF2B5EF4-FFF2-40B4-BE49-F238E27FC236}">
                  <a16:creationId xmlns:a16="http://schemas.microsoft.com/office/drawing/2014/main" id="{E08DF964-C971-F797-DA27-AA2DF4284D6F}"/>
                </a:ext>
              </a:extLst>
            </p:cNvPr>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6603;p92">
              <a:extLst>
                <a:ext uri="{FF2B5EF4-FFF2-40B4-BE49-F238E27FC236}">
                  <a16:creationId xmlns:a16="http://schemas.microsoft.com/office/drawing/2014/main" id="{10CD0FFD-125C-9F1C-6069-288BC476A50F}"/>
                </a:ext>
              </a:extLst>
            </p:cNvPr>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6604;p92">
              <a:extLst>
                <a:ext uri="{FF2B5EF4-FFF2-40B4-BE49-F238E27FC236}">
                  <a16:creationId xmlns:a16="http://schemas.microsoft.com/office/drawing/2014/main" id="{C9190C5B-E219-08EA-3864-8368B4C6A22D}"/>
                </a:ext>
              </a:extLst>
            </p:cNvPr>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6605;p92">
              <a:extLst>
                <a:ext uri="{FF2B5EF4-FFF2-40B4-BE49-F238E27FC236}">
                  <a16:creationId xmlns:a16="http://schemas.microsoft.com/office/drawing/2014/main" id="{63526161-8EDD-39DF-4F76-6A487FC720E5}"/>
                </a:ext>
              </a:extLst>
            </p:cNvPr>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6606;p92">
              <a:extLst>
                <a:ext uri="{FF2B5EF4-FFF2-40B4-BE49-F238E27FC236}">
                  <a16:creationId xmlns:a16="http://schemas.microsoft.com/office/drawing/2014/main" id="{18B95663-28B4-CE0C-7CFD-43508679B17F}"/>
                </a:ext>
              </a:extLst>
            </p:cNvPr>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6607;p92">
              <a:extLst>
                <a:ext uri="{FF2B5EF4-FFF2-40B4-BE49-F238E27FC236}">
                  <a16:creationId xmlns:a16="http://schemas.microsoft.com/office/drawing/2014/main" id="{9AC550C5-53FD-CF4E-076C-703E0C250BD3}"/>
                </a:ext>
              </a:extLst>
            </p:cNvPr>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6608;p92">
              <a:extLst>
                <a:ext uri="{FF2B5EF4-FFF2-40B4-BE49-F238E27FC236}">
                  <a16:creationId xmlns:a16="http://schemas.microsoft.com/office/drawing/2014/main" id="{EB233F70-F118-3C65-C69C-B70346339C1A}"/>
                </a:ext>
              </a:extLst>
            </p:cNvPr>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16609;p92">
            <a:extLst>
              <a:ext uri="{FF2B5EF4-FFF2-40B4-BE49-F238E27FC236}">
                <a16:creationId xmlns:a16="http://schemas.microsoft.com/office/drawing/2014/main" id="{367D542D-8B49-B942-4981-7F14A1AE9C7C}"/>
              </a:ext>
            </a:extLst>
          </p:cNvPr>
          <p:cNvGrpSpPr/>
          <p:nvPr/>
        </p:nvGrpSpPr>
        <p:grpSpPr>
          <a:xfrm>
            <a:off x="1387098" y="2596632"/>
            <a:ext cx="492103" cy="482883"/>
            <a:chOff x="1329585" y="1989925"/>
            <a:chExt cx="341472" cy="335074"/>
          </a:xfrm>
          <a:solidFill>
            <a:srgbClr val="8E1438"/>
          </a:solidFill>
        </p:grpSpPr>
        <p:sp>
          <p:nvSpPr>
            <p:cNvPr id="371" name="Google Shape;16610;p92">
              <a:extLst>
                <a:ext uri="{FF2B5EF4-FFF2-40B4-BE49-F238E27FC236}">
                  <a16:creationId xmlns:a16="http://schemas.microsoft.com/office/drawing/2014/main" id="{811AB6A5-09ED-6044-0D8E-821BD7BD62DB}"/>
                </a:ext>
              </a:extLst>
            </p:cNvPr>
            <p:cNvSpPr/>
            <p:nvPr/>
          </p:nvSpPr>
          <p:spPr>
            <a:xfrm>
              <a:off x="1562263" y="2097956"/>
              <a:ext cx="108795" cy="226661"/>
            </a:xfrm>
            <a:custGeom>
              <a:avLst/>
              <a:gdLst/>
              <a:ahLst/>
              <a:cxnLst/>
              <a:rect l="l" t="t" r="r" b="b"/>
              <a:pathLst>
                <a:path w="3418" h="7121" extrusionOk="0">
                  <a:moveTo>
                    <a:pt x="1155" y="345"/>
                  </a:moveTo>
                  <a:cubicBezTo>
                    <a:pt x="1215" y="345"/>
                    <a:pt x="1274" y="405"/>
                    <a:pt x="1274" y="465"/>
                  </a:cubicBezTo>
                  <a:lnTo>
                    <a:pt x="1274" y="536"/>
                  </a:lnTo>
                  <a:lnTo>
                    <a:pt x="1274" y="1107"/>
                  </a:lnTo>
                  <a:cubicBezTo>
                    <a:pt x="1274" y="1191"/>
                    <a:pt x="1346" y="1274"/>
                    <a:pt x="1429" y="1274"/>
                  </a:cubicBezTo>
                  <a:cubicBezTo>
                    <a:pt x="1524" y="1274"/>
                    <a:pt x="1596" y="1191"/>
                    <a:pt x="1596" y="1107"/>
                  </a:cubicBezTo>
                  <a:lnTo>
                    <a:pt x="1596" y="584"/>
                  </a:lnTo>
                  <a:cubicBezTo>
                    <a:pt x="1608" y="536"/>
                    <a:pt x="1655" y="524"/>
                    <a:pt x="1703" y="524"/>
                  </a:cubicBezTo>
                  <a:lnTo>
                    <a:pt x="1715" y="524"/>
                  </a:lnTo>
                  <a:cubicBezTo>
                    <a:pt x="1774" y="524"/>
                    <a:pt x="1834" y="584"/>
                    <a:pt x="1834" y="643"/>
                  </a:cubicBezTo>
                  <a:lnTo>
                    <a:pt x="1834" y="679"/>
                  </a:lnTo>
                  <a:lnTo>
                    <a:pt x="1834" y="1131"/>
                  </a:lnTo>
                  <a:cubicBezTo>
                    <a:pt x="1834" y="1227"/>
                    <a:pt x="1905" y="1298"/>
                    <a:pt x="2001" y="1298"/>
                  </a:cubicBezTo>
                  <a:cubicBezTo>
                    <a:pt x="2084" y="1298"/>
                    <a:pt x="2167" y="1227"/>
                    <a:pt x="2167" y="1131"/>
                  </a:cubicBezTo>
                  <a:lnTo>
                    <a:pt x="2167" y="715"/>
                  </a:lnTo>
                  <a:cubicBezTo>
                    <a:pt x="2179" y="679"/>
                    <a:pt x="2227" y="655"/>
                    <a:pt x="2263" y="655"/>
                  </a:cubicBezTo>
                  <a:lnTo>
                    <a:pt x="2286" y="655"/>
                  </a:lnTo>
                  <a:cubicBezTo>
                    <a:pt x="2346" y="655"/>
                    <a:pt x="2406" y="715"/>
                    <a:pt x="2406" y="774"/>
                  </a:cubicBezTo>
                  <a:lnTo>
                    <a:pt x="2406" y="893"/>
                  </a:lnTo>
                  <a:lnTo>
                    <a:pt x="2406" y="1238"/>
                  </a:lnTo>
                  <a:cubicBezTo>
                    <a:pt x="2406" y="1334"/>
                    <a:pt x="2477" y="1405"/>
                    <a:pt x="2560" y="1405"/>
                  </a:cubicBezTo>
                  <a:cubicBezTo>
                    <a:pt x="2656" y="1405"/>
                    <a:pt x="2727" y="1334"/>
                    <a:pt x="2727" y="1238"/>
                  </a:cubicBezTo>
                  <a:lnTo>
                    <a:pt x="2727" y="893"/>
                  </a:lnTo>
                  <a:cubicBezTo>
                    <a:pt x="2727" y="834"/>
                    <a:pt x="2787" y="774"/>
                    <a:pt x="2846" y="774"/>
                  </a:cubicBezTo>
                  <a:lnTo>
                    <a:pt x="2858" y="774"/>
                  </a:lnTo>
                  <a:cubicBezTo>
                    <a:pt x="2917" y="774"/>
                    <a:pt x="2977" y="834"/>
                    <a:pt x="2977" y="893"/>
                  </a:cubicBezTo>
                  <a:lnTo>
                    <a:pt x="2977" y="1691"/>
                  </a:lnTo>
                  <a:lnTo>
                    <a:pt x="2977" y="1703"/>
                  </a:lnTo>
                  <a:cubicBezTo>
                    <a:pt x="3001" y="1893"/>
                    <a:pt x="2977" y="2477"/>
                    <a:pt x="2679" y="2727"/>
                  </a:cubicBezTo>
                  <a:cubicBezTo>
                    <a:pt x="2644" y="2762"/>
                    <a:pt x="2620" y="2798"/>
                    <a:pt x="2620" y="2858"/>
                  </a:cubicBezTo>
                  <a:lnTo>
                    <a:pt x="2620" y="3393"/>
                  </a:lnTo>
                  <a:lnTo>
                    <a:pt x="1012" y="3393"/>
                  </a:lnTo>
                  <a:lnTo>
                    <a:pt x="1012" y="3024"/>
                  </a:lnTo>
                  <a:cubicBezTo>
                    <a:pt x="1012" y="2965"/>
                    <a:pt x="989" y="2917"/>
                    <a:pt x="941" y="2893"/>
                  </a:cubicBezTo>
                  <a:cubicBezTo>
                    <a:pt x="989" y="2846"/>
                    <a:pt x="417" y="2417"/>
                    <a:pt x="393" y="1953"/>
                  </a:cubicBezTo>
                  <a:cubicBezTo>
                    <a:pt x="381" y="1691"/>
                    <a:pt x="358" y="1358"/>
                    <a:pt x="465" y="1274"/>
                  </a:cubicBezTo>
                  <a:cubicBezTo>
                    <a:pt x="501" y="1247"/>
                    <a:pt x="550" y="1234"/>
                    <a:pt x="617" y="1234"/>
                  </a:cubicBezTo>
                  <a:cubicBezTo>
                    <a:pt x="640" y="1234"/>
                    <a:pt x="664" y="1235"/>
                    <a:pt x="691" y="1238"/>
                  </a:cubicBezTo>
                  <a:lnTo>
                    <a:pt x="691" y="1465"/>
                  </a:lnTo>
                  <a:cubicBezTo>
                    <a:pt x="691" y="1548"/>
                    <a:pt x="762" y="1631"/>
                    <a:pt x="858" y="1631"/>
                  </a:cubicBezTo>
                  <a:cubicBezTo>
                    <a:pt x="941" y="1631"/>
                    <a:pt x="1012" y="1548"/>
                    <a:pt x="1012" y="1465"/>
                  </a:cubicBezTo>
                  <a:lnTo>
                    <a:pt x="1012" y="465"/>
                  </a:lnTo>
                  <a:cubicBezTo>
                    <a:pt x="1012" y="405"/>
                    <a:pt x="1072" y="345"/>
                    <a:pt x="1132" y="345"/>
                  </a:cubicBezTo>
                  <a:close/>
                  <a:moveTo>
                    <a:pt x="2941" y="3691"/>
                  </a:moveTo>
                  <a:lnTo>
                    <a:pt x="2941" y="4215"/>
                  </a:lnTo>
                  <a:lnTo>
                    <a:pt x="810" y="4215"/>
                  </a:lnTo>
                  <a:lnTo>
                    <a:pt x="810" y="3691"/>
                  </a:lnTo>
                  <a:close/>
                  <a:moveTo>
                    <a:pt x="2941" y="4548"/>
                  </a:moveTo>
                  <a:lnTo>
                    <a:pt x="2941" y="6787"/>
                  </a:lnTo>
                  <a:lnTo>
                    <a:pt x="810" y="6787"/>
                  </a:lnTo>
                  <a:lnTo>
                    <a:pt x="810" y="4548"/>
                  </a:lnTo>
                  <a:close/>
                  <a:moveTo>
                    <a:pt x="1132" y="0"/>
                  </a:moveTo>
                  <a:cubicBezTo>
                    <a:pt x="882" y="0"/>
                    <a:pt x="667" y="215"/>
                    <a:pt x="667" y="465"/>
                  </a:cubicBezTo>
                  <a:lnTo>
                    <a:pt x="667" y="893"/>
                  </a:lnTo>
                  <a:cubicBezTo>
                    <a:pt x="645" y="892"/>
                    <a:pt x="623" y="891"/>
                    <a:pt x="602" y="891"/>
                  </a:cubicBezTo>
                  <a:cubicBezTo>
                    <a:pt x="453" y="891"/>
                    <a:pt x="332" y="927"/>
                    <a:pt x="239" y="1000"/>
                  </a:cubicBezTo>
                  <a:cubicBezTo>
                    <a:pt x="0" y="1191"/>
                    <a:pt x="36" y="1584"/>
                    <a:pt x="48" y="1965"/>
                  </a:cubicBezTo>
                  <a:cubicBezTo>
                    <a:pt x="72" y="2489"/>
                    <a:pt x="536" y="2905"/>
                    <a:pt x="715" y="3060"/>
                  </a:cubicBezTo>
                  <a:lnTo>
                    <a:pt x="715" y="3334"/>
                  </a:lnTo>
                  <a:lnTo>
                    <a:pt x="631" y="3334"/>
                  </a:lnTo>
                  <a:cubicBezTo>
                    <a:pt x="536" y="3334"/>
                    <a:pt x="465" y="3405"/>
                    <a:pt x="465" y="3501"/>
                  </a:cubicBezTo>
                  <a:lnTo>
                    <a:pt x="465" y="4370"/>
                  </a:lnTo>
                  <a:lnTo>
                    <a:pt x="465" y="6953"/>
                  </a:lnTo>
                  <a:cubicBezTo>
                    <a:pt x="465" y="7049"/>
                    <a:pt x="536" y="7120"/>
                    <a:pt x="631" y="7120"/>
                  </a:cubicBezTo>
                  <a:lnTo>
                    <a:pt x="3096" y="7120"/>
                  </a:lnTo>
                  <a:cubicBezTo>
                    <a:pt x="3191" y="7120"/>
                    <a:pt x="3263" y="7049"/>
                    <a:pt x="3263" y="6953"/>
                  </a:cubicBezTo>
                  <a:lnTo>
                    <a:pt x="3263" y="4370"/>
                  </a:lnTo>
                  <a:lnTo>
                    <a:pt x="3263" y="3501"/>
                  </a:lnTo>
                  <a:cubicBezTo>
                    <a:pt x="3263" y="3429"/>
                    <a:pt x="3191" y="3358"/>
                    <a:pt x="3096" y="3358"/>
                  </a:cubicBezTo>
                  <a:lnTo>
                    <a:pt x="3001" y="3358"/>
                  </a:lnTo>
                  <a:lnTo>
                    <a:pt x="3001" y="2893"/>
                  </a:lnTo>
                  <a:cubicBezTo>
                    <a:pt x="3418" y="2477"/>
                    <a:pt x="3370" y="1727"/>
                    <a:pt x="3358" y="1643"/>
                  </a:cubicBezTo>
                  <a:lnTo>
                    <a:pt x="3358" y="869"/>
                  </a:lnTo>
                  <a:cubicBezTo>
                    <a:pt x="3358" y="619"/>
                    <a:pt x="3144" y="405"/>
                    <a:pt x="2894" y="405"/>
                  </a:cubicBezTo>
                  <a:lnTo>
                    <a:pt x="2870" y="405"/>
                  </a:lnTo>
                  <a:cubicBezTo>
                    <a:pt x="2798" y="405"/>
                    <a:pt x="2727" y="417"/>
                    <a:pt x="2656" y="465"/>
                  </a:cubicBezTo>
                  <a:cubicBezTo>
                    <a:pt x="2560" y="357"/>
                    <a:pt x="2441" y="286"/>
                    <a:pt x="2298" y="286"/>
                  </a:cubicBezTo>
                  <a:lnTo>
                    <a:pt x="2275" y="286"/>
                  </a:lnTo>
                  <a:cubicBezTo>
                    <a:pt x="2203" y="286"/>
                    <a:pt x="2132" y="298"/>
                    <a:pt x="2072" y="345"/>
                  </a:cubicBezTo>
                  <a:cubicBezTo>
                    <a:pt x="1977" y="238"/>
                    <a:pt x="1870" y="179"/>
                    <a:pt x="1727" y="179"/>
                  </a:cubicBezTo>
                  <a:lnTo>
                    <a:pt x="1715" y="179"/>
                  </a:lnTo>
                  <a:cubicBezTo>
                    <a:pt x="1655" y="179"/>
                    <a:pt x="1596" y="203"/>
                    <a:pt x="1536" y="215"/>
                  </a:cubicBezTo>
                  <a:cubicBezTo>
                    <a:pt x="1465" y="95"/>
                    <a:pt x="1310"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6611;p92">
              <a:extLst>
                <a:ext uri="{FF2B5EF4-FFF2-40B4-BE49-F238E27FC236}">
                  <a16:creationId xmlns:a16="http://schemas.microsoft.com/office/drawing/2014/main" id="{87A203BB-BE46-3C26-B85F-4955CA984794}"/>
                </a:ext>
              </a:extLst>
            </p:cNvPr>
            <p:cNvSpPr/>
            <p:nvPr/>
          </p:nvSpPr>
          <p:spPr>
            <a:xfrm>
              <a:off x="1406137" y="1989925"/>
              <a:ext cx="198587" cy="335074"/>
            </a:xfrm>
            <a:custGeom>
              <a:avLst/>
              <a:gdLst/>
              <a:ahLst/>
              <a:cxnLst/>
              <a:rect l="l" t="t" r="r" b="b"/>
              <a:pathLst>
                <a:path w="6239" h="10527" extrusionOk="0">
                  <a:moveTo>
                    <a:pt x="643" y="346"/>
                  </a:moveTo>
                  <a:lnTo>
                    <a:pt x="1060" y="382"/>
                  </a:lnTo>
                  <a:lnTo>
                    <a:pt x="941" y="644"/>
                  </a:lnTo>
                  <a:lnTo>
                    <a:pt x="643" y="346"/>
                  </a:lnTo>
                  <a:close/>
                  <a:moveTo>
                    <a:pt x="1393" y="453"/>
                  </a:moveTo>
                  <a:lnTo>
                    <a:pt x="2465" y="894"/>
                  </a:lnTo>
                  <a:lnTo>
                    <a:pt x="2346" y="1334"/>
                  </a:lnTo>
                  <a:lnTo>
                    <a:pt x="1203" y="858"/>
                  </a:lnTo>
                  <a:lnTo>
                    <a:pt x="1393" y="453"/>
                  </a:lnTo>
                  <a:close/>
                  <a:moveTo>
                    <a:pt x="4965" y="1942"/>
                  </a:moveTo>
                  <a:lnTo>
                    <a:pt x="5346" y="2108"/>
                  </a:lnTo>
                  <a:lnTo>
                    <a:pt x="5144" y="2525"/>
                  </a:lnTo>
                  <a:lnTo>
                    <a:pt x="4834" y="2382"/>
                  </a:lnTo>
                  <a:cubicBezTo>
                    <a:pt x="4846" y="2370"/>
                    <a:pt x="4846" y="2370"/>
                    <a:pt x="4846" y="2358"/>
                  </a:cubicBezTo>
                  <a:lnTo>
                    <a:pt x="4965" y="1942"/>
                  </a:lnTo>
                  <a:close/>
                  <a:moveTo>
                    <a:pt x="5656" y="2239"/>
                  </a:moveTo>
                  <a:lnTo>
                    <a:pt x="5834" y="2311"/>
                  </a:lnTo>
                  <a:cubicBezTo>
                    <a:pt x="5858" y="2323"/>
                    <a:pt x="5882" y="2346"/>
                    <a:pt x="5894" y="2370"/>
                  </a:cubicBezTo>
                  <a:cubicBezTo>
                    <a:pt x="5906" y="2406"/>
                    <a:pt x="5906" y="2430"/>
                    <a:pt x="5894" y="2442"/>
                  </a:cubicBezTo>
                  <a:lnTo>
                    <a:pt x="5798" y="2668"/>
                  </a:lnTo>
                  <a:cubicBezTo>
                    <a:pt x="5787" y="2704"/>
                    <a:pt x="5775" y="2716"/>
                    <a:pt x="5739" y="2727"/>
                  </a:cubicBezTo>
                  <a:cubicBezTo>
                    <a:pt x="5727" y="2733"/>
                    <a:pt x="5712" y="2736"/>
                    <a:pt x="5699" y="2736"/>
                  </a:cubicBezTo>
                  <a:cubicBezTo>
                    <a:pt x="5685" y="2736"/>
                    <a:pt x="5673" y="2733"/>
                    <a:pt x="5667" y="2727"/>
                  </a:cubicBezTo>
                  <a:lnTo>
                    <a:pt x="5477" y="2632"/>
                  </a:lnTo>
                  <a:lnTo>
                    <a:pt x="5656" y="2239"/>
                  </a:lnTo>
                  <a:close/>
                  <a:moveTo>
                    <a:pt x="3060" y="453"/>
                  </a:moveTo>
                  <a:cubicBezTo>
                    <a:pt x="3096" y="453"/>
                    <a:pt x="3120" y="477"/>
                    <a:pt x="3143" y="513"/>
                  </a:cubicBezTo>
                  <a:cubicBezTo>
                    <a:pt x="3155" y="537"/>
                    <a:pt x="3155" y="572"/>
                    <a:pt x="3155" y="596"/>
                  </a:cubicBezTo>
                  <a:lnTo>
                    <a:pt x="3143" y="668"/>
                  </a:lnTo>
                  <a:lnTo>
                    <a:pt x="2941" y="1358"/>
                  </a:lnTo>
                  <a:cubicBezTo>
                    <a:pt x="2917" y="1453"/>
                    <a:pt x="2977" y="1537"/>
                    <a:pt x="3060" y="1561"/>
                  </a:cubicBezTo>
                  <a:lnTo>
                    <a:pt x="3108" y="1561"/>
                  </a:lnTo>
                  <a:cubicBezTo>
                    <a:pt x="3179" y="1561"/>
                    <a:pt x="3239" y="1525"/>
                    <a:pt x="3274" y="1442"/>
                  </a:cubicBezTo>
                  <a:lnTo>
                    <a:pt x="3465" y="799"/>
                  </a:lnTo>
                  <a:cubicBezTo>
                    <a:pt x="3501" y="763"/>
                    <a:pt x="3536" y="751"/>
                    <a:pt x="3584" y="751"/>
                  </a:cubicBezTo>
                  <a:lnTo>
                    <a:pt x="3596" y="751"/>
                  </a:lnTo>
                  <a:cubicBezTo>
                    <a:pt x="3631" y="751"/>
                    <a:pt x="3655" y="775"/>
                    <a:pt x="3679" y="811"/>
                  </a:cubicBezTo>
                  <a:cubicBezTo>
                    <a:pt x="3691" y="834"/>
                    <a:pt x="3691" y="870"/>
                    <a:pt x="3691" y="894"/>
                  </a:cubicBezTo>
                  <a:lnTo>
                    <a:pt x="3512" y="1489"/>
                  </a:lnTo>
                  <a:cubicBezTo>
                    <a:pt x="3477" y="1584"/>
                    <a:pt x="3536" y="1668"/>
                    <a:pt x="3631" y="1704"/>
                  </a:cubicBezTo>
                  <a:lnTo>
                    <a:pt x="3679" y="1704"/>
                  </a:lnTo>
                  <a:cubicBezTo>
                    <a:pt x="3751" y="1704"/>
                    <a:pt x="3810" y="1656"/>
                    <a:pt x="3834" y="1584"/>
                  </a:cubicBezTo>
                  <a:lnTo>
                    <a:pt x="4001" y="1025"/>
                  </a:lnTo>
                  <a:cubicBezTo>
                    <a:pt x="4026" y="999"/>
                    <a:pt x="4052" y="980"/>
                    <a:pt x="4082" y="980"/>
                  </a:cubicBezTo>
                  <a:cubicBezTo>
                    <a:pt x="4094" y="980"/>
                    <a:pt x="4106" y="982"/>
                    <a:pt x="4120" y="989"/>
                  </a:cubicBezTo>
                  <a:lnTo>
                    <a:pt x="4132" y="989"/>
                  </a:lnTo>
                  <a:cubicBezTo>
                    <a:pt x="4191" y="1001"/>
                    <a:pt x="4239" y="1061"/>
                    <a:pt x="4227" y="1132"/>
                  </a:cubicBezTo>
                  <a:lnTo>
                    <a:pt x="4191" y="1239"/>
                  </a:lnTo>
                  <a:lnTo>
                    <a:pt x="4048" y="1704"/>
                  </a:lnTo>
                  <a:cubicBezTo>
                    <a:pt x="4012" y="1787"/>
                    <a:pt x="4060" y="1882"/>
                    <a:pt x="4155" y="1906"/>
                  </a:cubicBezTo>
                  <a:cubicBezTo>
                    <a:pt x="4167" y="1906"/>
                    <a:pt x="4179" y="1918"/>
                    <a:pt x="4191" y="1918"/>
                  </a:cubicBezTo>
                  <a:cubicBezTo>
                    <a:pt x="4274" y="1918"/>
                    <a:pt x="4334" y="1882"/>
                    <a:pt x="4358" y="1799"/>
                  </a:cubicBezTo>
                  <a:lnTo>
                    <a:pt x="4513" y="1346"/>
                  </a:lnTo>
                  <a:cubicBezTo>
                    <a:pt x="4523" y="1293"/>
                    <a:pt x="4572" y="1249"/>
                    <a:pt x="4633" y="1249"/>
                  </a:cubicBezTo>
                  <a:cubicBezTo>
                    <a:pt x="4641" y="1249"/>
                    <a:pt x="4648" y="1250"/>
                    <a:pt x="4655" y="1251"/>
                  </a:cubicBezTo>
                  <a:lnTo>
                    <a:pt x="4667" y="1251"/>
                  </a:lnTo>
                  <a:cubicBezTo>
                    <a:pt x="4727" y="1263"/>
                    <a:pt x="4774" y="1323"/>
                    <a:pt x="4763" y="1406"/>
                  </a:cubicBezTo>
                  <a:lnTo>
                    <a:pt x="4513" y="2299"/>
                  </a:lnTo>
                  <a:lnTo>
                    <a:pt x="4513" y="2311"/>
                  </a:lnTo>
                  <a:cubicBezTo>
                    <a:pt x="4524" y="2311"/>
                    <a:pt x="4417" y="3025"/>
                    <a:pt x="3989" y="3239"/>
                  </a:cubicBezTo>
                  <a:cubicBezTo>
                    <a:pt x="3929" y="3263"/>
                    <a:pt x="3893" y="3323"/>
                    <a:pt x="3893" y="3382"/>
                  </a:cubicBezTo>
                  <a:lnTo>
                    <a:pt x="3893" y="3894"/>
                  </a:lnTo>
                  <a:lnTo>
                    <a:pt x="2310" y="3894"/>
                  </a:lnTo>
                  <a:lnTo>
                    <a:pt x="2310" y="3085"/>
                  </a:lnTo>
                  <a:cubicBezTo>
                    <a:pt x="2310" y="3037"/>
                    <a:pt x="2286" y="3013"/>
                    <a:pt x="2262" y="2977"/>
                  </a:cubicBezTo>
                  <a:cubicBezTo>
                    <a:pt x="2262" y="2977"/>
                    <a:pt x="1798" y="2430"/>
                    <a:pt x="1893" y="1965"/>
                  </a:cubicBezTo>
                  <a:cubicBezTo>
                    <a:pt x="1917" y="1823"/>
                    <a:pt x="1941" y="1656"/>
                    <a:pt x="1977" y="1537"/>
                  </a:cubicBezTo>
                  <a:lnTo>
                    <a:pt x="2274" y="1668"/>
                  </a:lnTo>
                  <a:cubicBezTo>
                    <a:pt x="2286" y="1715"/>
                    <a:pt x="2334" y="1763"/>
                    <a:pt x="2393" y="1775"/>
                  </a:cubicBezTo>
                  <a:cubicBezTo>
                    <a:pt x="2412" y="1782"/>
                    <a:pt x="2431" y="1785"/>
                    <a:pt x="2449" y="1785"/>
                  </a:cubicBezTo>
                  <a:cubicBezTo>
                    <a:pt x="2520" y="1785"/>
                    <a:pt x="2579" y="1732"/>
                    <a:pt x="2608" y="1656"/>
                  </a:cubicBezTo>
                  <a:lnTo>
                    <a:pt x="2905" y="537"/>
                  </a:lnTo>
                  <a:cubicBezTo>
                    <a:pt x="2905" y="513"/>
                    <a:pt x="2929" y="477"/>
                    <a:pt x="2953" y="465"/>
                  </a:cubicBezTo>
                  <a:cubicBezTo>
                    <a:pt x="2989" y="453"/>
                    <a:pt x="3012" y="453"/>
                    <a:pt x="3048" y="453"/>
                  </a:cubicBezTo>
                  <a:close/>
                  <a:moveTo>
                    <a:pt x="4132" y="4263"/>
                  </a:moveTo>
                  <a:lnTo>
                    <a:pt x="4132" y="4787"/>
                  </a:lnTo>
                  <a:lnTo>
                    <a:pt x="2012" y="4787"/>
                  </a:lnTo>
                  <a:lnTo>
                    <a:pt x="2012" y="4263"/>
                  </a:lnTo>
                  <a:close/>
                  <a:moveTo>
                    <a:pt x="191" y="1"/>
                  </a:moveTo>
                  <a:cubicBezTo>
                    <a:pt x="119" y="1"/>
                    <a:pt x="60" y="37"/>
                    <a:pt x="24" y="108"/>
                  </a:cubicBezTo>
                  <a:cubicBezTo>
                    <a:pt x="0" y="168"/>
                    <a:pt x="12" y="239"/>
                    <a:pt x="60" y="299"/>
                  </a:cubicBezTo>
                  <a:lnTo>
                    <a:pt x="845" y="1072"/>
                  </a:lnTo>
                  <a:lnTo>
                    <a:pt x="857" y="1084"/>
                  </a:lnTo>
                  <a:lnTo>
                    <a:pt x="869" y="1084"/>
                  </a:lnTo>
                  <a:cubicBezTo>
                    <a:pt x="893" y="1108"/>
                    <a:pt x="917" y="1120"/>
                    <a:pt x="953" y="1120"/>
                  </a:cubicBezTo>
                  <a:lnTo>
                    <a:pt x="1667" y="1418"/>
                  </a:lnTo>
                  <a:cubicBezTo>
                    <a:pt x="1607" y="1561"/>
                    <a:pt x="1572" y="1763"/>
                    <a:pt x="1548" y="1918"/>
                  </a:cubicBezTo>
                  <a:cubicBezTo>
                    <a:pt x="1453" y="2442"/>
                    <a:pt x="1822" y="2989"/>
                    <a:pt x="1941" y="3156"/>
                  </a:cubicBezTo>
                  <a:lnTo>
                    <a:pt x="1941" y="3918"/>
                  </a:lnTo>
                  <a:lnTo>
                    <a:pt x="1810" y="3918"/>
                  </a:lnTo>
                  <a:cubicBezTo>
                    <a:pt x="1726" y="3918"/>
                    <a:pt x="1643" y="3990"/>
                    <a:pt x="1643" y="4085"/>
                  </a:cubicBezTo>
                  <a:lnTo>
                    <a:pt x="1643" y="4942"/>
                  </a:lnTo>
                  <a:lnTo>
                    <a:pt x="1643" y="10359"/>
                  </a:lnTo>
                  <a:cubicBezTo>
                    <a:pt x="1643" y="10455"/>
                    <a:pt x="1726" y="10526"/>
                    <a:pt x="1810" y="10526"/>
                  </a:cubicBezTo>
                  <a:lnTo>
                    <a:pt x="4286" y="10526"/>
                  </a:lnTo>
                  <a:cubicBezTo>
                    <a:pt x="4370" y="10526"/>
                    <a:pt x="4453" y="10455"/>
                    <a:pt x="4453" y="10359"/>
                  </a:cubicBezTo>
                  <a:lnTo>
                    <a:pt x="4453" y="6168"/>
                  </a:lnTo>
                  <a:cubicBezTo>
                    <a:pt x="4453" y="6073"/>
                    <a:pt x="4370" y="6002"/>
                    <a:pt x="4286" y="6002"/>
                  </a:cubicBezTo>
                  <a:cubicBezTo>
                    <a:pt x="4191" y="6002"/>
                    <a:pt x="4120" y="6073"/>
                    <a:pt x="4120" y="6168"/>
                  </a:cubicBezTo>
                  <a:lnTo>
                    <a:pt x="4120" y="10181"/>
                  </a:lnTo>
                  <a:lnTo>
                    <a:pt x="2012" y="10181"/>
                  </a:lnTo>
                  <a:lnTo>
                    <a:pt x="2012" y="5109"/>
                  </a:lnTo>
                  <a:lnTo>
                    <a:pt x="4132" y="5109"/>
                  </a:lnTo>
                  <a:lnTo>
                    <a:pt x="4132" y="5394"/>
                  </a:lnTo>
                  <a:lnTo>
                    <a:pt x="4132" y="5585"/>
                  </a:lnTo>
                  <a:cubicBezTo>
                    <a:pt x="4132" y="5668"/>
                    <a:pt x="4215" y="5752"/>
                    <a:pt x="4298" y="5752"/>
                  </a:cubicBezTo>
                  <a:cubicBezTo>
                    <a:pt x="4393" y="5752"/>
                    <a:pt x="4465" y="5668"/>
                    <a:pt x="4465" y="5585"/>
                  </a:cubicBezTo>
                  <a:lnTo>
                    <a:pt x="4465" y="5394"/>
                  </a:lnTo>
                  <a:lnTo>
                    <a:pt x="4465" y="4942"/>
                  </a:lnTo>
                  <a:lnTo>
                    <a:pt x="4465" y="4085"/>
                  </a:lnTo>
                  <a:cubicBezTo>
                    <a:pt x="4465" y="3990"/>
                    <a:pt x="4393" y="3918"/>
                    <a:pt x="4298" y="3918"/>
                  </a:cubicBezTo>
                  <a:lnTo>
                    <a:pt x="4239" y="3918"/>
                  </a:lnTo>
                  <a:lnTo>
                    <a:pt x="4239" y="3489"/>
                  </a:lnTo>
                  <a:cubicBezTo>
                    <a:pt x="4524" y="3299"/>
                    <a:pt x="4667" y="2966"/>
                    <a:pt x="4763" y="2716"/>
                  </a:cubicBezTo>
                  <a:lnTo>
                    <a:pt x="5525" y="3037"/>
                  </a:lnTo>
                  <a:cubicBezTo>
                    <a:pt x="5584" y="3073"/>
                    <a:pt x="5644" y="3073"/>
                    <a:pt x="5703" y="3073"/>
                  </a:cubicBezTo>
                  <a:cubicBezTo>
                    <a:pt x="5763" y="3073"/>
                    <a:pt x="5822" y="3049"/>
                    <a:pt x="5858" y="3037"/>
                  </a:cubicBezTo>
                  <a:cubicBezTo>
                    <a:pt x="5965" y="3001"/>
                    <a:pt x="6060" y="2906"/>
                    <a:pt x="6096" y="2799"/>
                  </a:cubicBezTo>
                  <a:lnTo>
                    <a:pt x="6191" y="2585"/>
                  </a:lnTo>
                  <a:cubicBezTo>
                    <a:pt x="6239" y="2477"/>
                    <a:pt x="6239" y="2358"/>
                    <a:pt x="6191" y="2239"/>
                  </a:cubicBezTo>
                  <a:cubicBezTo>
                    <a:pt x="6144" y="2132"/>
                    <a:pt x="6060" y="2037"/>
                    <a:pt x="5953" y="2001"/>
                  </a:cubicBezTo>
                  <a:lnTo>
                    <a:pt x="5048" y="1608"/>
                  </a:lnTo>
                  <a:lnTo>
                    <a:pt x="5084" y="1465"/>
                  </a:lnTo>
                  <a:cubicBezTo>
                    <a:pt x="5120" y="1346"/>
                    <a:pt x="5108" y="1227"/>
                    <a:pt x="5025" y="1120"/>
                  </a:cubicBezTo>
                  <a:cubicBezTo>
                    <a:pt x="4965" y="1013"/>
                    <a:pt x="4870" y="942"/>
                    <a:pt x="4751" y="906"/>
                  </a:cubicBezTo>
                  <a:lnTo>
                    <a:pt x="4727" y="906"/>
                  </a:lnTo>
                  <a:cubicBezTo>
                    <a:pt x="4691" y="900"/>
                    <a:pt x="4655" y="897"/>
                    <a:pt x="4620" y="897"/>
                  </a:cubicBezTo>
                  <a:cubicBezTo>
                    <a:pt x="4584" y="897"/>
                    <a:pt x="4548" y="900"/>
                    <a:pt x="4513" y="906"/>
                  </a:cubicBezTo>
                  <a:cubicBezTo>
                    <a:pt x="4453" y="787"/>
                    <a:pt x="4346" y="691"/>
                    <a:pt x="4191" y="656"/>
                  </a:cubicBezTo>
                  <a:lnTo>
                    <a:pt x="4179" y="656"/>
                  </a:lnTo>
                  <a:cubicBezTo>
                    <a:pt x="4143" y="650"/>
                    <a:pt x="4108" y="647"/>
                    <a:pt x="4071" y="647"/>
                  </a:cubicBezTo>
                  <a:cubicBezTo>
                    <a:pt x="4033" y="647"/>
                    <a:pt x="3995" y="650"/>
                    <a:pt x="3953" y="656"/>
                  </a:cubicBezTo>
                  <a:cubicBezTo>
                    <a:pt x="3953" y="644"/>
                    <a:pt x="3941" y="632"/>
                    <a:pt x="3941" y="632"/>
                  </a:cubicBezTo>
                  <a:cubicBezTo>
                    <a:pt x="3882" y="525"/>
                    <a:pt x="3774" y="453"/>
                    <a:pt x="3655" y="418"/>
                  </a:cubicBezTo>
                  <a:lnTo>
                    <a:pt x="3643" y="418"/>
                  </a:lnTo>
                  <a:cubicBezTo>
                    <a:pt x="3614" y="412"/>
                    <a:pt x="3584" y="409"/>
                    <a:pt x="3554" y="409"/>
                  </a:cubicBezTo>
                  <a:cubicBezTo>
                    <a:pt x="3524" y="409"/>
                    <a:pt x="3495" y="412"/>
                    <a:pt x="3465" y="418"/>
                  </a:cubicBezTo>
                  <a:lnTo>
                    <a:pt x="3417" y="334"/>
                  </a:lnTo>
                  <a:cubicBezTo>
                    <a:pt x="3358" y="227"/>
                    <a:pt x="3250" y="156"/>
                    <a:pt x="3143" y="120"/>
                  </a:cubicBezTo>
                  <a:lnTo>
                    <a:pt x="3120" y="120"/>
                  </a:lnTo>
                  <a:cubicBezTo>
                    <a:pt x="3083" y="113"/>
                    <a:pt x="3047" y="109"/>
                    <a:pt x="3012" y="109"/>
                  </a:cubicBezTo>
                  <a:cubicBezTo>
                    <a:pt x="2931" y="109"/>
                    <a:pt x="2853" y="130"/>
                    <a:pt x="2786" y="180"/>
                  </a:cubicBezTo>
                  <a:cubicBezTo>
                    <a:pt x="2679" y="239"/>
                    <a:pt x="2608" y="346"/>
                    <a:pt x="2572" y="465"/>
                  </a:cubicBezTo>
                  <a:lnTo>
                    <a:pt x="2548" y="572"/>
                  </a:lnTo>
                  <a:lnTo>
                    <a:pt x="1369" y="72"/>
                  </a:lnTo>
                  <a:lnTo>
                    <a:pt x="1310" y="72"/>
                  </a:lnTo>
                  <a:lnTo>
                    <a:pt x="19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6612;p92">
              <a:extLst>
                <a:ext uri="{FF2B5EF4-FFF2-40B4-BE49-F238E27FC236}">
                  <a16:creationId xmlns:a16="http://schemas.microsoft.com/office/drawing/2014/main" id="{BEE680B3-1814-A7BA-C512-465F677367BF}"/>
                </a:ext>
              </a:extLst>
            </p:cNvPr>
            <p:cNvSpPr/>
            <p:nvPr/>
          </p:nvSpPr>
          <p:spPr>
            <a:xfrm>
              <a:off x="1329585" y="2127494"/>
              <a:ext cx="108795" cy="197123"/>
            </a:xfrm>
            <a:custGeom>
              <a:avLst/>
              <a:gdLst/>
              <a:ahLst/>
              <a:cxnLst/>
              <a:rect l="l" t="t" r="r" b="b"/>
              <a:pathLst>
                <a:path w="3418" h="6193" extrusionOk="0">
                  <a:moveTo>
                    <a:pt x="1155" y="358"/>
                  </a:moveTo>
                  <a:cubicBezTo>
                    <a:pt x="1214" y="358"/>
                    <a:pt x="1274" y="418"/>
                    <a:pt x="1274" y="477"/>
                  </a:cubicBezTo>
                  <a:lnTo>
                    <a:pt x="1274" y="549"/>
                  </a:lnTo>
                  <a:lnTo>
                    <a:pt x="1274" y="1120"/>
                  </a:lnTo>
                  <a:cubicBezTo>
                    <a:pt x="1274" y="1203"/>
                    <a:pt x="1345" y="1275"/>
                    <a:pt x="1441" y="1275"/>
                  </a:cubicBezTo>
                  <a:cubicBezTo>
                    <a:pt x="1524" y="1275"/>
                    <a:pt x="1595" y="1203"/>
                    <a:pt x="1595" y="1120"/>
                  </a:cubicBezTo>
                  <a:lnTo>
                    <a:pt x="1595" y="584"/>
                  </a:lnTo>
                  <a:cubicBezTo>
                    <a:pt x="1619" y="537"/>
                    <a:pt x="1655" y="525"/>
                    <a:pt x="1703" y="525"/>
                  </a:cubicBezTo>
                  <a:lnTo>
                    <a:pt x="1715" y="525"/>
                  </a:lnTo>
                  <a:cubicBezTo>
                    <a:pt x="1774" y="525"/>
                    <a:pt x="1834" y="584"/>
                    <a:pt x="1834" y="644"/>
                  </a:cubicBezTo>
                  <a:lnTo>
                    <a:pt x="1834" y="668"/>
                  </a:lnTo>
                  <a:lnTo>
                    <a:pt x="1834" y="1132"/>
                  </a:lnTo>
                  <a:cubicBezTo>
                    <a:pt x="1834" y="1215"/>
                    <a:pt x="1917" y="1299"/>
                    <a:pt x="2000" y="1299"/>
                  </a:cubicBezTo>
                  <a:cubicBezTo>
                    <a:pt x="2096" y="1299"/>
                    <a:pt x="2167" y="1215"/>
                    <a:pt x="2167" y="1132"/>
                  </a:cubicBezTo>
                  <a:lnTo>
                    <a:pt x="2167" y="715"/>
                  </a:lnTo>
                  <a:cubicBezTo>
                    <a:pt x="2179" y="668"/>
                    <a:pt x="2226" y="656"/>
                    <a:pt x="2274" y="656"/>
                  </a:cubicBezTo>
                  <a:lnTo>
                    <a:pt x="2286" y="656"/>
                  </a:lnTo>
                  <a:cubicBezTo>
                    <a:pt x="2346" y="656"/>
                    <a:pt x="2405" y="715"/>
                    <a:pt x="2405" y="775"/>
                  </a:cubicBezTo>
                  <a:lnTo>
                    <a:pt x="2405" y="894"/>
                  </a:lnTo>
                  <a:lnTo>
                    <a:pt x="2405" y="1239"/>
                  </a:lnTo>
                  <a:cubicBezTo>
                    <a:pt x="2405" y="1322"/>
                    <a:pt x="2477" y="1394"/>
                    <a:pt x="2572" y="1394"/>
                  </a:cubicBezTo>
                  <a:cubicBezTo>
                    <a:pt x="2655" y="1394"/>
                    <a:pt x="2727" y="1322"/>
                    <a:pt x="2727" y="1239"/>
                  </a:cubicBezTo>
                  <a:lnTo>
                    <a:pt x="2727" y="894"/>
                  </a:lnTo>
                  <a:cubicBezTo>
                    <a:pt x="2727" y="834"/>
                    <a:pt x="2786" y="775"/>
                    <a:pt x="2846" y="775"/>
                  </a:cubicBezTo>
                  <a:lnTo>
                    <a:pt x="2869" y="775"/>
                  </a:lnTo>
                  <a:cubicBezTo>
                    <a:pt x="2929" y="775"/>
                    <a:pt x="2988" y="834"/>
                    <a:pt x="2988" y="894"/>
                  </a:cubicBezTo>
                  <a:lnTo>
                    <a:pt x="2988" y="1680"/>
                  </a:lnTo>
                  <a:lnTo>
                    <a:pt x="2988" y="1692"/>
                  </a:lnTo>
                  <a:cubicBezTo>
                    <a:pt x="3060" y="1858"/>
                    <a:pt x="3048" y="2442"/>
                    <a:pt x="2727" y="2692"/>
                  </a:cubicBezTo>
                  <a:cubicBezTo>
                    <a:pt x="2679" y="2727"/>
                    <a:pt x="2667" y="2763"/>
                    <a:pt x="2667" y="2823"/>
                  </a:cubicBezTo>
                  <a:lnTo>
                    <a:pt x="2667" y="3358"/>
                  </a:lnTo>
                  <a:lnTo>
                    <a:pt x="1060" y="3358"/>
                  </a:lnTo>
                  <a:lnTo>
                    <a:pt x="1060" y="2989"/>
                  </a:lnTo>
                  <a:cubicBezTo>
                    <a:pt x="1060" y="2930"/>
                    <a:pt x="1036" y="2882"/>
                    <a:pt x="988" y="2858"/>
                  </a:cubicBezTo>
                  <a:cubicBezTo>
                    <a:pt x="822" y="2739"/>
                    <a:pt x="405" y="2346"/>
                    <a:pt x="393" y="1965"/>
                  </a:cubicBezTo>
                  <a:cubicBezTo>
                    <a:pt x="381" y="1692"/>
                    <a:pt x="369" y="1370"/>
                    <a:pt x="464" y="1275"/>
                  </a:cubicBezTo>
                  <a:cubicBezTo>
                    <a:pt x="499" y="1257"/>
                    <a:pt x="547" y="1246"/>
                    <a:pt x="612" y="1246"/>
                  </a:cubicBezTo>
                  <a:cubicBezTo>
                    <a:pt x="636" y="1246"/>
                    <a:pt x="662" y="1248"/>
                    <a:pt x="691" y="1251"/>
                  </a:cubicBezTo>
                  <a:lnTo>
                    <a:pt x="691" y="1477"/>
                  </a:lnTo>
                  <a:cubicBezTo>
                    <a:pt x="691" y="1561"/>
                    <a:pt x="762" y="1632"/>
                    <a:pt x="857" y="1632"/>
                  </a:cubicBezTo>
                  <a:cubicBezTo>
                    <a:pt x="941" y="1632"/>
                    <a:pt x="1024" y="1561"/>
                    <a:pt x="1024" y="1477"/>
                  </a:cubicBezTo>
                  <a:lnTo>
                    <a:pt x="1024" y="477"/>
                  </a:lnTo>
                  <a:cubicBezTo>
                    <a:pt x="1024" y="418"/>
                    <a:pt x="1083" y="358"/>
                    <a:pt x="1143" y="358"/>
                  </a:cubicBezTo>
                  <a:close/>
                  <a:moveTo>
                    <a:pt x="2941" y="3692"/>
                  </a:moveTo>
                  <a:lnTo>
                    <a:pt x="2941" y="4216"/>
                  </a:lnTo>
                  <a:lnTo>
                    <a:pt x="810" y="4216"/>
                  </a:lnTo>
                  <a:lnTo>
                    <a:pt x="810" y="3692"/>
                  </a:lnTo>
                  <a:close/>
                  <a:moveTo>
                    <a:pt x="2941" y="4537"/>
                  </a:moveTo>
                  <a:lnTo>
                    <a:pt x="2941" y="5859"/>
                  </a:lnTo>
                  <a:lnTo>
                    <a:pt x="810" y="5859"/>
                  </a:lnTo>
                  <a:lnTo>
                    <a:pt x="810" y="4537"/>
                  </a:lnTo>
                  <a:close/>
                  <a:moveTo>
                    <a:pt x="1143" y="1"/>
                  </a:moveTo>
                  <a:cubicBezTo>
                    <a:pt x="881" y="1"/>
                    <a:pt x="679" y="203"/>
                    <a:pt x="679" y="465"/>
                  </a:cubicBezTo>
                  <a:lnTo>
                    <a:pt x="679" y="894"/>
                  </a:lnTo>
                  <a:cubicBezTo>
                    <a:pt x="642" y="889"/>
                    <a:pt x="607" y="887"/>
                    <a:pt x="573" y="887"/>
                  </a:cubicBezTo>
                  <a:cubicBezTo>
                    <a:pt x="439" y="887"/>
                    <a:pt x="326" y="923"/>
                    <a:pt x="250" y="989"/>
                  </a:cubicBezTo>
                  <a:cubicBezTo>
                    <a:pt x="0" y="1192"/>
                    <a:pt x="36" y="1573"/>
                    <a:pt x="48" y="1965"/>
                  </a:cubicBezTo>
                  <a:cubicBezTo>
                    <a:pt x="83" y="2477"/>
                    <a:pt x="548" y="2894"/>
                    <a:pt x="726" y="3049"/>
                  </a:cubicBezTo>
                  <a:lnTo>
                    <a:pt x="726" y="3335"/>
                  </a:lnTo>
                  <a:lnTo>
                    <a:pt x="631" y="3335"/>
                  </a:lnTo>
                  <a:cubicBezTo>
                    <a:pt x="536" y="3335"/>
                    <a:pt x="464" y="3406"/>
                    <a:pt x="464" y="3489"/>
                  </a:cubicBezTo>
                  <a:lnTo>
                    <a:pt x="464" y="4359"/>
                  </a:lnTo>
                  <a:lnTo>
                    <a:pt x="464" y="6025"/>
                  </a:lnTo>
                  <a:cubicBezTo>
                    <a:pt x="464" y="6121"/>
                    <a:pt x="536" y="6192"/>
                    <a:pt x="631" y="6192"/>
                  </a:cubicBezTo>
                  <a:lnTo>
                    <a:pt x="3108" y="6192"/>
                  </a:lnTo>
                  <a:cubicBezTo>
                    <a:pt x="3191" y="6192"/>
                    <a:pt x="3262" y="6121"/>
                    <a:pt x="3262" y="6025"/>
                  </a:cubicBezTo>
                  <a:lnTo>
                    <a:pt x="3262" y="4359"/>
                  </a:lnTo>
                  <a:lnTo>
                    <a:pt x="3262" y="3489"/>
                  </a:lnTo>
                  <a:cubicBezTo>
                    <a:pt x="3262" y="3406"/>
                    <a:pt x="3191" y="3335"/>
                    <a:pt x="3108" y="3335"/>
                  </a:cubicBezTo>
                  <a:lnTo>
                    <a:pt x="3000" y="3335"/>
                  </a:lnTo>
                  <a:lnTo>
                    <a:pt x="3000" y="2870"/>
                  </a:lnTo>
                  <a:cubicBezTo>
                    <a:pt x="3417" y="2465"/>
                    <a:pt x="3369" y="1727"/>
                    <a:pt x="3369" y="1632"/>
                  </a:cubicBezTo>
                  <a:lnTo>
                    <a:pt x="3369" y="858"/>
                  </a:lnTo>
                  <a:cubicBezTo>
                    <a:pt x="3369" y="608"/>
                    <a:pt x="3167" y="406"/>
                    <a:pt x="2905" y="406"/>
                  </a:cubicBezTo>
                  <a:lnTo>
                    <a:pt x="2893" y="406"/>
                  </a:lnTo>
                  <a:cubicBezTo>
                    <a:pt x="2822" y="406"/>
                    <a:pt x="2738" y="418"/>
                    <a:pt x="2667" y="465"/>
                  </a:cubicBezTo>
                  <a:cubicBezTo>
                    <a:pt x="2584" y="358"/>
                    <a:pt x="2465" y="287"/>
                    <a:pt x="2310" y="287"/>
                  </a:cubicBezTo>
                  <a:lnTo>
                    <a:pt x="2298" y="287"/>
                  </a:lnTo>
                  <a:cubicBezTo>
                    <a:pt x="2226" y="287"/>
                    <a:pt x="2143" y="299"/>
                    <a:pt x="2084" y="346"/>
                  </a:cubicBezTo>
                  <a:cubicBezTo>
                    <a:pt x="2000" y="239"/>
                    <a:pt x="1881" y="179"/>
                    <a:pt x="1750" y="179"/>
                  </a:cubicBezTo>
                  <a:lnTo>
                    <a:pt x="1726" y="179"/>
                  </a:lnTo>
                  <a:cubicBezTo>
                    <a:pt x="1667" y="179"/>
                    <a:pt x="1607" y="191"/>
                    <a:pt x="1548" y="203"/>
                  </a:cubicBezTo>
                  <a:cubicBezTo>
                    <a:pt x="1476" y="84"/>
                    <a:pt x="1334" y="1"/>
                    <a:pt x="1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16613;p92">
            <a:extLst>
              <a:ext uri="{FF2B5EF4-FFF2-40B4-BE49-F238E27FC236}">
                <a16:creationId xmlns:a16="http://schemas.microsoft.com/office/drawing/2014/main" id="{F19F00F9-DF10-B662-7C65-CE882F391959}"/>
              </a:ext>
            </a:extLst>
          </p:cNvPr>
          <p:cNvGrpSpPr/>
          <p:nvPr/>
        </p:nvGrpSpPr>
        <p:grpSpPr>
          <a:xfrm>
            <a:off x="7529573" y="2596605"/>
            <a:ext cx="600442" cy="469225"/>
            <a:chOff x="5626763" y="2013829"/>
            <a:chExt cx="351722" cy="274788"/>
          </a:xfrm>
          <a:solidFill>
            <a:srgbClr val="8E1438"/>
          </a:solidFill>
        </p:grpSpPr>
        <p:sp>
          <p:nvSpPr>
            <p:cNvPr id="375" name="Google Shape;16614;p92">
              <a:extLst>
                <a:ext uri="{FF2B5EF4-FFF2-40B4-BE49-F238E27FC236}">
                  <a16:creationId xmlns:a16="http://schemas.microsoft.com/office/drawing/2014/main" id="{0B9945A1-0B16-11D4-4DEB-79FA708B54DD}"/>
                </a:ext>
              </a:extLst>
            </p:cNvPr>
            <p:cNvSpPr/>
            <p:nvPr/>
          </p:nvSpPr>
          <p:spPr>
            <a:xfrm>
              <a:off x="5626763" y="2013829"/>
              <a:ext cx="351722" cy="274788"/>
            </a:xfrm>
            <a:custGeom>
              <a:avLst/>
              <a:gdLst/>
              <a:ahLst/>
              <a:cxnLst/>
              <a:rect l="l" t="t" r="r" b="b"/>
              <a:pathLst>
                <a:path w="11050" h="8633" extrusionOk="0">
                  <a:moveTo>
                    <a:pt x="10657" y="345"/>
                  </a:moveTo>
                  <a:lnTo>
                    <a:pt x="10681" y="714"/>
                  </a:lnTo>
                  <a:lnTo>
                    <a:pt x="9395" y="714"/>
                  </a:lnTo>
                  <a:cubicBezTo>
                    <a:pt x="9312" y="714"/>
                    <a:pt x="9216" y="786"/>
                    <a:pt x="9216" y="893"/>
                  </a:cubicBezTo>
                  <a:cubicBezTo>
                    <a:pt x="9216" y="1000"/>
                    <a:pt x="9288" y="1072"/>
                    <a:pt x="9395" y="1072"/>
                  </a:cubicBezTo>
                  <a:lnTo>
                    <a:pt x="10383" y="1072"/>
                  </a:lnTo>
                  <a:lnTo>
                    <a:pt x="10383" y="6191"/>
                  </a:lnTo>
                  <a:lnTo>
                    <a:pt x="4466" y="6191"/>
                  </a:lnTo>
                  <a:lnTo>
                    <a:pt x="4466" y="6025"/>
                  </a:lnTo>
                  <a:cubicBezTo>
                    <a:pt x="4466" y="5929"/>
                    <a:pt x="4394" y="5846"/>
                    <a:pt x="4287" y="5846"/>
                  </a:cubicBezTo>
                  <a:lnTo>
                    <a:pt x="4001" y="5846"/>
                  </a:lnTo>
                  <a:cubicBezTo>
                    <a:pt x="3978" y="5739"/>
                    <a:pt x="3930" y="5644"/>
                    <a:pt x="3871" y="5536"/>
                  </a:cubicBezTo>
                  <a:lnTo>
                    <a:pt x="4085" y="5322"/>
                  </a:lnTo>
                  <a:cubicBezTo>
                    <a:pt x="4156" y="5251"/>
                    <a:pt x="4156" y="5144"/>
                    <a:pt x="4085" y="5072"/>
                  </a:cubicBezTo>
                  <a:lnTo>
                    <a:pt x="3549" y="4536"/>
                  </a:lnTo>
                  <a:cubicBezTo>
                    <a:pt x="3513" y="4512"/>
                    <a:pt x="3478" y="4489"/>
                    <a:pt x="3430" y="4489"/>
                  </a:cubicBezTo>
                  <a:cubicBezTo>
                    <a:pt x="3382" y="4489"/>
                    <a:pt x="3335" y="4512"/>
                    <a:pt x="3311" y="4536"/>
                  </a:cubicBezTo>
                  <a:lnTo>
                    <a:pt x="3097" y="4739"/>
                  </a:lnTo>
                  <a:cubicBezTo>
                    <a:pt x="2989" y="4679"/>
                    <a:pt x="2894" y="4643"/>
                    <a:pt x="2787" y="4608"/>
                  </a:cubicBezTo>
                  <a:lnTo>
                    <a:pt x="2787" y="4334"/>
                  </a:lnTo>
                  <a:cubicBezTo>
                    <a:pt x="2787" y="4239"/>
                    <a:pt x="2716" y="4155"/>
                    <a:pt x="2608" y="4155"/>
                  </a:cubicBezTo>
                  <a:lnTo>
                    <a:pt x="2180" y="4155"/>
                  </a:lnTo>
                  <a:lnTo>
                    <a:pt x="2180" y="1060"/>
                  </a:lnTo>
                  <a:lnTo>
                    <a:pt x="8788" y="1060"/>
                  </a:lnTo>
                  <a:cubicBezTo>
                    <a:pt x="8871" y="1060"/>
                    <a:pt x="8966" y="976"/>
                    <a:pt x="8966" y="881"/>
                  </a:cubicBezTo>
                  <a:cubicBezTo>
                    <a:pt x="8966" y="786"/>
                    <a:pt x="8895" y="702"/>
                    <a:pt x="8788" y="702"/>
                  </a:cubicBezTo>
                  <a:lnTo>
                    <a:pt x="1894" y="702"/>
                  </a:lnTo>
                  <a:lnTo>
                    <a:pt x="1894" y="345"/>
                  </a:lnTo>
                  <a:close/>
                  <a:moveTo>
                    <a:pt x="10681" y="6537"/>
                  </a:moveTo>
                  <a:lnTo>
                    <a:pt x="10681" y="6870"/>
                  </a:lnTo>
                  <a:lnTo>
                    <a:pt x="4430" y="6870"/>
                  </a:lnTo>
                  <a:cubicBezTo>
                    <a:pt x="4454" y="6846"/>
                    <a:pt x="4466" y="6798"/>
                    <a:pt x="4466" y="6751"/>
                  </a:cubicBezTo>
                  <a:lnTo>
                    <a:pt x="4466" y="6560"/>
                  </a:lnTo>
                  <a:lnTo>
                    <a:pt x="10562" y="6560"/>
                  </a:lnTo>
                  <a:cubicBezTo>
                    <a:pt x="10598" y="6560"/>
                    <a:pt x="10633" y="6548"/>
                    <a:pt x="10657" y="6537"/>
                  </a:cubicBezTo>
                  <a:close/>
                  <a:moveTo>
                    <a:pt x="2477" y="4524"/>
                  </a:moveTo>
                  <a:lnTo>
                    <a:pt x="2477" y="4763"/>
                  </a:lnTo>
                  <a:cubicBezTo>
                    <a:pt x="2477" y="4834"/>
                    <a:pt x="2537" y="4905"/>
                    <a:pt x="2608" y="4929"/>
                  </a:cubicBezTo>
                  <a:cubicBezTo>
                    <a:pt x="2775" y="4965"/>
                    <a:pt x="2942" y="5024"/>
                    <a:pt x="3073" y="5120"/>
                  </a:cubicBezTo>
                  <a:cubicBezTo>
                    <a:pt x="3099" y="5137"/>
                    <a:pt x="3128" y="5145"/>
                    <a:pt x="3157" y="5145"/>
                  </a:cubicBezTo>
                  <a:cubicBezTo>
                    <a:pt x="3206" y="5145"/>
                    <a:pt x="3253" y="5122"/>
                    <a:pt x="3275" y="5084"/>
                  </a:cubicBezTo>
                  <a:lnTo>
                    <a:pt x="3454" y="4905"/>
                  </a:lnTo>
                  <a:lnTo>
                    <a:pt x="3740" y="5191"/>
                  </a:lnTo>
                  <a:lnTo>
                    <a:pt x="3561" y="5370"/>
                  </a:lnTo>
                  <a:cubicBezTo>
                    <a:pt x="3501" y="5429"/>
                    <a:pt x="3490" y="5525"/>
                    <a:pt x="3537" y="5584"/>
                  </a:cubicBezTo>
                  <a:cubicBezTo>
                    <a:pt x="3620" y="5727"/>
                    <a:pt x="3680" y="5882"/>
                    <a:pt x="3728" y="6036"/>
                  </a:cubicBezTo>
                  <a:cubicBezTo>
                    <a:pt x="3740" y="6120"/>
                    <a:pt x="3811" y="6179"/>
                    <a:pt x="3894" y="6179"/>
                  </a:cubicBezTo>
                  <a:lnTo>
                    <a:pt x="4132" y="6179"/>
                  </a:lnTo>
                  <a:lnTo>
                    <a:pt x="4132" y="6572"/>
                  </a:lnTo>
                  <a:lnTo>
                    <a:pt x="3894" y="6572"/>
                  </a:lnTo>
                  <a:cubicBezTo>
                    <a:pt x="3811" y="6572"/>
                    <a:pt x="3740" y="6632"/>
                    <a:pt x="3728" y="6715"/>
                  </a:cubicBezTo>
                  <a:cubicBezTo>
                    <a:pt x="3680" y="6870"/>
                    <a:pt x="3620" y="7037"/>
                    <a:pt x="3537" y="7168"/>
                  </a:cubicBezTo>
                  <a:cubicBezTo>
                    <a:pt x="3490" y="7251"/>
                    <a:pt x="3501" y="7334"/>
                    <a:pt x="3561" y="7382"/>
                  </a:cubicBezTo>
                  <a:lnTo>
                    <a:pt x="3740" y="7560"/>
                  </a:lnTo>
                  <a:lnTo>
                    <a:pt x="3454" y="7834"/>
                  </a:lnTo>
                  <a:lnTo>
                    <a:pt x="3275" y="7656"/>
                  </a:lnTo>
                  <a:cubicBezTo>
                    <a:pt x="3238" y="7626"/>
                    <a:pt x="3193" y="7606"/>
                    <a:pt x="3149" y="7606"/>
                  </a:cubicBezTo>
                  <a:cubicBezTo>
                    <a:pt x="3122" y="7606"/>
                    <a:pt x="3096" y="7614"/>
                    <a:pt x="3073" y="7632"/>
                  </a:cubicBezTo>
                  <a:cubicBezTo>
                    <a:pt x="2918" y="7727"/>
                    <a:pt x="2775" y="7787"/>
                    <a:pt x="2608" y="7822"/>
                  </a:cubicBezTo>
                  <a:cubicBezTo>
                    <a:pt x="2537" y="7846"/>
                    <a:pt x="2477" y="7918"/>
                    <a:pt x="2477" y="7989"/>
                  </a:cubicBezTo>
                  <a:lnTo>
                    <a:pt x="2477" y="8227"/>
                  </a:lnTo>
                  <a:lnTo>
                    <a:pt x="2073" y="8227"/>
                  </a:lnTo>
                  <a:lnTo>
                    <a:pt x="2073" y="7989"/>
                  </a:lnTo>
                  <a:cubicBezTo>
                    <a:pt x="2073" y="7918"/>
                    <a:pt x="2013" y="7846"/>
                    <a:pt x="1942" y="7822"/>
                  </a:cubicBezTo>
                  <a:cubicBezTo>
                    <a:pt x="1775" y="7787"/>
                    <a:pt x="1608" y="7727"/>
                    <a:pt x="1477" y="7632"/>
                  </a:cubicBezTo>
                  <a:cubicBezTo>
                    <a:pt x="1450" y="7614"/>
                    <a:pt x="1419" y="7606"/>
                    <a:pt x="1390" y="7606"/>
                  </a:cubicBezTo>
                  <a:cubicBezTo>
                    <a:pt x="1342" y="7606"/>
                    <a:pt x="1297" y="7626"/>
                    <a:pt x="1275" y="7656"/>
                  </a:cubicBezTo>
                  <a:lnTo>
                    <a:pt x="1096" y="7834"/>
                  </a:lnTo>
                  <a:lnTo>
                    <a:pt x="811" y="7560"/>
                  </a:lnTo>
                  <a:lnTo>
                    <a:pt x="989" y="7382"/>
                  </a:lnTo>
                  <a:cubicBezTo>
                    <a:pt x="1049" y="7322"/>
                    <a:pt x="1061" y="7227"/>
                    <a:pt x="1013" y="7168"/>
                  </a:cubicBezTo>
                  <a:cubicBezTo>
                    <a:pt x="930" y="7025"/>
                    <a:pt x="870" y="6870"/>
                    <a:pt x="823" y="6715"/>
                  </a:cubicBezTo>
                  <a:cubicBezTo>
                    <a:pt x="811" y="6632"/>
                    <a:pt x="739" y="6572"/>
                    <a:pt x="656" y="6572"/>
                  </a:cubicBezTo>
                  <a:lnTo>
                    <a:pt x="418" y="6572"/>
                  </a:lnTo>
                  <a:lnTo>
                    <a:pt x="418" y="6179"/>
                  </a:lnTo>
                  <a:lnTo>
                    <a:pt x="656" y="6179"/>
                  </a:lnTo>
                  <a:cubicBezTo>
                    <a:pt x="739" y="6179"/>
                    <a:pt x="811" y="6120"/>
                    <a:pt x="823" y="6036"/>
                  </a:cubicBezTo>
                  <a:cubicBezTo>
                    <a:pt x="870" y="5882"/>
                    <a:pt x="930" y="5715"/>
                    <a:pt x="1013" y="5584"/>
                  </a:cubicBezTo>
                  <a:cubicBezTo>
                    <a:pt x="1061" y="5501"/>
                    <a:pt x="1049" y="5417"/>
                    <a:pt x="989" y="5370"/>
                  </a:cubicBezTo>
                  <a:lnTo>
                    <a:pt x="811" y="5191"/>
                  </a:lnTo>
                  <a:lnTo>
                    <a:pt x="1096" y="4905"/>
                  </a:lnTo>
                  <a:lnTo>
                    <a:pt x="1275" y="5084"/>
                  </a:lnTo>
                  <a:cubicBezTo>
                    <a:pt x="1313" y="5122"/>
                    <a:pt x="1360" y="5145"/>
                    <a:pt x="1405" y="5145"/>
                  </a:cubicBezTo>
                  <a:cubicBezTo>
                    <a:pt x="1430" y="5145"/>
                    <a:pt x="1456" y="5137"/>
                    <a:pt x="1477" y="5120"/>
                  </a:cubicBezTo>
                  <a:cubicBezTo>
                    <a:pt x="1632" y="5024"/>
                    <a:pt x="1775" y="4965"/>
                    <a:pt x="1942" y="4929"/>
                  </a:cubicBezTo>
                  <a:cubicBezTo>
                    <a:pt x="2013" y="4905"/>
                    <a:pt x="2073" y="4834"/>
                    <a:pt x="2073" y="4763"/>
                  </a:cubicBezTo>
                  <a:lnTo>
                    <a:pt x="2073" y="4524"/>
                  </a:lnTo>
                  <a:close/>
                  <a:moveTo>
                    <a:pt x="1715" y="0"/>
                  </a:moveTo>
                  <a:cubicBezTo>
                    <a:pt x="1632" y="0"/>
                    <a:pt x="1537" y="71"/>
                    <a:pt x="1537" y="179"/>
                  </a:cubicBezTo>
                  <a:lnTo>
                    <a:pt x="1537" y="881"/>
                  </a:lnTo>
                  <a:cubicBezTo>
                    <a:pt x="1537" y="964"/>
                    <a:pt x="1608" y="1060"/>
                    <a:pt x="1715" y="1060"/>
                  </a:cubicBezTo>
                  <a:lnTo>
                    <a:pt x="1835" y="1060"/>
                  </a:lnTo>
                  <a:lnTo>
                    <a:pt x="1835" y="4155"/>
                  </a:lnTo>
                  <a:cubicBezTo>
                    <a:pt x="1751" y="4167"/>
                    <a:pt x="1692" y="4239"/>
                    <a:pt x="1692" y="4310"/>
                  </a:cubicBezTo>
                  <a:lnTo>
                    <a:pt x="1692" y="4596"/>
                  </a:lnTo>
                  <a:cubicBezTo>
                    <a:pt x="1585" y="4632"/>
                    <a:pt x="1477" y="4667"/>
                    <a:pt x="1370" y="4727"/>
                  </a:cubicBezTo>
                  <a:lnTo>
                    <a:pt x="1168" y="4524"/>
                  </a:lnTo>
                  <a:cubicBezTo>
                    <a:pt x="1132" y="4489"/>
                    <a:pt x="1096" y="4477"/>
                    <a:pt x="1049" y="4477"/>
                  </a:cubicBezTo>
                  <a:cubicBezTo>
                    <a:pt x="1001" y="4477"/>
                    <a:pt x="953" y="4489"/>
                    <a:pt x="930" y="4524"/>
                  </a:cubicBezTo>
                  <a:lnTo>
                    <a:pt x="394" y="5060"/>
                  </a:lnTo>
                  <a:cubicBezTo>
                    <a:pt x="322" y="5132"/>
                    <a:pt x="322" y="5239"/>
                    <a:pt x="394" y="5310"/>
                  </a:cubicBezTo>
                  <a:lnTo>
                    <a:pt x="596" y="5525"/>
                  </a:lnTo>
                  <a:cubicBezTo>
                    <a:pt x="537" y="5620"/>
                    <a:pt x="501" y="5727"/>
                    <a:pt x="465" y="5834"/>
                  </a:cubicBezTo>
                  <a:lnTo>
                    <a:pt x="180" y="5834"/>
                  </a:lnTo>
                  <a:cubicBezTo>
                    <a:pt x="96" y="5834"/>
                    <a:pt x="1" y="5906"/>
                    <a:pt x="1" y="6013"/>
                  </a:cubicBezTo>
                  <a:lnTo>
                    <a:pt x="1" y="6751"/>
                  </a:lnTo>
                  <a:cubicBezTo>
                    <a:pt x="1" y="6846"/>
                    <a:pt x="84" y="6929"/>
                    <a:pt x="180" y="6929"/>
                  </a:cubicBezTo>
                  <a:lnTo>
                    <a:pt x="465" y="6929"/>
                  </a:lnTo>
                  <a:cubicBezTo>
                    <a:pt x="501" y="7037"/>
                    <a:pt x="537" y="7144"/>
                    <a:pt x="596" y="7251"/>
                  </a:cubicBezTo>
                  <a:lnTo>
                    <a:pt x="394" y="7453"/>
                  </a:lnTo>
                  <a:cubicBezTo>
                    <a:pt x="322" y="7525"/>
                    <a:pt x="322" y="7632"/>
                    <a:pt x="394" y="7703"/>
                  </a:cubicBezTo>
                  <a:lnTo>
                    <a:pt x="930" y="8239"/>
                  </a:lnTo>
                  <a:cubicBezTo>
                    <a:pt x="965" y="8281"/>
                    <a:pt x="1010" y="8302"/>
                    <a:pt x="1055" y="8302"/>
                  </a:cubicBezTo>
                  <a:cubicBezTo>
                    <a:pt x="1099" y="8302"/>
                    <a:pt x="1144" y="8281"/>
                    <a:pt x="1180" y="8239"/>
                  </a:cubicBezTo>
                  <a:lnTo>
                    <a:pt x="1394" y="8037"/>
                  </a:lnTo>
                  <a:cubicBezTo>
                    <a:pt x="1489" y="8096"/>
                    <a:pt x="1596" y="8144"/>
                    <a:pt x="1704" y="8168"/>
                  </a:cubicBezTo>
                  <a:lnTo>
                    <a:pt x="1704" y="8453"/>
                  </a:lnTo>
                  <a:cubicBezTo>
                    <a:pt x="1704" y="8537"/>
                    <a:pt x="1775" y="8632"/>
                    <a:pt x="1882" y="8632"/>
                  </a:cubicBezTo>
                  <a:lnTo>
                    <a:pt x="2620" y="8632"/>
                  </a:lnTo>
                  <a:cubicBezTo>
                    <a:pt x="2716" y="8632"/>
                    <a:pt x="2799" y="8549"/>
                    <a:pt x="2799" y="8453"/>
                  </a:cubicBezTo>
                  <a:lnTo>
                    <a:pt x="2799" y="8168"/>
                  </a:lnTo>
                  <a:cubicBezTo>
                    <a:pt x="2906" y="8144"/>
                    <a:pt x="3013" y="8096"/>
                    <a:pt x="3120" y="8037"/>
                  </a:cubicBezTo>
                  <a:lnTo>
                    <a:pt x="3323" y="8239"/>
                  </a:lnTo>
                  <a:cubicBezTo>
                    <a:pt x="3359" y="8281"/>
                    <a:pt x="3403" y="8302"/>
                    <a:pt x="3448" y="8302"/>
                  </a:cubicBezTo>
                  <a:cubicBezTo>
                    <a:pt x="3492" y="8302"/>
                    <a:pt x="3537" y="8281"/>
                    <a:pt x="3573" y="8239"/>
                  </a:cubicBezTo>
                  <a:lnTo>
                    <a:pt x="4109" y="7703"/>
                  </a:lnTo>
                  <a:cubicBezTo>
                    <a:pt x="4192" y="7632"/>
                    <a:pt x="4192" y="7525"/>
                    <a:pt x="4109" y="7453"/>
                  </a:cubicBezTo>
                  <a:lnTo>
                    <a:pt x="3906" y="7251"/>
                  </a:lnTo>
                  <a:cubicBezTo>
                    <a:pt x="3906" y="7227"/>
                    <a:pt x="3918" y="7227"/>
                    <a:pt x="3918" y="7215"/>
                  </a:cubicBezTo>
                  <a:lnTo>
                    <a:pt x="10871" y="7215"/>
                  </a:lnTo>
                  <a:cubicBezTo>
                    <a:pt x="10955" y="7215"/>
                    <a:pt x="11050" y="7144"/>
                    <a:pt x="11050" y="7037"/>
                  </a:cubicBezTo>
                  <a:lnTo>
                    <a:pt x="11050" y="6358"/>
                  </a:lnTo>
                  <a:cubicBezTo>
                    <a:pt x="11050" y="6263"/>
                    <a:pt x="10979" y="6179"/>
                    <a:pt x="10871" y="6179"/>
                  </a:cubicBezTo>
                  <a:lnTo>
                    <a:pt x="10752" y="6179"/>
                  </a:lnTo>
                  <a:lnTo>
                    <a:pt x="10752" y="1060"/>
                  </a:lnTo>
                  <a:lnTo>
                    <a:pt x="10836" y="1060"/>
                  </a:lnTo>
                  <a:cubicBezTo>
                    <a:pt x="10931" y="1060"/>
                    <a:pt x="11014" y="976"/>
                    <a:pt x="11014" y="881"/>
                  </a:cubicBezTo>
                  <a:lnTo>
                    <a:pt x="11014" y="179"/>
                  </a:lnTo>
                  <a:cubicBezTo>
                    <a:pt x="11014" y="83"/>
                    <a:pt x="10943" y="0"/>
                    <a:pt x="108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6615;p92">
              <a:extLst>
                <a:ext uri="{FF2B5EF4-FFF2-40B4-BE49-F238E27FC236}">
                  <a16:creationId xmlns:a16="http://schemas.microsoft.com/office/drawing/2014/main" id="{DF79DA62-E218-CC2D-03AA-3B5868C780C2}"/>
                </a:ext>
              </a:extLst>
            </p:cNvPr>
            <p:cNvSpPr/>
            <p:nvPr/>
          </p:nvSpPr>
          <p:spPr>
            <a:xfrm>
              <a:off x="5784799" y="2125234"/>
              <a:ext cx="33390" cy="70503"/>
            </a:xfrm>
            <a:custGeom>
              <a:avLst/>
              <a:gdLst/>
              <a:ahLst/>
              <a:cxnLst/>
              <a:rect l="l" t="t" r="r" b="b"/>
              <a:pathLst>
                <a:path w="1049" h="2215" extrusionOk="0">
                  <a:moveTo>
                    <a:pt x="691" y="334"/>
                  </a:moveTo>
                  <a:lnTo>
                    <a:pt x="691" y="1858"/>
                  </a:lnTo>
                  <a:lnTo>
                    <a:pt x="334" y="1858"/>
                  </a:lnTo>
                  <a:lnTo>
                    <a:pt x="334" y="334"/>
                  </a:lnTo>
                  <a:close/>
                  <a:moveTo>
                    <a:pt x="179" y="0"/>
                  </a:moveTo>
                  <a:cubicBezTo>
                    <a:pt x="84" y="0"/>
                    <a:pt x="1" y="72"/>
                    <a:pt x="1" y="179"/>
                  </a:cubicBezTo>
                  <a:lnTo>
                    <a:pt x="1" y="2036"/>
                  </a:lnTo>
                  <a:cubicBezTo>
                    <a:pt x="1" y="2120"/>
                    <a:pt x="72" y="2215"/>
                    <a:pt x="179" y="2215"/>
                  </a:cubicBezTo>
                  <a:lnTo>
                    <a:pt x="870" y="2215"/>
                  </a:lnTo>
                  <a:cubicBezTo>
                    <a:pt x="965" y="2215"/>
                    <a:pt x="1049" y="2144"/>
                    <a:pt x="1049" y="2036"/>
                  </a:cubicBezTo>
                  <a:lnTo>
                    <a:pt x="1049" y="179"/>
                  </a:lnTo>
                  <a:cubicBezTo>
                    <a:pt x="1049" y="72"/>
                    <a:pt x="965"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6616;p92">
              <a:extLst>
                <a:ext uri="{FF2B5EF4-FFF2-40B4-BE49-F238E27FC236}">
                  <a16:creationId xmlns:a16="http://schemas.microsoft.com/office/drawing/2014/main" id="{E2613E68-4190-09B9-0C1B-ADE87A821E01}"/>
                </a:ext>
              </a:extLst>
            </p:cNvPr>
            <p:cNvSpPr/>
            <p:nvPr/>
          </p:nvSpPr>
          <p:spPr>
            <a:xfrm>
              <a:off x="5824236" y="2097956"/>
              <a:ext cx="33740" cy="97782"/>
            </a:xfrm>
            <a:custGeom>
              <a:avLst/>
              <a:gdLst/>
              <a:ahLst/>
              <a:cxnLst/>
              <a:rect l="l" t="t" r="r" b="b"/>
              <a:pathLst>
                <a:path w="1060" h="3072" extrusionOk="0">
                  <a:moveTo>
                    <a:pt x="703" y="345"/>
                  </a:moveTo>
                  <a:lnTo>
                    <a:pt x="703" y="2715"/>
                  </a:lnTo>
                  <a:lnTo>
                    <a:pt x="345" y="2715"/>
                  </a:lnTo>
                  <a:lnTo>
                    <a:pt x="345" y="345"/>
                  </a:lnTo>
                  <a:close/>
                  <a:moveTo>
                    <a:pt x="179" y="0"/>
                  </a:moveTo>
                  <a:cubicBezTo>
                    <a:pt x="95" y="0"/>
                    <a:pt x="0" y="84"/>
                    <a:pt x="0" y="179"/>
                  </a:cubicBezTo>
                  <a:lnTo>
                    <a:pt x="0" y="2893"/>
                  </a:lnTo>
                  <a:cubicBezTo>
                    <a:pt x="0" y="2977"/>
                    <a:pt x="83" y="3072"/>
                    <a:pt x="179" y="3072"/>
                  </a:cubicBezTo>
                  <a:lnTo>
                    <a:pt x="881" y="3072"/>
                  </a:lnTo>
                  <a:cubicBezTo>
                    <a:pt x="976" y="3072"/>
                    <a:pt x="1060" y="3001"/>
                    <a:pt x="1060" y="2893"/>
                  </a:cubicBezTo>
                  <a:lnTo>
                    <a:pt x="1060" y="179"/>
                  </a:lnTo>
                  <a:cubicBezTo>
                    <a:pt x="1048" y="84"/>
                    <a:pt x="976" y="0"/>
                    <a:pt x="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6617;p92">
              <a:extLst>
                <a:ext uri="{FF2B5EF4-FFF2-40B4-BE49-F238E27FC236}">
                  <a16:creationId xmlns:a16="http://schemas.microsoft.com/office/drawing/2014/main" id="{9738F855-DCA3-508F-1489-D0743F6D8288}"/>
                </a:ext>
              </a:extLst>
            </p:cNvPr>
            <p:cNvSpPr/>
            <p:nvPr/>
          </p:nvSpPr>
          <p:spPr>
            <a:xfrm>
              <a:off x="5864024" y="2111961"/>
              <a:ext cx="33740" cy="83426"/>
            </a:xfrm>
            <a:custGeom>
              <a:avLst/>
              <a:gdLst/>
              <a:ahLst/>
              <a:cxnLst/>
              <a:rect l="l" t="t" r="r" b="b"/>
              <a:pathLst>
                <a:path w="1060" h="2621" extrusionOk="0">
                  <a:moveTo>
                    <a:pt x="703" y="358"/>
                  </a:moveTo>
                  <a:lnTo>
                    <a:pt x="703" y="2275"/>
                  </a:lnTo>
                  <a:lnTo>
                    <a:pt x="346" y="2275"/>
                  </a:lnTo>
                  <a:lnTo>
                    <a:pt x="346" y="358"/>
                  </a:lnTo>
                  <a:close/>
                  <a:moveTo>
                    <a:pt x="191" y="1"/>
                  </a:moveTo>
                  <a:cubicBezTo>
                    <a:pt x="96" y="1"/>
                    <a:pt x="0" y="72"/>
                    <a:pt x="0" y="179"/>
                  </a:cubicBezTo>
                  <a:lnTo>
                    <a:pt x="0" y="2442"/>
                  </a:lnTo>
                  <a:cubicBezTo>
                    <a:pt x="0" y="2525"/>
                    <a:pt x="84" y="2620"/>
                    <a:pt x="191" y="2620"/>
                  </a:cubicBezTo>
                  <a:lnTo>
                    <a:pt x="881" y="2620"/>
                  </a:lnTo>
                  <a:cubicBezTo>
                    <a:pt x="977" y="2620"/>
                    <a:pt x="1060" y="2537"/>
                    <a:pt x="1060" y="2442"/>
                  </a:cubicBezTo>
                  <a:lnTo>
                    <a:pt x="1060" y="179"/>
                  </a:lnTo>
                  <a:cubicBezTo>
                    <a:pt x="1048" y="84"/>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6618;p92">
              <a:extLst>
                <a:ext uri="{FF2B5EF4-FFF2-40B4-BE49-F238E27FC236}">
                  <a16:creationId xmlns:a16="http://schemas.microsoft.com/office/drawing/2014/main" id="{AF596163-1B2D-CECE-63ED-57F720E0F62D}"/>
                </a:ext>
              </a:extLst>
            </p:cNvPr>
            <p:cNvSpPr/>
            <p:nvPr/>
          </p:nvSpPr>
          <p:spPr>
            <a:xfrm>
              <a:off x="5904193" y="2065744"/>
              <a:ext cx="33390" cy="129644"/>
            </a:xfrm>
            <a:custGeom>
              <a:avLst/>
              <a:gdLst/>
              <a:ahLst/>
              <a:cxnLst/>
              <a:rect l="l" t="t" r="r" b="b"/>
              <a:pathLst>
                <a:path w="1049" h="4073" extrusionOk="0">
                  <a:moveTo>
                    <a:pt x="691" y="357"/>
                  </a:moveTo>
                  <a:lnTo>
                    <a:pt x="691" y="3727"/>
                  </a:lnTo>
                  <a:lnTo>
                    <a:pt x="334" y="3727"/>
                  </a:lnTo>
                  <a:lnTo>
                    <a:pt x="334" y="357"/>
                  </a:lnTo>
                  <a:close/>
                  <a:moveTo>
                    <a:pt x="179" y="0"/>
                  </a:moveTo>
                  <a:cubicBezTo>
                    <a:pt x="72" y="24"/>
                    <a:pt x="0" y="95"/>
                    <a:pt x="0" y="179"/>
                  </a:cubicBezTo>
                  <a:lnTo>
                    <a:pt x="0" y="3894"/>
                  </a:lnTo>
                  <a:cubicBezTo>
                    <a:pt x="0" y="3977"/>
                    <a:pt x="72" y="4072"/>
                    <a:pt x="179" y="4072"/>
                  </a:cubicBezTo>
                  <a:lnTo>
                    <a:pt x="870" y="4072"/>
                  </a:lnTo>
                  <a:cubicBezTo>
                    <a:pt x="965" y="4072"/>
                    <a:pt x="1048" y="3989"/>
                    <a:pt x="1048" y="3894"/>
                  </a:cubicBezTo>
                  <a:lnTo>
                    <a:pt x="1048" y="179"/>
                  </a:lnTo>
                  <a:cubicBezTo>
                    <a:pt x="1048" y="95"/>
                    <a:pt x="977"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6619;p92">
              <a:extLst>
                <a:ext uri="{FF2B5EF4-FFF2-40B4-BE49-F238E27FC236}">
                  <a16:creationId xmlns:a16="http://schemas.microsoft.com/office/drawing/2014/main" id="{2287F926-8F56-0BD9-FA1B-F0031B54B417}"/>
                </a:ext>
              </a:extLst>
            </p:cNvPr>
            <p:cNvSpPr/>
            <p:nvPr/>
          </p:nvSpPr>
          <p:spPr>
            <a:xfrm>
              <a:off x="5713563" y="2080131"/>
              <a:ext cx="40965" cy="11395"/>
            </a:xfrm>
            <a:custGeom>
              <a:avLst/>
              <a:gdLst/>
              <a:ahLst/>
              <a:cxnLst/>
              <a:rect l="l" t="t" r="r" b="b"/>
              <a:pathLst>
                <a:path w="1287" h="358" extrusionOk="0">
                  <a:moveTo>
                    <a:pt x="179" y="1"/>
                  </a:moveTo>
                  <a:cubicBezTo>
                    <a:pt x="96" y="1"/>
                    <a:pt x="1" y="72"/>
                    <a:pt x="1" y="179"/>
                  </a:cubicBezTo>
                  <a:cubicBezTo>
                    <a:pt x="12" y="263"/>
                    <a:pt x="96" y="358"/>
                    <a:pt x="179" y="358"/>
                  </a:cubicBezTo>
                  <a:lnTo>
                    <a:pt x="1108" y="358"/>
                  </a:lnTo>
                  <a:cubicBezTo>
                    <a:pt x="1191" y="358"/>
                    <a:pt x="1286" y="286"/>
                    <a:pt x="1286" y="179"/>
                  </a:cubicBezTo>
                  <a:cubicBezTo>
                    <a:pt x="1286" y="72"/>
                    <a:pt x="1203" y="1"/>
                    <a:pt x="1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6620;p92">
              <a:extLst>
                <a:ext uri="{FF2B5EF4-FFF2-40B4-BE49-F238E27FC236}">
                  <a16:creationId xmlns:a16="http://schemas.microsoft.com/office/drawing/2014/main" id="{CDC94E83-B3CE-F35D-C4DF-760CB0370B42}"/>
                </a:ext>
              </a:extLst>
            </p:cNvPr>
            <p:cNvSpPr/>
            <p:nvPr/>
          </p:nvSpPr>
          <p:spPr>
            <a:xfrm>
              <a:off x="5713945" y="2097574"/>
              <a:ext cx="56880" cy="11395"/>
            </a:xfrm>
            <a:custGeom>
              <a:avLst/>
              <a:gdLst/>
              <a:ahLst/>
              <a:cxnLst/>
              <a:rect l="l" t="t" r="r" b="b"/>
              <a:pathLst>
                <a:path w="1787" h="358" extrusionOk="0">
                  <a:moveTo>
                    <a:pt x="179" y="0"/>
                  </a:moveTo>
                  <a:cubicBezTo>
                    <a:pt x="96" y="0"/>
                    <a:pt x="0" y="72"/>
                    <a:pt x="0" y="179"/>
                  </a:cubicBezTo>
                  <a:cubicBezTo>
                    <a:pt x="0" y="274"/>
                    <a:pt x="84" y="357"/>
                    <a:pt x="179" y="357"/>
                  </a:cubicBezTo>
                  <a:lnTo>
                    <a:pt x="1608" y="357"/>
                  </a:lnTo>
                  <a:cubicBezTo>
                    <a:pt x="1703" y="357"/>
                    <a:pt x="1786" y="286"/>
                    <a:pt x="1786" y="179"/>
                  </a:cubicBezTo>
                  <a:cubicBezTo>
                    <a:pt x="1774"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6621;p92">
              <a:extLst>
                <a:ext uri="{FF2B5EF4-FFF2-40B4-BE49-F238E27FC236}">
                  <a16:creationId xmlns:a16="http://schemas.microsoft.com/office/drawing/2014/main" id="{D32A8717-6E1E-D0CB-203B-A2977A422679}"/>
                </a:ext>
              </a:extLst>
            </p:cNvPr>
            <p:cNvSpPr/>
            <p:nvPr/>
          </p:nvSpPr>
          <p:spPr>
            <a:xfrm>
              <a:off x="5713945" y="2114985"/>
              <a:ext cx="56880" cy="11427"/>
            </a:xfrm>
            <a:custGeom>
              <a:avLst/>
              <a:gdLst/>
              <a:ahLst/>
              <a:cxnLst/>
              <a:rect l="l" t="t" r="r" b="b"/>
              <a:pathLst>
                <a:path w="1787" h="359" extrusionOk="0">
                  <a:moveTo>
                    <a:pt x="179" y="1"/>
                  </a:moveTo>
                  <a:cubicBezTo>
                    <a:pt x="96" y="1"/>
                    <a:pt x="0" y="84"/>
                    <a:pt x="0" y="180"/>
                  </a:cubicBezTo>
                  <a:cubicBezTo>
                    <a:pt x="0" y="275"/>
                    <a:pt x="84" y="358"/>
                    <a:pt x="179" y="358"/>
                  </a:cubicBezTo>
                  <a:lnTo>
                    <a:pt x="1608" y="358"/>
                  </a:lnTo>
                  <a:cubicBezTo>
                    <a:pt x="1703" y="358"/>
                    <a:pt x="1786" y="287"/>
                    <a:pt x="1786" y="180"/>
                  </a:cubicBezTo>
                  <a:cubicBezTo>
                    <a:pt x="1774" y="84"/>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6622;p92">
              <a:extLst>
                <a:ext uri="{FF2B5EF4-FFF2-40B4-BE49-F238E27FC236}">
                  <a16:creationId xmlns:a16="http://schemas.microsoft.com/office/drawing/2014/main" id="{00131000-8E90-018D-839C-76C2AB3A6B4C}"/>
                </a:ext>
              </a:extLst>
            </p:cNvPr>
            <p:cNvSpPr/>
            <p:nvPr/>
          </p:nvSpPr>
          <p:spPr>
            <a:xfrm>
              <a:off x="5713945" y="2132810"/>
              <a:ext cx="56880" cy="11013"/>
            </a:xfrm>
            <a:custGeom>
              <a:avLst/>
              <a:gdLst/>
              <a:ahLst/>
              <a:cxnLst/>
              <a:rect l="l" t="t" r="r" b="b"/>
              <a:pathLst>
                <a:path w="1787" h="346" extrusionOk="0">
                  <a:moveTo>
                    <a:pt x="179" y="1"/>
                  </a:moveTo>
                  <a:cubicBezTo>
                    <a:pt x="96" y="1"/>
                    <a:pt x="0" y="72"/>
                    <a:pt x="0" y="179"/>
                  </a:cubicBezTo>
                  <a:cubicBezTo>
                    <a:pt x="0" y="263"/>
                    <a:pt x="84" y="346"/>
                    <a:pt x="179" y="346"/>
                  </a:cubicBezTo>
                  <a:lnTo>
                    <a:pt x="1608" y="346"/>
                  </a:lnTo>
                  <a:cubicBezTo>
                    <a:pt x="1703" y="346"/>
                    <a:pt x="1786" y="274"/>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16623;p92">
              <a:extLst>
                <a:ext uri="{FF2B5EF4-FFF2-40B4-BE49-F238E27FC236}">
                  <a16:creationId xmlns:a16="http://schemas.microsoft.com/office/drawing/2014/main" id="{2680747D-5A0D-CA5D-22DF-1613004664DA}"/>
                </a:ext>
              </a:extLst>
            </p:cNvPr>
            <p:cNvSpPr/>
            <p:nvPr/>
          </p:nvSpPr>
          <p:spPr>
            <a:xfrm>
              <a:off x="5663526" y="2182464"/>
              <a:ext cx="69389" cy="68625"/>
            </a:xfrm>
            <a:custGeom>
              <a:avLst/>
              <a:gdLst/>
              <a:ahLst/>
              <a:cxnLst/>
              <a:rect l="l" t="t" r="r" b="b"/>
              <a:pathLst>
                <a:path w="2180" h="2156" extrusionOk="0">
                  <a:moveTo>
                    <a:pt x="1084" y="0"/>
                  </a:moveTo>
                  <a:cubicBezTo>
                    <a:pt x="489" y="0"/>
                    <a:pt x="1" y="488"/>
                    <a:pt x="1" y="1084"/>
                  </a:cubicBezTo>
                  <a:cubicBezTo>
                    <a:pt x="1" y="1322"/>
                    <a:pt x="72" y="1548"/>
                    <a:pt x="215" y="1739"/>
                  </a:cubicBezTo>
                  <a:cubicBezTo>
                    <a:pt x="250" y="1780"/>
                    <a:pt x="300" y="1806"/>
                    <a:pt x="351" y="1806"/>
                  </a:cubicBezTo>
                  <a:cubicBezTo>
                    <a:pt x="387" y="1806"/>
                    <a:pt x="423" y="1792"/>
                    <a:pt x="453" y="1762"/>
                  </a:cubicBezTo>
                  <a:cubicBezTo>
                    <a:pt x="537" y="1715"/>
                    <a:pt x="549" y="1608"/>
                    <a:pt x="489" y="1524"/>
                  </a:cubicBezTo>
                  <a:cubicBezTo>
                    <a:pt x="382" y="1393"/>
                    <a:pt x="334" y="1250"/>
                    <a:pt x="334" y="1084"/>
                  </a:cubicBezTo>
                  <a:cubicBezTo>
                    <a:pt x="334" y="679"/>
                    <a:pt x="668" y="334"/>
                    <a:pt x="1084" y="334"/>
                  </a:cubicBezTo>
                  <a:cubicBezTo>
                    <a:pt x="1489" y="334"/>
                    <a:pt x="1823" y="667"/>
                    <a:pt x="1823" y="1084"/>
                  </a:cubicBezTo>
                  <a:cubicBezTo>
                    <a:pt x="1823" y="1334"/>
                    <a:pt x="1703" y="1560"/>
                    <a:pt x="1501" y="1691"/>
                  </a:cubicBezTo>
                  <a:cubicBezTo>
                    <a:pt x="1489" y="1691"/>
                    <a:pt x="1489" y="1715"/>
                    <a:pt x="1465" y="1715"/>
                  </a:cubicBezTo>
                  <a:lnTo>
                    <a:pt x="1453" y="1715"/>
                  </a:lnTo>
                  <a:lnTo>
                    <a:pt x="1442" y="1727"/>
                  </a:lnTo>
                  <a:lnTo>
                    <a:pt x="1430" y="1727"/>
                  </a:lnTo>
                  <a:cubicBezTo>
                    <a:pt x="1406" y="1727"/>
                    <a:pt x="1406" y="1739"/>
                    <a:pt x="1394" y="1739"/>
                  </a:cubicBezTo>
                  <a:cubicBezTo>
                    <a:pt x="1382" y="1739"/>
                    <a:pt x="1382" y="1751"/>
                    <a:pt x="1370" y="1751"/>
                  </a:cubicBezTo>
                  <a:lnTo>
                    <a:pt x="1346" y="1751"/>
                  </a:lnTo>
                  <a:cubicBezTo>
                    <a:pt x="1346" y="1751"/>
                    <a:pt x="1334" y="1751"/>
                    <a:pt x="1334" y="1774"/>
                  </a:cubicBezTo>
                  <a:lnTo>
                    <a:pt x="1322" y="1774"/>
                  </a:lnTo>
                  <a:cubicBezTo>
                    <a:pt x="1311" y="1774"/>
                    <a:pt x="1311" y="1774"/>
                    <a:pt x="1287" y="1786"/>
                  </a:cubicBezTo>
                  <a:cubicBezTo>
                    <a:pt x="1275" y="1786"/>
                    <a:pt x="1275" y="1786"/>
                    <a:pt x="1263" y="1798"/>
                  </a:cubicBezTo>
                  <a:lnTo>
                    <a:pt x="834" y="1798"/>
                  </a:lnTo>
                  <a:cubicBezTo>
                    <a:pt x="811" y="1798"/>
                    <a:pt x="811" y="1798"/>
                    <a:pt x="799" y="1786"/>
                  </a:cubicBezTo>
                  <a:cubicBezTo>
                    <a:pt x="787" y="1786"/>
                    <a:pt x="787" y="1786"/>
                    <a:pt x="775" y="1774"/>
                  </a:cubicBezTo>
                  <a:lnTo>
                    <a:pt x="751" y="1774"/>
                  </a:lnTo>
                  <a:cubicBezTo>
                    <a:pt x="732" y="1766"/>
                    <a:pt x="712" y="1762"/>
                    <a:pt x="691" y="1762"/>
                  </a:cubicBezTo>
                  <a:cubicBezTo>
                    <a:pt x="623" y="1762"/>
                    <a:pt x="555" y="1805"/>
                    <a:pt x="537" y="1870"/>
                  </a:cubicBezTo>
                  <a:cubicBezTo>
                    <a:pt x="501" y="1965"/>
                    <a:pt x="549" y="2072"/>
                    <a:pt x="632" y="2096"/>
                  </a:cubicBezTo>
                  <a:lnTo>
                    <a:pt x="656" y="2096"/>
                  </a:lnTo>
                  <a:cubicBezTo>
                    <a:pt x="668" y="2096"/>
                    <a:pt x="680" y="2108"/>
                    <a:pt x="691" y="2108"/>
                  </a:cubicBezTo>
                  <a:cubicBezTo>
                    <a:pt x="715" y="2108"/>
                    <a:pt x="727" y="2132"/>
                    <a:pt x="739" y="2132"/>
                  </a:cubicBezTo>
                  <a:lnTo>
                    <a:pt x="751" y="2132"/>
                  </a:lnTo>
                  <a:cubicBezTo>
                    <a:pt x="775" y="2132"/>
                    <a:pt x="787" y="2132"/>
                    <a:pt x="787" y="2143"/>
                  </a:cubicBezTo>
                  <a:lnTo>
                    <a:pt x="799" y="2143"/>
                  </a:lnTo>
                  <a:cubicBezTo>
                    <a:pt x="811" y="2143"/>
                    <a:pt x="834" y="2143"/>
                    <a:pt x="846" y="2155"/>
                  </a:cubicBezTo>
                  <a:lnTo>
                    <a:pt x="1156" y="2155"/>
                  </a:lnTo>
                  <a:cubicBezTo>
                    <a:pt x="1168" y="2155"/>
                    <a:pt x="1180" y="2155"/>
                    <a:pt x="1203" y="2143"/>
                  </a:cubicBezTo>
                  <a:lnTo>
                    <a:pt x="1215" y="2143"/>
                  </a:lnTo>
                  <a:cubicBezTo>
                    <a:pt x="1227" y="2143"/>
                    <a:pt x="1239" y="2143"/>
                    <a:pt x="1239" y="2132"/>
                  </a:cubicBezTo>
                  <a:lnTo>
                    <a:pt x="1263" y="2132"/>
                  </a:lnTo>
                  <a:cubicBezTo>
                    <a:pt x="1275" y="2132"/>
                    <a:pt x="1287" y="2108"/>
                    <a:pt x="1299" y="2108"/>
                  </a:cubicBezTo>
                  <a:cubicBezTo>
                    <a:pt x="1322" y="2108"/>
                    <a:pt x="1334" y="2096"/>
                    <a:pt x="1346" y="2096"/>
                  </a:cubicBezTo>
                  <a:lnTo>
                    <a:pt x="1358" y="2096"/>
                  </a:lnTo>
                  <a:cubicBezTo>
                    <a:pt x="1382" y="2096"/>
                    <a:pt x="1382" y="2084"/>
                    <a:pt x="1394" y="2084"/>
                  </a:cubicBezTo>
                  <a:lnTo>
                    <a:pt x="1406" y="2084"/>
                  </a:lnTo>
                  <a:cubicBezTo>
                    <a:pt x="1418" y="2084"/>
                    <a:pt x="1442" y="2072"/>
                    <a:pt x="1453" y="2072"/>
                  </a:cubicBezTo>
                  <a:cubicBezTo>
                    <a:pt x="1465" y="2072"/>
                    <a:pt x="1477" y="2048"/>
                    <a:pt x="1501" y="2048"/>
                  </a:cubicBezTo>
                  <a:lnTo>
                    <a:pt x="1513" y="2048"/>
                  </a:lnTo>
                  <a:cubicBezTo>
                    <a:pt x="1525" y="2048"/>
                    <a:pt x="1525" y="2036"/>
                    <a:pt x="1537" y="2036"/>
                  </a:cubicBezTo>
                  <a:lnTo>
                    <a:pt x="1561" y="2036"/>
                  </a:lnTo>
                  <a:cubicBezTo>
                    <a:pt x="1573" y="2024"/>
                    <a:pt x="1584" y="2024"/>
                    <a:pt x="1596" y="2012"/>
                  </a:cubicBezTo>
                  <a:cubicBezTo>
                    <a:pt x="1894" y="1798"/>
                    <a:pt x="2073" y="1465"/>
                    <a:pt x="2073" y="1096"/>
                  </a:cubicBezTo>
                  <a:cubicBezTo>
                    <a:pt x="2180" y="488"/>
                    <a:pt x="1692" y="0"/>
                    <a:pt x="1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16624;p92">
            <a:extLst>
              <a:ext uri="{FF2B5EF4-FFF2-40B4-BE49-F238E27FC236}">
                <a16:creationId xmlns:a16="http://schemas.microsoft.com/office/drawing/2014/main" id="{7D363169-C1A9-84E1-8C1A-1C888E5D3B66}"/>
              </a:ext>
            </a:extLst>
          </p:cNvPr>
          <p:cNvGrpSpPr/>
          <p:nvPr/>
        </p:nvGrpSpPr>
        <p:grpSpPr>
          <a:xfrm>
            <a:off x="10389817" y="2587916"/>
            <a:ext cx="398756" cy="480085"/>
            <a:chOff x="7576605" y="1983877"/>
            <a:chExt cx="276698" cy="333133"/>
          </a:xfrm>
          <a:solidFill>
            <a:srgbClr val="8E1438"/>
          </a:solidFill>
        </p:grpSpPr>
        <p:sp>
          <p:nvSpPr>
            <p:cNvPr id="386" name="Google Shape;16625;p92">
              <a:extLst>
                <a:ext uri="{FF2B5EF4-FFF2-40B4-BE49-F238E27FC236}">
                  <a16:creationId xmlns:a16="http://schemas.microsoft.com/office/drawing/2014/main" id="{1C5B277E-BAA6-34F7-1216-328D7BAA7E80}"/>
                </a:ext>
              </a:extLst>
            </p:cNvPr>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6626;p92">
              <a:extLst>
                <a:ext uri="{FF2B5EF4-FFF2-40B4-BE49-F238E27FC236}">
                  <a16:creationId xmlns:a16="http://schemas.microsoft.com/office/drawing/2014/main" id="{5E70A3D7-F393-08B5-F5D4-B78D794D50DF}"/>
                </a:ext>
              </a:extLst>
            </p:cNvPr>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16627;p92">
            <a:extLst>
              <a:ext uri="{FF2B5EF4-FFF2-40B4-BE49-F238E27FC236}">
                <a16:creationId xmlns:a16="http://schemas.microsoft.com/office/drawing/2014/main" id="{4FE629FD-0D49-D098-70F1-EA99B37B33A1}"/>
              </a:ext>
            </a:extLst>
          </p:cNvPr>
          <p:cNvGrpSpPr/>
          <p:nvPr/>
        </p:nvGrpSpPr>
        <p:grpSpPr>
          <a:xfrm>
            <a:off x="701099" y="2575898"/>
            <a:ext cx="486140" cy="509579"/>
            <a:chOff x="853568" y="1975538"/>
            <a:chExt cx="337334" cy="353599"/>
          </a:xfrm>
          <a:solidFill>
            <a:srgbClr val="8E1438"/>
          </a:solidFill>
        </p:grpSpPr>
        <p:sp>
          <p:nvSpPr>
            <p:cNvPr id="389" name="Google Shape;16628;p92">
              <a:extLst>
                <a:ext uri="{FF2B5EF4-FFF2-40B4-BE49-F238E27FC236}">
                  <a16:creationId xmlns:a16="http://schemas.microsoft.com/office/drawing/2014/main" id="{418B4905-ACE2-00F0-D070-9A51B2079A65}"/>
                </a:ext>
              </a:extLst>
            </p:cNvPr>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6629;p92">
              <a:extLst>
                <a:ext uri="{FF2B5EF4-FFF2-40B4-BE49-F238E27FC236}">
                  <a16:creationId xmlns:a16="http://schemas.microsoft.com/office/drawing/2014/main" id="{C9D3C01D-B8DF-1A78-DE12-4E9B6A60696B}"/>
                </a:ext>
              </a:extLst>
            </p:cNvPr>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6630;p92">
              <a:extLst>
                <a:ext uri="{FF2B5EF4-FFF2-40B4-BE49-F238E27FC236}">
                  <a16:creationId xmlns:a16="http://schemas.microsoft.com/office/drawing/2014/main" id="{8045D1B6-035F-9C1A-23B7-ADD52A37DD7B}"/>
                </a:ext>
              </a:extLst>
            </p:cNvPr>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6631;p92">
              <a:extLst>
                <a:ext uri="{FF2B5EF4-FFF2-40B4-BE49-F238E27FC236}">
                  <a16:creationId xmlns:a16="http://schemas.microsoft.com/office/drawing/2014/main" id="{83D340A1-5C2A-00DD-7154-ECC9F7BA71B1}"/>
                </a:ext>
              </a:extLst>
            </p:cNvPr>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16632;p92">
            <a:extLst>
              <a:ext uri="{FF2B5EF4-FFF2-40B4-BE49-F238E27FC236}">
                <a16:creationId xmlns:a16="http://schemas.microsoft.com/office/drawing/2014/main" id="{FD5F8473-058A-1365-C80C-2662127F8E42}"/>
              </a:ext>
            </a:extLst>
          </p:cNvPr>
          <p:cNvGrpSpPr/>
          <p:nvPr/>
        </p:nvGrpSpPr>
        <p:grpSpPr>
          <a:xfrm>
            <a:off x="3446053" y="2625026"/>
            <a:ext cx="471369" cy="399306"/>
            <a:chOff x="2770052" y="2009628"/>
            <a:chExt cx="327085" cy="277080"/>
          </a:xfrm>
          <a:solidFill>
            <a:srgbClr val="8E1438"/>
          </a:solidFill>
        </p:grpSpPr>
        <p:sp>
          <p:nvSpPr>
            <p:cNvPr id="394" name="Google Shape;16633;p92">
              <a:extLst>
                <a:ext uri="{FF2B5EF4-FFF2-40B4-BE49-F238E27FC236}">
                  <a16:creationId xmlns:a16="http://schemas.microsoft.com/office/drawing/2014/main" id="{D65CB8E4-5F7C-C9F2-AA48-39A383360FCF}"/>
                </a:ext>
              </a:extLst>
            </p:cNvPr>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6634;p92">
              <a:extLst>
                <a:ext uri="{FF2B5EF4-FFF2-40B4-BE49-F238E27FC236}">
                  <a16:creationId xmlns:a16="http://schemas.microsoft.com/office/drawing/2014/main" id="{7B515FAE-07AD-992F-E017-4B3F48232D12}"/>
                </a:ext>
              </a:extLst>
            </p:cNvPr>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16635;p92">
            <a:extLst>
              <a:ext uri="{FF2B5EF4-FFF2-40B4-BE49-F238E27FC236}">
                <a16:creationId xmlns:a16="http://schemas.microsoft.com/office/drawing/2014/main" id="{E3F94B12-150B-F359-2766-CA6844B52CE9}"/>
              </a:ext>
            </a:extLst>
          </p:cNvPr>
          <p:cNvSpPr/>
          <p:nvPr/>
        </p:nvSpPr>
        <p:spPr>
          <a:xfrm>
            <a:off x="9645424" y="2595485"/>
            <a:ext cx="510680" cy="467058"/>
          </a:xfrm>
          <a:custGeom>
            <a:avLst/>
            <a:gdLst/>
            <a:ahLst/>
            <a:cxnLst/>
            <a:rect l="l" t="t" r="r" b="b"/>
            <a:pathLst>
              <a:path w="11133" h="10182" extrusionOk="0">
                <a:moveTo>
                  <a:pt x="4132" y="3622"/>
                </a:moveTo>
                <a:cubicBezTo>
                  <a:pt x="4299" y="3622"/>
                  <a:pt x="4430" y="3753"/>
                  <a:pt x="4430" y="3919"/>
                </a:cubicBezTo>
                <a:cubicBezTo>
                  <a:pt x="4430" y="4074"/>
                  <a:pt x="4299" y="4217"/>
                  <a:pt x="4132" y="4217"/>
                </a:cubicBezTo>
                <a:cubicBezTo>
                  <a:pt x="3965" y="4217"/>
                  <a:pt x="3834" y="4074"/>
                  <a:pt x="3834" y="3919"/>
                </a:cubicBezTo>
                <a:cubicBezTo>
                  <a:pt x="3846" y="3753"/>
                  <a:pt x="3965" y="3622"/>
                  <a:pt x="4132" y="3622"/>
                </a:cubicBezTo>
                <a:close/>
                <a:moveTo>
                  <a:pt x="5334" y="1252"/>
                </a:moveTo>
                <a:lnTo>
                  <a:pt x="5334" y="1776"/>
                </a:lnTo>
                <a:lnTo>
                  <a:pt x="5358" y="3645"/>
                </a:lnTo>
                <a:lnTo>
                  <a:pt x="5370" y="5300"/>
                </a:lnTo>
                <a:lnTo>
                  <a:pt x="1405" y="4419"/>
                </a:lnTo>
                <a:cubicBezTo>
                  <a:pt x="1679" y="3455"/>
                  <a:pt x="2322" y="2574"/>
                  <a:pt x="3156" y="2014"/>
                </a:cubicBezTo>
                <a:lnTo>
                  <a:pt x="3870" y="3324"/>
                </a:lnTo>
                <a:cubicBezTo>
                  <a:pt x="3644" y="3419"/>
                  <a:pt x="3489" y="3645"/>
                  <a:pt x="3489" y="3895"/>
                </a:cubicBezTo>
                <a:cubicBezTo>
                  <a:pt x="3489" y="4253"/>
                  <a:pt x="3775" y="4538"/>
                  <a:pt x="4132" y="4538"/>
                </a:cubicBezTo>
                <a:cubicBezTo>
                  <a:pt x="4489" y="4538"/>
                  <a:pt x="4775" y="4253"/>
                  <a:pt x="4775" y="3895"/>
                </a:cubicBezTo>
                <a:cubicBezTo>
                  <a:pt x="4775" y="3586"/>
                  <a:pt x="4537" y="3324"/>
                  <a:pt x="4239" y="3264"/>
                </a:cubicBezTo>
                <a:lnTo>
                  <a:pt x="3453" y="1800"/>
                </a:lnTo>
                <a:cubicBezTo>
                  <a:pt x="4013" y="1490"/>
                  <a:pt x="4656" y="1300"/>
                  <a:pt x="5334" y="1252"/>
                </a:cubicBezTo>
                <a:close/>
                <a:moveTo>
                  <a:pt x="5715" y="3860"/>
                </a:moveTo>
                <a:cubicBezTo>
                  <a:pt x="6573" y="3943"/>
                  <a:pt x="7239" y="4657"/>
                  <a:pt x="7239" y="5550"/>
                </a:cubicBezTo>
                <a:cubicBezTo>
                  <a:pt x="7239" y="5896"/>
                  <a:pt x="7144" y="6217"/>
                  <a:pt x="6942" y="6503"/>
                </a:cubicBezTo>
                <a:lnTo>
                  <a:pt x="5715" y="5455"/>
                </a:lnTo>
                <a:lnTo>
                  <a:pt x="5715" y="3860"/>
                </a:lnTo>
                <a:close/>
                <a:moveTo>
                  <a:pt x="5846" y="347"/>
                </a:moveTo>
                <a:cubicBezTo>
                  <a:pt x="8597" y="502"/>
                  <a:pt x="10752" y="2776"/>
                  <a:pt x="10752" y="5550"/>
                </a:cubicBezTo>
                <a:cubicBezTo>
                  <a:pt x="10752" y="6682"/>
                  <a:pt x="10395" y="7741"/>
                  <a:pt x="9728" y="8646"/>
                </a:cubicBezTo>
                <a:cubicBezTo>
                  <a:pt x="9704" y="8682"/>
                  <a:pt x="9656" y="8706"/>
                  <a:pt x="9609" y="8706"/>
                </a:cubicBezTo>
                <a:cubicBezTo>
                  <a:pt x="9561" y="8706"/>
                  <a:pt x="9537" y="8694"/>
                  <a:pt x="9502" y="8658"/>
                </a:cubicBezTo>
                <a:lnTo>
                  <a:pt x="8644" y="7932"/>
                </a:lnTo>
                <a:cubicBezTo>
                  <a:pt x="9073" y="7372"/>
                  <a:pt x="9347" y="6717"/>
                  <a:pt x="9430" y="6015"/>
                </a:cubicBezTo>
                <a:cubicBezTo>
                  <a:pt x="9442" y="5908"/>
                  <a:pt x="9359" y="5824"/>
                  <a:pt x="9252" y="5824"/>
                </a:cubicBezTo>
                <a:cubicBezTo>
                  <a:pt x="9168" y="5824"/>
                  <a:pt x="9085" y="5884"/>
                  <a:pt x="9073" y="5967"/>
                </a:cubicBezTo>
                <a:cubicBezTo>
                  <a:pt x="9002" y="6562"/>
                  <a:pt x="8775" y="7146"/>
                  <a:pt x="8418" y="7634"/>
                </a:cubicBezTo>
                <a:cubicBezTo>
                  <a:pt x="8406" y="7646"/>
                  <a:pt x="8394" y="7682"/>
                  <a:pt x="8371" y="7694"/>
                </a:cubicBezTo>
                <a:cubicBezTo>
                  <a:pt x="8371" y="7694"/>
                  <a:pt x="8371" y="7705"/>
                  <a:pt x="8359" y="7705"/>
                </a:cubicBezTo>
                <a:lnTo>
                  <a:pt x="7204" y="6729"/>
                </a:lnTo>
                <a:cubicBezTo>
                  <a:pt x="7442" y="6384"/>
                  <a:pt x="7573" y="5967"/>
                  <a:pt x="7573" y="5550"/>
                </a:cubicBezTo>
                <a:cubicBezTo>
                  <a:pt x="7573" y="4479"/>
                  <a:pt x="6739" y="3586"/>
                  <a:pt x="5680" y="3514"/>
                </a:cubicBezTo>
                <a:lnTo>
                  <a:pt x="5680" y="1979"/>
                </a:lnTo>
                <a:lnTo>
                  <a:pt x="5787" y="1979"/>
                </a:lnTo>
                <a:cubicBezTo>
                  <a:pt x="5811" y="1979"/>
                  <a:pt x="5846" y="1979"/>
                  <a:pt x="5894" y="1990"/>
                </a:cubicBezTo>
                <a:cubicBezTo>
                  <a:pt x="7561" y="2169"/>
                  <a:pt x="8894" y="3503"/>
                  <a:pt x="9073" y="5169"/>
                </a:cubicBezTo>
                <a:cubicBezTo>
                  <a:pt x="9085" y="5253"/>
                  <a:pt x="9168" y="5312"/>
                  <a:pt x="9252" y="5312"/>
                </a:cubicBezTo>
                <a:cubicBezTo>
                  <a:pt x="9359" y="5312"/>
                  <a:pt x="9430" y="5229"/>
                  <a:pt x="9430" y="5122"/>
                </a:cubicBezTo>
                <a:cubicBezTo>
                  <a:pt x="9228" y="3205"/>
                  <a:pt x="7632" y="1693"/>
                  <a:pt x="5680" y="1621"/>
                </a:cubicBezTo>
                <a:lnTo>
                  <a:pt x="5680" y="490"/>
                </a:lnTo>
                <a:cubicBezTo>
                  <a:pt x="5680" y="443"/>
                  <a:pt x="5692" y="419"/>
                  <a:pt x="5727" y="383"/>
                </a:cubicBezTo>
                <a:cubicBezTo>
                  <a:pt x="5751" y="359"/>
                  <a:pt x="5799" y="347"/>
                  <a:pt x="5846" y="347"/>
                </a:cubicBezTo>
                <a:close/>
                <a:moveTo>
                  <a:pt x="1334" y="4788"/>
                </a:moveTo>
                <a:lnTo>
                  <a:pt x="5323" y="5681"/>
                </a:lnTo>
                <a:lnTo>
                  <a:pt x="4239" y="9622"/>
                </a:lnTo>
                <a:cubicBezTo>
                  <a:pt x="2513" y="9063"/>
                  <a:pt x="1262" y="7455"/>
                  <a:pt x="1262" y="5550"/>
                </a:cubicBezTo>
                <a:cubicBezTo>
                  <a:pt x="1262" y="5300"/>
                  <a:pt x="1286" y="5050"/>
                  <a:pt x="1334" y="4788"/>
                </a:cubicBezTo>
                <a:close/>
                <a:moveTo>
                  <a:pt x="5656" y="5848"/>
                </a:moveTo>
                <a:lnTo>
                  <a:pt x="6870" y="6872"/>
                </a:lnTo>
                <a:lnTo>
                  <a:pt x="8299" y="8086"/>
                </a:lnTo>
                <a:lnTo>
                  <a:pt x="8704" y="8420"/>
                </a:lnTo>
                <a:cubicBezTo>
                  <a:pt x="7882" y="9313"/>
                  <a:pt x="6751" y="9825"/>
                  <a:pt x="5549" y="9825"/>
                </a:cubicBezTo>
                <a:cubicBezTo>
                  <a:pt x="5203" y="9825"/>
                  <a:pt x="4894" y="9777"/>
                  <a:pt x="4584" y="9706"/>
                </a:cubicBezTo>
                <a:lnTo>
                  <a:pt x="5656" y="5848"/>
                </a:lnTo>
                <a:close/>
                <a:moveTo>
                  <a:pt x="5837" y="1"/>
                </a:moveTo>
                <a:cubicBezTo>
                  <a:pt x="5717" y="1"/>
                  <a:pt x="5599" y="57"/>
                  <a:pt x="5501" y="133"/>
                </a:cubicBezTo>
                <a:cubicBezTo>
                  <a:pt x="5394" y="228"/>
                  <a:pt x="5334" y="359"/>
                  <a:pt x="5358" y="502"/>
                </a:cubicBezTo>
                <a:lnTo>
                  <a:pt x="5358" y="943"/>
                </a:lnTo>
                <a:cubicBezTo>
                  <a:pt x="4620" y="967"/>
                  <a:pt x="3929" y="1181"/>
                  <a:pt x="3298" y="1514"/>
                </a:cubicBezTo>
                <a:lnTo>
                  <a:pt x="2894" y="788"/>
                </a:lnTo>
                <a:cubicBezTo>
                  <a:pt x="2870" y="728"/>
                  <a:pt x="2810" y="693"/>
                  <a:pt x="2751" y="693"/>
                </a:cubicBezTo>
                <a:lnTo>
                  <a:pt x="358" y="693"/>
                </a:lnTo>
                <a:lnTo>
                  <a:pt x="358" y="395"/>
                </a:lnTo>
                <a:cubicBezTo>
                  <a:pt x="358" y="300"/>
                  <a:pt x="274" y="228"/>
                  <a:pt x="179" y="228"/>
                </a:cubicBezTo>
                <a:cubicBezTo>
                  <a:pt x="72" y="228"/>
                  <a:pt x="0" y="300"/>
                  <a:pt x="0" y="395"/>
                </a:cubicBezTo>
                <a:lnTo>
                  <a:pt x="0" y="1336"/>
                </a:lnTo>
                <a:cubicBezTo>
                  <a:pt x="0" y="1443"/>
                  <a:pt x="72" y="1514"/>
                  <a:pt x="179" y="1514"/>
                </a:cubicBezTo>
                <a:cubicBezTo>
                  <a:pt x="274" y="1514"/>
                  <a:pt x="358" y="1443"/>
                  <a:pt x="358" y="1336"/>
                </a:cubicBezTo>
                <a:lnTo>
                  <a:pt x="358" y="1038"/>
                </a:lnTo>
                <a:lnTo>
                  <a:pt x="2644" y="1038"/>
                </a:lnTo>
                <a:lnTo>
                  <a:pt x="3001" y="1693"/>
                </a:lnTo>
                <a:cubicBezTo>
                  <a:pt x="2751" y="1871"/>
                  <a:pt x="2501" y="2062"/>
                  <a:pt x="2275" y="2288"/>
                </a:cubicBezTo>
                <a:cubicBezTo>
                  <a:pt x="1405" y="3169"/>
                  <a:pt x="929" y="4312"/>
                  <a:pt x="929" y="5550"/>
                </a:cubicBezTo>
                <a:cubicBezTo>
                  <a:pt x="929" y="8098"/>
                  <a:pt x="3001" y="10182"/>
                  <a:pt x="5561" y="10182"/>
                </a:cubicBezTo>
                <a:cubicBezTo>
                  <a:pt x="6870" y="10182"/>
                  <a:pt x="8109" y="9622"/>
                  <a:pt x="8990" y="8658"/>
                </a:cubicBezTo>
                <a:lnTo>
                  <a:pt x="9311" y="8944"/>
                </a:lnTo>
                <a:cubicBezTo>
                  <a:pt x="9406" y="9015"/>
                  <a:pt x="9525" y="9063"/>
                  <a:pt x="9644" y="9063"/>
                </a:cubicBezTo>
                <a:lnTo>
                  <a:pt x="9704" y="9063"/>
                </a:lnTo>
                <a:cubicBezTo>
                  <a:pt x="9835" y="9051"/>
                  <a:pt x="9966" y="8967"/>
                  <a:pt x="10037" y="8872"/>
                </a:cubicBezTo>
                <a:cubicBezTo>
                  <a:pt x="10752" y="7896"/>
                  <a:pt x="11133" y="6765"/>
                  <a:pt x="11133" y="5562"/>
                </a:cubicBezTo>
                <a:cubicBezTo>
                  <a:pt x="11109" y="2610"/>
                  <a:pt x="8811" y="169"/>
                  <a:pt x="5870" y="2"/>
                </a:cubicBezTo>
                <a:cubicBezTo>
                  <a:pt x="5859" y="1"/>
                  <a:pt x="5848" y="1"/>
                  <a:pt x="5837"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 name="Google Shape;16636;p92">
            <a:extLst>
              <a:ext uri="{FF2B5EF4-FFF2-40B4-BE49-F238E27FC236}">
                <a16:creationId xmlns:a16="http://schemas.microsoft.com/office/drawing/2014/main" id="{5AC775E9-378F-335E-0AB4-4EF28C6E9AF4}"/>
              </a:ext>
            </a:extLst>
          </p:cNvPr>
          <p:cNvGrpSpPr/>
          <p:nvPr/>
        </p:nvGrpSpPr>
        <p:grpSpPr>
          <a:xfrm>
            <a:off x="5517086" y="2568788"/>
            <a:ext cx="497011" cy="495131"/>
            <a:chOff x="4195399" y="1970604"/>
            <a:chExt cx="344878" cy="343573"/>
          </a:xfrm>
          <a:solidFill>
            <a:srgbClr val="8E1438"/>
          </a:solidFill>
        </p:grpSpPr>
        <p:sp>
          <p:nvSpPr>
            <p:cNvPr id="398" name="Google Shape;16637;p92">
              <a:extLst>
                <a:ext uri="{FF2B5EF4-FFF2-40B4-BE49-F238E27FC236}">
                  <a16:creationId xmlns:a16="http://schemas.microsoft.com/office/drawing/2014/main" id="{AD8DF1E8-D5CB-2BE0-3400-23120469186A}"/>
                </a:ext>
              </a:extLst>
            </p:cNvPr>
            <p:cNvSpPr/>
            <p:nvPr/>
          </p:nvSpPr>
          <p:spPr>
            <a:xfrm>
              <a:off x="4195399" y="1970604"/>
              <a:ext cx="344878" cy="343573"/>
            </a:xfrm>
            <a:custGeom>
              <a:avLst/>
              <a:gdLst/>
              <a:ahLst/>
              <a:cxnLst/>
              <a:rect l="l" t="t" r="r" b="b"/>
              <a:pathLst>
                <a:path w="10835" h="10794" extrusionOk="0">
                  <a:moveTo>
                    <a:pt x="4155" y="6287"/>
                  </a:moveTo>
                  <a:cubicBezTo>
                    <a:pt x="4274" y="6418"/>
                    <a:pt x="4417" y="6561"/>
                    <a:pt x="4572" y="6704"/>
                  </a:cubicBezTo>
                  <a:lnTo>
                    <a:pt x="3977" y="7299"/>
                  </a:lnTo>
                  <a:lnTo>
                    <a:pt x="3929" y="7252"/>
                  </a:lnTo>
                  <a:lnTo>
                    <a:pt x="3596" y="6918"/>
                  </a:lnTo>
                  <a:lnTo>
                    <a:pt x="3560" y="6883"/>
                  </a:lnTo>
                  <a:lnTo>
                    <a:pt x="4155" y="6287"/>
                  </a:lnTo>
                  <a:close/>
                  <a:moveTo>
                    <a:pt x="3203" y="7064"/>
                  </a:moveTo>
                  <a:cubicBezTo>
                    <a:pt x="3271" y="7064"/>
                    <a:pt x="3340" y="7091"/>
                    <a:pt x="3393" y="7144"/>
                  </a:cubicBezTo>
                  <a:lnTo>
                    <a:pt x="3715" y="7478"/>
                  </a:lnTo>
                  <a:cubicBezTo>
                    <a:pt x="3810" y="7573"/>
                    <a:pt x="3822" y="7740"/>
                    <a:pt x="3715" y="7847"/>
                  </a:cubicBezTo>
                  <a:lnTo>
                    <a:pt x="3524" y="8037"/>
                  </a:lnTo>
                  <a:lnTo>
                    <a:pt x="2822" y="7335"/>
                  </a:lnTo>
                  <a:lnTo>
                    <a:pt x="3012" y="7144"/>
                  </a:lnTo>
                  <a:cubicBezTo>
                    <a:pt x="3066" y="7091"/>
                    <a:pt x="3134" y="7064"/>
                    <a:pt x="3203" y="7064"/>
                  </a:cubicBezTo>
                  <a:close/>
                  <a:moveTo>
                    <a:pt x="2608" y="7549"/>
                  </a:moveTo>
                  <a:lnTo>
                    <a:pt x="3298" y="8252"/>
                  </a:lnTo>
                  <a:lnTo>
                    <a:pt x="1143" y="10407"/>
                  </a:lnTo>
                  <a:cubicBezTo>
                    <a:pt x="1089" y="10460"/>
                    <a:pt x="1024" y="10487"/>
                    <a:pt x="959" y="10487"/>
                  </a:cubicBezTo>
                  <a:cubicBezTo>
                    <a:pt x="893" y="10487"/>
                    <a:pt x="828" y="10460"/>
                    <a:pt x="774" y="10407"/>
                  </a:cubicBezTo>
                  <a:lnTo>
                    <a:pt x="441" y="10073"/>
                  </a:lnTo>
                  <a:cubicBezTo>
                    <a:pt x="345" y="9978"/>
                    <a:pt x="345" y="9811"/>
                    <a:pt x="441" y="9704"/>
                  </a:cubicBezTo>
                  <a:lnTo>
                    <a:pt x="2608" y="7549"/>
                  </a:lnTo>
                  <a:close/>
                  <a:moveTo>
                    <a:pt x="7037" y="1"/>
                  </a:moveTo>
                  <a:cubicBezTo>
                    <a:pt x="3941" y="1"/>
                    <a:pt x="2155" y="3513"/>
                    <a:pt x="3953" y="6013"/>
                  </a:cubicBezTo>
                  <a:lnTo>
                    <a:pt x="3239" y="6728"/>
                  </a:lnTo>
                  <a:cubicBezTo>
                    <a:pt x="3224" y="6727"/>
                    <a:pt x="3209" y="6726"/>
                    <a:pt x="3194" y="6726"/>
                  </a:cubicBezTo>
                  <a:cubicBezTo>
                    <a:pt x="3036" y="6726"/>
                    <a:pt x="2907" y="6785"/>
                    <a:pt x="2798" y="6894"/>
                  </a:cubicBezTo>
                  <a:lnTo>
                    <a:pt x="226" y="9466"/>
                  </a:lnTo>
                  <a:cubicBezTo>
                    <a:pt x="0" y="9692"/>
                    <a:pt x="0" y="10061"/>
                    <a:pt x="226" y="10288"/>
                  </a:cubicBezTo>
                  <a:lnTo>
                    <a:pt x="548" y="10633"/>
                  </a:lnTo>
                  <a:cubicBezTo>
                    <a:pt x="661" y="10740"/>
                    <a:pt x="810" y="10794"/>
                    <a:pt x="959" y="10794"/>
                  </a:cubicBezTo>
                  <a:cubicBezTo>
                    <a:pt x="1107" y="10794"/>
                    <a:pt x="1256" y="10740"/>
                    <a:pt x="1369" y="10633"/>
                  </a:cubicBezTo>
                  <a:lnTo>
                    <a:pt x="3631" y="8371"/>
                  </a:lnTo>
                  <a:lnTo>
                    <a:pt x="3941" y="8049"/>
                  </a:lnTo>
                  <a:cubicBezTo>
                    <a:pt x="4060" y="7930"/>
                    <a:pt x="4120" y="7775"/>
                    <a:pt x="4108" y="7609"/>
                  </a:cubicBezTo>
                  <a:lnTo>
                    <a:pt x="4822" y="6894"/>
                  </a:lnTo>
                  <a:cubicBezTo>
                    <a:pt x="5358" y="7275"/>
                    <a:pt x="6001" y="7514"/>
                    <a:pt x="6656" y="7597"/>
                  </a:cubicBezTo>
                  <a:lnTo>
                    <a:pt x="6668" y="7597"/>
                  </a:lnTo>
                  <a:cubicBezTo>
                    <a:pt x="6739" y="7597"/>
                    <a:pt x="6810" y="7537"/>
                    <a:pt x="6834" y="7442"/>
                  </a:cubicBezTo>
                  <a:cubicBezTo>
                    <a:pt x="6846" y="7359"/>
                    <a:pt x="6775" y="7275"/>
                    <a:pt x="6691" y="7264"/>
                  </a:cubicBezTo>
                  <a:cubicBezTo>
                    <a:pt x="6013" y="7192"/>
                    <a:pt x="5370" y="6918"/>
                    <a:pt x="4846" y="6502"/>
                  </a:cubicBezTo>
                  <a:cubicBezTo>
                    <a:pt x="2286" y="4442"/>
                    <a:pt x="3798" y="334"/>
                    <a:pt x="7037" y="334"/>
                  </a:cubicBezTo>
                  <a:cubicBezTo>
                    <a:pt x="8870" y="334"/>
                    <a:pt x="10323" y="1715"/>
                    <a:pt x="10501" y="3454"/>
                  </a:cubicBezTo>
                  <a:cubicBezTo>
                    <a:pt x="10522" y="3535"/>
                    <a:pt x="10576" y="3590"/>
                    <a:pt x="10644" y="3590"/>
                  </a:cubicBezTo>
                  <a:cubicBezTo>
                    <a:pt x="10655" y="3590"/>
                    <a:pt x="10668" y="3588"/>
                    <a:pt x="10680" y="3584"/>
                  </a:cubicBezTo>
                  <a:cubicBezTo>
                    <a:pt x="10775" y="3573"/>
                    <a:pt x="10835" y="3501"/>
                    <a:pt x="10823" y="3406"/>
                  </a:cubicBezTo>
                  <a:cubicBezTo>
                    <a:pt x="10620" y="1525"/>
                    <a:pt x="9037" y="1"/>
                    <a:pt x="7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6638;p92">
              <a:extLst>
                <a:ext uri="{FF2B5EF4-FFF2-40B4-BE49-F238E27FC236}">
                  <a16:creationId xmlns:a16="http://schemas.microsoft.com/office/drawing/2014/main" id="{EC2A1052-097E-3931-CDED-5DC5E439EA2B}"/>
                </a:ext>
              </a:extLst>
            </p:cNvPr>
            <p:cNvSpPr/>
            <p:nvPr/>
          </p:nvSpPr>
          <p:spPr>
            <a:xfrm>
              <a:off x="4311356" y="1993458"/>
              <a:ext cx="206959" cy="197378"/>
            </a:xfrm>
            <a:custGeom>
              <a:avLst/>
              <a:gdLst/>
              <a:ahLst/>
              <a:cxnLst/>
              <a:rect l="l" t="t" r="r" b="b"/>
              <a:pathLst>
                <a:path w="6502" h="6201" extrusionOk="0">
                  <a:moveTo>
                    <a:pt x="3394" y="295"/>
                  </a:moveTo>
                  <a:cubicBezTo>
                    <a:pt x="4930" y="295"/>
                    <a:pt x="6180" y="1533"/>
                    <a:pt x="6180" y="3081"/>
                  </a:cubicBezTo>
                  <a:cubicBezTo>
                    <a:pt x="6180" y="4641"/>
                    <a:pt x="4930" y="5879"/>
                    <a:pt x="3394" y="5879"/>
                  </a:cubicBezTo>
                  <a:cubicBezTo>
                    <a:pt x="2679" y="5879"/>
                    <a:pt x="1965" y="5605"/>
                    <a:pt x="1429" y="5057"/>
                  </a:cubicBezTo>
                  <a:cubicBezTo>
                    <a:pt x="346" y="3974"/>
                    <a:pt x="346" y="2200"/>
                    <a:pt x="1429" y="1116"/>
                  </a:cubicBezTo>
                  <a:cubicBezTo>
                    <a:pt x="1977" y="569"/>
                    <a:pt x="2679" y="295"/>
                    <a:pt x="3394" y="295"/>
                  </a:cubicBezTo>
                  <a:close/>
                  <a:moveTo>
                    <a:pt x="3404" y="0"/>
                  </a:moveTo>
                  <a:cubicBezTo>
                    <a:pt x="2608" y="0"/>
                    <a:pt x="1810" y="301"/>
                    <a:pt x="1203" y="902"/>
                  </a:cubicBezTo>
                  <a:cubicBezTo>
                    <a:pt x="0" y="2116"/>
                    <a:pt x="0" y="4093"/>
                    <a:pt x="1203" y="5295"/>
                  </a:cubicBezTo>
                  <a:cubicBezTo>
                    <a:pt x="1822" y="5903"/>
                    <a:pt x="2608" y="6200"/>
                    <a:pt x="3394" y="6200"/>
                  </a:cubicBezTo>
                  <a:cubicBezTo>
                    <a:pt x="5108" y="6188"/>
                    <a:pt x="6501" y="4819"/>
                    <a:pt x="6501" y="3093"/>
                  </a:cubicBezTo>
                  <a:cubicBezTo>
                    <a:pt x="6501" y="2259"/>
                    <a:pt x="6180" y="1485"/>
                    <a:pt x="5596" y="902"/>
                  </a:cubicBezTo>
                  <a:cubicBezTo>
                    <a:pt x="4995" y="301"/>
                    <a:pt x="4200" y="0"/>
                    <a:pt x="34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6639;p92">
              <a:extLst>
                <a:ext uri="{FF2B5EF4-FFF2-40B4-BE49-F238E27FC236}">
                  <a16:creationId xmlns:a16="http://schemas.microsoft.com/office/drawing/2014/main" id="{FC5A926A-8DC0-28C5-77D0-8D1705957096}"/>
                </a:ext>
              </a:extLst>
            </p:cNvPr>
            <p:cNvSpPr/>
            <p:nvPr/>
          </p:nvSpPr>
          <p:spPr>
            <a:xfrm>
              <a:off x="4372374" y="2030476"/>
              <a:ext cx="94026" cy="114493"/>
            </a:xfrm>
            <a:custGeom>
              <a:avLst/>
              <a:gdLst/>
              <a:ahLst/>
              <a:cxnLst/>
              <a:rect l="l" t="t" r="r" b="b"/>
              <a:pathLst>
                <a:path w="2954" h="3597" extrusionOk="0">
                  <a:moveTo>
                    <a:pt x="1477" y="310"/>
                  </a:moveTo>
                  <a:cubicBezTo>
                    <a:pt x="1834" y="310"/>
                    <a:pt x="2120" y="584"/>
                    <a:pt x="2120" y="953"/>
                  </a:cubicBezTo>
                  <a:cubicBezTo>
                    <a:pt x="2120" y="1311"/>
                    <a:pt x="1834" y="1584"/>
                    <a:pt x="1477" y="1584"/>
                  </a:cubicBezTo>
                  <a:cubicBezTo>
                    <a:pt x="1119" y="1584"/>
                    <a:pt x="834" y="1311"/>
                    <a:pt x="834" y="953"/>
                  </a:cubicBezTo>
                  <a:cubicBezTo>
                    <a:pt x="834" y="596"/>
                    <a:pt x="1119" y="310"/>
                    <a:pt x="1477" y="310"/>
                  </a:cubicBezTo>
                  <a:close/>
                  <a:moveTo>
                    <a:pt x="1905" y="1918"/>
                  </a:moveTo>
                  <a:cubicBezTo>
                    <a:pt x="2298" y="1918"/>
                    <a:pt x="2608" y="2227"/>
                    <a:pt x="2608" y="2620"/>
                  </a:cubicBezTo>
                  <a:lnTo>
                    <a:pt x="2608" y="3287"/>
                  </a:lnTo>
                  <a:lnTo>
                    <a:pt x="2298" y="3287"/>
                  </a:lnTo>
                  <a:lnTo>
                    <a:pt x="2298" y="2585"/>
                  </a:lnTo>
                  <a:cubicBezTo>
                    <a:pt x="2298" y="2501"/>
                    <a:pt x="2227" y="2418"/>
                    <a:pt x="2132" y="2418"/>
                  </a:cubicBezTo>
                  <a:cubicBezTo>
                    <a:pt x="2048" y="2418"/>
                    <a:pt x="1965" y="2501"/>
                    <a:pt x="1965" y="2585"/>
                  </a:cubicBezTo>
                  <a:lnTo>
                    <a:pt x="1965" y="3287"/>
                  </a:lnTo>
                  <a:lnTo>
                    <a:pt x="977" y="3287"/>
                  </a:lnTo>
                  <a:lnTo>
                    <a:pt x="977" y="2585"/>
                  </a:lnTo>
                  <a:cubicBezTo>
                    <a:pt x="977" y="2501"/>
                    <a:pt x="893" y="2418"/>
                    <a:pt x="810" y="2418"/>
                  </a:cubicBezTo>
                  <a:cubicBezTo>
                    <a:pt x="715" y="2418"/>
                    <a:pt x="643" y="2501"/>
                    <a:pt x="643" y="2585"/>
                  </a:cubicBezTo>
                  <a:lnTo>
                    <a:pt x="643" y="3287"/>
                  </a:lnTo>
                  <a:lnTo>
                    <a:pt x="298" y="3287"/>
                  </a:lnTo>
                  <a:lnTo>
                    <a:pt x="298" y="2620"/>
                  </a:lnTo>
                  <a:cubicBezTo>
                    <a:pt x="298" y="2227"/>
                    <a:pt x="619" y="1918"/>
                    <a:pt x="1000" y="1918"/>
                  </a:cubicBezTo>
                  <a:close/>
                  <a:moveTo>
                    <a:pt x="1477" y="1"/>
                  </a:moveTo>
                  <a:cubicBezTo>
                    <a:pt x="941" y="1"/>
                    <a:pt x="512" y="430"/>
                    <a:pt x="512" y="965"/>
                  </a:cubicBezTo>
                  <a:cubicBezTo>
                    <a:pt x="512" y="1227"/>
                    <a:pt x="619" y="1465"/>
                    <a:pt x="798" y="1632"/>
                  </a:cubicBezTo>
                  <a:cubicBezTo>
                    <a:pt x="346" y="1739"/>
                    <a:pt x="0" y="2144"/>
                    <a:pt x="0" y="2632"/>
                  </a:cubicBezTo>
                  <a:lnTo>
                    <a:pt x="0" y="3299"/>
                  </a:lnTo>
                  <a:cubicBezTo>
                    <a:pt x="0" y="3466"/>
                    <a:pt x="143" y="3597"/>
                    <a:pt x="298" y="3597"/>
                  </a:cubicBezTo>
                  <a:lnTo>
                    <a:pt x="2643" y="3597"/>
                  </a:lnTo>
                  <a:cubicBezTo>
                    <a:pt x="2798" y="3597"/>
                    <a:pt x="2941" y="3466"/>
                    <a:pt x="2941" y="3299"/>
                  </a:cubicBezTo>
                  <a:lnTo>
                    <a:pt x="2941" y="2632"/>
                  </a:lnTo>
                  <a:cubicBezTo>
                    <a:pt x="2953" y="2144"/>
                    <a:pt x="2620" y="1739"/>
                    <a:pt x="2167" y="1632"/>
                  </a:cubicBezTo>
                  <a:cubicBezTo>
                    <a:pt x="2322" y="1453"/>
                    <a:pt x="2441" y="1215"/>
                    <a:pt x="2441" y="965"/>
                  </a:cubicBezTo>
                  <a:cubicBezTo>
                    <a:pt x="2441" y="430"/>
                    <a:pt x="2012"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6640;p92">
              <a:extLst>
                <a:ext uri="{FF2B5EF4-FFF2-40B4-BE49-F238E27FC236}">
                  <a16:creationId xmlns:a16="http://schemas.microsoft.com/office/drawing/2014/main" id="{BFC80E7B-536F-E1AE-ECD9-547FA836AFBB}"/>
                </a:ext>
              </a:extLst>
            </p:cNvPr>
            <p:cNvSpPr/>
            <p:nvPr/>
          </p:nvSpPr>
          <p:spPr>
            <a:xfrm>
              <a:off x="4426167" y="2098561"/>
              <a:ext cx="114111" cy="113474"/>
            </a:xfrm>
            <a:custGeom>
              <a:avLst/>
              <a:gdLst/>
              <a:ahLst/>
              <a:cxnLst/>
              <a:rect l="l" t="t" r="r" b="b"/>
              <a:pathLst>
                <a:path w="3585" h="3565" extrusionOk="0">
                  <a:moveTo>
                    <a:pt x="3401" y="1"/>
                  </a:moveTo>
                  <a:cubicBezTo>
                    <a:pt x="3330" y="1"/>
                    <a:pt x="3272" y="73"/>
                    <a:pt x="3251" y="136"/>
                  </a:cubicBezTo>
                  <a:cubicBezTo>
                    <a:pt x="3097" y="1767"/>
                    <a:pt x="1799" y="3077"/>
                    <a:pt x="144" y="3244"/>
                  </a:cubicBezTo>
                  <a:cubicBezTo>
                    <a:pt x="61" y="3255"/>
                    <a:pt x="1" y="3339"/>
                    <a:pt x="13" y="3422"/>
                  </a:cubicBezTo>
                  <a:cubicBezTo>
                    <a:pt x="25" y="3494"/>
                    <a:pt x="84" y="3565"/>
                    <a:pt x="180" y="3565"/>
                  </a:cubicBezTo>
                  <a:lnTo>
                    <a:pt x="191" y="3565"/>
                  </a:lnTo>
                  <a:cubicBezTo>
                    <a:pt x="1966" y="3398"/>
                    <a:pt x="3394" y="1970"/>
                    <a:pt x="3573" y="184"/>
                  </a:cubicBezTo>
                  <a:cubicBezTo>
                    <a:pt x="3585" y="88"/>
                    <a:pt x="3513" y="17"/>
                    <a:pt x="3430" y="5"/>
                  </a:cubicBezTo>
                  <a:cubicBezTo>
                    <a:pt x="3420" y="2"/>
                    <a:pt x="3410" y="1"/>
                    <a:pt x="34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16641;p92">
            <a:extLst>
              <a:ext uri="{FF2B5EF4-FFF2-40B4-BE49-F238E27FC236}">
                <a16:creationId xmlns:a16="http://schemas.microsoft.com/office/drawing/2014/main" id="{EFAC5A0E-F98E-26C8-6E20-CCA8F79E9073}"/>
              </a:ext>
            </a:extLst>
          </p:cNvPr>
          <p:cNvGrpSpPr/>
          <p:nvPr/>
        </p:nvGrpSpPr>
        <p:grpSpPr>
          <a:xfrm>
            <a:off x="6207948" y="2578650"/>
            <a:ext cx="496507" cy="495910"/>
            <a:chOff x="4674791" y="1977447"/>
            <a:chExt cx="344528" cy="344114"/>
          </a:xfrm>
          <a:solidFill>
            <a:srgbClr val="8E1438"/>
          </a:solidFill>
        </p:grpSpPr>
        <p:sp>
          <p:nvSpPr>
            <p:cNvPr id="403" name="Google Shape;16642;p92">
              <a:extLst>
                <a:ext uri="{FF2B5EF4-FFF2-40B4-BE49-F238E27FC236}">
                  <a16:creationId xmlns:a16="http://schemas.microsoft.com/office/drawing/2014/main" id="{AD7C69DF-006C-DE77-9A53-36376CBB2D25}"/>
                </a:ext>
              </a:extLst>
            </p:cNvPr>
            <p:cNvSpPr/>
            <p:nvPr/>
          </p:nvSpPr>
          <p:spPr>
            <a:xfrm>
              <a:off x="4696022" y="1996768"/>
              <a:ext cx="29570" cy="29220"/>
            </a:xfrm>
            <a:custGeom>
              <a:avLst/>
              <a:gdLst/>
              <a:ahLst/>
              <a:cxnLst/>
              <a:rect l="l" t="t" r="r" b="b"/>
              <a:pathLst>
                <a:path w="929" h="918" extrusionOk="0">
                  <a:moveTo>
                    <a:pt x="476" y="310"/>
                  </a:moveTo>
                  <a:cubicBezTo>
                    <a:pt x="548" y="310"/>
                    <a:pt x="631" y="369"/>
                    <a:pt x="631" y="465"/>
                  </a:cubicBezTo>
                  <a:cubicBezTo>
                    <a:pt x="631" y="536"/>
                    <a:pt x="572" y="607"/>
                    <a:pt x="476" y="607"/>
                  </a:cubicBezTo>
                  <a:cubicBezTo>
                    <a:pt x="405" y="607"/>
                    <a:pt x="334" y="548"/>
                    <a:pt x="334" y="465"/>
                  </a:cubicBezTo>
                  <a:cubicBezTo>
                    <a:pt x="334" y="381"/>
                    <a:pt x="393" y="310"/>
                    <a:pt x="476" y="310"/>
                  </a:cubicBezTo>
                  <a:close/>
                  <a:moveTo>
                    <a:pt x="465" y="0"/>
                  </a:moveTo>
                  <a:cubicBezTo>
                    <a:pt x="215" y="0"/>
                    <a:pt x="0" y="203"/>
                    <a:pt x="0" y="465"/>
                  </a:cubicBezTo>
                  <a:cubicBezTo>
                    <a:pt x="0" y="715"/>
                    <a:pt x="215" y="917"/>
                    <a:pt x="465" y="917"/>
                  </a:cubicBezTo>
                  <a:cubicBezTo>
                    <a:pt x="715" y="917"/>
                    <a:pt x="929" y="715"/>
                    <a:pt x="929" y="465"/>
                  </a:cubicBezTo>
                  <a:cubicBezTo>
                    <a:pt x="929" y="203"/>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6643;p92">
              <a:extLst>
                <a:ext uri="{FF2B5EF4-FFF2-40B4-BE49-F238E27FC236}">
                  <a16:creationId xmlns:a16="http://schemas.microsoft.com/office/drawing/2014/main" id="{2E0A963F-6F1D-9A47-684B-484022619E45}"/>
                </a:ext>
              </a:extLst>
            </p:cNvPr>
            <p:cNvSpPr/>
            <p:nvPr/>
          </p:nvSpPr>
          <p:spPr>
            <a:xfrm>
              <a:off x="4733899" y="1996768"/>
              <a:ext cx="29602" cy="29220"/>
            </a:xfrm>
            <a:custGeom>
              <a:avLst/>
              <a:gdLst/>
              <a:ahLst/>
              <a:cxnLst/>
              <a:rect l="l" t="t" r="r" b="b"/>
              <a:pathLst>
                <a:path w="930" h="918" extrusionOk="0">
                  <a:moveTo>
                    <a:pt x="465" y="310"/>
                  </a:moveTo>
                  <a:cubicBezTo>
                    <a:pt x="549" y="310"/>
                    <a:pt x="608" y="369"/>
                    <a:pt x="608" y="465"/>
                  </a:cubicBezTo>
                  <a:cubicBezTo>
                    <a:pt x="608" y="536"/>
                    <a:pt x="549" y="607"/>
                    <a:pt x="465" y="607"/>
                  </a:cubicBezTo>
                  <a:cubicBezTo>
                    <a:pt x="394" y="607"/>
                    <a:pt x="310" y="548"/>
                    <a:pt x="310" y="465"/>
                  </a:cubicBezTo>
                  <a:cubicBezTo>
                    <a:pt x="310" y="381"/>
                    <a:pt x="370" y="310"/>
                    <a:pt x="465" y="310"/>
                  </a:cubicBezTo>
                  <a:close/>
                  <a:moveTo>
                    <a:pt x="465" y="0"/>
                  </a:moveTo>
                  <a:cubicBezTo>
                    <a:pt x="215" y="0"/>
                    <a:pt x="1" y="203"/>
                    <a:pt x="1" y="465"/>
                  </a:cubicBezTo>
                  <a:cubicBezTo>
                    <a:pt x="1" y="715"/>
                    <a:pt x="215" y="917"/>
                    <a:pt x="465" y="917"/>
                  </a:cubicBezTo>
                  <a:cubicBezTo>
                    <a:pt x="715" y="917"/>
                    <a:pt x="930" y="715"/>
                    <a:pt x="930" y="465"/>
                  </a:cubicBezTo>
                  <a:cubicBezTo>
                    <a:pt x="930" y="203"/>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6644;p92">
              <a:extLst>
                <a:ext uri="{FF2B5EF4-FFF2-40B4-BE49-F238E27FC236}">
                  <a16:creationId xmlns:a16="http://schemas.microsoft.com/office/drawing/2014/main" id="{C41C721E-F2C4-9ED6-C6EC-55F6E7538CB6}"/>
                </a:ext>
              </a:extLst>
            </p:cNvPr>
            <p:cNvSpPr/>
            <p:nvPr/>
          </p:nvSpPr>
          <p:spPr>
            <a:xfrm>
              <a:off x="4771809" y="1996768"/>
              <a:ext cx="29602" cy="29220"/>
            </a:xfrm>
            <a:custGeom>
              <a:avLst/>
              <a:gdLst/>
              <a:ahLst/>
              <a:cxnLst/>
              <a:rect l="l" t="t" r="r" b="b"/>
              <a:pathLst>
                <a:path w="930" h="918" extrusionOk="0">
                  <a:moveTo>
                    <a:pt x="465" y="310"/>
                  </a:moveTo>
                  <a:cubicBezTo>
                    <a:pt x="536" y="310"/>
                    <a:pt x="608" y="369"/>
                    <a:pt x="608" y="465"/>
                  </a:cubicBezTo>
                  <a:cubicBezTo>
                    <a:pt x="608" y="536"/>
                    <a:pt x="548" y="607"/>
                    <a:pt x="465" y="607"/>
                  </a:cubicBezTo>
                  <a:cubicBezTo>
                    <a:pt x="393" y="607"/>
                    <a:pt x="310" y="548"/>
                    <a:pt x="310" y="465"/>
                  </a:cubicBezTo>
                  <a:cubicBezTo>
                    <a:pt x="310" y="381"/>
                    <a:pt x="370" y="310"/>
                    <a:pt x="465" y="310"/>
                  </a:cubicBezTo>
                  <a:close/>
                  <a:moveTo>
                    <a:pt x="465" y="0"/>
                  </a:moveTo>
                  <a:cubicBezTo>
                    <a:pt x="215" y="0"/>
                    <a:pt x="0" y="203"/>
                    <a:pt x="0" y="465"/>
                  </a:cubicBezTo>
                  <a:cubicBezTo>
                    <a:pt x="0" y="715"/>
                    <a:pt x="215" y="917"/>
                    <a:pt x="465" y="917"/>
                  </a:cubicBezTo>
                  <a:cubicBezTo>
                    <a:pt x="715" y="917"/>
                    <a:pt x="929" y="715"/>
                    <a:pt x="929" y="465"/>
                  </a:cubicBezTo>
                  <a:cubicBezTo>
                    <a:pt x="929" y="203"/>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6645;p92">
              <a:extLst>
                <a:ext uri="{FF2B5EF4-FFF2-40B4-BE49-F238E27FC236}">
                  <a16:creationId xmlns:a16="http://schemas.microsoft.com/office/drawing/2014/main" id="{2D43361E-164D-69A0-B387-511F305322FA}"/>
                </a:ext>
              </a:extLst>
            </p:cNvPr>
            <p:cNvSpPr/>
            <p:nvPr/>
          </p:nvSpPr>
          <p:spPr>
            <a:xfrm>
              <a:off x="4674791" y="1977447"/>
              <a:ext cx="344528" cy="344114"/>
            </a:xfrm>
            <a:custGeom>
              <a:avLst/>
              <a:gdLst/>
              <a:ahLst/>
              <a:cxnLst/>
              <a:rect l="l" t="t" r="r" b="b"/>
              <a:pathLst>
                <a:path w="10824" h="10811" extrusionOk="0">
                  <a:moveTo>
                    <a:pt x="10466" y="2155"/>
                  </a:moveTo>
                  <a:lnTo>
                    <a:pt x="10466" y="10120"/>
                  </a:lnTo>
                  <a:lnTo>
                    <a:pt x="10478" y="10120"/>
                  </a:lnTo>
                  <a:cubicBezTo>
                    <a:pt x="10478" y="10323"/>
                    <a:pt x="10311" y="10501"/>
                    <a:pt x="10085" y="10501"/>
                  </a:cubicBezTo>
                  <a:lnTo>
                    <a:pt x="667" y="10501"/>
                  </a:lnTo>
                  <a:cubicBezTo>
                    <a:pt x="465" y="10501"/>
                    <a:pt x="286" y="10335"/>
                    <a:pt x="286" y="10120"/>
                  </a:cubicBezTo>
                  <a:lnTo>
                    <a:pt x="286" y="2155"/>
                  </a:lnTo>
                  <a:close/>
                  <a:moveTo>
                    <a:pt x="703" y="0"/>
                  </a:moveTo>
                  <a:cubicBezTo>
                    <a:pt x="310" y="0"/>
                    <a:pt x="0" y="310"/>
                    <a:pt x="0" y="691"/>
                  </a:cubicBezTo>
                  <a:lnTo>
                    <a:pt x="0" y="10120"/>
                  </a:lnTo>
                  <a:cubicBezTo>
                    <a:pt x="0" y="10501"/>
                    <a:pt x="310" y="10811"/>
                    <a:pt x="703" y="10811"/>
                  </a:cubicBezTo>
                  <a:lnTo>
                    <a:pt x="10121" y="10811"/>
                  </a:lnTo>
                  <a:cubicBezTo>
                    <a:pt x="10502" y="10811"/>
                    <a:pt x="10823" y="10501"/>
                    <a:pt x="10823" y="10120"/>
                  </a:cubicBezTo>
                  <a:lnTo>
                    <a:pt x="10823" y="691"/>
                  </a:lnTo>
                  <a:cubicBezTo>
                    <a:pt x="10799" y="310"/>
                    <a:pt x="10490" y="0"/>
                    <a:pt x="10109" y="0"/>
                  </a:cubicBezTo>
                  <a:lnTo>
                    <a:pt x="5025" y="0"/>
                  </a:lnTo>
                  <a:cubicBezTo>
                    <a:pt x="4942" y="0"/>
                    <a:pt x="4870" y="71"/>
                    <a:pt x="4870" y="155"/>
                  </a:cubicBezTo>
                  <a:cubicBezTo>
                    <a:pt x="4870" y="250"/>
                    <a:pt x="4942" y="321"/>
                    <a:pt x="5025" y="321"/>
                  </a:cubicBezTo>
                  <a:lnTo>
                    <a:pt x="10109" y="321"/>
                  </a:lnTo>
                  <a:cubicBezTo>
                    <a:pt x="10311" y="321"/>
                    <a:pt x="10490" y="488"/>
                    <a:pt x="10490" y="714"/>
                  </a:cubicBezTo>
                  <a:lnTo>
                    <a:pt x="10490" y="1857"/>
                  </a:lnTo>
                  <a:lnTo>
                    <a:pt x="310" y="1857"/>
                  </a:lnTo>
                  <a:lnTo>
                    <a:pt x="310" y="714"/>
                  </a:lnTo>
                  <a:cubicBezTo>
                    <a:pt x="310" y="500"/>
                    <a:pt x="477" y="321"/>
                    <a:pt x="703" y="321"/>
                  </a:cubicBezTo>
                  <a:lnTo>
                    <a:pt x="4049" y="321"/>
                  </a:lnTo>
                  <a:cubicBezTo>
                    <a:pt x="4132" y="321"/>
                    <a:pt x="4215" y="250"/>
                    <a:pt x="4215" y="155"/>
                  </a:cubicBezTo>
                  <a:cubicBezTo>
                    <a:pt x="4215" y="71"/>
                    <a:pt x="4132" y="0"/>
                    <a:pt x="4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6646;p92">
              <a:extLst>
                <a:ext uri="{FF2B5EF4-FFF2-40B4-BE49-F238E27FC236}">
                  <a16:creationId xmlns:a16="http://schemas.microsoft.com/office/drawing/2014/main" id="{B7522DC4-4C15-BD03-B827-9329B9365754}"/>
                </a:ext>
              </a:extLst>
            </p:cNvPr>
            <p:cNvSpPr/>
            <p:nvPr/>
          </p:nvSpPr>
          <p:spPr>
            <a:xfrm>
              <a:off x="4696022" y="2073160"/>
              <a:ext cx="13655" cy="27469"/>
            </a:xfrm>
            <a:custGeom>
              <a:avLst/>
              <a:gdLst/>
              <a:ahLst/>
              <a:cxnLst/>
              <a:rect l="l" t="t" r="r" b="b"/>
              <a:pathLst>
                <a:path w="429" h="863" extrusionOk="0">
                  <a:moveTo>
                    <a:pt x="249" y="1"/>
                  </a:moveTo>
                  <a:cubicBezTo>
                    <a:pt x="198" y="1"/>
                    <a:pt x="148" y="22"/>
                    <a:pt x="119" y="65"/>
                  </a:cubicBezTo>
                  <a:cubicBezTo>
                    <a:pt x="48" y="184"/>
                    <a:pt x="0" y="327"/>
                    <a:pt x="0" y="470"/>
                  </a:cubicBezTo>
                  <a:lnTo>
                    <a:pt x="0" y="708"/>
                  </a:lnTo>
                  <a:cubicBezTo>
                    <a:pt x="0" y="779"/>
                    <a:pt x="72" y="863"/>
                    <a:pt x="167" y="863"/>
                  </a:cubicBezTo>
                  <a:cubicBezTo>
                    <a:pt x="250" y="863"/>
                    <a:pt x="334" y="779"/>
                    <a:pt x="334" y="696"/>
                  </a:cubicBezTo>
                  <a:lnTo>
                    <a:pt x="334" y="470"/>
                  </a:lnTo>
                  <a:cubicBezTo>
                    <a:pt x="334" y="398"/>
                    <a:pt x="357" y="303"/>
                    <a:pt x="393" y="243"/>
                  </a:cubicBezTo>
                  <a:cubicBezTo>
                    <a:pt x="429" y="172"/>
                    <a:pt x="417" y="65"/>
                    <a:pt x="346" y="29"/>
                  </a:cubicBezTo>
                  <a:cubicBezTo>
                    <a:pt x="317" y="10"/>
                    <a:pt x="283" y="1"/>
                    <a:pt x="2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16647;p92">
              <a:extLst>
                <a:ext uri="{FF2B5EF4-FFF2-40B4-BE49-F238E27FC236}">
                  <a16:creationId xmlns:a16="http://schemas.microsoft.com/office/drawing/2014/main" id="{4E658D4C-E9F1-34FB-D6AA-BC4096BD01D0}"/>
                </a:ext>
              </a:extLst>
            </p:cNvPr>
            <p:cNvSpPr/>
            <p:nvPr/>
          </p:nvSpPr>
          <p:spPr>
            <a:xfrm>
              <a:off x="4711173" y="2279419"/>
              <a:ext cx="28456" cy="10695"/>
            </a:xfrm>
            <a:custGeom>
              <a:avLst/>
              <a:gdLst/>
              <a:ahLst/>
              <a:cxnLst/>
              <a:rect l="l" t="t" r="r" b="b"/>
              <a:pathLst>
                <a:path w="894" h="336" extrusionOk="0">
                  <a:moveTo>
                    <a:pt x="170" y="1"/>
                  </a:moveTo>
                  <a:cubicBezTo>
                    <a:pt x="96" y="1"/>
                    <a:pt x="34" y="57"/>
                    <a:pt x="12" y="133"/>
                  </a:cubicBezTo>
                  <a:cubicBezTo>
                    <a:pt x="0" y="228"/>
                    <a:pt x="60" y="300"/>
                    <a:pt x="131" y="312"/>
                  </a:cubicBezTo>
                  <a:cubicBezTo>
                    <a:pt x="179" y="312"/>
                    <a:pt x="215" y="336"/>
                    <a:pt x="251" y="336"/>
                  </a:cubicBezTo>
                  <a:lnTo>
                    <a:pt x="727" y="336"/>
                  </a:lnTo>
                  <a:cubicBezTo>
                    <a:pt x="822" y="336"/>
                    <a:pt x="893" y="252"/>
                    <a:pt x="893" y="169"/>
                  </a:cubicBezTo>
                  <a:cubicBezTo>
                    <a:pt x="893" y="74"/>
                    <a:pt x="822" y="2"/>
                    <a:pt x="727" y="2"/>
                  </a:cubicBezTo>
                  <a:lnTo>
                    <a:pt x="191" y="2"/>
                  </a:lnTo>
                  <a:cubicBezTo>
                    <a:pt x="184" y="1"/>
                    <a:pt x="177" y="1"/>
                    <a:pt x="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6648;p92">
              <a:extLst>
                <a:ext uri="{FF2B5EF4-FFF2-40B4-BE49-F238E27FC236}">
                  <a16:creationId xmlns:a16="http://schemas.microsoft.com/office/drawing/2014/main" id="{005D6264-ACA1-585C-EAC5-86610A1557BE}"/>
                </a:ext>
              </a:extLst>
            </p:cNvPr>
            <p:cNvSpPr/>
            <p:nvPr/>
          </p:nvSpPr>
          <p:spPr>
            <a:xfrm>
              <a:off x="4714197" y="2064216"/>
              <a:ext cx="28456" cy="10631"/>
            </a:xfrm>
            <a:custGeom>
              <a:avLst/>
              <a:gdLst/>
              <a:ahLst/>
              <a:cxnLst/>
              <a:rect l="l" t="t" r="r" b="b"/>
              <a:pathLst>
                <a:path w="894" h="334" extrusionOk="0">
                  <a:moveTo>
                    <a:pt x="156" y="1"/>
                  </a:moveTo>
                  <a:cubicBezTo>
                    <a:pt x="72" y="1"/>
                    <a:pt x="1" y="84"/>
                    <a:pt x="1" y="167"/>
                  </a:cubicBezTo>
                  <a:cubicBezTo>
                    <a:pt x="13" y="262"/>
                    <a:pt x="72" y="334"/>
                    <a:pt x="156" y="334"/>
                  </a:cubicBezTo>
                  <a:lnTo>
                    <a:pt x="727" y="334"/>
                  </a:lnTo>
                  <a:cubicBezTo>
                    <a:pt x="810" y="334"/>
                    <a:pt x="894" y="262"/>
                    <a:pt x="894" y="167"/>
                  </a:cubicBezTo>
                  <a:cubicBezTo>
                    <a:pt x="894" y="84"/>
                    <a:pt x="810" y="1"/>
                    <a:pt x="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16649;p92">
              <a:extLst>
                <a:ext uri="{FF2B5EF4-FFF2-40B4-BE49-F238E27FC236}">
                  <a16:creationId xmlns:a16="http://schemas.microsoft.com/office/drawing/2014/main" id="{4114EB49-8F23-A0C4-8D9B-0C73563E824D}"/>
                </a:ext>
              </a:extLst>
            </p:cNvPr>
            <p:cNvSpPr/>
            <p:nvPr/>
          </p:nvSpPr>
          <p:spPr>
            <a:xfrm>
              <a:off x="4747173" y="2279482"/>
              <a:ext cx="28456" cy="10631"/>
            </a:xfrm>
            <a:custGeom>
              <a:avLst/>
              <a:gdLst/>
              <a:ahLst/>
              <a:cxnLst/>
              <a:rect l="l" t="t" r="r" b="b"/>
              <a:pathLst>
                <a:path w="894" h="334" extrusionOk="0">
                  <a:moveTo>
                    <a:pt x="167" y="0"/>
                  </a:moveTo>
                  <a:cubicBezTo>
                    <a:pt x="72" y="0"/>
                    <a:pt x="1" y="72"/>
                    <a:pt x="1" y="167"/>
                  </a:cubicBezTo>
                  <a:cubicBezTo>
                    <a:pt x="1" y="250"/>
                    <a:pt x="72" y="334"/>
                    <a:pt x="167" y="334"/>
                  </a:cubicBezTo>
                  <a:lnTo>
                    <a:pt x="727" y="334"/>
                  </a:lnTo>
                  <a:cubicBezTo>
                    <a:pt x="822" y="334"/>
                    <a:pt x="894" y="250"/>
                    <a:pt x="894" y="167"/>
                  </a:cubicBezTo>
                  <a:cubicBezTo>
                    <a:pt x="894"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6650;p92">
              <a:extLst>
                <a:ext uri="{FF2B5EF4-FFF2-40B4-BE49-F238E27FC236}">
                  <a16:creationId xmlns:a16="http://schemas.microsoft.com/office/drawing/2014/main" id="{F2AD8A6D-8954-BAFA-A4FB-6ED953E17FF6}"/>
                </a:ext>
              </a:extLst>
            </p:cNvPr>
            <p:cNvSpPr/>
            <p:nvPr/>
          </p:nvSpPr>
          <p:spPr>
            <a:xfrm>
              <a:off x="4750196" y="2064216"/>
              <a:ext cx="28456" cy="10631"/>
            </a:xfrm>
            <a:custGeom>
              <a:avLst/>
              <a:gdLst/>
              <a:ahLst/>
              <a:cxnLst/>
              <a:rect l="l" t="t" r="r" b="b"/>
              <a:pathLst>
                <a:path w="894" h="334" extrusionOk="0">
                  <a:moveTo>
                    <a:pt x="156" y="1"/>
                  </a:moveTo>
                  <a:cubicBezTo>
                    <a:pt x="72" y="1"/>
                    <a:pt x="1" y="84"/>
                    <a:pt x="1" y="167"/>
                  </a:cubicBezTo>
                  <a:cubicBezTo>
                    <a:pt x="1" y="262"/>
                    <a:pt x="72" y="334"/>
                    <a:pt x="156" y="334"/>
                  </a:cubicBezTo>
                  <a:lnTo>
                    <a:pt x="727" y="334"/>
                  </a:lnTo>
                  <a:cubicBezTo>
                    <a:pt x="810" y="334"/>
                    <a:pt x="894" y="262"/>
                    <a:pt x="894" y="167"/>
                  </a:cubicBezTo>
                  <a:cubicBezTo>
                    <a:pt x="894" y="84"/>
                    <a:pt x="810" y="1"/>
                    <a:pt x="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6651;p92">
              <a:extLst>
                <a:ext uri="{FF2B5EF4-FFF2-40B4-BE49-F238E27FC236}">
                  <a16:creationId xmlns:a16="http://schemas.microsoft.com/office/drawing/2014/main" id="{363D1CFA-8580-41FA-5002-24EA458DAA5D}"/>
                </a:ext>
              </a:extLst>
            </p:cNvPr>
            <p:cNvSpPr/>
            <p:nvPr/>
          </p:nvSpPr>
          <p:spPr>
            <a:xfrm>
              <a:off x="4696022" y="2107791"/>
              <a:ext cx="10631" cy="28838"/>
            </a:xfrm>
            <a:custGeom>
              <a:avLst/>
              <a:gdLst/>
              <a:ahLst/>
              <a:cxnLst/>
              <a:rect l="l" t="t" r="r" b="b"/>
              <a:pathLst>
                <a:path w="334" h="906" extrusionOk="0">
                  <a:moveTo>
                    <a:pt x="167" y="1"/>
                  </a:moveTo>
                  <a:cubicBezTo>
                    <a:pt x="72" y="1"/>
                    <a:pt x="0" y="84"/>
                    <a:pt x="0" y="167"/>
                  </a:cubicBezTo>
                  <a:lnTo>
                    <a:pt x="0" y="739"/>
                  </a:lnTo>
                  <a:cubicBezTo>
                    <a:pt x="0" y="822"/>
                    <a:pt x="72" y="906"/>
                    <a:pt x="167" y="906"/>
                  </a:cubicBezTo>
                  <a:cubicBezTo>
                    <a:pt x="250" y="906"/>
                    <a:pt x="334" y="822"/>
                    <a:pt x="334" y="739"/>
                  </a:cubicBezTo>
                  <a:lnTo>
                    <a:pt x="334" y="167"/>
                  </a:lnTo>
                  <a:cubicBezTo>
                    <a:pt x="334"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6652;p92">
              <a:extLst>
                <a:ext uri="{FF2B5EF4-FFF2-40B4-BE49-F238E27FC236}">
                  <a16:creationId xmlns:a16="http://schemas.microsoft.com/office/drawing/2014/main" id="{171DA765-FFE7-3467-563C-FC5BDD1CB42C}"/>
                </a:ext>
              </a:extLst>
            </p:cNvPr>
            <p:cNvSpPr/>
            <p:nvPr/>
          </p:nvSpPr>
          <p:spPr>
            <a:xfrm>
              <a:off x="4695640" y="2251058"/>
              <a:ext cx="12541" cy="28074"/>
            </a:xfrm>
            <a:custGeom>
              <a:avLst/>
              <a:gdLst/>
              <a:ahLst/>
              <a:cxnLst/>
              <a:rect l="l" t="t" r="r" b="b"/>
              <a:pathLst>
                <a:path w="394" h="882" extrusionOk="0">
                  <a:moveTo>
                    <a:pt x="155" y="0"/>
                  </a:moveTo>
                  <a:cubicBezTo>
                    <a:pt x="72" y="0"/>
                    <a:pt x="0" y="72"/>
                    <a:pt x="0" y="167"/>
                  </a:cubicBezTo>
                  <a:lnTo>
                    <a:pt x="0" y="488"/>
                  </a:lnTo>
                  <a:cubicBezTo>
                    <a:pt x="0" y="596"/>
                    <a:pt x="12" y="703"/>
                    <a:pt x="60" y="786"/>
                  </a:cubicBezTo>
                  <a:cubicBezTo>
                    <a:pt x="107" y="846"/>
                    <a:pt x="167" y="881"/>
                    <a:pt x="227" y="881"/>
                  </a:cubicBezTo>
                  <a:cubicBezTo>
                    <a:pt x="238" y="881"/>
                    <a:pt x="262" y="881"/>
                    <a:pt x="286" y="869"/>
                  </a:cubicBezTo>
                  <a:cubicBezTo>
                    <a:pt x="358" y="834"/>
                    <a:pt x="393" y="727"/>
                    <a:pt x="358" y="655"/>
                  </a:cubicBezTo>
                  <a:cubicBezTo>
                    <a:pt x="322" y="596"/>
                    <a:pt x="322" y="548"/>
                    <a:pt x="322" y="488"/>
                  </a:cubicBezTo>
                  <a:lnTo>
                    <a:pt x="322" y="167"/>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6653;p92">
              <a:extLst>
                <a:ext uri="{FF2B5EF4-FFF2-40B4-BE49-F238E27FC236}">
                  <a16:creationId xmlns:a16="http://schemas.microsoft.com/office/drawing/2014/main" id="{C5F02F4D-C439-6DFD-E8BF-6E26EA64DCE6}"/>
                </a:ext>
              </a:extLst>
            </p:cNvPr>
            <p:cNvSpPr/>
            <p:nvPr/>
          </p:nvSpPr>
          <p:spPr>
            <a:xfrm>
              <a:off x="4782790" y="2279482"/>
              <a:ext cx="28456" cy="10631"/>
            </a:xfrm>
            <a:custGeom>
              <a:avLst/>
              <a:gdLst/>
              <a:ahLst/>
              <a:cxnLst/>
              <a:rect l="l" t="t" r="r" b="b"/>
              <a:pathLst>
                <a:path w="894" h="334" extrusionOk="0">
                  <a:moveTo>
                    <a:pt x="167" y="0"/>
                  </a:moveTo>
                  <a:cubicBezTo>
                    <a:pt x="72" y="0"/>
                    <a:pt x="1" y="72"/>
                    <a:pt x="1" y="167"/>
                  </a:cubicBezTo>
                  <a:cubicBezTo>
                    <a:pt x="13" y="250"/>
                    <a:pt x="72" y="334"/>
                    <a:pt x="167" y="334"/>
                  </a:cubicBezTo>
                  <a:lnTo>
                    <a:pt x="727" y="334"/>
                  </a:lnTo>
                  <a:cubicBezTo>
                    <a:pt x="822" y="334"/>
                    <a:pt x="894" y="250"/>
                    <a:pt x="894" y="167"/>
                  </a:cubicBezTo>
                  <a:cubicBezTo>
                    <a:pt x="894"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6654;p92">
              <a:extLst>
                <a:ext uri="{FF2B5EF4-FFF2-40B4-BE49-F238E27FC236}">
                  <a16:creationId xmlns:a16="http://schemas.microsoft.com/office/drawing/2014/main" id="{A0AE9797-BD38-F793-9107-AE96E126D5B6}"/>
                </a:ext>
              </a:extLst>
            </p:cNvPr>
            <p:cNvSpPr/>
            <p:nvPr/>
          </p:nvSpPr>
          <p:spPr>
            <a:xfrm>
              <a:off x="4696022" y="2143409"/>
              <a:ext cx="10631" cy="28456"/>
            </a:xfrm>
            <a:custGeom>
              <a:avLst/>
              <a:gdLst/>
              <a:ahLst/>
              <a:cxnLst/>
              <a:rect l="l" t="t" r="r" b="b"/>
              <a:pathLst>
                <a:path w="334" h="894" extrusionOk="0">
                  <a:moveTo>
                    <a:pt x="167" y="1"/>
                  </a:moveTo>
                  <a:cubicBezTo>
                    <a:pt x="72" y="1"/>
                    <a:pt x="0" y="72"/>
                    <a:pt x="0" y="168"/>
                  </a:cubicBezTo>
                  <a:lnTo>
                    <a:pt x="0" y="739"/>
                  </a:lnTo>
                  <a:cubicBezTo>
                    <a:pt x="0" y="822"/>
                    <a:pt x="72" y="894"/>
                    <a:pt x="167" y="894"/>
                  </a:cubicBezTo>
                  <a:cubicBezTo>
                    <a:pt x="250" y="894"/>
                    <a:pt x="334" y="822"/>
                    <a:pt x="334" y="739"/>
                  </a:cubicBezTo>
                  <a:lnTo>
                    <a:pt x="334" y="168"/>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6655;p92">
              <a:extLst>
                <a:ext uri="{FF2B5EF4-FFF2-40B4-BE49-F238E27FC236}">
                  <a16:creationId xmlns:a16="http://schemas.microsoft.com/office/drawing/2014/main" id="{BDB2CA47-5803-3E11-08AA-30AC6BC8E1C0}"/>
                </a:ext>
              </a:extLst>
            </p:cNvPr>
            <p:cNvSpPr/>
            <p:nvPr/>
          </p:nvSpPr>
          <p:spPr>
            <a:xfrm>
              <a:off x="4696022" y="2215440"/>
              <a:ext cx="10631" cy="28074"/>
            </a:xfrm>
            <a:custGeom>
              <a:avLst/>
              <a:gdLst/>
              <a:ahLst/>
              <a:cxnLst/>
              <a:rect l="l" t="t" r="r" b="b"/>
              <a:pathLst>
                <a:path w="334" h="882" extrusionOk="0">
                  <a:moveTo>
                    <a:pt x="167" y="0"/>
                  </a:moveTo>
                  <a:cubicBezTo>
                    <a:pt x="72" y="0"/>
                    <a:pt x="0" y="83"/>
                    <a:pt x="0" y="167"/>
                  </a:cubicBezTo>
                  <a:lnTo>
                    <a:pt x="0" y="738"/>
                  </a:lnTo>
                  <a:cubicBezTo>
                    <a:pt x="0" y="810"/>
                    <a:pt x="72" y="881"/>
                    <a:pt x="167" y="881"/>
                  </a:cubicBezTo>
                  <a:cubicBezTo>
                    <a:pt x="250" y="881"/>
                    <a:pt x="334" y="810"/>
                    <a:pt x="334" y="715"/>
                  </a:cubicBezTo>
                  <a:lnTo>
                    <a:pt x="334" y="167"/>
                  </a:lnTo>
                  <a:cubicBezTo>
                    <a:pt x="334" y="83"/>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6656;p92">
              <a:extLst>
                <a:ext uri="{FF2B5EF4-FFF2-40B4-BE49-F238E27FC236}">
                  <a16:creationId xmlns:a16="http://schemas.microsoft.com/office/drawing/2014/main" id="{F0608874-5C54-45E2-AA6F-1A48625CF79C}"/>
                </a:ext>
              </a:extLst>
            </p:cNvPr>
            <p:cNvSpPr/>
            <p:nvPr/>
          </p:nvSpPr>
          <p:spPr>
            <a:xfrm>
              <a:off x="4696022" y="2179441"/>
              <a:ext cx="10631" cy="28424"/>
            </a:xfrm>
            <a:custGeom>
              <a:avLst/>
              <a:gdLst/>
              <a:ahLst/>
              <a:cxnLst/>
              <a:rect l="l" t="t" r="r" b="b"/>
              <a:pathLst>
                <a:path w="334" h="893" extrusionOk="0">
                  <a:moveTo>
                    <a:pt x="167" y="0"/>
                  </a:moveTo>
                  <a:cubicBezTo>
                    <a:pt x="72" y="0"/>
                    <a:pt x="0" y="71"/>
                    <a:pt x="0" y="167"/>
                  </a:cubicBezTo>
                  <a:lnTo>
                    <a:pt x="0" y="738"/>
                  </a:lnTo>
                  <a:cubicBezTo>
                    <a:pt x="0" y="822"/>
                    <a:pt x="72" y="893"/>
                    <a:pt x="167" y="893"/>
                  </a:cubicBezTo>
                  <a:cubicBezTo>
                    <a:pt x="250" y="893"/>
                    <a:pt x="334" y="822"/>
                    <a:pt x="334" y="738"/>
                  </a:cubicBezTo>
                  <a:lnTo>
                    <a:pt x="334" y="167"/>
                  </a:lnTo>
                  <a:cubicBezTo>
                    <a:pt x="334"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6657;p92">
              <a:extLst>
                <a:ext uri="{FF2B5EF4-FFF2-40B4-BE49-F238E27FC236}">
                  <a16:creationId xmlns:a16="http://schemas.microsoft.com/office/drawing/2014/main" id="{EF630DCF-8D19-4C6C-6FEB-B9D051A79BAA}"/>
                </a:ext>
              </a:extLst>
            </p:cNvPr>
            <p:cNvSpPr/>
            <p:nvPr/>
          </p:nvSpPr>
          <p:spPr>
            <a:xfrm>
              <a:off x="4854790" y="2146847"/>
              <a:ext cx="10281" cy="28456"/>
            </a:xfrm>
            <a:custGeom>
              <a:avLst/>
              <a:gdLst/>
              <a:ahLst/>
              <a:cxnLst/>
              <a:rect l="l" t="t" r="r" b="b"/>
              <a:pathLst>
                <a:path w="323" h="894" extrusionOk="0">
                  <a:moveTo>
                    <a:pt x="168" y="0"/>
                  </a:moveTo>
                  <a:cubicBezTo>
                    <a:pt x="72" y="0"/>
                    <a:pt x="1" y="72"/>
                    <a:pt x="1" y="167"/>
                  </a:cubicBezTo>
                  <a:lnTo>
                    <a:pt x="1" y="726"/>
                  </a:lnTo>
                  <a:cubicBezTo>
                    <a:pt x="1" y="822"/>
                    <a:pt x="72" y="893"/>
                    <a:pt x="168" y="893"/>
                  </a:cubicBezTo>
                  <a:cubicBezTo>
                    <a:pt x="251" y="893"/>
                    <a:pt x="322" y="822"/>
                    <a:pt x="322" y="726"/>
                  </a:cubicBezTo>
                  <a:lnTo>
                    <a:pt x="322" y="167"/>
                  </a:lnTo>
                  <a:cubicBezTo>
                    <a:pt x="311"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6658;p92">
              <a:extLst>
                <a:ext uri="{FF2B5EF4-FFF2-40B4-BE49-F238E27FC236}">
                  <a16:creationId xmlns:a16="http://schemas.microsoft.com/office/drawing/2014/main" id="{36342B4B-1789-A15B-B8C7-CC00BB788AE9}"/>
                </a:ext>
              </a:extLst>
            </p:cNvPr>
            <p:cNvSpPr/>
            <p:nvPr/>
          </p:nvSpPr>
          <p:spPr>
            <a:xfrm>
              <a:off x="4854790" y="2110847"/>
              <a:ext cx="10281" cy="28424"/>
            </a:xfrm>
            <a:custGeom>
              <a:avLst/>
              <a:gdLst/>
              <a:ahLst/>
              <a:cxnLst/>
              <a:rect l="l" t="t" r="r" b="b"/>
              <a:pathLst>
                <a:path w="323" h="893" extrusionOk="0">
                  <a:moveTo>
                    <a:pt x="168" y="0"/>
                  </a:moveTo>
                  <a:cubicBezTo>
                    <a:pt x="72" y="0"/>
                    <a:pt x="1" y="71"/>
                    <a:pt x="1" y="167"/>
                  </a:cubicBezTo>
                  <a:lnTo>
                    <a:pt x="1" y="726"/>
                  </a:lnTo>
                  <a:cubicBezTo>
                    <a:pt x="1" y="822"/>
                    <a:pt x="72" y="893"/>
                    <a:pt x="168" y="893"/>
                  </a:cubicBezTo>
                  <a:cubicBezTo>
                    <a:pt x="251" y="893"/>
                    <a:pt x="322" y="822"/>
                    <a:pt x="322" y="726"/>
                  </a:cubicBezTo>
                  <a:lnTo>
                    <a:pt x="322" y="167"/>
                  </a:lnTo>
                  <a:cubicBezTo>
                    <a:pt x="311" y="71"/>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6659;p92">
              <a:extLst>
                <a:ext uri="{FF2B5EF4-FFF2-40B4-BE49-F238E27FC236}">
                  <a16:creationId xmlns:a16="http://schemas.microsoft.com/office/drawing/2014/main" id="{AFCAE9ED-516F-716F-5CD5-F67E66A9720E}"/>
                </a:ext>
              </a:extLst>
            </p:cNvPr>
            <p:cNvSpPr/>
            <p:nvPr/>
          </p:nvSpPr>
          <p:spPr>
            <a:xfrm>
              <a:off x="4854790" y="2182846"/>
              <a:ext cx="10281" cy="28456"/>
            </a:xfrm>
            <a:custGeom>
              <a:avLst/>
              <a:gdLst/>
              <a:ahLst/>
              <a:cxnLst/>
              <a:rect l="l" t="t" r="r" b="b"/>
              <a:pathLst>
                <a:path w="323" h="894" extrusionOk="0">
                  <a:moveTo>
                    <a:pt x="168" y="0"/>
                  </a:moveTo>
                  <a:cubicBezTo>
                    <a:pt x="72" y="0"/>
                    <a:pt x="1" y="72"/>
                    <a:pt x="1" y="167"/>
                  </a:cubicBezTo>
                  <a:lnTo>
                    <a:pt x="1" y="726"/>
                  </a:lnTo>
                  <a:cubicBezTo>
                    <a:pt x="1" y="822"/>
                    <a:pt x="72" y="893"/>
                    <a:pt x="168" y="893"/>
                  </a:cubicBezTo>
                  <a:cubicBezTo>
                    <a:pt x="251" y="893"/>
                    <a:pt x="322" y="822"/>
                    <a:pt x="322" y="726"/>
                  </a:cubicBezTo>
                  <a:lnTo>
                    <a:pt x="322" y="155"/>
                  </a:lnTo>
                  <a:cubicBezTo>
                    <a:pt x="311" y="60"/>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6660;p92">
              <a:extLst>
                <a:ext uri="{FF2B5EF4-FFF2-40B4-BE49-F238E27FC236}">
                  <a16:creationId xmlns:a16="http://schemas.microsoft.com/office/drawing/2014/main" id="{599D5470-74D7-E630-3721-4B2906290C1C}"/>
                </a:ext>
              </a:extLst>
            </p:cNvPr>
            <p:cNvSpPr/>
            <p:nvPr/>
          </p:nvSpPr>
          <p:spPr>
            <a:xfrm>
              <a:off x="4852912" y="2075738"/>
              <a:ext cx="12159" cy="27915"/>
            </a:xfrm>
            <a:custGeom>
              <a:avLst/>
              <a:gdLst/>
              <a:ahLst/>
              <a:cxnLst/>
              <a:rect l="l" t="t" r="r" b="b"/>
              <a:pathLst>
                <a:path w="382" h="877" extrusionOk="0">
                  <a:moveTo>
                    <a:pt x="185" y="0"/>
                  </a:moveTo>
                  <a:cubicBezTo>
                    <a:pt x="162" y="0"/>
                    <a:pt x="139" y="6"/>
                    <a:pt x="119" y="20"/>
                  </a:cubicBezTo>
                  <a:cubicBezTo>
                    <a:pt x="48" y="43"/>
                    <a:pt x="0" y="151"/>
                    <a:pt x="48" y="222"/>
                  </a:cubicBezTo>
                  <a:cubicBezTo>
                    <a:pt x="48" y="270"/>
                    <a:pt x="60" y="329"/>
                    <a:pt x="60" y="389"/>
                  </a:cubicBezTo>
                  <a:lnTo>
                    <a:pt x="60" y="722"/>
                  </a:lnTo>
                  <a:cubicBezTo>
                    <a:pt x="60" y="805"/>
                    <a:pt x="131" y="877"/>
                    <a:pt x="227" y="877"/>
                  </a:cubicBezTo>
                  <a:cubicBezTo>
                    <a:pt x="310" y="877"/>
                    <a:pt x="381" y="805"/>
                    <a:pt x="381" y="722"/>
                  </a:cubicBezTo>
                  <a:lnTo>
                    <a:pt x="381" y="389"/>
                  </a:lnTo>
                  <a:cubicBezTo>
                    <a:pt x="381" y="281"/>
                    <a:pt x="370" y="186"/>
                    <a:pt x="322" y="91"/>
                  </a:cubicBezTo>
                  <a:cubicBezTo>
                    <a:pt x="305" y="39"/>
                    <a:pt x="244"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6661;p92">
              <a:extLst>
                <a:ext uri="{FF2B5EF4-FFF2-40B4-BE49-F238E27FC236}">
                  <a16:creationId xmlns:a16="http://schemas.microsoft.com/office/drawing/2014/main" id="{F7E18E47-F037-AE24-5CB5-AED87E15C2D9}"/>
                </a:ext>
              </a:extLst>
            </p:cNvPr>
            <p:cNvSpPr/>
            <p:nvPr/>
          </p:nvSpPr>
          <p:spPr>
            <a:xfrm>
              <a:off x="4854790" y="2218464"/>
              <a:ext cx="10281" cy="28456"/>
            </a:xfrm>
            <a:custGeom>
              <a:avLst/>
              <a:gdLst/>
              <a:ahLst/>
              <a:cxnLst/>
              <a:rect l="l" t="t" r="r" b="b"/>
              <a:pathLst>
                <a:path w="323" h="894" extrusionOk="0">
                  <a:moveTo>
                    <a:pt x="168" y="0"/>
                  </a:moveTo>
                  <a:cubicBezTo>
                    <a:pt x="72" y="0"/>
                    <a:pt x="1" y="72"/>
                    <a:pt x="1" y="167"/>
                  </a:cubicBezTo>
                  <a:lnTo>
                    <a:pt x="1" y="727"/>
                  </a:lnTo>
                  <a:cubicBezTo>
                    <a:pt x="1" y="822"/>
                    <a:pt x="72" y="893"/>
                    <a:pt x="168" y="893"/>
                  </a:cubicBezTo>
                  <a:cubicBezTo>
                    <a:pt x="251" y="893"/>
                    <a:pt x="322" y="822"/>
                    <a:pt x="322" y="727"/>
                  </a:cubicBezTo>
                  <a:lnTo>
                    <a:pt x="322" y="167"/>
                  </a:lnTo>
                  <a:cubicBezTo>
                    <a:pt x="311"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6662;p92">
              <a:extLst>
                <a:ext uri="{FF2B5EF4-FFF2-40B4-BE49-F238E27FC236}">
                  <a16:creationId xmlns:a16="http://schemas.microsoft.com/office/drawing/2014/main" id="{4CA660F0-62D0-927F-A773-78B447F0CD51}"/>
                </a:ext>
              </a:extLst>
            </p:cNvPr>
            <p:cNvSpPr/>
            <p:nvPr/>
          </p:nvSpPr>
          <p:spPr>
            <a:xfrm>
              <a:off x="4821464" y="2064598"/>
              <a:ext cx="29188" cy="10249"/>
            </a:xfrm>
            <a:custGeom>
              <a:avLst/>
              <a:gdLst/>
              <a:ahLst/>
              <a:cxnLst/>
              <a:rect l="l" t="t" r="r" b="b"/>
              <a:pathLst>
                <a:path w="917" h="322" extrusionOk="0">
                  <a:moveTo>
                    <a:pt x="167" y="0"/>
                  </a:moveTo>
                  <a:cubicBezTo>
                    <a:pt x="84" y="0"/>
                    <a:pt x="0" y="72"/>
                    <a:pt x="0" y="155"/>
                  </a:cubicBezTo>
                  <a:cubicBezTo>
                    <a:pt x="0" y="250"/>
                    <a:pt x="84" y="322"/>
                    <a:pt x="167" y="322"/>
                  </a:cubicBezTo>
                  <a:lnTo>
                    <a:pt x="738" y="322"/>
                  </a:lnTo>
                  <a:cubicBezTo>
                    <a:pt x="810" y="322"/>
                    <a:pt x="881" y="262"/>
                    <a:pt x="893" y="191"/>
                  </a:cubicBezTo>
                  <a:cubicBezTo>
                    <a:pt x="917" y="96"/>
                    <a:pt x="857" y="24"/>
                    <a:pt x="762" y="12"/>
                  </a:cubicBezTo>
                  <a:cubicBezTo>
                    <a:pt x="715" y="12"/>
                    <a:pt x="691" y="0"/>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6663;p92">
              <a:extLst>
                <a:ext uri="{FF2B5EF4-FFF2-40B4-BE49-F238E27FC236}">
                  <a16:creationId xmlns:a16="http://schemas.microsoft.com/office/drawing/2014/main" id="{F77F5842-8170-9218-82A0-28A90D53F2E9}"/>
                </a:ext>
              </a:extLst>
            </p:cNvPr>
            <p:cNvSpPr/>
            <p:nvPr/>
          </p:nvSpPr>
          <p:spPr>
            <a:xfrm>
              <a:off x="4785464" y="2064216"/>
              <a:ext cx="28456" cy="10631"/>
            </a:xfrm>
            <a:custGeom>
              <a:avLst/>
              <a:gdLst/>
              <a:ahLst/>
              <a:cxnLst/>
              <a:rect l="l" t="t" r="r" b="b"/>
              <a:pathLst>
                <a:path w="894" h="334" extrusionOk="0">
                  <a:moveTo>
                    <a:pt x="167" y="1"/>
                  </a:moveTo>
                  <a:cubicBezTo>
                    <a:pt x="83" y="1"/>
                    <a:pt x="0" y="84"/>
                    <a:pt x="0" y="167"/>
                  </a:cubicBezTo>
                  <a:cubicBezTo>
                    <a:pt x="24" y="262"/>
                    <a:pt x="83" y="334"/>
                    <a:pt x="167" y="334"/>
                  </a:cubicBezTo>
                  <a:lnTo>
                    <a:pt x="738" y="334"/>
                  </a:lnTo>
                  <a:cubicBezTo>
                    <a:pt x="822" y="334"/>
                    <a:pt x="893" y="262"/>
                    <a:pt x="893" y="167"/>
                  </a:cubicBezTo>
                  <a:cubicBezTo>
                    <a:pt x="893" y="84"/>
                    <a:pt x="822" y="1"/>
                    <a:pt x="7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6664;p92">
              <a:extLst>
                <a:ext uri="{FF2B5EF4-FFF2-40B4-BE49-F238E27FC236}">
                  <a16:creationId xmlns:a16="http://schemas.microsoft.com/office/drawing/2014/main" id="{EA00BB7A-267B-32F8-1C3F-783AC08C4D5A}"/>
                </a:ext>
              </a:extLst>
            </p:cNvPr>
            <p:cNvSpPr/>
            <p:nvPr/>
          </p:nvSpPr>
          <p:spPr>
            <a:xfrm>
              <a:off x="4818790" y="2279482"/>
              <a:ext cx="28456" cy="10631"/>
            </a:xfrm>
            <a:custGeom>
              <a:avLst/>
              <a:gdLst/>
              <a:ahLst/>
              <a:cxnLst/>
              <a:rect l="l" t="t" r="r" b="b"/>
              <a:pathLst>
                <a:path w="894" h="334" extrusionOk="0">
                  <a:moveTo>
                    <a:pt x="168" y="0"/>
                  </a:moveTo>
                  <a:cubicBezTo>
                    <a:pt x="72" y="0"/>
                    <a:pt x="1" y="72"/>
                    <a:pt x="1" y="167"/>
                  </a:cubicBezTo>
                  <a:cubicBezTo>
                    <a:pt x="1" y="250"/>
                    <a:pt x="72" y="334"/>
                    <a:pt x="168" y="334"/>
                  </a:cubicBezTo>
                  <a:lnTo>
                    <a:pt x="727" y="334"/>
                  </a:lnTo>
                  <a:cubicBezTo>
                    <a:pt x="822" y="334"/>
                    <a:pt x="894" y="250"/>
                    <a:pt x="894" y="167"/>
                  </a:cubicBezTo>
                  <a:cubicBezTo>
                    <a:pt x="894"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6665;p92">
              <a:extLst>
                <a:ext uri="{FF2B5EF4-FFF2-40B4-BE49-F238E27FC236}">
                  <a16:creationId xmlns:a16="http://schemas.microsoft.com/office/drawing/2014/main" id="{11DA7BFE-85E0-BB9A-CD89-D546F6CE72BE}"/>
                </a:ext>
              </a:extLst>
            </p:cNvPr>
            <p:cNvSpPr/>
            <p:nvPr/>
          </p:nvSpPr>
          <p:spPr>
            <a:xfrm>
              <a:off x="4851002" y="2253700"/>
              <a:ext cx="14069" cy="28074"/>
            </a:xfrm>
            <a:custGeom>
              <a:avLst/>
              <a:gdLst/>
              <a:ahLst/>
              <a:cxnLst/>
              <a:rect l="l" t="t" r="r" b="b"/>
              <a:pathLst>
                <a:path w="442" h="882" extrusionOk="0">
                  <a:moveTo>
                    <a:pt x="275" y="1"/>
                  </a:moveTo>
                  <a:cubicBezTo>
                    <a:pt x="191" y="1"/>
                    <a:pt x="120" y="84"/>
                    <a:pt x="120" y="167"/>
                  </a:cubicBezTo>
                  <a:lnTo>
                    <a:pt x="120" y="405"/>
                  </a:lnTo>
                  <a:cubicBezTo>
                    <a:pt x="120" y="489"/>
                    <a:pt x="84" y="572"/>
                    <a:pt x="60" y="632"/>
                  </a:cubicBezTo>
                  <a:cubicBezTo>
                    <a:pt x="1" y="703"/>
                    <a:pt x="25" y="810"/>
                    <a:pt x="108" y="858"/>
                  </a:cubicBezTo>
                  <a:cubicBezTo>
                    <a:pt x="132" y="870"/>
                    <a:pt x="168" y="882"/>
                    <a:pt x="191" y="882"/>
                  </a:cubicBezTo>
                  <a:cubicBezTo>
                    <a:pt x="239" y="882"/>
                    <a:pt x="299" y="858"/>
                    <a:pt x="322" y="810"/>
                  </a:cubicBezTo>
                  <a:cubicBezTo>
                    <a:pt x="406" y="691"/>
                    <a:pt x="441" y="560"/>
                    <a:pt x="441" y="405"/>
                  </a:cubicBezTo>
                  <a:lnTo>
                    <a:pt x="441" y="167"/>
                  </a:lnTo>
                  <a:cubicBezTo>
                    <a:pt x="441" y="84"/>
                    <a:pt x="370" y="1"/>
                    <a:pt x="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6666;p92">
              <a:extLst>
                <a:ext uri="{FF2B5EF4-FFF2-40B4-BE49-F238E27FC236}">
                  <a16:creationId xmlns:a16="http://schemas.microsoft.com/office/drawing/2014/main" id="{DCE1EF11-79B8-17F8-3365-CE65783B18F5}"/>
                </a:ext>
              </a:extLst>
            </p:cNvPr>
            <p:cNvSpPr/>
            <p:nvPr/>
          </p:nvSpPr>
          <p:spPr>
            <a:xfrm>
              <a:off x="4883596" y="2064980"/>
              <a:ext cx="107299" cy="99310"/>
            </a:xfrm>
            <a:custGeom>
              <a:avLst/>
              <a:gdLst/>
              <a:ahLst/>
              <a:cxnLst/>
              <a:rect l="l" t="t" r="r" b="b"/>
              <a:pathLst>
                <a:path w="3371" h="3120" extrusionOk="0">
                  <a:moveTo>
                    <a:pt x="2620" y="310"/>
                  </a:moveTo>
                  <a:cubicBezTo>
                    <a:pt x="2680" y="310"/>
                    <a:pt x="2739" y="322"/>
                    <a:pt x="2787" y="346"/>
                  </a:cubicBezTo>
                  <a:lnTo>
                    <a:pt x="1656" y="1334"/>
                  </a:lnTo>
                  <a:lnTo>
                    <a:pt x="525" y="346"/>
                  </a:lnTo>
                  <a:cubicBezTo>
                    <a:pt x="584" y="322"/>
                    <a:pt x="644" y="310"/>
                    <a:pt x="703" y="310"/>
                  </a:cubicBezTo>
                  <a:close/>
                  <a:moveTo>
                    <a:pt x="3013" y="572"/>
                  </a:moveTo>
                  <a:cubicBezTo>
                    <a:pt x="3025" y="619"/>
                    <a:pt x="3037" y="667"/>
                    <a:pt x="3037" y="727"/>
                  </a:cubicBezTo>
                  <a:lnTo>
                    <a:pt x="3037" y="2394"/>
                  </a:lnTo>
                  <a:cubicBezTo>
                    <a:pt x="3037" y="2453"/>
                    <a:pt x="3025" y="2501"/>
                    <a:pt x="3013" y="2548"/>
                  </a:cubicBezTo>
                  <a:lnTo>
                    <a:pt x="1906" y="1560"/>
                  </a:lnTo>
                  <a:lnTo>
                    <a:pt x="3013" y="572"/>
                  </a:lnTo>
                  <a:close/>
                  <a:moveTo>
                    <a:pt x="310" y="596"/>
                  </a:moveTo>
                  <a:lnTo>
                    <a:pt x="1418" y="1572"/>
                  </a:lnTo>
                  <a:lnTo>
                    <a:pt x="310" y="2560"/>
                  </a:lnTo>
                  <a:cubicBezTo>
                    <a:pt x="298" y="2513"/>
                    <a:pt x="287" y="2465"/>
                    <a:pt x="287" y="2405"/>
                  </a:cubicBezTo>
                  <a:lnTo>
                    <a:pt x="287" y="727"/>
                  </a:lnTo>
                  <a:cubicBezTo>
                    <a:pt x="287" y="679"/>
                    <a:pt x="298" y="619"/>
                    <a:pt x="310" y="596"/>
                  </a:cubicBezTo>
                  <a:close/>
                  <a:moveTo>
                    <a:pt x="715" y="0"/>
                  </a:moveTo>
                  <a:cubicBezTo>
                    <a:pt x="501" y="0"/>
                    <a:pt x="322" y="84"/>
                    <a:pt x="191" y="227"/>
                  </a:cubicBezTo>
                  <a:lnTo>
                    <a:pt x="179" y="238"/>
                  </a:lnTo>
                  <a:cubicBezTo>
                    <a:pt x="60" y="369"/>
                    <a:pt x="1" y="536"/>
                    <a:pt x="1" y="715"/>
                  </a:cubicBezTo>
                  <a:lnTo>
                    <a:pt x="1" y="2382"/>
                  </a:lnTo>
                  <a:cubicBezTo>
                    <a:pt x="1" y="2560"/>
                    <a:pt x="60" y="2727"/>
                    <a:pt x="168" y="2846"/>
                  </a:cubicBezTo>
                  <a:cubicBezTo>
                    <a:pt x="156" y="2870"/>
                    <a:pt x="156" y="2870"/>
                    <a:pt x="168" y="2882"/>
                  </a:cubicBezTo>
                  <a:lnTo>
                    <a:pt x="191" y="2917"/>
                  </a:lnTo>
                  <a:cubicBezTo>
                    <a:pt x="334" y="3048"/>
                    <a:pt x="513" y="3120"/>
                    <a:pt x="703" y="3120"/>
                  </a:cubicBezTo>
                  <a:lnTo>
                    <a:pt x="1132" y="3120"/>
                  </a:lnTo>
                  <a:cubicBezTo>
                    <a:pt x="1227" y="3120"/>
                    <a:pt x="1299" y="3048"/>
                    <a:pt x="1299" y="2953"/>
                  </a:cubicBezTo>
                  <a:cubicBezTo>
                    <a:pt x="1299" y="2870"/>
                    <a:pt x="1227" y="2798"/>
                    <a:pt x="1132" y="2798"/>
                  </a:cubicBezTo>
                  <a:lnTo>
                    <a:pt x="703" y="2798"/>
                  </a:lnTo>
                  <a:cubicBezTo>
                    <a:pt x="644" y="2798"/>
                    <a:pt x="584" y="2775"/>
                    <a:pt x="537" y="2763"/>
                  </a:cubicBezTo>
                  <a:lnTo>
                    <a:pt x="1668" y="1762"/>
                  </a:lnTo>
                  <a:lnTo>
                    <a:pt x="2799" y="2763"/>
                  </a:lnTo>
                  <a:cubicBezTo>
                    <a:pt x="2751" y="2775"/>
                    <a:pt x="2692" y="2798"/>
                    <a:pt x="2632" y="2798"/>
                  </a:cubicBezTo>
                  <a:lnTo>
                    <a:pt x="2096" y="2798"/>
                  </a:lnTo>
                  <a:cubicBezTo>
                    <a:pt x="2013" y="2798"/>
                    <a:pt x="1942" y="2870"/>
                    <a:pt x="1942" y="2953"/>
                  </a:cubicBezTo>
                  <a:cubicBezTo>
                    <a:pt x="1942" y="3048"/>
                    <a:pt x="2013" y="3120"/>
                    <a:pt x="2096" y="3120"/>
                  </a:cubicBezTo>
                  <a:lnTo>
                    <a:pt x="2632" y="3120"/>
                  </a:lnTo>
                  <a:cubicBezTo>
                    <a:pt x="2846" y="3120"/>
                    <a:pt x="3025" y="3036"/>
                    <a:pt x="3156" y="2905"/>
                  </a:cubicBezTo>
                  <a:lnTo>
                    <a:pt x="3168" y="2882"/>
                  </a:lnTo>
                  <a:cubicBezTo>
                    <a:pt x="3287" y="2751"/>
                    <a:pt x="3370" y="2584"/>
                    <a:pt x="3370" y="2394"/>
                  </a:cubicBezTo>
                  <a:lnTo>
                    <a:pt x="3370" y="727"/>
                  </a:lnTo>
                  <a:cubicBezTo>
                    <a:pt x="3370" y="322"/>
                    <a:pt x="3037" y="0"/>
                    <a:pt x="2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6667;p92">
              <a:extLst>
                <a:ext uri="{FF2B5EF4-FFF2-40B4-BE49-F238E27FC236}">
                  <a16:creationId xmlns:a16="http://schemas.microsoft.com/office/drawing/2014/main" id="{6D20495E-4806-E88F-F142-8F7E5FA34F6E}"/>
                </a:ext>
              </a:extLst>
            </p:cNvPr>
            <p:cNvSpPr/>
            <p:nvPr/>
          </p:nvSpPr>
          <p:spPr>
            <a:xfrm>
              <a:off x="4882864" y="2190422"/>
              <a:ext cx="107267" cy="99692"/>
            </a:xfrm>
            <a:custGeom>
              <a:avLst/>
              <a:gdLst/>
              <a:ahLst/>
              <a:cxnLst/>
              <a:rect l="l" t="t" r="r" b="b"/>
              <a:pathLst>
                <a:path w="3370" h="3132" extrusionOk="0">
                  <a:moveTo>
                    <a:pt x="2643" y="310"/>
                  </a:moveTo>
                  <a:cubicBezTo>
                    <a:pt x="2703" y="310"/>
                    <a:pt x="2762" y="334"/>
                    <a:pt x="2810" y="346"/>
                  </a:cubicBezTo>
                  <a:lnTo>
                    <a:pt x="1679" y="1346"/>
                  </a:lnTo>
                  <a:lnTo>
                    <a:pt x="548" y="346"/>
                  </a:lnTo>
                  <a:cubicBezTo>
                    <a:pt x="607" y="334"/>
                    <a:pt x="667" y="310"/>
                    <a:pt x="726" y="310"/>
                  </a:cubicBezTo>
                  <a:close/>
                  <a:moveTo>
                    <a:pt x="333" y="584"/>
                  </a:moveTo>
                  <a:lnTo>
                    <a:pt x="1441" y="1560"/>
                  </a:lnTo>
                  <a:lnTo>
                    <a:pt x="333" y="2548"/>
                  </a:lnTo>
                  <a:cubicBezTo>
                    <a:pt x="321" y="2501"/>
                    <a:pt x="310" y="2453"/>
                    <a:pt x="310" y="2393"/>
                  </a:cubicBezTo>
                  <a:lnTo>
                    <a:pt x="310" y="727"/>
                  </a:lnTo>
                  <a:cubicBezTo>
                    <a:pt x="310" y="691"/>
                    <a:pt x="321" y="631"/>
                    <a:pt x="333" y="584"/>
                  </a:cubicBezTo>
                  <a:close/>
                  <a:moveTo>
                    <a:pt x="3036" y="584"/>
                  </a:moveTo>
                  <a:cubicBezTo>
                    <a:pt x="3048" y="631"/>
                    <a:pt x="3060" y="667"/>
                    <a:pt x="3060" y="727"/>
                  </a:cubicBezTo>
                  <a:lnTo>
                    <a:pt x="3060" y="2393"/>
                  </a:lnTo>
                  <a:cubicBezTo>
                    <a:pt x="3060" y="2441"/>
                    <a:pt x="3048" y="2501"/>
                    <a:pt x="3036" y="2548"/>
                  </a:cubicBezTo>
                  <a:lnTo>
                    <a:pt x="1929" y="1560"/>
                  </a:lnTo>
                  <a:lnTo>
                    <a:pt x="3036" y="584"/>
                  </a:lnTo>
                  <a:close/>
                  <a:moveTo>
                    <a:pt x="1691" y="1786"/>
                  </a:moveTo>
                  <a:lnTo>
                    <a:pt x="2822" y="2786"/>
                  </a:lnTo>
                  <a:cubicBezTo>
                    <a:pt x="2762" y="2798"/>
                    <a:pt x="2703" y="2810"/>
                    <a:pt x="2643" y="2810"/>
                  </a:cubicBezTo>
                  <a:lnTo>
                    <a:pt x="726" y="2810"/>
                  </a:lnTo>
                  <a:cubicBezTo>
                    <a:pt x="667" y="2810"/>
                    <a:pt x="607" y="2798"/>
                    <a:pt x="560" y="2786"/>
                  </a:cubicBezTo>
                  <a:lnTo>
                    <a:pt x="1691" y="1786"/>
                  </a:lnTo>
                  <a:close/>
                  <a:moveTo>
                    <a:pt x="726" y="0"/>
                  </a:moveTo>
                  <a:cubicBezTo>
                    <a:pt x="512" y="0"/>
                    <a:pt x="333" y="96"/>
                    <a:pt x="202" y="227"/>
                  </a:cubicBezTo>
                  <a:lnTo>
                    <a:pt x="191" y="238"/>
                  </a:lnTo>
                  <a:cubicBezTo>
                    <a:pt x="71" y="369"/>
                    <a:pt x="0" y="536"/>
                    <a:pt x="0" y="727"/>
                  </a:cubicBezTo>
                  <a:lnTo>
                    <a:pt x="0" y="2393"/>
                  </a:lnTo>
                  <a:cubicBezTo>
                    <a:pt x="0" y="2596"/>
                    <a:pt x="71" y="2751"/>
                    <a:pt x="191" y="2894"/>
                  </a:cubicBezTo>
                  <a:cubicBezTo>
                    <a:pt x="333" y="3036"/>
                    <a:pt x="512" y="3132"/>
                    <a:pt x="726" y="3132"/>
                  </a:cubicBezTo>
                  <a:lnTo>
                    <a:pt x="2643" y="3132"/>
                  </a:lnTo>
                  <a:cubicBezTo>
                    <a:pt x="2858" y="3132"/>
                    <a:pt x="3036" y="3036"/>
                    <a:pt x="3167" y="2905"/>
                  </a:cubicBezTo>
                  <a:lnTo>
                    <a:pt x="3179" y="2894"/>
                  </a:lnTo>
                  <a:cubicBezTo>
                    <a:pt x="3298" y="2751"/>
                    <a:pt x="3369" y="2596"/>
                    <a:pt x="3369" y="2393"/>
                  </a:cubicBezTo>
                  <a:lnTo>
                    <a:pt x="3369" y="727"/>
                  </a:lnTo>
                  <a:cubicBezTo>
                    <a:pt x="3369" y="536"/>
                    <a:pt x="3298" y="369"/>
                    <a:pt x="3179" y="238"/>
                  </a:cubicBezTo>
                  <a:lnTo>
                    <a:pt x="3167" y="227"/>
                  </a:lnTo>
                  <a:cubicBezTo>
                    <a:pt x="3036" y="96"/>
                    <a:pt x="2858" y="0"/>
                    <a:pt x="2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16668;p92">
            <a:extLst>
              <a:ext uri="{FF2B5EF4-FFF2-40B4-BE49-F238E27FC236}">
                <a16:creationId xmlns:a16="http://schemas.microsoft.com/office/drawing/2014/main" id="{A40F62A2-0D8A-ADC5-5133-FA3899B9587D}"/>
              </a:ext>
            </a:extLst>
          </p:cNvPr>
          <p:cNvGrpSpPr/>
          <p:nvPr/>
        </p:nvGrpSpPr>
        <p:grpSpPr>
          <a:xfrm>
            <a:off x="8238517" y="1958751"/>
            <a:ext cx="551689" cy="447883"/>
            <a:chOff x="6083810" y="1547297"/>
            <a:chExt cx="382819" cy="310788"/>
          </a:xfrm>
          <a:solidFill>
            <a:srgbClr val="8E1438"/>
          </a:solidFill>
        </p:grpSpPr>
        <p:sp>
          <p:nvSpPr>
            <p:cNvPr id="430" name="Google Shape;16669;p92">
              <a:extLst>
                <a:ext uri="{FF2B5EF4-FFF2-40B4-BE49-F238E27FC236}">
                  <a16:creationId xmlns:a16="http://schemas.microsoft.com/office/drawing/2014/main" id="{8FAE232C-1D83-72FA-91EF-21CF2CA6B516}"/>
                </a:ext>
              </a:extLst>
            </p:cNvPr>
            <p:cNvSpPr/>
            <p:nvPr/>
          </p:nvSpPr>
          <p:spPr>
            <a:xfrm>
              <a:off x="6083810" y="1547297"/>
              <a:ext cx="382819" cy="310788"/>
            </a:xfrm>
            <a:custGeom>
              <a:avLst/>
              <a:gdLst/>
              <a:ahLst/>
              <a:cxnLst/>
              <a:rect l="l" t="t" r="r" b="b"/>
              <a:pathLst>
                <a:path w="12027" h="9764" extrusionOk="0">
                  <a:moveTo>
                    <a:pt x="1834" y="334"/>
                  </a:moveTo>
                  <a:cubicBezTo>
                    <a:pt x="1834" y="334"/>
                    <a:pt x="1846" y="334"/>
                    <a:pt x="1846" y="358"/>
                  </a:cubicBezTo>
                  <a:lnTo>
                    <a:pt x="1846" y="1108"/>
                  </a:lnTo>
                  <a:cubicBezTo>
                    <a:pt x="1846" y="1108"/>
                    <a:pt x="1846" y="1132"/>
                    <a:pt x="1834" y="1132"/>
                  </a:cubicBezTo>
                  <a:lnTo>
                    <a:pt x="1465" y="1132"/>
                  </a:lnTo>
                  <a:cubicBezTo>
                    <a:pt x="1465" y="1132"/>
                    <a:pt x="1453" y="1132"/>
                    <a:pt x="1453" y="1108"/>
                  </a:cubicBezTo>
                  <a:lnTo>
                    <a:pt x="1453" y="358"/>
                  </a:lnTo>
                  <a:lnTo>
                    <a:pt x="1834" y="334"/>
                  </a:lnTo>
                  <a:close/>
                  <a:moveTo>
                    <a:pt x="10502" y="334"/>
                  </a:moveTo>
                  <a:cubicBezTo>
                    <a:pt x="10502" y="334"/>
                    <a:pt x="10514" y="334"/>
                    <a:pt x="10514" y="358"/>
                  </a:cubicBezTo>
                  <a:lnTo>
                    <a:pt x="10514" y="1108"/>
                  </a:lnTo>
                  <a:cubicBezTo>
                    <a:pt x="10514" y="1108"/>
                    <a:pt x="10514" y="1132"/>
                    <a:pt x="10502" y="1132"/>
                  </a:cubicBezTo>
                  <a:lnTo>
                    <a:pt x="10133" y="1132"/>
                  </a:lnTo>
                  <a:cubicBezTo>
                    <a:pt x="10133" y="1132"/>
                    <a:pt x="10109" y="1132"/>
                    <a:pt x="10109" y="1108"/>
                  </a:cubicBezTo>
                  <a:lnTo>
                    <a:pt x="10109" y="358"/>
                  </a:lnTo>
                  <a:lnTo>
                    <a:pt x="10502" y="334"/>
                  </a:lnTo>
                  <a:close/>
                  <a:moveTo>
                    <a:pt x="11229" y="1096"/>
                  </a:moveTo>
                  <a:cubicBezTo>
                    <a:pt x="11443" y="1096"/>
                    <a:pt x="11621" y="1274"/>
                    <a:pt x="11621" y="1477"/>
                  </a:cubicBezTo>
                  <a:lnTo>
                    <a:pt x="11621" y="9013"/>
                  </a:lnTo>
                  <a:cubicBezTo>
                    <a:pt x="11645" y="9240"/>
                    <a:pt x="11467" y="9406"/>
                    <a:pt x="11264" y="9406"/>
                  </a:cubicBezTo>
                  <a:lnTo>
                    <a:pt x="727" y="9406"/>
                  </a:lnTo>
                  <a:cubicBezTo>
                    <a:pt x="513" y="9406"/>
                    <a:pt x="334" y="9228"/>
                    <a:pt x="334" y="9013"/>
                  </a:cubicBezTo>
                  <a:lnTo>
                    <a:pt x="334" y="1477"/>
                  </a:lnTo>
                  <a:cubicBezTo>
                    <a:pt x="334" y="1274"/>
                    <a:pt x="513" y="1096"/>
                    <a:pt x="727" y="1096"/>
                  </a:cubicBezTo>
                  <a:lnTo>
                    <a:pt x="1108" y="1096"/>
                  </a:lnTo>
                  <a:lnTo>
                    <a:pt x="1108" y="1108"/>
                  </a:lnTo>
                  <a:cubicBezTo>
                    <a:pt x="1108" y="1322"/>
                    <a:pt x="1275" y="1465"/>
                    <a:pt x="1465" y="1465"/>
                  </a:cubicBezTo>
                  <a:lnTo>
                    <a:pt x="1834" y="1465"/>
                  </a:lnTo>
                  <a:cubicBezTo>
                    <a:pt x="2049" y="1465"/>
                    <a:pt x="2192" y="1298"/>
                    <a:pt x="2192" y="1108"/>
                  </a:cubicBezTo>
                  <a:lnTo>
                    <a:pt x="2192" y="1096"/>
                  </a:lnTo>
                  <a:lnTo>
                    <a:pt x="9752" y="1096"/>
                  </a:lnTo>
                  <a:lnTo>
                    <a:pt x="9752" y="1108"/>
                  </a:lnTo>
                  <a:cubicBezTo>
                    <a:pt x="9752" y="1322"/>
                    <a:pt x="9919" y="1465"/>
                    <a:pt x="10109" y="1465"/>
                  </a:cubicBezTo>
                  <a:lnTo>
                    <a:pt x="10490" y="1465"/>
                  </a:lnTo>
                  <a:cubicBezTo>
                    <a:pt x="10693" y="1465"/>
                    <a:pt x="10848" y="1298"/>
                    <a:pt x="10848" y="1108"/>
                  </a:cubicBezTo>
                  <a:lnTo>
                    <a:pt x="10848" y="1096"/>
                  </a:lnTo>
                  <a:close/>
                  <a:moveTo>
                    <a:pt x="1489" y="0"/>
                  </a:moveTo>
                  <a:cubicBezTo>
                    <a:pt x="1287" y="0"/>
                    <a:pt x="1132" y="155"/>
                    <a:pt x="1132" y="358"/>
                  </a:cubicBezTo>
                  <a:lnTo>
                    <a:pt x="1132" y="739"/>
                  </a:lnTo>
                  <a:lnTo>
                    <a:pt x="751" y="739"/>
                  </a:lnTo>
                  <a:cubicBezTo>
                    <a:pt x="346" y="739"/>
                    <a:pt x="1" y="1072"/>
                    <a:pt x="1" y="1489"/>
                  </a:cubicBezTo>
                  <a:lnTo>
                    <a:pt x="1" y="9013"/>
                  </a:lnTo>
                  <a:cubicBezTo>
                    <a:pt x="1" y="9418"/>
                    <a:pt x="334" y="9764"/>
                    <a:pt x="751" y="9764"/>
                  </a:cubicBezTo>
                  <a:lnTo>
                    <a:pt x="11288" y="9764"/>
                  </a:lnTo>
                  <a:cubicBezTo>
                    <a:pt x="11693" y="9764"/>
                    <a:pt x="12026" y="9430"/>
                    <a:pt x="12026" y="9013"/>
                  </a:cubicBezTo>
                  <a:lnTo>
                    <a:pt x="12026" y="1489"/>
                  </a:lnTo>
                  <a:cubicBezTo>
                    <a:pt x="12002" y="1084"/>
                    <a:pt x="11657" y="739"/>
                    <a:pt x="11264" y="739"/>
                  </a:cubicBezTo>
                  <a:lnTo>
                    <a:pt x="10871" y="739"/>
                  </a:lnTo>
                  <a:lnTo>
                    <a:pt x="10871" y="358"/>
                  </a:lnTo>
                  <a:cubicBezTo>
                    <a:pt x="10871" y="143"/>
                    <a:pt x="10705" y="0"/>
                    <a:pt x="10514" y="0"/>
                  </a:cubicBezTo>
                  <a:lnTo>
                    <a:pt x="10145" y="0"/>
                  </a:lnTo>
                  <a:cubicBezTo>
                    <a:pt x="9931" y="0"/>
                    <a:pt x="9788" y="155"/>
                    <a:pt x="9788" y="358"/>
                  </a:cubicBezTo>
                  <a:lnTo>
                    <a:pt x="9788" y="739"/>
                  </a:lnTo>
                  <a:lnTo>
                    <a:pt x="2227" y="739"/>
                  </a:lnTo>
                  <a:lnTo>
                    <a:pt x="2227" y="358"/>
                  </a:lnTo>
                  <a:cubicBezTo>
                    <a:pt x="2227" y="143"/>
                    <a:pt x="2061" y="0"/>
                    <a:pt x="1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16670;p92">
              <a:extLst>
                <a:ext uri="{FF2B5EF4-FFF2-40B4-BE49-F238E27FC236}">
                  <a16:creationId xmlns:a16="http://schemas.microsoft.com/office/drawing/2014/main" id="{FE57CD15-83A2-F327-18BF-B814F08F19C4}"/>
                </a:ext>
              </a:extLst>
            </p:cNvPr>
            <p:cNvSpPr/>
            <p:nvPr/>
          </p:nvSpPr>
          <p:spPr>
            <a:xfrm>
              <a:off x="6106950" y="1606787"/>
              <a:ext cx="334661" cy="11395"/>
            </a:xfrm>
            <a:custGeom>
              <a:avLst/>
              <a:gdLst/>
              <a:ahLst/>
              <a:cxnLst/>
              <a:rect l="l" t="t" r="r" b="b"/>
              <a:pathLst>
                <a:path w="10514" h="358" extrusionOk="0">
                  <a:moveTo>
                    <a:pt x="179" y="1"/>
                  </a:moveTo>
                  <a:cubicBezTo>
                    <a:pt x="72" y="1"/>
                    <a:pt x="0" y="72"/>
                    <a:pt x="0" y="179"/>
                  </a:cubicBezTo>
                  <a:cubicBezTo>
                    <a:pt x="0" y="286"/>
                    <a:pt x="72" y="358"/>
                    <a:pt x="179" y="358"/>
                  </a:cubicBezTo>
                  <a:lnTo>
                    <a:pt x="10335" y="358"/>
                  </a:lnTo>
                  <a:cubicBezTo>
                    <a:pt x="10442" y="358"/>
                    <a:pt x="10513" y="286"/>
                    <a:pt x="10513" y="179"/>
                  </a:cubicBezTo>
                  <a:cubicBezTo>
                    <a:pt x="10513" y="72"/>
                    <a:pt x="10442" y="1"/>
                    <a:pt x="10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16671;p92">
              <a:extLst>
                <a:ext uri="{FF2B5EF4-FFF2-40B4-BE49-F238E27FC236}">
                  <a16:creationId xmlns:a16="http://schemas.microsoft.com/office/drawing/2014/main" id="{BE785837-C956-BCB5-6997-94BD1E96435E}"/>
                </a:ext>
              </a:extLst>
            </p:cNvPr>
            <p:cNvSpPr/>
            <p:nvPr/>
          </p:nvSpPr>
          <p:spPr>
            <a:xfrm>
              <a:off x="6124743" y="1655296"/>
              <a:ext cx="47427" cy="11395"/>
            </a:xfrm>
            <a:custGeom>
              <a:avLst/>
              <a:gdLst/>
              <a:ahLst/>
              <a:cxnLst/>
              <a:rect l="l" t="t" r="r" b="b"/>
              <a:pathLst>
                <a:path w="1490" h="358" extrusionOk="0">
                  <a:moveTo>
                    <a:pt x="179" y="1"/>
                  </a:moveTo>
                  <a:cubicBezTo>
                    <a:pt x="72" y="1"/>
                    <a:pt x="1" y="72"/>
                    <a:pt x="1" y="179"/>
                  </a:cubicBezTo>
                  <a:cubicBezTo>
                    <a:pt x="1" y="275"/>
                    <a:pt x="72" y="358"/>
                    <a:pt x="179" y="358"/>
                  </a:cubicBezTo>
                  <a:lnTo>
                    <a:pt x="1310" y="358"/>
                  </a:lnTo>
                  <a:cubicBezTo>
                    <a:pt x="1418" y="358"/>
                    <a:pt x="1489" y="275"/>
                    <a:pt x="1489" y="179"/>
                  </a:cubicBezTo>
                  <a:cubicBezTo>
                    <a:pt x="1489" y="72"/>
                    <a:pt x="1406"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6672;p92">
              <a:extLst>
                <a:ext uri="{FF2B5EF4-FFF2-40B4-BE49-F238E27FC236}">
                  <a16:creationId xmlns:a16="http://schemas.microsoft.com/office/drawing/2014/main" id="{EF71EC5B-C752-CE1E-F5CE-F4BB5C460559}"/>
                </a:ext>
              </a:extLst>
            </p:cNvPr>
            <p:cNvSpPr/>
            <p:nvPr/>
          </p:nvSpPr>
          <p:spPr>
            <a:xfrm>
              <a:off x="6208520" y="1655296"/>
              <a:ext cx="47395" cy="11395"/>
            </a:xfrm>
            <a:custGeom>
              <a:avLst/>
              <a:gdLst/>
              <a:ahLst/>
              <a:cxnLst/>
              <a:rect l="l" t="t" r="r" b="b"/>
              <a:pathLst>
                <a:path w="1489" h="358" extrusionOk="0">
                  <a:moveTo>
                    <a:pt x="179" y="1"/>
                  </a:moveTo>
                  <a:cubicBezTo>
                    <a:pt x="83" y="1"/>
                    <a:pt x="0" y="72"/>
                    <a:pt x="0" y="179"/>
                  </a:cubicBezTo>
                  <a:cubicBezTo>
                    <a:pt x="0" y="275"/>
                    <a:pt x="83" y="358"/>
                    <a:pt x="179" y="358"/>
                  </a:cubicBezTo>
                  <a:lnTo>
                    <a:pt x="1310" y="358"/>
                  </a:lnTo>
                  <a:cubicBezTo>
                    <a:pt x="1417" y="358"/>
                    <a:pt x="1488" y="275"/>
                    <a:pt x="1488" y="179"/>
                  </a:cubicBezTo>
                  <a:cubicBezTo>
                    <a:pt x="1488" y="72"/>
                    <a:pt x="1405"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6673;p92">
              <a:extLst>
                <a:ext uri="{FF2B5EF4-FFF2-40B4-BE49-F238E27FC236}">
                  <a16:creationId xmlns:a16="http://schemas.microsoft.com/office/drawing/2014/main" id="{785301B0-9A5F-BA52-E5D5-47608B82B0F7}"/>
                </a:ext>
              </a:extLst>
            </p:cNvPr>
            <p:cNvSpPr/>
            <p:nvPr/>
          </p:nvSpPr>
          <p:spPr>
            <a:xfrm>
              <a:off x="6376391" y="1655296"/>
              <a:ext cx="47395" cy="11395"/>
            </a:xfrm>
            <a:custGeom>
              <a:avLst/>
              <a:gdLst/>
              <a:ahLst/>
              <a:cxnLst/>
              <a:rect l="l" t="t" r="r" b="b"/>
              <a:pathLst>
                <a:path w="1489" h="358" extrusionOk="0">
                  <a:moveTo>
                    <a:pt x="179" y="1"/>
                  </a:moveTo>
                  <a:cubicBezTo>
                    <a:pt x="72" y="1"/>
                    <a:pt x="1" y="72"/>
                    <a:pt x="1" y="179"/>
                  </a:cubicBezTo>
                  <a:cubicBezTo>
                    <a:pt x="1" y="275"/>
                    <a:pt x="72" y="358"/>
                    <a:pt x="179" y="358"/>
                  </a:cubicBezTo>
                  <a:lnTo>
                    <a:pt x="1310" y="358"/>
                  </a:lnTo>
                  <a:cubicBezTo>
                    <a:pt x="1417" y="358"/>
                    <a:pt x="1489" y="275"/>
                    <a:pt x="1489" y="179"/>
                  </a:cubicBezTo>
                  <a:cubicBezTo>
                    <a:pt x="1489" y="72"/>
                    <a:pt x="1417"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6674;p92">
              <a:extLst>
                <a:ext uri="{FF2B5EF4-FFF2-40B4-BE49-F238E27FC236}">
                  <a16:creationId xmlns:a16="http://schemas.microsoft.com/office/drawing/2014/main" id="{FEA0CABD-133D-A044-6208-7E8DC511C529}"/>
                </a:ext>
              </a:extLst>
            </p:cNvPr>
            <p:cNvSpPr/>
            <p:nvPr/>
          </p:nvSpPr>
          <p:spPr>
            <a:xfrm>
              <a:off x="6124743" y="1703041"/>
              <a:ext cx="47427" cy="11427"/>
            </a:xfrm>
            <a:custGeom>
              <a:avLst/>
              <a:gdLst/>
              <a:ahLst/>
              <a:cxnLst/>
              <a:rect l="l" t="t" r="r" b="b"/>
              <a:pathLst>
                <a:path w="1490" h="359" extrusionOk="0">
                  <a:moveTo>
                    <a:pt x="179" y="1"/>
                  </a:moveTo>
                  <a:cubicBezTo>
                    <a:pt x="72" y="1"/>
                    <a:pt x="1" y="72"/>
                    <a:pt x="1" y="180"/>
                  </a:cubicBezTo>
                  <a:cubicBezTo>
                    <a:pt x="1" y="275"/>
                    <a:pt x="72" y="358"/>
                    <a:pt x="179" y="358"/>
                  </a:cubicBezTo>
                  <a:lnTo>
                    <a:pt x="1310" y="358"/>
                  </a:lnTo>
                  <a:cubicBezTo>
                    <a:pt x="1418" y="358"/>
                    <a:pt x="1489" y="275"/>
                    <a:pt x="1489" y="180"/>
                  </a:cubicBezTo>
                  <a:cubicBezTo>
                    <a:pt x="1489" y="72"/>
                    <a:pt x="1406"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6675;p92">
              <a:extLst>
                <a:ext uri="{FF2B5EF4-FFF2-40B4-BE49-F238E27FC236}">
                  <a16:creationId xmlns:a16="http://schemas.microsoft.com/office/drawing/2014/main" id="{E2AE675A-5193-0D3D-6FA2-43FE1727832B}"/>
                </a:ext>
              </a:extLst>
            </p:cNvPr>
            <p:cNvSpPr/>
            <p:nvPr/>
          </p:nvSpPr>
          <p:spPr>
            <a:xfrm>
              <a:off x="6292646" y="1703041"/>
              <a:ext cx="47395" cy="11427"/>
            </a:xfrm>
            <a:custGeom>
              <a:avLst/>
              <a:gdLst/>
              <a:ahLst/>
              <a:cxnLst/>
              <a:rect l="l" t="t" r="r" b="b"/>
              <a:pathLst>
                <a:path w="1489" h="359" extrusionOk="0">
                  <a:moveTo>
                    <a:pt x="179" y="1"/>
                  </a:moveTo>
                  <a:cubicBezTo>
                    <a:pt x="72" y="1"/>
                    <a:pt x="0" y="72"/>
                    <a:pt x="0" y="180"/>
                  </a:cubicBezTo>
                  <a:cubicBezTo>
                    <a:pt x="0" y="275"/>
                    <a:pt x="72" y="358"/>
                    <a:pt x="179" y="358"/>
                  </a:cubicBezTo>
                  <a:lnTo>
                    <a:pt x="1310" y="358"/>
                  </a:lnTo>
                  <a:cubicBezTo>
                    <a:pt x="1405" y="358"/>
                    <a:pt x="1489" y="275"/>
                    <a:pt x="1489" y="180"/>
                  </a:cubicBezTo>
                  <a:cubicBezTo>
                    <a:pt x="1489" y="72"/>
                    <a:pt x="1405"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6676;p92">
              <a:extLst>
                <a:ext uri="{FF2B5EF4-FFF2-40B4-BE49-F238E27FC236}">
                  <a16:creationId xmlns:a16="http://schemas.microsoft.com/office/drawing/2014/main" id="{F81E43CA-314D-D0D0-24EF-1BC93CC7EB1A}"/>
                </a:ext>
              </a:extLst>
            </p:cNvPr>
            <p:cNvSpPr/>
            <p:nvPr/>
          </p:nvSpPr>
          <p:spPr>
            <a:xfrm>
              <a:off x="6124743" y="1750818"/>
              <a:ext cx="47427" cy="11395"/>
            </a:xfrm>
            <a:custGeom>
              <a:avLst/>
              <a:gdLst/>
              <a:ahLst/>
              <a:cxnLst/>
              <a:rect l="l" t="t" r="r" b="b"/>
              <a:pathLst>
                <a:path w="1490" h="358" extrusionOk="0">
                  <a:moveTo>
                    <a:pt x="179" y="0"/>
                  </a:moveTo>
                  <a:cubicBezTo>
                    <a:pt x="72" y="0"/>
                    <a:pt x="1" y="72"/>
                    <a:pt x="1" y="179"/>
                  </a:cubicBezTo>
                  <a:cubicBezTo>
                    <a:pt x="1" y="286"/>
                    <a:pt x="72" y="357"/>
                    <a:pt x="179" y="357"/>
                  </a:cubicBezTo>
                  <a:lnTo>
                    <a:pt x="1310" y="357"/>
                  </a:lnTo>
                  <a:cubicBezTo>
                    <a:pt x="1418" y="357"/>
                    <a:pt x="1489" y="286"/>
                    <a:pt x="1489" y="179"/>
                  </a:cubicBezTo>
                  <a:cubicBezTo>
                    <a:pt x="1489" y="72"/>
                    <a:pt x="1406"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6677;p92">
              <a:extLst>
                <a:ext uri="{FF2B5EF4-FFF2-40B4-BE49-F238E27FC236}">
                  <a16:creationId xmlns:a16="http://schemas.microsoft.com/office/drawing/2014/main" id="{D1021B86-4024-7AC9-555A-3B41CD4B35FF}"/>
                </a:ext>
              </a:extLst>
            </p:cNvPr>
            <p:cNvSpPr/>
            <p:nvPr/>
          </p:nvSpPr>
          <p:spPr>
            <a:xfrm>
              <a:off x="6208520" y="1750818"/>
              <a:ext cx="47395" cy="11395"/>
            </a:xfrm>
            <a:custGeom>
              <a:avLst/>
              <a:gdLst/>
              <a:ahLst/>
              <a:cxnLst/>
              <a:rect l="l" t="t" r="r" b="b"/>
              <a:pathLst>
                <a:path w="1489" h="358" extrusionOk="0">
                  <a:moveTo>
                    <a:pt x="179" y="0"/>
                  </a:moveTo>
                  <a:cubicBezTo>
                    <a:pt x="83" y="0"/>
                    <a:pt x="0" y="72"/>
                    <a:pt x="0" y="179"/>
                  </a:cubicBezTo>
                  <a:cubicBezTo>
                    <a:pt x="0" y="286"/>
                    <a:pt x="83" y="357"/>
                    <a:pt x="179" y="357"/>
                  </a:cubicBezTo>
                  <a:lnTo>
                    <a:pt x="1310" y="357"/>
                  </a:lnTo>
                  <a:cubicBezTo>
                    <a:pt x="1417" y="357"/>
                    <a:pt x="1488" y="286"/>
                    <a:pt x="1488" y="179"/>
                  </a:cubicBezTo>
                  <a:cubicBezTo>
                    <a:pt x="1488" y="72"/>
                    <a:pt x="1405"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6678;p92">
              <a:extLst>
                <a:ext uri="{FF2B5EF4-FFF2-40B4-BE49-F238E27FC236}">
                  <a16:creationId xmlns:a16="http://schemas.microsoft.com/office/drawing/2014/main" id="{79F7B874-8DC6-D04B-5C3E-BBB8C0061F20}"/>
                </a:ext>
              </a:extLst>
            </p:cNvPr>
            <p:cNvSpPr/>
            <p:nvPr/>
          </p:nvSpPr>
          <p:spPr>
            <a:xfrm>
              <a:off x="6376391" y="1750818"/>
              <a:ext cx="47395" cy="11395"/>
            </a:xfrm>
            <a:custGeom>
              <a:avLst/>
              <a:gdLst/>
              <a:ahLst/>
              <a:cxnLst/>
              <a:rect l="l" t="t" r="r" b="b"/>
              <a:pathLst>
                <a:path w="1489" h="358" extrusionOk="0">
                  <a:moveTo>
                    <a:pt x="179" y="0"/>
                  </a:moveTo>
                  <a:cubicBezTo>
                    <a:pt x="72" y="0"/>
                    <a:pt x="1" y="72"/>
                    <a:pt x="1" y="179"/>
                  </a:cubicBezTo>
                  <a:cubicBezTo>
                    <a:pt x="1" y="286"/>
                    <a:pt x="72" y="357"/>
                    <a:pt x="179" y="357"/>
                  </a:cubicBezTo>
                  <a:lnTo>
                    <a:pt x="1310" y="357"/>
                  </a:lnTo>
                  <a:cubicBezTo>
                    <a:pt x="1417" y="357"/>
                    <a:pt x="1489" y="286"/>
                    <a:pt x="1489" y="179"/>
                  </a:cubicBezTo>
                  <a:cubicBezTo>
                    <a:pt x="1489" y="72"/>
                    <a:pt x="1417"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6679;p92">
              <a:extLst>
                <a:ext uri="{FF2B5EF4-FFF2-40B4-BE49-F238E27FC236}">
                  <a16:creationId xmlns:a16="http://schemas.microsoft.com/office/drawing/2014/main" id="{96F91611-ED8F-F6E1-2188-2D27CEA82E18}"/>
                </a:ext>
              </a:extLst>
            </p:cNvPr>
            <p:cNvSpPr/>
            <p:nvPr/>
          </p:nvSpPr>
          <p:spPr>
            <a:xfrm>
              <a:off x="6208520" y="1798563"/>
              <a:ext cx="47395" cy="11395"/>
            </a:xfrm>
            <a:custGeom>
              <a:avLst/>
              <a:gdLst/>
              <a:ahLst/>
              <a:cxnLst/>
              <a:rect l="l" t="t" r="r" b="b"/>
              <a:pathLst>
                <a:path w="1489" h="358" extrusionOk="0">
                  <a:moveTo>
                    <a:pt x="179" y="0"/>
                  </a:moveTo>
                  <a:cubicBezTo>
                    <a:pt x="83" y="0"/>
                    <a:pt x="0" y="72"/>
                    <a:pt x="0" y="179"/>
                  </a:cubicBezTo>
                  <a:cubicBezTo>
                    <a:pt x="0" y="286"/>
                    <a:pt x="83" y="357"/>
                    <a:pt x="179" y="357"/>
                  </a:cubicBezTo>
                  <a:lnTo>
                    <a:pt x="1310" y="357"/>
                  </a:lnTo>
                  <a:cubicBezTo>
                    <a:pt x="1417" y="357"/>
                    <a:pt x="1488" y="286"/>
                    <a:pt x="1488" y="179"/>
                  </a:cubicBezTo>
                  <a:cubicBezTo>
                    <a:pt x="1488" y="72"/>
                    <a:pt x="1405"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6680;p92">
              <a:extLst>
                <a:ext uri="{FF2B5EF4-FFF2-40B4-BE49-F238E27FC236}">
                  <a16:creationId xmlns:a16="http://schemas.microsoft.com/office/drawing/2014/main" id="{202A75BA-4D86-3EA7-B4AB-C301AF621B21}"/>
                </a:ext>
              </a:extLst>
            </p:cNvPr>
            <p:cNvSpPr/>
            <p:nvPr/>
          </p:nvSpPr>
          <p:spPr>
            <a:xfrm>
              <a:off x="6292646" y="1798563"/>
              <a:ext cx="47395" cy="11395"/>
            </a:xfrm>
            <a:custGeom>
              <a:avLst/>
              <a:gdLst/>
              <a:ahLst/>
              <a:cxnLst/>
              <a:rect l="l" t="t" r="r" b="b"/>
              <a:pathLst>
                <a:path w="1489" h="358" extrusionOk="0">
                  <a:moveTo>
                    <a:pt x="179" y="0"/>
                  </a:moveTo>
                  <a:cubicBezTo>
                    <a:pt x="72" y="0"/>
                    <a:pt x="0" y="72"/>
                    <a:pt x="0" y="179"/>
                  </a:cubicBezTo>
                  <a:cubicBezTo>
                    <a:pt x="0" y="286"/>
                    <a:pt x="72" y="357"/>
                    <a:pt x="179" y="357"/>
                  </a:cubicBezTo>
                  <a:lnTo>
                    <a:pt x="1310" y="357"/>
                  </a:lnTo>
                  <a:cubicBezTo>
                    <a:pt x="1405" y="357"/>
                    <a:pt x="1489" y="286"/>
                    <a:pt x="1489" y="179"/>
                  </a:cubicBezTo>
                  <a:cubicBezTo>
                    <a:pt x="1489" y="72"/>
                    <a:pt x="1405"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6681;p92">
              <a:extLst>
                <a:ext uri="{FF2B5EF4-FFF2-40B4-BE49-F238E27FC236}">
                  <a16:creationId xmlns:a16="http://schemas.microsoft.com/office/drawing/2014/main" id="{6BE9ECF7-BBA9-6726-7A4A-BAA4E30348BA}"/>
                </a:ext>
              </a:extLst>
            </p:cNvPr>
            <p:cNvSpPr/>
            <p:nvPr/>
          </p:nvSpPr>
          <p:spPr>
            <a:xfrm>
              <a:off x="6376391" y="1798563"/>
              <a:ext cx="47395" cy="11395"/>
            </a:xfrm>
            <a:custGeom>
              <a:avLst/>
              <a:gdLst/>
              <a:ahLst/>
              <a:cxnLst/>
              <a:rect l="l" t="t" r="r" b="b"/>
              <a:pathLst>
                <a:path w="1489" h="358" extrusionOk="0">
                  <a:moveTo>
                    <a:pt x="179" y="0"/>
                  </a:moveTo>
                  <a:cubicBezTo>
                    <a:pt x="72" y="0"/>
                    <a:pt x="1" y="72"/>
                    <a:pt x="1" y="179"/>
                  </a:cubicBezTo>
                  <a:cubicBezTo>
                    <a:pt x="1" y="286"/>
                    <a:pt x="72" y="357"/>
                    <a:pt x="179" y="357"/>
                  </a:cubicBezTo>
                  <a:lnTo>
                    <a:pt x="1310" y="357"/>
                  </a:lnTo>
                  <a:cubicBezTo>
                    <a:pt x="1417" y="357"/>
                    <a:pt x="1489" y="286"/>
                    <a:pt x="1489" y="179"/>
                  </a:cubicBezTo>
                  <a:cubicBezTo>
                    <a:pt x="1489" y="72"/>
                    <a:pt x="1417"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6682;p92">
              <a:extLst>
                <a:ext uri="{FF2B5EF4-FFF2-40B4-BE49-F238E27FC236}">
                  <a16:creationId xmlns:a16="http://schemas.microsoft.com/office/drawing/2014/main" id="{D8A4F91B-E229-1A91-AFED-64D0274532C8}"/>
                </a:ext>
              </a:extLst>
            </p:cNvPr>
            <p:cNvSpPr/>
            <p:nvPr/>
          </p:nvSpPr>
          <p:spPr>
            <a:xfrm>
              <a:off x="6207756" y="1690723"/>
              <a:ext cx="48923" cy="35108"/>
            </a:xfrm>
            <a:custGeom>
              <a:avLst/>
              <a:gdLst/>
              <a:ahLst/>
              <a:cxnLst/>
              <a:rect l="l" t="t" r="r" b="b"/>
              <a:pathLst>
                <a:path w="1537" h="1103" extrusionOk="0">
                  <a:moveTo>
                    <a:pt x="1328" y="1"/>
                  </a:moveTo>
                  <a:cubicBezTo>
                    <a:pt x="1283" y="1"/>
                    <a:pt x="1239" y="19"/>
                    <a:pt x="1203" y="55"/>
                  </a:cubicBezTo>
                  <a:lnTo>
                    <a:pt x="584" y="686"/>
                  </a:lnTo>
                  <a:lnTo>
                    <a:pt x="322" y="436"/>
                  </a:lnTo>
                  <a:cubicBezTo>
                    <a:pt x="286" y="394"/>
                    <a:pt x="241" y="373"/>
                    <a:pt x="197" y="373"/>
                  </a:cubicBezTo>
                  <a:cubicBezTo>
                    <a:pt x="152" y="373"/>
                    <a:pt x="107" y="394"/>
                    <a:pt x="72" y="436"/>
                  </a:cubicBezTo>
                  <a:cubicBezTo>
                    <a:pt x="0" y="507"/>
                    <a:pt x="0" y="614"/>
                    <a:pt x="72" y="686"/>
                  </a:cubicBezTo>
                  <a:lnTo>
                    <a:pt x="441" y="1055"/>
                  </a:lnTo>
                  <a:cubicBezTo>
                    <a:pt x="477" y="1078"/>
                    <a:pt x="512" y="1102"/>
                    <a:pt x="560" y="1102"/>
                  </a:cubicBezTo>
                  <a:cubicBezTo>
                    <a:pt x="607" y="1102"/>
                    <a:pt x="655" y="1078"/>
                    <a:pt x="679" y="1055"/>
                  </a:cubicBezTo>
                  <a:lnTo>
                    <a:pt x="1441" y="293"/>
                  </a:lnTo>
                  <a:cubicBezTo>
                    <a:pt x="1536" y="233"/>
                    <a:pt x="1536" y="138"/>
                    <a:pt x="1453" y="55"/>
                  </a:cubicBezTo>
                  <a:cubicBezTo>
                    <a:pt x="1417" y="19"/>
                    <a:pt x="1372" y="1"/>
                    <a:pt x="13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6683;p92">
              <a:extLst>
                <a:ext uri="{FF2B5EF4-FFF2-40B4-BE49-F238E27FC236}">
                  <a16:creationId xmlns:a16="http://schemas.microsoft.com/office/drawing/2014/main" id="{9E557A3E-9F78-26E8-48E3-D4D8D993E82C}"/>
                </a:ext>
              </a:extLst>
            </p:cNvPr>
            <p:cNvSpPr/>
            <p:nvPr/>
          </p:nvSpPr>
          <p:spPr>
            <a:xfrm>
              <a:off x="6376009" y="1690723"/>
              <a:ext cx="48159" cy="35108"/>
            </a:xfrm>
            <a:custGeom>
              <a:avLst/>
              <a:gdLst/>
              <a:ahLst/>
              <a:cxnLst/>
              <a:rect l="l" t="t" r="r" b="b"/>
              <a:pathLst>
                <a:path w="1513" h="1103" extrusionOk="0">
                  <a:moveTo>
                    <a:pt x="1328" y="1"/>
                  </a:moveTo>
                  <a:cubicBezTo>
                    <a:pt x="1284" y="1"/>
                    <a:pt x="1239" y="19"/>
                    <a:pt x="1203" y="55"/>
                  </a:cubicBezTo>
                  <a:lnTo>
                    <a:pt x="572" y="686"/>
                  </a:lnTo>
                  <a:lnTo>
                    <a:pt x="322" y="436"/>
                  </a:lnTo>
                  <a:cubicBezTo>
                    <a:pt x="286" y="394"/>
                    <a:pt x="242" y="373"/>
                    <a:pt x="197" y="373"/>
                  </a:cubicBezTo>
                  <a:cubicBezTo>
                    <a:pt x="152" y="373"/>
                    <a:pt x="108" y="394"/>
                    <a:pt x="72" y="436"/>
                  </a:cubicBezTo>
                  <a:cubicBezTo>
                    <a:pt x="1" y="507"/>
                    <a:pt x="1" y="614"/>
                    <a:pt x="72" y="686"/>
                  </a:cubicBezTo>
                  <a:lnTo>
                    <a:pt x="441" y="1055"/>
                  </a:lnTo>
                  <a:cubicBezTo>
                    <a:pt x="477" y="1078"/>
                    <a:pt x="513" y="1102"/>
                    <a:pt x="560" y="1102"/>
                  </a:cubicBezTo>
                  <a:cubicBezTo>
                    <a:pt x="608" y="1102"/>
                    <a:pt x="644" y="1078"/>
                    <a:pt x="679" y="1055"/>
                  </a:cubicBezTo>
                  <a:lnTo>
                    <a:pt x="1441" y="293"/>
                  </a:lnTo>
                  <a:cubicBezTo>
                    <a:pt x="1513" y="233"/>
                    <a:pt x="1513" y="138"/>
                    <a:pt x="1453" y="55"/>
                  </a:cubicBezTo>
                  <a:cubicBezTo>
                    <a:pt x="1417" y="19"/>
                    <a:pt x="1373" y="1"/>
                    <a:pt x="13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6684;p92">
              <a:extLst>
                <a:ext uri="{FF2B5EF4-FFF2-40B4-BE49-F238E27FC236}">
                  <a16:creationId xmlns:a16="http://schemas.microsoft.com/office/drawing/2014/main" id="{5D9FA2C4-1CEB-BDD7-47C0-DE63BF268499}"/>
                </a:ext>
              </a:extLst>
            </p:cNvPr>
            <p:cNvSpPr/>
            <p:nvPr/>
          </p:nvSpPr>
          <p:spPr>
            <a:xfrm>
              <a:off x="6291500" y="1738595"/>
              <a:ext cx="48923" cy="34981"/>
            </a:xfrm>
            <a:custGeom>
              <a:avLst/>
              <a:gdLst/>
              <a:ahLst/>
              <a:cxnLst/>
              <a:rect l="l" t="t" r="r" b="b"/>
              <a:pathLst>
                <a:path w="1537" h="1099" extrusionOk="0">
                  <a:moveTo>
                    <a:pt x="1334" y="0"/>
                  </a:moveTo>
                  <a:cubicBezTo>
                    <a:pt x="1289" y="0"/>
                    <a:pt x="1245" y="21"/>
                    <a:pt x="1203" y="63"/>
                  </a:cubicBezTo>
                  <a:lnTo>
                    <a:pt x="584" y="682"/>
                  </a:lnTo>
                  <a:lnTo>
                    <a:pt x="322" y="432"/>
                  </a:lnTo>
                  <a:cubicBezTo>
                    <a:pt x="286" y="396"/>
                    <a:pt x="242" y="378"/>
                    <a:pt x="197" y="378"/>
                  </a:cubicBezTo>
                  <a:cubicBezTo>
                    <a:pt x="152" y="378"/>
                    <a:pt x="108" y="396"/>
                    <a:pt x="72" y="432"/>
                  </a:cubicBezTo>
                  <a:cubicBezTo>
                    <a:pt x="1" y="503"/>
                    <a:pt x="1" y="610"/>
                    <a:pt x="72" y="682"/>
                  </a:cubicBezTo>
                  <a:lnTo>
                    <a:pt x="441" y="1051"/>
                  </a:lnTo>
                  <a:cubicBezTo>
                    <a:pt x="477" y="1087"/>
                    <a:pt x="524" y="1098"/>
                    <a:pt x="560" y="1098"/>
                  </a:cubicBezTo>
                  <a:cubicBezTo>
                    <a:pt x="608" y="1098"/>
                    <a:pt x="655" y="1087"/>
                    <a:pt x="679" y="1051"/>
                  </a:cubicBezTo>
                  <a:lnTo>
                    <a:pt x="1441" y="301"/>
                  </a:lnTo>
                  <a:cubicBezTo>
                    <a:pt x="1536" y="241"/>
                    <a:pt x="1536" y="134"/>
                    <a:pt x="1465" y="63"/>
                  </a:cubicBezTo>
                  <a:cubicBezTo>
                    <a:pt x="1423" y="21"/>
                    <a:pt x="1379" y="0"/>
                    <a:pt x="1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6685;p92">
              <a:extLst>
                <a:ext uri="{FF2B5EF4-FFF2-40B4-BE49-F238E27FC236}">
                  <a16:creationId xmlns:a16="http://schemas.microsoft.com/office/drawing/2014/main" id="{79D336EC-05FA-ECEA-8F0A-CD2FDB2EF71C}"/>
                </a:ext>
              </a:extLst>
            </p:cNvPr>
            <p:cNvSpPr/>
            <p:nvPr/>
          </p:nvSpPr>
          <p:spPr>
            <a:xfrm>
              <a:off x="6123629" y="1786627"/>
              <a:ext cx="48891" cy="34695"/>
            </a:xfrm>
            <a:custGeom>
              <a:avLst/>
              <a:gdLst/>
              <a:ahLst/>
              <a:cxnLst/>
              <a:rect l="l" t="t" r="r" b="b"/>
              <a:pathLst>
                <a:path w="1536" h="1090" extrusionOk="0">
                  <a:moveTo>
                    <a:pt x="1340" y="0"/>
                  </a:moveTo>
                  <a:cubicBezTo>
                    <a:pt x="1295" y="0"/>
                    <a:pt x="1250" y="18"/>
                    <a:pt x="1215" y="54"/>
                  </a:cubicBezTo>
                  <a:lnTo>
                    <a:pt x="583" y="673"/>
                  </a:lnTo>
                  <a:lnTo>
                    <a:pt x="333" y="423"/>
                  </a:lnTo>
                  <a:cubicBezTo>
                    <a:pt x="298" y="387"/>
                    <a:pt x="253" y="369"/>
                    <a:pt x="208" y="369"/>
                  </a:cubicBezTo>
                  <a:cubicBezTo>
                    <a:pt x="164" y="369"/>
                    <a:pt x="119" y="387"/>
                    <a:pt x="83" y="423"/>
                  </a:cubicBezTo>
                  <a:cubicBezTo>
                    <a:pt x="0" y="494"/>
                    <a:pt x="0" y="601"/>
                    <a:pt x="83" y="673"/>
                  </a:cubicBezTo>
                  <a:lnTo>
                    <a:pt x="453" y="1042"/>
                  </a:lnTo>
                  <a:cubicBezTo>
                    <a:pt x="476" y="1078"/>
                    <a:pt x="524" y="1090"/>
                    <a:pt x="572" y="1090"/>
                  </a:cubicBezTo>
                  <a:cubicBezTo>
                    <a:pt x="619" y="1090"/>
                    <a:pt x="655" y="1078"/>
                    <a:pt x="691" y="1042"/>
                  </a:cubicBezTo>
                  <a:lnTo>
                    <a:pt x="1453" y="292"/>
                  </a:lnTo>
                  <a:cubicBezTo>
                    <a:pt x="1536" y="232"/>
                    <a:pt x="1536" y="125"/>
                    <a:pt x="1465" y="54"/>
                  </a:cubicBezTo>
                  <a:cubicBezTo>
                    <a:pt x="1429" y="18"/>
                    <a:pt x="1384" y="0"/>
                    <a:pt x="1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6686;p92">
              <a:extLst>
                <a:ext uri="{FF2B5EF4-FFF2-40B4-BE49-F238E27FC236}">
                  <a16:creationId xmlns:a16="http://schemas.microsoft.com/office/drawing/2014/main" id="{728A929A-05F1-3B8E-A97D-8D08E6C0193F}"/>
                </a:ext>
              </a:extLst>
            </p:cNvPr>
            <p:cNvSpPr/>
            <p:nvPr/>
          </p:nvSpPr>
          <p:spPr>
            <a:xfrm>
              <a:off x="6291500" y="1642978"/>
              <a:ext cx="48923" cy="34727"/>
            </a:xfrm>
            <a:custGeom>
              <a:avLst/>
              <a:gdLst/>
              <a:ahLst/>
              <a:cxnLst/>
              <a:rect l="l" t="t" r="r" b="b"/>
              <a:pathLst>
                <a:path w="1537" h="1091" extrusionOk="0">
                  <a:moveTo>
                    <a:pt x="1334" y="1"/>
                  </a:moveTo>
                  <a:cubicBezTo>
                    <a:pt x="1289" y="1"/>
                    <a:pt x="1245" y="19"/>
                    <a:pt x="1203" y="54"/>
                  </a:cubicBezTo>
                  <a:lnTo>
                    <a:pt x="584" y="673"/>
                  </a:lnTo>
                  <a:lnTo>
                    <a:pt x="322" y="423"/>
                  </a:lnTo>
                  <a:cubicBezTo>
                    <a:pt x="286" y="388"/>
                    <a:pt x="242" y="370"/>
                    <a:pt x="197" y="370"/>
                  </a:cubicBezTo>
                  <a:cubicBezTo>
                    <a:pt x="152" y="370"/>
                    <a:pt x="108" y="388"/>
                    <a:pt x="72" y="423"/>
                  </a:cubicBezTo>
                  <a:cubicBezTo>
                    <a:pt x="1" y="495"/>
                    <a:pt x="1" y="602"/>
                    <a:pt x="72" y="673"/>
                  </a:cubicBezTo>
                  <a:lnTo>
                    <a:pt x="441" y="1054"/>
                  </a:lnTo>
                  <a:cubicBezTo>
                    <a:pt x="477" y="1078"/>
                    <a:pt x="524" y="1090"/>
                    <a:pt x="560" y="1090"/>
                  </a:cubicBezTo>
                  <a:cubicBezTo>
                    <a:pt x="608" y="1090"/>
                    <a:pt x="655" y="1078"/>
                    <a:pt x="679" y="1054"/>
                  </a:cubicBezTo>
                  <a:lnTo>
                    <a:pt x="1441" y="292"/>
                  </a:lnTo>
                  <a:cubicBezTo>
                    <a:pt x="1536" y="233"/>
                    <a:pt x="1536" y="114"/>
                    <a:pt x="1465" y="54"/>
                  </a:cubicBezTo>
                  <a:cubicBezTo>
                    <a:pt x="1423" y="19"/>
                    <a:pt x="1379" y="1"/>
                    <a:pt x="1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16687;p92">
            <a:extLst>
              <a:ext uri="{FF2B5EF4-FFF2-40B4-BE49-F238E27FC236}">
                <a16:creationId xmlns:a16="http://schemas.microsoft.com/office/drawing/2014/main" id="{B138FA47-9C65-6EAC-388E-1D979EEBC6A9}"/>
              </a:ext>
            </a:extLst>
          </p:cNvPr>
          <p:cNvGrpSpPr/>
          <p:nvPr/>
        </p:nvGrpSpPr>
        <p:grpSpPr>
          <a:xfrm>
            <a:off x="8922315" y="1945631"/>
            <a:ext cx="551644" cy="473571"/>
            <a:chOff x="6558300" y="1538193"/>
            <a:chExt cx="382788" cy="328613"/>
          </a:xfrm>
          <a:solidFill>
            <a:srgbClr val="8E1438"/>
          </a:solidFill>
        </p:grpSpPr>
        <p:sp>
          <p:nvSpPr>
            <p:cNvPr id="449" name="Google Shape;16688;p92">
              <a:extLst>
                <a:ext uri="{FF2B5EF4-FFF2-40B4-BE49-F238E27FC236}">
                  <a16:creationId xmlns:a16="http://schemas.microsoft.com/office/drawing/2014/main" id="{0E255530-A74C-3949-AE93-7AE97F22B11B}"/>
                </a:ext>
              </a:extLst>
            </p:cNvPr>
            <p:cNvSpPr/>
            <p:nvPr/>
          </p:nvSpPr>
          <p:spPr>
            <a:xfrm>
              <a:off x="6558300" y="1538193"/>
              <a:ext cx="382788" cy="328613"/>
            </a:xfrm>
            <a:custGeom>
              <a:avLst/>
              <a:gdLst/>
              <a:ahLst/>
              <a:cxnLst/>
              <a:rect l="l" t="t" r="r" b="b"/>
              <a:pathLst>
                <a:path w="12026" h="10324" extrusionOk="0">
                  <a:moveTo>
                    <a:pt x="6859" y="358"/>
                  </a:moveTo>
                  <a:cubicBezTo>
                    <a:pt x="7037" y="358"/>
                    <a:pt x="7204" y="477"/>
                    <a:pt x="7228" y="656"/>
                  </a:cubicBezTo>
                  <a:lnTo>
                    <a:pt x="7454" y="1691"/>
                  </a:lnTo>
                  <a:lnTo>
                    <a:pt x="4513" y="1691"/>
                  </a:lnTo>
                  <a:lnTo>
                    <a:pt x="4763" y="656"/>
                  </a:lnTo>
                  <a:cubicBezTo>
                    <a:pt x="4811" y="477"/>
                    <a:pt x="4954" y="358"/>
                    <a:pt x="5132" y="358"/>
                  </a:cubicBezTo>
                  <a:close/>
                  <a:moveTo>
                    <a:pt x="2822" y="2037"/>
                  </a:moveTo>
                  <a:lnTo>
                    <a:pt x="2822" y="5835"/>
                  </a:lnTo>
                  <a:lnTo>
                    <a:pt x="2429" y="5835"/>
                  </a:lnTo>
                  <a:lnTo>
                    <a:pt x="2429" y="2037"/>
                  </a:lnTo>
                  <a:close/>
                  <a:moveTo>
                    <a:pt x="9597" y="2037"/>
                  </a:moveTo>
                  <a:lnTo>
                    <a:pt x="9597" y="5835"/>
                  </a:lnTo>
                  <a:lnTo>
                    <a:pt x="9192" y="5835"/>
                  </a:lnTo>
                  <a:lnTo>
                    <a:pt x="9192" y="2037"/>
                  </a:lnTo>
                  <a:close/>
                  <a:moveTo>
                    <a:pt x="8835" y="2037"/>
                  </a:moveTo>
                  <a:lnTo>
                    <a:pt x="8835" y="5835"/>
                  </a:lnTo>
                  <a:lnTo>
                    <a:pt x="8823" y="5835"/>
                  </a:lnTo>
                  <a:cubicBezTo>
                    <a:pt x="8621" y="5835"/>
                    <a:pt x="8466" y="6001"/>
                    <a:pt x="8466" y="6192"/>
                  </a:cubicBezTo>
                  <a:lnTo>
                    <a:pt x="8466" y="6573"/>
                  </a:lnTo>
                  <a:lnTo>
                    <a:pt x="3561" y="6573"/>
                  </a:lnTo>
                  <a:lnTo>
                    <a:pt x="3561" y="6192"/>
                  </a:lnTo>
                  <a:cubicBezTo>
                    <a:pt x="3561" y="5978"/>
                    <a:pt x="3394" y="5835"/>
                    <a:pt x="3203" y="5835"/>
                  </a:cubicBezTo>
                  <a:lnTo>
                    <a:pt x="3180" y="5835"/>
                  </a:lnTo>
                  <a:lnTo>
                    <a:pt x="3180" y="2037"/>
                  </a:lnTo>
                  <a:close/>
                  <a:moveTo>
                    <a:pt x="2084" y="2037"/>
                  </a:moveTo>
                  <a:lnTo>
                    <a:pt x="2084" y="5835"/>
                  </a:lnTo>
                  <a:lnTo>
                    <a:pt x="2072" y="5835"/>
                  </a:lnTo>
                  <a:cubicBezTo>
                    <a:pt x="1858" y="5835"/>
                    <a:pt x="1715" y="6001"/>
                    <a:pt x="1715" y="6192"/>
                  </a:cubicBezTo>
                  <a:lnTo>
                    <a:pt x="1715" y="6573"/>
                  </a:lnTo>
                  <a:lnTo>
                    <a:pt x="1691" y="6573"/>
                  </a:lnTo>
                  <a:cubicBezTo>
                    <a:pt x="1677" y="6573"/>
                    <a:pt x="1663" y="6574"/>
                    <a:pt x="1648" y="6574"/>
                  </a:cubicBezTo>
                  <a:cubicBezTo>
                    <a:pt x="930" y="6574"/>
                    <a:pt x="358" y="5987"/>
                    <a:pt x="358" y="5251"/>
                  </a:cubicBezTo>
                  <a:lnTo>
                    <a:pt x="358" y="2620"/>
                  </a:lnTo>
                  <a:cubicBezTo>
                    <a:pt x="358" y="2299"/>
                    <a:pt x="608" y="2037"/>
                    <a:pt x="941" y="2037"/>
                  </a:cubicBezTo>
                  <a:close/>
                  <a:moveTo>
                    <a:pt x="11097" y="2049"/>
                  </a:moveTo>
                  <a:cubicBezTo>
                    <a:pt x="11419" y="2049"/>
                    <a:pt x="11681" y="2299"/>
                    <a:pt x="11681" y="2632"/>
                  </a:cubicBezTo>
                  <a:lnTo>
                    <a:pt x="11681" y="5263"/>
                  </a:lnTo>
                  <a:cubicBezTo>
                    <a:pt x="11669" y="6001"/>
                    <a:pt x="11073" y="6597"/>
                    <a:pt x="10347" y="6597"/>
                  </a:cubicBezTo>
                  <a:lnTo>
                    <a:pt x="10323" y="6204"/>
                  </a:lnTo>
                  <a:cubicBezTo>
                    <a:pt x="10323" y="6001"/>
                    <a:pt x="10168" y="5847"/>
                    <a:pt x="9966" y="5847"/>
                  </a:cubicBezTo>
                  <a:lnTo>
                    <a:pt x="9954" y="5847"/>
                  </a:lnTo>
                  <a:lnTo>
                    <a:pt x="9954" y="2049"/>
                  </a:lnTo>
                  <a:close/>
                  <a:moveTo>
                    <a:pt x="3180" y="6192"/>
                  </a:moveTo>
                  <a:cubicBezTo>
                    <a:pt x="3180" y="6192"/>
                    <a:pt x="3203" y="6192"/>
                    <a:pt x="3203" y="6204"/>
                  </a:cubicBezTo>
                  <a:lnTo>
                    <a:pt x="3203" y="7144"/>
                  </a:lnTo>
                  <a:cubicBezTo>
                    <a:pt x="3203" y="7144"/>
                    <a:pt x="3203" y="7156"/>
                    <a:pt x="3180" y="7156"/>
                  </a:cubicBezTo>
                  <a:lnTo>
                    <a:pt x="2048" y="7156"/>
                  </a:lnTo>
                  <a:cubicBezTo>
                    <a:pt x="2048" y="7156"/>
                    <a:pt x="2037" y="7156"/>
                    <a:pt x="2037" y="7144"/>
                  </a:cubicBezTo>
                  <a:lnTo>
                    <a:pt x="2037" y="6204"/>
                  </a:lnTo>
                  <a:cubicBezTo>
                    <a:pt x="2037" y="6204"/>
                    <a:pt x="2037" y="6192"/>
                    <a:pt x="2048" y="6192"/>
                  </a:cubicBezTo>
                  <a:lnTo>
                    <a:pt x="2441" y="6192"/>
                  </a:lnTo>
                  <a:lnTo>
                    <a:pt x="2441" y="6573"/>
                  </a:lnTo>
                  <a:cubicBezTo>
                    <a:pt x="2441" y="6668"/>
                    <a:pt x="2525" y="6752"/>
                    <a:pt x="2620" y="6752"/>
                  </a:cubicBezTo>
                  <a:cubicBezTo>
                    <a:pt x="2727" y="6752"/>
                    <a:pt x="2799" y="6680"/>
                    <a:pt x="2799" y="6573"/>
                  </a:cubicBezTo>
                  <a:lnTo>
                    <a:pt x="2799" y="6192"/>
                  </a:lnTo>
                  <a:close/>
                  <a:moveTo>
                    <a:pt x="9966" y="6192"/>
                  </a:moveTo>
                  <a:cubicBezTo>
                    <a:pt x="9966" y="6192"/>
                    <a:pt x="9978" y="6192"/>
                    <a:pt x="9978" y="6204"/>
                  </a:cubicBezTo>
                  <a:lnTo>
                    <a:pt x="9990" y="7144"/>
                  </a:lnTo>
                  <a:lnTo>
                    <a:pt x="8835" y="7156"/>
                  </a:lnTo>
                  <a:cubicBezTo>
                    <a:pt x="8835" y="7156"/>
                    <a:pt x="8823" y="7156"/>
                    <a:pt x="8823" y="7144"/>
                  </a:cubicBezTo>
                  <a:lnTo>
                    <a:pt x="8823" y="6204"/>
                  </a:lnTo>
                  <a:cubicBezTo>
                    <a:pt x="8823" y="6204"/>
                    <a:pt x="8823" y="6192"/>
                    <a:pt x="8835" y="6192"/>
                  </a:cubicBezTo>
                  <a:lnTo>
                    <a:pt x="9228" y="6192"/>
                  </a:lnTo>
                  <a:lnTo>
                    <a:pt x="9228" y="6573"/>
                  </a:lnTo>
                  <a:cubicBezTo>
                    <a:pt x="9228" y="6680"/>
                    <a:pt x="9299" y="6752"/>
                    <a:pt x="9406" y="6752"/>
                  </a:cubicBezTo>
                  <a:cubicBezTo>
                    <a:pt x="9514" y="6752"/>
                    <a:pt x="9585" y="6680"/>
                    <a:pt x="9585" y="6573"/>
                  </a:cubicBezTo>
                  <a:lnTo>
                    <a:pt x="9585" y="6192"/>
                  </a:lnTo>
                  <a:close/>
                  <a:moveTo>
                    <a:pt x="727" y="6632"/>
                  </a:moveTo>
                  <a:cubicBezTo>
                    <a:pt x="989" y="6823"/>
                    <a:pt x="1322" y="6930"/>
                    <a:pt x="1679" y="6930"/>
                  </a:cubicBezTo>
                  <a:lnTo>
                    <a:pt x="1691" y="6930"/>
                  </a:lnTo>
                  <a:lnTo>
                    <a:pt x="1691" y="7121"/>
                  </a:lnTo>
                  <a:cubicBezTo>
                    <a:pt x="1691" y="7335"/>
                    <a:pt x="1858" y="7478"/>
                    <a:pt x="2048" y="7478"/>
                  </a:cubicBezTo>
                  <a:lnTo>
                    <a:pt x="2810" y="7478"/>
                  </a:lnTo>
                  <a:lnTo>
                    <a:pt x="2810" y="9966"/>
                  </a:lnTo>
                  <a:lnTo>
                    <a:pt x="2429" y="9966"/>
                  </a:lnTo>
                  <a:lnTo>
                    <a:pt x="2429" y="8085"/>
                  </a:lnTo>
                  <a:cubicBezTo>
                    <a:pt x="2429" y="7978"/>
                    <a:pt x="2346" y="7906"/>
                    <a:pt x="2239" y="7906"/>
                  </a:cubicBezTo>
                  <a:cubicBezTo>
                    <a:pt x="2144" y="7906"/>
                    <a:pt x="2060" y="7978"/>
                    <a:pt x="2060" y="8085"/>
                  </a:cubicBezTo>
                  <a:lnTo>
                    <a:pt x="2060" y="9966"/>
                  </a:lnTo>
                  <a:lnTo>
                    <a:pt x="1108" y="9966"/>
                  </a:lnTo>
                  <a:cubicBezTo>
                    <a:pt x="905" y="9966"/>
                    <a:pt x="727" y="9788"/>
                    <a:pt x="727" y="9585"/>
                  </a:cubicBezTo>
                  <a:lnTo>
                    <a:pt x="727" y="6632"/>
                  </a:lnTo>
                  <a:close/>
                  <a:moveTo>
                    <a:pt x="8466" y="6942"/>
                  </a:moveTo>
                  <a:lnTo>
                    <a:pt x="8466" y="7144"/>
                  </a:lnTo>
                  <a:cubicBezTo>
                    <a:pt x="8466" y="7347"/>
                    <a:pt x="8633" y="7502"/>
                    <a:pt x="8823" y="7502"/>
                  </a:cubicBezTo>
                  <a:lnTo>
                    <a:pt x="9585" y="7502"/>
                  </a:lnTo>
                  <a:lnTo>
                    <a:pt x="9597" y="9966"/>
                  </a:lnTo>
                  <a:lnTo>
                    <a:pt x="9192" y="9966"/>
                  </a:lnTo>
                  <a:lnTo>
                    <a:pt x="9192" y="8085"/>
                  </a:lnTo>
                  <a:cubicBezTo>
                    <a:pt x="9192" y="7978"/>
                    <a:pt x="9121" y="7906"/>
                    <a:pt x="9014" y="7906"/>
                  </a:cubicBezTo>
                  <a:cubicBezTo>
                    <a:pt x="8906" y="7906"/>
                    <a:pt x="8835" y="7978"/>
                    <a:pt x="8835" y="8085"/>
                  </a:cubicBezTo>
                  <a:lnTo>
                    <a:pt x="8835" y="9966"/>
                  </a:lnTo>
                  <a:lnTo>
                    <a:pt x="3168" y="9966"/>
                  </a:lnTo>
                  <a:lnTo>
                    <a:pt x="3168" y="7502"/>
                  </a:lnTo>
                  <a:lnTo>
                    <a:pt x="3180" y="7502"/>
                  </a:lnTo>
                  <a:cubicBezTo>
                    <a:pt x="3394" y="7502"/>
                    <a:pt x="3537" y="7335"/>
                    <a:pt x="3537" y="7144"/>
                  </a:cubicBezTo>
                  <a:lnTo>
                    <a:pt x="3537" y="6942"/>
                  </a:lnTo>
                  <a:close/>
                  <a:moveTo>
                    <a:pt x="11300" y="6656"/>
                  </a:moveTo>
                  <a:lnTo>
                    <a:pt x="11300" y="9585"/>
                  </a:lnTo>
                  <a:cubicBezTo>
                    <a:pt x="11300" y="9788"/>
                    <a:pt x="11121" y="9966"/>
                    <a:pt x="10907" y="9966"/>
                  </a:cubicBezTo>
                  <a:lnTo>
                    <a:pt x="9954" y="9966"/>
                  </a:lnTo>
                  <a:lnTo>
                    <a:pt x="9954" y="7502"/>
                  </a:lnTo>
                  <a:lnTo>
                    <a:pt x="9966" y="7502"/>
                  </a:lnTo>
                  <a:cubicBezTo>
                    <a:pt x="10180" y="7502"/>
                    <a:pt x="10323" y="7335"/>
                    <a:pt x="10323" y="7144"/>
                  </a:cubicBezTo>
                  <a:lnTo>
                    <a:pt x="10323" y="6954"/>
                  </a:lnTo>
                  <a:lnTo>
                    <a:pt x="10347" y="6954"/>
                  </a:lnTo>
                  <a:cubicBezTo>
                    <a:pt x="10704" y="6954"/>
                    <a:pt x="11026" y="6847"/>
                    <a:pt x="11300" y="6656"/>
                  </a:cubicBezTo>
                  <a:close/>
                  <a:moveTo>
                    <a:pt x="5144" y="1"/>
                  </a:moveTo>
                  <a:cubicBezTo>
                    <a:pt x="4787" y="1"/>
                    <a:pt x="4489" y="239"/>
                    <a:pt x="4418" y="584"/>
                  </a:cubicBezTo>
                  <a:lnTo>
                    <a:pt x="4168" y="1691"/>
                  </a:lnTo>
                  <a:lnTo>
                    <a:pt x="917" y="1691"/>
                  </a:lnTo>
                  <a:cubicBezTo>
                    <a:pt x="417" y="1691"/>
                    <a:pt x="1" y="2108"/>
                    <a:pt x="1" y="2620"/>
                  </a:cubicBezTo>
                  <a:lnTo>
                    <a:pt x="1" y="5251"/>
                  </a:lnTo>
                  <a:cubicBezTo>
                    <a:pt x="1" y="5656"/>
                    <a:pt x="132" y="6025"/>
                    <a:pt x="370" y="6311"/>
                  </a:cubicBezTo>
                  <a:lnTo>
                    <a:pt x="370" y="9585"/>
                  </a:lnTo>
                  <a:cubicBezTo>
                    <a:pt x="370" y="9990"/>
                    <a:pt x="703" y="10323"/>
                    <a:pt x="1120" y="10323"/>
                  </a:cubicBezTo>
                  <a:lnTo>
                    <a:pt x="10907" y="10323"/>
                  </a:lnTo>
                  <a:cubicBezTo>
                    <a:pt x="11311" y="10323"/>
                    <a:pt x="11657" y="10002"/>
                    <a:pt x="11657" y="9585"/>
                  </a:cubicBezTo>
                  <a:lnTo>
                    <a:pt x="11657" y="6311"/>
                  </a:lnTo>
                  <a:cubicBezTo>
                    <a:pt x="11883" y="6025"/>
                    <a:pt x="12026" y="5656"/>
                    <a:pt x="12026" y="5251"/>
                  </a:cubicBezTo>
                  <a:lnTo>
                    <a:pt x="12026" y="2620"/>
                  </a:lnTo>
                  <a:cubicBezTo>
                    <a:pt x="12026" y="2108"/>
                    <a:pt x="11609" y="1691"/>
                    <a:pt x="11097" y="1691"/>
                  </a:cubicBezTo>
                  <a:lnTo>
                    <a:pt x="7859" y="1691"/>
                  </a:lnTo>
                  <a:lnTo>
                    <a:pt x="7609" y="584"/>
                  </a:lnTo>
                  <a:cubicBezTo>
                    <a:pt x="7525" y="239"/>
                    <a:pt x="7228" y="1"/>
                    <a:pt x="6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6689;p92">
              <a:extLst>
                <a:ext uri="{FF2B5EF4-FFF2-40B4-BE49-F238E27FC236}">
                  <a16:creationId xmlns:a16="http://schemas.microsoft.com/office/drawing/2014/main" id="{E514B2FA-CCF4-153C-541C-62011DBFC37C}"/>
                </a:ext>
              </a:extLst>
            </p:cNvPr>
            <p:cNvSpPr/>
            <p:nvPr/>
          </p:nvSpPr>
          <p:spPr>
            <a:xfrm>
              <a:off x="6714426" y="1699635"/>
              <a:ext cx="70917" cy="34536"/>
            </a:xfrm>
            <a:custGeom>
              <a:avLst/>
              <a:gdLst/>
              <a:ahLst/>
              <a:cxnLst/>
              <a:rect l="l" t="t" r="r" b="b"/>
              <a:pathLst>
                <a:path w="2228" h="1085" extrusionOk="0">
                  <a:moveTo>
                    <a:pt x="358" y="1"/>
                  </a:moveTo>
                  <a:cubicBezTo>
                    <a:pt x="156" y="1"/>
                    <a:pt x="1" y="167"/>
                    <a:pt x="1" y="358"/>
                  </a:cubicBezTo>
                  <a:lnTo>
                    <a:pt x="1" y="727"/>
                  </a:lnTo>
                  <a:cubicBezTo>
                    <a:pt x="1" y="941"/>
                    <a:pt x="168" y="1084"/>
                    <a:pt x="358" y="1084"/>
                  </a:cubicBezTo>
                  <a:lnTo>
                    <a:pt x="1870" y="1084"/>
                  </a:lnTo>
                  <a:cubicBezTo>
                    <a:pt x="2073" y="1084"/>
                    <a:pt x="2227" y="918"/>
                    <a:pt x="2227" y="727"/>
                  </a:cubicBezTo>
                  <a:lnTo>
                    <a:pt x="2227" y="358"/>
                  </a:lnTo>
                  <a:cubicBezTo>
                    <a:pt x="2227" y="167"/>
                    <a:pt x="2061" y="1"/>
                    <a:pt x="1870" y="1"/>
                  </a:cubicBezTo>
                  <a:lnTo>
                    <a:pt x="1668" y="1"/>
                  </a:lnTo>
                  <a:cubicBezTo>
                    <a:pt x="1573" y="1"/>
                    <a:pt x="1489" y="72"/>
                    <a:pt x="1489" y="179"/>
                  </a:cubicBezTo>
                  <a:cubicBezTo>
                    <a:pt x="1489" y="287"/>
                    <a:pt x="1573" y="358"/>
                    <a:pt x="1668" y="358"/>
                  </a:cubicBezTo>
                  <a:lnTo>
                    <a:pt x="1870" y="358"/>
                  </a:lnTo>
                  <a:cubicBezTo>
                    <a:pt x="1870" y="358"/>
                    <a:pt x="1882" y="358"/>
                    <a:pt x="1882" y="370"/>
                  </a:cubicBezTo>
                  <a:lnTo>
                    <a:pt x="1882" y="751"/>
                  </a:lnTo>
                  <a:cubicBezTo>
                    <a:pt x="1882" y="751"/>
                    <a:pt x="1882" y="763"/>
                    <a:pt x="1870" y="763"/>
                  </a:cubicBezTo>
                  <a:lnTo>
                    <a:pt x="358" y="763"/>
                  </a:lnTo>
                  <a:cubicBezTo>
                    <a:pt x="358" y="763"/>
                    <a:pt x="346" y="763"/>
                    <a:pt x="346" y="751"/>
                  </a:cubicBezTo>
                  <a:lnTo>
                    <a:pt x="346" y="370"/>
                  </a:lnTo>
                  <a:cubicBezTo>
                    <a:pt x="346" y="370"/>
                    <a:pt x="346" y="358"/>
                    <a:pt x="358" y="358"/>
                  </a:cubicBezTo>
                  <a:lnTo>
                    <a:pt x="930" y="358"/>
                  </a:lnTo>
                  <a:cubicBezTo>
                    <a:pt x="1037" y="358"/>
                    <a:pt x="1108" y="287"/>
                    <a:pt x="1108" y="179"/>
                  </a:cubicBezTo>
                  <a:cubicBezTo>
                    <a:pt x="1108" y="72"/>
                    <a:pt x="1037" y="1"/>
                    <a:pt x="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16690;p92">
            <a:extLst>
              <a:ext uri="{FF2B5EF4-FFF2-40B4-BE49-F238E27FC236}">
                <a16:creationId xmlns:a16="http://schemas.microsoft.com/office/drawing/2014/main" id="{841B0E21-7F57-F970-60B8-C0FAEFE6DA74}"/>
              </a:ext>
            </a:extLst>
          </p:cNvPr>
          <p:cNvGrpSpPr/>
          <p:nvPr/>
        </p:nvGrpSpPr>
        <p:grpSpPr>
          <a:xfrm>
            <a:off x="6956195" y="1906870"/>
            <a:ext cx="374123" cy="498663"/>
            <a:chOff x="5194002" y="1511297"/>
            <a:chExt cx="259605" cy="346024"/>
          </a:xfrm>
          <a:solidFill>
            <a:srgbClr val="8E1438"/>
          </a:solidFill>
        </p:grpSpPr>
        <p:sp>
          <p:nvSpPr>
            <p:cNvPr id="452" name="Google Shape;16691;p92">
              <a:extLst>
                <a:ext uri="{FF2B5EF4-FFF2-40B4-BE49-F238E27FC236}">
                  <a16:creationId xmlns:a16="http://schemas.microsoft.com/office/drawing/2014/main" id="{9BF8871A-AA26-917A-7FDE-9B638236422A}"/>
                </a:ext>
              </a:extLst>
            </p:cNvPr>
            <p:cNvSpPr/>
            <p:nvPr/>
          </p:nvSpPr>
          <p:spPr>
            <a:xfrm>
              <a:off x="5216729" y="1543636"/>
              <a:ext cx="169431" cy="159436"/>
            </a:xfrm>
            <a:custGeom>
              <a:avLst/>
              <a:gdLst/>
              <a:ahLst/>
              <a:cxnLst/>
              <a:rect l="l" t="t" r="r" b="b"/>
              <a:pathLst>
                <a:path w="5323" h="5009" extrusionOk="0">
                  <a:moveTo>
                    <a:pt x="3353" y="0"/>
                  </a:moveTo>
                  <a:cubicBezTo>
                    <a:pt x="2568" y="0"/>
                    <a:pt x="1788" y="303"/>
                    <a:pt x="1203" y="901"/>
                  </a:cubicBezTo>
                  <a:cubicBezTo>
                    <a:pt x="96" y="1997"/>
                    <a:pt x="0" y="3747"/>
                    <a:pt x="965" y="4949"/>
                  </a:cubicBezTo>
                  <a:cubicBezTo>
                    <a:pt x="1001" y="4997"/>
                    <a:pt x="1036" y="5009"/>
                    <a:pt x="1084" y="5009"/>
                  </a:cubicBezTo>
                  <a:cubicBezTo>
                    <a:pt x="1120" y="5009"/>
                    <a:pt x="1155" y="4985"/>
                    <a:pt x="1191" y="4973"/>
                  </a:cubicBezTo>
                  <a:cubicBezTo>
                    <a:pt x="1262" y="4914"/>
                    <a:pt x="1262" y="4830"/>
                    <a:pt x="1215" y="4759"/>
                  </a:cubicBezTo>
                  <a:cubicBezTo>
                    <a:pt x="358" y="3664"/>
                    <a:pt x="441" y="2104"/>
                    <a:pt x="1429" y="1127"/>
                  </a:cubicBezTo>
                  <a:cubicBezTo>
                    <a:pt x="1957" y="594"/>
                    <a:pt x="2658" y="324"/>
                    <a:pt x="3362" y="324"/>
                  </a:cubicBezTo>
                  <a:cubicBezTo>
                    <a:pt x="3961" y="324"/>
                    <a:pt x="4562" y="519"/>
                    <a:pt x="5061" y="913"/>
                  </a:cubicBezTo>
                  <a:cubicBezTo>
                    <a:pt x="5091" y="939"/>
                    <a:pt x="5127" y="951"/>
                    <a:pt x="5162" y="951"/>
                  </a:cubicBezTo>
                  <a:cubicBezTo>
                    <a:pt x="5208" y="951"/>
                    <a:pt x="5253" y="930"/>
                    <a:pt x="5287" y="889"/>
                  </a:cubicBezTo>
                  <a:cubicBezTo>
                    <a:pt x="5323" y="806"/>
                    <a:pt x="5311" y="711"/>
                    <a:pt x="5251" y="663"/>
                  </a:cubicBezTo>
                  <a:cubicBezTo>
                    <a:pt x="4693" y="220"/>
                    <a:pt x="4021" y="0"/>
                    <a:pt x="33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6692;p92">
              <a:extLst>
                <a:ext uri="{FF2B5EF4-FFF2-40B4-BE49-F238E27FC236}">
                  <a16:creationId xmlns:a16="http://schemas.microsoft.com/office/drawing/2014/main" id="{F84C1141-7B7A-F03A-89A3-DB9C8C481DF5}"/>
                </a:ext>
              </a:extLst>
            </p:cNvPr>
            <p:cNvSpPr/>
            <p:nvPr/>
          </p:nvSpPr>
          <p:spPr>
            <a:xfrm>
              <a:off x="5194002" y="1511297"/>
              <a:ext cx="259605" cy="346024"/>
            </a:xfrm>
            <a:custGeom>
              <a:avLst/>
              <a:gdLst/>
              <a:ahLst/>
              <a:cxnLst/>
              <a:rect l="l" t="t" r="r" b="b"/>
              <a:pathLst>
                <a:path w="8156" h="10871" extrusionOk="0">
                  <a:moveTo>
                    <a:pt x="4060" y="322"/>
                  </a:moveTo>
                  <a:cubicBezTo>
                    <a:pt x="6132" y="322"/>
                    <a:pt x="7822" y="2001"/>
                    <a:pt x="7822" y="4084"/>
                  </a:cubicBezTo>
                  <a:cubicBezTo>
                    <a:pt x="7822" y="4977"/>
                    <a:pt x="7632" y="5894"/>
                    <a:pt x="7227" y="6763"/>
                  </a:cubicBezTo>
                  <a:cubicBezTo>
                    <a:pt x="6918" y="7466"/>
                    <a:pt x="6477" y="8168"/>
                    <a:pt x="5906" y="8823"/>
                  </a:cubicBezTo>
                  <a:cubicBezTo>
                    <a:pt x="5120" y="9740"/>
                    <a:pt x="4310" y="10335"/>
                    <a:pt x="4060" y="10537"/>
                  </a:cubicBezTo>
                  <a:cubicBezTo>
                    <a:pt x="3810" y="10359"/>
                    <a:pt x="3000" y="9763"/>
                    <a:pt x="2215" y="8835"/>
                  </a:cubicBezTo>
                  <a:cubicBezTo>
                    <a:pt x="1643" y="8180"/>
                    <a:pt x="1203" y="7477"/>
                    <a:pt x="893" y="6787"/>
                  </a:cubicBezTo>
                  <a:cubicBezTo>
                    <a:pt x="488" y="5906"/>
                    <a:pt x="298" y="5001"/>
                    <a:pt x="298" y="4084"/>
                  </a:cubicBezTo>
                  <a:cubicBezTo>
                    <a:pt x="298" y="2024"/>
                    <a:pt x="1976" y="322"/>
                    <a:pt x="4060" y="322"/>
                  </a:cubicBezTo>
                  <a:close/>
                  <a:moveTo>
                    <a:pt x="4072" y="0"/>
                  </a:moveTo>
                  <a:cubicBezTo>
                    <a:pt x="1834" y="0"/>
                    <a:pt x="0" y="1822"/>
                    <a:pt x="0" y="4072"/>
                  </a:cubicBezTo>
                  <a:cubicBezTo>
                    <a:pt x="0" y="5025"/>
                    <a:pt x="202" y="5977"/>
                    <a:pt x="619" y="6894"/>
                  </a:cubicBezTo>
                  <a:cubicBezTo>
                    <a:pt x="953" y="7632"/>
                    <a:pt x="1405" y="8359"/>
                    <a:pt x="1988" y="9025"/>
                  </a:cubicBezTo>
                  <a:cubicBezTo>
                    <a:pt x="2977" y="10192"/>
                    <a:pt x="3941" y="10835"/>
                    <a:pt x="3989" y="10847"/>
                  </a:cubicBezTo>
                  <a:cubicBezTo>
                    <a:pt x="4012" y="10859"/>
                    <a:pt x="4048" y="10871"/>
                    <a:pt x="4072" y="10871"/>
                  </a:cubicBezTo>
                  <a:cubicBezTo>
                    <a:pt x="4108" y="10871"/>
                    <a:pt x="4132" y="10859"/>
                    <a:pt x="4167" y="10847"/>
                  </a:cubicBezTo>
                  <a:cubicBezTo>
                    <a:pt x="4203" y="10811"/>
                    <a:pt x="5179" y="10168"/>
                    <a:pt x="6156" y="9025"/>
                  </a:cubicBezTo>
                  <a:cubicBezTo>
                    <a:pt x="6739" y="8347"/>
                    <a:pt x="7203" y="7632"/>
                    <a:pt x="7525" y="6894"/>
                  </a:cubicBezTo>
                  <a:cubicBezTo>
                    <a:pt x="7942" y="5977"/>
                    <a:pt x="8156" y="5025"/>
                    <a:pt x="8156" y="4072"/>
                  </a:cubicBezTo>
                  <a:cubicBezTo>
                    <a:pt x="8156" y="1822"/>
                    <a:pt x="6322" y="0"/>
                    <a:pt x="4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6693;p92">
              <a:extLst>
                <a:ext uri="{FF2B5EF4-FFF2-40B4-BE49-F238E27FC236}">
                  <a16:creationId xmlns:a16="http://schemas.microsoft.com/office/drawing/2014/main" id="{DBF3AD84-D5B3-92BE-DEB5-27A382781ED2}"/>
                </a:ext>
              </a:extLst>
            </p:cNvPr>
            <p:cNvSpPr/>
            <p:nvPr/>
          </p:nvSpPr>
          <p:spPr>
            <a:xfrm>
              <a:off x="5296304" y="1607105"/>
              <a:ext cx="55002" cy="17156"/>
            </a:xfrm>
            <a:custGeom>
              <a:avLst/>
              <a:gdLst/>
              <a:ahLst/>
              <a:cxnLst/>
              <a:rect l="l" t="t" r="r" b="b"/>
              <a:pathLst>
                <a:path w="1728" h="539" extrusionOk="0">
                  <a:moveTo>
                    <a:pt x="629" y="0"/>
                  </a:moveTo>
                  <a:cubicBezTo>
                    <a:pt x="478" y="0"/>
                    <a:pt x="312" y="15"/>
                    <a:pt x="132" y="50"/>
                  </a:cubicBezTo>
                  <a:cubicBezTo>
                    <a:pt x="60" y="62"/>
                    <a:pt x="1" y="122"/>
                    <a:pt x="1" y="217"/>
                  </a:cubicBezTo>
                  <a:lnTo>
                    <a:pt x="1" y="384"/>
                  </a:lnTo>
                  <a:cubicBezTo>
                    <a:pt x="1" y="467"/>
                    <a:pt x="72" y="538"/>
                    <a:pt x="156" y="538"/>
                  </a:cubicBezTo>
                  <a:cubicBezTo>
                    <a:pt x="251" y="538"/>
                    <a:pt x="322" y="467"/>
                    <a:pt x="322" y="384"/>
                  </a:cubicBezTo>
                  <a:lnTo>
                    <a:pt x="322" y="348"/>
                  </a:lnTo>
                  <a:cubicBezTo>
                    <a:pt x="437" y="332"/>
                    <a:pt x="543" y="325"/>
                    <a:pt x="640" y="325"/>
                  </a:cubicBezTo>
                  <a:cubicBezTo>
                    <a:pt x="833" y="325"/>
                    <a:pt x="989" y="352"/>
                    <a:pt x="1108" y="384"/>
                  </a:cubicBezTo>
                  <a:cubicBezTo>
                    <a:pt x="1322" y="443"/>
                    <a:pt x="1441" y="515"/>
                    <a:pt x="1441" y="515"/>
                  </a:cubicBezTo>
                  <a:cubicBezTo>
                    <a:pt x="1465" y="527"/>
                    <a:pt x="1501" y="538"/>
                    <a:pt x="1525" y="538"/>
                  </a:cubicBezTo>
                  <a:cubicBezTo>
                    <a:pt x="1572" y="538"/>
                    <a:pt x="1632" y="515"/>
                    <a:pt x="1668" y="467"/>
                  </a:cubicBezTo>
                  <a:cubicBezTo>
                    <a:pt x="1727" y="396"/>
                    <a:pt x="1691" y="300"/>
                    <a:pt x="1620" y="241"/>
                  </a:cubicBezTo>
                  <a:cubicBezTo>
                    <a:pt x="1591" y="231"/>
                    <a:pt x="1235" y="0"/>
                    <a:pt x="6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6694;p92">
              <a:extLst>
                <a:ext uri="{FF2B5EF4-FFF2-40B4-BE49-F238E27FC236}">
                  <a16:creationId xmlns:a16="http://schemas.microsoft.com/office/drawing/2014/main" id="{44C2440D-2F3F-739F-FEAD-EB7A29705642}"/>
                </a:ext>
              </a:extLst>
            </p:cNvPr>
            <p:cNvSpPr/>
            <p:nvPr/>
          </p:nvSpPr>
          <p:spPr>
            <a:xfrm>
              <a:off x="5260686" y="1576103"/>
              <a:ext cx="169813" cy="162970"/>
            </a:xfrm>
            <a:custGeom>
              <a:avLst/>
              <a:gdLst/>
              <a:ahLst/>
              <a:cxnLst/>
              <a:rect l="l" t="t" r="r" b="b"/>
              <a:pathLst>
                <a:path w="5335" h="5120" extrusionOk="0">
                  <a:moveTo>
                    <a:pt x="3191" y="322"/>
                  </a:moveTo>
                  <a:lnTo>
                    <a:pt x="3191" y="1108"/>
                  </a:lnTo>
                  <a:cubicBezTo>
                    <a:pt x="3191" y="1250"/>
                    <a:pt x="3156" y="1381"/>
                    <a:pt x="3096" y="1501"/>
                  </a:cubicBezTo>
                  <a:lnTo>
                    <a:pt x="3037" y="1620"/>
                  </a:lnTo>
                  <a:cubicBezTo>
                    <a:pt x="3025" y="1631"/>
                    <a:pt x="3025" y="1667"/>
                    <a:pt x="3025" y="1691"/>
                  </a:cubicBezTo>
                  <a:lnTo>
                    <a:pt x="3025" y="2036"/>
                  </a:lnTo>
                  <a:cubicBezTo>
                    <a:pt x="3025" y="2322"/>
                    <a:pt x="2918" y="2584"/>
                    <a:pt x="2715" y="2786"/>
                  </a:cubicBezTo>
                  <a:cubicBezTo>
                    <a:pt x="2501" y="2977"/>
                    <a:pt x="2239" y="3084"/>
                    <a:pt x="1953" y="3084"/>
                  </a:cubicBezTo>
                  <a:cubicBezTo>
                    <a:pt x="1382" y="3048"/>
                    <a:pt x="941" y="2572"/>
                    <a:pt x="941" y="1989"/>
                  </a:cubicBezTo>
                  <a:lnTo>
                    <a:pt x="941" y="1691"/>
                  </a:lnTo>
                  <a:cubicBezTo>
                    <a:pt x="941" y="1667"/>
                    <a:pt x="941" y="1655"/>
                    <a:pt x="929" y="1620"/>
                  </a:cubicBezTo>
                  <a:lnTo>
                    <a:pt x="870" y="1501"/>
                  </a:lnTo>
                  <a:cubicBezTo>
                    <a:pt x="798" y="1381"/>
                    <a:pt x="774" y="1250"/>
                    <a:pt x="774" y="1108"/>
                  </a:cubicBezTo>
                  <a:cubicBezTo>
                    <a:pt x="774" y="679"/>
                    <a:pt x="1132" y="322"/>
                    <a:pt x="1560" y="322"/>
                  </a:cubicBezTo>
                  <a:close/>
                  <a:moveTo>
                    <a:pt x="2489" y="3286"/>
                  </a:moveTo>
                  <a:lnTo>
                    <a:pt x="2489" y="3513"/>
                  </a:lnTo>
                  <a:cubicBezTo>
                    <a:pt x="2489" y="3560"/>
                    <a:pt x="2489" y="3596"/>
                    <a:pt x="2501" y="3644"/>
                  </a:cubicBezTo>
                  <a:lnTo>
                    <a:pt x="1965" y="4048"/>
                  </a:lnTo>
                  <a:lnTo>
                    <a:pt x="1429" y="3644"/>
                  </a:lnTo>
                  <a:cubicBezTo>
                    <a:pt x="1441" y="3596"/>
                    <a:pt x="1441" y="3548"/>
                    <a:pt x="1441" y="3513"/>
                  </a:cubicBezTo>
                  <a:lnTo>
                    <a:pt x="1441" y="3286"/>
                  </a:lnTo>
                  <a:cubicBezTo>
                    <a:pt x="1596" y="3346"/>
                    <a:pt x="1751" y="3394"/>
                    <a:pt x="1917" y="3394"/>
                  </a:cubicBezTo>
                  <a:lnTo>
                    <a:pt x="1965" y="3394"/>
                  </a:lnTo>
                  <a:cubicBezTo>
                    <a:pt x="2144" y="3394"/>
                    <a:pt x="2322" y="3358"/>
                    <a:pt x="2489" y="3286"/>
                  </a:cubicBezTo>
                  <a:close/>
                  <a:moveTo>
                    <a:pt x="1251" y="3917"/>
                  </a:moveTo>
                  <a:lnTo>
                    <a:pt x="1822" y="4346"/>
                  </a:lnTo>
                  <a:lnTo>
                    <a:pt x="1822" y="4775"/>
                  </a:lnTo>
                  <a:cubicBezTo>
                    <a:pt x="1322" y="4751"/>
                    <a:pt x="834" y="4584"/>
                    <a:pt x="405" y="4287"/>
                  </a:cubicBezTo>
                  <a:cubicBezTo>
                    <a:pt x="429" y="4251"/>
                    <a:pt x="477" y="4227"/>
                    <a:pt x="513" y="4215"/>
                  </a:cubicBezTo>
                  <a:lnTo>
                    <a:pt x="1132" y="3965"/>
                  </a:lnTo>
                  <a:cubicBezTo>
                    <a:pt x="1179" y="3953"/>
                    <a:pt x="1227" y="3929"/>
                    <a:pt x="1251" y="3917"/>
                  </a:cubicBezTo>
                  <a:close/>
                  <a:moveTo>
                    <a:pt x="2691" y="3894"/>
                  </a:moveTo>
                  <a:cubicBezTo>
                    <a:pt x="2727" y="3929"/>
                    <a:pt x="2775" y="3941"/>
                    <a:pt x="2810" y="3953"/>
                  </a:cubicBezTo>
                  <a:lnTo>
                    <a:pt x="3572" y="4239"/>
                  </a:lnTo>
                  <a:cubicBezTo>
                    <a:pt x="3144" y="4572"/>
                    <a:pt x="2656" y="4751"/>
                    <a:pt x="2132" y="4775"/>
                  </a:cubicBezTo>
                  <a:lnTo>
                    <a:pt x="2132" y="4334"/>
                  </a:lnTo>
                  <a:lnTo>
                    <a:pt x="2691" y="3894"/>
                  </a:lnTo>
                  <a:close/>
                  <a:moveTo>
                    <a:pt x="1572" y="0"/>
                  </a:moveTo>
                  <a:cubicBezTo>
                    <a:pt x="965" y="0"/>
                    <a:pt x="465" y="488"/>
                    <a:pt x="465" y="1108"/>
                  </a:cubicBezTo>
                  <a:cubicBezTo>
                    <a:pt x="465" y="1286"/>
                    <a:pt x="501" y="1489"/>
                    <a:pt x="584" y="1655"/>
                  </a:cubicBezTo>
                  <a:lnTo>
                    <a:pt x="620" y="1739"/>
                  </a:lnTo>
                  <a:lnTo>
                    <a:pt x="620" y="1989"/>
                  </a:lnTo>
                  <a:cubicBezTo>
                    <a:pt x="620" y="2429"/>
                    <a:pt x="822" y="2822"/>
                    <a:pt x="1132" y="3096"/>
                  </a:cubicBezTo>
                  <a:lnTo>
                    <a:pt x="1132" y="3525"/>
                  </a:lnTo>
                  <a:cubicBezTo>
                    <a:pt x="1132" y="3596"/>
                    <a:pt x="1084" y="3667"/>
                    <a:pt x="1013" y="3691"/>
                  </a:cubicBezTo>
                  <a:lnTo>
                    <a:pt x="382" y="3929"/>
                  </a:lnTo>
                  <a:cubicBezTo>
                    <a:pt x="227" y="3989"/>
                    <a:pt x="84" y="4108"/>
                    <a:pt x="24" y="4275"/>
                  </a:cubicBezTo>
                  <a:cubicBezTo>
                    <a:pt x="1" y="4334"/>
                    <a:pt x="12" y="4418"/>
                    <a:pt x="72" y="4465"/>
                  </a:cubicBezTo>
                  <a:cubicBezTo>
                    <a:pt x="620" y="4906"/>
                    <a:pt x="1298" y="5120"/>
                    <a:pt x="1965" y="5120"/>
                  </a:cubicBezTo>
                  <a:cubicBezTo>
                    <a:pt x="2751" y="5120"/>
                    <a:pt x="3525" y="4822"/>
                    <a:pt x="4120" y="4227"/>
                  </a:cubicBezTo>
                  <a:cubicBezTo>
                    <a:pt x="5227" y="3108"/>
                    <a:pt x="5335" y="1370"/>
                    <a:pt x="4370" y="143"/>
                  </a:cubicBezTo>
                  <a:cubicBezTo>
                    <a:pt x="4337" y="104"/>
                    <a:pt x="4297" y="86"/>
                    <a:pt x="4256" y="86"/>
                  </a:cubicBezTo>
                  <a:cubicBezTo>
                    <a:pt x="4222" y="86"/>
                    <a:pt x="4188" y="98"/>
                    <a:pt x="4156" y="119"/>
                  </a:cubicBezTo>
                  <a:cubicBezTo>
                    <a:pt x="4072" y="179"/>
                    <a:pt x="4072" y="262"/>
                    <a:pt x="4120" y="346"/>
                  </a:cubicBezTo>
                  <a:cubicBezTo>
                    <a:pt x="4989" y="1429"/>
                    <a:pt x="4894" y="2989"/>
                    <a:pt x="3918" y="3965"/>
                  </a:cubicBezTo>
                  <a:lnTo>
                    <a:pt x="3858" y="4025"/>
                  </a:lnTo>
                  <a:cubicBezTo>
                    <a:pt x="3822" y="4013"/>
                    <a:pt x="3775" y="3989"/>
                    <a:pt x="3751" y="3989"/>
                  </a:cubicBezTo>
                  <a:lnTo>
                    <a:pt x="2941" y="3691"/>
                  </a:lnTo>
                  <a:cubicBezTo>
                    <a:pt x="2870" y="3656"/>
                    <a:pt x="2822" y="3596"/>
                    <a:pt x="2822" y="3525"/>
                  </a:cubicBezTo>
                  <a:lnTo>
                    <a:pt x="2822" y="3120"/>
                  </a:lnTo>
                  <a:cubicBezTo>
                    <a:pt x="2858" y="3096"/>
                    <a:pt x="2906" y="3060"/>
                    <a:pt x="2929" y="3036"/>
                  </a:cubicBezTo>
                  <a:cubicBezTo>
                    <a:pt x="3203" y="2774"/>
                    <a:pt x="3346" y="2441"/>
                    <a:pt x="3346" y="2060"/>
                  </a:cubicBezTo>
                  <a:lnTo>
                    <a:pt x="3346" y="1762"/>
                  </a:lnTo>
                  <a:lnTo>
                    <a:pt x="3394" y="1679"/>
                  </a:lnTo>
                  <a:cubicBezTo>
                    <a:pt x="3465" y="1512"/>
                    <a:pt x="3513" y="1334"/>
                    <a:pt x="3513" y="1143"/>
                  </a:cubicBezTo>
                  <a:lnTo>
                    <a:pt x="3513" y="167"/>
                  </a:lnTo>
                  <a:cubicBezTo>
                    <a:pt x="3513" y="72"/>
                    <a:pt x="3441" y="0"/>
                    <a:pt x="3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16695;p92">
            <a:extLst>
              <a:ext uri="{FF2B5EF4-FFF2-40B4-BE49-F238E27FC236}">
                <a16:creationId xmlns:a16="http://schemas.microsoft.com/office/drawing/2014/main" id="{3F73F103-F47F-9BB5-17D9-736655C3F452}"/>
              </a:ext>
            </a:extLst>
          </p:cNvPr>
          <p:cNvGrpSpPr/>
          <p:nvPr/>
        </p:nvGrpSpPr>
        <p:grpSpPr>
          <a:xfrm>
            <a:off x="1480995" y="1907971"/>
            <a:ext cx="363803" cy="506874"/>
            <a:chOff x="1394741" y="1512061"/>
            <a:chExt cx="252444" cy="351722"/>
          </a:xfrm>
          <a:solidFill>
            <a:srgbClr val="8E1438"/>
          </a:solidFill>
        </p:grpSpPr>
        <p:sp>
          <p:nvSpPr>
            <p:cNvPr id="457" name="Google Shape;16696;p92">
              <a:extLst>
                <a:ext uri="{FF2B5EF4-FFF2-40B4-BE49-F238E27FC236}">
                  <a16:creationId xmlns:a16="http://schemas.microsoft.com/office/drawing/2014/main" id="{ABDFAB4C-6D36-9712-0D11-AB26F7B73603}"/>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6697;p92">
              <a:extLst>
                <a:ext uri="{FF2B5EF4-FFF2-40B4-BE49-F238E27FC236}">
                  <a16:creationId xmlns:a16="http://schemas.microsoft.com/office/drawing/2014/main" id="{48B7E3AA-A647-B0DC-CEF5-6766BEA6A9BF}"/>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6698;p92">
              <a:extLst>
                <a:ext uri="{FF2B5EF4-FFF2-40B4-BE49-F238E27FC236}">
                  <a16:creationId xmlns:a16="http://schemas.microsoft.com/office/drawing/2014/main" id="{E16744A6-93A8-9433-5B22-B336B8FA894C}"/>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6699;p92">
              <a:extLst>
                <a:ext uri="{FF2B5EF4-FFF2-40B4-BE49-F238E27FC236}">
                  <a16:creationId xmlns:a16="http://schemas.microsoft.com/office/drawing/2014/main" id="{EC39E34C-9858-D73C-D43B-DF7DB6093AAF}"/>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6700;p92">
              <a:extLst>
                <a:ext uri="{FF2B5EF4-FFF2-40B4-BE49-F238E27FC236}">
                  <a16:creationId xmlns:a16="http://schemas.microsoft.com/office/drawing/2014/main" id="{1BAC826C-195E-44ED-107A-D7941861B17A}"/>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6701;p92">
              <a:extLst>
                <a:ext uri="{FF2B5EF4-FFF2-40B4-BE49-F238E27FC236}">
                  <a16:creationId xmlns:a16="http://schemas.microsoft.com/office/drawing/2014/main" id="{F5FC546F-115C-2F93-A6D2-7156A1741466}"/>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6702;p92">
              <a:extLst>
                <a:ext uri="{FF2B5EF4-FFF2-40B4-BE49-F238E27FC236}">
                  <a16:creationId xmlns:a16="http://schemas.microsoft.com/office/drawing/2014/main" id="{8608740E-041B-7A17-4914-F8C6ACDCC675}"/>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6703;p92">
              <a:extLst>
                <a:ext uri="{FF2B5EF4-FFF2-40B4-BE49-F238E27FC236}">
                  <a16:creationId xmlns:a16="http://schemas.microsoft.com/office/drawing/2014/main" id="{10AB88E9-7600-F4B2-BBEF-E4CBABB40E2C}"/>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6704;p92">
              <a:extLst>
                <a:ext uri="{FF2B5EF4-FFF2-40B4-BE49-F238E27FC236}">
                  <a16:creationId xmlns:a16="http://schemas.microsoft.com/office/drawing/2014/main" id="{FB7AED99-A169-60A8-D83A-CBB6C2024063}"/>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6705;p92">
              <a:extLst>
                <a:ext uri="{FF2B5EF4-FFF2-40B4-BE49-F238E27FC236}">
                  <a16:creationId xmlns:a16="http://schemas.microsoft.com/office/drawing/2014/main" id="{62D975AB-D00F-D505-8BDF-733DF771A26F}"/>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6706;p92">
              <a:extLst>
                <a:ext uri="{FF2B5EF4-FFF2-40B4-BE49-F238E27FC236}">
                  <a16:creationId xmlns:a16="http://schemas.microsoft.com/office/drawing/2014/main" id="{98A4AE1C-9489-6522-D2DB-D8934353B07A}"/>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6707;p92">
              <a:extLst>
                <a:ext uri="{FF2B5EF4-FFF2-40B4-BE49-F238E27FC236}">
                  <a16:creationId xmlns:a16="http://schemas.microsoft.com/office/drawing/2014/main" id="{50D0DBC8-63CF-8C75-C9BF-6282FF8BB781}"/>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6708;p92">
              <a:extLst>
                <a:ext uri="{FF2B5EF4-FFF2-40B4-BE49-F238E27FC236}">
                  <a16:creationId xmlns:a16="http://schemas.microsoft.com/office/drawing/2014/main" id="{E82C79EB-C10E-5F64-AA5A-6E75526BEB19}"/>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6709;p92">
              <a:extLst>
                <a:ext uri="{FF2B5EF4-FFF2-40B4-BE49-F238E27FC236}">
                  <a16:creationId xmlns:a16="http://schemas.microsoft.com/office/drawing/2014/main" id="{75BE10FA-C67D-BC98-4652-452CAFA9279C}"/>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6710;p92">
              <a:extLst>
                <a:ext uri="{FF2B5EF4-FFF2-40B4-BE49-F238E27FC236}">
                  <a16:creationId xmlns:a16="http://schemas.microsoft.com/office/drawing/2014/main" id="{799E0320-163B-E462-EA40-95AF816A4AA9}"/>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6711;p92">
              <a:extLst>
                <a:ext uri="{FF2B5EF4-FFF2-40B4-BE49-F238E27FC236}">
                  <a16:creationId xmlns:a16="http://schemas.microsoft.com/office/drawing/2014/main" id="{942A736E-79B0-44AB-367B-04BFE92E3146}"/>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6712;p92">
              <a:extLst>
                <a:ext uri="{FF2B5EF4-FFF2-40B4-BE49-F238E27FC236}">
                  <a16:creationId xmlns:a16="http://schemas.microsoft.com/office/drawing/2014/main" id="{18C3E376-E1E0-87BF-C745-F9850704EF0E}"/>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 name="Google Shape;16713;p92">
            <a:extLst>
              <a:ext uri="{FF2B5EF4-FFF2-40B4-BE49-F238E27FC236}">
                <a16:creationId xmlns:a16="http://schemas.microsoft.com/office/drawing/2014/main" id="{E7423AB1-1D7B-0682-4E82-457AF99D49CC}"/>
              </a:ext>
            </a:extLst>
          </p:cNvPr>
          <p:cNvGrpSpPr/>
          <p:nvPr/>
        </p:nvGrpSpPr>
        <p:grpSpPr>
          <a:xfrm>
            <a:off x="703301" y="1897054"/>
            <a:ext cx="548938" cy="489396"/>
            <a:chOff x="855096" y="1504485"/>
            <a:chExt cx="380910" cy="339594"/>
          </a:xfrm>
          <a:solidFill>
            <a:srgbClr val="8E1438"/>
          </a:solidFill>
        </p:grpSpPr>
        <p:sp>
          <p:nvSpPr>
            <p:cNvPr id="475" name="Google Shape;16714;p92">
              <a:extLst>
                <a:ext uri="{FF2B5EF4-FFF2-40B4-BE49-F238E27FC236}">
                  <a16:creationId xmlns:a16="http://schemas.microsoft.com/office/drawing/2014/main" id="{11ABF9D7-8D7D-0D06-F038-99026FA37DCC}"/>
                </a:ext>
              </a:extLst>
            </p:cNvPr>
            <p:cNvSpPr/>
            <p:nvPr/>
          </p:nvSpPr>
          <p:spPr>
            <a:xfrm>
              <a:off x="1092707" y="1504485"/>
              <a:ext cx="107299" cy="136837"/>
            </a:xfrm>
            <a:custGeom>
              <a:avLst/>
              <a:gdLst/>
              <a:ahLst/>
              <a:cxnLst/>
              <a:rect l="l" t="t" r="r" b="b"/>
              <a:pathLst>
                <a:path w="3371" h="4299" extrusionOk="0">
                  <a:moveTo>
                    <a:pt x="1691" y="357"/>
                  </a:moveTo>
                  <a:cubicBezTo>
                    <a:pt x="2418" y="357"/>
                    <a:pt x="3013" y="953"/>
                    <a:pt x="3013" y="1679"/>
                  </a:cubicBezTo>
                  <a:cubicBezTo>
                    <a:pt x="3013" y="2250"/>
                    <a:pt x="2644" y="2750"/>
                    <a:pt x="2108" y="2929"/>
                  </a:cubicBezTo>
                  <a:lnTo>
                    <a:pt x="2418" y="1726"/>
                  </a:lnTo>
                  <a:cubicBezTo>
                    <a:pt x="2453" y="1643"/>
                    <a:pt x="2394" y="1536"/>
                    <a:pt x="2287" y="1512"/>
                  </a:cubicBezTo>
                  <a:cubicBezTo>
                    <a:pt x="2273" y="1509"/>
                    <a:pt x="2258" y="1507"/>
                    <a:pt x="2244" y="1507"/>
                  </a:cubicBezTo>
                  <a:cubicBezTo>
                    <a:pt x="2162" y="1507"/>
                    <a:pt x="2082" y="1564"/>
                    <a:pt x="2072" y="1655"/>
                  </a:cubicBezTo>
                  <a:lnTo>
                    <a:pt x="2060" y="1715"/>
                  </a:lnTo>
                  <a:lnTo>
                    <a:pt x="1322" y="1715"/>
                  </a:lnTo>
                  <a:lnTo>
                    <a:pt x="1298" y="1655"/>
                  </a:lnTo>
                  <a:cubicBezTo>
                    <a:pt x="1277" y="1568"/>
                    <a:pt x="1195" y="1511"/>
                    <a:pt x="1117" y="1511"/>
                  </a:cubicBezTo>
                  <a:cubicBezTo>
                    <a:pt x="1110" y="1511"/>
                    <a:pt x="1103" y="1511"/>
                    <a:pt x="1096" y="1512"/>
                  </a:cubicBezTo>
                  <a:cubicBezTo>
                    <a:pt x="1001" y="1548"/>
                    <a:pt x="941" y="1631"/>
                    <a:pt x="965" y="1726"/>
                  </a:cubicBezTo>
                  <a:lnTo>
                    <a:pt x="1275" y="2929"/>
                  </a:lnTo>
                  <a:cubicBezTo>
                    <a:pt x="751" y="2750"/>
                    <a:pt x="370" y="2262"/>
                    <a:pt x="370" y="1679"/>
                  </a:cubicBezTo>
                  <a:cubicBezTo>
                    <a:pt x="370" y="953"/>
                    <a:pt x="965" y="357"/>
                    <a:pt x="1691" y="357"/>
                  </a:cubicBezTo>
                  <a:close/>
                  <a:moveTo>
                    <a:pt x="1989" y="2036"/>
                  </a:moveTo>
                  <a:lnTo>
                    <a:pt x="1751" y="3012"/>
                  </a:lnTo>
                  <a:lnTo>
                    <a:pt x="1656" y="3012"/>
                  </a:lnTo>
                  <a:lnTo>
                    <a:pt x="1406" y="2036"/>
                  </a:lnTo>
                  <a:close/>
                  <a:moveTo>
                    <a:pt x="2072" y="3310"/>
                  </a:moveTo>
                  <a:lnTo>
                    <a:pt x="2072" y="3739"/>
                  </a:lnTo>
                  <a:lnTo>
                    <a:pt x="1322" y="3751"/>
                  </a:lnTo>
                  <a:cubicBezTo>
                    <a:pt x="1322" y="3751"/>
                    <a:pt x="1298" y="3751"/>
                    <a:pt x="1298" y="3739"/>
                  </a:cubicBezTo>
                  <a:lnTo>
                    <a:pt x="1298" y="3310"/>
                  </a:lnTo>
                  <a:cubicBezTo>
                    <a:pt x="1417" y="3334"/>
                    <a:pt x="1560" y="3346"/>
                    <a:pt x="1691" y="3346"/>
                  </a:cubicBezTo>
                  <a:cubicBezTo>
                    <a:pt x="1822" y="3346"/>
                    <a:pt x="1953" y="3334"/>
                    <a:pt x="2072" y="3310"/>
                  </a:cubicBezTo>
                  <a:close/>
                  <a:moveTo>
                    <a:pt x="1691" y="0"/>
                  </a:moveTo>
                  <a:cubicBezTo>
                    <a:pt x="763" y="0"/>
                    <a:pt x="1" y="750"/>
                    <a:pt x="1" y="1679"/>
                  </a:cubicBezTo>
                  <a:cubicBezTo>
                    <a:pt x="1" y="2334"/>
                    <a:pt x="394" y="2917"/>
                    <a:pt x="941" y="3191"/>
                  </a:cubicBezTo>
                  <a:lnTo>
                    <a:pt x="941" y="3751"/>
                  </a:lnTo>
                  <a:cubicBezTo>
                    <a:pt x="941" y="3941"/>
                    <a:pt x="1108" y="4108"/>
                    <a:pt x="1298" y="4108"/>
                  </a:cubicBezTo>
                  <a:lnTo>
                    <a:pt x="1501" y="4108"/>
                  </a:lnTo>
                  <a:lnTo>
                    <a:pt x="1501" y="4120"/>
                  </a:lnTo>
                  <a:cubicBezTo>
                    <a:pt x="1501" y="4227"/>
                    <a:pt x="1572" y="4298"/>
                    <a:pt x="1679" y="4298"/>
                  </a:cubicBezTo>
                  <a:cubicBezTo>
                    <a:pt x="1775" y="4298"/>
                    <a:pt x="1858" y="4227"/>
                    <a:pt x="1858" y="4120"/>
                  </a:cubicBezTo>
                  <a:lnTo>
                    <a:pt x="1858" y="4108"/>
                  </a:lnTo>
                  <a:lnTo>
                    <a:pt x="2048" y="4108"/>
                  </a:lnTo>
                  <a:cubicBezTo>
                    <a:pt x="2239" y="4108"/>
                    <a:pt x="2406" y="3941"/>
                    <a:pt x="2406" y="3751"/>
                  </a:cubicBezTo>
                  <a:lnTo>
                    <a:pt x="2406" y="3191"/>
                  </a:lnTo>
                  <a:cubicBezTo>
                    <a:pt x="2953" y="2917"/>
                    <a:pt x="3346" y="2334"/>
                    <a:pt x="3346" y="1679"/>
                  </a:cubicBezTo>
                  <a:cubicBezTo>
                    <a:pt x="3370" y="750"/>
                    <a:pt x="2608" y="0"/>
                    <a:pt x="1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16715;p92">
              <a:extLst>
                <a:ext uri="{FF2B5EF4-FFF2-40B4-BE49-F238E27FC236}">
                  <a16:creationId xmlns:a16="http://schemas.microsoft.com/office/drawing/2014/main" id="{AFB0DF9A-3C6C-4697-FEFB-A14C53839BF2}"/>
                </a:ext>
              </a:extLst>
            </p:cNvPr>
            <p:cNvSpPr/>
            <p:nvPr/>
          </p:nvSpPr>
          <p:spPr>
            <a:xfrm>
              <a:off x="855096" y="1521896"/>
              <a:ext cx="214152" cy="322183"/>
            </a:xfrm>
            <a:custGeom>
              <a:avLst/>
              <a:gdLst/>
              <a:ahLst/>
              <a:cxnLst/>
              <a:rect l="l" t="t" r="r" b="b"/>
              <a:pathLst>
                <a:path w="6728" h="10122" extrusionOk="0">
                  <a:moveTo>
                    <a:pt x="3346" y="358"/>
                  </a:moveTo>
                  <a:cubicBezTo>
                    <a:pt x="3870" y="358"/>
                    <a:pt x="4299" y="703"/>
                    <a:pt x="4299" y="1120"/>
                  </a:cubicBezTo>
                  <a:cubicBezTo>
                    <a:pt x="4001" y="1001"/>
                    <a:pt x="3691" y="941"/>
                    <a:pt x="3346" y="941"/>
                  </a:cubicBezTo>
                  <a:cubicBezTo>
                    <a:pt x="3001" y="941"/>
                    <a:pt x="2691" y="1001"/>
                    <a:pt x="2394" y="1120"/>
                  </a:cubicBezTo>
                  <a:cubicBezTo>
                    <a:pt x="2394" y="703"/>
                    <a:pt x="2810" y="358"/>
                    <a:pt x="3346" y="358"/>
                  </a:cubicBezTo>
                  <a:close/>
                  <a:moveTo>
                    <a:pt x="3370" y="1299"/>
                  </a:moveTo>
                  <a:cubicBezTo>
                    <a:pt x="4620" y="1299"/>
                    <a:pt x="5620" y="2311"/>
                    <a:pt x="5620" y="3561"/>
                  </a:cubicBezTo>
                  <a:cubicBezTo>
                    <a:pt x="5620" y="3882"/>
                    <a:pt x="5549" y="4216"/>
                    <a:pt x="5418" y="4513"/>
                  </a:cubicBezTo>
                  <a:lnTo>
                    <a:pt x="5418" y="4347"/>
                  </a:lnTo>
                  <a:cubicBezTo>
                    <a:pt x="5418" y="4144"/>
                    <a:pt x="5322" y="3930"/>
                    <a:pt x="5168" y="3799"/>
                  </a:cubicBezTo>
                  <a:cubicBezTo>
                    <a:pt x="4811" y="3489"/>
                    <a:pt x="4025" y="2953"/>
                    <a:pt x="2632" y="2811"/>
                  </a:cubicBezTo>
                  <a:cubicBezTo>
                    <a:pt x="2626" y="2810"/>
                    <a:pt x="2619" y="2809"/>
                    <a:pt x="2613" y="2809"/>
                  </a:cubicBezTo>
                  <a:cubicBezTo>
                    <a:pt x="2535" y="2809"/>
                    <a:pt x="2452" y="2878"/>
                    <a:pt x="2441" y="2977"/>
                  </a:cubicBezTo>
                  <a:cubicBezTo>
                    <a:pt x="2429" y="3073"/>
                    <a:pt x="2501" y="3156"/>
                    <a:pt x="2608" y="3168"/>
                  </a:cubicBezTo>
                  <a:cubicBezTo>
                    <a:pt x="3882" y="3311"/>
                    <a:pt x="4632" y="3787"/>
                    <a:pt x="4941" y="4061"/>
                  </a:cubicBezTo>
                  <a:cubicBezTo>
                    <a:pt x="5013" y="4144"/>
                    <a:pt x="5072" y="4239"/>
                    <a:pt x="5072" y="4347"/>
                  </a:cubicBezTo>
                  <a:lnTo>
                    <a:pt x="5072" y="4680"/>
                  </a:lnTo>
                  <a:cubicBezTo>
                    <a:pt x="5072" y="5609"/>
                    <a:pt x="4310" y="6371"/>
                    <a:pt x="3382" y="6371"/>
                  </a:cubicBezTo>
                  <a:cubicBezTo>
                    <a:pt x="3374" y="6371"/>
                    <a:pt x="3367" y="6371"/>
                    <a:pt x="3359" y="6371"/>
                  </a:cubicBezTo>
                  <a:cubicBezTo>
                    <a:pt x="2405" y="6371"/>
                    <a:pt x="1643" y="5625"/>
                    <a:pt x="1643" y="4692"/>
                  </a:cubicBezTo>
                  <a:lnTo>
                    <a:pt x="1643" y="4549"/>
                  </a:lnTo>
                  <a:cubicBezTo>
                    <a:pt x="1643" y="4466"/>
                    <a:pt x="1679" y="4406"/>
                    <a:pt x="1739" y="4382"/>
                  </a:cubicBezTo>
                  <a:cubicBezTo>
                    <a:pt x="1965" y="4263"/>
                    <a:pt x="2251" y="4025"/>
                    <a:pt x="2382" y="3620"/>
                  </a:cubicBezTo>
                  <a:cubicBezTo>
                    <a:pt x="2405" y="3525"/>
                    <a:pt x="2370" y="3430"/>
                    <a:pt x="2274" y="3394"/>
                  </a:cubicBezTo>
                  <a:cubicBezTo>
                    <a:pt x="2258" y="3389"/>
                    <a:pt x="2240" y="3387"/>
                    <a:pt x="2222" y="3387"/>
                  </a:cubicBezTo>
                  <a:cubicBezTo>
                    <a:pt x="2152" y="3387"/>
                    <a:pt x="2079" y="3425"/>
                    <a:pt x="2060" y="3501"/>
                  </a:cubicBezTo>
                  <a:cubicBezTo>
                    <a:pt x="1953" y="3799"/>
                    <a:pt x="1739" y="3966"/>
                    <a:pt x="1584" y="4061"/>
                  </a:cubicBezTo>
                  <a:cubicBezTo>
                    <a:pt x="1417" y="4156"/>
                    <a:pt x="1310" y="4335"/>
                    <a:pt x="1310" y="4513"/>
                  </a:cubicBezTo>
                  <a:cubicBezTo>
                    <a:pt x="1179" y="4216"/>
                    <a:pt x="1108" y="3882"/>
                    <a:pt x="1108" y="3561"/>
                  </a:cubicBezTo>
                  <a:cubicBezTo>
                    <a:pt x="1108" y="2311"/>
                    <a:pt x="2120" y="1299"/>
                    <a:pt x="3370" y="1299"/>
                  </a:cubicBezTo>
                  <a:close/>
                  <a:moveTo>
                    <a:pt x="4108" y="6585"/>
                  </a:moveTo>
                  <a:lnTo>
                    <a:pt x="4108" y="7002"/>
                  </a:lnTo>
                  <a:cubicBezTo>
                    <a:pt x="4108" y="7228"/>
                    <a:pt x="4239" y="7418"/>
                    <a:pt x="4430" y="7502"/>
                  </a:cubicBezTo>
                  <a:lnTo>
                    <a:pt x="4691" y="7621"/>
                  </a:lnTo>
                  <a:cubicBezTo>
                    <a:pt x="4441" y="8133"/>
                    <a:pt x="3918" y="8442"/>
                    <a:pt x="3346" y="8442"/>
                  </a:cubicBezTo>
                  <a:cubicBezTo>
                    <a:pt x="2786" y="8442"/>
                    <a:pt x="2263" y="8133"/>
                    <a:pt x="2013" y="7621"/>
                  </a:cubicBezTo>
                  <a:lnTo>
                    <a:pt x="2263" y="7502"/>
                  </a:lnTo>
                  <a:cubicBezTo>
                    <a:pt x="2453" y="7418"/>
                    <a:pt x="2584" y="7228"/>
                    <a:pt x="2584" y="7002"/>
                  </a:cubicBezTo>
                  <a:lnTo>
                    <a:pt x="2584" y="6585"/>
                  </a:lnTo>
                  <a:cubicBezTo>
                    <a:pt x="2822" y="6668"/>
                    <a:pt x="3084" y="6728"/>
                    <a:pt x="3346" y="6728"/>
                  </a:cubicBezTo>
                  <a:cubicBezTo>
                    <a:pt x="3620" y="6728"/>
                    <a:pt x="3870" y="6668"/>
                    <a:pt x="4108" y="6585"/>
                  </a:cubicBezTo>
                  <a:close/>
                  <a:moveTo>
                    <a:pt x="3346" y="1"/>
                  </a:moveTo>
                  <a:cubicBezTo>
                    <a:pt x="2632" y="1"/>
                    <a:pt x="2060" y="513"/>
                    <a:pt x="2060" y="1120"/>
                  </a:cubicBezTo>
                  <a:cubicBezTo>
                    <a:pt x="2060" y="1179"/>
                    <a:pt x="2060" y="1227"/>
                    <a:pt x="2072" y="1287"/>
                  </a:cubicBezTo>
                  <a:cubicBezTo>
                    <a:pt x="1286" y="1727"/>
                    <a:pt x="750" y="2572"/>
                    <a:pt x="750" y="3561"/>
                  </a:cubicBezTo>
                  <a:cubicBezTo>
                    <a:pt x="750" y="4204"/>
                    <a:pt x="989" y="4811"/>
                    <a:pt x="1405" y="5287"/>
                  </a:cubicBezTo>
                  <a:cubicBezTo>
                    <a:pt x="1548" y="5751"/>
                    <a:pt x="1846" y="6156"/>
                    <a:pt x="2251" y="6406"/>
                  </a:cubicBezTo>
                  <a:lnTo>
                    <a:pt x="2251" y="7014"/>
                  </a:lnTo>
                  <a:cubicBezTo>
                    <a:pt x="2251" y="7085"/>
                    <a:pt x="2203" y="7168"/>
                    <a:pt x="2132" y="7192"/>
                  </a:cubicBezTo>
                  <a:lnTo>
                    <a:pt x="548" y="7895"/>
                  </a:lnTo>
                  <a:cubicBezTo>
                    <a:pt x="203" y="8037"/>
                    <a:pt x="0" y="8371"/>
                    <a:pt x="0" y="8740"/>
                  </a:cubicBezTo>
                  <a:lnTo>
                    <a:pt x="0" y="9942"/>
                  </a:lnTo>
                  <a:cubicBezTo>
                    <a:pt x="0" y="10050"/>
                    <a:pt x="72" y="10121"/>
                    <a:pt x="179" y="10121"/>
                  </a:cubicBezTo>
                  <a:cubicBezTo>
                    <a:pt x="286" y="10121"/>
                    <a:pt x="358" y="10050"/>
                    <a:pt x="358" y="9942"/>
                  </a:cubicBezTo>
                  <a:lnTo>
                    <a:pt x="358" y="8740"/>
                  </a:lnTo>
                  <a:cubicBezTo>
                    <a:pt x="358" y="8514"/>
                    <a:pt x="489" y="8311"/>
                    <a:pt x="703" y="8216"/>
                  </a:cubicBezTo>
                  <a:lnTo>
                    <a:pt x="1691" y="7776"/>
                  </a:lnTo>
                  <a:cubicBezTo>
                    <a:pt x="2013" y="8395"/>
                    <a:pt x="2644" y="8799"/>
                    <a:pt x="3358" y="8799"/>
                  </a:cubicBezTo>
                  <a:cubicBezTo>
                    <a:pt x="4072" y="8799"/>
                    <a:pt x="4715" y="8395"/>
                    <a:pt x="5025" y="7776"/>
                  </a:cubicBezTo>
                  <a:lnTo>
                    <a:pt x="6025" y="8216"/>
                  </a:lnTo>
                  <a:cubicBezTo>
                    <a:pt x="6239" y="8311"/>
                    <a:pt x="6370" y="8514"/>
                    <a:pt x="6370" y="8740"/>
                  </a:cubicBezTo>
                  <a:lnTo>
                    <a:pt x="6370" y="9942"/>
                  </a:lnTo>
                  <a:cubicBezTo>
                    <a:pt x="6370" y="10050"/>
                    <a:pt x="6442" y="10121"/>
                    <a:pt x="6549" y="10121"/>
                  </a:cubicBezTo>
                  <a:cubicBezTo>
                    <a:pt x="6656" y="10121"/>
                    <a:pt x="6727" y="10050"/>
                    <a:pt x="6727" y="9942"/>
                  </a:cubicBezTo>
                  <a:lnTo>
                    <a:pt x="6727" y="8740"/>
                  </a:lnTo>
                  <a:cubicBezTo>
                    <a:pt x="6704" y="8371"/>
                    <a:pt x="6489" y="8037"/>
                    <a:pt x="6144" y="7895"/>
                  </a:cubicBezTo>
                  <a:lnTo>
                    <a:pt x="4572" y="7192"/>
                  </a:lnTo>
                  <a:cubicBezTo>
                    <a:pt x="4501" y="7168"/>
                    <a:pt x="4453" y="7085"/>
                    <a:pt x="4453" y="7014"/>
                  </a:cubicBezTo>
                  <a:lnTo>
                    <a:pt x="4453" y="6406"/>
                  </a:lnTo>
                  <a:cubicBezTo>
                    <a:pt x="4858" y="6156"/>
                    <a:pt x="5156" y="5751"/>
                    <a:pt x="5299" y="5287"/>
                  </a:cubicBezTo>
                  <a:cubicBezTo>
                    <a:pt x="5715" y="4811"/>
                    <a:pt x="5954" y="4204"/>
                    <a:pt x="5954" y="3561"/>
                  </a:cubicBezTo>
                  <a:cubicBezTo>
                    <a:pt x="5954" y="2596"/>
                    <a:pt x="5418" y="1727"/>
                    <a:pt x="4632" y="1287"/>
                  </a:cubicBezTo>
                  <a:cubicBezTo>
                    <a:pt x="4644" y="1227"/>
                    <a:pt x="4644" y="1179"/>
                    <a:pt x="4644" y="1120"/>
                  </a:cubicBezTo>
                  <a:cubicBezTo>
                    <a:pt x="4644" y="513"/>
                    <a:pt x="4060" y="1"/>
                    <a:pt x="3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16716;p92">
              <a:extLst>
                <a:ext uri="{FF2B5EF4-FFF2-40B4-BE49-F238E27FC236}">
                  <a16:creationId xmlns:a16="http://schemas.microsoft.com/office/drawing/2014/main" id="{BA5AC2AC-0D66-6F05-5955-0D9A01D903B0}"/>
                </a:ext>
              </a:extLst>
            </p:cNvPr>
            <p:cNvSpPr/>
            <p:nvPr/>
          </p:nvSpPr>
          <p:spPr>
            <a:xfrm>
              <a:off x="896411" y="1808780"/>
              <a:ext cx="11395" cy="34918"/>
            </a:xfrm>
            <a:custGeom>
              <a:avLst/>
              <a:gdLst/>
              <a:ahLst/>
              <a:cxnLst/>
              <a:rect l="l" t="t" r="r" b="b"/>
              <a:pathLst>
                <a:path w="358" h="1097" extrusionOk="0">
                  <a:moveTo>
                    <a:pt x="179" y="1"/>
                  </a:moveTo>
                  <a:cubicBezTo>
                    <a:pt x="72" y="1"/>
                    <a:pt x="0" y="72"/>
                    <a:pt x="0" y="179"/>
                  </a:cubicBezTo>
                  <a:lnTo>
                    <a:pt x="0" y="918"/>
                  </a:lnTo>
                  <a:cubicBezTo>
                    <a:pt x="0" y="1025"/>
                    <a:pt x="72" y="1096"/>
                    <a:pt x="179" y="1096"/>
                  </a:cubicBezTo>
                  <a:cubicBezTo>
                    <a:pt x="286" y="1096"/>
                    <a:pt x="357" y="1025"/>
                    <a:pt x="357" y="918"/>
                  </a:cubicBezTo>
                  <a:lnTo>
                    <a:pt x="357" y="179"/>
                  </a:lnTo>
                  <a:cubicBezTo>
                    <a:pt x="345" y="84"/>
                    <a:pt x="262"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16717;p92">
              <a:extLst>
                <a:ext uri="{FF2B5EF4-FFF2-40B4-BE49-F238E27FC236}">
                  <a16:creationId xmlns:a16="http://schemas.microsoft.com/office/drawing/2014/main" id="{078D1C52-717D-E438-71A8-1A0ECDB35A08}"/>
                </a:ext>
              </a:extLst>
            </p:cNvPr>
            <p:cNvSpPr/>
            <p:nvPr/>
          </p:nvSpPr>
          <p:spPr>
            <a:xfrm>
              <a:off x="1015391" y="1808780"/>
              <a:ext cx="11395" cy="34918"/>
            </a:xfrm>
            <a:custGeom>
              <a:avLst/>
              <a:gdLst/>
              <a:ahLst/>
              <a:cxnLst/>
              <a:rect l="l" t="t" r="r" b="b"/>
              <a:pathLst>
                <a:path w="358" h="1097" extrusionOk="0">
                  <a:moveTo>
                    <a:pt x="179" y="1"/>
                  </a:moveTo>
                  <a:cubicBezTo>
                    <a:pt x="72" y="1"/>
                    <a:pt x="1" y="72"/>
                    <a:pt x="1" y="179"/>
                  </a:cubicBezTo>
                  <a:lnTo>
                    <a:pt x="1" y="918"/>
                  </a:lnTo>
                  <a:cubicBezTo>
                    <a:pt x="1" y="1025"/>
                    <a:pt x="72" y="1096"/>
                    <a:pt x="179" y="1096"/>
                  </a:cubicBezTo>
                  <a:cubicBezTo>
                    <a:pt x="275" y="1096"/>
                    <a:pt x="346" y="1025"/>
                    <a:pt x="346" y="918"/>
                  </a:cubicBezTo>
                  <a:lnTo>
                    <a:pt x="346" y="179"/>
                  </a:lnTo>
                  <a:cubicBezTo>
                    <a:pt x="358" y="84"/>
                    <a:pt x="27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16718;p92">
              <a:extLst>
                <a:ext uri="{FF2B5EF4-FFF2-40B4-BE49-F238E27FC236}">
                  <a16:creationId xmlns:a16="http://schemas.microsoft.com/office/drawing/2014/main" id="{382F030E-8243-D724-EA37-43F895D49409}"/>
                </a:ext>
              </a:extLst>
            </p:cNvPr>
            <p:cNvSpPr/>
            <p:nvPr/>
          </p:nvSpPr>
          <p:spPr>
            <a:xfrm>
              <a:off x="1057471" y="1522660"/>
              <a:ext cx="178534" cy="186110"/>
            </a:xfrm>
            <a:custGeom>
              <a:avLst/>
              <a:gdLst/>
              <a:ahLst/>
              <a:cxnLst/>
              <a:rect l="l" t="t" r="r" b="b"/>
              <a:pathLst>
                <a:path w="5609" h="5847" extrusionOk="0">
                  <a:moveTo>
                    <a:pt x="739" y="1"/>
                  </a:moveTo>
                  <a:cubicBezTo>
                    <a:pt x="346" y="1"/>
                    <a:pt x="0" y="322"/>
                    <a:pt x="0" y="739"/>
                  </a:cubicBezTo>
                  <a:lnTo>
                    <a:pt x="0" y="3751"/>
                  </a:lnTo>
                  <a:cubicBezTo>
                    <a:pt x="0" y="4144"/>
                    <a:pt x="322" y="4489"/>
                    <a:pt x="739" y="4489"/>
                  </a:cubicBezTo>
                  <a:lnTo>
                    <a:pt x="1084" y="4489"/>
                  </a:lnTo>
                  <a:lnTo>
                    <a:pt x="834" y="5513"/>
                  </a:lnTo>
                  <a:cubicBezTo>
                    <a:pt x="798" y="5620"/>
                    <a:pt x="846" y="5739"/>
                    <a:pt x="941" y="5799"/>
                  </a:cubicBezTo>
                  <a:cubicBezTo>
                    <a:pt x="977" y="5823"/>
                    <a:pt x="1036" y="5847"/>
                    <a:pt x="1084" y="5847"/>
                  </a:cubicBezTo>
                  <a:cubicBezTo>
                    <a:pt x="1143" y="5847"/>
                    <a:pt x="1191" y="5823"/>
                    <a:pt x="1250" y="5799"/>
                  </a:cubicBezTo>
                  <a:lnTo>
                    <a:pt x="3048" y="4489"/>
                  </a:lnTo>
                  <a:lnTo>
                    <a:pt x="4870" y="4489"/>
                  </a:lnTo>
                  <a:cubicBezTo>
                    <a:pt x="5263" y="4489"/>
                    <a:pt x="5608" y="4156"/>
                    <a:pt x="5608" y="3739"/>
                  </a:cubicBezTo>
                  <a:lnTo>
                    <a:pt x="5608" y="739"/>
                  </a:lnTo>
                  <a:cubicBezTo>
                    <a:pt x="5596" y="322"/>
                    <a:pt x="5263" y="1"/>
                    <a:pt x="4870" y="1"/>
                  </a:cubicBezTo>
                  <a:cubicBezTo>
                    <a:pt x="4763" y="1"/>
                    <a:pt x="4691" y="72"/>
                    <a:pt x="4691" y="179"/>
                  </a:cubicBezTo>
                  <a:cubicBezTo>
                    <a:pt x="4691" y="274"/>
                    <a:pt x="4763" y="346"/>
                    <a:pt x="4870" y="346"/>
                  </a:cubicBezTo>
                  <a:cubicBezTo>
                    <a:pt x="5072" y="346"/>
                    <a:pt x="5251" y="524"/>
                    <a:pt x="5251" y="739"/>
                  </a:cubicBezTo>
                  <a:lnTo>
                    <a:pt x="5251" y="3739"/>
                  </a:lnTo>
                  <a:cubicBezTo>
                    <a:pt x="5251" y="3953"/>
                    <a:pt x="5072" y="4132"/>
                    <a:pt x="4870" y="4132"/>
                  </a:cubicBezTo>
                  <a:lnTo>
                    <a:pt x="2989" y="4132"/>
                  </a:lnTo>
                  <a:cubicBezTo>
                    <a:pt x="2965" y="4132"/>
                    <a:pt x="2917" y="4144"/>
                    <a:pt x="2882" y="4156"/>
                  </a:cubicBezTo>
                  <a:lnTo>
                    <a:pt x="1215" y="5382"/>
                  </a:lnTo>
                  <a:lnTo>
                    <a:pt x="1477" y="4358"/>
                  </a:lnTo>
                  <a:cubicBezTo>
                    <a:pt x="1489" y="4299"/>
                    <a:pt x="1477" y="4251"/>
                    <a:pt x="1441" y="4203"/>
                  </a:cubicBezTo>
                  <a:cubicBezTo>
                    <a:pt x="1417" y="4156"/>
                    <a:pt x="1358" y="4132"/>
                    <a:pt x="1310" y="4132"/>
                  </a:cubicBezTo>
                  <a:lnTo>
                    <a:pt x="739" y="4132"/>
                  </a:lnTo>
                  <a:cubicBezTo>
                    <a:pt x="536" y="4132"/>
                    <a:pt x="358" y="3953"/>
                    <a:pt x="358" y="3739"/>
                  </a:cubicBezTo>
                  <a:lnTo>
                    <a:pt x="358" y="739"/>
                  </a:lnTo>
                  <a:cubicBezTo>
                    <a:pt x="358" y="524"/>
                    <a:pt x="536" y="346"/>
                    <a:pt x="739" y="346"/>
                  </a:cubicBezTo>
                  <a:cubicBezTo>
                    <a:pt x="846" y="346"/>
                    <a:pt x="917" y="274"/>
                    <a:pt x="917" y="179"/>
                  </a:cubicBezTo>
                  <a:cubicBezTo>
                    <a:pt x="917" y="72"/>
                    <a:pt x="846" y="1"/>
                    <a:pt x="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16719;p92">
            <a:extLst>
              <a:ext uri="{FF2B5EF4-FFF2-40B4-BE49-F238E27FC236}">
                <a16:creationId xmlns:a16="http://schemas.microsoft.com/office/drawing/2014/main" id="{36858D4F-6693-9799-1F5D-042B0E2DA180}"/>
              </a:ext>
            </a:extLst>
          </p:cNvPr>
          <p:cNvGrpSpPr/>
          <p:nvPr/>
        </p:nvGrpSpPr>
        <p:grpSpPr>
          <a:xfrm>
            <a:off x="2093235" y="1907421"/>
            <a:ext cx="507423" cy="507423"/>
            <a:chOff x="1819576" y="1511679"/>
            <a:chExt cx="352103" cy="352103"/>
          </a:xfrm>
          <a:solidFill>
            <a:srgbClr val="8E1438"/>
          </a:solidFill>
        </p:grpSpPr>
        <p:sp>
          <p:nvSpPr>
            <p:cNvPr id="481" name="Google Shape;16720;p92">
              <a:extLst>
                <a:ext uri="{FF2B5EF4-FFF2-40B4-BE49-F238E27FC236}">
                  <a16:creationId xmlns:a16="http://schemas.microsoft.com/office/drawing/2014/main" id="{436CC2B2-7E59-58D8-D86A-278CBF086358}"/>
                </a:ext>
              </a:extLst>
            </p:cNvPr>
            <p:cNvSpPr/>
            <p:nvPr/>
          </p:nvSpPr>
          <p:spPr>
            <a:xfrm>
              <a:off x="1819576" y="1511679"/>
              <a:ext cx="352103" cy="352103"/>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16721;p92">
              <a:extLst>
                <a:ext uri="{FF2B5EF4-FFF2-40B4-BE49-F238E27FC236}">
                  <a16:creationId xmlns:a16="http://schemas.microsoft.com/office/drawing/2014/main" id="{770EAAD2-CFBB-5559-B78A-1EF594501E1D}"/>
                </a:ext>
              </a:extLst>
            </p:cNvPr>
            <p:cNvSpPr/>
            <p:nvPr/>
          </p:nvSpPr>
          <p:spPr>
            <a:xfrm>
              <a:off x="1885146" y="1578204"/>
              <a:ext cx="182322" cy="180603"/>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16722;p92">
              <a:extLst>
                <a:ext uri="{FF2B5EF4-FFF2-40B4-BE49-F238E27FC236}">
                  <a16:creationId xmlns:a16="http://schemas.microsoft.com/office/drawing/2014/main" id="{EDDC9C70-BE34-B5CA-4658-C8A1F53989DE}"/>
                </a:ext>
              </a:extLst>
            </p:cNvPr>
            <p:cNvSpPr/>
            <p:nvPr/>
          </p:nvSpPr>
          <p:spPr>
            <a:xfrm>
              <a:off x="1923820" y="1610193"/>
              <a:ext cx="183054" cy="186874"/>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16723;p92">
              <a:extLst>
                <a:ext uri="{FF2B5EF4-FFF2-40B4-BE49-F238E27FC236}">
                  <a16:creationId xmlns:a16="http://schemas.microsoft.com/office/drawing/2014/main" id="{921916B0-B476-D61C-D3D2-F87C55742F2C}"/>
                </a:ext>
              </a:extLst>
            </p:cNvPr>
            <p:cNvSpPr/>
            <p:nvPr/>
          </p:nvSpPr>
          <p:spPr>
            <a:xfrm>
              <a:off x="1974207" y="1638617"/>
              <a:ext cx="43989" cy="1559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16724;p92">
            <a:extLst>
              <a:ext uri="{FF2B5EF4-FFF2-40B4-BE49-F238E27FC236}">
                <a16:creationId xmlns:a16="http://schemas.microsoft.com/office/drawing/2014/main" id="{2C289200-592A-7D3C-3D81-E459423DF571}"/>
              </a:ext>
            </a:extLst>
          </p:cNvPr>
          <p:cNvGrpSpPr/>
          <p:nvPr/>
        </p:nvGrpSpPr>
        <p:grpSpPr>
          <a:xfrm>
            <a:off x="7571691" y="1891687"/>
            <a:ext cx="535267" cy="512241"/>
            <a:chOff x="5621097" y="1500761"/>
            <a:chExt cx="371424" cy="355446"/>
          </a:xfrm>
          <a:solidFill>
            <a:srgbClr val="8E1438"/>
          </a:solidFill>
        </p:grpSpPr>
        <p:sp>
          <p:nvSpPr>
            <p:cNvPr id="486" name="Google Shape;16725;p92">
              <a:extLst>
                <a:ext uri="{FF2B5EF4-FFF2-40B4-BE49-F238E27FC236}">
                  <a16:creationId xmlns:a16="http://schemas.microsoft.com/office/drawing/2014/main" id="{DABBE70B-429C-4CE8-F9FC-3DCAC95F8A64}"/>
                </a:ext>
              </a:extLst>
            </p:cNvPr>
            <p:cNvSpPr/>
            <p:nvPr/>
          </p:nvSpPr>
          <p:spPr>
            <a:xfrm>
              <a:off x="5621097" y="1539721"/>
              <a:ext cx="324061" cy="316486"/>
            </a:xfrm>
            <a:custGeom>
              <a:avLst/>
              <a:gdLst/>
              <a:ahLst/>
              <a:cxnLst/>
              <a:rect l="l" t="t" r="r" b="b"/>
              <a:pathLst>
                <a:path w="10181" h="9943" extrusionOk="0">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16726;p92">
              <a:extLst>
                <a:ext uri="{FF2B5EF4-FFF2-40B4-BE49-F238E27FC236}">
                  <a16:creationId xmlns:a16="http://schemas.microsoft.com/office/drawing/2014/main" id="{F99ADD13-1C68-213B-5A72-8241ECACF15B}"/>
                </a:ext>
              </a:extLst>
            </p:cNvPr>
            <p:cNvSpPr/>
            <p:nvPr/>
          </p:nvSpPr>
          <p:spPr>
            <a:xfrm>
              <a:off x="5669606" y="1500761"/>
              <a:ext cx="322915" cy="316390"/>
            </a:xfrm>
            <a:custGeom>
              <a:avLst/>
              <a:gdLst/>
              <a:ahLst/>
              <a:cxnLst/>
              <a:rect l="l" t="t" r="r" b="b"/>
              <a:pathLst>
                <a:path w="10145" h="9940" extrusionOk="0">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16727;p92">
            <a:extLst>
              <a:ext uri="{FF2B5EF4-FFF2-40B4-BE49-F238E27FC236}">
                <a16:creationId xmlns:a16="http://schemas.microsoft.com/office/drawing/2014/main" id="{73551626-D73C-34F1-A09E-C35D6B94A272}"/>
              </a:ext>
            </a:extLst>
          </p:cNvPr>
          <p:cNvGrpSpPr/>
          <p:nvPr/>
        </p:nvGrpSpPr>
        <p:grpSpPr>
          <a:xfrm>
            <a:off x="6201388" y="1950539"/>
            <a:ext cx="518341" cy="463801"/>
            <a:chOff x="4670239" y="1541599"/>
            <a:chExt cx="359679" cy="321833"/>
          </a:xfrm>
          <a:solidFill>
            <a:srgbClr val="8E1438"/>
          </a:solidFill>
        </p:grpSpPr>
        <p:sp>
          <p:nvSpPr>
            <p:cNvPr id="489" name="Google Shape;16728;p92">
              <a:extLst>
                <a:ext uri="{FF2B5EF4-FFF2-40B4-BE49-F238E27FC236}">
                  <a16:creationId xmlns:a16="http://schemas.microsoft.com/office/drawing/2014/main" id="{5D6C210D-C95A-60F0-B464-EDDC613A8716}"/>
                </a:ext>
              </a:extLst>
            </p:cNvPr>
            <p:cNvSpPr/>
            <p:nvPr/>
          </p:nvSpPr>
          <p:spPr>
            <a:xfrm>
              <a:off x="4818790" y="1606787"/>
              <a:ext cx="28838" cy="49687"/>
            </a:xfrm>
            <a:custGeom>
              <a:avLst/>
              <a:gdLst/>
              <a:ahLst/>
              <a:cxnLst/>
              <a:rect l="l" t="t" r="r" b="b"/>
              <a:pathLst>
                <a:path w="906" h="1561" extrusionOk="0">
                  <a:moveTo>
                    <a:pt x="429" y="298"/>
                  </a:moveTo>
                  <a:lnTo>
                    <a:pt x="429" y="584"/>
                  </a:lnTo>
                  <a:cubicBezTo>
                    <a:pt x="310" y="537"/>
                    <a:pt x="287" y="489"/>
                    <a:pt x="287" y="429"/>
                  </a:cubicBezTo>
                  <a:cubicBezTo>
                    <a:pt x="287" y="346"/>
                    <a:pt x="358" y="310"/>
                    <a:pt x="429" y="298"/>
                  </a:cubicBezTo>
                  <a:close/>
                  <a:moveTo>
                    <a:pt x="537" y="882"/>
                  </a:moveTo>
                  <a:cubicBezTo>
                    <a:pt x="656" y="929"/>
                    <a:pt x="680" y="989"/>
                    <a:pt x="680" y="1060"/>
                  </a:cubicBezTo>
                  <a:cubicBezTo>
                    <a:pt x="680" y="1132"/>
                    <a:pt x="620" y="1191"/>
                    <a:pt x="537" y="1203"/>
                  </a:cubicBezTo>
                  <a:lnTo>
                    <a:pt x="537" y="882"/>
                  </a:lnTo>
                  <a:close/>
                  <a:moveTo>
                    <a:pt x="477" y="1"/>
                  </a:moveTo>
                  <a:cubicBezTo>
                    <a:pt x="441" y="1"/>
                    <a:pt x="418" y="13"/>
                    <a:pt x="418" y="48"/>
                  </a:cubicBezTo>
                  <a:lnTo>
                    <a:pt x="418" y="108"/>
                  </a:lnTo>
                  <a:cubicBezTo>
                    <a:pt x="191" y="132"/>
                    <a:pt x="48" y="251"/>
                    <a:pt x="48" y="477"/>
                  </a:cubicBezTo>
                  <a:cubicBezTo>
                    <a:pt x="48" y="715"/>
                    <a:pt x="227" y="787"/>
                    <a:pt x="418" y="870"/>
                  </a:cubicBezTo>
                  <a:lnTo>
                    <a:pt x="418" y="1239"/>
                  </a:lnTo>
                  <a:cubicBezTo>
                    <a:pt x="310" y="1215"/>
                    <a:pt x="263" y="1191"/>
                    <a:pt x="179" y="1120"/>
                  </a:cubicBezTo>
                  <a:cubicBezTo>
                    <a:pt x="159" y="1104"/>
                    <a:pt x="138" y="1096"/>
                    <a:pt x="118" y="1096"/>
                  </a:cubicBezTo>
                  <a:cubicBezTo>
                    <a:pt x="93" y="1096"/>
                    <a:pt x="69" y="1110"/>
                    <a:pt x="48" y="1144"/>
                  </a:cubicBezTo>
                  <a:cubicBezTo>
                    <a:pt x="1" y="1203"/>
                    <a:pt x="1" y="1263"/>
                    <a:pt x="48" y="1310"/>
                  </a:cubicBezTo>
                  <a:cubicBezTo>
                    <a:pt x="120" y="1418"/>
                    <a:pt x="287" y="1465"/>
                    <a:pt x="418" y="1465"/>
                  </a:cubicBezTo>
                  <a:lnTo>
                    <a:pt x="418" y="1513"/>
                  </a:lnTo>
                  <a:cubicBezTo>
                    <a:pt x="418" y="1549"/>
                    <a:pt x="441" y="1560"/>
                    <a:pt x="477" y="1560"/>
                  </a:cubicBezTo>
                  <a:cubicBezTo>
                    <a:pt x="501" y="1560"/>
                    <a:pt x="537" y="1549"/>
                    <a:pt x="537" y="1513"/>
                  </a:cubicBezTo>
                  <a:lnTo>
                    <a:pt x="537" y="1429"/>
                  </a:lnTo>
                  <a:cubicBezTo>
                    <a:pt x="727" y="1406"/>
                    <a:pt x="894" y="1263"/>
                    <a:pt x="894" y="1025"/>
                  </a:cubicBezTo>
                  <a:cubicBezTo>
                    <a:pt x="906" y="787"/>
                    <a:pt x="763" y="703"/>
                    <a:pt x="549" y="632"/>
                  </a:cubicBezTo>
                  <a:lnTo>
                    <a:pt x="549" y="286"/>
                  </a:lnTo>
                  <a:cubicBezTo>
                    <a:pt x="596" y="286"/>
                    <a:pt x="644" y="298"/>
                    <a:pt x="680" y="334"/>
                  </a:cubicBezTo>
                  <a:cubicBezTo>
                    <a:pt x="707" y="341"/>
                    <a:pt x="738" y="363"/>
                    <a:pt x="771" y="363"/>
                  </a:cubicBezTo>
                  <a:cubicBezTo>
                    <a:pt x="795" y="363"/>
                    <a:pt x="821" y="351"/>
                    <a:pt x="846" y="310"/>
                  </a:cubicBezTo>
                  <a:cubicBezTo>
                    <a:pt x="882" y="275"/>
                    <a:pt x="894" y="215"/>
                    <a:pt x="834" y="167"/>
                  </a:cubicBezTo>
                  <a:cubicBezTo>
                    <a:pt x="763" y="108"/>
                    <a:pt x="644" y="96"/>
                    <a:pt x="537" y="96"/>
                  </a:cubicBezTo>
                  <a:lnTo>
                    <a:pt x="537" y="48"/>
                  </a:lnTo>
                  <a:cubicBezTo>
                    <a:pt x="537" y="13"/>
                    <a:pt x="501" y="1"/>
                    <a:pt x="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16729;p92">
              <a:extLst>
                <a:ext uri="{FF2B5EF4-FFF2-40B4-BE49-F238E27FC236}">
                  <a16:creationId xmlns:a16="http://schemas.microsoft.com/office/drawing/2014/main" id="{AC8963BE-5ABC-19A5-7DA5-508909D0DAFF}"/>
                </a:ext>
              </a:extLst>
            </p:cNvPr>
            <p:cNvSpPr/>
            <p:nvPr/>
          </p:nvSpPr>
          <p:spPr>
            <a:xfrm>
              <a:off x="4875256" y="1557896"/>
              <a:ext cx="82281" cy="82663"/>
            </a:xfrm>
            <a:custGeom>
              <a:avLst/>
              <a:gdLst/>
              <a:ahLst/>
              <a:cxnLst/>
              <a:rect l="l" t="t" r="r" b="b"/>
              <a:pathLst>
                <a:path w="2585" h="2597" extrusionOk="0">
                  <a:moveTo>
                    <a:pt x="1287" y="310"/>
                  </a:moveTo>
                  <a:cubicBezTo>
                    <a:pt x="1823" y="310"/>
                    <a:pt x="2275" y="751"/>
                    <a:pt x="2275" y="1299"/>
                  </a:cubicBezTo>
                  <a:cubicBezTo>
                    <a:pt x="2263" y="1834"/>
                    <a:pt x="1823" y="2275"/>
                    <a:pt x="1287" y="2275"/>
                  </a:cubicBezTo>
                  <a:cubicBezTo>
                    <a:pt x="751" y="2275"/>
                    <a:pt x="310" y="1846"/>
                    <a:pt x="310" y="1299"/>
                  </a:cubicBezTo>
                  <a:cubicBezTo>
                    <a:pt x="310" y="763"/>
                    <a:pt x="739" y="310"/>
                    <a:pt x="1287" y="310"/>
                  </a:cubicBezTo>
                  <a:close/>
                  <a:moveTo>
                    <a:pt x="1287" y="1"/>
                  </a:moveTo>
                  <a:cubicBezTo>
                    <a:pt x="572" y="1"/>
                    <a:pt x="1" y="584"/>
                    <a:pt x="1" y="1299"/>
                  </a:cubicBezTo>
                  <a:cubicBezTo>
                    <a:pt x="1" y="2013"/>
                    <a:pt x="572" y="2596"/>
                    <a:pt x="1287" y="2596"/>
                  </a:cubicBezTo>
                  <a:cubicBezTo>
                    <a:pt x="2001" y="2596"/>
                    <a:pt x="2585" y="2013"/>
                    <a:pt x="2585" y="1299"/>
                  </a:cubicBezTo>
                  <a:cubicBezTo>
                    <a:pt x="2585" y="584"/>
                    <a:pt x="2001" y="1"/>
                    <a:pt x="1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6730;p92">
              <a:extLst>
                <a:ext uri="{FF2B5EF4-FFF2-40B4-BE49-F238E27FC236}">
                  <a16:creationId xmlns:a16="http://schemas.microsoft.com/office/drawing/2014/main" id="{B80F9ABD-43DC-1832-C24B-EBDA49A63F45}"/>
                </a:ext>
              </a:extLst>
            </p:cNvPr>
            <p:cNvSpPr/>
            <p:nvPr/>
          </p:nvSpPr>
          <p:spPr>
            <a:xfrm>
              <a:off x="4775215" y="1541599"/>
              <a:ext cx="199001" cy="147850"/>
            </a:xfrm>
            <a:custGeom>
              <a:avLst/>
              <a:gdLst/>
              <a:ahLst/>
              <a:cxnLst/>
              <a:rect l="l" t="t" r="r" b="b"/>
              <a:pathLst>
                <a:path w="6252" h="4645" extrusionOk="0">
                  <a:moveTo>
                    <a:pt x="1834" y="1811"/>
                  </a:moveTo>
                  <a:cubicBezTo>
                    <a:pt x="2168" y="1811"/>
                    <a:pt x="2465" y="1989"/>
                    <a:pt x="2644" y="2239"/>
                  </a:cubicBezTo>
                  <a:cubicBezTo>
                    <a:pt x="2680" y="2394"/>
                    <a:pt x="2739" y="2525"/>
                    <a:pt x="2799" y="2656"/>
                  </a:cubicBezTo>
                  <a:cubicBezTo>
                    <a:pt x="2799" y="2704"/>
                    <a:pt x="2811" y="2751"/>
                    <a:pt x="2811" y="2787"/>
                  </a:cubicBezTo>
                  <a:cubicBezTo>
                    <a:pt x="2811" y="3335"/>
                    <a:pt x="2382" y="3775"/>
                    <a:pt x="1834" y="3775"/>
                  </a:cubicBezTo>
                  <a:cubicBezTo>
                    <a:pt x="1298" y="3775"/>
                    <a:pt x="846" y="3347"/>
                    <a:pt x="846" y="2787"/>
                  </a:cubicBezTo>
                  <a:cubicBezTo>
                    <a:pt x="846" y="2251"/>
                    <a:pt x="1275" y="1811"/>
                    <a:pt x="1834" y="1811"/>
                  </a:cubicBezTo>
                  <a:close/>
                  <a:moveTo>
                    <a:pt x="1834" y="1263"/>
                  </a:moveTo>
                  <a:cubicBezTo>
                    <a:pt x="2108" y="1263"/>
                    <a:pt x="2382" y="1334"/>
                    <a:pt x="2620" y="1489"/>
                  </a:cubicBezTo>
                  <a:cubicBezTo>
                    <a:pt x="2608" y="1561"/>
                    <a:pt x="2608" y="1644"/>
                    <a:pt x="2584" y="1727"/>
                  </a:cubicBezTo>
                  <a:cubicBezTo>
                    <a:pt x="2382" y="1572"/>
                    <a:pt x="2108" y="1465"/>
                    <a:pt x="1822" y="1465"/>
                  </a:cubicBezTo>
                  <a:cubicBezTo>
                    <a:pt x="1120" y="1465"/>
                    <a:pt x="536" y="2049"/>
                    <a:pt x="536" y="2763"/>
                  </a:cubicBezTo>
                  <a:cubicBezTo>
                    <a:pt x="536" y="3477"/>
                    <a:pt x="1108" y="4061"/>
                    <a:pt x="1822" y="4061"/>
                  </a:cubicBezTo>
                  <a:cubicBezTo>
                    <a:pt x="2453" y="4061"/>
                    <a:pt x="2953" y="3632"/>
                    <a:pt x="3096" y="3049"/>
                  </a:cubicBezTo>
                  <a:cubicBezTo>
                    <a:pt x="3156" y="3108"/>
                    <a:pt x="3215" y="3156"/>
                    <a:pt x="3275" y="3216"/>
                  </a:cubicBezTo>
                  <a:cubicBezTo>
                    <a:pt x="3084" y="3870"/>
                    <a:pt x="2501" y="4299"/>
                    <a:pt x="1834" y="4299"/>
                  </a:cubicBezTo>
                  <a:cubicBezTo>
                    <a:pt x="1001" y="4299"/>
                    <a:pt x="310" y="3608"/>
                    <a:pt x="310" y="2775"/>
                  </a:cubicBezTo>
                  <a:cubicBezTo>
                    <a:pt x="310" y="1942"/>
                    <a:pt x="1001" y="1263"/>
                    <a:pt x="1834" y="1263"/>
                  </a:cubicBezTo>
                  <a:close/>
                  <a:moveTo>
                    <a:pt x="4430" y="1"/>
                  </a:moveTo>
                  <a:cubicBezTo>
                    <a:pt x="3644" y="1"/>
                    <a:pt x="2977" y="501"/>
                    <a:pt x="2703" y="1203"/>
                  </a:cubicBezTo>
                  <a:cubicBezTo>
                    <a:pt x="2441" y="1049"/>
                    <a:pt x="2144" y="977"/>
                    <a:pt x="1834" y="977"/>
                  </a:cubicBezTo>
                  <a:cubicBezTo>
                    <a:pt x="822" y="977"/>
                    <a:pt x="1" y="1799"/>
                    <a:pt x="1" y="2811"/>
                  </a:cubicBezTo>
                  <a:cubicBezTo>
                    <a:pt x="1" y="3823"/>
                    <a:pt x="822" y="4644"/>
                    <a:pt x="1834" y="4644"/>
                  </a:cubicBezTo>
                  <a:cubicBezTo>
                    <a:pt x="2608" y="4644"/>
                    <a:pt x="3287" y="4168"/>
                    <a:pt x="3561" y="3430"/>
                  </a:cubicBezTo>
                  <a:cubicBezTo>
                    <a:pt x="3811" y="3573"/>
                    <a:pt x="4108" y="3656"/>
                    <a:pt x="4430" y="3656"/>
                  </a:cubicBezTo>
                  <a:cubicBezTo>
                    <a:pt x="4846" y="3656"/>
                    <a:pt x="5251" y="3513"/>
                    <a:pt x="5585" y="3251"/>
                  </a:cubicBezTo>
                  <a:cubicBezTo>
                    <a:pt x="5894" y="3001"/>
                    <a:pt x="6132" y="2632"/>
                    <a:pt x="6216" y="2239"/>
                  </a:cubicBezTo>
                  <a:cubicBezTo>
                    <a:pt x="6228" y="2144"/>
                    <a:pt x="6192" y="2049"/>
                    <a:pt x="6097" y="2037"/>
                  </a:cubicBezTo>
                  <a:cubicBezTo>
                    <a:pt x="6086" y="2035"/>
                    <a:pt x="6076" y="2035"/>
                    <a:pt x="6065" y="2035"/>
                  </a:cubicBezTo>
                  <a:cubicBezTo>
                    <a:pt x="5991" y="2035"/>
                    <a:pt x="5917" y="2072"/>
                    <a:pt x="5906" y="2156"/>
                  </a:cubicBezTo>
                  <a:cubicBezTo>
                    <a:pt x="5739" y="2835"/>
                    <a:pt x="5144" y="3335"/>
                    <a:pt x="4430" y="3335"/>
                  </a:cubicBezTo>
                  <a:cubicBezTo>
                    <a:pt x="3882" y="3335"/>
                    <a:pt x="3394" y="3037"/>
                    <a:pt x="3120" y="2561"/>
                  </a:cubicBezTo>
                  <a:cubicBezTo>
                    <a:pt x="3096" y="2406"/>
                    <a:pt x="3037" y="2263"/>
                    <a:pt x="2965" y="2120"/>
                  </a:cubicBezTo>
                  <a:cubicBezTo>
                    <a:pt x="2763" y="1191"/>
                    <a:pt x="3477" y="310"/>
                    <a:pt x="4430" y="310"/>
                  </a:cubicBezTo>
                  <a:cubicBezTo>
                    <a:pt x="5144" y="310"/>
                    <a:pt x="5739" y="787"/>
                    <a:pt x="5906" y="1489"/>
                  </a:cubicBezTo>
                  <a:cubicBezTo>
                    <a:pt x="5916" y="1560"/>
                    <a:pt x="5986" y="1613"/>
                    <a:pt x="6058" y="1613"/>
                  </a:cubicBezTo>
                  <a:cubicBezTo>
                    <a:pt x="6071" y="1613"/>
                    <a:pt x="6084" y="1612"/>
                    <a:pt x="6097" y="1608"/>
                  </a:cubicBezTo>
                  <a:cubicBezTo>
                    <a:pt x="6192" y="1584"/>
                    <a:pt x="6251" y="1501"/>
                    <a:pt x="6216" y="1406"/>
                  </a:cubicBezTo>
                  <a:cubicBezTo>
                    <a:pt x="6132" y="1013"/>
                    <a:pt x="5906" y="656"/>
                    <a:pt x="5585" y="394"/>
                  </a:cubicBezTo>
                  <a:cubicBezTo>
                    <a:pt x="5251" y="132"/>
                    <a:pt x="4846" y="1"/>
                    <a:pt x="4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16731;p92">
              <a:extLst>
                <a:ext uri="{FF2B5EF4-FFF2-40B4-BE49-F238E27FC236}">
                  <a16:creationId xmlns:a16="http://schemas.microsoft.com/office/drawing/2014/main" id="{F7A9E447-1708-FDA0-2D0F-E75E4FD99E60}"/>
                </a:ext>
              </a:extLst>
            </p:cNvPr>
            <p:cNvSpPr/>
            <p:nvPr/>
          </p:nvSpPr>
          <p:spPr>
            <a:xfrm>
              <a:off x="4901803" y="1574957"/>
              <a:ext cx="28838" cy="50069"/>
            </a:xfrm>
            <a:custGeom>
              <a:avLst/>
              <a:gdLst/>
              <a:ahLst/>
              <a:cxnLst/>
              <a:rect l="l" t="t" r="r" b="b"/>
              <a:pathLst>
                <a:path w="906" h="1573" extrusionOk="0">
                  <a:moveTo>
                    <a:pt x="429" y="322"/>
                  </a:moveTo>
                  <a:lnTo>
                    <a:pt x="429" y="596"/>
                  </a:lnTo>
                  <a:cubicBezTo>
                    <a:pt x="310" y="548"/>
                    <a:pt x="274" y="513"/>
                    <a:pt x="274" y="453"/>
                  </a:cubicBezTo>
                  <a:cubicBezTo>
                    <a:pt x="274" y="358"/>
                    <a:pt x="358" y="334"/>
                    <a:pt x="429" y="322"/>
                  </a:cubicBezTo>
                  <a:close/>
                  <a:moveTo>
                    <a:pt x="512" y="894"/>
                  </a:moveTo>
                  <a:cubicBezTo>
                    <a:pt x="631" y="941"/>
                    <a:pt x="667" y="1001"/>
                    <a:pt x="667" y="1072"/>
                  </a:cubicBezTo>
                  <a:cubicBezTo>
                    <a:pt x="667" y="1167"/>
                    <a:pt x="608" y="1215"/>
                    <a:pt x="512" y="1227"/>
                  </a:cubicBezTo>
                  <a:lnTo>
                    <a:pt x="512" y="894"/>
                  </a:lnTo>
                  <a:close/>
                  <a:moveTo>
                    <a:pt x="453" y="1"/>
                  </a:moveTo>
                  <a:cubicBezTo>
                    <a:pt x="429" y="1"/>
                    <a:pt x="393" y="24"/>
                    <a:pt x="393" y="48"/>
                  </a:cubicBezTo>
                  <a:lnTo>
                    <a:pt x="393" y="108"/>
                  </a:lnTo>
                  <a:cubicBezTo>
                    <a:pt x="167" y="132"/>
                    <a:pt x="24" y="251"/>
                    <a:pt x="24" y="477"/>
                  </a:cubicBezTo>
                  <a:cubicBezTo>
                    <a:pt x="24" y="715"/>
                    <a:pt x="203" y="798"/>
                    <a:pt x="393" y="870"/>
                  </a:cubicBezTo>
                  <a:lnTo>
                    <a:pt x="393" y="1239"/>
                  </a:lnTo>
                  <a:cubicBezTo>
                    <a:pt x="286" y="1227"/>
                    <a:pt x="250" y="1179"/>
                    <a:pt x="155" y="1120"/>
                  </a:cubicBezTo>
                  <a:cubicBezTo>
                    <a:pt x="138" y="1108"/>
                    <a:pt x="122" y="1102"/>
                    <a:pt x="106" y="1102"/>
                  </a:cubicBezTo>
                  <a:cubicBezTo>
                    <a:pt x="46" y="1102"/>
                    <a:pt x="0" y="1182"/>
                    <a:pt x="0" y="1239"/>
                  </a:cubicBezTo>
                  <a:cubicBezTo>
                    <a:pt x="0" y="1275"/>
                    <a:pt x="12" y="1298"/>
                    <a:pt x="24" y="1310"/>
                  </a:cubicBezTo>
                  <a:cubicBezTo>
                    <a:pt x="96" y="1417"/>
                    <a:pt x="262" y="1465"/>
                    <a:pt x="393" y="1465"/>
                  </a:cubicBezTo>
                  <a:lnTo>
                    <a:pt x="393" y="1525"/>
                  </a:lnTo>
                  <a:cubicBezTo>
                    <a:pt x="393" y="1548"/>
                    <a:pt x="429" y="1572"/>
                    <a:pt x="453" y="1572"/>
                  </a:cubicBezTo>
                  <a:cubicBezTo>
                    <a:pt x="488" y="1572"/>
                    <a:pt x="512" y="1548"/>
                    <a:pt x="512" y="1525"/>
                  </a:cubicBezTo>
                  <a:lnTo>
                    <a:pt x="512" y="1465"/>
                  </a:lnTo>
                  <a:cubicBezTo>
                    <a:pt x="715" y="1429"/>
                    <a:pt x="869" y="1298"/>
                    <a:pt x="869" y="1060"/>
                  </a:cubicBezTo>
                  <a:cubicBezTo>
                    <a:pt x="905" y="810"/>
                    <a:pt x="739" y="715"/>
                    <a:pt x="536" y="644"/>
                  </a:cubicBezTo>
                  <a:lnTo>
                    <a:pt x="536" y="298"/>
                  </a:lnTo>
                  <a:cubicBezTo>
                    <a:pt x="608" y="298"/>
                    <a:pt x="631" y="322"/>
                    <a:pt x="715" y="358"/>
                  </a:cubicBezTo>
                  <a:cubicBezTo>
                    <a:pt x="728" y="367"/>
                    <a:pt x="742" y="372"/>
                    <a:pt x="758" y="372"/>
                  </a:cubicBezTo>
                  <a:cubicBezTo>
                    <a:pt x="784" y="372"/>
                    <a:pt x="811" y="355"/>
                    <a:pt x="834" y="310"/>
                  </a:cubicBezTo>
                  <a:cubicBezTo>
                    <a:pt x="858" y="274"/>
                    <a:pt x="869" y="215"/>
                    <a:pt x="810" y="167"/>
                  </a:cubicBezTo>
                  <a:cubicBezTo>
                    <a:pt x="739" y="108"/>
                    <a:pt x="619" y="96"/>
                    <a:pt x="512" y="96"/>
                  </a:cubicBezTo>
                  <a:lnTo>
                    <a:pt x="512" y="48"/>
                  </a:lnTo>
                  <a:cubicBezTo>
                    <a:pt x="512" y="24"/>
                    <a:pt x="488"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6732;p92">
              <a:extLst>
                <a:ext uri="{FF2B5EF4-FFF2-40B4-BE49-F238E27FC236}">
                  <a16:creationId xmlns:a16="http://schemas.microsoft.com/office/drawing/2014/main" id="{BC095278-1470-AD48-BDE3-157530B9342F}"/>
                </a:ext>
              </a:extLst>
            </p:cNvPr>
            <p:cNvSpPr/>
            <p:nvPr/>
          </p:nvSpPr>
          <p:spPr>
            <a:xfrm>
              <a:off x="4670239" y="1657269"/>
              <a:ext cx="359679" cy="206163"/>
            </a:xfrm>
            <a:custGeom>
              <a:avLst/>
              <a:gdLst/>
              <a:ahLst/>
              <a:cxnLst/>
              <a:rect l="l" t="t" r="r" b="b"/>
              <a:pathLst>
                <a:path w="11300" h="6477" extrusionOk="0">
                  <a:moveTo>
                    <a:pt x="3590" y="1935"/>
                  </a:moveTo>
                  <a:cubicBezTo>
                    <a:pt x="3607" y="1935"/>
                    <a:pt x="3623" y="1948"/>
                    <a:pt x="3632" y="1975"/>
                  </a:cubicBezTo>
                  <a:cubicBezTo>
                    <a:pt x="3715" y="2129"/>
                    <a:pt x="4727" y="4832"/>
                    <a:pt x="4751" y="4939"/>
                  </a:cubicBezTo>
                  <a:cubicBezTo>
                    <a:pt x="4775" y="4951"/>
                    <a:pt x="4751" y="4975"/>
                    <a:pt x="4727" y="4987"/>
                  </a:cubicBezTo>
                  <a:lnTo>
                    <a:pt x="4013" y="5261"/>
                  </a:lnTo>
                  <a:cubicBezTo>
                    <a:pt x="3965" y="5130"/>
                    <a:pt x="2941" y="2403"/>
                    <a:pt x="2870" y="2213"/>
                  </a:cubicBezTo>
                  <a:lnTo>
                    <a:pt x="3572" y="1939"/>
                  </a:lnTo>
                  <a:cubicBezTo>
                    <a:pt x="3578" y="1936"/>
                    <a:pt x="3584" y="1935"/>
                    <a:pt x="3590" y="1935"/>
                  </a:cubicBezTo>
                  <a:close/>
                  <a:moveTo>
                    <a:pt x="2584" y="2308"/>
                  </a:moveTo>
                  <a:lnTo>
                    <a:pt x="3727" y="5368"/>
                  </a:lnTo>
                  <a:cubicBezTo>
                    <a:pt x="3180" y="5570"/>
                    <a:pt x="1810" y="6082"/>
                    <a:pt x="1584" y="6166"/>
                  </a:cubicBezTo>
                  <a:cubicBezTo>
                    <a:pt x="1577" y="6172"/>
                    <a:pt x="1569" y="6175"/>
                    <a:pt x="1560" y="6175"/>
                  </a:cubicBezTo>
                  <a:cubicBezTo>
                    <a:pt x="1537" y="6175"/>
                    <a:pt x="1509" y="6156"/>
                    <a:pt x="1501" y="6130"/>
                  </a:cubicBezTo>
                  <a:lnTo>
                    <a:pt x="394" y="3201"/>
                  </a:lnTo>
                  <a:cubicBezTo>
                    <a:pt x="382" y="3177"/>
                    <a:pt x="394" y="3130"/>
                    <a:pt x="441" y="3118"/>
                  </a:cubicBezTo>
                  <a:cubicBezTo>
                    <a:pt x="1144" y="2844"/>
                    <a:pt x="2096" y="2487"/>
                    <a:pt x="2584" y="2308"/>
                  </a:cubicBezTo>
                  <a:close/>
                  <a:moveTo>
                    <a:pt x="10358" y="1"/>
                  </a:moveTo>
                  <a:cubicBezTo>
                    <a:pt x="10108" y="1"/>
                    <a:pt x="9869" y="131"/>
                    <a:pt x="9692" y="308"/>
                  </a:cubicBezTo>
                  <a:lnTo>
                    <a:pt x="7966" y="1737"/>
                  </a:lnTo>
                  <a:cubicBezTo>
                    <a:pt x="7883" y="1522"/>
                    <a:pt x="7668" y="1308"/>
                    <a:pt x="7263" y="1308"/>
                  </a:cubicBezTo>
                  <a:cubicBezTo>
                    <a:pt x="6756" y="1308"/>
                    <a:pt x="6387" y="1304"/>
                    <a:pt x="6108" y="1304"/>
                  </a:cubicBezTo>
                  <a:cubicBezTo>
                    <a:pt x="5503" y="1304"/>
                    <a:pt x="5318" y="1321"/>
                    <a:pt x="5049" y="1427"/>
                  </a:cubicBezTo>
                  <a:lnTo>
                    <a:pt x="3953" y="1868"/>
                  </a:lnTo>
                  <a:lnTo>
                    <a:pt x="3930" y="1820"/>
                  </a:lnTo>
                  <a:cubicBezTo>
                    <a:pt x="3875" y="1675"/>
                    <a:pt x="3745" y="1592"/>
                    <a:pt x="3597" y="1592"/>
                  </a:cubicBezTo>
                  <a:cubicBezTo>
                    <a:pt x="3550" y="1592"/>
                    <a:pt x="3502" y="1600"/>
                    <a:pt x="3453" y="1618"/>
                  </a:cubicBezTo>
                  <a:lnTo>
                    <a:pt x="2620" y="1927"/>
                  </a:lnTo>
                  <a:cubicBezTo>
                    <a:pt x="2251" y="2058"/>
                    <a:pt x="1108" y="2510"/>
                    <a:pt x="298" y="2808"/>
                  </a:cubicBezTo>
                  <a:cubicBezTo>
                    <a:pt x="96" y="2880"/>
                    <a:pt x="1" y="3106"/>
                    <a:pt x="84" y="3308"/>
                  </a:cubicBezTo>
                  <a:lnTo>
                    <a:pt x="1179" y="6225"/>
                  </a:lnTo>
                  <a:cubicBezTo>
                    <a:pt x="1234" y="6389"/>
                    <a:pt x="1379" y="6476"/>
                    <a:pt x="1540" y="6476"/>
                  </a:cubicBezTo>
                  <a:cubicBezTo>
                    <a:pt x="1590" y="6476"/>
                    <a:pt x="1641" y="6468"/>
                    <a:pt x="1691" y="6451"/>
                  </a:cubicBezTo>
                  <a:cubicBezTo>
                    <a:pt x="1941" y="6368"/>
                    <a:pt x="3608" y="5725"/>
                    <a:pt x="3977" y="5594"/>
                  </a:cubicBezTo>
                  <a:lnTo>
                    <a:pt x="4858" y="5261"/>
                  </a:lnTo>
                  <a:cubicBezTo>
                    <a:pt x="5049" y="5189"/>
                    <a:pt x="5144" y="4975"/>
                    <a:pt x="5061" y="4785"/>
                  </a:cubicBezTo>
                  <a:lnTo>
                    <a:pt x="5049" y="4737"/>
                  </a:lnTo>
                  <a:cubicBezTo>
                    <a:pt x="5620" y="4499"/>
                    <a:pt x="5632" y="4475"/>
                    <a:pt x="6228" y="4475"/>
                  </a:cubicBezTo>
                  <a:cubicBezTo>
                    <a:pt x="6311" y="4475"/>
                    <a:pt x="6394" y="4404"/>
                    <a:pt x="6394" y="4308"/>
                  </a:cubicBezTo>
                  <a:cubicBezTo>
                    <a:pt x="6394" y="4225"/>
                    <a:pt x="6311" y="4142"/>
                    <a:pt x="6228" y="4142"/>
                  </a:cubicBezTo>
                  <a:cubicBezTo>
                    <a:pt x="5585" y="4142"/>
                    <a:pt x="5525" y="4189"/>
                    <a:pt x="4930" y="4439"/>
                  </a:cubicBezTo>
                  <a:lnTo>
                    <a:pt x="4073" y="2153"/>
                  </a:lnTo>
                  <a:lnTo>
                    <a:pt x="5168" y="1689"/>
                  </a:lnTo>
                  <a:cubicBezTo>
                    <a:pt x="5361" y="1615"/>
                    <a:pt x="5513" y="1601"/>
                    <a:pt x="5986" y="1601"/>
                  </a:cubicBezTo>
                  <a:cubicBezTo>
                    <a:pt x="6270" y="1601"/>
                    <a:pt x="6670" y="1606"/>
                    <a:pt x="7263" y="1606"/>
                  </a:cubicBezTo>
                  <a:cubicBezTo>
                    <a:pt x="7442" y="1606"/>
                    <a:pt x="7561" y="1665"/>
                    <a:pt x="7644" y="1784"/>
                  </a:cubicBezTo>
                  <a:cubicBezTo>
                    <a:pt x="7704" y="1868"/>
                    <a:pt x="7704" y="1963"/>
                    <a:pt x="7716" y="1987"/>
                  </a:cubicBezTo>
                  <a:cubicBezTo>
                    <a:pt x="7716" y="2046"/>
                    <a:pt x="7668" y="2344"/>
                    <a:pt x="7382" y="2391"/>
                  </a:cubicBezTo>
                  <a:cubicBezTo>
                    <a:pt x="6942" y="2463"/>
                    <a:pt x="5989" y="2594"/>
                    <a:pt x="5978" y="2594"/>
                  </a:cubicBezTo>
                  <a:cubicBezTo>
                    <a:pt x="5882" y="2606"/>
                    <a:pt x="5823" y="2689"/>
                    <a:pt x="5835" y="2772"/>
                  </a:cubicBezTo>
                  <a:cubicBezTo>
                    <a:pt x="5858" y="2844"/>
                    <a:pt x="5918" y="2903"/>
                    <a:pt x="6001" y="2903"/>
                  </a:cubicBezTo>
                  <a:lnTo>
                    <a:pt x="6037" y="2903"/>
                  </a:lnTo>
                  <a:cubicBezTo>
                    <a:pt x="6049" y="2903"/>
                    <a:pt x="7001" y="2772"/>
                    <a:pt x="7442" y="2701"/>
                  </a:cubicBezTo>
                  <a:cubicBezTo>
                    <a:pt x="7859" y="2630"/>
                    <a:pt x="8014" y="2284"/>
                    <a:pt x="8037" y="2046"/>
                  </a:cubicBezTo>
                  <a:lnTo>
                    <a:pt x="9919" y="498"/>
                  </a:lnTo>
                  <a:cubicBezTo>
                    <a:pt x="10039" y="385"/>
                    <a:pt x="10193" y="287"/>
                    <a:pt x="10356" y="287"/>
                  </a:cubicBezTo>
                  <a:cubicBezTo>
                    <a:pt x="10451" y="287"/>
                    <a:pt x="10549" y="320"/>
                    <a:pt x="10645" y="403"/>
                  </a:cubicBezTo>
                  <a:cubicBezTo>
                    <a:pt x="10942" y="701"/>
                    <a:pt x="10681" y="1058"/>
                    <a:pt x="10597" y="1141"/>
                  </a:cubicBezTo>
                  <a:cubicBezTo>
                    <a:pt x="10526" y="1213"/>
                    <a:pt x="8240" y="3677"/>
                    <a:pt x="8240" y="3677"/>
                  </a:cubicBezTo>
                  <a:cubicBezTo>
                    <a:pt x="7906" y="4070"/>
                    <a:pt x="7466" y="4130"/>
                    <a:pt x="7263" y="4130"/>
                  </a:cubicBezTo>
                  <a:lnTo>
                    <a:pt x="6966" y="4130"/>
                  </a:lnTo>
                  <a:cubicBezTo>
                    <a:pt x="6882" y="4130"/>
                    <a:pt x="6811" y="4201"/>
                    <a:pt x="6811" y="4296"/>
                  </a:cubicBezTo>
                  <a:cubicBezTo>
                    <a:pt x="6811" y="4380"/>
                    <a:pt x="6882" y="4463"/>
                    <a:pt x="6966" y="4463"/>
                  </a:cubicBezTo>
                  <a:lnTo>
                    <a:pt x="7287" y="4463"/>
                  </a:lnTo>
                  <a:cubicBezTo>
                    <a:pt x="7502" y="4439"/>
                    <a:pt x="8061" y="4368"/>
                    <a:pt x="8478" y="3892"/>
                  </a:cubicBezTo>
                  <a:lnTo>
                    <a:pt x="10835" y="1344"/>
                  </a:lnTo>
                  <a:cubicBezTo>
                    <a:pt x="11062" y="1153"/>
                    <a:pt x="11300" y="629"/>
                    <a:pt x="10871" y="213"/>
                  </a:cubicBezTo>
                  <a:cubicBezTo>
                    <a:pt x="10706" y="62"/>
                    <a:pt x="10530" y="1"/>
                    <a:pt x="10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16733;p92">
            <a:extLst>
              <a:ext uri="{FF2B5EF4-FFF2-40B4-BE49-F238E27FC236}">
                <a16:creationId xmlns:a16="http://schemas.microsoft.com/office/drawing/2014/main" id="{8E9C8424-4E69-A9DE-7454-9C5466D62B6D}"/>
              </a:ext>
            </a:extLst>
          </p:cNvPr>
          <p:cNvGrpSpPr/>
          <p:nvPr/>
        </p:nvGrpSpPr>
        <p:grpSpPr>
          <a:xfrm>
            <a:off x="5541628" y="1894027"/>
            <a:ext cx="462654" cy="509901"/>
            <a:chOff x="4212429" y="1502385"/>
            <a:chExt cx="321037" cy="353822"/>
          </a:xfrm>
          <a:solidFill>
            <a:srgbClr val="8E1438"/>
          </a:solidFill>
        </p:grpSpPr>
        <p:sp>
          <p:nvSpPr>
            <p:cNvPr id="495" name="Google Shape;16734;p92">
              <a:extLst>
                <a:ext uri="{FF2B5EF4-FFF2-40B4-BE49-F238E27FC236}">
                  <a16:creationId xmlns:a16="http://schemas.microsoft.com/office/drawing/2014/main" id="{98454D0A-57E0-F0C3-8D64-0E949F83A178}"/>
                </a:ext>
              </a:extLst>
            </p:cNvPr>
            <p:cNvSpPr/>
            <p:nvPr/>
          </p:nvSpPr>
          <p:spPr>
            <a:xfrm>
              <a:off x="4310592" y="1585938"/>
              <a:ext cx="125092" cy="163001"/>
            </a:xfrm>
            <a:custGeom>
              <a:avLst/>
              <a:gdLst/>
              <a:ahLst/>
              <a:cxnLst/>
              <a:rect l="l" t="t" r="r" b="b"/>
              <a:pathLst>
                <a:path w="3930" h="5121" extrusionOk="0">
                  <a:moveTo>
                    <a:pt x="1941" y="310"/>
                  </a:moveTo>
                  <a:cubicBezTo>
                    <a:pt x="2227" y="310"/>
                    <a:pt x="2477" y="489"/>
                    <a:pt x="2584" y="751"/>
                  </a:cubicBezTo>
                  <a:cubicBezTo>
                    <a:pt x="2620" y="834"/>
                    <a:pt x="2644" y="930"/>
                    <a:pt x="2644" y="1013"/>
                  </a:cubicBezTo>
                  <a:lnTo>
                    <a:pt x="2644" y="1192"/>
                  </a:lnTo>
                  <a:cubicBezTo>
                    <a:pt x="2370" y="1096"/>
                    <a:pt x="2275" y="834"/>
                    <a:pt x="2251" y="822"/>
                  </a:cubicBezTo>
                  <a:cubicBezTo>
                    <a:pt x="2227" y="763"/>
                    <a:pt x="2179" y="715"/>
                    <a:pt x="2108" y="715"/>
                  </a:cubicBezTo>
                  <a:cubicBezTo>
                    <a:pt x="2048" y="715"/>
                    <a:pt x="1989" y="751"/>
                    <a:pt x="1953" y="811"/>
                  </a:cubicBezTo>
                  <a:cubicBezTo>
                    <a:pt x="1953" y="811"/>
                    <a:pt x="1763" y="1168"/>
                    <a:pt x="1239" y="1227"/>
                  </a:cubicBezTo>
                  <a:lnTo>
                    <a:pt x="1239" y="1025"/>
                  </a:lnTo>
                  <a:cubicBezTo>
                    <a:pt x="1263" y="930"/>
                    <a:pt x="1275" y="834"/>
                    <a:pt x="1310" y="751"/>
                  </a:cubicBezTo>
                  <a:cubicBezTo>
                    <a:pt x="1406" y="489"/>
                    <a:pt x="1667" y="310"/>
                    <a:pt x="1941" y="310"/>
                  </a:cubicBezTo>
                  <a:close/>
                  <a:moveTo>
                    <a:pt x="2108" y="1180"/>
                  </a:moveTo>
                  <a:cubicBezTo>
                    <a:pt x="2215" y="1322"/>
                    <a:pt x="2394" y="1489"/>
                    <a:pt x="2656" y="1549"/>
                  </a:cubicBezTo>
                  <a:lnTo>
                    <a:pt x="2656" y="1775"/>
                  </a:lnTo>
                  <a:cubicBezTo>
                    <a:pt x="2656" y="2144"/>
                    <a:pt x="2358" y="2454"/>
                    <a:pt x="1989" y="2477"/>
                  </a:cubicBezTo>
                  <a:lnTo>
                    <a:pt x="1929" y="2477"/>
                  </a:lnTo>
                  <a:cubicBezTo>
                    <a:pt x="1560" y="2442"/>
                    <a:pt x="1263" y="2144"/>
                    <a:pt x="1263" y="1763"/>
                  </a:cubicBezTo>
                  <a:lnTo>
                    <a:pt x="1263" y="1549"/>
                  </a:lnTo>
                  <a:cubicBezTo>
                    <a:pt x="1679" y="1501"/>
                    <a:pt x="1941" y="1322"/>
                    <a:pt x="2108" y="1180"/>
                  </a:cubicBezTo>
                  <a:close/>
                  <a:moveTo>
                    <a:pt x="2132" y="2799"/>
                  </a:moveTo>
                  <a:lnTo>
                    <a:pt x="2048" y="2966"/>
                  </a:lnTo>
                  <a:lnTo>
                    <a:pt x="1846" y="2966"/>
                  </a:lnTo>
                  <a:lnTo>
                    <a:pt x="1751" y="2799"/>
                  </a:lnTo>
                  <a:close/>
                  <a:moveTo>
                    <a:pt x="2025" y="3287"/>
                  </a:moveTo>
                  <a:lnTo>
                    <a:pt x="2215" y="4109"/>
                  </a:lnTo>
                  <a:lnTo>
                    <a:pt x="1941" y="4347"/>
                  </a:lnTo>
                  <a:lnTo>
                    <a:pt x="1679" y="4109"/>
                  </a:lnTo>
                  <a:lnTo>
                    <a:pt x="1870" y="3287"/>
                  </a:lnTo>
                  <a:close/>
                  <a:moveTo>
                    <a:pt x="2453" y="2870"/>
                  </a:moveTo>
                  <a:cubicBezTo>
                    <a:pt x="2668" y="2954"/>
                    <a:pt x="2894" y="3085"/>
                    <a:pt x="3072" y="3263"/>
                  </a:cubicBezTo>
                  <a:cubicBezTo>
                    <a:pt x="3394" y="3561"/>
                    <a:pt x="3561" y="3966"/>
                    <a:pt x="3561" y="4359"/>
                  </a:cubicBezTo>
                  <a:lnTo>
                    <a:pt x="3596" y="4775"/>
                  </a:lnTo>
                  <a:lnTo>
                    <a:pt x="322" y="4775"/>
                  </a:lnTo>
                  <a:lnTo>
                    <a:pt x="322" y="4359"/>
                  </a:lnTo>
                  <a:cubicBezTo>
                    <a:pt x="322" y="3942"/>
                    <a:pt x="501" y="3561"/>
                    <a:pt x="810" y="3263"/>
                  </a:cubicBezTo>
                  <a:cubicBezTo>
                    <a:pt x="989" y="3097"/>
                    <a:pt x="1215" y="2966"/>
                    <a:pt x="1441" y="2870"/>
                  </a:cubicBezTo>
                  <a:lnTo>
                    <a:pt x="1572" y="3144"/>
                  </a:lnTo>
                  <a:lnTo>
                    <a:pt x="1346" y="4120"/>
                  </a:lnTo>
                  <a:cubicBezTo>
                    <a:pt x="1334" y="4180"/>
                    <a:pt x="1346" y="4240"/>
                    <a:pt x="1394" y="4287"/>
                  </a:cubicBezTo>
                  <a:lnTo>
                    <a:pt x="1834" y="4692"/>
                  </a:lnTo>
                  <a:cubicBezTo>
                    <a:pt x="1870" y="4716"/>
                    <a:pt x="1917" y="4740"/>
                    <a:pt x="1941" y="4740"/>
                  </a:cubicBezTo>
                  <a:cubicBezTo>
                    <a:pt x="1989" y="4740"/>
                    <a:pt x="2025" y="4716"/>
                    <a:pt x="2048" y="4692"/>
                  </a:cubicBezTo>
                  <a:lnTo>
                    <a:pt x="2501" y="4287"/>
                  </a:lnTo>
                  <a:cubicBezTo>
                    <a:pt x="2537" y="4240"/>
                    <a:pt x="2560" y="4180"/>
                    <a:pt x="2537" y="4120"/>
                  </a:cubicBezTo>
                  <a:lnTo>
                    <a:pt x="2322" y="3144"/>
                  </a:lnTo>
                  <a:lnTo>
                    <a:pt x="2453" y="2870"/>
                  </a:lnTo>
                  <a:close/>
                  <a:moveTo>
                    <a:pt x="1965" y="1"/>
                  </a:moveTo>
                  <a:cubicBezTo>
                    <a:pt x="1394" y="1"/>
                    <a:pt x="929" y="465"/>
                    <a:pt x="929" y="1025"/>
                  </a:cubicBezTo>
                  <a:lnTo>
                    <a:pt x="929" y="1406"/>
                  </a:lnTo>
                  <a:lnTo>
                    <a:pt x="929" y="1775"/>
                  </a:lnTo>
                  <a:cubicBezTo>
                    <a:pt x="929" y="2096"/>
                    <a:pt x="1084" y="2394"/>
                    <a:pt x="1334" y="2573"/>
                  </a:cubicBezTo>
                  <a:cubicBezTo>
                    <a:pt x="560" y="2846"/>
                    <a:pt x="1" y="3561"/>
                    <a:pt x="1" y="4382"/>
                  </a:cubicBezTo>
                  <a:lnTo>
                    <a:pt x="1" y="4954"/>
                  </a:lnTo>
                  <a:cubicBezTo>
                    <a:pt x="1" y="5049"/>
                    <a:pt x="72" y="5121"/>
                    <a:pt x="155" y="5121"/>
                  </a:cubicBezTo>
                  <a:lnTo>
                    <a:pt x="3763" y="5121"/>
                  </a:lnTo>
                  <a:cubicBezTo>
                    <a:pt x="3846" y="5121"/>
                    <a:pt x="3930" y="5049"/>
                    <a:pt x="3930" y="4954"/>
                  </a:cubicBezTo>
                  <a:lnTo>
                    <a:pt x="3930" y="4382"/>
                  </a:lnTo>
                  <a:cubicBezTo>
                    <a:pt x="3930" y="3561"/>
                    <a:pt x="3346" y="2846"/>
                    <a:pt x="2584" y="2573"/>
                  </a:cubicBezTo>
                  <a:cubicBezTo>
                    <a:pt x="2822" y="2382"/>
                    <a:pt x="2989" y="2096"/>
                    <a:pt x="2989" y="1775"/>
                  </a:cubicBezTo>
                  <a:lnTo>
                    <a:pt x="2989" y="1406"/>
                  </a:lnTo>
                  <a:lnTo>
                    <a:pt x="2989" y="1025"/>
                  </a:lnTo>
                  <a:cubicBezTo>
                    <a:pt x="2989" y="465"/>
                    <a:pt x="2525" y="1"/>
                    <a:pt x="1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16735;p92">
              <a:extLst>
                <a:ext uri="{FF2B5EF4-FFF2-40B4-BE49-F238E27FC236}">
                  <a16:creationId xmlns:a16="http://schemas.microsoft.com/office/drawing/2014/main" id="{4D4B014D-5F9D-7165-2A9D-027D85F78728}"/>
                </a:ext>
              </a:extLst>
            </p:cNvPr>
            <p:cNvSpPr/>
            <p:nvPr/>
          </p:nvSpPr>
          <p:spPr>
            <a:xfrm>
              <a:off x="4248428" y="1536124"/>
              <a:ext cx="253972" cy="152179"/>
            </a:xfrm>
            <a:custGeom>
              <a:avLst/>
              <a:gdLst/>
              <a:ahLst/>
              <a:cxnLst/>
              <a:rect l="l" t="t" r="r" b="b"/>
              <a:pathLst>
                <a:path w="7979" h="4781" extrusionOk="0">
                  <a:moveTo>
                    <a:pt x="3906" y="0"/>
                  </a:moveTo>
                  <a:cubicBezTo>
                    <a:pt x="3876" y="0"/>
                    <a:pt x="3847" y="6"/>
                    <a:pt x="3823" y="18"/>
                  </a:cubicBezTo>
                  <a:cubicBezTo>
                    <a:pt x="3811" y="30"/>
                    <a:pt x="1775" y="1244"/>
                    <a:pt x="239" y="1244"/>
                  </a:cubicBezTo>
                  <a:cubicBezTo>
                    <a:pt x="156" y="1244"/>
                    <a:pt x="84" y="1304"/>
                    <a:pt x="72" y="1375"/>
                  </a:cubicBezTo>
                  <a:cubicBezTo>
                    <a:pt x="72" y="1387"/>
                    <a:pt x="1" y="1875"/>
                    <a:pt x="1" y="2614"/>
                  </a:cubicBezTo>
                  <a:cubicBezTo>
                    <a:pt x="1" y="2697"/>
                    <a:pt x="72" y="2768"/>
                    <a:pt x="156" y="2768"/>
                  </a:cubicBezTo>
                  <a:cubicBezTo>
                    <a:pt x="251" y="2768"/>
                    <a:pt x="322" y="2697"/>
                    <a:pt x="322" y="2614"/>
                  </a:cubicBezTo>
                  <a:cubicBezTo>
                    <a:pt x="322" y="2137"/>
                    <a:pt x="358" y="1744"/>
                    <a:pt x="382" y="1566"/>
                  </a:cubicBezTo>
                  <a:cubicBezTo>
                    <a:pt x="1037" y="1542"/>
                    <a:pt x="1835" y="1328"/>
                    <a:pt x="2739" y="923"/>
                  </a:cubicBezTo>
                  <a:cubicBezTo>
                    <a:pt x="3299" y="685"/>
                    <a:pt x="3728" y="435"/>
                    <a:pt x="3906" y="351"/>
                  </a:cubicBezTo>
                  <a:cubicBezTo>
                    <a:pt x="4085" y="447"/>
                    <a:pt x="4525" y="685"/>
                    <a:pt x="5085" y="923"/>
                  </a:cubicBezTo>
                  <a:cubicBezTo>
                    <a:pt x="5990" y="1316"/>
                    <a:pt x="6788" y="1542"/>
                    <a:pt x="7442" y="1566"/>
                  </a:cubicBezTo>
                  <a:cubicBezTo>
                    <a:pt x="7478" y="1971"/>
                    <a:pt x="7585" y="3233"/>
                    <a:pt x="7288" y="4590"/>
                  </a:cubicBezTo>
                  <a:cubicBezTo>
                    <a:pt x="7276" y="4673"/>
                    <a:pt x="7323" y="4769"/>
                    <a:pt x="7407" y="4781"/>
                  </a:cubicBezTo>
                  <a:lnTo>
                    <a:pt x="7442" y="4781"/>
                  </a:lnTo>
                  <a:cubicBezTo>
                    <a:pt x="7514" y="4781"/>
                    <a:pt x="7585" y="4733"/>
                    <a:pt x="7597" y="4650"/>
                  </a:cubicBezTo>
                  <a:cubicBezTo>
                    <a:pt x="7978" y="2947"/>
                    <a:pt x="7752" y="1435"/>
                    <a:pt x="7740" y="1375"/>
                  </a:cubicBezTo>
                  <a:cubicBezTo>
                    <a:pt x="7728" y="1304"/>
                    <a:pt x="7669" y="1244"/>
                    <a:pt x="7573" y="1244"/>
                  </a:cubicBezTo>
                  <a:cubicBezTo>
                    <a:pt x="6037" y="1244"/>
                    <a:pt x="4001" y="30"/>
                    <a:pt x="3990" y="18"/>
                  </a:cubicBezTo>
                  <a:cubicBezTo>
                    <a:pt x="3966" y="6"/>
                    <a:pt x="3936" y="0"/>
                    <a:pt x="39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16736;p92">
              <a:extLst>
                <a:ext uri="{FF2B5EF4-FFF2-40B4-BE49-F238E27FC236}">
                  <a16:creationId xmlns:a16="http://schemas.microsoft.com/office/drawing/2014/main" id="{092273CE-DD59-E76C-5805-9C66C61580AA}"/>
                </a:ext>
              </a:extLst>
            </p:cNvPr>
            <p:cNvSpPr/>
            <p:nvPr/>
          </p:nvSpPr>
          <p:spPr>
            <a:xfrm>
              <a:off x="4248428" y="1633270"/>
              <a:ext cx="238407" cy="187288"/>
            </a:xfrm>
            <a:custGeom>
              <a:avLst/>
              <a:gdLst/>
              <a:ahLst/>
              <a:cxnLst/>
              <a:rect l="l" t="t" r="r" b="b"/>
              <a:pathLst>
                <a:path w="7490" h="5884" extrusionOk="0">
                  <a:moveTo>
                    <a:pt x="186" y="1"/>
                  </a:moveTo>
                  <a:cubicBezTo>
                    <a:pt x="180" y="1"/>
                    <a:pt x="174" y="1"/>
                    <a:pt x="168" y="2"/>
                  </a:cubicBezTo>
                  <a:cubicBezTo>
                    <a:pt x="72" y="2"/>
                    <a:pt x="1" y="97"/>
                    <a:pt x="13" y="181"/>
                  </a:cubicBezTo>
                  <a:cubicBezTo>
                    <a:pt x="84" y="1383"/>
                    <a:pt x="370" y="2455"/>
                    <a:pt x="846" y="3348"/>
                  </a:cubicBezTo>
                  <a:cubicBezTo>
                    <a:pt x="1501" y="4574"/>
                    <a:pt x="2513" y="5419"/>
                    <a:pt x="3859" y="5860"/>
                  </a:cubicBezTo>
                  <a:cubicBezTo>
                    <a:pt x="3870" y="5860"/>
                    <a:pt x="3882" y="5884"/>
                    <a:pt x="3894" y="5884"/>
                  </a:cubicBezTo>
                  <a:cubicBezTo>
                    <a:pt x="3918" y="5884"/>
                    <a:pt x="3930" y="5884"/>
                    <a:pt x="3942" y="5860"/>
                  </a:cubicBezTo>
                  <a:cubicBezTo>
                    <a:pt x="4811" y="5586"/>
                    <a:pt x="5549" y="5110"/>
                    <a:pt x="6133" y="4503"/>
                  </a:cubicBezTo>
                  <a:cubicBezTo>
                    <a:pt x="6716" y="3872"/>
                    <a:pt x="7157" y="3086"/>
                    <a:pt x="7442" y="2145"/>
                  </a:cubicBezTo>
                  <a:cubicBezTo>
                    <a:pt x="7490" y="2062"/>
                    <a:pt x="7442" y="1967"/>
                    <a:pt x="7347" y="1955"/>
                  </a:cubicBezTo>
                  <a:cubicBezTo>
                    <a:pt x="7330" y="1948"/>
                    <a:pt x="7313" y="1944"/>
                    <a:pt x="7296" y="1944"/>
                  </a:cubicBezTo>
                  <a:cubicBezTo>
                    <a:pt x="7228" y="1944"/>
                    <a:pt x="7164" y="1996"/>
                    <a:pt x="7145" y="2062"/>
                  </a:cubicBezTo>
                  <a:cubicBezTo>
                    <a:pt x="6871" y="2931"/>
                    <a:pt x="6454" y="3693"/>
                    <a:pt x="5906" y="4277"/>
                  </a:cubicBezTo>
                  <a:cubicBezTo>
                    <a:pt x="5371" y="4836"/>
                    <a:pt x="4704" y="5265"/>
                    <a:pt x="3894" y="5539"/>
                  </a:cubicBezTo>
                  <a:cubicBezTo>
                    <a:pt x="2668" y="5122"/>
                    <a:pt x="1727" y="4336"/>
                    <a:pt x="1132" y="3181"/>
                  </a:cubicBezTo>
                  <a:cubicBezTo>
                    <a:pt x="680" y="2336"/>
                    <a:pt x="418" y="1312"/>
                    <a:pt x="346" y="157"/>
                  </a:cubicBezTo>
                  <a:cubicBezTo>
                    <a:pt x="346" y="69"/>
                    <a:pt x="264"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16737;p92">
              <a:extLst>
                <a:ext uri="{FF2B5EF4-FFF2-40B4-BE49-F238E27FC236}">
                  <a16:creationId xmlns:a16="http://schemas.microsoft.com/office/drawing/2014/main" id="{D31E8CB3-ADE9-C89F-3F7E-65733D8AF36A}"/>
                </a:ext>
              </a:extLst>
            </p:cNvPr>
            <p:cNvSpPr/>
            <p:nvPr/>
          </p:nvSpPr>
          <p:spPr>
            <a:xfrm>
              <a:off x="4212429" y="1502385"/>
              <a:ext cx="321037" cy="353822"/>
            </a:xfrm>
            <a:custGeom>
              <a:avLst/>
              <a:gdLst/>
              <a:ahLst/>
              <a:cxnLst/>
              <a:rect l="l" t="t" r="r" b="b"/>
              <a:pathLst>
                <a:path w="10086" h="11116" extrusionOk="0">
                  <a:moveTo>
                    <a:pt x="5061" y="316"/>
                  </a:moveTo>
                  <a:cubicBezTo>
                    <a:pt x="5263" y="435"/>
                    <a:pt x="5811" y="757"/>
                    <a:pt x="6549" y="1066"/>
                  </a:cubicBezTo>
                  <a:cubicBezTo>
                    <a:pt x="7692" y="1554"/>
                    <a:pt x="8692" y="1828"/>
                    <a:pt x="9526" y="1852"/>
                  </a:cubicBezTo>
                  <a:cubicBezTo>
                    <a:pt x="9550" y="2328"/>
                    <a:pt x="9693" y="3876"/>
                    <a:pt x="9335" y="5579"/>
                  </a:cubicBezTo>
                  <a:cubicBezTo>
                    <a:pt x="9073" y="6745"/>
                    <a:pt x="8645" y="7757"/>
                    <a:pt x="8049" y="8591"/>
                  </a:cubicBezTo>
                  <a:cubicBezTo>
                    <a:pt x="7311" y="9603"/>
                    <a:pt x="6299" y="10341"/>
                    <a:pt x="5049" y="10770"/>
                  </a:cubicBezTo>
                  <a:cubicBezTo>
                    <a:pt x="3799" y="10341"/>
                    <a:pt x="2775" y="9603"/>
                    <a:pt x="2037" y="8591"/>
                  </a:cubicBezTo>
                  <a:cubicBezTo>
                    <a:pt x="1430" y="7781"/>
                    <a:pt x="989" y="6745"/>
                    <a:pt x="751" y="5579"/>
                  </a:cubicBezTo>
                  <a:cubicBezTo>
                    <a:pt x="394" y="3876"/>
                    <a:pt x="537" y="2316"/>
                    <a:pt x="596" y="1852"/>
                  </a:cubicBezTo>
                  <a:cubicBezTo>
                    <a:pt x="1406" y="1828"/>
                    <a:pt x="2418" y="1554"/>
                    <a:pt x="3573" y="1066"/>
                  </a:cubicBezTo>
                  <a:cubicBezTo>
                    <a:pt x="4299" y="757"/>
                    <a:pt x="4847" y="435"/>
                    <a:pt x="5061" y="316"/>
                  </a:cubicBezTo>
                  <a:close/>
                  <a:moveTo>
                    <a:pt x="5037" y="1"/>
                  </a:moveTo>
                  <a:cubicBezTo>
                    <a:pt x="5007" y="1"/>
                    <a:pt x="4978" y="7"/>
                    <a:pt x="4954" y="18"/>
                  </a:cubicBezTo>
                  <a:cubicBezTo>
                    <a:pt x="4930" y="30"/>
                    <a:pt x="2370" y="1554"/>
                    <a:pt x="441" y="1554"/>
                  </a:cubicBezTo>
                  <a:cubicBezTo>
                    <a:pt x="370" y="1554"/>
                    <a:pt x="299" y="1614"/>
                    <a:pt x="287" y="1685"/>
                  </a:cubicBezTo>
                  <a:cubicBezTo>
                    <a:pt x="263" y="1769"/>
                    <a:pt x="1" y="3578"/>
                    <a:pt x="429" y="5650"/>
                  </a:cubicBezTo>
                  <a:cubicBezTo>
                    <a:pt x="680" y="6865"/>
                    <a:pt x="1132" y="7924"/>
                    <a:pt x="1775" y="8793"/>
                  </a:cubicBezTo>
                  <a:cubicBezTo>
                    <a:pt x="2561" y="9877"/>
                    <a:pt x="3644" y="10651"/>
                    <a:pt x="5001" y="11091"/>
                  </a:cubicBezTo>
                  <a:cubicBezTo>
                    <a:pt x="5013" y="11091"/>
                    <a:pt x="5025" y="11115"/>
                    <a:pt x="5049" y="11115"/>
                  </a:cubicBezTo>
                  <a:cubicBezTo>
                    <a:pt x="5061" y="11115"/>
                    <a:pt x="5073" y="11115"/>
                    <a:pt x="5085" y="11091"/>
                  </a:cubicBezTo>
                  <a:cubicBezTo>
                    <a:pt x="6430" y="10651"/>
                    <a:pt x="7514" y="9877"/>
                    <a:pt x="8323" y="8793"/>
                  </a:cubicBezTo>
                  <a:cubicBezTo>
                    <a:pt x="8954" y="7924"/>
                    <a:pt x="9407" y="6865"/>
                    <a:pt x="9657" y="5650"/>
                  </a:cubicBezTo>
                  <a:cubicBezTo>
                    <a:pt x="10085" y="3566"/>
                    <a:pt x="9812" y="1769"/>
                    <a:pt x="9788" y="1685"/>
                  </a:cubicBezTo>
                  <a:cubicBezTo>
                    <a:pt x="9776" y="1614"/>
                    <a:pt x="9716" y="1554"/>
                    <a:pt x="9633" y="1554"/>
                  </a:cubicBezTo>
                  <a:cubicBezTo>
                    <a:pt x="7692" y="1554"/>
                    <a:pt x="5132" y="42"/>
                    <a:pt x="5121" y="18"/>
                  </a:cubicBezTo>
                  <a:cubicBezTo>
                    <a:pt x="5097" y="7"/>
                    <a:pt x="5067" y="1"/>
                    <a:pt x="5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16738;p92">
            <a:extLst>
              <a:ext uri="{FF2B5EF4-FFF2-40B4-BE49-F238E27FC236}">
                <a16:creationId xmlns:a16="http://schemas.microsoft.com/office/drawing/2014/main" id="{67333DBC-ADD4-65AF-825E-A862B1F20571}"/>
              </a:ext>
            </a:extLst>
          </p:cNvPr>
          <p:cNvGrpSpPr/>
          <p:nvPr/>
        </p:nvGrpSpPr>
        <p:grpSpPr>
          <a:xfrm>
            <a:off x="2789602" y="1899209"/>
            <a:ext cx="484488" cy="483388"/>
            <a:chOff x="2302788" y="1505981"/>
            <a:chExt cx="336188" cy="335425"/>
          </a:xfrm>
          <a:solidFill>
            <a:srgbClr val="8E1438"/>
          </a:solidFill>
        </p:grpSpPr>
        <p:sp>
          <p:nvSpPr>
            <p:cNvPr id="500" name="Google Shape;16739;p92">
              <a:extLst>
                <a:ext uri="{FF2B5EF4-FFF2-40B4-BE49-F238E27FC236}">
                  <a16:creationId xmlns:a16="http://schemas.microsoft.com/office/drawing/2014/main" id="{50CB20E8-694D-73BC-AE75-2FBE57CE91E4}"/>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16740;p92">
              <a:extLst>
                <a:ext uri="{FF2B5EF4-FFF2-40B4-BE49-F238E27FC236}">
                  <a16:creationId xmlns:a16="http://schemas.microsoft.com/office/drawing/2014/main" id="{29384589-D3A9-DCEB-2804-97B42053D359}"/>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16741;p92">
              <a:extLst>
                <a:ext uri="{FF2B5EF4-FFF2-40B4-BE49-F238E27FC236}">
                  <a16:creationId xmlns:a16="http://schemas.microsoft.com/office/drawing/2014/main" id="{A799BADB-E576-F992-7CB5-690FD94709B0}"/>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16742;p92">
              <a:extLst>
                <a:ext uri="{FF2B5EF4-FFF2-40B4-BE49-F238E27FC236}">
                  <a16:creationId xmlns:a16="http://schemas.microsoft.com/office/drawing/2014/main" id="{5F12D6B6-906B-0060-EC32-12EBA45CC041}"/>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16743;p92">
              <a:extLst>
                <a:ext uri="{FF2B5EF4-FFF2-40B4-BE49-F238E27FC236}">
                  <a16:creationId xmlns:a16="http://schemas.microsoft.com/office/drawing/2014/main" id="{73686BC3-6978-3C2E-A894-E3DF07997AA2}"/>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6744;p92">
              <a:extLst>
                <a:ext uri="{FF2B5EF4-FFF2-40B4-BE49-F238E27FC236}">
                  <a16:creationId xmlns:a16="http://schemas.microsoft.com/office/drawing/2014/main" id="{EF9E9DD6-969A-53EF-3762-FE5C75D4D446}"/>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6745;p92">
              <a:extLst>
                <a:ext uri="{FF2B5EF4-FFF2-40B4-BE49-F238E27FC236}">
                  <a16:creationId xmlns:a16="http://schemas.microsoft.com/office/drawing/2014/main" id="{EB99B1EF-C59D-F8F7-2AE8-1296589F4B1C}"/>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6746;p92">
              <a:extLst>
                <a:ext uri="{FF2B5EF4-FFF2-40B4-BE49-F238E27FC236}">
                  <a16:creationId xmlns:a16="http://schemas.microsoft.com/office/drawing/2014/main" id="{5B8B9163-36CF-B3EB-D6FC-543DEC116A4F}"/>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6747;p92">
              <a:extLst>
                <a:ext uri="{FF2B5EF4-FFF2-40B4-BE49-F238E27FC236}">
                  <a16:creationId xmlns:a16="http://schemas.microsoft.com/office/drawing/2014/main" id="{1FEAB18B-B6A3-DD5D-FDA0-8112CC4B90D3}"/>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6748;p92">
              <a:extLst>
                <a:ext uri="{FF2B5EF4-FFF2-40B4-BE49-F238E27FC236}">
                  <a16:creationId xmlns:a16="http://schemas.microsoft.com/office/drawing/2014/main" id="{375AF6DA-B599-E27E-E6C1-BFD4646570A5}"/>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6749;p92">
              <a:extLst>
                <a:ext uri="{FF2B5EF4-FFF2-40B4-BE49-F238E27FC236}">
                  <a16:creationId xmlns:a16="http://schemas.microsoft.com/office/drawing/2014/main" id="{28351B59-24BA-F281-BC46-C116EF8D6F29}"/>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6750;p92">
              <a:extLst>
                <a:ext uri="{FF2B5EF4-FFF2-40B4-BE49-F238E27FC236}">
                  <a16:creationId xmlns:a16="http://schemas.microsoft.com/office/drawing/2014/main" id="{985D7FE1-0440-2025-9EAB-1BDDDE54100C}"/>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16751;p92">
              <a:extLst>
                <a:ext uri="{FF2B5EF4-FFF2-40B4-BE49-F238E27FC236}">
                  <a16:creationId xmlns:a16="http://schemas.microsoft.com/office/drawing/2014/main" id="{6C993DC6-B08C-F5CF-938B-D09654F2BF3B}"/>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16752;p92">
              <a:extLst>
                <a:ext uri="{FF2B5EF4-FFF2-40B4-BE49-F238E27FC236}">
                  <a16:creationId xmlns:a16="http://schemas.microsoft.com/office/drawing/2014/main" id="{AA2CD07A-CA8B-DA56-B0CC-2980E834F148}"/>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16753;p92">
              <a:extLst>
                <a:ext uri="{FF2B5EF4-FFF2-40B4-BE49-F238E27FC236}">
                  <a16:creationId xmlns:a16="http://schemas.microsoft.com/office/drawing/2014/main" id="{E7579E71-E2DC-7D40-1D3E-0CEBF229C24A}"/>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6754;p92">
              <a:extLst>
                <a:ext uri="{FF2B5EF4-FFF2-40B4-BE49-F238E27FC236}">
                  <a16:creationId xmlns:a16="http://schemas.microsoft.com/office/drawing/2014/main" id="{F8CAAE16-FEB4-449F-A873-54363D136D59}"/>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16755;p92">
              <a:extLst>
                <a:ext uri="{FF2B5EF4-FFF2-40B4-BE49-F238E27FC236}">
                  <a16:creationId xmlns:a16="http://schemas.microsoft.com/office/drawing/2014/main" id="{9253F35E-83EA-F907-1BB0-435E25728C99}"/>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16756;p92">
            <a:extLst>
              <a:ext uri="{FF2B5EF4-FFF2-40B4-BE49-F238E27FC236}">
                <a16:creationId xmlns:a16="http://schemas.microsoft.com/office/drawing/2014/main" id="{5C527FA2-115A-0285-55E4-CB305C23BAA2}"/>
              </a:ext>
            </a:extLst>
          </p:cNvPr>
          <p:cNvGrpSpPr/>
          <p:nvPr/>
        </p:nvGrpSpPr>
        <p:grpSpPr>
          <a:xfrm>
            <a:off x="3477757" y="1922145"/>
            <a:ext cx="480085" cy="462654"/>
            <a:chOff x="2780301" y="1521896"/>
            <a:chExt cx="333133" cy="321037"/>
          </a:xfrm>
          <a:solidFill>
            <a:srgbClr val="8E1438"/>
          </a:solidFill>
        </p:grpSpPr>
        <p:sp>
          <p:nvSpPr>
            <p:cNvPr id="518" name="Google Shape;16757;p92">
              <a:extLst>
                <a:ext uri="{FF2B5EF4-FFF2-40B4-BE49-F238E27FC236}">
                  <a16:creationId xmlns:a16="http://schemas.microsoft.com/office/drawing/2014/main" id="{68F2A997-C576-0EB7-6C05-9342EF8FE165}"/>
                </a:ext>
              </a:extLst>
            </p:cNvPr>
            <p:cNvSpPr/>
            <p:nvPr/>
          </p:nvSpPr>
          <p:spPr>
            <a:xfrm>
              <a:off x="3009573" y="1542745"/>
              <a:ext cx="72031" cy="9517"/>
            </a:xfrm>
            <a:custGeom>
              <a:avLst/>
              <a:gdLst/>
              <a:ahLst/>
              <a:cxnLst/>
              <a:rect l="l" t="t" r="r" b="b"/>
              <a:pathLst>
                <a:path w="2263" h="299" extrusionOk="0">
                  <a:moveTo>
                    <a:pt x="155" y="1"/>
                  </a:moveTo>
                  <a:cubicBezTo>
                    <a:pt x="60" y="1"/>
                    <a:pt x="0" y="84"/>
                    <a:pt x="0" y="155"/>
                  </a:cubicBezTo>
                  <a:cubicBezTo>
                    <a:pt x="0" y="227"/>
                    <a:pt x="72" y="298"/>
                    <a:pt x="155" y="298"/>
                  </a:cubicBezTo>
                  <a:lnTo>
                    <a:pt x="2120" y="298"/>
                  </a:lnTo>
                  <a:cubicBezTo>
                    <a:pt x="2203" y="298"/>
                    <a:pt x="2263" y="227"/>
                    <a:pt x="2263" y="155"/>
                  </a:cubicBezTo>
                  <a:cubicBezTo>
                    <a:pt x="2263" y="60"/>
                    <a:pt x="2203"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6758;p92">
              <a:extLst>
                <a:ext uri="{FF2B5EF4-FFF2-40B4-BE49-F238E27FC236}">
                  <a16:creationId xmlns:a16="http://schemas.microsoft.com/office/drawing/2014/main" id="{E2ABC9C8-6B28-8BC9-DD8A-9E1E6F42FA9F}"/>
                </a:ext>
              </a:extLst>
            </p:cNvPr>
            <p:cNvSpPr/>
            <p:nvPr/>
          </p:nvSpPr>
          <p:spPr>
            <a:xfrm>
              <a:off x="2967876" y="1542745"/>
              <a:ext cx="30366" cy="9517"/>
            </a:xfrm>
            <a:custGeom>
              <a:avLst/>
              <a:gdLst/>
              <a:ahLst/>
              <a:cxnLst/>
              <a:rect l="l" t="t" r="r" b="b"/>
              <a:pathLst>
                <a:path w="954" h="299" extrusionOk="0">
                  <a:moveTo>
                    <a:pt x="156" y="1"/>
                  </a:moveTo>
                  <a:cubicBezTo>
                    <a:pt x="60" y="1"/>
                    <a:pt x="1" y="84"/>
                    <a:pt x="1" y="155"/>
                  </a:cubicBezTo>
                  <a:cubicBezTo>
                    <a:pt x="1" y="227"/>
                    <a:pt x="72" y="298"/>
                    <a:pt x="156" y="298"/>
                  </a:cubicBezTo>
                  <a:lnTo>
                    <a:pt x="810" y="298"/>
                  </a:lnTo>
                  <a:cubicBezTo>
                    <a:pt x="894" y="298"/>
                    <a:pt x="953" y="227"/>
                    <a:pt x="953" y="155"/>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16759;p92">
              <a:extLst>
                <a:ext uri="{FF2B5EF4-FFF2-40B4-BE49-F238E27FC236}">
                  <a16:creationId xmlns:a16="http://schemas.microsoft.com/office/drawing/2014/main" id="{27332918-E608-BA5D-9EB6-9A49D9D24C06}"/>
                </a:ext>
              </a:extLst>
            </p:cNvPr>
            <p:cNvSpPr/>
            <p:nvPr/>
          </p:nvSpPr>
          <p:spPr>
            <a:xfrm>
              <a:off x="3061870" y="1563594"/>
              <a:ext cx="19735" cy="9517"/>
            </a:xfrm>
            <a:custGeom>
              <a:avLst/>
              <a:gdLst/>
              <a:ahLst/>
              <a:cxnLst/>
              <a:rect l="l" t="t" r="r" b="b"/>
              <a:pathLst>
                <a:path w="620" h="299" extrusionOk="0">
                  <a:moveTo>
                    <a:pt x="143" y="0"/>
                  </a:moveTo>
                  <a:cubicBezTo>
                    <a:pt x="60" y="0"/>
                    <a:pt x="0" y="84"/>
                    <a:pt x="0" y="155"/>
                  </a:cubicBezTo>
                  <a:cubicBezTo>
                    <a:pt x="0" y="239"/>
                    <a:pt x="72" y="298"/>
                    <a:pt x="143" y="298"/>
                  </a:cubicBezTo>
                  <a:lnTo>
                    <a:pt x="477" y="298"/>
                  </a:lnTo>
                  <a:cubicBezTo>
                    <a:pt x="560" y="298"/>
                    <a:pt x="620" y="227"/>
                    <a:pt x="620" y="155"/>
                  </a:cubicBezTo>
                  <a:cubicBezTo>
                    <a:pt x="620" y="60"/>
                    <a:pt x="560"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6760;p92">
              <a:extLst>
                <a:ext uri="{FF2B5EF4-FFF2-40B4-BE49-F238E27FC236}">
                  <a16:creationId xmlns:a16="http://schemas.microsoft.com/office/drawing/2014/main" id="{9D82B4FB-39CF-A2FE-DD01-20144B3EB05E}"/>
                </a:ext>
              </a:extLst>
            </p:cNvPr>
            <p:cNvSpPr/>
            <p:nvPr/>
          </p:nvSpPr>
          <p:spPr>
            <a:xfrm>
              <a:off x="2967876" y="1563594"/>
              <a:ext cx="82663" cy="9517"/>
            </a:xfrm>
            <a:custGeom>
              <a:avLst/>
              <a:gdLst/>
              <a:ahLst/>
              <a:cxnLst/>
              <a:rect l="l" t="t" r="r" b="b"/>
              <a:pathLst>
                <a:path w="2597" h="299" extrusionOk="0">
                  <a:moveTo>
                    <a:pt x="156" y="0"/>
                  </a:moveTo>
                  <a:cubicBezTo>
                    <a:pt x="60" y="0"/>
                    <a:pt x="1" y="84"/>
                    <a:pt x="1" y="155"/>
                  </a:cubicBezTo>
                  <a:cubicBezTo>
                    <a:pt x="1" y="239"/>
                    <a:pt x="72" y="298"/>
                    <a:pt x="156" y="298"/>
                  </a:cubicBezTo>
                  <a:lnTo>
                    <a:pt x="2442" y="298"/>
                  </a:lnTo>
                  <a:cubicBezTo>
                    <a:pt x="2537" y="298"/>
                    <a:pt x="2596" y="227"/>
                    <a:pt x="2596" y="155"/>
                  </a:cubicBezTo>
                  <a:cubicBezTo>
                    <a:pt x="2596" y="60"/>
                    <a:pt x="2537"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16761;p92">
              <a:extLst>
                <a:ext uri="{FF2B5EF4-FFF2-40B4-BE49-F238E27FC236}">
                  <a16:creationId xmlns:a16="http://schemas.microsoft.com/office/drawing/2014/main" id="{622F044B-188F-CBB6-451D-D28D3EE10219}"/>
                </a:ext>
              </a:extLst>
            </p:cNvPr>
            <p:cNvSpPr/>
            <p:nvPr/>
          </p:nvSpPr>
          <p:spPr>
            <a:xfrm>
              <a:off x="2936809" y="1521896"/>
              <a:ext cx="176625" cy="96286"/>
            </a:xfrm>
            <a:custGeom>
              <a:avLst/>
              <a:gdLst/>
              <a:ahLst/>
              <a:cxnLst/>
              <a:rect l="l" t="t" r="r" b="b"/>
              <a:pathLst>
                <a:path w="5549" h="3025" extrusionOk="0">
                  <a:moveTo>
                    <a:pt x="4894" y="298"/>
                  </a:moveTo>
                  <a:cubicBezTo>
                    <a:pt x="5084" y="298"/>
                    <a:pt x="5227" y="453"/>
                    <a:pt x="5227" y="644"/>
                  </a:cubicBezTo>
                  <a:lnTo>
                    <a:pt x="5227" y="1620"/>
                  </a:lnTo>
                  <a:cubicBezTo>
                    <a:pt x="5227" y="1822"/>
                    <a:pt x="5084" y="1965"/>
                    <a:pt x="4894" y="1965"/>
                  </a:cubicBezTo>
                  <a:lnTo>
                    <a:pt x="4406" y="1965"/>
                  </a:lnTo>
                  <a:cubicBezTo>
                    <a:pt x="4358" y="1965"/>
                    <a:pt x="4310" y="1989"/>
                    <a:pt x="4287" y="2025"/>
                  </a:cubicBezTo>
                  <a:cubicBezTo>
                    <a:pt x="4251" y="2061"/>
                    <a:pt x="4239" y="2096"/>
                    <a:pt x="4251" y="2144"/>
                  </a:cubicBezTo>
                  <a:lnTo>
                    <a:pt x="4346" y="2727"/>
                  </a:lnTo>
                  <a:lnTo>
                    <a:pt x="4346" y="2739"/>
                  </a:lnTo>
                  <a:lnTo>
                    <a:pt x="4322" y="2739"/>
                  </a:lnTo>
                  <a:lnTo>
                    <a:pt x="3346" y="2001"/>
                  </a:lnTo>
                  <a:cubicBezTo>
                    <a:pt x="3310" y="1977"/>
                    <a:pt x="3287" y="1965"/>
                    <a:pt x="3251" y="1965"/>
                  </a:cubicBezTo>
                  <a:lnTo>
                    <a:pt x="631" y="1965"/>
                  </a:lnTo>
                  <a:cubicBezTo>
                    <a:pt x="441" y="1965"/>
                    <a:pt x="298" y="1822"/>
                    <a:pt x="298" y="1620"/>
                  </a:cubicBezTo>
                  <a:lnTo>
                    <a:pt x="298" y="644"/>
                  </a:lnTo>
                  <a:cubicBezTo>
                    <a:pt x="298" y="453"/>
                    <a:pt x="441" y="298"/>
                    <a:pt x="631" y="298"/>
                  </a:cubicBezTo>
                  <a:close/>
                  <a:moveTo>
                    <a:pt x="631" y="1"/>
                  </a:moveTo>
                  <a:cubicBezTo>
                    <a:pt x="274" y="1"/>
                    <a:pt x="0" y="286"/>
                    <a:pt x="0" y="644"/>
                  </a:cubicBezTo>
                  <a:lnTo>
                    <a:pt x="0" y="1632"/>
                  </a:lnTo>
                  <a:cubicBezTo>
                    <a:pt x="0" y="1989"/>
                    <a:pt x="274" y="2263"/>
                    <a:pt x="631" y="2263"/>
                  </a:cubicBezTo>
                  <a:lnTo>
                    <a:pt x="3203" y="2263"/>
                  </a:lnTo>
                  <a:lnTo>
                    <a:pt x="4144" y="2965"/>
                  </a:lnTo>
                  <a:cubicBezTo>
                    <a:pt x="4203" y="3013"/>
                    <a:pt x="4263" y="3025"/>
                    <a:pt x="4334" y="3025"/>
                  </a:cubicBezTo>
                  <a:cubicBezTo>
                    <a:pt x="4394" y="3025"/>
                    <a:pt x="4453" y="3013"/>
                    <a:pt x="4501" y="2977"/>
                  </a:cubicBezTo>
                  <a:cubicBezTo>
                    <a:pt x="4608" y="2906"/>
                    <a:pt x="4668" y="2787"/>
                    <a:pt x="4656" y="2656"/>
                  </a:cubicBezTo>
                  <a:lnTo>
                    <a:pt x="4596" y="2251"/>
                  </a:lnTo>
                  <a:lnTo>
                    <a:pt x="4906" y="2251"/>
                  </a:lnTo>
                  <a:cubicBezTo>
                    <a:pt x="5263" y="2251"/>
                    <a:pt x="5549" y="1965"/>
                    <a:pt x="5549" y="1608"/>
                  </a:cubicBezTo>
                  <a:lnTo>
                    <a:pt x="5549" y="632"/>
                  </a:lnTo>
                  <a:cubicBezTo>
                    <a:pt x="5525" y="286"/>
                    <a:pt x="5251" y="1"/>
                    <a:pt x="4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16762;p92">
              <a:extLst>
                <a:ext uri="{FF2B5EF4-FFF2-40B4-BE49-F238E27FC236}">
                  <a16:creationId xmlns:a16="http://schemas.microsoft.com/office/drawing/2014/main" id="{E9195CE1-3DB6-3FD1-4DCD-7BBD514971A3}"/>
                </a:ext>
              </a:extLst>
            </p:cNvPr>
            <p:cNvSpPr/>
            <p:nvPr/>
          </p:nvSpPr>
          <p:spPr>
            <a:xfrm>
              <a:off x="2811367" y="1767115"/>
              <a:ext cx="72413" cy="9485"/>
            </a:xfrm>
            <a:custGeom>
              <a:avLst/>
              <a:gdLst/>
              <a:ahLst/>
              <a:cxnLst/>
              <a:rect l="l" t="t" r="r" b="b"/>
              <a:pathLst>
                <a:path w="2275" h="298" extrusionOk="0">
                  <a:moveTo>
                    <a:pt x="155" y="0"/>
                  </a:moveTo>
                  <a:cubicBezTo>
                    <a:pt x="60" y="0"/>
                    <a:pt x="0" y="72"/>
                    <a:pt x="0" y="143"/>
                  </a:cubicBezTo>
                  <a:cubicBezTo>
                    <a:pt x="0" y="214"/>
                    <a:pt x="84" y="298"/>
                    <a:pt x="155" y="298"/>
                  </a:cubicBezTo>
                  <a:lnTo>
                    <a:pt x="2120" y="298"/>
                  </a:lnTo>
                  <a:cubicBezTo>
                    <a:pt x="2215" y="298"/>
                    <a:pt x="2275" y="214"/>
                    <a:pt x="2275" y="143"/>
                  </a:cubicBezTo>
                  <a:cubicBezTo>
                    <a:pt x="2275" y="72"/>
                    <a:pt x="2215" y="0"/>
                    <a:pt x="2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16763;p92">
              <a:extLst>
                <a:ext uri="{FF2B5EF4-FFF2-40B4-BE49-F238E27FC236}">
                  <a16:creationId xmlns:a16="http://schemas.microsoft.com/office/drawing/2014/main" id="{934DBEE3-4100-0668-11B3-0E4B538EC232}"/>
                </a:ext>
              </a:extLst>
            </p:cNvPr>
            <p:cNvSpPr/>
            <p:nvPr/>
          </p:nvSpPr>
          <p:spPr>
            <a:xfrm>
              <a:off x="2894730" y="1767115"/>
              <a:ext cx="20117" cy="9485"/>
            </a:xfrm>
            <a:custGeom>
              <a:avLst/>
              <a:gdLst/>
              <a:ahLst/>
              <a:cxnLst/>
              <a:rect l="l" t="t" r="r" b="b"/>
              <a:pathLst>
                <a:path w="632" h="298" extrusionOk="0">
                  <a:moveTo>
                    <a:pt x="156" y="0"/>
                  </a:moveTo>
                  <a:cubicBezTo>
                    <a:pt x="60" y="0"/>
                    <a:pt x="1" y="72"/>
                    <a:pt x="1" y="143"/>
                  </a:cubicBezTo>
                  <a:cubicBezTo>
                    <a:pt x="1" y="214"/>
                    <a:pt x="84" y="298"/>
                    <a:pt x="156" y="298"/>
                  </a:cubicBezTo>
                  <a:lnTo>
                    <a:pt x="489" y="298"/>
                  </a:lnTo>
                  <a:cubicBezTo>
                    <a:pt x="572" y="298"/>
                    <a:pt x="632" y="214"/>
                    <a:pt x="632" y="143"/>
                  </a:cubicBezTo>
                  <a:cubicBezTo>
                    <a:pt x="632" y="72"/>
                    <a:pt x="572"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16764;p92">
              <a:extLst>
                <a:ext uri="{FF2B5EF4-FFF2-40B4-BE49-F238E27FC236}">
                  <a16:creationId xmlns:a16="http://schemas.microsoft.com/office/drawing/2014/main" id="{1D2014FD-4976-56FA-505C-A876E9CFFDE7}"/>
                </a:ext>
              </a:extLst>
            </p:cNvPr>
            <p:cNvSpPr/>
            <p:nvPr/>
          </p:nvSpPr>
          <p:spPr>
            <a:xfrm>
              <a:off x="2811367" y="1787932"/>
              <a:ext cx="20117" cy="9517"/>
            </a:xfrm>
            <a:custGeom>
              <a:avLst/>
              <a:gdLst/>
              <a:ahLst/>
              <a:cxnLst/>
              <a:rect l="l" t="t" r="r" b="b"/>
              <a:pathLst>
                <a:path w="632" h="299" extrusionOk="0">
                  <a:moveTo>
                    <a:pt x="155" y="1"/>
                  </a:moveTo>
                  <a:cubicBezTo>
                    <a:pt x="60" y="1"/>
                    <a:pt x="0" y="72"/>
                    <a:pt x="0" y="144"/>
                  </a:cubicBezTo>
                  <a:cubicBezTo>
                    <a:pt x="0" y="239"/>
                    <a:pt x="84" y="299"/>
                    <a:pt x="155" y="299"/>
                  </a:cubicBezTo>
                  <a:lnTo>
                    <a:pt x="489" y="299"/>
                  </a:lnTo>
                  <a:cubicBezTo>
                    <a:pt x="572" y="299"/>
                    <a:pt x="631" y="215"/>
                    <a:pt x="631" y="144"/>
                  </a:cubicBezTo>
                  <a:cubicBezTo>
                    <a:pt x="631" y="60"/>
                    <a:pt x="572" y="1"/>
                    <a:pt x="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16765;p92">
              <a:extLst>
                <a:ext uri="{FF2B5EF4-FFF2-40B4-BE49-F238E27FC236}">
                  <a16:creationId xmlns:a16="http://schemas.microsoft.com/office/drawing/2014/main" id="{61E41772-B00A-3CF4-5B28-54E97745BC84}"/>
                </a:ext>
              </a:extLst>
            </p:cNvPr>
            <p:cNvSpPr/>
            <p:nvPr/>
          </p:nvSpPr>
          <p:spPr>
            <a:xfrm>
              <a:off x="2842815" y="1787932"/>
              <a:ext cx="72031" cy="9517"/>
            </a:xfrm>
            <a:custGeom>
              <a:avLst/>
              <a:gdLst/>
              <a:ahLst/>
              <a:cxnLst/>
              <a:rect l="l" t="t" r="r" b="b"/>
              <a:pathLst>
                <a:path w="2263" h="299" extrusionOk="0">
                  <a:moveTo>
                    <a:pt x="144" y="1"/>
                  </a:moveTo>
                  <a:cubicBezTo>
                    <a:pt x="60" y="1"/>
                    <a:pt x="1" y="72"/>
                    <a:pt x="1" y="144"/>
                  </a:cubicBezTo>
                  <a:cubicBezTo>
                    <a:pt x="1" y="239"/>
                    <a:pt x="72" y="299"/>
                    <a:pt x="144" y="299"/>
                  </a:cubicBezTo>
                  <a:lnTo>
                    <a:pt x="2120" y="299"/>
                  </a:lnTo>
                  <a:cubicBezTo>
                    <a:pt x="2203" y="299"/>
                    <a:pt x="2263" y="215"/>
                    <a:pt x="2263" y="144"/>
                  </a:cubicBezTo>
                  <a:cubicBezTo>
                    <a:pt x="2263" y="60"/>
                    <a:pt x="2203"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16766;p92">
              <a:extLst>
                <a:ext uri="{FF2B5EF4-FFF2-40B4-BE49-F238E27FC236}">
                  <a16:creationId xmlns:a16="http://schemas.microsoft.com/office/drawing/2014/main" id="{C673A003-10C2-FDE3-89C6-AC74060722C6}"/>
                </a:ext>
              </a:extLst>
            </p:cNvPr>
            <p:cNvSpPr/>
            <p:nvPr/>
          </p:nvSpPr>
          <p:spPr>
            <a:xfrm>
              <a:off x="2780301" y="1746266"/>
              <a:ext cx="166375" cy="96668"/>
            </a:xfrm>
            <a:custGeom>
              <a:avLst/>
              <a:gdLst/>
              <a:ahLst/>
              <a:cxnLst/>
              <a:rect l="l" t="t" r="r" b="b"/>
              <a:pathLst>
                <a:path w="5227" h="3037" extrusionOk="0">
                  <a:moveTo>
                    <a:pt x="4572" y="286"/>
                  </a:moveTo>
                  <a:cubicBezTo>
                    <a:pt x="4763" y="286"/>
                    <a:pt x="4917" y="441"/>
                    <a:pt x="4917" y="631"/>
                  </a:cubicBezTo>
                  <a:lnTo>
                    <a:pt x="4917" y="1619"/>
                  </a:lnTo>
                  <a:cubicBezTo>
                    <a:pt x="4917" y="1810"/>
                    <a:pt x="4763" y="1965"/>
                    <a:pt x="4572" y="1965"/>
                  </a:cubicBezTo>
                  <a:lnTo>
                    <a:pt x="2274" y="1965"/>
                  </a:lnTo>
                  <a:cubicBezTo>
                    <a:pt x="2250" y="1965"/>
                    <a:pt x="2215" y="1977"/>
                    <a:pt x="2191" y="1989"/>
                  </a:cubicBezTo>
                  <a:lnTo>
                    <a:pt x="1203" y="2739"/>
                  </a:lnTo>
                  <a:lnTo>
                    <a:pt x="1191" y="2739"/>
                  </a:lnTo>
                  <a:lnTo>
                    <a:pt x="1191" y="2715"/>
                  </a:lnTo>
                  <a:lnTo>
                    <a:pt x="1286" y="2143"/>
                  </a:lnTo>
                  <a:cubicBezTo>
                    <a:pt x="1286" y="2096"/>
                    <a:pt x="1286" y="2048"/>
                    <a:pt x="1250" y="2012"/>
                  </a:cubicBezTo>
                  <a:cubicBezTo>
                    <a:pt x="1215" y="1989"/>
                    <a:pt x="1179" y="1965"/>
                    <a:pt x="1131" y="1965"/>
                  </a:cubicBezTo>
                  <a:lnTo>
                    <a:pt x="643" y="1965"/>
                  </a:lnTo>
                  <a:cubicBezTo>
                    <a:pt x="453" y="1965"/>
                    <a:pt x="298" y="1810"/>
                    <a:pt x="298" y="1619"/>
                  </a:cubicBezTo>
                  <a:lnTo>
                    <a:pt x="298" y="631"/>
                  </a:lnTo>
                  <a:cubicBezTo>
                    <a:pt x="298" y="441"/>
                    <a:pt x="453" y="286"/>
                    <a:pt x="643" y="286"/>
                  </a:cubicBezTo>
                  <a:close/>
                  <a:moveTo>
                    <a:pt x="643" y="0"/>
                  </a:moveTo>
                  <a:cubicBezTo>
                    <a:pt x="286" y="0"/>
                    <a:pt x="0" y="274"/>
                    <a:pt x="0" y="631"/>
                  </a:cubicBezTo>
                  <a:lnTo>
                    <a:pt x="0" y="1619"/>
                  </a:lnTo>
                  <a:cubicBezTo>
                    <a:pt x="0" y="1977"/>
                    <a:pt x="286" y="2262"/>
                    <a:pt x="643" y="2262"/>
                  </a:cubicBezTo>
                  <a:lnTo>
                    <a:pt x="953" y="2262"/>
                  </a:lnTo>
                  <a:lnTo>
                    <a:pt x="893" y="2655"/>
                  </a:lnTo>
                  <a:cubicBezTo>
                    <a:pt x="881" y="2798"/>
                    <a:pt x="929" y="2917"/>
                    <a:pt x="1048" y="2989"/>
                  </a:cubicBezTo>
                  <a:cubicBezTo>
                    <a:pt x="1084" y="3012"/>
                    <a:pt x="1143" y="3036"/>
                    <a:pt x="1203" y="3036"/>
                  </a:cubicBezTo>
                  <a:cubicBezTo>
                    <a:pt x="1262" y="3036"/>
                    <a:pt x="1346" y="3012"/>
                    <a:pt x="1405" y="2977"/>
                  </a:cubicBezTo>
                  <a:lnTo>
                    <a:pt x="2334" y="2274"/>
                  </a:lnTo>
                  <a:lnTo>
                    <a:pt x="4584" y="2274"/>
                  </a:lnTo>
                  <a:cubicBezTo>
                    <a:pt x="4941" y="2274"/>
                    <a:pt x="5227" y="1989"/>
                    <a:pt x="5227" y="1631"/>
                  </a:cubicBezTo>
                  <a:lnTo>
                    <a:pt x="5227" y="655"/>
                  </a:lnTo>
                  <a:cubicBezTo>
                    <a:pt x="5215" y="274"/>
                    <a:pt x="4929" y="0"/>
                    <a:pt x="4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16767;p92">
              <a:extLst>
                <a:ext uri="{FF2B5EF4-FFF2-40B4-BE49-F238E27FC236}">
                  <a16:creationId xmlns:a16="http://schemas.microsoft.com/office/drawing/2014/main" id="{FF357E8A-4D6E-D38C-A01C-984201E23C63}"/>
                </a:ext>
              </a:extLst>
            </p:cNvPr>
            <p:cNvSpPr/>
            <p:nvPr/>
          </p:nvSpPr>
          <p:spPr>
            <a:xfrm>
              <a:off x="3020172" y="1720102"/>
              <a:ext cx="61432" cy="9517"/>
            </a:xfrm>
            <a:custGeom>
              <a:avLst/>
              <a:gdLst/>
              <a:ahLst/>
              <a:cxnLst/>
              <a:rect l="l" t="t" r="r" b="b"/>
              <a:pathLst>
                <a:path w="1930" h="299" extrusionOk="0">
                  <a:moveTo>
                    <a:pt x="144" y="1"/>
                  </a:moveTo>
                  <a:cubicBezTo>
                    <a:pt x="60" y="1"/>
                    <a:pt x="1" y="72"/>
                    <a:pt x="1" y="144"/>
                  </a:cubicBezTo>
                  <a:cubicBezTo>
                    <a:pt x="1" y="239"/>
                    <a:pt x="72" y="298"/>
                    <a:pt x="144" y="298"/>
                  </a:cubicBezTo>
                  <a:lnTo>
                    <a:pt x="1787" y="298"/>
                  </a:lnTo>
                  <a:cubicBezTo>
                    <a:pt x="1870" y="298"/>
                    <a:pt x="1930" y="227"/>
                    <a:pt x="1930" y="144"/>
                  </a:cubicBezTo>
                  <a:cubicBezTo>
                    <a:pt x="1930" y="60"/>
                    <a:pt x="1870" y="1"/>
                    <a:pt x="1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16768;p92">
              <a:extLst>
                <a:ext uri="{FF2B5EF4-FFF2-40B4-BE49-F238E27FC236}">
                  <a16:creationId xmlns:a16="http://schemas.microsoft.com/office/drawing/2014/main" id="{6CF4B7C2-84CE-CD37-6A96-713B2784CB8F}"/>
                </a:ext>
              </a:extLst>
            </p:cNvPr>
            <p:cNvSpPr/>
            <p:nvPr/>
          </p:nvSpPr>
          <p:spPr>
            <a:xfrm>
              <a:off x="2988724" y="1720102"/>
              <a:ext cx="19735" cy="9517"/>
            </a:xfrm>
            <a:custGeom>
              <a:avLst/>
              <a:gdLst/>
              <a:ahLst/>
              <a:cxnLst/>
              <a:rect l="l" t="t" r="r" b="b"/>
              <a:pathLst>
                <a:path w="620" h="299" extrusionOk="0">
                  <a:moveTo>
                    <a:pt x="143" y="1"/>
                  </a:moveTo>
                  <a:cubicBezTo>
                    <a:pt x="60" y="1"/>
                    <a:pt x="1" y="72"/>
                    <a:pt x="1" y="144"/>
                  </a:cubicBezTo>
                  <a:cubicBezTo>
                    <a:pt x="1" y="239"/>
                    <a:pt x="72" y="298"/>
                    <a:pt x="143" y="298"/>
                  </a:cubicBezTo>
                  <a:lnTo>
                    <a:pt x="477" y="298"/>
                  </a:lnTo>
                  <a:cubicBezTo>
                    <a:pt x="572" y="298"/>
                    <a:pt x="620" y="227"/>
                    <a:pt x="620" y="144"/>
                  </a:cubicBezTo>
                  <a:cubicBezTo>
                    <a:pt x="620" y="60"/>
                    <a:pt x="572" y="1"/>
                    <a:pt x="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16769;p92">
              <a:extLst>
                <a:ext uri="{FF2B5EF4-FFF2-40B4-BE49-F238E27FC236}">
                  <a16:creationId xmlns:a16="http://schemas.microsoft.com/office/drawing/2014/main" id="{F857B08E-4A58-6FD4-A86C-E4FF3F73E75E}"/>
                </a:ext>
              </a:extLst>
            </p:cNvPr>
            <p:cNvSpPr/>
            <p:nvPr/>
          </p:nvSpPr>
          <p:spPr>
            <a:xfrm>
              <a:off x="2957658" y="1699253"/>
              <a:ext cx="155776" cy="75087"/>
            </a:xfrm>
            <a:custGeom>
              <a:avLst/>
              <a:gdLst/>
              <a:ahLst/>
              <a:cxnLst/>
              <a:rect l="l" t="t" r="r" b="b"/>
              <a:pathLst>
                <a:path w="4894" h="2359" extrusionOk="0">
                  <a:moveTo>
                    <a:pt x="4239" y="299"/>
                  </a:moveTo>
                  <a:cubicBezTo>
                    <a:pt x="4429" y="299"/>
                    <a:pt x="4572" y="441"/>
                    <a:pt x="4572" y="644"/>
                  </a:cubicBezTo>
                  <a:lnTo>
                    <a:pt x="4572" y="965"/>
                  </a:lnTo>
                  <a:cubicBezTo>
                    <a:pt x="4572" y="1156"/>
                    <a:pt x="4429" y="1311"/>
                    <a:pt x="4239" y="1311"/>
                  </a:cubicBezTo>
                  <a:lnTo>
                    <a:pt x="3751" y="1311"/>
                  </a:lnTo>
                  <a:cubicBezTo>
                    <a:pt x="3703" y="1311"/>
                    <a:pt x="3655" y="1322"/>
                    <a:pt x="3632" y="1370"/>
                  </a:cubicBezTo>
                  <a:cubicBezTo>
                    <a:pt x="3596" y="1394"/>
                    <a:pt x="3584" y="1442"/>
                    <a:pt x="3596" y="1489"/>
                  </a:cubicBezTo>
                  <a:lnTo>
                    <a:pt x="3691" y="2061"/>
                  </a:lnTo>
                  <a:lnTo>
                    <a:pt x="3691" y="2084"/>
                  </a:lnTo>
                  <a:cubicBezTo>
                    <a:pt x="3691" y="2088"/>
                    <a:pt x="3689" y="2090"/>
                    <a:pt x="3685" y="2090"/>
                  </a:cubicBezTo>
                  <a:cubicBezTo>
                    <a:pt x="3678" y="2090"/>
                    <a:pt x="3667" y="2084"/>
                    <a:pt x="3667" y="2084"/>
                  </a:cubicBezTo>
                  <a:lnTo>
                    <a:pt x="2691" y="1334"/>
                  </a:lnTo>
                  <a:cubicBezTo>
                    <a:pt x="2655" y="1322"/>
                    <a:pt x="2632" y="1311"/>
                    <a:pt x="2596" y="1311"/>
                  </a:cubicBezTo>
                  <a:lnTo>
                    <a:pt x="631" y="1311"/>
                  </a:lnTo>
                  <a:cubicBezTo>
                    <a:pt x="441" y="1311"/>
                    <a:pt x="298" y="1156"/>
                    <a:pt x="298" y="965"/>
                  </a:cubicBezTo>
                  <a:lnTo>
                    <a:pt x="298" y="644"/>
                  </a:lnTo>
                  <a:cubicBezTo>
                    <a:pt x="298" y="441"/>
                    <a:pt x="441" y="299"/>
                    <a:pt x="631" y="299"/>
                  </a:cubicBezTo>
                  <a:close/>
                  <a:moveTo>
                    <a:pt x="631" y="1"/>
                  </a:moveTo>
                  <a:cubicBezTo>
                    <a:pt x="274" y="1"/>
                    <a:pt x="0" y="275"/>
                    <a:pt x="0" y="644"/>
                  </a:cubicBezTo>
                  <a:lnTo>
                    <a:pt x="0" y="965"/>
                  </a:lnTo>
                  <a:cubicBezTo>
                    <a:pt x="0" y="1322"/>
                    <a:pt x="274" y="1608"/>
                    <a:pt x="631" y="1608"/>
                  </a:cubicBezTo>
                  <a:lnTo>
                    <a:pt x="2548" y="1608"/>
                  </a:lnTo>
                  <a:lnTo>
                    <a:pt x="3489" y="2299"/>
                  </a:lnTo>
                  <a:cubicBezTo>
                    <a:pt x="3548" y="2346"/>
                    <a:pt x="3608" y="2358"/>
                    <a:pt x="3679" y="2358"/>
                  </a:cubicBezTo>
                  <a:cubicBezTo>
                    <a:pt x="3739" y="2358"/>
                    <a:pt x="3798" y="2346"/>
                    <a:pt x="3846" y="2323"/>
                  </a:cubicBezTo>
                  <a:cubicBezTo>
                    <a:pt x="3953" y="2239"/>
                    <a:pt x="4013" y="2120"/>
                    <a:pt x="4001" y="1989"/>
                  </a:cubicBezTo>
                  <a:lnTo>
                    <a:pt x="3941" y="1584"/>
                  </a:lnTo>
                  <a:lnTo>
                    <a:pt x="4251" y="1584"/>
                  </a:lnTo>
                  <a:cubicBezTo>
                    <a:pt x="4608" y="1584"/>
                    <a:pt x="4894" y="1311"/>
                    <a:pt x="4894" y="953"/>
                  </a:cubicBezTo>
                  <a:lnTo>
                    <a:pt x="4894" y="620"/>
                  </a:lnTo>
                  <a:cubicBezTo>
                    <a:pt x="4870" y="287"/>
                    <a:pt x="4596" y="1"/>
                    <a:pt x="4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6770;p92">
              <a:extLst>
                <a:ext uri="{FF2B5EF4-FFF2-40B4-BE49-F238E27FC236}">
                  <a16:creationId xmlns:a16="http://schemas.microsoft.com/office/drawing/2014/main" id="{8808DE6A-7ED8-A0BC-9B88-1BD92D4BD9FD}"/>
                </a:ext>
              </a:extLst>
            </p:cNvPr>
            <p:cNvSpPr/>
            <p:nvPr/>
          </p:nvSpPr>
          <p:spPr>
            <a:xfrm>
              <a:off x="2811367" y="1626108"/>
              <a:ext cx="72413" cy="9517"/>
            </a:xfrm>
            <a:custGeom>
              <a:avLst/>
              <a:gdLst/>
              <a:ahLst/>
              <a:cxnLst/>
              <a:rect l="l" t="t" r="r" b="b"/>
              <a:pathLst>
                <a:path w="2275" h="299" extrusionOk="0">
                  <a:moveTo>
                    <a:pt x="155" y="1"/>
                  </a:moveTo>
                  <a:cubicBezTo>
                    <a:pt x="60" y="1"/>
                    <a:pt x="0" y="84"/>
                    <a:pt x="0" y="156"/>
                  </a:cubicBezTo>
                  <a:cubicBezTo>
                    <a:pt x="0" y="227"/>
                    <a:pt x="84" y="299"/>
                    <a:pt x="155" y="299"/>
                  </a:cubicBezTo>
                  <a:lnTo>
                    <a:pt x="2120" y="299"/>
                  </a:lnTo>
                  <a:cubicBezTo>
                    <a:pt x="2215" y="299"/>
                    <a:pt x="2275" y="227"/>
                    <a:pt x="2275" y="156"/>
                  </a:cubicBezTo>
                  <a:cubicBezTo>
                    <a:pt x="2275" y="60"/>
                    <a:pt x="2215"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16771;p92">
              <a:extLst>
                <a:ext uri="{FF2B5EF4-FFF2-40B4-BE49-F238E27FC236}">
                  <a16:creationId xmlns:a16="http://schemas.microsoft.com/office/drawing/2014/main" id="{3CA83507-F205-B298-0A90-0C6CB0F7BF37}"/>
                </a:ext>
              </a:extLst>
            </p:cNvPr>
            <p:cNvSpPr/>
            <p:nvPr/>
          </p:nvSpPr>
          <p:spPr>
            <a:xfrm>
              <a:off x="2895112" y="1626108"/>
              <a:ext cx="30366" cy="9517"/>
            </a:xfrm>
            <a:custGeom>
              <a:avLst/>
              <a:gdLst/>
              <a:ahLst/>
              <a:cxnLst/>
              <a:rect l="l" t="t" r="r" b="b"/>
              <a:pathLst>
                <a:path w="954" h="299" extrusionOk="0">
                  <a:moveTo>
                    <a:pt x="144" y="1"/>
                  </a:moveTo>
                  <a:cubicBezTo>
                    <a:pt x="60" y="1"/>
                    <a:pt x="1" y="84"/>
                    <a:pt x="1" y="156"/>
                  </a:cubicBezTo>
                  <a:cubicBezTo>
                    <a:pt x="1" y="227"/>
                    <a:pt x="72" y="299"/>
                    <a:pt x="144" y="299"/>
                  </a:cubicBezTo>
                  <a:lnTo>
                    <a:pt x="798" y="299"/>
                  </a:lnTo>
                  <a:cubicBezTo>
                    <a:pt x="894" y="299"/>
                    <a:pt x="953" y="227"/>
                    <a:pt x="953" y="156"/>
                  </a:cubicBezTo>
                  <a:cubicBezTo>
                    <a:pt x="953" y="60"/>
                    <a:pt x="882" y="1"/>
                    <a:pt x="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16772;p92">
              <a:extLst>
                <a:ext uri="{FF2B5EF4-FFF2-40B4-BE49-F238E27FC236}">
                  <a16:creationId xmlns:a16="http://schemas.microsoft.com/office/drawing/2014/main" id="{D9ECBEF9-F1EF-55FB-ADCA-FF48A401D203}"/>
                </a:ext>
              </a:extLst>
            </p:cNvPr>
            <p:cNvSpPr/>
            <p:nvPr/>
          </p:nvSpPr>
          <p:spPr>
            <a:xfrm>
              <a:off x="2811367" y="1667805"/>
              <a:ext cx="72413" cy="9517"/>
            </a:xfrm>
            <a:custGeom>
              <a:avLst/>
              <a:gdLst/>
              <a:ahLst/>
              <a:cxnLst/>
              <a:rect l="l" t="t" r="r" b="b"/>
              <a:pathLst>
                <a:path w="2275" h="299" extrusionOk="0">
                  <a:moveTo>
                    <a:pt x="155" y="1"/>
                  </a:moveTo>
                  <a:cubicBezTo>
                    <a:pt x="60" y="1"/>
                    <a:pt x="0" y="84"/>
                    <a:pt x="0" y="155"/>
                  </a:cubicBezTo>
                  <a:cubicBezTo>
                    <a:pt x="0" y="227"/>
                    <a:pt x="84" y="298"/>
                    <a:pt x="155" y="298"/>
                  </a:cubicBezTo>
                  <a:lnTo>
                    <a:pt x="2120" y="298"/>
                  </a:lnTo>
                  <a:cubicBezTo>
                    <a:pt x="2215" y="298"/>
                    <a:pt x="2275" y="227"/>
                    <a:pt x="2275" y="155"/>
                  </a:cubicBezTo>
                  <a:cubicBezTo>
                    <a:pt x="2275" y="60"/>
                    <a:pt x="2215"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16773;p92">
              <a:extLst>
                <a:ext uri="{FF2B5EF4-FFF2-40B4-BE49-F238E27FC236}">
                  <a16:creationId xmlns:a16="http://schemas.microsoft.com/office/drawing/2014/main" id="{10976350-C0B9-DD20-D1EE-472E6BC00104}"/>
                </a:ext>
              </a:extLst>
            </p:cNvPr>
            <p:cNvSpPr/>
            <p:nvPr/>
          </p:nvSpPr>
          <p:spPr>
            <a:xfrm>
              <a:off x="2895112" y="1667805"/>
              <a:ext cx="30366" cy="9517"/>
            </a:xfrm>
            <a:custGeom>
              <a:avLst/>
              <a:gdLst/>
              <a:ahLst/>
              <a:cxnLst/>
              <a:rect l="l" t="t" r="r" b="b"/>
              <a:pathLst>
                <a:path w="954" h="299" extrusionOk="0">
                  <a:moveTo>
                    <a:pt x="144" y="1"/>
                  </a:moveTo>
                  <a:cubicBezTo>
                    <a:pt x="60" y="1"/>
                    <a:pt x="1" y="84"/>
                    <a:pt x="1" y="155"/>
                  </a:cubicBezTo>
                  <a:cubicBezTo>
                    <a:pt x="1" y="227"/>
                    <a:pt x="72" y="298"/>
                    <a:pt x="144" y="298"/>
                  </a:cubicBezTo>
                  <a:lnTo>
                    <a:pt x="798" y="298"/>
                  </a:lnTo>
                  <a:cubicBezTo>
                    <a:pt x="894" y="298"/>
                    <a:pt x="953" y="227"/>
                    <a:pt x="953" y="155"/>
                  </a:cubicBezTo>
                  <a:cubicBezTo>
                    <a:pt x="953" y="60"/>
                    <a:pt x="882" y="1"/>
                    <a:pt x="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16774;p92">
              <a:extLst>
                <a:ext uri="{FF2B5EF4-FFF2-40B4-BE49-F238E27FC236}">
                  <a16:creationId xmlns:a16="http://schemas.microsoft.com/office/drawing/2014/main" id="{7058E7EB-A788-4DE4-2299-C5B758B58797}"/>
                </a:ext>
              </a:extLst>
            </p:cNvPr>
            <p:cNvSpPr/>
            <p:nvPr/>
          </p:nvSpPr>
          <p:spPr>
            <a:xfrm>
              <a:off x="2811367" y="1646957"/>
              <a:ext cx="20117" cy="9517"/>
            </a:xfrm>
            <a:custGeom>
              <a:avLst/>
              <a:gdLst/>
              <a:ahLst/>
              <a:cxnLst/>
              <a:rect l="l" t="t" r="r" b="b"/>
              <a:pathLst>
                <a:path w="632" h="299" extrusionOk="0">
                  <a:moveTo>
                    <a:pt x="155" y="1"/>
                  </a:moveTo>
                  <a:cubicBezTo>
                    <a:pt x="60" y="1"/>
                    <a:pt x="0" y="72"/>
                    <a:pt x="0" y="156"/>
                  </a:cubicBezTo>
                  <a:cubicBezTo>
                    <a:pt x="0" y="239"/>
                    <a:pt x="84" y="298"/>
                    <a:pt x="155" y="298"/>
                  </a:cubicBezTo>
                  <a:lnTo>
                    <a:pt x="489" y="298"/>
                  </a:lnTo>
                  <a:cubicBezTo>
                    <a:pt x="572" y="298"/>
                    <a:pt x="631" y="227"/>
                    <a:pt x="631" y="156"/>
                  </a:cubicBezTo>
                  <a:cubicBezTo>
                    <a:pt x="631" y="60"/>
                    <a:pt x="572" y="1"/>
                    <a:pt x="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16775;p92">
              <a:extLst>
                <a:ext uri="{FF2B5EF4-FFF2-40B4-BE49-F238E27FC236}">
                  <a16:creationId xmlns:a16="http://schemas.microsoft.com/office/drawing/2014/main" id="{17CCBC7A-5505-68B3-63A3-AECC4CCA381C}"/>
                </a:ext>
              </a:extLst>
            </p:cNvPr>
            <p:cNvSpPr/>
            <p:nvPr/>
          </p:nvSpPr>
          <p:spPr>
            <a:xfrm>
              <a:off x="2842815" y="1646957"/>
              <a:ext cx="82663" cy="9517"/>
            </a:xfrm>
            <a:custGeom>
              <a:avLst/>
              <a:gdLst/>
              <a:ahLst/>
              <a:cxnLst/>
              <a:rect l="l" t="t" r="r" b="b"/>
              <a:pathLst>
                <a:path w="2597" h="299" extrusionOk="0">
                  <a:moveTo>
                    <a:pt x="155" y="1"/>
                  </a:moveTo>
                  <a:cubicBezTo>
                    <a:pt x="60" y="1"/>
                    <a:pt x="1" y="72"/>
                    <a:pt x="1" y="156"/>
                  </a:cubicBezTo>
                  <a:cubicBezTo>
                    <a:pt x="1" y="239"/>
                    <a:pt x="72" y="298"/>
                    <a:pt x="155" y="298"/>
                  </a:cubicBezTo>
                  <a:lnTo>
                    <a:pt x="2441" y="298"/>
                  </a:lnTo>
                  <a:cubicBezTo>
                    <a:pt x="2537" y="298"/>
                    <a:pt x="2596" y="227"/>
                    <a:pt x="2596" y="156"/>
                  </a:cubicBezTo>
                  <a:cubicBezTo>
                    <a:pt x="2596" y="60"/>
                    <a:pt x="2525" y="1"/>
                    <a:pt x="2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16776;p92">
              <a:extLst>
                <a:ext uri="{FF2B5EF4-FFF2-40B4-BE49-F238E27FC236}">
                  <a16:creationId xmlns:a16="http://schemas.microsoft.com/office/drawing/2014/main" id="{E915D1CD-3A51-8280-7910-7171F51D0145}"/>
                </a:ext>
              </a:extLst>
            </p:cNvPr>
            <p:cNvSpPr/>
            <p:nvPr/>
          </p:nvSpPr>
          <p:spPr>
            <a:xfrm>
              <a:off x="2780301" y="1605291"/>
              <a:ext cx="176625" cy="117516"/>
            </a:xfrm>
            <a:custGeom>
              <a:avLst/>
              <a:gdLst/>
              <a:ahLst/>
              <a:cxnLst/>
              <a:rect l="l" t="t" r="r" b="b"/>
              <a:pathLst>
                <a:path w="5549" h="3692" extrusionOk="0">
                  <a:moveTo>
                    <a:pt x="4894" y="298"/>
                  </a:moveTo>
                  <a:cubicBezTo>
                    <a:pt x="5084" y="298"/>
                    <a:pt x="5239" y="453"/>
                    <a:pt x="5239" y="643"/>
                  </a:cubicBezTo>
                  <a:lnTo>
                    <a:pt x="5239" y="2274"/>
                  </a:lnTo>
                  <a:cubicBezTo>
                    <a:pt x="5239" y="2477"/>
                    <a:pt x="5084" y="2619"/>
                    <a:pt x="4894" y="2619"/>
                  </a:cubicBezTo>
                  <a:lnTo>
                    <a:pt x="2274" y="2619"/>
                  </a:lnTo>
                  <a:cubicBezTo>
                    <a:pt x="2250" y="2619"/>
                    <a:pt x="2215" y="2643"/>
                    <a:pt x="2191" y="2655"/>
                  </a:cubicBezTo>
                  <a:lnTo>
                    <a:pt x="1203" y="3393"/>
                  </a:lnTo>
                  <a:lnTo>
                    <a:pt x="1191" y="3393"/>
                  </a:lnTo>
                  <a:lnTo>
                    <a:pt x="1191" y="3381"/>
                  </a:lnTo>
                  <a:lnTo>
                    <a:pt x="1274" y="2798"/>
                  </a:lnTo>
                  <a:cubicBezTo>
                    <a:pt x="1274" y="2750"/>
                    <a:pt x="1274" y="2715"/>
                    <a:pt x="1250" y="2679"/>
                  </a:cubicBezTo>
                  <a:cubicBezTo>
                    <a:pt x="1215" y="2655"/>
                    <a:pt x="1179" y="2619"/>
                    <a:pt x="1131" y="2619"/>
                  </a:cubicBezTo>
                  <a:lnTo>
                    <a:pt x="643" y="2619"/>
                  </a:lnTo>
                  <a:cubicBezTo>
                    <a:pt x="453" y="2619"/>
                    <a:pt x="298" y="2477"/>
                    <a:pt x="298" y="2274"/>
                  </a:cubicBezTo>
                  <a:lnTo>
                    <a:pt x="298" y="643"/>
                  </a:lnTo>
                  <a:cubicBezTo>
                    <a:pt x="298" y="453"/>
                    <a:pt x="453" y="298"/>
                    <a:pt x="643" y="298"/>
                  </a:cubicBezTo>
                  <a:close/>
                  <a:moveTo>
                    <a:pt x="643" y="0"/>
                  </a:moveTo>
                  <a:cubicBezTo>
                    <a:pt x="286" y="0"/>
                    <a:pt x="0" y="286"/>
                    <a:pt x="0" y="643"/>
                  </a:cubicBezTo>
                  <a:lnTo>
                    <a:pt x="0" y="2286"/>
                  </a:lnTo>
                  <a:cubicBezTo>
                    <a:pt x="0" y="2643"/>
                    <a:pt x="286" y="2917"/>
                    <a:pt x="643" y="2917"/>
                  </a:cubicBezTo>
                  <a:lnTo>
                    <a:pt x="953" y="2917"/>
                  </a:lnTo>
                  <a:lnTo>
                    <a:pt x="893" y="3322"/>
                  </a:lnTo>
                  <a:cubicBezTo>
                    <a:pt x="881" y="3453"/>
                    <a:pt x="929" y="3572"/>
                    <a:pt x="1048" y="3655"/>
                  </a:cubicBezTo>
                  <a:cubicBezTo>
                    <a:pt x="1084" y="3679"/>
                    <a:pt x="1143" y="3691"/>
                    <a:pt x="1203" y="3691"/>
                  </a:cubicBezTo>
                  <a:cubicBezTo>
                    <a:pt x="1262" y="3691"/>
                    <a:pt x="1346" y="3679"/>
                    <a:pt x="1405" y="3632"/>
                  </a:cubicBezTo>
                  <a:lnTo>
                    <a:pt x="2334" y="2941"/>
                  </a:lnTo>
                  <a:lnTo>
                    <a:pt x="4906" y="2941"/>
                  </a:lnTo>
                  <a:cubicBezTo>
                    <a:pt x="5263" y="2941"/>
                    <a:pt x="5548" y="2655"/>
                    <a:pt x="5548" y="2298"/>
                  </a:cubicBezTo>
                  <a:lnTo>
                    <a:pt x="5548" y="655"/>
                  </a:lnTo>
                  <a:cubicBezTo>
                    <a:pt x="5537" y="286"/>
                    <a:pt x="5251" y="0"/>
                    <a:pt x="4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16777;p92">
            <a:extLst>
              <a:ext uri="{FF2B5EF4-FFF2-40B4-BE49-F238E27FC236}">
                <a16:creationId xmlns:a16="http://schemas.microsoft.com/office/drawing/2014/main" id="{E374A728-D4B4-52EE-648A-0267DB0627CD}"/>
              </a:ext>
            </a:extLst>
          </p:cNvPr>
          <p:cNvGrpSpPr/>
          <p:nvPr/>
        </p:nvGrpSpPr>
        <p:grpSpPr>
          <a:xfrm>
            <a:off x="4249994" y="1912329"/>
            <a:ext cx="305362" cy="489396"/>
            <a:chOff x="3316159" y="1515085"/>
            <a:chExt cx="211892" cy="339594"/>
          </a:xfrm>
          <a:solidFill>
            <a:srgbClr val="8E1438"/>
          </a:solidFill>
        </p:grpSpPr>
        <p:sp>
          <p:nvSpPr>
            <p:cNvPr id="539" name="Google Shape;16778;p92">
              <a:extLst>
                <a:ext uri="{FF2B5EF4-FFF2-40B4-BE49-F238E27FC236}">
                  <a16:creationId xmlns:a16="http://schemas.microsoft.com/office/drawing/2014/main" id="{DC5E3264-71A2-155B-C3D5-3879C7F7D2CA}"/>
                </a:ext>
              </a:extLst>
            </p:cNvPr>
            <p:cNvSpPr/>
            <p:nvPr/>
          </p:nvSpPr>
          <p:spPr>
            <a:xfrm>
              <a:off x="3358621" y="1823199"/>
              <a:ext cx="15183" cy="9485"/>
            </a:xfrm>
            <a:custGeom>
              <a:avLst/>
              <a:gdLst/>
              <a:ahLst/>
              <a:cxnLst/>
              <a:rect l="l" t="t" r="r" b="b"/>
              <a:pathLst>
                <a:path w="477" h="298" extrusionOk="0">
                  <a:moveTo>
                    <a:pt x="155" y="0"/>
                  </a:moveTo>
                  <a:cubicBezTo>
                    <a:pt x="60" y="0"/>
                    <a:pt x="0" y="84"/>
                    <a:pt x="0" y="155"/>
                  </a:cubicBezTo>
                  <a:cubicBezTo>
                    <a:pt x="0" y="238"/>
                    <a:pt x="83" y="298"/>
                    <a:pt x="155" y="298"/>
                  </a:cubicBezTo>
                  <a:lnTo>
                    <a:pt x="322" y="298"/>
                  </a:lnTo>
                  <a:cubicBezTo>
                    <a:pt x="405" y="298"/>
                    <a:pt x="464" y="226"/>
                    <a:pt x="464" y="155"/>
                  </a:cubicBezTo>
                  <a:cubicBezTo>
                    <a:pt x="476" y="84"/>
                    <a:pt x="405" y="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16779;p92">
              <a:extLst>
                <a:ext uri="{FF2B5EF4-FFF2-40B4-BE49-F238E27FC236}">
                  <a16:creationId xmlns:a16="http://schemas.microsoft.com/office/drawing/2014/main" id="{257C226B-E46F-FF23-2D3B-76A42E614EA9}"/>
                </a:ext>
              </a:extLst>
            </p:cNvPr>
            <p:cNvSpPr/>
            <p:nvPr/>
          </p:nvSpPr>
          <p:spPr>
            <a:xfrm>
              <a:off x="3427946" y="1823199"/>
              <a:ext cx="15215" cy="9485"/>
            </a:xfrm>
            <a:custGeom>
              <a:avLst/>
              <a:gdLst/>
              <a:ahLst/>
              <a:cxnLst/>
              <a:rect l="l" t="t" r="r" b="b"/>
              <a:pathLst>
                <a:path w="478" h="298" extrusionOk="0">
                  <a:moveTo>
                    <a:pt x="144" y="0"/>
                  </a:moveTo>
                  <a:cubicBezTo>
                    <a:pt x="60" y="0"/>
                    <a:pt x="1" y="84"/>
                    <a:pt x="1" y="155"/>
                  </a:cubicBezTo>
                  <a:cubicBezTo>
                    <a:pt x="1" y="238"/>
                    <a:pt x="72" y="298"/>
                    <a:pt x="144" y="298"/>
                  </a:cubicBezTo>
                  <a:lnTo>
                    <a:pt x="310" y="298"/>
                  </a:lnTo>
                  <a:cubicBezTo>
                    <a:pt x="406" y="298"/>
                    <a:pt x="465" y="226"/>
                    <a:pt x="465" y="155"/>
                  </a:cubicBezTo>
                  <a:cubicBezTo>
                    <a:pt x="477" y="84"/>
                    <a:pt x="406" y="0"/>
                    <a:pt x="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16780;p92">
              <a:extLst>
                <a:ext uri="{FF2B5EF4-FFF2-40B4-BE49-F238E27FC236}">
                  <a16:creationId xmlns:a16="http://schemas.microsoft.com/office/drawing/2014/main" id="{2799D9C2-0F52-4F3C-10F7-7C55CBB40FFD}"/>
                </a:ext>
              </a:extLst>
            </p:cNvPr>
            <p:cNvSpPr/>
            <p:nvPr/>
          </p:nvSpPr>
          <p:spPr>
            <a:xfrm>
              <a:off x="3385135" y="1823199"/>
              <a:ext cx="31480" cy="9485"/>
            </a:xfrm>
            <a:custGeom>
              <a:avLst/>
              <a:gdLst/>
              <a:ahLst/>
              <a:cxnLst/>
              <a:rect l="l" t="t" r="r" b="b"/>
              <a:pathLst>
                <a:path w="989" h="298" extrusionOk="0">
                  <a:moveTo>
                    <a:pt x="155" y="0"/>
                  </a:moveTo>
                  <a:cubicBezTo>
                    <a:pt x="60" y="0"/>
                    <a:pt x="1" y="84"/>
                    <a:pt x="1" y="155"/>
                  </a:cubicBezTo>
                  <a:cubicBezTo>
                    <a:pt x="1" y="238"/>
                    <a:pt x="84" y="298"/>
                    <a:pt x="155" y="298"/>
                  </a:cubicBezTo>
                  <a:lnTo>
                    <a:pt x="822" y="298"/>
                  </a:lnTo>
                  <a:cubicBezTo>
                    <a:pt x="917" y="298"/>
                    <a:pt x="977" y="226"/>
                    <a:pt x="977" y="155"/>
                  </a:cubicBezTo>
                  <a:cubicBezTo>
                    <a:pt x="989" y="84"/>
                    <a:pt x="917"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16781;p92">
              <a:extLst>
                <a:ext uri="{FF2B5EF4-FFF2-40B4-BE49-F238E27FC236}">
                  <a16:creationId xmlns:a16="http://schemas.microsoft.com/office/drawing/2014/main" id="{BEA9E4B2-5DD4-2C0D-1B6D-2D8E984EE5D5}"/>
                </a:ext>
              </a:extLst>
            </p:cNvPr>
            <p:cNvGrpSpPr/>
            <p:nvPr/>
          </p:nvGrpSpPr>
          <p:grpSpPr>
            <a:xfrm>
              <a:off x="3316159" y="1515085"/>
              <a:ext cx="211892" cy="339594"/>
              <a:chOff x="3316159" y="1515085"/>
              <a:chExt cx="211892" cy="339594"/>
            </a:xfrm>
            <a:grpFill/>
          </p:grpSpPr>
          <p:sp>
            <p:nvSpPr>
              <p:cNvPr id="543" name="Google Shape;16782;p92">
                <a:extLst>
                  <a:ext uri="{FF2B5EF4-FFF2-40B4-BE49-F238E27FC236}">
                    <a16:creationId xmlns:a16="http://schemas.microsoft.com/office/drawing/2014/main" id="{73E53C63-81CE-FFC3-3518-1BD79BE315F2}"/>
                  </a:ext>
                </a:extLst>
              </p:cNvPr>
              <p:cNvSpPr/>
              <p:nvPr/>
            </p:nvSpPr>
            <p:spPr>
              <a:xfrm>
                <a:off x="3316159" y="1557514"/>
                <a:ext cx="169049" cy="297165"/>
              </a:xfrm>
              <a:custGeom>
                <a:avLst/>
                <a:gdLst/>
                <a:ahLst/>
                <a:cxnLst/>
                <a:rect l="l" t="t" r="r" b="b"/>
                <a:pathLst>
                  <a:path w="5311" h="9336" extrusionOk="0">
                    <a:moveTo>
                      <a:pt x="4656" y="310"/>
                    </a:moveTo>
                    <a:cubicBezTo>
                      <a:pt x="4846" y="310"/>
                      <a:pt x="5001" y="477"/>
                      <a:pt x="5001" y="668"/>
                    </a:cubicBezTo>
                    <a:lnTo>
                      <a:pt x="298" y="668"/>
                    </a:lnTo>
                    <a:lnTo>
                      <a:pt x="298" y="656"/>
                    </a:lnTo>
                    <a:cubicBezTo>
                      <a:pt x="298" y="465"/>
                      <a:pt x="441" y="310"/>
                      <a:pt x="632" y="310"/>
                    </a:cubicBezTo>
                    <a:close/>
                    <a:moveTo>
                      <a:pt x="5001" y="989"/>
                    </a:moveTo>
                    <a:lnTo>
                      <a:pt x="5001" y="7680"/>
                    </a:lnTo>
                    <a:lnTo>
                      <a:pt x="298" y="7680"/>
                    </a:lnTo>
                    <a:lnTo>
                      <a:pt x="298" y="989"/>
                    </a:lnTo>
                    <a:close/>
                    <a:moveTo>
                      <a:pt x="5013" y="7990"/>
                    </a:moveTo>
                    <a:lnTo>
                      <a:pt x="5013" y="8681"/>
                    </a:lnTo>
                    <a:lnTo>
                      <a:pt x="5001" y="8681"/>
                    </a:lnTo>
                    <a:cubicBezTo>
                      <a:pt x="5001" y="8871"/>
                      <a:pt x="4846" y="9026"/>
                      <a:pt x="4656" y="9026"/>
                    </a:cubicBezTo>
                    <a:lnTo>
                      <a:pt x="655" y="9026"/>
                    </a:lnTo>
                    <a:cubicBezTo>
                      <a:pt x="465" y="9026"/>
                      <a:pt x="310" y="8871"/>
                      <a:pt x="310" y="8681"/>
                    </a:cubicBezTo>
                    <a:lnTo>
                      <a:pt x="310" y="7990"/>
                    </a:lnTo>
                    <a:close/>
                    <a:moveTo>
                      <a:pt x="655" y="1"/>
                    </a:moveTo>
                    <a:cubicBezTo>
                      <a:pt x="298" y="1"/>
                      <a:pt x="1" y="299"/>
                      <a:pt x="1" y="656"/>
                    </a:cubicBezTo>
                    <a:lnTo>
                      <a:pt x="1" y="8681"/>
                    </a:lnTo>
                    <a:cubicBezTo>
                      <a:pt x="1" y="9038"/>
                      <a:pt x="298" y="9335"/>
                      <a:pt x="655" y="9335"/>
                    </a:cubicBezTo>
                    <a:lnTo>
                      <a:pt x="4656" y="9335"/>
                    </a:lnTo>
                    <a:cubicBezTo>
                      <a:pt x="5013" y="9335"/>
                      <a:pt x="5311" y="9038"/>
                      <a:pt x="5311" y="8681"/>
                    </a:cubicBezTo>
                    <a:lnTo>
                      <a:pt x="5311" y="656"/>
                    </a:lnTo>
                    <a:cubicBezTo>
                      <a:pt x="5311" y="299"/>
                      <a:pt x="5025" y="1"/>
                      <a:pt x="46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16783;p92">
                <a:extLst>
                  <a:ext uri="{FF2B5EF4-FFF2-40B4-BE49-F238E27FC236}">
                    <a16:creationId xmlns:a16="http://schemas.microsoft.com/office/drawing/2014/main" id="{BC0393B8-6B7A-C9B3-3E02-B8930F33DB5D}"/>
                  </a:ext>
                </a:extLst>
              </p:cNvPr>
              <p:cNvSpPr/>
              <p:nvPr/>
            </p:nvSpPr>
            <p:spPr>
              <a:xfrm>
                <a:off x="3337772" y="1610161"/>
                <a:ext cx="132667" cy="127415"/>
              </a:xfrm>
              <a:custGeom>
                <a:avLst/>
                <a:gdLst/>
                <a:ahLst/>
                <a:cxnLst/>
                <a:rect l="l" t="t" r="r" b="b"/>
                <a:pathLst>
                  <a:path w="4168" h="4003" extrusionOk="0">
                    <a:moveTo>
                      <a:pt x="2131" y="1014"/>
                    </a:moveTo>
                    <a:cubicBezTo>
                      <a:pt x="2322" y="1014"/>
                      <a:pt x="2477" y="1157"/>
                      <a:pt x="2477" y="1359"/>
                    </a:cubicBezTo>
                    <a:lnTo>
                      <a:pt x="2477" y="1681"/>
                    </a:lnTo>
                    <a:cubicBezTo>
                      <a:pt x="2477" y="1966"/>
                      <a:pt x="2251" y="2181"/>
                      <a:pt x="1965" y="2181"/>
                    </a:cubicBezTo>
                    <a:cubicBezTo>
                      <a:pt x="1958" y="2181"/>
                      <a:pt x="1952" y="2181"/>
                      <a:pt x="1945" y="2181"/>
                    </a:cubicBezTo>
                    <a:cubicBezTo>
                      <a:pt x="1691" y="2181"/>
                      <a:pt x="1465" y="1959"/>
                      <a:pt x="1465" y="1681"/>
                    </a:cubicBezTo>
                    <a:lnTo>
                      <a:pt x="1465" y="1359"/>
                    </a:lnTo>
                    <a:cubicBezTo>
                      <a:pt x="1465" y="1157"/>
                      <a:pt x="1608" y="1014"/>
                      <a:pt x="1810" y="1014"/>
                    </a:cubicBezTo>
                    <a:close/>
                    <a:moveTo>
                      <a:pt x="2143" y="2478"/>
                    </a:moveTo>
                    <a:lnTo>
                      <a:pt x="2143" y="2574"/>
                    </a:lnTo>
                    <a:cubicBezTo>
                      <a:pt x="2167" y="2633"/>
                      <a:pt x="2179" y="2693"/>
                      <a:pt x="2191" y="2740"/>
                    </a:cubicBezTo>
                    <a:lnTo>
                      <a:pt x="1989" y="2943"/>
                    </a:lnTo>
                    <a:lnTo>
                      <a:pt x="1953" y="2943"/>
                    </a:lnTo>
                    <a:lnTo>
                      <a:pt x="1750" y="2740"/>
                    </a:lnTo>
                    <a:cubicBezTo>
                      <a:pt x="1774" y="2693"/>
                      <a:pt x="1786" y="2633"/>
                      <a:pt x="1786" y="2574"/>
                    </a:cubicBezTo>
                    <a:lnTo>
                      <a:pt x="1786" y="2478"/>
                    </a:lnTo>
                    <a:cubicBezTo>
                      <a:pt x="1846" y="2502"/>
                      <a:pt x="1905" y="2502"/>
                      <a:pt x="1965" y="2502"/>
                    </a:cubicBezTo>
                    <a:cubicBezTo>
                      <a:pt x="2024" y="2502"/>
                      <a:pt x="2084" y="2502"/>
                      <a:pt x="2143" y="2478"/>
                    </a:cubicBezTo>
                    <a:close/>
                    <a:moveTo>
                      <a:pt x="2441" y="2931"/>
                    </a:moveTo>
                    <a:lnTo>
                      <a:pt x="2715" y="3062"/>
                    </a:lnTo>
                    <a:cubicBezTo>
                      <a:pt x="2774" y="3098"/>
                      <a:pt x="2822" y="3157"/>
                      <a:pt x="2822" y="3228"/>
                    </a:cubicBezTo>
                    <a:lnTo>
                      <a:pt x="2822" y="3467"/>
                    </a:lnTo>
                    <a:cubicBezTo>
                      <a:pt x="2560" y="3609"/>
                      <a:pt x="2262" y="3693"/>
                      <a:pt x="1965" y="3693"/>
                    </a:cubicBezTo>
                    <a:cubicBezTo>
                      <a:pt x="1667" y="3693"/>
                      <a:pt x="1369" y="3609"/>
                      <a:pt x="1119" y="3467"/>
                    </a:cubicBezTo>
                    <a:lnTo>
                      <a:pt x="1119" y="3228"/>
                    </a:lnTo>
                    <a:cubicBezTo>
                      <a:pt x="1119" y="3157"/>
                      <a:pt x="1167" y="3098"/>
                      <a:pt x="1227" y="3062"/>
                    </a:cubicBezTo>
                    <a:lnTo>
                      <a:pt x="1489" y="2931"/>
                    </a:lnTo>
                    <a:lnTo>
                      <a:pt x="1750" y="3181"/>
                    </a:lnTo>
                    <a:cubicBezTo>
                      <a:pt x="1810" y="3240"/>
                      <a:pt x="1893" y="3276"/>
                      <a:pt x="1965" y="3276"/>
                    </a:cubicBezTo>
                    <a:cubicBezTo>
                      <a:pt x="2048" y="3276"/>
                      <a:pt x="2131" y="3240"/>
                      <a:pt x="2191" y="3181"/>
                    </a:cubicBezTo>
                    <a:lnTo>
                      <a:pt x="2441" y="2931"/>
                    </a:lnTo>
                    <a:close/>
                    <a:moveTo>
                      <a:pt x="2009" y="0"/>
                    </a:moveTo>
                    <a:cubicBezTo>
                      <a:pt x="1492" y="0"/>
                      <a:pt x="976" y="204"/>
                      <a:pt x="584" y="597"/>
                    </a:cubicBezTo>
                    <a:cubicBezTo>
                      <a:pt x="215" y="966"/>
                      <a:pt x="0" y="1466"/>
                      <a:pt x="0" y="2002"/>
                    </a:cubicBezTo>
                    <a:cubicBezTo>
                      <a:pt x="0" y="2550"/>
                      <a:pt x="215" y="3038"/>
                      <a:pt x="584" y="3419"/>
                    </a:cubicBezTo>
                    <a:cubicBezTo>
                      <a:pt x="977" y="3812"/>
                      <a:pt x="1477" y="4002"/>
                      <a:pt x="2000" y="4002"/>
                    </a:cubicBezTo>
                    <a:cubicBezTo>
                      <a:pt x="2501" y="4002"/>
                      <a:pt x="3024" y="3812"/>
                      <a:pt x="3417" y="3419"/>
                    </a:cubicBezTo>
                    <a:cubicBezTo>
                      <a:pt x="4072" y="2740"/>
                      <a:pt x="4167" y="1681"/>
                      <a:pt x="3620" y="883"/>
                    </a:cubicBezTo>
                    <a:cubicBezTo>
                      <a:pt x="3590" y="832"/>
                      <a:pt x="3543" y="807"/>
                      <a:pt x="3492" y="807"/>
                    </a:cubicBezTo>
                    <a:cubicBezTo>
                      <a:pt x="3459" y="807"/>
                      <a:pt x="3426" y="817"/>
                      <a:pt x="3394" y="835"/>
                    </a:cubicBezTo>
                    <a:cubicBezTo>
                      <a:pt x="3322" y="883"/>
                      <a:pt x="3310" y="978"/>
                      <a:pt x="3358" y="1062"/>
                    </a:cubicBezTo>
                    <a:cubicBezTo>
                      <a:pt x="3810" y="1728"/>
                      <a:pt x="3727" y="2621"/>
                      <a:pt x="3155" y="3193"/>
                    </a:cubicBezTo>
                    <a:lnTo>
                      <a:pt x="3132" y="3228"/>
                    </a:lnTo>
                    <a:lnTo>
                      <a:pt x="3132" y="3217"/>
                    </a:lnTo>
                    <a:cubicBezTo>
                      <a:pt x="3132" y="3014"/>
                      <a:pt x="3024" y="2859"/>
                      <a:pt x="2858" y="2776"/>
                    </a:cubicBezTo>
                    <a:lnTo>
                      <a:pt x="2477" y="2586"/>
                    </a:lnTo>
                    <a:lnTo>
                      <a:pt x="2477" y="2574"/>
                    </a:lnTo>
                    <a:lnTo>
                      <a:pt x="2477" y="2336"/>
                    </a:lnTo>
                    <a:cubicBezTo>
                      <a:pt x="2679" y="2181"/>
                      <a:pt x="2798" y="1943"/>
                      <a:pt x="2798" y="1681"/>
                    </a:cubicBezTo>
                    <a:lnTo>
                      <a:pt x="2798" y="1347"/>
                    </a:lnTo>
                    <a:cubicBezTo>
                      <a:pt x="2798" y="990"/>
                      <a:pt x="2501" y="692"/>
                      <a:pt x="2143" y="692"/>
                    </a:cubicBezTo>
                    <a:lnTo>
                      <a:pt x="1822" y="692"/>
                    </a:lnTo>
                    <a:cubicBezTo>
                      <a:pt x="1465" y="692"/>
                      <a:pt x="1167" y="990"/>
                      <a:pt x="1167" y="1347"/>
                    </a:cubicBezTo>
                    <a:lnTo>
                      <a:pt x="1167" y="1681"/>
                    </a:lnTo>
                    <a:cubicBezTo>
                      <a:pt x="1167" y="1943"/>
                      <a:pt x="1298" y="2181"/>
                      <a:pt x="1489" y="2336"/>
                    </a:cubicBezTo>
                    <a:lnTo>
                      <a:pt x="1489" y="2574"/>
                    </a:lnTo>
                    <a:lnTo>
                      <a:pt x="1489" y="2586"/>
                    </a:lnTo>
                    <a:lnTo>
                      <a:pt x="1108" y="2776"/>
                    </a:lnTo>
                    <a:cubicBezTo>
                      <a:pt x="941" y="2871"/>
                      <a:pt x="834" y="3038"/>
                      <a:pt x="834" y="3217"/>
                    </a:cubicBezTo>
                    <a:lnTo>
                      <a:pt x="834" y="3228"/>
                    </a:lnTo>
                    <a:lnTo>
                      <a:pt x="810" y="3193"/>
                    </a:lnTo>
                    <a:cubicBezTo>
                      <a:pt x="500" y="2883"/>
                      <a:pt x="322" y="2455"/>
                      <a:pt x="322" y="2002"/>
                    </a:cubicBezTo>
                    <a:cubicBezTo>
                      <a:pt x="322" y="1562"/>
                      <a:pt x="500" y="1133"/>
                      <a:pt x="810" y="812"/>
                    </a:cubicBezTo>
                    <a:cubicBezTo>
                      <a:pt x="1139" y="489"/>
                      <a:pt x="1566" y="326"/>
                      <a:pt x="1996" y="326"/>
                    </a:cubicBezTo>
                    <a:cubicBezTo>
                      <a:pt x="2328" y="326"/>
                      <a:pt x="2662" y="424"/>
                      <a:pt x="2953" y="621"/>
                    </a:cubicBezTo>
                    <a:cubicBezTo>
                      <a:pt x="2980" y="639"/>
                      <a:pt x="3012" y="649"/>
                      <a:pt x="3043" y="649"/>
                    </a:cubicBezTo>
                    <a:cubicBezTo>
                      <a:pt x="3092" y="649"/>
                      <a:pt x="3143" y="625"/>
                      <a:pt x="3179" y="573"/>
                    </a:cubicBezTo>
                    <a:cubicBezTo>
                      <a:pt x="3215" y="502"/>
                      <a:pt x="3203" y="419"/>
                      <a:pt x="3132" y="359"/>
                    </a:cubicBezTo>
                    <a:cubicBezTo>
                      <a:pt x="2793" y="118"/>
                      <a:pt x="2401" y="0"/>
                      <a:pt x="2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16784;p92">
                <a:extLst>
                  <a:ext uri="{FF2B5EF4-FFF2-40B4-BE49-F238E27FC236}">
                    <a16:creationId xmlns:a16="http://schemas.microsoft.com/office/drawing/2014/main" id="{A096D112-6D4E-F1E8-3D97-2350E7106107}"/>
                  </a:ext>
                </a:extLst>
              </p:cNvPr>
              <p:cNvSpPr/>
              <p:nvPr/>
            </p:nvSpPr>
            <p:spPr>
              <a:xfrm>
                <a:off x="3343056" y="1749290"/>
                <a:ext cx="41729" cy="41729"/>
              </a:xfrm>
              <a:custGeom>
                <a:avLst/>
                <a:gdLst/>
                <a:ahLst/>
                <a:cxnLst/>
                <a:rect l="l" t="t" r="r" b="b"/>
                <a:pathLst>
                  <a:path w="1311" h="1311" extrusionOk="0">
                    <a:moveTo>
                      <a:pt x="656" y="0"/>
                    </a:moveTo>
                    <a:cubicBezTo>
                      <a:pt x="299" y="0"/>
                      <a:pt x="1" y="298"/>
                      <a:pt x="1" y="655"/>
                    </a:cubicBezTo>
                    <a:cubicBezTo>
                      <a:pt x="1" y="1013"/>
                      <a:pt x="299" y="1310"/>
                      <a:pt x="656" y="1310"/>
                    </a:cubicBezTo>
                    <a:cubicBezTo>
                      <a:pt x="1013" y="1310"/>
                      <a:pt x="1311" y="1013"/>
                      <a:pt x="1311" y="655"/>
                    </a:cubicBezTo>
                    <a:cubicBezTo>
                      <a:pt x="1299" y="560"/>
                      <a:pt x="1227" y="501"/>
                      <a:pt x="1144" y="501"/>
                    </a:cubicBezTo>
                    <a:cubicBezTo>
                      <a:pt x="1061" y="501"/>
                      <a:pt x="1001" y="572"/>
                      <a:pt x="1001" y="643"/>
                    </a:cubicBezTo>
                    <a:cubicBezTo>
                      <a:pt x="1001" y="834"/>
                      <a:pt x="846" y="989"/>
                      <a:pt x="656" y="989"/>
                    </a:cubicBezTo>
                    <a:cubicBezTo>
                      <a:pt x="465" y="989"/>
                      <a:pt x="310" y="834"/>
                      <a:pt x="310" y="643"/>
                    </a:cubicBezTo>
                    <a:cubicBezTo>
                      <a:pt x="310" y="453"/>
                      <a:pt x="465" y="298"/>
                      <a:pt x="656" y="298"/>
                    </a:cubicBezTo>
                    <a:cubicBezTo>
                      <a:pt x="751" y="298"/>
                      <a:pt x="811" y="227"/>
                      <a:pt x="811" y="155"/>
                    </a:cubicBezTo>
                    <a:cubicBezTo>
                      <a:pt x="811" y="84"/>
                      <a:pt x="727" y="0"/>
                      <a:pt x="6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16785;p92">
                <a:extLst>
                  <a:ext uri="{FF2B5EF4-FFF2-40B4-BE49-F238E27FC236}">
                    <a16:creationId xmlns:a16="http://schemas.microsoft.com/office/drawing/2014/main" id="{B7663525-1A60-C69E-26F7-52AF8C68EBC5}"/>
                  </a:ext>
                </a:extLst>
              </p:cNvPr>
              <p:cNvSpPr/>
              <p:nvPr/>
            </p:nvSpPr>
            <p:spPr>
              <a:xfrm>
                <a:off x="3417347" y="1749290"/>
                <a:ext cx="41729" cy="41729"/>
              </a:xfrm>
              <a:custGeom>
                <a:avLst/>
                <a:gdLst/>
                <a:ahLst/>
                <a:cxnLst/>
                <a:rect l="l" t="t" r="r" b="b"/>
                <a:pathLst>
                  <a:path w="1311" h="1311" extrusionOk="0">
                    <a:moveTo>
                      <a:pt x="655" y="0"/>
                    </a:moveTo>
                    <a:cubicBezTo>
                      <a:pt x="298" y="0"/>
                      <a:pt x="1" y="298"/>
                      <a:pt x="1" y="655"/>
                    </a:cubicBezTo>
                    <a:cubicBezTo>
                      <a:pt x="1" y="1013"/>
                      <a:pt x="298" y="1310"/>
                      <a:pt x="655" y="1310"/>
                    </a:cubicBezTo>
                    <a:cubicBezTo>
                      <a:pt x="1013" y="1310"/>
                      <a:pt x="1310" y="1013"/>
                      <a:pt x="1310" y="655"/>
                    </a:cubicBezTo>
                    <a:cubicBezTo>
                      <a:pt x="1298" y="560"/>
                      <a:pt x="1239" y="501"/>
                      <a:pt x="1155" y="501"/>
                    </a:cubicBezTo>
                    <a:cubicBezTo>
                      <a:pt x="1060" y="501"/>
                      <a:pt x="1001" y="572"/>
                      <a:pt x="1001" y="643"/>
                    </a:cubicBezTo>
                    <a:cubicBezTo>
                      <a:pt x="1001" y="834"/>
                      <a:pt x="858" y="989"/>
                      <a:pt x="655" y="989"/>
                    </a:cubicBezTo>
                    <a:cubicBezTo>
                      <a:pt x="465" y="989"/>
                      <a:pt x="322" y="834"/>
                      <a:pt x="322" y="643"/>
                    </a:cubicBezTo>
                    <a:cubicBezTo>
                      <a:pt x="322" y="453"/>
                      <a:pt x="465" y="298"/>
                      <a:pt x="655" y="298"/>
                    </a:cubicBezTo>
                    <a:cubicBezTo>
                      <a:pt x="751" y="298"/>
                      <a:pt x="810" y="227"/>
                      <a:pt x="810" y="155"/>
                    </a:cubicBezTo>
                    <a:cubicBezTo>
                      <a:pt x="810" y="84"/>
                      <a:pt x="739"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16786;p92">
                <a:extLst>
                  <a:ext uri="{FF2B5EF4-FFF2-40B4-BE49-F238E27FC236}">
                    <a16:creationId xmlns:a16="http://schemas.microsoft.com/office/drawing/2014/main" id="{51858514-0249-7837-82AC-CF2356483CAA}"/>
                  </a:ext>
                </a:extLst>
              </p:cNvPr>
              <p:cNvSpPr/>
              <p:nvPr/>
            </p:nvSpPr>
            <p:spPr>
              <a:xfrm>
                <a:off x="3464710" y="1536315"/>
                <a:ext cx="41729" cy="41315"/>
              </a:xfrm>
              <a:custGeom>
                <a:avLst/>
                <a:gdLst/>
                <a:ahLst/>
                <a:cxnLst/>
                <a:rect l="l" t="t" r="r" b="b"/>
                <a:pathLst>
                  <a:path w="1311" h="1298" extrusionOk="0">
                    <a:moveTo>
                      <a:pt x="156" y="0"/>
                    </a:moveTo>
                    <a:cubicBezTo>
                      <a:pt x="60" y="0"/>
                      <a:pt x="1" y="72"/>
                      <a:pt x="1" y="143"/>
                    </a:cubicBezTo>
                    <a:cubicBezTo>
                      <a:pt x="1" y="238"/>
                      <a:pt x="84" y="298"/>
                      <a:pt x="156" y="298"/>
                    </a:cubicBezTo>
                    <a:cubicBezTo>
                      <a:pt x="620" y="298"/>
                      <a:pt x="1001" y="667"/>
                      <a:pt x="1001" y="1143"/>
                    </a:cubicBezTo>
                    <a:cubicBezTo>
                      <a:pt x="1001" y="1238"/>
                      <a:pt x="1072" y="1298"/>
                      <a:pt x="1156" y="1298"/>
                    </a:cubicBezTo>
                    <a:cubicBezTo>
                      <a:pt x="1239" y="1298"/>
                      <a:pt x="1299" y="1215"/>
                      <a:pt x="1299" y="1143"/>
                    </a:cubicBezTo>
                    <a:cubicBezTo>
                      <a:pt x="1311" y="524"/>
                      <a:pt x="799"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16787;p92">
                <a:extLst>
                  <a:ext uri="{FF2B5EF4-FFF2-40B4-BE49-F238E27FC236}">
                    <a16:creationId xmlns:a16="http://schemas.microsoft.com/office/drawing/2014/main" id="{DFB93B06-FF8A-4425-F421-F2B8755506EE}"/>
                  </a:ext>
                </a:extLst>
              </p:cNvPr>
              <p:cNvSpPr/>
              <p:nvPr/>
            </p:nvSpPr>
            <p:spPr>
              <a:xfrm>
                <a:off x="3464710" y="1515085"/>
                <a:ext cx="63342" cy="62546"/>
              </a:xfrm>
              <a:custGeom>
                <a:avLst/>
                <a:gdLst/>
                <a:ahLst/>
                <a:cxnLst/>
                <a:rect l="l" t="t" r="r" b="b"/>
                <a:pathLst>
                  <a:path w="1990" h="1965" extrusionOk="0">
                    <a:moveTo>
                      <a:pt x="156" y="0"/>
                    </a:moveTo>
                    <a:cubicBezTo>
                      <a:pt x="60" y="0"/>
                      <a:pt x="1" y="72"/>
                      <a:pt x="1" y="143"/>
                    </a:cubicBezTo>
                    <a:cubicBezTo>
                      <a:pt x="1" y="239"/>
                      <a:pt x="84" y="298"/>
                      <a:pt x="156" y="298"/>
                    </a:cubicBezTo>
                    <a:cubicBezTo>
                      <a:pt x="989" y="298"/>
                      <a:pt x="1668" y="977"/>
                      <a:pt x="1668" y="1810"/>
                    </a:cubicBezTo>
                    <a:cubicBezTo>
                      <a:pt x="1668" y="1905"/>
                      <a:pt x="1751" y="1965"/>
                      <a:pt x="1822" y="1965"/>
                    </a:cubicBezTo>
                    <a:cubicBezTo>
                      <a:pt x="1894" y="1965"/>
                      <a:pt x="1965" y="1882"/>
                      <a:pt x="1965" y="1810"/>
                    </a:cubicBezTo>
                    <a:cubicBezTo>
                      <a:pt x="1989" y="810"/>
                      <a:pt x="1168"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9" name="Google Shape;16788;p92">
            <a:extLst>
              <a:ext uri="{FF2B5EF4-FFF2-40B4-BE49-F238E27FC236}">
                <a16:creationId xmlns:a16="http://schemas.microsoft.com/office/drawing/2014/main" id="{57682B48-1FAA-E0AA-259B-7251B5559E38}"/>
              </a:ext>
            </a:extLst>
          </p:cNvPr>
          <p:cNvGrpSpPr/>
          <p:nvPr/>
        </p:nvGrpSpPr>
        <p:grpSpPr>
          <a:xfrm>
            <a:off x="4826729" y="1954943"/>
            <a:ext cx="521644" cy="453893"/>
            <a:chOff x="3716358" y="1544655"/>
            <a:chExt cx="361971" cy="314958"/>
          </a:xfrm>
          <a:solidFill>
            <a:srgbClr val="8E1438"/>
          </a:solidFill>
        </p:grpSpPr>
        <p:sp>
          <p:nvSpPr>
            <p:cNvPr id="550" name="Google Shape;16789;p92">
              <a:extLst>
                <a:ext uri="{FF2B5EF4-FFF2-40B4-BE49-F238E27FC236}">
                  <a16:creationId xmlns:a16="http://schemas.microsoft.com/office/drawing/2014/main" id="{49EBA0E4-8ED7-0813-EACA-5185EC305626}"/>
                </a:ext>
              </a:extLst>
            </p:cNvPr>
            <p:cNvSpPr/>
            <p:nvPr/>
          </p:nvSpPr>
          <p:spPr>
            <a:xfrm>
              <a:off x="3767509" y="1646957"/>
              <a:ext cx="231213" cy="10663"/>
            </a:xfrm>
            <a:custGeom>
              <a:avLst/>
              <a:gdLst/>
              <a:ahLst/>
              <a:cxnLst/>
              <a:rect l="l" t="t" r="r" b="b"/>
              <a:pathLst>
                <a:path w="7264" h="335" extrusionOk="0">
                  <a:moveTo>
                    <a:pt x="168" y="1"/>
                  </a:moveTo>
                  <a:cubicBezTo>
                    <a:pt x="72" y="1"/>
                    <a:pt x="1" y="72"/>
                    <a:pt x="1" y="167"/>
                  </a:cubicBezTo>
                  <a:cubicBezTo>
                    <a:pt x="1" y="263"/>
                    <a:pt x="72" y="334"/>
                    <a:pt x="168" y="334"/>
                  </a:cubicBezTo>
                  <a:lnTo>
                    <a:pt x="7097" y="334"/>
                  </a:lnTo>
                  <a:cubicBezTo>
                    <a:pt x="7192" y="334"/>
                    <a:pt x="7264" y="263"/>
                    <a:pt x="7264" y="167"/>
                  </a:cubicBezTo>
                  <a:cubicBezTo>
                    <a:pt x="7264" y="72"/>
                    <a:pt x="7192" y="1"/>
                    <a:pt x="70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16790;p92">
              <a:extLst>
                <a:ext uri="{FF2B5EF4-FFF2-40B4-BE49-F238E27FC236}">
                  <a16:creationId xmlns:a16="http://schemas.microsoft.com/office/drawing/2014/main" id="{A08CFE92-30A1-567E-7DD7-68C12AE4D65A}"/>
                </a:ext>
              </a:extLst>
            </p:cNvPr>
            <p:cNvSpPr/>
            <p:nvPr/>
          </p:nvSpPr>
          <p:spPr>
            <a:xfrm>
              <a:off x="3767509" y="1618532"/>
              <a:ext cx="152020" cy="10663"/>
            </a:xfrm>
            <a:custGeom>
              <a:avLst/>
              <a:gdLst/>
              <a:ahLst/>
              <a:cxnLst/>
              <a:rect l="l" t="t" r="r" b="b"/>
              <a:pathLst>
                <a:path w="4776" h="335" extrusionOk="0">
                  <a:moveTo>
                    <a:pt x="168" y="1"/>
                  </a:moveTo>
                  <a:cubicBezTo>
                    <a:pt x="72" y="1"/>
                    <a:pt x="1" y="72"/>
                    <a:pt x="1" y="168"/>
                  </a:cubicBezTo>
                  <a:cubicBezTo>
                    <a:pt x="1" y="263"/>
                    <a:pt x="72" y="334"/>
                    <a:pt x="168" y="334"/>
                  </a:cubicBezTo>
                  <a:lnTo>
                    <a:pt x="4621" y="334"/>
                  </a:lnTo>
                  <a:cubicBezTo>
                    <a:pt x="4704" y="334"/>
                    <a:pt x="4775" y="263"/>
                    <a:pt x="4775" y="168"/>
                  </a:cubicBezTo>
                  <a:cubicBezTo>
                    <a:pt x="4775" y="72"/>
                    <a:pt x="4704" y="1"/>
                    <a:pt x="4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16791;p92">
              <a:extLst>
                <a:ext uri="{FF2B5EF4-FFF2-40B4-BE49-F238E27FC236}">
                  <a16:creationId xmlns:a16="http://schemas.microsoft.com/office/drawing/2014/main" id="{6F7EC04E-D1B9-9CD5-18E5-8593F8DB67C1}"/>
                </a:ext>
              </a:extLst>
            </p:cNvPr>
            <p:cNvSpPr/>
            <p:nvPr/>
          </p:nvSpPr>
          <p:spPr>
            <a:xfrm>
              <a:off x="3931624" y="1618532"/>
              <a:ext cx="67098" cy="10663"/>
            </a:xfrm>
            <a:custGeom>
              <a:avLst/>
              <a:gdLst/>
              <a:ahLst/>
              <a:cxnLst/>
              <a:rect l="l" t="t" r="r" b="b"/>
              <a:pathLst>
                <a:path w="2108" h="335" extrusionOk="0">
                  <a:moveTo>
                    <a:pt x="155" y="1"/>
                  </a:moveTo>
                  <a:cubicBezTo>
                    <a:pt x="72" y="1"/>
                    <a:pt x="0" y="72"/>
                    <a:pt x="0" y="168"/>
                  </a:cubicBezTo>
                  <a:cubicBezTo>
                    <a:pt x="0" y="263"/>
                    <a:pt x="72" y="334"/>
                    <a:pt x="155" y="334"/>
                  </a:cubicBezTo>
                  <a:lnTo>
                    <a:pt x="1941" y="334"/>
                  </a:lnTo>
                  <a:cubicBezTo>
                    <a:pt x="2036" y="334"/>
                    <a:pt x="2108" y="263"/>
                    <a:pt x="2108" y="168"/>
                  </a:cubicBezTo>
                  <a:cubicBezTo>
                    <a:pt x="2108" y="72"/>
                    <a:pt x="2036" y="1"/>
                    <a:pt x="1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16792;p92">
              <a:extLst>
                <a:ext uri="{FF2B5EF4-FFF2-40B4-BE49-F238E27FC236}">
                  <a16:creationId xmlns:a16="http://schemas.microsoft.com/office/drawing/2014/main" id="{F1EDA5B2-AB83-9023-C896-5F704379748B}"/>
                </a:ext>
              </a:extLst>
            </p:cNvPr>
            <p:cNvSpPr/>
            <p:nvPr/>
          </p:nvSpPr>
          <p:spPr>
            <a:xfrm>
              <a:off x="3767509" y="1590108"/>
              <a:ext cx="39087" cy="10663"/>
            </a:xfrm>
            <a:custGeom>
              <a:avLst/>
              <a:gdLst/>
              <a:ahLst/>
              <a:cxnLst/>
              <a:rect l="l" t="t" r="r" b="b"/>
              <a:pathLst>
                <a:path w="1228" h="335" extrusionOk="0">
                  <a:moveTo>
                    <a:pt x="168" y="1"/>
                  </a:moveTo>
                  <a:cubicBezTo>
                    <a:pt x="72" y="1"/>
                    <a:pt x="1" y="72"/>
                    <a:pt x="1" y="168"/>
                  </a:cubicBezTo>
                  <a:cubicBezTo>
                    <a:pt x="1" y="263"/>
                    <a:pt x="72" y="334"/>
                    <a:pt x="168" y="334"/>
                  </a:cubicBezTo>
                  <a:lnTo>
                    <a:pt x="1061" y="334"/>
                  </a:lnTo>
                  <a:cubicBezTo>
                    <a:pt x="1144" y="334"/>
                    <a:pt x="1227" y="263"/>
                    <a:pt x="1227" y="168"/>
                  </a:cubicBezTo>
                  <a:cubicBezTo>
                    <a:pt x="1227" y="72"/>
                    <a:pt x="1144" y="1"/>
                    <a:pt x="1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16793;p92">
              <a:extLst>
                <a:ext uri="{FF2B5EF4-FFF2-40B4-BE49-F238E27FC236}">
                  <a16:creationId xmlns:a16="http://schemas.microsoft.com/office/drawing/2014/main" id="{65D9DDDE-4910-E123-EC50-F65E586CA9B5}"/>
                </a:ext>
              </a:extLst>
            </p:cNvPr>
            <p:cNvSpPr/>
            <p:nvPr/>
          </p:nvSpPr>
          <p:spPr>
            <a:xfrm>
              <a:off x="3818309" y="1590108"/>
              <a:ext cx="180412" cy="10663"/>
            </a:xfrm>
            <a:custGeom>
              <a:avLst/>
              <a:gdLst/>
              <a:ahLst/>
              <a:cxnLst/>
              <a:rect l="l" t="t" r="r" b="b"/>
              <a:pathLst>
                <a:path w="5668" h="335" extrusionOk="0">
                  <a:moveTo>
                    <a:pt x="167" y="1"/>
                  </a:moveTo>
                  <a:cubicBezTo>
                    <a:pt x="72" y="1"/>
                    <a:pt x="0" y="72"/>
                    <a:pt x="0" y="168"/>
                  </a:cubicBezTo>
                  <a:cubicBezTo>
                    <a:pt x="0" y="263"/>
                    <a:pt x="72" y="334"/>
                    <a:pt x="167" y="334"/>
                  </a:cubicBezTo>
                  <a:lnTo>
                    <a:pt x="5501" y="334"/>
                  </a:lnTo>
                  <a:cubicBezTo>
                    <a:pt x="5596" y="334"/>
                    <a:pt x="5668" y="263"/>
                    <a:pt x="5668" y="168"/>
                  </a:cubicBezTo>
                  <a:cubicBezTo>
                    <a:pt x="5668" y="72"/>
                    <a:pt x="5596" y="1"/>
                    <a:pt x="5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16794;p92">
              <a:extLst>
                <a:ext uri="{FF2B5EF4-FFF2-40B4-BE49-F238E27FC236}">
                  <a16:creationId xmlns:a16="http://schemas.microsoft.com/office/drawing/2014/main" id="{12108B83-F510-C51A-0047-423F29B9F5EA}"/>
                </a:ext>
              </a:extLst>
            </p:cNvPr>
            <p:cNvGrpSpPr/>
            <p:nvPr/>
          </p:nvGrpSpPr>
          <p:grpSpPr>
            <a:xfrm>
              <a:off x="3716358" y="1544655"/>
              <a:ext cx="361971" cy="314958"/>
              <a:chOff x="3716358" y="1544655"/>
              <a:chExt cx="361971" cy="314958"/>
            </a:xfrm>
            <a:grpFill/>
          </p:grpSpPr>
          <p:sp>
            <p:nvSpPr>
              <p:cNvPr id="556" name="Google Shape;16795;p92">
                <a:extLst>
                  <a:ext uri="{FF2B5EF4-FFF2-40B4-BE49-F238E27FC236}">
                    <a16:creationId xmlns:a16="http://schemas.microsoft.com/office/drawing/2014/main" id="{B9D047B8-D0FC-A6F1-2614-466F83D61B74}"/>
                  </a:ext>
                </a:extLst>
              </p:cNvPr>
              <p:cNvSpPr/>
              <p:nvPr/>
            </p:nvSpPr>
            <p:spPr>
              <a:xfrm>
                <a:off x="3767509" y="1675381"/>
                <a:ext cx="84540" cy="10663"/>
              </a:xfrm>
              <a:custGeom>
                <a:avLst/>
                <a:gdLst/>
                <a:ahLst/>
                <a:cxnLst/>
                <a:rect l="l" t="t" r="r" b="b"/>
                <a:pathLst>
                  <a:path w="2656" h="335" extrusionOk="0">
                    <a:moveTo>
                      <a:pt x="168" y="1"/>
                    </a:moveTo>
                    <a:cubicBezTo>
                      <a:pt x="72" y="1"/>
                      <a:pt x="1" y="72"/>
                      <a:pt x="1" y="167"/>
                    </a:cubicBezTo>
                    <a:cubicBezTo>
                      <a:pt x="1" y="263"/>
                      <a:pt x="72" y="334"/>
                      <a:pt x="168" y="334"/>
                    </a:cubicBezTo>
                    <a:lnTo>
                      <a:pt x="2477" y="334"/>
                    </a:lnTo>
                    <a:cubicBezTo>
                      <a:pt x="2561" y="334"/>
                      <a:pt x="2632" y="263"/>
                      <a:pt x="2632" y="167"/>
                    </a:cubicBezTo>
                    <a:cubicBezTo>
                      <a:pt x="2656" y="72"/>
                      <a:pt x="2573"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16796;p92">
                <a:extLst>
                  <a:ext uri="{FF2B5EF4-FFF2-40B4-BE49-F238E27FC236}">
                    <a16:creationId xmlns:a16="http://schemas.microsoft.com/office/drawing/2014/main" id="{75E27145-35EC-C00F-1F3B-25274D4A6926}"/>
                  </a:ext>
                </a:extLst>
              </p:cNvPr>
              <p:cNvSpPr/>
              <p:nvPr/>
            </p:nvSpPr>
            <p:spPr>
              <a:xfrm>
                <a:off x="3875158" y="1675381"/>
                <a:ext cx="123564" cy="10663"/>
              </a:xfrm>
              <a:custGeom>
                <a:avLst/>
                <a:gdLst/>
                <a:ahLst/>
                <a:cxnLst/>
                <a:rect l="l" t="t" r="r" b="b"/>
                <a:pathLst>
                  <a:path w="3882" h="335" extrusionOk="0">
                    <a:moveTo>
                      <a:pt x="167" y="1"/>
                    </a:moveTo>
                    <a:cubicBezTo>
                      <a:pt x="72" y="1"/>
                      <a:pt x="0" y="72"/>
                      <a:pt x="0" y="167"/>
                    </a:cubicBezTo>
                    <a:cubicBezTo>
                      <a:pt x="0" y="263"/>
                      <a:pt x="72" y="334"/>
                      <a:pt x="167" y="334"/>
                    </a:cubicBezTo>
                    <a:lnTo>
                      <a:pt x="3715" y="334"/>
                    </a:lnTo>
                    <a:cubicBezTo>
                      <a:pt x="3810" y="334"/>
                      <a:pt x="3882" y="263"/>
                      <a:pt x="3882" y="167"/>
                    </a:cubicBezTo>
                    <a:cubicBezTo>
                      <a:pt x="3882" y="72"/>
                      <a:pt x="3810" y="1"/>
                      <a:pt x="3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16797;p92">
                <a:extLst>
                  <a:ext uri="{FF2B5EF4-FFF2-40B4-BE49-F238E27FC236}">
                    <a16:creationId xmlns:a16="http://schemas.microsoft.com/office/drawing/2014/main" id="{2C9507E7-EE53-0587-35E3-33488C5DE0CC}"/>
                  </a:ext>
                </a:extLst>
              </p:cNvPr>
              <p:cNvSpPr/>
              <p:nvPr/>
            </p:nvSpPr>
            <p:spPr>
              <a:xfrm>
                <a:off x="3767509" y="1703423"/>
                <a:ext cx="174747" cy="10663"/>
              </a:xfrm>
              <a:custGeom>
                <a:avLst/>
                <a:gdLst/>
                <a:ahLst/>
                <a:cxnLst/>
                <a:rect l="l" t="t" r="r" b="b"/>
                <a:pathLst>
                  <a:path w="5490" h="335" extrusionOk="0">
                    <a:moveTo>
                      <a:pt x="168" y="1"/>
                    </a:moveTo>
                    <a:cubicBezTo>
                      <a:pt x="72" y="1"/>
                      <a:pt x="1" y="72"/>
                      <a:pt x="1" y="168"/>
                    </a:cubicBezTo>
                    <a:cubicBezTo>
                      <a:pt x="1" y="251"/>
                      <a:pt x="72" y="334"/>
                      <a:pt x="168" y="334"/>
                    </a:cubicBezTo>
                    <a:lnTo>
                      <a:pt x="5335" y="334"/>
                    </a:lnTo>
                    <a:cubicBezTo>
                      <a:pt x="5418" y="334"/>
                      <a:pt x="5490" y="251"/>
                      <a:pt x="5490" y="168"/>
                    </a:cubicBezTo>
                    <a:cubicBezTo>
                      <a:pt x="5490" y="72"/>
                      <a:pt x="5418" y="1"/>
                      <a:pt x="5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16798;p92">
                <a:extLst>
                  <a:ext uri="{FF2B5EF4-FFF2-40B4-BE49-F238E27FC236}">
                    <a16:creationId xmlns:a16="http://schemas.microsoft.com/office/drawing/2014/main" id="{DFD5E767-7225-7384-5DED-7E94336D83A0}"/>
                  </a:ext>
                </a:extLst>
              </p:cNvPr>
              <p:cNvSpPr/>
              <p:nvPr/>
            </p:nvSpPr>
            <p:spPr>
              <a:xfrm>
                <a:off x="3954351" y="1703423"/>
                <a:ext cx="44371" cy="10663"/>
              </a:xfrm>
              <a:custGeom>
                <a:avLst/>
                <a:gdLst/>
                <a:ahLst/>
                <a:cxnLst/>
                <a:rect l="l" t="t" r="r" b="b"/>
                <a:pathLst>
                  <a:path w="1394" h="335" extrusionOk="0">
                    <a:moveTo>
                      <a:pt x="155" y="1"/>
                    </a:moveTo>
                    <a:cubicBezTo>
                      <a:pt x="72" y="1"/>
                      <a:pt x="1" y="72"/>
                      <a:pt x="1" y="168"/>
                    </a:cubicBezTo>
                    <a:cubicBezTo>
                      <a:pt x="1" y="251"/>
                      <a:pt x="72" y="334"/>
                      <a:pt x="155" y="334"/>
                    </a:cubicBezTo>
                    <a:lnTo>
                      <a:pt x="1227" y="334"/>
                    </a:lnTo>
                    <a:cubicBezTo>
                      <a:pt x="1322" y="334"/>
                      <a:pt x="1394" y="251"/>
                      <a:pt x="1394" y="168"/>
                    </a:cubicBezTo>
                    <a:cubicBezTo>
                      <a:pt x="1394" y="72"/>
                      <a:pt x="1322"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16799;p92">
                <a:extLst>
                  <a:ext uri="{FF2B5EF4-FFF2-40B4-BE49-F238E27FC236}">
                    <a16:creationId xmlns:a16="http://schemas.microsoft.com/office/drawing/2014/main" id="{7E9A8729-C86E-6031-330A-DA8FF947D777}"/>
                  </a:ext>
                </a:extLst>
              </p:cNvPr>
              <p:cNvSpPr/>
              <p:nvPr/>
            </p:nvSpPr>
            <p:spPr>
              <a:xfrm>
                <a:off x="3716358" y="1544655"/>
                <a:ext cx="361971" cy="314958"/>
              </a:xfrm>
              <a:custGeom>
                <a:avLst/>
                <a:gdLst/>
                <a:ahLst/>
                <a:cxnLst/>
                <a:rect l="l" t="t" r="r" b="b"/>
                <a:pathLst>
                  <a:path w="11372" h="9895" extrusionOk="0">
                    <a:moveTo>
                      <a:pt x="3513" y="6751"/>
                    </a:moveTo>
                    <a:lnTo>
                      <a:pt x="3346" y="7477"/>
                    </a:lnTo>
                    <a:lnTo>
                      <a:pt x="1953" y="7477"/>
                    </a:lnTo>
                    <a:lnTo>
                      <a:pt x="1953" y="7489"/>
                    </a:lnTo>
                    <a:cubicBezTo>
                      <a:pt x="1656" y="7489"/>
                      <a:pt x="1394" y="7251"/>
                      <a:pt x="1394" y="6941"/>
                    </a:cubicBezTo>
                    <a:lnTo>
                      <a:pt x="1394" y="6751"/>
                    </a:lnTo>
                    <a:close/>
                    <a:moveTo>
                      <a:pt x="9430" y="333"/>
                    </a:moveTo>
                    <a:cubicBezTo>
                      <a:pt x="9728" y="333"/>
                      <a:pt x="9990" y="572"/>
                      <a:pt x="9990" y="881"/>
                    </a:cubicBezTo>
                    <a:lnTo>
                      <a:pt x="9990" y="5870"/>
                    </a:lnTo>
                    <a:cubicBezTo>
                      <a:pt x="9990" y="6168"/>
                      <a:pt x="9752" y="6418"/>
                      <a:pt x="9430" y="6418"/>
                    </a:cubicBezTo>
                    <a:lnTo>
                      <a:pt x="6597" y="6418"/>
                    </a:lnTo>
                    <a:cubicBezTo>
                      <a:pt x="6561" y="6418"/>
                      <a:pt x="6537" y="6429"/>
                      <a:pt x="6501" y="6441"/>
                    </a:cubicBezTo>
                    <a:lnTo>
                      <a:pt x="3489" y="8501"/>
                    </a:lnTo>
                    <a:cubicBezTo>
                      <a:pt x="3465" y="8501"/>
                      <a:pt x="3465" y="8489"/>
                      <a:pt x="3465" y="8489"/>
                    </a:cubicBezTo>
                    <a:lnTo>
                      <a:pt x="3906" y="6608"/>
                    </a:lnTo>
                    <a:cubicBezTo>
                      <a:pt x="3918" y="6560"/>
                      <a:pt x="3906" y="6501"/>
                      <a:pt x="3870" y="6477"/>
                    </a:cubicBezTo>
                    <a:cubicBezTo>
                      <a:pt x="3834" y="6429"/>
                      <a:pt x="3799" y="6418"/>
                      <a:pt x="3739" y="6418"/>
                    </a:cubicBezTo>
                    <a:lnTo>
                      <a:pt x="894" y="6418"/>
                    </a:lnTo>
                    <a:cubicBezTo>
                      <a:pt x="596" y="6418"/>
                      <a:pt x="346" y="6179"/>
                      <a:pt x="346" y="5870"/>
                    </a:cubicBezTo>
                    <a:lnTo>
                      <a:pt x="346" y="881"/>
                    </a:lnTo>
                    <a:cubicBezTo>
                      <a:pt x="346" y="584"/>
                      <a:pt x="584" y="333"/>
                      <a:pt x="894" y="333"/>
                    </a:cubicBezTo>
                    <a:close/>
                    <a:moveTo>
                      <a:pt x="10502" y="1405"/>
                    </a:moveTo>
                    <a:cubicBezTo>
                      <a:pt x="10800" y="1405"/>
                      <a:pt x="11061" y="1643"/>
                      <a:pt x="11061" y="1953"/>
                    </a:cubicBezTo>
                    <a:lnTo>
                      <a:pt x="11061" y="6941"/>
                    </a:lnTo>
                    <a:cubicBezTo>
                      <a:pt x="11050" y="7239"/>
                      <a:pt x="10788" y="7489"/>
                      <a:pt x="10490" y="7489"/>
                    </a:cubicBezTo>
                    <a:lnTo>
                      <a:pt x="7656" y="7489"/>
                    </a:lnTo>
                    <a:cubicBezTo>
                      <a:pt x="7609" y="7489"/>
                      <a:pt x="7549" y="7525"/>
                      <a:pt x="7513" y="7549"/>
                    </a:cubicBezTo>
                    <a:cubicBezTo>
                      <a:pt x="7490" y="7596"/>
                      <a:pt x="7478" y="7644"/>
                      <a:pt x="7490" y="7680"/>
                    </a:cubicBezTo>
                    <a:lnTo>
                      <a:pt x="7918" y="9561"/>
                    </a:lnTo>
                    <a:lnTo>
                      <a:pt x="7918" y="9573"/>
                    </a:lnTo>
                    <a:lnTo>
                      <a:pt x="7906" y="9573"/>
                    </a:lnTo>
                    <a:lnTo>
                      <a:pt x="5216" y="7727"/>
                    </a:lnTo>
                    <a:lnTo>
                      <a:pt x="6644" y="6751"/>
                    </a:lnTo>
                    <a:lnTo>
                      <a:pt x="9430" y="6751"/>
                    </a:lnTo>
                    <a:cubicBezTo>
                      <a:pt x="9930" y="6751"/>
                      <a:pt x="10311" y="6358"/>
                      <a:pt x="10311" y="5870"/>
                    </a:cubicBezTo>
                    <a:lnTo>
                      <a:pt x="10311" y="1405"/>
                    </a:lnTo>
                    <a:close/>
                    <a:moveTo>
                      <a:pt x="882" y="0"/>
                    </a:moveTo>
                    <a:cubicBezTo>
                      <a:pt x="393" y="0"/>
                      <a:pt x="1" y="393"/>
                      <a:pt x="1" y="881"/>
                    </a:cubicBezTo>
                    <a:lnTo>
                      <a:pt x="1" y="5870"/>
                    </a:lnTo>
                    <a:cubicBezTo>
                      <a:pt x="1" y="6358"/>
                      <a:pt x="393" y="6739"/>
                      <a:pt x="882" y="6739"/>
                    </a:cubicBezTo>
                    <a:lnTo>
                      <a:pt x="1072" y="6739"/>
                    </a:lnTo>
                    <a:lnTo>
                      <a:pt x="1072" y="6941"/>
                    </a:lnTo>
                    <a:cubicBezTo>
                      <a:pt x="1072" y="7430"/>
                      <a:pt x="1465" y="7811"/>
                      <a:pt x="1953" y="7811"/>
                    </a:cubicBezTo>
                    <a:lnTo>
                      <a:pt x="3275" y="7811"/>
                    </a:lnTo>
                    <a:lnTo>
                      <a:pt x="3144" y="8406"/>
                    </a:lnTo>
                    <a:cubicBezTo>
                      <a:pt x="3108" y="8549"/>
                      <a:pt x="3168" y="8692"/>
                      <a:pt x="3287" y="8763"/>
                    </a:cubicBezTo>
                    <a:cubicBezTo>
                      <a:pt x="3346" y="8811"/>
                      <a:pt x="3430" y="8823"/>
                      <a:pt x="3489" y="8823"/>
                    </a:cubicBezTo>
                    <a:cubicBezTo>
                      <a:pt x="3561" y="8823"/>
                      <a:pt x="3620" y="8811"/>
                      <a:pt x="3680" y="8763"/>
                    </a:cubicBezTo>
                    <a:lnTo>
                      <a:pt x="4918" y="7918"/>
                    </a:lnTo>
                    <a:lnTo>
                      <a:pt x="7704" y="9835"/>
                    </a:lnTo>
                    <a:cubicBezTo>
                      <a:pt x="7763" y="9882"/>
                      <a:pt x="7847" y="9894"/>
                      <a:pt x="7906" y="9894"/>
                    </a:cubicBezTo>
                    <a:cubicBezTo>
                      <a:pt x="7978" y="9894"/>
                      <a:pt x="8037" y="9882"/>
                      <a:pt x="8097" y="9835"/>
                    </a:cubicBezTo>
                    <a:cubicBezTo>
                      <a:pt x="8216" y="9763"/>
                      <a:pt x="8275" y="9620"/>
                      <a:pt x="8240" y="9477"/>
                    </a:cubicBezTo>
                    <a:lnTo>
                      <a:pt x="7859" y="7811"/>
                    </a:lnTo>
                    <a:lnTo>
                      <a:pt x="10490" y="7811"/>
                    </a:lnTo>
                    <a:cubicBezTo>
                      <a:pt x="10978" y="7811"/>
                      <a:pt x="11371" y="7430"/>
                      <a:pt x="11371" y="6941"/>
                    </a:cubicBezTo>
                    <a:lnTo>
                      <a:pt x="11371" y="1953"/>
                    </a:lnTo>
                    <a:cubicBezTo>
                      <a:pt x="11371" y="1476"/>
                      <a:pt x="10966" y="1072"/>
                      <a:pt x="10490" y="1072"/>
                    </a:cubicBezTo>
                    <a:lnTo>
                      <a:pt x="10299" y="1072"/>
                    </a:lnTo>
                    <a:lnTo>
                      <a:pt x="10299" y="881"/>
                    </a:lnTo>
                    <a:cubicBezTo>
                      <a:pt x="10299" y="393"/>
                      <a:pt x="9918" y="0"/>
                      <a:pt x="94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1" name="Google Shape;16800;p92">
            <a:extLst>
              <a:ext uri="{FF2B5EF4-FFF2-40B4-BE49-F238E27FC236}">
                <a16:creationId xmlns:a16="http://schemas.microsoft.com/office/drawing/2014/main" id="{72F5D0A0-22EC-0ED7-17A2-816334E30F22}"/>
              </a:ext>
            </a:extLst>
          </p:cNvPr>
          <p:cNvGrpSpPr/>
          <p:nvPr/>
        </p:nvGrpSpPr>
        <p:grpSpPr>
          <a:xfrm>
            <a:off x="9576043" y="1973530"/>
            <a:ext cx="719888" cy="439738"/>
            <a:chOff x="7009649" y="1541981"/>
            <a:chExt cx="524940" cy="320655"/>
          </a:xfrm>
          <a:solidFill>
            <a:srgbClr val="8E1438"/>
          </a:solidFill>
        </p:grpSpPr>
        <p:sp>
          <p:nvSpPr>
            <p:cNvPr id="562" name="Google Shape;16801;p92">
              <a:extLst>
                <a:ext uri="{FF2B5EF4-FFF2-40B4-BE49-F238E27FC236}">
                  <a16:creationId xmlns:a16="http://schemas.microsoft.com/office/drawing/2014/main" id="{78C56FD3-4359-E53F-4421-5F7ED329BE8C}"/>
                </a:ext>
              </a:extLst>
            </p:cNvPr>
            <p:cNvSpPr/>
            <p:nvPr/>
          </p:nvSpPr>
          <p:spPr>
            <a:xfrm>
              <a:off x="7009649" y="1541981"/>
              <a:ext cx="524940" cy="320655"/>
            </a:xfrm>
            <a:custGeom>
              <a:avLst/>
              <a:gdLst/>
              <a:ahLst/>
              <a:cxnLst/>
              <a:rect l="l" t="t" r="r" b="b"/>
              <a:pathLst>
                <a:path w="16492" h="10074" extrusionOk="0">
                  <a:moveTo>
                    <a:pt x="13979" y="1227"/>
                  </a:moveTo>
                  <a:lnTo>
                    <a:pt x="13979" y="6764"/>
                  </a:lnTo>
                  <a:lnTo>
                    <a:pt x="11348" y="6764"/>
                  </a:lnTo>
                  <a:cubicBezTo>
                    <a:pt x="11205" y="6764"/>
                    <a:pt x="11109" y="6871"/>
                    <a:pt x="11109" y="7002"/>
                  </a:cubicBezTo>
                  <a:cubicBezTo>
                    <a:pt x="11109" y="7145"/>
                    <a:pt x="11205" y="7240"/>
                    <a:pt x="11348" y="7240"/>
                  </a:cubicBezTo>
                  <a:lnTo>
                    <a:pt x="13979" y="7240"/>
                  </a:lnTo>
                  <a:lnTo>
                    <a:pt x="13979" y="7514"/>
                  </a:lnTo>
                  <a:lnTo>
                    <a:pt x="2537" y="7514"/>
                  </a:lnTo>
                  <a:lnTo>
                    <a:pt x="2537" y="7240"/>
                  </a:lnTo>
                  <a:lnTo>
                    <a:pt x="10336" y="7240"/>
                  </a:lnTo>
                  <a:cubicBezTo>
                    <a:pt x="10466" y="7240"/>
                    <a:pt x="10574" y="7145"/>
                    <a:pt x="10574" y="7002"/>
                  </a:cubicBezTo>
                  <a:cubicBezTo>
                    <a:pt x="10574" y="6871"/>
                    <a:pt x="10466" y="6764"/>
                    <a:pt x="10336" y="6764"/>
                  </a:cubicBezTo>
                  <a:lnTo>
                    <a:pt x="7014" y="6764"/>
                  </a:lnTo>
                  <a:lnTo>
                    <a:pt x="7014" y="1227"/>
                  </a:lnTo>
                  <a:close/>
                  <a:moveTo>
                    <a:pt x="14169" y="7990"/>
                  </a:moveTo>
                  <a:lnTo>
                    <a:pt x="14943" y="8287"/>
                  </a:lnTo>
                  <a:lnTo>
                    <a:pt x="1537" y="8287"/>
                  </a:lnTo>
                  <a:lnTo>
                    <a:pt x="2323" y="7990"/>
                  </a:lnTo>
                  <a:close/>
                  <a:moveTo>
                    <a:pt x="10240" y="8776"/>
                  </a:moveTo>
                  <a:lnTo>
                    <a:pt x="10014" y="9002"/>
                  </a:lnTo>
                  <a:lnTo>
                    <a:pt x="6526" y="9002"/>
                  </a:lnTo>
                  <a:lnTo>
                    <a:pt x="6299" y="8776"/>
                  </a:lnTo>
                  <a:close/>
                  <a:moveTo>
                    <a:pt x="16003" y="8776"/>
                  </a:moveTo>
                  <a:lnTo>
                    <a:pt x="16003" y="8823"/>
                  </a:lnTo>
                  <a:lnTo>
                    <a:pt x="16015" y="8823"/>
                  </a:lnTo>
                  <a:cubicBezTo>
                    <a:pt x="16015" y="9252"/>
                    <a:pt x="15658" y="9609"/>
                    <a:pt x="15229" y="9609"/>
                  </a:cubicBezTo>
                  <a:lnTo>
                    <a:pt x="1287" y="9609"/>
                  </a:lnTo>
                  <a:cubicBezTo>
                    <a:pt x="846" y="9609"/>
                    <a:pt x="489" y="9252"/>
                    <a:pt x="489" y="8823"/>
                  </a:cubicBezTo>
                  <a:lnTo>
                    <a:pt x="489" y="8776"/>
                  </a:lnTo>
                  <a:lnTo>
                    <a:pt x="5633" y="8776"/>
                  </a:lnTo>
                  <a:lnTo>
                    <a:pt x="6252" y="9407"/>
                  </a:lnTo>
                  <a:cubicBezTo>
                    <a:pt x="6299" y="9454"/>
                    <a:pt x="6359" y="9478"/>
                    <a:pt x="6418" y="9478"/>
                  </a:cubicBezTo>
                  <a:lnTo>
                    <a:pt x="10121" y="9478"/>
                  </a:lnTo>
                  <a:cubicBezTo>
                    <a:pt x="10181" y="9478"/>
                    <a:pt x="10240" y="9454"/>
                    <a:pt x="10288" y="9407"/>
                  </a:cubicBezTo>
                  <a:lnTo>
                    <a:pt x="10907" y="8776"/>
                  </a:lnTo>
                  <a:close/>
                  <a:moveTo>
                    <a:pt x="2811" y="1"/>
                  </a:moveTo>
                  <a:cubicBezTo>
                    <a:pt x="2382" y="1"/>
                    <a:pt x="2037" y="346"/>
                    <a:pt x="2037" y="775"/>
                  </a:cubicBezTo>
                  <a:lnTo>
                    <a:pt x="2037" y="3799"/>
                  </a:lnTo>
                  <a:cubicBezTo>
                    <a:pt x="2037" y="3930"/>
                    <a:pt x="2144" y="4037"/>
                    <a:pt x="2275" y="4037"/>
                  </a:cubicBezTo>
                  <a:cubicBezTo>
                    <a:pt x="2418" y="4037"/>
                    <a:pt x="2513" y="3930"/>
                    <a:pt x="2513" y="3799"/>
                  </a:cubicBezTo>
                  <a:lnTo>
                    <a:pt x="2513" y="1215"/>
                  </a:lnTo>
                  <a:lnTo>
                    <a:pt x="6526" y="1215"/>
                  </a:lnTo>
                  <a:lnTo>
                    <a:pt x="6526" y="6752"/>
                  </a:lnTo>
                  <a:lnTo>
                    <a:pt x="2513" y="6752"/>
                  </a:lnTo>
                  <a:lnTo>
                    <a:pt x="2513" y="4763"/>
                  </a:lnTo>
                  <a:cubicBezTo>
                    <a:pt x="2513" y="4632"/>
                    <a:pt x="2418" y="4525"/>
                    <a:pt x="2275" y="4525"/>
                  </a:cubicBezTo>
                  <a:cubicBezTo>
                    <a:pt x="2144" y="4525"/>
                    <a:pt x="2037" y="4632"/>
                    <a:pt x="2037" y="4763"/>
                  </a:cubicBezTo>
                  <a:lnTo>
                    <a:pt x="2037" y="7573"/>
                  </a:lnTo>
                  <a:lnTo>
                    <a:pt x="156" y="8299"/>
                  </a:lnTo>
                  <a:cubicBezTo>
                    <a:pt x="60" y="8335"/>
                    <a:pt x="1" y="8430"/>
                    <a:pt x="1" y="8526"/>
                  </a:cubicBezTo>
                  <a:lnTo>
                    <a:pt x="1" y="8811"/>
                  </a:lnTo>
                  <a:cubicBezTo>
                    <a:pt x="1" y="9502"/>
                    <a:pt x="572" y="10073"/>
                    <a:pt x="1263" y="10073"/>
                  </a:cubicBezTo>
                  <a:lnTo>
                    <a:pt x="15217" y="10073"/>
                  </a:lnTo>
                  <a:cubicBezTo>
                    <a:pt x="15908" y="10073"/>
                    <a:pt x="16479" y="9502"/>
                    <a:pt x="16479" y="8811"/>
                  </a:cubicBezTo>
                  <a:lnTo>
                    <a:pt x="16479" y="8526"/>
                  </a:lnTo>
                  <a:cubicBezTo>
                    <a:pt x="16491" y="8430"/>
                    <a:pt x="16432" y="8347"/>
                    <a:pt x="16348" y="8323"/>
                  </a:cubicBezTo>
                  <a:lnTo>
                    <a:pt x="14467" y="7585"/>
                  </a:lnTo>
                  <a:lnTo>
                    <a:pt x="14467" y="775"/>
                  </a:lnTo>
                  <a:cubicBezTo>
                    <a:pt x="14467" y="346"/>
                    <a:pt x="14122" y="1"/>
                    <a:pt x="13693" y="1"/>
                  </a:cubicBezTo>
                  <a:lnTo>
                    <a:pt x="11550" y="1"/>
                  </a:lnTo>
                  <a:cubicBezTo>
                    <a:pt x="11419" y="1"/>
                    <a:pt x="11312" y="108"/>
                    <a:pt x="11312" y="239"/>
                  </a:cubicBezTo>
                  <a:cubicBezTo>
                    <a:pt x="11312" y="370"/>
                    <a:pt x="11419" y="477"/>
                    <a:pt x="11550" y="477"/>
                  </a:cubicBezTo>
                  <a:lnTo>
                    <a:pt x="13693" y="477"/>
                  </a:lnTo>
                  <a:cubicBezTo>
                    <a:pt x="13848" y="477"/>
                    <a:pt x="13967" y="596"/>
                    <a:pt x="13979" y="739"/>
                  </a:cubicBezTo>
                  <a:lnTo>
                    <a:pt x="2537" y="739"/>
                  </a:lnTo>
                  <a:cubicBezTo>
                    <a:pt x="2549" y="596"/>
                    <a:pt x="2668" y="477"/>
                    <a:pt x="2811" y="477"/>
                  </a:cubicBezTo>
                  <a:lnTo>
                    <a:pt x="10586" y="477"/>
                  </a:lnTo>
                  <a:cubicBezTo>
                    <a:pt x="10717" y="477"/>
                    <a:pt x="10824" y="370"/>
                    <a:pt x="10824" y="239"/>
                  </a:cubicBezTo>
                  <a:cubicBezTo>
                    <a:pt x="10824" y="108"/>
                    <a:pt x="10717" y="1"/>
                    <a:pt x="105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16802;p92">
              <a:extLst>
                <a:ext uri="{FF2B5EF4-FFF2-40B4-BE49-F238E27FC236}">
                  <a16:creationId xmlns:a16="http://schemas.microsoft.com/office/drawing/2014/main" id="{B60BC7E9-1A80-DA6E-A4A0-2E7488B45214}"/>
                </a:ext>
              </a:extLst>
            </p:cNvPr>
            <p:cNvSpPr/>
            <p:nvPr/>
          </p:nvSpPr>
          <p:spPr>
            <a:xfrm>
              <a:off x="7110104" y="1604909"/>
              <a:ext cx="61782" cy="41697"/>
            </a:xfrm>
            <a:custGeom>
              <a:avLst/>
              <a:gdLst/>
              <a:ahLst/>
              <a:cxnLst/>
              <a:rect l="l" t="t" r="r" b="b"/>
              <a:pathLst>
                <a:path w="1941" h="1310" extrusionOk="0">
                  <a:moveTo>
                    <a:pt x="1441" y="488"/>
                  </a:moveTo>
                  <a:lnTo>
                    <a:pt x="1441" y="834"/>
                  </a:lnTo>
                  <a:lnTo>
                    <a:pt x="488" y="834"/>
                  </a:lnTo>
                  <a:lnTo>
                    <a:pt x="488" y="488"/>
                  </a:lnTo>
                  <a:close/>
                  <a:moveTo>
                    <a:pt x="238" y="0"/>
                  </a:moveTo>
                  <a:cubicBezTo>
                    <a:pt x="107" y="0"/>
                    <a:pt x="0" y="107"/>
                    <a:pt x="0" y="238"/>
                  </a:cubicBezTo>
                  <a:lnTo>
                    <a:pt x="0" y="1072"/>
                  </a:lnTo>
                  <a:cubicBezTo>
                    <a:pt x="0" y="1203"/>
                    <a:pt x="107" y="1310"/>
                    <a:pt x="238" y="1310"/>
                  </a:cubicBezTo>
                  <a:lnTo>
                    <a:pt x="1679" y="1310"/>
                  </a:lnTo>
                  <a:cubicBezTo>
                    <a:pt x="1822" y="1310"/>
                    <a:pt x="1917" y="1203"/>
                    <a:pt x="1917" y="1072"/>
                  </a:cubicBezTo>
                  <a:lnTo>
                    <a:pt x="1917" y="238"/>
                  </a:lnTo>
                  <a:cubicBezTo>
                    <a:pt x="1941" y="119"/>
                    <a:pt x="1822" y="0"/>
                    <a:pt x="1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16803;p92">
              <a:extLst>
                <a:ext uri="{FF2B5EF4-FFF2-40B4-BE49-F238E27FC236}">
                  <a16:creationId xmlns:a16="http://schemas.microsoft.com/office/drawing/2014/main" id="{3E661A04-9C5B-7848-4E8B-4EFF049AC81A}"/>
                </a:ext>
              </a:extLst>
            </p:cNvPr>
            <p:cNvSpPr/>
            <p:nvPr/>
          </p:nvSpPr>
          <p:spPr>
            <a:xfrm>
              <a:off x="7110455" y="1655296"/>
              <a:ext cx="96700" cy="15183"/>
            </a:xfrm>
            <a:custGeom>
              <a:avLst/>
              <a:gdLst/>
              <a:ahLst/>
              <a:cxnLst/>
              <a:rect l="l" t="t" r="r" b="b"/>
              <a:pathLst>
                <a:path w="3038" h="477" extrusionOk="0">
                  <a:moveTo>
                    <a:pt x="239" y="1"/>
                  </a:moveTo>
                  <a:cubicBezTo>
                    <a:pt x="108" y="1"/>
                    <a:pt x="1" y="96"/>
                    <a:pt x="1" y="239"/>
                  </a:cubicBezTo>
                  <a:cubicBezTo>
                    <a:pt x="1" y="370"/>
                    <a:pt x="108" y="477"/>
                    <a:pt x="239" y="477"/>
                  </a:cubicBezTo>
                  <a:lnTo>
                    <a:pt x="2799" y="477"/>
                  </a:lnTo>
                  <a:cubicBezTo>
                    <a:pt x="2942" y="477"/>
                    <a:pt x="3037" y="370"/>
                    <a:pt x="3037" y="239"/>
                  </a:cubicBezTo>
                  <a:cubicBezTo>
                    <a:pt x="3037" y="96"/>
                    <a:pt x="2942" y="1"/>
                    <a:pt x="2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16804;p92">
              <a:extLst>
                <a:ext uri="{FF2B5EF4-FFF2-40B4-BE49-F238E27FC236}">
                  <a16:creationId xmlns:a16="http://schemas.microsoft.com/office/drawing/2014/main" id="{1AB3B944-1F60-781F-DA01-A95D1A1CFA58}"/>
                </a:ext>
              </a:extLst>
            </p:cNvPr>
            <p:cNvSpPr/>
            <p:nvPr/>
          </p:nvSpPr>
          <p:spPr>
            <a:xfrm>
              <a:off x="7146104" y="1676909"/>
              <a:ext cx="61050" cy="41729"/>
            </a:xfrm>
            <a:custGeom>
              <a:avLst/>
              <a:gdLst/>
              <a:ahLst/>
              <a:cxnLst/>
              <a:rect l="l" t="t" r="r" b="b"/>
              <a:pathLst>
                <a:path w="1918" h="1311" extrusionOk="0">
                  <a:moveTo>
                    <a:pt x="1441" y="489"/>
                  </a:moveTo>
                  <a:lnTo>
                    <a:pt x="1441" y="834"/>
                  </a:lnTo>
                  <a:lnTo>
                    <a:pt x="488" y="834"/>
                  </a:lnTo>
                  <a:lnTo>
                    <a:pt x="488" y="489"/>
                  </a:lnTo>
                  <a:close/>
                  <a:moveTo>
                    <a:pt x="238" y="0"/>
                  </a:moveTo>
                  <a:cubicBezTo>
                    <a:pt x="107" y="0"/>
                    <a:pt x="0" y="108"/>
                    <a:pt x="0" y="239"/>
                  </a:cubicBezTo>
                  <a:lnTo>
                    <a:pt x="0" y="1072"/>
                  </a:lnTo>
                  <a:cubicBezTo>
                    <a:pt x="0" y="1203"/>
                    <a:pt x="107" y="1310"/>
                    <a:pt x="238" y="1310"/>
                  </a:cubicBezTo>
                  <a:lnTo>
                    <a:pt x="1679" y="1310"/>
                  </a:lnTo>
                  <a:cubicBezTo>
                    <a:pt x="1822" y="1310"/>
                    <a:pt x="1917" y="1203"/>
                    <a:pt x="1917" y="1072"/>
                  </a:cubicBezTo>
                  <a:lnTo>
                    <a:pt x="1917" y="239"/>
                  </a:lnTo>
                  <a:cubicBezTo>
                    <a:pt x="1917" y="108"/>
                    <a:pt x="1822" y="0"/>
                    <a:pt x="1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16805;p92">
              <a:extLst>
                <a:ext uri="{FF2B5EF4-FFF2-40B4-BE49-F238E27FC236}">
                  <a16:creationId xmlns:a16="http://schemas.microsoft.com/office/drawing/2014/main" id="{BD6B4604-ACDC-909B-F80D-E562889D794A}"/>
                </a:ext>
              </a:extLst>
            </p:cNvPr>
            <p:cNvSpPr/>
            <p:nvPr/>
          </p:nvSpPr>
          <p:spPr>
            <a:xfrm>
              <a:off x="7110455" y="1726563"/>
              <a:ext cx="96700" cy="15183"/>
            </a:xfrm>
            <a:custGeom>
              <a:avLst/>
              <a:gdLst/>
              <a:ahLst/>
              <a:cxnLst/>
              <a:rect l="l" t="t" r="r" b="b"/>
              <a:pathLst>
                <a:path w="3038" h="477" extrusionOk="0">
                  <a:moveTo>
                    <a:pt x="239" y="0"/>
                  </a:moveTo>
                  <a:cubicBezTo>
                    <a:pt x="108" y="0"/>
                    <a:pt x="1" y="107"/>
                    <a:pt x="1" y="238"/>
                  </a:cubicBezTo>
                  <a:cubicBezTo>
                    <a:pt x="1" y="381"/>
                    <a:pt x="108" y="476"/>
                    <a:pt x="239" y="476"/>
                  </a:cubicBezTo>
                  <a:lnTo>
                    <a:pt x="2799" y="476"/>
                  </a:lnTo>
                  <a:cubicBezTo>
                    <a:pt x="2942" y="476"/>
                    <a:pt x="3037" y="381"/>
                    <a:pt x="3037" y="238"/>
                  </a:cubicBezTo>
                  <a:cubicBezTo>
                    <a:pt x="3037" y="107"/>
                    <a:pt x="2942" y="0"/>
                    <a:pt x="2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16806;p92">
              <a:extLst>
                <a:ext uri="{FF2B5EF4-FFF2-40B4-BE49-F238E27FC236}">
                  <a16:creationId xmlns:a16="http://schemas.microsoft.com/office/drawing/2014/main" id="{F8A78C03-EA7D-EC64-E4D3-2D1EB905F1F7}"/>
                </a:ext>
              </a:extLst>
            </p:cNvPr>
            <p:cNvSpPr/>
            <p:nvPr/>
          </p:nvSpPr>
          <p:spPr>
            <a:xfrm>
              <a:off x="7262825" y="1636739"/>
              <a:ext cx="48541" cy="80371"/>
            </a:xfrm>
            <a:custGeom>
              <a:avLst/>
              <a:gdLst/>
              <a:ahLst/>
              <a:cxnLst/>
              <a:rect l="l" t="t" r="r" b="b"/>
              <a:pathLst>
                <a:path w="1525" h="2525" extrusionOk="0">
                  <a:moveTo>
                    <a:pt x="1268" y="0"/>
                  </a:moveTo>
                  <a:cubicBezTo>
                    <a:pt x="1206" y="0"/>
                    <a:pt x="1143" y="24"/>
                    <a:pt x="1096" y="72"/>
                  </a:cubicBezTo>
                  <a:lnTo>
                    <a:pt x="72" y="1096"/>
                  </a:lnTo>
                  <a:cubicBezTo>
                    <a:pt x="24" y="1143"/>
                    <a:pt x="0" y="1203"/>
                    <a:pt x="0" y="1262"/>
                  </a:cubicBezTo>
                  <a:cubicBezTo>
                    <a:pt x="0" y="1322"/>
                    <a:pt x="24" y="1381"/>
                    <a:pt x="72" y="1429"/>
                  </a:cubicBezTo>
                  <a:lnTo>
                    <a:pt x="1096" y="2453"/>
                  </a:lnTo>
                  <a:cubicBezTo>
                    <a:pt x="1143" y="2501"/>
                    <a:pt x="1203" y="2524"/>
                    <a:pt x="1262" y="2524"/>
                  </a:cubicBezTo>
                  <a:cubicBezTo>
                    <a:pt x="1322" y="2524"/>
                    <a:pt x="1381" y="2501"/>
                    <a:pt x="1429" y="2453"/>
                  </a:cubicBezTo>
                  <a:cubicBezTo>
                    <a:pt x="1524" y="2370"/>
                    <a:pt x="1524" y="2215"/>
                    <a:pt x="1441" y="2108"/>
                  </a:cubicBezTo>
                  <a:lnTo>
                    <a:pt x="596" y="1262"/>
                  </a:lnTo>
                  <a:lnTo>
                    <a:pt x="1441" y="417"/>
                  </a:lnTo>
                  <a:cubicBezTo>
                    <a:pt x="1524" y="322"/>
                    <a:pt x="1524" y="167"/>
                    <a:pt x="1441" y="72"/>
                  </a:cubicBezTo>
                  <a:cubicBezTo>
                    <a:pt x="1393" y="24"/>
                    <a:pt x="1331" y="0"/>
                    <a:pt x="12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16807;p92">
              <a:extLst>
                <a:ext uri="{FF2B5EF4-FFF2-40B4-BE49-F238E27FC236}">
                  <a16:creationId xmlns:a16="http://schemas.microsoft.com/office/drawing/2014/main" id="{53F3DAEE-6D16-E21F-3F0C-1A9DEDDFC682}"/>
                </a:ext>
              </a:extLst>
            </p:cNvPr>
            <p:cNvSpPr/>
            <p:nvPr/>
          </p:nvSpPr>
          <p:spPr>
            <a:xfrm>
              <a:off x="7380691" y="1636357"/>
              <a:ext cx="48891" cy="80371"/>
            </a:xfrm>
            <a:custGeom>
              <a:avLst/>
              <a:gdLst/>
              <a:ahLst/>
              <a:cxnLst/>
              <a:rect l="l" t="t" r="r" b="b"/>
              <a:pathLst>
                <a:path w="1536" h="2525" extrusionOk="0">
                  <a:moveTo>
                    <a:pt x="261" y="0"/>
                  </a:moveTo>
                  <a:cubicBezTo>
                    <a:pt x="197" y="0"/>
                    <a:pt x="131" y="24"/>
                    <a:pt x="83" y="72"/>
                  </a:cubicBezTo>
                  <a:cubicBezTo>
                    <a:pt x="0" y="155"/>
                    <a:pt x="0" y="322"/>
                    <a:pt x="83" y="417"/>
                  </a:cubicBezTo>
                  <a:lnTo>
                    <a:pt x="941" y="1262"/>
                  </a:lnTo>
                  <a:lnTo>
                    <a:pt x="83" y="2108"/>
                  </a:lnTo>
                  <a:cubicBezTo>
                    <a:pt x="0" y="2203"/>
                    <a:pt x="0" y="2358"/>
                    <a:pt x="83" y="2453"/>
                  </a:cubicBezTo>
                  <a:cubicBezTo>
                    <a:pt x="131" y="2501"/>
                    <a:pt x="191" y="2525"/>
                    <a:pt x="250" y="2525"/>
                  </a:cubicBezTo>
                  <a:cubicBezTo>
                    <a:pt x="310" y="2525"/>
                    <a:pt x="369" y="2501"/>
                    <a:pt x="417" y="2453"/>
                  </a:cubicBezTo>
                  <a:lnTo>
                    <a:pt x="1441" y="1429"/>
                  </a:lnTo>
                  <a:cubicBezTo>
                    <a:pt x="1488" y="1382"/>
                    <a:pt x="1512" y="1322"/>
                    <a:pt x="1512" y="1262"/>
                  </a:cubicBezTo>
                  <a:cubicBezTo>
                    <a:pt x="1536" y="1203"/>
                    <a:pt x="1500" y="1143"/>
                    <a:pt x="1453" y="1096"/>
                  </a:cubicBezTo>
                  <a:lnTo>
                    <a:pt x="429" y="72"/>
                  </a:lnTo>
                  <a:cubicBezTo>
                    <a:pt x="387" y="24"/>
                    <a:pt x="325"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16808;p92">
              <a:extLst>
                <a:ext uri="{FF2B5EF4-FFF2-40B4-BE49-F238E27FC236}">
                  <a16:creationId xmlns:a16="http://schemas.microsoft.com/office/drawing/2014/main" id="{87AA27BD-8436-F34C-C4EA-2C9B000F3378}"/>
                </a:ext>
              </a:extLst>
            </p:cNvPr>
            <p:cNvSpPr/>
            <p:nvPr/>
          </p:nvSpPr>
          <p:spPr>
            <a:xfrm>
              <a:off x="7321933" y="1626744"/>
              <a:ext cx="48923" cy="99851"/>
            </a:xfrm>
            <a:custGeom>
              <a:avLst/>
              <a:gdLst/>
              <a:ahLst/>
              <a:cxnLst/>
              <a:rect l="l" t="t" r="r" b="b"/>
              <a:pathLst>
                <a:path w="1537" h="3137" extrusionOk="0">
                  <a:moveTo>
                    <a:pt x="1249" y="0"/>
                  </a:moveTo>
                  <a:cubicBezTo>
                    <a:pt x="1154" y="0"/>
                    <a:pt x="1061" y="59"/>
                    <a:pt x="1025" y="160"/>
                  </a:cubicBezTo>
                  <a:lnTo>
                    <a:pt x="48" y="2815"/>
                  </a:lnTo>
                  <a:cubicBezTo>
                    <a:pt x="1" y="2934"/>
                    <a:pt x="60" y="3077"/>
                    <a:pt x="191" y="3124"/>
                  </a:cubicBezTo>
                  <a:cubicBezTo>
                    <a:pt x="227" y="3136"/>
                    <a:pt x="251" y="3136"/>
                    <a:pt x="286" y="3136"/>
                  </a:cubicBezTo>
                  <a:cubicBezTo>
                    <a:pt x="382" y="3136"/>
                    <a:pt x="477" y="3077"/>
                    <a:pt x="501" y="2981"/>
                  </a:cubicBezTo>
                  <a:lnTo>
                    <a:pt x="1489" y="326"/>
                  </a:lnTo>
                  <a:cubicBezTo>
                    <a:pt x="1537" y="207"/>
                    <a:pt x="1477" y="64"/>
                    <a:pt x="1334" y="17"/>
                  </a:cubicBezTo>
                  <a:cubicBezTo>
                    <a:pt x="1307" y="6"/>
                    <a:pt x="1278" y="0"/>
                    <a:pt x="12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16809;p92">
            <a:extLst>
              <a:ext uri="{FF2B5EF4-FFF2-40B4-BE49-F238E27FC236}">
                <a16:creationId xmlns:a16="http://schemas.microsoft.com/office/drawing/2014/main" id="{9A91CDA1-FAD9-A9CC-A259-D76F5EBC613B}"/>
              </a:ext>
            </a:extLst>
          </p:cNvPr>
          <p:cNvGrpSpPr/>
          <p:nvPr/>
        </p:nvGrpSpPr>
        <p:grpSpPr>
          <a:xfrm>
            <a:off x="11049028" y="1916687"/>
            <a:ext cx="407472" cy="490497"/>
            <a:chOff x="8034034" y="1518109"/>
            <a:chExt cx="282746" cy="340358"/>
          </a:xfrm>
          <a:solidFill>
            <a:srgbClr val="8E1438"/>
          </a:solidFill>
        </p:grpSpPr>
        <p:sp>
          <p:nvSpPr>
            <p:cNvPr id="571" name="Google Shape;16810;p92">
              <a:extLst>
                <a:ext uri="{FF2B5EF4-FFF2-40B4-BE49-F238E27FC236}">
                  <a16:creationId xmlns:a16="http://schemas.microsoft.com/office/drawing/2014/main" id="{F99574BB-EBC7-1227-6C69-00B2218DBBB0}"/>
                </a:ext>
              </a:extLst>
            </p:cNvPr>
            <p:cNvSpPr/>
            <p:nvPr/>
          </p:nvSpPr>
          <p:spPr>
            <a:xfrm>
              <a:off x="8034034" y="1518109"/>
              <a:ext cx="282746" cy="340358"/>
            </a:xfrm>
            <a:custGeom>
              <a:avLst/>
              <a:gdLst/>
              <a:ahLst/>
              <a:cxnLst/>
              <a:rect l="l" t="t" r="r" b="b"/>
              <a:pathLst>
                <a:path w="8883" h="10693" extrusionOk="0">
                  <a:moveTo>
                    <a:pt x="4525" y="322"/>
                  </a:moveTo>
                  <a:cubicBezTo>
                    <a:pt x="4858" y="322"/>
                    <a:pt x="5144" y="560"/>
                    <a:pt x="5204" y="882"/>
                  </a:cubicBezTo>
                  <a:lnTo>
                    <a:pt x="3715" y="882"/>
                  </a:lnTo>
                  <a:cubicBezTo>
                    <a:pt x="3775" y="560"/>
                    <a:pt x="4061" y="322"/>
                    <a:pt x="4406" y="322"/>
                  </a:cubicBezTo>
                  <a:close/>
                  <a:moveTo>
                    <a:pt x="6347" y="1191"/>
                  </a:moveTo>
                  <a:cubicBezTo>
                    <a:pt x="6728" y="1191"/>
                    <a:pt x="7085" y="1370"/>
                    <a:pt x="7287" y="1668"/>
                  </a:cubicBezTo>
                  <a:lnTo>
                    <a:pt x="1608" y="1668"/>
                  </a:lnTo>
                  <a:cubicBezTo>
                    <a:pt x="1810" y="1370"/>
                    <a:pt x="2167" y="1191"/>
                    <a:pt x="2537" y="1191"/>
                  </a:cubicBezTo>
                  <a:close/>
                  <a:moveTo>
                    <a:pt x="4382" y="1"/>
                  </a:moveTo>
                  <a:cubicBezTo>
                    <a:pt x="3882" y="1"/>
                    <a:pt x="3453" y="394"/>
                    <a:pt x="3370" y="882"/>
                  </a:cubicBezTo>
                  <a:lnTo>
                    <a:pt x="2525" y="882"/>
                  </a:lnTo>
                  <a:cubicBezTo>
                    <a:pt x="1977" y="882"/>
                    <a:pt x="1465" y="1191"/>
                    <a:pt x="1215" y="1668"/>
                  </a:cubicBezTo>
                  <a:lnTo>
                    <a:pt x="632" y="1668"/>
                  </a:lnTo>
                  <a:cubicBezTo>
                    <a:pt x="274" y="1668"/>
                    <a:pt x="0" y="1953"/>
                    <a:pt x="0" y="2310"/>
                  </a:cubicBezTo>
                  <a:cubicBezTo>
                    <a:pt x="0" y="2668"/>
                    <a:pt x="274" y="2953"/>
                    <a:pt x="632" y="2953"/>
                  </a:cubicBezTo>
                  <a:lnTo>
                    <a:pt x="1072" y="2953"/>
                  </a:lnTo>
                  <a:lnTo>
                    <a:pt x="1453" y="10002"/>
                  </a:lnTo>
                  <a:cubicBezTo>
                    <a:pt x="1465" y="10395"/>
                    <a:pt x="1798" y="10692"/>
                    <a:pt x="2167" y="10692"/>
                  </a:cubicBezTo>
                  <a:lnTo>
                    <a:pt x="4763" y="10692"/>
                  </a:lnTo>
                  <a:cubicBezTo>
                    <a:pt x="4846" y="10692"/>
                    <a:pt x="4906" y="10621"/>
                    <a:pt x="4906" y="10538"/>
                  </a:cubicBezTo>
                  <a:cubicBezTo>
                    <a:pt x="4906" y="10454"/>
                    <a:pt x="4834" y="10395"/>
                    <a:pt x="4763" y="10395"/>
                  </a:cubicBezTo>
                  <a:lnTo>
                    <a:pt x="2167" y="10395"/>
                  </a:lnTo>
                  <a:cubicBezTo>
                    <a:pt x="1941" y="10395"/>
                    <a:pt x="1763" y="10228"/>
                    <a:pt x="1763" y="10002"/>
                  </a:cubicBezTo>
                  <a:lnTo>
                    <a:pt x="1382" y="2965"/>
                  </a:lnTo>
                  <a:lnTo>
                    <a:pt x="2215" y="2965"/>
                  </a:lnTo>
                  <a:cubicBezTo>
                    <a:pt x="2298" y="2965"/>
                    <a:pt x="2358" y="2894"/>
                    <a:pt x="2358" y="2811"/>
                  </a:cubicBezTo>
                  <a:cubicBezTo>
                    <a:pt x="2358" y="2727"/>
                    <a:pt x="2286" y="2668"/>
                    <a:pt x="2215" y="2668"/>
                  </a:cubicBezTo>
                  <a:lnTo>
                    <a:pt x="620" y="2668"/>
                  </a:lnTo>
                  <a:cubicBezTo>
                    <a:pt x="441" y="2668"/>
                    <a:pt x="298" y="2513"/>
                    <a:pt x="298" y="2334"/>
                  </a:cubicBezTo>
                  <a:cubicBezTo>
                    <a:pt x="298" y="2168"/>
                    <a:pt x="441" y="2013"/>
                    <a:pt x="620" y="2013"/>
                  </a:cubicBezTo>
                  <a:lnTo>
                    <a:pt x="8216" y="2013"/>
                  </a:lnTo>
                  <a:cubicBezTo>
                    <a:pt x="8394" y="2013"/>
                    <a:pt x="8537" y="2168"/>
                    <a:pt x="8537" y="2334"/>
                  </a:cubicBezTo>
                  <a:cubicBezTo>
                    <a:pt x="8537" y="2513"/>
                    <a:pt x="8394" y="2668"/>
                    <a:pt x="8216" y="2668"/>
                  </a:cubicBezTo>
                  <a:lnTo>
                    <a:pt x="2941" y="2668"/>
                  </a:lnTo>
                  <a:cubicBezTo>
                    <a:pt x="2858" y="2668"/>
                    <a:pt x="2798" y="2739"/>
                    <a:pt x="2798" y="2811"/>
                  </a:cubicBezTo>
                  <a:cubicBezTo>
                    <a:pt x="2798" y="2906"/>
                    <a:pt x="2870" y="2965"/>
                    <a:pt x="2941" y="2965"/>
                  </a:cubicBezTo>
                  <a:lnTo>
                    <a:pt x="7466" y="2965"/>
                  </a:lnTo>
                  <a:lnTo>
                    <a:pt x="7061" y="10002"/>
                  </a:lnTo>
                  <a:cubicBezTo>
                    <a:pt x="7049" y="10228"/>
                    <a:pt x="6870" y="10395"/>
                    <a:pt x="6668" y="10395"/>
                  </a:cubicBezTo>
                  <a:lnTo>
                    <a:pt x="5501" y="10395"/>
                  </a:lnTo>
                  <a:cubicBezTo>
                    <a:pt x="5418" y="10395"/>
                    <a:pt x="5358" y="10466"/>
                    <a:pt x="5358" y="10538"/>
                  </a:cubicBezTo>
                  <a:cubicBezTo>
                    <a:pt x="5358" y="10633"/>
                    <a:pt x="5430" y="10692"/>
                    <a:pt x="5501" y="10692"/>
                  </a:cubicBezTo>
                  <a:lnTo>
                    <a:pt x="6668" y="10692"/>
                  </a:lnTo>
                  <a:cubicBezTo>
                    <a:pt x="7049" y="10692"/>
                    <a:pt x="7359" y="10395"/>
                    <a:pt x="7370" y="10002"/>
                  </a:cubicBezTo>
                  <a:lnTo>
                    <a:pt x="7775" y="2930"/>
                  </a:lnTo>
                  <a:lnTo>
                    <a:pt x="8216" y="2930"/>
                  </a:lnTo>
                  <a:cubicBezTo>
                    <a:pt x="8573" y="2930"/>
                    <a:pt x="8847" y="2656"/>
                    <a:pt x="8847" y="2299"/>
                  </a:cubicBezTo>
                  <a:cubicBezTo>
                    <a:pt x="8883" y="1953"/>
                    <a:pt x="8597" y="1668"/>
                    <a:pt x="8252" y="1668"/>
                  </a:cubicBezTo>
                  <a:lnTo>
                    <a:pt x="7656" y="1668"/>
                  </a:lnTo>
                  <a:cubicBezTo>
                    <a:pt x="7406" y="1179"/>
                    <a:pt x="6918" y="882"/>
                    <a:pt x="6347" y="882"/>
                  </a:cubicBezTo>
                  <a:lnTo>
                    <a:pt x="5513" y="882"/>
                  </a:lnTo>
                  <a:cubicBezTo>
                    <a:pt x="5442" y="394"/>
                    <a:pt x="5025" y="1"/>
                    <a:pt x="4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16811;p92">
              <a:extLst>
                <a:ext uri="{FF2B5EF4-FFF2-40B4-BE49-F238E27FC236}">
                  <a16:creationId xmlns:a16="http://schemas.microsoft.com/office/drawing/2014/main" id="{5DFD8C77-568C-B098-4BA1-5C5918CEEDF1}"/>
                </a:ext>
              </a:extLst>
            </p:cNvPr>
            <p:cNvSpPr/>
            <p:nvPr/>
          </p:nvSpPr>
          <p:spPr>
            <a:xfrm>
              <a:off x="8161736" y="1632569"/>
              <a:ext cx="28456" cy="173601"/>
            </a:xfrm>
            <a:custGeom>
              <a:avLst/>
              <a:gdLst/>
              <a:ahLst/>
              <a:cxnLst/>
              <a:rect l="l" t="t" r="r" b="b"/>
              <a:pathLst>
                <a:path w="894" h="5454" extrusionOk="0">
                  <a:moveTo>
                    <a:pt x="469" y="321"/>
                  </a:moveTo>
                  <a:cubicBezTo>
                    <a:pt x="533" y="321"/>
                    <a:pt x="584" y="387"/>
                    <a:pt x="584" y="453"/>
                  </a:cubicBezTo>
                  <a:lnTo>
                    <a:pt x="584" y="5025"/>
                  </a:lnTo>
                  <a:cubicBezTo>
                    <a:pt x="584" y="5096"/>
                    <a:pt x="525" y="5156"/>
                    <a:pt x="453" y="5156"/>
                  </a:cubicBezTo>
                  <a:cubicBezTo>
                    <a:pt x="370" y="5156"/>
                    <a:pt x="310" y="5096"/>
                    <a:pt x="310" y="5025"/>
                  </a:cubicBezTo>
                  <a:lnTo>
                    <a:pt x="310" y="453"/>
                  </a:lnTo>
                  <a:cubicBezTo>
                    <a:pt x="310" y="381"/>
                    <a:pt x="370" y="322"/>
                    <a:pt x="453" y="322"/>
                  </a:cubicBezTo>
                  <a:cubicBezTo>
                    <a:pt x="459" y="321"/>
                    <a:pt x="464" y="321"/>
                    <a:pt x="469" y="321"/>
                  </a:cubicBezTo>
                  <a:close/>
                  <a:moveTo>
                    <a:pt x="453" y="0"/>
                  </a:moveTo>
                  <a:cubicBezTo>
                    <a:pt x="191" y="0"/>
                    <a:pt x="1" y="203"/>
                    <a:pt x="1" y="441"/>
                  </a:cubicBezTo>
                  <a:lnTo>
                    <a:pt x="1" y="5013"/>
                  </a:lnTo>
                  <a:cubicBezTo>
                    <a:pt x="1" y="5263"/>
                    <a:pt x="215" y="5453"/>
                    <a:pt x="453" y="5453"/>
                  </a:cubicBezTo>
                  <a:cubicBezTo>
                    <a:pt x="703" y="5453"/>
                    <a:pt x="894" y="5251"/>
                    <a:pt x="894" y="5013"/>
                  </a:cubicBezTo>
                  <a:lnTo>
                    <a:pt x="894" y="441"/>
                  </a:lnTo>
                  <a:cubicBezTo>
                    <a:pt x="894" y="203"/>
                    <a:pt x="691" y="0"/>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16812;p92">
              <a:extLst>
                <a:ext uri="{FF2B5EF4-FFF2-40B4-BE49-F238E27FC236}">
                  <a16:creationId xmlns:a16="http://schemas.microsoft.com/office/drawing/2014/main" id="{45C7E664-4B01-74C0-95E8-D07A3C77EAB7}"/>
                </a:ext>
              </a:extLst>
            </p:cNvPr>
            <p:cNvSpPr/>
            <p:nvPr/>
          </p:nvSpPr>
          <p:spPr>
            <a:xfrm>
              <a:off x="8214796" y="1632951"/>
              <a:ext cx="33008" cy="173601"/>
            </a:xfrm>
            <a:custGeom>
              <a:avLst/>
              <a:gdLst/>
              <a:ahLst/>
              <a:cxnLst/>
              <a:rect l="l" t="t" r="r" b="b"/>
              <a:pathLst>
                <a:path w="1037" h="5454" extrusionOk="0">
                  <a:moveTo>
                    <a:pt x="584" y="0"/>
                  </a:moveTo>
                  <a:cubicBezTo>
                    <a:pt x="322" y="0"/>
                    <a:pt x="132" y="191"/>
                    <a:pt x="132" y="429"/>
                  </a:cubicBezTo>
                  <a:lnTo>
                    <a:pt x="1" y="5001"/>
                  </a:lnTo>
                  <a:cubicBezTo>
                    <a:pt x="1" y="5120"/>
                    <a:pt x="48" y="5239"/>
                    <a:pt x="132" y="5322"/>
                  </a:cubicBezTo>
                  <a:cubicBezTo>
                    <a:pt x="227" y="5418"/>
                    <a:pt x="322" y="5453"/>
                    <a:pt x="465" y="5453"/>
                  </a:cubicBezTo>
                  <a:cubicBezTo>
                    <a:pt x="715" y="5453"/>
                    <a:pt x="906" y="5263"/>
                    <a:pt x="906" y="5025"/>
                  </a:cubicBezTo>
                  <a:lnTo>
                    <a:pt x="918" y="4298"/>
                  </a:lnTo>
                  <a:cubicBezTo>
                    <a:pt x="918" y="4215"/>
                    <a:pt x="858" y="4132"/>
                    <a:pt x="775" y="4132"/>
                  </a:cubicBezTo>
                  <a:cubicBezTo>
                    <a:pt x="679" y="4132"/>
                    <a:pt x="608" y="4191"/>
                    <a:pt x="608" y="4287"/>
                  </a:cubicBezTo>
                  <a:lnTo>
                    <a:pt x="596" y="5013"/>
                  </a:lnTo>
                  <a:cubicBezTo>
                    <a:pt x="596" y="5084"/>
                    <a:pt x="537" y="5144"/>
                    <a:pt x="465" y="5144"/>
                  </a:cubicBezTo>
                  <a:cubicBezTo>
                    <a:pt x="417" y="5144"/>
                    <a:pt x="382" y="5132"/>
                    <a:pt x="358" y="5096"/>
                  </a:cubicBezTo>
                  <a:cubicBezTo>
                    <a:pt x="322" y="5072"/>
                    <a:pt x="310" y="5037"/>
                    <a:pt x="310" y="5001"/>
                  </a:cubicBezTo>
                  <a:lnTo>
                    <a:pt x="441" y="429"/>
                  </a:lnTo>
                  <a:cubicBezTo>
                    <a:pt x="441" y="357"/>
                    <a:pt x="501" y="298"/>
                    <a:pt x="584" y="298"/>
                  </a:cubicBezTo>
                  <a:cubicBezTo>
                    <a:pt x="620" y="298"/>
                    <a:pt x="656" y="310"/>
                    <a:pt x="691" y="346"/>
                  </a:cubicBezTo>
                  <a:cubicBezTo>
                    <a:pt x="715" y="369"/>
                    <a:pt x="727" y="393"/>
                    <a:pt x="727" y="441"/>
                  </a:cubicBezTo>
                  <a:lnTo>
                    <a:pt x="644" y="3548"/>
                  </a:lnTo>
                  <a:cubicBezTo>
                    <a:pt x="632" y="3644"/>
                    <a:pt x="703" y="3715"/>
                    <a:pt x="787" y="3715"/>
                  </a:cubicBezTo>
                  <a:cubicBezTo>
                    <a:pt x="882" y="3715"/>
                    <a:pt x="953" y="3655"/>
                    <a:pt x="953" y="3572"/>
                  </a:cubicBezTo>
                  <a:lnTo>
                    <a:pt x="1037" y="465"/>
                  </a:lnTo>
                  <a:cubicBezTo>
                    <a:pt x="1037" y="346"/>
                    <a:pt x="1001" y="215"/>
                    <a:pt x="906" y="131"/>
                  </a:cubicBezTo>
                  <a:cubicBezTo>
                    <a:pt x="822" y="48"/>
                    <a:pt x="715"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16813;p92">
              <a:extLst>
                <a:ext uri="{FF2B5EF4-FFF2-40B4-BE49-F238E27FC236}">
                  <a16:creationId xmlns:a16="http://schemas.microsoft.com/office/drawing/2014/main" id="{7ECD869F-D77A-E0FC-EDE2-65346568EB56}"/>
                </a:ext>
              </a:extLst>
            </p:cNvPr>
            <p:cNvSpPr/>
            <p:nvPr/>
          </p:nvSpPr>
          <p:spPr>
            <a:xfrm>
              <a:off x="8103391" y="1632569"/>
              <a:ext cx="33390" cy="173601"/>
            </a:xfrm>
            <a:custGeom>
              <a:avLst/>
              <a:gdLst/>
              <a:ahLst/>
              <a:cxnLst/>
              <a:rect l="l" t="t" r="r" b="b"/>
              <a:pathLst>
                <a:path w="1049" h="5454" extrusionOk="0">
                  <a:moveTo>
                    <a:pt x="465" y="310"/>
                  </a:moveTo>
                  <a:cubicBezTo>
                    <a:pt x="536" y="310"/>
                    <a:pt x="596" y="369"/>
                    <a:pt x="596" y="441"/>
                  </a:cubicBezTo>
                  <a:lnTo>
                    <a:pt x="739" y="5013"/>
                  </a:lnTo>
                  <a:cubicBezTo>
                    <a:pt x="739" y="5061"/>
                    <a:pt x="715" y="5084"/>
                    <a:pt x="691" y="5120"/>
                  </a:cubicBezTo>
                  <a:cubicBezTo>
                    <a:pt x="655" y="5144"/>
                    <a:pt x="631" y="5156"/>
                    <a:pt x="584" y="5156"/>
                  </a:cubicBezTo>
                  <a:cubicBezTo>
                    <a:pt x="512" y="5156"/>
                    <a:pt x="453" y="5096"/>
                    <a:pt x="453" y="5025"/>
                  </a:cubicBezTo>
                  <a:lnTo>
                    <a:pt x="322" y="453"/>
                  </a:lnTo>
                  <a:cubicBezTo>
                    <a:pt x="322" y="417"/>
                    <a:pt x="334" y="381"/>
                    <a:pt x="358" y="358"/>
                  </a:cubicBezTo>
                  <a:cubicBezTo>
                    <a:pt x="393" y="322"/>
                    <a:pt x="417" y="310"/>
                    <a:pt x="465" y="310"/>
                  </a:cubicBezTo>
                  <a:close/>
                  <a:moveTo>
                    <a:pt x="465" y="0"/>
                  </a:moveTo>
                  <a:cubicBezTo>
                    <a:pt x="346" y="0"/>
                    <a:pt x="227" y="36"/>
                    <a:pt x="143" y="131"/>
                  </a:cubicBezTo>
                  <a:cubicBezTo>
                    <a:pt x="48" y="215"/>
                    <a:pt x="0" y="334"/>
                    <a:pt x="0" y="453"/>
                  </a:cubicBezTo>
                  <a:lnTo>
                    <a:pt x="143" y="5025"/>
                  </a:lnTo>
                  <a:cubicBezTo>
                    <a:pt x="143" y="5275"/>
                    <a:pt x="346" y="5453"/>
                    <a:pt x="584" y="5453"/>
                  </a:cubicBezTo>
                  <a:cubicBezTo>
                    <a:pt x="703" y="5453"/>
                    <a:pt x="822" y="5406"/>
                    <a:pt x="917" y="5322"/>
                  </a:cubicBezTo>
                  <a:cubicBezTo>
                    <a:pt x="1000" y="5227"/>
                    <a:pt x="1048" y="5120"/>
                    <a:pt x="1048" y="4989"/>
                  </a:cubicBezTo>
                  <a:lnTo>
                    <a:pt x="917" y="429"/>
                  </a:lnTo>
                  <a:cubicBezTo>
                    <a:pt x="917" y="191"/>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16814;p92">
            <a:extLst>
              <a:ext uri="{FF2B5EF4-FFF2-40B4-BE49-F238E27FC236}">
                <a16:creationId xmlns:a16="http://schemas.microsoft.com/office/drawing/2014/main" id="{816F2B2D-1796-D5B4-8B53-48607B6AC5CB}"/>
              </a:ext>
            </a:extLst>
          </p:cNvPr>
          <p:cNvGrpSpPr/>
          <p:nvPr/>
        </p:nvGrpSpPr>
        <p:grpSpPr>
          <a:xfrm>
            <a:off x="10398027" y="1890495"/>
            <a:ext cx="531966" cy="519396"/>
            <a:chOff x="7582302" y="1499934"/>
            <a:chExt cx="369133" cy="360411"/>
          </a:xfrm>
          <a:solidFill>
            <a:srgbClr val="8E1438"/>
          </a:solidFill>
        </p:grpSpPr>
        <p:sp>
          <p:nvSpPr>
            <p:cNvPr id="576" name="Google Shape;16815;p92">
              <a:extLst>
                <a:ext uri="{FF2B5EF4-FFF2-40B4-BE49-F238E27FC236}">
                  <a16:creationId xmlns:a16="http://schemas.microsoft.com/office/drawing/2014/main" id="{56629403-0284-B9D5-DEBE-41C513B9FAFE}"/>
                </a:ext>
              </a:extLst>
            </p:cNvPr>
            <p:cNvSpPr/>
            <p:nvPr/>
          </p:nvSpPr>
          <p:spPr>
            <a:xfrm>
              <a:off x="7582302" y="1499934"/>
              <a:ext cx="369133" cy="360411"/>
            </a:xfrm>
            <a:custGeom>
              <a:avLst/>
              <a:gdLst/>
              <a:ahLst/>
              <a:cxnLst/>
              <a:rect l="l" t="t" r="r" b="b"/>
              <a:pathLst>
                <a:path w="11597" h="11323" extrusionOk="0">
                  <a:moveTo>
                    <a:pt x="7204" y="595"/>
                  </a:moveTo>
                  <a:cubicBezTo>
                    <a:pt x="7418" y="595"/>
                    <a:pt x="7573" y="738"/>
                    <a:pt x="7608" y="917"/>
                  </a:cubicBezTo>
                  <a:cubicBezTo>
                    <a:pt x="7608" y="941"/>
                    <a:pt x="7620" y="976"/>
                    <a:pt x="7620" y="1000"/>
                  </a:cubicBezTo>
                  <a:lnTo>
                    <a:pt x="7620" y="1750"/>
                  </a:lnTo>
                  <a:lnTo>
                    <a:pt x="3322" y="1750"/>
                  </a:lnTo>
                  <a:lnTo>
                    <a:pt x="3322" y="1631"/>
                  </a:lnTo>
                  <a:cubicBezTo>
                    <a:pt x="3322" y="1227"/>
                    <a:pt x="3191" y="869"/>
                    <a:pt x="2953" y="595"/>
                  </a:cubicBezTo>
                  <a:close/>
                  <a:moveTo>
                    <a:pt x="1667" y="310"/>
                  </a:moveTo>
                  <a:cubicBezTo>
                    <a:pt x="2405" y="310"/>
                    <a:pt x="3001" y="905"/>
                    <a:pt x="3001" y="1631"/>
                  </a:cubicBezTo>
                  <a:cubicBezTo>
                    <a:pt x="3001" y="2358"/>
                    <a:pt x="2405" y="2953"/>
                    <a:pt x="1667" y="2953"/>
                  </a:cubicBezTo>
                  <a:cubicBezTo>
                    <a:pt x="941" y="2953"/>
                    <a:pt x="346" y="2358"/>
                    <a:pt x="346" y="1631"/>
                  </a:cubicBezTo>
                  <a:cubicBezTo>
                    <a:pt x="346" y="905"/>
                    <a:pt x="941" y="310"/>
                    <a:pt x="1667" y="310"/>
                  </a:cubicBezTo>
                  <a:close/>
                  <a:moveTo>
                    <a:pt x="7644" y="9775"/>
                  </a:moveTo>
                  <a:lnTo>
                    <a:pt x="7644" y="10513"/>
                  </a:lnTo>
                  <a:cubicBezTo>
                    <a:pt x="7644" y="10549"/>
                    <a:pt x="7644" y="10573"/>
                    <a:pt x="7620" y="10609"/>
                  </a:cubicBezTo>
                  <a:cubicBezTo>
                    <a:pt x="7585" y="10799"/>
                    <a:pt x="7418" y="10930"/>
                    <a:pt x="7227" y="10930"/>
                  </a:cubicBezTo>
                  <a:lnTo>
                    <a:pt x="2358" y="10930"/>
                  </a:lnTo>
                  <a:cubicBezTo>
                    <a:pt x="2131" y="10930"/>
                    <a:pt x="1941" y="10740"/>
                    <a:pt x="1941" y="10513"/>
                  </a:cubicBezTo>
                  <a:lnTo>
                    <a:pt x="1941" y="9775"/>
                  </a:lnTo>
                  <a:close/>
                  <a:moveTo>
                    <a:pt x="1667" y="0"/>
                  </a:moveTo>
                  <a:cubicBezTo>
                    <a:pt x="750" y="0"/>
                    <a:pt x="0" y="738"/>
                    <a:pt x="0" y="1667"/>
                  </a:cubicBezTo>
                  <a:cubicBezTo>
                    <a:pt x="0" y="2560"/>
                    <a:pt x="715" y="3298"/>
                    <a:pt x="1608" y="3334"/>
                  </a:cubicBezTo>
                  <a:lnTo>
                    <a:pt x="1608" y="4917"/>
                  </a:lnTo>
                  <a:cubicBezTo>
                    <a:pt x="1608" y="5013"/>
                    <a:pt x="1691" y="5084"/>
                    <a:pt x="1774" y="5084"/>
                  </a:cubicBezTo>
                  <a:cubicBezTo>
                    <a:pt x="1858" y="5084"/>
                    <a:pt x="1941" y="5013"/>
                    <a:pt x="1941" y="4917"/>
                  </a:cubicBezTo>
                  <a:lnTo>
                    <a:pt x="1941" y="3310"/>
                  </a:lnTo>
                  <a:cubicBezTo>
                    <a:pt x="2572" y="3203"/>
                    <a:pt x="3096" y="2739"/>
                    <a:pt x="3263" y="2119"/>
                  </a:cubicBezTo>
                  <a:lnTo>
                    <a:pt x="7644" y="2119"/>
                  </a:lnTo>
                  <a:lnTo>
                    <a:pt x="7644" y="3489"/>
                  </a:lnTo>
                  <a:lnTo>
                    <a:pt x="4929" y="3489"/>
                  </a:lnTo>
                  <a:lnTo>
                    <a:pt x="4929" y="2905"/>
                  </a:lnTo>
                  <a:cubicBezTo>
                    <a:pt x="4929" y="2822"/>
                    <a:pt x="4858" y="2751"/>
                    <a:pt x="4763" y="2751"/>
                  </a:cubicBezTo>
                  <a:cubicBezTo>
                    <a:pt x="4679" y="2751"/>
                    <a:pt x="4608" y="2822"/>
                    <a:pt x="4608" y="2905"/>
                  </a:cubicBezTo>
                  <a:lnTo>
                    <a:pt x="4608" y="3882"/>
                  </a:lnTo>
                  <a:lnTo>
                    <a:pt x="4608" y="7715"/>
                  </a:lnTo>
                  <a:lnTo>
                    <a:pt x="4608" y="8692"/>
                  </a:lnTo>
                  <a:cubicBezTo>
                    <a:pt x="4608" y="8775"/>
                    <a:pt x="4679" y="8847"/>
                    <a:pt x="4763" y="8847"/>
                  </a:cubicBezTo>
                  <a:cubicBezTo>
                    <a:pt x="4858" y="8847"/>
                    <a:pt x="4929" y="8775"/>
                    <a:pt x="4929" y="8692"/>
                  </a:cubicBezTo>
                  <a:lnTo>
                    <a:pt x="4929" y="8096"/>
                  </a:lnTo>
                  <a:lnTo>
                    <a:pt x="7644" y="8096"/>
                  </a:lnTo>
                  <a:lnTo>
                    <a:pt x="7644" y="9478"/>
                  </a:lnTo>
                  <a:lnTo>
                    <a:pt x="1941" y="9478"/>
                  </a:lnTo>
                  <a:lnTo>
                    <a:pt x="1941" y="5668"/>
                  </a:lnTo>
                  <a:cubicBezTo>
                    <a:pt x="1941" y="5572"/>
                    <a:pt x="1870" y="5501"/>
                    <a:pt x="1774" y="5501"/>
                  </a:cubicBezTo>
                  <a:cubicBezTo>
                    <a:pt x="1691" y="5501"/>
                    <a:pt x="1608" y="5572"/>
                    <a:pt x="1608" y="5668"/>
                  </a:cubicBezTo>
                  <a:lnTo>
                    <a:pt x="1608" y="9656"/>
                  </a:lnTo>
                  <a:lnTo>
                    <a:pt x="1608" y="10561"/>
                  </a:lnTo>
                  <a:cubicBezTo>
                    <a:pt x="1608" y="10978"/>
                    <a:pt x="1953" y="11323"/>
                    <a:pt x="2370" y="11323"/>
                  </a:cubicBezTo>
                  <a:lnTo>
                    <a:pt x="7239" y="11323"/>
                  </a:lnTo>
                  <a:cubicBezTo>
                    <a:pt x="7620" y="11323"/>
                    <a:pt x="7954" y="11025"/>
                    <a:pt x="8001" y="10632"/>
                  </a:cubicBezTo>
                  <a:lnTo>
                    <a:pt x="8001" y="10561"/>
                  </a:lnTo>
                  <a:lnTo>
                    <a:pt x="8001" y="9656"/>
                  </a:lnTo>
                  <a:lnTo>
                    <a:pt x="8001" y="8096"/>
                  </a:lnTo>
                  <a:lnTo>
                    <a:pt x="9025" y="8096"/>
                  </a:lnTo>
                  <a:cubicBezTo>
                    <a:pt x="9109" y="8096"/>
                    <a:pt x="9192" y="8013"/>
                    <a:pt x="9192" y="7930"/>
                  </a:cubicBezTo>
                  <a:cubicBezTo>
                    <a:pt x="9192" y="7834"/>
                    <a:pt x="9109" y="7763"/>
                    <a:pt x="9025" y="7763"/>
                  </a:cubicBezTo>
                  <a:lnTo>
                    <a:pt x="4977" y="7763"/>
                  </a:lnTo>
                  <a:cubicBezTo>
                    <a:pt x="4965" y="7763"/>
                    <a:pt x="4941" y="7751"/>
                    <a:pt x="4941" y="7727"/>
                  </a:cubicBezTo>
                  <a:lnTo>
                    <a:pt x="4941" y="3894"/>
                  </a:lnTo>
                  <a:cubicBezTo>
                    <a:pt x="4941" y="3882"/>
                    <a:pt x="4965" y="3858"/>
                    <a:pt x="4977" y="3858"/>
                  </a:cubicBezTo>
                  <a:lnTo>
                    <a:pt x="11228" y="3858"/>
                  </a:lnTo>
                  <a:cubicBezTo>
                    <a:pt x="11240" y="3858"/>
                    <a:pt x="11252" y="3882"/>
                    <a:pt x="11252" y="3894"/>
                  </a:cubicBezTo>
                  <a:lnTo>
                    <a:pt x="11252" y="7727"/>
                  </a:lnTo>
                  <a:cubicBezTo>
                    <a:pt x="11252" y="7751"/>
                    <a:pt x="11240" y="7763"/>
                    <a:pt x="11228" y="7763"/>
                  </a:cubicBezTo>
                  <a:lnTo>
                    <a:pt x="9763" y="7763"/>
                  </a:lnTo>
                  <a:cubicBezTo>
                    <a:pt x="9680" y="7763"/>
                    <a:pt x="9609" y="7834"/>
                    <a:pt x="9609" y="7930"/>
                  </a:cubicBezTo>
                  <a:cubicBezTo>
                    <a:pt x="9609" y="8013"/>
                    <a:pt x="9680" y="8096"/>
                    <a:pt x="9763" y="8096"/>
                  </a:cubicBezTo>
                  <a:lnTo>
                    <a:pt x="11228" y="8096"/>
                  </a:lnTo>
                  <a:cubicBezTo>
                    <a:pt x="11430" y="8096"/>
                    <a:pt x="11597" y="7930"/>
                    <a:pt x="11597" y="7715"/>
                  </a:cubicBezTo>
                  <a:lnTo>
                    <a:pt x="11597" y="3882"/>
                  </a:lnTo>
                  <a:cubicBezTo>
                    <a:pt x="11585" y="3632"/>
                    <a:pt x="11418" y="3465"/>
                    <a:pt x="11216" y="3465"/>
                  </a:cubicBezTo>
                  <a:lnTo>
                    <a:pt x="7977" y="3465"/>
                  </a:lnTo>
                  <a:lnTo>
                    <a:pt x="7977" y="1929"/>
                  </a:lnTo>
                  <a:lnTo>
                    <a:pt x="7977" y="1024"/>
                  </a:lnTo>
                  <a:lnTo>
                    <a:pt x="7977" y="953"/>
                  </a:lnTo>
                  <a:cubicBezTo>
                    <a:pt x="7942" y="560"/>
                    <a:pt x="7620" y="262"/>
                    <a:pt x="7227" y="262"/>
                  </a:cubicBezTo>
                  <a:lnTo>
                    <a:pt x="2655" y="262"/>
                  </a:lnTo>
                  <a:cubicBezTo>
                    <a:pt x="2643" y="262"/>
                    <a:pt x="2620" y="262"/>
                    <a:pt x="2608" y="274"/>
                  </a:cubicBezTo>
                  <a:cubicBezTo>
                    <a:pt x="2346" y="95"/>
                    <a:pt x="2012" y="0"/>
                    <a:pt x="1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16816;p92">
              <a:extLst>
                <a:ext uri="{FF2B5EF4-FFF2-40B4-BE49-F238E27FC236}">
                  <a16:creationId xmlns:a16="http://schemas.microsoft.com/office/drawing/2014/main" id="{24283C6B-0F33-EE85-D8F4-5B4E5E7677F0}"/>
                </a:ext>
              </a:extLst>
            </p:cNvPr>
            <p:cNvSpPr/>
            <p:nvPr/>
          </p:nvSpPr>
          <p:spPr>
            <a:xfrm>
              <a:off x="7850598" y="1634829"/>
              <a:ext cx="77729" cy="51214"/>
            </a:xfrm>
            <a:custGeom>
              <a:avLst/>
              <a:gdLst/>
              <a:ahLst/>
              <a:cxnLst/>
              <a:rect l="l" t="t" r="r" b="b"/>
              <a:pathLst>
                <a:path w="2442" h="1609" extrusionOk="0">
                  <a:moveTo>
                    <a:pt x="1656" y="322"/>
                  </a:moveTo>
                  <a:cubicBezTo>
                    <a:pt x="1906" y="322"/>
                    <a:pt x="2108" y="537"/>
                    <a:pt x="2108" y="787"/>
                  </a:cubicBezTo>
                  <a:cubicBezTo>
                    <a:pt x="2108" y="1037"/>
                    <a:pt x="1906" y="1251"/>
                    <a:pt x="1656" y="1251"/>
                  </a:cubicBezTo>
                  <a:cubicBezTo>
                    <a:pt x="1394" y="1251"/>
                    <a:pt x="1191" y="1037"/>
                    <a:pt x="1191" y="787"/>
                  </a:cubicBezTo>
                  <a:cubicBezTo>
                    <a:pt x="1191" y="537"/>
                    <a:pt x="1394" y="322"/>
                    <a:pt x="1656" y="322"/>
                  </a:cubicBezTo>
                  <a:close/>
                  <a:moveTo>
                    <a:pt x="799" y="322"/>
                  </a:moveTo>
                  <a:cubicBezTo>
                    <a:pt x="858" y="322"/>
                    <a:pt x="906" y="346"/>
                    <a:pt x="965" y="358"/>
                  </a:cubicBezTo>
                  <a:cubicBezTo>
                    <a:pt x="894" y="477"/>
                    <a:pt x="834" y="632"/>
                    <a:pt x="834" y="787"/>
                  </a:cubicBezTo>
                  <a:cubicBezTo>
                    <a:pt x="834" y="929"/>
                    <a:pt x="870" y="1096"/>
                    <a:pt x="965" y="1215"/>
                  </a:cubicBezTo>
                  <a:cubicBezTo>
                    <a:pt x="918" y="1227"/>
                    <a:pt x="858" y="1251"/>
                    <a:pt x="799" y="1251"/>
                  </a:cubicBezTo>
                  <a:cubicBezTo>
                    <a:pt x="792" y="1251"/>
                    <a:pt x="785" y="1251"/>
                    <a:pt x="779" y="1251"/>
                  </a:cubicBezTo>
                  <a:cubicBezTo>
                    <a:pt x="538" y="1251"/>
                    <a:pt x="346" y="1042"/>
                    <a:pt x="346" y="787"/>
                  </a:cubicBezTo>
                  <a:cubicBezTo>
                    <a:pt x="346" y="537"/>
                    <a:pt x="549" y="322"/>
                    <a:pt x="799" y="322"/>
                  </a:cubicBezTo>
                  <a:close/>
                  <a:moveTo>
                    <a:pt x="799" y="1"/>
                  </a:moveTo>
                  <a:cubicBezTo>
                    <a:pt x="358" y="1"/>
                    <a:pt x="1" y="358"/>
                    <a:pt x="1" y="799"/>
                  </a:cubicBezTo>
                  <a:cubicBezTo>
                    <a:pt x="1" y="1251"/>
                    <a:pt x="358" y="1608"/>
                    <a:pt x="799" y="1608"/>
                  </a:cubicBezTo>
                  <a:cubicBezTo>
                    <a:pt x="953" y="1596"/>
                    <a:pt x="1096" y="1561"/>
                    <a:pt x="1215" y="1489"/>
                  </a:cubicBezTo>
                  <a:cubicBezTo>
                    <a:pt x="1334" y="1561"/>
                    <a:pt x="1489" y="1608"/>
                    <a:pt x="1632" y="1608"/>
                  </a:cubicBezTo>
                  <a:cubicBezTo>
                    <a:pt x="2084" y="1608"/>
                    <a:pt x="2442" y="1251"/>
                    <a:pt x="2442" y="799"/>
                  </a:cubicBezTo>
                  <a:cubicBezTo>
                    <a:pt x="2442" y="358"/>
                    <a:pt x="2084" y="1"/>
                    <a:pt x="1632" y="1"/>
                  </a:cubicBezTo>
                  <a:cubicBezTo>
                    <a:pt x="1489" y="1"/>
                    <a:pt x="1334" y="48"/>
                    <a:pt x="1215" y="120"/>
                  </a:cubicBezTo>
                  <a:cubicBezTo>
                    <a:pt x="1096" y="48"/>
                    <a:pt x="953" y="1"/>
                    <a:pt x="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16817;p92">
              <a:extLst>
                <a:ext uri="{FF2B5EF4-FFF2-40B4-BE49-F238E27FC236}">
                  <a16:creationId xmlns:a16="http://schemas.microsoft.com/office/drawing/2014/main" id="{4D8C48B3-335A-AA07-FC5F-04EEA9B46F14}"/>
                </a:ext>
              </a:extLst>
            </p:cNvPr>
            <p:cNvSpPr/>
            <p:nvPr/>
          </p:nvSpPr>
          <p:spPr>
            <a:xfrm>
              <a:off x="7753962" y="1635593"/>
              <a:ext cx="70917" cy="48541"/>
            </a:xfrm>
            <a:custGeom>
              <a:avLst/>
              <a:gdLst/>
              <a:ahLst/>
              <a:cxnLst/>
              <a:rect l="l" t="t" r="r" b="b"/>
              <a:pathLst>
                <a:path w="2228" h="1525" extrusionOk="0">
                  <a:moveTo>
                    <a:pt x="1858" y="346"/>
                  </a:moveTo>
                  <a:cubicBezTo>
                    <a:pt x="1870" y="346"/>
                    <a:pt x="1894" y="358"/>
                    <a:pt x="1894" y="382"/>
                  </a:cubicBezTo>
                  <a:lnTo>
                    <a:pt x="1894" y="1156"/>
                  </a:lnTo>
                  <a:cubicBezTo>
                    <a:pt x="1894" y="1167"/>
                    <a:pt x="1870" y="1179"/>
                    <a:pt x="1858" y="1179"/>
                  </a:cubicBezTo>
                  <a:lnTo>
                    <a:pt x="370" y="1179"/>
                  </a:lnTo>
                  <a:cubicBezTo>
                    <a:pt x="358" y="1179"/>
                    <a:pt x="346" y="1167"/>
                    <a:pt x="346" y="1156"/>
                  </a:cubicBezTo>
                  <a:lnTo>
                    <a:pt x="346" y="382"/>
                  </a:lnTo>
                  <a:cubicBezTo>
                    <a:pt x="346" y="358"/>
                    <a:pt x="358" y="346"/>
                    <a:pt x="370" y="346"/>
                  </a:cubicBezTo>
                  <a:close/>
                  <a:moveTo>
                    <a:pt x="370" y="1"/>
                  </a:moveTo>
                  <a:cubicBezTo>
                    <a:pt x="167" y="1"/>
                    <a:pt x="1" y="167"/>
                    <a:pt x="1" y="382"/>
                  </a:cubicBezTo>
                  <a:lnTo>
                    <a:pt x="1" y="1156"/>
                  </a:lnTo>
                  <a:cubicBezTo>
                    <a:pt x="1" y="1358"/>
                    <a:pt x="167" y="1525"/>
                    <a:pt x="370" y="1525"/>
                  </a:cubicBezTo>
                  <a:lnTo>
                    <a:pt x="1858" y="1525"/>
                  </a:lnTo>
                  <a:cubicBezTo>
                    <a:pt x="2072" y="1525"/>
                    <a:pt x="2227" y="1358"/>
                    <a:pt x="2227" y="1156"/>
                  </a:cubicBezTo>
                  <a:lnTo>
                    <a:pt x="2227" y="382"/>
                  </a:lnTo>
                  <a:cubicBezTo>
                    <a:pt x="2227" y="167"/>
                    <a:pt x="2072" y="1"/>
                    <a:pt x="1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16818;p92">
              <a:extLst>
                <a:ext uri="{FF2B5EF4-FFF2-40B4-BE49-F238E27FC236}">
                  <a16:creationId xmlns:a16="http://schemas.microsoft.com/office/drawing/2014/main" id="{A9589ADF-0D5D-CD38-B387-7302BF3A75E4}"/>
                </a:ext>
              </a:extLst>
            </p:cNvPr>
            <p:cNvSpPr/>
            <p:nvPr/>
          </p:nvSpPr>
          <p:spPr>
            <a:xfrm>
              <a:off x="7750174" y="1695465"/>
              <a:ext cx="180794" cy="31862"/>
            </a:xfrm>
            <a:custGeom>
              <a:avLst/>
              <a:gdLst/>
              <a:ahLst/>
              <a:cxnLst/>
              <a:rect l="l" t="t" r="r" b="b"/>
              <a:pathLst>
                <a:path w="5680" h="1001" extrusionOk="0">
                  <a:moveTo>
                    <a:pt x="5311" y="346"/>
                  </a:moveTo>
                  <a:cubicBezTo>
                    <a:pt x="5323" y="346"/>
                    <a:pt x="5347" y="358"/>
                    <a:pt x="5347" y="370"/>
                  </a:cubicBezTo>
                  <a:lnTo>
                    <a:pt x="5347" y="620"/>
                  </a:lnTo>
                  <a:cubicBezTo>
                    <a:pt x="5347" y="644"/>
                    <a:pt x="5323" y="656"/>
                    <a:pt x="5311" y="656"/>
                  </a:cubicBezTo>
                  <a:lnTo>
                    <a:pt x="370" y="656"/>
                  </a:lnTo>
                  <a:cubicBezTo>
                    <a:pt x="358" y="656"/>
                    <a:pt x="346" y="632"/>
                    <a:pt x="346" y="620"/>
                  </a:cubicBezTo>
                  <a:lnTo>
                    <a:pt x="346" y="370"/>
                  </a:lnTo>
                  <a:cubicBezTo>
                    <a:pt x="346" y="358"/>
                    <a:pt x="358" y="346"/>
                    <a:pt x="370" y="346"/>
                  </a:cubicBezTo>
                  <a:close/>
                  <a:moveTo>
                    <a:pt x="352" y="0"/>
                  </a:moveTo>
                  <a:cubicBezTo>
                    <a:pt x="168" y="0"/>
                    <a:pt x="1" y="174"/>
                    <a:pt x="1" y="370"/>
                  </a:cubicBezTo>
                  <a:lnTo>
                    <a:pt x="1" y="620"/>
                  </a:lnTo>
                  <a:cubicBezTo>
                    <a:pt x="1" y="834"/>
                    <a:pt x="167" y="1001"/>
                    <a:pt x="370" y="1001"/>
                  </a:cubicBezTo>
                  <a:lnTo>
                    <a:pt x="5311" y="1001"/>
                  </a:lnTo>
                  <a:cubicBezTo>
                    <a:pt x="5525" y="1001"/>
                    <a:pt x="5680" y="834"/>
                    <a:pt x="5680" y="620"/>
                  </a:cubicBezTo>
                  <a:lnTo>
                    <a:pt x="5680" y="370"/>
                  </a:lnTo>
                  <a:cubicBezTo>
                    <a:pt x="5680" y="167"/>
                    <a:pt x="5525" y="1"/>
                    <a:pt x="5311" y="1"/>
                  </a:cubicBezTo>
                  <a:lnTo>
                    <a:pt x="370" y="1"/>
                  </a:lnTo>
                  <a:cubicBezTo>
                    <a:pt x="364" y="0"/>
                    <a:pt x="358" y="0"/>
                    <a:pt x="3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16819;p92">
              <a:extLst>
                <a:ext uri="{FF2B5EF4-FFF2-40B4-BE49-F238E27FC236}">
                  <a16:creationId xmlns:a16="http://schemas.microsoft.com/office/drawing/2014/main" id="{C216626B-8153-9B55-1B23-0F36E5D5431D}"/>
                </a:ext>
              </a:extLst>
            </p:cNvPr>
            <p:cNvSpPr/>
            <p:nvPr/>
          </p:nvSpPr>
          <p:spPr>
            <a:xfrm>
              <a:off x="7613750" y="1535424"/>
              <a:ext cx="43225" cy="32371"/>
            </a:xfrm>
            <a:custGeom>
              <a:avLst/>
              <a:gdLst/>
              <a:ahLst/>
              <a:cxnLst/>
              <a:rect l="l" t="t" r="r" b="b"/>
              <a:pathLst>
                <a:path w="1358" h="1017" extrusionOk="0">
                  <a:moveTo>
                    <a:pt x="1179" y="1"/>
                  </a:moveTo>
                  <a:cubicBezTo>
                    <a:pt x="1136" y="1"/>
                    <a:pt x="1093" y="19"/>
                    <a:pt x="1060" y="52"/>
                  </a:cubicBezTo>
                  <a:lnTo>
                    <a:pt x="548" y="600"/>
                  </a:lnTo>
                  <a:lnTo>
                    <a:pt x="322" y="326"/>
                  </a:lnTo>
                  <a:cubicBezTo>
                    <a:pt x="287" y="277"/>
                    <a:pt x="240" y="253"/>
                    <a:pt x="191" y="253"/>
                  </a:cubicBezTo>
                  <a:cubicBezTo>
                    <a:pt x="155" y="253"/>
                    <a:pt x="119" y="265"/>
                    <a:pt x="84" y="290"/>
                  </a:cubicBezTo>
                  <a:cubicBezTo>
                    <a:pt x="12" y="350"/>
                    <a:pt x="0" y="457"/>
                    <a:pt x="60" y="528"/>
                  </a:cubicBezTo>
                  <a:lnTo>
                    <a:pt x="405" y="957"/>
                  </a:lnTo>
                  <a:cubicBezTo>
                    <a:pt x="429" y="1004"/>
                    <a:pt x="477" y="1016"/>
                    <a:pt x="536" y="1016"/>
                  </a:cubicBezTo>
                  <a:cubicBezTo>
                    <a:pt x="584" y="1016"/>
                    <a:pt x="620" y="1004"/>
                    <a:pt x="655" y="957"/>
                  </a:cubicBezTo>
                  <a:lnTo>
                    <a:pt x="1298" y="278"/>
                  </a:lnTo>
                  <a:cubicBezTo>
                    <a:pt x="1358" y="207"/>
                    <a:pt x="1358" y="100"/>
                    <a:pt x="1274" y="40"/>
                  </a:cubicBezTo>
                  <a:cubicBezTo>
                    <a:pt x="1248" y="13"/>
                    <a:pt x="1214"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Resim 580">
            <a:extLst>
              <a:ext uri="{FF2B5EF4-FFF2-40B4-BE49-F238E27FC236}">
                <a16:creationId xmlns:a16="http://schemas.microsoft.com/office/drawing/2014/main" id="{73483DDF-DE23-E065-6CDE-81228C98BC56}"/>
              </a:ext>
            </a:extLst>
          </p:cNvPr>
          <p:cNvPicPr>
            <a:picLocks noChangeAspect="1"/>
          </p:cNvPicPr>
          <p:nvPr/>
        </p:nvPicPr>
        <p:blipFill>
          <a:blip r:embed="rId2"/>
          <a:stretch>
            <a:fillRect/>
          </a:stretch>
        </p:blipFill>
        <p:spPr>
          <a:xfrm>
            <a:off x="9104044" y="4634081"/>
            <a:ext cx="165100" cy="368300"/>
          </a:xfrm>
          <a:prstGeom prst="rect">
            <a:avLst/>
          </a:prstGeom>
        </p:spPr>
      </p:pic>
      <p:pic>
        <p:nvPicPr>
          <p:cNvPr id="582" name="Resim 581">
            <a:extLst>
              <a:ext uri="{FF2B5EF4-FFF2-40B4-BE49-F238E27FC236}">
                <a16:creationId xmlns:a16="http://schemas.microsoft.com/office/drawing/2014/main" id="{D256004E-6CF9-EEAF-EB02-3712522DD0D4}"/>
              </a:ext>
            </a:extLst>
          </p:cNvPr>
          <p:cNvPicPr>
            <a:picLocks noChangeAspect="1"/>
          </p:cNvPicPr>
          <p:nvPr/>
        </p:nvPicPr>
        <p:blipFill>
          <a:blip r:embed="rId3"/>
          <a:stretch>
            <a:fillRect/>
          </a:stretch>
        </p:blipFill>
        <p:spPr>
          <a:xfrm>
            <a:off x="7652667" y="4641971"/>
            <a:ext cx="330200" cy="330200"/>
          </a:xfrm>
          <a:prstGeom prst="rect">
            <a:avLst/>
          </a:prstGeom>
        </p:spPr>
      </p:pic>
      <p:pic>
        <p:nvPicPr>
          <p:cNvPr id="583" name="Resim 582">
            <a:extLst>
              <a:ext uri="{FF2B5EF4-FFF2-40B4-BE49-F238E27FC236}">
                <a16:creationId xmlns:a16="http://schemas.microsoft.com/office/drawing/2014/main" id="{007DC6C8-E90C-3FD3-6F9C-5C5CF20B1A42}"/>
              </a:ext>
            </a:extLst>
          </p:cNvPr>
          <p:cNvPicPr>
            <a:picLocks noChangeAspect="1"/>
          </p:cNvPicPr>
          <p:nvPr/>
        </p:nvPicPr>
        <p:blipFill>
          <a:blip r:embed="rId4"/>
          <a:stretch>
            <a:fillRect/>
          </a:stretch>
        </p:blipFill>
        <p:spPr>
          <a:xfrm>
            <a:off x="6966236" y="4642712"/>
            <a:ext cx="317500" cy="330200"/>
          </a:xfrm>
          <a:prstGeom prst="rect">
            <a:avLst/>
          </a:prstGeom>
        </p:spPr>
      </p:pic>
      <p:pic>
        <p:nvPicPr>
          <p:cNvPr id="584" name="Resim 583">
            <a:extLst>
              <a:ext uri="{FF2B5EF4-FFF2-40B4-BE49-F238E27FC236}">
                <a16:creationId xmlns:a16="http://schemas.microsoft.com/office/drawing/2014/main" id="{9DBB38D7-5625-C78F-2AEF-A55051278FAB}"/>
              </a:ext>
            </a:extLst>
          </p:cNvPr>
          <p:cNvPicPr>
            <a:picLocks noChangeAspect="1"/>
          </p:cNvPicPr>
          <p:nvPr/>
        </p:nvPicPr>
        <p:blipFill>
          <a:blip r:embed="rId5"/>
          <a:stretch>
            <a:fillRect/>
          </a:stretch>
        </p:blipFill>
        <p:spPr>
          <a:xfrm>
            <a:off x="10379094" y="4688579"/>
            <a:ext cx="419100" cy="266700"/>
          </a:xfrm>
          <a:prstGeom prst="rect">
            <a:avLst/>
          </a:prstGeom>
        </p:spPr>
      </p:pic>
      <p:pic>
        <p:nvPicPr>
          <p:cNvPr id="585" name="Resim 584">
            <a:extLst>
              <a:ext uri="{FF2B5EF4-FFF2-40B4-BE49-F238E27FC236}">
                <a16:creationId xmlns:a16="http://schemas.microsoft.com/office/drawing/2014/main" id="{E94F73F0-9CF1-36A7-562E-C97F0B24A177}"/>
              </a:ext>
            </a:extLst>
          </p:cNvPr>
          <p:cNvPicPr>
            <a:picLocks noChangeAspect="1"/>
          </p:cNvPicPr>
          <p:nvPr/>
        </p:nvPicPr>
        <p:blipFill>
          <a:blip r:embed="rId6"/>
          <a:stretch>
            <a:fillRect/>
          </a:stretch>
        </p:blipFill>
        <p:spPr>
          <a:xfrm>
            <a:off x="8254735" y="4633865"/>
            <a:ext cx="482600" cy="342900"/>
          </a:xfrm>
          <a:prstGeom prst="rect">
            <a:avLst/>
          </a:prstGeom>
        </p:spPr>
      </p:pic>
      <p:pic>
        <p:nvPicPr>
          <p:cNvPr id="586" name="Resim 585">
            <a:extLst>
              <a:ext uri="{FF2B5EF4-FFF2-40B4-BE49-F238E27FC236}">
                <a16:creationId xmlns:a16="http://schemas.microsoft.com/office/drawing/2014/main" id="{66325637-560C-2207-03E8-5B3CA7125C6F}"/>
              </a:ext>
            </a:extLst>
          </p:cNvPr>
          <p:cNvPicPr>
            <a:picLocks noChangeAspect="1"/>
          </p:cNvPicPr>
          <p:nvPr/>
        </p:nvPicPr>
        <p:blipFill>
          <a:blip r:embed="rId7"/>
          <a:stretch>
            <a:fillRect/>
          </a:stretch>
        </p:blipFill>
        <p:spPr>
          <a:xfrm>
            <a:off x="11064033" y="4654589"/>
            <a:ext cx="304800" cy="304800"/>
          </a:xfrm>
          <a:prstGeom prst="rect">
            <a:avLst/>
          </a:prstGeom>
        </p:spPr>
      </p:pic>
      <p:sp>
        <p:nvSpPr>
          <p:cNvPr id="596" name="Metin Yer Tutucusu 1">
            <a:extLst>
              <a:ext uri="{FF2B5EF4-FFF2-40B4-BE49-F238E27FC236}">
                <a16:creationId xmlns:a16="http://schemas.microsoft.com/office/drawing/2014/main" id="{BE568B86-6A82-83AF-4D59-02F6759CCFC8}"/>
              </a:ext>
            </a:extLst>
          </p:cNvPr>
          <p:cNvSpPr>
            <a:spLocks noGrp="1"/>
          </p:cNvSpPr>
          <p:nvPr>
            <p:ph type="body" sz="quarter" idx="11"/>
          </p:nvPr>
        </p:nvSpPr>
        <p:spPr>
          <a:xfrm>
            <a:off x="2305879" y="265618"/>
            <a:ext cx="7566992" cy="714375"/>
          </a:xfrm>
        </p:spPr>
        <p:txBody>
          <a:bodyPr>
            <a:noAutofit/>
          </a:bodyPr>
          <a:lstStyle/>
          <a:p>
            <a:pPr algn="ctr">
              <a:lnSpc>
                <a:spcPct val="100000"/>
              </a:lnSpc>
            </a:pPr>
            <a:r>
              <a:rPr lang="tr-TR" sz="3000" dirty="0" err="1">
                <a:solidFill>
                  <a:srgbClr val="8E1438"/>
                </a:solidFill>
                <a:latin typeface="Gotham Medium" pitchFamily="2" charset="0"/>
                <a:cs typeface="Gotham Medium" pitchFamily="2" charset="0"/>
              </a:rPr>
              <a:t>You</a:t>
            </a:r>
            <a:r>
              <a:rPr lang="tr-TR" sz="3000" dirty="0">
                <a:solidFill>
                  <a:srgbClr val="8E1438"/>
                </a:solidFill>
                <a:latin typeface="Gotham Medium" pitchFamily="2" charset="0"/>
                <a:cs typeface="Gotham Medium" pitchFamily="2" charset="0"/>
              </a:rPr>
              <a:t> can </a:t>
            </a:r>
            <a:r>
              <a:rPr lang="tr-TR" sz="3000" dirty="0" err="1">
                <a:solidFill>
                  <a:srgbClr val="8E1438"/>
                </a:solidFill>
                <a:latin typeface="Gotham Medium" pitchFamily="2" charset="0"/>
                <a:cs typeface="Gotham Medium" pitchFamily="2" charset="0"/>
              </a:rPr>
              <a:t>use</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icons</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by</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copy</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and</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paste</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method</a:t>
            </a:r>
            <a:r>
              <a:rPr lang="tr-TR" sz="3000" dirty="0">
                <a:solidFill>
                  <a:srgbClr val="8E1438"/>
                </a:solidFill>
                <a:latin typeface="Gotham Medium" pitchFamily="2" charset="0"/>
                <a:cs typeface="Gotham Medium" pitchFamily="2" charset="0"/>
              </a:rPr>
              <a:t>.</a:t>
            </a:r>
          </a:p>
        </p:txBody>
      </p:sp>
      <p:pic>
        <p:nvPicPr>
          <p:cNvPr id="597" name="Resim 596">
            <a:extLst>
              <a:ext uri="{FF2B5EF4-FFF2-40B4-BE49-F238E27FC236}">
                <a16:creationId xmlns:a16="http://schemas.microsoft.com/office/drawing/2014/main" id="{A1216554-0BDC-5DBB-88F1-334BA3733931}"/>
              </a:ext>
            </a:extLst>
          </p:cNvPr>
          <p:cNvPicPr>
            <a:picLocks noChangeAspect="1"/>
          </p:cNvPicPr>
          <p:nvPr/>
        </p:nvPicPr>
        <p:blipFill>
          <a:blip r:embed="rId8"/>
          <a:stretch>
            <a:fillRect/>
          </a:stretch>
        </p:blipFill>
        <p:spPr>
          <a:xfrm>
            <a:off x="9658833" y="4669555"/>
            <a:ext cx="330200" cy="330200"/>
          </a:xfrm>
          <a:prstGeom prst="rect">
            <a:avLst/>
          </a:prstGeom>
        </p:spPr>
      </p:pic>
    </p:spTree>
    <p:extLst>
      <p:ext uri="{BB962C8B-B14F-4D97-AF65-F5344CB8AC3E}">
        <p14:creationId xmlns:p14="http://schemas.microsoft.com/office/powerpoint/2010/main" val="2815524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5F6437C5-1E30-4EE2-445F-3B1E8E0F084D}"/>
              </a:ext>
            </a:extLst>
          </p:cNvPr>
          <p:cNvSpPr>
            <a:spLocks noGrp="1"/>
          </p:cNvSpPr>
          <p:nvPr>
            <p:ph type="body" sz="quarter" idx="11"/>
          </p:nvPr>
        </p:nvSpPr>
        <p:spPr>
          <a:xfrm>
            <a:off x="2607514" y="440715"/>
            <a:ext cx="7566992" cy="714375"/>
          </a:xfrm>
        </p:spPr>
        <p:txBody>
          <a:bodyPr/>
          <a:lstStyle/>
          <a:p>
            <a:r>
              <a:rPr lang="tr-TR" dirty="0" err="1"/>
              <a:t>You</a:t>
            </a:r>
            <a:r>
              <a:rPr lang="tr-TR" dirty="0"/>
              <a:t> can </a:t>
            </a:r>
            <a:r>
              <a:rPr lang="tr-TR" dirty="0" err="1"/>
              <a:t>use</a:t>
            </a:r>
            <a:r>
              <a:rPr lang="tr-TR" dirty="0"/>
              <a:t> </a:t>
            </a:r>
            <a:r>
              <a:rPr lang="tr-TR" dirty="0" err="1"/>
              <a:t>icons</a:t>
            </a:r>
            <a:r>
              <a:rPr lang="tr-TR" dirty="0"/>
              <a:t> </a:t>
            </a:r>
            <a:r>
              <a:rPr lang="tr-TR" dirty="0" err="1"/>
              <a:t>by</a:t>
            </a:r>
            <a:r>
              <a:rPr lang="tr-TR" dirty="0"/>
              <a:t> </a:t>
            </a:r>
            <a:r>
              <a:rPr lang="tr-TR" dirty="0" err="1"/>
              <a:t>copy</a:t>
            </a:r>
            <a:r>
              <a:rPr lang="tr-TR" dirty="0"/>
              <a:t> </a:t>
            </a:r>
            <a:r>
              <a:rPr lang="tr-TR" dirty="0" err="1"/>
              <a:t>and</a:t>
            </a:r>
            <a:r>
              <a:rPr lang="tr-TR" dirty="0"/>
              <a:t> </a:t>
            </a:r>
            <a:r>
              <a:rPr lang="tr-TR" dirty="0" err="1"/>
              <a:t>paste</a:t>
            </a:r>
            <a:r>
              <a:rPr lang="tr-TR" dirty="0"/>
              <a:t> </a:t>
            </a:r>
            <a:r>
              <a:rPr lang="tr-TR" dirty="0" err="1"/>
              <a:t>method</a:t>
            </a:r>
            <a:r>
              <a:rPr lang="tr-TR" dirty="0"/>
              <a:t>.</a:t>
            </a:r>
          </a:p>
        </p:txBody>
      </p:sp>
      <p:grpSp>
        <p:nvGrpSpPr>
          <p:cNvPr id="5" name="Google Shape;16220;p92">
            <a:extLst>
              <a:ext uri="{FF2B5EF4-FFF2-40B4-BE49-F238E27FC236}">
                <a16:creationId xmlns:a16="http://schemas.microsoft.com/office/drawing/2014/main" id="{55AE1B16-9689-1676-32FA-071B5FF0D3CB}"/>
              </a:ext>
            </a:extLst>
          </p:cNvPr>
          <p:cNvGrpSpPr/>
          <p:nvPr/>
        </p:nvGrpSpPr>
        <p:grpSpPr>
          <a:xfrm>
            <a:off x="1353750" y="4625594"/>
            <a:ext cx="529259" cy="388894"/>
            <a:chOff x="1306445" y="3397829"/>
            <a:chExt cx="367255" cy="269855"/>
          </a:xfrm>
          <a:solidFill>
            <a:schemeClr val="bg1"/>
          </a:solidFill>
        </p:grpSpPr>
        <p:sp>
          <p:nvSpPr>
            <p:cNvPr id="6" name="Google Shape;16221;p92">
              <a:extLst>
                <a:ext uri="{FF2B5EF4-FFF2-40B4-BE49-F238E27FC236}">
                  <a16:creationId xmlns:a16="http://schemas.microsoft.com/office/drawing/2014/main" id="{A59218E8-EAEE-7B1B-920F-449B95FB6F67}"/>
                </a:ext>
              </a:extLst>
            </p:cNvPr>
            <p:cNvSpPr/>
            <p:nvPr/>
          </p:nvSpPr>
          <p:spPr>
            <a:xfrm>
              <a:off x="1588395" y="3513054"/>
              <a:ext cx="45517" cy="16297"/>
            </a:xfrm>
            <a:custGeom>
              <a:avLst/>
              <a:gdLst/>
              <a:ahLst/>
              <a:cxnLst/>
              <a:rect l="l" t="t" r="r" b="b"/>
              <a:pathLst>
                <a:path w="1430" h="512" extrusionOk="0">
                  <a:moveTo>
                    <a:pt x="168" y="0"/>
                  </a:moveTo>
                  <a:cubicBezTo>
                    <a:pt x="72" y="0"/>
                    <a:pt x="1" y="71"/>
                    <a:pt x="1" y="167"/>
                  </a:cubicBezTo>
                  <a:cubicBezTo>
                    <a:pt x="1" y="250"/>
                    <a:pt x="72" y="333"/>
                    <a:pt x="168" y="333"/>
                  </a:cubicBezTo>
                  <a:cubicBezTo>
                    <a:pt x="358" y="333"/>
                    <a:pt x="906" y="357"/>
                    <a:pt x="1180" y="488"/>
                  </a:cubicBezTo>
                  <a:cubicBezTo>
                    <a:pt x="1204" y="512"/>
                    <a:pt x="1227" y="512"/>
                    <a:pt x="1251" y="512"/>
                  </a:cubicBezTo>
                  <a:cubicBezTo>
                    <a:pt x="1311" y="512"/>
                    <a:pt x="1370" y="476"/>
                    <a:pt x="1406" y="417"/>
                  </a:cubicBezTo>
                  <a:cubicBezTo>
                    <a:pt x="1430" y="333"/>
                    <a:pt x="1406" y="226"/>
                    <a:pt x="1323" y="191"/>
                  </a:cubicBezTo>
                  <a:cubicBezTo>
                    <a:pt x="942" y="0"/>
                    <a:pt x="19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222;p92">
              <a:extLst>
                <a:ext uri="{FF2B5EF4-FFF2-40B4-BE49-F238E27FC236}">
                  <a16:creationId xmlns:a16="http://schemas.microsoft.com/office/drawing/2014/main" id="{A7AE4D13-DC14-DBAE-3B23-1C7A5E202866}"/>
                </a:ext>
              </a:extLst>
            </p:cNvPr>
            <p:cNvSpPr/>
            <p:nvPr/>
          </p:nvSpPr>
          <p:spPr>
            <a:xfrm>
              <a:off x="1306445" y="3397829"/>
              <a:ext cx="367255" cy="269091"/>
            </a:xfrm>
            <a:custGeom>
              <a:avLst/>
              <a:gdLst/>
              <a:ahLst/>
              <a:cxnLst/>
              <a:rect l="l" t="t" r="r" b="b"/>
              <a:pathLst>
                <a:path w="11538" h="8454" extrusionOk="0">
                  <a:moveTo>
                    <a:pt x="7573" y="334"/>
                  </a:moveTo>
                  <a:lnTo>
                    <a:pt x="7573" y="1965"/>
                  </a:lnTo>
                  <a:cubicBezTo>
                    <a:pt x="7573" y="2227"/>
                    <a:pt x="7525" y="2465"/>
                    <a:pt x="7418" y="2679"/>
                  </a:cubicBezTo>
                  <a:cubicBezTo>
                    <a:pt x="7395" y="2715"/>
                    <a:pt x="7395" y="2727"/>
                    <a:pt x="7395" y="2763"/>
                  </a:cubicBezTo>
                  <a:lnTo>
                    <a:pt x="7395" y="3239"/>
                  </a:lnTo>
                  <a:cubicBezTo>
                    <a:pt x="7395" y="3691"/>
                    <a:pt x="7216" y="4108"/>
                    <a:pt x="6883" y="4442"/>
                  </a:cubicBezTo>
                  <a:cubicBezTo>
                    <a:pt x="6835" y="4489"/>
                    <a:pt x="6787" y="4513"/>
                    <a:pt x="6740" y="4549"/>
                  </a:cubicBezTo>
                  <a:cubicBezTo>
                    <a:pt x="6466" y="4759"/>
                    <a:pt x="6137" y="4876"/>
                    <a:pt x="5785" y="4876"/>
                  </a:cubicBezTo>
                  <a:cubicBezTo>
                    <a:pt x="5739" y="4876"/>
                    <a:pt x="5692" y="4874"/>
                    <a:pt x="5644" y="4870"/>
                  </a:cubicBezTo>
                  <a:cubicBezTo>
                    <a:pt x="4787" y="4823"/>
                    <a:pt x="4108" y="4072"/>
                    <a:pt x="4108" y="3180"/>
                  </a:cubicBezTo>
                  <a:lnTo>
                    <a:pt x="4108" y="2763"/>
                  </a:lnTo>
                  <a:cubicBezTo>
                    <a:pt x="4108" y="2727"/>
                    <a:pt x="4108" y="2715"/>
                    <a:pt x="4096" y="2679"/>
                  </a:cubicBezTo>
                  <a:cubicBezTo>
                    <a:pt x="3989" y="2465"/>
                    <a:pt x="3930" y="2227"/>
                    <a:pt x="3930" y="1965"/>
                  </a:cubicBezTo>
                  <a:lnTo>
                    <a:pt x="3930" y="1608"/>
                  </a:lnTo>
                  <a:cubicBezTo>
                    <a:pt x="3930" y="917"/>
                    <a:pt x="4513" y="334"/>
                    <a:pt x="5216" y="334"/>
                  </a:cubicBezTo>
                  <a:close/>
                  <a:moveTo>
                    <a:pt x="1763" y="3025"/>
                  </a:moveTo>
                  <a:cubicBezTo>
                    <a:pt x="2049" y="3025"/>
                    <a:pt x="2311" y="3144"/>
                    <a:pt x="2525" y="3358"/>
                  </a:cubicBezTo>
                  <a:cubicBezTo>
                    <a:pt x="2715" y="3561"/>
                    <a:pt x="2846" y="3846"/>
                    <a:pt x="2858" y="4144"/>
                  </a:cubicBezTo>
                  <a:cubicBezTo>
                    <a:pt x="2858" y="4227"/>
                    <a:pt x="2882" y="4346"/>
                    <a:pt x="2882" y="4465"/>
                  </a:cubicBezTo>
                  <a:lnTo>
                    <a:pt x="2882" y="4501"/>
                  </a:lnTo>
                  <a:cubicBezTo>
                    <a:pt x="2703" y="4215"/>
                    <a:pt x="2406" y="4013"/>
                    <a:pt x="2049" y="3894"/>
                  </a:cubicBezTo>
                  <a:cubicBezTo>
                    <a:pt x="1703" y="3787"/>
                    <a:pt x="1406" y="3787"/>
                    <a:pt x="1406" y="3787"/>
                  </a:cubicBezTo>
                  <a:cubicBezTo>
                    <a:pt x="1358" y="3787"/>
                    <a:pt x="1310" y="3799"/>
                    <a:pt x="1287" y="3834"/>
                  </a:cubicBezTo>
                  <a:lnTo>
                    <a:pt x="977" y="4144"/>
                  </a:lnTo>
                  <a:cubicBezTo>
                    <a:pt x="918" y="4215"/>
                    <a:pt x="918" y="4323"/>
                    <a:pt x="977" y="4382"/>
                  </a:cubicBezTo>
                  <a:cubicBezTo>
                    <a:pt x="1013" y="4412"/>
                    <a:pt x="1057" y="4427"/>
                    <a:pt x="1101" y="4427"/>
                  </a:cubicBezTo>
                  <a:cubicBezTo>
                    <a:pt x="1144" y="4427"/>
                    <a:pt x="1185" y="4412"/>
                    <a:pt x="1215" y="4382"/>
                  </a:cubicBezTo>
                  <a:lnTo>
                    <a:pt x="1465" y="4108"/>
                  </a:lnTo>
                  <a:cubicBezTo>
                    <a:pt x="1691" y="4132"/>
                    <a:pt x="2382" y="4203"/>
                    <a:pt x="2668" y="4811"/>
                  </a:cubicBezTo>
                  <a:cubicBezTo>
                    <a:pt x="2596" y="5275"/>
                    <a:pt x="2215" y="5596"/>
                    <a:pt x="1763" y="5596"/>
                  </a:cubicBezTo>
                  <a:cubicBezTo>
                    <a:pt x="1251" y="5596"/>
                    <a:pt x="834" y="5180"/>
                    <a:pt x="834" y="4680"/>
                  </a:cubicBezTo>
                  <a:cubicBezTo>
                    <a:pt x="834" y="4584"/>
                    <a:pt x="763" y="4513"/>
                    <a:pt x="679" y="4513"/>
                  </a:cubicBezTo>
                  <a:lnTo>
                    <a:pt x="644" y="4513"/>
                  </a:lnTo>
                  <a:lnTo>
                    <a:pt x="644" y="4465"/>
                  </a:lnTo>
                  <a:cubicBezTo>
                    <a:pt x="644" y="4346"/>
                    <a:pt x="644" y="4251"/>
                    <a:pt x="656" y="4144"/>
                  </a:cubicBezTo>
                  <a:cubicBezTo>
                    <a:pt x="679" y="3846"/>
                    <a:pt x="810" y="3561"/>
                    <a:pt x="1001" y="3358"/>
                  </a:cubicBezTo>
                  <a:cubicBezTo>
                    <a:pt x="1215" y="3144"/>
                    <a:pt x="1477" y="3025"/>
                    <a:pt x="1763" y="3025"/>
                  </a:cubicBezTo>
                  <a:close/>
                  <a:moveTo>
                    <a:pt x="10657" y="3025"/>
                  </a:moveTo>
                  <a:lnTo>
                    <a:pt x="10657" y="3727"/>
                  </a:lnTo>
                  <a:cubicBezTo>
                    <a:pt x="10657" y="3846"/>
                    <a:pt x="10633" y="3953"/>
                    <a:pt x="10585" y="4049"/>
                  </a:cubicBezTo>
                  <a:lnTo>
                    <a:pt x="10502" y="4251"/>
                  </a:lnTo>
                  <a:cubicBezTo>
                    <a:pt x="10478" y="4275"/>
                    <a:pt x="10478" y="4287"/>
                    <a:pt x="10478" y="4323"/>
                  </a:cubicBezTo>
                  <a:lnTo>
                    <a:pt x="10478" y="4680"/>
                  </a:lnTo>
                  <a:cubicBezTo>
                    <a:pt x="10478" y="4930"/>
                    <a:pt x="10383" y="5168"/>
                    <a:pt x="10204" y="5346"/>
                  </a:cubicBezTo>
                  <a:cubicBezTo>
                    <a:pt x="10044" y="5507"/>
                    <a:pt x="9835" y="5600"/>
                    <a:pt x="9605" y="5600"/>
                  </a:cubicBezTo>
                  <a:cubicBezTo>
                    <a:pt x="9579" y="5600"/>
                    <a:pt x="9552" y="5599"/>
                    <a:pt x="9526" y="5596"/>
                  </a:cubicBezTo>
                  <a:cubicBezTo>
                    <a:pt x="9038" y="5585"/>
                    <a:pt x="8633" y="5156"/>
                    <a:pt x="8633" y="4632"/>
                  </a:cubicBezTo>
                  <a:lnTo>
                    <a:pt x="8633" y="4323"/>
                  </a:lnTo>
                  <a:cubicBezTo>
                    <a:pt x="8633" y="4287"/>
                    <a:pt x="8633" y="4263"/>
                    <a:pt x="8621" y="4251"/>
                  </a:cubicBezTo>
                  <a:lnTo>
                    <a:pt x="8514" y="4037"/>
                  </a:lnTo>
                  <a:cubicBezTo>
                    <a:pt x="8466" y="3965"/>
                    <a:pt x="8454" y="3870"/>
                    <a:pt x="8454" y="3787"/>
                  </a:cubicBezTo>
                  <a:lnTo>
                    <a:pt x="8454" y="3775"/>
                  </a:lnTo>
                  <a:cubicBezTo>
                    <a:pt x="8454" y="3370"/>
                    <a:pt x="8788" y="3025"/>
                    <a:pt x="9204" y="3025"/>
                  </a:cubicBezTo>
                  <a:close/>
                  <a:moveTo>
                    <a:pt x="584" y="5180"/>
                  </a:moveTo>
                  <a:cubicBezTo>
                    <a:pt x="679" y="5406"/>
                    <a:pt x="834" y="5596"/>
                    <a:pt x="1037" y="5739"/>
                  </a:cubicBezTo>
                  <a:lnTo>
                    <a:pt x="1037" y="5925"/>
                  </a:lnTo>
                  <a:lnTo>
                    <a:pt x="1037" y="5925"/>
                  </a:lnTo>
                  <a:cubicBezTo>
                    <a:pt x="723" y="5807"/>
                    <a:pt x="571" y="5655"/>
                    <a:pt x="501" y="5585"/>
                  </a:cubicBezTo>
                  <a:cubicBezTo>
                    <a:pt x="537" y="5466"/>
                    <a:pt x="572" y="5335"/>
                    <a:pt x="584" y="5180"/>
                  </a:cubicBezTo>
                  <a:close/>
                  <a:moveTo>
                    <a:pt x="2918" y="5168"/>
                  </a:moveTo>
                  <a:cubicBezTo>
                    <a:pt x="2942" y="5323"/>
                    <a:pt x="2965" y="5454"/>
                    <a:pt x="3013" y="5573"/>
                  </a:cubicBezTo>
                  <a:cubicBezTo>
                    <a:pt x="2953" y="5656"/>
                    <a:pt x="2787" y="5811"/>
                    <a:pt x="2477" y="5930"/>
                  </a:cubicBezTo>
                  <a:lnTo>
                    <a:pt x="2477" y="5716"/>
                  </a:lnTo>
                  <a:cubicBezTo>
                    <a:pt x="2668" y="5585"/>
                    <a:pt x="2834" y="5394"/>
                    <a:pt x="2918" y="5168"/>
                  </a:cubicBezTo>
                  <a:close/>
                  <a:moveTo>
                    <a:pt x="6668" y="4989"/>
                  </a:moveTo>
                  <a:lnTo>
                    <a:pt x="6668" y="5299"/>
                  </a:lnTo>
                  <a:lnTo>
                    <a:pt x="5751" y="5930"/>
                  </a:lnTo>
                  <a:lnTo>
                    <a:pt x="4823" y="5299"/>
                  </a:lnTo>
                  <a:lnTo>
                    <a:pt x="4823" y="4989"/>
                  </a:lnTo>
                  <a:cubicBezTo>
                    <a:pt x="5061" y="5120"/>
                    <a:pt x="5335" y="5204"/>
                    <a:pt x="5620" y="5215"/>
                  </a:cubicBezTo>
                  <a:lnTo>
                    <a:pt x="5751" y="5215"/>
                  </a:lnTo>
                  <a:cubicBezTo>
                    <a:pt x="6073" y="5215"/>
                    <a:pt x="6394" y="5144"/>
                    <a:pt x="6668" y="4989"/>
                  </a:cubicBezTo>
                  <a:close/>
                  <a:moveTo>
                    <a:pt x="9942" y="5882"/>
                  </a:moveTo>
                  <a:lnTo>
                    <a:pt x="9942" y="5954"/>
                  </a:lnTo>
                  <a:cubicBezTo>
                    <a:pt x="9942" y="5989"/>
                    <a:pt x="9942" y="6025"/>
                    <a:pt x="9966" y="6061"/>
                  </a:cubicBezTo>
                  <a:lnTo>
                    <a:pt x="9561" y="6454"/>
                  </a:lnTo>
                  <a:lnTo>
                    <a:pt x="9169" y="6061"/>
                  </a:lnTo>
                  <a:cubicBezTo>
                    <a:pt x="9169" y="6025"/>
                    <a:pt x="9192" y="6001"/>
                    <a:pt x="9192" y="5954"/>
                  </a:cubicBezTo>
                  <a:lnTo>
                    <a:pt x="9192" y="5882"/>
                  </a:lnTo>
                  <a:cubicBezTo>
                    <a:pt x="9288" y="5918"/>
                    <a:pt x="9407" y="5942"/>
                    <a:pt x="9526" y="5942"/>
                  </a:cubicBezTo>
                  <a:lnTo>
                    <a:pt x="9573" y="5942"/>
                  </a:lnTo>
                  <a:cubicBezTo>
                    <a:pt x="9704" y="5942"/>
                    <a:pt x="9823" y="5930"/>
                    <a:pt x="9942" y="5882"/>
                  </a:cubicBezTo>
                  <a:close/>
                  <a:moveTo>
                    <a:pt x="2120" y="5882"/>
                  </a:moveTo>
                  <a:lnTo>
                    <a:pt x="2120" y="6061"/>
                  </a:lnTo>
                  <a:cubicBezTo>
                    <a:pt x="2120" y="6120"/>
                    <a:pt x="2132" y="6180"/>
                    <a:pt x="2168" y="6228"/>
                  </a:cubicBezTo>
                  <a:lnTo>
                    <a:pt x="2013" y="6394"/>
                  </a:lnTo>
                  <a:cubicBezTo>
                    <a:pt x="1941" y="6460"/>
                    <a:pt x="1849" y="6492"/>
                    <a:pt x="1755" y="6492"/>
                  </a:cubicBezTo>
                  <a:cubicBezTo>
                    <a:pt x="1662" y="6492"/>
                    <a:pt x="1566" y="6460"/>
                    <a:pt x="1489" y="6394"/>
                  </a:cubicBezTo>
                  <a:lnTo>
                    <a:pt x="1322" y="6239"/>
                  </a:lnTo>
                  <a:cubicBezTo>
                    <a:pt x="1358" y="6192"/>
                    <a:pt x="1370" y="6132"/>
                    <a:pt x="1370" y="6073"/>
                  </a:cubicBezTo>
                  <a:lnTo>
                    <a:pt x="1370" y="5882"/>
                  </a:lnTo>
                  <a:cubicBezTo>
                    <a:pt x="1489" y="5918"/>
                    <a:pt x="1608" y="5942"/>
                    <a:pt x="1751" y="5942"/>
                  </a:cubicBezTo>
                  <a:cubicBezTo>
                    <a:pt x="1882" y="5942"/>
                    <a:pt x="2001" y="5930"/>
                    <a:pt x="2120" y="5882"/>
                  </a:cubicBezTo>
                  <a:close/>
                  <a:moveTo>
                    <a:pt x="4692" y="5620"/>
                  </a:moveTo>
                  <a:lnTo>
                    <a:pt x="5490" y="6168"/>
                  </a:lnTo>
                  <a:lnTo>
                    <a:pt x="5061" y="6585"/>
                  </a:lnTo>
                  <a:lnTo>
                    <a:pt x="5049" y="6585"/>
                  </a:lnTo>
                  <a:lnTo>
                    <a:pt x="4525" y="5799"/>
                  </a:lnTo>
                  <a:lnTo>
                    <a:pt x="4692" y="5620"/>
                  </a:lnTo>
                  <a:close/>
                  <a:moveTo>
                    <a:pt x="6823" y="5596"/>
                  </a:moveTo>
                  <a:lnTo>
                    <a:pt x="6978" y="5775"/>
                  </a:lnTo>
                  <a:lnTo>
                    <a:pt x="6466" y="6585"/>
                  </a:lnTo>
                  <a:lnTo>
                    <a:pt x="6442" y="6585"/>
                  </a:lnTo>
                  <a:lnTo>
                    <a:pt x="6013" y="6156"/>
                  </a:lnTo>
                  <a:lnTo>
                    <a:pt x="6823" y="5596"/>
                  </a:lnTo>
                  <a:close/>
                  <a:moveTo>
                    <a:pt x="5251" y="1"/>
                  </a:moveTo>
                  <a:cubicBezTo>
                    <a:pt x="4358" y="1"/>
                    <a:pt x="3632" y="739"/>
                    <a:pt x="3632" y="1632"/>
                  </a:cubicBezTo>
                  <a:lnTo>
                    <a:pt x="3632" y="1989"/>
                  </a:lnTo>
                  <a:cubicBezTo>
                    <a:pt x="3632" y="2263"/>
                    <a:pt x="3692" y="2548"/>
                    <a:pt x="3811" y="2799"/>
                  </a:cubicBezTo>
                  <a:lnTo>
                    <a:pt x="3811" y="3191"/>
                  </a:lnTo>
                  <a:cubicBezTo>
                    <a:pt x="3811" y="3834"/>
                    <a:pt x="4096" y="4394"/>
                    <a:pt x="4537" y="4763"/>
                  </a:cubicBezTo>
                  <a:lnTo>
                    <a:pt x="4537" y="5335"/>
                  </a:lnTo>
                  <a:lnTo>
                    <a:pt x="4227" y="5656"/>
                  </a:lnTo>
                  <a:cubicBezTo>
                    <a:pt x="4204" y="5692"/>
                    <a:pt x="4180" y="5751"/>
                    <a:pt x="4180" y="5799"/>
                  </a:cubicBezTo>
                  <a:lnTo>
                    <a:pt x="3144" y="6168"/>
                  </a:lnTo>
                  <a:cubicBezTo>
                    <a:pt x="3073" y="6192"/>
                    <a:pt x="2989" y="6228"/>
                    <a:pt x="2930" y="6275"/>
                  </a:cubicBezTo>
                  <a:lnTo>
                    <a:pt x="2775" y="6180"/>
                  </a:lnTo>
                  <a:cubicBezTo>
                    <a:pt x="3263" y="5977"/>
                    <a:pt x="3406" y="5680"/>
                    <a:pt x="3430" y="5656"/>
                  </a:cubicBezTo>
                  <a:cubicBezTo>
                    <a:pt x="3454" y="5620"/>
                    <a:pt x="3454" y="5561"/>
                    <a:pt x="3430" y="5513"/>
                  </a:cubicBezTo>
                  <a:cubicBezTo>
                    <a:pt x="3311" y="5275"/>
                    <a:pt x="3287" y="4811"/>
                    <a:pt x="3275" y="4453"/>
                  </a:cubicBezTo>
                  <a:cubicBezTo>
                    <a:pt x="3275" y="4334"/>
                    <a:pt x="3263" y="4215"/>
                    <a:pt x="3263" y="4132"/>
                  </a:cubicBezTo>
                  <a:cubicBezTo>
                    <a:pt x="3204" y="3310"/>
                    <a:pt x="2596" y="2691"/>
                    <a:pt x="1822" y="2691"/>
                  </a:cubicBezTo>
                  <a:cubicBezTo>
                    <a:pt x="1060" y="2691"/>
                    <a:pt x="429" y="3310"/>
                    <a:pt x="370" y="4132"/>
                  </a:cubicBezTo>
                  <a:cubicBezTo>
                    <a:pt x="370" y="4227"/>
                    <a:pt x="358" y="4334"/>
                    <a:pt x="358" y="4453"/>
                  </a:cubicBezTo>
                  <a:cubicBezTo>
                    <a:pt x="346" y="4811"/>
                    <a:pt x="334" y="5263"/>
                    <a:pt x="215" y="5513"/>
                  </a:cubicBezTo>
                  <a:cubicBezTo>
                    <a:pt x="179" y="5561"/>
                    <a:pt x="179" y="5620"/>
                    <a:pt x="215" y="5656"/>
                  </a:cubicBezTo>
                  <a:cubicBezTo>
                    <a:pt x="215" y="5680"/>
                    <a:pt x="370" y="5977"/>
                    <a:pt x="870" y="6180"/>
                  </a:cubicBezTo>
                  <a:lnTo>
                    <a:pt x="406" y="6406"/>
                  </a:lnTo>
                  <a:cubicBezTo>
                    <a:pt x="167" y="6525"/>
                    <a:pt x="1" y="6775"/>
                    <a:pt x="1" y="7049"/>
                  </a:cubicBezTo>
                  <a:lnTo>
                    <a:pt x="1" y="8299"/>
                  </a:lnTo>
                  <a:cubicBezTo>
                    <a:pt x="1" y="8383"/>
                    <a:pt x="72" y="8454"/>
                    <a:pt x="167" y="8454"/>
                  </a:cubicBezTo>
                  <a:cubicBezTo>
                    <a:pt x="251" y="8454"/>
                    <a:pt x="334" y="8383"/>
                    <a:pt x="334" y="8299"/>
                  </a:cubicBezTo>
                  <a:lnTo>
                    <a:pt x="334" y="7049"/>
                  </a:lnTo>
                  <a:cubicBezTo>
                    <a:pt x="334" y="6894"/>
                    <a:pt x="406" y="6775"/>
                    <a:pt x="537" y="6704"/>
                  </a:cubicBezTo>
                  <a:lnTo>
                    <a:pt x="1108" y="6418"/>
                  </a:lnTo>
                  <a:lnTo>
                    <a:pt x="1299" y="6609"/>
                  </a:lnTo>
                  <a:cubicBezTo>
                    <a:pt x="1429" y="6751"/>
                    <a:pt x="1608" y="6811"/>
                    <a:pt x="1787" y="6811"/>
                  </a:cubicBezTo>
                  <a:cubicBezTo>
                    <a:pt x="1965" y="6811"/>
                    <a:pt x="2144" y="6751"/>
                    <a:pt x="2275" y="6609"/>
                  </a:cubicBezTo>
                  <a:lnTo>
                    <a:pt x="2477" y="6418"/>
                  </a:lnTo>
                  <a:lnTo>
                    <a:pt x="2656" y="6513"/>
                  </a:lnTo>
                  <a:cubicBezTo>
                    <a:pt x="2561" y="6644"/>
                    <a:pt x="2513" y="6811"/>
                    <a:pt x="2513" y="6990"/>
                  </a:cubicBezTo>
                  <a:lnTo>
                    <a:pt x="2513" y="8299"/>
                  </a:lnTo>
                  <a:cubicBezTo>
                    <a:pt x="2513" y="8383"/>
                    <a:pt x="2596" y="8454"/>
                    <a:pt x="2680" y="8454"/>
                  </a:cubicBezTo>
                  <a:cubicBezTo>
                    <a:pt x="2775" y="8454"/>
                    <a:pt x="2846" y="8383"/>
                    <a:pt x="2846" y="8299"/>
                  </a:cubicBezTo>
                  <a:lnTo>
                    <a:pt x="2846" y="6990"/>
                  </a:lnTo>
                  <a:cubicBezTo>
                    <a:pt x="2846" y="6751"/>
                    <a:pt x="2989" y="6537"/>
                    <a:pt x="3215" y="6466"/>
                  </a:cubicBezTo>
                  <a:lnTo>
                    <a:pt x="4323" y="6061"/>
                  </a:lnTo>
                  <a:lnTo>
                    <a:pt x="4775" y="6751"/>
                  </a:lnTo>
                  <a:cubicBezTo>
                    <a:pt x="4835" y="6835"/>
                    <a:pt x="4930" y="6894"/>
                    <a:pt x="5037" y="6894"/>
                  </a:cubicBezTo>
                  <a:lnTo>
                    <a:pt x="5061" y="6894"/>
                  </a:lnTo>
                  <a:cubicBezTo>
                    <a:pt x="5156" y="6894"/>
                    <a:pt x="5239" y="6870"/>
                    <a:pt x="5311" y="6787"/>
                  </a:cubicBezTo>
                  <a:lnTo>
                    <a:pt x="5597" y="6513"/>
                  </a:lnTo>
                  <a:lnTo>
                    <a:pt x="5597" y="8275"/>
                  </a:lnTo>
                  <a:cubicBezTo>
                    <a:pt x="5597" y="8371"/>
                    <a:pt x="5668" y="8442"/>
                    <a:pt x="5763" y="8442"/>
                  </a:cubicBezTo>
                  <a:cubicBezTo>
                    <a:pt x="5847" y="8442"/>
                    <a:pt x="5930" y="8371"/>
                    <a:pt x="5930" y="8275"/>
                  </a:cubicBezTo>
                  <a:lnTo>
                    <a:pt x="5930" y="6513"/>
                  </a:lnTo>
                  <a:lnTo>
                    <a:pt x="6204" y="6787"/>
                  </a:lnTo>
                  <a:cubicBezTo>
                    <a:pt x="6263" y="6847"/>
                    <a:pt x="6359" y="6894"/>
                    <a:pt x="6466" y="6894"/>
                  </a:cubicBezTo>
                  <a:lnTo>
                    <a:pt x="6490" y="6894"/>
                  </a:lnTo>
                  <a:cubicBezTo>
                    <a:pt x="6597" y="6882"/>
                    <a:pt x="6680" y="6835"/>
                    <a:pt x="6740" y="6751"/>
                  </a:cubicBezTo>
                  <a:lnTo>
                    <a:pt x="7204" y="6061"/>
                  </a:lnTo>
                  <a:lnTo>
                    <a:pt x="8311" y="6466"/>
                  </a:lnTo>
                  <a:cubicBezTo>
                    <a:pt x="8526" y="6537"/>
                    <a:pt x="8680" y="6751"/>
                    <a:pt x="8680" y="6990"/>
                  </a:cubicBezTo>
                  <a:lnTo>
                    <a:pt x="8680" y="8299"/>
                  </a:lnTo>
                  <a:cubicBezTo>
                    <a:pt x="8680" y="8383"/>
                    <a:pt x="8752" y="8454"/>
                    <a:pt x="8847" y="8454"/>
                  </a:cubicBezTo>
                  <a:cubicBezTo>
                    <a:pt x="8930" y="8454"/>
                    <a:pt x="9002" y="8383"/>
                    <a:pt x="9002" y="8299"/>
                  </a:cubicBezTo>
                  <a:lnTo>
                    <a:pt x="9002" y="6990"/>
                  </a:lnTo>
                  <a:cubicBezTo>
                    <a:pt x="9002" y="6751"/>
                    <a:pt x="8919" y="6525"/>
                    <a:pt x="8752" y="6358"/>
                  </a:cubicBezTo>
                  <a:lnTo>
                    <a:pt x="8799" y="6347"/>
                  </a:lnTo>
                  <a:cubicBezTo>
                    <a:pt x="8847" y="6335"/>
                    <a:pt x="8907" y="6311"/>
                    <a:pt x="8966" y="6287"/>
                  </a:cubicBezTo>
                  <a:lnTo>
                    <a:pt x="9395" y="6716"/>
                  </a:lnTo>
                  <a:lnTo>
                    <a:pt x="9395" y="8275"/>
                  </a:lnTo>
                  <a:cubicBezTo>
                    <a:pt x="9395" y="8371"/>
                    <a:pt x="9466" y="8442"/>
                    <a:pt x="9561" y="8442"/>
                  </a:cubicBezTo>
                  <a:cubicBezTo>
                    <a:pt x="9645" y="8442"/>
                    <a:pt x="9728" y="8371"/>
                    <a:pt x="9728" y="8275"/>
                  </a:cubicBezTo>
                  <a:lnTo>
                    <a:pt x="9728" y="6716"/>
                  </a:lnTo>
                  <a:lnTo>
                    <a:pt x="10157" y="6287"/>
                  </a:lnTo>
                  <a:cubicBezTo>
                    <a:pt x="10181" y="6299"/>
                    <a:pt x="10204" y="6299"/>
                    <a:pt x="10228" y="6311"/>
                  </a:cubicBezTo>
                  <a:lnTo>
                    <a:pt x="10931" y="6513"/>
                  </a:lnTo>
                  <a:cubicBezTo>
                    <a:pt x="11097" y="6549"/>
                    <a:pt x="11193" y="6704"/>
                    <a:pt x="11193" y="6870"/>
                  </a:cubicBezTo>
                  <a:lnTo>
                    <a:pt x="11193" y="8263"/>
                  </a:lnTo>
                  <a:cubicBezTo>
                    <a:pt x="11193" y="8359"/>
                    <a:pt x="11276" y="8430"/>
                    <a:pt x="11359" y="8430"/>
                  </a:cubicBezTo>
                  <a:cubicBezTo>
                    <a:pt x="11455" y="8430"/>
                    <a:pt x="11526" y="8359"/>
                    <a:pt x="11526" y="8263"/>
                  </a:cubicBezTo>
                  <a:lnTo>
                    <a:pt x="11526" y="6870"/>
                  </a:lnTo>
                  <a:cubicBezTo>
                    <a:pt x="11538" y="6597"/>
                    <a:pt x="11335" y="6311"/>
                    <a:pt x="11014" y="6228"/>
                  </a:cubicBezTo>
                  <a:lnTo>
                    <a:pt x="10323" y="6037"/>
                  </a:lnTo>
                  <a:cubicBezTo>
                    <a:pt x="10288" y="6013"/>
                    <a:pt x="10276" y="6001"/>
                    <a:pt x="10276" y="5954"/>
                  </a:cubicBezTo>
                  <a:lnTo>
                    <a:pt x="10276" y="5716"/>
                  </a:lnTo>
                  <a:cubicBezTo>
                    <a:pt x="10335" y="5680"/>
                    <a:pt x="10383" y="5632"/>
                    <a:pt x="10443" y="5585"/>
                  </a:cubicBezTo>
                  <a:cubicBezTo>
                    <a:pt x="10693" y="5346"/>
                    <a:pt x="10824" y="5025"/>
                    <a:pt x="10824" y="4680"/>
                  </a:cubicBezTo>
                  <a:lnTo>
                    <a:pt x="10824" y="4346"/>
                  </a:lnTo>
                  <a:lnTo>
                    <a:pt x="10895" y="4215"/>
                  </a:lnTo>
                  <a:cubicBezTo>
                    <a:pt x="10978" y="4072"/>
                    <a:pt x="11014" y="3906"/>
                    <a:pt x="11014" y="3739"/>
                  </a:cubicBezTo>
                  <a:lnTo>
                    <a:pt x="11014" y="2858"/>
                  </a:lnTo>
                  <a:cubicBezTo>
                    <a:pt x="11014" y="2775"/>
                    <a:pt x="10943" y="2691"/>
                    <a:pt x="10859" y="2691"/>
                  </a:cubicBezTo>
                  <a:lnTo>
                    <a:pt x="9216" y="2691"/>
                  </a:lnTo>
                  <a:cubicBezTo>
                    <a:pt x="8621" y="2691"/>
                    <a:pt x="8145" y="3180"/>
                    <a:pt x="8145" y="3775"/>
                  </a:cubicBezTo>
                  <a:lnTo>
                    <a:pt x="8145" y="3787"/>
                  </a:lnTo>
                  <a:cubicBezTo>
                    <a:pt x="8145" y="3918"/>
                    <a:pt x="8180" y="4072"/>
                    <a:pt x="8240" y="4192"/>
                  </a:cubicBezTo>
                  <a:lnTo>
                    <a:pt x="8323" y="4370"/>
                  </a:lnTo>
                  <a:lnTo>
                    <a:pt x="8323" y="4644"/>
                  </a:lnTo>
                  <a:cubicBezTo>
                    <a:pt x="8323" y="5096"/>
                    <a:pt x="8549" y="5477"/>
                    <a:pt x="8871" y="5716"/>
                  </a:cubicBezTo>
                  <a:lnTo>
                    <a:pt x="8871" y="5954"/>
                  </a:lnTo>
                  <a:cubicBezTo>
                    <a:pt x="8871" y="6001"/>
                    <a:pt x="8871" y="6013"/>
                    <a:pt x="8740" y="6049"/>
                  </a:cubicBezTo>
                  <a:lnTo>
                    <a:pt x="8395" y="6156"/>
                  </a:lnTo>
                  <a:lnTo>
                    <a:pt x="7418" y="5799"/>
                  </a:lnTo>
                  <a:cubicBezTo>
                    <a:pt x="7418" y="5751"/>
                    <a:pt x="7406" y="5704"/>
                    <a:pt x="7371" y="5656"/>
                  </a:cubicBezTo>
                  <a:lnTo>
                    <a:pt x="7061" y="5335"/>
                  </a:lnTo>
                  <a:lnTo>
                    <a:pt x="7061" y="4787"/>
                  </a:lnTo>
                  <a:cubicBezTo>
                    <a:pt x="7085" y="4751"/>
                    <a:pt x="7121" y="4727"/>
                    <a:pt x="7168" y="4692"/>
                  </a:cubicBezTo>
                  <a:cubicBezTo>
                    <a:pt x="7561" y="4323"/>
                    <a:pt x="7787" y="3787"/>
                    <a:pt x="7787" y="3251"/>
                  </a:cubicBezTo>
                  <a:lnTo>
                    <a:pt x="7787" y="2799"/>
                  </a:lnTo>
                  <a:cubicBezTo>
                    <a:pt x="7906" y="2537"/>
                    <a:pt x="7966" y="2263"/>
                    <a:pt x="7966" y="1989"/>
                  </a:cubicBezTo>
                  <a:lnTo>
                    <a:pt x="7966" y="167"/>
                  </a:lnTo>
                  <a:cubicBezTo>
                    <a:pt x="7966" y="84"/>
                    <a:pt x="7895" y="1"/>
                    <a:pt x="7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223;p92">
              <a:extLst>
                <a:ext uri="{FF2B5EF4-FFF2-40B4-BE49-F238E27FC236}">
                  <a16:creationId xmlns:a16="http://schemas.microsoft.com/office/drawing/2014/main" id="{8EEC5266-697D-355C-2533-8D2E21D3A507}"/>
                </a:ext>
              </a:extLst>
            </p:cNvPr>
            <p:cNvSpPr/>
            <p:nvPr/>
          </p:nvSpPr>
          <p:spPr>
            <a:xfrm>
              <a:off x="1639960" y="3622549"/>
              <a:ext cx="10631" cy="45135"/>
            </a:xfrm>
            <a:custGeom>
              <a:avLst/>
              <a:gdLst/>
              <a:ahLst/>
              <a:cxnLst/>
              <a:rect l="l" t="t" r="r" b="b"/>
              <a:pathLst>
                <a:path w="334" h="1418" extrusionOk="0">
                  <a:moveTo>
                    <a:pt x="167" y="1"/>
                  </a:moveTo>
                  <a:cubicBezTo>
                    <a:pt x="84" y="1"/>
                    <a:pt x="0" y="72"/>
                    <a:pt x="0" y="168"/>
                  </a:cubicBezTo>
                  <a:lnTo>
                    <a:pt x="0" y="1251"/>
                  </a:lnTo>
                  <a:cubicBezTo>
                    <a:pt x="0" y="1334"/>
                    <a:pt x="84" y="1418"/>
                    <a:pt x="167" y="1418"/>
                  </a:cubicBezTo>
                  <a:cubicBezTo>
                    <a:pt x="262" y="1418"/>
                    <a:pt x="334" y="1334"/>
                    <a:pt x="334" y="1251"/>
                  </a:cubicBezTo>
                  <a:lnTo>
                    <a:pt x="334" y="168"/>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224;p92">
              <a:extLst>
                <a:ext uri="{FF2B5EF4-FFF2-40B4-BE49-F238E27FC236}">
                  <a16:creationId xmlns:a16="http://schemas.microsoft.com/office/drawing/2014/main" id="{F6E3DD75-E9C3-58A2-4CDB-532F482B5A7D}"/>
                </a:ext>
              </a:extLst>
            </p:cNvPr>
            <p:cNvSpPr/>
            <p:nvPr/>
          </p:nvSpPr>
          <p:spPr>
            <a:xfrm>
              <a:off x="1444014" y="3446466"/>
              <a:ext cx="91734" cy="30589"/>
            </a:xfrm>
            <a:custGeom>
              <a:avLst/>
              <a:gdLst/>
              <a:ahLst/>
              <a:cxnLst/>
              <a:rect l="l" t="t" r="r" b="b"/>
              <a:pathLst>
                <a:path w="2882" h="961" extrusionOk="0">
                  <a:moveTo>
                    <a:pt x="1169" y="1"/>
                  </a:moveTo>
                  <a:cubicBezTo>
                    <a:pt x="820" y="1"/>
                    <a:pt x="503" y="37"/>
                    <a:pt x="298" y="68"/>
                  </a:cubicBezTo>
                  <a:cubicBezTo>
                    <a:pt x="120" y="104"/>
                    <a:pt x="1" y="247"/>
                    <a:pt x="1" y="413"/>
                  </a:cubicBezTo>
                  <a:lnTo>
                    <a:pt x="1" y="794"/>
                  </a:lnTo>
                  <a:cubicBezTo>
                    <a:pt x="1" y="890"/>
                    <a:pt x="72" y="961"/>
                    <a:pt x="167" y="961"/>
                  </a:cubicBezTo>
                  <a:cubicBezTo>
                    <a:pt x="251" y="961"/>
                    <a:pt x="322" y="890"/>
                    <a:pt x="322" y="794"/>
                  </a:cubicBezTo>
                  <a:lnTo>
                    <a:pt x="322" y="413"/>
                  </a:lnTo>
                  <a:cubicBezTo>
                    <a:pt x="322" y="413"/>
                    <a:pt x="322" y="401"/>
                    <a:pt x="346" y="401"/>
                  </a:cubicBezTo>
                  <a:cubicBezTo>
                    <a:pt x="514" y="373"/>
                    <a:pt x="820" y="331"/>
                    <a:pt x="1157" y="331"/>
                  </a:cubicBezTo>
                  <a:cubicBezTo>
                    <a:pt x="1250" y="331"/>
                    <a:pt x="1346" y="334"/>
                    <a:pt x="1441" y="342"/>
                  </a:cubicBezTo>
                  <a:cubicBezTo>
                    <a:pt x="1977" y="366"/>
                    <a:pt x="2346" y="497"/>
                    <a:pt x="2584" y="735"/>
                  </a:cubicBezTo>
                  <a:cubicBezTo>
                    <a:pt x="2614" y="765"/>
                    <a:pt x="2659" y="779"/>
                    <a:pt x="2703" y="779"/>
                  </a:cubicBezTo>
                  <a:cubicBezTo>
                    <a:pt x="2748" y="779"/>
                    <a:pt x="2793" y="765"/>
                    <a:pt x="2822" y="735"/>
                  </a:cubicBezTo>
                  <a:cubicBezTo>
                    <a:pt x="2882" y="675"/>
                    <a:pt x="2882" y="556"/>
                    <a:pt x="2822" y="497"/>
                  </a:cubicBezTo>
                  <a:cubicBezTo>
                    <a:pt x="2428" y="102"/>
                    <a:pt x="1753" y="1"/>
                    <a:pt x="1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225;p92">
              <a:extLst>
                <a:ext uri="{FF2B5EF4-FFF2-40B4-BE49-F238E27FC236}">
                  <a16:creationId xmlns:a16="http://schemas.microsoft.com/office/drawing/2014/main" id="{9636689B-0F23-60CB-88E8-6EFA4BA362AB}"/>
                </a:ext>
              </a:extLst>
            </p:cNvPr>
            <p:cNvSpPr/>
            <p:nvPr/>
          </p:nvSpPr>
          <p:spPr>
            <a:xfrm>
              <a:off x="1420524" y="3633944"/>
              <a:ext cx="11013" cy="33740"/>
            </a:xfrm>
            <a:custGeom>
              <a:avLst/>
              <a:gdLst/>
              <a:ahLst/>
              <a:cxnLst/>
              <a:rect l="l" t="t" r="r" b="b"/>
              <a:pathLst>
                <a:path w="346" h="1060" extrusionOk="0">
                  <a:moveTo>
                    <a:pt x="167" y="0"/>
                  </a:moveTo>
                  <a:cubicBezTo>
                    <a:pt x="84" y="0"/>
                    <a:pt x="1" y="72"/>
                    <a:pt x="1" y="167"/>
                  </a:cubicBezTo>
                  <a:lnTo>
                    <a:pt x="1" y="893"/>
                  </a:lnTo>
                  <a:cubicBezTo>
                    <a:pt x="1" y="976"/>
                    <a:pt x="84" y="1060"/>
                    <a:pt x="167" y="1060"/>
                  </a:cubicBezTo>
                  <a:cubicBezTo>
                    <a:pt x="262" y="1060"/>
                    <a:pt x="334" y="976"/>
                    <a:pt x="334" y="893"/>
                  </a:cubicBezTo>
                  <a:lnTo>
                    <a:pt x="334" y="167"/>
                  </a:lnTo>
                  <a:cubicBezTo>
                    <a:pt x="346"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226;p92">
              <a:extLst>
                <a:ext uri="{FF2B5EF4-FFF2-40B4-BE49-F238E27FC236}">
                  <a16:creationId xmlns:a16="http://schemas.microsoft.com/office/drawing/2014/main" id="{68DA8747-7AF5-1684-7BCE-2C9A61FACA0C}"/>
                </a:ext>
              </a:extLst>
            </p:cNvPr>
            <p:cNvSpPr/>
            <p:nvPr/>
          </p:nvSpPr>
          <p:spPr>
            <a:xfrm>
              <a:off x="1547494" y="3633944"/>
              <a:ext cx="11013" cy="33740"/>
            </a:xfrm>
            <a:custGeom>
              <a:avLst/>
              <a:gdLst/>
              <a:ahLst/>
              <a:cxnLst/>
              <a:rect l="l" t="t" r="r" b="b"/>
              <a:pathLst>
                <a:path w="346" h="1060" extrusionOk="0">
                  <a:moveTo>
                    <a:pt x="167" y="0"/>
                  </a:moveTo>
                  <a:cubicBezTo>
                    <a:pt x="83" y="0"/>
                    <a:pt x="0" y="72"/>
                    <a:pt x="0" y="167"/>
                  </a:cubicBezTo>
                  <a:lnTo>
                    <a:pt x="0" y="893"/>
                  </a:lnTo>
                  <a:cubicBezTo>
                    <a:pt x="0" y="976"/>
                    <a:pt x="83" y="1060"/>
                    <a:pt x="167" y="1060"/>
                  </a:cubicBezTo>
                  <a:cubicBezTo>
                    <a:pt x="262" y="1060"/>
                    <a:pt x="333" y="976"/>
                    <a:pt x="333" y="893"/>
                  </a:cubicBezTo>
                  <a:lnTo>
                    <a:pt x="333" y="167"/>
                  </a:lnTo>
                  <a:cubicBezTo>
                    <a:pt x="345"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6227;p92">
            <a:extLst>
              <a:ext uri="{FF2B5EF4-FFF2-40B4-BE49-F238E27FC236}">
                <a16:creationId xmlns:a16="http://schemas.microsoft.com/office/drawing/2014/main" id="{3E3F89EA-BF9B-287B-0E73-75414877798E}"/>
              </a:ext>
            </a:extLst>
          </p:cNvPr>
          <p:cNvGrpSpPr/>
          <p:nvPr/>
        </p:nvGrpSpPr>
        <p:grpSpPr>
          <a:xfrm>
            <a:off x="2038099" y="4616329"/>
            <a:ext cx="529259" cy="406921"/>
            <a:chOff x="1781317" y="3391400"/>
            <a:chExt cx="367255" cy="282364"/>
          </a:xfrm>
          <a:solidFill>
            <a:schemeClr val="bg1"/>
          </a:solidFill>
        </p:grpSpPr>
        <p:sp>
          <p:nvSpPr>
            <p:cNvPr id="13" name="Google Shape;16228;p92">
              <a:extLst>
                <a:ext uri="{FF2B5EF4-FFF2-40B4-BE49-F238E27FC236}">
                  <a16:creationId xmlns:a16="http://schemas.microsoft.com/office/drawing/2014/main" id="{7DA243B3-BC33-756A-4419-025A8EB1BD3A}"/>
                </a:ext>
              </a:extLst>
            </p:cNvPr>
            <p:cNvSpPr/>
            <p:nvPr/>
          </p:nvSpPr>
          <p:spPr>
            <a:xfrm>
              <a:off x="1901061" y="3639610"/>
              <a:ext cx="11013" cy="33772"/>
            </a:xfrm>
            <a:custGeom>
              <a:avLst/>
              <a:gdLst/>
              <a:ahLst/>
              <a:cxnLst/>
              <a:rect l="l" t="t" r="r" b="b"/>
              <a:pathLst>
                <a:path w="346" h="1061" extrusionOk="0">
                  <a:moveTo>
                    <a:pt x="167" y="1"/>
                  </a:moveTo>
                  <a:cubicBezTo>
                    <a:pt x="72" y="1"/>
                    <a:pt x="1" y="72"/>
                    <a:pt x="1" y="167"/>
                  </a:cubicBezTo>
                  <a:lnTo>
                    <a:pt x="1" y="894"/>
                  </a:lnTo>
                  <a:cubicBezTo>
                    <a:pt x="1" y="977"/>
                    <a:pt x="72" y="1060"/>
                    <a:pt x="167" y="1060"/>
                  </a:cubicBezTo>
                  <a:cubicBezTo>
                    <a:pt x="251" y="1060"/>
                    <a:pt x="334" y="977"/>
                    <a:pt x="334" y="894"/>
                  </a:cubicBezTo>
                  <a:lnTo>
                    <a:pt x="334" y="167"/>
                  </a:lnTo>
                  <a:cubicBezTo>
                    <a:pt x="346" y="72"/>
                    <a:pt x="274"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229;p92">
              <a:extLst>
                <a:ext uri="{FF2B5EF4-FFF2-40B4-BE49-F238E27FC236}">
                  <a16:creationId xmlns:a16="http://schemas.microsoft.com/office/drawing/2014/main" id="{3BD0A1B5-0840-8E0D-08E9-C9587B40F4ED}"/>
                </a:ext>
              </a:extLst>
            </p:cNvPr>
            <p:cNvSpPr/>
            <p:nvPr/>
          </p:nvSpPr>
          <p:spPr>
            <a:xfrm>
              <a:off x="2016668" y="3639610"/>
              <a:ext cx="10631" cy="33772"/>
            </a:xfrm>
            <a:custGeom>
              <a:avLst/>
              <a:gdLst/>
              <a:ahLst/>
              <a:cxnLst/>
              <a:rect l="l" t="t" r="r" b="b"/>
              <a:pathLst>
                <a:path w="334" h="1061" extrusionOk="0">
                  <a:moveTo>
                    <a:pt x="167" y="1"/>
                  </a:moveTo>
                  <a:cubicBezTo>
                    <a:pt x="71" y="1"/>
                    <a:pt x="0" y="72"/>
                    <a:pt x="0" y="167"/>
                  </a:cubicBezTo>
                  <a:lnTo>
                    <a:pt x="0" y="894"/>
                  </a:lnTo>
                  <a:cubicBezTo>
                    <a:pt x="0" y="977"/>
                    <a:pt x="71" y="1060"/>
                    <a:pt x="167" y="1060"/>
                  </a:cubicBezTo>
                  <a:cubicBezTo>
                    <a:pt x="250" y="1060"/>
                    <a:pt x="333" y="977"/>
                    <a:pt x="333" y="894"/>
                  </a:cubicBezTo>
                  <a:lnTo>
                    <a:pt x="333" y="167"/>
                  </a:lnTo>
                  <a:cubicBezTo>
                    <a:pt x="333"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230;p92">
              <a:extLst>
                <a:ext uri="{FF2B5EF4-FFF2-40B4-BE49-F238E27FC236}">
                  <a16:creationId xmlns:a16="http://schemas.microsoft.com/office/drawing/2014/main" id="{5B247CEC-3DF0-E89F-E397-F3252EA4869B}"/>
                </a:ext>
              </a:extLst>
            </p:cNvPr>
            <p:cNvSpPr/>
            <p:nvPr/>
          </p:nvSpPr>
          <p:spPr>
            <a:xfrm>
              <a:off x="1820340" y="3518720"/>
              <a:ext cx="46281" cy="16329"/>
            </a:xfrm>
            <a:custGeom>
              <a:avLst/>
              <a:gdLst/>
              <a:ahLst/>
              <a:cxnLst/>
              <a:rect l="l" t="t" r="r" b="b"/>
              <a:pathLst>
                <a:path w="1454" h="513" extrusionOk="0">
                  <a:moveTo>
                    <a:pt x="167" y="1"/>
                  </a:moveTo>
                  <a:cubicBezTo>
                    <a:pt x="84" y="1"/>
                    <a:pt x="1" y="72"/>
                    <a:pt x="1" y="167"/>
                  </a:cubicBezTo>
                  <a:cubicBezTo>
                    <a:pt x="1" y="251"/>
                    <a:pt x="84" y="334"/>
                    <a:pt x="167" y="334"/>
                  </a:cubicBezTo>
                  <a:cubicBezTo>
                    <a:pt x="370" y="334"/>
                    <a:pt x="917" y="358"/>
                    <a:pt x="1179" y="489"/>
                  </a:cubicBezTo>
                  <a:cubicBezTo>
                    <a:pt x="1215" y="513"/>
                    <a:pt x="1227" y="513"/>
                    <a:pt x="1263" y="513"/>
                  </a:cubicBezTo>
                  <a:cubicBezTo>
                    <a:pt x="1310" y="513"/>
                    <a:pt x="1382" y="477"/>
                    <a:pt x="1406" y="417"/>
                  </a:cubicBezTo>
                  <a:cubicBezTo>
                    <a:pt x="1453" y="346"/>
                    <a:pt x="1417" y="239"/>
                    <a:pt x="1334" y="191"/>
                  </a:cubicBezTo>
                  <a:cubicBezTo>
                    <a:pt x="941" y="1"/>
                    <a:pt x="20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231;p92">
              <a:extLst>
                <a:ext uri="{FF2B5EF4-FFF2-40B4-BE49-F238E27FC236}">
                  <a16:creationId xmlns:a16="http://schemas.microsoft.com/office/drawing/2014/main" id="{CBD11042-D855-4456-278D-45C8CB89F03F}"/>
                </a:ext>
              </a:extLst>
            </p:cNvPr>
            <p:cNvSpPr/>
            <p:nvPr/>
          </p:nvSpPr>
          <p:spPr>
            <a:xfrm>
              <a:off x="1802898" y="3628247"/>
              <a:ext cx="11045" cy="45135"/>
            </a:xfrm>
            <a:custGeom>
              <a:avLst/>
              <a:gdLst/>
              <a:ahLst/>
              <a:cxnLst/>
              <a:rect l="l" t="t" r="r" b="b"/>
              <a:pathLst>
                <a:path w="347" h="1418" extrusionOk="0">
                  <a:moveTo>
                    <a:pt x="168" y="1"/>
                  </a:moveTo>
                  <a:cubicBezTo>
                    <a:pt x="72" y="1"/>
                    <a:pt x="1" y="72"/>
                    <a:pt x="1" y="167"/>
                  </a:cubicBezTo>
                  <a:lnTo>
                    <a:pt x="1" y="1251"/>
                  </a:lnTo>
                  <a:cubicBezTo>
                    <a:pt x="1" y="1334"/>
                    <a:pt x="72" y="1417"/>
                    <a:pt x="168" y="1417"/>
                  </a:cubicBezTo>
                  <a:cubicBezTo>
                    <a:pt x="263" y="1417"/>
                    <a:pt x="334" y="1334"/>
                    <a:pt x="334" y="1251"/>
                  </a:cubicBezTo>
                  <a:lnTo>
                    <a:pt x="334" y="167"/>
                  </a:lnTo>
                  <a:cubicBezTo>
                    <a:pt x="346"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32;p92">
              <a:extLst>
                <a:ext uri="{FF2B5EF4-FFF2-40B4-BE49-F238E27FC236}">
                  <a16:creationId xmlns:a16="http://schemas.microsoft.com/office/drawing/2014/main" id="{6F771D98-0D65-24D8-D67F-91B196C28EEF}"/>
                </a:ext>
              </a:extLst>
            </p:cNvPr>
            <p:cNvSpPr/>
            <p:nvPr/>
          </p:nvSpPr>
          <p:spPr>
            <a:xfrm>
              <a:off x="1781317" y="3391400"/>
              <a:ext cx="367255" cy="282364"/>
            </a:xfrm>
            <a:custGeom>
              <a:avLst/>
              <a:gdLst/>
              <a:ahLst/>
              <a:cxnLst/>
              <a:rect l="l" t="t" r="r" b="b"/>
              <a:pathLst>
                <a:path w="11538" h="8871" extrusionOk="0">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233;p92">
              <a:extLst>
                <a:ext uri="{FF2B5EF4-FFF2-40B4-BE49-F238E27FC236}">
                  <a16:creationId xmlns:a16="http://schemas.microsoft.com/office/drawing/2014/main" id="{3AA07DD4-0171-75E5-697C-48188DEB1EBE}"/>
                </a:ext>
              </a:extLst>
            </p:cNvPr>
            <p:cNvSpPr/>
            <p:nvPr/>
          </p:nvSpPr>
          <p:spPr>
            <a:xfrm>
              <a:off x="2114800" y="3635440"/>
              <a:ext cx="11045" cy="37941"/>
            </a:xfrm>
            <a:custGeom>
              <a:avLst/>
              <a:gdLst/>
              <a:ahLst/>
              <a:cxnLst/>
              <a:rect l="l" t="t" r="r" b="b"/>
              <a:pathLst>
                <a:path w="347" h="1192" extrusionOk="0">
                  <a:moveTo>
                    <a:pt x="167" y="1"/>
                  </a:moveTo>
                  <a:cubicBezTo>
                    <a:pt x="72" y="1"/>
                    <a:pt x="1" y="72"/>
                    <a:pt x="1" y="156"/>
                  </a:cubicBezTo>
                  <a:lnTo>
                    <a:pt x="1" y="1025"/>
                  </a:lnTo>
                  <a:cubicBezTo>
                    <a:pt x="1" y="1108"/>
                    <a:pt x="72" y="1191"/>
                    <a:pt x="167" y="1191"/>
                  </a:cubicBezTo>
                  <a:cubicBezTo>
                    <a:pt x="251" y="1191"/>
                    <a:pt x="322" y="1108"/>
                    <a:pt x="322" y="1025"/>
                  </a:cubicBezTo>
                  <a:lnTo>
                    <a:pt x="322" y="156"/>
                  </a:lnTo>
                  <a:cubicBezTo>
                    <a:pt x="346"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6234;p92">
            <a:extLst>
              <a:ext uri="{FF2B5EF4-FFF2-40B4-BE49-F238E27FC236}">
                <a16:creationId xmlns:a16="http://schemas.microsoft.com/office/drawing/2014/main" id="{25331268-C34C-18C4-B6EF-230231698332}"/>
              </a:ext>
            </a:extLst>
          </p:cNvPr>
          <p:cNvGrpSpPr/>
          <p:nvPr/>
        </p:nvGrpSpPr>
        <p:grpSpPr>
          <a:xfrm>
            <a:off x="4772647" y="4586833"/>
            <a:ext cx="532010" cy="465910"/>
            <a:chOff x="3678830" y="3370933"/>
            <a:chExt cx="369164" cy="323297"/>
          </a:xfrm>
          <a:solidFill>
            <a:schemeClr val="bg1"/>
          </a:solidFill>
        </p:grpSpPr>
        <p:sp>
          <p:nvSpPr>
            <p:cNvPr id="20" name="Google Shape;16235;p92">
              <a:extLst>
                <a:ext uri="{FF2B5EF4-FFF2-40B4-BE49-F238E27FC236}">
                  <a16:creationId xmlns:a16="http://schemas.microsoft.com/office/drawing/2014/main" id="{0E621AB8-3463-0717-BA18-BFA1C0789A13}"/>
                </a:ext>
              </a:extLst>
            </p:cNvPr>
            <p:cNvSpPr/>
            <p:nvPr/>
          </p:nvSpPr>
          <p:spPr>
            <a:xfrm>
              <a:off x="3678830" y="3370933"/>
              <a:ext cx="369164" cy="323297"/>
            </a:xfrm>
            <a:custGeom>
              <a:avLst/>
              <a:gdLst/>
              <a:ahLst/>
              <a:cxnLst/>
              <a:rect l="l" t="t" r="r" b="b"/>
              <a:pathLst>
                <a:path w="11598" h="10157" extrusionOk="0">
                  <a:moveTo>
                    <a:pt x="6514" y="357"/>
                  </a:moveTo>
                  <a:lnTo>
                    <a:pt x="6180" y="3274"/>
                  </a:lnTo>
                  <a:cubicBezTo>
                    <a:pt x="6180" y="3274"/>
                    <a:pt x="6180" y="3286"/>
                    <a:pt x="6168" y="3286"/>
                  </a:cubicBezTo>
                  <a:lnTo>
                    <a:pt x="5406" y="3286"/>
                  </a:lnTo>
                  <a:cubicBezTo>
                    <a:pt x="5406" y="3286"/>
                    <a:pt x="5394" y="3286"/>
                    <a:pt x="5394" y="3274"/>
                  </a:cubicBezTo>
                  <a:lnTo>
                    <a:pt x="5061" y="357"/>
                  </a:lnTo>
                  <a:close/>
                  <a:moveTo>
                    <a:pt x="11026" y="2893"/>
                  </a:moveTo>
                  <a:cubicBezTo>
                    <a:pt x="11133" y="2893"/>
                    <a:pt x="11228" y="2977"/>
                    <a:pt x="11228" y="3084"/>
                  </a:cubicBezTo>
                  <a:lnTo>
                    <a:pt x="11228" y="9620"/>
                  </a:lnTo>
                  <a:lnTo>
                    <a:pt x="11240" y="9620"/>
                  </a:lnTo>
                  <a:cubicBezTo>
                    <a:pt x="11240" y="9716"/>
                    <a:pt x="11157" y="9811"/>
                    <a:pt x="11050" y="9811"/>
                  </a:cubicBezTo>
                  <a:lnTo>
                    <a:pt x="525" y="9811"/>
                  </a:lnTo>
                  <a:cubicBezTo>
                    <a:pt x="418" y="9811"/>
                    <a:pt x="334" y="9716"/>
                    <a:pt x="334" y="9620"/>
                  </a:cubicBezTo>
                  <a:lnTo>
                    <a:pt x="334" y="3084"/>
                  </a:lnTo>
                  <a:cubicBezTo>
                    <a:pt x="334" y="2977"/>
                    <a:pt x="418" y="2893"/>
                    <a:pt x="525" y="2893"/>
                  </a:cubicBezTo>
                  <a:lnTo>
                    <a:pt x="5025" y="2893"/>
                  </a:lnTo>
                  <a:lnTo>
                    <a:pt x="5061" y="3310"/>
                  </a:lnTo>
                  <a:cubicBezTo>
                    <a:pt x="5085" y="3489"/>
                    <a:pt x="5228" y="3620"/>
                    <a:pt x="5406" y="3620"/>
                  </a:cubicBezTo>
                  <a:lnTo>
                    <a:pt x="6168" y="3620"/>
                  </a:lnTo>
                  <a:cubicBezTo>
                    <a:pt x="6347" y="3620"/>
                    <a:pt x="6490" y="3489"/>
                    <a:pt x="6502" y="3310"/>
                  </a:cubicBezTo>
                  <a:lnTo>
                    <a:pt x="6549" y="2893"/>
                  </a:lnTo>
                  <a:close/>
                  <a:moveTo>
                    <a:pt x="4882" y="0"/>
                  </a:moveTo>
                  <a:cubicBezTo>
                    <a:pt x="4847" y="0"/>
                    <a:pt x="4799" y="12"/>
                    <a:pt x="4763" y="60"/>
                  </a:cubicBezTo>
                  <a:cubicBezTo>
                    <a:pt x="4740" y="95"/>
                    <a:pt x="4728" y="155"/>
                    <a:pt x="4728" y="191"/>
                  </a:cubicBezTo>
                  <a:lnTo>
                    <a:pt x="4990" y="2548"/>
                  </a:lnTo>
                  <a:lnTo>
                    <a:pt x="537" y="2548"/>
                  </a:lnTo>
                  <a:cubicBezTo>
                    <a:pt x="239" y="2548"/>
                    <a:pt x="1" y="2786"/>
                    <a:pt x="1" y="3084"/>
                  </a:cubicBezTo>
                  <a:lnTo>
                    <a:pt x="1" y="9620"/>
                  </a:lnTo>
                  <a:cubicBezTo>
                    <a:pt x="1" y="9918"/>
                    <a:pt x="239" y="10156"/>
                    <a:pt x="537" y="10156"/>
                  </a:cubicBezTo>
                  <a:lnTo>
                    <a:pt x="11062" y="10156"/>
                  </a:lnTo>
                  <a:cubicBezTo>
                    <a:pt x="11359" y="10156"/>
                    <a:pt x="11598" y="9918"/>
                    <a:pt x="11598" y="9620"/>
                  </a:cubicBezTo>
                  <a:lnTo>
                    <a:pt x="11598" y="3084"/>
                  </a:lnTo>
                  <a:cubicBezTo>
                    <a:pt x="11586" y="2786"/>
                    <a:pt x="11348" y="2548"/>
                    <a:pt x="11050" y="2548"/>
                  </a:cubicBezTo>
                  <a:lnTo>
                    <a:pt x="6597" y="2548"/>
                  </a:lnTo>
                  <a:lnTo>
                    <a:pt x="6871" y="191"/>
                  </a:lnTo>
                  <a:cubicBezTo>
                    <a:pt x="6871" y="155"/>
                    <a:pt x="6847" y="107"/>
                    <a:pt x="6823" y="60"/>
                  </a:cubicBezTo>
                  <a:cubicBezTo>
                    <a:pt x="6787" y="36"/>
                    <a:pt x="6752" y="0"/>
                    <a:pt x="67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236;p92">
              <a:extLst>
                <a:ext uri="{FF2B5EF4-FFF2-40B4-BE49-F238E27FC236}">
                  <a16:creationId xmlns:a16="http://schemas.microsoft.com/office/drawing/2014/main" id="{4C812BC7-C35F-C9A3-1783-5884DF7A0812}"/>
                </a:ext>
              </a:extLst>
            </p:cNvPr>
            <p:cNvSpPr/>
            <p:nvPr/>
          </p:nvSpPr>
          <p:spPr>
            <a:xfrm>
              <a:off x="3713716" y="3498253"/>
              <a:ext cx="126206" cy="161092"/>
            </a:xfrm>
            <a:custGeom>
              <a:avLst/>
              <a:gdLst/>
              <a:ahLst/>
              <a:cxnLst/>
              <a:rect l="l" t="t" r="r" b="b"/>
              <a:pathLst>
                <a:path w="3965" h="5061" extrusionOk="0">
                  <a:moveTo>
                    <a:pt x="2155" y="1251"/>
                  </a:moveTo>
                  <a:cubicBezTo>
                    <a:pt x="2358" y="1251"/>
                    <a:pt x="2524" y="1418"/>
                    <a:pt x="2524" y="1632"/>
                  </a:cubicBezTo>
                  <a:lnTo>
                    <a:pt x="2524" y="1989"/>
                  </a:lnTo>
                  <a:cubicBezTo>
                    <a:pt x="2536" y="2299"/>
                    <a:pt x="2286" y="2537"/>
                    <a:pt x="1977" y="2537"/>
                  </a:cubicBezTo>
                  <a:cubicBezTo>
                    <a:pt x="1667" y="2537"/>
                    <a:pt x="1429" y="2287"/>
                    <a:pt x="1429" y="1989"/>
                  </a:cubicBezTo>
                  <a:lnTo>
                    <a:pt x="1429" y="1632"/>
                  </a:lnTo>
                  <a:cubicBezTo>
                    <a:pt x="1429" y="1418"/>
                    <a:pt x="1584" y="1251"/>
                    <a:pt x="1798" y="1251"/>
                  </a:cubicBezTo>
                  <a:close/>
                  <a:moveTo>
                    <a:pt x="2167" y="2846"/>
                  </a:moveTo>
                  <a:lnTo>
                    <a:pt x="2167" y="2953"/>
                  </a:lnTo>
                  <a:cubicBezTo>
                    <a:pt x="2167" y="3025"/>
                    <a:pt x="2179" y="3084"/>
                    <a:pt x="2227" y="3132"/>
                  </a:cubicBezTo>
                  <a:lnTo>
                    <a:pt x="1989" y="3370"/>
                  </a:lnTo>
                  <a:lnTo>
                    <a:pt x="1977" y="3370"/>
                  </a:lnTo>
                  <a:lnTo>
                    <a:pt x="1739" y="3132"/>
                  </a:lnTo>
                  <a:cubicBezTo>
                    <a:pt x="1762" y="3073"/>
                    <a:pt x="1774" y="3013"/>
                    <a:pt x="1774" y="2953"/>
                  </a:cubicBezTo>
                  <a:lnTo>
                    <a:pt x="1774" y="2846"/>
                  </a:lnTo>
                  <a:cubicBezTo>
                    <a:pt x="1834" y="2858"/>
                    <a:pt x="1917" y="2858"/>
                    <a:pt x="1977" y="2858"/>
                  </a:cubicBezTo>
                  <a:cubicBezTo>
                    <a:pt x="2036" y="2858"/>
                    <a:pt x="2108" y="2846"/>
                    <a:pt x="2167" y="2846"/>
                  </a:cubicBezTo>
                  <a:close/>
                  <a:moveTo>
                    <a:pt x="2512" y="3334"/>
                  </a:moveTo>
                  <a:lnTo>
                    <a:pt x="2810" y="3489"/>
                  </a:lnTo>
                  <a:cubicBezTo>
                    <a:pt x="2870" y="3513"/>
                    <a:pt x="2917" y="3596"/>
                    <a:pt x="2917" y="3668"/>
                  </a:cubicBezTo>
                  <a:lnTo>
                    <a:pt x="2917" y="4727"/>
                  </a:lnTo>
                  <a:lnTo>
                    <a:pt x="1072" y="4727"/>
                  </a:lnTo>
                  <a:lnTo>
                    <a:pt x="1072" y="3668"/>
                  </a:lnTo>
                  <a:cubicBezTo>
                    <a:pt x="1072" y="3596"/>
                    <a:pt x="1108" y="3537"/>
                    <a:pt x="1167" y="3489"/>
                  </a:cubicBezTo>
                  <a:lnTo>
                    <a:pt x="1465" y="3334"/>
                  </a:lnTo>
                  <a:lnTo>
                    <a:pt x="1739" y="3608"/>
                  </a:lnTo>
                  <a:cubicBezTo>
                    <a:pt x="1810" y="3680"/>
                    <a:pt x="1905" y="3704"/>
                    <a:pt x="1989" y="3704"/>
                  </a:cubicBezTo>
                  <a:cubicBezTo>
                    <a:pt x="2084" y="3704"/>
                    <a:pt x="2167" y="3680"/>
                    <a:pt x="2239" y="3608"/>
                  </a:cubicBezTo>
                  <a:lnTo>
                    <a:pt x="2512" y="3334"/>
                  </a:lnTo>
                  <a:close/>
                  <a:moveTo>
                    <a:pt x="3608" y="334"/>
                  </a:moveTo>
                  <a:cubicBezTo>
                    <a:pt x="3608" y="334"/>
                    <a:pt x="3632" y="334"/>
                    <a:pt x="3632" y="346"/>
                  </a:cubicBezTo>
                  <a:lnTo>
                    <a:pt x="3632" y="4704"/>
                  </a:lnTo>
                  <a:lnTo>
                    <a:pt x="3239" y="4727"/>
                  </a:lnTo>
                  <a:lnTo>
                    <a:pt x="3239" y="3668"/>
                  </a:lnTo>
                  <a:cubicBezTo>
                    <a:pt x="3239" y="3454"/>
                    <a:pt x="3120" y="3275"/>
                    <a:pt x="2941" y="3192"/>
                  </a:cubicBezTo>
                  <a:lnTo>
                    <a:pt x="2512" y="2977"/>
                  </a:lnTo>
                  <a:lnTo>
                    <a:pt x="2512" y="2965"/>
                  </a:lnTo>
                  <a:lnTo>
                    <a:pt x="2512" y="2715"/>
                  </a:lnTo>
                  <a:cubicBezTo>
                    <a:pt x="2739" y="2549"/>
                    <a:pt x="2870" y="2275"/>
                    <a:pt x="2870" y="2001"/>
                  </a:cubicBezTo>
                  <a:lnTo>
                    <a:pt x="2870" y="1644"/>
                  </a:lnTo>
                  <a:cubicBezTo>
                    <a:pt x="2870" y="1251"/>
                    <a:pt x="2536" y="929"/>
                    <a:pt x="2155" y="929"/>
                  </a:cubicBezTo>
                  <a:lnTo>
                    <a:pt x="1798" y="929"/>
                  </a:lnTo>
                  <a:cubicBezTo>
                    <a:pt x="1405" y="929"/>
                    <a:pt x="1084" y="1251"/>
                    <a:pt x="1084" y="1644"/>
                  </a:cubicBezTo>
                  <a:lnTo>
                    <a:pt x="1084" y="2001"/>
                  </a:lnTo>
                  <a:cubicBezTo>
                    <a:pt x="1084" y="2299"/>
                    <a:pt x="1227" y="2549"/>
                    <a:pt x="1441" y="2715"/>
                  </a:cubicBezTo>
                  <a:lnTo>
                    <a:pt x="1441" y="2965"/>
                  </a:lnTo>
                  <a:lnTo>
                    <a:pt x="1441" y="2977"/>
                  </a:lnTo>
                  <a:lnTo>
                    <a:pt x="1012" y="3192"/>
                  </a:lnTo>
                  <a:cubicBezTo>
                    <a:pt x="834" y="3275"/>
                    <a:pt x="715" y="3454"/>
                    <a:pt x="715" y="3668"/>
                  </a:cubicBezTo>
                  <a:lnTo>
                    <a:pt x="715" y="4727"/>
                  </a:lnTo>
                  <a:lnTo>
                    <a:pt x="357" y="4727"/>
                  </a:lnTo>
                  <a:cubicBezTo>
                    <a:pt x="357" y="4727"/>
                    <a:pt x="334" y="4727"/>
                    <a:pt x="334" y="4704"/>
                  </a:cubicBezTo>
                  <a:lnTo>
                    <a:pt x="334" y="346"/>
                  </a:lnTo>
                  <a:cubicBezTo>
                    <a:pt x="334" y="346"/>
                    <a:pt x="334" y="334"/>
                    <a:pt x="357" y="334"/>
                  </a:cubicBezTo>
                  <a:close/>
                  <a:moveTo>
                    <a:pt x="357" y="1"/>
                  </a:moveTo>
                  <a:cubicBezTo>
                    <a:pt x="155" y="1"/>
                    <a:pt x="0" y="167"/>
                    <a:pt x="0" y="358"/>
                  </a:cubicBezTo>
                  <a:lnTo>
                    <a:pt x="0" y="4704"/>
                  </a:lnTo>
                  <a:cubicBezTo>
                    <a:pt x="0" y="4906"/>
                    <a:pt x="155" y="5061"/>
                    <a:pt x="357" y="5061"/>
                  </a:cubicBezTo>
                  <a:lnTo>
                    <a:pt x="3608" y="5061"/>
                  </a:lnTo>
                  <a:cubicBezTo>
                    <a:pt x="3810" y="5061"/>
                    <a:pt x="3965" y="4906"/>
                    <a:pt x="3965" y="4704"/>
                  </a:cubicBezTo>
                  <a:lnTo>
                    <a:pt x="3965" y="346"/>
                  </a:lnTo>
                  <a:cubicBezTo>
                    <a:pt x="3965" y="155"/>
                    <a:pt x="3810" y="1"/>
                    <a:pt x="3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237;p92">
              <a:extLst>
                <a:ext uri="{FF2B5EF4-FFF2-40B4-BE49-F238E27FC236}">
                  <a16:creationId xmlns:a16="http://schemas.microsoft.com/office/drawing/2014/main" id="{5FBBC0D8-27C4-6471-7E3C-B1112F3E247F}"/>
                </a:ext>
              </a:extLst>
            </p:cNvPr>
            <p:cNvSpPr/>
            <p:nvPr/>
          </p:nvSpPr>
          <p:spPr>
            <a:xfrm>
              <a:off x="3863795" y="3498253"/>
              <a:ext cx="149728" cy="34154"/>
            </a:xfrm>
            <a:custGeom>
              <a:avLst/>
              <a:gdLst/>
              <a:ahLst/>
              <a:cxnLst/>
              <a:rect l="l" t="t" r="r" b="b"/>
              <a:pathLst>
                <a:path w="4704" h="1073" extrusionOk="0">
                  <a:moveTo>
                    <a:pt x="4334" y="334"/>
                  </a:moveTo>
                  <a:cubicBezTo>
                    <a:pt x="4334" y="334"/>
                    <a:pt x="4346" y="334"/>
                    <a:pt x="4346" y="346"/>
                  </a:cubicBezTo>
                  <a:lnTo>
                    <a:pt x="4346" y="715"/>
                  </a:lnTo>
                  <a:lnTo>
                    <a:pt x="345" y="739"/>
                  </a:lnTo>
                  <a:cubicBezTo>
                    <a:pt x="345" y="739"/>
                    <a:pt x="322" y="739"/>
                    <a:pt x="322" y="715"/>
                  </a:cubicBezTo>
                  <a:lnTo>
                    <a:pt x="322" y="346"/>
                  </a:lnTo>
                  <a:cubicBezTo>
                    <a:pt x="322" y="346"/>
                    <a:pt x="322" y="334"/>
                    <a:pt x="345" y="334"/>
                  </a:cubicBezTo>
                  <a:close/>
                  <a:moveTo>
                    <a:pt x="357" y="1"/>
                  </a:moveTo>
                  <a:cubicBezTo>
                    <a:pt x="167" y="1"/>
                    <a:pt x="0" y="167"/>
                    <a:pt x="0" y="358"/>
                  </a:cubicBezTo>
                  <a:lnTo>
                    <a:pt x="0" y="715"/>
                  </a:lnTo>
                  <a:cubicBezTo>
                    <a:pt x="0" y="917"/>
                    <a:pt x="167" y="1072"/>
                    <a:pt x="357" y="1072"/>
                  </a:cubicBezTo>
                  <a:lnTo>
                    <a:pt x="4346" y="1072"/>
                  </a:lnTo>
                  <a:cubicBezTo>
                    <a:pt x="4536" y="1072"/>
                    <a:pt x="4703" y="917"/>
                    <a:pt x="4703" y="715"/>
                  </a:cubicBezTo>
                  <a:lnTo>
                    <a:pt x="4703" y="346"/>
                  </a:lnTo>
                  <a:cubicBezTo>
                    <a:pt x="4691" y="155"/>
                    <a:pt x="4536" y="1"/>
                    <a:pt x="4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238;p92">
              <a:extLst>
                <a:ext uri="{FF2B5EF4-FFF2-40B4-BE49-F238E27FC236}">
                  <a16:creationId xmlns:a16="http://schemas.microsoft.com/office/drawing/2014/main" id="{8A72599C-9816-F430-0E08-D9D6A35B6027}"/>
                </a:ext>
              </a:extLst>
            </p:cNvPr>
            <p:cNvSpPr/>
            <p:nvPr/>
          </p:nvSpPr>
          <p:spPr>
            <a:xfrm>
              <a:off x="3863413" y="3544502"/>
              <a:ext cx="114843" cy="33740"/>
            </a:xfrm>
            <a:custGeom>
              <a:avLst/>
              <a:gdLst/>
              <a:ahLst/>
              <a:cxnLst/>
              <a:rect l="l" t="t" r="r" b="b"/>
              <a:pathLst>
                <a:path w="3608" h="1060" extrusionOk="0">
                  <a:moveTo>
                    <a:pt x="3251" y="334"/>
                  </a:moveTo>
                  <a:cubicBezTo>
                    <a:pt x="3251" y="334"/>
                    <a:pt x="3274" y="334"/>
                    <a:pt x="3274" y="357"/>
                  </a:cubicBezTo>
                  <a:lnTo>
                    <a:pt x="3274" y="715"/>
                  </a:lnTo>
                  <a:lnTo>
                    <a:pt x="357" y="727"/>
                  </a:lnTo>
                  <a:cubicBezTo>
                    <a:pt x="357" y="727"/>
                    <a:pt x="334" y="727"/>
                    <a:pt x="334" y="715"/>
                  </a:cubicBezTo>
                  <a:lnTo>
                    <a:pt x="334" y="357"/>
                  </a:lnTo>
                  <a:cubicBezTo>
                    <a:pt x="334" y="357"/>
                    <a:pt x="334" y="334"/>
                    <a:pt x="357" y="334"/>
                  </a:cubicBezTo>
                  <a:close/>
                  <a:moveTo>
                    <a:pt x="357" y="0"/>
                  </a:moveTo>
                  <a:cubicBezTo>
                    <a:pt x="155" y="0"/>
                    <a:pt x="0" y="155"/>
                    <a:pt x="0" y="357"/>
                  </a:cubicBezTo>
                  <a:lnTo>
                    <a:pt x="0" y="715"/>
                  </a:lnTo>
                  <a:cubicBezTo>
                    <a:pt x="0" y="905"/>
                    <a:pt x="155" y="1060"/>
                    <a:pt x="357" y="1060"/>
                  </a:cubicBezTo>
                  <a:lnTo>
                    <a:pt x="3251" y="1060"/>
                  </a:lnTo>
                  <a:cubicBezTo>
                    <a:pt x="3453" y="1060"/>
                    <a:pt x="3608" y="905"/>
                    <a:pt x="3608" y="715"/>
                  </a:cubicBezTo>
                  <a:lnTo>
                    <a:pt x="3608" y="357"/>
                  </a:lnTo>
                  <a:cubicBezTo>
                    <a:pt x="3608" y="155"/>
                    <a:pt x="3453" y="0"/>
                    <a:pt x="3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239;p92">
              <a:extLst>
                <a:ext uri="{FF2B5EF4-FFF2-40B4-BE49-F238E27FC236}">
                  <a16:creationId xmlns:a16="http://schemas.microsoft.com/office/drawing/2014/main" id="{2C2CCC40-D6C3-64FA-B790-A2D4476E8FB3}"/>
                </a:ext>
              </a:extLst>
            </p:cNvPr>
            <p:cNvSpPr/>
            <p:nvPr/>
          </p:nvSpPr>
          <p:spPr>
            <a:xfrm>
              <a:off x="3863795" y="3590719"/>
              <a:ext cx="68625" cy="10663"/>
            </a:xfrm>
            <a:custGeom>
              <a:avLst/>
              <a:gdLst/>
              <a:ahLst/>
              <a:cxnLst/>
              <a:rect l="l" t="t" r="r" b="b"/>
              <a:pathLst>
                <a:path w="2156" h="335" extrusionOk="0">
                  <a:moveTo>
                    <a:pt x="167" y="1"/>
                  </a:moveTo>
                  <a:cubicBezTo>
                    <a:pt x="72" y="1"/>
                    <a:pt x="0" y="72"/>
                    <a:pt x="0" y="168"/>
                  </a:cubicBezTo>
                  <a:cubicBezTo>
                    <a:pt x="0" y="251"/>
                    <a:pt x="72" y="334"/>
                    <a:pt x="167" y="334"/>
                  </a:cubicBezTo>
                  <a:lnTo>
                    <a:pt x="1977" y="334"/>
                  </a:lnTo>
                  <a:cubicBezTo>
                    <a:pt x="2072" y="334"/>
                    <a:pt x="2143" y="251"/>
                    <a:pt x="2143" y="168"/>
                  </a:cubicBezTo>
                  <a:cubicBezTo>
                    <a:pt x="2155" y="72"/>
                    <a:pt x="2072" y="1"/>
                    <a:pt x="1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240;p92">
              <a:extLst>
                <a:ext uri="{FF2B5EF4-FFF2-40B4-BE49-F238E27FC236}">
                  <a16:creationId xmlns:a16="http://schemas.microsoft.com/office/drawing/2014/main" id="{CB7A0B34-D140-7AA0-5C78-6EFA9C201519}"/>
                </a:ext>
              </a:extLst>
            </p:cNvPr>
            <p:cNvSpPr/>
            <p:nvPr/>
          </p:nvSpPr>
          <p:spPr>
            <a:xfrm>
              <a:off x="3944897" y="3590719"/>
              <a:ext cx="33358" cy="10663"/>
            </a:xfrm>
            <a:custGeom>
              <a:avLst/>
              <a:gdLst/>
              <a:ahLst/>
              <a:cxnLst/>
              <a:rect l="l" t="t" r="r" b="b"/>
              <a:pathLst>
                <a:path w="1048" h="335" extrusionOk="0">
                  <a:moveTo>
                    <a:pt x="155" y="1"/>
                  </a:moveTo>
                  <a:cubicBezTo>
                    <a:pt x="71" y="1"/>
                    <a:pt x="0" y="72"/>
                    <a:pt x="0" y="168"/>
                  </a:cubicBezTo>
                  <a:cubicBezTo>
                    <a:pt x="0" y="251"/>
                    <a:pt x="71" y="334"/>
                    <a:pt x="155" y="334"/>
                  </a:cubicBezTo>
                  <a:lnTo>
                    <a:pt x="893" y="334"/>
                  </a:lnTo>
                  <a:cubicBezTo>
                    <a:pt x="976" y="334"/>
                    <a:pt x="1048" y="251"/>
                    <a:pt x="1048" y="168"/>
                  </a:cubicBezTo>
                  <a:cubicBezTo>
                    <a:pt x="1048" y="72"/>
                    <a:pt x="976" y="1"/>
                    <a:pt x="8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41;p92">
              <a:extLst>
                <a:ext uri="{FF2B5EF4-FFF2-40B4-BE49-F238E27FC236}">
                  <a16:creationId xmlns:a16="http://schemas.microsoft.com/office/drawing/2014/main" id="{D513BACA-9BC6-A58B-0945-2001A435185B}"/>
                </a:ext>
              </a:extLst>
            </p:cNvPr>
            <p:cNvSpPr/>
            <p:nvPr/>
          </p:nvSpPr>
          <p:spPr>
            <a:xfrm>
              <a:off x="3864176" y="3625223"/>
              <a:ext cx="21995" cy="10631"/>
            </a:xfrm>
            <a:custGeom>
              <a:avLst/>
              <a:gdLst/>
              <a:ahLst/>
              <a:cxnLst/>
              <a:rect l="l" t="t" r="r" b="b"/>
              <a:pathLst>
                <a:path w="691" h="334" extrusionOk="0">
                  <a:moveTo>
                    <a:pt x="167" y="0"/>
                  </a:moveTo>
                  <a:cubicBezTo>
                    <a:pt x="71" y="0"/>
                    <a:pt x="0" y="84"/>
                    <a:pt x="0" y="167"/>
                  </a:cubicBezTo>
                  <a:cubicBezTo>
                    <a:pt x="0" y="262"/>
                    <a:pt x="71" y="334"/>
                    <a:pt x="167" y="334"/>
                  </a:cubicBezTo>
                  <a:lnTo>
                    <a:pt x="524" y="334"/>
                  </a:lnTo>
                  <a:cubicBezTo>
                    <a:pt x="607" y="334"/>
                    <a:pt x="691" y="262"/>
                    <a:pt x="691" y="167"/>
                  </a:cubicBezTo>
                  <a:cubicBezTo>
                    <a:pt x="691" y="84"/>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242;p92">
              <a:extLst>
                <a:ext uri="{FF2B5EF4-FFF2-40B4-BE49-F238E27FC236}">
                  <a16:creationId xmlns:a16="http://schemas.microsoft.com/office/drawing/2014/main" id="{AF359863-1207-CB59-4315-6149D69C902A}"/>
                </a:ext>
              </a:extLst>
            </p:cNvPr>
            <p:cNvSpPr/>
            <p:nvPr/>
          </p:nvSpPr>
          <p:spPr>
            <a:xfrm>
              <a:off x="3898648" y="3625223"/>
              <a:ext cx="56498" cy="10631"/>
            </a:xfrm>
            <a:custGeom>
              <a:avLst/>
              <a:gdLst/>
              <a:ahLst/>
              <a:cxnLst/>
              <a:rect l="l" t="t" r="r" b="b"/>
              <a:pathLst>
                <a:path w="1775" h="334" extrusionOk="0">
                  <a:moveTo>
                    <a:pt x="167" y="0"/>
                  </a:moveTo>
                  <a:cubicBezTo>
                    <a:pt x="84" y="0"/>
                    <a:pt x="0" y="84"/>
                    <a:pt x="0" y="167"/>
                  </a:cubicBezTo>
                  <a:cubicBezTo>
                    <a:pt x="0" y="262"/>
                    <a:pt x="84" y="334"/>
                    <a:pt x="167" y="334"/>
                  </a:cubicBezTo>
                  <a:lnTo>
                    <a:pt x="1608" y="334"/>
                  </a:lnTo>
                  <a:cubicBezTo>
                    <a:pt x="1703" y="334"/>
                    <a:pt x="1775" y="262"/>
                    <a:pt x="1775" y="167"/>
                  </a:cubicBezTo>
                  <a:cubicBezTo>
                    <a:pt x="1775" y="84"/>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243;p92">
              <a:extLst>
                <a:ext uri="{FF2B5EF4-FFF2-40B4-BE49-F238E27FC236}">
                  <a16:creationId xmlns:a16="http://schemas.microsoft.com/office/drawing/2014/main" id="{A13539B9-DDE8-4920-1723-288F33516EF4}"/>
                </a:ext>
              </a:extLst>
            </p:cNvPr>
            <p:cNvSpPr/>
            <p:nvPr/>
          </p:nvSpPr>
          <p:spPr>
            <a:xfrm>
              <a:off x="3864176" y="3648713"/>
              <a:ext cx="21995" cy="10249"/>
            </a:xfrm>
            <a:custGeom>
              <a:avLst/>
              <a:gdLst/>
              <a:ahLst/>
              <a:cxnLst/>
              <a:rect l="l" t="t" r="r" b="b"/>
              <a:pathLst>
                <a:path w="691" h="322" extrusionOk="0">
                  <a:moveTo>
                    <a:pt x="167" y="0"/>
                  </a:moveTo>
                  <a:cubicBezTo>
                    <a:pt x="71" y="0"/>
                    <a:pt x="0" y="72"/>
                    <a:pt x="0" y="155"/>
                  </a:cubicBezTo>
                  <a:cubicBezTo>
                    <a:pt x="0" y="251"/>
                    <a:pt x="71" y="322"/>
                    <a:pt x="167" y="322"/>
                  </a:cubicBezTo>
                  <a:lnTo>
                    <a:pt x="524" y="322"/>
                  </a:lnTo>
                  <a:cubicBezTo>
                    <a:pt x="607" y="322"/>
                    <a:pt x="691" y="251"/>
                    <a:pt x="691" y="155"/>
                  </a:cubicBezTo>
                  <a:cubicBezTo>
                    <a:pt x="691" y="72"/>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244;p92">
              <a:extLst>
                <a:ext uri="{FF2B5EF4-FFF2-40B4-BE49-F238E27FC236}">
                  <a16:creationId xmlns:a16="http://schemas.microsoft.com/office/drawing/2014/main" id="{3EA3BE05-122A-B9B0-3636-5F6BD6C04C1D}"/>
                </a:ext>
              </a:extLst>
            </p:cNvPr>
            <p:cNvSpPr/>
            <p:nvPr/>
          </p:nvSpPr>
          <p:spPr>
            <a:xfrm>
              <a:off x="3898648" y="3648713"/>
              <a:ext cx="56498" cy="10249"/>
            </a:xfrm>
            <a:custGeom>
              <a:avLst/>
              <a:gdLst/>
              <a:ahLst/>
              <a:cxnLst/>
              <a:rect l="l" t="t" r="r" b="b"/>
              <a:pathLst>
                <a:path w="1775" h="322" extrusionOk="0">
                  <a:moveTo>
                    <a:pt x="167" y="0"/>
                  </a:moveTo>
                  <a:cubicBezTo>
                    <a:pt x="84" y="0"/>
                    <a:pt x="0" y="72"/>
                    <a:pt x="0" y="155"/>
                  </a:cubicBezTo>
                  <a:cubicBezTo>
                    <a:pt x="0" y="251"/>
                    <a:pt x="84" y="322"/>
                    <a:pt x="167" y="322"/>
                  </a:cubicBezTo>
                  <a:lnTo>
                    <a:pt x="1608" y="322"/>
                  </a:lnTo>
                  <a:cubicBezTo>
                    <a:pt x="1703" y="322"/>
                    <a:pt x="1775" y="251"/>
                    <a:pt x="1775" y="155"/>
                  </a:cubicBezTo>
                  <a:cubicBezTo>
                    <a:pt x="1775"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245;p92">
              <a:extLst>
                <a:ext uri="{FF2B5EF4-FFF2-40B4-BE49-F238E27FC236}">
                  <a16:creationId xmlns:a16="http://schemas.microsoft.com/office/drawing/2014/main" id="{CDE2DA6F-0809-2D43-6747-6278C7F2B57B}"/>
                </a:ext>
              </a:extLst>
            </p:cNvPr>
            <p:cNvSpPr/>
            <p:nvPr/>
          </p:nvSpPr>
          <p:spPr>
            <a:xfrm>
              <a:off x="3858097" y="3452036"/>
              <a:ext cx="11013" cy="10249"/>
            </a:xfrm>
            <a:custGeom>
              <a:avLst/>
              <a:gdLst/>
              <a:ahLst/>
              <a:cxnLst/>
              <a:rect l="l" t="t" r="r" b="b"/>
              <a:pathLst>
                <a:path w="346" h="322" extrusionOk="0">
                  <a:moveTo>
                    <a:pt x="167" y="0"/>
                  </a:moveTo>
                  <a:cubicBezTo>
                    <a:pt x="72" y="0"/>
                    <a:pt x="1" y="72"/>
                    <a:pt x="1" y="167"/>
                  </a:cubicBezTo>
                  <a:cubicBezTo>
                    <a:pt x="1" y="250"/>
                    <a:pt x="72" y="322"/>
                    <a:pt x="167" y="322"/>
                  </a:cubicBezTo>
                  <a:cubicBezTo>
                    <a:pt x="251" y="322"/>
                    <a:pt x="322" y="250"/>
                    <a:pt x="322" y="167"/>
                  </a:cubicBezTo>
                  <a:cubicBezTo>
                    <a:pt x="346"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16246;p92">
            <a:extLst>
              <a:ext uri="{FF2B5EF4-FFF2-40B4-BE49-F238E27FC236}">
                <a16:creationId xmlns:a16="http://schemas.microsoft.com/office/drawing/2014/main" id="{C084DBD5-2F1C-3899-4749-C49938CD8737}"/>
              </a:ext>
            </a:extLst>
          </p:cNvPr>
          <p:cNvGrpSpPr/>
          <p:nvPr/>
        </p:nvGrpSpPr>
        <p:grpSpPr>
          <a:xfrm>
            <a:off x="709309" y="4554036"/>
            <a:ext cx="450086" cy="530909"/>
            <a:chOff x="859265" y="3348175"/>
            <a:chExt cx="312316" cy="368400"/>
          </a:xfrm>
          <a:solidFill>
            <a:schemeClr val="bg1"/>
          </a:solidFill>
        </p:grpSpPr>
        <p:sp>
          <p:nvSpPr>
            <p:cNvPr id="32" name="Google Shape;16247;p92">
              <a:extLst>
                <a:ext uri="{FF2B5EF4-FFF2-40B4-BE49-F238E27FC236}">
                  <a16:creationId xmlns:a16="http://schemas.microsoft.com/office/drawing/2014/main" id="{C542B549-BC6B-8B07-8FDA-4A3D9AE6E9D1}"/>
                </a:ext>
              </a:extLst>
            </p:cNvPr>
            <p:cNvSpPr/>
            <p:nvPr/>
          </p:nvSpPr>
          <p:spPr>
            <a:xfrm>
              <a:off x="968792" y="3507102"/>
              <a:ext cx="92498" cy="30589"/>
            </a:xfrm>
            <a:custGeom>
              <a:avLst/>
              <a:gdLst/>
              <a:ahLst/>
              <a:cxnLst/>
              <a:rect l="l" t="t" r="r" b="b"/>
              <a:pathLst>
                <a:path w="2906" h="961" extrusionOk="0">
                  <a:moveTo>
                    <a:pt x="1169" y="1"/>
                  </a:moveTo>
                  <a:cubicBezTo>
                    <a:pt x="820" y="1"/>
                    <a:pt x="503" y="37"/>
                    <a:pt x="298" y="68"/>
                  </a:cubicBezTo>
                  <a:cubicBezTo>
                    <a:pt x="119" y="104"/>
                    <a:pt x="0" y="247"/>
                    <a:pt x="0" y="413"/>
                  </a:cubicBezTo>
                  <a:lnTo>
                    <a:pt x="0" y="794"/>
                  </a:lnTo>
                  <a:cubicBezTo>
                    <a:pt x="0" y="890"/>
                    <a:pt x="72" y="961"/>
                    <a:pt x="167" y="961"/>
                  </a:cubicBezTo>
                  <a:cubicBezTo>
                    <a:pt x="250" y="961"/>
                    <a:pt x="322" y="890"/>
                    <a:pt x="322" y="794"/>
                  </a:cubicBezTo>
                  <a:lnTo>
                    <a:pt x="322" y="413"/>
                  </a:lnTo>
                  <a:cubicBezTo>
                    <a:pt x="322" y="413"/>
                    <a:pt x="322" y="401"/>
                    <a:pt x="346" y="401"/>
                  </a:cubicBezTo>
                  <a:cubicBezTo>
                    <a:pt x="513" y="373"/>
                    <a:pt x="820" y="331"/>
                    <a:pt x="1157" y="331"/>
                  </a:cubicBezTo>
                  <a:cubicBezTo>
                    <a:pt x="1250" y="331"/>
                    <a:pt x="1345" y="334"/>
                    <a:pt x="1441" y="342"/>
                  </a:cubicBezTo>
                  <a:cubicBezTo>
                    <a:pt x="1977" y="366"/>
                    <a:pt x="2346" y="497"/>
                    <a:pt x="2572" y="735"/>
                  </a:cubicBezTo>
                  <a:cubicBezTo>
                    <a:pt x="2602" y="764"/>
                    <a:pt x="2646" y="779"/>
                    <a:pt x="2691" y="779"/>
                  </a:cubicBezTo>
                  <a:cubicBezTo>
                    <a:pt x="2736" y="779"/>
                    <a:pt x="2780" y="764"/>
                    <a:pt x="2810" y="735"/>
                  </a:cubicBezTo>
                  <a:cubicBezTo>
                    <a:pt x="2905" y="675"/>
                    <a:pt x="2905" y="556"/>
                    <a:pt x="2834" y="497"/>
                  </a:cubicBezTo>
                  <a:cubicBezTo>
                    <a:pt x="2432" y="102"/>
                    <a:pt x="1754" y="1"/>
                    <a:pt x="1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248;p92">
              <a:extLst>
                <a:ext uri="{FF2B5EF4-FFF2-40B4-BE49-F238E27FC236}">
                  <a16:creationId xmlns:a16="http://schemas.microsoft.com/office/drawing/2014/main" id="{DEFA0B10-1939-A6C1-CC0A-6F7D7AEA1817}"/>
                </a:ext>
              </a:extLst>
            </p:cNvPr>
            <p:cNvSpPr/>
            <p:nvPr/>
          </p:nvSpPr>
          <p:spPr>
            <a:xfrm>
              <a:off x="911562" y="3458466"/>
              <a:ext cx="206577" cy="258109"/>
            </a:xfrm>
            <a:custGeom>
              <a:avLst/>
              <a:gdLst/>
              <a:ahLst/>
              <a:cxnLst/>
              <a:rect l="l" t="t" r="r" b="b"/>
              <a:pathLst>
                <a:path w="6490" h="8109" extrusionOk="0">
                  <a:moveTo>
                    <a:pt x="5061" y="322"/>
                  </a:moveTo>
                  <a:lnTo>
                    <a:pt x="5061" y="1953"/>
                  </a:lnTo>
                  <a:cubicBezTo>
                    <a:pt x="5061" y="2203"/>
                    <a:pt x="5001" y="2441"/>
                    <a:pt x="4894" y="2668"/>
                  </a:cubicBezTo>
                  <a:cubicBezTo>
                    <a:pt x="4882" y="2703"/>
                    <a:pt x="4882" y="2715"/>
                    <a:pt x="4882" y="2739"/>
                  </a:cubicBezTo>
                  <a:lnTo>
                    <a:pt x="4882" y="3215"/>
                  </a:lnTo>
                  <a:cubicBezTo>
                    <a:pt x="4882" y="3680"/>
                    <a:pt x="4703" y="4096"/>
                    <a:pt x="4358" y="4430"/>
                  </a:cubicBezTo>
                  <a:cubicBezTo>
                    <a:pt x="4044" y="4712"/>
                    <a:pt x="3660" y="4875"/>
                    <a:pt x="3244" y="4875"/>
                  </a:cubicBezTo>
                  <a:cubicBezTo>
                    <a:pt x="3203" y="4875"/>
                    <a:pt x="3161" y="4873"/>
                    <a:pt x="3120" y="4870"/>
                  </a:cubicBezTo>
                  <a:cubicBezTo>
                    <a:pt x="2275" y="4823"/>
                    <a:pt x="1596" y="4072"/>
                    <a:pt x="1596" y="3180"/>
                  </a:cubicBezTo>
                  <a:lnTo>
                    <a:pt x="1596" y="2763"/>
                  </a:lnTo>
                  <a:cubicBezTo>
                    <a:pt x="1596" y="2727"/>
                    <a:pt x="1596" y="2715"/>
                    <a:pt x="1572" y="2679"/>
                  </a:cubicBezTo>
                  <a:cubicBezTo>
                    <a:pt x="1477" y="2465"/>
                    <a:pt x="1417" y="2227"/>
                    <a:pt x="1417" y="1965"/>
                  </a:cubicBezTo>
                  <a:lnTo>
                    <a:pt x="1417" y="1596"/>
                  </a:lnTo>
                  <a:cubicBezTo>
                    <a:pt x="1417" y="894"/>
                    <a:pt x="1989" y="322"/>
                    <a:pt x="2691" y="322"/>
                  </a:cubicBezTo>
                  <a:close/>
                  <a:moveTo>
                    <a:pt x="4168" y="4989"/>
                  </a:moveTo>
                  <a:lnTo>
                    <a:pt x="4168" y="5299"/>
                  </a:lnTo>
                  <a:lnTo>
                    <a:pt x="3239" y="5930"/>
                  </a:lnTo>
                  <a:lnTo>
                    <a:pt x="2322" y="5299"/>
                  </a:lnTo>
                  <a:lnTo>
                    <a:pt x="2322" y="4989"/>
                  </a:lnTo>
                  <a:cubicBezTo>
                    <a:pt x="2560" y="5120"/>
                    <a:pt x="2822" y="5204"/>
                    <a:pt x="3108" y="5215"/>
                  </a:cubicBezTo>
                  <a:lnTo>
                    <a:pt x="3239" y="5215"/>
                  </a:lnTo>
                  <a:cubicBezTo>
                    <a:pt x="3572" y="5215"/>
                    <a:pt x="3882" y="5144"/>
                    <a:pt x="4168" y="4989"/>
                  </a:cubicBezTo>
                  <a:close/>
                  <a:moveTo>
                    <a:pt x="2191" y="5620"/>
                  </a:moveTo>
                  <a:lnTo>
                    <a:pt x="2989" y="6168"/>
                  </a:lnTo>
                  <a:lnTo>
                    <a:pt x="2560" y="6585"/>
                  </a:lnTo>
                  <a:lnTo>
                    <a:pt x="2548" y="6585"/>
                  </a:lnTo>
                  <a:lnTo>
                    <a:pt x="2024" y="5799"/>
                  </a:lnTo>
                  <a:lnTo>
                    <a:pt x="2191" y="5620"/>
                  </a:lnTo>
                  <a:close/>
                  <a:moveTo>
                    <a:pt x="4299" y="5596"/>
                  </a:moveTo>
                  <a:lnTo>
                    <a:pt x="4465" y="5775"/>
                  </a:lnTo>
                  <a:lnTo>
                    <a:pt x="3941" y="6585"/>
                  </a:lnTo>
                  <a:lnTo>
                    <a:pt x="3929" y="6585"/>
                  </a:lnTo>
                  <a:lnTo>
                    <a:pt x="3501" y="6156"/>
                  </a:lnTo>
                  <a:lnTo>
                    <a:pt x="4299" y="5596"/>
                  </a:lnTo>
                  <a:close/>
                  <a:moveTo>
                    <a:pt x="2703" y="1"/>
                  </a:moveTo>
                  <a:cubicBezTo>
                    <a:pt x="1810" y="1"/>
                    <a:pt x="1084" y="727"/>
                    <a:pt x="1084" y="1620"/>
                  </a:cubicBezTo>
                  <a:lnTo>
                    <a:pt x="1084" y="1977"/>
                  </a:lnTo>
                  <a:cubicBezTo>
                    <a:pt x="1084" y="2263"/>
                    <a:pt x="1143" y="2548"/>
                    <a:pt x="1262" y="2799"/>
                  </a:cubicBezTo>
                  <a:lnTo>
                    <a:pt x="1262" y="3191"/>
                  </a:lnTo>
                  <a:cubicBezTo>
                    <a:pt x="1262" y="3822"/>
                    <a:pt x="1548" y="4394"/>
                    <a:pt x="1989" y="4763"/>
                  </a:cubicBezTo>
                  <a:lnTo>
                    <a:pt x="1989" y="5335"/>
                  </a:lnTo>
                  <a:lnTo>
                    <a:pt x="1679" y="5656"/>
                  </a:lnTo>
                  <a:cubicBezTo>
                    <a:pt x="1655" y="5692"/>
                    <a:pt x="1632" y="5751"/>
                    <a:pt x="1632" y="5787"/>
                  </a:cubicBezTo>
                  <a:lnTo>
                    <a:pt x="596" y="6168"/>
                  </a:lnTo>
                  <a:cubicBezTo>
                    <a:pt x="239" y="6299"/>
                    <a:pt x="0" y="6620"/>
                    <a:pt x="0" y="7013"/>
                  </a:cubicBezTo>
                  <a:lnTo>
                    <a:pt x="0" y="7954"/>
                  </a:lnTo>
                  <a:cubicBezTo>
                    <a:pt x="0" y="8037"/>
                    <a:pt x="72" y="8109"/>
                    <a:pt x="155" y="8109"/>
                  </a:cubicBezTo>
                  <a:cubicBezTo>
                    <a:pt x="250" y="8109"/>
                    <a:pt x="322" y="8037"/>
                    <a:pt x="322" y="7954"/>
                  </a:cubicBezTo>
                  <a:lnTo>
                    <a:pt x="322" y="7013"/>
                  </a:lnTo>
                  <a:cubicBezTo>
                    <a:pt x="322" y="6775"/>
                    <a:pt x="477" y="6561"/>
                    <a:pt x="691" y="6489"/>
                  </a:cubicBezTo>
                  <a:lnTo>
                    <a:pt x="1798" y="6085"/>
                  </a:lnTo>
                  <a:lnTo>
                    <a:pt x="2263" y="6775"/>
                  </a:lnTo>
                  <a:cubicBezTo>
                    <a:pt x="2322" y="6859"/>
                    <a:pt x="2405" y="6918"/>
                    <a:pt x="2513" y="6918"/>
                  </a:cubicBezTo>
                  <a:lnTo>
                    <a:pt x="2536" y="6918"/>
                  </a:lnTo>
                  <a:cubicBezTo>
                    <a:pt x="2632" y="6918"/>
                    <a:pt x="2715" y="6894"/>
                    <a:pt x="2798" y="6823"/>
                  </a:cubicBezTo>
                  <a:lnTo>
                    <a:pt x="3072" y="6537"/>
                  </a:lnTo>
                  <a:lnTo>
                    <a:pt x="3072" y="7930"/>
                  </a:lnTo>
                  <a:cubicBezTo>
                    <a:pt x="3072" y="8025"/>
                    <a:pt x="3156" y="8097"/>
                    <a:pt x="3239" y="8097"/>
                  </a:cubicBezTo>
                  <a:cubicBezTo>
                    <a:pt x="3334" y="8097"/>
                    <a:pt x="3406" y="8025"/>
                    <a:pt x="3406" y="7930"/>
                  </a:cubicBezTo>
                  <a:lnTo>
                    <a:pt x="3406" y="6537"/>
                  </a:lnTo>
                  <a:lnTo>
                    <a:pt x="3691" y="6823"/>
                  </a:lnTo>
                  <a:cubicBezTo>
                    <a:pt x="3751" y="6882"/>
                    <a:pt x="3834" y="6918"/>
                    <a:pt x="3941" y="6918"/>
                  </a:cubicBezTo>
                  <a:lnTo>
                    <a:pt x="3965" y="6918"/>
                  </a:lnTo>
                  <a:cubicBezTo>
                    <a:pt x="4072" y="6906"/>
                    <a:pt x="4168" y="6859"/>
                    <a:pt x="4227" y="6775"/>
                  </a:cubicBezTo>
                  <a:lnTo>
                    <a:pt x="4680" y="6085"/>
                  </a:lnTo>
                  <a:lnTo>
                    <a:pt x="5787" y="6489"/>
                  </a:lnTo>
                  <a:cubicBezTo>
                    <a:pt x="6013" y="6561"/>
                    <a:pt x="6156" y="6775"/>
                    <a:pt x="6156" y="7013"/>
                  </a:cubicBezTo>
                  <a:lnTo>
                    <a:pt x="6156" y="7954"/>
                  </a:lnTo>
                  <a:cubicBezTo>
                    <a:pt x="6156" y="8037"/>
                    <a:pt x="6227" y="8109"/>
                    <a:pt x="6323" y="8109"/>
                  </a:cubicBezTo>
                  <a:cubicBezTo>
                    <a:pt x="6406" y="8109"/>
                    <a:pt x="6489" y="8037"/>
                    <a:pt x="6489" y="7954"/>
                  </a:cubicBezTo>
                  <a:lnTo>
                    <a:pt x="6489" y="7013"/>
                  </a:lnTo>
                  <a:cubicBezTo>
                    <a:pt x="6489" y="6632"/>
                    <a:pt x="6251" y="6299"/>
                    <a:pt x="5906" y="6168"/>
                  </a:cubicBezTo>
                  <a:lnTo>
                    <a:pt x="4870" y="5799"/>
                  </a:lnTo>
                  <a:cubicBezTo>
                    <a:pt x="4870" y="5751"/>
                    <a:pt x="4846" y="5704"/>
                    <a:pt x="4822" y="5656"/>
                  </a:cubicBezTo>
                  <a:lnTo>
                    <a:pt x="4513" y="5335"/>
                  </a:lnTo>
                  <a:lnTo>
                    <a:pt x="4513" y="4787"/>
                  </a:lnTo>
                  <a:cubicBezTo>
                    <a:pt x="4537" y="4751"/>
                    <a:pt x="4572" y="4727"/>
                    <a:pt x="4608" y="4692"/>
                  </a:cubicBezTo>
                  <a:cubicBezTo>
                    <a:pt x="5013" y="4323"/>
                    <a:pt x="5239" y="3787"/>
                    <a:pt x="5239" y="3251"/>
                  </a:cubicBezTo>
                  <a:lnTo>
                    <a:pt x="5239" y="2799"/>
                  </a:lnTo>
                  <a:cubicBezTo>
                    <a:pt x="5358" y="2537"/>
                    <a:pt x="5418" y="2263"/>
                    <a:pt x="5418" y="1977"/>
                  </a:cubicBezTo>
                  <a:lnTo>
                    <a:pt x="5418" y="167"/>
                  </a:lnTo>
                  <a:cubicBezTo>
                    <a:pt x="5418" y="72"/>
                    <a:pt x="5334" y="1"/>
                    <a:pt x="52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249;p92">
              <a:extLst>
                <a:ext uri="{FF2B5EF4-FFF2-40B4-BE49-F238E27FC236}">
                  <a16:creationId xmlns:a16="http://schemas.microsoft.com/office/drawing/2014/main" id="{FB99D3FD-F866-EEBB-8951-5DD82F42198F}"/>
                </a:ext>
              </a:extLst>
            </p:cNvPr>
            <p:cNvSpPr/>
            <p:nvPr/>
          </p:nvSpPr>
          <p:spPr>
            <a:xfrm>
              <a:off x="946034" y="3694580"/>
              <a:ext cx="10663" cy="21613"/>
            </a:xfrm>
            <a:custGeom>
              <a:avLst/>
              <a:gdLst/>
              <a:ahLst/>
              <a:cxnLst/>
              <a:rect l="l" t="t" r="r" b="b"/>
              <a:pathLst>
                <a:path w="335" h="679" extrusionOk="0">
                  <a:moveTo>
                    <a:pt x="168" y="0"/>
                  </a:moveTo>
                  <a:cubicBezTo>
                    <a:pt x="72" y="0"/>
                    <a:pt x="1" y="72"/>
                    <a:pt x="1" y="167"/>
                  </a:cubicBezTo>
                  <a:lnTo>
                    <a:pt x="1" y="524"/>
                  </a:lnTo>
                  <a:cubicBezTo>
                    <a:pt x="1" y="607"/>
                    <a:pt x="72" y="679"/>
                    <a:pt x="168" y="679"/>
                  </a:cubicBezTo>
                  <a:cubicBezTo>
                    <a:pt x="251" y="679"/>
                    <a:pt x="334" y="607"/>
                    <a:pt x="334" y="524"/>
                  </a:cubicBezTo>
                  <a:lnTo>
                    <a:pt x="334" y="167"/>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250;p92">
              <a:extLst>
                <a:ext uri="{FF2B5EF4-FFF2-40B4-BE49-F238E27FC236}">
                  <a16:creationId xmlns:a16="http://schemas.microsoft.com/office/drawing/2014/main" id="{07013A03-5D66-33E2-4192-E73A3ADC202E}"/>
                </a:ext>
              </a:extLst>
            </p:cNvPr>
            <p:cNvSpPr/>
            <p:nvPr/>
          </p:nvSpPr>
          <p:spPr>
            <a:xfrm>
              <a:off x="1073004" y="3694580"/>
              <a:ext cx="10631" cy="21613"/>
            </a:xfrm>
            <a:custGeom>
              <a:avLst/>
              <a:gdLst/>
              <a:ahLst/>
              <a:cxnLst/>
              <a:rect l="l" t="t" r="r" b="b"/>
              <a:pathLst>
                <a:path w="334" h="679" extrusionOk="0">
                  <a:moveTo>
                    <a:pt x="167" y="0"/>
                  </a:moveTo>
                  <a:cubicBezTo>
                    <a:pt x="72" y="0"/>
                    <a:pt x="0" y="72"/>
                    <a:pt x="0" y="167"/>
                  </a:cubicBezTo>
                  <a:lnTo>
                    <a:pt x="0" y="524"/>
                  </a:lnTo>
                  <a:cubicBezTo>
                    <a:pt x="0" y="607"/>
                    <a:pt x="72" y="679"/>
                    <a:pt x="167" y="679"/>
                  </a:cubicBezTo>
                  <a:cubicBezTo>
                    <a:pt x="251" y="679"/>
                    <a:pt x="334" y="607"/>
                    <a:pt x="334" y="524"/>
                  </a:cubicBezTo>
                  <a:lnTo>
                    <a:pt x="334"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251;p92">
              <a:extLst>
                <a:ext uri="{FF2B5EF4-FFF2-40B4-BE49-F238E27FC236}">
                  <a16:creationId xmlns:a16="http://schemas.microsoft.com/office/drawing/2014/main" id="{40DEC4F7-1277-8AAB-6C2C-8A7755C08520}"/>
                </a:ext>
              </a:extLst>
            </p:cNvPr>
            <p:cNvSpPr/>
            <p:nvPr/>
          </p:nvSpPr>
          <p:spPr>
            <a:xfrm>
              <a:off x="859265" y="3348175"/>
              <a:ext cx="312316" cy="293759"/>
            </a:xfrm>
            <a:custGeom>
              <a:avLst/>
              <a:gdLst/>
              <a:ahLst/>
              <a:cxnLst/>
              <a:rect l="l" t="t" r="r" b="b"/>
              <a:pathLst>
                <a:path w="9812" h="9229" extrusionOk="0">
                  <a:moveTo>
                    <a:pt x="3275" y="632"/>
                  </a:moveTo>
                  <a:cubicBezTo>
                    <a:pt x="3025" y="846"/>
                    <a:pt x="2786" y="1120"/>
                    <a:pt x="2560" y="1441"/>
                  </a:cubicBezTo>
                  <a:cubicBezTo>
                    <a:pt x="2417" y="1680"/>
                    <a:pt x="2286" y="1918"/>
                    <a:pt x="2179" y="2180"/>
                  </a:cubicBezTo>
                  <a:lnTo>
                    <a:pt x="1239" y="2180"/>
                  </a:lnTo>
                  <a:cubicBezTo>
                    <a:pt x="1762" y="1489"/>
                    <a:pt x="2453" y="941"/>
                    <a:pt x="3275" y="632"/>
                  </a:cubicBezTo>
                  <a:close/>
                  <a:moveTo>
                    <a:pt x="4703" y="346"/>
                  </a:moveTo>
                  <a:lnTo>
                    <a:pt x="4703" y="2180"/>
                  </a:lnTo>
                  <a:lnTo>
                    <a:pt x="2536" y="2180"/>
                  </a:lnTo>
                  <a:cubicBezTo>
                    <a:pt x="3036" y="1132"/>
                    <a:pt x="3810" y="429"/>
                    <a:pt x="4703" y="346"/>
                  </a:cubicBezTo>
                  <a:close/>
                  <a:moveTo>
                    <a:pt x="5049" y="346"/>
                  </a:moveTo>
                  <a:cubicBezTo>
                    <a:pt x="5942" y="418"/>
                    <a:pt x="6715" y="1120"/>
                    <a:pt x="7227" y="2180"/>
                  </a:cubicBezTo>
                  <a:lnTo>
                    <a:pt x="5049" y="2180"/>
                  </a:lnTo>
                  <a:lnTo>
                    <a:pt x="5049" y="346"/>
                  </a:lnTo>
                  <a:close/>
                  <a:moveTo>
                    <a:pt x="6489" y="644"/>
                  </a:moveTo>
                  <a:lnTo>
                    <a:pt x="6489" y="644"/>
                  </a:lnTo>
                  <a:cubicBezTo>
                    <a:pt x="7311" y="953"/>
                    <a:pt x="8013" y="1489"/>
                    <a:pt x="8525" y="2192"/>
                  </a:cubicBezTo>
                  <a:lnTo>
                    <a:pt x="7597" y="2192"/>
                  </a:lnTo>
                  <a:cubicBezTo>
                    <a:pt x="7477" y="1918"/>
                    <a:pt x="7358" y="1680"/>
                    <a:pt x="7204" y="1453"/>
                  </a:cubicBezTo>
                  <a:cubicBezTo>
                    <a:pt x="7001" y="1132"/>
                    <a:pt x="6763" y="858"/>
                    <a:pt x="6489" y="644"/>
                  </a:cubicBezTo>
                  <a:close/>
                  <a:moveTo>
                    <a:pt x="2024" y="2513"/>
                  </a:moveTo>
                  <a:cubicBezTo>
                    <a:pt x="1786" y="3192"/>
                    <a:pt x="1655" y="3930"/>
                    <a:pt x="1632" y="4716"/>
                  </a:cubicBezTo>
                  <a:lnTo>
                    <a:pt x="334" y="4716"/>
                  </a:lnTo>
                  <a:cubicBezTo>
                    <a:pt x="358" y="3918"/>
                    <a:pt x="596" y="3168"/>
                    <a:pt x="1000" y="2513"/>
                  </a:cubicBezTo>
                  <a:close/>
                  <a:moveTo>
                    <a:pt x="8751" y="2513"/>
                  </a:moveTo>
                  <a:cubicBezTo>
                    <a:pt x="9156" y="3156"/>
                    <a:pt x="9394" y="3918"/>
                    <a:pt x="9430" y="4716"/>
                  </a:cubicBezTo>
                  <a:lnTo>
                    <a:pt x="8132" y="4716"/>
                  </a:lnTo>
                  <a:cubicBezTo>
                    <a:pt x="8120" y="3930"/>
                    <a:pt x="7978" y="3192"/>
                    <a:pt x="7728" y="2513"/>
                  </a:cubicBezTo>
                  <a:close/>
                  <a:moveTo>
                    <a:pt x="9430" y="5049"/>
                  </a:moveTo>
                  <a:cubicBezTo>
                    <a:pt x="9394" y="5811"/>
                    <a:pt x="9192" y="6549"/>
                    <a:pt x="8799" y="7192"/>
                  </a:cubicBezTo>
                  <a:cubicBezTo>
                    <a:pt x="8787" y="7204"/>
                    <a:pt x="8775" y="7228"/>
                    <a:pt x="8751" y="7252"/>
                  </a:cubicBezTo>
                  <a:lnTo>
                    <a:pt x="7728" y="7252"/>
                  </a:lnTo>
                  <a:cubicBezTo>
                    <a:pt x="7739" y="7204"/>
                    <a:pt x="7763" y="7156"/>
                    <a:pt x="7775" y="7097"/>
                  </a:cubicBezTo>
                  <a:cubicBezTo>
                    <a:pt x="8001" y="6466"/>
                    <a:pt x="8120" y="5775"/>
                    <a:pt x="8132" y="5049"/>
                  </a:cubicBezTo>
                  <a:close/>
                  <a:moveTo>
                    <a:pt x="1632" y="5061"/>
                  </a:moveTo>
                  <a:cubicBezTo>
                    <a:pt x="1655" y="5775"/>
                    <a:pt x="1762" y="6466"/>
                    <a:pt x="1989" y="7121"/>
                  </a:cubicBezTo>
                  <a:cubicBezTo>
                    <a:pt x="2001" y="7156"/>
                    <a:pt x="2013" y="7216"/>
                    <a:pt x="2024" y="7264"/>
                  </a:cubicBezTo>
                  <a:lnTo>
                    <a:pt x="989" y="7264"/>
                  </a:lnTo>
                  <a:cubicBezTo>
                    <a:pt x="584" y="6609"/>
                    <a:pt x="358" y="5847"/>
                    <a:pt x="334" y="5061"/>
                  </a:cubicBezTo>
                  <a:close/>
                  <a:moveTo>
                    <a:pt x="4882" y="1"/>
                  </a:moveTo>
                  <a:cubicBezTo>
                    <a:pt x="3572" y="1"/>
                    <a:pt x="2358" y="513"/>
                    <a:pt x="1429" y="1430"/>
                  </a:cubicBezTo>
                  <a:cubicBezTo>
                    <a:pt x="512" y="2358"/>
                    <a:pt x="0" y="3573"/>
                    <a:pt x="0" y="4882"/>
                  </a:cubicBezTo>
                  <a:cubicBezTo>
                    <a:pt x="0" y="6716"/>
                    <a:pt x="1012" y="8371"/>
                    <a:pt x="2644" y="9216"/>
                  </a:cubicBezTo>
                  <a:cubicBezTo>
                    <a:pt x="2667" y="9228"/>
                    <a:pt x="2679" y="9228"/>
                    <a:pt x="2715" y="9228"/>
                  </a:cubicBezTo>
                  <a:cubicBezTo>
                    <a:pt x="2775" y="9228"/>
                    <a:pt x="2834" y="9204"/>
                    <a:pt x="2858" y="9145"/>
                  </a:cubicBezTo>
                  <a:cubicBezTo>
                    <a:pt x="2905" y="9050"/>
                    <a:pt x="2882" y="8966"/>
                    <a:pt x="2786" y="8919"/>
                  </a:cubicBezTo>
                  <a:cubicBezTo>
                    <a:pt x="2167" y="8585"/>
                    <a:pt x="1643" y="8133"/>
                    <a:pt x="1239" y="7597"/>
                  </a:cubicBezTo>
                  <a:lnTo>
                    <a:pt x="2179" y="7597"/>
                  </a:lnTo>
                  <a:cubicBezTo>
                    <a:pt x="2382" y="8049"/>
                    <a:pt x="2644" y="8466"/>
                    <a:pt x="2941" y="8800"/>
                  </a:cubicBezTo>
                  <a:cubicBezTo>
                    <a:pt x="2972" y="8837"/>
                    <a:pt x="3013" y="8855"/>
                    <a:pt x="3057" y="8855"/>
                  </a:cubicBezTo>
                  <a:cubicBezTo>
                    <a:pt x="3097" y="8855"/>
                    <a:pt x="3140" y="8840"/>
                    <a:pt x="3179" y="8811"/>
                  </a:cubicBezTo>
                  <a:cubicBezTo>
                    <a:pt x="3251" y="8752"/>
                    <a:pt x="3251" y="8645"/>
                    <a:pt x="3191" y="8573"/>
                  </a:cubicBezTo>
                  <a:cubicBezTo>
                    <a:pt x="2941" y="8288"/>
                    <a:pt x="2727" y="7966"/>
                    <a:pt x="2548" y="7597"/>
                  </a:cubicBezTo>
                  <a:cubicBezTo>
                    <a:pt x="2644" y="7573"/>
                    <a:pt x="2703" y="7514"/>
                    <a:pt x="2703" y="7430"/>
                  </a:cubicBezTo>
                  <a:cubicBezTo>
                    <a:pt x="2703" y="7335"/>
                    <a:pt x="2620" y="7264"/>
                    <a:pt x="2536" y="7264"/>
                  </a:cubicBezTo>
                  <a:lnTo>
                    <a:pt x="2417" y="7264"/>
                  </a:lnTo>
                  <a:cubicBezTo>
                    <a:pt x="2167" y="6609"/>
                    <a:pt x="2001" y="5847"/>
                    <a:pt x="1977" y="5061"/>
                  </a:cubicBezTo>
                  <a:lnTo>
                    <a:pt x="2179" y="5061"/>
                  </a:lnTo>
                  <a:cubicBezTo>
                    <a:pt x="2263" y="5061"/>
                    <a:pt x="2346" y="4990"/>
                    <a:pt x="2346" y="4894"/>
                  </a:cubicBezTo>
                  <a:cubicBezTo>
                    <a:pt x="2346" y="4811"/>
                    <a:pt x="2263" y="4740"/>
                    <a:pt x="2179" y="4740"/>
                  </a:cubicBezTo>
                  <a:lnTo>
                    <a:pt x="1977" y="4740"/>
                  </a:lnTo>
                  <a:cubicBezTo>
                    <a:pt x="2001" y="3930"/>
                    <a:pt x="2155" y="3192"/>
                    <a:pt x="2417" y="2537"/>
                  </a:cubicBezTo>
                  <a:lnTo>
                    <a:pt x="4739" y="2537"/>
                  </a:lnTo>
                  <a:lnTo>
                    <a:pt x="4739" y="2906"/>
                  </a:lnTo>
                  <a:cubicBezTo>
                    <a:pt x="4739" y="2989"/>
                    <a:pt x="4810" y="3073"/>
                    <a:pt x="4894" y="3073"/>
                  </a:cubicBezTo>
                  <a:cubicBezTo>
                    <a:pt x="4989" y="3073"/>
                    <a:pt x="5061" y="2989"/>
                    <a:pt x="5061" y="2906"/>
                  </a:cubicBezTo>
                  <a:lnTo>
                    <a:pt x="5061" y="2537"/>
                  </a:lnTo>
                  <a:lnTo>
                    <a:pt x="7382" y="2537"/>
                  </a:lnTo>
                  <a:cubicBezTo>
                    <a:pt x="7632" y="3168"/>
                    <a:pt x="7787" y="3930"/>
                    <a:pt x="7811" y="4740"/>
                  </a:cubicBezTo>
                  <a:lnTo>
                    <a:pt x="7620" y="4740"/>
                  </a:lnTo>
                  <a:cubicBezTo>
                    <a:pt x="7537" y="4740"/>
                    <a:pt x="7454" y="4811"/>
                    <a:pt x="7454" y="4894"/>
                  </a:cubicBezTo>
                  <a:cubicBezTo>
                    <a:pt x="7454" y="4990"/>
                    <a:pt x="7537" y="5061"/>
                    <a:pt x="7620" y="5061"/>
                  </a:cubicBezTo>
                  <a:lnTo>
                    <a:pt x="7811" y="5061"/>
                  </a:lnTo>
                  <a:cubicBezTo>
                    <a:pt x="7799" y="5847"/>
                    <a:pt x="7656" y="6609"/>
                    <a:pt x="7382" y="7264"/>
                  </a:cubicBezTo>
                  <a:lnTo>
                    <a:pt x="7263" y="7264"/>
                  </a:lnTo>
                  <a:cubicBezTo>
                    <a:pt x="7180" y="7264"/>
                    <a:pt x="7096" y="7335"/>
                    <a:pt x="7096" y="7430"/>
                  </a:cubicBezTo>
                  <a:cubicBezTo>
                    <a:pt x="7096" y="7514"/>
                    <a:pt x="7156" y="7597"/>
                    <a:pt x="7251" y="7597"/>
                  </a:cubicBezTo>
                  <a:cubicBezTo>
                    <a:pt x="7073" y="7966"/>
                    <a:pt x="6846" y="8311"/>
                    <a:pt x="6608" y="8573"/>
                  </a:cubicBezTo>
                  <a:cubicBezTo>
                    <a:pt x="6549" y="8645"/>
                    <a:pt x="6549" y="8752"/>
                    <a:pt x="6620" y="8811"/>
                  </a:cubicBezTo>
                  <a:cubicBezTo>
                    <a:pt x="6656" y="8847"/>
                    <a:pt x="6704" y="8859"/>
                    <a:pt x="6739" y="8859"/>
                  </a:cubicBezTo>
                  <a:cubicBezTo>
                    <a:pt x="6787" y="8859"/>
                    <a:pt x="6835" y="8847"/>
                    <a:pt x="6882" y="8800"/>
                  </a:cubicBezTo>
                  <a:cubicBezTo>
                    <a:pt x="7180" y="8466"/>
                    <a:pt x="7442" y="8049"/>
                    <a:pt x="7632" y="7597"/>
                  </a:cubicBezTo>
                  <a:lnTo>
                    <a:pt x="8573" y="7597"/>
                  </a:lnTo>
                  <a:cubicBezTo>
                    <a:pt x="8204" y="8085"/>
                    <a:pt x="7739" y="8514"/>
                    <a:pt x="7192" y="8823"/>
                  </a:cubicBezTo>
                  <a:cubicBezTo>
                    <a:pt x="7120" y="8871"/>
                    <a:pt x="7085" y="8978"/>
                    <a:pt x="7132" y="9061"/>
                  </a:cubicBezTo>
                  <a:cubicBezTo>
                    <a:pt x="7163" y="9116"/>
                    <a:pt x="7215" y="9145"/>
                    <a:pt x="7274" y="9145"/>
                  </a:cubicBezTo>
                  <a:cubicBezTo>
                    <a:pt x="7305" y="9145"/>
                    <a:pt x="7338" y="9137"/>
                    <a:pt x="7370" y="9121"/>
                  </a:cubicBezTo>
                  <a:cubicBezTo>
                    <a:pt x="8097" y="8704"/>
                    <a:pt x="8704" y="8097"/>
                    <a:pt x="9144" y="7371"/>
                  </a:cubicBezTo>
                  <a:cubicBezTo>
                    <a:pt x="9585" y="6621"/>
                    <a:pt x="9811" y="5763"/>
                    <a:pt x="9811" y="4894"/>
                  </a:cubicBezTo>
                  <a:cubicBezTo>
                    <a:pt x="9763" y="3585"/>
                    <a:pt x="9263" y="2346"/>
                    <a:pt x="8335" y="1430"/>
                  </a:cubicBezTo>
                  <a:cubicBezTo>
                    <a:pt x="7418" y="513"/>
                    <a:pt x="6192" y="1"/>
                    <a:pt x="4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16252;p92">
            <a:extLst>
              <a:ext uri="{FF2B5EF4-FFF2-40B4-BE49-F238E27FC236}">
                <a16:creationId xmlns:a16="http://schemas.microsoft.com/office/drawing/2014/main" id="{E67F0564-C68B-3236-C320-737F275DCB4D}"/>
              </a:ext>
            </a:extLst>
          </p:cNvPr>
          <p:cNvSpPr/>
          <p:nvPr/>
        </p:nvSpPr>
        <p:spPr>
          <a:xfrm>
            <a:off x="2723502" y="4597201"/>
            <a:ext cx="536368" cy="445681"/>
          </a:xfrm>
          <a:custGeom>
            <a:avLst/>
            <a:gdLst/>
            <a:ahLst/>
            <a:cxnLst/>
            <a:rect l="l" t="t" r="r" b="b"/>
            <a:pathLst>
              <a:path w="11693" h="9716" extrusionOk="0">
                <a:moveTo>
                  <a:pt x="2906" y="346"/>
                </a:moveTo>
                <a:cubicBezTo>
                  <a:pt x="3120" y="346"/>
                  <a:pt x="3287" y="524"/>
                  <a:pt x="3287" y="727"/>
                </a:cubicBezTo>
                <a:lnTo>
                  <a:pt x="3287" y="1096"/>
                </a:lnTo>
                <a:cubicBezTo>
                  <a:pt x="3299" y="1429"/>
                  <a:pt x="3049" y="1679"/>
                  <a:pt x="2727" y="1679"/>
                </a:cubicBezTo>
                <a:cubicBezTo>
                  <a:pt x="2406" y="1679"/>
                  <a:pt x="2144" y="1429"/>
                  <a:pt x="2144" y="1096"/>
                </a:cubicBezTo>
                <a:lnTo>
                  <a:pt x="2144" y="727"/>
                </a:lnTo>
                <a:cubicBezTo>
                  <a:pt x="2144" y="500"/>
                  <a:pt x="2322" y="346"/>
                  <a:pt x="2525" y="346"/>
                </a:cubicBezTo>
                <a:close/>
                <a:moveTo>
                  <a:pt x="5894" y="346"/>
                </a:moveTo>
                <a:cubicBezTo>
                  <a:pt x="6120" y="346"/>
                  <a:pt x="6275" y="524"/>
                  <a:pt x="6275" y="727"/>
                </a:cubicBezTo>
                <a:lnTo>
                  <a:pt x="6275" y="1096"/>
                </a:lnTo>
                <a:cubicBezTo>
                  <a:pt x="6299" y="1429"/>
                  <a:pt x="6037" y="1679"/>
                  <a:pt x="5716" y="1679"/>
                </a:cubicBezTo>
                <a:cubicBezTo>
                  <a:pt x="5406" y="1679"/>
                  <a:pt x="5132" y="1429"/>
                  <a:pt x="5132" y="1096"/>
                </a:cubicBezTo>
                <a:lnTo>
                  <a:pt x="5132" y="727"/>
                </a:lnTo>
                <a:cubicBezTo>
                  <a:pt x="5132" y="500"/>
                  <a:pt x="5311" y="346"/>
                  <a:pt x="5525" y="346"/>
                </a:cubicBezTo>
                <a:close/>
                <a:moveTo>
                  <a:pt x="8895" y="346"/>
                </a:moveTo>
                <a:cubicBezTo>
                  <a:pt x="9121" y="346"/>
                  <a:pt x="9287" y="524"/>
                  <a:pt x="9287" y="727"/>
                </a:cubicBezTo>
                <a:lnTo>
                  <a:pt x="9287" y="1096"/>
                </a:lnTo>
                <a:cubicBezTo>
                  <a:pt x="9299" y="1429"/>
                  <a:pt x="9026" y="1679"/>
                  <a:pt x="8716" y="1679"/>
                </a:cubicBezTo>
                <a:cubicBezTo>
                  <a:pt x="8406" y="1679"/>
                  <a:pt x="8144" y="1429"/>
                  <a:pt x="8144" y="1096"/>
                </a:cubicBezTo>
                <a:lnTo>
                  <a:pt x="8144" y="727"/>
                </a:lnTo>
                <a:cubicBezTo>
                  <a:pt x="8144" y="500"/>
                  <a:pt x="8323" y="346"/>
                  <a:pt x="8525" y="346"/>
                </a:cubicBezTo>
                <a:close/>
                <a:moveTo>
                  <a:pt x="2930" y="2036"/>
                </a:moveTo>
                <a:lnTo>
                  <a:pt x="2930" y="2120"/>
                </a:lnTo>
                <a:cubicBezTo>
                  <a:pt x="2930" y="2179"/>
                  <a:pt x="2941" y="2263"/>
                  <a:pt x="2977" y="2310"/>
                </a:cubicBezTo>
                <a:lnTo>
                  <a:pt x="2739" y="2548"/>
                </a:lnTo>
                <a:lnTo>
                  <a:pt x="2703" y="2548"/>
                </a:lnTo>
                <a:lnTo>
                  <a:pt x="2465" y="2310"/>
                </a:lnTo>
                <a:cubicBezTo>
                  <a:pt x="2501" y="2251"/>
                  <a:pt x="2513" y="2191"/>
                  <a:pt x="2513" y="2120"/>
                </a:cubicBezTo>
                <a:lnTo>
                  <a:pt x="2513" y="2036"/>
                </a:lnTo>
                <a:close/>
                <a:moveTo>
                  <a:pt x="5918" y="2036"/>
                </a:moveTo>
                <a:lnTo>
                  <a:pt x="5918" y="2120"/>
                </a:lnTo>
                <a:cubicBezTo>
                  <a:pt x="5918" y="2179"/>
                  <a:pt x="5942" y="2263"/>
                  <a:pt x="5966" y="2310"/>
                </a:cubicBezTo>
                <a:lnTo>
                  <a:pt x="5728" y="2548"/>
                </a:lnTo>
                <a:lnTo>
                  <a:pt x="5704" y="2548"/>
                </a:lnTo>
                <a:lnTo>
                  <a:pt x="5466" y="2310"/>
                </a:lnTo>
                <a:cubicBezTo>
                  <a:pt x="5489" y="2251"/>
                  <a:pt x="5501" y="2191"/>
                  <a:pt x="5501" y="2120"/>
                </a:cubicBezTo>
                <a:lnTo>
                  <a:pt x="5501" y="2036"/>
                </a:lnTo>
                <a:close/>
                <a:moveTo>
                  <a:pt x="8930" y="2036"/>
                </a:moveTo>
                <a:lnTo>
                  <a:pt x="8930" y="2120"/>
                </a:lnTo>
                <a:cubicBezTo>
                  <a:pt x="8930" y="2179"/>
                  <a:pt x="8942" y="2263"/>
                  <a:pt x="8966" y="2310"/>
                </a:cubicBezTo>
                <a:lnTo>
                  <a:pt x="8728" y="2548"/>
                </a:lnTo>
                <a:lnTo>
                  <a:pt x="8704" y="2548"/>
                </a:lnTo>
                <a:lnTo>
                  <a:pt x="8466" y="2310"/>
                </a:lnTo>
                <a:cubicBezTo>
                  <a:pt x="8490" y="2251"/>
                  <a:pt x="8514" y="2191"/>
                  <a:pt x="8514" y="2120"/>
                </a:cubicBezTo>
                <a:lnTo>
                  <a:pt x="8514" y="2036"/>
                </a:lnTo>
                <a:close/>
                <a:moveTo>
                  <a:pt x="1394" y="3525"/>
                </a:moveTo>
                <a:cubicBezTo>
                  <a:pt x="1620" y="3525"/>
                  <a:pt x="1798" y="3703"/>
                  <a:pt x="1798" y="3918"/>
                </a:cubicBezTo>
                <a:lnTo>
                  <a:pt x="1798" y="4287"/>
                </a:lnTo>
                <a:cubicBezTo>
                  <a:pt x="1798" y="4596"/>
                  <a:pt x="1548" y="4870"/>
                  <a:pt x="1215" y="4870"/>
                </a:cubicBezTo>
                <a:cubicBezTo>
                  <a:pt x="905" y="4870"/>
                  <a:pt x="644" y="4608"/>
                  <a:pt x="644" y="4287"/>
                </a:cubicBezTo>
                <a:lnTo>
                  <a:pt x="644" y="3918"/>
                </a:lnTo>
                <a:cubicBezTo>
                  <a:pt x="644" y="3691"/>
                  <a:pt x="822" y="3525"/>
                  <a:pt x="1025" y="3525"/>
                </a:cubicBezTo>
                <a:close/>
                <a:moveTo>
                  <a:pt x="4406" y="3525"/>
                </a:moveTo>
                <a:cubicBezTo>
                  <a:pt x="4632" y="3525"/>
                  <a:pt x="4811" y="3703"/>
                  <a:pt x="4811" y="3918"/>
                </a:cubicBezTo>
                <a:lnTo>
                  <a:pt x="4811" y="4287"/>
                </a:lnTo>
                <a:cubicBezTo>
                  <a:pt x="4811" y="4596"/>
                  <a:pt x="4549" y="4870"/>
                  <a:pt x="4227" y="4870"/>
                </a:cubicBezTo>
                <a:cubicBezTo>
                  <a:pt x="3918" y="4870"/>
                  <a:pt x="3644" y="4608"/>
                  <a:pt x="3644" y="4287"/>
                </a:cubicBezTo>
                <a:lnTo>
                  <a:pt x="3644" y="3918"/>
                </a:lnTo>
                <a:cubicBezTo>
                  <a:pt x="3644" y="3691"/>
                  <a:pt x="3823" y="3525"/>
                  <a:pt x="4037" y="3525"/>
                </a:cubicBezTo>
                <a:close/>
                <a:moveTo>
                  <a:pt x="7394" y="3525"/>
                </a:moveTo>
                <a:cubicBezTo>
                  <a:pt x="7621" y="3525"/>
                  <a:pt x="7799" y="3703"/>
                  <a:pt x="7799" y="3918"/>
                </a:cubicBezTo>
                <a:lnTo>
                  <a:pt x="7799" y="4287"/>
                </a:lnTo>
                <a:cubicBezTo>
                  <a:pt x="7799" y="4596"/>
                  <a:pt x="7537" y="4870"/>
                  <a:pt x="7216" y="4870"/>
                </a:cubicBezTo>
                <a:cubicBezTo>
                  <a:pt x="6906" y="4870"/>
                  <a:pt x="6632" y="4608"/>
                  <a:pt x="6632" y="4287"/>
                </a:cubicBezTo>
                <a:lnTo>
                  <a:pt x="6632" y="3918"/>
                </a:lnTo>
                <a:cubicBezTo>
                  <a:pt x="6632" y="3691"/>
                  <a:pt x="6811" y="3525"/>
                  <a:pt x="7025" y="3525"/>
                </a:cubicBezTo>
                <a:close/>
                <a:moveTo>
                  <a:pt x="10407" y="3525"/>
                </a:moveTo>
                <a:cubicBezTo>
                  <a:pt x="10621" y="3525"/>
                  <a:pt x="10788" y="3703"/>
                  <a:pt x="10788" y="3918"/>
                </a:cubicBezTo>
                <a:lnTo>
                  <a:pt x="10788" y="4287"/>
                </a:lnTo>
                <a:cubicBezTo>
                  <a:pt x="10800" y="4608"/>
                  <a:pt x="10538" y="4870"/>
                  <a:pt x="10216" y="4870"/>
                </a:cubicBezTo>
                <a:cubicBezTo>
                  <a:pt x="9907" y="4870"/>
                  <a:pt x="9645" y="4608"/>
                  <a:pt x="9645" y="4287"/>
                </a:cubicBezTo>
                <a:lnTo>
                  <a:pt x="9645" y="3918"/>
                </a:lnTo>
                <a:cubicBezTo>
                  <a:pt x="9645" y="3691"/>
                  <a:pt x="9823" y="3525"/>
                  <a:pt x="10026" y="3525"/>
                </a:cubicBezTo>
                <a:close/>
                <a:moveTo>
                  <a:pt x="1429" y="5215"/>
                </a:moveTo>
                <a:lnTo>
                  <a:pt x="1429" y="5311"/>
                </a:lnTo>
                <a:cubicBezTo>
                  <a:pt x="1429" y="5370"/>
                  <a:pt x="1441" y="5442"/>
                  <a:pt x="1477" y="5489"/>
                </a:cubicBezTo>
                <a:lnTo>
                  <a:pt x="1239" y="5727"/>
                </a:lnTo>
                <a:lnTo>
                  <a:pt x="1203" y="5727"/>
                </a:lnTo>
                <a:lnTo>
                  <a:pt x="965" y="5489"/>
                </a:lnTo>
                <a:cubicBezTo>
                  <a:pt x="989" y="5430"/>
                  <a:pt x="1013" y="5370"/>
                  <a:pt x="1013" y="5311"/>
                </a:cubicBezTo>
                <a:lnTo>
                  <a:pt x="1013" y="5215"/>
                </a:lnTo>
                <a:close/>
                <a:moveTo>
                  <a:pt x="4430" y="5215"/>
                </a:moveTo>
                <a:lnTo>
                  <a:pt x="4430" y="5311"/>
                </a:lnTo>
                <a:cubicBezTo>
                  <a:pt x="4430" y="5370"/>
                  <a:pt x="4454" y="5442"/>
                  <a:pt x="4477" y="5489"/>
                </a:cubicBezTo>
                <a:lnTo>
                  <a:pt x="4239" y="5727"/>
                </a:lnTo>
                <a:lnTo>
                  <a:pt x="4215" y="5727"/>
                </a:lnTo>
                <a:lnTo>
                  <a:pt x="3977" y="5489"/>
                </a:lnTo>
                <a:cubicBezTo>
                  <a:pt x="4001" y="5430"/>
                  <a:pt x="4013" y="5370"/>
                  <a:pt x="4013" y="5311"/>
                </a:cubicBezTo>
                <a:lnTo>
                  <a:pt x="4013" y="5215"/>
                </a:lnTo>
                <a:close/>
                <a:moveTo>
                  <a:pt x="7418" y="5215"/>
                </a:moveTo>
                <a:lnTo>
                  <a:pt x="7418" y="5311"/>
                </a:lnTo>
                <a:cubicBezTo>
                  <a:pt x="7418" y="5370"/>
                  <a:pt x="7442" y="5442"/>
                  <a:pt x="7466" y="5489"/>
                </a:cubicBezTo>
                <a:lnTo>
                  <a:pt x="7228" y="5727"/>
                </a:lnTo>
                <a:lnTo>
                  <a:pt x="7204" y="5727"/>
                </a:lnTo>
                <a:lnTo>
                  <a:pt x="6966" y="5489"/>
                </a:lnTo>
                <a:cubicBezTo>
                  <a:pt x="6990" y="5430"/>
                  <a:pt x="7001" y="5370"/>
                  <a:pt x="7001" y="5311"/>
                </a:cubicBezTo>
                <a:lnTo>
                  <a:pt x="7001" y="5215"/>
                </a:lnTo>
                <a:close/>
                <a:moveTo>
                  <a:pt x="10419" y="5215"/>
                </a:moveTo>
                <a:lnTo>
                  <a:pt x="10419" y="5311"/>
                </a:lnTo>
                <a:cubicBezTo>
                  <a:pt x="10419" y="5370"/>
                  <a:pt x="10430" y="5442"/>
                  <a:pt x="10454" y="5489"/>
                </a:cubicBezTo>
                <a:lnTo>
                  <a:pt x="10216" y="5727"/>
                </a:lnTo>
                <a:lnTo>
                  <a:pt x="10192" y="5727"/>
                </a:lnTo>
                <a:lnTo>
                  <a:pt x="9954" y="5489"/>
                </a:lnTo>
                <a:cubicBezTo>
                  <a:pt x="9978" y="5430"/>
                  <a:pt x="10002" y="5370"/>
                  <a:pt x="10002" y="5311"/>
                </a:cubicBezTo>
                <a:lnTo>
                  <a:pt x="10002" y="5215"/>
                </a:lnTo>
                <a:close/>
                <a:moveTo>
                  <a:pt x="2584" y="0"/>
                </a:moveTo>
                <a:cubicBezTo>
                  <a:pt x="2191" y="0"/>
                  <a:pt x="1858" y="322"/>
                  <a:pt x="1858" y="727"/>
                </a:cubicBezTo>
                <a:lnTo>
                  <a:pt x="1858" y="1096"/>
                </a:lnTo>
                <a:cubicBezTo>
                  <a:pt x="1858" y="1393"/>
                  <a:pt x="2013" y="1667"/>
                  <a:pt x="2227" y="1846"/>
                </a:cubicBezTo>
                <a:lnTo>
                  <a:pt x="2227" y="2108"/>
                </a:lnTo>
                <a:cubicBezTo>
                  <a:pt x="2227" y="2108"/>
                  <a:pt x="2227" y="2132"/>
                  <a:pt x="2215" y="2132"/>
                </a:cubicBezTo>
                <a:lnTo>
                  <a:pt x="1787" y="2346"/>
                </a:lnTo>
                <a:cubicBezTo>
                  <a:pt x="1608" y="2441"/>
                  <a:pt x="1489" y="2632"/>
                  <a:pt x="1489" y="2846"/>
                </a:cubicBezTo>
                <a:lnTo>
                  <a:pt x="1489" y="3179"/>
                </a:lnTo>
                <a:lnTo>
                  <a:pt x="1096" y="3179"/>
                </a:lnTo>
                <a:cubicBezTo>
                  <a:pt x="703" y="3179"/>
                  <a:pt x="370" y="3513"/>
                  <a:pt x="370" y="3918"/>
                </a:cubicBezTo>
                <a:lnTo>
                  <a:pt x="370" y="4287"/>
                </a:lnTo>
                <a:cubicBezTo>
                  <a:pt x="370" y="4584"/>
                  <a:pt x="524" y="4846"/>
                  <a:pt x="739" y="5025"/>
                </a:cubicBezTo>
                <a:lnTo>
                  <a:pt x="739" y="5299"/>
                </a:lnTo>
                <a:cubicBezTo>
                  <a:pt x="739" y="5299"/>
                  <a:pt x="739" y="5311"/>
                  <a:pt x="727" y="5311"/>
                </a:cubicBezTo>
                <a:lnTo>
                  <a:pt x="298" y="5537"/>
                </a:lnTo>
                <a:cubicBezTo>
                  <a:pt x="120" y="5620"/>
                  <a:pt x="1" y="5823"/>
                  <a:pt x="1" y="6025"/>
                </a:cubicBezTo>
                <a:lnTo>
                  <a:pt x="1" y="7870"/>
                </a:lnTo>
                <a:cubicBezTo>
                  <a:pt x="1" y="8025"/>
                  <a:pt x="48" y="8156"/>
                  <a:pt x="120" y="8275"/>
                </a:cubicBezTo>
                <a:lnTo>
                  <a:pt x="298" y="8561"/>
                </a:lnTo>
                <a:cubicBezTo>
                  <a:pt x="346" y="8621"/>
                  <a:pt x="358" y="8692"/>
                  <a:pt x="358" y="8775"/>
                </a:cubicBezTo>
                <a:lnTo>
                  <a:pt x="358" y="9549"/>
                </a:lnTo>
                <a:cubicBezTo>
                  <a:pt x="358" y="9644"/>
                  <a:pt x="429" y="9716"/>
                  <a:pt x="524" y="9716"/>
                </a:cubicBezTo>
                <a:cubicBezTo>
                  <a:pt x="608" y="9716"/>
                  <a:pt x="679" y="9644"/>
                  <a:pt x="679" y="9549"/>
                </a:cubicBezTo>
                <a:lnTo>
                  <a:pt x="679" y="8775"/>
                </a:lnTo>
                <a:cubicBezTo>
                  <a:pt x="679" y="8632"/>
                  <a:pt x="644" y="8501"/>
                  <a:pt x="560" y="8371"/>
                </a:cubicBezTo>
                <a:lnTo>
                  <a:pt x="382" y="8097"/>
                </a:lnTo>
                <a:cubicBezTo>
                  <a:pt x="346" y="8037"/>
                  <a:pt x="322" y="7966"/>
                  <a:pt x="322" y="7870"/>
                </a:cubicBezTo>
                <a:lnTo>
                  <a:pt x="322" y="6025"/>
                </a:lnTo>
                <a:cubicBezTo>
                  <a:pt x="322" y="5954"/>
                  <a:pt x="370" y="5882"/>
                  <a:pt x="441" y="5846"/>
                </a:cubicBezTo>
                <a:lnTo>
                  <a:pt x="763" y="5692"/>
                </a:lnTo>
                <a:lnTo>
                  <a:pt x="1036" y="5977"/>
                </a:lnTo>
                <a:cubicBezTo>
                  <a:pt x="1120" y="6049"/>
                  <a:pt x="1203" y="6085"/>
                  <a:pt x="1298" y="6085"/>
                </a:cubicBezTo>
                <a:cubicBezTo>
                  <a:pt x="1382" y="6085"/>
                  <a:pt x="1477" y="6049"/>
                  <a:pt x="1548" y="5977"/>
                </a:cubicBezTo>
                <a:lnTo>
                  <a:pt x="1834" y="5692"/>
                </a:lnTo>
                <a:lnTo>
                  <a:pt x="2144" y="5846"/>
                </a:lnTo>
                <a:cubicBezTo>
                  <a:pt x="2215" y="5882"/>
                  <a:pt x="2263" y="5954"/>
                  <a:pt x="2263" y="6025"/>
                </a:cubicBezTo>
                <a:lnTo>
                  <a:pt x="2263" y="7870"/>
                </a:lnTo>
                <a:cubicBezTo>
                  <a:pt x="2263" y="7942"/>
                  <a:pt x="2227" y="8025"/>
                  <a:pt x="2203" y="8097"/>
                </a:cubicBezTo>
                <a:lnTo>
                  <a:pt x="2025" y="8371"/>
                </a:lnTo>
                <a:cubicBezTo>
                  <a:pt x="1953" y="8490"/>
                  <a:pt x="1906" y="8644"/>
                  <a:pt x="1906" y="8775"/>
                </a:cubicBezTo>
                <a:lnTo>
                  <a:pt x="1906" y="9549"/>
                </a:lnTo>
                <a:cubicBezTo>
                  <a:pt x="1906" y="9644"/>
                  <a:pt x="1977" y="9716"/>
                  <a:pt x="2072" y="9716"/>
                </a:cubicBezTo>
                <a:cubicBezTo>
                  <a:pt x="2156" y="9716"/>
                  <a:pt x="2227" y="9644"/>
                  <a:pt x="2227" y="9549"/>
                </a:cubicBezTo>
                <a:lnTo>
                  <a:pt x="2227" y="8775"/>
                </a:lnTo>
                <a:cubicBezTo>
                  <a:pt x="2227" y="8704"/>
                  <a:pt x="2263" y="8632"/>
                  <a:pt x="2287" y="8561"/>
                </a:cubicBezTo>
                <a:lnTo>
                  <a:pt x="2465" y="8275"/>
                </a:lnTo>
                <a:cubicBezTo>
                  <a:pt x="2549" y="8156"/>
                  <a:pt x="2584" y="8001"/>
                  <a:pt x="2584" y="7870"/>
                </a:cubicBezTo>
                <a:lnTo>
                  <a:pt x="2584" y="6025"/>
                </a:lnTo>
                <a:cubicBezTo>
                  <a:pt x="2584" y="5823"/>
                  <a:pt x="2465" y="5644"/>
                  <a:pt x="2287" y="5537"/>
                </a:cubicBezTo>
                <a:lnTo>
                  <a:pt x="1858" y="5311"/>
                </a:lnTo>
                <a:lnTo>
                  <a:pt x="1846" y="5299"/>
                </a:lnTo>
                <a:lnTo>
                  <a:pt x="1846" y="5025"/>
                </a:lnTo>
                <a:cubicBezTo>
                  <a:pt x="2072" y="4870"/>
                  <a:pt x="2215" y="4596"/>
                  <a:pt x="2215" y="4287"/>
                </a:cubicBezTo>
                <a:lnTo>
                  <a:pt x="2215" y="3918"/>
                </a:lnTo>
                <a:cubicBezTo>
                  <a:pt x="2215" y="3644"/>
                  <a:pt x="2072" y="3406"/>
                  <a:pt x="1846" y="3275"/>
                </a:cubicBezTo>
                <a:lnTo>
                  <a:pt x="1846" y="2822"/>
                </a:lnTo>
                <a:cubicBezTo>
                  <a:pt x="1846" y="2751"/>
                  <a:pt x="1894" y="2679"/>
                  <a:pt x="1965" y="2644"/>
                </a:cubicBezTo>
                <a:lnTo>
                  <a:pt x="2275" y="2501"/>
                </a:lnTo>
                <a:lnTo>
                  <a:pt x="2560" y="2786"/>
                </a:lnTo>
                <a:cubicBezTo>
                  <a:pt x="2632" y="2858"/>
                  <a:pt x="2727" y="2882"/>
                  <a:pt x="2810" y="2882"/>
                </a:cubicBezTo>
                <a:cubicBezTo>
                  <a:pt x="2906" y="2882"/>
                  <a:pt x="2989" y="2858"/>
                  <a:pt x="3061" y="2786"/>
                </a:cubicBezTo>
                <a:lnTo>
                  <a:pt x="3346" y="2501"/>
                </a:lnTo>
                <a:lnTo>
                  <a:pt x="3656" y="2644"/>
                </a:lnTo>
                <a:cubicBezTo>
                  <a:pt x="3739" y="2679"/>
                  <a:pt x="3775" y="2751"/>
                  <a:pt x="3775" y="2822"/>
                </a:cubicBezTo>
                <a:lnTo>
                  <a:pt x="3775" y="3275"/>
                </a:lnTo>
                <a:cubicBezTo>
                  <a:pt x="3561" y="3394"/>
                  <a:pt x="3406" y="3632"/>
                  <a:pt x="3406" y="3918"/>
                </a:cubicBezTo>
                <a:lnTo>
                  <a:pt x="3406" y="4287"/>
                </a:lnTo>
                <a:cubicBezTo>
                  <a:pt x="3406" y="4584"/>
                  <a:pt x="3561" y="4846"/>
                  <a:pt x="3775" y="5025"/>
                </a:cubicBezTo>
                <a:lnTo>
                  <a:pt x="3775" y="5299"/>
                </a:lnTo>
                <a:cubicBezTo>
                  <a:pt x="3775" y="5299"/>
                  <a:pt x="3775" y="5311"/>
                  <a:pt x="3763" y="5311"/>
                </a:cubicBezTo>
                <a:lnTo>
                  <a:pt x="3334" y="5537"/>
                </a:lnTo>
                <a:cubicBezTo>
                  <a:pt x="3156" y="5620"/>
                  <a:pt x="3037" y="5823"/>
                  <a:pt x="3037" y="6025"/>
                </a:cubicBezTo>
                <a:lnTo>
                  <a:pt x="3037" y="7870"/>
                </a:lnTo>
                <a:cubicBezTo>
                  <a:pt x="3037" y="8025"/>
                  <a:pt x="3084" y="8156"/>
                  <a:pt x="3156" y="8275"/>
                </a:cubicBezTo>
                <a:lnTo>
                  <a:pt x="3334" y="8561"/>
                </a:lnTo>
                <a:cubicBezTo>
                  <a:pt x="3382" y="8621"/>
                  <a:pt x="3394" y="8692"/>
                  <a:pt x="3394" y="8775"/>
                </a:cubicBezTo>
                <a:lnTo>
                  <a:pt x="3394" y="9549"/>
                </a:lnTo>
                <a:cubicBezTo>
                  <a:pt x="3394" y="9644"/>
                  <a:pt x="3465" y="9716"/>
                  <a:pt x="3561" y="9716"/>
                </a:cubicBezTo>
                <a:cubicBezTo>
                  <a:pt x="3644" y="9716"/>
                  <a:pt x="3715" y="9644"/>
                  <a:pt x="3715" y="9549"/>
                </a:cubicBezTo>
                <a:lnTo>
                  <a:pt x="3715" y="8775"/>
                </a:lnTo>
                <a:cubicBezTo>
                  <a:pt x="3715" y="8632"/>
                  <a:pt x="3680" y="8501"/>
                  <a:pt x="3596" y="8371"/>
                </a:cubicBezTo>
                <a:lnTo>
                  <a:pt x="3418" y="8097"/>
                </a:lnTo>
                <a:cubicBezTo>
                  <a:pt x="3382" y="8037"/>
                  <a:pt x="3358" y="7966"/>
                  <a:pt x="3358" y="7870"/>
                </a:cubicBezTo>
                <a:lnTo>
                  <a:pt x="3358" y="6025"/>
                </a:lnTo>
                <a:cubicBezTo>
                  <a:pt x="3358" y="5954"/>
                  <a:pt x="3406" y="5882"/>
                  <a:pt x="3477" y="5846"/>
                </a:cubicBezTo>
                <a:lnTo>
                  <a:pt x="3799" y="5692"/>
                </a:lnTo>
                <a:lnTo>
                  <a:pt x="4073" y="5977"/>
                </a:lnTo>
                <a:cubicBezTo>
                  <a:pt x="4156" y="6049"/>
                  <a:pt x="4239" y="6085"/>
                  <a:pt x="4334" y="6085"/>
                </a:cubicBezTo>
                <a:cubicBezTo>
                  <a:pt x="4418" y="6085"/>
                  <a:pt x="4513" y="6049"/>
                  <a:pt x="4585" y="5977"/>
                </a:cubicBezTo>
                <a:lnTo>
                  <a:pt x="4870" y="5692"/>
                </a:lnTo>
                <a:lnTo>
                  <a:pt x="5180" y="5846"/>
                </a:lnTo>
                <a:cubicBezTo>
                  <a:pt x="5251" y="5882"/>
                  <a:pt x="5299" y="5954"/>
                  <a:pt x="5299" y="6025"/>
                </a:cubicBezTo>
                <a:lnTo>
                  <a:pt x="5299" y="7870"/>
                </a:lnTo>
                <a:cubicBezTo>
                  <a:pt x="5299" y="7942"/>
                  <a:pt x="5263" y="8025"/>
                  <a:pt x="5239" y="8097"/>
                </a:cubicBezTo>
                <a:lnTo>
                  <a:pt x="5061" y="8371"/>
                </a:lnTo>
                <a:cubicBezTo>
                  <a:pt x="4989" y="8490"/>
                  <a:pt x="4942" y="8644"/>
                  <a:pt x="4942" y="8775"/>
                </a:cubicBezTo>
                <a:lnTo>
                  <a:pt x="4942" y="9549"/>
                </a:lnTo>
                <a:cubicBezTo>
                  <a:pt x="4942" y="9644"/>
                  <a:pt x="5013" y="9716"/>
                  <a:pt x="5108" y="9716"/>
                </a:cubicBezTo>
                <a:cubicBezTo>
                  <a:pt x="5192" y="9716"/>
                  <a:pt x="5263" y="9644"/>
                  <a:pt x="5263" y="9549"/>
                </a:cubicBezTo>
                <a:lnTo>
                  <a:pt x="5263" y="8775"/>
                </a:lnTo>
                <a:cubicBezTo>
                  <a:pt x="5263" y="8704"/>
                  <a:pt x="5299" y="8632"/>
                  <a:pt x="5323" y="8561"/>
                </a:cubicBezTo>
                <a:lnTo>
                  <a:pt x="5501" y="8275"/>
                </a:lnTo>
                <a:cubicBezTo>
                  <a:pt x="5585" y="8156"/>
                  <a:pt x="5620" y="8001"/>
                  <a:pt x="5620" y="7870"/>
                </a:cubicBezTo>
                <a:lnTo>
                  <a:pt x="5620" y="6025"/>
                </a:lnTo>
                <a:cubicBezTo>
                  <a:pt x="5620" y="5823"/>
                  <a:pt x="5501" y="5644"/>
                  <a:pt x="5323" y="5537"/>
                </a:cubicBezTo>
                <a:lnTo>
                  <a:pt x="4894" y="5311"/>
                </a:lnTo>
                <a:lnTo>
                  <a:pt x="4882" y="5299"/>
                </a:lnTo>
                <a:lnTo>
                  <a:pt x="4882" y="5025"/>
                </a:lnTo>
                <a:cubicBezTo>
                  <a:pt x="5108" y="4870"/>
                  <a:pt x="5251" y="4596"/>
                  <a:pt x="5251" y="4287"/>
                </a:cubicBezTo>
                <a:lnTo>
                  <a:pt x="5251" y="3918"/>
                </a:lnTo>
                <a:cubicBezTo>
                  <a:pt x="5251" y="3644"/>
                  <a:pt x="5108" y="3406"/>
                  <a:pt x="4882" y="3275"/>
                </a:cubicBezTo>
                <a:lnTo>
                  <a:pt x="4882" y="2822"/>
                </a:lnTo>
                <a:cubicBezTo>
                  <a:pt x="4882" y="2751"/>
                  <a:pt x="4930" y="2679"/>
                  <a:pt x="5001" y="2644"/>
                </a:cubicBezTo>
                <a:lnTo>
                  <a:pt x="5311" y="2501"/>
                </a:lnTo>
                <a:lnTo>
                  <a:pt x="5597" y="2786"/>
                </a:lnTo>
                <a:cubicBezTo>
                  <a:pt x="5668" y="2858"/>
                  <a:pt x="5763" y="2882"/>
                  <a:pt x="5847" y="2882"/>
                </a:cubicBezTo>
                <a:cubicBezTo>
                  <a:pt x="5942" y="2882"/>
                  <a:pt x="6025" y="2858"/>
                  <a:pt x="6097" y="2786"/>
                </a:cubicBezTo>
                <a:lnTo>
                  <a:pt x="6382" y="2501"/>
                </a:lnTo>
                <a:lnTo>
                  <a:pt x="6692" y="2644"/>
                </a:lnTo>
                <a:cubicBezTo>
                  <a:pt x="6775" y="2679"/>
                  <a:pt x="6811" y="2751"/>
                  <a:pt x="6811" y="2822"/>
                </a:cubicBezTo>
                <a:lnTo>
                  <a:pt x="6811" y="3275"/>
                </a:lnTo>
                <a:cubicBezTo>
                  <a:pt x="6597" y="3394"/>
                  <a:pt x="6442" y="3632"/>
                  <a:pt x="6442" y="3918"/>
                </a:cubicBezTo>
                <a:lnTo>
                  <a:pt x="6442" y="4287"/>
                </a:lnTo>
                <a:cubicBezTo>
                  <a:pt x="6442" y="4584"/>
                  <a:pt x="6597" y="4846"/>
                  <a:pt x="6811" y="5025"/>
                </a:cubicBezTo>
                <a:lnTo>
                  <a:pt x="6811" y="5299"/>
                </a:lnTo>
                <a:cubicBezTo>
                  <a:pt x="6811" y="5299"/>
                  <a:pt x="6811" y="5311"/>
                  <a:pt x="6799" y="5311"/>
                </a:cubicBezTo>
                <a:lnTo>
                  <a:pt x="6370" y="5537"/>
                </a:lnTo>
                <a:cubicBezTo>
                  <a:pt x="6192" y="5620"/>
                  <a:pt x="6073" y="5823"/>
                  <a:pt x="6073" y="6025"/>
                </a:cubicBezTo>
                <a:lnTo>
                  <a:pt x="6073" y="7870"/>
                </a:lnTo>
                <a:cubicBezTo>
                  <a:pt x="6073" y="8025"/>
                  <a:pt x="6120" y="8156"/>
                  <a:pt x="6192" y="8275"/>
                </a:cubicBezTo>
                <a:lnTo>
                  <a:pt x="6370" y="8561"/>
                </a:lnTo>
                <a:cubicBezTo>
                  <a:pt x="6418" y="8621"/>
                  <a:pt x="6430" y="8692"/>
                  <a:pt x="6430" y="8775"/>
                </a:cubicBezTo>
                <a:lnTo>
                  <a:pt x="6430" y="9549"/>
                </a:lnTo>
                <a:cubicBezTo>
                  <a:pt x="6430" y="9644"/>
                  <a:pt x="6501" y="9716"/>
                  <a:pt x="6597" y="9716"/>
                </a:cubicBezTo>
                <a:cubicBezTo>
                  <a:pt x="6680" y="9716"/>
                  <a:pt x="6751" y="9644"/>
                  <a:pt x="6751" y="9549"/>
                </a:cubicBezTo>
                <a:lnTo>
                  <a:pt x="6751" y="8775"/>
                </a:lnTo>
                <a:cubicBezTo>
                  <a:pt x="6751" y="8632"/>
                  <a:pt x="6716" y="8501"/>
                  <a:pt x="6632" y="8371"/>
                </a:cubicBezTo>
                <a:lnTo>
                  <a:pt x="6454" y="8097"/>
                </a:lnTo>
                <a:cubicBezTo>
                  <a:pt x="6418" y="8037"/>
                  <a:pt x="6394" y="7966"/>
                  <a:pt x="6394" y="7870"/>
                </a:cubicBezTo>
                <a:lnTo>
                  <a:pt x="6394" y="6025"/>
                </a:lnTo>
                <a:cubicBezTo>
                  <a:pt x="6394" y="5954"/>
                  <a:pt x="6442" y="5882"/>
                  <a:pt x="6513" y="5846"/>
                </a:cubicBezTo>
                <a:lnTo>
                  <a:pt x="6835" y="5692"/>
                </a:lnTo>
                <a:lnTo>
                  <a:pt x="7109" y="5977"/>
                </a:lnTo>
                <a:cubicBezTo>
                  <a:pt x="7192" y="6049"/>
                  <a:pt x="7275" y="6085"/>
                  <a:pt x="7371" y="6085"/>
                </a:cubicBezTo>
                <a:cubicBezTo>
                  <a:pt x="7454" y="6085"/>
                  <a:pt x="7549" y="6049"/>
                  <a:pt x="7621" y="5977"/>
                </a:cubicBezTo>
                <a:lnTo>
                  <a:pt x="7906" y="5692"/>
                </a:lnTo>
                <a:lnTo>
                  <a:pt x="8216" y="5846"/>
                </a:lnTo>
                <a:cubicBezTo>
                  <a:pt x="8287" y="5882"/>
                  <a:pt x="8335" y="5954"/>
                  <a:pt x="8335" y="6025"/>
                </a:cubicBezTo>
                <a:lnTo>
                  <a:pt x="8335" y="7870"/>
                </a:lnTo>
                <a:cubicBezTo>
                  <a:pt x="8335" y="7942"/>
                  <a:pt x="8299" y="8025"/>
                  <a:pt x="8275" y="8097"/>
                </a:cubicBezTo>
                <a:lnTo>
                  <a:pt x="8097" y="8371"/>
                </a:lnTo>
                <a:cubicBezTo>
                  <a:pt x="8025" y="8490"/>
                  <a:pt x="7978" y="8644"/>
                  <a:pt x="7978" y="8775"/>
                </a:cubicBezTo>
                <a:lnTo>
                  <a:pt x="7978" y="9549"/>
                </a:lnTo>
                <a:cubicBezTo>
                  <a:pt x="7978" y="9644"/>
                  <a:pt x="8049" y="9716"/>
                  <a:pt x="8144" y="9716"/>
                </a:cubicBezTo>
                <a:cubicBezTo>
                  <a:pt x="8228" y="9716"/>
                  <a:pt x="8299" y="9644"/>
                  <a:pt x="8299" y="9549"/>
                </a:cubicBezTo>
                <a:lnTo>
                  <a:pt x="8299" y="8775"/>
                </a:lnTo>
                <a:cubicBezTo>
                  <a:pt x="8299" y="8704"/>
                  <a:pt x="8335" y="8632"/>
                  <a:pt x="8359" y="8561"/>
                </a:cubicBezTo>
                <a:lnTo>
                  <a:pt x="8537" y="8275"/>
                </a:lnTo>
                <a:cubicBezTo>
                  <a:pt x="8621" y="8156"/>
                  <a:pt x="8656" y="8001"/>
                  <a:pt x="8656" y="7870"/>
                </a:cubicBezTo>
                <a:lnTo>
                  <a:pt x="8656" y="6025"/>
                </a:lnTo>
                <a:cubicBezTo>
                  <a:pt x="8656" y="5823"/>
                  <a:pt x="8537" y="5644"/>
                  <a:pt x="8359" y="5537"/>
                </a:cubicBezTo>
                <a:lnTo>
                  <a:pt x="7930" y="5311"/>
                </a:lnTo>
                <a:lnTo>
                  <a:pt x="7918" y="5299"/>
                </a:lnTo>
                <a:lnTo>
                  <a:pt x="7918" y="5025"/>
                </a:lnTo>
                <a:cubicBezTo>
                  <a:pt x="8144" y="4870"/>
                  <a:pt x="8287" y="4596"/>
                  <a:pt x="8287" y="4287"/>
                </a:cubicBezTo>
                <a:lnTo>
                  <a:pt x="8287" y="3918"/>
                </a:lnTo>
                <a:cubicBezTo>
                  <a:pt x="8287" y="3644"/>
                  <a:pt x="8144" y="3406"/>
                  <a:pt x="7918" y="3275"/>
                </a:cubicBezTo>
                <a:lnTo>
                  <a:pt x="7918" y="2822"/>
                </a:lnTo>
                <a:cubicBezTo>
                  <a:pt x="7918" y="2751"/>
                  <a:pt x="7966" y="2679"/>
                  <a:pt x="8037" y="2644"/>
                </a:cubicBezTo>
                <a:lnTo>
                  <a:pt x="8347" y="2501"/>
                </a:lnTo>
                <a:lnTo>
                  <a:pt x="8633" y="2786"/>
                </a:lnTo>
                <a:cubicBezTo>
                  <a:pt x="8704" y="2858"/>
                  <a:pt x="8799" y="2882"/>
                  <a:pt x="8883" y="2882"/>
                </a:cubicBezTo>
                <a:cubicBezTo>
                  <a:pt x="8978" y="2882"/>
                  <a:pt x="9061" y="2858"/>
                  <a:pt x="9133" y="2786"/>
                </a:cubicBezTo>
                <a:lnTo>
                  <a:pt x="9418" y="2501"/>
                </a:lnTo>
                <a:lnTo>
                  <a:pt x="9728" y="2644"/>
                </a:lnTo>
                <a:cubicBezTo>
                  <a:pt x="9811" y="2679"/>
                  <a:pt x="9847" y="2751"/>
                  <a:pt x="9847" y="2822"/>
                </a:cubicBezTo>
                <a:lnTo>
                  <a:pt x="9847" y="3275"/>
                </a:lnTo>
                <a:cubicBezTo>
                  <a:pt x="9633" y="3394"/>
                  <a:pt x="9478" y="3632"/>
                  <a:pt x="9478" y="3918"/>
                </a:cubicBezTo>
                <a:lnTo>
                  <a:pt x="9478" y="4287"/>
                </a:lnTo>
                <a:cubicBezTo>
                  <a:pt x="9478" y="4584"/>
                  <a:pt x="9633" y="4846"/>
                  <a:pt x="9847" y="5025"/>
                </a:cubicBezTo>
                <a:lnTo>
                  <a:pt x="9847" y="5299"/>
                </a:lnTo>
                <a:cubicBezTo>
                  <a:pt x="9847" y="5299"/>
                  <a:pt x="9847" y="5311"/>
                  <a:pt x="9835" y="5311"/>
                </a:cubicBezTo>
                <a:lnTo>
                  <a:pt x="9407" y="5537"/>
                </a:lnTo>
                <a:cubicBezTo>
                  <a:pt x="9228" y="5620"/>
                  <a:pt x="9109" y="5823"/>
                  <a:pt x="9109" y="6025"/>
                </a:cubicBezTo>
                <a:lnTo>
                  <a:pt x="9109" y="7870"/>
                </a:lnTo>
                <a:cubicBezTo>
                  <a:pt x="9109" y="8025"/>
                  <a:pt x="9157" y="8156"/>
                  <a:pt x="9228" y="8275"/>
                </a:cubicBezTo>
                <a:lnTo>
                  <a:pt x="9407" y="8561"/>
                </a:lnTo>
                <a:cubicBezTo>
                  <a:pt x="9454" y="8621"/>
                  <a:pt x="9466" y="8692"/>
                  <a:pt x="9466" y="8775"/>
                </a:cubicBezTo>
                <a:lnTo>
                  <a:pt x="9466" y="9549"/>
                </a:lnTo>
                <a:cubicBezTo>
                  <a:pt x="9466" y="9644"/>
                  <a:pt x="9538" y="9716"/>
                  <a:pt x="9633" y="9716"/>
                </a:cubicBezTo>
                <a:cubicBezTo>
                  <a:pt x="9716" y="9716"/>
                  <a:pt x="9788" y="9644"/>
                  <a:pt x="9788" y="9549"/>
                </a:cubicBezTo>
                <a:lnTo>
                  <a:pt x="9788" y="8775"/>
                </a:lnTo>
                <a:cubicBezTo>
                  <a:pt x="9788" y="8632"/>
                  <a:pt x="9752" y="8501"/>
                  <a:pt x="9668" y="8371"/>
                </a:cubicBezTo>
                <a:lnTo>
                  <a:pt x="9490" y="8097"/>
                </a:lnTo>
                <a:cubicBezTo>
                  <a:pt x="9454" y="8037"/>
                  <a:pt x="9430" y="7966"/>
                  <a:pt x="9430" y="7870"/>
                </a:cubicBezTo>
                <a:lnTo>
                  <a:pt x="9430" y="6025"/>
                </a:lnTo>
                <a:cubicBezTo>
                  <a:pt x="9430" y="5954"/>
                  <a:pt x="9478" y="5882"/>
                  <a:pt x="9549" y="5846"/>
                </a:cubicBezTo>
                <a:lnTo>
                  <a:pt x="9871" y="5692"/>
                </a:lnTo>
                <a:lnTo>
                  <a:pt x="10145" y="5977"/>
                </a:lnTo>
                <a:cubicBezTo>
                  <a:pt x="10228" y="6049"/>
                  <a:pt x="10311" y="6085"/>
                  <a:pt x="10407" y="6085"/>
                </a:cubicBezTo>
                <a:cubicBezTo>
                  <a:pt x="10490" y="6085"/>
                  <a:pt x="10585" y="6049"/>
                  <a:pt x="10657" y="5977"/>
                </a:cubicBezTo>
                <a:lnTo>
                  <a:pt x="10942" y="5692"/>
                </a:lnTo>
                <a:lnTo>
                  <a:pt x="11252" y="5846"/>
                </a:lnTo>
                <a:cubicBezTo>
                  <a:pt x="11323" y="5882"/>
                  <a:pt x="11371" y="5954"/>
                  <a:pt x="11371" y="6025"/>
                </a:cubicBezTo>
                <a:lnTo>
                  <a:pt x="11371" y="7870"/>
                </a:lnTo>
                <a:cubicBezTo>
                  <a:pt x="11371" y="7942"/>
                  <a:pt x="11335" y="8025"/>
                  <a:pt x="11312" y="8097"/>
                </a:cubicBezTo>
                <a:lnTo>
                  <a:pt x="11133" y="8371"/>
                </a:lnTo>
                <a:cubicBezTo>
                  <a:pt x="11062" y="8490"/>
                  <a:pt x="11014" y="8644"/>
                  <a:pt x="11014" y="8775"/>
                </a:cubicBezTo>
                <a:lnTo>
                  <a:pt x="11014" y="9549"/>
                </a:lnTo>
                <a:cubicBezTo>
                  <a:pt x="11014" y="9644"/>
                  <a:pt x="11085" y="9716"/>
                  <a:pt x="11181" y="9716"/>
                </a:cubicBezTo>
                <a:cubicBezTo>
                  <a:pt x="11264" y="9716"/>
                  <a:pt x="11335" y="9644"/>
                  <a:pt x="11335" y="9549"/>
                </a:cubicBezTo>
                <a:lnTo>
                  <a:pt x="11335" y="8775"/>
                </a:lnTo>
                <a:cubicBezTo>
                  <a:pt x="11335" y="8704"/>
                  <a:pt x="11371" y="8632"/>
                  <a:pt x="11395" y="8561"/>
                </a:cubicBezTo>
                <a:lnTo>
                  <a:pt x="11573" y="8275"/>
                </a:lnTo>
                <a:cubicBezTo>
                  <a:pt x="11657" y="8156"/>
                  <a:pt x="11693" y="8001"/>
                  <a:pt x="11693" y="7870"/>
                </a:cubicBezTo>
                <a:lnTo>
                  <a:pt x="11693" y="6025"/>
                </a:lnTo>
                <a:cubicBezTo>
                  <a:pt x="11514" y="5823"/>
                  <a:pt x="11395" y="5620"/>
                  <a:pt x="11204" y="5537"/>
                </a:cubicBezTo>
                <a:lnTo>
                  <a:pt x="10776" y="5311"/>
                </a:lnTo>
                <a:lnTo>
                  <a:pt x="10764" y="5299"/>
                </a:lnTo>
                <a:lnTo>
                  <a:pt x="10764" y="5025"/>
                </a:lnTo>
                <a:cubicBezTo>
                  <a:pt x="10978" y="4870"/>
                  <a:pt x="11133" y="4596"/>
                  <a:pt x="11133" y="4287"/>
                </a:cubicBezTo>
                <a:lnTo>
                  <a:pt x="11133" y="3918"/>
                </a:lnTo>
                <a:cubicBezTo>
                  <a:pt x="11133" y="3513"/>
                  <a:pt x="10800" y="3179"/>
                  <a:pt x="10407" y="3179"/>
                </a:cubicBezTo>
                <a:lnTo>
                  <a:pt x="10014" y="3179"/>
                </a:lnTo>
                <a:lnTo>
                  <a:pt x="10014" y="2846"/>
                </a:lnTo>
                <a:cubicBezTo>
                  <a:pt x="10014" y="2632"/>
                  <a:pt x="9895" y="2453"/>
                  <a:pt x="9716" y="2346"/>
                </a:cubicBezTo>
                <a:lnTo>
                  <a:pt x="9287" y="2132"/>
                </a:lnTo>
                <a:lnTo>
                  <a:pt x="9276" y="2108"/>
                </a:lnTo>
                <a:lnTo>
                  <a:pt x="9276" y="1846"/>
                </a:lnTo>
                <a:cubicBezTo>
                  <a:pt x="9490" y="1679"/>
                  <a:pt x="9645" y="1417"/>
                  <a:pt x="9645" y="1096"/>
                </a:cubicBezTo>
                <a:lnTo>
                  <a:pt x="9645" y="727"/>
                </a:lnTo>
                <a:cubicBezTo>
                  <a:pt x="9645" y="322"/>
                  <a:pt x="9311" y="0"/>
                  <a:pt x="8918" y="0"/>
                </a:cubicBezTo>
                <a:lnTo>
                  <a:pt x="8537" y="0"/>
                </a:lnTo>
                <a:cubicBezTo>
                  <a:pt x="8133" y="0"/>
                  <a:pt x="7811" y="322"/>
                  <a:pt x="7811" y="727"/>
                </a:cubicBezTo>
                <a:lnTo>
                  <a:pt x="7811" y="1096"/>
                </a:lnTo>
                <a:cubicBezTo>
                  <a:pt x="7811" y="1393"/>
                  <a:pt x="7966" y="1667"/>
                  <a:pt x="8180" y="1846"/>
                </a:cubicBezTo>
                <a:lnTo>
                  <a:pt x="8180" y="2108"/>
                </a:lnTo>
                <a:cubicBezTo>
                  <a:pt x="8180" y="2108"/>
                  <a:pt x="8180" y="2132"/>
                  <a:pt x="8168" y="2132"/>
                </a:cubicBezTo>
                <a:lnTo>
                  <a:pt x="7740" y="2346"/>
                </a:lnTo>
                <a:cubicBezTo>
                  <a:pt x="7561" y="2441"/>
                  <a:pt x="7442" y="2632"/>
                  <a:pt x="7442" y="2846"/>
                </a:cubicBezTo>
                <a:lnTo>
                  <a:pt x="7442" y="3179"/>
                </a:lnTo>
                <a:lnTo>
                  <a:pt x="7037" y="3179"/>
                </a:lnTo>
                <a:lnTo>
                  <a:pt x="7037" y="2846"/>
                </a:lnTo>
                <a:cubicBezTo>
                  <a:pt x="7037" y="2632"/>
                  <a:pt x="6918" y="2453"/>
                  <a:pt x="6740" y="2346"/>
                </a:cubicBezTo>
                <a:lnTo>
                  <a:pt x="6311" y="2132"/>
                </a:lnTo>
                <a:lnTo>
                  <a:pt x="6299" y="2108"/>
                </a:lnTo>
                <a:lnTo>
                  <a:pt x="6299" y="1846"/>
                </a:lnTo>
                <a:cubicBezTo>
                  <a:pt x="6513" y="1679"/>
                  <a:pt x="6668" y="1417"/>
                  <a:pt x="6668" y="1096"/>
                </a:cubicBezTo>
                <a:lnTo>
                  <a:pt x="6668" y="727"/>
                </a:lnTo>
                <a:cubicBezTo>
                  <a:pt x="6668" y="322"/>
                  <a:pt x="6335" y="0"/>
                  <a:pt x="5942" y="0"/>
                </a:cubicBezTo>
                <a:lnTo>
                  <a:pt x="5561" y="0"/>
                </a:lnTo>
                <a:cubicBezTo>
                  <a:pt x="5168" y="0"/>
                  <a:pt x="4835" y="322"/>
                  <a:pt x="4835" y="727"/>
                </a:cubicBezTo>
                <a:lnTo>
                  <a:pt x="4835" y="1096"/>
                </a:lnTo>
                <a:cubicBezTo>
                  <a:pt x="4835" y="1393"/>
                  <a:pt x="4989" y="1667"/>
                  <a:pt x="5204" y="1846"/>
                </a:cubicBezTo>
                <a:lnTo>
                  <a:pt x="5204" y="2108"/>
                </a:lnTo>
                <a:cubicBezTo>
                  <a:pt x="5204" y="2108"/>
                  <a:pt x="5204" y="2132"/>
                  <a:pt x="5192" y="2132"/>
                </a:cubicBezTo>
                <a:lnTo>
                  <a:pt x="4763" y="2346"/>
                </a:lnTo>
                <a:cubicBezTo>
                  <a:pt x="4585" y="2441"/>
                  <a:pt x="4465" y="2632"/>
                  <a:pt x="4465" y="2846"/>
                </a:cubicBezTo>
                <a:lnTo>
                  <a:pt x="4465" y="3179"/>
                </a:lnTo>
                <a:lnTo>
                  <a:pt x="4061" y="3179"/>
                </a:lnTo>
                <a:lnTo>
                  <a:pt x="4061" y="2846"/>
                </a:lnTo>
                <a:cubicBezTo>
                  <a:pt x="4061" y="2632"/>
                  <a:pt x="3942" y="2453"/>
                  <a:pt x="3763" y="2346"/>
                </a:cubicBezTo>
                <a:lnTo>
                  <a:pt x="3334" y="2132"/>
                </a:lnTo>
                <a:lnTo>
                  <a:pt x="3322" y="2108"/>
                </a:lnTo>
                <a:lnTo>
                  <a:pt x="3322" y="1846"/>
                </a:lnTo>
                <a:cubicBezTo>
                  <a:pt x="3537" y="1679"/>
                  <a:pt x="3692" y="1417"/>
                  <a:pt x="3692" y="1096"/>
                </a:cubicBezTo>
                <a:lnTo>
                  <a:pt x="3692" y="727"/>
                </a:lnTo>
                <a:cubicBezTo>
                  <a:pt x="3692" y="322"/>
                  <a:pt x="3358" y="0"/>
                  <a:pt x="296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16253;p92">
            <a:extLst>
              <a:ext uri="{FF2B5EF4-FFF2-40B4-BE49-F238E27FC236}">
                <a16:creationId xmlns:a16="http://schemas.microsoft.com/office/drawing/2014/main" id="{1D4A4DBB-F86E-B759-9E27-5518953E73FE}"/>
              </a:ext>
            </a:extLst>
          </p:cNvPr>
          <p:cNvGrpSpPr/>
          <p:nvPr/>
        </p:nvGrpSpPr>
        <p:grpSpPr>
          <a:xfrm>
            <a:off x="3457686" y="4572537"/>
            <a:ext cx="475729" cy="445174"/>
            <a:chOff x="2766264" y="3394042"/>
            <a:chExt cx="294873" cy="275934"/>
          </a:xfrm>
          <a:solidFill>
            <a:schemeClr val="bg1"/>
          </a:solidFill>
        </p:grpSpPr>
        <p:sp>
          <p:nvSpPr>
            <p:cNvPr id="39" name="Google Shape;16254;p92">
              <a:extLst>
                <a:ext uri="{FF2B5EF4-FFF2-40B4-BE49-F238E27FC236}">
                  <a16:creationId xmlns:a16="http://schemas.microsoft.com/office/drawing/2014/main" id="{53066AD1-A0EE-19E4-F89F-2DC82B26F421}"/>
                </a:ext>
              </a:extLst>
            </p:cNvPr>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255;p92">
              <a:extLst>
                <a:ext uri="{FF2B5EF4-FFF2-40B4-BE49-F238E27FC236}">
                  <a16:creationId xmlns:a16="http://schemas.microsoft.com/office/drawing/2014/main" id="{DBC519B7-3148-AF25-43B0-C75E481C7249}"/>
                </a:ext>
              </a:extLst>
            </p:cNvPr>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256;p92">
              <a:extLst>
                <a:ext uri="{FF2B5EF4-FFF2-40B4-BE49-F238E27FC236}">
                  <a16:creationId xmlns:a16="http://schemas.microsoft.com/office/drawing/2014/main" id="{09470868-21A6-B415-691C-74C99BE2C7BF}"/>
                </a:ext>
              </a:extLst>
            </p:cNvPr>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257;p92">
              <a:extLst>
                <a:ext uri="{FF2B5EF4-FFF2-40B4-BE49-F238E27FC236}">
                  <a16:creationId xmlns:a16="http://schemas.microsoft.com/office/drawing/2014/main" id="{C040ED80-F567-F4CA-884D-B825DB140D54}"/>
                </a:ext>
              </a:extLst>
            </p:cNvPr>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6258;p92">
            <a:extLst>
              <a:ext uri="{FF2B5EF4-FFF2-40B4-BE49-F238E27FC236}">
                <a16:creationId xmlns:a16="http://schemas.microsoft.com/office/drawing/2014/main" id="{9E8384FB-89B5-186D-4376-F08D47CD3AEC}"/>
              </a:ext>
            </a:extLst>
          </p:cNvPr>
          <p:cNvGrpSpPr/>
          <p:nvPr/>
        </p:nvGrpSpPr>
        <p:grpSpPr>
          <a:xfrm>
            <a:off x="4104171" y="4569907"/>
            <a:ext cx="499213" cy="500865"/>
            <a:chOff x="3214972" y="3359188"/>
            <a:chExt cx="346406" cy="347552"/>
          </a:xfrm>
          <a:solidFill>
            <a:schemeClr val="bg1"/>
          </a:solidFill>
        </p:grpSpPr>
        <p:sp>
          <p:nvSpPr>
            <p:cNvPr id="44" name="Google Shape;16259;p92">
              <a:extLst>
                <a:ext uri="{FF2B5EF4-FFF2-40B4-BE49-F238E27FC236}">
                  <a16:creationId xmlns:a16="http://schemas.microsoft.com/office/drawing/2014/main" id="{6453905A-CD96-499F-5ADD-0753121C6F06}"/>
                </a:ext>
              </a:extLst>
            </p:cNvPr>
            <p:cNvSpPr/>
            <p:nvPr/>
          </p:nvSpPr>
          <p:spPr>
            <a:xfrm>
              <a:off x="3301772" y="3386084"/>
              <a:ext cx="71649" cy="11395"/>
            </a:xfrm>
            <a:custGeom>
              <a:avLst/>
              <a:gdLst/>
              <a:ahLst/>
              <a:cxnLst/>
              <a:rect l="l" t="t" r="r" b="b"/>
              <a:pathLst>
                <a:path w="2251" h="358" extrusionOk="0">
                  <a:moveTo>
                    <a:pt x="179" y="0"/>
                  </a:moveTo>
                  <a:cubicBezTo>
                    <a:pt x="95" y="0"/>
                    <a:pt x="0" y="72"/>
                    <a:pt x="0" y="179"/>
                  </a:cubicBezTo>
                  <a:cubicBezTo>
                    <a:pt x="24" y="286"/>
                    <a:pt x="95" y="358"/>
                    <a:pt x="179" y="358"/>
                  </a:cubicBezTo>
                  <a:lnTo>
                    <a:pt x="2072" y="358"/>
                  </a:lnTo>
                  <a:cubicBezTo>
                    <a:pt x="2167" y="358"/>
                    <a:pt x="2250" y="286"/>
                    <a:pt x="2250" y="179"/>
                  </a:cubicBezTo>
                  <a:cubicBezTo>
                    <a:pt x="2250" y="84"/>
                    <a:pt x="217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260;p92">
              <a:extLst>
                <a:ext uri="{FF2B5EF4-FFF2-40B4-BE49-F238E27FC236}">
                  <a16:creationId xmlns:a16="http://schemas.microsoft.com/office/drawing/2014/main" id="{AA4669D1-2F8A-CAA3-96AC-D35D5FB40DB6}"/>
                </a:ext>
              </a:extLst>
            </p:cNvPr>
            <p:cNvSpPr/>
            <p:nvPr/>
          </p:nvSpPr>
          <p:spPr>
            <a:xfrm>
              <a:off x="3301772" y="3410339"/>
              <a:ext cx="131904" cy="11395"/>
            </a:xfrm>
            <a:custGeom>
              <a:avLst/>
              <a:gdLst/>
              <a:ahLst/>
              <a:cxnLst/>
              <a:rect l="l" t="t" r="r" b="b"/>
              <a:pathLst>
                <a:path w="4144" h="358" extrusionOk="0">
                  <a:moveTo>
                    <a:pt x="179" y="0"/>
                  </a:moveTo>
                  <a:cubicBezTo>
                    <a:pt x="95" y="0"/>
                    <a:pt x="0" y="72"/>
                    <a:pt x="0" y="179"/>
                  </a:cubicBezTo>
                  <a:cubicBezTo>
                    <a:pt x="0" y="286"/>
                    <a:pt x="95" y="358"/>
                    <a:pt x="179" y="358"/>
                  </a:cubicBezTo>
                  <a:lnTo>
                    <a:pt x="3965" y="358"/>
                  </a:lnTo>
                  <a:cubicBezTo>
                    <a:pt x="4048" y="358"/>
                    <a:pt x="4144" y="286"/>
                    <a:pt x="4144" y="179"/>
                  </a:cubicBezTo>
                  <a:cubicBezTo>
                    <a:pt x="4144" y="72"/>
                    <a:pt x="4072" y="0"/>
                    <a:pt x="3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261;p92">
              <a:extLst>
                <a:ext uri="{FF2B5EF4-FFF2-40B4-BE49-F238E27FC236}">
                  <a16:creationId xmlns:a16="http://schemas.microsoft.com/office/drawing/2014/main" id="{04AB6A2E-ED22-E5AA-9F29-5454CBF10C3E}"/>
                </a:ext>
              </a:extLst>
            </p:cNvPr>
            <p:cNvSpPr/>
            <p:nvPr/>
          </p:nvSpPr>
          <p:spPr>
            <a:xfrm>
              <a:off x="3301772" y="3484980"/>
              <a:ext cx="71649" cy="11427"/>
            </a:xfrm>
            <a:custGeom>
              <a:avLst/>
              <a:gdLst/>
              <a:ahLst/>
              <a:cxnLst/>
              <a:rect l="l" t="t" r="r" b="b"/>
              <a:pathLst>
                <a:path w="2251" h="359" extrusionOk="0">
                  <a:moveTo>
                    <a:pt x="179" y="1"/>
                  </a:moveTo>
                  <a:cubicBezTo>
                    <a:pt x="95" y="1"/>
                    <a:pt x="0" y="72"/>
                    <a:pt x="0" y="180"/>
                  </a:cubicBezTo>
                  <a:cubicBezTo>
                    <a:pt x="24" y="287"/>
                    <a:pt x="95" y="358"/>
                    <a:pt x="179" y="358"/>
                  </a:cubicBezTo>
                  <a:lnTo>
                    <a:pt x="2072" y="358"/>
                  </a:lnTo>
                  <a:cubicBezTo>
                    <a:pt x="2167" y="358"/>
                    <a:pt x="2250" y="287"/>
                    <a:pt x="2250" y="180"/>
                  </a:cubicBezTo>
                  <a:cubicBezTo>
                    <a:pt x="2250" y="96"/>
                    <a:pt x="2179" y="1"/>
                    <a:pt x="2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262;p92">
              <a:extLst>
                <a:ext uri="{FF2B5EF4-FFF2-40B4-BE49-F238E27FC236}">
                  <a16:creationId xmlns:a16="http://schemas.microsoft.com/office/drawing/2014/main" id="{285A6686-FC14-E1BE-5C6E-0443C16A8503}"/>
                </a:ext>
              </a:extLst>
            </p:cNvPr>
            <p:cNvSpPr/>
            <p:nvPr/>
          </p:nvSpPr>
          <p:spPr>
            <a:xfrm>
              <a:off x="3301772" y="3509234"/>
              <a:ext cx="130758" cy="11427"/>
            </a:xfrm>
            <a:custGeom>
              <a:avLst/>
              <a:gdLst/>
              <a:ahLst/>
              <a:cxnLst/>
              <a:rect l="l" t="t" r="r" b="b"/>
              <a:pathLst>
                <a:path w="4108" h="359" extrusionOk="0">
                  <a:moveTo>
                    <a:pt x="179" y="1"/>
                  </a:moveTo>
                  <a:cubicBezTo>
                    <a:pt x="95" y="1"/>
                    <a:pt x="0" y="72"/>
                    <a:pt x="0" y="180"/>
                  </a:cubicBezTo>
                  <a:cubicBezTo>
                    <a:pt x="24" y="287"/>
                    <a:pt x="95" y="358"/>
                    <a:pt x="179" y="358"/>
                  </a:cubicBezTo>
                  <a:lnTo>
                    <a:pt x="3929" y="358"/>
                  </a:lnTo>
                  <a:cubicBezTo>
                    <a:pt x="4024" y="358"/>
                    <a:pt x="4108" y="287"/>
                    <a:pt x="4108" y="180"/>
                  </a:cubicBezTo>
                  <a:cubicBezTo>
                    <a:pt x="4108" y="84"/>
                    <a:pt x="4036" y="1"/>
                    <a:pt x="3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263;p92">
              <a:extLst>
                <a:ext uri="{FF2B5EF4-FFF2-40B4-BE49-F238E27FC236}">
                  <a16:creationId xmlns:a16="http://schemas.microsoft.com/office/drawing/2014/main" id="{48BE2930-F8DE-BB62-55EA-724EB2E0759F}"/>
                </a:ext>
              </a:extLst>
            </p:cNvPr>
            <p:cNvSpPr/>
            <p:nvPr/>
          </p:nvSpPr>
          <p:spPr>
            <a:xfrm>
              <a:off x="3301772" y="3584671"/>
              <a:ext cx="71649" cy="11395"/>
            </a:xfrm>
            <a:custGeom>
              <a:avLst/>
              <a:gdLst/>
              <a:ahLst/>
              <a:cxnLst/>
              <a:rect l="l" t="t" r="r" b="b"/>
              <a:pathLst>
                <a:path w="2251" h="358" extrusionOk="0">
                  <a:moveTo>
                    <a:pt x="179" y="0"/>
                  </a:moveTo>
                  <a:cubicBezTo>
                    <a:pt x="95" y="0"/>
                    <a:pt x="0" y="72"/>
                    <a:pt x="0" y="179"/>
                  </a:cubicBezTo>
                  <a:cubicBezTo>
                    <a:pt x="24" y="286"/>
                    <a:pt x="95" y="358"/>
                    <a:pt x="179" y="358"/>
                  </a:cubicBezTo>
                  <a:lnTo>
                    <a:pt x="2072" y="358"/>
                  </a:lnTo>
                  <a:cubicBezTo>
                    <a:pt x="2167" y="358"/>
                    <a:pt x="2250" y="286"/>
                    <a:pt x="2250" y="179"/>
                  </a:cubicBezTo>
                  <a:cubicBezTo>
                    <a:pt x="2250" y="84"/>
                    <a:pt x="217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264;p92">
              <a:extLst>
                <a:ext uri="{FF2B5EF4-FFF2-40B4-BE49-F238E27FC236}">
                  <a16:creationId xmlns:a16="http://schemas.microsoft.com/office/drawing/2014/main" id="{561990DE-00B1-806F-9F3D-C6631A81032D}"/>
                </a:ext>
              </a:extLst>
            </p:cNvPr>
            <p:cNvSpPr/>
            <p:nvPr/>
          </p:nvSpPr>
          <p:spPr>
            <a:xfrm>
              <a:off x="3301772" y="3609308"/>
              <a:ext cx="129994" cy="11395"/>
            </a:xfrm>
            <a:custGeom>
              <a:avLst/>
              <a:gdLst/>
              <a:ahLst/>
              <a:cxnLst/>
              <a:rect l="l" t="t" r="r" b="b"/>
              <a:pathLst>
                <a:path w="4084" h="358" extrusionOk="0">
                  <a:moveTo>
                    <a:pt x="179" y="0"/>
                  </a:moveTo>
                  <a:cubicBezTo>
                    <a:pt x="95" y="0"/>
                    <a:pt x="0" y="72"/>
                    <a:pt x="0" y="179"/>
                  </a:cubicBezTo>
                  <a:cubicBezTo>
                    <a:pt x="0" y="262"/>
                    <a:pt x="83" y="357"/>
                    <a:pt x="179" y="357"/>
                  </a:cubicBezTo>
                  <a:lnTo>
                    <a:pt x="3905" y="357"/>
                  </a:lnTo>
                  <a:cubicBezTo>
                    <a:pt x="3989" y="357"/>
                    <a:pt x="4084" y="286"/>
                    <a:pt x="4084" y="179"/>
                  </a:cubicBezTo>
                  <a:cubicBezTo>
                    <a:pt x="4084" y="72"/>
                    <a:pt x="3989" y="0"/>
                    <a:pt x="39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265;p92">
              <a:extLst>
                <a:ext uri="{FF2B5EF4-FFF2-40B4-BE49-F238E27FC236}">
                  <a16:creationId xmlns:a16="http://schemas.microsoft.com/office/drawing/2014/main" id="{C045A49D-E83C-8FD9-734C-11A013207204}"/>
                </a:ext>
              </a:extLst>
            </p:cNvPr>
            <p:cNvSpPr/>
            <p:nvPr/>
          </p:nvSpPr>
          <p:spPr>
            <a:xfrm>
              <a:off x="3214972" y="3458466"/>
              <a:ext cx="346406" cy="248274"/>
            </a:xfrm>
            <a:custGeom>
              <a:avLst/>
              <a:gdLst/>
              <a:ahLst/>
              <a:cxnLst/>
              <a:rect l="l" t="t" r="r" b="b"/>
              <a:pathLst>
                <a:path w="10883" h="7800" extrusionOk="0">
                  <a:moveTo>
                    <a:pt x="8466" y="1417"/>
                  </a:moveTo>
                  <a:cubicBezTo>
                    <a:pt x="9109" y="1417"/>
                    <a:pt x="9657" y="1953"/>
                    <a:pt x="9657" y="2608"/>
                  </a:cubicBezTo>
                  <a:lnTo>
                    <a:pt x="9657" y="2894"/>
                  </a:lnTo>
                  <a:lnTo>
                    <a:pt x="9585" y="2894"/>
                  </a:lnTo>
                  <a:cubicBezTo>
                    <a:pt x="9216" y="2799"/>
                    <a:pt x="9097" y="2322"/>
                    <a:pt x="9097" y="2322"/>
                  </a:cubicBezTo>
                  <a:cubicBezTo>
                    <a:pt x="9085" y="2263"/>
                    <a:pt x="9037" y="2203"/>
                    <a:pt x="8966" y="2191"/>
                  </a:cubicBezTo>
                  <a:cubicBezTo>
                    <a:pt x="8956" y="2189"/>
                    <a:pt x="8946" y="2188"/>
                    <a:pt x="8935" y="2188"/>
                  </a:cubicBezTo>
                  <a:cubicBezTo>
                    <a:pt x="8883" y="2188"/>
                    <a:pt x="8827" y="2213"/>
                    <a:pt x="8787" y="2263"/>
                  </a:cubicBezTo>
                  <a:cubicBezTo>
                    <a:pt x="8335" y="2894"/>
                    <a:pt x="7347" y="2894"/>
                    <a:pt x="7323" y="2894"/>
                  </a:cubicBezTo>
                  <a:lnTo>
                    <a:pt x="7204" y="2894"/>
                  </a:lnTo>
                  <a:lnTo>
                    <a:pt x="7156" y="2608"/>
                  </a:lnTo>
                  <a:cubicBezTo>
                    <a:pt x="7156" y="1953"/>
                    <a:pt x="7692" y="1417"/>
                    <a:pt x="8347" y="1417"/>
                  </a:cubicBezTo>
                  <a:close/>
                  <a:moveTo>
                    <a:pt x="9692" y="3299"/>
                  </a:moveTo>
                  <a:cubicBezTo>
                    <a:pt x="9811" y="3322"/>
                    <a:pt x="9919" y="3430"/>
                    <a:pt x="9919" y="3549"/>
                  </a:cubicBezTo>
                  <a:cubicBezTo>
                    <a:pt x="9919" y="3680"/>
                    <a:pt x="9835" y="3787"/>
                    <a:pt x="9692" y="3799"/>
                  </a:cubicBezTo>
                  <a:lnTo>
                    <a:pt x="9692" y="3299"/>
                  </a:lnTo>
                  <a:close/>
                  <a:moveTo>
                    <a:pt x="7132" y="3299"/>
                  </a:moveTo>
                  <a:lnTo>
                    <a:pt x="7132" y="3811"/>
                  </a:lnTo>
                  <a:cubicBezTo>
                    <a:pt x="7001" y="3799"/>
                    <a:pt x="6918" y="3680"/>
                    <a:pt x="6918" y="3561"/>
                  </a:cubicBezTo>
                  <a:cubicBezTo>
                    <a:pt x="6894" y="3418"/>
                    <a:pt x="7001" y="3310"/>
                    <a:pt x="7132" y="3299"/>
                  </a:cubicBezTo>
                  <a:close/>
                  <a:moveTo>
                    <a:pt x="8835" y="2608"/>
                  </a:moveTo>
                  <a:cubicBezTo>
                    <a:pt x="8918" y="2787"/>
                    <a:pt x="9085" y="3013"/>
                    <a:pt x="9335" y="3120"/>
                  </a:cubicBezTo>
                  <a:lnTo>
                    <a:pt x="9335" y="3846"/>
                  </a:lnTo>
                  <a:cubicBezTo>
                    <a:pt x="9359" y="4287"/>
                    <a:pt x="8978" y="4668"/>
                    <a:pt x="8525" y="4668"/>
                  </a:cubicBezTo>
                  <a:lnTo>
                    <a:pt x="8299" y="4668"/>
                  </a:lnTo>
                  <a:cubicBezTo>
                    <a:pt x="7835" y="4668"/>
                    <a:pt x="7466" y="4287"/>
                    <a:pt x="7466" y="3834"/>
                  </a:cubicBezTo>
                  <a:lnTo>
                    <a:pt x="7466" y="3144"/>
                  </a:lnTo>
                  <a:cubicBezTo>
                    <a:pt x="7763" y="3120"/>
                    <a:pt x="8383" y="3013"/>
                    <a:pt x="8835" y="2608"/>
                  </a:cubicBezTo>
                  <a:close/>
                  <a:moveTo>
                    <a:pt x="8728" y="4989"/>
                  </a:moveTo>
                  <a:lnTo>
                    <a:pt x="8728" y="5215"/>
                  </a:lnTo>
                  <a:lnTo>
                    <a:pt x="8728" y="5227"/>
                  </a:lnTo>
                  <a:lnTo>
                    <a:pt x="8406" y="5573"/>
                  </a:lnTo>
                  <a:lnTo>
                    <a:pt x="8085" y="5251"/>
                  </a:lnTo>
                  <a:lnTo>
                    <a:pt x="8085" y="4989"/>
                  </a:lnTo>
                  <a:cubicBezTo>
                    <a:pt x="8168" y="5001"/>
                    <a:pt x="8240" y="5001"/>
                    <a:pt x="8299" y="5001"/>
                  </a:cubicBezTo>
                  <a:lnTo>
                    <a:pt x="8514" y="5001"/>
                  </a:lnTo>
                  <a:cubicBezTo>
                    <a:pt x="8597" y="5001"/>
                    <a:pt x="8668" y="5001"/>
                    <a:pt x="8728" y="4989"/>
                  </a:cubicBezTo>
                  <a:close/>
                  <a:moveTo>
                    <a:pt x="6573" y="3477"/>
                  </a:moveTo>
                  <a:lnTo>
                    <a:pt x="6573" y="3549"/>
                  </a:lnTo>
                  <a:cubicBezTo>
                    <a:pt x="6573" y="3870"/>
                    <a:pt x="6835" y="4156"/>
                    <a:pt x="7180" y="4156"/>
                  </a:cubicBezTo>
                  <a:cubicBezTo>
                    <a:pt x="7275" y="4465"/>
                    <a:pt x="7478" y="4727"/>
                    <a:pt x="7752" y="4870"/>
                  </a:cubicBezTo>
                  <a:lnTo>
                    <a:pt x="7752" y="5096"/>
                  </a:lnTo>
                  <a:lnTo>
                    <a:pt x="6716" y="5501"/>
                  </a:lnTo>
                  <a:cubicBezTo>
                    <a:pt x="6656" y="5513"/>
                    <a:pt x="6597" y="5537"/>
                    <a:pt x="6525" y="5585"/>
                  </a:cubicBezTo>
                  <a:lnTo>
                    <a:pt x="370" y="5585"/>
                  </a:lnTo>
                  <a:lnTo>
                    <a:pt x="370" y="3477"/>
                  </a:lnTo>
                  <a:close/>
                  <a:moveTo>
                    <a:pt x="179" y="1"/>
                  </a:moveTo>
                  <a:cubicBezTo>
                    <a:pt x="96" y="1"/>
                    <a:pt x="1" y="84"/>
                    <a:pt x="1" y="179"/>
                  </a:cubicBezTo>
                  <a:lnTo>
                    <a:pt x="1" y="2644"/>
                  </a:lnTo>
                  <a:cubicBezTo>
                    <a:pt x="1" y="2727"/>
                    <a:pt x="84" y="2822"/>
                    <a:pt x="179" y="2822"/>
                  </a:cubicBezTo>
                  <a:lnTo>
                    <a:pt x="6811" y="2822"/>
                  </a:lnTo>
                  <a:lnTo>
                    <a:pt x="6811" y="3072"/>
                  </a:lnTo>
                  <a:cubicBezTo>
                    <a:pt x="6775" y="3084"/>
                    <a:pt x="6751" y="3120"/>
                    <a:pt x="6728" y="3144"/>
                  </a:cubicBezTo>
                  <a:lnTo>
                    <a:pt x="179" y="3144"/>
                  </a:lnTo>
                  <a:cubicBezTo>
                    <a:pt x="96" y="3144"/>
                    <a:pt x="1" y="3215"/>
                    <a:pt x="1" y="3322"/>
                  </a:cubicBezTo>
                  <a:lnTo>
                    <a:pt x="1" y="5775"/>
                  </a:lnTo>
                  <a:cubicBezTo>
                    <a:pt x="1" y="5870"/>
                    <a:pt x="84" y="5954"/>
                    <a:pt x="179" y="5954"/>
                  </a:cubicBezTo>
                  <a:lnTo>
                    <a:pt x="6156" y="5954"/>
                  </a:lnTo>
                  <a:cubicBezTo>
                    <a:pt x="6001" y="6156"/>
                    <a:pt x="5894" y="6418"/>
                    <a:pt x="5894" y="6775"/>
                  </a:cubicBezTo>
                  <a:lnTo>
                    <a:pt x="5894" y="7621"/>
                  </a:lnTo>
                  <a:cubicBezTo>
                    <a:pt x="5894" y="7716"/>
                    <a:pt x="5978" y="7799"/>
                    <a:pt x="6085" y="7799"/>
                  </a:cubicBezTo>
                  <a:lnTo>
                    <a:pt x="6728" y="7799"/>
                  </a:lnTo>
                  <a:cubicBezTo>
                    <a:pt x="6823" y="7799"/>
                    <a:pt x="6918" y="7728"/>
                    <a:pt x="6918" y="7621"/>
                  </a:cubicBezTo>
                  <a:cubicBezTo>
                    <a:pt x="6918" y="7537"/>
                    <a:pt x="6835" y="7442"/>
                    <a:pt x="6728" y="7442"/>
                  </a:cubicBezTo>
                  <a:lnTo>
                    <a:pt x="6251" y="7442"/>
                  </a:lnTo>
                  <a:lnTo>
                    <a:pt x="6251" y="6763"/>
                  </a:lnTo>
                  <a:cubicBezTo>
                    <a:pt x="6251" y="6049"/>
                    <a:pt x="6823" y="5835"/>
                    <a:pt x="6835" y="5835"/>
                  </a:cubicBezTo>
                  <a:lnTo>
                    <a:pt x="6847" y="5835"/>
                  </a:lnTo>
                  <a:lnTo>
                    <a:pt x="7787" y="5466"/>
                  </a:lnTo>
                  <a:lnTo>
                    <a:pt x="7799" y="5477"/>
                  </a:lnTo>
                  <a:lnTo>
                    <a:pt x="8299" y="5954"/>
                  </a:lnTo>
                  <a:cubicBezTo>
                    <a:pt x="8323" y="5989"/>
                    <a:pt x="8371" y="6001"/>
                    <a:pt x="8418" y="6001"/>
                  </a:cubicBezTo>
                  <a:cubicBezTo>
                    <a:pt x="8454" y="6001"/>
                    <a:pt x="8502" y="5989"/>
                    <a:pt x="8537" y="5942"/>
                  </a:cubicBezTo>
                  <a:lnTo>
                    <a:pt x="9014" y="5442"/>
                  </a:lnTo>
                  <a:lnTo>
                    <a:pt x="9942" y="5811"/>
                  </a:lnTo>
                  <a:lnTo>
                    <a:pt x="9966" y="5811"/>
                  </a:lnTo>
                  <a:cubicBezTo>
                    <a:pt x="9990" y="5823"/>
                    <a:pt x="10538" y="6013"/>
                    <a:pt x="10538" y="6728"/>
                  </a:cubicBezTo>
                  <a:lnTo>
                    <a:pt x="10538" y="7418"/>
                  </a:lnTo>
                  <a:lnTo>
                    <a:pt x="7263" y="7418"/>
                  </a:lnTo>
                  <a:cubicBezTo>
                    <a:pt x="7180" y="7418"/>
                    <a:pt x="7085" y="7490"/>
                    <a:pt x="7085" y="7597"/>
                  </a:cubicBezTo>
                  <a:cubicBezTo>
                    <a:pt x="7085" y="7680"/>
                    <a:pt x="7168" y="7775"/>
                    <a:pt x="7263" y="7775"/>
                  </a:cubicBezTo>
                  <a:lnTo>
                    <a:pt x="10704" y="7775"/>
                  </a:lnTo>
                  <a:cubicBezTo>
                    <a:pt x="10800" y="7775"/>
                    <a:pt x="10883" y="7704"/>
                    <a:pt x="10883" y="7597"/>
                  </a:cubicBezTo>
                  <a:lnTo>
                    <a:pt x="10883" y="6751"/>
                  </a:lnTo>
                  <a:cubicBezTo>
                    <a:pt x="10883" y="5977"/>
                    <a:pt x="10371" y="5585"/>
                    <a:pt x="10073" y="5477"/>
                  </a:cubicBezTo>
                  <a:lnTo>
                    <a:pt x="9073" y="5085"/>
                  </a:lnTo>
                  <a:lnTo>
                    <a:pt x="9073" y="4870"/>
                  </a:lnTo>
                  <a:cubicBezTo>
                    <a:pt x="9335" y="4727"/>
                    <a:pt x="9549" y="4465"/>
                    <a:pt x="9633" y="4156"/>
                  </a:cubicBezTo>
                  <a:cubicBezTo>
                    <a:pt x="9966" y="4156"/>
                    <a:pt x="10252" y="3894"/>
                    <a:pt x="10252" y="3549"/>
                  </a:cubicBezTo>
                  <a:cubicBezTo>
                    <a:pt x="10252" y="3358"/>
                    <a:pt x="10145" y="3180"/>
                    <a:pt x="9990" y="3060"/>
                  </a:cubicBezTo>
                  <a:lnTo>
                    <a:pt x="9990" y="2596"/>
                  </a:lnTo>
                  <a:cubicBezTo>
                    <a:pt x="9990" y="1751"/>
                    <a:pt x="9311" y="1060"/>
                    <a:pt x="8466" y="1060"/>
                  </a:cubicBezTo>
                  <a:lnTo>
                    <a:pt x="8347" y="1060"/>
                  </a:lnTo>
                  <a:cubicBezTo>
                    <a:pt x="8204" y="1060"/>
                    <a:pt x="8085" y="1072"/>
                    <a:pt x="7966" y="1108"/>
                  </a:cubicBezTo>
                  <a:lnTo>
                    <a:pt x="7966" y="179"/>
                  </a:lnTo>
                  <a:cubicBezTo>
                    <a:pt x="7966" y="96"/>
                    <a:pt x="7894" y="1"/>
                    <a:pt x="7787" y="1"/>
                  </a:cubicBezTo>
                  <a:lnTo>
                    <a:pt x="7287" y="1"/>
                  </a:lnTo>
                  <a:cubicBezTo>
                    <a:pt x="7192" y="1"/>
                    <a:pt x="7109" y="84"/>
                    <a:pt x="7109" y="179"/>
                  </a:cubicBezTo>
                  <a:cubicBezTo>
                    <a:pt x="7109" y="286"/>
                    <a:pt x="7180" y="358"/>
                    <a:pt x="7287" y="358"/>
                  </a:cubicBezTo>
                  <a:lnTo>
                    <a:pt x="7621" y="358"/>
                  </a:lnTo>
                  <a:lnTo>
                    <a:pt x="7621" y="1251"/>
                  </a:lnTo>
                  <a:cubicBezTo>
                    <a:pt x="7180" y="1489"/>
                    <a:pt x="6847" y="1941"/>
                    <a:pt x="6811" y="2477"/>
                  </a:cubicBezTo>
                  <a:lnTo>
                    <a:pt x="346" y="2477"/>
                  </a:lnTo>
                  <a:lnTo>
                    <a:pt x="346" y="358"/>
                  </a:lnTo>
                  <a:lnTo>
                    <a:pt x="6716" y="358"/>
                  </a:lnTo>
                  <a:cubicBezTo>
                    <a:pt x="6811" y="358"/>
                    <a:pt x="6894" y="286"/>
                    <a:pt x="6894" y="179"/>
                  </a:cubicBezTo>
                  <a:cubicBezTo>
                    <a:pt x="6894" y="96"/>
                    <a:pt x="6823" y="1"/>
                    <a:pt x="6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266;p92">
              <a:extLst>
                <a:ext uri="{FF2B5EF4-FFF2-40B4-BE49-F238E27FC236}">
                  <a16:creationId xmlns:a16="http://schemas.microsoft.com/office/drawing/2014/main" id="{BFA75EEA-33FC-A1DA-761F-D817B9F2625B}"/>
                </a:ext>
              </a:extLst>
            </p:cNvPr>
            <p:cNvSpPr/>
            <p:nvPr/>
          </p:nvSpPr>
          <p:spPr>
            <a:xfrm>
              <a:off x="3238462" y="3380005"/>
              <a:ext cx="49305" cy="47427"/>
            </a:xfrm>
            <a:custGeom>
              <a:avLst/>
              <a:gdLst/>
              <a:ahLst/>
              <a:cxnLst/>
              <a:rect l="l" t="t" r="r" b="b"/>
              <a:pathLst>
                <a:path w="1549" h="1490" extrusionOk="0">
                  <a:moveTo>
                    <a:pt x="179" y="1"/>
                  </a:moveTo>
                  <a:cubicBezTo>
                    <a:pt x="84" y="1"/>
                    <a:pt x="1" y="72"/>
                    <a:pt x="1" y="180"/>
                  </a:cubicBezTo>
                  <a:lnTo>
                    <a:pt x="1" y="1311"/>
                  </a:lnTo>
                  <a:cubicBezTo>
                    <a:pt x="1" y="1394"/>
                    <a:pt x="72" y="1489"/>
                    <a:pt x="179" y="1489"/>
                  </a:cubicBezTo>
                  <a:lnTo>
                    <a:pt x="1370" y="1489"/>
                  </a:lnTo>
                  <a:cubicBezTo>
                    <a:pt x="1453" y="1489"/>
                    <a:pt x="1549" y="1418"/>
                    <a:pt x="1549" y="1311"/>
                  </a:cubicBezTo>
                  <a:lnTo>
                    <a:pt x="1549" y="1001"/>
                  </a:lnTo>
                  <a:cubicBezTo>
                    <a:pt x="1549" y="906"/>
                    <a:pt x="1477" y="811"/>
                    <a:pt x="1370" y="811"/>
                  </a:cubicBezTo>
                  <a:cubicBezTo>
                    <a:pt x="1275" y="811"/>
                    <a:pt x="1191" y="894"/>
                    <a:pt x="1191" y="1001"/>
                  </a:cubicBezTo>
                  <a:lnTo>
                    <a:pt x="1191" y="1132"/>
                  </a:lnTo>
                  <a:lnTo>
                    <a:pt x="334" y="1132"/>
                  </a:lnTo>
                  <a:lnTo>
                    <a:pt x="334" y="346"/>
                  </a:lnTo>
                  <a:lnTo>
                    <a:pt x="1037" y="346"/>
                  </a:lnTo>
                  <a:lnTo>
                    <a:pt x="1037" y="358"/>
                  </a:lnTo>
                  <a:cubicBezTo>
                    <a:pt x="1132" y="358"/>
                    <a:pt x="1215" y="287"/>
                    <a:pt x="1215" y="180"/>
                  </a:cubicBezTo>
                  <a:cubicBezTo>
                    <a:pt x="1215" y="84"/>
                    <a:pt x="1144"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267;p92">
              <a:extLst>
                <a:ext uri="{FF2B5EF4-FFF2-40B4-BE49-F238E27FC236}">
                  <a16:creationId xmlns:a16="http://schemas.microsoft.com/office/drawing/2014/main" id="{3018B89D-474D-3EDF-B1FB-6FCCEC1E2804}"/>
                </a:ext>
              </a:extLst>
            </p:cNvPr>
            <p:cNvSpPr/>
            <p:nvPr/>
          </p:nvSpPr>
          <p:spPr>
            <a:xfrm>
              <a:off x="3251353" y="3380482"/>
              <a:ext cx="43607" cy="34058"/>
            </a:xfrm>
            <a:custGeom>
              <a:avLst/>
              <a:gdLst/>
              <a:ahLst/>
              <a:cxnLst/>
              <a:rect l="l" t="t" r="r" b="b"/>
              <a:pathLst>
                <a:path w="1370" h="1070" extrusionOk="0">
                  <a:moveTo>
                    <a:pt x="1163" y="1"/>
                  </a:moveTo>
                  <a:cubicBezTo>
                    <a:pt x="1120" y="1"/>
                    <a:pt x="1078" y="16"/>
                    <a:pt x="1048" y="45"/>
                  </a:cubicBezTo>
                  <a:lnTo>
                    <a:pt x="489" y="653"/>
                  </a:lnTo>
                  <a:lnTo>
                    <a:pt x="310" y="462"/>
                  </a:lnTo>
                  <a:cubicBezTo>
                    <a:pt x="279" y="425"/>
                    <a:pt x="232" y="407"/>
                    <a:pt x="185" y="407"/>
                  </a:cubicBezTo>
                  <a:cubicBezTo>
                    <a:pt x="142" y="407"/>
                    <a:pt x="100" y="422"/>
                    <a:pt x="72" y="450"/>
                  </a:cubicBezTo>
                  <a:cubicBezTo>
                    <a:pt x="1" y="510"/>
                    <a:pt x="1" y="629"/>
                    <a:pt x="60" y="688"/>
                  </a:cubicBezTo>
                  <a:lnTo>
                    <a:pt x="358" y="1010"/>
                  </a:lnTo>
                  <a:cubicBezTo>
                    <a:pt x="382" y="1046"/>
                    <a:pt x="429" y="1069"/>
                    <a:pt x="477" y="1069"/>
                  </a:cubicBezTo>
                  <a:cubicBezTo>
                    <a:pt x="513" y="1069"/>
                    <a:pt x="560" y="1058"/>
                    <a:pt x="584" y="1010"/>
                  </a:cubicBezTo>
                  <a:lnTo>
                    <a:pt x="1286" y="272"/>
                  </a:lnTo>
                  <a:cubicBezTo>
                    <a:pt x="1370" y="224"/>
                    <a:pt x="1370" y="117"/>
                    <a:pt x="1286" y="45"/>
                  </a:cubicBezTo>
                  <a:cubicBezTo>
                    <a:pt x="1251" y="16"/>
                    <a:pt x="1206" y="1"/>
                    <a:pt x="11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268;p92">
              <a:extLst>
                <a:ext uri="{FF2B5EF4-FFF2-40B4-BE49-F238E27FC236}">
                  <a16:creationId xmlns:a16="http://schemas.microsoft.com/office/drawing/2014/main" id="{5EA7EA6D-3C5B-4868-9C17-F933E05E6901}"/>
                </a:ext>
              </a:extLst>
            </p:cNvPr>
            <p:cNvSpPr/>
            <p:nvPr/>
          </p:nvSpPr>
          <p:spPr>
            <a:xfrm>
              <a:off x="3238462" y="3479314"/>
              <a:ext cx="49305" cy="47395"/>
            </a:xfrm>
            <a:custGeom>
              <a:avLst/>
              <a:gdLst/>
              <a:ahLst/>
              <a:cxnLst/>
              <a:rect l="l" t="t" r="r" b="b"/>
              <a:pathLst>
                <a:path w="1549" h="1489" extrusionOk="0">
                  <a:moveTo>
                    <a:pt x="179" y="0"/>
                  </a:moveTo>
                  <a:cubicBezTo>
                    <a:pt x="84" y="0"/>
                    <a:pt x="1" y="84"/>
                    <a:pt x="1" y="179"/>
                  </a:cubicBezTo>
                  <a:lnTo>
                    <a:pt x="1" y="1310"/>
                  </a:lnTo>
                  <a:cubicBezTo>
                    <a:pt x="1" y="1405"/>
                    <a:pt x="72" y="1489"/>
                    <a:pt x="179" y="1489"/>
                  </a:cubicBezTo>
                  <a:lnTo>
                    <a:pt x="1370" y="1489"/>
                  </a:lnTo>
                  <a:cubicBezTo>
                    <a:pt x="1453" y="1489"/>
                    <a:pt x="1549" y="1417"/>
                    <a:pt x="1549" y="1310"/>
                  </a:cubicBezTo>
                  <a:lnTo>
                    <a:pt x="1549" y="1001"/>
                  </a:lnTo>
                  <a:cubicBezTo>
                    <a:pt x="1549" y="917"/>
                    <a:pt x="1477" y="822"/>
                    <a:pt x="1370" y="822"/>
                  </a:cubicBezTo>
                  <a:cubicBezTo>
                    <a:pt x="1275" y="822"/>
                    <a:pt x="1191" y="893"/>
                    <a:pt x="1191" y="1001"/>
                  </a:cubicBezTo>
                  <a:lnTo>
                    <a:pt x="1191" y="1131"/>
                  </a:lnTo>
                  <a:lnTo>
                    <a:pt x="334" y="1131"/>
                  </a:lnTo>
                  <a:lnTo>
                    <a:pt x="334" y="346"/>
                  </a:lnTo>
                  <a:lnTo>
                    <a:pt x="1037" y="358"/>
                  </a:lnTo>
                  <a:cubicBezTo>
                    <a:pt x="1132" y="358"/>
                    <a:pt x="1215" y="286"/>
                    <a:pt x="1215" y="179"/>
                  </a:cubicBezTo>
                  <a:cubicBezTo>
                    <a:pt x="1215" y="96"/>
                    <a:pt x="1144" y="0"/>
                    <a:pt x="10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269;p92">
              <a:extLst>
                <a:ext uri="{FF2B5EF4-FFF2-40B4-BE49-F238E27FC236}">
                  <a16:creationId xmlns:a16="http://schemas.microsoft.com/office/drawing/2014/main" id="{52EE3743-8845-26C9-6ABC-473BA1796B94}"/>
                </a:ext>
              </a:extLst>
            </p:cNvPr>
            <p:cNvSpPr/>
            <p:nvPr/>
          </p:nvSpPr>
          <p:spPr>
            <a:xfrm>
              <a:off x="3251353" y="3479792"/>
              <a:ext cx="43607" cy="34408"/>
            </a:xfrm>
            <a:custGeom>
              <a:avLst/>
              <a:gdLst/>
              <a:ahLst/>
              <a:cxnLst/>
              <a:rect l="l" t="t" r="r" b="b"/>
              <a:pathLst>
                <a:path w="1370" h="1081" extrusionOk="0">
                  <a:moveTo>
                    <a:pt x="1163" y="0"/>
                  </a:moveTo>
                  <a:cubicBezTo>
                    <a:pt x="1120" y="0"/>
                    <a:pt x="1078" y="15"/>
                    <a:pt x="1048" y="45"/>
                  </a:cubicBezTo>
                  <a:lnTo>
                    <a:pt x="489" y="664"/>
                  </a:lnTo>
                  <a:lnTo>
                    <a:pt x="310" y="462"/>
                  </a:lnTo>
                  <a:cubicBezTo>
                    <a:pt x="279" y="424"/>
                    <a:pt x="232" y="406"/>
                    <a:pt x="185" y="406"/>
                  </a:cubicBezTo>
                  <a:cubicBezTo>
                    <a:pt x="142" y="406"/>
                    <a:pt x="100" y="421"/>
                    <a:pt x="72" y="450"/>
                  </a:cubicBezTo>
                  <a:cubicBezTo>
                    <a:pt x="1" y="509"/>
                    <a:pt x="1" y="628"/>
                    <a:pt x="60" y="688"/>
                  </a:cubicBezTo>
                  <a:lnTo>
                    <a:pt x="358" y="1021"/>
                  </a:lnTo>
                  <a:cubicBezTo>
                    <a:pt x="382" y="1045"/>
                    <a:pt x="429" y="1081"/>
                    <a:pt x="477" y="1081"/>
                  </a:cubicBezTo>
                  <a:cubicBezTo>
                    <a:pt x="513" y="1081"/>
                    <a:pt x="560" y="1057"/>
                    <a:pt x="584" y="1021"/>
                  </a:cubicBezTo>
                  <a:lnTo>
                    <a:pt x="1286" y="271"/>
                  </a:lnTo>
                  <a:cubicBezTo>
                    <a:pt x="1370" y="212"/>
                    <a:pt x="1370" y="104"/>
                    <a:pt x="1286" y="45"/>
                  </a:cubicBezTo>
                  <a:cubicBezTo>
                    <a:pt x="1251" y="15"/>
                    <a:pt x="1206"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270;p92">
              <a:extLst>
                <a:ext uri="{FF2B5EF4-FFF2-40B4-BE49-F238E27FC236}">
                  <a16:creationId xmlns:a16="http://schemas.microsoft.com/office/drawing/2014/main" id="{EB03CFB6-03BD-D2DA-3E10-189621750DB0}"/>
                </a:ext>
              </a:extLst>
            </p:cNvPr>
            <p:cNvSpPr/>
            <p:nvPr/>
          </p:nvSpPr>
          <p:spPr>
            <a:xfrm>
              <a:off x="3238462" y="3578210"/>
              <a:ext cx="49305" cy="47809"/>
            </a:xfrm>
            <a:custGeom>
              <a:avLst/>
              <a:gdLst/>
              <a:ahLst/>
              <a:cxnLst/>
              <a:rect l="l" t="t" r="r" b="b"/>
              <a:pathLst>
                <a:path w="1549" h="1502" extrusionOk="0">
                  <a:moveTo>
                    <a:pt x="179" y="1"/>
                  </a:moveTo>
                  <a:cubicBezTo>
                    <a:pt x="84" y="1"/>
                    <a:pt x="1" y="84"/>
                    <a:pt x="1" y="191"/>
                  </a:cubicBezTo>
                  <a:lnTo>
                    <a:pt x="1" y="1323"/>
                  </a:lnTo>
                  <a:cubicBezTo>
                    <a:pt x="1" y="1406"/>
                    <a:pt x="72" y="1501"/>
                    <a:pt x="179" y="1501"/>
                  </a:cubicBezTo>
                  <a:lnTo>
                    <a:pt x="1370" y="1501"/>
                  </a:lnTo>
                  <a:cubicBezTo>
                    <a:pt x="1453" y="1501"/>
                    <a:pt x="1549" y="1418"/>
                    <a:pt x="1549" y="1323"/>
                  </a:cubicBezTo>
                  <a:lnTo>
                    <a:pt x="1549" y="1001"/>
                  </a:lnTo>
                  <a:cubicBezTo>
                    <a:pt x="1537" y="930"/>
                    <a:pt x="1453" y="858"/>
                    <a:pt x="1370" y="858"/>
                  </a:cubicBezTo>
                  <a:cubicBezTo>
                    <a:pt x="1275" y="858"/>
                    <a:pt x="1191" y="930"/>
                    <a:pt x="1191" y="1037"/>
                  </a:cubicBezTo>
                  <a:lnTo>
                    <a:pt x="1191" y="1168"/>
                  </a:lnTo>
                  <a:lnTo>
                    <a:pt x="334" y="1168"/>
                  </a:lnTo>
                  <a:lnTo>
                    <a:pt x="334" y="370"/>
                  </a:lnTo>
                  <a:lnTo>
                    <a:pt x="1037" y="370"/>
                  </a:lnTo>
                  <a:cubicBezTo>
                    <a:pt x="1132" y="370"/>
                    <a:pt x="1215" y="287"/>
                    <a:pt x="1215" y="191"/>
                  </a:cubicBezTo>
                  <a:cubicBezTo>
                    <a:pt x="1215" y="96"/>
                    <a:pt x="1144"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271;p92">
              <a:extLst>
                <a:ext uri="{FF2B5EF4-FFF2-40B4-BE49-F238E27FC236}">
                  <a16:creationId xmlns:a16="http://schemas.microsoft.com/office/drawing/2014/main" id="{1B19575A-6E77-3390-6AE8-42E61290A8E6}"/>
                </a:ext>
              </a:extLst>
            </p:cNvPr>
            <p:cNvSpPr/>
            <p:nvPr/>
          </p:nvSpPr>
          <p:spPr>
            <a:xfrm>
              <a:off x="3251353" y="3579133"/>
              <a:ext cx="42843" cy="34376"/>
            </a:xfrm>
            <a:custGeom>
              <a:avLst/>
              <a:gdLst/>
              <a:ahLst/>
              <a:cxnLst/>
              <a:rect l="l" t="t" r="r" b="b"/>
              <a:pathLst>
                <a:path w="1346" h="1080" extrusionOk="0">
                  <a:moveTo>
                    <a:pt x="1169" y="0"/>
                  </a:moveTo>
                  <a:cubicBezTo>
                    <a:pt x="1124" y="0"/>
                    <a:pt x="1079" y="18"/>
                    <a:pt x="1048" y="55"/>
                  </a:cubicBezTo>
                  <a:lnTo>
                    <a:pt x="489" y="662"/>
                  </a:lnTo>
                  <a:lnTo>
                    <a:pt x="310" y="472"/>
                  </a:lnTo>
                  <a:cubicBezTo>
                    <a:pt x="279" y="435"/>
                    <a:pt x="232" y="417"/>
                    <a:pt x="185" y="417"/>
                  </a:cubicBezTo>
                  <a:cubicBezTo>
                    <a:pt x="142" y="417"/>
                    <a:pt x="100" y="432"/>
                    <a:pt x="72" y="460"/>
                  </a:cubicBezTo>
                  <a:cubicBezTo>
                    <a:pt x="1" y="520"/>
                    <a:pt x="1" y="639"/>
                    <a:pt x="60" y="698"/>
                  </a:cubicBezTo>
                  <a:lnTo>
                    <a:pt x="358" y="1020"/>
                  </a:lnTo>
                  <a:cubicBezTo>
                    <a:pt x="382" y="1055"/>
                    <a:pt x="429" y="1079"/>
                    <a:pt x="477" y="1079"/>
                  </a:cubicBezTo>
                  <a:cubicBezTo>
                    <a:pt x="513" y="1079"/>
                    <a:pt x="560" y="1067"/>
                    <a:pt x="584" y="1020"/>
                  </a:cubicBezTo>
                  <a:lnTo>
                    <a:pt x="1286" y="281"/>
                  </a:lnTo>
                  <a:cubicBezTo>
                    <a:pt x="1346" y="198"/>
                    <a:pt x="1346" y="103"/>
                    <a:pt x="1286" y="43"/>
                  </a:cubicBezTo>
                  <a:cubicBezTo>
                    <a:pt x="1252" y="15"/>
                    <a:pt x="1210" y="0"/>
                    <a:pt x="1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272;p92">
              <a:extLst>
                <a:ext uri="{FF2B5EF4-FFF2-40B4-BE49-F238E27FC236}">
                  <a16:creationId xmlns:a16="http://schemas.microsoft.com/office/drawing/2014/main" id="{90483C3B-3C21-68B2-E3DA-536E505CCA29}"/>
                </a:ext>
              </a:extLst>
            </p:cNvPr>
            <p:cNvSpPr/>
            <p:nvPr/>
          </p:nvSpPr>
          <p:spPr>
            <a:xfrm>
              <a:off x="3215736" y="3359188"/>
              <a:ext cx="253558" cy="89442"/>
            </a:xfrm>
            <a:custGeom>
              <a:avLst/>
              <a:gdLst/>
              <a:ahLst/>
              <a:cxnLst/>
              <a:rect l="l" t="t" r="r" b="b"/>
              <a:pathLst>
                <a:path w="7966" h="2810" extrusionOk="0">
                  <a:moveTo>
                    <a:pt x="179" y="0"/>
                  </a:moveTo>
                  <a:cubicBezTo>
                    <a:pt x="84" y="0"/>
                    <a:pt x="0" y="72"/>
                    <a:pt x="0" y="179"/>
                  </a:cubicBezTo>
                  <a:lnTo>
                    <a:pt x="0" y="2631"/>
                  </a:lnTo>
                  <a:cubicBezTo>
                    <a:pt x="0" y="2739"/>
                    <a:pt x="72" y="2810"/>
                    <a:pt x="167" y="2810"/>
                  </a:cubicBezTo>
                  <a:lnTo>
                    <a:pt x="7787" y="2810"/>
                  </a:lnTo>
                  <a:cubicBezTo>
                    <a:pt x="7870" y="2810"/>
                    <a:pt x="7966" y="2739"/>
                    <a:pt x="7966" y="2631"/>
                  </a:cubicBezTo>
                  <a:lnTo>
                    <a:pt x="7966" y="179"/>
                  </a:lnTo>
                  <a:cubicBezTo>
                    <a:pt x="7966" y="83"/>
                    <a:pt x="7882" y="0"/>
                    <a:pt x="7787" y="0"/>
                  </a:cubicBezTo>
                  <a:lnTo>
                    <a:pt x="7275" y="0"/>
                  </a:lnTo>
                  <a:cubicBezTo>
                    <a:pt x="7192" y="0"/>
                    <a:pt x="7097" y="72"/>
                    <a:pt x="7097" y="179"/>
                  </a:cubicBezTo>
                  <a:cubicBezTo>
                    <a:pt x="7097" y="262"/>
                    <a:pt x="7168" y="357"/>
                    <a:pt x="7275" y="357"/>
                  </a:cubicBezTo>
                  <a:lnTo>
                    <a:pt x="7620" y="357"/>
                  </a:lnTo>
                  <a:lnTo>
                    <a:pt x="7620" y="2465"/>
                  </a:lnTo>
                  <a:lnTo>
                    <a:pt x="346" y="2465"/>
                  </a:lnTo>
                  <a:lnTo>
                    <a:pt x="346" y="357"/>
                  </a:lnTo>
                  <a:lnTo>
                    <a:pt x="6716" y="357"/>
                  </a:lnTo>
                  <a:cubicBezTo>
                    <a:pt x="6799" y="357"/>
                    <a:pt x="6894" y="286"/>
                    <a:pt x="6894" y="179"/>
                  </a:cubicBezTo>
                  <a:cubicBezTo>
                    <a:pt x="6894" y="83"/>
                    <a:pt x="6811" y="0"/>
                    <a:pt x="67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6273;p92">
            <a:extLst>
              <a:ext uri="{FF2B5EF4-FFF2-40B4-BE49-F238E27FC236}">
                <a16:creationId xmlns:a16="http://schemas.microsoft.com/office/drawing/2014/main" id="{11F794E5-FD35-6821-B20C-BAE0AFDD3763}"/>
              </a:ext>
            </a:extLst>
          </p:cNvPr>
          <p:cNvGrpSpPr/>
          <p:nvPr/>
        </p:nvGrpSpPr>
        <p:grpSpPr>
          <a:xfrm>
            <a:off x="6142399" y="4641971"/>
            <a:ext cx="529259" cy="352334"/>
            <a:chOff x="4629306" y="3409193"/>
            <a:chExt cx="367255" cy="244486"/>
          </a:xfrm>
          <a:solidFill>
            <a:schemeClr val="bg1"/>
          </a:solidFill>
        </p:grpSpPr>
        <p:sp>
          <p:nvSpPr>
            <p:cNvPr id="59" name="Google Shape;16274;p92">
              <a:extLst>
                <a:ext uri="{FF2B5EF4-FFF2-40B4-BE49-F238E27FC236}">
                  <a16:creationId xmlns:a16="http://schemas.microsoft.com/office/drawing/2014/main" id="{F935AEB0-71BD-B534-1C36-200112677200}"/>
                </a:ext>
              </a:extLst>
            </p:cNvPr>
            <p:cNvSpPr/>
            <p:nvPr/>
          </p:nvSpPr>
          <p:spPr>
            <a:xfrm>
              <a:off x="4629306" y="3409193"/>
              <a:ext cx="367255" cy="244486"/>
            </a:xfrm>
            <a:custGeom>
              <a:avLst/>
              <a:gdLst/>
              <a:ahLst/>
              <a:cxnLst/>
              <a:rect l="l" t="t" r="r" b="b"/>
              <a:pathLst>
                <a:path w="11538" h="7681" extrusionOk="0">
                  <a:moveTo>
                    <a:pt x="10966" y="358"/>
                  </a:moveTo>
                  <a:cubicBezTo>
                    <a:pt x="11085" y="358"/>
                    <a:pt x="11181" y="453"/>
                    <a:pt x="11181" y="572"/>
                  </a:cubicBezTo>
                  <a:lnTo>
                    <a:pt x="11181" y="7121"/>
                  </a:lnTo>
                  <a:cubicBezTo>
                    <a:pt x="11181" y="7240"/>
                    <a:pt x="11085" y="7323"/>
                    <a:pt x="10966" y="7323"/>
                  </a:cubicBezTo>
                  <a:lnTo>
                    <a:pt x="560" y="7323"/>
                  </a:lnTo>
                  <a:cubicBezTo>
                    <a:pt x="441" y="7323"/>
                    <a:pt x="358" y="7240"/>
                    <a:pt x="358" y="7121"/>
                  </a:cubicBezTo>
                  <a:lnTo>
                    <a:pt x="358" y="572"/>
                  </a:lnTo>
                  <a:cubicBezTo>
                    <a:pt x="358" y="453"/>
                    <a:pt x="441" y="358"/>
                    <a:pt x="560" y="358"/>
                  </a:cubicBezTo>
                  <a:close/>
                  <a:moveTo>
                    <a:pt x="560" y="1"/>
                  </a:moveTo>
                  <a:cubicBezTo>
                    <a:pt x="251" y="1"/>
                    <a:pt x="1" y="263"/>
                    <a:pt x="1" y="572"/>
                  </a:cubicBezTo>
                  <a:lnTo>
                    <a:pt x="1" y="7121"/>
                  </a:lnTo>
                  <a:cubicBezTo>
                    <a:pt x="1" y="7430"/>
                    <a:pt x="251" y="7680"/>
                    <a:pt x="560" y="7680"/>
                  </a:cubicBezTo>
                  <a:lnTo>
                    <a:pt x="10966" y="7680"/>
                  </a:lnTo>
                  <a:cubicBezTo>
                    <a:pt x="11276" y="7680"/>
                    <a:pt x="11526" y="7430"/>
                    <a:pt x="11526" y="7121"/>
                  </a:cubicBezTo>
                  <a:lnTo>
                    <a:pt x="11526" y="572"/>
                  </a:lnTo>
                  <a:cubicBezTo>
                    <a:pt x="11538" y="263"/>
                    <a:pt x="11276" y="1"/>
                    <a:pt x="10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275;p92">
              <a:extLst>
                <a:ext uri="{FF2B5EF4-FFF2-40B4-BE49-F238E27FC236}">
                  <a16:creationId xmlns:a16="http://schemas.microsoft.com/office/drawing/2014/main" id="{4C8781EA-BB13-2D44-693E-45D279FE4C30}"/>
                </a:ext>
              </a:extLst>
            </p:cNvPr>
            <p:cNvSpPr/>
            <p:nvPr/>
          </p:nvSpPr>
          <p:spPr>
            <a:xfrm>
              <a:off x="4665688" y="3433447"/>
              <a:ext cx="294109" cy="195595"/>
            </a:xfrm>
            <a:custGeom>
              <a:avLst/>
              <a:gdLst/>
              <a:ahLst/>
              <a:cxnLst/>
              <a:rect l="l" t="t" r="r" b="b"/>
              <a:pathLst>
                <a:path w="9240" h="6145" extrusionOk="0">
                  <a:moveTo>
                    <a:pt x="8871" y="370"/>
                  </a:moveTo>
                  <a:lnTo>
                    <a:pt x="8871" y="5787"/>
                  </a:lnTo>
                  <a:lnTo>
                    <a:pt x="370" y="5787"/>
                  </a:lnTo>
                  <a:lnTo>
                    <a:pt x="370" y="370"/>
                  </a:lnTo>
                  <a:close/>
                  <a:moveTo>
                    <a:pt x="179" y="1"/>
                  </a:moveTo>
                  <a:cubicBezTo>
                    <a:pt x="72" y="1"/>
                    <a:pt x="1" y="72"/>
                    <a:pt x="1" y="179"/>
                  </a:cubicBezTo>
                  <a:lnTo>
                    <a:pt x="1" y="5966"/>
                  </a:lnTo>
                  <a:cubicBezTo>
                    <a:pt x="1" y="6073"/>
                    <a:pt x="72" y="6144"/>
                    <a:pt x="179" y="6144"/>
                  </a:cubicBezTo>
                  <a:lnTo>
                    <a:pt x="9049" y="6144"/>
                  </a:lnTo>
                  <a:cubicBezTo>
                    <a:pt x="9157" y="6144"/>
                    <a:pt x="9228" y="6073"/>
                    <a:pt x="9228" y="5966"/>
                  </a:cubicBezTo>
                  <a:lnTo>
                    <a:pt x="9228" y="179"/>
                  </a:lnTo>
                  <a:cubicBezTo>
                    <a:pt x="9240" y="96"/>
                    <a:pt x="9157" y="1"/>
                    <a:pt x="9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276;p92">
              <a:extLst>
                <a:ext uri="{FF2B5EF4-FFF2-40B4-BE49-F238E27FC236}">
                  <a16:creationId xmlns:a16="http://schemas.microsoft.com/office/drawing/2014/main" id="{D60BE0FC-A969-95E5-DE01-62627E9124FA}"/>
                </a:ext>
              </a:extLst>
            </p:cNvPr>
            <p:cNvSpPr/>
            <p:nvPr/>
          </p:nvSpPr>
          <p:spPr>
            <a:xfrm>
              <a:off x="4647895" y="3519866"/>
              <a:ext cx="11395" cy="23522"/>
            </a:xfrm>
            <a:custGeom>
              <a:avLst/>
              <a:gdLst/>
              <a:ahLst/>
              <a:cxnLst/>
              <a:rect l="l" t="t" r="r" b="b"/>
              <a:pathLst>
                <a:path w="358" h="739" extrusionOk="0">
                  <a:moveTo>
                    <a:pt x="179" y="0"/>
                  </a:moveTo>
                  <a:cubicBezTo>
                    <a:pt x="72" y="0"/>
                    <a:pt x="0" y="72"/>
                    <a:pt x="0" y="179"/>
                  </a:cubicBezTo>
                  <a:lnTo>
                    <a:pt x="0" y="560"/>
                  </a:lnTo>
                  <a:cubicBezTo>
                    <a:pt x="0" y="667"/>
                    <a:pt x="72" y="739"/>
                    <a:pt x="179" y="739"/>
                  </a:cubicBezTo>
                  <a:cubicBezTo>
                    <a:pt x="274" y="739"/>
                    <a:pt x="357" y="667"/>
                    <a:pt x="357" y="560"/>
                  </a:cubicBezTo>
                  <a:lnTo>
                    <a:pt x="357" y="179"/>
                  </a:lnTo>
                  <a:cubicBezTo>
                    <a:pt x="357"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77;p92">
              <a:extLst>
                <a:ext uri="{FF2B5EF4-FFF2-40B4-BE49-F238E27FC236}">
                  <a16:creationId xmlns:a16="http://schemas.microsoft.com/office/drawing/2014/main" id="{B47A809A-B18F-4487-C32C-79AFDD07B323}"/>
                </a:ext>
              </a:extLst>
            </p:cNvPr>
            <p:cNvSpPr/>
            <p:nvPr/>
          </p:nvSpPr>
          <p:spPr>
            <a:xfrm>
              <a:off x="4966609" y="3513404"/>
              <a:ext cx="11395" cy="36063"/>
            </a:xfrm>
            <a:custGeom>
              <a:avLst/>
              <a:gdLst/>
              <a:ahLst/>
              <a:cxnLst/>
              <a:rect l="l" t="t" r="r" b="b"/>
              <a:pathLst>
                <a:path w="358" h="1133" extrusionOk="0">
                  <a:moveTo>
                    <a:pt x="179" y="1"/>
                  </a:moveTo>
                  <a:cubicBezTo>
                    <a:pt x="72" y="1"/>
                    <a:pt x="0" y="84"/>
                    <a:pt x="0" y="180"/>
                  </a:cubicBezTo>
                  <a:lnTo>
                    <a:pt x="0" y="953"/>
                  </a:lnTo>
                  <a:cubicBezTo>
                    <a:pt x="0" y="1061"/>
                    <a:pt x="72" y="1132"/>
                    <a:pt x="179" y="1132"/>
                  </a:cubicBezTo>
                  <a:cubicBezTo>
                    <a:pt x="286" y="1132"/>
                    <a:pt x="357" y="1061"/>
                    <a:pt x="357" y="953"/>
                  </a:cubicBezTo>
                  <a:lnTo>
                    <a:pt x="357" y="180"/>
                  </a:lnTo>
                  <a:cubicBezTo>
                    <a:pt x="357" y="84"/>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278;p92">
              <a:extLst>
                <a:ext uri="{FF2B5EF4-FFF2-40B4-BE49-F238E27FC236}">
                  <a16:creationId xmlns:a16="http://schemas.microsoft.com/office/drawing/2014/main" id="{7EF5BB64-8C59-0285-E262-E7C47E6A5001}"/>
                </a:ext>
              </a:extLst>
            </p:cNvPr>
            <p:cNvSpPr/>
            <p:nvPr/>
          </p:nvSpPr>
          <p:spPr>
            <a:xfrm>
              <a:off x="4966609" y="3433447"/>
              <a:ext cx="11777" cy="11395"/>
            </a:xfrm>
            <a:custGeom>
              <a:avLst/>
              <a:gdLst/>
              <a:ahLst/>
              <a:cxnLst/>
              <a:rect l="l" t="t" r="r" b="b"/>
              <a:pathLst>
                <a:path w="370" h="358" extrusionOk="0">
                  <a:moveTo>
                    <a:pt x="179" y="1"/>
                  </a:moveTo>
                  <a:cubicBezTo>
                    <a:pt x="72" y="1"/>
                    <a:pt x="0" y="72"/>
                    <a:pt x="0" y="179"/>
                  </a:cubicBezTo>
                  <a:cubicBezTo>
                    <a:pt x="0" y="286"/>
                    <a:pt x="84" y="358"/>
                    <a:pt x="179" y="358"/>
                  </a:cubicBezTo>
                  <a:cubicBezTo>
                    <a:pt x="286" y="358"/>
                    <a:pt x="357" y="286"/>
                    <a:pt x="357" y="179"/>
                  </a:cubicBezTo>
                  <a:cubicBezTo>
                    <a:pt x="369"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279;p92">
              <a:extLst>
                <a:ext uri="{FF2B5EF4-FFF2-40B4-BE49-F238E27FC236}">
                  <a16:creationId xmlns:a16="http://schemas.microsoft.com/office/drawing/2014/main" id="{B2E29ED7-8BA7-64F6-C18D-FE248B0EFC12}"/>
                </a:ext>
              </a:extLst>
            </p:cNvPr>
            <p:cNvSpPr/>
            <p:nvPr/>
          </p:nvSpPr>
          <p:spPr>
            <a:xfrm>
              <a:off x="4647895" y="3488799"/>
              <a:ext cx="11395" cy="17825"/>
            </a:xfrm>
            <a:custGeom>
              <a:avLst/>
              <a:gdLst/>
              <a:ahLst/>
              <a:cxnLst/>
              <a:rect l="l" t="t" r="r" b="b"/>
              <a:pathLst>
                <a:path w="358" h="560" extrusionOk="0">
                  <a:moveTo>
                    <a:pt x="179" y="0"/>
                  </a:moveTo>
                  <a:cubicBezTo>
                    <a:pt x="72" y="0"/>
                    <a:pt x="0" y="83"/>
                    <a:pt x="0" y="179"/>
                  </a:cubicBezTo>
                  <a:lnTo>
                    <a:pt x="0" y="381"/>
                  </a:lnTo>
                  <a:cubicBezTo>
                    <a:pt x="0" y="476"/>
                    <a:pt x="72" y="560"/>
                    <a:pt x="179" y="560"/>
                  </a:cubicBezTo>
                  <a:cubicBezTo>
                    <a:pt x="274" y="560"/>
                    <a:pt x="357" y="476"/>
                    <a:pt x="357" y="381"/>
                  </a:cubicBezTo>
                  <a:lnTo>
                    <a:pt x="357" y="179"/>
                  </a:lnTo>
                  <a:cubicBezTo>
                    <a:pt x="357" y="83"/>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280;p92">
              <a:extLst>
                <a:ext uri="{FF2B5EF4-FFF2-40B4-BE49-F238E27FC236}">
                  <a16:creationId xmlns:a16="http://schemas.microsoft.com/office/drawing/2014/main" id="{BE02B931-45FD-C11D-1131-A71573091F8C}"/>
                </a:ext>
              </a:extLst>
            </p:cNvPr>
            <p:cNvSpPr/>
            <p:nvPr/>
          </p:nvSpPr>
          <p:spPr>
            <a:xfrm>
              <a:off x="4647895" y="3556247"/>
              <a:ext cx="11395" cy="17475"/>
            </a:xfrm>
            <a:custGeom>
              <a:avLst/>
              <a:gdLst/>
              <a:ahLst/>
              <a:cxnLst/>
              <a:rect l="l" t="t" r="r" b="b"/>
              <a:pathLst>
                <a:path w="358" h="549" extrusionOk="0">
                  <a:moveTo>
                    <a:pt x="179" y="0"/>
                  </a:moveTo>
                  <a:cubicBezTo>
                    <a:pt x="72" y="0"/>
                    <a:pt x="0" y="72"/>
                    <a:pt x="0" y="179"/>
                  </a:cubicBezTo>
                  <a:lnTo>
                    <a:pt x="0" y="369"/>
                  </a:lnTo>
                  <a:cubicBezTo>
                    <a:pt x="0" y="477"/>
                    <a:pt x="72" y="548"/>
                    <a:pt x="179" y="548"/>
                  </a:cubicBezTo>
                  <a:cubicBezTo>
                    <a:pt x="274" y="548"/>
                    <a:pt x="357" y="477"/>
                    <a:pt x="357" y="369"/>
                  </a:cubicBezTo>
                  <a:lnTo>
                    <a:pt x="357" y="179"/>
                  </a:ln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281;p92">
              <a:extLst>
                <a:ext uri="{FF2B5EF4-FFF2-40B4-BE49-F238E27FC236}">
                  <a16:creationId xmlns:a16="http://schemas.microsoft.com/office/drawing/2014/main" id="{E4DA4AC1-9F1D-2781-3D3A-A39E8F9D7018}"/>
                </a:ext>
              </a:extLst>
            </p:cNvPr>
            <p:cNvSpPr/>
            <p:nvPr/>
          </p:nvSpPr>
          <p:spPr>
            <a:xfrm>
              <a:off x="4690324" y="3574804"/>
              <a:ext cx="244486" cy="36032"/>
            </a:xfrm>
            <a:custGeom>
              <a:avLst/>
              <a:gdLst/>
              <a:ahLst/>
              <a:cxnLst/>
              <a:rect l="l" t="t" r="r" b="b"/>
              <a:pathLst>
                <a:path w="7681" h="1132" extrusionOk="0">
                  <a:moveTo>
                    <a:pt x="1727" y="358"/>
                  </a:moveTo>
                  <a:cubicBezTo>
                    <a:pt x="1846" y="358"/>
                    <a:pt x="1941" y="441"/>
                    <a:pt x="1941" y="560"/>
                  </a:cubicBezTo>
                  <a:cubicBezTo>
                    <a:pt x="1941" y="679"/>
                    <a:pt x="1846" y="775"/>
                    <a:pt x="1727" y="775"/>
                  </a:cubicBezTo>
                  <a:cubicBezTo>
                    <a:pt x="1608" y="775"/>
                    <a:pt x="1525" y="679"/>
                    <a:pt x="1525" y="560"/>
                  </a:cubicBezTo>
                  <a:cubicBezTo>
                    <a:pt x="1525" y="441"/>
                    <a:pt x="1608" y="358"/>
                    <a:pt x="1727" y="358"/>
                  </a:cubicBezTo>
                  <a:close/>
                  <a:moveTo>
                    <a:pt x="1727" y="1"/>
                  </a:moveTo>
                  <a:cubicBezTo>
                    <a:pt x="1477" y="1"/>
                    <a:pt x="1263" y="156"/>
                    <a:pt x="1191" y="382"/>
                  </a:cubicBezTo>
                  <a:lnTo>
                    <a:pt x="179" y="382"/>
                  </a:lnTo>
                  <a:cubicBezTo>
                    <a:pt x="72" y="382"/>
                    <a:pt x="1" y="453"/>
                    <a:pt x="1" y="560"/>
                  </a:cubicBezTo>
                  <a:cubicBezTo>
                    <a:pt x="1" y="668"/>
                    <a:pt x="72" y="739"/>
                    <a:pt x="179" y="739"/>
                  </a:cubicBezTo>
                  <a:lnTo>
                    <a:pt x="1191" y="739"/>
                  </a:lnTo>
                  <a:cubicBezTo>
                    <a:pt x="1263" y="965"/>
                    <a:pt x="1477" y="1132"/>
                    <a:pt x="1727" y="1132"/>
                  </a:cubicBezTo>
                  <a:cubicBezTo>
                    <a:pt x="1977" y="1132"/>
                    <a:pt x="2191" y="965"/>
                    <a:pt x="2263" y="739"/>
                  </a:cubicBezTo>
                  <a:lnTo>
                    <a:pt x="7502" y="739"/>
                  </a:lnTo>
                  <a:cubicBezTo>
                    <a:pt x="7609" y="739"/>
                    <a:pt x="7680" y="668"/>
                    <a:pt x="7680" y="560"/>
                  </a:cubicBezTo>
                  <a:cubicBezTo>
                    <a:pt x="7680" y="453"/>
                    <a:pt x="7609" y="382"/>
                    <a:pt x="7513" y="382"/>
                  </a:cubicBezTo>
                  <a:lnTo>
                    <a:pt x="2263" y="382"/>
                  </a:lnTo>
                  <a:cubicBezTo>
                    <a:pt x="2191" y="156"/>
                    <a:pt x="1977"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282;p92">
              <a:extLst>
                <a:ext uri="{FF2B5EF4-FFF2-40B4-BE49-F238E27FC236}">
                  <a16:creationId xmlns:a16="http://schemas.microsoft.com/office/drawing/2014/main" id="{ED696DC8-4257-6BB8-98C6-3C85CEA21915}"/>
                </a:ext>
              </a:extLst>
            </p:cNvPr>
            <p:cNvSpPr/>
            <p:nvPr/>
          </p:nvSpPr>
          <p:spPr>
            <a:xfrm>
              <a:off x="4788870" y="3486635"/>
              <a:ext cx="53092" cy="52965"/>
            </a:xfrm>
            <a:custGeom>
              <a:avLst/>
              <a:gdLst/>
              <a:ahLst/>
              <a:cxnLst/>
              <a:rect l="l" t="t" r="r" b="b"/>
              <a:pathLst>
                <a:path w="1668" h="1664" extrusionOk="0">
                  <a:moveTo>
                    <a:pt x="357" y="354"/>
                  </a:moveTo>
                  <a:lnTo>
                    <a:pt x="1286" y="818"/>
                  </a:lnTo>
                  <a:cubicBezTo>
                    <a:pt x="1298" y="818"/>
                    <a:pt x="1298" y="830"/>
                    <a:pt x="1298" y="842"/>
                  </a:cubicBezTo>
                  <a:lnTo>
                    <a:pt x="369" y="1306"/>
                  </a:lnTo>
                  <a:lnTo>
                    <a:pt x="357" y="1306"/>
                  </a:lnTo>
                  <a:lnTo>
                    <a:pt x="357" y="1294"/>
                  </a:lnTo>
                  <a:lnTo>
                    <a:pt x="357" y="366"/>
                  </a:lnTo>
                  <a:lnTo>
                    <a:pt x="357" y="354"/>
                  </a:lnTo>
                  <a:close/>
                  <a:moveTo>
                    <a:pt x="361" y="1"/>
                  </a:moveTo>
                  <a:cubicBezTo>
                    <a:pt x="297" y="1"/>
                    <a:pt x="235" y="19"/>
                    <a:pt x="179" y="56"/>
                  </a:cubicBezTo>
                  <a:cubicBezTo>
                    <a:pt x="72" y="128"/>
                    <a:pt x="0" y="247"/>
                    <a:pt x="0" y="366"/>
                  </a:cubicBezTo>
                  <a:lnTo>
                    <a:pt x="0" y="1294"/>
                  </a:lnTo>
                  <a:cubicBezTo>
                    <a:pt x="0" y="1425"/>
                    <a:pt x="60" y="1544"/>
                    <a:pt x="179" y="1604"/>
                  </a:cubicBezTo>
                  <a:cubicBezTo>
                    <a:pt x="238" y="1652"/>
                    <a:pt x="310" y="1663"/>
                    <a:pt x="369" y="1663"/>
                  </a:cubicBezTo>
                  <a:cubicBezTo>
                    <a:pt x="429" y="1663"/>
                    <a:pt x="488" y="1652"/>
                    <a:pt x="536" y="1616"/>
                  </a:cubicBezTo>
                  <a:lnTo>
                    <a:pt x="1465" y="1163"/>
                  </a:lnTo>
                  <a:cubicBezTo>
                    <a:pt x="1596" y="1104"/>
                    <a:pt x="1667" y="961"/>
                    <a:pt x="1667" y="830"/>
                  </a:cubicBezTo>
                  <a:cubicBezTo>
                    <a:pt x="1655" y="687"/>
                    <a:pt x="1584" y="568"/>
                    <a:pt x="1465" y="509"/>
                  </a:cubicBezTo>
                  <a:lnTo>
                    <a:pt x="536" y="44"/>
                  </a:lnTo>
                  <a:cubicBezTo>
                    <a:pt x="479" y="16"/>
                    <a:pt x="420" y="1"/>
                    <a:pt x="3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283;p92">
              <a:extLst>
                <a:ext uri="{FF2B5EF4-FFF2-40B4-BE49-F238E27FC236}">
                  <a16:creationId xmlns:a16="http://schemas.microsoft.com/office/drawing/2014/main" id="{9C497B49-00B2-FFBD-4CB8-6EDE76B488B3}"/>
                </a:ext>
              </a:extLst>
            </p:cNvPr>
            <p:cNvSpPr/>
            <p:nvPr/>
          </p:nvSpPr>
          <p:spPr>
            <a:xfrm>
              <a:off x="4745645" y="3458084"/>
              <a:ext cx="134195" cy="109941"/>
            </a:xfrm>
            <a:custGeom>
              <a:avLst/>
              <a:gdLst/>
              <a:ahLst/>
              <a:cxnLst/>
              <a:rect l="l" t="t" r="r" b="b"/>
              <a:pathLst>
                <a:path w="4216" h="3454" extrusionOk="0">
                  <a:moveTo>
                    <a:pt x="3263" y="358"/>
                  </a:moveTo>
                  <a:cubicBezTo>
                    <a:pt x="3597" y="358"/>
                    <a:pt x="3859" y="632"/>
                    <a:pt x="3859" y="953"/>
                  </a:cubicBezTo>
                  <a:lnTo>
                    <a:pt x="3859" y="2501"/>
                  </a:lnTo>
                  <a:cubicBezTo>
                    <a:pt x="3859" y="2834"/>
                    <a:pt x="3597" y="3096"/>
                    <a:pt x="3263" y="3096"/>
                  </a:cubicBezTo>
                  <a:lnTo>
                    <a:pt x="953" y="3096"/>
                  </a:lnTo>
                  <a:cubicBezTo>
                    <a:pt x="632" y="3096"/>
                    <a:pt x="358" y="2834"/>
                    <a:pt x="358" y="2501"/>
                  </a:cubicBezTo>
                  <a:lnTo>
                    <a:pt x="358" y="953"/>
                  </a:lnTo>
                  <a:cubicBezTo>
                    <a:pt x="358" y="632"/>
                    <a:pt x="632" y="358"/>
                    <a:pt x="953" y="358"/>
                  </a:cubicBezTo>
                  <a:close/>
                  <a:moveTo>
                    <a:pt x="953" y="1"/>
                  </a:moveTo>
                  <a:cubicBezTo>
                    <a:pt x="441" y="1"/>
                    <a:pt x="1" y="429"/>
                    <a:pt x="1" y="953"/>
                  </a:cubicBezTo>
                  <a:lnTo>
                    <a:pt x="1" y="2501"/>
                  </a:lnTo>
                  <a:cubicBezTo>
                    <a:pt x="1" y="3025"/>
                    <a:pt x="441" y="3453"/>
                    <a:pt x="953" y="3453"/>
                  </a:cubicBezTo>
                  <a:lnTo>
                    <a:pt x="3263" y="3453"/>
                  </a:lnTo>
                  <a:cubicBezTo>
                    <a:pt x="3787" y="3453"/>
                    <a:pt x="4216" y="3025"/>
                    <a:pt x="4216" y="2501"/>
                  </a:cubicBezTo>
                  <a:lnTo>
                    <a:pt x="4216" y="953"/>
                  </a:lnTo>
                  <a:cubicBezTo>
                    <a:pt x="4216" y="429"/>
                    <a:pt x="3799" y="1"/>
                    <a:pt x="3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16284;p92">
            <a:extLst>
              <a:ext uri="{FF2B5EF4-FFF2-40B4-BE49-F238E27FC236}">
                <a16:creationId xmlns:a16="http://schemas.microsoft.com/office/drawing/2014/main" id="{15C09CED-3FC9-D52A-CF72-27C710DA1EFA}"/>
              </a:ext>
            </a:extLst>
          </p:cNvPr>
          <p:cNvGrpSpPr/>
          <p:nvPr/>
        </p:nvGrpSpPr>
        <p:grpSpPr>
          <a:xfrm>
            <a:off x="5514335" y="4556787"/>
            <a:ext cx="417838" cy="482287"/>
            <a:chOff x="4193490" y="3350084"/>
            <a:chExt cx="289939" cy="334661"/>
          </a:xfrm>
          <a:solidFill>
            <a:schemeClr val="bg1"/>
          </a:solidFill>
        </p:grpSpPr>
        <p:sp>
          <p:nvSpPr>
            <p:cNvPr id="70" name="Google Shape;16285;p92">
              <a:extLst>
                <a:ext uri="{FF2B5EF4-FFF2-40B4-BE49-F238E27FC236}">
                  <a16:creationId xmlns:a16="http://schemas.microsoft.com/office/drawing/2014/main" id="{275FC48F-5DF2-CB6B-898B-2CDDBE25CF9A}"/>
                </a:ext>
              </a:extLst>
            </p:cNvPr>
            <p:cNvSpPr/>
            <p:nvPr/>
          </p:nvSpPr>
          <p:spPr>
            <a:xfrm>
              <a:off x="4193490" y="3350084"/>
              <a:ext cx="246364" cy="150110"/>
            </a:xfrm>
            <a:custGeom>
              <a:avLst/>
              <a:gdLst/>
              <a:ahLst/>
              <a:cxnLst/>
              <a:rect l="l" t="t" r="r" b="b"/>
              <a:pathLst>
                <a:path w="7740" h="4716" extrusionOk="0">
                  <a:moveTo>
                    <a:pt x="4382" y="298"/>
                  </a:moveTo>
                  <a:lnTo>
                    <a:pt x="4299" y="1048"/>
                  </a:lnTo>
                  <a:lnTo>
                    <a:pt x="3668" y="1048"/>
                  </a:lnTo>
                  <a:lnTo>
                    <a:pt x="3620" y="524"/>
                  </a:lnTo>
                  <a:lnTo>
                    <a:pt x="3584" y="298"/>
                  </a:lnTo>
                  <a:close/>
                  <a:moveTo>
                    <a:pt x="6013" y="929"/>
                  </a:moveTo>
                  <a:lnTo>
                    <a:pt x="7204" y="2120"/>
                  </a:lnTo>
                  <a:lnTo>
                    <a:pt x="6025" y="2096"/>
                  </a:lnTo>
                  <a:lnTo>
                    <a:pt x="6013" y="929"/>
                  </a:lnTo>
                  <a:close/>
                  <a:moveTo>
                    <a:pt x="3406" y="0"/>
                  </a:moveTo>
                  <a:cubicBezTo>
                    <a:pt x="3358" y="0"/>
                    <a:pt x="3322" y="12"/>
                    <a:pt x="3287" y="48"/>
                  </a:cubicBezTo>
                  <a:cubicBezTo>
                    <a:pt x="3263" y="72"/>
                    <a:pt x="3239" y="119"/>
                    <a:pt x="3239" y="167"/>
                  </a:cubicBezTo>
                  <a:lnTo>
                    <a:pt x="3275" y="393"/>
                  </a:lnTo>
                  <a:lnTo>
                    <a:pt x="143" y="393"/>
                  </a:lnTo>
                  <a:cubicBezTo>
                    <a:pt x="60" y="393"/>
                    <a:pt x="1" y="465"/>
                    <a:pt x="1" y="536"/>
                  </a:cubicBezTo>
                  <a:lnTo>
                    <a:pt x="1" y="1191"/>
                  </a:lnTo>
                  <a:cubicBezTo>
                    <a:pt x="1" y="1286"/>
                    <a:pt x="72" y="1346"/>
                    <a:pt x="143" y="1346"/>
                  </a:cubicBezTo>
                  <a:cubicBezTo>
                    <a:pt x="239" y="1346"/>
                    <a:pt x="298" y="1262"/>
                    <a:pt x="298" y="1191"/>
                  </a:cubicBezTo>
                  <a:lnTo>
                    <a:pt x="298" y="691"/>
                  </a:lnTo>
                  <a:lnTo>
                    <a:pt x="3299" y="691"/>
                  </a:lnTo>
                  <a:lnTo>
                    <a:pt x="3358" y="1203"/>
                  </a:lnTo>
                  <a:cubicBezTo>
                    <a:pt x="3382" y="1286"/>
                    <a:pt x="3441" y="1346"/>
                    <a:pt x="3513" y="1346"/>
                  </a:cubicBezTo>
                  <a:lnTo>
                    <a:pt x="4418" y="1346"/>
                  </a:lnTo>
                  <a:cubicBezTo>
                    <a:pt x="4489" y="1346"/>
                    <a:pt x="4573" y="1286"/>
                    <a:pt x="4573" y="1203"/>
                  </a:cubicBezTo>
                  <a:lnTo>
                    <a:pt x="4632" y="691"/>
                  </a:lnTo>
                  <a:lnTo>
                    <a:pt x="5680" y="691"/>
                  </a:lnTo>
                  <a:lnTo>
                    <a:pt x="5704" y="2239"/>
                  </a:lnTo>
                  <a:cubicBezTo>
                    <a:pt x="5704" y="2322"/>
                    <a:pt x="5775" y="2382"/>
                    <a:pt x="5847" y="2382"/>
                  </a:cubicBezTo>
                  <a:lnTo>
                    <a:pt x="7394" y="2394"/>
                  </a:lnTo>
                  <a:lnTo>
                    <a:pt x="7394" y="4572"/>
                  </a:lnTo>
                  <a:cubicBezTo>
                    <a:pt x="7394" y="4656"/>
                    <a:pt x="7466" y="4715"/>
                    <a:pt x="7549" y="4715"/>
                  </a:cubicBezTo>
                  <a:cubicBezTo>
                    <a:pt x="7632" y="4715"/>
                    <a:pt x="7692" y="4644"/>
                    <a:pt x="7692" y="4572"/>
                  </a:cubicBezTo>
                  <a:lnTo>
                    <a:pt x="7692" y="2251"/>
                  </a:lnTo>
                  <a:cubicBezTo>
                    <a:pt x="7740" y="2215"/>
                    <a:pt x="7728" y="2191"/>
                    <a:pt x="7692" y="2155"/>
                  </a:cubicBezTo>
                  <a:lnTo>
                    <a:pt x="5966" y="429"/>
                  </a:lnTo>
                  <a:cubicBezTo>
                    <a:pt x="5942" y="405"/>
                    <a:pt x="5894" y="393"/>
                    <a:pt x="5858" y="393"/>
                  </a:cubicBezTo>
                  <a:lnTo>
                    <a:pt x="4692" y="393"/>
                  </a:lnTo>
                  <a:lnTo>
                    <a:pt x="4715" y="167"/>
                  </a:lnTo>
                  <a:cubicBezTo>
                    <a:pt x="4715" y="119"/>
                    <a:pt x="4704" y="72"/>
                    <a:pt x="4668" y="48"/>
                  </a:cubicBezTo>
                  <a:cubicBezTo>
                    <a:pt x="4644" y="12"/>
                    <a:pt x="4596" y="0"/>
                    <a:pt x="4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286;p92">
              <a:extLst>
                <a:ext uri="{FF2B5EF4-FFF2-40B4-BE49-F238E27FC236}">
                  <a16:creationId xmlns:a16="http://schemas.microsoft.com/office/drawing/2014/main" id="{9217CCA8-E5AB-213A-398D-7B8A2DB02DBA}"/>
                </a:ext>
              </a:extLst>
            </p:cNvPr>
            <p:cNvSpPr/>
            <p:nvPr/>
          </p:nvSpPr>
          <p:spPr>
            <a:xfrm>
              <a:off x="4193872" y="3405023"/>
              <a:ext cx="9517" cy="44753"/>
            </a:xfrm>
            <a:custGeom>
              <a:avLst/>
              <a:gdLst/>
              <a:ahLst/>
              <a:cxnLst/>
              <a:rect l="l" t="t" r="r" b="b"/>
              <a:pathLst>
                <a:path w="299" h="1406" extrusionOk="0">
                  <a:moveTo>
                    <a:pt x="155" y="1"/>
                  </a:moveTo>
                  <a:cubicBezTo>
                    <a:pt x="60" y="1"/>
                    <a:pt x="0" y="72"/>
                    <a:pt x="0" y="156"/>
                  </a:cubicBezTo>
                  <a:lnTo>
                    <a:pt x="0" y="1251"/>
                  </a:lnTo>
                  <a:cubicBezTo>
                    <a:pt x="0" y="1346"/>
                    <a:pt x="72" y="1406"/>
                    <a:pt x="155" y="1406"/>
                  </a:cubicBezTo>
                  <a:cubicBezTo>
                    <a:pt x="239" y="1406"/>
                    <a:pt x="298" y="1322"/>
                    <a:pt x="298" y="1251"/>
                  </a:cubicBezTo>
                  <a:lnTo>
                    <a:pt x="298" y="156"/>
                  </a:lnTo>
                  <a:cubicBezTo>
                    <a:pt x="298" y="72"/>
                    <a:pt x="227"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287;p92">
              <a:extLst>
                <a:ext uri="{FF2B5EF4-FFF2-40B4-BE49-F238E27FC236}">
                  <a16:creationId xmlns:a16="http://schemas.microsoft.com/office/drawing/2014/main" id="{CA45FA06-43F6-6144-0DB5-ED311008C28B}"/>
                </a:ext>
              </a:extLst>
            </p:cNvPr>
            <p:cNvSpPr/>
            <p:nvPr/>
          </p:nvSpPr>
          <p:spPr>
            <a:xfrm>
              <a:off x="4275356" y="3444460"/>
              <a:ext cx="128116" cy="9485"/>
            </a:xfrm>
            <a:custGeom>
              <a:avLst/>
              <a:gdLst/>
              <a:ahLst/>
              <a:cxnLst/>
              <a:rect l="l" t="t" r="r" b="b"/>
              <a:pathLst>
                <a:path w="4025" h="298" extrusionOk="0">
                  <a:moveTo>
                    <a:pt x="155" y="0"/>
                  </a:moveTo>
                  <a:cubicBezTo>
                    <a:pt x="60" y="0"/>
                    <a:pt x="0" y="71"/>
                    <a:pt x="0" y="143"/>
                  </a:cubicBezTo>
                  <a:cubicBezTo>
                    <a:pt x="0" y="226"/>
                    <a:pt x="72" y="298"/>
                    <a:pt x="155" y="298"/>
                  </a:cubicBezTo>
                  <a:lnTo>
                    <a:pt x="3870" y="298"/>
                  </a:lnTo>
                  <a:cubicBezTo>
                    <a:pt x="3965" y="298"/>
                    <a:pt x="4025" y="226"/>
                    <a:pt x="4025" y="143"/>
                  </a:cubicBezTo>
                  <a:cubicBezTo>
                    <a:pt x="4025" y="71"/>
                    <a:pt x="3965" y="0"/>
                    <a:pt x="3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288;p92">
              <a:extLst>
                <a:ext uri="{FF2B5EF4-FFF2-40B4-BE49-F238E27FC236}">
                  <a16:creationId xmlns:a16="http://schemas.microsoft.com/office/drawing/2014/main" id="{8A4964BA-AC1F-3692-158B-E4203F6DE55C}"/>
                </a:ext>
              </a:extLst>
            </p:cNvPr>
            <p:cNvSpPr/>
            <p:nvPr/>
          </p:nvSpPr>
          <p:spPr>
            <a:xfrm>
              <a:off x="4275356" y="3463781"/>
              <a:ext cx="128116" cy="9485"/>
            </a:xfrm>
            <a:custGeom>
              <a:avLst/>
              <a:gdLst/>
              <a:ahLst/>
              <a:cxnLst/>
              <a:rect l="l" t="t" r="r" b="b"/>
              <a:pathLst>
                <a:path w="4025" h="298" extrusionOk="0">
                  <a:moveTo>
                    <a:pt x="155" y="0"/>
                  </a:moveTo>
                  <a:cubicBezTo>
                    <a:pt x="60" y="0"/>
                    <a:pt x="0" y="72"/>
                    <a:pt x="0" y="155"/>
                  </a:cubicBezTo>
                  <a:cubicBezTo>
                    <a:pt x="0" y="226"/>
                    <a:pt x="72" y="298"/>
                    <a:pt x="155" y="298"/>
                  </a:cubicBezTo>
                  <a:lnTo>
                    <a:pt x="3870" y="298"/>
                  </a:lnTo>
                  <a:cubicBezTo>
                    <a:pt x="3965" y="298"/>
                    <a:pt x="4025" y="226"/>
                    <a:pt x="4025" y="155"/>
                  </a:cubicBezTo>
                  <a:cubicBezTo>
                    <a:pt x="4025" y="72"/>
                    <a:pt x="3965" y="0"/>
                    <a:pt x="3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289;p92">
              <a:extLst>
                <a:ext uri="{FF2B5EF4-FFF2-40B4-BE49-F238E27FC236}">
                  <a16:creationId xmlns:a16="http://schemas.microsoft.com/office/drawing/2014/main" id="{8BDEAC48-C2F4-2319-F28F-4EE699DB016C}"/>
                </a:ext>
              </a:extLst>
            </p:cNvPr>
            <p:cNvSpPr/>
            <p:nvPr/>
          </p:nvSpPr>
          <p:spPr>
            <a:xfrm>
              <a:off x="4223442" y="3439527"/>
              <a:ext cx="38673" cy="38673"/>
            </a:xfrm>
            <a:custGeom>
              <a:avLst/>
              <a:gdLst/>
              <a:ahLst/>
              <a:cxnLst/>
              <a:rect l="l" t="t" r="r" b="b"/>
              <a:pathLst>
                <a:path w="1215" h="1215" extrusionOk="0">
                  <a:moveTo>
                    <a:pt x="905" y="322"/>
                  </a:moveTo>
                  <a:lnTo>
                    <a:pt x="905" y="917"/>
                  </a:lnTo>
                  <a:lnTo>
                    <a:pt x="310" y="917"/>
                  </a:lnTo>
                  <a:lnTo>
                    <a:pt x="310" y="322"/>
                  </a:lnTo>
                  <a:close/>
                  <a:moveTo>
                    <a:pt x="143" y="0"/>
                  </a:moveTo>
                  <a:cubicBezTo>
                    <a:pt x="48" y="0"/>
                    <a:pt x="0" y="72"/>
                    <a:pt x="0" y="155"/>
                  </a:cubicBezTo>
                  <a:lnTo>
                    <a:pt x="0" y="1060"/>
                  </a:lnTo>
                  <a:cubicBezTo>
                    <a:pt x="0" y="1155"/>
                    <a:pt x="72" y="1215"/>
                    <a:pt x="143" y="1215"/>
                  </a:cubicBezTo>
                  <a:lnTo>
                    <a:pt x="1048" y="1215"/>
                  </a:lnTo>
                  <a:cubicBezTo>
                    <a:pt x="1143" y="1215"/>
                    <a:pt x="1203" y="1131"/>
                    <a:pt x="1203" y="1060"/>
                  </a:cubicBezTo>
                  <a:lnTo>
                    <a:pt x="1203" y="155"/>
                  </a:lnTo>
                  <a:cubicBezTo>
                    <a:pt x="1215" y="72"/>
                    <a:pt x="1143" y="0"/>
                    <a:pt x="1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290;p92">
              <a:extLst>
                <a:ext uri="{FF2B5EF4-FFF2-40B4-BE49-F238E27FC236}">
                  <a16:creationId xmlns:a16="http://schemas.microsoft.com/office/drawing/2014/main" id="{66AF832F-A6BE-8AEF-8E29-2377696B72FA}"/>
                </a:ext>
              </a:extLst>
            </p:cNvPr>
            <p:cNvSpPr/>
            <p:nvPr/>
          </p:nvSpPr>
          <p:spPr>
            <a:xfrm>
              <a:off x="4275356" y="3525913"/>
              <a:ext cx="128116" cy="9517"/>
            </a:xfrm>
            <a:custGeom>
              <a:avLst/>
              <a:gdLst/>
              <a:ahLst/>
              <a:cxnLst/>
              <a:rect l="l" t="t" r="r" b="b"/>
              <a:pathLst>
                <a:path w="4025" h="299" extrusionOk="0">
                  <a:moveTo>
                    <a:pt x="155" y="1"/>
                  </a:moveTo>
                  <a:cubicBezTo>
                    <a:pt x="60" y="1"/>
                    <a:pt x="0" y="72"/>
                    <a:pt x="0" y="144"/>
                  </a:cubicBezTo>
                  <a:cubicBezTo>
                    <a:pt x="0" y="227"/>
                    <a:pt x="72" y="299"/>
                    <a:pt x="155" y="299"/>
                  </a:cubicBezTo>
                  <a:lnTo>
                    <a:pt x="3870" y="299"/>
                  </a:lnTo>
                  <a:cubicBezTo>
                    <a:pt x="3965" y="299"/>
                    <a:pt x="4025" y="227"/>
                    <a:pt x="4025" y="144"/>
                  </a:cubicBezTo>
                  <a:cubicBezTo>
                    <a:pt x="4025" y="72"/>
                    <a:pt x="3965" y="1"/>
                    <a:pt x="3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291;p92">
              <a:extLst>
                <a:ext uri="{FF2B5EF4-FFF2-40B4-BE49-F238E27FC236}">
                  <a16:creationId xmlns:a16="http://schemas.microsoft.com/office/drawing/2014/main" id="{75389BDA-75DD-5495-30F9-B078BD6DFD48}"/>
                </a:ext>
              </a:extLst>
            </p:cNvPr>
            <p:cNvSpPr/>
            <p:nvPr/>
          </p:nvSpPr>
          <p:spPr>
            <a:xfrm>
              <a:off x="4275356" y="3544884"/>
              <a:ext cx="128116" cy="9485"/>
            </a:xfrm>
            <a:custGeom>
              <a:avLst/>
              <a:gdLst/>
              <a:ahLst/>
              <a:cxnLst/>
              <a:rect l="l" t="t" r="r" b="b"/>
              <a:pathLst>
                <a:path w="4025" h="298" extrusionOk="0">
                  <a:moveTo>
                    <a:pt x="155" y="0"/>
                  </a:moveTo>
                  <a:cubicBezTo>
                    <a:pt x="60" y="0"/>
                    <a:pt x="0" y="72"/>
                    <a:pt x="0" y="143"/>
                  </a:cubicBezTo>
                  <a:cubicBezTo>
                    <a:pt x="0" y="226"/>
                    <a:pt x="72" y="298"/>
                    <a:pt x="155" y="298"/>
                  </a:cubicBezTo>
                  <a:lnTo>
                    <a:pt x="3870" y="298"/>
                  </a:lnTo>
                  <a:cubicBezTo>
                    <a:pt x="3965" y="298"/>
                    <a:pt x="4025" y="226"/>
                    <a:pt x="4025" y="143"/>
                  </a:cubicBezTo>
                  <a:cubicBezTo>
                    <a:pt x="4025" y="72"/>
                    <a:pt x="3965" y="0"/>
                    <a:pt x="3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292;p92">
              <a:extLst>
                <a:ext uri="{FF2B5EF4-FFF2-40B4-BE49-F238E27FC236}">
                  <a16:creationId xmlns:a16="http://schemas.microsoft.com/office/drawing/2014/main" id="{70F25514-9C33-E9F2-292B-7180B3778ACA}"/>
                </a:ext>
              </a:extLst>
            </p:cNvPr>
            <p:cNvSpPr/>
            <p:nvPr/>
          </p:nvSpPr>
          <p:spPr>
            <a:xfrm>
              <a:off x="4223442" y="3521011"/>
              <a:ext cx="38673" cy="38673"/>
            </a:xfrm>
            <a:custGeom>
              <a:avLst/>
              <a:gdLst/>
              <a:ahLst/>
              <a:cxnLst/>
              <a:rect l="l" t="t" r="r" b="b"/>
              <a:pathLst>
                <a:path w="1215" h="1215" extrusionOk="0">
                  <a:moveTo>
                    <a:pt x="905" y="298"/>
                  </a:moveTo>
                  <a:lnTo>
                    <a:pt x="905" y="893"/>
                  </a:lnTo>
                  <a:lnTo>
                    <a:pt x="310" y="893"/>
                  </a:lnTo>
                  <a:lnTo>
                    <a:pt x="310" y="298"/>
                  </a:lnTo>
                  <a:close/>
                  <a:moveTo>
                    <a:pt x="143" y="0"/>
                  </a:moveTo>
                  <a:cubicBezTo>
                    <a:pt x="48" y="0"/>
                    <a:pt x="0" y="83"/>
                    <a:pt x="0" y="155"/>
                  </a:cubicBezTo>
                  <a:lnTo>
                    <a:pt x="0" y="1060"/>
                  </a:lnTo>
                  <a:cubicBezTo>
                    <a:pt x="0" y="1155"/>
                    <a:pt x="72" y="1215"/>
                    <a:pt x="143" y="1215"/>
                  </a:cubicBezTo>
                  <a:lnTo>
                    <a:pt x="1048" y="1215"/>
                  </a:lnTo>
                  <a:cubicBezTo>
                    <a:pt x="1143" y="1215"/>
                    <a:pt x="1203" y="1131"/>
                    <a:pt x="1203" y="1060"/>
                  </a:cubicBezTo>
                  <a:lnTo>
                    <a:pt x="1203" y="155"/>
                  </a:lnTo>
                  <a:cubicBezTo>
                    <a:pt x="1215" y="83"/>
                    <a:pt x="1143" y="0"/>
                    <a:pt x="1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293;p92">
              <a:extLst>
                <a:ext uri="{FF2B5EF4-FFF2-40B4-BE49-F238E27FC236}">
                  <a16:creationId xmlns:a16="http://schemas.microsoft.com/office/drawing/2014/main" id="{C9D86636-F326-6B16-74D8-0752A4E2437C}"/>
                </a:ext>
              </a:extLst>
            </p:cNvPr>
            <p:cNvSpPr/>
            <p:nvPr/>
          </p:nvSpPr>
          <p:spPr>
            <a:xfrm>
              <a:off x="4223442" y="3602464"/>
              <a:ext cx="38673" cy="38705"/>
            </a:xfrm>
            <a:custGeom>
              <a:avLst/>
              <a:gdLst/>
              <a:ahLst/>
              <a:cxnLst/>
              <a:rect l="l" t="t" r="r" b="b"/>
              <a:pathLst>
                <a:path w="1215" h="1216" extrusionOk="0">
                  <a:moveTo>
                    <a:pt x="905" y="299"/>
                  </a:moveTo>
                  <a:lnTo>
                    <a:pt x="905" y="894"/>
                  </a:lnTo>
                  <a:lnTo>
                    <a:pt x="310" y="894"/>
                  </a:lnTo>
                  <a:lnTo>
                    <a:pt x="310" y="299"/>
                  </a:lnTo>
                  <a:close/>
                  <a:moveTo>
                    <a:pt x="143" y="1"/>
                  </a:moveTo>
                  <a:cubicBezTo>
                    <a:pt x="48" y="1"/>
                    <a:pt x="0" y="84"/>
                    <a:pt x="0" y="156"/>
                  </a:cubicBezTo>
                  <a:lnTo>
                    <a:pt x="0" y="1061"/>
                  </a:lnTo>
                  <a:cubicBezTo>
                    <a:pt x="0" y="1156"/>
                    <a:pt x="72" y="1215"/>
                    <a:pt x="143" y="1215"/>
                  </a:cubicBezTo>
                  <a:lnTo>
                    <a:pt x="1048" y="1215"/>
                  </a:lnTo>
                  <a:cubicBezTo>
                    <a:pt x="1143" y="1215"/>
                    <a:pt x="1203" y="1132"/>
                    <a:pt x="1203" y="1061"/>
                  </a:cubicBezTo>
                  <a:lnTo>
                    <a:pt x="1203" y="156"/>
                  </a:lnTo>
                  <a:cubicBezTo>
                    <a:pt x="1215" y="60"/>
                    <a:pt x="1143" y="1"/>
                    <a:pt x="1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294;p92">
              <a:extLst>
                <a:ext uri="{FF2B5EF4-FFF2-40B4-BE49-F238E27FC236}">
                  <a16:creationId xmlns:a16="http://schemas.microsoft.com/office/drawing/2014/main" id="{E78BAC78-D44B-EAAC-B93B-A92CC4DBF723}"/>
                </a:ext>
              </a:extLst>
            </p:cNvPr>
            <p:cNvSpPr/>
            <p:nvPr/>
          </p:nvSpPr>
          <p:spPr>
            <a:xfrm>
              <a:off x="4193872" y="3460375"/>
              <a:ext cx="289558" cy="224370"/>
            </a:xfrm>
            <a:custGeom>
              <a:avLst/>
              <a:gdLst/>
              <a:ahLst/>
              <a:cxnLst/>
              <a:rect l="l" t="t" r="r" b="b"/>
              <a:pathLst>
                <a:path w="9097" h="7049" extrusionOk="0">
                  <a:moveTo>
                    <a:pt x="6108" y="3751"/>
                  </a:moveTo>
                  <a:lnTo>
                    <a:pt x="8502" y="4620"/>
                  </a:lnTo>
                  <a:lnTo>
                    <a:pt x="7894" y="4894"/>
                  </a:lnTo>
                  <a:cubicBezTo>
                    <a:pt x="7847" y="4917"/>
                    <a:pt x="7811" y="4953"/>
                    <a:pt x="7799" y="5013"/>
                  </a:cubicBezTo>
                  <a:cubicBezTo>
                    <a:pt x="7787" y="5060"/>
                    <a:pt x="7799" y="5120"/>
                    <a:pt x="7847" y="5155"/>
                  </a:cubicBezTo>
                  <a:lnTo>
                    <a:pt x="8752" y="6060"/>
                  </a:lnTo>
                  <a:lnTo>
                    <a:pt x="8406" y="6406"/>
                  </a:lnTo>
                  <a:lnTo>
                    <a:pt x="7501" y="5489"/>
                  </a:lnTo>
                  <a:cubicBezTo>
                    <a:pt x="7478" y="5465"/>
                    <a:pt x="7430" y="5453"/>
                    <a:pt x="7394" y="5453"/>
                  </a:cubicBezTo>
                  <a:lnTo>
                    <a:pt x="7370" y="5453"/>
                  </a:lnTo>
                  <a:cubicBezTo>
                    <a:pt x="7323" y="5465"/>
                    <a:pt x="7275" y="5489"/>
                    <a:pt x="7251" y="5536"/>
                  </a:cubicBezTo>
                  <a:lnTo>
                    <a:pt x="6966" y="6156"/>
                  </a:lnTo>
                  <a:lnTo>
                    <a:pt x="6108" y="3751"/>
                  </a:lnTo>
                  <a:close/>
                  <a:moveTo>
                    <a:pt x="155" y="0"/>
                  </a:moveTo>
                  <a:cubicBezTo>
                    <a:pt x="60" y="0"/>
                    <a:pt x="0" y="83"/>
                    <a:pt x="0" y="155"/>
                  </a:cubicBezTo>
                  <a:lnTo>
                    <a:pt x="0" y="6894"/>
                  </a:lnTo>
                  <a:cubicBezTo>
                    <a:pt x="0" y="6989"/>
                    <a:pt x="72" y="7049"/>
                    <a:pt x="155" y="7049"/>
                  </a:cubicBezTo>
                  <a:lnTo>
                    <a:pt x="7573" y="7049"/>
                  </a:lnTo>
                  <a:cubicBezTo>
                    <a:pt x="7668" y="7049"/>
                    <a:pt x="7728" y="6965"/>
                    <a:pt x="7728" y="6894"/>
                  </a:cubicBezTo>
                  <a:lnTo>
                    <a:pt x="7728" y="6156"/>
                  </a:lnTo>
                  <a:lnTo>
                    <a:pt x="8204" y="6632"/>
                  </a:lnTo>
                  <a:cubicBezTo>
                    <a:pt x="8263" y="6691"/>
                    <a:pt x="8335" y="6715"/>
                    <a:pt x="8430" y="6715"/>
                  </a:cubicBezTo>
                  <a:cubicBezTo>
                    <a:pt x="8513" y="6715"/>
                    <a:pt x="8585" y="6691"/>
                    <a:pt x="8644" y="6632"/>
                  </a:cubicBezTo>
                  <a:lnTo>
                    <a:pt x="8990" y="6287"/>
                  </a:lnTo>
                  <a:cubicBezTo>
                    <a:pt x="9097" y="6156"/>
                    <a:pt x="9097" y="5953"/>
                    <a:pt x="8978" y="5822"/>
                  </a:cubicBezTo>
                  <a:lnTo>
                    <a:pt x="8228" y="5084"/>
                  </a:lnTo>
                  <a:lnTo>
                    <a:pt x="8644" y="4882"/>
                  </a:lnTo>
                  <a:cubicBezTo>
                    <a:pt x="8763" y="4822"/>
                    <a:pt x="8835" y="4703"/>
                    <a:pt x="8823" y="4584"/>
                  </a:cubicBezTo>
                  <a:cubicBezTo>
                    <a:pt x="8811" y="4465"/>
                    <a:pt x="8740" y="4346"/>
                    <a:pt x="8621" y="4310"/>
                  </a:cubicBezTo>
                  <a:lnTo>
                    <a:pt x="7728" y="3989"/>
                  </a:lnTo>
                  <a:lnTo>
                    <a:pt x="7728" y="1762"/>
                  </a:lnTo>
                  <a:cubicBezTo>
                    <a:pt x="7728" y="1667"/>
                    <a:pt x="7656" y="1607"/>
                    <a:pt x="7573" y="1607"/>
                  </a:cubicBezTo>
                  <a:cubicBezTo>
                    <a:pt x="7489" y="1607"/>
                    <a:pt x="7430" y="1691"/>
                    <a:pt x="7430" y="1762"/>
                  </a:cubicBezTo>
                  <a:lnTo>
                    <a:pt x="7430" y="3893"/>
                  </a:lnTo>
                  <a:lnTo>
                    <a:pt x="6227" y="3453"/>
                  </a:lnTo>
                  <a:cubicBezTo>
                    <a:pt x="6193" y="3442"/>
                    <a:pt x="6158" y="3437"/>
                    <a:pt x="6124" y="3437"/>
                  </a:cubicBezTo>
                  <a:cubicBezTo>
                    <a:pt x="6041" y="3437"/>
                    <a:pt x="5962" y="3469"/>
                    <a:pt x="5894" y="3536"/>
                  </a:cubicBezTo>
                  <a:cubicBezTo>
                    <a:pt x="5799" y="3620"/>
                    <a:pt x="5775" y="3739"/>
                    <a:pt x="5823" y="3858"/>
                  </a:cubicBezTo>
                  <a:lnTo>
                    <a:pt x="6085" y="4620"/>
                  </a:lnTo>
                  <a:lnTo>
                    <a:pt x="2727" y="4620"/>
                  </a:lnTo>
                  <a:cubicBezTo>
                    <a:pt x="2632" y="4620"/>
                    <a:pt x="2572" y="4691"/>
                    <a:pt x="2572" y="4763"/>
                  </a:cubicBezTo>
                  <a:cubicBezTo>
                    <a:pt x="2572" y="4858"/>
                    <a:pt x="2644" y="4917"/>
                    <a:pt x="2727" y="4917"/>
                  </a:cubicBezTo>
                  <a:lnTo>
                    <a:pt x="6204" y="4917"/>
                  </a:lnTo>
                  <a:lnTo>
                    <a:pt x="6311" y="5215"/>
                  </a:lnTo>
                  <a:lnTo>
                    <a:pt x="2727" y="5215"/>
                  </a:lnTo>
                  <a:cubicBezTo>
                    <a:pt x="2632" y="5215"/>
                    <a:pt x="2572" y="5286"/>
                    <a:pt x="2572" y="5358"/>
                  </a:cubicBezTo>
                  <a:cubicBezTo>
                    <a:pt x="2572" y="5453"/>
                    <a:pt x="2644" y="5513"/>
                    <a:pt x="2727" y="5513"/>
                  </a:cubicBezTo>
                  <a:lnTo>
                    <a:pt x="6418" y="5513"/>
                  </a:lnTo>
                  <a:lnTo>
                    <a:pt x="6668" y="6239"/>
                  </a:lnTo>
                  <a:cubicBezTo>
                    <a:pt x="6716" y="6358"/>
                    <a:pt x="6811" y="6453"/>
                    <a:pt x="6954" y="6453"/>
                  </a:cubicBezTo>
                  <a:cubicBezTo>
                    <a:pt x="7085" y="6453"/>
                    <a:pt x="7204" y="6394"/>
                    <a:pt x="7251" y="6275"/>
                  </a:cubicBezTo>
                  <a:lnTo>
                    <a:pt x="7406" y="5929"/>
                  </a:lnTo>
                  <a:lnTo>
                    <a:pt x="7406" y="6727"/>
                  </a:lnTo>
                  <a:lnTo>
                    <a:pt x="298" y="6727"/>
                  </a:lnTo>
                  <a:lnTo>
                    <a:pt x="298" y="155"/>
                  </a:lnTo>
                  <a:cubicBezTo>
                    <a:pt x="298" y="60"/>
                    <a:pt x="227"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16324;p92">
            <a:extLst>
              <a:ext uri="{FF2B5EF4-FFF2-40B4-BE49-F238E27FC236}">
                <a16:creationId xmlns:a16="http://schemas.microsoft.com/office/drawing/2014/main" id="{DEBAF5EB-D58B-B8CB-AA92-5F5F8EE48344}"/>
              </a:ext>
            </a:extLst>
          </p:cNvPr>
          <p:cNvGrpSpPr/>
          <p:nvPr/>
        </p:nvGrpSpPr>
        <p:grpSpPr>
          <a:xfrm>
            <a:off x="4896086" y="3894733"/>
            <a:ext cx="321189" cy="498249"/>
            <a:chOff x="3764485" y="2890682"/>
            <a:chExt cx="222874" cy="345737"/>
          </a:xfrm>
          <a:solidFill>
            <a:schemeClr val="bg1"/>
          </a:solidFill>
        </p:grpSpPr>
        <p:sp>
          <p:nvSpPr>
            <p:cNvPr id="81" name="Google Shape;16325;p92">
              <a:extLst>
                <a:ext uri="{FF2B5EF4-FFF2-40B4-BE49-F238E27FC236}">
                  <a16:creationId xmlns:a16="http://schemas.microsoft.com/office/drawing/2014/main" id="{57777266-ACEF-74B3-28CC-EDCB501A1192}"/>
                </a:ext>
              </a:extLst>
            </p:cNvPr>
            <p:cNvSpPr/>
            <p:nvPr/>
          </p:nvSpPr>
          <p:spPr>
            <a:xfrm>
              <a:off x="3764485" y="2890682"/>
              <a:ext cx="222874" cy="345737"/>
            </a:xfrm>
            <a:custGeom>
              <a:avLst/>
              <a:gdLst/>
              <a:ahLst/>
              <a:cxnLst/>
              <a:rect l="l" t="t" r="r" b="b"/>
              <a:pathLst>
                <a:path w="7002" h="10862" extrusionOk="0">
                  <a:moveTo>
                    <a:pt x="3596" y="348"/>
                  </a:moveTo>
                  <a:lnTo>
                    <a:pt x="3727" y="396"/>
                  </a:lnTo>
                  <a:cubicBezTo>
                    <a:pt x="3882" y="467"/>
                    <a:pt x="4001" y="610"/>
                    <a:pt x="4073" y="801"/>
                  </a:cubicBezTo>
                  <a:cubicBezTo>
                    <a:pt x="3894" y="777"/>
                    <a:pt x="3739" y="753"/>
                    <a:pt x="3596" y="729"/>
                  </a:cubicBezTo>
                  <a:lnTo>
                    <a:pt x="3596" y="348"/>
                  </a:lnTo>
                  <a:close/>
                  <a:moveTo>
                    <a:pt x="6168" y="8504"/>
                  </a:moveTo>
                  <a:cubicBezTo>
                    <a:pt x="6275" y="8504"/>
                    <a:pt x="6347" y="8587"/>
                    <a:pt x="6347" y="8683"/>
                  </a:cubicBezTo>
                  <a:lnTo>
                    <a:pt x="6347" y="8861"/>
                  </a:lnTo>
                  <a:lnTo>
                    <a:pt x="6168" y="8861"/>
                  </a:lnTo>
                  <a:cubicBezTo>
                    <a:pt x="6085" y="8861"/>
                    <a:pt x="6001" y="8945"/>
                    <a:pt x="6001" y="9028"/>
                  </a:cubicBezTo>
                  <a:cubicBezTo>
                    <a:pt x="6001" y="9123"/>
                    <a:pt x="6085" y="9195"/>
                    <a:pt x="6168" y="9195"/>
                  </a:cubicBezTo>
                  <a:lnTo>
                    <a:pt x="6513" y="9195"/>
                  </a:lnTo>
                  <a:cubicBezTo>
                    <a:pt x="6621" y="9195"/>
                    <a:pt x="6692" y="9266"/>
                    <a:pt x="6692" y="9373"/>
                  </a:cubicBezTo>
                  <a:lnTo>
                    <a:pt x="6692" y="10397"/>
                  </a:lnTo>
                  <a:cubicBezTo>
                    <a:pt x="6680" y="10504"/>
                    <a:pt x="6597" y="10576"/>
                    <a:pt x="6501" y="10576"/>
                  </a:cubicBezTo>
                  <a:lnTo>
                    <a:pt x="1394" y="10576"/>
                  </a:lnTo>
                  <a:cubicBezTo>
                    <a:pt x="1287" y="10576"/>
                    <a:pt x="1215" y="10504"/>
                    <a:pt x="1215" y="10397"/>
                  </a:cubicBezTo>
                  <a:lnTo>
                    <a:pt x="1215" y="9373"/>
                  </a:lnTo>
                  <a:cubicBezTo>
                    <a:pt x="1215" y="9266"/>
                    <a:pt x="1287" y="9195"/>
                    <a:pt x="1394" y="9195"/>
                  </a:cubicBezTo>
                  <a:lnTo>
                    <a:pt x="5489" y="9195"/>
                  </a:lnTo>
                  <a:cubicBezTo>
                    <a:pt x="5573" y="9195"/>
                    <a:pt x="5644" y="9123"/>
                    <a:pt x="5644" y="9028"/>
                  </a:cubicBezTo>
                  <a:cubicBezTo>
                    <a:pt x="5644" y="8945"/>
                    <a:pt x="5573" y="8861"/>
                    <a:pt x="5489" y="8861"/>
                  </a:cubicBezTo>
                  <a:lnTo>
                    <a:pt x="1560" y="8861"/>
                  </a:lnTo>
                  <a:lnTo>
                    <a:pt x="1560" y="8683"/>
                  </a:lnTo>
                  <a:cubicBezTo>
                    <a:pt x="1560" y="8587"/>
                    <a:pt x="1632" y="8504"/>
                    <a:pt x="1739" y="8504"/>
                  </a:cubicBezTo>
                  <a:close/>
                  <a:moveTo>
                    <a:pt x="3471" y="1"/>
                  </a:moveTo>
                  <a:cubicBezTo>
                    <a:pt x="3436" y="1"/>
                    <a:pt x="3413" y="3"/>
                    <a:pt x="3406" y="3"/>
                  </a:cubicBezTo>
                  <a:cubicBezTo>
                    <a:pt x="3311" y="3"/>
                    <a:pt x="3251" y="74"/>
                    <a:pt x="3251" y="158"/>
                  </a:cubicBezTo>
                  <a:lnTo>
                    <a:pt x="3251" y="682"/>
                  </a:lnTo>
                  <a:cubicBezTo>
                    <a:pt x="3184" y="678"/>
                    <a:pt x="3123" y="676"/>
                    <a:pt x="3071" y="676"/>
                  </a:cubicBezTo>
                  <a:cubicBezTo>
                    <a:pt x="2968" y="676"/>
                    <a:pt x="2902" y="682"/>
                    <a:pt x="2894" y="682"/>
                  </a:cubicBezTo>
                  <a:cubicBezTo>
                    <a:pt x="2811" y="682"/>
                    <a:pt x="2751" y="753"/>
                    <a:pt x="2751" y="848"/>
                  </a:cubicBezTo>
                  <a:cubicBezTo>
                    <a:pt x="2751" y="932"/>
                    <a:pt x="2822" y="991"/>
                    <a:pt x="2906" y="991"/>
                  </a:cubicBezTo>
                  <a:cubicBezTo>
                    <a:pt x="2909" y="991"/>
                    <a:pt x="2939" y="990"/>
                    <a:pt x="2991" y="990"/>
                  </a:cubicBezTo>
                  <a:cubicBezTo>
                    <a:pt x="3356" y="990"/>
                    <a:pt x="4811" y="1045"/>
                    <a:pt x="5728" y="1920"/>
                  </a:cubicBezTo>
                  <a:cubicBezTo>
                    <a:pt x="6228" y="2408"/>
                    <a:pt x="6501" y="3063"/>
                    <a:pt x="6501" y="3896"/>
                  </a:cubicBezTo>
                  <a:cubicBezTo>
                    <a:pt x="6501" y="4789"/>
                    <a:pt x="6299" y="5361"/>
                    <a:pt x="6097" y="5968"/>
                  </a:cubicBezTo>
                  <a:cubicBezTo>
                    <a:pt x="5882" y="6575"/>
                    <a:pt x="5668" y="7194"/>
                    <a:pt x="5644" y="8171"/>
                  </a:cubicBezTo>
                  <a:lnTo>
                    <a:pt x="1989" y="8171"/>
                  </a:lnTo>
                  <a:cubicBezTo>
                    <a:pt x="1941" y="8075"/>
                    <a:pt x="1882" y="7909"/>
                    <a:pt x="1882" y="7647"/>
                  </a:cubicBezTo>
                  <a:cubicBezTo>
                    <a:pt x="1882" y="7230"/>
                    <a:pt x="2132" y="6266"/>
                    <a:pt x="3882" y="4515"/>
                  </a:cubicBezTo>
                  <a:cubicBezTo>
                    <a:pt x="3918" y="4480"/>
                    <a:pt x="3942" y="4385"/>
                    <a:pt x="3906" y="4325"/>
                  </a:cubicBezTo>
                  <a:cubicBezTo>
                    <a:pt x="3886" y="4275"/>
                    <a:pt x="3825" y="4251"/>
                    <a:pt x="3764" y="4251"/>
                  </a:cubicBezTo>
                  <a:cubicBezTo>
                    <a:pt x="3751" y="4251"/>
                    <a:pt x="3739" y="4252"/>
                    <a:pt x="3727" y="4254"/>
                  </a:cubicBezTo>
                  <a:cubicBezTo>
                    <a:pt x="3727" y="4254"/>
                    <a:pt x="3635" y="4276"/>
                    <a:pt x="3486" y="4276"/>
                  </a:cubicBezTo>
                  <a:cubicBezTo>
                    <a:pt x="3292" y="4276"/>
                    <a:pt x="3001" y="4238"/>
                    <a:pt x="2691" y="4063"/>
                  </a:cubicBezTo>
                  <a:cubicBezTo>
                    <a:pt x="2620" y="4020"/>
                    <a:pt x="2540" y="4000"/>
                    <a:pt x="2460" y="4000"/>
                  </a:cubicBezTo>
                  <a:cubicBezTo>
                    <a:pt x="2341" y="4000"/>
                    <a:pt x="2220" y="4044"/>
                    <a:pt x="2120" y="4123"/>
                  </a:cubicBezTo>
                  <a:cubicBezTo>
                    <a:pt x="1924" y="4281"/>
                    <a:pt x="1552" y="4499"/>
                    <a:pt x="998" y="4499"/>
                  </a:cubicBezTo>
                  <a:cubicBezTo>
                    <a:pt x="846" y="4499"/>
                    <a:pt x="680" y="4482"/>
                    <a:pt x="501" y="4444"/>
                  </a:cubicBezTo>
                  <a:lnTo>
                    <a:pt x="370" y="3777"/>
                  </a:lnTo>
                  <a:lnTo>
                    <a:pt x="2001" y="2146"/>
                  </a:lnTo>
                  <a:cubicBezTo>
                    <a:pt x="2037" y="2110"/>
                    <a:pt x="2049" y="2063"/>
                    <a:pt x="2049" y="2027"/>
                  </a:cubicBezTo>
                  <a:lnTo>
                    <a:pt x="2049" y="1813"/>
                  </a:lnTo>
                  <a:cubicBezTo>
                    <a:pt x="2049" y="1729"/>
                    <a:pt x="2120" y="1634"/>
                    <a:pt x="2215" y="1634"/>
                  </a:cubicBezTo>
                  <a:cubicBezTo>
                    <a:pt x="2327" y="1626"/>
                    <a:pt x="2501" y="1615"/>
                    <a:pt x="2715" y="1615"/>
                  </a:cubicBezTo>
                  <a:cubicBezTo>
                    <a:pt x="3115" y="1615"/>
                    <a:pt x="3656" y="1654"/>
                    <a:pt x="4192" y="1825"/>
                  </a:cubicBezTo>
                  <a:cubicBezTo>
                    <a:pt x="4211" y="1833"/>
                    <a:pt x="4231" y="1837"/>
                    <a:pt x="4250" y="1837"/>
                  </a:cubicBezTo>
                  <a:cubicBezTo>
                    <a:pt x="4314" y="1837"/>
                    <a:pt x="4373" y="1794"/>
                    <a:pt x="4382" y="1729"/>
                  </a:cubicBezTo>
                  <a:cubicBezTo>
                    <a:pt x="4418" y="1634"/>
                    <a:pt x="4370" y="1539"/>
                    <a:pt x="4275" y="1527"/>
                  </a:cubicBezTo>
                  <a:cubicBezTo>
                    <a:pt x="3701" y="1346"/>
                    <a:pt x="3117" y="1300"/>
                    <a:pt x="2687" y="1300"/>
                  </a:cubicBezTo>
                  <a:cubicBezTo>
                    <a:pt x="2465" y="1300"/>
                    <a:pt x="2285" y="1312"/>
                    <a:pt x="2168" y="1325"/>
                  </a:cubicBezTo>
                  <a:cubicBezTo>
                    <a:pt x="1906" y="1348"/>
                    <a:pt x="1715" y="1563"/>
                    <a:pt x="1715" y="1813"/>
                  </a:cubicBezTo>
                  <a:lnTo>
                    <a:pt x="1715" y="1968"/>
                  </a:lnTo>
                  <a:lnTo>
                    <a:pt x="60" y="3611"/>
                  </a:lnTo>
                  <a:cubicBezTo>
                    <a:pt x="24" y="3658"/>
                    <a:pt x="1" y="3706"/>
                    <a:pt x="24" y="3765"/>
                  </a:cubicBezTo>
                  <a:lnTo>
                    <a:pt x="179" y="4611"/>
                  </a:lnTo>
                  <a:cubicBezTo>
                    <a:pt x="203" y="4670"/>
                    <a:pt x="239" y="4718"/>
                    <a:pt x="298" y="4730"/>
                  </a:cubicBezTo>
                  <a:cubicBezTo>
                    <a:pt x="542" y="4788"/>
                    <a:pt x="764" y="4813"/>
                    <a:pt x="967" y="4813"/>
                  </a:cubicBezTo>
                  <a:cubicBezTo>
                    <a:pt x="1627" y="4813"/>
                    <a:pt x="2071" y="4552"/>
                    <a:pt x="2299" y="4361"/>
                  </a:cubicBezTo>
                  <a:cubicBezTo>
                    <a:pt x="2338" y="4329"/>
                    <a:pt x="2389" y="4313"/>
                    <a:pt x="2435" y="4313"/>
                  </a:cubicBezTo>
                  <a:cubicBezTo>
                    <a:pt x="2459" y="4313"/>
                    <a:pt x="2481" y="4317"/>
                    <a:pt x="2501" y="4325"/>
                  </a:cubicBezTo>
                  <a:cubicBezTo>
                    <a:pt x="2822" y="4504"/>
                    <a:pt x="3120" y="4563"/>
                    <a:pt x="3334" y="4587"/>
                  </a:cubicBezTo>
                  <a:cubicBezTo>
                    <a:pt x="1846" y="6135"/>
                    <a:pt x="1537" y="7099"/>
                    <a:pt x="1537" y="7635"/>
                  </a:cubicBezTo>
                  <a:cubicBezTo>
                    <a:pt x="1537" y="7861"/>
                    <a:pt x="1584" y="8040"/>
                    <a:pt x="1608" y="8159"/>
                  </a:cubicBezTo>
                  <a:cubicBezTo>
                    <a:pt x="1370" y="8195"/>
                    <a:pt x="1191" y="8397"/>
                    <a:pt x="1191" y="8647"/>
                  </a:cubicBezTo>
                  <a:lnTo>
                    <a:pt x="1191" y="8849"/>
                  </a:lnTo>
                  <a:cubicBezTo>
                    <a:pt x="1001" y="8909"/>
                    <a:pt x="858" y="9111"/>
                    <a:pt x="858" y="9326"/>
                  </a:cubicBezTo>
                  <a:lnTo>
                    <a:pt x="858" y="10361"/>
                  </a:lnTo>
                  <a:cubicBezTo>
                    <a:pt x="858" y="10635"/>
                    <a:pt x="1072" y="10861"/>
                    <a:pt x="1358" y="10861"/>
                  </a:cubicBezTo>
                  <a:lnTo>
                    <a:pt x="6501" y="10861"/>
                  </a:lnTo>
                  <a:cubicBezTo>
                    <a:pt x="6775" y="10861"/>
                    <a:pt x="7002" y="10635"/>
                    <a:pt x="7002" y="10361"/>
                  </a:cubicBezTo>
                  <a:lnTo>
                    <a:pt x="7002" y="9326"/>
                  </a:lnTo>
                  <a:cubicBezTo>
                    <a:pt x="7002" y="9171"/>
                    <a:pt x="6859" y="8968"/>
                    <a:pt x="6656" y="8897"/>
                  </a:cubicBezTo>
                  <a:lnTo>
                    <a:pt x="6656" y="8695"/>
                  </a:lnTo>
                  <a:cubicBezTo>
                    <a:pt x="6656" y="8409"/>
                    <a:pt x="6442" y="8183"/>
                    <a:pt x="6156" y="8183"/>
                  </a:cubicBezTo>
                  <a:lnTo>
                    <a:pt x="5978" y="8183"/>
                  </a:lnTo>
                  <a:cubicBezTo>
                    <a:pt x="5990" y="7266"/>
                    <a:pt x="6204" y="6671"/>
                    <a:pt x="6406" y="6087"/>
                  </a:cubicBezTo>
                  <a:cubicBezTo>
                    <a:pt x="6621" y="5492"/>
                    <a:pt x="6823" y="4861"/>
                    <a:pt x="6823" y="3908"/>
                  </a:cubicBezTo>
                  <a:cubicBezTo>
                    <a:pt x="6823" y="2991"/>
                    <a:pt x="6525" y="2241"/>
                    <a:pt x="5966" y="1694"/>
                  </a:cubicBezTo>
                  <a:cubicBezTo>
                    <a:pt x="5501" y="1265"/>
                    <a:pt x="4930" y="1015"/>
                    <a:pt x="4418" y="860"/>
                  </a:cubicBezTo>
                  <a:cubicBezTo>
                    <a:pt x="4311" y="396"/>
                    <a:pt x="4061" y="182"/>
                    <a:pt x="3846" y="86"/>
                  </a:cubicBezTo>
                  <a:cubicBezTo>
                    <a:pt x="3690" y="12"/>
                    <a:pt x="3550" y="1"/>
                    <a:pt x="34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326;p92">
              <a:extLst>
                <a:ext uri="{FF2B5EF4-FFF2-40B4-BE49-F238E27FC236}">
                  <a16:creationId xmlns:a16="http://schemas.microsoft.com/office/drawing/2014/main" id="{46FD4E14-7369-05F4-E87C-BE92BB6D319B}"/>
                </a:ext>
              </a:extLst>
            </p:cNvPr>
            <p:cNvSpPr/>
            <p:nvPr/>
          </p:nvSpPr>
          <p:spPr>
            <a:xfrm>
              <a:off x="3913799" y="2948231"/>
              <a:ext cx="20499" cy="14960"/>
            </a:xfrm>
            <a:custGeom>
              <a:avLst/>
              <a:gdLst/>
              <a:ahLst/>
              <a:cxnLst/>
              <a:rect l="l" t="t" r="r" b="b"/>
              <a:pathLst>
                <a:path w="644" h="470" extrusionOk="0">
                  <a:moveTo>
                    <a:pt x="184" y="0"/>
                  </a:moveTo>
                  <a:cubicBezTo>
                    <a:pt x="126" y="0"/>
                    <a:pt x="73" y="27"/>
                    <a:pt x="48" y="76"/>
                  </a:cubicBezTo>
                  <a:cubicBezTo>
                    <a:pt x="1" y="148"/>
                    <a:pt x="36" y="255"/>
                    <a:pt x="108" y="291"/>
                  </a:cubicBezTo>
                  <a:cubicBezTo>
                    <a:pt x="203" y="326"/>
                    <a:pt x="286" y="386"/>
                    <a:pt x="358" y="433"/>
                  </a:cubicBezTo>
                  <a:cubicBezTo>
                    <a:pt x="394" y="445"/>
                    <a:pt x="417" y="469"/>
                    <a:pt x="453" y="469"/>
                  </a:cubicBezTo>
                  <a:cubicBezTo>
                    <a:pt x="501" y="469"/>
                    <a:pt x="560" y="433"/>
                    <a:pt x="584" y="386"/>
                  </a:cubicBezTo>
                  <a:cubicBezTo>
                    <a:pt x="644" y="326"/>
                    <a:pt x="620" y="231"/>
                    <a:pt x="537" y="183"/>
                  </a:cubicBezTo>
                  <a:cubicBezTo>
                    <a:pt x="453" y="124"/>
                    <a:pt x="358" y="64"/>
                    <a:pt x="263" y="17"/>
                  </a:cubicBezTo>
                  <a:cubicBezTo>
                    <a:pt x="237" y="6"/>
                    <a:pt x="210"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327;p92">
              <a:extLst>
                <a:ext uri="{FF2B5EF4-FFF2-40B4-BE49-F238E27FC236}">
                  <a16:creationId xmlns:a16="http://schemas.microsoft.com/office/drawing/2014/main" id="{8803A01D-6D3E-9FBF-153A-F4BACBDD626A}"/>
                </a:ext>
              </a:extLst>
            </p:cNvPr>
            <p:cNvSpPr/>
            <p:nvPr/>
          </p:nvSpPr>
          <p:spPr>
            <a:xfrm>
              <a:off x="3841418" y="2956315"/>
              <a:ext cx="10631" cy="15947"/>
            </a:xfrm>
            <a:custGeom>
              <a:avLst/>
              <a:gdLst/>
              <a:ahLst/>
              <a:cxnLst/>
              <a:rect l="l" t="t" r="r" b="b"/>
              <a:pathLst>
                <a:path w="334" h="501" extrusionOk="0">
                  <a:moveTo>
                    <a:pt x="167" y="1"/>
                  </a:moveTo>
                  <a:cubicBezTo>
                    <a:pt x="72" y="1"/>
                    <a:pt x="1" y="72"/>
                    <a:pt x="1" y="167"/>
                  </a:cubicBezTo>
                  <a:lnTo>
                    <a:pt x="1" y="334"/>
                  </a:lnTo>
                  <a:cubicBezTo>
                    <a:pt x="1" y="418"/>
                    <a:pt x="72" y="501"/>
                    <a:pt x="167" y="501"/>
                  </a:cubicBezTo>
                  <a:cubicBezTo>
                    <a:pt x="251" y="501"/>
                    <a:pt x="334" y="418"/>
                    <a:pt x="334" y="334"/>
                  </a:cubicBezTo>
                  <a:lnTo>
                    <a:pt x="334" y="167"/>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oogle Shape;16328;p92">
            <a:extLst>
              <a:ext uri="{FF2B5EF4-FFF2-40B4-BE49-F238E27FC236}">
                <a16:creationId xmlns:a16="http://schemas.microsoft.com/office/drawing/2014/main" id="{9CCD6CC1-1DF0-BCA4-56CA-589E729285F5}"/>
              </a:ext>
            </a:extLst>
          </p:cNvPr>
          <p:cNvGrpSpPr/>
          <p:nvPr/>
        </p:nvGrpSpPr>
        <p:grpSpPr>
          <a:xfrm>
            <a:off x="2697124" y="3919879"/>
            <a:ext cx="609012" cy="447298"/>
            <a:chOff x="2278533" y="2937377"/>
            <a:chExt cx="346788" cy="254704"/>
          </a:xfrm>
          <a:solidFill>
            <a:schemeClr val="bg1"/>
          </a:solidFill>
        </p:grpSpPr>
        <p:sp>
          <p:nvSpPr>
            <p:cNvPr id="85" name="Google Shape;16329;p92">
              <a:extLst>
                <a:ext uri="{FF2B5EF4-FFF2-40B4-BE49-F238E27FC236}">
                  <a16:creationId xmlns:a16="http://schemas.microsoft.com/office/drawing/2014/main" id="{31E3D400-86E9-A029-DEBC-2696FCFC5A17}"/>
                </a:ext>
              </a:extLst>
            </p:cNvPr>
            <p:cNvSpPr/>
            <p:nvPr/>
          </p:nvSpPr>
          <p:spPr>
            <a:xfrm>
              <a:off x="2317557" y="2958607"/>
              <a:ext cx="270619" cy="184200"/>
            </a:xfrm>
            <a:custGeom>
              <a:avLst/>
              <a:gdLst/>
              <a:ahLst/>
              <a:cxnLst/>
              <a:rect l="l" t="t" r="r" b="b"/>
              <a:pathLst>
                <a:path w="8502" h="5787" extrusionOk="0">
                  <a:moveTo>
                    <a:pt x="2691" y="1179"/>
                  </a:moveTo>
                  <a:cubicBezTo>
                    <a:pt x="2882" y="1179"/>
                    <a:pt x="3049" y="1346"/>
                    <a:pt x="3049" y="1536"/>
                  </a:cubicBezTo>
                  <a:lnTo>
                    <a:pt x="3049" y="1881"/>
                  </a:lnTo>
                  <a:cubicBezTo>
                    <a:pt x="3049" y="2167"/>
                    <a:pt x="2810" y="2405"/>
                    <a:pt x="2525" y="2405"/>
                  </a:cubicBezTo>
                  <a:cubicBezTo>
                    <a:pt x="2227" y="2405"/>
                    <a:pt x="1989" y="2167"/>
                    <a:pt x="1989" y="1881"/>
                  </a:cubicBezTo>
                  <a:lnTo>
                    <a:pt x="1989" y="1536"/>
                  </a:lnTo>
                  <a:cubicBezTo>
                    <a:pt x="1989" y="1346"/>
                    <a:pt x="2156" y="1179"/>
                    <a:pt x="2346" y="1179"/>
                  </a:cubicBezTo>
                  <a:close/>
                  <a:moveTo>
                    <a:pt x="6787" y="1036"/>
                  </a:moveTo>
                  <a:cubicBezTo>
                    <a:pt x="6894" y="1036"/>
                    <a:pt x="6966" y="1108"/>
                    <a:pt x="6966" y="1215"/>
                  </a:cubicBezTo>
                  <a:lnTo>
                    <a:pt x="6966" y="1715"/>
                  </a:lnTo>
                  <a:cubicBezTo>
                    <a:pt x="6966" y="1774"/>
                    <a:pt x="6930" y="1834"/>
                    <a:pt x="6871" y="1870"/>
                  </a:cubicBezTo>
                  <a:cubicBezTo>
                    <a:pt x="6835" y="1893"/>
                    <a:pt x="6799" y="1941"/>
                    <a:pt x="6799" y="2000"/>
                  </a:cubicBezTo>
                  <a:lnTo>
                    <a:pt x="6799" y="2251"/>
                  </a:lnTo>
                  <a:cubicBezTo>
                    <a:pt x="6799" y="2334"/>
                    <a:pt x="6847" y="2381"/>
                    <a:pt x="6918" y="2405"/>
                  </a:cubicBezTo>
                  <a:lnTo>
                    <a:pt x="7335" y="2512"/>
                  </a:lnTo>
                  <a:cubicBezTo>
                    <a:pt x="7406" y="2524"/>
                    <a:pt x="7466" y="2596"/>
                    <a:pt x="7466" y="2691"/>
                  </a:cubicBezTo>
                  <a:lnTo>
                    <a:pt x="7466" y="2727"/>
                  </a:lnTo>
                  <a:lnTo>
                    <a:pt x="5739" y="2727"/>
                  </a:lnTo>
                  <a:lnTo>
                    <a:pt x="5739" y="2691"/>
                  </a:lnTo>
                  <a:cubicBezTo>
                    <a:pt x="5739" y="2596"/>
                    <a:pt x="5799" y="2536"/>
                    <a:pt x="5870" y="2512"/>
                  </a:cubicBezTo>
                  <a:lnTo>
                    <a:pt x="6287" y="2405"/>
                  </a:lnTo>
                  <a:cubicBezTo>
                    <a:pt x="6370" y="2381"/>
                    <a:pt x="6406" y="2334"/>
                    <a:pt x="6406" y="2251"/>
                  </a:cubicBezTo>
                  <a:lnTo>
                    <a:pt x="6406" y="2000"/>
                  </a:lnTo>
                  <a:cubicBezTo>
                    <a:pt x="6430" y="1941"/>
                    <a:pt x="6394" y="1893"/>
                    <a:pt x="6359" y="1870"/>
                  </a:cubicBezTo>
                  <a:cubicBezTo>
                    <a:pt x="6299" y="1834"/>
                    <a:pt x="6263" y="1774"/>
                    <a:pt x="6263" y="1715"/>
                  </a:cubicBezTo>
                  <a:lnTo>
                    <a:pt x="6263" y="1215"/>
                  </a:lnTo>
                  <a:cubicBezTo>
                    <a:pt x="6263" y="1108"/>
                    <a:pt x="6335" y="1036"/>
                    <a:pt x="6442" y="1036"/>
                  </a:cubicBezTo>
                  <a:close/>
                  <a:moveTo>
                    <a:pt x="8144" y="334"/>
                  </a:moveTo>
                  <a:lnTo>
                    <a:pt x="8144" y="2751"/>
                  </a:lnTo>
                  <a:lnTo>
                    <a:pt x="7787" y="2751"/>
                  </a:lnTo>
                  <a:lnTo>
                    <a:pt x="7787" y="2703"/>
                  </a:lnTo>
                  <a:cubicBezTo>
                    <a:pt x="7787" y="2477"/>
                    <a:pt x="7633" y="2274"/>
                    <a:pt x="7406" y="2215"/>
                  </a:cubicBezTo>
                  <a:lnTo>
                    <a:pt x="7109" y="2131"/>
                  </a:lnTo>
                  <a:lnTo>
                    <a:pt x="7109" y="2096"/>
                  </a:lnTo>
                  <a:cubicBezTo>
                    <a:pt x="7216" y="2000"/>
                    <a:pt x="7275" y="1870"/>
                    <a:pt x="7275" y="1715"/>
                  </a:cubicBezTo>
                  <a:lnTo>
                    <a:pt x="7275" y="1215"/>
                  </a:lnTo>
                  <a:cubicBezTo>
                    <a:pt x="7275" y="929"/>
                    <a:pt x="7049" y="703"/>
                    <a:pt x="6775" y="703"/>
                  </a:cubicBezTo>
                  <a:lnTo>
                    <a:pt x="6430" y="703"/>
                  </a:lnTo>
                  <a:cubicBezTo>
                    <a:pt x="6144" y="703"/>
                    <a:pt x="5918" y="929"/>
                    <a:pt x="5918" y="1215"/>
                  </a:cubicBezTo>
                  <a:lnTo>
                    <a:pt x="5918" y="1715"/>
                  </a:lnTo>
                  <a:cubicBezTo>
                    <a:pt x="5918" y="1870"/>
                    <a:pt x="5978" y="2000"/>
                    <a:pt x="6085" y="2096"/>
                  </a:cubicBezTo>
                  <a:lnTo>
                    <a:pt x="6085" y="2131"/>
                  </a:lnTo>
                  <a:lnTo>
                    <a:pt x="5787" y="2215"/>
                  </a:lnTo>
                  <a:cubicBezTo>
                    <a:pt x="5561" y="2274"/>
                    <a:pt x="5418" y="2465"/>
                    <a:pt x="5418" y="2703"/>
                  </a:cubicBezTo>
                  <a:lnTo>
                    <a:pt x="5418" y="2751"/>
                  </a:lnTo>
                  <a:lnTo>
                    <a:pt x="5061" y="2751"/>
                  </a:lnTo>
                  <a:lnTo>
                    <a:pt x="5061" y="334"/>
                  </a:lnTo>
                  <a:close/>
                  <a:moveTo>
                    <a:pt x="2691" y="2715"/>
                  </a:moveTo>
                  <a:lnTo>
                    <a:pt x="2691" y="2786"/>
                  </a:lnTo>
                  <a:cubicBezTo>
                    <a:pt x="2703" y="2846"/>
                    <a:pt x="2727" y="2905"/>
                    <a:pt x="2751" y="2965"/>
                  </a:cubicBezTo>
                  <a:lnTo>
                    <a:pt x="2525" y="3191"/>
                  </a:lnTo>
                  <a:lnTo>
                    <a:pt x="2513" y="3191"/>
                  </a:lnTo>
                  <a:lnTo>
                    <a:pt x="2287" y="2965"/>
                  </a:lnTo>
                  <a:cubicBezTo>
                    <a:pt x="2322" y="2929"/>
                    <a:pt x="2334" y="2870"/>
                    <a:pt x="2334" y="2810"/>
                  </a:cubicBezTo>
                  <a:lnTo>
                    <a:pt x="2334" y="2715"/>
                  </a:lnTo>
                  <a:close/>
                  <a:moveTo>
                    <a:pt x="3037" y="3143"/>
                  </a:moveTo>
                  <a:lnTo>
                    <a:pt x="3346" y="3263"/>
                  </a:lnTo>
                  <a:cubicBezTo>
                    <a:pt x="3477" y="3310"/>
                    <a:pt x="3572" y="3441"/>
                    <a:pt x="3572" y="3596"/>
                  </a:cubicBezTo>
                  <a:lnTo>
                    <a:pt x="3572" y="4608"/>
                  </a:lnTo>
                  <a:cubicBezTo>
                    <a:pt x="3572" y="4715"/>
                    <a:pt x="3501" y="4787"/>
                    <a:pt x="3394" y="4787"/>
                  </a:cubicBezTo>
                  <a:lnTo>
                    <a:pt x="2691" y="4787"/>
                  </a:lnTo>
                  <a:lnTo>
                    <a:pt x="2691" y="4596"/>
                  </a:lnTo>
                  <a:lnTo>
                    <a:pt x="3049" y="4596"/>
                  </a:lnTo>
                  <a:cubicBezTo>
                    <a:pt x="3144" y="4596"/>
                    <a:pt x="3215" y="4513"/>
                    <a:pt x="3215" y="4429"/>
                  </a:cubicBezTo>
                  <a:lnTo>
                    <a:pt x="3215" y="3917"/>
                  </a:lnTo>
                  <a:cubicBezTo>
                    <a:pt x="3215" y="3834"/>
                    <a:pt x="3144" y="3763"/>
                    <a:pt x="3049" y="3763"/>
                  </a:cubicBezTo>
                  <a:cubicBezTo>
                    <a:pt x="2965" y="3763"/>
                    <a:pt x="2882" y="3834"/>
                    <a:pt x="2882" y="3917"/>
                  </a:cubicBezTo>
                  <a:lnTo>
                    <a:pt x="2882" y="4275"/>
                  </a:lnTo>
                  <a:lnTo>
                    <a:pt x="2191" y="4275"/>
                  </a:lnTo>
                  <a:lnTo>
                    <a:pt x="2191" y="3917"/>
                  </a:lnTo>
                  <a:cubicBezTo>
                    <a:pt x="2191" y="3834"/>
                    <a:pt x="2108" y="3763"/>
                    <a:pt x="2025" y="3763"/>
                  </a:cubicBezTo>
                  <a:cubicBezTo>
                    <a:pt x="1929" y="3763"/>
                    <a:pt x="1858" y="3834"/>
                    <a:pt x="1858" y="3917"/>
                  </a:cubicBezTo>
                  <a:lnTo>
                    <a:pt x="1858" y="4429"/>
                  </a:lnTo>
                  <a:cubicBezTo>
                    <a:pt x="1858" y="4513"/>
                    <a:pt x="1929" y="4596"/>
                    <a:pt x="2025" y="4596"/>
                  </a:cubicBezTo>
                  <a:lnTo>
                    <a:pt x="2382" y="4596"/>
                  </a:lnTo>
                  <a:lnTo>
                    <a:pt x="2382" y="4787"/>
                  </a:lnTo>
                  <a:lnTo>
                    <a:pt x="1679" y="4787"/>
                  </a:lnTo>
                  <a:cubicBezTo>
                    <a:pt x="1572" y="4787"/>
                    <a:pt x="1501" y="4715"/>
                    <a:pt x="1501" y="4608"/>
                  </a:cubicBezTo>
                  <a:lnTo>
                    <a:pt x="1501" y="3596"/>
                  </a:lnTo>
                  <a:lnTo>
                    <a:pt x="1489" y="3596"/>
                  </a:lnTo>
                  <a:cubicBezTo>
                    <a:pt x="1489" y="3441"/>
                    <a:pt x="1572" y="3310"/>
                    <a:pt x="1715" y="3263"/>
                  </a:cubicBezTo>
                  <a:lnTo>
                    <a:pt x="2025" y="3143"/>
                  </a:lnTo>
                  <a:lnTo>
                    <a:pt x="2287" y="3417"/>
                  </a:lnTo>
                  <a:cubicBezTo>
                    <a:pt x="2346" y="3477"/>
                    <a:pt x="2441" y="3501"/>
                    <a:pt x="2525" y="3501"/>
                  </a:cubicBezTo>
                  <a:cubicBezTo>
                    <a:pt x="2620" y="3501"/>
                    <a:pt x="2691" y="3477"/>
                    <a:pt x="2763" y="3417"/>
                  </a:cubicBezTo>
                  <a:lnTo>
                    <a:pt x="3037" y="3143"/>
                  </a:lnTo>
                  <a:close/>
                  <a:moveTo>
                    <a:pt x="4727" y="4763"/>
                  </a:moveTo>
                  <a:lnTo>
                    <a:pt x="4727" y="5465"/>
                  </a:lnTo>
                  <a:lnTo>
                    <a:pt x="298" y="5465"/>
                  </a:lnTo>
                  <a:lnTo>
                    <a:pt x="298" y="4763"/>
                  </a:lnTo>
                  <a:lnTo>
                    <a:pt x="1191" y="4763"/>
                  </a:lnTo>
                  <a:cubicBezTo>
                    <a:pt x="1251" y="4965"/>
                    <a:pt x="1441" y="5108"/>
                    <a:pt x="1667" y="5108"/>
                  </a:cubicBezTo>
                  <a:lnTo>
                    <a:pt x="3358" y="5108"/>
                  </a:lnTo>
                  <a:cubicBezTo>
                    <a:pt x="3584" y="5108"/>
                    <a:pt x="3763" y="4965"/>
                    <a:pt x="3834" y="4763"/>
                  </a:cubicBezTo>
                  <a:close/>
                  <a:moveTo>
                    <a:pt x="6763" y="3775"/>
                  </a:moveTo>
                  <a:cubicBezTo>
                    <a:pt x="6871" y="3775"/>
                    <a:pt x="6942" y="3846"/>
                    <a:pt x="6942" y="3953"/>
                  </a:cubicBezTo>
                  <a:lnTo>
                    <a:pt x="6942" y="4453"/>
                  </a:lnTo>
                  <a:cubicBezTo>
                    <a:pt x="6942" y="4513"/>
                    <a:pt x="6918" y="4572"/>
                    <a:pt x="6859" y="4608"/>
                  </a:cubicBezTo>
                  <a:cubicBezTo>
                    <a:pt x="6811" y="4632"/>
                    <a:pt x="6787" y="4679"/>
                    <a:pt x="6787" y="4739"/>
                  </a:cubicBezTo>
                  <a:lnTo>
                    <a:pt x="6787" y="4989"/>
                  </a:lnTo>
                  <a:cubicBezTo>
                    <a:pt x="6787" y="5060"/>
                    <a:pt x="6823" y="5120"/>
                    <a:pt x="6906" y="5144"/>
                  </a:cubicBezTo>
                  <a:lnTo>
                    <a:pt x="7323" y="5251"/>
                  </a:lnTo>
                  <a:cubicBezTo>
                    <a:pt x="7394" y="5263"/>
                    <a:pt x="7454" y="5334"/>
                    <a:pt x="7454" y="5429"/>
                  </a:cubicBezTo>
                  <a:lnTo>
                    <a:pt x="7454" y="5465"/>
                  </a:lnTo>
                  <a:lnTo>
                    <a:pt x="5739" y="5465"/>
                  </a:lnTo>
                  <a:lnTo>
                    <a:pt x="5739" y="5429"/>
                  </a:lnTo>
                  <a:cubicBezTo>
                    <a:pt x="5739" y="5334"/>
                    <a:pt x="5799" y="5275"/>
                    <a:pt x="5882" y="5251"/>
                  </a:cubicBezTo>
                  <a:lnTo>
                    <a:pt x="6287" y="5144"/>
                  </a:lnTo>
                  <a:cubicBezTo>
                    <a:pt x="6370" y="5120"/>
                    <a:pt x="6406" y="5060"/>
                    <a:pt x="6406" y="4989"/>
                  </a:cubicBezTo>
                  <a:lnTo>
                    <a:pt x="6406" y="4739"/>
                  </a:lnTo>
                  <a:cubicBezTo>
                    <a:pt x="6406" y="4679"/>
                    <a:pt x="6382" y="4632"/>
                    <a:pt x="6335" y="4608"/>
                  </a:cubicBezTo>
                  <a:cubicBezTo>
                    <a:pt x="6275" y="4572"/>
                    <a:pt x="6251" y="4513"/>
                    <a:pt x="6251" y="4453"/>
                  </a:cubicBezTo>
                  <a:lnTo>
                    <a:pt x="6251" y="3953"/>
                  </a:lnTo>
                  <a:cubicBezTo>
                    <a:pt x="6251" y="3846"/>
                    <a:pt x="6323" y="3775"/>
                    <a:pt x="6430" y="3775"/>
                  </a:cubicBezTo>
                  <a:close/>
                  <a:moveTo>
                    <a:pt x="8156" y="3060"/>
                  </a:moveTo>
                  <a:lnTo>
                    <a:pt x="8156" y="5465"/>
                  </a:lnTo>
                  <a:lnTo>
                    <a:pt x="7799" y="5465"/>
                  </a:lnTo>
                  <a:lnTo>
                    <a:pt x="7799" y="5429"/>
                  </a:lnTo>
                  <a:cubicBezTo>
                    <a:pt x="7799" y="5203"/>
                    <a:pt x="7644" y="4989"/>
                    <a:pt x="7430" y="4929"/>
                  </a:cubicBezTo>
                  <a:lnTo>
                    <a:pt x="7132" y="4858"/>
                  </a:lnTo>
                  <a:lnTo>
                    <a:pt x="7132" y="4810"/>
                  </a:lnTo>
                  <a:cubicBezTo>
                    <a:pt x="7228" y="4727"/>
                    <a:pt x="7287" y="4596"/>
                    <a:pt x="7287" y="4441"/>
                  </a:cubicBezTo>
                  <a:lnTo>
                    <a:pt x="7287" y="3941"/>
                  </a:lnTo>
                  <a:cubicBezTo>
                    <a:pt x="7287" y="3655"/>
                    <a:pt x="7073" y="3429"/>
                    <a:pt x="6787" y="3429"/>
                  </a:cubicBezTo>
                  <a:lnTo>
                    <a:pt x="6442" y="3429"/>
                  </a:lnTo>
                  <a:cubicBezTo>
                    <a:pt x="6156" y="3429"/>
                    <a:pt x="5942" y="3655"/>
                    <a:pt x="5942" y="3941"/>
                  </a:cubicBezTo>
                  <a:lnTo>
                    <a:pt x="5942" y="4441"/>
                  </a:lnTo>
                  <a:cubicBezTo>
                    <a:pt x="5942" y="4596"/>
                    <a:pt x="6001" y="4727"/>
                    <a:pt x="6097" y="4810"/>
                  </a:cubicBezTo>
                  <a:lnTo>
                    <a:pt x="6097" y="4858"/>
                  </a:lnTo>
                  <a:lnTo>
                    <a:pt x="5799" y="4929"/>
                  </a:lnTo>
                  <a:cubicBezTo>
                    <a:pt x="5585" y="4989"/>
                    <a:pt x="5430" y="5191"/>
                    <a:pt x="5430" y="5429"/>
                  </a:cubicBezTo>
                  <a:lnTo>
                    <a:pt x="5430" y="5465"/>
                  </a:lnTo>
                  <a:lnTo>
                    <a:pt x="5073" y="5465"/>
                  </a:lnTo>
                  <a:lnTo>
                    <a:pt x="5073" y="3060"/>
                  </a:lnTo>
                  <a:close/>
                  <a:moveTo>
                    <a:pt x="167" y="0"/>
                  </a:moveTo>
                  <a:cubicBezTo>
                    <a:pt x="72" y="0"/>
                    <a:pt x="1" y="84"/>
                    <a:pt x="1" y="167"/>
                  </a:cubicBezTo>
                  <a:lnTo>
                    <a:pt x="1" y="5620"/>
                  </a:lnTo>
                  <a:cubicBezTo>
                    <a:pt x="1" y="5703"/>
                    <a:pt x="72" y="5787"/>
                    <a:pt x="167" y="5787"/>
                  </a:cubicBezTo>
                  <a:lnTo>
                    <a:pt x="8335" y="5787"/>
                  </a:lnTo>
                  <a:cubicBezTo>
                    <a:pt x="8418" y="5787"/>
                    <a:pt x="8502" y="5703"/>
                    <a:pt x="8502" y="5620"/>
                  </a:cubicBezTo>
                  <a:lnTo>
                    <a:pt x="8502" y="167"/>
                  </a:lnTo>
                  <a:cubicBezTo>
                    <a:pt x="8466" y="84"/>
                    <a:pt x="8395" y="24"/>
                    <a:pt x="8311" y="24"/>
                  </a:cubicBezTo>
                  <a:lnTo>
                    <a:pt x="1334" y="24"/>
                  </a:lnTo>
                  <a:cubicBezTo>
                    <a:pt x="1251" y="24"/>
                    <a:pt x="1167" y="95"/>
                    <a:pt x="1167" y="191"/>
                  </a:cubicBezTo>
                  <a:cubicBezTo>
                    <a:pt x="1167" y="274"/>
                    <a:pt x="1251" y="346"/>
                    <a:pt x="1334" y="346"/>
                  </a:cubicBezTo>
                  <a:lnTo>
                    <a:pt x="4763" y="346"/>
                  </a:lnTo>
                  <a:lnTo>
                    <a:pt x="4763" y="4453"/>
                  </a:lnTo>
                  <a:lnTo>
                    <a:pt x="3882" y="4453"/>
                  </a:lnTo>
                  <a:lnTo>
                    <a:pt x="3882" y="3608"/>
                  </a:lnTo>
                  <a:cubicBezTo>
                    <a:pt x="3882" y="3346"/>
                    <a:pt x="3703" y="3084"/>
                    <a:pt x="3453" y="2977"/>
                  </a:cubicBezTo>
                  <a:lnTo>
                    <a:pt x="3037" y="2822"/>
                  </a:lnTo>
                  <a:lnTo>
                    <a:pt x="3037" y="2798"/>
                  </a:lnTo>
                  <a:lnTo>
                    <a:pt x="3037" y="2572"/>
                  </a:lnTo>
                  <a:cubicBezTo>
                    <a:pt x="3239" y="2417"/>
                    <a:pt x="3382" y="2167"/>
                    <a:pt x="3382" y="1893"/>
                  </a:cubicBezTo>
                  <a:lnTo>
                    <a:pt x="3382" y="1560"/>
                  </a:lnTo>
                  <a:cubicBezTo>
                    <a:pt x="3382" y="1179"/>
                    <a:pt x="3084" y="881"/>
                    <a:pt x="2703" y="881"/>
                  </a:cubicBezTo>
                  <a:lnTo>
                    <a:pt x="2370" y="881"/>
                  </a:lnTo>
                  <a:cubicBezTo>
                    <a:pt x="1989" y="881"/>
                    <a:pt x="1691" y="1179"/>
                    <a:pt x="1691" y="1560"/>
                  </a:cubicBezTo>
                  <a:lnTo>
                    <a:pt x="1691" y="1893"/>
                  </a:lnTo>
                  <a:cubicBezTo>
                    <a:pt x="1691" y="2179"/>
                    <a:pt x="1834" y="2417"/>
                    <a:pt x="2037" y="2572"/>
                  </a:cubicBezTo>
                  <a:lnTo>
                    <a:pt x="2037" y="2810"/>
                  </a:lnTo>
                  <a:lnTo>
                    <a:pt x="2037" y="2822"/>
                  </a:lnTo>
                  <a:lnTo>
                    <a:pt x="1620" y="2989"/>
                  </a:lnTo>
                  <a:cubicBezTo>
                    <a:pt x="1370" y="3084"/>
                    <a:pt x="1191" y="3346"/>
                    <a:pt x="1191" y="3608"/>
                  </a:cubicBezTo>
                  <a:lnTo>
                    <a:pt x="1191" y="4453"/>
                  </a:lnTo>
                  <a:lnTo>
                    <a:pt x="310" y="4453"/>
                  </a:lnTo>
                  <a:lnTo>
                    <a:pt x="310" y="334"/>
                  </a:lnTo>
                  <a:lnTo>
                    <a:pt x="667" y="334"/>
                  </a:lnTo>
                  <a:cubicBezTo>
                    <a:pt x="763" y="334"/>
                    <a:pt x="834" y="262"/>
                    <a:pt x="834" y="167"/>
                  </a:cubicBezTo>
                  <a:cubicBezTo>
                    <a:pt x="834" y="84"/>
                    <a:pt x="763" y="0"/>
                    <a:pt x="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330;p92">
              <a:extLst>
                <a:ext uri="{FF2B5EF4-FFF2-40B4-BE49-F238E27FC236}">
                  <a16:creationId xmlns:a16="http://schemas.microsoft.com/office/drawing/2014/main" id="{63984CAD-CEB5-84EE-B0B3-8A258BFEC2BA}"/>
                </a:ext>
              </a:extLst>
            </p:cNvPr>
            <p:cNvSpPr/>
            <p:nvPr/>
          </p:nvSpPr>
          <p:spPr>
            <a:xfrm>
              <a:off x="2278533" y="2937377"/>
              <a:ext cx="346788" cy="254704"/>
            </a:xfrm>
            <a:custGeom>
              <a:avLst/>
              <a:gdLst/>
              <a:ahLst/>
              <a:cxnLst/>
              <a:rect l="l" t="t" r="r" b="b"/>
              <a:pathLst>
                <a:path w="10895" h="8002" extrusionOk="0">
                  <a:moveTo>
                    <a:pt x="9871" y="310"/>
                  </a:moveTo>
                  <a:cubicBezTo>
                    <a:pt x="9978" y="310"/>
                    <a:pt x="10049" y="393"/>
                    <a:pt x="10049" y="489"/>
                  </a:cubicBezTo>
                  <a:lnTo>
                    <a:pt x="10049" y="6799"/>
                  </a:lnTo>
                  <a:lnTo>
                    <a:pt x="9692" y="6799"/>
                  </a:lnTo>
                  <a:cubicBezTo>
                    <a:pt x="9609" y="6799"/>
                    <a:pt x="9525" y="6882"/>
                    <a:pt x="9525" y="6966"/>
                  </a:cubicBezTo>
                  <a:cubicBezTo>
                    <a:pt x="9525" y="7061"/>
                    <a:pt x="9609" y="7132"/>
                    <a:pt x="9692" y="7132"/>
                  </a:cubicBezTo>
                  <a:lnTo>
                    <a:pt x="10537" y="7132"/>
                  </a:lnTo>
                  <a:cubicBezTo>
                    <a:pt x="10537" y="7132"/>
                    <a:pt x="10561" y="7132"/>
                    <a:pt x="10561" y="7144"/>
                  </a:cubicBezTo>
                  <a:lnTo>
                    <a:pt x="10561" y="7490"/>
                  </a:lnTo>
                  <a:cubicBezTo>
                    <a:pt x="10573" y="7585"/>
                    <a:pt x="10478" y="7668"/>
                    <a:pt x="10394" y="7668"/>
                  </a:cubicBezTo>
                  <a:lnTo>
                    <a:pt x="512" y="7668"/>
                  </a:lnTo>
                  <a:cubicBezTo>
                    <a:pt x="405" y="7668"/>
                    <a:pt x="334" y="7597"/>
                    <a:pt x="334" y="7490"/>
                  </a:cubicBezTo>
                  <a:lnTo>
                    <a:pt x="334" y="7144"/>
                  </a:lnTo>
                  <a:cubicBezTo>
                    <a:pt x="334" y="7144"/>
                    <a:pt x="334" y="7132"/>
                    <a:pt x="346" y="7132"/>
                  </a:cubicBezTo>
                  <a:lnTo>
                    <a:pt x="9037" y="7132"/>
                  </a:lnTo>
                  <a:cubicBezTo>
                    <a:pt x="9132" y="7132"/>
                    <a:pt x="9204" y="7061"/>
                    <a:pt x="9204" y="6966"/>
                  </a:cubicBezTo>
                  <a:cubicBezTo>
                    <a:pt x="9204" y="6882"/>
                    <a:pt x="9132" y="6799"/>
                    <a:pt x="9037" y="6799"/>
                  </a:cubicBezTo>
                  <a:lnTo>
                    <a:pt x="858" y="6799"/>
                  </a:lnTo>
                  <a:lnTo>
                    <a:pt x="858" y="489"/>
                  </a:lnTo>
                  <a:cubicBezTo>
                    <a:pt x="858" y="393"/>
                    <a:pt x="929" y="310"/>
                    <a:pt x="1036" y="310"/>
                  </a:cubicBezTo>
                  <a:close/>
                  <a:moveTo>
                    <a:pt x="1012" y="0"/>
                  </a:moveTo>
                  <a:cubicBezTo>
                    <a:pt x="738" y="0"/>
                    <a:pt x="512" y="227"/>
                    <a:pt x="512" y="512"/>
                  </a:cubicBezTo>
                  <a:lnTo>
                    <a:pt x="512" y="6823"/>
                  </a:lnTo>
                  <a:lnTo>
                    <a:pt x="334" y="6823"/>
                  </a:lnTo>
                  <a:cubicBezTo>
                    <a:pt x="155" y="6823"/>
                    <a:pt x="0" y="6966"/>
                    <a:pt x="0" y="7144"/>
                  </a:cubicBezTo>
                  <a:lnTo>
                    <a:pt x="0" y="7490"/>
                  </a:lnTo>
                  <a:cubicBezTo>
                    <a:pt x="0" y="7775"/>
                    <a:pt x="226" y="8001"/>
                    <a:pt x="512" y="8001"/>
                  </a:cubicBezTo>
                  <a:lnTo>
                    <a:pt x="10394" y="8001"/>
                  </a:lnTo>
                  <a:cubicBezTo>
                    <a:pt x="10680" y="8001"/>
                    <a:pt x="10894" y="7775"/>
                    <a:pt x="10894" y="7490"/>
                  </a:cubicBezTo>
                  <a:lnTo>
                    <a:pt x="10894" y="7144"/>
                  </a:lnTo>
                  <a:cubicBezTo>
                    <a:pt x="10883" y="6966"/>
                    <a:pt x="10728" y="6823"/>
                    <a:pt x="10561" y="6823"/>
                  </a:cubicBezTo>
                  <a:lnTo>
                    <a:pt x="10383" y="6823"/>
                  </a:lnTo>
                  <a:lnTo>
                    <a:pt x="10383" y="512"/>
                  </a:lnTo>
                  <a:cubicBezTo>
                    <a:pt x="10383" y="227"/>
                    <a:pt x="10156" y="0"/>
                    <a:pt x="98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16331;p92">
            <a:extLst>
              <a:ext uri="{FF2B5EF4-FFF2-40B4-BE49-F238E27FC236}">
                <a16:creationId xmlns:a16="http://schemas.microsoft.com/office/drawing/2014/main" id="{E6EB2AB5-EBC3-3D5E-AD86-2CEAAB3B9F5A}"/>
              </a:ext>
            </a:extLst>
          </p:cNvPr>
          <p:cNvSpPr/>
          <p:nvPr/>
        </p:nvSpPr>
        <p:spPr>
          <a:xfrm>
            <a:off x="4122748" y="3895376"/>
            <a:ext cx="500865" cy="499259"/>
          </a:xfrm>
          <a:custGeom>
            <a:avLst/>
            <a:gdLst/>
            <a:ahLst/>
            <a:cxnLst/>
            <a:rect l="l" t="t" r="r" b="b"/>
            <a:pathLst>
              <a:path w="10919" h="10884" extrusionOk="0">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16332;p92">
            <a:extLst>
              <a:ext uri="{FF2B5EF4-FFF2-40B4-BE49-F238E27FC236}">
                <a16:creationId xmlns:a16="http://schemas.microsoft.com/office/drawing/2014/main" id="{DC39754D-9417-A56A-DC3B-A8394ABE93B6}"/>
              </a:ext>
            </a:extLst>
          </p:cNvPr>
          <p:cNvGrpSpPr/>
          <p:nvPr/>
        </p:nvGrpSpPr>
        <p:grpSpPr>
          <a:xfrm>
            <a:off x="2117822" y="3895926"/>
            <a:ext cx="412380" cy="499259"/>
            <a:chOff x="1836637" y="2891510"/>
            <a:chExt cx="286152" cy="346438"/>
          </a:xfrm>
          <a:solidFill>
            <a:schemeClr val="bg1"/>
          </a:solidFill>
        </p:grpSpPr>
        <p:sp>
          <p:nvSpPr>
            <p:cNvPr id="89" name="Google Shape;16333;p92">
              <a:extLst>
                <a:ext uri="{FF2B5EF4-FFF2-40B4-BE49-F238E27FC236}">
                  <a16:creationId xmlns:a16="http://schemas.microsoft.com/office/drawing/2014/main" id="{AE91496A-FF9C-1F1A-5DD6-E23754B75C9F}"/>
                </a:ext>
              </a:extLst>
            </p:cNvPr>
            <p:cNvSpPr/>
            <p:nvPr/>
          </p:nvSpPr>
          <p:spPr>
            <a:xfrm>
              <a:off x="1836637" y="3059413"/>
              <a:ext cx="286152" cy="178534"/>
            </a:xfrm>
            <a:custGeom>
              <a:avLst/>
              <a:gdLst/>
              <a:ahLst/>
              <a:cxnLst/>
              <a:rect l="l" t="t" r="r" b="b"/>
              <a:pathLst>
                <a:path w="8990" h="5609" extrusionOk="0">
                  <a:moveTo>
                    <a:pt x="3072" y="322"/>
                  </a:moveTo>
                  <a:cubicBezTo>
                    <a:pt x="3156" y="322"/>
                    <a:pt x="3251" y="357"/>
                    <a:pt x="3322" y="429"/>
                  </a:cubicBezTo>
                  <a:cubicBezTo>
                    <a:pt x="3382" y="488"/>
                    <a:pt x="3430" y="572"/>
                    <a:pt x="3430" y="679"/>
                  </a:cubicBezTo>
                  <a:lnTo>
                    <a:pt x="3430" y="1108"/>
                  </a:lnTo>
                  <a:cubicBezTo>
                    <a:pt x="3406" y="1286"/>
                    <a:pt x="3311" y="1453"/>
                    <a:pt x="3144" y="1560"/>
                  </a:cubicBezTo>
                  <a:cubicBezTo>
                    <a:pt x="3096" y="1584"/>
                    <a:pt x="3072" y="1631"/>
                    <a:pt x="3072" y="1691"/>
                  </a:cubicBezTo>
                  <a:lnTo>
                    <a:pt x="3072" y="1870"/>
                  </a:lnTo>
                  <a:lnTo>
                    <a:pt x="2715" y="1870"/>
                  </a:lnTo>
                  <a:lnTo>
                    <a:pt x="2715" y="1691"/>
                  </a:lnTo>
                  <a:cubicBezTo>
                    <a:pt x="2715" y="1631"/>
                    <a:pt x="2679" y="1584"/>
                    <a:pt x="2632" y="1560"/>
                  </a:cubicBezTo>
                  <a:cubicBezTo>
                    <a:pt x="2477" y="1465"/>
                    <a:pt x="2370" y="1286"/>
                    <a:pt x="2370" y="1108"/>
                  </a:cubicBezTo>
                  <a:lnTo>
                    <a:pt x="2370" y="679"/>
                  </a:lnTo>
                  <a:cubicBezTo>
                    <a:pt x="2370" y="488"/>
                    <a:pt x="2537" y="322"/>
                    <a:pt x="2727" y="322"/>
                  </a:cubicBezTo>
                  <a:close/>
                  <a:moveTo>
                    <a:pt x="6132" y="322"/>
                  </a:moveTo>
                  <a:cubicBezTo>
                    <a:pt x="6228" y="322"/>
                    <a:pt x="6311" y="357"/>
                    <a:pt x="6382" y="429"/>
                  </a:cubicBezTo>
                  <a:cubicBezTo>
                    <a:pt x="6442" y="488"/>
                    <a:pt x="6489" y="572"/>
                    <a:pt x="6489" y="679"/>
                  </a:cubicBezTo>
                  <a:lnTo>
                    <a:pt x="6489" y="1108"/>
                  </a:lnTo>
                  <a:cubicBezTo>
                    <a:pt x="6478" y="1286"/>
                    <a:pt x="6370" y="1453"/>
                    <a:pt x="6204" y="1560"/>
                  </a:cubicBezTo>
                  <a:cubicBezTo>
                    <a:pt x="6168" y="1584"/>
                    <a:pt x="6132" y="1631"/>
                    <a:pt x="6132" y="1691"/>
                  </a:cubicBezTo>
                  <a:lnTo>
                    <a:pt x="6132" y="1870"/>
                  </a:lnTo>
                  <a:lnTo>
                    <a:pt x="5775" y="1870"/>
                  </a:lnTo>
                  <a:lnTo>
                    <a:pt x="5775" y="1691"/>
                  </a:lnTo>
                  <a:cubicBezTo>
                    <a:pt x="5775" y="1631"/>
                    <a:pt x="5751" y="1584"/>
                    <a:pt x="5704" y="1560"/>
                  </a:cubicBezTo>
                  <a:cubicBezTo>
                    <a:pt x="5537" y="1465"/>
                    <a:pt x="5430" y="1286"/>
                    <a:pt x="5430" y="1108"/>
                  </a:cubicBezTo>
                  <a:lnTo>
                    <a:pt x="5430" y="679"/>
                  </a:lnTo>
                  <a:cubicBezTo>
                    <a:pt x="5430" y="488"/>
                    <a:pt x="5597" y="322"/>
                    <a:pt x="5787" y="322"/>
                  </a:cubicBezTo>
                  <a:close/>
                  <a:moveTo>
                    <a:pt x="1536" y="2024"/>
                  </a:moveTo>
                  <a:cubicBezTo>
                    <a:pt x="1620" y="2024"/>
                    <a:pt x="1715" y="2048"/>
                    <a:pt x="1787" y="2120"/>
                  </a:cubicBezTo>
                  <a:cubicBezTo>
                    <a:pt x="1846" y="2179"/>
                    <a:pt x="1894" y="2274"/>
                    <a:pt x="1894" y="2382"/>
                  </a:cubicBezTo>
                  <a:lnTo>
                    <a:pt x="1894" y="2810"/>
                  </a:lnTo>
                  <a:lnTo>
                    <a:pt x="1882" y="2810"/>
                  </a:lnTo>
                  <a:cubicBezTo>
                    <a:pt x="1882" y="2989"/>
                    <a:pt x="1775" y="3167"/>
                    <a:pt x="1608" y="3251"/>
                  </a:cubicBezTo>
                  <a:cubicBezTo>
                    <a:pt x="1560" y="3286"/>
                    <a:pt x="1536" y="3334"/>
                    <a:pt x="1536" y="3382"/>
                  </a:cubicBezTo>
                  <a:lnTo>
                    <a:pt x="1536" y="3572"/>
                  </a:lnTo>
                  <a:lnTo>
                    <a:pt x="1179" y="3572"/>
                  </a:lnTo>
                  <a:lnTo>
                    <a:pt x="1179" y="3382"/>
                  </a:lnTo>
                  <a:cubicBezTo>
                    <a:pt x="1179" y="3334"/>
                    <a:pt x="1144" y="3286"/>
                    <a:pt x="1108" y="3251"/>
                  </a:cubicBezTo>
                  <a:cubicBezTo>
                    <a:pt x="941" y="3167"/>
                    <a:pt x="834" y="2989"/>
                    <a:pt x="834" y="2810"/>
                  </a:cubicBezTo>
                  <a:lnTo>
                    <a:pt x="834" y="2382"/>
                  </a:lnTo>
                  <a:cubicBezTo>
                    <a:pt x="834" y="2179"/>
                    <a:pt x="1001" y="2024"/>
                    <a:pt x="1191" y="2024"/>
                  </a:cubicBezTo>
                  <a:close/>
                  <a:moveTo>
                    <a:pt x="4596" y="2024"/>
                  </a:moveTo>
                  <a:cubicBezTo>
                    <a:pt x="4692" y="2024"/>
                    <a:pt x="4775" y="2048"/>
                    <a:pt x="4858" y="2120"/>
                  </a:cubicBezTo>
                  <a:cubicBezTo>
                    <a:pt x="4918" y="2179"/>
                    <a:pt x="4954" y="2274"/>
                    <a:pt x="4954" y="2382"/>
                  </a:cubicBezTo>
                  <a:lnTo>
                    <a:pt x="4954" y="2810"/>
                  </a:lnTo>
                  <a:cubicBezTo>
                    <a:pt x="4942" y="3001"/>
                    <a:pt x="4835" y="3167"/>
                    <a:pt x="4680" y="3251"/>
                  </a:cubicBezTo>
                  <a:cubicBezTo>
                    <a:pt x="4632" y="3286"/>
                    <a:pt x="4596" y="3334"/>
                    <a:pt x="4596" y="3382"/>
                  </a:cubicBezTo>
                  <a:lnTo>
                    <a:pt x="4596" y="3572"/>
                  </a:lnTo>
                  <a:lnTo>
                    <a:pt x="4239" y="3572"/>
                  </a:lnTo>
                  <a:lnTo>
                    <a:pt x="4239" y="3382"/>
                  </a:lnTo>
                  <a:cubicBezTo>
                    <a:pt x="4239" y="3334"/>
                    <a:pt x="4215" y="3286"/>
                    <a:pt x="4168" y="3251"/>
                  </a:cubicBezTo>
                  <a:cubicBezTo>
                    <a:pt x="4001" y="3167"/>
                    <a:pt x="3906" y="2989"/>
                    <a:pt x="3906" y="2810"/>
                  </a:cubicBezTo>
                  <a:lnTo>
                    <a:pt x="3906" y="2382"/>
                  </a:lnTo>
                  <a:cubicBezTo>
                    <a:pt x="3906" y="2179"/>
                    <a:pt x="4061" y="2024"/>
                    <a:pt x="4263" y="2024"/>
                  </a:cubicBezTo>
                  <a:close/>
                  <a:moveTo>
                    <a:pt x="7668" y="2024"/>
                  </a:moveTo>
                  <a:cubicBezTo>
                    <a:pt x="7752" y="2024"/>
                    <a:pt x="7847" y="2048"/>
                    <a:pt x="7918" y="2120"/>
                  </a:cubicBezTo>
                  <a:cubicBezTo>
                    <a:pt x="7978" y="2179"/>
                    <a:pt x="8025" y="2274"/>
                    <a:pt x="8025" y="2382"/>
                  </a:cubicBezTo>
                  <a:lnTo>
                    <a:pt x="8025" y="2810"/>
                  </a:lnTo>
                  <a:cubicBezTo>
                    <a:pt x="8013" y="3001"/>
                    <a:pt x="7906" y="3167"/>
                    <a:pt x="7740" y="3251"/>
                  </a:cubicBezTo>
                  <a:cubicBezTo>
                    <a:pt x="7692" y="3286"/>
                    <a:pt x="7668" y="3334"/>
                    <a:pt x="7668" y="3382"/>
                  </a:cubicBezTo>
                  <a:lnTo>
                    <a:pt x="7668" y="3572"/>
                  </a:lnTo>
                  <a:lnTo>
                    <a:pt x="7311" y="3572"/>
                  </a:lnTo>
                  <a:lnTo>
                    <a:pt x="7311" y="3382"/>
                  </a:lnTo>
                  <a:cubicBezTo>
                    <a:pt x="7311" y="3334"/>
                    <a:pt x="7275" y="3286"/>
                    <a:pt x="7240" y="3251"/>
                  </a:cubicBezTo>
                  <a:cubicBezTo>
                    <a:pt x="7073" y="3167"/>
                    <a:pt x="6966" y="2989"/>
                    <a:pt x="6966" y="2810"/>
                  </a:cubicBezTo>
                  <a:lnTo>
                    <a:pt x="6966" y="2382"/>
                  </a:lnTo>
                  <a:cubicBezTo>
                    <a:pt x="6966" y="2179"/>
                    <a:pt x="7132" y="2024"/>
                    <a:pt x="7323" y="2024"/>
                  </a:cubicBezTo>
                  <a:close/>
                  <a:moveTo>
                    <a:pt x="2715" y="0"/>
                  </a:moveTo>
                  <a:cubicBezTo>
                    <a:pt x="2334" y="0"/>
                    <a:pt x="2037" y="298"/>
                    <a:pt x="2037" y="667"/>
                  </a:cubicBezTo>
                  <a:lnTo>
                    <a:pt x="2037" y="1096"/>
                  </a:lnTo>
                  <a:cubicBezTo>
                    <a:pt x="2037" y="1370"/>
                    <a:pt x="2179" y="1620"/>
                    <a:pt x="2382" y="1762"/>
                  </a:cubicBezTo>
                  <a:lnTo>
                    <a:pt x="2382" y="1917"/>
                  </a:lnTo>
                  <a:lnTo>
                    <a:pt x="2096" y="2036"/>
                  </a:lnTo>
                  <a:cubicBezTo>
                    <a:pt x="2072" y="1989"/>
                    <a:pt x="2037" y="1941"/>
                    <a:pt x="2001" y="1905"/>
                  </a:cubicBezTo>
                  <a:cubicBezTo>
                    <a:pt x="1858" y="1786"/>
                    <a:pt x="1703" y="1703"/>
                    <a:pt x="1525" y="1703"/>
                  </a:cubicBezTo>
                  <a:lnTo>
                    <a:pt x="1179" y="1703"/>
                  </a:lnTo>
                  <a:cubicBezTo>
                    <a:pt x="810" y="1703"/>
                    <a:pt x="513" y="2001"/>
                    <a:pt x="513" y="2382"/>
                  </a:cubicBezTo>
                  <a:lnTo>
                    <a:pt x="513" y="2810"/>
                  </a:lnTo>
                  <a:cubicBezTo>
                    <a:pt x="513" y="3072"/>
                    <a:pt x="644" y="3334"/>
                    <a:pt x="846" y="3477"/>
                  </a:cubicBezTo>
                  <a:lnTo>
                    <a:pt x="846" y="3632"/>
                  </a:lnTo>
                  <a:lnTo>
                    <a:pt x="417" y="3810"/>
                  </a:lnTo>
                  <a:cubicBezTo>
                    <a:pt x="167" y="3906"/>
                    <a:pt x="1" y="4144"/>
                    <a:pt x="1" y="4429"/>
                  </a:cubicBezTo>
                  <a:lnTo>
                    <a:pt x="1" y="5441"/>
                  </a:lnTo>
                  <a:cubicBezTo>
                    <a:pt x="1" y="5537"/>
                    <a:pt x="72" y="5608"/>
                    <a:pt x="167" y="5608"/>
                  </a:cubicBezTo>
                  <a:cubicBezTo>
                    <a:pt x="251" y="5608"/>
                    <a:pt x="334" y="5537"/>
                    <a:pt x="334" y="5441"/>
                  </a:cubicBezTo>
                  <a:lnTo>
                    <a:pt x="334" y="4429"/>
                  </a:lnTo>
                  <a:cubicBezTo>
                    <a:pt x="334" y="4287"/>
                    <a:pt x="417" y="4167"/>
                    <a:pt x="548" y="4108"/>
                  </a:cubicBezTo>
                  <a:lnTo>
                    <a:pt x="1060" y="3906"/>
                  </a:lnTo>
                  <a:lnTo>
                    <a:pt x="1679" y="3906"/>
                  </a:lnTo>
                  <a:lnTo>
                    <a:pt x="2191" y="4108"/>
                  </a:lnTo>
                  <a:cubicBezTo>
                    <a:pt x="2322" y="4167"/>
                    <a:pt x="2418" y="4287"/>
                    <a:pt x="2418" y="4429"/>
                  </a:cubicBezTo>
                  <a:lnTo>
                    <a:pt x="2418" y="5441"/>
                  </a:lnTo>
                  <a:cubicBezTo>
                    <a:pt x="2418" y="5537"/>
                    <a:pt x="2489" y="5608"/>
                    <a:pt x="2572" y="5608"/>
                  </a:cubicBezTo>
                  <a:cubicBezTo>
                    <a:pt x="2668" y="5608"/>
                    <a:pt x="2739" y="5537"/>
                    <a:pt x="2739" y="5441"/>
                  </a:cubicBezTo>
                  <a:lnTo>
                    <a:pt x="2739" y="4429"/>
                  </a:lnTo>
                  <a:cubicBezTo>
                    <a:pt x="2739" y="4144"/>
                    <a:pt x="2572" y="3906"/>
                    <a:pt x="2322" y="3810"/>
                  </a:cubicBezTo>
                  <a:lnTo>
                    <a:pt x="1894" y="3632"/>
                  </a:lnTo>
                  <a:lnTo>
                    <a:pt x="1894" y="3477"/>
                  </a:lnTo>
                  <a:cubicBezTo>
                    <a:pt x="2096" y="3310"/>
                    <a:pt x="2239" y="3072"/>
                    <a:pt x="2239" y="2810"/>
                  </a:cubicBezTo>
                  <a:lnTo>
                    <a:pt x="2239" y="2382"/>
                  </a:lnTo>
                  <a:lnTo>
                    <a:pt x="2239" y="2346"/>
                  </a:lnTo>
                  <a:lnTo>
                    <a:pt x="2620" y="2191"/>
                  </a:lnTo>
                  <a:lnTo>
                    <a:pt x="3251" y="2191"/>
                  </a:lnTo>
                  <a:lnTo>
                    <a:pt x="3632" y="2346"/>
                  </a:lnTo>
                  <a:lnTo>
                    <a:pt x="3632" y="2382"/>
                  </a:lnTo>
                  <a:lnTo>
                    <a:pt x="3632" y="2810"/>
                  </a:lnTo>
                  <a:cubicBezTo>
                    <a:pt x="3632" y="3072"/>
                    <a:pt x="3763" y="3334"/>
                    <a:pt x="3977" y="3477"/>
                  </a:cubicBezTo>
                  <a:lnTo>
                    <a:pt x="3977" y="3632"/>
                  </a:lnTo>
                  <a:lnTo>
                    <a:pt x="3549" y="3810"/>
                  </a:lnTo>
                  <a:cubicBezTo>
                    <a:pt x="3287" y="3906"/>
                    <a:pt x="3132" y="4144"/>
                    <a:pt x="3132" y="4429"/>
                  </a:cubicBezTo>
                  <a:lnTo>
                    <a:pt x="3132" y="5441"/>
                  </a:lnTo>
                  <a:cubicBezTo>
                    <a:pt x="3132" y="5537"/>
                    <a:pt x="3203" y="5608"/>
                    <a:pt x="3287" y="5608"/>
                  </a:cubicBezTo>
                  <a:cubicBezTo>
                    <a:pt x="3382" y="5608"/>
                    <a:pt x="3453" y="5537"/>
                    <a:pt x="3453" y="5441"/>
                  </a:cubicBezTo>
                  <a:lnTo>
                    <a:pt x="3453" y="4429"/>
                  </a:lnTo>
                  <a:cubicBezTo>
                    <a:pt x="3453" y="4287"/>
                    <a:pt x="3549" y="4167"/>
                    <a:pt x="3680" y="4108"/>
                  </a:cubicBezTo>
                  <a:lnTo>
                    <a:pt x="4180" y="3906"/>
                  </a:lnTo>
                  <a:lnTo>
                    <a:pt x="4811" y="3906"/>
                  </a:lnTo>
                  <a:lnTo>
                    <a:pt x="5311" y="4108"/>
                  </a:lnTo>
                  <a:cubicBezTo>
                    <a:pt x="5454" y="4167"/>
                    <a:pt x="5537" y="4287"/>
                    <a:pt x="5537" y="4429"/>
                  </a:cubicBezTo>
                  <a:lnTo>
                    <a:pt x="5537" y="5441"/>
                  </a:lnTo>
                  <a:cubicBezTo>
                    <a:pt x="5537" y="5537"/>
                    <a:pt x="5608" y="5608"/>
                    <a:pt x="5704" y="5608"/>
                  </a:cubicBezTo>
                  <a:cubicBezTo>
                    <a:pt x="5787" y="5608"/>
                    <a:pt x="5870" y="5537"/>
                    <a:pt x="5870" y="5441"/>
                  </a:cubicBezTo>
                  <a:lnTo>
                    <a:pt x="5870" y="4429"/>
                  </a:lnTo>
                  <a:cubicBezTo>
                    <a:pt x="5870" y="4144"/>
                    <a:pt x="5704" y="3906"/>
                    <a:pt x="5454" y="3810"/>
                  </a:cubicBezTo>
                  <a:lnTo>
                    <a:pt x="5013" y="3632"/>
                  </a:lnTo>
                  <a:lnTo>
                    <a:pt x="5013" y="3477"/>
                  </a:lnTo>
                  <a:cubicBezTo>
                    <a:pt x="5227" y="3310"/>
                    <a:pt x="5358" y="3072"/>
                    <a:pt x="5358" y="2810"/>
                  </a:cubicBezTo>
                  <a:lnTo>
                    <a:pt x="5358" y="2382"/>
                  </a:lnTo>
                  <a:lnTo>
                    <a:pt x="5358" y="2346"/>
                  </a:lnTo>
                  <a:lnTo>
                    <a:pt x="5751" y="2191"/>
                  </a:lnTo>
                  <a:lnTo>
                    <a:pt x="6370" y="2191"/>
                  </a:lnTo>
                  <a:lnTo>
                    <a:pt x="6763" y="2346"/>
                  </a:lnTo>
                  <a:lnTo>
                    <a:pt x="6763" y="2382"/>
                  </a:lnTo>
                  <a:lnTo>
                    <a:pt x="6763" y="2810"/>
                  </a:lnTo>
                  <a:cubicBezTo>
                    <a:pt x="6763" y="3072"/>
                    <a:pt x="6894" y="3334"/>
                    <a:pt x="7097" y="3477"/>
                  </a:cubicBezTo>
                  <a:lnTo>
                    <a:pt x="7097" y="3632"/>
                  </a:lnTo>
                  <a:lnTo>
                    <a:pt x="6668" y="3810"/>
                  </a:lnTo>
                  <a:cubicBezTo>
                    <a:pt x="6418" y="3906"/>
                    <a:pt x="6251" y="4144"/>
                    <a:pt x="6251" y="4429"/>
                  </a:cubicBezTo>
                  <a:lnTo>
                    <a:pt x="6251" y="5441"/>
                  </a:lnTo>
                  <a:cubicBezTo>
                    <a:pt x="6251" y="5537"/>
                    <a:pt x="6323" y="5608"/>
                    <a:pt x="6418" y="5608"/>
                  </a:cubicBezTo>
                  <a:cubicBezTo>
                    <a:pt x="6501" y="5608"/>
                    <a:pt x="6585" y="5537"/>
                    <a:pt x="6585" y="5441"/>
                  </a:cubicBezTo>
                  <a:lnTo>
                    <a:pt x="6585" y="4429"/>
                  </a:lnTo>
                  <a:cubicBezTo>
                    <a:pt x="6585" y="4287"/>
                    <a:pt x="6668" y="4167"/>
                    <a:pt x="6799" y="4108"/>
                  </a:cubicBezTo>
                  <a:lnTo>
                    <a:pt x="7311" y="3906"/>
                  </a:lnTo>
                  <a:lnTo>
                    <a:pt x="7930" y="3906"/>
                  </a:lnTo>
                  <a:lnTo>
                    <a:pt x="8442" y="4108"/>
                  </a:lnTo>
                  <a:cubicBezTo>
                    <a:pt x="8573" y="4167"/>
                    <a:pt x="8668" y="4287"/>
                    <a:pt x="8668" y="4429"/>
                  </a:cubicBezTo>
                  <a:lnTo>
                    <a:pt x="8668" y="5441"/>
                  </a:lnTo>
                  <a:cubicBezTo>
                    <a:pt x="8668" y="5537"/>
                    <a:pt x="8740" y="5608"/>
                    <a:pt x="8823" y="5608"/>
                  </a:cubicBezTo>
                  <a:cubicBezTo>
                    <a:pt x="8918" y="5608"/>
                    <a:pt x="8990" y="5537"/>
                    <a:pt x="8990" y="5441"/>
                  </a:cubicBezTo>
                  <a:lnTo>
                    <a:pt x="8990" y="4429"/>
                  </a:lnTo>
                  <a:cubicBezTo>
                    <a:pt x="8823" y="4144"/>
                    <a:pt x="8668" y="3906"/>
                    <a:pt x="8406" y="3810"/>
                  </a:cubicBezTo>
                  <a:lnTo>
                    <a:pt x="7978" y="3632"/>
                  </a:lnTo>
                  <a:lnTo>
                    <a:pt x="7978" y="3477"/>
                  </a:lnTo>
                  <a:cubicBezTo>
                    <a:pt x="8192" y="3310"/>
                    <a:pt x="8323" y="3072"/>
                    <a:pt x="8323" y="2810"/>
                  </a:cubicBezTo>
                  <a:lnTo>
                    <a:pt x="8323" y="2382"/>
                  </a:lnTo>
                  <a:cubicBezTo>
                    <a:pt x="8323" y="2191"/>
                    <a:pt x="8252" y="2036"/>
                    <a:pt x="8133" y="1893"/>
                  </a:cubicBezTo>
                  <a:cubicBezTo>
                    <a:pt x="7990" y="1786"/>
                    <a:pt x="7835" y="1703"/>
                    <a:pt x="7656" y="1703"/>
                  </a:cubicBezTo>
                  <a:lnTo>
                    <a:pt x="7311" y="1703"/>
                  </a:lnTo>
                  <a:cubicBezTo>
                    <a:pt x="7073" y="1703"/>
                    <a:pt x="6847" y="1846"/>
                    <a:pt x="6728" y="2036"/>
                  </a:cubicBezTo>
                  <a:lnTo>
                    <a:pt x="6442" y="1917"/>
                  </a:lnTo>
                  <a:lnTo>
                    <a:pt x="6442" y="1762"/>
                  </a:lnTo>
                  <a:cubicBezTo>
                    <a:pt x="6656" y="1608"/>
                    <a:pt x="6787" y="1370"/>
                    <a:pt x="6787" y="1096"/>
                  </a:cubicBezTo>
                  <a:lnTo>
                    <a:pt x="6787" y="667"/>
                  </a:lnTo>
                  <a:cubicBezTo>
                    <a:pt x="6787" y="488"/>
                    <a:pt x="6716" y="322"/>
                    <a:pt x="6597" y="191"/>
                  </a:cubicBezTo>
                  <a:cubicBezTo>
                    <a:pt x="6466" y="72"/>
                    <a:pt x="6299" y="0"/>
                    <a:pt x="6120" y="0"/>
                  </a:cubicBezTo>
                  <a:lnTo>
                    <a:pt x="5775" y="0"/>
                  </a:lnTo>
                  <a:cubicBezTo>
                    <a:pt x="5406" y="0"/>
                    <a:pt x="5108" y="298"/>
                    <a:pt x="5108" y="667"/>
                  </a:cubicBezTo>
                  <a:lnTo>
                    <a:pt x="5108" y="1096"/>
                  </a:lnTo>
                  <a:cubicBezTo>
                    <a:pt x="5108" y="1370"/>
                    <a:pt x="5239" y="1620"/>
                    <a:pt x="5454" y="1762"/>
                  </a:cubicBezTo>
                  <a:lnTo>
                    <a:pt x="5454" y="1917"/>
                  </a:lnTo>
                  <a:lnTo>
                    <a:pt x="5168" y="2036"/>
                  </a:lnTo>
                  <a:cubicBezTo>
                    <a:pt x="5132" y="1989"/>
                    <a:pt x="5108" y="1941"/>
                    <a:pt x="5061" y="1905"/>
                  </a:cubicBezTo>
                  <a:cubicBezTo>
                    <a:pt x="4930" y="1786"/>
                    <a:pt x="4763" y="1703"/>
                    <a:pt x="4584" y="1703"/>
                  </a:cubicBezTo>
                  <a:lnTo>
                    <a:pt x="4239" y="1703"/>
                  </a:lnTo>
                  <a:cubicBezTo>
                    <a:pt x="4001" y="1703"/>
                    <a:pt x="3787" y="1846"/>
                    <a:pt x="3668" y="2036"/>
                  </a:cubicBezTo>
                  <a:lnTo>
                    <a:pt x="3382" y="1917"/>
                  </a:lnTo>
                  <a:lnTo>
                    <a:pt x="3382" y="1762"/>
                  </a:lnTo>
                  <a:cubicBezTo>
                    <a:pt x="3584" y="1608"/>
                    <a:pt x="3727" y="1370"/>
                    <a:pt x="3727" y="1096"/>
                  </a:cubicBezTo>
                  <a:lnTo>
                    <a:pt x="3727" y="667"/>
                  </a:lnTo>
                  <a:cubicBezTo>
                    <a:pt x="3727" y="488"/>
                    <a:pt x="3644" y="322"/>
                    <a:pt x="3525" y="191"/>
                  </a:cubicBezTo>
                  <a:cubicBezTo>
                    <a:pt x="3394" y="72"/>
                    <a:pt x="3227" y="0"/>
                    <a:pt x="3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334;p92">
              <a:extLst>
                <a:ext uri="{FF2B5EF4-FFF2-40B4-BE49-F238E27FC236}">
                  <a16:creationId xmlns:a16="http://schemas.microsoft.com/office/drawing/2014/main" id="{AD700998-F8C4-95BB-E2AD-766A88DE618F}"/>
                </a:ext>
              </a:extLst>
            </p:cNvPr>
            <p:cNvSpPr/>
            <p:nvPr/>
          </p:nvSpPr>
          <p:spPr>
            <a:xfrm>
              <a:off x="1917740" y="2891510"/>
              <a:ext cx="119394" cy="161474"/>
            </a:xfrm>
            <a:custGeom>
              <a:avLst/>
              <a:gdLst/>
              <a:ahLst/>
              <a:cxnLst/>
              <a:rect l="l" t="t" r="r" b="b"/>
              <a:pathLst>
                <a:path w="3751" h="5073" extrusionOk="0">
                  <a:moveTo>
                    <a:pt x="2036" y="310"/>
                  </a:moveTo>
                  <a:cubicBezTo>
                    <a:pt x="2227" y="310"/>
                    <a:pt x="2394" y="477"/>
                    <a:pt x="2394" y="668"/>
                  </a:cubicBezTo>
                  <a:lnTo>
                    <a:pt x="2394" y="1013"/>
                  </a:lnTo>
                  <a:cubicBezTo>
                    <a:pt x="2394" y="1299"/>
                    <a:pt x="2156" y="1537"/>
                    <a:pt x="1870" y="1537"/>
                  </a:cubicBezTo>
                  <a:cubicBezTo>
                    <a:pt x="1596" y="1537"/>
                    <a:pt x="1334" y="1299"/>
                    <a:pt x="1334" y="1013"/>
                  </a:cubicBezTo>
                  <a:lnTo>
                    <a:pt x="1334" y="668"/>
                  </a:lnTo>
                  <a:cubicBezTo>
                    <a:pt x="1334" y="477"/>
                    <a:pt x="1501" y="310"/>
                    <a:pt x="1691" y="310"/>
                  </a:cubicBezTo>
                  <a:close/>
                  <a:moveTo>
                    <a:pt x="2036" y="1834"/>
                  </a:moveTo>
                  <a:lnTo>
                    <a:pt x="2036" y="1918"/>
                  </a:lnTo>
                  <a:cubicBezTo>
                    <a:pt x="2048" y="1977"/>
                    <a:pt x="2072" y="2037"/>
                    <a:pt x="2096" y="2084"/>
                  </a:cubicBezTo>
                  <a:lnTo>
                    <a:pt x="1870" y="2311"/>
                  </a:lnTo>
                  <a:lnTo>
                    <a:pt x="1858" y="2311"/>
                  </a:lnTo>
                  <a:lnTo>
                    <a:pt x="1632" y="2084"/>
                  </a:lnTo>
                  <a:cubicBezTo>
                    <a:pt x="1667" y="2037"/>
                    <a:pt x="1679" y="1977"/>
                    <a:pt x="1679" y="1918"/>
                  </a:cubicBezTo>
                  <a:lnTo>
                    <a:pt x="1679" y="1834"/>
                  </a:lnTo>
                  <a:cubicBezTo>
                    <a:pt x="1739" y="1846"/>
                    <a:pt x="1798" y="1846"/>
                    <a:pt x="1858" y="1846"/>
                  </a:cubicBezTo>
                  <a:cubicBezTo>
                    <a:pt x="1917" y="1846"/>
                    <a:pt x="1977" y="1846"/>
                    <a:pt x="2036" y="1834"/>
                  </a:cubicBezTo>
                  <a:close/>
                  <a:moveTo>
                    <a:pt x="2382" y="2275"/>
                  </a:moveTo>
                  <a:lnTo>
                    <a:pt x="2668" y="2406"/>
                  </a:lnTo>
                  <a:cubicBezTo>
                    <a:pt x="2715" y="2442"/>
                    <a:pt x="2763" y="2501"/>
                    <a:pt x="2763" y="2573"/>
                  </a:cubicBezTo>
                  <a:lnTo>
                    <a:pt x="2763" y="2894"/>
                  </a:lnTo>
                  <a:lnTo>
                    <a:pt x="1036" y="2894"/>
                  </a:lnTo>
                  <a:lnTo>
                    <a:pt x="1036" y="2573"/>
                  </a:lnTo>
                  <a:lnTo>
                    <a:pt x="1013" y="2573"/>
                  </a:lnTo>
                  <a:cubicBezTo>
                    <a:pt x="1013" y="2501"/>
                    <a:pt x="1060" y="2442"/>
                    <a:pt x="1120" y="2406"/>
                  </a:cubicBezTo>
                  <a:lnTo>
                    <a:pt x="1394" y="2275"/>
                  </a:lnTo>
                  <a:lnTo>
                    <a:pt x="1655" y="2537"/>
                  </a:lnTo>
                  <a:cubicBezTo>
                    <a:pt x="1703" y="2596"/>
                    <a:pt x="1798" y="2620"/>
                    <a:pt x="1894" y="2620"/>
                  </a:cubicBezTo>
                  <a:cubicBezTo>
                    <a:pt x="1977" y="2620"/>
                    <a:pt x="2048" y="2596"/>
                    <a:pt x="2132" y="2537"/>
                  </a:cubicBezTo>
                  <a:lnTo>
                    <a:pt x="2382" y="2275"/>
                  </a:lnTo>
                  <a:close/>
                  <a:moveTo>
                    <a:pt x="3299" y="3216"/>
                  </a:moveTo>
                  <a:lnTo>
                    <a:pt x="3120" y="3573"/>
                  </a:lnTo>
                  <a:lnTo>
                    <a:pt x="596" y="3573"/>
                  </a:lnTo>
                  <a:lnTo>
                    <a:pt x="417" y="3216"/>
                  </a:lnTo>
                  <a:close/>
                  <a:moveTo>
                    <a:pt x="1691" y="1"/>
                  </a:moveTo>
                  <a:cubicBezTo>
                    <a:pt x="1322" y="1"/>
                    <a:pt x="1024" y="298"/>
                    <a:pt x="1024" y="668"/>
                  </a:cubicBezTo>
                  <a:lnTo>
                    <a:pt x="1024" y="1013"/>
                  </a:lnTo>
                  <a:cubicBezTo>
                    <a:pt x="1024" y="1299"/>
                    <a:pt x="1155" y="1537"/>
                    <a:pt x="1370" y="1680"/>
                  </a:cubicBezTo>
                  <a:lnTo>
                    <a:pt x="1370" y="1918"/>
                  </a:lnTo>
                  <a:lnTo>
                    <a:pt x="1370" y="1942"/>
                  </a:lnTo>
                  <a:lnTo>
                    <a:pt x="965" y="2132"/>
                  </a:lnTo>
                  <a:cubicBezTo>
                    <a:pt x="798" y="2215"/>
                    <a:pt x="679" y="2382"/>
                    <a:pt x="679" y="2573"/>
                  </a:cubicBezTo>
                  <a:lnTo>
                    <a:pt x="679" y="2894"/>
                  </a:lnTo>
                  <a:lnTo>
                    <a:pt x="167" y="2894"/>
                  </a:lnTo>
                  <a:cubicBezTo>
                    <a:pt x="108" y="2894"/>
                    <a:pt x="60" y="2918"/>
                    <a:pt x="24" y="2965"/>
                  </a:cubicBezTo>
                  <a:cubicBezTo>
                    <a:pt x="1" y="3001"/>
                    <a:pt x="1" y="3073"/>
                    <a:pt x="24" y="3108"/>
                  </a:cubicBezTo>
                  <a:lnTo>
                    <a:pt x="370" y="3799"/>
                  </a:lnTo>
                  <a:cubicBezTo>
                    <a:pt x="405" y="3858"/>
                    <a:pt x="465" y="3882"/>
                    <a:pt x="524" y="3882"/>
                  </a:cubicBezTo>
                  <a:lnTo>
                    <a:pt x="703" y="3882"/>
                  </a:lnTo>
                  <a:lnTo>
                    <a:pt x="703" y="4918"/>
                  </a:lnTo>
                  <a:cubicBezTo>
                    <a:pt x="703" y="5001"/>
                    <a:pt x="774" y="5073"/>
                    <a:pt x="858" y="5073"/>
                  </a:cubicBezTo>
                  <a:cubicBezTo>
                    <a:pt x="953" y="5073"/>
                    <a:pt x="1024" y="5001"/>
                    <a:pt x="1024" y="4918"/>
                  </a:cubicBezTo>
                  <a:lnTo>
                    <a:pt x="1024" y="3882"/>
                  </a:lnTo>
                  <a:lnTo>
                    <a:pt x="2751" y="3882"/>
                  </a:lnTo>
                  <a:lnTo>
                    <a:pt x="2751" y="4918"/>
                  </a:lnTo>
                  <a:cubicBezTo>
                    <a:pt x="2751" y="5001"/>
                    <a:pt x="2822" y="5073"/>
                    <a:pt x="2918" y="5073"/>
                  </a:cubicBezTo>
                  <a:cubicBezTo>
                    <a:pt x="3001" y="5073"/>
                    <a:pt x="3084" y="5001"/>
                    <a:pt x="3084" y="4918"/>
                  </a:cubicBezTo>
                  <a:lnTo>
                    <a:pt x="3084" y="3882"/>
                  </a:lnTo>
                  <a:lnTo>
                    <a:pt x="3263" y="3882"/>
                  </a:lnTo>
                  <a:cubicBezTo>
                    <a:pt x="3322" y="3882"/>
                    <a:pt x="3382" y="3858"/>
                    <a:pt x="3406" y="3799"/>
                  </a:cubicBezTo>
                  <a:lnTo>
                    <a:pt x="3751" y="3108"/>
                  </a:lnTo>
                  <a:cubicBezTo>
                    <a:pt x="3739" y="3073"/>
                    <a:pt x="3739" y="3001"/>
                    <a:pt x="3703" y="2965"/>
                  </a:cubicBezTo>
                  <a:cubicBezTo>
                    <a:pt x="3680" y="2918"/>
                    <a:pt x="3632" y="2894"/>
                    <a:pt x="3572" y="2894"/>
                  </a:cubicBezTo>
                  <a:lnTo>
                    <a:pt x="3049" y="2894"/>
                  </a:lnTo>
                  <a:lnTo>
                    <a:pt x="3049" y="2573"/>
                  </a:lnTo>
                  <a:cubicBezTo>
                    <a:pt x="3049" y="2382"/>
                    <a:pt x="2941" y="2215"/>
                    <a:pt x="2763" y="2132"/>
                  </a:cubicBezTo>
                  <a:lnTo>
                    <a:pt x="2370" y="1942"/>
                  </a:lnTo>
                  <a:lnTo>
                    <a:pt x="2370" y="1918"/>
                  </a:lnTo>
                  <a:lnTo>
                    <a:pt x="2370" y="1680"/>
                  </a:lnTo>
                  <a:cubicBezTo>
                    <a:pt x="2572" y="1537"/>
                    <a:pt x="2703" y="1275"/>
                    <a:pt x="2703" y="1013"/>
                  </a:cubicBezTo>
                  <a:lnTo>
                    <a:pt x="2703" y="668"/>
                  </a:lnTo>
                  <a:cubicBezTo>
                    <a:pt x="2703" y="298"/>
                    <a:pt x="2406" y="1"/>
                    <a:pt x="2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335;p92">
              <a:extLst>
                <a:ext uri="{FF2B5EF4-FFF2-40B4-BE49-F238E27FC236}">
                  <a16:creationId xmlns:a16="http://schemas.microsoft.com/office/drawing/2014/main" id="{CF5068E5-B35F-9BE2-4827-01FFEFB3CA58}"/>
                </a:ext>
              </a:extLst>
            </p:cNvPr>
            <p:cNvSpPr/>
            <p:nvPr/>
          </p:nvSpPr>
          <p:spPr>
            <a:xfrm>
              <a:off x="1960933" y="3027201"/>
              <a:ext cx="32244" cy="10249"/>
            </a:xfrm>
            <a:custGeom>
              <a:avLst/>
              <a:gdLst/>
              <a:ahLst/>
              <a:cxnLst/>
              <a:rect l="l" t="t" r="r" b="b"/>
              <a:pathLst>
                <a:path w="1013" h="322" extrusionOk="0">
                  <a:moveTo>
                    <a:pt x="156" y="0"/>
                  </a:moveTo>
                  <a:cubicBezTo>
                    <a:pt x="72" y="0"/>
                    <a:pt x="1" y="72"/>
                    <a:pt x="1" y="155"/>
                  </a:cubicBezTo>
                  <a:cubicBezTo>
                    <a:pt x="1" y="250"/>
                    <a:pt x="72" y="322"/>
                    <a:pt x="156" y="322"/>
                  </a:cubicBezTo>
                  <a:lnTo>
                    <a:pt x="846" y="322"/>
                  </a:lnTo>
                  <a:cubicBezTo>
                    <a:pt x="930" y="322"/>
                    <a:pt x="1013" y="250"/>
                    <a:pt x="1013" y="155"/>
                  </a:cubicBezTo>
                  <a:cubicBezTo>
                    <a:pt x="1013" y="72"/>
                    <a:pt x="930"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16336;p92">
            <a:extLst>
              <a:ext uri="{FF2B5EF4-FFF2-40B4-BE49-F238E27FC236}">
                <a16:creationId xmlns:a16="http://schemas.microsoft.com/office/drawing/2014/main" id="{B67AFD57-B782-425D-A0B9-F5318C35835C}"/>
              </a:ext>
            </a:extLst>
          </p:cNvPr>
          <p:cNvGrpSpPr/>
          <p:nvPr/>
        </p:nvGrpSpPr>
        <p:grpSpPr>
          <a:xfrm>
            <a:off x="7520912" y="3916706"/>
            <a:ext cx="547286" cy="486644"/>
            <a:chOff x="5585861" y="2905929"/>
            <a:chExt cx="379764" cy="337684"/>
          </a:xfrm>
          <a:solidFill>
            <a:schemeClr val="bg1"/>
          </a:solidFill>
        </p:grpSpPr>
        <p:sp>
          <p:nvSpPr>
            <p:cNvPr id="93" name="Google Shape;16337;p92">
              <a:extLst>
                <a:ext uri="{FF2B5EF4-FFF2-40B4-BE49-F238E27FC236}">
                  <a16:creationId xmlns:a16="http://schemas.microsoft.com/office/drawing/2014/main" id="{69CF7212-15BB-2182-CF8C-7CF23D03F8DE}"/>
                </a:ext>
              </a:extLst>
            </p:cNvPr>
            <p:cNvSpPr/>
            <p:nvPr/>
          </p:nvSpPr>
          <p:spPr>
            <a:xfrm>
              <a:off x="5609734" y="3198096"/>
              <a:ext cx="11395" cy="45517"/>
            </a:xfrm>
            <a:custGeom>
              <a:avLst/>
              <a:gdLst/>
              <a:ahLst/>
              <a:cxnLst/>
              <a:rect l="l" t="t" r="r" b="b"/>
              <a:pathLst>
                <a:path w="358" h="1430" extrusionOk="0">
                  <a:moveTo>
                    <a:pt x="179" y="1"/>
                  </a:moveTo>
                  <a:cubicBezTo>
                    <a:pt x="95" y="1"/>
                    <a:pt x="0" y="72"/>
                    <a:pt x="0" y="180"/>
                  </a:cubicBezTo>
                  <a:lnTo>
                    <a:pt x="0" y="1251"/>
                  </a:lnTo>
                  <a:cubicBezTo>
                    <a:pt x="0" y="1334"/>
                    <a:pt x="72" y="1430"/>
                    <a:pt x="179" y="1430"/>
                  </a:cubicBezTo>
                  <a:cubicBezTo>
                    <a:pt x="286" y="1430"/>
                    <a:pt x="357" y="1358"/>
                    <a:pt x="357" y="1251"/>
                  </a:cubicBezTo>
                  <a:lnTo>
                    <a:pt x="357" y="180"/>
                  </a:lnTo>
                  <a:cubicBezTo>
                    <a:pt x="345" y="84"/>
                    <a:pt x="27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338;p92">
              <a:extLst>
                <a:ext uri="{FF2B5EF4-FFF2-40B4-BE49-F238E27FC236}">
                  <a16:creationId xmlns:a16="http://schemas.microsoft.com/office/drawing/2014/main" id="{B07B78D1-45B2-19A3-E8CD-9E20E9976FEE}"/>
                </a:ext>
              </a:extLst>
            </p:cNvPr>
            <p:cNvSpPr/>
            <p:nvPr/>
          </p:nvSpPr>
          <p:spPr>
            <a:xfrm>
              <a:off x="5585861" y="3048431"/>
              <a:ext cx="205431" cy="195182"/>
            </a:xfrm>
            <a:custGeom>
              <a:avLst/>
              <a:gdLst/>
              <a:ahLst/>
              <a:cxnLst/>
              <a:rect l="l" t="t" r="r" b="b"/>
              <a:pathLst>
                <a:path w="6454" h="6132" extrusionOk="0">
                  <a:moveTo>
                    <a:pt x="5965" y="964"/>
                  </a:moveTo>
                  <a:lnTo>
                    <a:pt x="6025" y="1238"/>
                  </a:lnTo>
                  <a:cubicBezTo>
                    <a:pt x="6048" y="1298"/>
                    <a:pt x="6025" y="1369"/>
                    <a:pt x="5977" y="1417"/>
                  </a:cubicBezTo>
                  <a:lnTo>
                    <a:pt x="5870" y="1512"/>
                  </a:lnTo>
                  <a:lnTo>
                    <a:pt x="5632" y="1274"/>
                  </a:lnTo>
                  <a:lnTo>
                    <a:pt x="5965" y="964"/>
                  </a:lnTo>
                  <a:close/>
                  <a:moveTo>
                    <a:pt x="1834" y="333"/>
                  </a:moveTo>
                  <a:cubicBezTo>
                    <a:pt x="2119" y="333"/>
                    <a:pt x="2405" y="452"/>
                    <a:pt x="2608" y="667"/>
                  </a:cubicBezTo>
                  <a:cubicBezTo>
                    <a:pt x="2822" y="869"/>
                    <a:pt x="2941" y="1167"/>
                    <a:pt x="2977" y="1488"/>
                  </a:cubicBezTo>
                  <a:cubicBezTo>
                    <a:pt x="2989" y="1595"/>
                    <a:pt x="3000" y="1738"/>
                    <a:pt x="3012" y="1905"/>
                  </a:cubicBezTo>
                  <a:cubicBezTo>
                    <a:pt x="2822" y="1584"/>
                    <a:pt x="2524" y="1345"/>
                    <a:pt x="2119" y="1214"/>
                  </a:cubicBezTo>
                  <a:cubicBezTo>
                    <a:pt x="1822" y="1115"/>
                    <a:pt x="1565" y="1107"/>
                    <a:pt x="1481" y="1107"/>
                  </a:cubicBezTo>
                  <a:cubicBezTo>
                    <a:pt x="1465" y="1107"/>
                    <a:pt x="1455" y="1107"/>
                    <a:pt x="1453" y="1107"/>
                  </a:cubicBezTo>
                  <a:cubicBezTo>
                    <a:pt x="1405" y="1107"/>
                    <a:pt x="1369" y="1131"/>
                    <a:pt x="1334" y="1167"/>
                  </a:cubicBezTo>
                  <a:lnTo>
                    <a:pt x="1024" y="1500"/>
                  </a:lnTo>
                  <a:cubicBezTo>
                    <a:pt x="953" y="1572"/>
                    <a:pt x="965" y="1679"/>
                    <a:pt x="1024" y="1750"/>
                  </a:cubicBezTo>
                  <a:cubicBezTo>
                    <a:pt x="1058" y="1784"/>
                    <a:pt x="1100" y="1799"/>
                    <a:pt x="1143" y="1799"/>
                  </a:cubicBezTo>
                  <a:cubicBezTo>
                    <a:pt x="1190" y="1799"/>
                    <a:pt x="1237" y="1781"/>
                    <a:pt x="1274" y="1750"/>
                  </a:cubicBezTo>
                  <a:lnTo>
                    <a:pt x="1548" y="1488"/>
                  </a:lnTo>
                  <a:cubicBezTo>
                    <a:pt x="1762" y="1500"/>
                    <a:pt x="2500" y="1572"/>
                    <a:pt x="2774" y="2203"/>
                  </a:cubicBezTo>
                  <a:cubicBezTo>
                    <a:pt x="2715" y="2643"/>
                    <a:pt x="2334" y="2988"/>
                    <a:pt x="1857" y="2988"/>
                  </a:cubicBezTo>
                  <a:cubicBezTo>
                    <a:pt x="1334" y="2988"/>
                    <a:pt x="905" y="2560"/>
                    <a:pt x="905" y="2036"/>
                  </a:cubicBezTo>
                  <a:cubicBezTo>
                    <a:pt x="905" y="1941"/>
                    <a:pt x="822" y="1857"/>
                    <a:pt x="726" y="1857"/>
                  </a:cubicBezTo>
                  <a:cubicBezTo>
                    <a:pt x="703" y="1857"/>
                    <a:pt x="679" y="1857"/>
                    <a:pt x="667" y="1869"/>
                  </a:cubicBezTo>
                  <a:cubicBezTo>
                    <a:pt x="679" y="1726"/>
                    <a:pt x="691" y="1595"/>
                    <a:pt x="703" y="1488"/>
                  </a:cubicBezTo>
                  <a:cubicBezTo>
                    <a:pt x="726" y="1167"/>
                    <a:pt x="857" y="869"/>
                    <a:pt x="1060" y="667"/>
                  </a:cubicBezTo>
                  <a:cubicBezTo>
                    <a:pt x="1274" y="452"/>
                    <a:pt x="1560" y="333"/>
                    <a:pt x="1834" y="333"/>
                  </a:cubicBezTo>
                  <a:close/>
                  <a:moveTo>
                    <a:pt x="607" y="2346"/>
                  </a:moveTo>
                  <a:cubicBezTo>
                    <a:pt x="679" y="2667"/>
                    <a:pt x="869" y="2929"/>
                    <a:pt x="1131" y="3108"/>
                  </a:cubicBezTo>
                  <a:lnTo>
                    <a:pt x="1131" y="3298"/>
                  </a:lnTo>
                  <a:cubicBezTo>
                    <a:pt x="798" y="3239"/>
                    <a:pt x="560" y="3155"/>
                    <a:pt x="417" y="3096"/>
                  </a:cubicBezTo>
                  <a:cubicBezTo>
                    <a:pt x="393" y="3096"/>
                    <a:pt x="417" y="3084"/>
                    <a:pt x="417" y="3084"/>
                  </a:cubicBezTo>
                  <a:cubicBezTo>
                    <a:pt x="488" y="2881"/>
                    <a:pt x="548" y="2619"/>
                    <a:pt x="607" y="2346"/>
                  </a:cubicBezTo>
                  <a:close/>
                  <a:moveTo>
                    <a:pt x="3120" y="2346"/>
                  </a:moveTo>
                  <a:cubicBezTo>
                    <a:pt x="3167" y="2584"/>
                    <a:pt x="3227" y="2810"/>
                    <a:pt x="3286" y="3000"/>
                  </a:cubicBezTo>
                  <a:lnTo>
                    <a:pt x="2977" y="3298"/>
                  </a:lnTo>
                  <a:cubicBezTo>
                    <a:pt x="2941" y="3334"/>
                    <a:pt x="2881" y="3358"/>
                    <a:pt x="2834" y="3358"/>
                  </a:cubicBezTo>
                  <a:lnTo>
                    <a:pt x="2786" y="3358"/>
                  </a:lnTo>
                  <a:cubicBezTo>
                    <a:pt x="2691" y="3358"/>
                    <a:pt x="2596" y="3274"/>
                    <a:pt x="2596" y="3167"/>
                  </a:cubicBezTo>
                  <a:lnTo>
                    <a:pt x="2596" y="3108"/>
                  </a:lnTo>
                  <a:cubicBezTo>
                    <a:pt x="2858" y="2929"/>
                    <a:pt x="3048" y="2667"/>
                    <a:pt x="3120" y="2346"/>
                  </a:cubicBezTo>
                  <a:close/>
                  <a:moveTo>
                    <a:pt x="2262" y="3274"/>
                  </a:moveTo>
                  <a:cubicBezTo>
                    <a:pt x="2274" y="3381"/>
                    <a:pt x="2334" y="3465"/>
                    <a:pt x="2393" y="3524"/>
                  </a:cubicBezTo>
                  <a:lnTo>
                    <a:pt x="2119" y="3774"/>
                  </a:lnTo>
                  <a:cubicBezTo>
                    <a:pt x="2048" y="3852"/>
                    <a:pt x="1953" y="3890"/>
                    <a:pt x="1856" y="3890"/>
                  </a:cubicBezTo>
                  <a:cubicBezTo>
                    <a:pt x="1759" y="3890"/>
                    <a:pt x="1661" y="3852"/>
                    <a:pt x="1584" y="3774"/>
                  </a:cubicBezTo>
                  <a:lnTo>
                    <a:pt x="1429" y="3631"/>
                  </a:lnTo>
                  <a:cubicBezTo>
                    <a:pt x="1453" y="3584"/>
                    <a:pt x="1465" y="3524"/>
                    <a:pt x="1465" y="3465"/>
                  </a:cubicBezTo>
                  <a:lnTo>
                    <a:pt x="1465" y="3274"/>
                  </a:lnTo>
                  <a:cubicBezTo>
                    <a:pt x="1584" y="3322"/>
                    <a:pt x="1727" y="3334"/>
                    <a:pt x="1857" y="3334"/>
                  </a:cubicBezTo>
                  <a:cubicBezTo>
                    <a:pt x="1988" y="3334"/>
                    <a:pt x="2119" y="3322"/>
                    <a:pt x="2262" y="3274"/>
                  </a:cubicBezTo>
                  <a:close/>
                  <a:moveTo>
                    <a:pt x="1857" y="0"/>
                  </a:moveTo>
                  <a:cubicBezTo>
                    <a:pt x="1072" y="0"/>
                    <a:pt x="429" y="619"/>
                    <a:pt x="369" y="1464"/>
                  </a:cubicBezTo>
                  <a:cubicBezTo>
                    <a:pt x="333" y="1810"/>
                    <a:pt x="214" y="2536"/>
                    <a:pt x="72" y="2941"/>
                  </a:cubicBezTo>
                  <a:cubicBezTo>
                    <a:pt x="0" y="3119"/>
                    <a:pt x="83" y="3310"/>
                    <a:pt x="262" y="3405"/>
                  </a:cubicBezTo>
                  <a:cubicBezTo>
                    <a:pt x="393" y="3465"/>
                    <a:pt x="595" y="3536"/>
                    <a:pt x="857" y="3596"/>
                  </a:cubicBezTo>
                  <a:lnTo>
                    <a:pt x="405" y="3822"/>
                  </a:lnTo>
                  <a:cubicBezTo>
                    <a:pt x="155" y="3941"/>
                    <a:pt x="12" y="4191"/>
                    <a:pt x="12" y="4477"/>
                  </a:cubicBezTo>
                  <a:lnTo>
                    <a:pt x="12" y="5953"/>
                  </a:lnTo>
                  <a:cubicBezTo>
                    <a:pt x="12" y="6036"/>
                    <a:pt x="83" y="6132"/>
                    <a:pt x="191" y="6132"/>
                  </a:cubicBezTo>
                  <a:cubicBezTo>
                    <a:pt x="274" y="6132"/>
                    <a:pt x="369" y="6048"/>
                    <a:pt x="369" y="5953"/>
                  </a:cubicBezTo>
                  <a:lnTo>
                    <a:pt x="369" y="4477"/>
                  </a:lnTo>
                  <a:cubicBezTo>
                    <a:pt x="369" y="4322"/>
                    <a:pt x="441" y="4191"/>
                    <a:pt x="572" y="4131"/>
                  </a:cubicBezTo>
                  <a:lnTo>
                    <a:pt x="1155" y="3834"/>
                  </a:lnTo>
                  <a:lnTo>
                    <a:pt x="1369" y="4024"/>
                  </a:lnTo>
                  <a:cubicBezTo>
                    <a:pt x="1512" y="4167"/>
                    <a:pt x="1691" y="4239"/>
                    <a:pt x="1869" y="4239"/>
                  </a:cubicBezTo>
                  <a:cubicBezTo>
                    <a:pt x="2048" y="4239"/>
                    <a:pt x="2238" y="4167"/>
                    <a:pt x="2381" y="4024"/>
                  </a:cubicBezTo>
                  <a:lnTo>
                    <a:pt x="2715" y="3691"/>
                  </a:lnTo>
                  <a:lnTo>
                    <a:pt x="2834" y="3691"/>
                  </a:lnTo>
                  <a:cubicBezTo>
                    <a:pt x="2977" y="3691"/>
                    <a:pt x="3108" y="3631"/>
                    <a:pt x="3215" y="3536"/>
                  </a:cubicBezTo>
                  <a:lnTo>
                    <a:pt x="5382" y="1488"/>
                  </a:lnTo>
                  <a:lnTo>
                    <a:pt x="5632" y="1738"/>
                  </a:lnTo>
                  <a:lnTo>
                    <a:pt x="2893" y="4477"/>
                  </a:lnTo>
                  <a:cubicBezTo>
                    <a:pt x="2715" y="4655"/>
                    <a:pt x="2631" y="4882"/>
                    <a:pt x="2631" y="5132"/>
                  </a:cubicBezTo>
                  <a:lnTo>
                    <a:pt x="2631" y="5929"/>
                  </a:lnTo>
                  <a:cubicBezTo>
                    <a:pt x="2631" y="6025"/>
                    <a:pt x="2703" y="6108"/>
                    <a:pt x="2810" y="6108"/>
                  </a:cubicBezTo>
                  <a:cubicBezTo>
                    <a:pt x="2893" y="6108"/>
                    <a:pt x="2989" y="6036"/>
                    <a:pt x="2989" y="5929"/>
                  </a:cubicBezTo>
                  <a:lnTo>
                    <a:pt x="2989" y="5132"/>
                  </a:lnTo>
                  <a:cubicBezTo>
                    <a:pt x="2989" y="4977"/>
                    <a:pt x="3048" y="4834"/>
                    <a:pt x="3155" y="4727"/>
                  </a:cubicBezTo>
                  <a:lnTo>
                    <a:pt x="6227" y="1643"/>
                  </a:lnTo>
                  <a:cubicBezTo>
                    <a:pt x="6370" y="1512"/>
                    <a:pt x="6429" y="1310"/>
                    <a:pt x="6382" y="1131"/>
                  </a:cubicBezTo>
                  <a:lnTo>
                    <a:pt x="6263" y="679"/>
                  </a:lnTo>
                  <a:lnTo>
                    <a:pt x="6382" y="572"/>
                  </a:lnTo>
                  <a:cubicBezTo>
                    <a:pt x="6453" y="512"/>
                    <a:pt x="6453" y="393"/>
                    <a:pt x="6382" y="321"/>
                  </a:cubicBezTo>
                  <a:cubicBezTo>
                    <a:pt x="6352" y="286"/>
                    <a:pt x="6307" y="268"/>
                    <a:pt x="6261" y="268"/>
                  </a:cubicBezTo>
                  <a:cubicBezTo>
                    <a:pt x="6215" y="268"/>
                    <a:pt x="6168" y="286"/>
                    <a:pt x="6132" y="321"/>
                  </a:cubicBezTo>
                  <a:lnTo>
                    <a:pt x="3572" y="2738"/>
                  </a:lnTo>
                  <a:cubicBezTo>
                    <a:pt x="3453" y="2322"/>
                    <a:pt x="3358" y="1750"/>
                    <a:pt x="3346" y="1464"/>
                  </a:cubicBezTo>
                  <a:cubicBezTo>
                    <a:pt x="3286" y="631"/>
                    <a:pt x="2643" y="0"/>
                    <a:pt x="18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339;p92">
              <a:extLst>
                <a:ext uri="{FF2B5EF4-FFF2-40B4-BE49-F238E27FC236}">
                  <a16:creationId xmlns:a16="http://schemas.microsoft.com/office/drawing/2014/main" id="{0B90CCAD-8E82-A563-FA21-15798790961A}"/>
                </a:ext>
              </a:extLst>
            </p:cNvPr>
            <p:cNvSpPr/>
            <p:nvPr/>
          </p:nvSpPr>
          <p:spPr>
            <a:xfrm>
              <a:off x="5740078" y="2905929"/>
              <a:ext cx="225547" cy="189516"/>
            </a:xfrm>
            <a:custGeom>
              <a:avLst/>
              <a:gdLst/>
              <a:ahLst/>
              <a:cxnLst/>
              <a:rect l="l" t="t" r="r" b="b"/>
              <a:pathLst>
                <a:path w="7086" h="5954" extrusionOk="0">
                  <a:moveTo>
                    <a:pt x="549" y="0"/>
                  </a:moveTo>
                  <a:cubicBezTo>
                    <a:pt x="251" y="0"/>
                    <a:pt x="1" y="250"/>
                    <a:pt x="1" y="548"/>
                  </a:cubicBezTo>
                  <a:lnTo>
                    <a:pt x="1" y="5072"/>
                  </a:lnTo>
                  <a:cubicBezTo>
                    <a:pt x="1" y="5156"/>
                    <a:pt x="72" y="5251"/>
                    <a:pt x="180" y="5251"/>
                  </a:cubicBezTo>
                  <a:cubicBezTo>
                    <a:pt x="263" y="5251"/>
                    <a:pt x="358" y="5179"/>
                    <a:pt x="358" y="5072"/>
                  </a:cubicBezTo>
                  <a:lnTo>
                    <a:pt x="358" y="548"/>
                  </a:lnTo>
                  <a:cubicBezTo>
                    <a:pt x="358" y="441"/>
                    <a:pt x="441" y="357"/>
                    <a:pt x="549" y="357"/>
                  </a:cubicBezTo>
                  <a:lnTo>
                    <a:pt x="6537" y="357"/>
                  </a:lnTo>
                  <a:cubicBezTo>
                    <a:pt x="6645" y="357"/>
                    <a:pt x="6728" y="441"/>
                    <a:pt x="6728" y="548"/>
                  </a:cubicBezTo>
                  <a:lnTo>
                    <a:pt x="6728" y="5394"/>
                  </a:lnTo>
                  <a:cubicBezTo>
                    <a:pt x="6728" y="5501"/>
                    <a:pt x="6645" y="5596"/>
                    <a:pt x="6537" y="5596"/>
                  </a:cubicBezTo>
                  <a:lnTo>
                    <a:pt x="2108" y="5596"/>
                  </a:lnTo>
                  <a:cubicBezTo>
                    <a:pt x="2025" y="5596"/>
                    <a:pt x="1930" y="5668"/>
                    <a:pt x="1930" y="5775"/>
                  </a:cubicBezTo>
                  <a:cubicBezTo>
                    <a:pt x="1930" y="5870"/>
                    <a:pt x="2013" y="5953"/>
                    <a:pt x="2108" y="5953"/>
                  </a:cubicBezTo>
                  <a:lnTo>
                    <a:pt x="6537" y="5953"/>
                  </a:lnTo>
                  <a:cubicBezTo>
                    <a:pt x="6835" y="5953"/>
                    <a:pt x="7085" y="5691"/>
                    <a:pt x="7085" y="5394"/>
                  </a:cubicBezTo>
                  <a:lnTo>
                    <a:pt x="7085" y="548"/>
                  </a:lnTo>
                  <a:cubicBezTo>
                    <a:pt x="7085" y="238"/>
                    <a:pt x="6847" y="0"/>
                    <a:pt x="6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340;p92">
              <a:extLst>
                <a:ext uri="{FF2B5EF4-FFF2-40B4-BE49-F238E27FC236}">
                  <a16:creationId xmlns:a16="http://schemas.microsoft.com/office/drawing/2014/main" id="{C0DAD92F-1367-AB69-7FD1-4E179A59492D}"/>
                </a:ext>
              </a:extLst>
            </p:cNvPr>
            <p:cNvSpPr/>
            <p:nvPr/>
          </p:nvSpPr>
          <p:spPr>
            <a:xfrm>
              <a:off x="5793902" y="2928464"/>
              <a:ext cx="131553" cy="130598"/>
            </a:xfrm>
            <a:custGeom>
              <a:avLst/>
              <a:gdLst/>
              <a:ahLst/>
              <a:cxnLst/>
              <a:rect l="l" t="t" r="r" b="b"/>
              <a:pathLst>
                <a:path w="4133" h="4103" extrusionOk="0">
                  <a:moveTo>
                    <a:pt x="1870" y="757"/>
                  </a:moveTo>
                  <a:cubicBezTo>
                    <a:pt x="2227" y="757"/>
                    <a:pt x="2537" y="876"/>
                    <a:pt x="2811" y="1090"/>
                  </a:cubicBezTo>
                  <a:lnTo>
                    <a:pt x="1751" y="2150"/>
                  </a:lnTo>
                  <a:cubicBezTo>
                    <a:pt x="1679" y="2221"/>
                    <a:pt x="1679" y="2328"/>
                    <a:pt x="1751" y="2400"/>
                  </a:cubicBezTo>
                  <a:cubicBezTo>
                    <a:pt x="1775" y="2424"/>
                    <a:pt x="1822" y="2447"/>
                    <a:pt x="1870" y="2447"/>
                  </a:cubicBezTo>
                  <a:cubicBezTo>
                    <a:pt x="1918" y="2447"/>
                    <a:pt x="1953" y="2424"/>
                    <a:pt x="1989" y="2400"/>
                  </a:cubicBezTo>
                  <a:lnTo>
                    <a:pt x="2513" y="1876"/>
                  </a:lnTo>
                  <a:cubicBezTo>
                    <a:pt x="2584" y="1995"/>
                    <a:pt x="2632" y="2126"/>
                    <a:pt x="2632" y="2281"/>
                  </a:cubicBezTo>
                  <a:cubicBezTo>
                    <a:pt x="2632" y="2697"/>
                    <a:pt x="2287" y="3043"/>
                    <a:pt x="1870" y="3043"/>
                  </a:cubicBezTo>
                  <a:cubicBezTo>
                    <a:pt x="1453" y="3043"/>
                    <a:pt x="1108" y="2697"/>
                    <a:pt x="1108" y="2281"/>
                  </a:cubicBezTo>
                  <a:cubicBezTo>
                    <a:pt x="1108" y="1864"/>
                    <a:pt x="1453" y="1519"/>
                    <a:pt x="1870" y="1519"/>
                  </a:cubicBezTo>
                  <a:cubicBezTo>
                    <a:pt x="1953" y="1519"/>
                    <a:pt x="2049" y="1447"/>
                    <a:pt x="2049" y="1340"/>
                  </a:cubicBezTo>
                  <a:cubicBezTo>
                    <a:pt x="2049" y="1233"/>
                    <a:pt x="1977" y="1162"/>
                    <a:pt x="1870" y="1162"/>
                  </a:cubicBezTo>
                  <a:cubicBezTo>
                    <a:pt x="1263" y="1162"/>
                    <a:pt x="763" y="1650"/>
                    <a:pt x="763" y="2269"/>
                  </a:cubicBezTo>
                  <a:cubicBezTo>
                    <a:pt x="763" y="2876"/>
                    <a:pt x="1263" y="3364"/>
                    <a:pt x="1870" y="3364"/>
                  </a:cubicBezTo>
                  <a:cubicBezTo>
                    <a:pt x="2477" y="3364"/>
                    <a:pt x="2965" y="2876"/>
                    <a:pt x="2965" y="2269"/>
                  </a:cubicBezTo>
                  <a:cubicBezTo>
                    <a:pt x="2965" y="2031"/>
                    <a:pt x="2894" y="1804"/>
                    <a:pt x="2763" y="1614"/>
                  </a:cubicBezTo>
                  <a:lnTo>
                    <a:pt x="3049" y="1328"/>
                  </a:lnTo>
                  <a:cubicBezTo>
                    <a:pt x="3251" y="1578"/>
                    <a:pt x="3370" y="1912"/>
                    <a:pt x="3370" y="2269"/>
                  </a:cubicBezTo>
                  <a:cubicBezTo>
                    <a:pt x="3370" y="3102"/>
                    <a:pt x="2703" y="3769"/>
                    <a:pt x="1870" y="3769"/>
                  </a:cubicBezTo>
                  <a:cubicBezTo>
                    <a:pt x="1036" y="3769"/>
                    <a:pt x="370" y="3102"/>
                    <a:pt x="370" y="2269"/>
                  </a:cubicBezTo>
                  <a:cubicBezTo>
                    <a:pt x="370" y="1435"/>
                    <a:pt x="1036" y="757"/>
                    <a:pt x="1870" y="757"/>
                  </a:cubicBezTo>
                  <a:close/>
                  <a:moveTo>
                    <a:pt x="3924" y="1"/>
                  </a:moveTo>
                  <a:cubicBezTo>
                    <a:pt x="3879" y="1"/>
                    <a:pt x="3834" y="19"/>
                    <a:pt x="3799" y="54"/>
                  </a:cubicBezTo>
                  <a:lnTo>
                    <a:pt x="3537" y="328"/>
                  </a:lnTo>
                  <a:lnTo>
                    <a:pt x="3537" y="197"/>
                  </a:lnTo>
                  <a:cubicBezTo>
                    <a:pt x="3537" y="102"/>
                    <a:pt x="3453" y="19"/>
                    <a:pt x="3358" y="19"/>
                  </a:cubicBezTo>
                  <a:cubicBezTo>
                    <a:pt x="3263" y="19"/>
                    <a:pt x="3180" y="90"/>
                    <a:pt x="3180" y="197"/>
                  </a:cubicBezTo>
                  <a:lnTo>
                    <a:pt x="3180" y="685"/>
                  </a:lnTo>
                  <a:lnTo>
                    <a:pt x="3037" y="816"/>
                  </a:lnTo>
                  <a:cubicBezTo>
                    <a:pt x="2715" y="554"/>
                    <a:pt x="2310" y="388"/>
                    <a:pt x="1870" y="388"/>
                  </a:cubicBezTo>
                  <a:cubicBezTo>
                    <a:pt x="834" y="388"/>
                    <a:pt x="1" y="1221"/>
                    <a:pt x="1" y="2245"/>
                  </a:cubicBezTo>
                  <a:cubicBezTo>
                    <a:pt x="1" y="3269"/>
                    <a:pt x="834" y="4102"/>
                    <a:pt x="1870" y="4102"/>
                  </a:cubicBezTo>
                  <a:cubicBezTo>
                    <a:pt x="2894" y="4102"/>
                    <a:pt x="3727" y="3269"/>
                    <a:pt x="3727" y="2245"/>
                  </a:cubicBezTo>
                  <a:cubicBezTo>
                    <a:pt x="3727" y="1804"/>
                    <a:pt x="3561" y="1388"/>
                    <a:pt x="3299" y="1066"/>
                  </a:cubicBezTo>
                  <a:lnTo>
                    <a:pt x="3430" y="935"/>
                  </a:lnTo>
                  <a:lnTo>
                    <a:pt x="3918" y="935"/>
                  </a:lnTo>
                  <a:cubicBezTo>
                    <a:pt x="4013" y="935"/>
                    <a:pt x="4096" y="864"/>
                    <a:pt x="4096" y="757"/>
                  </a:cubicBezTo>
                  <a:cubicBezTo>
                    <a:pt x="4084" y="673"/>
                    <a:pt x="4013" y="578"/>
                    <a:pt x="3918" y="578"/>
                  </a:cubicBezTo>
                  <a:lnTo>
                    <a:pt x="3787" y="578"/>
                  </a:lnTo>
                  <a:lnTo>
                    <a:pt x="4049" y="316"/>
                  </a:lnTo>
                  <a:cubicBezTo>
                    <a:pt x="4132" y="245"/>
                    <a:pt x="4132" y="138"/>
                    <a:pt x="4049" y="54"/>
                  </a:cubicBezTo>
                  <a:cubicBezTo>
                    <a:pt x="4013" y="19"/>
                    <a:pt x="3968" y="1"/>
                    <a:pt x="39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16341;p92">
            <a:extLst>
              <a:ext uri="{FF2B5EF4-FFF2-40B4-BE49-F238E27FC236}">
                <a16:creationId xmlns:a16="http://schemas.microsoft.com/office/drawing/2014/main" id="{80D9069D-F00C-080D-B85A-976A900E54E3}"/>
              </a:ext>
            </a:extLst>
          </p:cNvPr>
          <p:cNvGrpSpPr/>
          <p:nvPr/>
        </p:nvGrpSpPr>
        <p:grpSpPr>
          <a:xfrm>
            <a:off x="1384347" y="3923264"/>
            <a:ext cx="501415" cy="446782"/>
            <a:chOff x="1327676" y="2910480"/>
            <a:chExt cx="347934" cy="310024"/>
          </a:xfrm>
          <a:solidFill>
            <a:schemeClr val="bg1"/>
          </a:solidFill>
        </p:grpSpPr>
        <p:sp>
          <p:nvSpPr>
            <p:cNvPr id="98" name="Google Shape;16342;p92">
              <a:extLst>
                <a:ext uri="{FF2B5EF4-FFF2-40B4-BE49-F238E27FC236}">
                  <a16:creationId xmlns:a16="http://schemas.microsoft.com/office/drawing/2014/main" id="{7FDCDE06-EFF4-5791-E159-4FD0822F734D}"/>
                </a:ext>
              </a:extLst>
            </p:cNvPr>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343;p92">
              <a:extLst>
                <a:ext uri="{FF2B5EF4-FFF2-40B4-BE49-F238E27FC236}">
                  <a16:creationId xmlns:a16="http://schemas.microsoft.com/office/drawing/2014/main" id="{5838FFFE-7F41-A5C9-288E-6BD2147B1746}"/>
                </a:ext>
              </a:extLst>
            </p:cNvPr>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344;p92">
              <a:extLst>
                <a:ext uri="{FF2B5EF4-FFF2-40B4-BE49-F238E27FC236}">
                  <a16:creationId xmlns:a16="http://schemas.microsoft.com/office/drawing/2014/main" id="{8EED656B-5DD1-4106-E3F4-8D8D17291EC2}"/>
                </a:ext>
              </a:extLst>
            </p:cNvPr>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345;p92">
              <a:extLst>
                <a:ext uri="{FF2B5EF4-FFF2-40B4-BE49-F238E27FC236}">
                  <a16:creationId xmlns:a16="http://schemas.microsoft.com/office/drawing/2014/main" id="{AD40C81B-DE01-69BE-E385-7CE9416A52D7}"/>
                </a:ext>
              </a:extLst>
            </p:cNvPr>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346;p92">
              <a:extLst>
                <a:ext uri="{FF2B5EF4-FFF2-40B4-BE49-F238E27FC236}">
                  <a16:creationId xmlns:a16="http://schemas.microsoft.com/office/drawing/2014/main" id="{6D55242F-6E36-3AB1-BD98-A52D68B9693E}"/>
                </a:ext>
              </a:extLst>
            </p:cNvPr>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6347;p92">
            <a:extLst>
              <a:ext uri="{FF2B5EF4-FFF2-40B4-BE49-F238E27FC236}">
                <a16:creationId xmlns:a16="http://schemas.microsoft.com/office/drawing/2014/main" id="{C878C2E7-45C3-7AC0-F4D0-EF0C2950FAF4}"/>
              </a:ext>
            </a:extLst>
          </p:cNvPr>
          <p:cNvSpPr/>
          <p:nvPr/>
        </p:nvSpPr>
        <p:spPr>
          <a:xfrm>
            <a:off x="3485922" y="4333396"/>
            <a:ext cx="15367" cy="46468"/>
          </a:xfrm>
          <a:custGeom>
            <a:avLst/>
            <a:gdLst/>
            <a:ahLst/>
            <a:cxnLst/>
            <a:rect l="l" t="t" r="r" b="b"/>
            <a:pathLst>
              <a:path w="335" h="1013" extrusionOk="0">
                <a:moveTo>
                  <a:pt x="167" y="1"/>
                </a:moveTo>
                <a:cubicBezTo>
                  <a:pt x="72" y="1"/>
                  <a:pt x="1" y="84"/>
                  <a:pt x="1" y="167"/>
                </a:cubicBezTo>
                <a:lnTo>
                  <a:pt x="1" y="858"/>
                </a:lnTo>
                <a:cubicBezTo>
                  <a:pt x="1" y="941"/>
                  <a:pt x="72" y="1013"/>
                  <a:pt x="167" y="1013"/>
                </a:cubicBezTo>
                <a:cubicBezTo>
                  <a:pt x="251" y="1013"/>
                  <a:pt x="334" y="941"/>
                  <a:pt x="334" y="858"/>
                </a:cubicBezTo>
                <a:lnTo>
                  <a:pt x="334" y="167"/>
                </a:lnTo>
                <a:cubicBezTo>
                  <a:pt x="334" y="60"/>
                  <a:pt x="251" y="1"/>
                  <a:pt x="16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6348;p92">
            <a:extLst>
              <a:ext uri="{FF2B5EF4-FFF2-40B4-BE49-F238E27FC236}">
                <a16:creationId xmlns:a16="http://schemas.microsoft.com/office/drawing/2014/main" id="{BB829905-29B3-9203-AED7-834031AF0308}"/>
              </a:ext>
            </a:extLst>
          </p:cNvPr>
          <p:cNvGrpSpPr/>
          <p:nvPr/>
        </p:nvGrpSpPr>
        <p:grpSpPr>
          <a:xfrm>
            <a:off x="3438991" y="3864299"/>
            <a:ext cx="551702" cy="516788"/>
            <a:chOff x="2753373" y="2902523"/>
            <a:chExt cx="347552" cy="325557"/>
          </a:xfrm>
          <a:solidFill>
            <a:schemeClr val="bg1"/>
          </a:solidFill>
        </p:grpSpPr>
        <p:sp>
          <p:nvSpPr>
            <p:cNvPr id="105" name="Google Shape;16349;p92">
              <a:extLst>
                <a:ext uri="{FF2B5EF4-FFF2-40B4-BE49-F238E27FC236}">
                  <a16:creationId xmlns:a16="http://schemas.microsoft.com/office/drawing/2014/main" id="{A8152A42-5834-467F-54FC-7460DB9D7912}"/>
                </a:ext>
              </a:extLst>
            </p:cNvPr>
            <p:cNvSpPr/>
            <p:nvPr/>
          </p:nvSpPr>
          <p:spPr>
            <a:xfrm>
              <a:off x="2807962" y="3018575"/>
              <a:ext cx="86418" cy="29506"/>
            </a:xfrm>
            <a:custGeom>
              <a:avLst/>
              <a:gdLst/>
              <a:ahLst/>
              <a:cxnLst/>
              <a:rect l="l" t="t" r="r" b="b"/>
              <a:pathLst>
                <a:path w="2715" h="927" extrusionOk="0">
                  <a:moveTo>
                    <a:pt x="1070" y="0"/>
                  </a:moveTo>
                  <a:cubicBezTo>
                    <a:pt x="752" y="0"/>
                    <a:pt x="464" y="31"/>
                    <a:pt x="274" y="57"/>
                  </a:cubicBezTo>
                  <a:cubicBezTo>
                    <a:pt x="107" y="93"/>
                    <a:pt x="0" y="224"/>
                    <a:pt x="0" y="390"/>
                  </a:cubicBezTo>
                  <a:lnTo>
                    <a:pt x="0" y="759"/>
                  </a:lnTo>
                  <a:cubicBezTo>
                    <a:pt x="0" y="843"/>
                    <a:pt x="72" y="926"/>
                    <a:pt x="155" y="926"/>
                  </a:cubicBezTo>
                  <a:cubicBezTo>
                    <a:pt x="250" y="926"/>
                    <a:pt x="322" y="843"/>
                    <a:pt x="322" y="759"/>
                  </a:cubicBezTo>
                  <a:lnTo>
                    <a:pt x="322" y="390"/>
                  </a:lnTo>
                  <a:cubicBezTo>
                    <a:pt x="322" y="390"/>
                    <a:pt x="322" y="367"/>
                    <a:pt x="334" y="367"/>
                  </a:cubicBezTo>
                  <a:cubicBezTo>
                    <a:pt x="493" y="349"/>
                    <a:pt x="758" y="318"/>
                    <a:pt x="1059" y="318"/>
                  </a:cubicBezTo>
                  <a:cubicBezTo>
                    <a:pt x="1163" y="318"/>
                    <a:pt x="1271" y="322"/>
                    <a:pt x="1381" y="331"/>
                  </a:cubicBezTo>
                  <a:cubicBezTo>
                    <a:pt x="1870" y="355"/>
                    <a:pt x="2239" y="486"/>
                    <a:pt x="2453" y="700"/>
                  </a:cubicBezTo>
                  <a:cubicBezTo>
                    <a:pt x="2483" y="730"/>
                    <a:pt x="2524" y="745"/>
                    <a:pt x="2566" y="745"/>
                  </a:cubicBezTo>
                  <a:cubicBezTo>
                    <a:pt x="2608" y="745"/>
                    <a:pt x="2649" y="730"/>
                    <a:pt x="2679" y="700"/>
                  </a:cubicBezTo>
                  <a:cubicBezTo>
                    <a:pt x="2715" y="640"/>
                    <a:pt x="2715" y="533"/>
                    <a:pt x="2655" y="474"/>
                  </a:cubicBezTo>
                  <a:cubicBezTo>
                    <a:pt x="2276" y="95"/>
                    <a:pt x="1627" y="0"/>
                    <a:pt x="10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350;p92">
              <a:extLst>
                <a:ext uri="{FF2B5EF4-FFF2-40B4-BE49-F238E27FC236}">
                  <a16:creationId xmlns:a16="http://schemas.microsoft.com/office/drawing/2014/main" id="{618FDC19-A1F9-802D-A80B-E9CD3521935B}"/>
                </a:ext>
              </a:extLst>
            </p:cNvPr>
            <p:cNvSpPr/>
            <p:nvPr/>
          </p:nvSpPr>
          <p:spPr>
            <a:xfrm>
              <a:off x="2753373" y="2973376"/>
              <a:ext cx="195213" cy="254704"/>
            </a:xfrm>
            <a:custGeom>
              <a:avLst/>
              <a:gdLst/>
              <a:ahLst/>
              <a:cxnLst/>
              <a:rect l="l" t="t" r="r" b="b"/>
              <a:pathLst>
                <a:path w="6133" h="8002" extrusionOk="0">
                  <a:moveTo>
                    <a:pt x="4787" y="298"/>
                  </a:moveTo>
                  <a:lnTo>
                    <a:pt x="4787" y="1846"/>
                  </a:lnTo>
                  <a:cubicBezTo>
                    <a:pt x="4787" y="2084"/>
                    <a:pt x="4751" y="2310"/>
                    <a:pt x="4644" y="2513"/>
                  </a:cubicBezTo>
                  <a:cubicBezTo>
                    <a:pt x="4632" y="2537"/>
                    <a:pt x="4632" y="2560"/>
                    <a:pt x="4632" y="2596"/>
                  </a:cubicBezTo>
                  <a:lnTo>
                    <a:pt x="4632" y="3037"/>
                  </a:lnTo>
                  <a:cubicBezTo>
                    <a:pt x="4632" y="3465"/>
                    <a:pt x="4442" y="3870"/>
                    <a:pt x="4132" y="4168"/>
                  </a:cubicBezTo>
                  <a:cubicBezTo>
                    <a:pt x="3852" y="4437"/>
                    <a:pt x="3484" y="4590"/>
                    <a:pt x="3099" y="4590"/>
                  </a:cubicBezTo>
                  <a:cubicBezTo>
                    <a:pt x="3059" y="4590"/>
                    <a:pt x="3018" y="4588"/>
                    <a:pt x="2977" y="4584"/>
                  </a:cubicBezTo>
                  <a:cubicBezTo>
                    <a:pt x="2156" y="4525"/>
                    <a:pt x="1513" y="3811"/>
                    <a:pt x="1513" y="2977"/>
                  </a:cubicBezTo>
                  <a:lnTo>
                    <a:pt x="1513" y="2572"/>
                  </a:lnTo>
                  <a:cubicBezTo>
                    <a:pt x="1513" y="2549"/>
                    <a:pt x="1513" y="2537"/>
                    <a:pt x="1501" y="2501"/>
                  </a:cubicBezTo>
                  <a:cubicBezTo>
                    <a:pt x="1394" y="2298"/>
                    <a:pt x="1358" y="2072"/>
                    <a:pt x="1358" y="1834"/>
                  </a:cubicBezTo>
                  <a:lnTo>
                    <a:pt x="1358" y="1513"/>
                  </a:lnTo>
                  <a:cubicBezTo>
                    <a:pt x="1358" y="834"/>
                    <a:pt x="1894" y="298"/>
                    <a:pt x="2561" y="298"/>
                  </a:cubicBezTo>
                  <a:close/>
                  <a:moveTo>
                    <a:pt x="3930" y="4680"/>
                  </a:moveTo>
                  <a:lnTo>
                    <a:pt x="3930" y="4977"/>
                  </a:lnTo>
                  <a:lnTo>
                    <a:pt x="3061" y="5573"/>
                  </a:lnTo>
                  <a:lnTo>
                    <a:pt x="2203" y="4977"/>
                  </a:lnTo>
                  <a:lnTo>
                    <a:pt x="2203" y="4680"/>
                  </a:lnTo>
                  <a:cubicBezTo>
                    <a:pt x="2430" y="4799"/>
                    <a:pt x="2680" y="4870"/>
                    <a:pt x="2942" y="4882"/>
                  </a:cubicBezTo>
                  <a:lnTo>
                    <a:pt x="3061" y="4882"/>
                  </a:lnTo>
                  <a:cubicBezTo>
                    <a:pt x="3358" y="4882"/>
                    <a:pt x="3656" y="4811"/>
                    <a:pt x="3930" y="4680"/>
                  </a:cubicBezTo>
                  <a:close/>
                  <a:moveTo>
                    <a:pt x="2084" y="5275"/>
                  </a:moveTo>
                  <a:lnTo>
                    <a:pt x="2846" y="5787"/>
                  </a:lnTo>
                  <a:lnTo>
                    <a:pt x="2430" y="6180"/>
                  </a:lnTo>
                  <a:lnTo>
                    <a:pt x="2406" y="6180"/>
                  </a:lnTo>
                  <a:lnTo>
                    <a:pt x="1918" y="5442"/>
                  </a:lnTo>
                  <a:lnTo>
                    <a:pt x="2084" y="5275"/>
                  </a:lnTo>
                  <a:close/>
                  <a:moveTo>
                    <a:pt x="4073" y="5251"/>
                  </a:moveTo>
                  <a:lnTo>
                    <a:pt x="4239" y="5418"/>
                  </a:lnTo>
                  <a:lnTo>
                    <a:pt x="3739" y="6180"/>
                  </a:lnTo>
                  <a:lnTo>
                    <a:pt x="3716" y="6180"/>
                  </a:lnTo>
                  <a:lnTo>
                    <a:pt x="3311" y="5775"/>
                  </a:lnTo>
                  <a:lnTo>
                    <a:pt x="4073" y="5251"/>
                  </a:lnTo>
                  <a:close/>
                  <a:moveTo>
                    <a:pt x="2549" y="1"/>
                  </a:moveTo>
                  <a:cubicBezTo>
                    <a:pt x="1715" y="1"/>
                    <a:pt x="1025" y="691"/>
                    <a:pt x="1025" y="1525"/>
                  </a:cubicBezTo>
                  <a:lnTo>
                    <a:pt x="1025" y="1870"/>
                  </a:lnTo>
                  <a:cubicBezTo>
                    <a:pt x="1025" y="2132"/>
                    <a:pt x="1084" y="2406"/>
                    <a:pt x="1191" y="2644"/>
                  </a:cubicBezTo>
                  <a:lnTo>
                    <a:pt x="1191" y="3001"/>
                  </a:lnTo>
                  <a:cubicBezTo>
                    <a:pt x="1191" y="3596"/>
                    <a:pt x="1453" y="4132"/>
                    <a:pt x="1870" y="4489"/>
                  </a:cubicBezTo>
                  <a:lnTo>
                    <a:pt x="1870" y="5025"/>
                  </a:lnTo>
                  <a:lnTo>
                    <a:pt x="1572" y="5335"/>
                  </a:lnTo>
                  <a:cubicBezTo>
                    <a:pt x="1549" y="5358"/>
                    <a:pt x="1537" y="5406"/>
                    <a:pt x="1537" y="5454"/>
                  </a:cubicBezTo>
                  <a:lnTo>
                    <a:pt x="548" y="5811"/>
                  </a:lnTo>
                  <a:cubicBezTo>
                    <a:pt x="227" y="5930"/>
                    <a:pt x="1" y="6239"/>
                    <a:pt x="1" y="6597"/>
                  </a:cubicBezTo>
                  <a:lnTo>
                    <a:pt x="1" y="7823"/>
                  </a:lnTo>
                  <a:cubicBezTo>
                    <a:pt x="1" y="7906"/>
                    <a:pt x="72" y="7978"/>
                    <a:pt x="167" y="7978"/>
                  </a:cubicBezTo>
                  <a:cubicBezTo>
                    <a:pt x="251" y="7978"/>
                    <a:pt x="322" y="7906"/>
                    <a:pt x="322" y="7823"/>
                  </a:cubicBezTo>
                  <a:lnTo>
                    <a:pt x="322" y="6597"/>
                  </a:lnTo>
                  <a:cubicBezTo>
                    <a:pt x="322" y="6370"/>
                    <a:pt x="465" y="6180"/>
                    <a:pt x="668" y="6108"/>
                  </a:cubicBezTo>
                  <a:lnTo>
                    <a:pt x="1691" y="5739"/>
                  </a:lnTo>
                  <a:lnTo>
                    <a:pt x="2120" y="6370"/>
                  </a:lnTo>
                  <a:cubicBezTo>
                    <a:pt x="2180" y="6466"/>
                    <a:pt x="2275" y="6501"/>
                    <a:pt x="2358" y="6525"/>
                  </a:cubicBezTo>
                  <a:lnTo>
                    <a:pt x="2394" y="6525"/>
                  </a:lnTo>
                  <a:cubicBezTo>
                    <a:pt x="2489" y="6525"/>
                    <a:pt x="2561" y="6489"/>
                    <a:pt x="2632" y="6430"/>
                  </a:cubicBezTo>
                  <a:lnTo>
                    <a:pt x="2906" y="6168"/>
                  </a:lnTo>
                  <a:lnTo>
                    <a:pt x="2906" y="7835"/>
                  </a:lnTo>
                  <a:cubicBezTo>
                    <a:pt x="2906" y="7918"/>
                    <a:pt x="2977" y="8002"/>
                    <a:pt x="3061" y="8002"/>
                  </a:cubicBezTo>
                  <a:cubicBezTo>
                    <a:pt x="3156" y="8002"/>
                    <a:pt x="3227" y="7918"/>
                    <a:pt x="3227" y="7835"/>
                  </a:cubicBezTo>
                  <a:lnTo>
                    <a:pt x="3227" y="6168"/>
                  </a:lnTo>
                  <a:lnTo>
                    <a:pt x="3501" y="6430"/>
                  </a:lnTo>
                  <a:cubicBezTo>
                    <a:pt x="3549" y="6489"/>
                    <a:pt x="3644" y="6525"/>
                    <a:pt x="3739" y="6525"/>
                  </a:cubicBezTo>
                  <a:lnTo>
                    <a:pt x="3763" y="6525"/>
                  </a:lnTo>
                  <a:cubicBezTo>
                    <a:pt x="3870" y="6501"/>
                    <a:pt x="3954" y="6466"/>
                    <a:pt x="4001" y="6370"/>
                  </a:cubicBezTo>
                  <a:lnTo>
                    <a:pt x="4430" y="5739"/>
                  </a:lnTo>
                  <a:lnTo>
                    <a:pt x="5466" y="6108"/>
                  </a:lnTo>
                  <a:cubicBezTo>
                    <a:pt x="5668" y="6180"/>
                    <a:pt x="5799" y="6370"/>
                    <a:pt x="5799" y="6597"/>
                  </a:cubicBezTo>
                  <a:lnTo>
                    <a:pt x="5799" y="7823"/>
                  </a:lnTo>
                  <a:cubicBezTo>
                    <a:pt x="5799" y="7906"/>
                    <a:pt x="5882" y="7978"/>
                    <a:pt x="5966" y="7978"/>
                  </a:cubicBezTo>
                  <a:cubicBezTo>
                    <a:pt x="6061" y="7978"/>
                    <a:pt x="6133" y="7906"/>
                    <a:pt x="6133" y="7823"/>
                  </a:cubicBezTo>
                  <a:lnTo>
                    <a:pt x="6133" y="6597"/>
                  </a:lnTo>
                  <a:cubicBezTo>
                    <a:pt x="6121" y="6228"/>
                    <a:pt x="5894" y="5918"/>
                    <a:pt x="5561" y="5787"/>
                  </a:cubicBezTo>
                  <a:lnTo>
                    <a:pt x="4585" y="5442"/>
                  </a:lnTo>
                  <a:cubicBezTo>
                    <a:pt x="4585" y="5394"/>
                    <a:pt x="4561" y="5346"/>
                    <a:pt x="4537" y="5323"/>
                  </a:cubicBezTo>
                  <a:lnTo>
                    <a:pt x="4239" y="5001"/>
                  </a:lnTo>
                  <a:lnTo>
                    <a:pt x="4239" y="4489"/>
                  </a:lnTo>
                  <a:cubicBezTo>
                    <a:pt x="4275" y="4454"/>
                    <a:pt x="4299" y="4430"/>
                    <a:pt x="4335" y="4406"/>
                  </a:cubicBezTo>
                  <a:cubicBezTo>
                    <a:pt x="4704" y="4049"/>
                    <a:pt x="4930" y="3561"/>
                    <a:pt x="4930" y="3060"/>
                  </a:cubicBezTo>
                  <a:lnTo>
                    <a:pt x="4930" y="2644"/>
                  </a:lnTo>
                  <a:cubicBezTo>
                    <a:pt x="5037" y="2382"/>
                    <a:pt x="5085" y="2132"/>
                    <a:pt x="5085" y="1870"/>
                  </a:cubicBezTo>
                  <a:lnTo>
                    <a:pt x="5085" y="167"/>
                  </a:lnTo>
                  <a:cubicBezTo>
                    <a:pt x="5085" y="84"/>
                    <a:pt x="5013" y="1"/>
                    <a:pt x="4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351;p92">
              <a:extLst>
                <a:ext uri="{FF2B5EF4-FFF2-40B4-BE49-F238E27FC236}">
                  <a16:creationId xmlns:a16="http://schemas.microsoft.com/office/drawing/2014/main" id="{E7783AA2-1DAB-E4E8-4E89-D0CE829B3EFF}"/>
                </a:ext>
              </a:extLst>
            </p:cNvPr>
            <p:cNvSpPr/>
            <p:nvPr/>
          </p:nvSpPr>
          <p:spPr>
            <a:xfrm>
              <a:off x="2905361" y="3195072"/>
              <a:ext cx="10631" cy="32244"/>
            </a:xfrm>
            <a:custGeom>
              <a:avLst/>
              <a:gdLst/>
              <a:ahLst/>
              <a:cxnLst/>
              <a:rect l="l" t="t" r="r" b="b"/>
              <a:pathLst>
                <a:path w="334" h="1013" extrusionOk="0">
                  <a:moveTo>
                    <a:pt x="167" y="1"/>
                  </a:moveTo>
                  <a:cubicBezTo>
                    <a:pt x="72" y="1"/>
                    <a:pt x="0" y="84"/>
                    <a:pt x="0" y="167"/>
                  </a:cubicBezTo>
                  <a:lnTo>
                    <a:pt x="0" y="858"/>
                  </a:lnTo>
                  <a:cubicBezTo>
                    <a:pt x="0" y="941"/>
                    <a:pt x="72" y="1013"/>
                    <a:pt x="167" y="1013"/>
                  </a:cubicBezTo>
                  <a:cubicBezTo>
                    <a:pt x="250" y="1013"/>
                    <a:pt x="334" y="941"/>
                    <a:pt x="334" y="858"/>
                  </a:cubicBezTo>
                  <a:lnTo>
                    <a:pt x="334" y="167"/>
                  </a:lnTo>
                  <a:cubicBezTo>
                    <a:pt x="334"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352;p92">
              <a:extLst>
                <a:ext uri="{FF2B5EF4-FFF2-40B4-BE49-F238E27FC236}">
                  <a16:creationId xmlns:a16="http://schemas.microsoft.com/office/drawing/2014/main" id="{A7C30084-57C9-57F6-F7FF-D844C07C0E6C}"/>
                </a:ext>
              </a:extLst>
            </p:cNvPr>
            <p:cNvSpPr/>
            <p:nvPr/>
          </p:nvSpPr>
          <p:spPr>
            <a:xfrm>
              <a:off x="2939069" y="2934735"/>
              <a:ext cx="161856" cy="169049"/>
            </a:xfrm>
            <a:custGeom>
              <a:avLst/>
              <a:gdLst/>
              <a:ahLst/>
              <a:cxnLst/>
              <a:rect l="l" t="t" r="r" b="b"/>
              <a:pathLst>
                <a:path w="5085" h="5311" extrusionOk="0">
                  <a:moveTo>
                    <a:pt x="668" y="0"/>
                  </a:moveTo>
                  <a:cubicBezTo>
                    <a:pt x="299" y="0"/>
                    <a:pt x="1" y="298"/>
                    <a:pt x="1" y="667"/>
                  </a:cubicBezTo>
                  <a:lnTo>
                    <a:pt x="1" y="3393"/>
                  </a:lnTo>
                  <a:cubicBezTo>
                    <a:pt x="1" y="3763"/>
                    <a:pt x="299" y="4060"/>
                    <a:pt x="668" y="4060"/>
                  </a:cubicBezTo>
                  <a:lnTo>
                    <a:pt x="977" y="4060"/>
                  </a:lnTo>
                  <a:lnTo>
                    <a:pt x="739" y="5001"/>
                  </a:lnTo>
                  <a:cubicBezTo>
                    <a:pt x="715" y="5108"/>
                    <a:pt x="763" y="5203"/>
                    <a:pt x="846" y="5263"/>
                  </a:cubicBezTo>
                  <a:cubicBezTo>
                    <a:pt x="894" y="5298"/>
                    <a:pt x="941" y="5310"/>
                    <a:pt x="977" y="5310"/>
                  </a:cubicBezTo>
                  <a:cubicBezTo>
                    <a:pt x="1025" y="5310"/>
                    <a:pt x="1084" y="5298"/>
                    <a:pt x="1132" y="5263"/>
                  </a:cubicBezTo>
                  <a:lnTo>
                    <a:pt x="2763" y="4072"/>
                  </a:lnTo>
                  <a:lnTo>
                    <a:pt x="4418" y="4072"/>
                  </a:lnTo>
                  <a:cubicBezTo>
                    <a:pt x="4787" y="4072"/>
                    <a:pt x="5085" y="3774"/>
                    <a:pt x="5085" y="3405"/>
                  </a:cubicBezTo>
                  <a:lnTo>
                    <a:pt x="5085" y="679"/>
                  </a:lnTo>
                  <a:cubicBezTo>
                    <a:pt x="5061" y="298"/>
                    <a:pt x="4751" y="0"/>
                    <a:pt x="4394" y="0"/>
                  </a:cubicBezTo>
                  <a:lnTo>
                    <a:pt x="3537" y="0"/>
                  </a:lnTo>
                  <a:cubicBezTo>
                    <a:pt x="3454" y="0"/>
                    <a:pt x="3370" y="72"/>
                    <a:pt x="3370" y="167"/>
                  </a:cubicBezTo>
                  <a:cubicBezTo>
                    <a:pt x="3370" y="250"/>
                    <a:pt x="3454" y="322"/>
                    <a:pt x="3537" y="322"/>
                  </a:cubicBezTo>
                  <a:lnTo>
                    <a:pt x="4394" y="322"/>
                  </a:lnTo>
                  <a:cubicBezTo>
                    <a:pt x="4585" y="322"/>
                    <a:pt x="4751" y="488"/>
                    <a:pt x="4751" y="679"/>
                  </a:cubicBezTo>
                  <a:lnTo>
                    <a:pt x="4751" y="3405"/>
                  </a:lnTo>
                  <a:cubicBezTo>
                    <a:pt x="4751" y="3596"/>
                    <a:pt x="4585" y="3763"/>
                    <a:pt x="4394" y="3763"/>
                  </a:cubicBezTo>
                  <a:lnTo>
                    <a:pt x="2692" y="3763"/>
                  </a:lnTo>
                  <a:cubicBezTo>
                    <a:pt x="2668" y="3763"/>
                    <a:pt x="2632" y="3774"/>
                    <a:pt x="2608" y="3798"/>
                  </a:cubicBezTo>
                  <a:lnTo>
                    <a:pt x="1084" y="4894"/>
                  </a:lnTo>
                  <a:lnTo>
                    <a:pt x="1322" y="3953"/>
                  </a:lnTo>
                  <a:cubicBezTo>
                    <a:pt x="1334" y="3917"/>
                    <a:pt x="1322" y="3858"/>
                    <a:pt x="1287" y="3822"/>
                  </a:cubicBezTo>
                  <a:cubicBezTo>
                    <a:pt x="1263" y="3774"/>
                    <a:pt x="1215" y="3763"/>
                    <a:pt x="1180" y="3763"/>
                  </a:cubicBezTo>
                  <a:lnTo>
                    <a:pt x="668" y="3763"/>
                  </a:lnTo>
                  <a:cubicBezTo>
                    <a:pt x="477" y="3763"/>
                    <a:pt x="310" y="3596"/>
                    <a:pt x="310" y="3405"/>
                  </a:cubicBezTo>
                  <a:lnTo>
                    <a:pt x="310" y="679"/>
                  </a:lnTo>
                  <a:cubicBezTo>
                    <a:pt x="310" y="488"/>
                    <a:pt x="477" y="322"/>
                    <a:pt x="668" y="322"/>
                  </a:cubicBezTo>
                  <a:lnTo>
                    <a:pt x="1513" y="322"/>
                  </a:lnTo>
                  <a:cubicBezTo>
                    <a:pt x="1608" y="322"/>
                    <a:pt x="1680" y="250"/>
                    <a:pt x="1680" y="167"/>
                  </a:cubicBezTo>
                  <a:cubicBezTo>
                    <a:pt x="1680" y="72"/>
                    <a:pt x="1608" y="0"/>
                    <a:pt x="1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353;p92">
              <a:extLst>
                <a:ext uri="{FF2B5EF4-FFF2-40B4-BE49-F238E27FC236}">
                  <a16:creationId xmlns:a16="http://schemas.microsoft.com/office/drawing/2014/main" id="{45DAD9D0-9FD4-45E9-2281-52A3639E3E0D}"/>
                </a:ext>
              </a:extLst>
            </p:cNvPr>
            <p:cNvSpPr/>
            <p:nvPr/>
          </p:nvSpPr>
          <p:spPr>
            <a:xfrm>
              <a:off x="3002379" y="2902523"/>
              <a:ext cx="32244" cy="96668"/>
            </a:xfrm>
            <a:custGeom>
              <a:avLst/>
              <a:gdLst/>
              <a:ahLst/>
              <a:cxnLst/>
              <a:rect l="l" t="t" r="r" b="b"/>
              <a:pathLst>
                <a:path w="1013" h="3037" extrusionOk="0">
                  <a:moveTo>
                    <a:pt x="691" y="310"/>
                  </a:moveTo>
                  <a:lnTo>
                    <a:pt x="536" y="2727"/>
                  </a:lnTo>
                  <a:lnTo>
                    <a:pt x="500" y="2727"/>
                  </a:lnTo>
                  <a:lnTo>
                    <a:pt x="345" y="310"/>
                  </a:lnTo>
                  <a:close/>
                  <a:moveTo>
                    <a:pt x="167" y="0"/>
                  </a:moveTo>
                  <a:cubicBezTo>
                    <a:pt x="119" y="0"/>
                    <a:pt x="84" y="12"/>
                    <a:pt x="48" y="48"/>
                  </a:cubicBezTo>
                  <a:cubicBezTo>
                    <a:pt x="24" y="72"/>
                    <a:pt x="0" y="119"/>
                    <a:pt x="0" y="167"/>
                  </a:cubicBezTo>
                  <a:lnTo>
                    <a:pt x="167" y="2881"/>
                  </a:lnTo>
                  <a:cubicBezTo>
                    <a:pt x="167" y="2977"/>
                    <a:pt x="238" y="3036"/>
                    <a:pt x="334" y="3036"/>
                  </a:cubicBezTo>
                  <a:lnTo>
                    <a:pt x="679" y="3036"/>
                  </a:lnTo>
                  <a:cubicBezTo>
                    <a:pt x="762" y="3036"/>
                    <a:pt x="822" y="2977"/>
                    <a:pt x="834" y="2881"/>
                  </a:cubicBezTo>
                  <a:lnTo>
                    <a:pt x="1000" y="167"/>
                  </a:lnTo>
                  <a:cubicBezTo>
                    <a:pt x="1012" y="119"/>
                    <a:pt x="1000" y="72"/>
                    <a:pt x="977" y="48"/>
                  </a:cubicBezTo>
                  <a:cubicBezTo>
                    <a:pt x="941" y="12"/>
                    <a:pt x="893" y="0"/>
                    <a:pt x="8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354;p92">
              <a:extLst>
                <a:ext uri="{FF2B5EF4-FFF2-40B4-BE49-F238E27FC236}">
                  <a16:creationId xmlns:a16="http://schemas.microsoft.com/office/drawing/2014/main" id="{41E9D153-6324-5ADA-8433-8F006DE0C263}"/>
                </a:ext>
              </a:extLst>
            </p:cNvPr>
            <p:cNvSpPr/>
            <p:nvPr/>
          </p:nvSpPr>
          <p:spPr>
            <a:xfrm>
              <a:off x="3003143" y="3005206"/>
              <a:ext cx="32244" cy="32244"/>
            </a:xfrm>
            <a:custGeom>
              <a:avLst/>
              <a:gdLst/>
              <a:ahLst/>
              <a:cxnLst/>
              <a:rect l="l" t="t" r="r" b="b"/>
              <a:pathLst>
                <a:path w="1013" h="1013" extrusionOk="0">
                  <a:moveTo>
                    <a:pt x="500" y="322"/>
                  </a:moveTo>
                  <a:cubicBezTo>
                    <a:pt x="607" y="322"/>
                    <a:pt x="679" y="406"/>
                    <a:pt x="679" y="513"/>
                  </a:cubicBezTo>
                  <a:cubicBezTo>
                    <a:pt x="679" y="608"/>
                    <a:pt x="595" y="691"/>
                    <a:pt x="500" y="691"/>
                  </a:cubicBezTo>
                  <a:cubicBezTo>
                    <a:pt x="393" y="691"/>
                    <a:pt x="321" y="608"/>
                    <a:pt x="321" y="513"/>
                  </a:cubicBezTo>
                  <a:cubicBezTo>
                    <a:pt x="321" y="406"/>
                    <a:pt x="393" y="322"/>
                    <a:pt x="500" y="322"/>
                  </a:cubicBezTo>
                  <a:close/>
                  <a:moveTo>
                    <a:pt x="500" y="1"/>
                  </a:moveTo>
                  <a:cubicBezTo>
                    <a:pt x="214" y="1"/>
                    <a:pt x="0" y="227"/>
                    <a:pt x="0" y="513"/>
                  </a:cubicBezTo>
                  <a:cubicBezTo>
                    <a:pt x="0" y="787"/>
                    <a:pt x="214" y="1013"/>
                    <a:pt x="500" y="1013"/>
                  </a:cubicBezTo>
                  <a:cubicBezTo>
                    <a:pt x="786" y="1013"/>
                    <a:pt x="1012" y="787"/>
                    <a:pt x="1012" y="513"/>
                  </a:cubicBezTo>
                  <a:cubicBezTo>
                    <a:pt x="988" y="227"/>
                    <a:pt x="762"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6355;p92">
            <a:extLst>
              <a:ext uri="{FF2B5EF4-FFF2-40B4-BE49-F238E27FC236}">
                <a16:creationId xmlns:a16="http://schemas.microsoft.com/office/drawing/2014/main" id="{65F3DCD1-27CE-8AE4-F75E-94446B3914B2}"/>
              </a:ext>
            </a:extLst>
          </p:cNvPr>
          <p:cNvGrpSpPr/>
          <p:nvPr/>
        </p:nvGrpSpPr>
        <p:grpSpPr>
          <a:xfrm>
            <a:off x="694539" y="3912852"/>
            <a:ext cx="513983" cy="483388"/>
            <a:chOff x="849016" y="2903255"/>
            <a:chExt cx="356655" cy="335425"/>
          </a:xfrm>
          <a:solidFill>
            <a:schemeClr val="bg1"/>
          </a:solidFill>
        </p:grpSpPr>
        <p:sp>
          <p:nvSpPr>
            <p:cNvPr id="112" name="Google Shape;16356;p92">
              <a:extLst>
                <a:ext uri="{FF2B5EF4-FFF2-40B4-BE49-F238E27FC236}">
                  <a16:creationId xmlns:a16="http://schemas.microsoft.com/office/drawing/2014/main" id="{D83486CE-91D3-61C6-56A3-FFCB35109F89}"/>
                </a:ext>
              </a:extLst>
            </p:cNvPr>
            <p:cNvSpPr/>
            <p:nvPr/>
          </p:nvSpPr>
          <p:spPr>
            <a:xfrm>
              <a:off x="849016" y="2903255"/>
              <a:ext cx="356655" cy="335425"/>
            </a:xfrm>
            <a:custGeom>
              <a:avLst/>
              <a:gdLst/>
              <a:ahLst/>
              <a:cxnLst/>
              <a:rect l="l" t="t" r="r" b="b"/>
              <a:pathLst>
                <a:path w="11205" h="10538" extrusionOk="0">
                  <a:moveTo>
                    <a:pt x="9835" y="3192"/>
                  </a:moveTo>
                  <a:lnTo>
                    <a:pt x="9835" y="3680"/>
                  </a:lnTo>
                  <a:lnTo>
                    <a:pt x="2692" y="3680"/>
                  </a:lnTo>
                  <a:cubicBezTo>
                    <a:pt x="2608" y="3680"/>
                    <a:pt x="2525" y="3751"/>
                    <a:pt x="2525" y="3847"/>
                  </a:cubicBezTo>
                  <a:cubicBezTo>
                    <a:pt x="2525" y="3930"/>
                    <a:pt x="2608" y="4013"/>
                    <a:pt x="2692" y="4013"/>
                  </a:cubicBezTo>
                  <a:lnTo>
                    <a:pt x="10824" y="4013"/>
                  </a:lnTo>
                  <a:cubicBezTo>
                    <a:pt x="10847" y="4013"/>
                    <a:pt x="10883" y="4037"/>
                    <a:pt x="10883" y="4073"/>
                  </a:cubicBezTo>
                  <a:lnTo>
                    <a:pt x="10883" y="6478"/>
                  </a:lnTo>
                  <a:cubicBezTo>
                    <a:pt x="10883" y="6514"/>
                    <a:pt x="10847" y="6537"/>
                    <a:pt x="10824" y="6537"/>
                  </a:cubicBezTo>
                  <a:lnTo>
                    <a:pt x="382" y="6537"/>
                  </a:lnTo>
                  <a:cubicBezTo>
                    <a:pt x="358" y="6537"/>
                    <a:pt x="322" y="6502"/>
                    <a:pt x="322" y="6478"/>
                  </a:cubicBezTo>
                  <a:lnTo>
                    <a:pt x="322" y="4073"/>
                  </a:lnTo>
                  <a:cubicBezTo>
                    <a:pt x="322" y="4037"/>
                    <a:pt x="358" y="4013"/>
                    <a:pt x="382" y="4013"/>
                  </a:cubicBezTo>
                  <a:lnTo>
                    <a:pt x="2025" y="4013"/>
                  </a:lnTo>
                  <a:cubicBezTo>
                    <a:pt x="2108" y="4013"/>
                    <a:pt x="2192" y="3930"/>
                    <a:pt x="2192" y="3847"/>
                  </a:cubicBezTo>
                  <a:cubicBezTo>
                    <a:pt x="2192" y="3751"/>
                    <a:pt x="2108" y="3680"/>
                    <a:pt x="2025" y="3680"/>
                  </a:cubicBezTo>
                  <a:lnTo>
                    <a:pt x="1394" y="3680"/>
                  </a:lnTo>
                  <a:lnTo>
                    <a:pt x="1394" y="3192"/>
                  </a:lnTo>
                  <a:close/>
                  <a:moveTo>
                    <a:pt x="9824" y="6871"/>
                  </a:moveTo>
                  <a:lnTo>
                    <a:pt x="9824" y="7359"/>
                  </a:lnTo>
                  <a:lnTo>
                    <a:pt x="1382" y="7359"/>
                  </a:lnTo>
                  <a:lnTo>
                    <a:pt x="1382" y="6871"/>
                  </a:lnTo>
                  <a:close/>
                  <a:moveTo>
                    <a:pt x="382" y="1"/>
                  </a:moveTo>
                  <a:cubicBezTo>
                    <a:pt x="179" y="1"/>
                    <a:pt x="1" y="180"/>
                    <a:pt x="1" y="394"/>
                  </a:cubicBezTo>
                  <a:lnTo>
                    <a:pt x="1" y="2799"/>
                  </a:lnTo>
                  <a:cubicBezTo>
                    <a:pt x="1" y="3013"/>
                    <a:pt x="179" y="3192"/>
                    <a:pt x="382" y="3192"/>
                  </a:cubicBezTo>
                  <a:lnTo>
                    <a:pt x="1061" y="3192"/>
                  </a:lnTo>
                  <a:lnTo>
                    <a:pt x="1061" y="3680"/>
                  </a:lnTo>
                  <a:lnTo>
                    <a:pt x="382" y="3680"/>
                  </a:lnTo>
                  <a:cubicBezTo>
                    <a:pt x="179" y="3680"/>
                    <a:pt x="1" y="3859"/>
                    <a:pt x="1" y="4073"/>
                  </a:cubicBezTo>
                  <a:lnTo>
                    <a:pt x="1" y="6478"/>
                  </a:lnTo>
                  <a:cubicBezTo>
                    <a:pt x="1" y="6692"/>
                    <a:pt x="179" y="6871"/>
                    <a:pt x="382" y="6871"/>
                  </a:cubicBezTo>
                  <a:lnTo>
                    <a:pt x="1061" y="6871"/>
                  </a:lnTo>
                  <a:lnTo>
                    <a:pt x="1061" y="7359"/>
                  </a:lnTo>
                  <a:lnTo>
                    <a:pt x="382" y="7359"/>
                  </a:lnTo>
                  <a:cubicBezTo>
                    <a:pt x="179" y="7359"/>
                    <a:pt x="1" y="7538"/>
                    <a:pt x="1" y="7740"/>
                  </a:cubicBezTo>
                  <a:lnTo>
                    <a:pt x="1" y="10157"/>
                  </a:lnTo>
                  <a:cubicBezTo>
                    <a:pt x="1" y="10359"/>
                    <a:pt x="179" y="10538"/>
                    <a:pt x="382" y="10538"/>
                  </a:cubicBezTo>
                  <a:lnTo>
                    <a:pt x="5002" y="10538"/>
                  </a:lnTo>
                  <a:cubicBezTo>
                    <a:pt x="5085" y="10538"/>
                    <a:pt x="5168" y="10466"/>
                    <a:pt x="5168" y="10383"/>
                  </a:cubicBezTo>
                  <a:cubicBezTo>
                    <a:pt x="5168" y="10288"/>
                    <a:pt x="5085" y="10216"/>
                    <a:pt x="5002" y="10216"/>
                  </a:cubicBezTo>
                  <a:lnTo>
                    <a:pt x="382" y="10216"/>
                  </a:lnTo>
                  <a:cubicBezTo>
                    <a:pt x="358" y="10216"/>
                    <a:pt x="322" y="10181"/>
                    <a:pt x="322" y="10157"/>
                  </a:cubicBezTo>
                  <a:lnTo>
                    <a:pt x="322" y="7740"/>
                  </a:lnTo>
                  <a:cubicBezTo>
                    <a:pt x="322" y="7716"/>
                    <a:pt x="358" y="7680"/>
                    <a:pt x="382" y="7680"/>
                  </a:cubicBezTo>
                  <a:lnTo>
                    <a:pt x="10824" y="7680"/>
                  </a:lnTo>
                  <a:cubicBezTo>
                    <a:pt x="10847" y="7680"/>
                    <a:pt x="10883" y="7716"/>
                    <a:pt x="10883" y="7740"/>
                  </a:cubicBezTo>
                  <a:lnTo>
                    <a:pt x="10883" y="10157"/>
                  </a:lnTo>
                  <a:cubicBezTo>
                    <a:pt x="10883" y="10181"/>
                    <a:pt x="10847" y="10216"/>
                    <a:pt x="10824" y="10216"/>
                  </a:cubicBezTo>
                  <a:lnTo>
                    <a:pt x="5716" y="10216"/>
                  </a:lnTo>
                  <a:cubicBezTo>
                    <a:pt x="5621" y="10216"/>
                    <a:pt x="5549" y="10288"/>
                    <a:pt x="5549" y="10383"/>
                  </a:cubicBezTo>
                  <a:cubicBezTo>
                    <a:pt x="5549" y="10466"/>
                    <a:pt x="5621" y="10538"/>
                    <a:pt x="5716" y="10538"/>
                  </a:cubicBezTo>
                  <a:lnTo>
                    <a:pt x="10824" y="10538"/>
                  </a:lnTo>
                  <a:cubicBezTo>
                    <a:pt x="11026" y="10538"/>
                    <a:pt x="11205" y="10359"/>
                    <a:pt x="11205" y="10157"/>
                  </a:cubicBezTo>
                  <a:lnTo>
                    <a:pt x="11205" y="7740"/>
                  </a:lnTo>
                  <a:cubicBezTo>
                    <a:pt x="11205" y="7538"/>
                    <a:pt x="11026" y="7359"/>
                    <a:pt x="10824" y="7359"/>
                  </a:cubicBezTo>
                  <a:lnTo>
                    <a:pt x="10145" y="7359"/>
                  </a:lnTo>
                  <a:lnTo>
                    <a:pt x="10145" y="6871"/>
                  </a:lnTo>
                  <a:lnTo>
                    <a:pt x="10824" y="6871"/>
                  </a:lnTo>
                  <a:cubicBezTo>
                    <a:pt x="11026" y="6871"/>
                    <a:pt x="11205" y="6692"/>
                    <a:pt x="11205" y="6478"/>
                  </a:cubicBezTo>
                  <a:lnTo>
                    <a:pt x="11205" y="4073"/>
                  </a:lnTo>
                  <a:cubicBezTo>
                    <a:pt x="11205" y="3859"/>
                    <a:pt x="11026" y="3680"/>
                    <a:pt x="10824" y="3680"/>
                  </a:cubicBezTo>
                  <a:lnTo>
                    <a:pt x="10145" y="3680"/>
                  </a:lnTo>
                  <a:lnTo>
                    <a:pt x="10145" y="3192"/>
                  </a:lnTo>
                  <a:lnTo>
                    <a:pt x="10824" y="3192"/>
                  </a:lnTo>
                  <a:cubicBezTo>
                    <a:pt x="11026" y="3192"/>
                    <a:pt x="11205" y="3013"/>
                    <a:pt x="11205" y="2799"/>
                  </a:cubicBezTo>
                  <a:lnTo>
                    <a:pt x="11205" y="394"/>
                  </a:lnTo>
                  <a:cubicBezTo>
                    <a:pt x="11205" y="180"/>
                    <a:pt x="11026" y="1"/>
                    <a:pt x="10824" y="1"/>
                  </a:cubicBezTo>
                  <a:lnTo>
                    <a:pt x="9716" y="1"/>
                  </a:lnTo>
                  <a:cubicBezTo>
                    <a:pt x="9633" y="1"/>
                    <a:pt x="9550" y="72"/>
                    <a:pt x="9550" y="168"/>
                  </a:cubicBezTo>
                  <a:cubicBezTo>
                    <a:pt x="9550" y="251"/>
                    <a:pt x="9633" y="334"/>
                    <a:pt x="9716" y="334"/>
                  </a:cubicBezTo>
                  <a:lnTo>
                    <a:pt x="10824" y="334"/>
                  </a:lnTo>
                  <a:cubicBezTo>
                    <a:pt x="10847" y="334"/>
                    <a:pt x="10883" y="358"/>
                    <a:pt x="10883" y="394"/>
                  </a:cubicBezTo>
                  <a:lnTo>
                    <a:pt x="10883" y="2799"/>
                  </a:lnTo>
                  <a:cubicBezTo>
                    <a:pt x="10883" y="2835"/>
                    <a:pt x="10847" y="2858"/>
                    <a:pt x="10824" y="2858"/>
                  </a:cubicBezTo>
                  <a:lnTo>
                    <a:pt x="382" y="2858"/>
                  </a:lnTo>
                  <a:cubicBezTo>
                    <a:pt x="358" y="2858"/>
                    <a:pt x="322" y="2835"/>
                    <a:pt x="322" y="2799"/>
                  </a:cubicBezTo>
                  <a:lnTo>
                    <a:pt x="322" y="394"/>
                  </a:lnTo>
                  <a:cubicBezTo>
                    <a:pt x="322" y="358"/>
                    <a:pt x="358" y="334"/>
                    <a:pt x="382" y="334"/>
                  </a:cubicBezTo>
                  <a:lnTo>
                    <a:pt x="9062" y="334"/>
                  </a:lnTo>
                  <a:cubicBezTo>
                    <a:pt x="9157" y="334"/>
                    <a:pt x="9228" y="251"/>
                    <a:pt x="9228" y="168"/>
                  </a:cubicBezTo>
                  <a:cubicBezTo>
                    <a:pt x="9228" y="72"/>
                    <a:pt x="9157" y="1"/>
                    <a:pt x="90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357;p92">
              <a:extLst>
                <a:ext uri="{FF2B5EF4-FFF2-40B4-BE49-F238E27FC236}">
                  <a16:creationId xmlns:a16="http://schemas.microsoft.com/office/drawing/2014/main" id="{D98F109B-2F7C-6EEE-1DA9-AC36A714F4DE}"/>
                </a:ext>
              </a:extLst>
            </p:cNvPr>
            <p:cNvSpPr/>
            <p:nvPr/>
          </p:nvSpPr>
          <p:spPr>
            <a:xfrm>
              <a:off x="1137046" y="2932825"/>
              <a:ext cx="43607" cy="43607"/>
            </a:xfrm>
            <a:custGeom>
              <a:avLst/>
              <a:gdLst/>
              <a:ahLst/>
              <a:cxnLst/>
              <a:rect l="l" t="t" r="r" b="b"/>
              <a:pathLst>
                <a:path w="1370" h="1370" extrusionOk="0">
                  <a:moveTo>
                    <a:pt x="679" y="322"/>
                  </a:moveTo>
                  <a:cubicBezTo>
                    <a:pt x="882" y="322"/>
                    <a:pt x="1036" y="489"/>
                    <a:pt x="1036" y="679"/>
                  </a:cubicBezTo>
                  <a:cubicBezTo>
                    <a:pt x="1036" y="882"/>
                    <a:pt x="882" y="1036"/>
                    <a:pt x="679" y="1036"/>
                  </a:cubicBezTo>
                  <a:cubicBezTo>
                    <a:pt x="489" y="1036"/>
                    <a:pt x="322" y="870"/>
                    <a:pt x="322" y="679"/>
                  </a:cubicBezTo>
                  <a:cubicBezTo>
                    <a:pt x="322" y="489"/>
                    <a:pt x="489" y="322"/>
                    <a:pt x="679" y="322"/>
                  </a:cubicBezTo>
                  <a:close/>
                  <a:moveTo>
                    <a:pt x="679" y="1"/>
                  </a:moveTo>
                  <a:cubicBezTo>
                    <a:pt x="310" y="1"/>
                    <a:pt x="1" y="310"/>
                    <a:pt x="1" y="679"/>
                  </a:cubicBezTo>
                  <a:cubicBezTo>
                    <a:pt x="1" y="1060"/>
                    <a:pt x="310" y="1370"/>
                    <a:pt x="679" y="1370"/>
                  </a:cubicBezTo>
                  <a:cubicBezTo>
                    <a:pt x="1060" y="1370"/>
                    <a:pt x="1370" y="1060"/>
                    <a:pt x="1370" y="679"/>
                  </a:cubicBezTo>
                  <a:cubicBezTo>
                    <a:pt x="1370" y="310"/>
                    <a:pt x="1060"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358;p92">
              <a:extLst>
                <a:ext uri="{FF2B5EF4-FFF2-40B4-BE49-F238E27FC236}">
                  <a16:creationId xmlns:a16="http://schemas.microsoft.com/office/drawing/2014/main" id="{AB32304B-DE3A-A0E2-048F-A0E514BAD34C}"/>
                </a:ext>
              </a:extLst>
            </p:cNvPr>
            <p:cNvSpPr/>
            <p:nvPr/>
          </p:nvSpPr>
          <p:spPr>
            <a:xfrm>
              <a:off x="1080579" y="2932825"/>
              <a:ext cx="43607" cy="43607"/>
            </a:xfrm>
            <a:custGeom>
              <a:avLst/>
              <a:gdLst/>
              <a:ahLst/>
              <a:cxnLst/>
              <a:rect l="l" t="t" r="r" b="b"/>
              <a:pathLst>
                <a:path w="1370" h="1370" extrusionOk="0">
                  <a:moveTo>
                    <a:pt x="691" y="322"/>
                  </a:moveTo>
                  <a:cubicBezTo>
                    <a:pt x="882" y="322"/>
                    <a:pt x="1048" y="489"/>
                    <a:pt x="1048" y="679"/>
                  </a:cubicBezTo>
                  <a:cubicBezTo>
                    <a:pt x="1048" y="882"/>
                    <a:pt x="882" y="1036"/>
                    <a:pt x="691" y="1036"/>
                  </a:cubicBezTo>
                  <a:cubicBezTo>
                    <a:pt x="489" y="1036"/>
                    <a:pt x="334" y="870"/>
                    <a:pt x="334" y="679"/>
                  </a:cubicBezTo>
                  <a:cubicBezTo>
                    <a:pt x="334" y="489"/>
                    <a:pt x="489" y="322"/>
                    <a:pt x="691" y="322"/>
                  </a:cubicBezTo>
                  <a:close/>
                  <a:moveTo>
                    <a:pt x="691" y="1"/>
                  </a:moveTo>
                  <a:cubicBezTo>
                    <a:pt x="310" y="1"/>
                    <a:pt x="1" y="310"/>
                    <a:pt x="1" y="679"/>
                  </a:cubicBezTo>
                  <a:cubicBezTo>
                    <a:pt x="1" y="1060"/>
                    <a:pt x="310" y="1370"/>
                    <a:pt x="691" y="1370"/>
                  </a:cubicBezTo>
                  <a:cubicBezTo>
                    <a:pt x="1060" y="1370"/>
                    <a:pt x="1370" y="1060"/>
                    <a:pt x="1370" y="679"/>
                  </a:cubicBezTo>
                  <a:cubicBezTo>
                    <a:pt x="1370" y="310"/>
                    <a:pt x="107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359;p92">
              <a:extLst>
                <a:ext uri="{FF2B5EF4-FFF2-40B4-BE49-F238E27FC236}">
                  <a16:creationId xmlns:a16="http://schemas.microsoft.com/office/drawing/2014/main" id="{FD5FC693-2BF3-F675-315D-19ABDF485A47}"/>
                </a:ext>
              </a:extLst>
            </p:cNvPr>
            <p:cNvSpPr/>
            <p:nvPr/>
          </p:nvSpPr>
          <p:spPr>
            <a:xfrm>
              <a:off x="879350" y="2949122"/>
              <a:ext cx="187988" cy="10631"/>
            </a:xfrm>
            <a:custGeom>
              <a:avLst/>
              <a:gdLst/>
              <a:ahLst/>
              <a:cxnLst/>
              <a:rect l="l" t="t" r="r" b="b"/>
              <a:pathLst>
                <a:path w="5906" h="334" extrusionOk="0">
                  <a:moveTo>
                    <a:pt x="167" y="1"/>
                  </a:moveTo>
                  <a:cubicBezTo>
                    <a:pt x="72" y="1"/>
                    <a:pt x="0" y="84"/>
                    <a:pt x="0" y="167"/>
                  </a:cubicBezTo>
                  <a:cubicBezTo>
                    <a:pt x="0" y="263"/>
                    <a:pt x="72" y="334"/>
                    <a:pt x="167" y="334"/>
                  </a:cubicBezTo>
                  <a:lnTo>
                    <a:pt x="5739" y="334"/>
                  </a:lnTo>
                  <a:cubicBezTo>
                    <a:pt x="5834" y="334"/>
                    <a:pt x="5906" y="263"/>
                    <a:pt x="5906" y="167"/>
                  </a:cubicBezTo>
                  <a:cubicBezTo>
                    <a:pt x="5906" y="84"/>
                    <a:pt x="5834" y="1"/>
                    <a:pt x="5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360;p92">
              <a:extLst>
                <a:ext uri="{FF2B5EF4-FFF2-40B4-BE49-F238E27FC236}">
                  <a16:creationId xmlns:a16="http://schemas.microsoft.com/office/drawing/2014/main" id="{15562828-C47D-FF7C-7F95-1A201F1275FB}"/>
                </a:ext>
              </a:extLst>
            </p:cNvPr>
            <p:cNvSpPr/>
            <p:nvPr/>
          </p:nvSpPr>
          <p:spPr>
            <a:xfrm>
              <a:off x="1137046" y="3050309"/>
              <a:ext cx="43607" cy="43607"/>
            </a:xfrm>
            <a:custGeom>
              <a:avLst/>
              <a:gdLst/>
              <a:ahLst/>
              <a:cxnLst/>
              <a:rect l="l" t="t" r="r" b="b"/>
              <a:pathLst>
                <a:path w="1370" h="1370" extrusionOk="0">
                  <a:moveTo>
                    <a:pt x="679" y="322"/>
                  </a:moveTo>
                  <a:cubicBezTo>
                    <a:pt x="882" y="322"/>
                    <a:pt x="1036" y="489"/>
                    <a:pt x="1036" y="679"/>
                  </a:cubicBezTo>
                  <a:cubicBezTo>
                    <a:pt x="1036" y="882"/>
                    <a:pt x="882" y="1036"/>
                    <a:pt x="679" y="1036"/>
                  </a:cubicBezTo>
                  <a:cubicBezTo>
                    <a:pt x="489" y="1036"/>
                    <a:pt x="322" y="882"/>
                    <a:pt x="322" y="679"/>
                  </a:cubicBezTo>
                  <a:cubicBezTo>
                    <a:pt x="322" y="489"/>
                    <a:pt x="489" y="322"/>
                    <a:pt x="679" y="322"/>
                  </a:cubicBezTo>
                  <a:close/>
                  <a:moveTo>
                    <a:pt x="679" y="1"/>
                  </a:moveTo>
                  <a:cubicBezTo>
                    <a:pt x="310" y="1"/>
                    <a:pt x="1" y="310"/>
                    <a:pt x="1" y="679"/>
                  </a:cubicBezTo>
                  <a:cubicBezTo>
                    <a:pt x="1" y="1060"/>
                    <a:pt x="310" y="1370"/>
                    <a:pt x="679" y="1370"/>
                  </a:cubicBezTo>
                  <a:cubicBezTo>
                    <a:pt x="1060" y="1370"/>
                    <a:pt x="1370" y="1060"/>
                    <a:pt x="1370" y="679"/>
                  </a:cubicBezTo>
                  <a:cubicBezTo>
                    <a:pt x="1370" y="310"/>
                    <a:pt x="1060"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361;p92">
              <a:extLst>
                <a:ext uri="{FF2B5EF4-FFF2-40B4-BE49-F238E27FC236}">
                  <a16:creationId xmlns:a16="http://schemas.microsoft.com/office/drawing/2014/main" id="{CCC58EB3-9864-6FD5-5B86-96256F8D9DBB}"/>
                </a:ext>
              </a:extLst>
            </p:cNvPr>
            <p:cNvSpPr/>
            <p:nvPr/>
          </p:nvSpPr>
          <p:spPr>
            <a:xfrm>
              <a:off x="1080579" y="3050309"/>
              <a:ext cx="43607" cy="43607"/>
            </a:xfrm>
            <a:custGeom>
              <a:avLst/>
              <a:gdLst/>
              <a:ahLst/>
              <a:cxnLst/>
              <a:rect l="l" t="t" r="r" b="b"/>
              <a:pathLst>
                <a:path w="1370" h="1370" extrusionOk="0">
                  <a:moveTo>
                    <a:pt x="691" y="322"/>
                  </a:moveTo>
                  <a:cubicBezTo>
                    <a:pt x="882" y="322"/>
                    <a:pt x="1048" y="489"/>
                    <a:pt x="1048" y="679"/>
                  </a:cubicBezTo>
                  <a:cubicBezTo>
                    <a:pt x="1048" y="882"/>
                    <a:pt x="882" y="1036"/>
                    <a:pt x="691" y="1036"/>
                  </a:cubicBezTo>
                  <a:cubicBezTo>
                    <a:pt x="489" y="1036"/>
                    <a:pt x="334" y="882"/>
                    <a:pt x="334" y="679"/>
                  </a:cubicBezTo>
                  <a:cubicBezTo>
                    <a:pt x="334" y="489"/>
                    <a:pt x="489" y="322"/>
                    <a:pt x="691" y="322"/>
                  </a:cubicBezTo>
                  <a:close/>
                  <a:moveTo>
                    <a:pt x="691" y="1"/>
                  </a:moveTo>
                  <a:cubicBezTo>
                    <a:pt x="310" y="1"/>
                    <a:pt x="1" y="310"/>
                    <a:pt x="1" y="679"/>
                  </a:cubicBezTo>
                  <a:cubicBezTo>
                    <a:pt x="1" y="1060"/>
                    <a:pt x="310" y="1370"/>
                    <a:pt x="691" y="1370"/>
                  </a:cubicBezTo>
                  <a:cubicBezTo>
                    <a:pt x="1060" y="1370"/>
                    <a:pt x="1370" y="1060"/>
                    <a:pt x="1370" y="679"/>
                  </a:cubicBezTo>
                  <a:cubicBezTo>
                    <a:pt x="1370" y="310"/>
                    <a:pt x="107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362;p92">
              <a:extLst>
                <a:ext uri="{FF2B5EF4-FFF2-40B4-BE49-F238E27FC236}">
                  <a16:creationId xmlns:a16="http://schemas.microsoft.com/office/drawing/2014/main" id="{DDF1BCC8-5968-4ADC-59E8-04215307F20F}"/>
                </a:ext>
              </a:extLst>
            </p:cNvPr>
            <p:cNvSpPr/>
            <p:nvPr/>
          </p:nvSpPr>
          <p:spPr>
            <a:xfrm>
              <a:off x="879350" y="3066988"/>
              <a:ext cx="187988" cy="10249"/>
            </a:xfrm>
            <a:custGeom>
              <a:avLst/>
              <a:gdLst/>
              <a:ahLst/>
              <a:cxnLst/>
              <a:rect l="l" t="t" r="r" b="b"/>
              <a:pathLst>
                <a:path w="5906" h="322" extrusionOk="0">
                  <a:moveTo>
                    <a:pt x="167" y="0"/>
                  </a:moveTo>
                  <a:cubicBezTo>
                    <a:pt x="72" y="0"/>
                    <a:pt x="0" y="72"/>
                    <a:pt x="0" y="155"/>
                  </a:cubicBezTo>
                  <a:cubicBezTo>
                    <a:pt x="0" y="250"/>
                    <a:pt x="72" y="322"/>
                    <a:pt x="167" y="322"/>
                  </a:cubicBezTo>
                  <a:lnTo>
                    <a:pt x="5739" y="322"/>
                  </a:lnTo>
                  <a:cubicBezTo>
                    <a:pt x="5834" y="322"/>
                    <a:pt x="5906" y="250"/>
                    <a:pt x="5906" y="155"/>
                  </a:cubicBezTo>
                  <a:cubicBezTo>
                    <a:pt x="5906" y="72"/>
                    <a:pt x="5834" y="0"/>
                    <a:pt x="5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363;p92">
              <a:extLst>
                <a:ext uri="{FF2B5EF4-FFF2-40B4-BE49-F238E27FC236}">
                  <a16:creationId xmlns:a16="http://schemas.microsoft.com/office/drawing/2014/main" id="{49465EDC-AD30-0951-2224-C28A426FBF7E}"/>
                </a:ext>
              </a:extLst>
            </p:cNvPr>
            <p:cNvSpPr/>
            <p:nvPr/>
          </p:nvSpPr>
          <p:spPr>
            <a:xfrm>
              <a:off x="1137046" y="3167794"/>
              <a:ext cx="43607" cy="43607"/>
            </a:xfrm>
            <a:custGeom>
              <a:avLst/>
              <a:gdLst/>
              <a:ahLst/>
              <a:cxnLst/>
              <a:rect l="l" t="t" r="r" b="b"/>
              <a:pathLst>
                <a:path w="1370" h="1370" extrusionOk="0">
                  <a:moveTo>
                    <a:pt x="679" y="310"/>
                  </a:moveTo>
                  <a:cubicBezTo>
                    <a:pt x="882" y="310"/>
                    <a:pt x="1036" y="477"/>
                    <a:pt x="1036" y="667"/>
                  </a:cubicBezTo>
                  <a:cubicBezTo>
                    <a:pt x="1036" y="870"/>
                    <a:pt x="882" y="1024"/>
                    <a:pt x="679" y="1024"/>
                  </a:cubicBezTo>
                  <a:cubicBezTo>
                    <a:pt x="489" y="1024"/>
                    <a:pt x="322" y="858"/>
                    <a:pt x="322" y="667"/>
                  </a:cubicBezTo>
                  <a:cubicBezTo>
                    <a:pt x="322" y="477"/>
                    <a:pt x="489" y="310"/>
                    <a:pt x="679" y="310"/>
                  </a:cubicBezTo>
                  <a:close/>
                  <a:moveTo>
                    <a:pt x="679" y="0"/>
                  </a:moveTo>
                  <a:cubicBezTo>
                    <a:pt x="310" y="0"/>
                    <a:pt x="1" y="310"/>
                    <a:pt x="1" y="679"/>
                  </a:cubicBezTo>
                  <a:cubicBezTo>
                    <a:pt x="1" y="1060"/>
                    <a:pt x="310" y="1370"/>
                    <a:pt x="679" y="1370"/>
                  </a:cubicBezTo>
                  <a:cubicBezTo>
                    <a:pt x="1060" y="1370"/>
                    <a:pt x="1370" y="1060"/>
                    <a:pt x="1370" y="679"/>
                  </a:cubicBezTo>
                  <a:cubicBezTo>
                    <a:pt x="1370" y="298"/>
                    <a:pt x="1060"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364;p92">
              <a:extLst>
                <a:ext uri="{FF2B5EF4-FFF2-40B4-BE49-F238E27FC236}">
                  <a16:creationId xmlns:a16="http://schemas.microsoft.com/office/drawing/2014/main" id="{352833AF-48CB-04D3-696A-B553E877C647}"/>
                </a:ext>
              </a:extLst>
            </p:cNvPr>
            <p:cNvSpPr/>
            <p:nvPr/>
          </p:nvSpPr>
          <p:spPr>
            <a:xfrm>
              <a:off x="1080579" y="3167794"/>
              <a:ext cx="43607" cy="43607"/>
            </a:xfrm>
            <a:custGeom>
              <a:avLst/>
              <a:gdLst/>
              <a:ahLst/>
              <a:cxnLst/>
              <a:rect l="l" t="t" r="r" b="b"/>
              <a:pathLst>
                <a:path w="1370" h="1370" extrusionOk="0">
                  <a:moveTo>
                    <a:pt x="691" y="310"/>
                  </a:moveTo>
                  <a:cubicBezTo>
                    <a:pt x="882" y="310"/>
                    <a:pt x="1048" y="477"/>
                    <a:pt x="1048" y="667"/>
                  </a:cubicBezTo>
                  <a:cubicBezTo>
                    <a:pt x="1048" y="870"/>
                    <a:pt x="882" y="1024"/>
                    <a:pt x="691" y="1024"/>
                  </a:cubicBezTo>
                  <a:cubicBezTo>
                    <a:pt x="489" y="1024"/>
                    <a:pt x="334" y="858"/>
                    <a:pt x="334" y="667"/>
                  </a:cubicBezTo>
                  <a:cubicBezTo>
                    <a:pt x="334" y="477"/>
                    <a:pt x="489" y="310"/>
                    <a:pt x="691" y="310"/>
                  </a:cubicBezTo>
                  <a:close/>
                  <a:moveTo>
                    <a:pt x="691" y="0"/>
                  </a:moveTo>
                  <a:cubicBezTo>
                    <a:pt x="310" y="0"/>
                    <a:pt x="1" y="310"/>
                    <a:pt x="1" y="679"/>
                  </a:cubicBezTo>
                  <a:cubicBezTo>
                    <a:pt x="1" y="1060"/>
                    <a:pt x="310" y="1370"/>
                    <a:pt x="691" y="1370"/>
                  </a:cubicBezTo>
                  <a:cubicBezTo>
                    <a:pt x="1060" y="1370"/>
                    <a:pt x="1370" y="1060"/>
                    <a:pt x="1370" y="679"/>
                  </a:cubicBezTo>
                  <a:cubicBezTo>
                    <a:pt x="1370" y="298"/>
                    <a:pt x="1072"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365;p92">
              <a:extLst>
                <a:ext uri="{FF2B5EF4-FFF2-40B4-BE49-F238E27FC236}">
                  <a16:creationId xmlns:a16="http://schemas.microsoft.com/office/drawing/2014/main" id="{C1C6C84F-DCB9-3F4E-A95F-4E4228768FEE}"/>
                </a:ext>
              </a:extLst>
            </p:cNvPr>
            <p:cNvSpPr/>
            <p:nvPr/>
          </p:nvSpPr>
          <p:spPr>
            <a:xfrm>
              <a:off x="879350" y="3184473"/>
              <a:ext cx="187988" cy="10249"/>
            </a:xfrm>
            <a:custGeom>
              <a:avLst/>
              <a:gdLst/>
              <a:ahLst/>
              <a:cxnLst/>
              <a:rect l="l" t="t" r="r" b="b"/>
              <a:pathLst>
                <a:path w="5906" h="322" extrusionOk="0">
                  <a:moveTo>
                    <a:pt x="167" y="0"/>
                  </a:moveTo>
                  <a:cubicBezTo>
                    <a:pt x="72" y="0"/>
                    <a:pt x="0" y="72"/>
                    <a:pt x="0" y="155"/>
                  </a:cubicBezTo>
                  <a:cubicBezTo>
                    <a:pt x="0" y="250"/>
                    <a:pt x="72" y="322"/>
                    <a:pt x="167" y="322"/>
                  </a:cubicBezTo>
                  <a:lnTo>
                    <a:pt x="5739" y="322"/>
                  </a:lnTo>
                  <a:cubicBezTo>
                    <a:pt x="5834" y="322"/>
                    <a:pt x="5906" y="250"/>
                    <a:pt x="5906" y="155"/>
                  </a:cubicBezTo>
                  <a:cubicBezTo>
                    <a:pt x="5906" y="48"/>
                    <a:pt x="5834" y="0"/>
                    <a:pt x="5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366;p92">
              <a:extLst>
                <a:ext uri="{FF2B5EF4-FFF2-40B4-BE49-F238E27FC236}">
                  <a16:creationId xmlns:a16="http://schemas.microsoft.com/office/drawing/2014/main" id="{537E862F-2774-061D-530B-8E9C21A64492}"/>
                </a:ext>
              </a:extLst>
            </p:cNvPr>
            <p:cNvSpPr/>
            <p:nvPr/>
          </p:nvSpPr>
          <p:spPr>
            <a:xfrm>
              <a:off x="879350" y="3083285"/>
              <a:ext cx="25432" cy="10631"/>
            </a:xfrm>
            <a:custGeom>
              <a:avLst/>
              <a:gdLst/>
              <a:ahLst/>
              <a:cxnLst/>
              <a:rect l="l" t="t" r="r" b="b"/>
              <a:pathLst>
                <a:path w="799" h="334" extrusionOk="0">
                  <a:moveTo>
                    <a:pt x="167" y="0"/>
                  </a:moveTo>
                  <a:cubicBezTo>
                    <a:pt x="72" y="0"/>
                    <a:pt x="0" y="84"/>
                    <a:pt x="0" y="167"/>
                  </a:cubicBezTo>
                  <a:cubicBezTo>
                    <a:pt x="0" y="262"/>
                    <a:pt x="72" y="334"/>
                    <a:pt x="167" y="334"/>
                  </a:cubicBezTo>
                  <a:lnTo>
                    <a:pt x="643" y="334"/>
                  </a:lnTo>
                  <a:cubicBezTo>
                    <a:pt x="727" y="334"/>
                    <a:pt x="798" y="262"/>
                    <a:pt x="798" y="167"/>
                  </a:cubicBezTo>
                  <a:cubicBezTo>
                    <a:pt x="798" y="84"/>
                    <a:pt x="727" y="0"/>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6367;p92">
            <a:extLst>
              <a:ext uri="{FF2B5EF4-FFF2-40B4-BE49-F238E27FC236}">
                <a16:creationId xmlns:a16="http://schemas.microsoft.com/office/drawing/2014/main" id="{8D99557F-97A9-2989-10B1-7810FFFE964C}"/>
              </a:ext>
            </a:extLst>
          </p:cNvPr>
          <p:cNvGrpSpPr/>
          <p:nvPr/>
        </p:nvGrpSpPr>
        <p:grpSpPr>
          <a:xfrm>
            <a:off x="5539472" y="3946750"/>
            <a:ext cx="403618" cy="397058"/>
            <a:chOff x="4210933" y="2926777"/>
            <a:chExt cx="280072" cy="275520"/>
          </a:xfrm>
          <a:solidFill>
            <a:schemeClr val="bg1"/>
          </a:solidFill>
        </p:grpSpPr>
        <p:sp>
          <p:nvSpPr>
            <p:cNvPr id="124" name="Google Shape;16368;p92">
              <a:extLst>
                <a:ext uri="{FF2B5EF4-FFF2-40B4-BE49-F238E27FC236}">
                  <a16:creationId xmlns:a16="http://schemas.microsoft.com/office/drawing/2014/main" id="{F51E9D96-AF96-4F5D-8861-237D5B3FC67F}"/>
                </a:ext>
              </a:extLst>
            </p:cNvPr>
            <p:cNvSpPr/>
            <p:nvPr/>
          </p:nvSpPr>
          <p:spPr>
            <a:xfrm>
              <a:off x="4490623" y="2970352"/>
              <a:ext cx="32" cy="414"/>
            </a:xfrm>
            <a:custGeom>
              <a:avLst/>
              <a:gdLst/>
              <a:ahLst/>
              <a:cxnLst/>
              <a:rect l="l" t="t" r="r" b="b"/>
              <a:pathLst>
                <a:path w="1" h="13" extrusionOk="0">
                  <a:moveTo>
                    <a:pt x="0" y="0"/>
                  </a:moveTo>
                  <a:cubicBezTo>
                    <a:pt x="0" y="12"/>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369;p92">
              <a:extLst>
                <a:ext uri="{FF2B5EF4-FFF2-40B4-BE49-F238E27FC236}">
                  <a16:creationId xmlns:a16="http://schemas.microsoft.com/office/drawing/2014/main" id="{41CA2232-ED8F-3382-63E9-2A306E5012FD}"/>
                </a:ext>
              </a:extLst>
            </p:cNvPr>
            <p:cNvSpPr/>
            <p:nvPr/>
          </p:nvSpPr>
          <p:spPr>
            <a:xfrm>
              <a:off x="4489859" y="2969589"/>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370;p92">
              <a:extLst>
                <a:ext uri="{FF2B5EF4-FFF2-40B4-BE49-F238E27FC236}">
                  <a16:creationId xmlns:a16="http://schemas.microsoft.com/office/drawing/2014/main" id="{C4B9D14B-38CB-A748-AB4C-1354342E8401}"/>
                </a:ext>
              </a:extLst>
            </p:cNvPr>
            <p:cNvSpPr/>
            <p:nvPr/>
          </p:nvSpPr>
          <p:spPr>
            <a:xfrm>
              <a:off x="4210933" y="2944952"/>
              <a:ext cx="280072" cy="257346"/>
            </a:xfrm>
            <a:custGeom>
              <a:avLst/>
              <a:gdLst/>
              <a:ahLst/>
              <a:cxnLst/>
              <a:rect l="l" t="t" r="r" b="b"/>
              <a:pathLst>
                <a:path w="8799" h="8085" extrusionOk="0">
                  <a:moveTo>
                    <a:pt x="7549" y="620"/>
                  </a:moveTo>
                  <a:lnTo>
                    <a:pt x="6596" y="6382"/>
                  </a:lnTo>
                  <a:lnTo>
                    <a:pt x="6596" y="620"/>
                  </a:lnTo>
                  <a:close/>
                  <a:moveTo>
                    <a:pt x="4965" y="1"/>
                  </a:moveTo>
                  <a:cubicBezTo>
                    <a:pt x="4894" y="1"/>
                    <a:pt x="4834" y="60"/>
                    <a:pt x="4834" y="143"/>
                  </a:cubicBezTo>
                  <a:cubicBezTo>
                    <a:pt x="4834" y="215"/>
                    <a:pt x="4894" y="274"/>
                    <a:pt x="4965" y="274"/>
                  </a:cubicBezTo>
                  <a:lnTo>
                    <a:pt x="6322" y="274"/>
                  </a:lnTo>
                  <a:lnTo>
                    <a:pt x="6322" y="7835"/>
                  </a:lnTo>
                  <a:lnTo>
                    <a:pt x="262" y="7835"/>
                  </a:lnTo>
                  <a:lnTo>
                    <a:pt x="262" y="7192"/>
                  </a:lnTo>
                  <a:cubicBezTo>
                    <a:pt x="262" y="7121"/>
                    <a:pt x="203" y="7061"/>
                    <a:pt x="131" y="7061"/>
                  </a:cubicBezTo>
                  <a:cubicBezTo>
                    <a:pt x="60" y="7061"/>
                    <a:pt x="0" y="7121"/>
                    <a:pt x="0" y="7192"/>
                  </a:cubicBezTo>
                  <a:lnTo>
                    <a:pt x="0" y="7954"/>
                  </a:lnTo>
                  <a:cubicBezTo>
                    <a:pt x="0" y="8025"/>
                    <a:pt x="60" y="8085"/>
                    <a:pt x="131" y="8085"/>
                  </a:cubicBezTo>
                  <a:lnTo>
                    <a:pt x="6465" y="8085"/>
                  </a:lnTo>
                  <a:cubicBezTo>
                    <a:pt x="6525" y="8085"/>
                    <a:pt x="6561" y="8037"/>
                    <a:pt x="6584" y="8002"/>
                  </a:cubicBezTo>
                  <a:lnTo>
                    <a:pt x="7906" y="3715"/>
                  </a:lnTo>
                  <a:cubicBezTo>
                    <a:pt x="7918" y="3632"/>
                    <a:pt x="7882" y="3572"/>
                    <a:pt x="7811" y="3549"/>
                  </a:cubicBezTo>
                  <a:cubicBezTo>
                    <a:pt x="7799" y="3547"/>
                    <a:pt x="7788" y="3546"/>
                    <a:pt x="7777" y="3546"/>
                  </a:cubicBezTo>
                  <a:cubicBezTo>
                    <a:pt x="7721" y="3546"/>
                    <a:pt x="7674" y="3572"/>
                    <a:pt x="7644" y="3632"/>
                  </a:cubicBezTo>
                  <a:lnTo>
                    <a:pt x="6870" y="6132"/>
                  </a:lnTo>
                  <a:lnTo>
                    <a:pt x="7727" y="989"/>
                  </a:lnTo>
                  <a:lnTo>
                    <a:pt x="8466" y="989"/>
                  </a:lnTo>
                  <a:lnTo>
                    <a:pt x="7799" y="3144"/>
                  </a:lnTo>
                  <a:cubicBezTo>
                    <a:pt x="7787" y="3215"/>
                    <a:pt x="7811" y="3275"/>
                    <a:pt x="7882" y="3311"/>
                  </a:cubicBezTo>
                  <a:lnTo>
                    <a:pt x="7930" y="3311"/>
                  </a:lnTo>
                  <a:cubicBezTo>
                    <a:pt x="7989" y="3311"/>
                    <a:pt x="8037" y="3275"/>
                    <a:pt x="8049" y="3215"/>
                  </a:cubicBezTo>
                  <a:lnTo>
                    <a:pt x="8763" y="894"/>
                  </a:lnTo>
                  <a:cubicBezTo>
                    <a:pt x="8799" y="870"/>
                    <a:pt x="8799" y="822"/>
                    <a:pt x="8763" y="798"/>
                  </a:cubicBezTo>
                  <a:cubicBezTo>
                    <a:pt x="8739" y="763"/>
                    <a:pt x="8704" y="739"/>
                    <a:pt x="8668" y="739"/>
                  </a:cubicBezTo>
                  <a:lnTo>
                    <a:pt x="7787" y="739"/>
                  </a:lnTo>
                  <a:lnTo>
                    <a:pt x="7835" y="501"/>
                  </a:lnTo>
                  <a:cubicBezTo>
                    <a:pt x="7835" y="453"/>
                    <a:pt x="7835" y="417"/>
                    <a:pt x="7799" y="394"/>
                  </a:cubicBezTo>
                  <a:cubicBezTo>
                    <a:pt x="7763" y="358"/>
                    <a:pt x="7739" y="346"/>
                    <a:pt x="7692" y="346"/>
                  </a:cubicBezTo>
                  <a:lnTo>
                    <a:pt x="6596" y="346"/>
                  </a:lnTo>
                  <a:lnTo>
                    <a:pt x="6596" y="143"/>
                  </a:lnTo>
                  <a:cubicBezTo>
                    <a:pt x="6596" y="60"/>
                    <a:pt x="6537" y="1"/>
                    <a:pt x="6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371;p92">
              <a:extLst>
                <a:ext uri="{FF2B5EF4-FFF2-40B4-BE49-F238E27FC236}">
                  <a16:creationId xmlns:a16="http://schemas.microsoft.com/office/drawing/2014/main" id="{EFDA5002-F692-A4CE-7288-7E71BF5CE9BB}"/>
                </a:ext>
              </a:extLst>
            </p:cNvPr>
            <p:cNvSpPr/>
            <p:nvPr/>
          </p:nvSpPr>
          <p:spPr>
            <a:xfrm>
              <a:off x="4212047" y="2926777"/>
              <a:ext cx="144826" cy="234619"/>
            </a:xfrm>
            <a:custGeom>
              <a:avLst/>
              <a:gdLst/>
              <a:ahLst/>
              <a:cxnLst/>
              <a:rect l="l" t="t" r="r" b="b"/>
              <a:pathLst>
                <a:path w="4550" h="7371" extrusionOk="0">
                  <a:moveTo>
                    <a:pt x="132" y="0"/>
                  </a:moveTo>
                  <a:cubicBezTo>
                    <a:pt x="60" y="0"/>
                    <a:pt x="1" y="60"/>
                    <a:pt x="1" y="131"/>
                  </a:cubicBezTo>
                  <a:lnTo>
                    <a:pt x="1" y="7239"/>
                  </a:lnTo>
                  <a:cubicBezTo>
                    <a:pt x="1" y="7311"/>
                    <a:pt x="60" y="7370"/>
                    <a:pt x="132" y="7370"/>
                  </a:cubicBezTo>
                  <a:cubicBezTo>
                    <a:pt x="203" y="7370"/>
                    <a:pt x="263" y="7311"/>
                    <a:pt x="263" y="7239"/>
                  </a:cubicBezTo>
                  <a:lnTo>
                    <a:pt x="263" y="262"/>
                  </a:lnTo>
                  <a:lnTo>
                    <a:pt x="1763" y="262"/>
                  </a:lnTo>
                  <a:lnTo>
                    <a:pt x="2299" y="810"/>
                  </a:lnTo>
                  <a:cubicBezTo>
                    <a:pt x="2335" y="845"/>
                    <a:pt x="2358" y="857"/>
                    <a:pt x="2394" y="857"/>
                  </a:cubicBezTo>
                  <a:lnTo>
                    <a:pt x="4418" y="857"/>
                  </a:lnTo>
                  <a:cubicBezTo>
                    <a:pt x="4490" y="857"/>
                    <a:pt x="4549" y="798"/>
                    <a:pt x="4549" y="726"/>
                  </a:cubicBezTo>
                  <a:cubicBezTo>
                    <a:pt x="4537" y="655"/>
                    <a:pt x="4478" y="595"/>
                    <a:pt x="4418" y="595"/>
                  </a:cubicBezTo>
                  <a:lnTo>
                    <a:pt x="2454" y="595"/>
                  </a:lnTo>
                  <a:lnTo>
                    <a:pt x="1918" y="36"/>
                  </a:lnTo>
                  <a:cubicBezTo>
                    <a:pt x="1882" y="12"/>
                    <a:pt x="1858" y="0"/>
                    <a:pt x="1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372;p92">
              <a:extLst>
                <a:ext uri="{FF2B5EF4-FFF2-40B4-BE49-F238E27FC236}">
                  <a16:creationId xmlns:a16="http://schemas.microsoft.com/office/drawing/2014/main" id="{E6394A98-7070-0922-150F-9CC172C65C4E}"/>
                </a:ext>
              </a:extLst>
            </p:cNvPr>
            <p:cNvSpPr/>
            <p:nvPr/>
          </p:nvSpPr>
          <p:spPr>
            <a:xfrm>
              <a:off x="4246550" y="2996103"/>
              <a:ext cx="28074" cy="28106"/>
            </a:xfrm>
            <a:custGeom>
              <a:avLst/>
              <a:gdLst/>
              <a:ahLst/>
              <a:cxnLst/>
              <a:rect l="l" t="t" r="r" b="b"/>
              <a:pathLst>
                <a:path w="882" h="883" extrusionOk="0">
                  <a:moveTo>
                    <a:pt x="620" y="263"/>
                  </a:moveTo>
                  <a:lnTo>
                    <a:pt x="620" y="608"/>
                  </a:lnTo>
                  <a:lnTo>
                    <a:pt x="262" y="608"/>
                  </a:lnTo>
                  <a:lnTo>
                    <a:pt x="262" y="263"/>
                  </a:lnTo>
                  <a:close/>
                  <a:moveTo>
                    <a:pt x="131" y="1"/>
                  </a:moveTo>
                  <a:cubicBezTo>
                    <a:pt x="60" y="1"/>
                    <a:pt x="0" y="60"/>
                    <a:pt x="0" y="144"/>
                  </a:cubicBezTo>
                  <a:lnTo>
                    <a:pt x="0" y="751"/>
                  </a:lnTo>
                  <a:cubicBezTo>
                    <a:pt x="0" y="822"/>
                    <a:pt x="60" y="882"/>
                    <a:pt x="131" y="882"/>
                  </a:cubicBezTo>
                  <a:lnTo>
                    <a:pt x="739" y="882"/>
                  </a:lnTo>
                  <a:cubicBezTo>
                    <a:pt x="822" y="882"/>
                    <a:pt x="881" y="822"/>
                    <a:pt x="881" y="751"/>
                  </a:cubicBezTo>
                  <a:lnTo>
                    <a:pt x="881" y="144"/>
                  </a:lnTo>
                  <a:cubicBezTo>
                    <a:pt x="881" y="60"/>
                    <a:pt x="822" y="1"/>
                    <a:pt x="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373;p92">
              <a:extLst>
                <a:ext uri="{FF2B5EF4-FFF2-40B4-BE49-F238E27FC236}">
                  <a16:creationId xmlns:a16="http://schemas.microsoft.com/office/drawing/2014/main" id="{8411552F-A485-9C9F-F931-91F9A199DFE8}"/>
                </a:ext>
              </a:extLst>
            </p:cNvPr>
            <p:cNvSpPr/>
            <p:nvPr/>
          </p:nvSpPr>
          <p:spPr>
            <a:xfrm>
              <a:off x="4285956" y="3015456"/>
              <a:ext cx="97814" cy="8753"/>
            </a:xfrm>
            <a:custGeom>
              <a:avLst/>
              <a:gdLst/>
              <a:ahLst/>
              <a:cxnLst/>
              <a:rect l="l" t="t" r="r" b="b"/>
              <a:pathLst>
                <a:path w="3073" h="275" extrusionOk="0">
                  <a:moveTo>
                    <a:pt x="132" y="0"/>
                  </a:moveTo>
                  <a:cubicBezTo>
                    <a:pt x="60" y="0"/>
                    <a:pt x="1" y="60"/>
                    <a:pt x="1" y="143"/>
                  </a:cubicBezTo>
                  <a:cubicBezTo>
                    <a:pt x="1" y="214"/>
                    <a:pt x="60" y="274"/>
                    <a:pt x="132" y="274"/>
                  </a:cubicBezTo>
                  <a:lnTo>
                    <a:pt x="2942" y="274"/>
                  </a:lnTo>
                  <a:cubicBezTo>
                    <a:pt x="3013" y="274"/>
                    <a:pt x="3072" y="214"/>
                    <a:pt x="3072" y="143"/>
                  </a:cubicBezTo>
                  <a:cubicBezTo>
                    <a:pt x="3072" y="72"/>
                    <a:pt x="3013"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374;p92">
              <a:extLst>
                <a:ext uri="{FF2B5EF4-FFF2-40B4-BE49-F238E27FC236}">
                  <a16:creationId xmlns:a16="http://schemas.microsoft.com/office/drawing/2014/main" id="{047B8BAA-5BC3-034E-DEEE-DF64930A87B8}"/>
                </a:ext>
              </a:extLst>
            </p:cNvPr>
            <p:cNvSpPr/>
            <p:nvPr/>
          </p:nvSpPr>
          <p:spPr>
            <a:xfrm>
              <a:off x="4285956" y="3001800"/>
              <a:ext cx="30366" cy="8753"/>
            </a:xfrm>
            <a:custGeom>
              <a:avLst/>
              <a:gdLst/>
              <a:ahLst/>
              <a:cxnLst/>
              <a:rect l="l" t="t" r="r" b="b"/>
              <a:pathLst>
                <a:path w="954" h="275" extrusionOk="0">
                  <a:moveTo>
                    <a:pt x="132" y="1"/>
                  </a:moveTo>
                  <a:cubicBezTo>
                    <a:pt x="60" y="1"/>
                    <a:pt x="1" y="60"/>
                    <a:pt x="1" y="132"/>
                  </a:cubicBezTo>
                  <a:cubicBezTo>
                    <a:pt x="1" y="215"/>
                    <a:pt x="60" y="274"/>
                    <a:pt x="132" y="274"/>
                  </a:cubicBezTo>
                  <a:lnTo>
                    <a:pt x="810" y="274"/>
                  </a:lnTo>
                  <a:cubicBezTo>
                    <a:pt x="894" y="274"/>
                    <a:pt x="953" y="215"/>
                    <a:pt x="953" y="132"/>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375;p92">
              <a:extLst>
                <a:ext uri="{FF2B5EF4-FFF2-40B4-BE49-F238E27FC236}">
                  <a16:creationId xmlns:a16="http://schemas.microsoft.com/office/drawing/2014/main" id="{BB29E5DD-AC96-A4D2-01A9-42FB01E0DB01}"/>
                </a:ext>
              </a:extLst>
            </p:cNvPr>
            <p:cNvSpPr/>
            <p:nvPr/>
          </p:nvSpPr>
          <p:spPr>
            <a:xfrm>
              <a:off x="4246550" y="3060177"/>
              <a:ext cx="28074" cy="28074"/>
            </a:xfrm>
            <a:custGeom>
              <a:avLst/>
              <a:gdLst/>
              <a:ahLst/>
              <a:cxnLst/>
              <a:rect l="l" t="t" r="r" b="b"/>
              <a:pathLst>
                <a:path w="882" h="882" extrusionOk="0">
                  <a:moveTo>
                    <a:pt x="620" y="274"/>
                  </a:moveTo>
                  <a:lnTo>
                    <a:pt x="620" y="631"/>
                  </a:lnTo>
                  <a:lnTo>
                    <a:pt x="262" y="631"/>
                  </a:lnTo>
                  <a:lnTo>
                    <a:pt x="262" y="274"/>
                  </a:lnTo>
                  <a:close/>
                  <a:moveTo>
                    <a:pt x="131" y="0"/>
                  </a:moveTo>
                  <a:cubicBezTo>
                    <a:pt x="60" y="0"/>
                    <a:pt x="0" y="60"/>
                    <a:pt x="0" y="131"/>
                  </a:cubicBezTo>
                  <a:lnTo>
                    <a:pt x="0" y="750"/>
                  </a:lnTo>
                  <a:cubicBezTo>
                    <a:pt x="0" y="822"/>
                    <a:pt x="60" y="881"/>
                    <a:pt x="131" y="881"/>
                  </a:cubicBezTo>
                  <a:lnTo>
                    <a:pt x="739" y="881"/>
                  </a:lnTo>
                  <a:cubicBezTo>
                    <a:pt x="822" y="881"/>
                    <a:pt x="881" y="822"/>
                    <a:pt x="881" y="750"/>
                  </a:cubicBezTo>
                  <a:lnTo>
                    <a:pt x="881" y="131"/>
                  </a:lnTo>
                  <a:cubicBezTo>
                    <a:pt x="881" y="60"/>
                    <a:pt x="822" y="0"/>
                    <a:pt x="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376;p92">
              <a:extLst>
                <a:ext uri="{FF2B5EF4-FFF2-40B4-BE49-F238E27FC236}">
                  <a16:creationId xmlns:a16="http://schemas.microsoft.com/office/drawing/2014/main" id="{A876A3B8-08CF-C372-64C6-D46F6E02FB5B}"/>
                </a:ext>
              </a:extLst>
            </p:cNvPr>
            <p:cNvSpPr/>
            <p:nvPr/>
          </p:nvSpPr>
          <p:spPr>
            <a:xfrm>
              <a:off x="4285956" y="3080261"/>
              <a:ext cx="97814" cy="8371"/>
            </a:xfrm>
            <a:custGeom>
              <a:avLst/>
              <a:gdLst/>
              <a:ahLst/>
              <a:cxnLst/>
              <a:rect l="l" t="t" r="r" b="b"/>
              <a:pathLst>
                <a:path w="3073" h="263" extrusionOk="0">
                  <a:moveTo>
                    <a:pt x="132" y="0"/>
                  </a:moveTo>
                  <a:cubicBezTo>
                    <a:pt x="60" y="0"/>
                    <a:pt x="1" y="48"/>
                    <a:pt x="1" y="131"/>
                  </a:cubicBezTo>
                  <a:cubicBezTo>
                    <a:pt x="1" y="203"/>
                    <a:pt x="60" y="262"/>
                    <a:pt x="132" y="262"/>
                  </a:cubicBezTo>
                  <a:lnTo>
                    <a:pt x="2942" y="262"/>
                  </a:lnTo>
                  <a:cubicBezTo>
                    <a:pt x="3013" y="262"/>
                    <a:pt x="3072" y="203"/>
                    <a:pt x="3072" y="131"/>
                  </a:cubicBezTo>
                  <a:cubicBezTo>
                    <a:pt x="3072" y="48"/>
                    <a:pt x="3013"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377;p92">
              <a:extLst>
                <a:ext uri="{FF2B5EF4-FFF2-40B4-BE49-F238E27FC236}">
                  <a16:creationId xmlns:a16="http://schemas.microsoft.com/office/drawing/2014/main" id="{A156B336-F6A9-6073-5326-F7E9E10ADA23}"/>
                </a:ext>
              </a:extLst>
            </p:cNvPr>
            <p:cNvSpPr/>
            <p:nvPr/>
          </p:nvSpPr>
          <p:spPr>
            <a:xfrm>
              <a:off x="4285956" y="3066224"/>
              <a:ext cx="30366" cy="8753"/>
            </a:xfrm>
            <a:custGeom>
              <a:avLst/>
              <a:gdLst/>
              <a:ahLst/>
              <a:cxnLst/>
              <a:rect l="l" t="t" r="r" b="b"/>
              <a:pathLst>
                <a:path w="954" h="275" extrusionOk="0">
                  <a:moveTo>
                    <a:pt x="132" y="1"/>
                  </a:moveTo>
                  <a:cubicBezTo>
                    <a:pt x="60" y="1"/>
                    <a:pt x="1" y="60"/>
                    <a:pt x="1" y="143"/>
                  </a:cubicBezTo>
                  <a:cubicBezTo>
                    <a:pt x="1" y="215"/>
                    <a:pt x="60" y="274"/>
                    <a:pt x="132" y="274"/>
                  </a:cubicBezTo>
                  <a:lnTo>
                    <a:pt x="810" y="274"/>
                  </a:lnTo>
                  <a:cubicBezTo>
                    <a:pt x="894" y="274"/>
                    <a:pt x="953" y="215"/>
                    <a:pt x="953" y="143"/>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378;p92">
              <a:extLst>
                <a:ext uri="{FF2B5EF4-FFF2-40B4-BE49-F238E27FC236}">
                  <a16:creationId xmlns:a16="http://schemas.microsoft.com/office/drawing/2014/main" id="{0B00C988-4C3F-9941-7C95-31D8CC1D8029}"/>
                </a:ext>
              </a:extLst>
            </p:cNvPr>
            <p:cNvSpPr/>
            <p:nvPr/>
          </p:nvSpPr>
          <p:spPr>
            <a:xfrm>
              <a:off x="4246550" y="3124601"/>
              <a:ext cx="28074" cy="28074"/>
            </a:xfrm>
            <a:custGeom>
              <a:avLst/>
              <a:gdLst/>
              <a:ahLst/>
              <a:cxnLst/>
              <a:rect l="l" t="t" r="r" b="b"/>
              <a:pathLst>
                <a:path w="882" h="882" extrusionOk="0">
                  <a:moveTo>
                    <a:pt x="620" y="250"/>
                  </a:moveTo>
                  <a:lnTo>
                    <a:pt x="620" y="607"/>
                  </a:lnTo>
                  <a:lnTo>
                    <a:pt x="262" y="607"/>
                  </a:lnTo>
                  <a:lnTo>
                    <a:pt x="262" y="250"/>
                  </a:lnTo>
                  <a:close/>
                  <a:moveTo>
                    <a:pt x="131" y="0"/>
                  </a:moveTo>
                  <a:cubicBezTo>
                    <a:pt x="60" y="0"/>
                    <a:pt x="0" y="60"/>
                    <a:pt x="0" y="131"/>
                  </a:cubicBezTo>
                  <a:lnTo>
                    <a:pt x="0" y="738"/>
                  </a:lnTo>
                  <a:cubicBezTo>
                    <a:pt x="0" y="822"/>
                    <a:pt x="60" y="881"/>
                    <a:pt x="131" y="881"/>
                  </a:cubicBezTo>
                  <a:lnTo>
                    <a:pt x="739" y="881"/>
                  </a:lnTo>
                  <a:cubicBezTo>
                    <a:pt x="822" y="881"/>
                    <a:pt x="881" y="822"/>
                    <a:pt x="881" y="738"/>
                  </a:cubicBezTo>
                  <a:lnTo>
                    <a:pt x="881" y="131"/>
                  </a:lnTo>
                  <a:cubicBezTo>
                    <a:pt x="881" y="60"/>
                    <a:pt x="822" y="0"/>
                    <a:pt x="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379;p92">
              <a:extLst>
                <a:ext uri="{FF2B5EF4-FFF2-40B4-BE49-F238E27FC236}">
                  <a16:creationId xmlns:a16="http://schemas.microsoft.com/office/drawing/2014/main" id="{699FCA9A-354A-4F97-640D-D82517DC9D67}"/>
                </a:ext>
              </a:extLst>
            </p:cNvPr>
            <p:cNvSpPr/>
            <p:nvPr/>
          </p:nvSpPr>
          <p:spPr>
            <a:xfrm>
              <a:off x="4285956" y="3143921"/>
              <a:ext cx="97814" cy="8753"/>
            </a:xfrm>
            <a:custGeom>
              <a:avLst/>
              <a:gdLst/>
              <a:ahLst/>
              <a:cxnLst/>
              <a:rect l="l" t="t" r="r" b="b"/>
              <a:pathLst>
                <a:path w="3073" h="275" extrusionOk="0">
                  <a:moveTo>
                    <a:pt x="132" y="0"/>
                  </a:moveTo>
                  <a:cubicBezTo>
                    <a:pt x="60" y="0"/>
                    <a:pt x="1" y="60"/>
                    <a:pt x="1" y="131"/>
                  </a:cubicBezTo>
                  <a:cubicBezTo>
                    <a:pt x="1" y="215"/>
                    <a:pt x="60" y="274"/>
                    <a:pt x="132" y="274"/>
                  </a:cubicBezTo>
                  <a:lnTo>
                    <a:pt x="2942" y="274"/>
                  </a:lnTo>
                  <a:cubicBezTo>
                    <a:pt x="3013" y="274"/>
                    <a:pt x="3072" y="215"/>
                    <a:pt x="3072" y="131"/>
                  </a:cubicBezTo>
                  <a:cubicBezTo>
                    <a:pt x="3072" y="60"/>
                    <a:pt x="3013"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380;p92">
              <a:extLst>
                <a:ext uri="{FF2B5EF4-FFF2-40B4-BE49-F238E27FC236}">
                  <a16:creationId xmlns:a16="http://schemas.microsoft.com/office/drawing/2014/main" id="{BF62E940-DFFD-FFBB-2316-ED07A8F7540F}"/>
                </a:ext>
              </a:extLst>
            </p:cNvPr>
            <p:cNvSpPr/>
            <p:nvPr/>
          </p:nvSpPr>
          <p:spPr>
            <a:xfrm>
              <a:off x="4285956" y="3130266"/>
              <a:ext cx="30366" cy="8371"/>
            </a:xfrm>
            <a:custGeom>
              <a:avLst/>
              <a:gdLst/>
              <a:ahLst/>
              <a:cxnLst/>
              <a:rect l="l" t="t" r="r" b="b"/>
              <a:pathLst>
                <a:path w="954" h="263" extrusionOk="0">
                  <a:moveTo>
                    <a:pt x="132" y="1"/>
                  </a:moveTo>
                  <a:cubicBezTo>
                    <a:pt x="60" y="1"/>
                    <a:pt x="1" y="60"/>
                    <a:pt x="1" y="132"/>
                  </a:cubicBezTo>
                  <a:cubicBezTo>
                    <a:pt x="1" y="215"/>
                    <a:pt x="60" y="263"/>
                    <a:pt x="132" y="263"/>
                  </a:cubicBezTo>
                  <a:lnTo>
                    <a:pt x="810" y="263"/>
                  </a:lnTo>
                  <a:cubicBezTo>
                    <a:pt x="894" y="263"/>
                    <a:pt x="953" y="215"/>
                    <a:pt x="953" y="132"/>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6381;p92">
            <a:extLst>
              <a:ext uri="{FF2B5EF4-FFF2-40B4-BE49-F238E27FC236}">
                <a16:creationId xmlns:a16="http://schemas.microsoft.com/office/drawing/2014/main" id="{22F580CB-2A3F-A413-933B-B333DABF11E6}"/>
              </a:ext>
            </a:extLst>
          </p:cNvPr>
          <p:cNvGrpSpPr/>
          <p:nvPr/>
        </p:nvGrpSpPr>
        <p:grpSpPr>
          <a:xfrm>
            <a:off x="6197032" y="3930329"/>
            <a:ext cx="461553" cy="458846"/>
            <a:chOff x="4667216" y="2915382"/>
            <a:chExt cx="320273" cy="318395"/>
          </a:xfrm>
          <a:solidFill>
            <a:schemeClr val="bg1"/>
          </a:solidFill>
        </p:grpSpPr>
        <p:sp>
          <p:nvSpPr>
            <p:cNvPr id="138" name="Google Shape;16382;p92">
              <a:extLst>
                <a:ext uri="{FF2B5EF4-FFF2-40B4-BE49-F238E27FC236}">
                  <a16:creationId xmlns:a16="http://schemas.microsoft.com/office/drawing/2014/main" id="{2A83833E-6734-7A29-D854-292A6C01EEB9}"/>
                </a:ext>
              </a:extLst>
            </p:cNvPr>
            <p:cNvSpPr/>
            <p:nvPr/>
          </p:nvSpPr>
          <p:spPr>
            <a:xfrm>
              <a:off x="4686154" y="2938140"/>
              <a:ext cx="166789" cy="163734"/>
            </a:xfrm>
            <a:custGeom>
              <a:avLst/>
              <a:gdLst/>
              <a:ahLst/>
              <a:cxnLst/>
              <a:rect l="l" t="t" r="r" b="b"/>
              <a:pathLst>
                <a:path w="5240" h="5144" extrusionOk="0">
                  <a:moveTo>
                    <a:pt x="2668" y="0"/>
                  </a:moveTo>
                  <a:cubicBezTo>
                    <a:pt x="2013" y="0"/>
                    <a:pt x="1358" y="250"/>
                    <a:pt x="858" y="750"/>
                  </a:cubicBezTo>
                  <a:cubicBezTo>
                    <a:pt x="620" y="989"/>
                    <a:pt x="429" y="1286"/>
                    <a:pt x="298" y="1608"/>
                  </a:cubicBezTo>
                  <a:cubicBezTo>
                    <a:pt x="263" y="1679"/>
                    <a:pt x="298" y="1762"/>
                    <a:pt x="370" y="1798"/>
                  </a:cubicBezTo>
                  <a:cubicBezTo>
                    <a:pt x="388" y="1804"/>
                    <a:pt x="407" y="1807"/>
                    <a:pt x="426" y="1807"/>
                  </a:cubicBezTo>
                  <a:cubicBezTo>
                    <a:pt x="484" y="1807"/>
                    <a:pt x="542" y="1780"/>
                    <a:pt x="560" y="1727"/>
                  </a:cubicBezTo>
                  <a:cubicBezTo>
                    <a:pt x="679" y="1441"/>
                    <a:pt x="846" y="1191"/>
                    <a:pt x="1060" y="977"/>
                  </a:cubicBezTo>
                  <a:cubicBezTo>
                    <a:pt x="1495" y="536"/>
                    <a:pt x="2075" y="316"/>
                    <a:pt x="2656" y="316"/>
                  </a:cubicBezTo>
                  <a:cubicBezTo>
                    <a:pt x="3236" y="316"/>
                    <a:pt x="3817" y="536"/>
                    <a:pt x="4251" y="977"/>
                  </a:cubicBezTo>
                  <a:cubicBezTo>
                    <a:pt x="4692" y="1405"/>
                    <a:pt x="4930" y="1977"/>
                    <a:pt x="4930" y="2584"/>
                  </a:cubicBezTo>
                  <a:cubicBezTo>
                    <a:pt x="4930" y="3191"/>
                    <a:pt x="4692" y="3763"/>
                    <a:pt x="4251" y="4191"/>
                  </a:cubicBezTo>
                  <a:cubicBezTo>
                    <a:pt x="3823" y="4620"/>
                    <a:pt x="3263" y="4858"/>
                    <a:pt x="2644" y="4858"/>
                  </a:cubicBezTo>
                  <a:cubicBezTo>
                    <a:pt x="2037" y="4858"/>
                    <a:pt x="1477" y="4620"/>
                    <a:pt x="1037" y="4191"/>
                  </a:cubicBezTo>
                  <a:cubicBezTo>
                    <a:pt x="536" y="3679"/>
                    <a:pt x="298" y="2989"/>
                    <a:pt x="405" y="2274"/>
                  </a:cubicBezTo>
                  <a:cubicBezTo>
                    <a:pt x="417" y="2191"/>
                    <a:pt x="358" y="2120"/>
                    <a:pt x="286" y="2108"/>
                  </a:cubicBezTo>
                  <a:cubicBezTo>
                    <a:pt x="279" y="2107"/>
                    <a:pt x="272" y="2106"/>
                    <a:pt x="265" y="2106"/>
                  </a:cubicBezTo>
                  <a:cubicBezTo>
                    <a:pt x="191" y="2106"/>
                    <a:pt x="131" y="2162"/>
                    <a:pt x="120" y="2227"/>
                  </a:cubicBezTo>
                  <a:cubicBezTo>
                    <a:pt x="1" y="3024"/>
                    <a:pt x="263" y="3822"/>
                    <a:pt x="846" y="4394"/>
                  </a:cubicBezTo>
                  <a:cubicBezTo>
                    <a:pt x="1334" y="4894"/>
                    <a:pt x="1977" y="5144"/>
                    <a:pt x="2668" y="5144"/>
                  </a:cubicBezTo>
                  <a:cubicBezTo>
                    <a:pt x="3346" y="5144"/>
                    <a:pt x="3989" y="4870"/>
                    <a:pt x="4477" y="4394"/>
                  </a:cubicBezTo>
                  <a:cubicBezTo>
                    <a:pt x="4966" y="3906"/>
                    <a:pt x="5228" y="3263"/>
                    <a:pt x="5228" y="2584"/>
                  </a:cubicBezTo>
                  <a:cubicBezTo>
                    <a:pt x="5239" y="1870"/>
                    <a:pt x="4966" y="1227"/>
                    <a:pt x="4477" y="750"/>
                  </a:cubicBezTo>
                  <a:cubicBezTo>
                    <a:pt x="3977" y="250"/>
                    <a:pt x="3323"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383;p92">
              <a:extLst>
                <a:ext uri="{FF2B5EF4-FFF2-40B4-BE49-F238E27FC236}">
                  <a16:creationId xmlns:a16="http://schemas.microsoft.com/office/drawing/2014/main" id="{33C66DAD-02FE-06A7-4EC1-06540F579C5E}"/>
                </a:ext>
              </a:extLst>
            </p:cNvPr>
            <p:cNvSpPr/>
            <p:nvPr/>
          </p:nvSpPr>
          <p:spPr>
            <a:xfrm>
              <a:off x="4667216" y="2915382"/>
              <a:ext cx="320273" cy="318395"/>
            </a:xfrm>
            <a:custGeom>
              <a:avLst/>
              <a:gdLst/>
              <a:ahLst/>
              <a:cxnLst/>
              <a:rect l="l" t="t" r="r" b="b"/>
              <a:pathLst>
                <a:path w="10062" h="10003" extrusionOk="0">
                  <a:moveTo>
                    <a:pt x="5668" y="5502"/>
                  </a:moveTo>
                  <a:lnTo>
                    <a:pt x="5977" y="5811"/>
                  </a:lnTo>
                  <a:lnTo>
                    <a:pt x="5799" y="5990"/>
                  </a:lnTo>
                  <a:lnTo>
                    <a:pt x="5489" y="5680"/>
                  </a:lnTo>
                  <a:lnTo>
                    <a:pt x="5584" y="5585"/>
                  </a:lnTo>
                  <a:lnTo>
                    <a:pt x="5668" y="5502"/>
                  </a:lnTo>
                  <a:close/>
                  <a:moveTo>
                    <a:pt x="8347" y="7597"/>
                  </a:moveTo>
                  <a:lnTo>
                    <a:pt x="8501" y="7752"/>
                  </a:lnTo>
                  <a:lnTo>
                    <a:pt x="7739" y="8502"/>
                  </a:lnTo>
                  <a:lnTo>
                    <a:pt x="7585" y="8359"/>
                  </a:lnTo>
                  <a:lnTo>
                    <a:pt x="8347" y="7597"/>
                  </a:lnTo>
                  <a:close/>
                  <a:moveTo>
                    <a:pt x="8704" y="7954"/>
                  </a:moveTo>
                  <a:lnTo>
                    <a:pt x="8894" y="8157"/>
                  </a:lnTo>
                  <a:lnTo>
                    <a:pt x="8132" y="8907"/>
                  </a:lnTo>
                  <a:lnTo>
                    <a:pt x="7989" y="8764"/>
                  </a:lnTo>
                  <a:lnTo>
                    <a:pt x="7942" y="8716"/>
                  </a:lnTo>
                  <a:lnTo>
                    <a:pt x="8704" y="7954"/>
                  </a:lnTo>
                  <a:close/>
                  <a:moveTo>
                    <a:pt x="9097" y="8359"/>
                  </a:moveTo>
                  <a:lnTo>
                    <a:pt x="9621" y="8895"/>
                  </a:lnTo>
                  <a:cubicBezTo>
                    <a:pt x="9728" y="8966"/>
                    <a:pt x="9728" y="9121"/>
                    <a:pt x="9644" y="9228"/>
                  </a:cubicBezTo>
                  <a:lnTo>
                    <a:pt x="9216" y="9657"/>
                  </a:lnTo>
                  <a:cubicBezTo>
                    <a:pt x="9168" y="9699"/>
                    <a:pt x="9109" y="9719"/>
                    <a:pt x="9048" y="9719"/>
                  </a:cubicBezTo>
                  <a:cubicBezTo>
                    <a:pt x="8987" y="9719"/>
                    <a:pt x="8924" y="9699"/>
                    <a:pt x="8871" y="9657"/>
                  </a:cubicBezTo>
                  <a:lnTo>
                    <a:pt x="8335" y="9121"/>
                  </a:lnTo>
                  <a:lnTo>
                    <a:pt x="9097" y="8359"/>
                  </a:lnTo>
                  <a:close/>
                  <a:moveTo>
                    <a:pt x="3282" y="1"/>
                  </a:moveTo>
                  <a:cubicBezTo>
                    <a:pt x="2441" y="1"/>
                    <a:pt x="1602" y="322"/>
                    <a:pt x="965" y="965"/>
                  </a:cubicBezTo>
                  <a:cubicBezTo>
                    <a:pt x="334" y="1584"/>
                    <a:pt x="0" y="2406"/>
                    <a:pt x="0" y="3287"/>
                  </a:cubicBezTo>
                  <a:cubicBezTo>
                    <a:pt x="0" y="4156"/>
                    <a:pt x="334" y="4978"/>
                    <a:pt x="965" y="5609"/>
                  </a:cubicBezTo>
                  <a:cubicBezTo>
                    <a:pt x="1608" y="6240"/>
                    <a:pt x="2441" y="6573"/>
                    <a:pt x="3286" y="6573"/>
                  </a:cubicBezTo>
                  <a:cubicBezTo>
                    <a:pt x="3989" y="6573"/>
                    <a:pt x="4703" y="6347"/>
                    <a:pt x="5275" y="5883"/>
                  </a:cubicBezTo>
                  <a:lnTo>
                    <a:pt x="5608" y="6216"/>
                  </a:lnTo>
                  <a:cubicBezTo>
                    <a:pt x="5477" y="6418"/>
                    <a:pt x="5501" y="6692"/>
                    <a:pt x="5680" y="6871"/>
                  </a:cubicBezTo>
                  <a:lnTo>
                    <a:pt x="6370" y="7561"/>
                  </a:lnTo>
                  <a:cubicBezTo>
                    <a:pt x="6400" y="7585"/>
                    <a:pt x="6436" y="7597"/>
                    <a:pt x="6471" y="7597"/>
                  </a:cubicBezTo>
                  <a:cubicBezTo>
                    <a:pt x="6507" y="7597"/>
                    <a:pt x="6543" y="7585"/>
                    <a:pt x="6573" y="7561"/>
                  </a:cubicBezTo>
                  <a:cubicBezTo>
                    <a:pt x="6632" y="7502"/>
                    <a:pt x="6632" y="7407"/>
                    <a:pt x="6573" y="7347"/>
                  </a:cubicBezTo>
                  <a:lnTo>
                    <a:pt x="5894" y="6668"/>
                  </a:lnTo>
                  <a:cubicBezTo>
                    <a:pt x="5799" y="6573"/>
                    <a:pt x="5799" y="6418"/>
                    <a:pt x="5894" y="6323"/>
                  </a:cubicBezTo>
                  <a:lnTo>
                    <a:pt x="6323" y="5895"/>
                  </a:lnTo>
                  <a:cubicBezTo>
                    <a:pt x="6370" y="5847"/>
                    <a:pt x="6430" y="5811"/>
                    <a:pt x="6489" y="5811"/>
                  </a:cubicBezTo>
                  <a:cubicBezTo>
                    <a:pt x="6549" y="5811"/>
                    <a:pt x="6608" y="5847"/>
                    <a:pt x="6644" y="5895"/>
                  </a:cubicBezTo>
                  <a:lnTo>
                    <a:pt x="8156" y="7395"/>
                  </a:lnTo>
                  <a:lnTo>
                    <a:pt x="7394" y="8157"/>
                  </a:lnTo>
                  <a:lnTo>
                    <a:pt x="6966" y="7716"/>
                  </a:lnTo>
                  <a:cubicBezTo>
                    <a:pt x="6936" y="7686"/>
                    <a:pt x="6897" y="7672"/>
                    <a:pt x="6858" y="7672"/>
                  </a:cubicBezTo>
                  <a:cubicBezTo>
                    <a:pt x="6820" y="7672"/>
                    <a:pt x="6781" y="7686"/>
                    <a:pt x="6751" y="7716"/>
                  </a:cubicBezTo>
                  <a:cubicBezTo>
                    <a:pt x="6692" y="7776"/>
                    <a:pt x="6692" y="7871"/>
                    <a:pt x="6751" y="7930"/>
                  </a:cubicBezTo>
                  <a:lnTo>
                    <a:pt x="8668" y="9847"/>
                  </a:lnTo>
                  <a:cubicBezTo>
                    <a:pt x="8775" y="9955"/>
                    <a:pt x="8906" y="10002"/>
                    <a:pt x="9049" y="10002"/>
                  </a:cubicBezTo>
                  <a:cubicBezTo>
                    <a:pt x="9180" y="10002"/>
                    <a:pt x="9311" y="9955"/>
                    <a:pt x="9418" y="9847"/>
                  </a:cubicBezTo>
                  <a:lnTo>
                    <a:pt x="9847" y="9419"/>
                  </a:lnTo>
                  <a:cubicBezTo>
                    <a:pt x="10061" y="9228"/>
                    <a:pt x="10061" y="8883"/>
                    <a:pt x="9847" y="8669"/>
                  </a:cubicBezTo>
                  <a:lnTo>
                    <a:pt x="6858" y="5680"/>
                  </a:lnTo>
                  <a:cubicBezTo>
                    <a:pt x="6751" y="5573"/>
                    <a:pt x="6620" y="5525"/>
                    <a:pt x="6489" y="5525"/>
                  </a:cubicBezTo>
                  <a:cubicBezTo>
                    <a:pt x="6382" y="5525"/>
                    <a:pt x="6299" y="5561"/>
                    <a:pt x="6204" y="5609"/>
                  </a:cubicBezTo>
                  <a:lnTo>
                    <a:pt x="5870" y="5275"/>
                  </a:lnTo>
                  <a:cubicBezTo>
                    <a:pt x="6144" y="4930"/>
                    <a:pt x="6334" y="4537"/>
                    <a:pt x="6454" y="4097"/>
                  </a:cubicBezTo>
                  <a:cubicBezTo>
                    <a:pt x="6465" y="4025"/>
                    <a:pt x="6430" y="3942"/>
                    <a:pt x="6346" y="3918"/>
                  </a:cubicBezTo>
                  <a:cubicBezTo>
                    <a:pt x="6339" y="3917"/>
                    <a:pt x="6332" y="3916"/>
                    <a:pt x="6324" y="3916"/>
                  </a:cubicBezTo>
                  <a:cubicBezTo>
                    <a:pt x="6258" y="3916"/>
                    <a:pt x="6189" y="3961"/>
                    <a:pt x="6168" y="4025"/>
                  </a:cubicBezTo>
                  <a:cubicBezTo>
                    <a:pt x="6037" y="4537"/>
                    <a:pt x="5775" y="5013"/>
                    <a:pt x="5394" y="5383"/>
                  </a:cubicBezTo>
                  <a:cubicBezTo>
                    <a:pt x="4816" y="5960"/>
                    <a:pt x="4051" y="6249"/>
                    <a:pt x="3285" y="6249"/>
                  </a:cubicBezTo>
                  <a:cubicBezTo>
                    <a:pt x="2519" y="6249"/>
                    <a:pt x="1751" y="5960"/>
                    <a:pt x="1167" y="5383"/>
                  </a:cubicBezTo>
                  <a:cubicBezTo>
                    <a:pt x="608" y="4823"/>
                    <a:pt x="298" y="4073"/>
                    <a:pt x="298" y="3263"/>
                  </a:cubicBezTo>
                  <a:cubicBezTo>
                    <a:pt x="298" y="2466"/>
                    <a:pt x="608" y="1715"/>
                    <a:pt x="1167" y="1156"/>
                  </a:cubicBezTo>
                  <a:cubicBezTo>
                    <a:pt x="1751" y="572"/>
                    <a:pt x="2519" y="281"/>
                    <a:pt x="3285" y="281"/>
                  </a:cubicBezTo>
                  <a:cubicBezTo>
                    <a:pt x="4051" y="281"/>
                    <a:pt x="4816" y="572"/>
                    <a:pt x="5394" y="1156"/>
                  </a:cubicBezTo>
                  <a:cubicBezTo>
                    <a:pt x="6013" y="1763"/>
                    <a:pt x="6323" y="2608"/>
                    <a:pt x="6263" y="3478"/>
                  </a:cubicBezTo>
                  <a:cubicBezTo>
                    <a:pt x="6263" y="3549"/>
                    <a:pt x="6323" y="3620"/>
                    <a:pt x="6394" y="3644"/>
                  </a:cubicBezTo>
                  <a:cubicBezTo>
                    <a:pt x="6465" y="3644"/>
                    <a:pt x="6549" y="3585"/>
                    <a:pt x="6561" y="3501"/>
                  </a:cubicBezTo>
                  <a:cubicBezTo>
                    <a:pt x="6620" y="2549"/>
                    <a:pt x="6275" y="1632"/>
                    <a:pt x="5608" y="965"/>
                  </a:cubicBezTo>
                  <a:cubicBezTo>
                    <a:pt x="4965" y="322"/>
                    <a:pt x="4123"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384;p92">
              <a:extLst>
                <a:ext uri="{FF2B5EF4-FFF2-40B4-BE49-F238E27FC236}">
                  <a16:creationId xmlns:a16="http://schemas.microsoft.com/office/drawing/2014/main" id="{9B7459B3-7E51-6238-A1C0-707CA7572563}"/>
                </a:ext>
              </a:extLst>
            </p:cNvPr>
            <p:cNvSpPr/>
            <p:nvPr/>
          </p:nvSpPr>
          <p:spPr>
            <a:xfrm>
              <a:off x="4733899" y="2960772"/>
              <a:ext cx="75469" cy="86546"/>
            </a:xfrm>
            <a:custGeom>
              <a:avLst/>
              <a:gdLst/>
              <a:ahLst/>
              <a:cxnLst/>
              <a:rect l="l" t="t" r="r" b="b"/>
              <a:pathLst>
                <a:path w="2371" h="2719" extrusionOk="0">
                  <a:moveTo>
                    <a:pt x="1218" y="276"/>
                  </a:moveTo>
                  <a:cubicBezTo>
                    <a:pt x="1233" y="276"/>
                    <a:pt x="1248" y="277"/>
                    <a:pt x="1263" y="278"/>
                  </a:cubicBezTo>
                  <a:cubicBezTo>
                    <a:pt x="1703" y="313"/>
                    <a:pt x="2061" y="647"/>
                    <a:pt x="2084" y="1099"/>
                  </a:cubicBezTo>
                  <a:cubicBezTo>
                    <a:pt x="2073" y="1456"/>
                    <a:pt x="1858" y="1802"/>
                    <a:pt x="1537" y="1944"/>
                  </a:cubicBezTo>
                  <a:cubicBezTo>
                    <a:pt x="1430" y="1992"/>
                    <a:pt x="1370" y="2099"/>
                    <a:pt x="1370" y="2218"/>
                  </a:cubicBezTo>
                  <a:cubicBezTo>
                    <a:pt x="1370" y="2313"/>
                    <a:pt x="1275" y="2409"/>
                    <a:pt x="1180" y="2409"/>
                  </a:cubicBezTo>
                  <a:cubicBezTo>
                    <a:pt x="1072" y="2409"/>
                    <a:pt x="989" y="2313"/>
                    <a:pt x="989" y="2218"/>
                  </a:cubicBezTo>
                  <a:cubicBezTo>
                    <a:pt x="989" y="1944"/>
                    <a:pt x="1132" y="1694"/>
                    <a:pt x="1382" y="1587"/>
                  </a:cubicBezTo>
                  <a:cubicBezTo>
                    <a:pt x="1561" y="1504"/>
                    <a:pt x="1680" y="1325"/>
                    <a:pt x="1668" y="1111"/>
                  </a:cubicBezTo>
                  <a:cubicBezTo>
                    <a:pt x="1656" y="873"/>
                    <a:pt x="1465" y="682"/>
                    <a:pt x="1227" y="670"/>
                  </a:cubicBezTo>
                  <a:lnTo>
                    <a:pt x="1191" y="670"/>
                  </a:lnTo>
                  <a:cubicBezTo>
                    <a:pt x="1072" y="670"/>
                    <a:pt x="953" y="706"/>
                    <a:pt x="870" y="801"/>
                  </a:cubicBezTo>
                  <a:cubicBezTo>
                    <a:pt x="763" y="885"/>
                    <a:pt x="715" y="1028"/>
                    <a:pt x="715" y="1159"/>
                  </a:cubicBezTo>
                  <a:cubicBezTo>
                    <a:pt x="715" y="1266"/>
                    <a:pt x="632" y="1349"/>
                    <a:pt x="525" y="1349"/>
                  </a:cubicBezTo>
                  <a:cubicBezTo>
                    <a:pt x="418" y="1349"/>
                    <a:pt x="334" y="1266"/>
                    <a:pt x="334" y="1159"/>
                  </a:cubicBezTo>
                  <a:cubicBezTo>
                    <a:pt x="334" y="920"/>
                    <a:pt x="429" y="682"/>
                    <a:pt x="608" y="516"/>
                  </a:cubicBezTo>
                  <a:cubicBezTo>
                    <a:pt x="775" y="359"/>
                    <a:pt x="995" y="276"/>
                    <a:pt x="1218" y="276"/>
                  </a:cubicBezTo>
                  <a:close/>
                  <a:moveTo>
                    <a:pt x="1163" y="0"/>
                  </a:moveTo>
                  <a:cubicBezTo>
                    <a:pt x="872" y="0"/>
                    <a:pt x="586" y="108"/>
                    <a:pt x="370" y="313"/>
                  </a:cubicBezTo>
                  <a:cubicBezTo>
                    <a:pt x="132" y="539"/>
                    <a:pt x="1" y="849"/>
                    <a:pt x="1" y="1159"/>
                  </a:cubicBezTo>
                  <a:cubicBezTo>
                    <a:pt x="1" y="1432"/>
                    <a:pt x="227" y="1647"/>
                    <a:pt x="489" y="1647"/>
                  </a:cubicBezTo>
                  <a:cubicBezTo>
                    <a:pt x="763" y="1647"/>
                    <a:pt x="989" y="1432"/>
                    <a:pt x="989" y="1159"/>
                  </a:cubicBezTo>
                  <a:cubicBezTo>
                    <a:pt x="989" y="1099"/>
                    <a:pt x="1001" y="1051"/>
                    <a:pt x="1049" y="1028"/>
                  </a:cubicBezTo>
                  <a:cubicBezTo>
                    <a:pt x="1078" y="998"/>
                    <a:pt x="1115" y="977"/>
                    <a:pt x="1161" y="977"/>
                  </a:cubicBezTo>
                  <a:cubicBezTo>
                    <a:pt x="1171" y="977"/>
                    <a:pt x="1181" y="978"/>
                    <a:pt x="1191" y="980"/>
                  </a:cubicBezTo>
                  <a:cubicBezTo>
                    <a:pt x="1287" y="980"/>
                    <a:pt x="1358" y="1075"/>
                    <a:pt x="1370" y="1159"/>
                  </a:cubicBezTo>
                  <a:cubicBezTo>
                    <a:pt x="1370" y="1230"/>
                    <a:pt x="1322" y="1313"/>
                    <a:pt x="1263" y="1337"/>
                  </a:cubicBezTo>
                  <a:cubicBezTo>
                    <a:pt x="930" y="1504"/>
                    <a:pt x="703" y="1849"/>
                    <a:pt x="703" y="2230"/>
                  </a:cubicBezTo>
                  <a:cubicBezTo>
                    <a:pt x="703" y="2504"/>
                    <a:pt x="930" y="2718"/>
                    <a:pt x="1191" y="2718"/>
                  </a:cubicBezTo>
                  <a:cubicBezTo>
                    <a:pt x="1465" y="2718"/>
                    <a:pt x="1680" y="2504"/>
                    <a:pt x="1680" y="2230"/>
                  </a:cubicBezTo>
                  <a:lnTo>
                    <a:pt x="1680" y="2218"/>
                  </a:lnTo>
                  <a:cubicBezTo>
                    <a:pt x="2096" y="2004"/>
                    <a:pt x="2370" y="1563"/>
                    <a:pt x="2334" y="1087"/>
                  </a:cubicBezTo>
                  <a:cubicBezTo>
                    <a:pt x="2311" y="504"/>
                    <a:pt x="1834" y="27"/>
                    <a:pt x="1251" y="4"/>
                  </a:cubicBezTo>
                  <a:cubicBezTo>
                    <a:pt x="1222" y="1"/>
                    <a:pt x="1192"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385;p92">
              <a:extLst>
                <a:ext uri="{FF2B5EF4-FFF2-40B4-BE49-F238E27FC236}">
                  <a16:creationId xmlns:a16="http://schemas.microsoft.com/office/drawing/2014/main" id="{ED8B97B3-9E8C-6EEE-B4E8-2EAFAF7F94E0}"/>
                </a:ext>
              </a:extLst>
            </p:cNvPr>
            <p:cNvSpPr/>
            <p:nvPr/>
          </p:nvSpPr>
          <p:spPr>
            <a:xfrm>
              <a:off x="4755894" y="3048431"/>
              <a:ext cx="31098" cy="32244"/>
            </a:xfrm>
            <a:custGeom>
              <a:avLst/>
              <a:gdLst/>
              <a:ahLst/>
              <a:cxnLst/>
              <a:rect l="l" t="t" r="r" b="b"/>
              <a:pathLst>
                <a:path w="977" h="1013" extrusionOk="0">
                  <a:moveTo>
                    <a:pt x="489" y="298"/>
                  </a:moveTo>
                  <a:cubicBezTo>
                    <a:pt x="596" y="298"/>
                    <a:pt x="679" y="381"/>
                    <a:pt x="679" y="488"/>
                  </a:cubicBezTo>
                  <a:lnTo>
                    <a:pt x="679" y="500"/>
                  </a:lnTo>
                  <a:cubicBezTo>
                    <a:pt x="679" y="607"/>
                    <a:pt x="596" y="702"/>
                    <a:pt x="489" y="702"/>
                  </a:cubicBezTo>
                  <a:cubicBezTo>
                    <a:pt x="381" y="702"/>
                    <a:pt x="298" y="607"/>
                    <a:pt x="298" y="500"/>
                  </a:cubicBezTo>
                  <a:lnTo>
                    <a:pt x="298" y="488"/>
                  </a:lnTo>
                  <a:cubicBezTo>
                    <a:pt x="298" y="381"/>
                    <a:pt x="381" y="298"/>
                    <a:pt x="489" y="298"/>
                  </a:cubicBezTo>
                  <a:close/>
                  <a:moveTo>
                    <a:pt x="489" y="0"/>
                  </a:moveTo>
                  <a:cubicBezTo>
                    <a:pt x="215" y="0"/>
                    <a:pt x="0" y="226"/>
                    <a:pt x="0" y="488"/>
                  </a:cubicBezTo>
                  <a:lnTo>
                    <a:pt x="0" y="524"/>
                  </a:lnTo>
                  <a:cubicBezTo>
                    <a:pt x="0" y="786"/>
                    <a:pt x="215" y="1012"/>
                    <a:pt x="489" y="1012"/>
                  </a:cubicBezTo>
                  <a:cubicBezTo>
                    <a:pt x="751" y="1012"/>
                    <a:pt x="977" y="786"/>
                    <a:pt x="977" y="524"/>
                  </a:cubicBezTo>
                  <a:lnTo>
                    <a:pt x="977" y="488"/>
                  </a:lnTo>
                  <a:cubicBezTo>
                    <a:pt x="977" y="226"/>
                    <a:pt x="75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6386;p92">
            <a:extLst>
              <a:ext uri="{FF2B5EF4-FFF2-40B4-BE49-F238E27FC236}">
                <a16:creationId xmlns:a16="http://schemas.microsoft.com/office/drawing/2014/main" id="{A1DBC055-D011-30AB-6DBF-F3FBA58D77D8}"/>
              </a:ext>
            </a:extLst>
          </p:cNvPr>
          <p:cNvGrpSpPr/>
          <p:nvPr/>
        </p:nvGrpSpPr>
        <p:grpSpPr>
          <a:xfrm>
            <a:off x="6922297" y="3958080"/>
            <a:ext cx="377472" cy="404307"/>
            <a:chOff x="5170480" y="2934639"/>
            <a:chExt cx="261929" cy="280550"/>
          </a:xfrm>
          <a:solidFill>
            <a:schemeClr val="bg1"/>
          </a:solidFill>
        </p:grpSpPr>
        <p:sp>
          <p:nvSpPr>
            <p:cNvPr id="143" name="Google Shape;16387;p92">
              <a:extLst>
                <a:ext uri="{FF2B5EF4-FFF2-40B4-BE49-F238E27FC236}">
                  <a16:creationId xmlns:a16="http://schemas.microsoft.com/office/drawing/2014/main" id="{80F28F5C-825A-7C2E-0ADB-7BDA7FC52226}"/>
                </a:ext>
              </a:extLst>
            </p:cNvPr>
            <p:cNvSpPr/>
            <p:nvPr/>
          </p:nvSpPr>
          <p:spPr>
            <a:xfrm>
              <a:off x="5170480" y="2934639"/>
              <a:ext cx="243340" cy="280550"/>
            </a:xfrm>
            <a:custGeom>
              <a:avLst/>
              <a:gdLst/>
              <a:ahLst/>
              <a:cxnLst/>
              <a:rect l="l" t="t" r="r" b="b"/>
              <a:pathLst>
                <a:path w="7645" h="8814" extrusionOk="0">
                  <a:moveTo>
                    <a:pt x="4192" y="301"/>
                  </a:moveTo>
                  <a:lnTo>
                    <a:pt x="5228" y="1337"/>
                  </a:lnTo>
                  <a:lnTo>
                    <a:pt x="3144" y="1337"/>
                  </a:lnTo>
                  <a:lnTo>
                    <a:pt x="4192" y="301"/>
                  </a:lnTo>
                  <a:close/>
                  <a:moveTo>
                    <a:pt x="4190" y="0"/>
                  </a:moveTo>
                  <a:cubicBezTo>
                    <a:pt x="4156" y="0"/>
                    <a:pt x="4120" y="9"/>
                    <a:pt x="4097" y="27"/>
                  </a:cubicBezTo>
                  <a:lnTo>
                    <a:pt x="2787" y="1337"/>
                  </a:lnTo>
                  <a:lnTo>
                    <a:pt x="703" y="1337"/>
                  </a:lnTo>
                  <a:cubicBezTo>
                    <a:pt x="632" y="1337"/>
                    <a:pt x="572" y="1396"/>
                    <a:pt x="572" y="1480"/>
                  </a:cubicBezTo>
                  <a:lnTo>
                    <a:pt x="572" y="3623"/>
                  </a:lnTo>
                  <a:lnTo>
                    <a:pt x="144" y="3623"/>
                  </a:lnTo>
                  <a:cubicBezTo>
                    <a:pt x="60" y="3623"/>
                    <a:pt x="1" y="3682"/>
                    <a:pt x="1" y="3754"/>
                  </a:cubicBezTo>
                  <a:lnTo>
                    <a:pt x="1" y="8683"/>
                  </a:lnTo>
                  <a:cubicBezTo>
                    <a:pt x="1" y="8754"/>
                    <a:pt x="60" y="8814"/>
                    <a:pt x="144" y="8814"/>
                  </a:cubicBezTo>
                  <a:lnTo>
                    <a:pt x="1489" y="8814"/>
                  </a:lnTo>
                  <a:cubicBezTo>
                    <a:pt x="1572" y="8814"/>
                    <a:pt x="1632" y="8754"/>
                    <a:pt x="1632" y="8683"/>
                  </a:cubicBezTo>
                  <a:cubicBezTo>
                    <a:pt x="1632" y="8599"/>
                    <a:pt x="1572" y="8540"/>
                    <a:pt x="1489" y="8540"/>
                  </a:cubicBezTo>
                  <a:lnTo>
                    <a:pt x="275" y="8540"/>
                  </a:lnTo>
                  <a:lnTo>
                    <a:pt x="275" y="4004"/>
                  </a:lnTo>
                  <a:lnTo>
                    <a:pt x="882" y="4456"/>
                  </a:lnTo>
                  <a:cubicBezTo>
                    <a:pt x="904" y="4469"/>
                    <a:pt x="928" y="4476"/>
                    <a:pt x="952" y="4476"/>
                  </a:cubicBezTo>
                  <a:cubicBezTo>
                    <a:pt x="992" y="4476"/>
                    <a:pt x="1031" y="4458"/>
                    <a:pt x="1061" y="4420"/>
                  </a:cubicBezTo>
                  <a:cubicBezTo>
                    <a:pt x="1108" y="4361"/>
                    <a:pt x="1096" y="4289"/>
                    <a:pt x="1037" y="4242"/>
                  </a:cubicBezTo>
                  <a:lnTo>
                    <a:pt x="834" y="4087"/>
                  </a:lnTo>
                  <a:lnTo>
                    <a:pt x="834" y="3766"/>
                  </a:lnTo>
                  <a:lnTo>
                    <a:pt x="834" y="3754"/>
                  </a:lnTo>
                  <a:lnTo>
                    <a:pt x="834" y="3730"/>
                  </a:lnTo>
                  <a:lnTo>
                    <a:pt x="834" y="1610"/>
                  </a:lnTo>
                  <a:lnTo>
                    <a:pt x="7371" y="1610"/>
                  </a:lnTo>
                  <a:lnTo>
                    <a:pt x="7371" y="2099"/>
                  </a:lnTo>
                  <a:cubicBezTo>
                    <a:pt x="7371" y="2170"/>
                    <a:pt x="7430" y="2230"/>
                    <a:pt x="7502" y="2230"/>
                  </a:cubicBezTo>
                  <a:cubicBezTo>
                    <a:pt x="7585" y="2230"/>
                    <a:pt x="7645" y="2170"/>
                    <a:pt x="7645" y="2099"/>
                  </a:cubicBezTo>
                  <a:lnTo>
                    <a:pt x="7645" y="1468"/>
                  </a:lnTo>
                  <a:cubicBezTo>
                    <a:pt x="7633" y="1396"/>
                    <a:pt x="7573" y="1337"/>
                    <a:pt x="7490" y="1337"/>
                  </a:cubicBezTo>
                  <a:lnTo>
                    <a:pt x="5585" y="1337"/>
                  </a:lnTo>
                  <a:lnTo>
                    <a:pt x="4275" y="27"/>
                  </a:lnTo>
                  <a:cubicBezTo>
                    <a:pt x="4257" y="9"/>
                    <a:pt x="4225" y="0"/>
                    <a:pt x="41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388;p92">
              <a:extLst>
                <a:ext uri="{FF2B5EF4-FFF2-40B4-BE49-F238E27FC236}">
                  <a16:creationId xmlns:a16="http://schemas.microsoft.com/office/drawing/2014/main" id="{1A8E24CA-5A19-81C6-45CE-B9BDC5637689}"/>
                </a:ext>
              </a:extLst>
            </p:cNvPr>
            <p:cNvSpPr/>
            <p:nvPr/>
          </p:nvSpPr>
          <p:spPr>
            <a:xfrm>
              <a:off x="5217493" y="3007116"/>
              <a:ext cx="34122" cy="34122"/>
            </a:xfrm>
            <a:custGeom>
              <a:avLst/>
              <a:gdLst/>
              <a:ahLst/>
              <a:cxnLst/>
              <a:rect l="l" t="t" r="r" b="b"/>
              <a:pathLst>
                <a:path w="1072" h="1072" extrusionOk="0">
                  <a:moveTo>
                    <a:pt x="810" y="262"/>
                  </a:moveTo>
                  <a:lnTo>
                    <a:pt x="810" y="810"/>
                  </a:lnTo>
                  <a:lnTo>
                    <a:pt x="274" y="810"/>
                  </a:lnTo>
                  <a:lnTo>
                    <a:pt x="274" y="262"/>
                  </a:lnTo>
                  <a:close/>
                  <a:moveTo>
                    <a:pt x="143" y="0"/>
                  </a:moveTo>
                  <a:cubicBezTo>
                    <a:pt x="60" y="0"/>
                    <a:pt x="0" y="60"/>
                    <a:pt x="0" y="131"/>
                  </a:cubicBezTo>
                  <a:lnTo>
                    <a:pt x="0" y="941"/>
                  </a:lnTo>
                  <a:cubicBezTo>
                    <a:pt x="0" y="1012"/>
                    <a:pt x="60" y="1072"/>
                    <a:pt x="143" y="1072"/>
                  </a:cubicBezTo>
                  <a:lnTo>
                    <a:pt x="941" y="1072"/>
                  </a:lnTo>
                  <a:cubicBezTo>
                    <a:pt x="1012" y="1072"/>
                    <a:pt x="1072" y="1012"/>
                    <a:pt x="1072" y="941"/>
                  </a:cubicBezTo>
                  <a:lnTo>
                    <a:pt x="1072" y="131"/>
                  </a:lnTo>
                  <a:cubicBezTo>
                    <a:pt x="1060" y="60"/>
                    <a:pt x="1000" y="0"/>
                    <a:pt x="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389;p92">
              <a:extLst>
                <a:ext uri="{FF2B5EF4-FFF2-40B4-BE49-F238E27FC236}">
                  <a16:creationId xmlns:a16="http://schemas.microsoft.com/office/drawing/2014/main" id="{EB73C96F-697D-B88C-F865-CB0238D7A36A}"/>
                </a:ext>
              </a:extLst>
            </p:cNvPr>
            <p:cNvSpPr/>
            <p:nvPr/>
          </p:nvSpPr>
          <p:spPr>
            <a:xfrm>
              <a:off x="5264474" y="3007116"/>
              <a:ext cx="26196" cy="8371"/>
            </a:xfrm>
            <a:custGeom>
              <a:avLst/>
              <a:gdLst/>
              <a:ahLst/>
              <a:cxnLst/>
              <a:rect l="l" t="t" r="r" b="b"/>
              <a:pathLst>
                <a:path w="823" h="263" extrusionOk="0">
                  <a:moveTo>
                    <a:pt x="132" y="0"/>
                  </a:moveTo>
                  <a:cubicBezTo>
                    <a:pt x="60" y="0"/>
                    <a:pt x="1" y="60"/>
                    <a:pt x="1" y="131"/>
                  </a:cubicBezTo>
                  <a:cubicBezTo>
                    <a:pt x="1" y="215"/>
                    <a:pt x="60" y="262"/>
                    <a:pt x="132" y="262"/>
                  </a:cubicBezTo>
                  <a:lnTo>
                    <a:pt x="679" y="262"/>
                  </a:lnTo>
                  <a:cubicBezTo>
                    <a:pt x="763" y="262"/>
                    <a:pt x="822" y="215"/>
                    <a:pt x="822" y="131"/>
                  </a:cubicBezTo>
                  <a:cubicBezTo>
                    <a:pt x="822" y="60"/>
                    <a:pt x="763"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390;p92">
              <a:extLst>
                <a:ext uri="{FF2B5EF4-FFF2-40B4-BE49-F238E27FC236}">
                  <a16:creationId xmlns:a16="http://schemas.microsoft.com/office/drawing/2014/main" id="{B817DC8D-4C1F-8B36-24DE-EC56C2CC4C18}"/>
                </a:ext>
              </a:extLst>
            </p:cNvPr>
            <p:cNvSpPr/>
            <p:nvPr/>
          </p:nvSpPr>
          <p:spPr>
            <a:xfrm>
              <a:off x="5264856" y="3029079"/>
              <a:ext cx="86068" cy="8371"/>
            </a:xfrm>
            <a:custGeom>
              <a:avLst/>
              <a:gdLst/>
              <a:ahLst/>
              <a:cxnLst/>
              <a:rect l="l" t="t" r="r" b="b"/>
              <a:pathLst>
                <a:path w="2704" h="263" extrusionOk="0">
                  <a:moveTo>
                    <a:pt x="143" y="1"/>
                  </a:moveTo>
                  <a:cubicBezTo>
                    <a:pt x="60" y="1"/>
                    <a:pt x="1" y="60"/>
                    <a:pt x="1" y="132"/>
                  </a:cubicBezTo>
                  <a:cubicBezTo>
                    <a:pt x="1" y="203"/>
                    <a:pt x="60" y="263"/>
                    <a:pt x="143" y="263"/>
                  </a:cubicBezTo>
                  <a:lnTo>
                    <a:pt x="2560" y="263"/>
                  </a:lnTo>
                  <a:cubicBezTo>
                    <a:pt x="2644" y="263"/>
                    <a:pt x="2703" y="203"/>
                    <a:pt x="2703" y="132"/>
                  </a:cubicBezTo>
                  <a:cubicBezTo>
                    <a:pt x="2679" y="60"/>
                    <a:pt x="2620" y="1"/>
                    <a:pt x="2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391;p92">
              <a:extLst>
                <a:ext uri="{FF2B5EF4-FFF2-40B4-BE49-F238E27FC236}">
                  <a16:creationId xmlns:a16="http://schemas.microsoft.com/office/drawing/2014/main" id="{7AF23078-7C9D-FE4C-EB29-60C1E8B038A6}"/>
                </a:ext>
              </a:extLst>
            </p:cNvPr>
            <p:cNvSpPr/>
            <p:nvPr/>
          </p:nvSpPr>
          <p:spPr>
            <a:xfrm>
              <a:off x="5227710" y="3062819"/>
              <a:ext cx="51565" cy="8753"/>
            </a:xfrm>
            <a:custGeom>
              <a:avLst/>
              <a:gdLst/>
              <a:ahLst/>
              <a:cxnLst/>
              <a:rect l="l" t="t" r="r" b="b"/>
              <a:pathLst>
                <a:path w="1620" h="275" extrusionOk="0">
                  <a:moveTo>
                    <a:pt x="132" y="0"/>
                  </a:moveTo>
                  <a:cubicBezTo>
                    <a:pt x="60" y="0"/>
                    <a:pt x="1" y="60"/>
                    <a:pt x="1" y="143"/>
                  </a:cubicBezTo>
                  <a:cubicBezTo>
                    <a:pt x="1" y="215"/>
                    <a:pt x="60" y="274"/>
                    <a:pt x="132" y="274"/>
                  </a:cubicBezTo>
                  <a:lnTo>
                    <a:pt x="1489" y="274"/>
                  </a:lnTo>
                  <a:cubicBezTo>
                    <a:pt x="1560" y="274"/>
                    <a:pt x="1620" y="215"/>
                    <a:pt x="1620" y="143"/>
                  </a:cubicBezTo>
                  <a:cubicBezTo>
                    <a:pt x="1620" y="72"/>
                    <a:pt x="1560" y="0"/>
                    <a:pt x="1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392;p92">
              <a:extLst>
                <a:ext uri="{FF2B5EF4-FFF2-40B4-BE49-F238E27FC236}">
                  <a16:creationId xmlns:a16="http://schemas.microsoft.com/office/drawing/2014/main" id="{49235E3B-0625-F271-8672-CABEDC9248AE}"/>
                </a:ext>
              </a:extLst>
            </p:cNvPr>
            <p:cNvSpPr/>
            <p:nvPr/>
          </p:nvSpPr>
          <p:spPr>
            <a:xfrm>
              <a:off x="5196644" y="3182945"/>
              <a:ext cx="42461" cy="8371"/>
            </a:xfrm>
            <a:custGeom>
              <a:avLst/>
              <a:gdLst/>
              <a:ahLst/>
              <a:cxnLst/>
              <a:rect l="l" t="t" r="r" b="b"/>
              <a:pathLst>
                <a:path w="1334" h="263" extrusionOk="0">
                  <a:moveTo>
                    <a:pt x="143" y="1"/>
                  </a:moveTo>
                  <a:cubicBezTo>
                    <a:pt x="60" y="1"/>
                    <a:pt x="0" y="60"/>
                    <a:pt x="0" y="132"/>
                  </a:cubicBezTo>
                  <a:cubicBezTo>
                    <a:pt x="0" y="203"/>
                    <a:pt x="60" y="263"/>
                    <a:pt x="143" y="263"/>
                  </a:cubicBezTo>
                  <a:lnTo>
                    <a:pt x="1191" y="263"/>
                  </a:lnTo>
                  <a:cubicBezTo>
                    <a:pt x="1274" y="263"/>
                    <a:pt x="1334" y="203"/>
                    <a:pt x="1334" y="132"/>
                  </a:cubicBezTo>
                  <a:cubicBezTo>
                    <a:pt x="1310" y="60"/>
                    <a:pt x="1274" y="1"/>
                    <a:pt x="1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393;p92">
              <a:extLst>
                <a:ext uri="{FF2B5EF4-FFF2-40B4-BE49-F238E27FC236}">
                  <a16:creationId xmlns:a16="http://schemas.microsoft.com/office/drawing/2014/main" id="{C210ABAD-2C55-10F1-ECED-9A56114010F6}"/>
                </a:ext>
              </a:extLst>
            </p:cNvPr>
            <p:cNvSpPr/>
            <p:nvPr/>
          </p:nvSpPr>
          <p:spPr>
            <a:xfrm>
              <a:off x="5210299" y="3013928"/>
              <a:ext cx="222110" cy="201261"/>
            </a:xfrm>
            <a:custGeom>
              <a:avLst/>
              <a:gdLst/>
              <a:ahLst/>
              <a:cxnLst/>
              <a:rect l="l" t="t" r="r" b="b"/>
              <a:pathLst>
                <a:path w="6978" h="6323" extrusionOk="0">
                  <a:moveTo>
                    <a:pt x="4679" y="2632"/>
                  </a:moveTo>
                  <a:lnTo>
                    <a:pt x="4274" y="2929"/>
                  </a:lnTo>
                  <a:lnTo>
                    <a:pt x="1441" y="2929"/>
                  </a:lnTo>
                  <a:lnTo>
                    <a:pt x="1024" y="2632"/>
                  </a:lnTo>
                  <a:close/>
                  <a:moveTo>
                    <a:pt x="3905" y="3168"/>
                  </a:moveTo>
                  <a:lnTo>
                    <a:pt x="3500" y="3465"/>
                  </a:lnTo>
                  <a:lnTo>
                    <a:pt x="2179" y="3465"/>
                  </a:lnTo>
                  <a:lnTo>
                    <a:pt x="1774" y="3168"/>
                  </a:lnTo>
                  <a:close/>
                  <a:moveTo>
                    <a:pt x="3143" y="3727"/>
                  </a:moveTo>
                  <a:lnTo>
                    <a:pt x="2846" y="3942"/>
                  </a:lnTo>
                  <a:lnTo>
                    <a:pt x="2548" y="3727"/>
                  </a:lnTo>
                  <a:close/>
                  <a:moveTo>
                    <a:pt x="6239" y="1"/>
                  </a:moveTo>
                  <a:cubicBezTo>
                    <a:pt x="6167" y="1"/>
                    <a:pt x="6108" y="48"/>
                    <a:pt x="6108" y="132"/>
                  </a:cubicBezTo>
                  <a:lnTo>
                    <a:pt x="6108" y="1263"/>
                  </a:lnTo>
                  <a:lnTo>
                    <a:pt x="6108" y="1596"/>
                  </a:lnTo>
                  <a:lnTo>
                    <a:pt x="5036" y="2382"/>
                  </a:lnTo>
                  <a:lnTo>
                    <a:pt x="667" y="2382"/>
                  </a:lnTo>
                  <a:lnTo>
                    <a:pt x="226" y="2060"/>
                  </a:lnTo>
                  <a:cubicBezTo>
                    <a:pt x="204" y="2047"/>
                    <a:pt x="180" y="2040"/>
                    <a:pt x="156" y="2040"/>
                  </a:cubicBezTo>
                  <a:cubicBezTo>
                    <a:pt x="116" y="2040"/>
                    <a:pt x="77" y="2059"/>
                    <a:pt x="48" y="2096"/>
                  </a:cubicBezTo>
                  <a:cubicBezTo>
                    <a:pt x="0" y="2156"/>
                    <a:pt x="24" y="2227"/>
                    <a:pt x="83" y="2275"/>
                  </a:cubicBezTo>
                  <a:lnTo>
                    <a:pt x="2786" y="4203"/>
                  </a:lnTo>
                  <a:cubicBezTo>
                    <a:pt x="2810" y="4221"/>
                    <a:pt x="2837" y="4230"/>
                    <a:pt x="2863" y="4230"/>
                  </a:cubicBezTo>
                  <a:cubicBezTo>
                    <a:pt x="2890" y="4230"/>
                    <a:pt x="2917" y="4221"/>
                    <a:pt x="2941" y="4203"/>
                  </a:cubicBezTo>
                  <a:lnTo>
                    <a:pt x="6703" y="1513"/>
                  </a:lnTo>
                  <a:lnTo>
                    <a:pt x="6703" y="6049"/>
                  </a:lnTo>
                  <a:lnTo>
                    <a:pt x="786" y="6049"/>
                  </a:lnTo>
                  <a:cubicBezTo>
                    <a:pt x="702" y="6049"/>
                    <a:pt x="643" y="6108"/>
                    <a:pt x="643" y="6192"/>
                  </a:cubicBezTo>
                  <a:cubicBezTo>
                    <a:pt x="643" y="6263"/>
                    <a:pt x="702" y="6323"/>
                    <a:pt x="786" y="6323"/>
                  </a:cubicBezTo>
                  <a:lnTo>
                    <a:pt x="6834" y="6323"/>
                  </a:lnTo>
                  <a:cubicBezTo>
                    <a:pt x="6918" y="6323"/>
                    <a:pt x="6977" y="6263"/>
                    <a:pt x="6977" y="6192"/>
                  </a:cubicBezTo>
                  <a:lnTo>
                    <a:pt x="6977" y="1263"/>
                  </a:lnTo>
                  <a:cubicBezTo>
                    <a:pt x="6941" y="1263"/>
                    <a:pt x="6941" y="1239"/>
                    <a:pt x="6941" y="1239"/>
                  </a:cubicBezTo>
                  <a:cubicBezTo>
                    <a:pt x="6929" y="1191"/>
                    <a:pt x="6882" y="1132"/>
                    <a:pt x="6810" y="1132"/>
                  </a:cubicBezTo>
                  <a:lnTo>
                    <a:pt x="6370" y="1132"/>
                  </a:lnTo>
                  <a:lnTo>
                    <a:pt x="6370" y="132"/>
                  </a:lnTo>
                  <a:cubicBezTo>
                    <a:pt x="6370" y="48"/>
                    <a:pt x="6310" y="1"/>
                    <a:pt x="6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6394;p92">
            <a:extLst>
              <a:ext uri="{FF2B5EF4-FFF2-40B4-BE49-F238E27FC236}">
                <a16:creationId xmlns:a16="http://schemas.microsoft.com/office/drawing/2014/main" id="{871D0A35-EC66-4268-C722-C5B0C494E0D8}"/>
              </a:ext>
            </a:extLst>
          </p:cNvPr>
          <p:cNvGrpSpPr/>
          <p:nvPr/>
        </p:nvGrpSpPr>
        <p:grpSpPr>
          <a:xfrm>
            <a:off x="8217783" y="3896475"/>
            <a:ext cx="522149" cy="524901"/>
            <a:chOff x="6069423" y="2891892"/>
            <a:chExt cx="362321" cy="364231"/>
          </a:xfrm>
          <a:solidFill>
            <a:schemeClr val="bg1"/>
          </a:solidFill>
        </p:grpSpPr>
        <p:sp>
          <p:nvSpPr>
            <p:cNvPr id="151" name="Google Shape;16395;p92">
              <a:extLst>
                <a:ext uri="{FF2B5EF4-FFF2-40B4-BE49-F238E27FC236}">
                  <a16:creationId xmlns:a16="http://schemas.microsoft.com/office/drawing/2014/main" id="{7A706746-6F40-2755-6A2F-4AAB2D5545CC}"/>
                </a:ext>
              </a:extLst>
            </p:cNvPr>
            <p:cNvSpPr/>
            <p:nvPr/>
          </p:nvSpPr>
          <p:spPr>
            <a:xfrm>
              <a:off x="6069423" y="2891892"/>
              <a:ext cx="278958" cy="278958"/>
            </a:xfrm>
            <a:custGeom>
              <a:avLst/>
              <a:gdLst/>
              <a:ahLst/>
              <a:cxnLst/>
              <a:rect l="l" t="t" r="r" b="b"/>
              <a:pathLst>
                <a:path w="8764" h="8764" extrusionOk="0">
                  <a:moveTo>
                    <a:pt x="4120" y="1"/>
                  </a:moveTo>
                  <a:cubicBezTo>
                    <a:pt x="3858" y="1"/>
                    <a:pt x="3632" y="203"/>
                    <a:pt x="3572" y="453"/>
                  </a:cubicBezTo>
                  <a:lnTo>
                    <a:pt x="3406" y="1299"/>
                  </a:lnTo>
                  <a:cubicBezTo>
                    <a:pt x="3227" y="1358"/>
                    <a:pt x="3060" y="1418"/>
                    <a:pt x="2906" y="1513"/>
                  </a:cubicBezTo>
                  <a:lnTo>
                    <a:pt x="2191" y="1037"/>
                  </a:lnTo>
                  <a:cubicBezTo>
                    <a:pt x="2096" y="971"/>
                    <a:pt x="1987" y="940"/>
                    <a:pt x="1879" y="940"/>
                  </a:cubicBezTo>
                  <a:cubicBezTo>
                    <a:pt x="1732" y="940"/>
                    <a:pt x="1587" y="998"/>
                    <a:pt x="1477" y="1108"/>
                  </a:cubicBezTo>
                  <a:lnTo>
                    <a:pt x="1096" y="1477"/>
                  </a:lnTo>
                  <a:cubicBezTo>
                    <a:pt x="905" y="1668"/>
                    <a:pt x="882" y="1965"/>
                    <a:pt x="1024" y="2191"/>
                  </a:cubicBezTo>
                  <a:lnTo>
                    <a:pt x="1501" y="2906"/>
                  </a:lnTo>
                  <a:cubicBezTo>
                    <a:pt x="1417" y="3073"/>
                    <a:pt x="1358" y="3239"/>
                    <a:pt x="1298" y="3406"/>
                  </a:cubicBezTo>
                  <a:lnTo>
                    <a:pt x="441" y="3573"/>
                  </a:lnTo>
                  <a:cubicBezTo>
                    <a:pt x="179" y="3632"/>
                    <a:pt x="0" y="3858"/>
                    <a:pt x="0" y="4132"/>
                  </a:cubicBezTo>
                  <a:lnTo>
                    <a:pt x="0" y="4644"/>
                  </a:lnTo>
                  <a:cubicBezTo>
                    <a:pt x="0" y="4918"/>
                    <a:pt x="191" y="5132"/>
                    <a:pt x="441" y="5204"/>
                  </a:cubicBezTo>
                  <a:lnTo>
                    <a:pt x="1298" y="5359"/>
                  </a:lnTo>
                  <a:cubicBezTo>
                    <a:pt x="1358" y="5537"/>
                    <a:pt x="1417" y="5704"/>
                    <a:pt x="1501" y="5871"/>
                  </a:cubicBezTo>
                  <a:lnTo>
                    <a:pt x="1024" y="6585"/>
                  </a:lnTo>
                  <a:cubicBezTo>
                    <a:pt x="882" y="6811"/>
                    <a:pt x="905" y="7109"/>
                    <a:pt x="1096" y="7299"/>
                  </a:cubicBezTo>
                  <a:lnTo>
                    <a:pt x="1477" y="7668"/>
                  </a:lnTo>
                  <a:cubicBezTo>
                    <a:pt x="1587" y="7778"/>
                    <a:pt x="1732" y="7837"/>
                    <a:pt x="1879" y="7837"/>
                  </a:cubicBezTo>
                  <a:cubicBezTo>
                    <a:pt x="1987" y="7837"/>
                    <a:pt x="2096" y="7805"/>
                    <a:pt x="2191" y="7740"/>
                  </a:cubicBezTo>
                  <a:lnTo>
                    <a:pt x="2906" y="7264"/>
                  </a:lnTo>
                  <a:cubicBezTo>
                    <a:pt x="3060" y="7359"/>
                    <a:pt x="3227" y="7418"/>
                    <a:pt x="3406" y="7478"/>
                  </a:cubicBezTo>
                  <a:lnTo>
                    <a:pt x="3572" y="8323"/>
                  </a:lnTo>
                  <a:cubicBezTo>
                    <a:pt x="3632" y="8585"/>
                    <a:pt x="3858" y="8764"/>
                    <a:pt x="4120" y="8764"/>
                  </a:cubicBezTo>
                  <a:lnTo>
                    <a:pt x="4644" y="8764"/>
                  </a:lnTo>
                  <a:cubicBezTo>
                    <a:pt x="4906" y="8764"/>
                    <a:pt x="5132" y="8573"/>
                    <a:pt x="5192" y="8323"/>
                  </a:cubicBezTo>
                  <a:lnTo>
                    <a:pt x="5358" y="7478"/>
                  </a:lnTo>
                  <a:cubicBezTo>
                    <a:pt x="5489" y="7430"/>
                    <a:pt x="5620" y="7371"/>
                    <a:pt x="5763" y="7311"/>
                  </a:cubicBezTo>
                  <a:cubicBezTo>
                    <a:pt x="5846" y="7299"/>
                    <a:pt x="5894" y="7192"/>
                    <a:pt x="5846" y="7109"/>
                  </a:cubicBezTo>
                  <a:cubicBezTo>
                    <a:pt x="5812" y="7039"/>
                    <a:pt x="5751" y="6995"/>
                    <a:pt x="5684" y="6995"/>
                  </a:cubicBezTo>
                  <a:cubicBezTo>
                    <a:pt x="5659" y="6995"/>
                    <a:pt x="5634" y="7001"/>
                    <a:pt x="5608" y="7014"/>
                  </a:cubicBezTo>
                  <a:cubicBezTo>
                    <a:pt x="5465" y="7085"/>
                    <a:pt x="5311" y="7144"/>
                    <a:pt x="5144" y="7180"/>
                  </a:cubicBezTo>
                  <a:cubicBezTo>
                    <a:pt x="5084" y="7192"/>
                    <a:pt x="5025" y="7252"/>
                    <a:pt x="5013" y="7311"/>
                  </a:cubicBezTo>
                  <a:lnTo>
                    <a:pt x="4823" y="8264"/>
                  </a:lnTo>
                  <a:cubicBezTo>
                    <a:pt x="4811" y="8347"/>
                    <a:pt x="4715" y="8430"/>
                    <a:pt x="4632" y="8430"/>
                  </a:cubicBezTo>
                  <a:lnTo>
                    <a:pt x="4108" y="8430"/>
                  </a:lnTo>
                  <a:cubicBezTo>
                    <a:pt x="4013" y="8430"/>
                    <a:pt x="3930" y="8347"/>
                    <a:pt x="3918" y="8264"/>
                  </a:cubicBezTo>
                  <a:lnTo>
                    <a:pt x="3715" y="7311"/>
                  </a:lnTo>
                  <a:cubicBezTo>
                    <a:pt x="3703" y="7252"/>
                    <a:pt x="3656" y="7192"/>
                    <a:pt x="3584" y="7180"/>
                  </a:cubicBezTo>
                  <a:cubicBezTo>
                    <a:pt x="3358" y="7121"/>
                    <a:pt x="3156" y="7025"/>
                    <a:pt x="2965" y="6906"/>
                  </a:cubicBezTo>
                  <a:cubicBezTo>
                    <a:pt x="2935" y="6894"/>
                    <a:pt x="2900" y="6888"/>
                    <a:pt x="2864" y="6888"/>
                  </a:cubicBezTo>
                  <a:cubicBezTo>
                    <a:pt x="2828" y="6888"/>
                    <a:pt x="2792" y="6894"/>
                    <a:pt x="2763" y="6906"/>
                  </a:cubicBezTo>
                  <a:lnTo>
                    <a:pt x="1965" y="7442"/>
                  </a:lnTo>
                  <a:cubicBezTo>
                    <a:pt x="1934" y="7468"/>
                    <a:pt x="1894" y="7480"/>
                    <a:pt x="1854" y="7480"/>
                  </a:cubicBezTo>
                  <a:cubicBezTo>
                    <a:pt x="1802" y="7480"/>
                    <a:pt x="1749" y="7459"/>
                    <a:pt x="1715" y="7418"/>
                  </a:cubicBezTo>
                  <a:lnTo>
                    <a:pt x="1334" y="7049"/>
                  </a:lnTo>
                  <a:cubicBezTo>
                    <a:pt x="1263" y="6966"/>
                    <a:pt x="1263" y="6859"/>
                    <a:pt x="1310" y="6787"/>
                  </a:cubicBezTo>
                  <a:lnTo>
                    <a:pt x="1846" y="5990"/>
                  </a:lnTo>
                  <a:cubicBezTo>
                    <a:pt x="1882" y="5930"/>
                    <a:pt x="1882" y="5859"/>
                    <a:pt x="1846" y="5799"/>
                  </a:cubicBezTo>
                  <a:cubicBezTo>
                    <a:pt x="1727" y="5597"/>
                    <a:pt x="1655" y="5382"/>
                    <a:pt x="1572" y="5168"/>
                  </a:cubicBezTo>
                  <a:cubicBezTo>
                    <a:pt x="1560" y="5109"/>
                    <a:pt x="1501" y="5049"/>
                    <a:pt x="1441" y="5037"/>
                  </a:cubicBezTo>
                  <a:lnTo>
                    <a:pt x="489" y="4847"/>
                  </a:lnTo>
                  <a:cubicBezTo>
                    <a:pt x="393" y="4823"/>
                    <a:pt x="322" y="4739"/>
                    <a:pt x="322" y="4644"/>
                  </a:cubicBezTo>
                  <a:lnTo>
                    <a:pt x="322" y="4132"/>
                  </a:lnTo>
                  <a:cubicBezTo>
                    <a:pt x="322" y="4037"/>
                    <a:pt x="393" y="3954"/>
                    <a:pt x="489" y="3930"/>
                  </a:cubicBezTo>
                  <a:lnTo>
                    <a:pt x="1441" y="3739"/>
                  </a:lnTo>
                  <a:cubicBezTo>
                    <a:pt x="1501" y="3727"/>
                    <a:pt x="1560" y="3680"/>
                    <a:pt x="1572" y="3608"/>
                  </a:cubicBezTo>
                  <a:cubicBezTo>
                    <a:pt x="1632" y="3382"/>
                    <a:pt x="1727" y="3180"/>
                    <a:pt x="1846" y="2977"/>
                  </a:cubicBezTo>
                  <a:cubicBezTo>
                    <a:pt x="1870" y="2918"/>
                    <a:pt x="1870" y="2846"/>
                    <a:pt x="1846" y="2787"/>
                  </a:cubicBezTo>
                  <a:lnTo>
                    <a:pt x="1310" y="1989"/>
                  </a:lnTo>
                  <a:cubicBezTo>
                    <a:pt x="1251" y="1906"/>
                    <a:pt x="1263" y="1787"/>
                    <a:pt x="1334" y="1727"/>
                  </a:cubicBezTo>
                  <a:lnTo>
                    <a:pt x="1715" y="1358"/>
                  </a:lnTo>
                  <a:cubicBezTo>
                    <a:pt x="1754" y="1319"/>
                    <a:pt x="1804" y="1301"/>
                    <a:pt x="1854" y="1301"/>
                  </a:cubicBezTo>
                  <a:cubicBezTo>
                    <a:pt x="1894" y="1301"/>
                    <a:pt x="1933" y="1313"/>
                    <a:pt x="1965" y="1334"/>
                  </a:cubicBezTo>
                  <a:lnTo>
                    <a:pt x="2763" y="1870"/>
                  </a:lnTo>
                  <a:cubicBezTo>
                    <a:pt x="2792" y="1888"/>
                    <a:pt x="2828" y="1897"/>
                    <a:pt x="2864" y="1897"/>
                  </a:cubicBezTo>
                  <a:cubicBezTo>
                    <a:pt x="2900" y="1897"/>
                    <a:pt x="2935" y="1888"/>
                    <a:pt x="2965" y="1870"/>
                  </a:cubicBezTo>
                  <a:cubicBezTo>
                    <a:pt x="3156" y="1751"/>
                    <a:pt x="3382" y="1668"/>
                    <a:pt x="3584" y="1596"/>
                  </a:cubicBezTo>
                  <a:cubicBezTo>
                    <a:pt x="3644" y="1584"/>
                    <a:pt x="3703" y="1525"/>
                    <a:pt x="3715" y="1465"/>
                  </a:cubicBezTo>
                  <a:lnTo>
                    <a:pt x="3918" y="513"/>
                  </a:lnTo>
                  <a:cubicBezTo>
                    <a:pt x="3930" y="417"/>
                    <a:pt x="4013" y="346"/>
                    <a:pt x="4108" y="346"/>
                  </a:cubicBezTo>
                  <a:lnTo>
                    <a:pt x="4632" y="346"/>
                  </a:lnTo>
                  <a:cubicBezTo>
                    <a:pt x="4715" y="346"/>
                    <a:pt x="4811" y="417"/>
                    <a:pt x="4823" y="513"/>
                  </a:cubicBezTo>
                  <a:lnTo>
                    <a:pt x="5013" y="1465"/>
                  </a:lnTo>
                  <a:cubicBezTo>
                    <a:pt x="5025" y="1525"/>
                    <a:pt x="5073" y="1584"/>
                    <a:pt x="5144" y="1596"/>
                  </a:cubicBezTo>
                  <a:cubicBezTo>
                    <a:pt x="5370" y="1656"/>
                    <a:pt x="5585" y="1751"/>
                    <a:pt x="5775" y="1870"/>
                  </a:cubicBezTo>
                  <a:cubicBezTo>
                    <a:pt x="5805" y="1882"/>
                    <a:pt x="5838" y="1888"/>
                    <a:pt x="5870" y="1888"/>
                  </a:cubicBezTo>
                  <a:cubicBezTo>
                    <a:pt x="5903" y="1888"/>
                    <a:pt x="5936" y="1882"/>
                    <a:pt x="5966" y="1870"/>
                  </a:cubicBezTo>
                  <a:lnTo>
                    <a:pt x="6775" y="1334"/>
                  </a:lnTo>
                  <a:cubicBezTo>
                    <a:pt x="6806" y="1309"/>
                    <a:pt x="6846" y="1296"/>
                    <a:pt x="6886" y="1296"/>
                  </a:cubicBezTo>
                  <a:cubicBezTo>
                    <a:pt x="6938" y="1296"/>
                    <a:pt x="6991" y="1317"/>
                    <a:pt x="7025" y="1358"/>
                  </a:cubicBezTo>
                  <a:lnTo>
                    <a:pt x="7394" y="1727"/>
                  </a:lnTo>
                  <a:cubicBezTo>
                    <a:pt x="7466" y="1810"/>
                    <a:pt x="7466" y="1906"/>
                    <a:pt x="7430" y="1989"/>
                  </a:cubicBezTo>
                  <a:lnTo>
                    <a:pt x="6894" y="2787"/>
                  </a:lnTo>
                  <a:cubicBezTo>
                    <a:pt x="6847" y="2846"/>
                    <a:pt x="6847" y="2918"/>
                    <a:pt x="6894" y="2977"/>
                  </a:cubicBezTo>
                  <a:cubicBezTo>
                    <a:pt x="7013" y="3180"/>
                    <a:pt x="7085" y="3394"/>
                    <a:pt x="7156" y="3608"/>
                  </a:cubicBezTo>
                  <a:cubicBezTo>
                    <a:pt x="7168" y="3668"/>
                    <a:pt x="7228" y="3727"/>
                    <a:pt x="7287" y="3739"/>
                  </a:cubicBezTo>
                  <a:lnTo>
                    <a:pt x="8240" y="3930"/>
                  </a:lnTo>
                  <a:cubicBezTo>
                    <a:pt x="8335" y="3954"/>
                    <a:pt x="8406" y="4037"/>
                    <a:pt x="8406" y="4132"/>
                  </a:cubicBezTo>
                  <a:lnTo>
                    <a:pt x="8406" y="4644"/>
                  </a:lnTo>
                  <a:cubicBezTo>
                    <a:pt x="8406" y="4739"/>
                    <a:pt x="8335" y="4823"/>
                    <a:pt x="8240" y="4847"/>
                  </a:cubicBezTo>
                  <a:lnTo>
                    <a:pt x="7287" y="5037"/>
                  </a:lnTo>
                  <a:cubicBezTo>
                    <a:pt x="7228" y="5049"/>
                    <a:pt x="7168" y="5097"/>
                    <a:pt x="7156" y="5168"/>
                  </a:cubicBezTo>
                  <a:cubicBezTo>
                    <a:pt x="7109" y="5335"/>
                    <a:pt x="7049" y="5478"/>
                    <a:pt x="6978" y="5632"/>
                  </a:cubicBezTo>
                  <a:cubicBezTo>
                    <a:pt x="6930" y="5716"/>
                    <a:pt x="6978" y="5823"/>
                    <a:pt x="7073" y="5871"/>
                  </a:cubicBezTo>
                  <a:cubicBezTo>
                    <a:pt x="7095" y="5883"/>
                    <a:pt x="7119" y="5889"/>
                    <a:pt x="7143" y="5889"/>
                  </a:cubicBezTo>
                  <a:cubicBezTo>
                    <a:pt x="7209" y="5889"/>
                    <a:pt x="7276" y="5845"/>
                    <a:pt x="7311" y="5775"/>
                  </a:cubicBezTo>
                  <a:cubicBezTo>
                    <a:pt x="7370" y="5644"/>
                    <a:pt x="7430" y="5513"/>
                    <a:pt x="7466" y="5359"/>
                  </a:cubicBezTo>
                  <a:lnTo>
                    <a:pt x="8323" y="5204"/>
                  </a:lnTo>
                  <a:cubicBezTo>
                    <a:pt x="8585" y="5144"/>
                    <a:pt x="8763" y="4918"/>
                    <a:pt x="8763" y="4644"/>
                  </a:cubicBezTo>
                  <a:lnTo>
                    <a:pt x="8763" y="4132"/>
                  </a:lnTo>
                  <a:cubicBezTo>
                    <a:pt x="8763" y="3858"/>
                    <a:pt x="8573" y="3632"/>
                    <a:pt x="8323" y="3573"/>
                  </a:cubicBezTo>
                  <a:lnTo>
                    <a:pt x="7466" y="3406"/>
                  </a:lnTo>
                  <a:cubicBezTo>
                    <a:pt x="7406" y="3227"/>
                    <a:pt x="7347" y="3073"/>
                    <a:pt x="7263" y="2906"/>
                  </a:cubicBezTo>
                  <a:lnTo>
                    <a:pt x="7740" y="2191"/>
                  </a:lnTo>
                  <a:cubicBezTo>
                    <a:pt x="7882" y="1965"/>
                    <a:pt x="7859" y="1668"/>
                    <a:pt x="7668" y="1477"/>
                  </a:cubicBezTo>
                  <a:lnTo>
                    <a:pt x="7287" y="1108"/>
                  </a:lnTo>
                  <a:cubicBezTo>
                    <a:pt x="7177" y="998"/>
                    <a:pt x="7032" y="940"/>
                    <a:pt x="6885" y="940"/>
                  </a:cubicBezTo>
                  <a:cubicBezTo>
                    <a:pt x="6777" y="940"/>
                    <a:pt x="6668" y="971"/>
                    <a:pt x="6573" y="1037"/>
                  </a:cubicBezTo>
                  <a:lnTo>
                    <a:pt x="5858" y="1513"/>
                  </a:lnTo>
                  <a:cubicBezTo>
                    <a:pt x="5704" y="1418"/>
                    <a:pt x="5537" y="1358"/>
                    <a:pt x="5358" y="1299"/>
                  </a:cubicBezTo>
                  <a:lnTo>
                    <a:pt x="5192" y="453"/>
                  </a:lnTo>
                  <a:cubicBezTo>
                    <a:pt x="5132" y="179"/>
                    <a:pt x="4906"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396;p92">
              <a:extLst>
                <a:ext uri="{FF2B5EF4-FFF2-40B4-BE49-F238E27FC236}">
                  <a16:creationId xmlns:a16="http://schemas.microsoft.com/office/drawing/2014/main" id="{638A146E-854C-323A-84A8-66D4254D2BE7}"/>
                </a:ext>
              </a:extLst>
            </p:cNvPr>
            <p:cNvSpPr/>
            <p:nvPr/>
          </p:nvSpPr>
          <p:spPr>
            <a:xfrm>
              <a:off x="6161507" y="2967679"/>
              <a:ext cx="111851" cy="97432"/>
            </a:xfrm>
            <a:custGeom>
              <a:avLst/>
              <a:gdLst/>
              <a:ahLst/>
              <a:cxnLst/>
              <a:rect l="l" t="t" r="r" b="b"/>
              <a:pathLst>
                <a:path w="3514" h="3061" extrusionOk="0">
                  <a:moveTo>
                    <a:pt x="1489" y="1"/>
                  </a:moveTo>
                  <a:cubicBezTo>
                    <a:pt x="965" y="1"/>
                    <a:pt x="465" y="215"/>
                    <a:pt x="84" y="584"/>
                  </a:cubicBezTo>
                  <a:cubicBezTo>
                    <a:pt x="1" y="656"/>
                    <a:pt x="1" y="763"/>
                    <a:pt x="84" y="834"/>
                  </a:cubicBezTo>
                  <a:cubicBezTo>
                    <a:pt x="120" y="870"/>
                    <a:pt x="164" y="888"/>
                    <a:pt x="209" y="888"/>
                  </a:cubicBezTo>
                  <a:cubicBezTo>
                    <a:pt x="254" y="888"/>
                    <a:pt x="298" y="870"/>
                    <a:pt x="334" y="834"/>
                  </a:cubicBezTo>
                  <a:cubicBezTo>
                    <a:pt x="644" y="537"/>
                    <a:pt x="1060" y="358"/>
                    <a:pt x="1489" y="358"/>
                  </a:cubicBezTo>
                  <a:cubicBezTo>
                    <a:pt x="2418" y="358"/>
                    <a:pt x="3168" y="1108"/>
                    <a:pt x="3168" y="2025"/>
                  </a:cubicBezTo>
                  <a:cubicBezTo>
                    <a:pt x="3168" y="2299"/>
                    <a:pt x="3096" y="2549"/>
                    <a:pt x="2989" y="2787"/>
                  </a:cubicBezTo>
                  <a:cubicBezTo>
                    <a:pt x="2930" y="2894"/>
                    <a:pt x="2953" y="2989"/>
                    <a:pt x="3049" y="3037"/>
                  </a:cubicBezTo>
                  <a:cubicBezTo>
                    <a:pt x="3073" y="3061"/>
                    <a:pt x="3108" y="3061"/>
                    <a:pt x="3132" y="3061"/>
                  </a:cubicBezTo>
                  <a:cubicBezTo>
                    <a:pt x="3192" y="3061"/>
                    <a:pt x="3263" y="3025"/>
                    <a:pt x="3299" y="2954"/>
                  </a:cubicBezTo>
                  <a:cubicBezTo>
                    <a:pt x="3442" y="2668"/>
                    <a:pt x="3513" y="2358"/>
                    <a:pt x="3513" y="2025"/>
                  </a:cubicBezTo>
                  <a:cubicBezTo>
                    <a:pt x="3513" y="906"/>
                    <a:pt x="2608" y="1"/>
                    <a:pt x="1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397;p92">
              <a:extLst>
                <a:ext uri="{FF2B5EF4-FFF2-40B4-BE49-F238E27FC236}">
                  <a16:creationId xmlns:a16="http://schemas.microsoft.com/office/drawing/2014/main" id="{1DB09474-F52C-7567-6856-7EBAC908038C}"/>
                </a:ext>
              </a:extLst>
            </p:cNvPr>
            <p:cNvSpPr/>
            <p:nvPr/>
          </p:nvSpPr>
          <p:spPr>
            <a:xfrm>
              <a:off x="6144828" y="3007848"/>
              <a:ext cx="105389" cy="88742"/>
            </a:xfrm>
            <a:custGeom>
              <a:avLst/>
              <a:gdLst/>
              <a:ahLst/>
              <a:cxnLst/>
              <a:rect l="l" t="t" r="r" b="b"/>
              <a:pathLst>
                <a:path w="3311" h="2788" extrusionOk="0">
                  <a:moveTo>
                    <a:pt x="262" y="1"/>
                  </a:moveTo>
                  <a:cubicBezTo>
                    <a:pt x="194" y="1"/>
                    <a:pt x="124" y="44"/>
                    <a:pt x="96" y="108"/>
                  </a:cubicBezTo>
                  <a:cubicBezTo>
                    <a:pt x="25" y="323"/>
                    <a:pt x="1" y="549"/>
                    <a:pt x="1" y="763"/>
                  </a:cubicBezTo>
                  <a:cubicBezTo>
                    <a:pt x="1" y="1882"/>
                    <a:pt x="906" y="2787"/>
                    <a:pt x="2013" y="2787"/>
                  </a:cubicBezTo>
                  <a:cubicBezTo>
                    <a:pt x="2454" y="2787"/>
                    <a:pt x="2846" y="2656"/>
                    <a:pt x="3204" y="2406"/>
                  </a:cubicBezTo>
                  <a:cubicBezTo>
                    <a:pt x="3287" y="2347"/>
                    <a:pt x="3311" y="2239"/>
                    <a:pt x="3251" y="2156"/>
                  </a:cubicBezTo>
                  <a:cubicBezTo>
                    <a:pt x="3214" y="2104"/>
                    <a:pt x="3159" y="2075"/>
                    <a:pt x="3102" y="2075"/>
                  </a:cubicBezTo>
                  <a:cubicBezTo>
                    <a:pt x="3068" y="2075"/>
                    <a:pt x="3033" y="2086"/>
                    <a:pt x="3001" y="2108"/>
                  </a:cubicBezTo>
                  <a:cubicBezTo>
                    <a:pt x="2715" y="2311"/>
                    <a:pt x="2370" y="2418"/>
                    <a:pt x="2037" y="2418"/>
                  </a:cubicBezTo>
                  <a:cubicBezTo>
                    <a:pt x="1108" y="2418"/>
                    <a:pt x="370" y="1680"/>
                    <a:pt x="370" y="751"/>
                  </a:cubicBezTo>
                  <a:cubicBezTo>
                    <a:pt x="370" y="573"/>
                    <a:pt x="394" y="382"/>
                    <a:pt x="453" y="215"/>
                  </a:cubicBezTo>
                  <a:cubicBezTo>
                    <a:pt x="477" y="144"/>
                    <a:pt x="406" y="37"/>
                    <a:pt x="322" y="13"/>
                  </a:cubicBezTo>
                  <a:cubicBezTo>
                    <a:pt x="303" y="5"/>
                    <a:pt x="283"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398;p92">
              <a:extLst>
                <a:ext uri="{FF2B5EF4-FFF2-40B4-BE49-F238E27FC236}">
                  <a16:creationId xmlns:a16="http://schemas.microsoft.com/office/drawing/2014/main" id="{7F8DBF85-DA77-7B3D-8318-7E9569A2B2C2}"/>
                </a:ext>
              </a:extLst>
            </p:cNvPr>
            <p:cNvSpPr/>
            <p:nvPr/>
          </p:nvSpPr>
          <p:spPr>
            <a:xfrm>
              <a:off x="6245633" y="3069248"/>
              <a:ext cx="186110" cy="186874"/>
            </a:xfrm>
            <a:custGeom>
              <a:avLst/>
              <a:gdLst/>
              <a:ahLst/>
              <a:cxnLst/>
              <a:rect l="l" t="t" r="r" b="b"/>
              <a:pathLst>
                <a:path w="5847" h="5871" extrusionOk="0">
                  <a:moveTo>
                    <a:pt x="2751" y="1"/>
                  </a:moveTo>
                  <a:cubicBezTo>
                    <a:pt x="2549" y="1"/>
                    <a:pt x="2370" y="144"/>
                    <a:pt x="2335" y="346"/>
                  </a:cubicBezTo>
                  <a:lnTo>
                    <a:pt x="2227" y="858"/>
                  </a:lnTo>
                  <a:cubicBezTo>
                    <a:pt x="2144" y="894"/>
                    <a:pt x="2037" y="941"/>
                    <a:pt x="1965" y="977"/>
                  </a:cubicBezTo>
                  <a:lnTo>
                    <a:pt x="1513" y="680"/>
                  </a:lnTo>
                  <a:cubicBezTo>
                    <a:pt x="1449" y="631"/>
                    <a:pt x="1372" y="608"/>
                    <a:pt x="1293" y="608"/>
                  </a:cubicBezTo>
                  <a:cubicBezTo>
                    <a:pt x="1179" y="608"/>
                    <a:pt x="1061" y="655"/>
                    <a:pt x="977" y="739"/>
                  </a:cubicBezTo>
                  <a:lnTo>
                    <a:pt x="739" y="977"/>
                  </a:lnTo>
                  <a:cubicBezTo>
                    <a:pt x="596" y="1132"/>
                    <a:pt x="584" y="1346"/>
                    <a:pt x="680" y="1513"/>
                  </a:cubicBezTo>
                  <a:lnTo>
                    <a:pt x="977" y="1965"/>
                  </a:lnTo>
                  <a:cubicBezTo>
                    <a:pt x="918" y="2084"/>
                    <a:pt x="882" y="2215"/>
                    <a:pt x="834" y="2346"/>
                  </a:cubicBezTo>
                  <a:cubicBezTo>
                    <a:pt x="799" y="2442"/>
                    <a:pt x="858" y="2537"/>
                    <a:pt x="953" y="2573"/>
                  </a:cubicBezTo>
                  <a:cubicBezTo>
                    <a:pt x="968" y="2579"/>
                    <a:pt x="984" y="2582"/>
                    <a:pt x="1000" y="2582"/>
                  </a:cubicBezTo>
                  <a:cubicBezTo>
                    <a:pt x="1073" y="2582"/>
                    <a:pt x="1150" y="2522"/>
                    <a:pt x="1180" y="2454"/>
                  </a:cubicBezTo>
                  <a:cubicBezTo>
                    <a:pt x="1215" y="2323"/>
                    <a:pt x="1263" y="2192"/>
                    <a:pt x="1334" y="2049"/>
                  </a:cubicBezTo>
                  <a:cubicBezTo>
                    <a:pt x="1370" y="1989"/>
                    <a:pt x="1370" y="1918"/>
                    <a:pt x="1334" y="1858"/>
                  </a:cubicBezTo>
                  <a:lnTo>
                    <a:pt x="977" y="1322"/>
                  </a:lnTo>
                  <a:cubicBezTo>
                    <a:pt x="965" y="1287"/>
                    <a:pt x="965" y="1263"/>
                    <a:pt x="1001" y="1239"/>
                  </a:cubicBezTo>
                  <a:lnTo>
                    <a:pt x="1239" y="989"/>
                  </a:lnTo>
                  <a:cubicBezTo>
                    <a:pt x="1253" y="975"/>
                    <a:pt x="1271" y="969"/>
                    <a:pt x="1288" y="969"/>
                  </a:cubicBezTo>
                  <a:cubicBezTo>
                    <a:pt x="1301" y="969"/>
                    <a:pt x="1313" y="972"/>
                    <a:pt x="1322" y="977"/>
                  </a:cubicBezTo>
                  <a:lnTo>
                    <a:pt x="1858" y="1334"/>
                  </a:lnTo>
                  <a:cubicBezTo>
                    <a:pt x="1888" y="1358"/>
                    <a:pt x="1921" y="1370"/>
                    <a:pt x="1954" y="1370"/>
                  </a:cubicBezTo>
                  <a:cubicBezTo>
                    <a:pt x="1986" y="1370"/>
                    <a:pt x="2019" y="1358"/>
                    <a:pt x="2049" y="1334"/>
                  </a:cubicBezTo>
                  <a:cubicBezTo>
                    <a:pt x="2168" y="1263"/>
                    <a:pt x="2323" y="1203"/>
                    <a:pt x="2454" y="1168"/>
                  </a:cubicBezTo>
                  <a:cubicBezTo>
                    <a:pt x="2513" y="1156"/>
                    <a:pt x="2573" y="1096"/>
                    <a:pt x="2585" y="1037"/>
                  </a:cubicBezTo>
                  <a:lnTo>
                    <a:pt x="2704" y="418"/>
                  </a:lnTo>
                  <a:cubicBezTo>
                    <a:pt x="2704" y="382"/>
                    <a:pt x="2739" y="358"/>
                    <a:pt x="2775" y="358"/>
                  </a:cubicBezTo>
                  <a:lnTo>
                    <a:pt x="3120" y="358"/>
                  </a:lnTo>
                  <a:cubicBezTo>
                    <a:pt x="3156" y="358"/>
                    <a:pt x="3180" y="382"/>
                    <a:pt x="3192" y="418"/>
                  </a:cubicBezTo>
                  <a:lnTo>
                    <a:pt x="3311" y="1037"/>
                  </a:lnTo>
                  <a:cubicBezTo>
                    <a:pt x="3335" y="1096"/>
                    <a:pt x="3370" y="1156"/>
                    <a:pt x="3454" y="1168"/>
                  </a:cubicBezTo>
                  <a:cubicBezTo>
                    <a:pt x="3585" y="1215"/>
                    <a:pt x="3716" y="1263"/>
                    <a:pt x="3847" y="1334"/>
                  </a:cubicBezTo>
                  <a:cubicBezTo>
                    <a:pt x="3882" y="1352"/>
                    <a:pt x="3918" y="1361"/>
                    <a:pt x="3952" y="1361"/>
                  </a:cubicBezTo>
                  <a:cubicBezTo>
                    <a:pt x="3987" y="1361"/>
                    <a:pt x="4019" y="1352"/>
                    <a:pt x="4049" y="1334"/>
                  </a:cubicBezTo>
                  <a:lnTo>
                    <a:pt x="4585" y="977"/>
                  </a:lnTo>
                  <a:cubicBezTo>
                    <a:pt x="4595" y="972"/>
                    <a:pt x="4607" y="969"/>
                    <a:pt x="4619" y="969"/>
                  </a:cubicBezTo>
                  <a:cubicBezTo>
                    <a:pt x="4636" y="969"/>
                    <a:pt x="4654" y="975"/>
                    <a:pt x="4668" y="989"/>
                  </a:cubicBezTo>
                  <a:lnTo>
                    <a:pt x="4906" y="1239"/>
                  </a:lnTo>
                  <a:cubicBezTo>
                    <a:pt x="4942" y="1263"/>
                    <a:pt x="4942" y="1287"/>
                    <a:pt x="4918" y="1322"/>
                  </a:cubicBezTo>
                  <a:lnTo>
                    <a:pt x="4561" y="1858"/>
                  </a:lnTo>
                  <a:cubicBezTo>
                    <a:pt x="4525" y="1918"/>
                    <a:pt x="4525" y="1989"/>
                    <a:pt x="4561" y="2049"/>
                  </a:cubicBezTo>
                  <a:cubicBezTo>
                    <a:pt x="4644" y="2168"/>
                    <a:pt x="4704" y="2323"/>
                    <a:pt x="4728" y="2454"/>
                  </a:cubicBezTo>
                  <a:cubicBezTo>
                    <a:pt x="4740" y="2513"/>
                    <a:pt x="4799" y="2573"/>
                    <a:pt x="4859" y="2585"/>
                  </a:cubicBezTo>
                  <a:lnTo>
                    <a:pt x="5490" y="2704"/>
                  </a:lnTo>
                  <a:cubicBezTo>
                    <a:pt x="5513" y="2704"/>
                    <a:pt x="5549" y="2739"/>
                    <a:pt x="5549" y="2775"/>
                  </a:cubicBezTo>
                  <a:lnTo>
                    <a:pt x="5549" y="3120"/>
                  </a:lnTo>
                  <a:cubicBezTo>
                    <a:pt x="5549" y="3156"/>
                    <a:pt x="5513" y="3180"/>
                    <a:pt x="5490" y="3192"/>
                  </a:cubicBezTo>
                  <a:lnTo>
                    <a:pt x="4859" y="3311"/>
                  </a:lnTo>
                  <a:cubicBezTo>
                    <a:pt x="4799" y="3335"/>
                    <a:pt x="4740" y="3370"/>
                    <a:pt x="4728" y="3454"/>
                  </a:cubicBezTo>
                  <a:cubicBezTo>
                    <a:pt x="4680" y="3585"/>
                    <a:pt x="4644" y="3716"/>
                    <a:pt x="4561" y="3847"/>
                  </a:cubicBezTo>
                  <a:cubicBezTo>
                    <a:pt x="4537" y="3906"/>
                    <a:pt x="4537" y="3989"/>
                    <a:pt x="4561" y="4049"/>
                  </a:cubicBezTo>
                  <a:lnTo>
                    <a:pt x="4918" y="4585"/>
                  </a:lnTo>
                  <a:cubicBezTo>
                    <a:pt x="4942" y="4609"/>
                    <a:pt x="4942" y="4644"/>
                    <a:pt x="4906" y="4668"/>
                  </a:cubicBezTo>
                  <a:lnTo>
                    <a:pt x="4668" y="4906"/>
                  </a:lnTo>
                  <a:cubicBezTo>
                    <a:pt x="4655" y="4926"/>
                    <a:pt x="4638" y="4935"/>
                    <a:pt x="4622" y="4935"/>
                  </a:cubicBezTo>
                  <a:cubicBezTo>
                    <a:pt x="4609" y="4935"/>
                    <a:pt x="4595" y="4929"/>
                    <a:pt x="4585" y="4918"/>
                  </a:cubicBezTo>
                  <a:lnTo>
                    <a:pt x="4049" y="4561"/>
                  </a:lnTo>
                  <a:cubicBezTo>
                    <a:pt x="4019" y="4543"/>
                    <a:pt x="3984" y="4534"/>
                    <a:pt x="3948" y="4534"/>
                  </a:cubicBezTo>
                  <a:cubicBezTo>
                    <a:pt x="3912" y="4534"/>
                    <a:pt x="3876" y="4543"/>
                    <a:pt x="3847" y="4561"/>
                  </a:cubicBezTo>
                  <a:cubicBezTo>
                    <a:pt x="3728" y="4644"/>
                    <a:pt x="3585" y="4704"/>
                    <a:pt x="3454" y="4728"/>
                  </a:cubicBezTo>
                  <a:cubicBezTo>
                    <a:pt x="3394" y="4751"/>
                    <a:pt x="3335" y="4811"/>
                    <a:pt x="3311" y="4859"/>
                  </a:cubicBezTo>
                  <a:lnTo>
                    <a:pt x="3192" y="5490"/>
                  </a:lnTo>
                  <a:cubicBezTo>
                    <a:pt x="3192" y="5525"/>
                    <a:pt x="3168" y="5549"/>
                    <a:pt x="3120" y="5549"/>
                  </a:cubicBezTo>
                  <a:lnTo>
                    <a:pt x="2775" y="5549"/>
                  </a:lnTo>
                  <a:cubicBezTo>
                    <a:pt x="2751" y="5549"/>
                    <a:pt x="2716" y="5513"/>
                    <a:pt x="2704" y="5490"/>
                  </a:cubicBezTo>
                  <a:lnTo>
                    <a:pt x="2585" y="4859"/>
                  </a:lnTo>
                  <a:cubicBezTo>
                    <a:pt x="2573" y="4811"/>
                    <a:pt x="2525" y="4751"/>
                    <a:pt x="2454" y="4728"/>
                  </a:cubicBezTo>
                  <a:cubicBezTo>
                    <a:pt x="2323" y="4692"/>
                    <a:pt x="2180" y="4644"/>
                    <a:pt x="2049" y="4561"/>
                  </a:cubicBezTo>
                  <a:cubicBezTo>
                    <a:pt x="2019" y="4549"/>
                    <a:pt x="1986" y="4543"/>
                    <a:pt x="1954" y="4543"/>
                  </a:cubicBezTo>
                  <a:cubicBezTo>
                    <a:pt x="1921" y="4543"/>
                    <a:pt x="1888" y="4549"/>
                    <a:pt x="1858" y="4561"/>
                  </a:cubicBezTo>
                  <a:lnTo>
                    <a:pt x="1322" y="4918"/>
                  </a:lnTo>
                  <a:cubicBezTo>
                    <a:pt x="1306" y="4929"/>
                    <a:pt x="1293" y="4935"/>
                    <a:pt x="1280" y="4935"/>
                  </a:cubicBezTo>
                  <a:cubicBezTo>
                    <a:pt x="1265" y="4935"/>
                    <a:pt x="1252" y="4926"/>
                    <a:pt x="1239" y="4906"/>
                  </a:cubicBezTo>
                  <a:lnTo>
                    <a:pt x="1001" y="4668"/>
                  </a:lnTo>
                  <a:cubicBezTo>
                    <a:pt x="965" y="4644"/>
                    <a:pt x="965" y="4609"/>
                    <a:pt x="977" y="4585"/>
                  </a:cubicBezTo>
                  <a:lnTo>
                    <a:pt x="1334" y="4049"/>
                  </a:lnTo>
                  <a:cubicBezTo>
                    <a:pt x="1382" y="3989"/>
                    <a:pt x="1382" y="3906"/>
                    <a:pt x="1334" y="3847"/>
                  </a:cubicBezTo>
                  <a:cubicBezTo>
                    <a:pt x="1263" y="3728"/>
                    <a:pt x="1203" y="3585"/>
                    <a:pt x="1180" y="3454"/>
                  </a:cubicBezTo>
                  <a:cubicBezTo>
                    <a:pt x="1156" y="3394"/>
                    <a:pt x="1096" y="3335"/>
                    <a:pt x="1037" y="3311"/>
                  </a:cubicBezTo>
                  <a:lnTo>
                    <a:pt x="418" y="3192"/>
                  </a:lnTo>
                  <a:cubicBezTo>
                    <a:pt x="382" y="3192"/>
                    <a:pt x="358" y="3168"/>
                    <a:pt x="358" y="3120"/>
                  </a:cubicBezTo>
                  <a:lnTo>
                    <a:pt x="358" y="2775"/>
                  </a:lnTo>
                  <a:cubicBezTo>
                    <a:pt x="358" y="2751"/>
                    <a:pt x="382" y="2727"/>
                    <a:pt x="418" y="2704"/>
                  </a:cubicBezTo>
                  <a:lnTo>
                    <a:pt x="465" y="2692"/>
                  </a:lnTo>
                  <a:cubicBezTo>
                    <a:pt x="560" y="2680"/>
                    <a:pt x="620" y="2573"/>
                    <a:pt x="596" y="2477"/>
                  </a:cubicBezTo>
                  <a:cubicBezTo>
                    <a:pt x="586" y="2396"/>
                    <a:pt x="507" y="2341"/>
                    <a:pt x="425" y="2341"/>
                  </a:cubicBezTo>
                  <a:cubicBezTo>
                    <a:pt x="411" y="2341"/>
                    <a:pt x="396" y="2343"/>
                    <a:pt x="382" y="2346"/>
                  </a:cubicBezTo>
                  <a:lnTo>
                    <a:pt x="346" y="2370"/>
                  </a:lnTo>
                  <a:cubicBezTo>
                    <a:pt x="144" y="2406"/>
                    <a:pt x="1" y="2585"/>
                    <a:pt x="1" y="2775"/>
                  </a:cubicBezTo>
                  <a:lnTo>
                    <a:pt x="1" y="3120"/>
                  </a:lnTo>
                  <a:cubicBezTo>
                    <a:pt x="1" y="3335"/>
                    <a:pt x="144" y="3513"/>
                    <a:pt x="346" y="3537"/>
                  </a:cubicBezTo>
                  <a:lnTo>
                    <a:pt x="858" y="3644"/>
                  </a:lnTo>
                  <a:cubicBezTo>
                    <a:pt x="894" y="3728"/>
                    <a:pt x="941" y="3835"/>
                    <a:pt x="977" y="3906"/>
                  </a:cubicBezTo>
                  <a:lnTo>
                    <a:pt x="680" y="4359"/>
                  </a:lnTo>
                  <a:cubicBezTo>
                    <a:pt x="560" y="4525"/>
                    <a:pt x="596" y="4763"/>
                    <a:pt x="739" y="4894"/>
                  </a:cubicBezTo>
                  <a:lnTo>
                    <a:pt x="977" y="5132"/>
                  </a:lnTo>
                  <a:cubicBezTo>
                    <a:pt x="1067" y="5216"/>
                    <a:pt x="1182" y="5259"/>
                    <a:pt x="1292" y="5259"/>
                  </a:cubicBezTo>
                  <a:cubicBezTo>
                    <a:pt x="1371" y="5259"/>
                    <a:pt x="1448" y="5237"/>
                    <a:pt x="1513" y="5192"/>
                  </a:cubicBezTo>
                  <a:lnTo>
                    <a:pt x="1965" y="4894"/>
                  </a:lnTo>
                  <a:cubicBezTo>
                    <a:pt x="2049" y="4942"/>
                    <a:pt x="2144" y="4978"/>
                    <a:pt x="2227" y="5013"/>
                  </a:cubicBezTo>
                  <a:lnTo>
                    <a:pt x="2335" y="5537"/>
                  </a:lnTo>
                  <a:cubicBezTo>
                    <a:pt x="2382" y="5728"/>
                    <a:pt x="2561" y="5871"/>
                    <a:pt x="2751" y="5871"/>
                  </a:cubicBezTo>
                  <a:lnTo>
                    <a:pt x="3097" y="5871"/>
                  </a:lnTo>
                  <a:cubicBezTo>
                    <a:pt x="3299" y="5871"/>
                    <a:pt x="3478" y="5728"/>
                    <a:pt x="3513" y="5537"/>
                  </a:cubicBezTo>
                  <a:lnTo>
                    <a:pt x="3620" y="5013"/>
                  </a:lnTo>
                  <a:cubicBezTo>
                    <a:pt x="3704" y="4978"/>
                    <a:pt x="3811" y="4942"/>
                    <a:pt x="3882" y="4894"/>
                  </a:cubicBezTo>
                  <a:lnTo>
                    <a:pt x="4323" y="5192"/>
                  </a:lnTo>
                  <a:cubicBezTo>
                    <a:pt x="4391" y="5241"/>
                    <a:pt x="4472" y="5264"/>
                    <a:pt x="4552" y="5264"/>
                  </a:cubicBezTo>
                  <a:cubicBezTo>
                    <a:pt x="4667" y="5264"/>
                    <a:pt x="4781" y="5217"/>
                    <a:pt x="4859" y="5132"/>
                  </a:cubicBezTo>
                  <a:lnTo>
                    <a:pt x="5097" y="4894"/>
                  </a:lnTo>
                  <a:cubicBezTo>
                    <a:pt x="5252" y="4740"/>
                    <a:pt x="5263" y="4525"/>
                    <a:pt x="5156" y="4359"/>
                  </a:cubicBezTo>
                  <a:lnTo>
                    <a:pt x="4859" y="3906"/>
                  </a:lnTo>
                  <a:cubicBezTo>
                    <a:pt x="4906" y="3823"/>
                    <a:pt x="4954" y="3728"/>
                    <a:pt x="4978" y="3644"/>
                  </a:cubicBezTo>
                  <a:lnTo>
                    <a:pt x="5502" y="3537"/>
                  </a:lnTo>
                  <a:cubicBezTo>
                    <a:pt x="5692" y="3489"/>
                    <a:pt x="5847" y="3311"/>
                    <a:pt x="5847" y="3120"/>
                  </a:cubicBezTo>
                  <a:lnTo>
                    <a:pt x="5847" y="2775"/>
                  </a:lnTo>
                  <a:cubicBezTo>
                    <a:pt x="5847" y="2549"/>
                    <a:pt x="5716" y="2382"/>
                    <a:pt x="5502" y="2334"/>
                  </a:cubicBezTo>
                  <a:lnTo>
                    <a:pt x="4990" y="2227"/>
                  </a:lnTo>
                  <a:cubicBezTo>
                    <a:pt x="4954" y="2144"/>
                    <a:pt x="4906" y="2037"/>
                    <a:pt x="4871" y="1965"/>
                  </a:cubicBezTo>
                  <a:lnTo>
                    <a:pt x="5168" y="1513"/>
                  </a:lnTo>
                  <a:cubicBezTo>
                    <a:pt x="5287" y="1346"/>
                    <a:pt x="5252" y="1108"/>
                    <a:pt x="5109" y="977"/>
                  </a:cubicBezTo>
                  <a:lnTo>
                    <a:pt x="4871" y="739"/>
                  </a:lnTo>
                  <a:cubicBezTo>
                    <a:pt x="4780" y="656"/>
                    <a:pt x="4666" y="613"/>
                    <a:pt x="4555" y="613"/>
                  </a:cubicBezTo>
                  <a:cubicBezTo>
                    <a:pt x="4476" y="613"/>
                    <a:pt x="4399" y="635"/>
                    <a:pt x="4335" y="680"/>
                  </a:cubicBezTo>
                  <a:lnTo>
                    <a:pt x="3882" y="977"/>
                  </a:lnTo>
                  <a:cubicBezTo>
                    <a:pt x="3799" y="941"/>
                    <a:pt x="3704" y="894"/>
                    <a:pt x="3620" y="858"/>
                  </a:cubicBezTo>
                  <a:lnTo>
                    <a:pt x="3513" y="346"/>
                  </a:lnTo>
                  <a:cubicBezTo>
                    <a:pt x="3466" y="144"/>
                    <a:pt x="3287" y="1"/>
                    <a:pt x="30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399;p92">
              <a:extLst>
                <a:ext uri="{FF2B5EF4-FFF2-40B4-BE49-F238E27FC236}">
                  <a16:creationId xmlns:a16="http://schemas.microsoft.com/office/drawing/2014/main" id="{8971C7E2-1937-3E8E-ABD3-8D3228768B5C}"/>
                </a:ext>
              </a:extLst>
            </p:cNvPr>
            <p:cNvSpPr/>
            <p:nvPr/>
          </p:nvSpPr>
          <p:spPr>
            <a:xfrm>
              <a:off x="6305888" y="3129884"/>
              <a:ext cx="64488" cy="64456"/>
            </a:xfrm>
            <a:custGeom>
              <a:avLst/>
              <a:gdLst/>
              <a:ahLst/>
              <a:cxnLst/>
              <a:rect l="l" t="t" r="r" b="b"/>
              <a:pathLst>
                <a:path w="2026" h="2025" extrusionOk="0">
                  <a:moveTo>
                    <a:pt x="1013" y="1"/>
                  </a:moveTo>
                  <a:cubicBezTo>
                    <a:pt x="453" y="1"/>
                    <a:pt x="1" y="441"/>
                    <a:pt x="1" y="1013"/>
                  </a:cubicBezTo>
                  <a:cubicBezTo>
                    <a:pt x="1" y="1561"/>
                    <a:pt x="442" y="2025"/>
                    <a:pt x="1013" y="2025"/>
                  </a:cubicBezTo>
                  <a:cubicBezTo>
                    <a:pt x="1227" y="2025"/>
                    <a:pt x="1442" y="1942"/>
                    <a:pt x="1620" y="1811"/>
                  </a:cubicBezTo>
                  <a:cubicBezTo>
                    <a:pt x="1692" y="1751"/>
                    <a:pt x="1704" y="1632"/>
                    <a:pt x="1644" y="1561"/>
                  </a:cubicBezTo>
                  <a:cubicBezTo>
                    <a:pt x="1608" y="1517"/>
                    <a:pt x="1549" y="1491"/>
                    <a:pt x="1493" y="1491"/>
                  </a:cubicBezTo>
                  <a:cubicBezTo>
                    <a:pt x="1457" y="1491"/>
                    <a:pt x="1422" y="1502"/>
                    <a:pt x="1394" y="1525"/>
                  </a:cubicBezTo>
                  <a:cubicBezTo>
                    <a:pt x="1275" y="1620"/>
                    <a:pt x="1144" y="1668"/>
                    <a:pt x="989" y="1668"/>
                  </a:cubicBezTo>
                  <a:cubicBezTo>
                    <a:pt x="632" y="1668"/>
                    <a:pt x="358" y="1370"/>
                    <a:pt x="358" y="1025"/>
                  </a:cubicBezTo>
                  <a:cubicBezTo>
                    <a:pt x="382" y="668"/>
                    <a:pt x="668" y="370"/>
                    <a:pt x="1025" y="370"/>
                  </a:cubicBezTo>
                  <a:cubicBezTo>
                    <a:pt x="1382" y="370"/>
                    <a:pt x="1668" y="668"/>
                    <a:pt x="1668" y="1013"/>
                  </a:cubicBezTo>
                  <a:cubicBezTo>
                    <a:pt x="1668" y="1120"/>
                    <a:pt x="1739" y="1191"/>
                    <a:pt x="1846" y="1191"/>
                  </a:cubicBezTo>
                  <a:cubicBezTo>
                    <a:pt x="1942" y="1191"/>
                    <a:pt x="2025" y="1120"/>
                    <a:pt x="2025" y="1013"/>
                  </a:cubicBezTo>
                  <a:cubicBezTo>
                    <a:pt x="2025" y="453"/>
                    <a:pt x="1573" y="1"/>
                    <a:pt x="1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400;p92">
              <a:extLst>
                <a:ext uri="{FF2B5EF4-FFF2-40B4-BE49-F238E27FC236}">
                  <a16:creationId xmlns:a16="http://schemas.microsoft.com/office/drawing/2014/main" id="{B93BEF61-5A42-7494-4223-4706C72E6FB1}"/>
                </a:ext>
              </a:extLst>
            </p:cNvPr>
            <p:cNvSpPr/>
            <p:nvPr/>
          </p:nvSpPr>
          <p:spPr>
            <a:xfrm>
              <a:off x="6173634" y="2997631"/>
              <a:ext cx="70153" cy="70153"/>
            </a:xfrm>
            <a:custGeom>
              <a:avLst/>
              <a:gdLst/>
              <a:ahLst/>
              <a:cxnLst/>
              <a:rect l="l" t="t" r="r" b="b"/>
              <a:pathLst>
                <a:path w="2204" h="2204" extrusionOk="0">
                  <a:moveTo>
                    <a:pt x="1096" y="370"/>
                  </a:moveTo>
                  <a:cubicBezTo>
                    <a:pt x="1501" y="370"/>
                    <a:pt x="1834" y="703"/>
                    <a:pt x="1834" y="1108"/>
                  </a:cubicBezTo>
                  <a:cubicBezTo>
                    <a:pt x="1834" y="1501"/>
                    <a:pt x="1501" y="1834"/>
                    <a:pt x="1096" y="1834"/>
                  </a:cubicBezTo>
                  <a:cubicBezTo>
                    <a:pt x="691" y="1834"/>
                    <a:pt x="370" y="1501"/>
                    <a:pt x="370" y="1108"/>
                  </a:cubicBezTo>
                  <a:cubicBezTo>
                    <a:pt x="370" y="703"/>
                    <a:pt x="703" y="370"/>
                    <a:pt x="1096" y="370"/>
                  </a:cubicBezTo>
                  <a:close/>
                  <a:moveTo>
                    <a:pt x="1096" y="1"/>
                  </a:moveTo>
                  <a:cubicBezTo>
                    <a:pt x="489" y="1"/>
                    <a:pt x="1" y="489"/>
                    <a:pt x="1" y="1108"/>
                  </a:cubicBezTo>
                  <a:cubicBezTo>
                    <a:pt x="1" y="1715"/>
                    <a:pt x="489" y="2203"/>
                    <a:pt x="1096" y="2203"/>
                  </a:cubicBezTo>
                  <a:cubicBezTo>
                    <a:pt x="1715" y="2191"/>
                    <a:pt x="2203" y="1703"/>
                    <a:pt x="2203" y="1108"/>
                  </a:cubicBezTo>
                  <a:cubicBezTo>
                    <a:pt x="2203" y="489"/>
                    <a:pt x="1715" y="1"/>
                    <a:pt x="1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6401;p92">
            <a:extLst>
              <a:ext uri="{FF2B5EF4-FFF2-40B4-BE49-F238E27FC236}">
                <a16:creationId xmlns:a16="http://schemas.microsoft.com/office/drawing/2014/main" id="{5DD5C809-ABFD-99BE-E571-B607DAC1702A}"/>
              </a:ext>
            </a:extLst>
          </p:cNvPr>
          <p:cNvGrpSpPr/>
          <p:nvPr/>
        </p:nvGrpSpPr>
        <p:grpSpPr>
          <a:xfrm>
            <a:off x="8941993" y="3935787"/>
            <a:ext cx="445131" cy="448434"/>
            <a:chOff x="6571955" y="2919170"/>
            <a:chExt cx="308878" cy="311170"/>
          </a:xfrm>
          <a:solidFill>
            <a:schemeClr val="bg1"/>
          </a:solidFill>
        </p:grpSpPr>
        <p:sp>
          <p:nvSpPr>
            <p:cNvPr id="158" name="Google Shape;16402;p92">
              <a:extLst>
                <a:ext uri="{FF2B5EF4-FFF2-40B4-BE49-F238E27FC236}">
                  <a16:creationId xmlns:a16="http://schemas.microsoft.com/office/drawing/2014/main" id="{10856CC0-1CF7-41A4-7BE8-CA7071B06027}"/>
                </a:ext>
              </a:extLst>
            </p:cNvPr>
            <p:cNvSpPr/>
            <p:nvPr/>
          </p:nvSpPr>
          <p:spPr>
            <a:xfrm>
              <a:off x="6571955" y="2919170"/>
              <a:ext cx="245982" cy="237675"/>
            </a:xfrm>
            <a:custGeom>
              <a:avLst/>
              <a:gdLst/>
              <a:ahLst/>
              <a:cxnLst/>
              <a:rect l="l" t="t" r="r" b="b"/>
              <a:pathLst>
                <a:path w="7728" h="7467" extrusionOk="0">
                  <a:moveTo>
                    <a:pt x="3084" y="1680"/>
                  </a:moveTo>
                  <a:cubicBezTo>
                    <a:pt x="3405" y="1680"/>
                    <a:pt x="3679" y="1942"/>
                    <a:pt x="3679" y="2275"/>
                  </a:cubicBezTo>
                  <a:lnTo>
                    <a:pt x="3679" y="4049"/>
                  </a:lnTo>
                  <a:cubicBezTo>
                    <a:pt x="3679" y="4371"/>
                    <a:pt x="3405" y="4644"/>
                    <a:pt x="3084" y="4644"/>
                  </a:cubicBezTo>
                  <a:lnTo>
                    <a:pt x="2203" y="4644"/>
                  </a:lnTo>
                  <a:cubicBezTo>
                    <a:pt x="2143" y="4644"/>
                    <a:pt x="2084" y="4680"/>
                    <a:pt x="2072" y="4740"/>
                  </a:cubicBezTo>
                  <a:cubicBezTo>
                    <a:pt x="2060" y="4787"/>
                    <a:pt x="1929" y="5204"/>
                    <a:pt x="2096" y="5490"/>
                  </a:cubicBezTo>
                  <a:cubicBezTo>
                    <a:pt x="2036" y="5478"/>
                    <a:pt x="1977" y="5442"/>
                    <a:pt x="1917" y="5395"/>
                  </a:cubicBezTo>
                  <a:cubicBezTo>
                    <a:pt x="1786" y="5299"/>
                    <a:pt x="1703" y="5073"/>
                    <a:pt x="1679" y="4775"/>
                  </a:cubicBezTo>
                  <a:cubicBezTo>
                    <a:pt x="1679" y="4704"/>
                    <a:pt x="1608" y="4644"/>
                    <a:pt x="1536" y="4644"/>
                  </a:cubicBezTo>
                  <a:lnTo>
                    <a:pt x="822" y="4644"/>
                  </a:lnTo>
                  <a:cubicBezTo>
                    <a:pt x="488" y="4644"/>
                    <a:pt x="226" y="4371"/>
                    <a:pt x="226" y="4049"/>
                  </a:cubicBezTo>
                  <a:lnTo>
                    <a:pt x="226" y="2275"/>
                  </a:lnTo>
                  <a:cubicBezTo>
                    <a:pt x="226" y="1942"/>
                    <a:pt x="488" y="1680"/>
                    <a:pt x="822" y="1680"/>
                  </a:cubicBezTo>
                  <a:close/>
                  <a:moveTo>
                    <a:pt x="2739" y="1"/>
                  </a:moveTo>
                  <a:cubicBezTo>
                    <a:pt x="2334" y="1"/>
                    <a:pt x="2024" y="322"/>
                    <a:pt x="2024" y="715"/>
                  </a:cubicBezTo>
                  <a:lnTo>
                    <a:pt x="2024" y="1382"/>
                  </a:lnTo>
                  <a:lnTo>
                    <a:pt x="881" y="1382"/>
                  </a:lnTo>
                  <a:cubicBezTo>
                    <a:pt x="393" y="1382"/>
                    <a:pt x="0" y="1763"/>
                    <a:pt x="0" y="2263"/>
                  </a:cubicBezTo>
                  <a:lnTo>
                    <a:pt x="0" y="4025"/>
                  </a:lnTo>
                  <a:cubicBezTo>
                    <a:pt x="0" y="4513"/>
                    <a:pt x="393" y="4906"/>
                    <a:pt x="881" y="4906"/>
                  </a:cubicBezTo>
                  <a:lnTo>
                    <a:pt x="1465" y="4906"/>
                  </a:lnTo>
                  <a:cubicBezTo>
                    <a:pt x="1500" y="5240"/>
                    <a:pt x="1619" y="5466"/>
                    <a:pt x="1822" y="5621"/>
                  </a:cubicBezTo>
                  <a:cubicBezTo>
                    <a:pt x="1893" y="5668"/>
                    <a:pt x="1953" y="5704"/>
                    <a:pt x="2024" y="5740"/>
                  </a:cubicBezTo>
                  <a:lnTo>
                    <a:pt x="2024" y="7323"/>
                  </a:lnTo>
                  <a:lnTo>
                    <a:pt x="1977" y="7323"/>
                  </a:lnTo>
                  <a:cubicBezTo>
                    <a:pt x="1977" y="7395"/>
                    <a:pt x="2036" y="7466"/>
                    <a:pt x="2131" y="7466"/>
                  </a:cubicBezTo>
                  <a:cubicBezTo>
                    <a:pt x="2215" y="7466"/>
                    <a:pt x="2274" y="7407"/>
                    <a:pt x="2274" y="7323"/>
                  </a:cubicBezTo>
                  <a:lnTo>
                    <a:pt x="2274" y="5787"/>
                  </a:lnTo>
                  <a:lnTo>
                    <a:pt x="2298" y="5787"/>
                  </a:lnTo>
                  <a:cubicBezTo>
                    <a:pt x="2393" y="5787"/>
                    <a:pt x="2489" y="5776"/>
                    <a:pt x="2548" y="5752"/>
                  </a:cubicBezTo>
                  <a:cubicBezTo>
                    <a:pt x="2620" y="5740"/>
                    <a:pt x="2679" y="5668"/>
                    <a:pt x="2679" y="5597"/>
                  </a:cubicBezTo>
                  <a:cubicBezTo>
                    <a:pt x="2679" y="5514"/>
                    <a:pt x="2620" y="5442"/>
                    <a:pt x="2548" y="5430"/>
                  </a:cubicBezTo>
                  <a:cubicBezTo>
                    <a:pt x="2477" y="5406"/>
                    <a:pt x="2429" y="5383"/>
                    <a:pt x="2393" y="5335"/>
                  </a:cubicBezTo>
                  <a:cubicBezTo>
                    <a:pt x="2322" y="5216"/>
                    <a:pt x="2334" y="5037"/>
                    <a:pt x="2370" y="4906"/>
                  </a:cubicBezTo>
                  <a:lnTo>
                    <a:pt x="3120" y="4906"/>
                  </a:lnTo>
                  <a:cubicBezTo>
                    <a:pt x="3620" y="4906"/>
                    <a:pt x="4001" y="4513"/>
                    <a:pt x="4001" y="4025"/>
                  </a:cubicBezTo>
                  <a:lnTo>
                    <a:pt x="4001" y="2263"/>
                  </a:lnTo>
                  <a:cubicBezTo>
                    <a:pt x="4001" y="1763"/>
                    <a:pt x="3620" y="1382"/>
                    <a:pt x="3120" y="1382"/>
                  </a:cubicBezTo>
                  <a:lnTo>
                    <a:pt x="2298" y="1382"/>
                  </a:lnTo>
                  <a:lnTo>
                    <a:pt x="2298" y="1156"/>
                  </a:lnTo>
                  <a:lnTo>
                    <a:pt x="3024" y="1156"/>
                  </a:lnTo>
                  <a:cubicBezTo>
                    <a:pt x="3096" y="1156"/>
                    <a:pt x="3167" y="1096"/>
                    <a:pt x="3167" y="1013"/>
                  </a:cubicBezTo>
                  <a:cubicBezTo>
                    <a:pt x="3167" y="930"/>
                    <a:pt x="3108" y="858"/>
                    <a:pt x="3024" y="858"/>
                  </a:cubicBezTo>
                  <a:lnTo>
                    <a:pt x="2298" y="858"/>
                  </a:lnTo>
                  <a:lnTo>
                    <a:pt x="2298" y="692"/>
                  </a:lnTo>
                  <a:cubicBezTo>
                    <a:pt x="2298" y="453"/>
                    <a:pt x="2489" y="263"/>
                    <a:pt x="2727" y="263"/>
                  </a:cubicBezTo>
                  <a:lnTo>
                    <a:pt x="7001" y="263"/>
                  </a:lnTo>
                  <a:cubicBezTo>
                    <a:pt x="7239" y="263"/>
                    <a:pt x="7430" y="453"/>
                    <a:pt x="7430" y="692"/>
                  </a:cubicBezTo>
                  <a:lnTo>
                    <a:pt x="7430" y="858"/>
                  </a:lnTo>
                  <a:lnTo>
                    <a:pt x="3632" y="858"/>
                  </a:lnTo>
                  <a:cubicBezTo>
                    <a:pt x="3560" y="858"/>
                    <a:pt x="3489" y="918"/>
                    <a:pt x="3489" y="1013"/>
                  </a:cubicBezTo>
                  <a:cubicBezTo>
                    <a:pt x="3489" y="1084"/>
                    <a:pt x="3548" y="1156"/>
                    <a:pt x="3632" y="1156"/>
                  </a:cubicBezTo>
                  <a:lnTo>
                    <a:pt x="7430" y="1156"/>
                  </a:lnTo>
                  <a:lnTo>
                    <a:pt x="7430" y="1823"/>
                  </a:lnTo>
                  <a:cubicBezTo>
                    <a:pt x="7430" y="1906"/>
                    <a:pt x="7489" y="1977"/>
                    <a:pt x="7573" y="1977"/>
                  </a:cubicBezTo>
                  <a:cubicBezTo>
                    <a:pt x="7656" y="1977"/>
                    <a:pt x="7727" y="1918"/>
                    <a:pt x="7727" y="1823"/>
                  </a:cubicBezTo>
                  <a:lnTo>
                    <a:pt x="7727" y="715"/>
                  </a:lnTo>
                  <a:cubicBezTo>
                    <a:pt x="7727" y="311"/>
                    <a:pt x="7394" y="1"/>
                    <a:pt x="7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03;p92">
              <a:extLst>
                <a:ext uri="{FF2B5EF4-FFF2-40B4-BE49-F238E27FC236}">
                  <a16:creationId xmlns:a16="http://schemas.microsoft.com/office/drawing/2014/main" id="{C1489D1B-F4EA-4B22-FDC1-CE7267005F7E}"/>
                </a:ext>
              </a:extLst>
            </p:cNvPr>
            <p:cNvSpPr/>
            <p:nvPr/>
          </p:nvSpPr>
          <p:spPr>
            <a:xfrm>
              <a:off x="6708760" y="3206436"/>
              <a:ext cx="33740" cy="9517"/>
            </a:xfrm>
            <a:custGeom>
              <a:avLst/>
              <a:gdLst/>
              <a:ahLst/>
              <a:cxnLst/>
              <a:rect l="l" t="t" r="r" b="b"/>
              <a:pathLst>
                <a:path w="1060" h="299" extrusionOk="0">
                  <a:moveTo>
                    <a:pt x="155" y="1"/>
                  </a:moveTo>
                  <a:cubicBezTo>
                    <a:pt x="84" y="1"/>
                    <a:pt x="0" y="60"/>
                    <a:pt x="0" y="156"/>
                  </a:cubicBezTo>
                  <a:cubicBezTo>
                    <a:pt x="0" y="239"/>
                    <a:pt x="60" y="299"/>
                    <a:pt x="155" y="299"/>
                  </a:cubicBezTo>
                  <a:lnTo>
                    <a:pt x="917" y="299"/>
                  </a:lnTo>
                  <a:cubicBezTo>
                    <a:pt x="989" y="299"/>
                    <a:pt x="1060" y="239"/>
                    <a:pt x="1060" y="156"/>
                  </a:cubicBezTo>
                  <a:cubicBezTo>
                    <a:pt x="1060" y="84"/>
                    <a:pt x="1000"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404;p92">
              <a:extLst>
                <a:ext uri="{FF2B5EF4-FFF2-40B4-BE49-F238E27FC236}">
                  <a16:creationId xmlns:a16="http://schemas.microsoft.com/office/drawing/2014/main" id="{061869FE-0EC2-FBB0-A5D0-648E03B34601}"/>
                </a:ext>
              </a:extLst>
            </p:cNvPr>
            <p:cNvSpPr/>
            <p:nvPr/>
          </p:nvSpPr>
          <p:spPr>
            <a:xfrm>
              <a:off x="6604549" y="2993079"/>
              <a:ext cx="59904" cy="51565"/>
            </a:xfrm>
            <a:custGeom>
              <a:avLst/>
              <a:gdLst/>
              <a:ahLst/>
              <a:cxnLst/>
              <a:rect l="l" t="t" r="r" b="b"/>
              <a:pathLst>
                <a:path w="1882" h="1620" extrusionOk="0">
                  <a:moveTo>
                    <a:pt x="1346" y="275"/>
                  </a:moveTo>
                  <a:cubicBezTo>
                    <a:pt x="1512" y="275"/>
                    <a:pt x="1596" y="441"/>
                    <a:pt x="1596" y="596"/>
                  </a:cubicBezTo>
                  <a:cubicBezTo>
                    <a:pt x="1596" y="834"/>
                    <a:pt x="1357" y="1096"/>
                    <a:pt x="941" y="1322"/>
                  </a:cubicBezTo>
                  <a:cubicBezTo>
                    <a:pt x="524" y="1096"/>
                    <a:pt x="286" y="834"/>
                    <a:pt x="286" y="596"/>
                  </a:cubicBezTo>
                  <a:cubicBezTo>
                    <a:pt x="286" y="441"/>
                    <a:pt x="381" y="275"/>
                    <a:pt x="536" y="275"/>
                  </a:cubicBezTo>
                  <a:cubicBezTo>
                    <a:pt x="655" y="275"/>
                    <a:pt x="750" y="334"/>
                    <a:pt x="798" y="382"/>
                  </a:cubicBezTo>
                  <a:cubicBezTo>
                    <a:pt x="834" y="429"/>
                    <a:pt x="881" y="441"/>
                    <a:pt x="941" y="441"/>
                  </a:cubicBezTo>
                  <a:cubicBezTo>
                    <a:pt x="1000" y="441"/>
                    <a:pt x="1048" y="406"/>
                    <a:pt x="1095" y="382"/>
                  </a:cubicBezTo>
                  <a:cubicBezTo>
                    <a:pt x="1131" y="334"/>
                    <a:pt x="1226" y="275"/>
                    <a:pt x="1346" y="275"/>
                  </a:cubicBezTo>
                  <a:close/>
                  <a:moveTo>
                    <a:pt x="536" y="1"/>
                  </a:moveTo>
                  <a:cubicBezTo>
                    <a:pt x="238" y="1"/>
                    <a:pt x="0" y="263"/>
                    <a:pt x="0" y="596"/>
                  </a:cubicBezTo>
                  <a:cubicBezTo>
                    <a:pt x="0" y="798"/>
                    <a:pt x="107" y="1215"/>
                    <a:pt x="834" y="1584"/>
                  </a:cubicBezTo>
                  <a:cubicBezTo>
                    <a:pt x="869" y="1608"/>
                    <a:pt x="917" y="1620"/>
                    <a:pt x="941" y="1620"/>
                  </a:cubicBezTo>
                  <a:cubicBezTo>
                    <a:pt x="976" y="1620"/>
                    <a:pt x="1012" y="1608"/>
                    <a:pt x="1048" y="1584"/>
                  </a:cubicBezTo>
                  <a:cubicBezTo>
                    <a:pt x="1762" y="1215"/>
                    <a:pt x="1881" y="798"/>
                    <a:pt x="1881" y="596"/>
                  </a:cubicBezTo>
                  <a:cubicBezTo>
                    <a:pt x="1881" y="263"/>
                    <a:pt x="1643" y="1"/>
                    <a:pt x="1346" y="1"/>
                  </a:cubicBezTo>
                  <a:cubicBezTo>
                    <a:pt x="1167" y="1"/>
                    <a:pt x="1036" y="72"/>
                    <a:pt x="941" y="132"/>
                  </a:cubicBezTo>
                  <a:cubicBezTo>
                    <a:pt x="857" y="72"/>
                    <a:pt x="714"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405;p92">
              <a:extLst>
                <a:ext uri="{FF2B5EF4-FFF2-40B4-BE49-F238E27FC236}">
                  <a16:creationId xmlns:a16="http://schemas.microsoft.com/office/drawing/2014/main" id="{B1C5430C-9C60-1215-4D5E-876C951F86EA}"/>
                </a:ext>
              </a:extLst>
            </p:cNvPr>
            <p:cNvSpPr/>
            <p:nvPr/>
          </p:nvSpPr>
          <p:spPr>
            <a:xfrm>
              <a:off x="6634469" y="2991933"/>
              <a:ext cx="246364" cy="238407"/>
            </a:xfrm>
            <a:custGeom>
              <a:avLst/>
              <a:gdLst/>
              <a:ahLst/>
              <a:cxnLst/>
              <a:rect l="l" t="t" r="r" b="b"/>
              <a:pathLst>
                <a:path w="7740" h="7490" extrusionOk="0">
                  <a:moveTo>
                    <a:pt x="6847" y="1727"/>
                  </a:moveTo>
                  <a:cubicBezTo>
                    <a:pt x="7180" y="1727"/>
                    <a:pt x="7442" y="1989"/>
                    <a:pt x="7442" y="2323"/>
                  </a:cubicBezTo>
                  <a:lnTo>
                    <a:pt x="7442" y="4085"/>
                  </a:lnTo>
                  <a:lnTo>
                    <a:pt x="7454" y="4085"/>
                  </a:lnTo>
                  <a:cubicBezTo>
                    <a:pt x="7454" y="4406"/>
                    <a:pt x="7192" y="4680"/>
                    <a:pt x="6859" y="4680"/>
                  </a:cubicBezTo>
                  <a:lnTo>
                    <a:pt x="6144" y="4680"/>
                  </a:lnTo>
                  <a:cubicBezTo>
                    <a:pt x="6073" y="4680"/>
                    <a:pt x="6013" y="4740"/>
                    <a:pt x="6001" y="4811"/>
                  </a:cubicBezTo>
                  <a:cubicBezTo>
                    <a:pt x="5990" y="5121"/>
                    <a:pt x="5894" y="5335"/>
                    <a:pt x="5751" y="5454"/>
                  </a:cubicBezTo>
                  <a:cubicBezTo>
                    <a:pt x="5692" y="5490"/>
                    <a:pt x="5632" y="5525"/>
                    <a:pt x="5573" y="5537"/>
                  </a:cubicBezTo>
                  <a:cubicBezTo>
                    <a:pt x="5728" y="5252"/>
                    <a:pt x="5609" y="4835"/>
                    <a:pt x="5597" y="4799"/>
                  </a:cubicBezTo>
                  <a:cubicBezTo>
                    <a:pt x="5585" y="4740"/>
                    <a:pt x="5525" y="4692"/>
                    <a:pt x="5466" y="4692"/>
                  </a:cubicBezTo>
                  <a:lnTo>
                    <a:pt x="4585" y="4692"/>
                  </a:lnTo>
                  <a:cubicBezTo>
                    <a:pt x="4251" y="4692"/>
                    <a:pt x="3989" y="4418"/>
                    <a:pt x="3989" y="4097"/>
                  </a:cubicBezTo>
                  <a:lnTo>
                    <a:pt x="3989" y="2323"/>
                  </a:lnTo>
                  <a:cubicBezTo>
                    <a:pt x="3989" y="1989"/>
                    <a:pt x="4251" y="1727"/>
                    <a:pt x="4585" y="1727"/>
                  </a:cubicBezTo>
                  <a:close/>
                  <a:moveTo>
                    <a:pt x="5430" y="6609"/>
                  </a:moveTo>
                  <a:lnTo>
                    <a:pt x="5430" y="6776"/>
                  </a:lnTo>
                  <a:cubicBezTo>
                    <a:pt x="5430" y="7014"/>
                    <a:pt x="5239" y="7204"/>
                    <a:pt x="5001" y="7204"/>
                  </a:cubicBezTo>
                  <a:lnTo>
                    <a:pt x="727" y="7204"/>
                  </a:lnTo>
                  <a:cubicBezTo>
                    <a:pt x="489" y="7204"/>
                    <a:pt x="298" y="7014"/>
                    <a:pt x="298" y="6776"/>
                  </a:cubicBezTo>
                  <a:lnTo>
                    <a:pt x="298" y="6609"/>
                  </a:lnTo>
                  <a:close/>
                  <a:moveTo>
                    <a:pt x="5573" y="1"/>
                  </a:moveTo>
                  <a:cubicBezTo>
                    <a:pt x="5489" y="1"/>
                    <a:pt x="5418" y="61"/>
                    <a:pt x="5418" y="144"/>
                  </a:cubicBezTo>
                  <a:lnTo>
                    <a:pt x="5418" y="1430"/>
                  </a:lnTo>
                  <a:lnTo>
                    <a:pt x="4585" y="1430"/>
                  </a:lnTo>
                  <a:cubicBezTo>
                    <a:pt x="4096" y="1430"/>
                    <a:pt x="3704" y="1823"/>
                    <a:pt x="3704" y="2311"/>
                  </a:cubicBezTo>
                  <a:lnTo>
                    <a:pt x="3704" y="4073"/>
                  </a:lnTo>
                  <a:cubicBezTo>
                    <a:pt x="3704" y="4573"/>
                    <a:pt x="4096" y="4954"/>
                    <a:pt x="4585" y="4954"/>
                  </a:cubicBezTo>
                  <a:lnTo>
                    <a:pt x="5347" y="4954"/>
                  </a:lnTo>
                  <a:cubicBezTo>
                    <a:pt x="5359" y="5073"/>
                    <a:pt x="5370" y="5264"/>
                    <a:pt x="5311" y="5383"/>
                  </a:cubicBezTo>
                  <a:cubicBezTo>
                    <a:pt x="5287" y="5442"/>
                    <a:pt x="5239" y="5478"/>
                    <a:pt x="5168" y="5478"/>
                  </a:cubicBezTo>
                  <a:cubicBezTo>
                    <a:pt x="5097" y="5490"/>
                    <a:pt x="5025" y="5549"/>
                    <a:pt x="5025" y="5645"/>
                  </a:cubicBezTo>
                  <a:cubicBezTo>
                    <a:pt x="5025" y="5716"/>
                    <a:pt x="5097" y="5787"/>
                    <a:pt x="5168" y="5799"/>
                  </a:cubicBezTo>
                  <a:cubicBezTo>
                    <a:pt x="5228" y="5823"/>
                    <a:pt x="5311" y="5835"/>
                    <a:pt x="5418" y="5835"/>
                  </a:cubicBezTo>
                  <a:lnTo>
                    <a:pt x="5430" y="5835"/>
                  </a:lnTo>
                  <a:lnTo>
                    <a:pt x="5430" y="6323"/>
                  </a:lnTo>
                  <a:lnTo>
                    <a:pt x="298" y="6323"/>
                  </a:lnTo>
                  <a:lnTo>
                    <a:pt x="298" y="5656"/>
                  </a:lnTo>
                  <a:cubicBezTo>
                    <a:pt x="298" y="5585"/>
                    <a:pt x="239" y="5502"/>
                    <a:pt x="144" y="5502"/>
                  </a:cubicBezTo>
                  <a:cubicBezTo>
                    <a:pt x="72" y="5502"/>
                    <a:pt x="1" y="5561"/>
                    <a:pt x="1" y="5656"/>
                  </a:cubicBezTo>
                  <a:lnTo>
                    <a:pt x="1" y="6776"/>
                  </a:lnTo>
                  <a:cubicBezTo>
                    <a:pt x="1" y="7180"/>
                    <a:pt x="334" y="7490"/>
                    <a:pt x="715" y="7490"/>
                  </a:cubicBezTo>
                  <a:lnTo>
                    <a:pt x="4989" y="7490"/>
                  </a:lnTo>
                  <a:cubicBezTo>
                    <a:pt x="5394" y="7490"/>
                    <a:pt x="5704" y="7157"/>
                    <a:pt x="5704" y="6776"/>
                  </a:cubicBezTo>
                  <a:lnTo>
                    <a:pt x="5704" y="5787"/>
                  </a:lnTo>
                  <a:cubicBezTo>
                    <a:pt x="5775" y="5764"/>
                    <a:pt x="5847" y="5728"/>
                    <a:pt x="5906" y="5668"/>
                  </a:cubicBezTo>
                  <a:cubicBezTo>
                    <a:pt x="6097" y="5525"/>
                    <a:pt x="6216" y="5287"/>
                    <a:pt x="6263" y="4954"/>
                  </a:cubicBezTo>
                  <a:lnTo>
                    <a:pt x="6847" y="4954"/>
                  </a:lnTo>
                  <a:cubicBezTo>
                    <a:pt x="7335" y="4954"/>
                    <a:pt x="7728" y="4573"/>
                    <a:pt x="7728" y="4085"/>
                  </a:cubicBezTo>
                  <a:lnTo>
                    <a:pt x="7728" y="2311"/>
                  </a:lnTo>
                  <a:cubicBezTo>
                    <a:pt x="7740" y="1835"/>
                    <a:pt x="7359" y="1430"/>
                    <a:pt x="6859" y="1430"/>
                  </a:cubicBezTo>
                  <a:lnTo>
                    <a:pt x="5716" y="1430"/>
                  </a:lnTo>
                  <a:lnTo>
                    <a:pt x="5716" y="144"/>
                  </a:lnTo>
                  <a:cubicBezTo>
                    <a:pt x="5716" y="72"/>
                    <a:pt x="5656" y="1"/>
                    <a:pt x="5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406;p92">
              <a:extLst>
                <a:ext uri="{FF2B5EF4-FFF2-40B4-BE49-F238E27FC236}">
                  <a16:creationId xmlns:a16="http://schemas.microsoft.com/office/drawing/2014/main" id="{69539B1F-7B33-83AD-A07F-3821E54F47D9}"/>
                </a:ext>
              </a:extLst>
            </p:cNvPr>
            <p:cNvSpPr/>
            <p:nvPr/>
          </p:nvSpPr>
          <p:spPr>
            <a:xfrm>
              <a:off x="6790627" y="3057885"/>
              <a:ext cx="52329" cy="60668"/>
            </a:xfrm>
            <a:custGeom>
              <a:avLst/>
              <a:gdLst/>
              <a:ahLst/>
              <a:cxnLst/>
              <a:rect l="l" t="t" r="r" b="b"/>
              <a:pathLst>
                <a:path w="1644" h="1906" extrusionOk="0">
                  <a:moveTo>
                    <a:pt x="822" y="286"/>
                  </a:moveTo>
                  <a:cubicBezTo>
                    <a:pt x="976" y="286"/>
                    <a:pt x="1084" y="405"/>
                    <a:pt x="1084" y="536"/>
                  </a:cubicBezTo>
                  <a:cubicBezTo>
                    <a:pt x="1084" y="679"/>
                    <a:pt x="964" y="786"/>
                    <a:pt x="822" y="786"/>
                  </a:cubicBezTo>
                  <a:cubicBezTo>
                    <a:pt x="691" y="786"/>
                    <a:pt x="572" y="667"/>
                    <a:pt x="572" y="536"/>
                  </a:cubicBezTo>
                  <a:cubicBezTo>
                    <a:pt x="572" y="405"/>
                    <a:pt x="691" y="286"/>
                    <a:pt x="822" y="286"/>
                  </a:cubicBezTo>
                  <a:close/>
                  <a:moveTo>
                    <a:pt x="936" y="1096"/>
                  </a:moveTo>
                  <a:cubicBezTo>
                    <a:pt x="1165" y="1096"/>
                    <a:pt x="1345" y="1305"/>
                    <a:pt x="1345" y="1548"/>
                  </a:cubicBezTo>
                  <a:cubicBezTo>
                    <a:pt x="1345" y="1572"/>
                    <a:pt x="1322" y="1608"/>
                    <a:pt x="1286" y="1608"/>
                  </a:cubicBezTo>
                  <a:lnTo>
                    <a:pt x="369" y="1608"/>
                  </a:lnTo>
                  <a:cubicBezTo>
                    <a:pt x="333" y="1608"/>
                    <a:pt x="298" y="1572"/>
                    <a:pt x="298" y="1548"/>
                  </a:cubicBezTo>
                  <a:lnTo>
                    <a:pt x="298" y="1537"/>
                  </a:lnTo>
                  <a:cubicBezTo>
                    <a:pt x="298" y="1298"/>
                    <a:pt x="500" y="1096"/>
                    <a:pt x="738" y="1096"/>
                  </a:cubicBezTo>
                  <a:lnTo>
                    <a:pt x="917" y="1096"/>
                  </a:lnTo>
                  <a:cubicBezTo>
                    <a:pt x="923" y="1096"/>
                    <a:pt x="929" y="1096"/>
                    <a:pt x="936" y="1096"/>
                  </a:cubicBezTo>
                  <a:close/>
                  <a:moveTo>
                    <a:pt x="822" y="1"/>
                  </a:moveTo>
                  <a:cubicBezTo>
                    <a:pt x="512" y="1"/>
                    <a:pt x="274" y="239"/>
                    <a:pt x="274" y="548"/>
                  </a:cubicBezTo>
                  <a:cubicBezTo>
                    <a:pt x="274" y="679"/>
                    <a:pt x="322" y="798"/>
                    <a:pt x="393" y="894"/>
                  </a:cubicBezTo>
                  <a:cubicBezTo>
                    <a:pt x="167" y="1013"/>
                    <a:pt x="0" y="1251"/>
                    <a:pt x="0" y="1537"/>
                  </a:cubicBezTo>
                  <a:lnTo>
                    <a:pt x="0" y="1548"/>
                  </a:lnTo>
                  <a:cubicBezTo>
                    <a:pt x="0" y="1739"/>
                    <a:pt x="167" y="1906"/>
                    <a:pt x="369" y="1906"/>
                  </a:cubicBezTo>
                  <a:lnTo>
                    <a:pt x="1286" y="1906"/>
                  </a:lnTo>
                  <a:cubicBezTo>
                    <a:pt x="1476" y="1906"/>
                    <a:pt x="1643" y="1739"/>
                    <a:pt x="1643" y="1548"/>
                  </a:cubicBezTo>
                  <a:lnTo>
                    <a:pt x="1643" y="1537"/>
                  </a:lnTo>
                  <a:cubicBezTo>
                    <a:pt x="1643" y="1251"/>
                    <a:pt x="1476" y="1013"/>
                    <a:pt x="1262" y="894"/>
                  </a:cubicBezTo>
                  <a:cubicBezTo>
                    <a:pt x="1334" y="798"/>
                    <a:pt x="1381" y="679"/>
                    <a:pt x="1381" y="548"/>
                  </a:cubicBezTo>
                  <a:cubicBezTo>
                    <a:pt x="1381" y="251"/>
                    <a:pt x="1143" y="1"/>
                    <a:pt x="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407;p92">
              <a:extLst>
                <a:ext uri="{FF2B5EF4-FFF2-40B4-BE49-F238E27FC236}">
                  <a16:creationId xmlns:a16="http://schemas.microsoft.com/office/drawing/2014/main" id="{80C069CA-1885-150B-FC95-BBDD0F2F6118}"/>
                </a:ext>
              </a:extLst>
            </p:cNvPr>
            <p:cNvSpPr/>
            <p:nvPr/>
          </p:nvSpPr>
          <p:spPr>
            <a:xfrm>
              <a:off x="6712166" y="2975286"/>
              <a:ext cx="73941" cy="9485"/>
            </a:xfrm>
            <a:custGeom>
              <a:avLst/>
              <a:gdLst/>
              <a:ahLst/>
              <a:cxnLst/>
              <a:rect l="l" t="t" r="r" b="b"/>
              <a:pathLst>
                <a:path w="2323" h="298" extrusionOk="0">
                  <a:moveTo>
                    <a:pt x="155" y="0"/>
                  </a:moveTo>
                  <a:cubicBezTo>
                    <a:pt x="72" y="0"/>
                    <a:pt x="0" y="60"/>
                    <a:pt x="0" y="155"/>
                  </a:cubicBezTo>
                  <a:cubicBezTo>
                    <a:pt x="0" y="238"/>
                    <a:pt x="60" y="298"/>
                    <a:pt x="155" y="298"/>
                  </a:cubicBezTo>
                  <a:lnTo>
                    <a:pt x="2179" y="298"/>
                  </a:lnTo>
                  <a:cubicBezTo>
                    <a:pt x="2251" y="298"/>
                    <a:pt x="2322" y="238"/>
                    <a:pt x="2322" y="155"/>
                  </a:cubicBezTo>
                  <a:cubicBezTo>
                    <a:pt x="2322" y="60"/>
                    <a:pt x="2263" y="0"/>
                    <a:pt x="2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08;p92">
              <a:extLst>
                <a:ext uri="{FF2B5EF4-FFF2-40B4-BE49-F238E27FC236}">
                  <a16:creationId xmlns:a16="http://schemas.microsoft.com/office/drawing/2014/main" id="{629DDF14-ABC9-FF55-8449-CBFAA4272432}"/>
                </a:ext>
              </a:extLst>
            </p:cNvPr>
            <p:cNvSpPr/>
            <p:nvPr/>
          </p:nvSpPr>
          <p:spPr>
            <a:xfrm>
              <a:off x="6712166" y="2993461"/>
              <a:ext cx="73941" cy="9517"/>
            </a:xfrm>
            <a:custGeom>
              <a:avLst/>
              <a:gdLst/>
              <a:ahLst/>
              <a:cxnLst/>
              <a:rect l="l" t="t" r="r" b="b"/>
              <a:pathLst>
                <a:path w="2323" h="299" extrusionOk="0">
                  <a:moveTo>
                    <a:pt x="155" y="1"/>
                  </a:moveTo>
                  <a:cubicBezTo>
                    <a:pt x="72" y="1"/>
                    <a:pt x="0" y="60"/>
                    <a:pt x="0" y="143"/>
                  </a:cubicBezTo>
                  <a:cubicBezTo>
                    <a:pt x="0" y="239"/>
                    <a:pt x="60" y="298"/>
                    <a:pt x="155" y="298"/>
                  </a:cubicBezTo>
                  <a:lnTo>
                    <a:pt x="2179" y="298"/>
                  </a:lnTo>
                  <a:cubicBezTo>
                    <a:pt x="2251" y="298"/>
                    <a:pt x="2322" y="239"/>
                    <a:pt x="2322" y="143"/>
                  </a:cubicBezTo>
                  <a:cubicBezTo>
                    <a:pt x="2322" y="60"/>
                    <a:pt x="2263" y="1"/>
                    <a:pt x="2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409;p92">
              <a:extLst>
                <a:ext uri="{FF2B5EF4-FFF2-40B4-BE49-F238E27FC236}">
                  <a16:creationId xmlns:a16="http://schemas.microsoft.com/office/drawing/2014/main" id="{FFB87A1C-F32B-BD19-7AA3-E191E38F335A}"/>
                </a:ext>
              </a:extLst>
            </p:cNvPr>
            <p:cNvSpPr/>
            <p:nvPr/>
          </p:nvSpPr>
          <p:spPr>
            <a:xfrm>
              <a:off x="6712166" y="3012050"/>
              <a:ext cx="73941" cy="9485"/>
            </a:xfrm>
            <a:custGeom>
              <a:avLst/>
              <a:gdLst/>
              <a:ahLst/>
              <a:cxnLst/>
              <a:rect l="l" t="t" r="r" b="b"/>
              <a:pathLst>
                <a:path w="2323" h="298" extrusionOk="0">
                  <a:moveTo>
                    <a:pt x="155" y="0"/>
                  </a:moveTo>
                  <a:cubicBezTo>
                    <a:pt x="72" y="0"/>
                    <a:pt x="0" y="60"/>
                    <a:pt x="0" y="143"/>
                  </a:cubicBezTo>
                  <a:cubicBezTo>
                    <a:pt x="0" y="238"/>
                    <a:pt x="60" y="298"/>
                    <a:pt x="155" y="298"/>
                  </a:cubicBezTo>
                  <a:lnTo>
                    <a:pt x="2179" y="298"/>
                  </a:lnTo>
                  <a:cubicBezTo>
                    <a:pt x="2263" y="274"/>
                    <a:pt x="2322" y="214"/>
                    <a:pt x="2322" y="143"/>
                  </a:cubicBezTo>
                  <a:cubicBezTo>
                    <a:pt x="2322" y="71"/>
                    <a:pt x="2263" y="0"/>
                    <a:pt x="2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410;p92">
              <a:extLst>
                <a:ext uri="{FF2B5EF4-FFF2-40B4-BE49-F238E27FC236}">
                  <a16:creationId xmlns:a16="http://schemas.microsoft.com/office/drawing/2014/main" id="{F44E9072-6B1E-B0BB-12F5-DC07BA1085C2}"/>
                </a:ext>
              </a:extLst>
            </p:cNvPr>
            <p:cNvSpPr/>
            <p:nvPr/>
          </p:nvSpPr>
          <p:spPr>
            <a:xfrm>
              <a:off x="6662511" y="3103752"/>
              <a:ext cx="73941" cy="27310"/>
            </a:xfrm>
            <a:custGeom>
              <a:avLst/>
              <a:gdLst/>
              <a:ahLst/>
              <a:cxnLst/>
              <a:rect l="l" t="t" r="r" b="b"/>
              <a:pathLst>
                <a:path w="2323" h="858" extrusionOk="0">
                  <a:moveTo>
                    <a:pt x="2037" y="298"/>
                  </a:moveTo>
                  <a:lnTo>
                    <a:pt x="2037" y="584"/>
                  </a:lnTo>
                  <a:lnTo>
                    <a:pt x="298" y="584"/>
                  </a:lnTo>
                  <a:lnTo>
                    <a:pt x="298" y="298"/>
                  </a:lnTo>
                  <a:close/>
                  <a:moveTo>
                    <a:pt x="144" y="0"/>
                  </a:moveTo>
                  <a:cubicBezTo>
                    <a:pt x="72" y="0"/>
                    <a:pt x="1" y="60"/>
                    <a:pt x="1" y="155"/>
                  </a:cubicBezTo>
                  <a:lnTo>
                    <a:pt x="1" y="715"/>
                  </a:lnTo>
                  <a:cubicBezTo>
                    <a:pt x="1" y="786"/>
                    <a:pt x="60" y="858"/>
                    <a:pt x="144" y="858"/>
                  </a:cubicBezTo>
                  <a:lnTo>
                    <a:pt x="2168" y="858"/>
                  </a:lnTo>
                  <a:cubicBezTo>
                    <a:pt x="2251" y="858"/>
                    <a:pt x="2322" y="798"/>
                    <a:pt x="2322" y="715"/>
                  </a:cubicBezTo>
                  <a:lnTo>
                    <a:pt x="2322" y="155"/>
                  </a:lnTo>
                  <a:cubicBezTo>
                    <a:pt x="2322" y="72"/>
                    <a:pt x="2263" y="0"/>
                    <a:pt x="2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411;p92">
              <a:extLst>
                <a:ext uri="{FF2B5EF4-FFF2-40B4-BE49-F238E27FC236}">
                  <a16:creationId xmlns:a16="http://schemas.microsoft.com/office/drawing/2014/main" id="{B395762B-423B-7E5A-8A89-3485A9B7241D}"/>
                </a:ext>
              </a:extLst>
            </p:cNvPr>
            <p:cNvSpPr/>
            <p:nvPr/>
          </p:nvSpPr>
          <p:spPr>
            <a:xfrm>
              <a:off x="6662893" y="3140134"/>
              <a:ext cx="73941" cy="9485"/>
            </a:xfrm>
            <a:custGeom>
              <a:avLst/>
              <a:gdLst/>
              <a:ahLst/>
              <a:cxnLst/>
              <a:rect l="l" t="t" r="r" b="b"/>
              <a:pathLst>
                <a:path w="2323" h="298" extrusionOk="0">
                  <a:moveTo>
                    <a:pt x="155" y="0"/>
                  </a:moveTo>
                  <a:cubicBezTo>
                    <a:pt x="72" y="0"/>
                    <a:pt x="1" y="60"/>
                    <a:pt x="1" y="155"/>
                  </a:cubicBezTo>
                  <a:cubicBezTo>
                    <a:pt x="1" y="238"/>
                    <a:pt x="60" y="298"/>
                    <a:pt x="155" y="298"/>
                  </a:cubicBezTo>
                  <a:lnTo>
                    <a:pt x="2180" y="298"/>
                  </a:lnTo>
                  <a:cubicBezTo>
                    <a:pt x="2251" y="298"/>
                    <a:pt x="2322" y="238"/>
                    <a:pt x="2322" y="155"/>
                  </a:cubicBezTo>
                  <a:cubicBezTo>
                    <a:pt x="2322" y="60"/>
                    <a:pt x="2251" y="0"/>
                    <a:pt x="2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412;p92">
            <a:extLst>
              <a:ext uri="{FF2B5EF4-FFF2-40B4-BE49-F238E27FC236}">
                <a16:creationId xmlns:a16="http://schemas.microsoft.com/office/drawing/2014/main" id="{3F018E2F-2F68-BAE7-8AD9-0896C702F9D3}"/>
              </a:ext>
            </a:extLst>
          </p:cNvPr>
          <p:cNvGrpSpPr/>
          <p:nvPr/>
        </p:nvGrpSpPr>
        <p:grpSpPr>
          <a:xfrm>
            <a:off x="10279498" y="3958219"/>
            <a:ext cx="505223" cy="404168"/>
            <a:chOff x="7500054" y="2934735"/>
            <a:chExt cx="350576" cy="280454"/>
          </a:xfrm>
          <a:solidFill>
            <a:schemeClr val="bg1"/>
          </a:solidFill>
        </p:grpSpPr>
        <p:sp>
          <p:nvSpPr>
            <p:cNvPr id="169" name="Google Shape;16413;p92">
              <a:extLst>
                <a:ext uri="{FF2B5EF4-FFF2-40B4-BE49-F238E27FC236}">
                  <a16:creationId xmlns:a16="http://schemas.microsoft.com/office/drawing/2014/main" id="{40C4A3D1-E2AB-9835-0BAA-C91AD949F1C3}"/>
                </a:ext>
              </a:extLst>
            </p:cNvPr>
            <p:cNvSpPr/>
            <p:nvPr/>
          </p:nvSpPr>
          <p:spPr>
            <a:xfrm>
              <a:off x="7571671" y="2959371"/>
              <a:ext cx="191426" cy="10249"/>
            </a:xfrm>
            <a:custGeom>
              <a:avLst/>
              <a:gdLst/>
              <a:ahLst/>
              <a:cxnLst/>
              <a:rect l="l" t="t" r="r" b="b"/>
              <a:pathLst>
                <a:path w="6014" h="322" extrusionOk="0">
                  <a:moveTo>
                    <a:pt x="156" y="0"/>
                  </a:moveTo>
                  <a:cubicBezTo>
                    <a:pt x="72" y="0"/>
                    <a:pt x="1" y="71"/>
                    <a:pt x="1" y="167"/>
                  </a:cubicBezTo>
                  <a:cubicBezTo>
                    <a:pt x="1" y="250"/>
                    <a:pt x="72" y="322"/>
                    <a:pt x="156" y="322"/>
                  </a:cubicBezTo>
                  <a:lnTo>
                    <a:pt x="5847" y="322"/>
                  </a:lnTo>
                  <a:cubicBezTo>
                    <a:pt x="5930" y="322"/>
                    <a:pt x="6014" y="250"/>
                    <a:pt x="6014" y="167"/>
                  </a:cubicBezTo>
                  <a:cubicBezTo>
                    <a:pt x="6014" y="71"/>
                    <a:pt x="5930" y="0"/>
                    <a:pt x="58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6414;p92">
              <a:extLst>
                <a:ext uri="{FF2B5EF4-FFF2-40B4-BE49-F238E27FC236}">
                  <a16:creationId xmlns:a16="http://schemas.microsoft.com/office/drawing/2014/main" id="{29F80E49-2AED-51E3-32FF-2B3442F5A1AF}"/>
                </a:ext>
              </a:extLst>
            </p:cNvPr>
            <p:cNvSpPr/>
            <p:nvPr/>
          </p:nvSpPr>
          <p:spPr>
            <a:xfrm>
              <a:off x="7500054" y="2934735"/>
              <a:ext cx="350576" cy="280454"/>
            </a:xfrm>
            <a:custGeom>
              <a:avLst/>
              <a:gdLst/>
              <a:ahLst/>
              <a:cxnLst/>
              <a:rect l="l" t="t" r="r" b="b"/>
              <a:pathLst>
                <a:path w="11014" h="8811" extrusionOk="0">
                  <a:moveTo>
                    <a:pt x="1501" y="310"/>
                  </a:moveTo>
                  <a:lnTo>
                    <a:pt x="1501" y="1560"/>
                  </a:lnTo>
                  <a:lnTo>
                    <a:pt x="310" y="1560"/>
                  </a:lnTo>
                  <a:lnTo>
                    <a:pt x="310" y="417"/>
                  </a:lnTo>
                  <a:cubicBezTo>
                    <a:pt x="310" y="357"/>
                    <a:pt x="358" y="310"/>
                    <a:pt x="417" y="310"/>
                  </a:cubicBezTo>
                  <a:close/>
                  <a:moveTo>
                    <a:pt x="8990" y="310"/>
                  </a:moveTo>
                  <a:cubicBezTo>
                    <a:pt x="9049" y="310"/>
                    <a:pt x="9097" y="357"/>
                    <a:pt x="9097" y="417"/>
                  </a:cubicBezTo>
                  <a:lnTo>
                    <a:pt x="9097" y="1560"/>
                  </a:lnTo>
                  <a:lnTo>
                    <a:pt x="1834" y="1560"/>
                  </a:lnTo>
                  <a:lnTo>
                    <a:pt x="1834" y="310"/>
                  </a:lnTo>
                  <a:close/>
                  <a:moveTo>
                    <a:pt x="10419" y="3453"/>
                  </a:moveTo>
                  <a:cubicBezTo>
                    <a:pt x="10561" y="3453"/>
                    <a:pt x="10704" y="3572"/>
                    <a:pt x="10704" y="3739"/>
                  </a:cubicBezTo>
                  <a:cubicBezTo>
                    <a:pt x="10704" y="3893"/>
                    <a:pt x="10561" y="4013"/>
                    <a:pt x="10419" y="4013"/>
                  </a:cubicBezTo>
                  <a:cubicBezTo>
                    <a:pt x="10264" y="4013"/>
                    <a:pt x="10133" y="3893"/>
                    <a:pt x="10133" y="3739"/>
                  </a:cubicBezTo>
                  <a:cubicBezTo>
                    <a:pt x="10133" y="3572"/>
                    <a:pt x="10252" y="3453"/>
                    <a:pt x="10419" y="3453"/>
                  </a:cubicBezTo>
                  <a:close/>
                  <a:moveTo>
                    <a:pt x="6537" y="4786"/>
                  </a:moveTo>
                  <a:cubicBezTo>
                    <a:pt x="6680" y="4786"/>
                    <a:pt x="6811" y="4906"/>
                    <a:pt x="6811" y="5072"/>
                  </a:cubicBezTo>
                  <a:cubicBezTo>
                    <a:pt x="6811" y="5239"/>
                    <a:pt x="6680" y="5358"/>
                    <a:pt x="6537" y="5358"/>
                  </a:cubicBezTo>
                  <a:cubicBezTo>
                    <a:pt x="6382" y="5358"/>
                    <a:pt x="6251" y="5239"/>
                    <a:pt x="6251" y="5072"/>
                  </a:cubicBezTo>
                  <a:cubicBezTo>
                    <a:pt x="6251" y="4906"/>
                    <a:pt x="6370" y="4786"/>
                    <a:pt x="6537" y="4786"/>
                  </a:cubicBezTo>
                  <a:close/>
                  <a:moveTo>
                    <a:pt x="8240" y="6156"/>
                  </a:moveTo>
                  <a:cubicBezTo>
                    <a:pt x="8394" y="6156"/>
                    <a:pt x="8525" y="6275"/>
                    <a:pt x="8525" y="6441"/>
                  </a:cubicBezTo>
                  <a:cubicBezTo>
                    <a:pt x="8525" y="6608"/>
                    <a:pt x="8394" y="6727"/>
                    <a:pt x="8240" y="6727"/>
                  </a:cubicBezTo>
                  <a:cubicBezTo>
                    <a:pt x="8097" y="6727"/>
                    <a:pt x="7966" y="6608"/>
                    <a:pt x="7966" y="6441"/>
                  </a:cubicBezTo>
                  <a:cubicBezTo>
                    <a:pt x="7966" y="6299"/>
                    <a:pt x="8073" y="6156"/>
                    <a:pt x="8240" y="6156"/>
                  </a:cubicBezTo>
                  <a:close/>
                  <a:moveTo>
                    <a:pt x="4811" y="6382"/>
                  </a:moveTo>
                  <a:cubicBezTo>
                    <a:pt x="4954" y="6382"/>
                    <a:pt x="5085" y="6501"/>
                    <a:pt x="5085" y="6668"/>
                  </a:cubicBezTo>
                  <a:cubicBezTo>
                    <a:pt x="5085" y="6834"/>
                    <a:pt x="4954" y="6953"/>
                    <a:pt x="4811" y="6953"/>
                  </a:cubicBezTo>
                  <a:cubicBezTo>
                    <a:pt x="4656" y="6953"/>
                    <a:pt x="4525" y="6834"/>
                    <a:pt x="4525" y="6668"/>
                  </a:cubicBezTo>
                  <a:cubicBezTo>
                    <a:pt x="4525" y="6501"/>
                    <a:pt x="4644" y="6382"/>
                    <a:pt x="4811" y="6382"/>
                  </a:cubicBezTo>
                  <a:close/>
                  <a:moveTo>
                    <a:pt x="417" y="0"/>
                  </a:moveTo>
                  <a:cubicBezTo>
                    <a:pt x="179" y="0"/>
                    <a:pt x="1" y="143"/>
                    <a:pt x="1" y="417"/>
                  </a:cubicBezTo>
                  <a:lnTo>
                    <a:pt x="1" y="8382"/>
                  </a:lnTo>
                  <a:cubicBezTo>
                    <a:pt x="1" y="8620"/>
                    <a:pt x="191" y="8787"/>
                    <a:pt x="417" y="8787"/>
                  </a:cubicBezTo>
                  <a:lnTo>
                    <a:pt x="4513" y="8787"/>
                  </a:lnTo>
                  <a:cubicBezTo>
                    <a:pt x="4596" y="8787"/>
                    <a:pt x="4668" y="8715"/>
                    <a:pt x="4668" y="8632"/>
                  </a:cubicBezTo>
                  <a:cubicBezTo>
                    <a:pt x="4668" y="8537"/>
                    <a:pt x="4596" y="8465"/>
                    <a:pt x="4513" y="8465"/>
                  </a:cubicBezTo>
                  <a:lnTo>
                    <a:pt x="417" y="8465"/>
                  </a:lnTo>
                  <a:cubicBezTo>
                    <a:pt x="358" y="8465"/>
                    <a:pt x="310" y="8418"/>
                    <a:pt x="310" y="8358"/>
                  </a:cubicBezTo>
                  <a:lnTo>
                    <a:pt x="310" y="1869"/>
                  </a:lnTo>
                  <a:lnTo>
                    <a:pt x="9073" y="1869"/>
                  </a:lnTo>
                  <a:lnTo>
                    <a:pt x="9073" y="5144"/>
                  </a:lnTo>
                  <a:lnTo>
                    <a:pt x="8502" y="5894"/>
                  </a:lnTo>
                  <a:cubicBezTo>
                    <a:pt x="8418" y="5846"/>
                    <a:pt x="8335" y="5834"/>
                    <a:pt x="8240" y="5834"/>
                  </a:cubicBezTo>
                  <a:cubicBezTo>
                    <a:pt x="8109" y="5834"/>
                    <a:pt x="7978" y="5870"/>
                    <a:pt x="7871" y="5965"/>
                  </a:cubicBezTo>
                  <a:lnTo>
                    <a:pt x="7073" y="5322"/>
                  </a:lnTo>
                  <a:cubicBezTo>
                    <a:pt x="7109" y="5251"/>
                    <a:pt x="7132" y="5156"/>
                    <a:pt x="7132" y="5060"/>
                  </a:cubicBezTo>
                  <a:cubicBezTo>
                    <a:pt x="7132" y="4727"/>
                    <a:pt x="6859" y="4441"/>
                    <a:pt x="6513" y="4441"/>
                  </a:cubicBezTo>
                  <a:cubicBezTo>
                    <a:pt x="6192" y="4441"/>
                    <a:pt x="5906" y="4715"/>
                    <a:pt x="5906" y="5060"/>
                  </a:cubicBezTo>
                  <a:cubicBezTo>
                    <a:pt x="5906" y="5167"/>
                    <a:pt x="5942" y="5263"/>
                    <a:pt x="5978" y="5358"/>
                  </a:cubicBezTo>
                  <a:lnTo>
                    <a:pt x="5108" y="6144"/>
                  </a:lnTo>
                  <a:cubicBezTo>
                    <a:pt x="5013" y="6084"/>
                    <a:pt x="4906" y="6049"/>
                    <a:pt x="4787" y="6049"/>
                  </a:cubicBezTo>
                  <a:cubicBezTo>
                    <a:pt x="4465" y="6049"/>
                    <a:pt x="4180" y="6322"/>
                    <a:pt x="4180" y="6668"/>
                  </a:cubicBezTo>
                  <a:cubicBezTo>
                    <a:pt x="4180" y="6989"/>
                    <a:pt x="4454" y="7275"/>
                    <a:pt x="4787" y="7275"/>
                  </a:cubicBezTo>
                  <a:cubicBezTo>
                    <a:pt x="5132" y="7275"/>
                    <a:pt x="5406" y="7001"/>
                    <a:pt x="5406" y="6668"/>
                  </a:cubicBezTo>
                  <a:cubicBezTo>
                    <a:pt x="5406" y="6560"/>
                    <a:pt x="5370" y="6465"/>
                    <a:pt x="5323" y="6382"/>
                  </a:cubicBezTo>
                  <a:lnTo>
                    <a:pt x="6204" y="5572"/>
                  </a:lnTo>
                  <a:cubicBezTo>
                    <a:pt x="6299" y="5620"/>
                    <a:pt x="6394" y="5656"/>
                    <a:pt x="6501" y="5656"/>
                  </a:cubicBezTo>
                  <a:cubicBezTo>
                    <a:pt x="6620" y="5656"/>
                    <a:pt x="6740" y="5620"/>
                    <a:pt x="6835" y="5548"/>
                  </a:cubicBezTo>
                  <a:lnTo>
                    <a:pt x="7644" y="6203"/>
                  </a:lnTo>
                  <a:cubicBezTo>
                    <a:pt x="7621" y="6263"/>
                    <a:pt x="7609" y="6334"/>
                    <a:pt x="7609" y="6406"/>
                  </a:cubicBezTo>
                  <a:cubicBezTo>
                    <a:pt x="7609" y="6739"/>
                    <a:pt x="7871" y="7025"/>
                    <a:pt x="8216" y="7025"/>
                  </a:cubicBezTo>
                  <a:cubicBezTo>
                    <a:pt x="8561" y="7025"/>
                    <a:pt x="8823" y="6751"/>
                    <a:pt x="8823" y="6406"/>
                  </a:cubicBezTo>
                  <a:cubicBezTo>
                    <a:pt x="8823" y="6287"/>
                    <a:pt x="8799" y="6168"/>
                    <a:pt x="8716" y="6084"/>
                  </a:cubicBezTo>
                  <a:lnTo>
                    <a:pt x="9061" y="5656"/>
                  </a:lnTo>
                  <a:lnTo>
                    <a:pt x="9061" y="8382"/>
                  </a:lnTo>
                  <a:cubicBezTo>
                    <a:pt x="9061" y="8442"/>
                    <a:pt x="9014" y="8477"/>
                    <a:pt x="8954" y="8477"/>
                  </a:cubicBezTo>
                  <a:lnTo>
                    <a:pt x="5227" y="8477"/>
                  </a:lnTo>
                  <a:cubicBezTo>
                    <a:pt x="5132" y="8477"/>
                    <a:pt x="5061" y="8561"/>
                    <a:pt x="5061" y="8644"/>
                  </a:cubicBezTo>
                  <a:cubicBezTo>
                    <a:pt x="5061" y="8739"/>
                    <a:pt x="5132" y="8811"/>
                    <a:pt x="5227" y="8811"/>
                  </a:cubicBezTo>
                  <a:lnTo>
                    <a:pt x="8954" y="8811"/>
                  </a:lnTo>
                  <a:cubicBezTo>
                    <a:pt x="9192" y="8811"/>
                    <a:pt x="9371" y="8620"/>
                    <a:pt x="9371" y="8394"/>
                  </a:cubicBezTo>
                  <a:lnTo>
                    <a:pt x="9371" y="5287"/>
                  </a:lnTo>
                  <a:lnTo>
                    <a:pt x="10145" y="4298"/>
                  </a:lnTo>
                  <a:cubicBezTo>
                    <a:pt x="10228" y="4334"/>
                    <a:pt x="10299" y="4346"/>
                    <a:pt x="10383" y="4346"/>
                  </a:cubicBezTo>
                  <a:cubicBezTo>
                    <a:pt x="10716" y="4346"/>
                    <a:pt x="10990" y="4072"/>
                    <a:pt x="10990" y="3739"/>
                  </a:cubicBezTo>
                  <a:cubicBezTo>
                    <a:pt x="11014" y="3405"/>
                    <a:pt x="10740" y="3131"/>
                    <a:pt x="10419" y="3131"/>
                  </a:cubicBezTo>
                  <a:cubicBezTo>
                    <a:pt x="10085" y="3131"/>
                    <a:pt x="9811" y="3405"/>
                    <a:pt x="9811" y="3751"/>
                  </a:cubicBezTo>
                  <a:cubicBezTo>
                    <a:pt x="9811" y="3882"/>
                    <a:pt x="9847" y="4001"/>
                    <a:pt x="9930" y="4108"/>
                  </a:cubicBezTo>
                  <a:lnTo>
                    <a:pt x="9407" y="4763"/>
                  </a:lnTo>
                  <a:lnTo>
                    <a:pt x="9407" y="381"/>
                  </a:lnTo>
                  <a:cubicBezTo>
                    <a:pt x="9407" y="191"/>
                    <a:pt x="9276" y="0"/>
                    <a:pt x="89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6415;p92">
              <a:extLst>
                <a:ext uri="{FF2B5EF4-FFF2-40B4-BE49-F238E27FC236}">
                  <a16:creationId xmlns:a16="http://schemas.microsoft.com/office/drawing/2014/main" id="{35445068-C461-6B8C-97CF-843B8EA45739}"/>
                </a:ext>
              </a:extLst>
            </p:cNvPr>
            <p:cNvSpPr/>
            <p:nvPr/>
          </p:nvSpPr>
          <p:spPr>
            <a:xfrm>
              <a:off x="7539459" y="3074564"/>
              <a:ext cx="82663" cy="10249"/>
            </a:xfrm>
            <a:custGeom>
              <a:avLst/>
              <a:gdLst/>
              <a:ahLst/>
              <a:cxnLst/>
              <a:rect l="l" t="t" r="r" b="b"/>
              <a:pathLst>
                <a:path w="2597" h="322"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6416;p92">
              <a:extLst>
                <a:ext uri="{FF2B5EF4-FFF2-40B4-BE49-F238E27FC236}">
                  <a16:creationId xmlns:a16="http://schemas.microsoft.com/office/drawing/2014/main" id="{C54ACCCA-607E-32F9-32C2-47E5730D27CE}"/>
                </a:ext>
              </a:extLst>
            </p:cNvPr>
            <p:cNvSpPr/>
            <p:nvPr/>
          </p:nvSpPr>
          <p:spPr>
            <a:xfrm>
              <a:off x="7539459" y="3099582"/>
              <a:ext cx="82663" cy="10249"/>
            </a:xfrm>
            <a:custGeom>
              <a:avLst/>
              <a:gdLst/>
              <a:ahLst/>
              <a:cxnLst/>
              <a:rect l="l" t="t" r="r" b="b"/>
              <a:pathLst>
                <a:path w="2597" h="322" extrusionOk="0">
                  <a:moveTo>
                    <a:pt x="156" y="0"/>
                  </a:moveTo>
                  <a:cubicBezTo>
                    <a:pt x="72" y="0"/>
                    <a:pt x="1" y="72"/>
                    <a:pt x="1" y="167"/>
                  </a:cubicBezTo>
                  <a:cubicBezTo>
                    <a:pt x="1" y="250"/>
                    <a:pt x="72" y="322"/>
                    <a:pt x="156" y="322"/>
                  </a:cubicBezTo>
                  <a:lnTo>
                    <a:pt x="2442" y="322"/>
                  </a:lnTo>
                  <a:cubicBezTo>
                    <a:pt x="2525" y="322"/>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6417;p92">
              <a:extLst>
                <a:ext uri="{FF2B5EF4-FFF2-40B4-BE49-F238E27FC236}">
                  <a16:creationId xmlns:a16="http://schemas.microsoft.com/office/drawing/2014/main" id="{DC199936-4F4E-EACD-A2F9-A61C37A1F96E}"/>
                </a:ext>
              </a:extLst>
            </p:cNvPr>
            <p:cNvSpPr/>
            <p:nvPr/>
          </p:nvSpPr>
          <p:spPr>
            <a:xfrm>
              <a:off x="7539459" y="3124601"/>
              <a:ext cx="82663" cy="10631"/>
            </a:xfrm>
            <a:custGeom>
              <a:avLst/>
              <a:gdLst/>
              <a:ahLst/>
              <a:cxnLst/>
              <a:rect l="l" t="t" r="r" b="b"/>
              <a:pathLst>
                <a:path w="2597" h="334" extrusionOk="0">
                  <a:moveTo>
                    <a:pt x="156" y="0"/>
                  </a:moveTo>
                  <a:cubicBezTo>
                    <a:pt x="72" y="0"/>
                    <a:pt x="1" y="72"/>
                    <a:pt x="1" y="167"/>
                  </a:cubicBezTo>
                  <a:cubicBezTo>
                    <a:pt x="1" y="250"/>
                    <a:pt x="72" y="334"/>
                    <a:pt x="156" y="334"/>
                  </a:cubicBezTo>
                  <a:lnTo>
                    <a:pt x="2442" y="334"/>
                  </a:lnTo>
                  <a:cubicBezTo>
                    <a:pt x="2525" y="334"/>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6418;p92">
              <a:extLst>
                <a:ext uri="{FF2B5EF4-FFF2-40B4-BE49-F238E27FC236}">
                  <a16:creationId xmlns:a16="http://schemas.microsoft.com/office/drawing/2014/main" id="{8CCEFDD0-1812-856C-B6E4-561E6E5B3D0E}"/>
                </a:ext>
              </a:extLst>
            </p:cNvPr>
            <p:cNvSpPr/>
            <p:nvPr/>
          </p:nvSpPr>
          <p:spPr>
            <a:xfrm>
              <a:off x="7539459" y="3149587"/>
              <a:ext cx="82663" cy="10663"/>
            </a:xfrm>
            <a:custGeom>
              <a:avLst/>
              <a:gdLst/>
              <a:ahLst/>
              <a:cxnLst/>
              <a:rect l="l" t="t" r="r" b="b"/>
              <a:pathLst>
                <a:path w="2597" h="335" extrusionOk="0">
                  <a:moveTo>
                    <a:pt x="156" y="1"/>
                  </a:moveTo>
                  <a:cubicBezTo>
                    <a:pt x="72" y="1"/>
                    <a:pt x="1" y="84"/>
                    <a:pt x="1" y="168"/>
                  </a:cubicBezTo>
                  <a:cubicBezTo>
                    <a:pt x="1" y="263"/>
                    <a:pt x="72" y="334"/>
                    <a:pt x="156" y="334"/>
                  </a:cubicBezTo>
                  <a:lnTo>
                    <a:pt x="2442" y="334"/>
                  </a:lnTo>
                  <a:cubicBezTo>
                    <a:pt x="2525" y="334"/>
                    <a:pt x="2596" y="263"/>
                    <a:pt x="2596" y="168"/>
                  </a:cubicBezTo>
                  <a:cubicBezTo>
                    <a:pt x="2596" y="84"/>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6419;p92">
              <a:extLst>
                <a:ext uri="{FF2B5EF4-FFF2-40B4-BE49-F238E27FC236}">
                  <a16:creationId xmlns:a16="http://schemas.microsoft.com/office/drawing/2014/main" id="{CFECBB6B-9234-1E3C-E827-C773E9808902}"/>
                </a:ext>
              </a:extLst>
            </p:cNvPr>
            <p:cNvSpPr/>
            <p:nvPr/>
          </p:nvSpPr>
          <p:spPr>
            <a:xfrm>
              <a:off x="7539459" y="3174988"/>
              <a:ext cx="82663" cy="10281"/>
            </a:xfrm>
            <a:custGeom>
              <a:avLst/>
              <a:gdLst/>
              <a:ahLst/>
              <a:cxnLst/>
              <a:rect l="l" t="t" r="r" b="b"/>
              <a:pathLst>
                <a:path w="2597" h="323"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6420;p92">
              <a:extLst>
                <a:ext uri="{FF2B5EF4-FFF2-40B4-BE49-F238E27FC236}">
                  <a16:creationId xmlns:a16="http://schemas.microsoft.com/office/drawing/2014/main" id="{A3F9126E-F454-A82D-67A1-CAAF64873E7F}"/>
                </a:ext>
              </a:extLst>
            </p:cNvPr>
            <p:cNvSpPr/>
            <p:nvPr/>
          </p:nvSpPr>
          <p:spPr>
            <a:xfrm>
              <a:off x="7539459" y="3011286"/>
              <a:ext cx="220614" cy="47395"/>
            </a:xfrm>
            <a:custGeom>
              <a:avLst/>
              <a:gdLst/>
              <a:ahLst/>
              <a:cxnLst/>
              <a:rect l="l" t="t" r="r" b="b"/>
              <a:pathLst>
                <a:path w="6931" h="1489" extrusionOk="0">
                  <a:moveTo>
                    <a:pt x="418" y="0"/>
                  </a:moveTo>
                  <a:cubicBezTo>
                    <a:pt x="179" y="0"/>
                    <a:pt x="1" y="191"/>
                    <a:pt x="1" y="417"/>
                  </a:cubicBezTo>
                  <a:lnTo>
                    <a:pt x="1" y="1072"/>
                  </a:lnTo>
                  <a:cubicBezTo>
                    <a:pt x="1" y="1310"/>
                    <a:pt x="191" y="1488"/>
                    <a:pt x="418" y="1488"/>
                  </a:cubicBezTo>
                  <a:lnTo>
                    <a:pt x="3251" y="1488"/>
                  </a:lnTo>
                  <a:cubicBezTo>
                    <a:pt x="3346" y="1488"/>
                    <a:pt x="3418" y="1417"/>
                    <a:pt x="3418" y="1322"/>
                  </a:cubicBezTo>
                  <a:cubicBezTo>
                    <a:pt x="3418" y="1238"/>
                    <a:pt x="3346" y="1167"/>
                    <a:pt x="3251" y="1167"/>
                  </a:cubicBezTo>
                  <a:lnTo>
                    <a:pt x="418" y="1167"/>
                  </a:lnTo>
                  <a:cubicBezTo>
                    <a:pt x="358" y="1167"/>
                    <a:pt x="310" y="1119"/>
                    <a:pt x="310" y="1060"/>
                  </a:cubicBezTo>
                  <a:lnTo>
                    <a:pt x="310" y="405"/>
                  </a:lnTo>
                  <a:cubicBezTo>
                    <a:pt x="310" y="345"/>
                    <a:pt x="358" y="298"/>
                    <a:pt x="418" y="298"/>
                  </a:cubicBezTo>
                  <a:lnTo>
                    <a:pt x="6502" y="298"/>
                  </a:lnTo>
                  <a:cubicBezTo>
                    <a:pt x="6561" y="298"/>
                    <a:pt x="6609" y="345"/>
                    <a:pt x="6609" y="405"/>
                  </a:cubicBezTo>
                  <a:lnTo>
                    <a:pt x="6609" y="1060"/>
                  </a:lnTo>
                  <a:cubicBezTo>
                    <a:pt x="6609" y="1119"/>
                    <a:pt x="6561" y="1167"/>
                    <a:pt x="6502" y="1167"/>
                  </a:cubicBezTo>
                  <a:lnTo>
                    <a:pt x="4013" y="1167"/>
                  </a:lnTo>
                  <a:cubicBezTo>
                    <a:pt x="3930" y="1167"/>
                    <a:pt x="3847" y="1238"/>
                    <a:pt x="3847" y="1322"/>
                  </a:cubicBezTo>
                  <a:cubicBezTo>
                    <a:pt x="3847" y="1417"/>
                    <a:pt x="3930" y="1488"/>
                    <a:pt x="4013" y="1488"/>
                  </a:cubicBezTo>
                  <a:lnTo>
                    <a:pt x="6502" y="1488"/>
                  </a:lnTo>
                  <a:cubicBezTo>
                    <a:pt x="6740" y="1488"/>
                    <a:pt x="6918" y="1298"/>
                    <a:pt x="6918" y="1072"/>
                  </a:cubicBezTo>
                  <a:lnTo>
                    <a:pt x="6918" y="417"/>
                  </a:lnTo>
                  <a:cubicBezTo>
                    <a:pt x="6930" y="203"/>
                    <a:pt x="6740" y="0"/>
                    <a:pt x="6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6421;p92">
            <a:extLst>
              <a:ext uri="{FF2B5EF4-FFF2-40B4-BE49-F238E27FC236}">
                <a16:creationId xmlns:a16="http://schemas.microsoft.com/office/drawing/2014/main" id="{FF34004B-FCA3-6598-2FCF-F0F377BC6C27}"/>
              </a:ext>
            </a:extLst>
          </p:cNvPr>
          <p:cNvGrpSpPr/>
          <p:nvPr/>
        </p:nvGrpSpPr>
        <p:grpSpPr>
          <a:xfrm>
            <a:off x="9577132" y="3871646"/>
            <a:ext cx="478470" cy="512253"/>
            <a:chOff x="7055134" y="2919170"/>
            <a:chExt cx="290321" cy="310820"/>
          </a:xfrm>
          <a:solidFill>
            <a:schemeClr val="bg1"/>
          </a:solidFill>
        </p:grpSpPr>
        <p:sp>
          <p:nvSpPr>
            <p:cNvPr id="178" name="Google Shape;16422;p92">
              <a:extLst>
                <a:ext uri="{FF2B5EF4-FFF2-40B4-BE49-F238E27FC236}">
                  <a16:creationId xmlns:a16="http://schemas.microsoft.com/office/drawing/2014/main" id="{3EC78BF9-905E-A018-A9D8-E61DBE78BD84}"/>
                </a:ext>
              </a:extLst>
            </p:cNvPr>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6423;p92">
              <a:extLst>
                <a:ext uri="{FF2B5EF4-FFF2-40B4-BE49-F238E27FC236}">
                  <a16:creationId xmlns:a16="http://schemas.microsoft.com/office/drawing/2014/main" id="{5A28BE4B-92B3-F2AC-9531-559DA5EB95A4}"/>
                </a:ext>
              </a:extLst>
            </p:cNvPr>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424;p92">
              <a:extLst>
                <a:ext uri="{FF2B5EF4-FFF2-40B4-BE49-F238E27FC236}">
                  <a16:creationId xmlns:a16="http://schemas.microsoft.com/office/drawing/2014/main" id="{F8F5FB7F-EAEC-AAF7-45A5-9AA16FAEE5B0}"/>
                </a:ext>
              </a:extLst>
            </p:cNvPr>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425;p92">
              <a:extLst>
                <a:ext uri="{FF2B5EF4-FFF2-40B4-BE49-F238E27FC236}">
                  <a16:creationId xmlns:a16="http://schemas.microsoft.com/office/drawing/2014/main" id="{7D15A5B5-C96B-FBAB-B4EB-CE35AAB366F4}"/>
                </a:ext>
              </a:extLst>
            </p:cNvPr>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426;p92">
              <a:extLst>
                <a:ext uri="{FF2B5EF4-FFF2-40B4-BE49-F238E27FC236}">
                  <a16:creationId xmlns:a16="http://schemas.microsoft.com/office/drawing/2014/main" id="{8A5C0AC5-C2B0-422E-50D8-93AB5C9F2B2A}"/>
                </a:ext>
              </a:extLst>
            </p:cNvPr>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427;p92">
              <a:extLst>
                <a:ext uri="{FF2B5EF4-FFF2-40B4-BE49-F238E27FC236}">
                  <a16:creationId xmlns:a16="http://schemas.microsoft.com/office/drawing/2014/main" id="{032FBEBA-3FEC-8DE4-1CD5-325AFFBBA83E}"/>
                </a:ext>
              </a:extLst>
            </p:cNvPr>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428;p92">
              <a:extLst>
                <a:ext uri="{FF2B5EF4-FFF2-40B4-BE49-F238E27FC236}">
                  <a16:creationId xmlns:a16="http://schemas.microsoft.com/office/drawing/2014/main" id="{1B1F9557-0E99-22A2-EDB8-04D8C4F3EA05}"/>
                </a:ext>
              </a:extLst>
            </p:cNvPr>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429;p92">
              <a:extLst>
                <a:ext uri="{FF2B5EF4-FFF2-40B4-BE49-F238E27FC236}">
                  <a16:creationId xmlns:a16="http://schemas.microsoft.com/office/drawing/2014/main" id="{6A39D34C-68F0-625E-E0CE-A21B5277141F}"/>
                </a:ext>
              </a:extLst>
            </p:cNvPr>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430;p92">
              <a:extLst>
                <a:ext uri="{FF2B5EF4-FFF2-40B4-BE49-F238E27FC236}">
                  <a16:creationId xmlns:a16="http://schemas.microsoft.com/office/drawing/2014/main" id="{210A8186-CB19-3381-CBFD-F93A29983FFF}"/>
                </a:ext>
              </a:extLst>
            </p:cNvPr>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431;p92">
              <a:extLst>
                <a:ext uri="{FF2B5EF4-FFF2-40B4-BE49-F238E27FC236}">
                  <a16:creationId xmlns:a16="http://schemas.microsoft.com/office/drawing/2014/main" id="{98339C83-AF7F-C4FB-A037-523E589D31DD}"/>
                </a:ext>
              </a:extLst>
            </p:cNvPr>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432;p92">
              <a:extLst>
                <a:ext uri="{FF2B5EF4-FFF2-40B4-BE49-F238E27FC236}">
                  <a16:creationId xmlns:a16="http://schemas.microsoft.com/office/drawing/2014/main" id="{BEEFC398-A2A1-4FEC-DCDE-6931A0EC8E90}"/>
                </a:ext>
              </a:extLst>
            </p:cNvPr>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433;p92">
              <a:extLst>
                <a:ext uri="{FF2B5EF4-FFF2-40B4-BE49-F238E27FC236}">
                  <a16:creationId xmlns:a16="http://schemas.microsoft.com/office/drawing/2014/main" id="{E7A6F36C-3558-5472-0735-BCB39BE66645}"/>
                </a:ext>
              </a:extLst>
            </p:cNvPr>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434;p92">
              <a:extLst>
                <a:ext uri="{FF2B5EF4-FFF2-40B4-BE49-F238E27FC236}">
                  <a16:creationId xmlns:a16="http://schemas.microsoft.com/office/drawing/2014/main" id="{2ED74C9E-BAB3-E22B-3DB7-078457F74AE1}"/>
                </a:ext>
              </a:extLst>
            </p:cNvPr>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435;p92">
              <a:extLst>
                <a:ext uri="{FF2B5EF4-FFF2-40B4-BE49-F238E27FC236}">
                  <a16:creationId xmlns:a16="http://schemas.microsoft.com/office/drawing/2014/main" id="{F5934EFC-46A6-0CDD-BBD5-0AA95A2DD9F2}"/>
                </a:ext>
              </a:extLst>
            </p:cNvPr>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6436;p92">
            <a:extLst>
              <a:ext uri="{FF2B5EF4-FFF2-40B4-BE49-F238E27FC236}">
                <a16:creationId xmlns:a16="http://schemas.microsoft.com/office/drawing/2014/main" id="{F08B7817-FE99-C90F-AA56-FC5480F090F8}"/>
              </a:ext>
            </a:extLst>
          </p:cNvPr>
          <p:cNvGrpSpPr/>
          <p:nvPr/>
        </p:nvGrpSpPr>
        <p:grpSpPr>
          <a:xfrm>
            <a:off x="10978570" y="3909045"/>
            <a:ext cx="475727" cy="500865"/>
            <a:chOff x="7985143" y="2900613"/>
            <a:chExt cx="330109" cy="347552"/>
          </a:xfrm>
          <a:solidFill>
            <a:schemeClr val="bg1"/>
          </a:solidFill>
        </p:grpSpPr>
        <p:sp>
          <p:nvSpPr>
            <p:cNvPr id="193" name="Google Shape;16437;p92">
              <a:extLst>
                <a:ext uri="{FF2B5EF4-FFF2-40B4-BE49-F238E27FC236}">
                  <a16:creationId xmlns:a16="http://schemas.microsoft.com/office/drawing/2014/main" id="{88384883-0184-F879-80EB-D34B900A178E}"/>
                </a:ext>
              </a:extLst>
            </p:cNvPr>
            <p:cNvSpPr/>
            <p:nvPr/>
          </p:nvSpPr>
          <p:spPr>
            <a:xfrm>
              <a:off x="8143943" y="3145449"/>
              <a:ext cx="13273" cy="10631"/>
            </a:xfrm>
            <a:custGeom>
              <a:avLst/>
              <a:gdLst/>
              <a:ahLst/>
              <a:cxnLst/>
              <a:rect l="l" t="t" r="r" b="b"/>
              <a:pathLst>
                <a:path w="417" h="334" extrusionOk="0">
                  <a:moveTo>
                    <a:pt x="155" y="0"/>
                  </a:moveTo>
                  <a:cubicBezTo>
                    <a:pt x="72" y="0"/>
                    <a:pt x="0" y="71"/>
                    <a:pt x="0" y="167"/>
                  </a:cubicBezTo>
                  <a:cubicBezTo>
                    <a:pt x="0" y="250"/>
                    <a:pt x="72" y="333"/>
                    <a:pt x="155" y="333"/>
                  </a:cubicBezTo>
                  <a:lnTo>
                    <a:pt x="250" y="333"/>
                  </a:lnTo>
                  <a:cubicBezTo>
                    <a:pt x="334" y="333"/>
                    <a:pt x="417" y="250"/>
                    <a:pt x="417" y="167"/>
                  </a:cubicBezTo>
                  <a:cubicBezTo>
                    <a:pt x="393" y="60"/>
                    <a:pt x="334" y="0"/>
                    <a:pt x="2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6438;p92">
              <a:extLst>
                <a:ext uri="{FF2B5EF4-FFF2-40B4-BE49-F238E27FC236}">
                  <a16:creationId xmlns:a16="http://schemas.microsoft.com/office/drawing/2014/main" id="{88A765A1-F2CA-64D1-0A5C-1231608AB83F}"/>
                </a:ext>
              </a:extLst>
            </p:cNvPr>
            <p:cNvSpPr/>
            <p:nvPr/>
          </p:nvSpPr>
          <p:spPr>
            <a:xfrm>
              <a:off x="8163264" y="3005970"/>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6439;p92">
              <a:extLst>
                <a:ext uri="{FF2B5EF4-FFF2-40B4-BE49-F238E27FC236}">
                  <a16:creationId xmlns:a16="http://schemas.microsoft.com/office/drawing/2014/main" id="{2EAE0CC0-46AC-FB4C-F659-9AC106A0F30B}"/>
                </a:ext>
              </a:extLst>
            </p:cNvPr>
            <p:cNvSpPr/>
            <p:nvPr/>
          </p:nvSpPr>
          <p:spPr>
            <a:xfrm>
              <a:off x="8163264" y="3005970"/>
              <a:ext cx="5347" cy="11013"/>
            </a:xfrm>
            <a:custGeom>
              <a:avLst/>
              <a:gdLst/>
              <a:ahLst/>
              <a:cxnLst/>
              <a:rect l="l" t="t" r="r" b="b"/>
              <a:pathLst>
                <a:path w="168" h="346" extrusionOk="0">
                  <a:moveTo>
                    <a:pt x="1" y="1"/>
                  </a:moveTo>
                  <a:cubicBezTo>
                    <a:pt x="20" y="70"/>
                    <a:pt x="97" y="228"/>
                    <a:pt x="143" y="308"/>
                  </a:cubicBezTo>
                  <a:lnTo>
                    <a:pt x="143" y="308"/>
                  </a:lnTo>
                  <a:cubicBezTo>
                    <a:pt x="118" y="259"/>
                    <a:pt x="78" y="164"/>
                    <a:pt x="1" y="1"/>
                  </a:cubicBezTo>
                  <a:close/>
                  <a:moveTo>
                    <a:pt x="143" y="308"/>
                  </a:moveTo>
                  <a:lnTo>
                    <a:pt x="143" y="308"/>
                  </a:lnTo>
                  <a:cubicBezTo>
                    <a:pt x="153" y="327"/>
                    <a:pt x="161" y="339"/>
                    <a:pt x="167" y="346"/>
                  </a:cubicBezTo>
                  <a:cubicBezTo>
                    <a:pt x="161" y="338"/>
                    <a:pt x="153" y="325"/>
                    <a:pt x="143" y="30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6440;p92">
              <a:extLst>
                <a:ext uri="{FF2B5EF4-FFF2-40B4-BE49-F238E27FC236}">
                  <a16:creationId xmlns:a16="http://schemas.microsoft.com/office/drawing/2014/main" id="{EE60689E-0C4F-B17C-4CC0-1B74222817AA}"/>
                </a:ext>
              </a:extLst>
            </p:cNvPr>
            <p:cNvSpPr/>
            <p:nvPr/>
          </p:nvSpPr>
          <p:spPr>
            <a:xfrm>
              <a:off x="8163264" y="3005588"/>
              <a:ext cx="32" cy="414"/>
            </a:xfrm>
            <a:custGeom>
              <a:avLst/>
              <a:gdLst/>
              <a:ahLst/>
              <a:cxnLst/>
              <a:rect l="l" t="t" r="r" b="b"/>
              <a:pathLst>
                <a:path w="1" h="13" extrusionOk="0">
                  <a:moveTo>
                    <a:pt x="1" y="1"/>
                  </a:moveTo>
                  <a:cubicBezTo>
                    <a:pt x="1" y="13"/>
                    <a:pt x="1" y="13"/>
                    <a:pt x="1" y="1"/>
                  </a:cubicBezTo>
                  <a:cubicBezTo>
                    <a:pt x="1" y="13"/>
                    <a:pt x="1" y="1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6441;p92">
              <a:extLst>
                <a:ext uri="{FF2B5EF4-FFF2-40B4-BE49-F238E27FC236}">
                  <a16:creationId xmlns:a16="http://schemas.microsoft.com/office/drawing/2014/main" id="{F824163C-8FA5-E277-954B-9A3AE196DD5B}"/>
                </a:ext>
              </a:extLst>
            </p:cNvPr>
            <p:cNvSpPr/>
            <p:nvPr/>
          </p:nvSpPr>
          <p:spPr>
            <a:xfrm>
              <a:off x="8168579" y="3016952"/>
              <a:ext cx="32" cy="796"/>
            </a:xfrm>
            <a:custGeom>
              <a:avLst/>
              <a:gdLst/>
              <a:ahLst/>
              <a:cxnLst/>
              <a:rect l="l" t="t" r="r" b="b"/>
              <a:pathLst>
                <a:path w="1" h="25" extrusionOk="0">
                  <a:moveTo>
                    <a:pt x="0" y="1"/>
                  </a:moveTo>
                  <a:cubicBezTo>
                    <a:pt x="0" y="25"/>
                    <a:pt x="0" y="25"/>
                    <a:pt x="0" y="1"/>
                  </a:cubicBezTo>
                  <a:cubicBezTo>
                    <a:pt x="0" y="25"/>
                    <a:pt x="0" y="25"/>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6442;p92">
              <a:extLst>
                <a:ext uri="{FF2B5EF4-FFF2-40B4-BE49-F238E27FC236}">
                  <a16:creationId xmlns:a16="http://schemas.microsoft.com/office/drawing/2014/main" id="{02AF3A09-3E6D-2B47-BFFE-AE9818ECE48F}"/>
                </a:ext>
              </a:extLst>
            </p:cNvPr>
            <p:cNvSpPr/>
            <p:nvPr/>
          </p:nvSpPr>
          <p:spPr>
            <a:xfrm>
              <a:off x="7985143" y="2900613"/>
              <a:ext cx="330109" cy="347552"/>
            </a:xfrm>
            <a:custGeom>
              <a:avLst/>
              <a:gdLst/>
              <a:ahLst/>
              <a:cxnLst/>
              <a:rect l="l" t="t" r="r" b="b"/>
              <a:pathLst>
                <a:path w="10371" h="10919" extrusionOk="0">
                  <a:moveTo>
                    <a:pt x="5120" y="3060"/>
                  </a:moveTo>
                  <a:lnTo>
                    <a:pt x="5358" y="3572"/>
                  </a:lnTo>
                  <a:lnTo>
                    <a:pt x="4882" y="3572"/>
                  </a:lnTo>
                  <a:lnTo>
                    <a:pt x="5120" y="3060"/>
                  </a:lnTo>
                  <a:close/>
                  <a:moveTo>
                    <a:pt x="5501" y="3882"/>
                  </a:moveTo>
                  <a:lnTo>
                    <a:pt x="5644" y="4180"/>
                  </a:lnTo>
                  <a:lnTo>
                    <a:pt x="4596" y="4180"/>
                  </a:lnTo>
                  <a:lnTo>
                    <a:pt x="4727" y="3882"/>
                  </a:lnTo>
                  <a:close/>
                  <a:moveTo>
                    <a:pt x="3120" y="2799"/>
                  </a:moveTo>
                  <a:lnTo>
                    <a:pt x="3703" y="3644"/>
                  </a:lnTo>
                  <a:lnTo>
                    <a:pt x="3334" y="4037"/>
                  </a:lnTo>
                  <a:cubicBezTo>
                    <a:pt x="3239" y="4120"/>
                    <a:pt x="3239" y="4227"/>
                    <a:pt x="3239" y="4299"/>
                  </a:cubicBezTo>
                  <a:lnTo>
                    <a:pt x="2703" y="4299"/>
                  </a:lnTo>
                  <a:cubicBezTo>
                    <a:pt x="2703" y="4227"/>
                    <a:pt x="2727" y="4120"/>
                    <a:pt x="2620" y="4037"/>
                  </a:cubicBezTo>
                  <a:lnTo>
                    <a:pt x="2227" y="3644"/>
                  </a:lnTo>
                  <a:lnTo>
                    <a:pt x="2810" y="2799"/>
                  </a:lnTo>
                  <a:lnTo>
                    <a:pt x="2810" y="3465"/>
                  </a:lnTo>
                  <a:cubicBezTo>
                    <a:pt x="2739" y="3477"/>
                    <a:pt x="2668" y="3537"/>
                    <a:pt x="2668" y="3632"/>
                  </a:cubicBezTo>
                  <a:cubicBezTo>
                    <a:pt x="2668" y="3715"/>
                    <a:pt x="2739" y="3799"/>
                    <a:pt x="2822" y="3799"/>
                  </a:cubicBezTo>
                  <a:lnTo>
                    <a:pt x="3096" y="3799"/>
                  </a:lnTo>
                  <a:cubicBezTo>
                    <a:pt x="3180" y="3799"/>
                    <a:pt x="3263" y="3715"/>
                    <a:pt x="3263" y="3632"/>
                  </a:cubicBezTo>
                  <a:cubicBezTo>
                    <a:pt x="3263" y="3561"/>
                    <a:pt x="3203" y="3477"/>
                    <a:pt x="3120" y="3465"/>
                  </a:cubicBezTo>
                  <a:lnTo>
                    <a:pt x="3120" y="2799"/>
                  </a:lnTo>
                  <a:close/>
                  <a:moveTo>
                    <a:pt x="2414" y="4793"/>
                  </a:moveTo>
                  <a:cubicBezTo>
                    <a:pt x="2416" y="4793"/>
                    <a:pt x="2422" y="4795"/>
                    <a:pt x="2429" y="4799"/>
                  </a:cubicBezTo>
                  <a:cubicBezTo>
                    <a:pt x="2414" y="4799"/>
                    <a:pt x="2408" y="4793"/>
                    <a:pt x="2414" y="4793"/>
                  </a:cubicBezTo>
                  <a:close/>
                  <a:moveTo>
                    <a:pt x="3549" y="4620"/>
                  </a:moveTo>
                  <a:cubicBezTo>
                    <a:pt x="3549" y="4620"/>
                    <a:pt x="3572" y="4620"/>
                    <a:pt x="3572" y="4644"/>
                  </a:cubicBezTo>
                  <a:lnTo>
                    <a:pt x="3572" y="4787"/>
                  </a:lnTo>
                  <a:cubicBezTo>
                    <a:pt x="3572" y="4787"/>
                    <a:pt x="3572" y="4799"/>
                    <a:pt x="3549" y="4799"/>
                  </a:cubicBezTo>
                  <a:lnTo>
                    <a:pt x="2429" y="4799"/>
                  </a:lnTo>
                  <a:lnTo>
                    <a:pt x="2406" y="4644"/>
                  </a:lnTo>
                  <a:cubicBezTo>
                    <a:pt x="2406" y="4644"/>
                    <a:pt x="2406" y="4620"/>
                    <a:pt x="2429" y="4620"/>
                  </a:cubicBezTo>
                  <a:close/>
                  <a:moveTo>
                    <a:pt x="3251" y="5120"/>
                  </a:moveTo>
                  <a:lnTo>
                    <a:pt x="3251" y="5537"/>
                  </a:lnTo>
                  <a:lnTo>
                    <a:pt x="2727" y="5537"/>
                  </a:lnTo>
                  <a:lnTo>
                    <a:pt x="2727" y="5120"/>
                  </a:lnTo>
                  <a:close/>
                  <a:moveTo>
                    <a:pt x="3394" y="5858"/>
                  </a:moveTo>
                  <a:cubicBezTo>
                    <a:pt x="3418" y="5858"/>
                    <a:pt x="3441" y="5882"/>
                    <a:pt x="3441" y="5882"/>
                  </a:cubicBezTo>
                  <a:cubicBezTo>
                    <a:pt x="3453" y="5894"/>
                    <a:pt x="3453" y="5906"/>
                    <a:pt x="3453" y="5918"/>
                  </a:cubicBezTo>
                  <a:lnTo>
                    <a:pt x="3418" y="6811"/>
                  </a:lnTo>
                  <a:lnTo>
                    <a:pt x="2525" y="6811"/>
                  </a:lnTo>
                  <a:lnTo>
                    <a:pt x="2501" y="5918"/>
                  </a:lnTo>
                  <a:cubicBezTo>
                    <a:pt x="2501" y="5894"/>
                    <a:pt x="2513" y="5882"/>
                    <a:pt x="2513" y="5882"/>
                  </a:cubicBezTo>
                  <a:cubicBezTo>
                    <a:pt x="2513" y="5882"/>
                    <a:pt x="2537" y="5858"/>
                    <a:pt x="2560" y="5858"/>
                  </a:cubicBezTo>
                  <a:close/>
                  <a:moveTo>
                    <a:pt x="4954" y="4501"/>
                  </a:moveTo>
                  <a:lnTo>
                    <a:pt x="4954" y="6835"/>
                  </a:lnTo>
                  <a:lnTo>
                    <a:pt x="4489" y="6835"/>
                  </a:lnTo>
                  <a:lnTo>
                    <a:pt x="4489" y="4501"/>
                  </a:lnTo>
                  <a:close/>
                  <a:moveTo>
                    <a:pt x="5739" y="4501"/>
                  </a:moveTo>
                  <a:lnTo>
                    <a:pt x="5739" y="6835"/>
                  </a:lnTo>
                  <a:lnTo>
                    <a:pt x="5287" y="6835"/>
                  </a:lnTo>
                  <a:lnTo>
                    <a:pt x="5287" y="4501"/>
                  </a:lnTo>
                  <a:close/>
                  <a:moveTo>
                    <a:pt x="9252" y="1120"/>
                  </a:moveTo>
                  <a:cubicBezTo>
                    <a:pt x="9287" y="1120"/>
                    <a:pt x="9311" y="1144"/>
                    <a:pt x="9311" y="1179"/>
                  </a:cubicBezTo>
                  <a:lnTo>
                    <a:pt x="9311" y="6835"/>
                  </a:lnTo>
                  <a:lnTo>
                    <a:pt x="8335" y="6835"/>
                  </a:lnTo>
                  <a:lnTo>
                    <a:pt x="8335" y="1822"/>
                  </a:lnTo>
                  <a:cubicBezTo>
                    <a:pt x="8335" y="1691"/>
                    <a:pt x="8216" y="1572"/>
                    <a:pt x="8085" y="1572"/>
                  </a:cubicBezTo>
                  <a:lnTo>
                    <a:pt x="6692" y="1572"/>
                  </a:lnTo>
                  <a:cubicBezTo>
                    <a:pt x="6561" y="1572"/>
                    <a:pt x="6442" y="1691"/>
                    <a:pt x="6442" y="1822"/>
                  </a:cubicBezTo>
                  <a:lnTo>
                    <a:pt x="6442" y="6835"/>
                  </a:lnTo>
                  <a:lnTo>
                    <a:pt x="6061" y="6835"/>
                  </a:lnTo>
                  <a:lnTo>
                    <a:pt x="6061" y="4346"/>
                  </a:lnTo>
                  <a:cubicBezTo>
                    <a:pt x="6061" y="4311"/>
                    <a:pt x="6061" y="4299"/>
                    <a:pt x="6037" y="4263"/>
                  </a:cubicBezTo>
                  <a:cubicBezTo>
                    <a:pt x="5690" y="3506"/>
                    <a:pt x="5585" y="3288"/>
                    <a:pt x="5581" y="3288"/>
                  </a:cubicBezTo>
                  <a:lnTo>
                    <a:pt x="5581" y="3288"/>
                  </a:lnTo>
                  <a:cubicBezTo>
                    <a:pt x="5580" y="3288"/>
                    <a:pt x="5582" y="3292"/>
                    <a:pt x="5585" y="3299"/>
                  </a:cubicBezTo>
                  <a:cubicBezTo>
                    <a:pt x="5525" y="3168"/>
                    <a:pt x="5430" y="3001"/>
                    <a:pt x="5323" y="2775"/>
                  </a:cubicBezTo>
                  <a:cubicBezTo>
                    <a:pt x="5281" y="2679"/>
                    <a:pt x="5192" y="2632"/>
                    <a:pt x="5102" y="2632"/>
                  </a:cubicBezTo>
                  <a:cubicBezTo>
                    <a:pt x="5013" y="2632"/>
                    <a:pt x="4924" y="2679"/>
                    <a:pt x="4882" y="2775"/>
                  </a:cubicBezTo>
                  <a:cubicBezTo>
                    <a:pt x="4811" y="2941"/>
                    <a:pt x="4239" y="4132"/>
                    <a:pt x="4180" y="4263"/>
                  </a:cubicBezTo>
                  <a:cubicBezTo>
                    <a:pt x="4168" y="4287"/>
                    <a:pt x="4168" y="4311"/>
                    <a:pt x="4168" y="4346"/>
                  </a:cubicBezTo>
                  <a:lnTo>
                    <a:pt x="4168" y="6835"/>
                  </a:lnTo>
                  <a:lnTo>
                    <a:pt x="3739" y="6835"/>
                  </a:lnTo>
                  <a:lnTo>
                    <a:pt x="3763" y="5954"/>
                  </a:lnTo>
                  <a:cubicBezTo>
                    <a:pt x="3763" y="5847"/>
                    <a:pt x="3739" y="5739"/>
                    <a:pt x="3656" y="5668"/>
                  </a:cubicBezTo>
                  <a:cubicBezTo>
                    <a:pt x="3632" y="5644"/>
                    <a:pt x="3596" y="5608"/>
                    <a:pt x="3561" y="5597"/>
                  </a:cubicBezTo>
                  <a:lnTo>
                    <a:pt x="3561" y="5132"/>
                  </a:lnTo>
                  <a:cubicBezTo>
                    <a:pt x="3739" y="5120"/>
                    <a:pt x="3870" y="4965"/>
                    <a:pt x="3870" y="4799"/>
                  </a:cubicBezTo>
                  <a:lnTo>
                    <a:pt x="3870" y="4656"/>
                  </a:lnTo>
                  <a:cubicBezTo>
                    <a:pt x="3870" y="4477"/>
                    <a:pt x="3739" y="4323"/>
                    <a:pt x="3561" y="4323"/>
                  </a:cubicBezTo>
                  <a:lnTo>
                    <a:pt x="3561" y="4263"/>
                  </a:lnTo>
                  <a:lnTo>
                    <a:pt x="3942" y="3870"/>
                  </a:lnTo>
                  <a:cubicBezTo>
                    <a:pt x="4049" y="3763"/>
                    <a:pt x="4061" y="3608"/>
                    <a:pt x="3977" y="3489"/>
                  </a:cubicBezTo>
                  <a:lnTo>
                    <a:pt x="3120" y="2263"/>
                  </a:lnTo>
                  <a:cubicBezTo>
                    <a:pt x="3078" y="2203"/>
                    <a:pt x="3013" y="2173"/>
                    <a:pt x="2949" y="2173"/>
                  </a:cubicBezTo>
                  <a:cubicBezTo>
                    <a:pt x="2885" y="2173"/>
                    <a:pt x="2822" y="2203"/>
                    <a:pt x="2787" y="2263"/>
                  </a:cubicBezTo>
                  <a:lnTo>
                    <a:pt x="1929" y="3489"/>
                  </a:lnTo>
                  <a:cubicBezTo>
                    <a:pt x="1858" y="3608"/>
                    <a:pt x="1870" y="3775"/>
                    <a:pt x="1965" y="3870"/>
                  </a:cubicBezTo>
                  <a:lnTo>
                    <a:pt x="2346" y="4263"/>
                  </a:lnTo>
                  <a:lnTo>
                    <a:pt x="2346" y="4323"/>
                  </a:lnTo>
                  <a:cubicBezTo>
                    <a:pt x="2168" y="4346"/>
                    <a:pt x="2037" y="4489"/>
                    <a:pt x="2037" y="4656"/>
                  </a:cubicBezTo>
                  <a:lnTo>
                    <a:pt x="2037" y="4799"/>
                  </a:lnTo>
                  <a:cubicBezTo>
                    <a:pt x="2037" y="4989"/>
                    <a:pt x="2168" y="5132"/>
                    <a:pt x="2346" y="5132"/>
                  </a:cubicBezTo>
                  <a:lnTo>
                    <a:pt x="2346" y="5597"/>
                  </a:lnTo>
                  <a:cubicBezTo>
                    <a:pt x="2310" y="5608"/>
                    <a:pt x="2275" y="5644"/>
                    <a:pt x="2251" y="5668"/>
                  </a:cubicBezTo>
                  <a:cubicBezTo>
                    <a:pt x="2168" y="5739"/>
                    <a:pt x="2132" y="5847"/>
                    <a:pt x="2144" y="5954"/>
                  </a:cubicBezTo>
                  <a:lnTo>
                    <a:pt x="2168" y="6835"/>
                  </a:lnTo>
                  <a:lnTo>
                    <a:pt x="1013" y="6835"/>
                  </a:lnTo>
                  <a:lnTo>
                    <a:pt x="1013" y="1179"/>
                  </a:lnTo>
                  <a:lnTo>
                    <a:pt x="1060" y="1179"/>
                  </a:lnTo>
                  <a:cubicBezTo>
                    <a:pt x="1060" y="1144"/>
                    <a:pt x="1084" y="1120"/>
                    <a:pt x="1120" y="1120"/>
                  </a:cubicBezTo>
                  <a:close/>
                  <a:moveTo>
                    <a:pt x="8002" y="1917"/>
                  </a:moveTo>
                  <a:lnTo>
                    <a:pt x="8002" y="2644"/>
                  </a:lnTo>
                  <a:lnTo>
                    <a:pt x="7752" y="2644"/>
                  </a:lnTo>
                  <a:cubicBezTo>
                    <a:pt x="7668" y="2644"/>
                    <a:pt x="7585" y="2715"/>
                    <a:pt x="7585" y="2810"/>
                  </a:cubicBezTo>
                  <a:cubicBezTo>
                    <a:pt x="7585" y="2870"/>
                    <a:pt x="7668" y="2941"/>
                    <a:pt x="7752" y="2941"/>
                  </a:cubicBezTo>
                  <a:lnTo>
                    <a:pt x="8002" y="2941"/>
                  </a:lnTo>
                  <a:lnTo>
                    <a:pt x="8002" y="3668"/>
                  </a:lnTo>
                  <a:lnTo>
                    <a:pt x="7752" y="3668"/>
                  </a:lnTo>
                  <a:cubicBezTo>
                    <a:pt x="7668" y="3668"/>
                    <a:pt x="7585" y="3751"/>
                    <a:pt x="7585" y="3834"/>
                  </a:cubicBezTo>
                  <a:cubicBezTo>
                    <a:pt x="7585" y="3930"/>
                    <a:pt x="7668" y="4001"/>
                    <a:pt x="7752" y="4001"/>
                  </a:cubicBezTo>
                  <a:lnTo>
                    <a:pt x="8002" y="4001"/>
                  </a:lnTo>
                  <a:lnTo>
                    <a:pt x="8002" y="4727"/>
                  </a:lnTo>
                  <a:lnTo>
                    <a:pt x="7752" y="4727"/>
                  </a:lnTo>
                  <a:cubicBezTo>
                    <a:pt x="7668" y="4727"/>
                    <a:pt x="7585" y="4799"/>
                    <a:pt x="7585" y="4894"/>
                  </a:cubicBezTo>
                  <a:cubicBezTo>
                    <a:pt x="7585" y="4989"/>
                    <a:pt x="7668" y="5061"/>
                    <a:pt x="7752" y="5061"/>
                  </a:cubicBezTo>
                  <a:lnTo>
                    <a:pt x="8002" y="5061"/>
                  </a:lnTo>
                  <a:lnTo>
                    <a:pt x="8002" y="5787"/>
                  </a:lnTo>
                  <a:lnTo>
                    <a:pt x="7752" y="5787"/>
                  </a:lnTo>
                  <a:cubicBezTo>
                    <a:pt x="7668" y="5787"/>
                    <a:pt x="7585" y="5858"/>
                    <a:pt x="7585" y="5954"/>
                  </a:cubicBezTo>
                  <a:cubicBezTo>
                    <a:pt x="7585" y="6037"/>
                    <a:pt x="7668" y="6120"/>
                    <a:pt x="7752" y="6120"/>
                  </a:cubicBezTo>
                  <a:lnTo>
                    <a:pt x="8002" y="6120"/>
                  </a:lnTo>
                  <a:lnTo>
                    <a:pt x="8002" y="6847"/>
                  </a:lnTo>
                  <a:lnTo>
                    <a:pt x="6775" y="6847"/>
                  </a:lnTo>
                  <a:lnTo>
                    <a:pt x="6775" y="1917"/>
                  </a:lnTo>
                  <a:close/>
                  <a:moveTo>
                    <a:pt x="10049" y="7144"/>
                  </a:moveTo>
                  <a:lnTo>
                    <a:pt x="10049" y="8347"/>
                  </a:lnTo>
                  <a:cubicBezTo>
                    <a:pt x="10049" y="8454"/>
                    <a:pt x="9954" y="8561"/>
                    <a:pt x="9835" y="8561"/>
                  </a:cubicBezTo>
                  <a:lnTo>
                    <a:pt x="501" y="8561"/>
                  </a:lnTo>
                  <a:cubicBezTo>
                    <a:pt x="393" y="8561"/>
                    <a:pt x="298" y="8466"/>
                    <a:pt x="298" y="8347"/>
                  </a:cubicBezTo>
                  <a:lnTo>
                    <a:pt x="298" y="7144"/>
                  </a:lnTo>
                  <a:close/>
                  <a:moveTo>
                    <a:pt x="5966" y="8871"/>
                  </a:moveTo>
                  <a:lnTo>
                    <a:pt x="5966" y="9787"/>
                  </a:lnTo>
                  <a:lnTo>
                    <a:pt x="4299" y="9787"/>
                  </a:lnTo>
                  <a:lnTo>
                    <a:pt x="4299" y="8871"/>
                  </a:lnTo>
                  <a:close/>
                  <a:moveTo>
                    <a:pt x="524" y="1"/>
                  </a:moveTo>
                  <a:cubicBezTo>
                    <a:pt x="239" y="1"/>
                    <a:pt x="1" y="239"/>
                    <a:pt x="1" y="524"/>
                  </a:cubicBezTo>
                  <a:lnTo>
                    <a:pt x="1" y="8347"/>
                  </a:lnTo>
                  <a:cubicBezTo>
                    <a:pt x="1" y="8633"/>
                    <a:pt x="239" y="8871"/>
                    <a:pt x="524" y="8871"/>
                  </a:cubicBezTo>
                  <a:lnTo>
                    <a:pt x="3989" y="8871"/>
                  </a:lnTo>
                  <a:lnTo>
                    <a:pt x="3989" y="9787"/>
                  </a:lnTo>
                  <a:lnTo>
                    <a:pt x="3465" y="9787"/>
                  </a:lnTo>
                  <a:cubicBezTo>
                    <a:pt x="3215" y="9787"/>
                    <a:pt x="3001" y="10002"/>
                    <a:pt x="3001" y="10252"/>
                  </a:cubicBezTo>
                  <a:lnTo>
                    <a:pt x="3001" y="10466"/>
                  </a:lnTo>
                  <a:cubicBezTo>
                    <a:pt x="3001" y="10716"/>
                    <a:pt x="3215" y="10919"/>
                    <a:pt x="3465" y="10919"/>
                  </a:cubicBezTo>
                  <a:lnTo>
                    <a:pt x="4739" y="10919"/>
                  </a:lnTo>
                  <a:cubicBezTo>
                    <a:pt x="4835" y="10919"/>
                    <a:pt x="4906" y="10847"/>
                    <a:pt x="4906" y="10764"/>
                  </a:cubicBezTo>
                  <a:cubicBezTo>
                    <a:pt x="4906" y="10669"/>
                    <a:pt x="4835" y="10597"/>
                    <a:pt x="4739" y="10597"/>
                  </a:cubicBezTo>
                  <a:lnTo>
                    <a:pt x="3465" y="10597"/>
                  </a:lnTo>
                  <a:cubicBezTo>
                    <a:pt x="3394" y="10597"/>
                    <a:pt x="3322" y="10538"/>
                    <a:pt x="3322" y="10442"/>
                  </a:cubicBezTo>
                  <a:lnTo>
                    <a:pt x="3322" y="10240"/>
                  </a:lnTo>
                  <a:cubicBezTo>
                    <a:pt x="3322" y="10168"/>
                    <a:pt x="3382" y="10085"/>
                    <a:pt x="3465" y="10085"/>
                  </a:cubicBezTo>
                  <a:lnTo>
                    <a:pt x="6811" y="10085"/>
                  </a:lnTo>
                  <a:cubicBezTo>
                    <a:pt x="6894" y="10085"/>
                    <a:pt x="6966" y="10145"/>
                    <a:pt x="6966" y="10240"/>
                  </a:cubicBezTo>
                  <a:lnTo>
                    <a:pt x="6966" y="10442"/>
                  </a:lnTo>
                  <a:cubicBezTo>
                    <a:pt x="6966" y="10526"/>
                    <a:pt x="6906" y="10597"/>
                    <a:pt x="6811" y="10597"/>
                  </a:cubicBezTo>
                  <a:lnTo>
                    <a:pt x="5489" y="10597"/>
                  </a:lnTo>
                  <a:cubicBezTo>
                    <a:pt x="5406" y="10597"/>
                    <a:pt x="5323" y="10669"/>
                    <a:pt x="5323" y="10764"/>
                  </a:cubicBezTo>
                  <a:cubicBezTo>
                    <a:pt x="5323" y="10847"/>
                    <a:pt x="5406" y="10919"/>
                    <a:pt x="5489" y="10919"/>
                  </a:cubicBezTo>
                  <a:lnTo>
                    <a:pt x="6811" y="10919"/>
                  </a:lnTo>
                  <a:cubicBezTo>
                    <a:pt x="7073" y="10919"/>
                    <a:pt x="7275" y="10716"/>
                    <a:pt x="7275" y="10466"/>
                  </a:cubicBezTo>
                  <a:lnTo>
                    <a:pt x="7275" y="10252"/>
                  </a:lnTo>
                  <a:cubicBezTo>
                    <a:pt x="7275" y="10002"/>
                    <a:pt x="7061" y="9787"/>
                    <a:pt x="6811" y="9787"/>
                  </a:cubicBezTo>
                  <a:lnTo>
                    <a:pt x="6299" y="9787"/>
                  </a:lnTo>
                  <a:lnTo>
                    <a:pt x="6299" y="8871"/>
                  </a:lnTo>
                  <a:lnTo>
                    <a:pt x="9847" y="8871"/>
                  </a:lnTo>
                  <a:cubicBezTo>
                    <a:pt x="10133" y="8871"/>
                    <a:pt x="10371" y="8633"/>
                    <a:pt x="10371" y="8347"/>
                  </a:cubicBezTo>
                  <a:lnTo>
                    <a:pt x="10371" y="4727"/>
                  </a:lnTo>
                  <a:cubicBezTo>
                    <a:pt x="10371" y="4644"/>
                    <a:pt x="10299" y="4573"/>
                    <a:pt x="10204" y="4573"/>
                  </a:cubicBezTo>
                  <a:cubicBezTo>
                    <a:pt x="10121" y="4573"/>
                    <a:pt x="10049" y="4644"/>
                    <a:pt x="10049" y="4727"/>
                  </a:cubicBezTo>
                  <a:lnTo>
                    <a:pt x="10049" y="6811"/>
                  </a:lnTo>
                  <a:lnTo>
                    <a:pt x="9633" y="6811"/>
                  </a:lnTo>
                  <a:lnTo>
                    <a:pt x="9633" y="1155"/>
                  </a:lnTo>
                  <a:cubicBezTo>
                    <a:pt x="9633" y="953"/>
                    <a:pt x="9466" y="786"/>
                    <a:pt x="9252" y="786"/>
                  </a:cubicBezTo>
                  <a:lnTo>
                    <a:pt x="1120" y="786"/>
                  </a:lnTo>
                  <a:cubicBezTo>
                    <a:pt x="905" y="786"/>
                    <a:pt x="739" y="953"/>
                    <a:pt x="739" y="1155"/>
                  </a:cubicBezTo>
                  <a:lnTo>
                    <a:pt x="739" y="6811"/>
                  </a:lnTo>
                  <a:lnTo>
                    <a:pt x="322" y="6811"/>
                  </a:lnTo>
                  <a:lnTo>
                    <a:pt x="322" y="524"/>
                  </a:lnTo>
                  <a:cubicBezTo>
                    <a:pt x="322" y="417"/>
                    <a:pt x="417" y="310"/>
                    <a:pt x="536" y="310"/>
                  </a:cubicBezTo>
                  <a:lnTo>
                    <a:pt x="9871" y="310"/>
                  </a:lnTo>
                  <a:cubicBezTo>
                    <a:pt x="9966" y="310"/>
                    <a:pt x="10073" y="405"/>
                    <a:pt x="10073" y="524"/>
                  </a:cubicBezTo>
                  <a:lnTo>
                    <a:pt x="10073" y="3977"/>
                  </a:lnTo>
                  <a:cubicBezTo>
                    <a:pt x="10049" y="4073"/>
                    <a:pt x="10121" y="4156"/>
                    <a:pt x="10204" y="4156"/>
                  </a:cubicBezTo>
                  <a:cubicBezTo>
                    <a:pt x="10299" y="4156"/>
                    <a:pt x="10371" y="4073"/>
                    <a:pt x="10371" y="3989"/>
                  </a:cubicBezTo>
                  <a:lnTo>
                    <a:pt x="10371" y="524"/>
                  </a:lnTo>
                  <a:cubicBezTo>
                    <a:pt x="10371" y="239"/>
                    <a:pt x="10133" y="1"/>
                    <a:pt x="98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443;p92">
              <a:extLst>
                <a:ext uri="{FF2B5EF4-FFF2-40B4-BE49-F238E27FC236}">
                  <a16:creationId xmlns:a16="http://schemas.microsoft.com/office/drawing/2014/main" id="{A98D2DB0-D9C1-F51D-072F-A82C03240B92}"/>
                </a:ext>
              </a:extLst>
            </p:cNvPr>
            <p:cNvSpPr/>
            <p:nvPr/>
          </p:nvSpPr>
          <p:spPr>
            <a:xfrm>
              <a:off x="8168579" y="3016952"/>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444;p92">
              <a:extLst>
                <a:ext uri="{FF2B5EF4-FFF2-40B4-BE49-F238E27FC236}">
                  <a16:creationId xmlns:a16="http://schemas.microsoft.com/office/drawing/2014/main" id="{C11F3670-FDB1-C3BE-39B5-F65469D06882}"/>
                </a:ext>
              </a:extLst>
            </p:cNvPr>
            <p:cNvSpPr/>
            <p:nvPr/>
          </p:nvSpPr>
          <p:spPr>
            <a:xfrm>
              <a:off x="8168579" y="3017715"/>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16445;p92">
            <a:extLst>
              <a:ext uri="{FF2B5EF4-FFF2-40B4-BE49-F238E27FC236}">
                <a16:creationId xmlns:a16="http://schemas.microsoft.com/office/drawing/2014/main" id="{32812FBE-C5A6-9418-DBA0-EF358BBE8D4A}"/>
              </a:ext>
            </a:extLst>
          </p:cNvPr>
          <p:cNvGrpSpPr/>
          <p:nvPr/>
        </p:nvGrpSpPr>
        <p:grpSpPr>
          <a:xfrm>
            <a:off x="10986782" y="3238365"/>
            <a:ext cx="510680" cy="509625"/>
            <a:chOff x="7990840" y="2435226"/>
            <a:chExt cx="354363" cy="353631"/>
          </a:xfrm>
          <a:solidFill>
            <a:schemeClr val="bg1"/>
          </a:solidFill>
        </p:grpSpPr>
        <p:sp>
          <p:nvSpPr>
            <p:cNvPr id="202" name="Google Shape;16446;p92">
              <a:extLst>
                <a:ext uri="{FF2B5EF4-FFF2-40B4-BE49-F238E27FC236}">
                  <a16:creationId xmlns:a16="http://schemas.microsoft.com/office/drawing/2014/main" id="{1B55DB83-AFD7-F018-E4DB-6264A2D3CF39}"/>
                </a:ext>
              </a:extLst>
            </p:cNvPr>
            <p:cNvSpPr/>
            <p:nvPr/>
          </p:nvSpPr>
          <p:spPr>
            <a:xfrm>
              <a:off x="7990840" y="2435226"/>
              <a:ext cx="354363" cy="353631"/>
            </a:xfrm>
            <a:custGeom>
              <a:avLst/>
              <a:gdLst/>
              <a:ahLst/>
              <a:cxnLst/>
              <a:rect l="l" t="t" r="r" b="b"/>
              <a:pathLst>
                <a:path w="11133" h="11110" extrusionOk="0">
                  <a:moveTo>
                    <a:pt x="3477" y="1727"/>
                  </a:moveTo>
                  <a:cubicBezTo>
                    <a:pt x="3679" y="1727"/>
                    <a:pt x="3834" y="1894"/>
                    <a:pt x="3834" y="2084"/>
                  </a:cubicBezTo>
                  <a:lnTo>
                    <a:pt x="3834" y="2430"/>
                  </a:lnTo>
                  <a:cubicBezTo>
                    <a:pt x="3834" y="2727"/>
                    <a:pt x="3596" y="2965"/>
                    <a:pt x="3298" y="2965"/>
                  </a:cubicBezTo>
                  <a:cubicBezTo>
                    <a:pt x="3024" y="2965"/>
                    <a:pt x="2786" y="2727"/>
                    <a:pt x="2786" y="2430"/>
                  </a:cubicBezTo>
                  <a:lnTo>
                    <a:pt x="2786" y="2084"/>
                  </a:lnTo>
                  <a:cubicBezTo>
                    <a:pt x="2786" y="1894"/>
                    <a:pt x="2941" y="1727"/>
                    <a:pt x="3143" y="1727"/>
                  </a:cubicBezTo>
                  <a:close/>
                  <a:moveTo>
                    <a:pt x="3477" y="3299"/>
                  </a:moveTo>
                  <a:lnTo>
                    <a:pt x="3477" y="3311"/>
                  </a:lnTo>
                  <a:cubicBezTo>
                    <a:pt x="3501" y="3382"/>
                    <a:pt x="3513" y="3454"/>
                    <a:pt x="3536" y="3537"/>
                  </a:cubicBezTo>
                  <a:lnTo>
                    <a:pt x="3322" y="3751"/>
                  </a:lnTo>
                  <a:lnTo>
                    <a:pt x="3286" y="3751"/>
                  </a:lnTo>
                  <a:lnTo>
                    <a:pt x="3060" y="3537"/>
                  </a:lnTo>
                  <a:cubicBezTo>
                    <a:pt x="3096" y="3489"/>
                    <a:pt x="3108" y="3430"/>
                    <a:pt x="3108" y="3370"/>
                  </a:cubicBezTo>
                  <a:lnTo>
                    <a:pt x="3108" y="3299"/>
                  </a:lnTo>
                  <a:close/>
                  <a:moveTo>
                    <a:pt x="5418" y="4966"/>
                  </a:moveTo>
                  <a:lnTo>
                    <a:pt x="5418" y="7025"/>
                  </a:lnTo>
                  <a:lnTo>
                    <a:pt x="5406" y="7025"/>
                  </a:lnTo>
                  <a:lnTo>
                    <a:pt x="4346" y="7787"/>
                  </a:lnTo>
                  <a:lnTo>
                    <a:pt x="4346" y="5180"/>
                  </a:lnTo>
                  <a:cubicBezTo>
                    <a:pt x="4429" y="5239"/>
                    <a:pt x="4536" y="5287"/>
                    <a:pt x="4656" y="5299"/>
                  </a:cubicBezTo>
                  <a:lnTo>
                    <a:pt x="4786" y="5299"/>
                  </a:lnTo>
                  <a:cubicBezTo>
                    <a:pt x="4929" y="5287"/>
                    <a:pt x="5060" y="5239"/>
                    <a:pt x="5167" y="5156"/>
                  </a:cubicBezTo>
                  <a:lnTo>
                    <a:pt x="5418" y="4966"/>
                  </a:lnTo>
                  <a:close/>
                  <a:moveTo>
                    <a:pt x="2846" y="3739"/>
                  </a:moveTo>
                  <a:lnTo>
                    <a:pt x="3096" y="3989"/>
                  </a:lnTo>
                  <a:cubicBezTo>
                    <a:pt x="3155" y="4049"/>
                    <a:pt x="3239" y="4096"/>
                    <a:pt x="3334" y="4096"/>
                  </a:cubicBezTo>
                  <a:cubicBezTo>
                    <a:pt x="3417" y="4096"/>
                    <a:pt x="3513" y="4073"/>
                    <a:pt x="3572" y="3989"/>
                  </a:cubicBezTo>
                  <a:lnTo>
                    <a:pt x="3798" y="3775"/>
                  </a:lnTo>
                  <a:cubicBezTo>
                    <a:pt x="3870" y="3799"/>
                    <a:pt x="3941" y="3823"/>
                    <a:pt x="4013" y="3823"/>
                  </a:cubicBezTo>
                  <a:cubicBezTo>
                    <a:pt x="4072" y="3823"/>
                    <a:pt x="4120" y="3858"/>
                    <a:pt x="4167" y="3906"/>
                  </a:cubicBezTo>
                  <a:lnTo>
                    <a:pt x="4644" y="4501"/>
                  </a:lnTo>
                  <a:cubicBezTo>
                    <a:pt x="4676" y="4541"/>
                    <a:pt x="4724" y="4558"/>
                    <a:pt x="4769" y="4558"/>
                  </a:cubicBezTo>
                  <a:cubicBezTo>
                    <a:pt x="4807" y="4558"/>
                    <a:pt x="4843" y="4547"/>
                    <a:pt x="4870" y="4525"/>
                  </a:cubicBezTo>
                  <a:lnTo>
                    <a:pt x="5441" y="4061"/>
                  </a:lnTo>
                  <a:cubicBezTo>
                    <a:pt x="5483" y="4031"/>
                    <a:pt x="5534" y="4016"/>
                    <a:pt x="5581" y="4016"/>
                  </a:cubicBezTo>
                  <a:cubicBezTo>
                    <a:pt x="5629" y="4016"/>
                    <a:pt x="5674" y="4031"/>
                    <a:pt x="5703" y="4061"/>
                  </a:cubicBezTo>
                  <a:cubicBezTo>
                    <a:pt x="5739" y="4108"/>
                    <a:pt x="5763" y="4156"/>
                    <a:pt x="5763" y="4216"/>
                  </a:cubicBezTo>
                  <a:cubicBezTo>
                    <a:pt x="5739" y="4227"/>
                    <a:pt x="5727" y="4275"/>
                    <a:pt x="5679" y="4311"/>
                  </a:cubicBezTo>
                  <a:lnTo>
                    <a:pt x="4953" y="4882"/>
                  </a:lnTo>
                  <a:cubicBezTo>
                    <a:pt x="4894" y="4930"/>
                    <a:pt x="4834" y="4966"/>
                    <a:pt x="4763" y="4966"/>
                  </a:cubicBezTo>
                  <a:lnTo>
                    <a:pt x="4691" y="4966"/>
                  </a:lnTo>
                  <a:cubicBezTo>
                    <a:pt x="4596" y="4942"/>
                    <a:pt x="4513" y="4906"/>
                    <a:pt x="4453" y="4823"/>
                  </a:cubicBezTo>
                  <a:lnTo>
                    <a:pt x="4310" y="4644"/>
                  </a:lnTo>
                  <a:cubicBezTo>
                    <a:pt x="4288" y="4607"/>
                    <a:pt x="4247" y="4588"/>
                    <a:pt x="4205" y="4588"/>
                  </a:cubicBezTo>
                  <a:cubicBezTo>
                    <a:pt x="4180" y="4588"/>
                    <a:pt x="4154" y="4595"/>
                    <a:pt x="4132" y="4608"/>
                  </a:cubicBezTo>
                  <a:cubicBezTo>
                    <a:pt x="4072" y="4632"/>
                    <a:pt x="4036" y="4692"/>
                    <a:pt x="4036" y="4751"/>
                  </a:cubicBezTo>
                  <a:lnTo>
                    <a:pt x="4036" y="8014"/>
                  </a:lnTo>
                  <a:lnTo>
                    <a:pt x="3655" y="8276"/>
                  </a:lnTo>
                  <a:lnTo>
                    <a:pt x="3655" y="6763"/>
                  </a:lnTo>
                  <a:cubicBezTo>
                    <a:pt x="3655" y="6668"/>
                    <a:pt x="3584" y="6597"/>
                    <a:pt x="3501" y="6597"/>
                  </a:cubicBezTo>
                  <a:cubicBezTo>
                    <a:pt x="3405" y="6597"/>
                    <a:pt x="3334" y="6668"/>
                    <a:pt x="3334" y="6763"/>
                  </a:cubicBezTo>
                  <a:lnTo>
                    <a:pt x="3334" y="8502"/>
                  </a:lnTo>
                  <a:lnTo>
                    <a:pt x="2798" y="8895"/>
                  </a:lnTo>
                  <a:lnTo>
                    <a:pt x="2798" y="6811"/>
                  </a:lnTo>
                  <a:cubicBezTo>
                    <a:pt x="2798" y="6644"/>
                    <a:pt x="2751" y="6490"/>
                    <a:pt x="2691" y="6347"/>
                  </a:cubicBezTo>
                  <a:lnTo>
                    <a:pt x="2524" y="6013"/>
                  </a:lnTo>
                  <a:cubicBezTo>
                    <a:pt x="2489" y="5918"/>
                    <a:pt x="2453" y="5811"/>
                    <a:pt x="2453" y="5704"/>
                  </a:cubicBezTo>
                  <a:lnTo>
                    <a:pt x="2453" y="4037"/>
                  </a:lnTo>
                  <a:cubicBezTo>
                    <a:pt x="2453" y="3966"/>
                    <a:pt x="2500" y="3906"/>
                    <a:pt x="2560" y="3870"/>
                  </a:cubicBezTo>
                  <a:lnTo>
                    <a:pt x="2846" y="3739"/>
                  </a:lnTo>
                  <a:close/>
                  <a:moveTo>
                    <a:pt x="5560" y="1"/>
                  </a:moveTo>
                  <a:cubicBezTo>
                    <a:pt x="5477" y="1"/>
                    <a:pt x="5406" y="84"/>
                    <a:pt x="5406" y="167"/>
                  </a:cubicBezTo>
                  <a:lnTo>
                    <a:pt x="5406" y="3680"/>
                  </a:lnTo>
                  <a:cubicBezTo>
                    <a:pt x="5346" y="3692"/>
                    <a:pt x="5287" y="3727"/>
                    <a:pt x="5239" y="3775"/>
                  </a:cubicBezTo>
                  <a:lnTo>
                    <a:pt x="4775" y="4132"/>
                  </a:lnTo>
                  <a:lnTo>
                    <a:pt x="4405" y="3656"/>
                  </a:lnTo>
                  <a:cubicBezTo>
                    <a:pt x="4298" y="3537"/>
                    <a:pt x="4167" y="3454"/>
                    <a:pt x="4001" y="3454"/>
                  </a:cubicBezTo>
                  <a:cubicBezTo>
                    <a:pt x="3894" y="3454"/>
                    <a:pt x="3822" y="3370"/>
                    <a:pt x="3822" y="3275"/>
                  </a:cubicBezTo>
                  <a:lnTo>
                    <a:pt x="3822" y="3096"/>
                  </a:lnTo>
                  <a:cubicBezTo>
                    <a:pt x="4036" y="2953"/>
                    <a:pt x="4167" y="2703"/>
                    <a:pt x="4167" y="2418"/>
                  </a:cubicBezTo>
                  <a:lnTo>
                    <a:pt x="4167" y="2072"/>
                  </a:lnTo>
                  <a:cubicBezTo>
                    <a:pt x="4167" y="1703"/>
                    <a:pt x="3858" y="1394"/>
                    <a:pt x="3477" y="1394"/>
                  </a:cubicBezTo>
                  <a:lnTo>
                    <a:pt x="3143" y="1394"/>
                  </a:lnTo>
                  <a:cubicBezTo>
                    <a:pt x="2762" y="1394"/>
                    <a:pt x="2453" y="1703"/>
                    <a:pt x="2453" y="2072"/>
                  </a:cubicBezTo>
                  <a:lnTo>
                    <a:pt x="2453" y="2418"/>
                  </a:lnTo>
                  <a:cubicBezTo>
                    <a:pt x="2453" y="2703"/>
                    <a:pt x="2584" y="2953"/>
                    <a:pt x="2798" y="3096"/>
                  </a:cubicBezTo>
                  <a:lnTo>
                    <a:pt x="2798" y="3358"/>
                  </a:lnTo>
                  <a:lnTo>
                    <a:pt x="2798" y="3370"/>
                  </a:lnTo>
                  <a:lnTo>
                    <a:pt x="2393" y="3573"/>
                  </a:lnTo>
                  <a:cubicBezTo>
                    <a:pt x="2215" y="3668"/>
                    <a:pt x="2108" y="3846"/>
                    <a:pt x="2108" y="4037"/>
                  </a:cubicBezTo>
                  <a:lnTo>
                    <a:pt x="2108" y="5704"/>
                  </a:lnTo>
                  <a:cubicBezTo>
                    <a:pt x="2108" y="5871"/>
                    <a:pt x="2155" y="6013"/>
                    <a:pt x="2215" y="6168"/>
                  </a:cubicBezTo>
                  <a:lnTo>
                    <a:pt x="2381" y="6490"/>
                  </a:lnTo>
                  <a:cubicBezTo>
                    <a:pt x="2429" y="6597"/>
                    <a:pt x="2453" y="6704"/>
                    <a:pt x="2453" y="6811"/>
                  </a:cubicBezTo>
                  <a:lnTo>
                    <a:pt x="2453" y="9133"/>
                  </a:lnTo>
                  <a:lnTo>
                    <a:pt x="84" y="10812"/>
                  </a:lnTo>
                  <a:cubicBezTo>
                    <a:pt x="12" y="10859"/>
                    <a:pt x="0" y="10954"/>
                    <a:pt x="48" y="11038"/>
                  </a:cubicBezTo>
                  <a:cubicBezTo>
                    <a:pt x="69" y="11081"/>
                    <a:pt x="116" y="11102"/>
                    <a:pt x="166" y="11102"/>
                  </a:cubicBezTo>
                  <a:cubicBezTo>
                    <a:pt x="199" y="11102"/>
                    <a:pt x="234" y="11093"/>
                    <a:pt x="262" y="11074"/>
                  </a:cubicBezTo>
                  <a:lnTo>
                    <a:pt x="5548" y="7323"/>
                  </a:lnTo>
                  <a:lnTo>
                    <a:pt x="10835" y="11074"/>
                  </a:lnTo>
                  <a:cubicBezTo>
                    <a:pt x="10859" y="11097"/>
                    <a:pt x="10894" y="11109"/>
                    <a:pt x="10918" y="11109"/>
                  </a:cubicBezTo>
                  <a:cubicBezTo>
                    <a:pt x="10966" y="11109"/>
                    <a:pt x="11025" y="11074"/>
                    <a:pt x="11061" y="11038"/>
                  </a:cubicBezTo>
                  <a:cubicBezTo>
                    <a:pt x="11133" y="10954"/>
                    <a:pt x="11121" y="10859"/>
                    <a:pt x="11037" y="10812"/>
                  </a:cubicBezTo>
                  <a:lnTo>
                    <a:pt x="5727" y="7049"/>
                  </a:lnTo>
                  <a:lnTo>
                    <a:pt x="5727" y="4692"/>
                  </a:lnTo>
                  <a:lnTo>
                    <a:pt x="5882" y="4573"/>
                  </a:lnTo>
                  <a:cubicBezTo>
                    <a:pt x="6001" y="4477"/>
                    <a:pt x="6072" y="4335"/>
                    <a:pt x="6072" y="4180"/>
                  </a:cubicBezTo>
                  <a:cubicBezTo>
                    <a:pt x="6072" y="4037"/>
                    <a:pt x="6013" y="3882"/>
                    <a:pt x="5906" y="3787"/>
                  </a:cubicBezTo>
                  <a:cubicBezTo>
                    <a:pt x="5858" y="3739"/>
                    <a:pt x="5787" y="3704"/>
                    <a:pt x="5727" y="3680"/>
                  </a:cubicBezTo>
                  <a:lnTo>
                    <a:pt x="5727" y="667"/>
                  </a:lnTo>
                  <a:lnTo>
                    <a:pt x="7906" y="667"/>
                  </a:lnTo>
                  <a:lnTo>
                    <a:pt x="7680" y="1132"/>
                  </a:lnTo>
                  <a:cubicBezTo>
                    <a:pt x="7644" y="1179"/>
                    <a:pt x="7644" y="1239"/>
                    <a:pt x="7680" y="1287"/>
                  </a:cubicBezTo>
                  <a:lnTo>
                    <a:pt x="7906" y="1751"/>
                  </a:lnTo>
                  <a:lnTo>
                    <a:pt x="6251" y="1751"/>
                  </a:lnTo>
                  <a:cubicBezTo>
                    <a:pt x="6156" y="1751"/>
                    <a:pt x="6084" y="1822"/>
                    <a:pt x="6084" y="1906"/>
                  </a:cubicBezTo>
                  <a:cubicBezTo>
                    <a:pt x="6084" y="2001"/>
                    <a:pt x="6156" y="2072"/>
                    <a:pt x="6251" y="2072"/>
                  </a:cubicBezTo>
                  <a:lnTo>
                    <a:pt x="8156" y="2072"/>
                  </a:lnTo>
                  <a:cubicBezTo>
                    <a:pt x="8215" y="2072"/>
                    <a:pt x="8263" y="2049"/>
                    <a:pt x="8287" y="2001"/>
                  </a:cubicBezTo>
                  <a:cubicBezTo>
                    <a:pt x="8323" y="1953"/>
                    <a:pt x="8323" y="1894"/>
                    <a:pt x="8287" y="1834"/>
                  </a:cubicBezTo>
                  <a:lnTo>
                    <a:pt x="7977" y="1215"/>
                  </a:lnTo>
                  <a:lnTo>
                    <a:pt x="8287" y="584"/>
                  </a:lnTo>
                  <a:cubicBezTo>
                    <a:pt x="8323" y="537"/>
                    <a:pt x="8323" y="477"/>
                    <a:pt x="8287" y="417"/>
                  </a:cubicBezTo>
                  <a:cubicBezTo>
                    <a:pt x="8263" y="382"/>
                    <a:pt x="8204" y="346"/>
                    <a:pt x="8156" y="346"/>
                  </a:cubicBezTo>
                  <a:lnTo>
                    <a:pt x="5727" y="346"/>
                  </a:lnTo>
                  <a:lnTo>
                    <a:pt x="5727" y="167"/>
                  </a:lnTo>
                  <a:cubicBezTo>
                    <a:pt x="5727" y="84"/>
                    <a:pt x="5656" y="1"/>
                    <a:pt x="5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6447;p92">
              <a:extLst>
                <a:ext uri="{FF2B5EF4-FFF2-40B4-BE49-F238E27FC236}">
                  <a16:creationId xmlns:a16="http://schemas.microsoft.com/office/drawing/2014/main" id="{D5E24BE0-9941-7D6E-C3D6-5765B04E1C23}"/>
                </a:ext>
              </a:extLst>
            </p:cNvPr>
            <p:cNvSpPr/>
            <p:nvPr/>
          </p:nvSpPr>
          <p:spPr>
            <a:xfrm>
              <a:off x="8190160" y="2704158"/>
              <a:ext cx="61814" cy="45644"/>
            </a:xfrm>
            <a:custGeom>
              <a:avLst/>
              <a:gdLst/>
              <a:ahLst/>
              <a:cxnLst/>
              <a:rect l="l" t="t" r="r" b="b"/>
              <a:pathLst>
                <a:path w="1942" h="1434" extrusionOk="0">
                  <a:moveTo>
                    <a:pt x="173" y="0"/>
                  </a:moveTo>
                  <a:cubicBezTo>
                    <a:pt x="123" y="0"/>
                    <a:pt x="77" y="22"/>
                    <a:pt x="48" y="65"/>
                  </a:cubicBezTo>
                  <a:cubicBezTo>
                    <a:pt x="1" y="148"/>
                    <a:pt x="13" y="243"/>
                    <a:pt x="96" y="291"/>
                  </a:cubicBezTo>
                  <a:lnTo>
                    <a:pt x="1668" y="1410"/>
                  </a:lnTo>
                  <a:cubicBezTo>
                    <a:pt x="1703" y="1422"/>
                    <a:pt x="1727" y="1434"/>
                    <a:pt x="1763" y="1434"/>
                  </a:cubicBezTo>
                  <a:cubicBezTo>
                    <a:pt x="1799" y="1434"/>
                    <a:pt x="1858" y="1410"/>
                    <a:pt x="1894" y="1362"/>
                  </a:cubicBezTo>
                  <a:cubicBezTo>
                    <a:pt x="1942" y="1291"/>
                    <a:pt x="1918" y="1196"/>
                    <a:pt x="1846" y="1136"/>
                  </a:cubicBezTo>
                  <a:lnTo>
                    <a:pt x="275" y="29"/>
                  </a:lnTo>
                  <a:cubicBezTo>
                    <a:pt x="241" y="10"/>
                    <a:pt x="206"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6448;p92">
              <a:extLst>
                <a:ext uri="{FF2B5EF4-FFF2-40B4-BE49-F238E27FC236}">
                  <a16:creationId xmlns:a16="http://schemas.microsoft.com/office/drawing/2014/main" id="{7AA7275C-4E64-0C89-5199-4898802F9B01}"/>
                </a:ext>
              </a:extLst>
            </p:cNvPr>
            <p:cNvSpPr/>
            <p:nvPr/>
          </p:nvSpPr>
          <p:spPr>
            <a:xfrm>
              <a:off x="8162882" y="2684201"/>
              <a:ext cx="22026" cy="18239"/>
            </a:xfrm>
            <a:custGeom>
              <a:avLst/>
              <a:gdLst/>
              <a:ahLst/>
              <a:cxnLst/>
              <a:rect l="l" t="t" r="r" b="b"/>
              <a:pathLst>
                <a:path w="692" h="573" extrusionOk="0">
                  <a:moveTo>
                    <a:pt x="177" y="0"/>
                  </a:moveTo>
                  <a:cubicBezTo>
                    <a:pt x="123" y="0"/>
                    <a:pt x="67" y="26"/>
                    <a:pt x="36" y="73"/>
                  </a:cubicBezTo>
                  <a:cubicBezTo>
                    <a:pt x="1" y="144"/>
                    <a:pt x="13" y="251"/>
                    <a:pt x="84" y="299"/>
                  </a:cubicBezTo>
                  <a:lnTo>
                    <a:pt x="429" y="549"/>
                  </a:lnTo>
                  <a:cubicBezTo>
                    <a:pt x="453" y="561"/>
                    <a:pt x="489" y="573"/>
                    <a:pt x="513" y="573"/>
                  </a:cubicBezTo>
                  <a:cubicBezTo>
                    <a:pt x="560" y="573"/>
                    <a:pt x="620" y="549"/>
                    <a:pt x="655" y="501"/>
                  </a:cubicBezTo>
                  <a:cubicBezTo>
                    <a:pt x="691" y="430"/>
                    <a:pt x="679" y="323"/>
                    <a:pt x="608" y="275"/>
                  </a:cubicBezTo>
                  <a:lnTo>
                    <a:pt x="263" y="25"/>
                  </a:lnTo>
                  <a:cubicBezTo>
                    <a:pt x="237" y="8"/>
                    <a:pt x="207"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16449;p92">
            <a:extLst>
              <a:ext uri="{FF2B5EF4-FFF2-40B4-BE49-F238E27FC236}">
                <a16:creationId xmlns:a16="http://schemas.microsoft.com/office/drawing/2014/main" id="{1A249F85-98C7-0D8D-5385-755C026495EA}"/>
              </a:ext>
            </a:extLst>
          </p:cNvPr>
          <p:cNvGrpSpPr/>
          <p:nvPr/>
        </p:nvGrpSpPr>
        <p:grpSpPr>
          <a:xfrm>
            <a:off x="2089979" y="3303365"/>
            <a:ext cx="505773" cy="379077"/>
            <a:chOff x="1817317" y="2480330"/>
            <a:chExt cx="350958" cy="263043"/>
          </a:xfrm>
          <a:solidFill>
            <a:schemeClr val="bg1"/>
          </a:solidFill>
        </p:grpSpPr>
        <p:sp>
          <p:nvSpPr>
            <p:cNvPr id="206" name="Google Shape;16450;p92">
              <a:extLst>
                <a:ext uri="{FF2B5EF4-FFF2-40B4-BE49-F238E27FC236}">
                  <a16:creationId xmlns:a16="http://schemas.microsoft.com/office/drawing/2014/main" id="{041BB92D-BFC2-D3D0-2FA3-9960CF84EAB4}"/>
                </a:ext>
              </a:extLst>
            </p:cNvPr>
            <p:cNvSpPr/>
            <p:nvPr/>
          </p:nvSpPr>
          <p:spPr>
            <a:xfrm>
              <a:off x="1817317" y="2480330"/>
              <a:ext cx="350958" cy="191426"/>
            </a:xfrm>
            <a:custGeom>
              <a:avLst/>
              <a:gdLst/>
              <a:ahLst/>
              <a:cxnLst/>
              <a:rect l="l" t="t" r="r" b="b"/>
              <a:pathLst>
                <a:path w="11026" h="6014" extrusionOk="0">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6451;p92">
              <a:extLst>
                <a:ext uri="{FF2B5EF4-FFF2-40B4-BE49-F238E27FC236}">
                  <a16:creationId xmlns:a16="http://schemas.microsoft.com/office/drawing/2014/main" id="{80289FB9-2C0C-1240-DCE0-CEE5D3731FEB}"/>
                </a:ext>
              </a:extLst>
            </p:cNvPr>
            <p:cNvSpPr/>
            <p:nvPr/>
          </p:nvSpPr>
          <p:spPr>
            <a:xfrm>
              <a:off x="1926844" y="2568626"/>
              <a:ext cx="131140" cy="174747"/>
            </a:xfrm>
            <a:custGeom>
              <a:avLst/>
              <a:gdLst/>
              <a:ahLst/>
              <a:cxnLst/>
              <a:rect l="l" t="t" r="r" b="b"/>
              <a:pathLst>
                <a:path w="4120" h="5490" extrusionOk="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6452;p92">
              <a:extLst>
                <a:ext uri="{FF2B5EF4-FFF2-40B4-BE49-F238E27FC236}">
                  <a16:creationId xmlns:a16="http://schemas.microsoft.com/office/drawing/2014/main" id="{2FDDFFCD-666D-0D86-82CB-1FB3EE59E17B}"/>
                </a:ext>
              </a:extLst>
            </p:cNvPr>
            <p:cNvSpPr/>
            <p:nvPr/>
          </p:nvSpPr>
          <p:spPr>
            <a:xfrm>
              <a:off x="1965485" y="2639893"/>
              <a:ext cx="55002" cy="70885"/>
            </a:xfrm>
            <a:custGeom>
              <a:avLst/>
              <a:gdLst/>
              <a:ahLst/>
              <a:cxnLst/>
              <a:rect l="l" t="t" r="r" b="b"/>
              <a:pathLst>
                <a:path w="1728" h="2227" extrusionOk="0">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453;p92">
              <a:extLst>
                <a:ext uri="{FF2B5EF4-FFF2-40B4-BE49-F238E27FC236}">
                  <a16:creationId xmlns:a16="http://schemas.microsoft.com/office/drawing/2014/main" id="{A5CE7539-D598-29EE-5AA0-7048E83DF5B2}"/>
                </a:ext>
              </a:extLst>
            </p:cNvPr>
            <p:cNvSpPr/>
            <p:nvPr/>
          </p:nvSpPr>
          <p:spPr>
            <a:xfrm>
              <a:off x="1965103" y="2503406"/>
              <a:ext cx="43989" cy="31162"/>
            </a:xfrm>
            <a:custGeom>
              <a:avLst/>
              <a:gdLst/>
              <a:ahLst/>
              <a:cxnLst/>
              <a:rect l="l" t="t" r="r" b="b"/>
              <a:pathLst>
                <a:path w="1382" h="979" extrusionOk="0">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6454;p92">
              <a:extLst>
                <a:ext uri="{FF2B5EF4-FFF2-40B4-BE49-F238E27FC236}">
                  <a16:creationId xmlns:a16="http://schemas.microsoft.com/office/drawing/2014/main" id="{C528A74C-AB6D-6DF8-31DE-767427C41CFD}"/>
                </a:ext>
              </a:extLst>
            </p:cNvPr>
            <p:cNvSpPr/>
            <p:nvPr/>
          </p:nvSpPr>
          <p:spPr>
            <a:xfrm>
              <a:off x="2052668" y="2537369"/>
              <a:ext cx="34504" cy="30175"/>
            </a:xfrm>
            <a:custGeom>
              <a:avLst/>
              <a:gdLst/>
              <a:ahLst/>
              <a:cxnLst/>
              <a:rect l="l" t="t" r="r" b="b"/>
              <a:pathLst>
                <a:path w="1084" h="948" extrusionOk="0">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16455;p92">
            <a:extLst>
              <a:ext uri="{FF2B5EF4-FFF2-40B4-BE49-F238E27FC236}">
                <a16:creationId xmlns:a16="http://schemas.microsoft.com/office/drawing/2014/main" id="{84168528-F93F-2443-2B81-F96506FE0268}"/>
              </a:ext>
            </a:extLst>
          </p:cNvPr>
          <p:cNvGrpSpPr/>
          <p:nvPr/>
        </p:nvGrpSpPr>
        <p:grpSpPr>
          <a:xfrm>
            <a:off x="1404596" y="3307716"/>
            <a:ext cx="605146" cy="444023"/>
            <a:chOff x="1341727" y="2483349"/>
            <a:chExt cx="419913" cy="308109"/>
          </a:xfrm>
          <a:solidFill>
            <a:schemeClr val="bg1"/>
          </a:solidFill>
        </p:grpSpPr>
        <p:sp>
          <p:nvSpPr>
            <p:cNvPr id="212" name="Google Shape;16456;p92">
              <a:extLst>
                <a:ext uri="{FF2B5EF4-FFF2-40B4-BE49-F238E27FC236}">
                  <a16:creationId xmlns:a16="http://schemas.microsoft.com/office/drawing/2014/main" id="{1CFEA4E4-2D9B-8E16-A09E-3A806582EFC9}"/>
                </a:ext>
              </a:extLst>
            </p:cNvPr>
            <p:cNvSpPr/>
            <p:nvPr/>
          </p:nvSpPr>
          <p:spPr>
            <a:xfrm>
              <a:off x="1623896" y="2522310"/>
              <a:ext cx="53488" cy="18605"/>
            </a:xfrm>
            <a:custGeom>
              <a:avLst/>
              <a:gdLst/>
              <a:ahLst/>
              <a:cxnLst/>
              <a:rect l="l" t="t" r="r" b="b"/>
              <a:pathLst>
                <a:path w="1406" h="489" extrusionOk="0">
                  <a:moveTo>
                    <a:pt x="167" y="1"/>
                  </a:moveTo>
                  <a:cubicBezTo>
                    <a:pt x="84" y="1"/>
                    <a:pt x="1" y="72"/>
                    <a:pt x="1" y="167"/>
                  </a:cubicBezTo>
                  <a:cubicBezTo>
                    <a:pt x="1" y="251"/>
                    <a:pt x="84" y="322"/>
                    <a:pt x="167" y="322"/>
                  </a:cubicBezTo>
                  <a:cubicBezTo>
                    <a:pt x="346" y="322"/>
                    <a:pt x="882" y="358"/>
                    <a:pt x="1144" y="477"/>
                  </a:cubicBezTo>
                  <a:cubicBezTo>
                    <a:pt x="1167" y="489"/>
                    <a:pt x="1179" y="489"/>
                    <a:pt x="1215" y="489"/>
                  </a:cubicBezTo>
                  <a:cubicBezTo>
                    <a:pt x="1275" y="489"/>
                    <a:pt x="1334" y="465"/>
                    <a:pt x="1358" y="406"/>
                  </a:cubicBezTo>
                  <a:cubicBezTo>
                    <a:pt x="1406" y="346"/>
                    <a:pt x="1358" y="239"/>
                    <a:pt x="1286" y="191"/>
                  </a:cubicBezTo>
                  <a:cubicBezTo>
                    <a:pt x="917" y="1"/>
                    <a:pt x="20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6457;p92">
              <a:extLst>
                <a:ext uri="{FF2B5EF4-FFF2-40B4-BE49-F238E27FC236}">
                  <a16:creationId xmlns:a16="http://schemas.microsoft.com/office/drawing/2014/main" id="{86E7E3EB-4A46-BC93-7B83-0F8A908463A0}"/>
                </a:ext>
              </a:extLst>
            </p:cNvPr>
            <p:cNvSpPr/>
            <p:nvPr/>
          </p:nvSpPr>
          <p:spPr>
            <a:xfrm>
              <a:off x="1341727" y="2483349"/>
              <a:ext cx="419913" cy="308109"/>
            </a:xfrm>
            <a:custGeom>
              <a:avLst/>
              <a:gdLst/>
              <a:ahLst/>
              <a:cxnLst/>
              <a:rect l="l" t="t" r="r" b="b"/>
              <a:pathLst>
                <a:path w="11038" h="8098" extrusionOk="0">
                  <a:moveTo>
                    <a:pt x="9156" y="501"/>
                  </a:moveTo>
                  <a:lnTo>
                    <a:pt x="9156" y="1168"/>
                  </a:lnTo>
                  <a:cubicBezTo>
                    <a:pt x="9156" y="1275"/>
                    <a:pt x="9120" y="1394"/>
                    <a:pt x="9073" y="1489"/>
                  </a:cubicBezTo>
                  <a:lnTo>
                    <a:pt x="9001" y="1644"/>
                  </a:lnTo>
                  <a:cubicBezTo>
                    <a:pt x="8989" y="1680"/>
                    <a:pt x="8989" y="1692"/>
                    <a:pt x="8989" y="1727"/>
                  </a:cubicBezTo>
                  <a:lnTo>
                    <a:pt x="8989" y="2061"/>
                  </a:lnTo>
                  <a:cubicBezTo>
                    <a:pt x="8989" y="2299"/>
                    <a:pt x="8894" y="2525"/>
                    <a:pt x="8715" y="2692"/>
                  </a:cubicBezTo>
                  <a:cubicBezTo>
                    <a:pt x="8537" y="2858"/>
                    <a:pt x="8311" y="2942"/>
                    <a:pt x="8072" y="2942"/>
                  </a:cubicBezTo>
                  <a:cubicBezTo>
                    <a:pt x="7620" y="2918"/>
                    <a:pt x="7227" y="2513"/>
                    <a:pt x="7227" y="2025"/>
                  </a:cubicBezTo>
                  <a:lnTo>
                    <a:pt x="7227" y="1727"/>
                  </a:lnTo>
                  <a:cubicBezTo>
                    <a:pt x="7227" y="1692"/>
                    <a:pt x="7227" y="1680"/>
                    <a:pt x="7215" y="1644"/>
                  </a:cubicBezTo>
                  <a:lnTo>
                    <a:pt x="7108" y="1453"/>
                  </a:lnTo>
                  <a:cubicBezTo>
                    <a:pt x="7084" y="1382"/>
                    <a:pt x="7049" y="1311"/>
                    <a:pt x="7049" y="1215"/>
                  </a:cubicBezTo>
                  <a:lnTo>
                    <a:pt x="7049" y="1203"/>
                  </a:lnTo>
                  <a:cubicBezTo>
                    <a:pt x="7049" y="810"/>
                    <a:pt x="7370" y="501"/>
                    <a:pt x="7751" y="501"/>
                  </a:cubicBezTo>
                  <a:close/>
                  <a:moveTo>
                    <a:pt x="3274" y="322"/>
                  </a:moveTo>
                  <a:cubicBezTo>
                    <a:pt x="3548" y="322"/>
                    <a:pt x="3786" y="429"/>
                    <a:pt x="3989" y="632"/>
                  </a:cubicBezTo>
                  <a:cubicBezTo>
                    <a:pt x="4179" y="834"/>
                    <a:pt x="4298" y="1108"/>
                    <a:pt x="4310" y="1394"/>
                  </a:cubicBezTo>
                  <a:cubicBezTo>
                    <a:pt x="4346" y="1739"/>
                    <a:pt x="4441" y="2442"/>
                    <a:pt x="4608" y="2858"/>
                  </a:cubicBezTo>
                  <a:cubicBezTo>
                    <a:pt x="4358" y="2942"/>
                    <a:pt x="3870" y="3096"/>
                    <a:pt x="3274" y="3096"/>
                  </a:cubicBezTo>
                  <a:cubicBezTo>
                    <a:pt x="3253" y="3097"/>
                    <a:pt x="3232" y="3097"/>
                    <a:pt x="3210" y="3097"/>
                  </a:cubicBezTo>
                  <a:cubicBezTo>
                    <a:pt x="2654" y="3097"/>
                    <a:pt x="2182" y="2951"/>
                    <a:pt x="1953" y="2870"/>
                  </a:cubicBezTo>
                  <a:cubicBezTo>
                    <a:pt x="2096" y="2442"/>
                    <a:pt x="2215" y="1739"/>
                    <a:pt x="2226" y="1394"/>
                  </a:cubicBezTo>
                  <a:cubicBezTo>
                    <a:pt x="2250" y="1096"/>
                    <a:pt x="2357" y="834"/>
                    <a:pt x="2560" y="632"/>
                  </a:cubicBezTo>
                  <a:cubicBezTo>
                    <a:pt x="2750" y="429"/>
                    <a:pt x="3000" y="322"/>
                    <a:pt x="3274" y="322"/>
                  </a:cubicBezTo>
                  <a:close/>
                  <a:moveTo>
                    <a:pt x="7751" y="3192"/>
                  </a:moveTo>
                  <a:cubicBezTo>
                    <a:pt x="7858" y="3227"/>
                    <a:pt x="7965" y="3251"/>
                    <a:pt x="8084" y="3251"/>
                  </a:cubicBezTo>
                  <a:lnTo>
                    <a:pt x="8120" y="3251"/>
                  </a:lnTo>
                  <a:cubicBezTo>
                    <a:pt x="8239" y="3251"/>
                    <a:pt x="8358" y="3239"/>
                    <a:pt x="8477" y="3192"/>
                  </a:cubicBezTo>
                  <a:lnTo>
                    <a:pt x="8477" y="3192"/>
                  </a:lnTo>
                  <a:cubicBezTo>
                    <a:pt x="8465" y="3251"/>
                    <a:pt x="8477" y="3299"/>
                    <a:pt x="8501" y="3346"/>
                  </a:cubicBezTo>
                  <a:lnTo>
                    <a:pt x="8358" y="3477"/>
                  </a:lnTo>
                  <a:cubicBezTo>
                    <a:pt x="8287" y="3549"/>
                    <a:pt x="8203" y="3585"/>
                    <a:pt x="8108" y="3585"/>
                  </a:cubicBezTo>
                  <a:cubicBezTo>
                    <a:pt x="8025" y="3585"/>
                    <a:pt x="7930" y="3549"/>
                    <a:pt x="7858" y="3477"/>
                  </a:cubicBezTo>
                  <a:lnTo>
                    <a:pt x="7727" y="3346"/>
                  </a:lnTo>
                  <a:cubicBezTo>
                    <a:pt x="7739" y="3299"/>
                    <a:pt x="7751" y="3251"/>
                    <a:pt x="7751" y="3192"/>
                  </a:cubicBezTo>
                  <a:close/>
                  <a:moveTo>
                    <a:pt x="3691" y="3418"/>
                  </a:moveTo>
                  <a:cubicBezTo>
                    <a:pt x="3750" y="3537"/>
                    <a:pt x="3870" y="3644"/>
                    <a:pt x="4001" y="3668"/>
                  </a:cubicBezTo>
                  <a:lnTo>
                    <a:pt x="4584" y="3835"/>
                  </a:lnTo>
                  <a:cubicBezTo>
                    <a:pt x="4727" y="3882"/>
                    <a:pt x="4834" y="4013"/>
                    <a:pt x="4834" y="4180"/>
                  </a:cubicBezTo>
                  <a:lnTo>
                    <a:pt x="4834" y="5680"/>
                  </a:lnTo>
                  <a:cubicBezTo>
                    <a:pt x="4834" y="5871"/>
                    <a:pt x="4667" y="6037"/>
                    <a:pt x="4477" y="6037"/>
                  </a:cubicBezTo>
                  <a:lnTo>
                    <a:pt x="4477" y="4811"/>
                  </a:lnTo>
                  <a:cubicBezTo>
                    <a:pt x="4477" y="4549"/>
                    <a:pt x="4239" y="4311"/>
                    <a:pt x="3977" y="4311"/>
                  </a:cubicBezTo>
                  <a:lnTo>
                    <a:pt x="2584" y="4311"/>
                  </a:lnTo>
                  <a:cubicBezTo>
                    <a:pt x="2310" y="4311"/>
                    <a:pt x="2084" y="4537"/>
                    <a:pt x="2084" y="4811"/>
                  </a:cubicBezTo>
                  <a:lnTo>
                    <a:pt x="2084" y="6037"/>
                  </a:lnTo>
                  <a:lnTo>
                    <a:pt x="2072" y="6037"/>
                  </a:lnTo>
                  <a:cubicBezTo>
                    <a:pt x="1869" y="6037"/>
                    <a:pt x="1715" y="5871"/>
                    <a:pt x="1715" y="5680"/>
                  </a:cubicBezTo>
                  <a:lnTo>
                    <a:pt x="1715" y="4180"/>
                  </a:lnTo>
                  <a:cubicBezTo>
                    <a:pt x="1715" y="4013"/>
                    <a:pt x="1810" y="3882"/>
                    <a:pt x="1965" y="3835"/>
                  </a:cubicBezTo>
                  <a:lnTo>
                    <a:pt x="2548" y="3668"/>
                  </a:lnTo>
                  <a:cubicBezTo>
                    <a:pt x="2679" y="3620"/>
                    <a:pt x="2798" y="3537"/>
                    <a:pt x="2858" y="3418"/>
                  </a:cubicBezTo>
                  <a:cubicBezTo>
                    <a:pt x="2988" y="3430"/>
                    <a:pt x="3119" y="3430"/>
                    <a:pt x="3274" y="3430"/>
                  </a:cubicBezTo>
                  <a:cubicBezTo>
                    <a:pt x="3417" y="3430"/>
                    <a:pt x="3560" y="3418"/>
                    <a:pt x="3691" y="3418"/>
                  </a:cubicBezTo>
                  <a:close/>
                  <a:moveTo>
                    <a:pt x="8668" y="3608"/>
                  </a:moveTo>
                  <a:cubicBezTo>
                    <a:pt x="8715" y="3644"/>
                    <a:pt x="8763" y="3656"/>
                    <a:pt x="8811" y="3668"/>
                  </a:cubicBezTo>
                  <a:lnTo>
                    <a:pt x="9382" y="3835"/>
                  </a:lnTo>
                  <a:cubicBezTo>
                    <a:pt x="9537" y="3882"/>
                    <a:pt x="9644" y="4013"/>
                    <a:pt x="9644" y="4180"/>
                  </a:cubicBezTo>
                  <a:lnTo>
                    <a:pt x="9644" y="5680"/>
                  </a:lnTo>
                  <a:cubicBezTo>
                    <a:pt x="9644" y="5871"/>
                    <a:pt x="9477" y="6037"/>
                    <a:pt x="9287" y="6037"/>
                  </a:cubicBezTo>
                  <a:lnTo>
                    <a:pt x="8584" y="6037"/>
                  </a:lnTo>
                  <a:lnTo>
                    <a:pt x="8584" y="6025"/>
                  </a:lnTo>
                  <a:lnTo>
                    <a:pt x="8584" y="5668"/>
                  </a:lnTo>
                  <a:lnTo>
                    <a:pt x="9120" y="5668"/>
                  </a:lnTo>
                  <a:cubicBezTo>
                    <a:pt x="9204" y="5668"/>
                    <a:pt x="9287" y="5597"/>
                    <a:pt x="9287" y="5502"/>
                  </a:cubicBezTo>
                  <a:lnTo>
                    <a:pt x="9287" y="4466"/>
                  </a:lnTo>
                  <a:cubicBezTo>
                    <a:pt x="9287" y="4370"/>
                    <a:pt x="9204" y="4299"/>
                    <a:pt x="9120" y="4299"/>
                  </a:cubicBezTo>
                  <a:cubicBezTo>
                    <a:pt x="9025" y="4299"/>
                    <a:pt x="8954" y="4370"/>
                    <a:pt x="8954" y="4466"/>
                  </a:cubicBezTo>
                  <a:lnTo>
                    <a:pt x="8954" y="5335"/>
                  </a:lnTo>
                  <a:lnTo>
                    <a:pt x="8584" y="5335"/>
                  </a:lnTo>
                  <a:lnTo>
                    <a:pt x="8584" y="4644"/>
                  </a:lnTo>
                  <a:cubicBezTo>
                    <a:pt x="8584" y="4466"/>
                    <a:pt x="8430" y="4311"/>
                    <a:pt x="8251" y="4311"/>
                  </a:cubicBezTo>
                  <a:lnTo>
                    <a:pt x="6513" y="4311"/>
                  </a:lnTo>
                  <a:lnTo>
                    <a:pt x="6513" y="4180"/>
                  </a:lnTo>
                  <a:lnTo>
                    <a:pt x="6548" y="4180"/>
                  </a:lnTo>
                  <a:cubicBezTo>
                    <a:pt x="6548" y="4013"/>
                    <a:pt x="6644" y="3882"/>
                    <a:pt x="6798" y="3835"/>
                  </a:cubicBezTo>
                  <a:lnTo>
                    <a:pt x="7382" y="3668"/>
                  </a:lnTo>
                  <a:cubicBezTo>
                    <a:pt x="7418" y="3656"/>
                    <a:pt x="7477" y="3644"/>
                    <a:pt x="7513" y="3608"/>
                  </a:cubicBezTo>
                  <a:lnTo>
                    <a:pt x="7620" y="3716"/>
                  </a:lnTo>
                  <a:cubicBezTo>
                    <a:pt x="7751" y="3847"/>
                    <a:pt x="7918" y="3906"/>
                    <a:pt x="8096" y="3906"/>
                  </a:cubicBezTo>
                  <a:cubicBezTo>
                    <a:pt x="8275" y="3906"/>
                    <a:pt x="8453" y="3835"/>
                    <a:pt x="8573" y="3716"/>
                  </a:cubicBezTo>
                  <a:lnTo>
                    <a:pt x="8668" y="3608"/>
                  </a:lnTo>
                  <a:close/>
                  <a:moveTo>
                    <a:pt x="8287" y="4644"/>
                  </a:moveTo>
                  <a:cubicBezTo>
                    <a:pt x="8287" y="4644"/>
                    <a:pt x="8299" y="4644"/>
                    <a:pt x="8299" y="4656"/>
                  </a:cubicBezTo>
                  <a:lnTo>
                    <a:pt x="8299" y="6037"/>
                  </a:lnTo>
                  <a:cubicBezTo>
                    <a:pt x="8299" y="6037"/>
                    <a:pt x="8299" y="6049"/>
                    <a:pt x="8287" y="6049"/>
                  </a:cubicBezTo>
                  <a:lnTo>
                    <a:pt x="6215" y="6049"/>
                  </a:lnTo>
                  <a:cubicBezTo>
                    <a:pt x="6215" y="6049"/>
                    <a:pt x="6203" y="6049"/>
                    <a:pt x="6203" y="6037"/>
                  </a:cubicBezTo>
                  <a:lnTo>
                    <a:pt x="6203" y="4656"/>
                  </a:lnTo>
                  <a:lnTo>
                    <a:pt x="8287" y="4644"/>
                  </a:lnTo>
                  <a:close/>
                  <a:moveTo>
                    <a:pt x="2084" y="6371"/>
                  </a:moveTo>
                  <a:lnTo>
                    <a:pt x="2084" y="6740"/>
                  </a:lnTo>
                  <a:lnTo>
                    <a:pt x="679" y="6740"/>
                  </a:lnTo>
                  <a:lnTo>
                    <a:pt x="679" y="6371"/>
                  </a:lnTo>
                  <a:close/>
                  <a:moveTo>
                    <a:pt x="10382" y="6371"/>
                  </a:moveTo>
                  <a:lnTo>
                    <a:pt x="10382" y="6740"/>
                  </a:lnTo>
                  <a:lnTo>
                    <a:pt x="4477" y="6740"/>
                  </a:lnTo>
                  <a:lnTo>
                    <a:pt x="4477" y="6371"/>
                  </a:lnTo>
                  <a:close/>
                  <a:moveTo>
                    <a:pt x="3953" y="4644"/>
                  </a:moveTo>
                  <a:cubicBezTo>
                    <a:pt x="4060" y="4644"/>
                    <a:pt x="4131" y="4728"/>
                    <a:pt x="4131" y="4823"/>
                  </a:cubicBezTo>
                  <a:lnTo>
                    <a:pt x="4131" y="7085"/>
                  </a:lnTo>
                  <a:lnTo>
                    <a:pt x="2393" y="7085"/>
                  </a:lnTo>
                  <a:lnTo>
                    <a:pt x="2393" y="4823"/>
                  </a:lnTo>
                  <a:cubicBezTo>
                    <a:pt x="2393" y="4716"/>
                    <a:pt x="2488" y="4644"/>
                    <a:pt x="2572" y="4644"/>
                  </a:cubicBezTo>
                  <a:close/>
                  <a:moveTo>
                    <a:pt x="3274" y="1"/>
                  </a:moveTo>
                  <a:cubicBezTo>
                    <a:pt x="2548" y="1"/>
                    <a:pt x="1965" y="596"/>
                    <a:pt x="1905" y="1370"/>
                  </a:cubicBezTo>
                  <a:cubicBezTo>
                    <a:pt x="1869" y="1692"/>
                    <a:pt x="1774" y="2346"/>
                    <a:pt x="1631" y="2751"/>
                  </a:cubicBezTo>
                  <a:cubicBezTo>
                    <a:pt x="1607" y="2835"/>
                    <a:pt x="1607" y="2930"/>
                    <a:pt x="1655" y="3001"/>
                  </a:cubicBezTo>
                  <a:cubicBezTo>
                    <a:pt x="1691" y="3073"/>
                    <a:pt x="1750" y="3156"/>
                    <a:pt x="1845" y="3180"/>
                  </a:cubicBezTo>
                  <a:cubicBezTo>
                    <a:pt x="1988" y="3227"/>
                    <a:pt x="2215" y="3299"/>
                    <a:pt x="2488" y="3358"/>
                  </a:cubicBezTo>
                  <a:lnTo>
                    <a:pt x="2465" y="3358"/>
                  </a:lnTo>
                  <a:lnTo>
                    <a:pt x="1893" y="3525"/>
                  </a:lnTo>
                  <a:cubicBezTo>
                    <a:pt x="1595" y="3608"/>
                    <a:pt x="1393" y="3882"/>
                    <a:pt x="1393" y="4180"/>
                  </a:cubicBezTo>
                  <a:lnTo>
                    <a:pt x="1393" y="5680"/>
                  </a:lnTo>
                  <a:cubicBezTo>
                    <a:pt x="1393" y="5811"/>
                    <a:pt x="1429" y="5930"/>
                    <a:pt x="1500" y="6037"/>
                  </a:cubicBezTo>
                  <a:lnTo>
                    <a:pt x="167" y="6037"/>
                  </a:lnTo>
                  <a:cubicBezTo>
                    <a:pt x="71" y="6037"/>
                    <a:pt x="0" y="6109"/>
                    <a:pt x="0" y="6204"/>
                  </a:cubicBezTo>
                  <a:cubicBezTo>
                    <a:pt x="0" y="6287"/>
                    <a:pt x="71" y="6371"/>
                    <a:pt x="167" y="6371"/>
                  </a:cubicBezTo>
                  <a:lnTo>
                    <a:pt x="345" y="6371"/>
                  </a:lnTo>
                  <a:lnTo>
                    <a:pt x="345" y="7930"/>
                  </a:lnTo>
                  <a:cubicBezTo>
                    <a:pt x="345" y="8014"/>
                    <a:pt x="417" y="8097"/>
                    <a:pt x="500" y="8097"/>
                  </a:cubicBezTo>
                  <a:cubicBezTo>
                    <a:pt x="595" y="8097"/>
                    <a:pt x="667" y="8014"/>
                    <a:pt x="667" y="7930"/>
                  </a:cubicBezTo>
                  <a:lnTo>
                    <a:pt x="667" y="7049"/>
                  </a:lnTo>
                  <a:lnTo>
                    <a:pt x="2072" y="7049"/>
                  </a:lnTo>
                  <a:lnTo>
                    <a:pt x="2072" y="7930"/>
                  </a:lnTo>
                  <a:cubicBezTo>
                    <a:pt x="2072" y="8014"/>
                    <a:pt x="2143" y="8097"/>
                    <a:pt x="2226" y="8097"/>
                  </a:cubicBezTo>
                  <a:cubicBezTo>
                    <a:pt x="2322" y="8097"/>
                    <a:pt x="2393" y="8014"/>
                    <a:pt x="2393" y="7930"/>
                  </a:cubicBezTo>
                  <a:lnTo>
                    <a:pt x="2393" y="7395"/>
                  </a:lnTo>
                  <a:lnTo>
                    <a:pt x="4155" y="7395"/>
                  </a:lnTo>
                  <a:lnTo>
                    <a:pt x="4155" y="7930"/>
                  </a:lnTo>
                  <a:cubicBezTo>
                    <a:pt x="4155" y="8014"/>
                    <a:pt x="4227" y="8097"/>
                    <a:pt x="4310" y="8097"/>
                  </a:cubicBezTo>
                  <a:cubicBezTo>
                    <a:pt x="4405" y="8097"/>
                    <a:pt x="4477" y="8014"/>
                    <a:pt x="4477" y="7930"/>
                  </a:cubicBezTo>
                  <a:lnTo>
                    <a:pt x="4477" y="7049"/>
                  </a:lnTo>
                  <a:lnTo>
                    <a:pt x="10370" y="7049"/>
                  </a:lnTo>
                  <a:lnTo>
                    <a:pt x="10370" y="7930"/>
                  </a:lnTo>
                  <a:cubicBezTo>
                    <a:pt x="10370" y="8014"/>
                    <a:pt x="10442" y="8097"/>
                    <a:pt x="10537" y="8097"/>
                  </a:cubicBezTo>
                  <a:cubicBezTo>
                    <a:pt x="10620" y="8097"/>
                    <a:pt x="10704" y="8014"/>
                    <a:pt x="10704" y="7930"/>
                  </a:cubicBezTo>
                  <a:lnTo>
                    <a:pt x="10704" y="6371"/>
                  </a:lnTo>
                  <a:lnTo>
                    <a:pt x="10882" y="6371"/>
                  </a:lnTo>
                  <a:cubicBezTo>
                    <a:pt x="10966" y="6371"/>
                    <a:pt x="11037" y="6287"/>
                    <a:pt x="11037" y="6204"/>
                  </a:cubicBezTo>
                  <a:cubicBezTo>
                    <a:pt x="11037" y="6109"/>
                    <a:pt x="10966" y="6037"/>
                    <a:pt x="10882" y="6037"/>
                  </a:cubicBezTo>
                  <a:lnTo>
                    <a:pt x="9894" y="6037"/>
                  </a:lnTo>
                  <a:cubicBezTo>
                    <a:pt x="9954" y="5930"/>
                    <a:pt x="10001" y="5811"/>
                    <a:pt x="10001" y="5680"/>
                  </a:cubicBezTo>
                  <a:lnTo>
                    <a:pt x="10001" y="4180"/>
                  </a:lnTo>
                  <a:cubicBezTo>
                    <a:pt x="10001" y="3882"/>
                    <a:pt x="9787" y="3608"/>
                    <a:pt x="9501" y="3525"/>
                  </a:cubicBezTo>
                  <a:lnTo>
                    <a:pt x="8930" y="3358"/>
                  </a:lnTo>
                  <a:cubicBezTo>
                    <a:pt x="8858" y="3335"/>
                    <a:pt x="8799" y="3275"/>
                    <a:pt x="8799" y="3180"/>
                  </a:cubicBezTo>
                  <a:lnTo>
                    <a:pt x="8799" y="3049"/>
                  </a:lnTo>
                  <a:cubicBezTo>
                    <a:pt x="8858" y="3001"/>
                    <a:pt x="8894" y="2977"/>
                    <a:pt x="8942" y="2918"/>
                  </a:cubicBezTo>
                  <a:cubicBezTo>
                    <a:pt x="9180" y="2692"/>
                    <a:pt x="9299" y="2382"/>
                    <a:pt x="9299" y="2049"/>
                  </a:cubicBezTo>
                  <a:lnTo>
                    <a:pt x="9299" y="1739"/>
                  </a:lnTo>
                  <a:lnTo>
                    <a:pt x="9358" y="1608"/>
                  </a:lnTo>
                  <a:cubicBezTo>
                    <a:pt x="9430" y="1453"/>
                    <a:pt x="9465" y="1311"/>
                    <a:pt x="9465" y="1144"/>
                  </a:cubicBezTo>
                  <a:lnTo>
                    <a:pt x="9465" y="310"/>
                  </a:lnTo>
                  <a:cubicBezTo>
                    <a:pt x="9465" y="215"/>
                    <a:pt x="9382" y="144"/>
                    <a:pt x="9299" y="144"/>
                  </a:cubicBezTo>
                  <a:lnTo>
                    <a:pt x="7739" y="144"/>
                  </a:lnTo>
                  <a:cubicBezTo>
                    <a:pt x="7168" y="144"/>
                    <a:pt x="6703" y="608"/>
                    <a:pt x="6703" y="1168"/>
                  </a:cubicBezTo>
                  <a:lnTo>
                    <a:pt x="6703" y="1191"/>
                  </a:lnTo>
                  <a:cubicBezTo>
                    <a:pt x="6703" y="1322"/>
                    <a:pt x="6739" y="1453"/>
                    <a:pt x="6798" y="1572"/>
                  </a:cubicBezTo>
                  <a:lnTo>
                    <a:pt x="6894" y="1739"/>
                  </a:lnTo>
                  <a:lnTo>
                    <a:pt x="6894" y="2001"/>
                  </a:lnTo>
                  <a:cubicBezTo>
                    <a:pt x="6894" y="2418"/>
                    <a:pt x="7096" y="2799"/>
                    <a:pt x="7406" y="3037"/>
                  </a:cubicBezTo>
                  <a:lnTo>
                    <a:pt x="7406" y="3180"/>
                  </a:lnTo>
                  <a:cubicBezTo>
                    <a:pt x="7406" y="3251"/>
                    <a:pt x="7346" y="3335"/>
                    <a:pt x="7275" y="3358"/>
                  </a:cubicBezTo>
                  <a:lnTo>
                    <a:pt x="6691" y="3525"/>
                  </a:lnTo>
                  <a:cubicBezTo>
                    <a:pt x="6394" y="3608"/>
                    <a:pt x="6203" y="3882"/>
                    <a:pt x="6203" y="4180"/>
                  </a:cubicBezTo>
                  <a:lnTo>
                    <a:pt x="6203" y="4311"/>
                  </a:lnTo>
                  <a:lnTo>
                    <a:pt x="6191" y="4311"/>
                  </a:lnTo>
                  <a:cubicBezTo>
                    <a:pt x="6013" y="4311"/>
                    <a:pt x="5858" y="4466"/>
                    <a:pt x="5858" y="4644"/>
                  </a:cubicBezTo>
                  <a:lnTo>
                    <a:pt x="5858" y="6025"/>
                  </a:lnTo>
                  <a:lnTo>
                    <a:pt x="5858" y="6037"/>
                  </a:lnTo>
                  <a:lnTo>
                    <a:pt x="5048" y="6037"/>
                  </a:lnTo>
                  <a:cubicBezTo>
                    <a:pt x="5108" y="5930"/>
                    <a:pt x="5144" y="5811"/>
                    <a:pt x="5144" y="5680"/>
                  </a:cubicBezTo>
                  <a:lnTo>
                    <a:pt x="5144" y="4180"/>
                  </a:lnTo>
                  <a:cubicBezTo>
                    <a:pt x="5144" y="3882"/>
                    <a:pt x="4941" y="3608"/>
                    <a:pt x="4655" y="3525"/>
                  </a:cubicBezTo>
                  <a:lnTo>
                    <a:pt x="4072" y="3358"/>
                  </a:lnTo>
                  <a:lnTo>
                    <a:pt x="4060" y="3358"/>
                  </a:lnTo>
                  <a:cubicBezTo>
                    <a:pt x="4346" y="3299"/>
                    <a:pt x="4560" y="3239"/>
                    <a:pt x="4703" y="3180"/>
                  </a:cubicBezTo>
                  <a:cubicBezTo>
                    <a:pt x="4786" y="3156"/>
                    <a:pt x="4846" y="3096"/>
                    <a:pt x="4893" y="3001"/>
                  </a:cubicBezTo>
                  <a:cubicBezTo>
                    <a:pt x="4941" y="2930"/>
                    <a:pt x="4941" y="2835"/>
                    <a:pt x="4905" y="2751"/>
                  </a:cubicBezTo>
                  <a:cubicBezTo>
                    <a:pt x="4763" y="2358"/>
                    <a:pt x="4655" y="1692"/>
                    <a:pt x="4643" y="1370"/>
                  </a:cubicBezTo>
                  <a:cubicBezTo>
                    <a:pt x="4584" y="572"/>
                    <a:pt x="4001" y="1"/>
                    <a:pt x="3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6458;p92">
              <a:extLst>
                <a:ext uri="{FF2B5EF4-FFF2-40B4-BE49-F238E27FC236}">
                  <a16:creationId xmlns:a16="http://schemas.microsoft.com/office/drawing/2014/main" id="{D465974C-310D-96CD-05B9-52BCF63EE934}"/>
                </a:ext>
              </a:extLst>
            </p:cNvPr>
            <p:cNvSpPr/>
            <p:nvPr/>
          </p:nvSpPr>
          <p:spPr>
            <a:xfrm>
              <a:off x="1611228" y="2679979"/>
              <a:ext cx="12250" cy="12708"/>
            </a:xfrm>
            <a:custGeom>
              <a:avLst/>
              <a:gdLst/>
              <a:ahLst/>
              <a:cxnLst/>
              <a:rect l="l" t="t" r="r" b="b"/>
              <a:pathLst>
                <a:path w="322" h="334" extrusionOk="0">
                  <a:moveTo>
                    <a:pt x="167" y="0"/>
                  </a:moveTo>
                  <a:cubicBezTo>
                    <a:pt x="72" y="0"/>
                    <a:pt x="0" y="83"/>
                    <a:pt x="0" y="167"/>
                  </a:cubicBezTo>
                  <a:cubicBezTo>
                    <a:pt x="0" y="262"/>
                    <a:pt x="72" y="334"/>
                    <a:pt x="167" y="334"/>
                  </a:cubicBezTo>
                  <a:cubicBezTo>
                    <a:pt x="250" y="334"/>
                    <a:pt x="322" y="262"/>
                    <a:pt x="322" y="167"/>
                  </a:cubicBezTo>
                  <a:cubicBezTo>
                    <a:pt x="322" y="83"/>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16459;p92">
            <a:extLst>
              <a:ext uri="{FF2B5EF4-FFF2-40B4-BE49-F238E27FC236}">
                <a16:creationId xmlns:a16="http://schemas.microsoft.com/office/drawing/2014/main" id="{F5209F3C-0766-4089-BC91-2EBC78662152}"/>
              </a:ext>
            </a:extLst>
          </p:cNvPr>
          <p:cNvGrpSpPr/>
          <p:nvPr/>
        </p:nvGrpSpPr>
        <p:grpSpPr>
          <a:xfrm>
            <a:off x="702200" y="3256393"/>
            <a:ext cx="542378" cy="475727"/>
            <a:chOff x="854332" y="2447736"/>
            <a:chExt cx="376358" cy="330109"/>
          </a:xfrm>
          <a:solidFill>
            <a:schemeClr val="bg1"/>
          </a:solidFill>
        </p:grpSpPr>
        <p:sp>
          <p:nvSpPr>
            <p:cNvPr id="216" name="Google Shape;16460;p92">
              <a:extLst>
                <a:ext uri="{FF2B5EF4-FFF2-40B4-BE49-F238E27FC236}">
                  <a16:creationId xmlns:a16="http://schemas.microsoft.com/office/drawing/2014/main" id="{E24DDDD0-C2FE-8391-E3FF-1861DE10C284}"/>
                </a:ext>
              </a:extLst>
            </p:cNvPr>
            <p:cNvSpPr/>
            <p:nvPr/>
          </p:nvSpPr>
          <p:spPr>
            <a:xfrm>
              <a:off x="854332" y="2483353"/>
              <a:ext cx="376358" cy="294491"/>
            </a:xfrm>
            <a:custGeom>
              <a:avLst/>
              <a:gdLst/>
              <a:ahLst/>
              <a:cxnLst/>
              <a:rect l="l" t="t" r="r" b="b"/>
              <a:pathLst>
                <a:path w="11824" h="9252" extrusionOk="0">
                  <a:moveTo>
                    <a:pt x="3311" y="334"/>
                  </a:moveTo>
                  <a:cubicBezTo>
                    <a:pt x="3632" y="334"/>
                    <a:pt x="3882" y="549"/>
                    <a:pt x="3882" y="810"/>
                  </a:cubicBezTo>
                  <a:lnTo>
                    <a:pt x="3882" y="846"/>
                  </a:lnTo>
                  <a:cubicBezTo>
                    <a:pt x="3703" y="775"/>
                    <a:pt x="3513" y="727"/>
                    <a:pt x="3311" y="727"/>
                  </a:cubicBezTo>
                  <a:cubicBezTo>
                    <a:pt x="3120" y="727"/>
                    <a:pt x="2930" y="775"/>
                    <a:pt x="2751" y="846"/>
                  </a:cubicBezTo>
                  <a:lnTo>
                    <a:pt x="2751" y="810"/>
                  </a:lnTo>
                  <a:cubicBezTo>
                    <a:pt x="2751" y="549"/>
                    <a:pt x="3001" y="334"/>
                    <a:pt x="3311" y="334"/>
                  </a:cubicBezTo>
                  <a:close/>
                  <a:moveTo>
                    <a:pt x="3311" y="1084"/>
                  </a:moveTo>
                  <a:cubicBezTo>
                    <a:pt x="3942" y="1084"/>
                    <a:pt x="4430" y="1584"/>
                    <a:pt x="4430" y="2203"/>
                  </a:cubicBezTo>
                  <a:cubicBezTo>
                    <a:pt x="4430" y="2323"/>
                    <a:pt x="4418" y="2442"/>
                    <a:pt x="4370" y="2561"/>
                  </a:cubicBezTo>
                  <a:cubicBezTo>
                    <a:pt x="3882" y="2049"/>
                    <a:pt x="3013" y="1858"/>
                    <a:pt x="2977" y="1858"/>
                  </a:cubicBezTo>
                  <a:cubicBezTo>
                    <a:pt x="2961" y="1855"/>
                    <a:pt x="2946" y="1854"/>
                    <a:pt x="2932" y="1854"/>
                  </a:cubicBezTo>
                  <a:cubicBezTo>
                    <a:pt x="2892" y="1854"/>
                    <a:pt x="2857" y="1865"/>
                    <a:pt x="2822" y="1882"/>
                  </a:cubicBezTo>
                  <a:cubicBezTo>
                    <a:pt x="2775" y="1918"/>
                    <a:pt x="2763" y="1965"/>
                    <a:pt x="2763" y="2025"/>
                  </a:cubicBezTo>
                  <a:cubicBezTo>
                    <a:pt x="2763" y="2037"/>
                    <a:pt x="2751" y="2156"/>
                    <a:pt x="2632" y="2275"/>
                  </a:cubicBezTo>
                  <a:cubicBezTo>
                    <a:pt x="2560" y="2346"/>
                    <a:pt x="2560" y="2454"/>
                    <a:pt x="2632" y="2513"/>
                  </a:cubicBezTo>
                  <a:cubicBezTo>
                    <a:pt x="2668" y="2549"/>
                    <a:pt x="2712" y="2567"/>
                    <a:pt x="2755" y="2567"/>
                  </a:cubicBezTo>
                  <a:cubicBezTo>
                    <a:pt x="2799" y="2567"/>
                    <a:pt x="2840" y="2549"/>
                    <a:pt x="2870" y="2513"/>
                  </a:cubicBezTo>
                  <a:cubicBezTo>
                    <a:pt x="2965" y="2406"/>
                    <a:pt x="3013" y="2323"/>
                    <a:pt x="3060" y="2227"/>
                  </a:cubicBezTo>
                  <a:cubicBezTo>
                    <a:pt x="3358" y="2323"/>
                    <a:pt x="3953" y="2525"/>
                    <a:pt x="4227" y="2918"/>
                  </a:cubicBezTo>
                  <a:cubicBezTo>
                    <a:pt x="4144" y="3358"/>
                    <a:pt x="3763" y="3692"/>
                    <a:pt x="3299" y="3692"/>
                  </a:cubicBezTo>
                  <a:cubicBezTo>
                    <a:pt x="2834" y="3692"/>
                    <a:pt x="2441" y="3335"/>
                    <a:pt x="2394" y="2858"/>
                  </a:cubicBezTo>
                  <a:cubicBezTo>
                    <a:pt x="2394" y="2823"/>
                    <a:pt x="2382" y="2811"/>
                    <a:pt x="2358" y="2775"/>
                  </a:cubicBezTo>
                  <a:cubicBezTo>
                    <a:pt x="2263" y="2596"/>
                    <a:pt x="2203" y="2406"/>
                    <a:pt x="2203" y="2203"/>
                  </a:cubicBezTo>
                  <a:cubicBezTo>
                    <a:pt x="2203" y="1572"/>
                    <a:pt x="2703" y="1084"/>
                    <a:pt x="3311" y="1084"/>
                  </a:cubicBezTo>
                  <a:close/>
                  <a:moveTo>
                    <a:pt x="3715" y="3989"/>
                  </a:moveTo>
                  <a:lnTo>
                    <a:pt x="3715" y="4168"/>
                  </a:lnTo>
                  <a:cubicBezTo>
                    <a:pt x="3703" y="4228"/>
                    <a:pt x="3715" y="4287"/>
                    <a:pt x="3751" y="4323"/>
                  </a:cubicBezTo>
                  <a:lnTo>
                    <a:pt x="3584" y="4478"/>
                  </a:lnTo>
                  <a:cubicBezTo>
                    <a:pt x="3507" y="4543"/>
                    <a:pt x="3415" y="4576"/>
                    <a:pt x="3322" y="4576"/>
                  </a:cubicBezTo>
                  <a:cubicBezTo>
                    <a:pt x="3230" y="4576"/>
                    <a:pt x="3138" y="4543"/>
                    <a:pt x="3060" y="4478"/>
                  </a:cubicBezTo>
                  <a:lnTo>
                    <a:pt x="2894" y="4323"/>
                  </a:lnTo>
                  <a:cubicBezTo>
                    <a:pt x="2930" y="4287"/>
                    <a:pt x="2941" y="4228"/>
                    <a:pt x="2941" y="4168"/>
                  </a:cubicBezTo>
                  <a:lnTo>
                    <a:pt x="2941" y="3989"/>
                  </a:lnTo>
                  <a:cubicBezTo>
                    <a:pt x="3060" y="4025"/>
                    <a:pt x="3191" y="4049"/>
                    <a:pt x="3334" y="4049"/>
                  </a:cubicBezTo>
                  <a:cubicBezTo>
                    <a:pt x="3465" y="4049"/>
                    <a:pt x="3596" y="4025"/>
                    <a:pt x="3715" y="3989"/>
                  </a:cubicBezTo>
                  <a:close/>
                  <a:moveTo>
                    <a:pt x="4049" y="4549"/>
                  </a:moveTo>
                  <a:lnTo>
                    <a:pt x="4620" y="4835"/>
                  </a:lnTo>
                  <a:cubicBezTo>
                    <a:pt x="4763" y="4894"/>
                    <a:pt x="4835" y="5025"/>
                    <a:pt x="4835" y="5180"/>
                  </a:cubicBezTo>
                  <a:lnTo>
                    <a:pt x="3346" y="5180"/>
                  </a:lnTo>
                  <a:cubicBezTo>
                    <a:pt x="3156" y="5180"/>
                    <a:pt x="2989" y="5335"/>
                    <a:pt x="2989" y="5537"/>
                  </a:cubicBezTo>
                  <a:lnTo>
                    <a:pt x="2989" y="6275"/>
                  </a:lnTo>
                  <a:lnTo>
                    <a:pt x="2596" y="6275"/>
                  </a:lnTo>
                  <a:lnTo>
                    <a:pt x="2596" y="5561"/>
                  </a:lnTo>
                  <a:cubicBezTo>
                    <a:pt x="2596" y="5466"/>
                    <a:pt x="2525" y="5382"/>
                    <a:pt x="2418" y="5382"/>
                  </a:cubicBezTo>
                  <a:cubicBezTo>
                    <a:pt x="2322" y="5382"/>
                    <a:pt x="2239" y="5454"/>
                    <a:pt x="2239" y="5561"/>
                  </a:cubicBezTo>
                  <a:lnTo>
                    <a:pt x="2239" y="6442"/>
                  </a:lnTo>
                  <a:cubicBezTo>
                    <a:pt x="2239" y="6525"/>
                    <a:pt x="2322" y="6621"/>
                    <a:pt x="2418" y="6621"/>
                  </a:cubicBezTo>
                  <a:lnTo>
                    <a:pt x="2989" y="6621"/>
                  </a:lnTo>
                  <a:lnTo>
                    <a:pt x="2989" y="7002"/>
                  </a:lnTo>
                  <a:lnTo>
                    <a:pt x="2989" y="7026"/>
                  </a:lnTo>
                  <a:lnTo>
                    <a:pt x="2227" y="7026"/>
                  </a:lnTo>
                  <a:cubicBezTo>
                    <a:pt x="2025" y="7026"/>
                    <a:pt x="1846" y="6847"/>
                    <a:pt x="1846" y="6633"/>
                  </a:cubicBezTo>
                  <a:lnTo>
                    <a:pt x="1846" y="5180"/>
                  </a:lnTo>
                  <a:lnTo>
                    <a:pt x="1822" y="5180"/>
                  </a:lnTo>
                  <a:cubicBezTo>
                    <a:pt x="1822" y="5025"/>
                    <a:pt x="1906" y="4894"/>
                    <a:pt x="2037" y="4835"/>
                  </a:cubicBezTo>
                  <a:lnTo>
                    <a:pt x="2620" y="4549"/>
                  </a:lnTo>
                  <a:lnTo>
                    <a:pt x="2822" y="4740"/>
                  </a:lnTo>
                  <a:cubicBezTo>
                    <a:pt x="2953" y="4882"/>
                    <a:pt x="3156" y="4942"/>
                    <a:pt x="3334" y="4942"/>
                  </a:cubicBezTo>
                  <a:cubicBezTo>
                    <a:pt x="3513" y="4942"/>
                    <a:pt x="3692" y="4882"/>
                    <a:pt x="3834" y="4740"/>
                  </a:cubicBezTo>
                  <a:lnTo>
                    <a:pt x="4049" y="4549"/>
                  </a:lnTo>
                  <a:close/>
                  <a:moveTo>
                    <a:pt x="5537" y="5513"/>
                  </a:moveTo>
                  <a:lnTo>
                    <a:pt x="5549" y="7002"/>
                  </a:lnTo>
                  <a:cubicBezTo>
                    <a:pt x="5549" y="7002"/>
                    <a:pt x="5549" y="7026"/>
                    <a:pt x="5537" y="7026"/>
                  </a:cubicBezTo>
                  <a:lnTo>
                    <a:pt x="3311" y="7026"/>
                  </a:lnTo>
                  <a:cubicBezTo>
                    <a:pt x="3311" y="7026"/>
                    <a:pt x="3299" y="7026"/>
                    <a:pt x="3299" y="7002"/>
                  </a:cubicBezTo>
                  <a:lnTo>
                    <a:pt x="3299" y="5537"/>
                  </a:lnTo>
                  <a:cubicBezTo>
                    <a:pt x="3299" y="5537"/>
                    <a:pt x="3299" y="5513"/>
                    <a:pt x="3311" y="5513"/>
                  </a:cubicBezTo>
                  <a:close/>
                  <a:moveTo>
                    <a:pt x="11097" y="7359"/>
                  </a:moveTo>
                  <a:lnTo>
                    <a:pt x="11097" y="7752"/>
                  </a:lnTo>
                  <a:lnTo>
                    <a:pt x="727" y="7752"/>
                  </a:lnTo>
                  <a:lnTo>
                    <a:pt x="727" y="7359"/>
                  </a:lnTo>
                  <a:close/>
                  <a:moveTo>
                    <a:pt x="3311" y="1"/>
                  </a:moveTo>
                  <a:cubicBezTo>
                    <a:pt x="2810" y="1"/>
                    <a:pt x="2406" y="370"/>
                    <a:pt x="2406" y="810"/>
                  </a:cubicBezTo>
                  <a:cubicBezTo>
                    <a:pt x="2406" y="894"/>
                    <a:pt x="2418" y="965"/>
                    <a:pt x="2441" y="1025"/>
                  </a:cubicBezTo>
                  <a:cubicBezTo>
                    <a:pt x="2084" y="1287"/>
                    <a:pt x="1858" y="1727"/>
                    <a:pt x="1858" y="2203"/>
                  </a:cubicBezTo>
                  <a:cubicBezTo>
                    <a:pt x="1858" y="2454"/>
                    <a:pt x="1929" y="2704"/>
                    <a:pt x="2048" y="2930"/>
                  </a:cubicBezTo>
                  <a:cubicBezTo>
                    <a:pt x="2096" y="3299"/>
                    <a:pt x="2298" y="3608"/>
                    <a:pt x="2584" y="3811"/>
                  </a:cubicBezTo>
                  <a:lnTo>
                    <a:pt x="2584" y="4168"/>
                  </a:lnTo>
                  <a:lnTo>
                    <a:pt x="2584" y="4180"/>
                  </a:lnTo>
                  <a:lnTo>
                    <a:pt x="1882" y="4537"/>
                  </a:lnTo>
                  <a:cubicBezTo>
                    <a:pt x="1632" y="4656"/>
                    <a:pt x="1489" y="4906"/>
                    <a:pt x="1489" y="5192"/>
                  </a:cubicBezTo>
                  <a:lnTo>
                    <a:pt x="1489" y="6645"/>
                  </a:lnTo>
                  <a:cubicBezTo>
                    <a:pt x="1489" y="6787"/>
                    <a:pt x="1525" y="6918"/>
                    <a:pt x="1584" y="7037"/>
                  </a:cubicBezTo>
                  <a:lnTo>
                    <a:pt x="179" y="7037"/>
                  </a:lnTo>
                  <a:cubicBezTo>
                    <a:pt x="84" y="7037"/>
                    <a:pt x="1" y="7109"/>
                    <a:pt x="1" y="7216"/>
                  </a:cubicBezTo>
                  <a:cubicBezTo>
                    <a:pt x="1" y="7323"/>
                    <a:pt x="72" y="7395"/>
                    <a:pt x="179" y="7395"/>
                  </a:cubicBezTo>
                  <a:lnTo>
                    <a:pt x="370" y="7395"/>
                  </a:lnTo>
                  <a:lnTo>
                    <a:pt x="370" y="9073"/>
                  </a:lnTo>
                  <a:cubicBezTo>
                    <a:pt x="370" y="9169"/>
                    <a:pt x="441" y="9252"/>
                    <a:pt x="548" y="9252"/>
                  </a:cubicBezTo>
                  <a:cubicBezTo>
                    <a:pt x="655" y="9252"/>
                    <a:pt x="727" y="9181"/>
                    <a:pt x="727" y="9073"/>
                  </a:cubicBezTo>
                  <a:lnTo>
                    <a:pt x="727" y="8133"/>
                  </a:lnTo>
                  <a:lnTo>
                    <a:pt x="11097" y="8133"/>
                  </a:lnTo>
                  <a:lnTo>
                    <a:pt x="11097" y="9073"/>
                  </a:lnTo>
                  <a:cubicBezTo>
                    <a:pt x="11097" y="9169"/>
                    <a:pt x="11169" y="9252"/>
                    <a:pt x="11276" y="9252"/>
                  </a:cubicBezTo>
                  <a:cubicBezTo>
                    <a:pt x="11383" y="9252"/>
                    <a:pt x="11454" y="9181"/>
                    <a:pt x="11454" y="9073"/>
                  </a:cubicBezTo>
                  <a:lnTo>
                    <a:pt x="11454" y="7395"/>
                  </a:lnTo>
                  <a:lnTo>
                    <a:pt x="11645" y="7395"/>
                  </a:lnTo>
                  <a:cubicBezTo>
                    <a:pt x="11740" y="7395"/>
                    <a:pt x="11823" y="7323"/>
                    <a:pt x="11823" y="7216"/>
                  </a:cubicBezTo>
                  <a:cubicBezTo>
                    <a:pt x="11812" y="7097"/>
                    <a:pt x="11740" y="7026"/>
                    <a:pt x="11633" y="7026"/>
                  </a:cubicBezTo>
                  <a:lnTo>
                    <a:pt x="5894" y="7026"/>
                  </a:lnTo>
                  <a:lnTo>
                    <a:pt x="5894" y="7002"/>
                  </a:lnTo>
                  <a:lnTo>
                    <a:pt x="5894" y="5537"/>
                  </a:lnTo>
                  <a:cubicBezTo>
                    <a:pt x="5894" y="5335"/>
                    <a:pt x="5727" y="5180"/>
                    <a:pt x="5537" y="5180"/>
                  </a:cubicBezTo>
                  <a:lnTo>
                    <a:pt x="5144" y="5180"/>
                  </a:lnTo>
                  <a:cubicBezTo>
                    <a:pt x="5144" y="4894"/>
                    <a:pt x="5001" y="4656"/>
                    <a:pt x="4739" y="4537"/>
                  </a:cubicBezTo>
                  <a:lnTo>
                    <a:pt x="4049" y="4180"/>
                  </a:lnTo>
                  <a:lnTo>
                    <a:pt x="4049" y="4168"/>
                  </a:lnTo>
                  <a:lnTo>
                    <a:pt x="4049" y="3811"/>
                  </a:lnTo>
                  <a:cubicBezTo>
                    <a:pt x="4323" y="3608"/>
                    <a:pt x="4537" y="3299"/>
                    <a:pt x="4584" y="2930"/>
                  </a:cubicBezTo>
                  <a:cubicBezTo>
                    <a:pt x="4715" y="2704"/>
                    <a:pt x="4775" y="2454"/>
                    <a:pt x="4775" y="2203"/>
                  </a:cubicBezTo>
                  <a:cubicBezTo>
                    <a:pt x="4775" y="1727"/>
                    <a:pt x="4549" y="1287"/>
                    <a:pt x="4192" y="1025"/>
                  </a:cubicBezTo>
                  <a:cubicBezTo>
                    <a:pt x="4203" y="953"/>
                    <a:pt x="4227" y="894"/>
                    <a:pt x="4227" y="810"/>
                  </a:cubicBezTo>
                  <a:cubicBezTo>
                    <a:pt x="4227" y="370"/>
                    <a:pt x="3811" y="1"/>
                    <a:pt x="3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6461;p92">
              <a:extLst>
                <a:ext uri="{FF2B5EF4-FFF2-40B4-BE49-F238E27FC236}">
                  <a16:creationId xmlns:a16="http://schemas.microsoft.com/office/drawing/2014/main" id="{8888BDBF-1627-6376-90FB-3E82610D4095}"/>
                </a:ext>
              </a:extLst>
            </p:cNvPr>
            <p:cNvSpPr/>
            <p:nvPr/>
          </p:nvSpPr>
          <p:spPr>
            <a:xfrm>
              <a:off x="983561" y="2677389"/>
              <a:ext cx="23140" cy="11395"/>
            </a:xfrm>
            <a:custGeom>
              <a:avLst/>
              <a:gdLst/>
              <a:ahLst/>
              <a:cxnLst/>
              <a:rect l="l" t="t" r="r" b="b"/>
              <a:pathLst>
                <a:path w="727" h="358" extrusionOk="0">
                  <a:moveTo>
                    <a:pt x="179" y="1"/>
                  </a:moveTo>
                  <a:cubicBezTo>
                    <a:pt x="84" y="1"/>
                    <a:pt x="1" y="72"/>
                    <a:pt x="1" y="179"/>
                  </a:cubicBezTo>
                  <a:cubicBezTo>
                    <a:pt x="1" y="275"/>
                    <a:pt x="72" y="358"/>
                    <a:pt x="179" y="358"/>
                  </a:cubicBezTo>
                  <a:lnTo>
                    <a:pt x="548" y="358"/>
                  </a:lnTo>
                  <a:cubicBezTo>
                    <a:pt x="644" y="358"/>
                    <a:pt x="727" y="287"/>
                    <a:pt x="727" y="179"/>
                  </a:cubicBezTo>
                  <a:cubicBezTo>
                    <a:pt x="727" y="72"/>
                    <a:pt x="655" y="1"/>
                    <a:pt x="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6462;p92">
              <a:extLst>
                <a:ext uri="{FF2B5EF4-FFF2-40B4-BE49-F238E27FC236}">
                  <a16:creationId xmlns:a16="http://schemas.microsoft.com/office/drawing/2014/main" id="{B73C7CF8-4D1E-F517-DD16-A9453B2B9E4C}"/>
                </a:ext>
              </a:extLst>
            </p:cNvPr>
            <p:cNvSpPr/>
            <p:nvPr/>
          </p:nvSpPr>
          <p:spPr>
            <a:xfrm>
              <a:off x="1030925" y="2447736"/>
              <a:ext cx="187638" cy="183086"/>
            </a:xfrm>
            <a:custGeom>
              <a:avLst/>
              <a:gdLst/>
              <a:ahLst/>
              <a:cxnLst/>
              <a:rect l="l" t="t" r="r" b="b"/>
              <a:pathLst>
                <a:path w="5895" h="5752" extrusionOk="0">
                  <a:moveTo>
                    <a:pt x="5168" y="358"/>
                  </a:moveTo>
                  <a:cubicBezTo>
                    <a:pt x="5371" y="358"/>
                    <a:pt x="5549" y="536"/>
                    <a:pt x="5549" y="739"/>
                  </a:cubicBezTo>
                  <a:lnTo>
                    <a:pt x="5549" y="3692"/>
                  </a:lnTo>
                  <a:cubicBezTo>
                    <a:pt x="5549" y="3894"/>
                    <a:pt x="5371" y="4073"/>
                    <a:pt x="5168" y="4073"/>
                  </a:cubicBezTo>
                  <a:lnTo>
                    <a:pt x="2942" y="4073"/>
                  </a:lnTo>
                  <a:cubicBezTo>
                    <a:pt x="2918" y="4073"/>
                    <a:pt x="2870" y="4096"/>
                    <a:pt x="2846" y="4108"/>
                  </a:cubicBezTo>
                  <a:lnTo>
                    <a:pt x="1192" y="5311"/>
                  </a:lnTo>
                  <a:lnTo>
                    <a:pt x="1192" y="5311"/>
                  </a:lnTo>
                  <a:lnTo>
                    <a:pt x="1442" y="4299"/>
                  </a:lnTo>
                  <a:cubicBezTo>
                    <a:pt x="1453" y="4251"/>
                    <a:pt x="1442" y="4192"/>
                    <a:pt x="1418" y="4156"/>
                  </a:cubicBezTo>
                  <a:cubicBezTo>
                    <a:pt x="1382" y="4108"/>
                    <a:pt x="1322" y="4096"/>
                    <a:pt x="1275" y="4096"/>
                  </a:cubicBezTo>
                  <a:lnTo>
                    <a:pt x="727" y="4096"/>
                  </a:lnTo>
                  <a:cubicBezTo>
                    <a:pt x="525" y="4096"/>
                    <a:pt x="346" y="3918"/>
                    <a:pt x="346" y="3703"/>
                  </a:cubicBezTo>
                  <a:lnTo>
                    <a:pt x="346" y="739"/>
                  </a:lnTo>
                  <a:cubicBezTo>
                    <a:pt x="346" y="536"/>
                    <a:pt x="525" y="358"/>
                    <a:pt x="727" y="358"/>
                  </a:cubicBezTo>
                  <a:close/>
                  <a:moveTo>
                    <a:pt x="727" y="1"/>
                  </a:moveTo>
                  <a:cubicBezTo>
                    <a:pt x="322" y="1"/>
                    <a:pt x="1" y="322"/>
                    <a:pt x="1" y="727"/>
                  </a:cubicBezTo>
                  <a:lnTo>
                    <a:pt x="1" y="3692"/>
                  </a:lnTo>
                  <a:cubicBezTo>
                    <a:pt x="1" y="4084"/>
                    <a:pt x="322" y="4418"/>
                    <a:pt x="727" y="4418"/>
                  </a:cubicBezTo>
                  <a:lnTo>
                    <a:pt x="1049" y="4418"/>
                  </a:lnTo>
                  <a:lnTo>
                    <a:pt x="799" y="5430"/>
                  </a:lnTo>
                  <a:cubicBezTo>
                    <a:pt x="775" y="5537"/>
                    <a:pt x="822" y="5656"/>
                    <a:pt x="906" y="5716"/>
                  </a:cubicBezTo>
                  <a:cubicBezTo>
                    <a:pt x="953" y="5739"/>
                    <a:pt x="1013" y="5751"/>
                    <a:pt x="1049" y="5751"/>
                  </a:cubicBezTo>
                  <a:cubicBezTo>
                    <a:pt x="1120" y="5751"/>
                    <a:pt x="1156" y="5739"/>
                    <a:pt x="1203" y="5716"/>
                  </a:cubicBezTo>
                  <a:lnTo>
                    <a:pt x="2989" y="4418"/>
                  </a:lnTo>
                  <a:lnTo>
                    <a:pt x="5168" y="4418"/>
                  </a:lnTo>
                  <a:cubicBezTo>
                    <a:pt x="5561" y="4418"/>
                    <a:pt x="5894" y="4084"/>
                    <a:pt x="5894" y="3692"/>
                  </a:cubicBezTo>
                  <a:lnTo>
                    <a:pt x="5894" y="727"/>
                  </a:lnTo>
                  <a:cubicBezTo>
                    <a:pt x="5894" y="322"/>
                    <a:pt x="5561" y="1"/>
                    <a:pt x="5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6463;p92">
              <a:extLst>
                <a:ext uri="{FF2B5EF4-FFF2-40B4-BE49-F238E27FC236}">
                  <a16:creationId xmlns:a16="http://schemas.microsoft.com/office/drawing/2014/main" id="{4826F9CA-8DAF-C24C-B9DC-05ABCFA1F6E1}"/>
                </a:ext>
              </a:extLst>
            </p:cNvPr>
            <p:cNvSpPr/>
            <p:nvPr/>
          </p:nvSpPr>
          <p:spPr>
            <a:xfrm>
              <a:off x="1066574" y="2483353"/>
              <a:ext cx="28806" cy="11045"/>
            </a:xfrm>
            <a:custGeom>
              <a:avLst/>
              <a:gdLst/>
              <a:ahLst/>
              <a:cxnLst/>
              <a:rect l="l" t="t" r="r" b="b"/>
              <a:pathLst>
                <a:path w="905" h="347" extrusionOk="0">
                  <a:moveTo>
                    <a:pt x="179" y="1"/>
                  </a:moveTo>
                  <a:cubicBezTo>
                    <a:pt x="83" y="1"/>
                    <a:pt x="0" y="72"/>
                    <a:pt x="0" y="179"/>
                  </a:cubicBezTo>
                  <a:cubicBezTo>
                    <a:pt x="0" y="263"/>
                    <a:pt x="72" y="346"/>
                    <a:pt x="179" y="346"/>
                  </a:cubicBezTo>
                  <a:lnTo>
                    <a:pt x="726" y="346"/>
                  </a:lnTo>
                  <a:cubicBezTo>
                    <a:pt x="810" y="346"/>
                    <a:pt x="905" y="275"/>
                    <a:pt x="905" y="179"/>
                  </a:cubicBezTo>
                  <a:cubicBezTo>
                    <a:pt x="893" y="72"/>
                    <a:pt x="810" y="1"/>
                    <a:pt x="7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6464;p92">
              <a:extLst>
                <a:ext uri="{FF2B5EF4-FFF2-40B4-BE49-F238E27FC236}">
                  <a16:creationId xmlns:a16="http://schemas.microsoft.com/office/drawing/2014/main" id="{5BFECE46-BD93-4A97-346B-0519B8140AFE}"/>
                </a:ext>
              </a:extLst>
            </p:cNvPr>
            <p:cNvSpPr/>
            <p:nvPr/>
          </p:nvSpPr>
          <p:spPr>
            <a:xfrm>
              <a:off x="1107126" y="2483353"/>
              <a:ext cx="76201" cy="11045"/>
            </a:xfrm>
            <a:custGeom>
              <a:avLst/>
              <a:gdLst/>
              <a:ahLst/>
              <a:cxnLst/>
              <a:rect l="l" t="t" r="r" b="b"/>
              <a:pathLst>
                <a:path w="2394" h="347" extrusionOk="0">
                  <a:moveTo>
                    <a:pt x="179" y="1"/>
                  </a:moveTo>
                  <a:cubicBezTo>
                    <a:pt x="95" y="1"/>
                    <a:pt x="0" y="72"/>
                    <a:pt x="0" y="179"/>
                  </a:cubicBezTo>
                  <a:cubicBezTo>
                    <a:pt x="0" y="263"/>
                    <a:pt x="71" y="346"/>
                    <a:pt x="179" y="346"/>
                  </a:cubicBezTo>
                  <a:lnTo>
                    <a:pt x="2215" y="346"/>
                  </a:lnTo>
                  <a:cubicBezTo>
                    <a:pt x="2310" y="346"/>
                    <a:pt x="2393" y="275"/>
                    <a:pt x="2393" y="179"/>
                  </a:cubicBezTo>
                  <a:cubicBezTo>
                    <a:pt x="2393" y="72"/>
                    <a:pt x="2310" y="1"/>
                    <a:pt x="2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6465;p92">
              <a:extLst>
                <a:ext uri="{FF2B5EF4-FFF2-40B4-BE49-F238E27FC236}">
                  <a16:creationId xmlns:a16="http://schemas.microsoft.com/office/drawing/2014/main" id="{FD555859-9355-51E7-43FF-17F54C660792}"/>
                </a:ext>
              </a:extLst>
            </p:cNvPr>
            <p:cNvSpPr/>
            <p:nvPr/>
          </p:nvSpPr>
          <p:spPr>
            <a:xfrm>
              <a:off x="1065810" y="2512542"/>
              <a:ext cx="117516" cy="11395"/>
            </a:xfrm>
            <a:custGeom>
              <a:avLst/>
              <a:gdLst/>
              <a:ahLst/>
              <a:cxnLst/>
              <a:rect l="l" t="t" r="r" b="b"/>
              <a:pathLst>
                <a:path w="3692" h="358" extrusionOk="0">
                  <a:moveTo>
                    <a:pt x="179" y="1"/>
                  </a:moveTo>
                  <a:cubicBezTo>
                    <a:pt x="96" y="1"/>
                    <a:pt x="0" y="72"/>
                    <a:pt x="0" y="179"/>
                  </a:cubicBezTo>
                  <a:cubicBezTo>
                    <a:pt x="0" y="274"/>
                    <a:pt x="84" y="358"/>
                    <a:pt x="179" y="358"/>
                  </a:cubicBezTo>
                  <a:lnTo>
                    <a:pt x="3513" y="358"/>
                  </a:lnTo>
                  <a:cubicBezTo>
                    <a:pt x="3608" y="358"/>
                    <a:pt x="3691" y="286"/>
                    <a:pt x="3691" y="179"/>
                  </a:cubicBezTo>
                  <a:cubicBezTo>
                    <a:pt x="3691" y="72"/>
                    <a:pt x="3608" y="1"/>
                    <a:pt x="3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6466;p92">
              <a:extLst>
                <a:ext uri="{FF2B5EF4-FFF2-40B4-BE49-F238E27FC236}">
                  <a16:creationId xmlns:a16="http://schemas.microsoft.com/office/drawing/2014/main" id="{9425296E-C2B0-A9AB-D64A-143823B9DECE}"/>
                </a:ext>
              </a:extLst>
            </p:cNvPr>
            <p:cNvSpPr/>
            <p:nvPr/>
          </p:nvSpPr>
          <p:spPr>
            <a:xfrm>
              <a:off x="1065810" y="2542112"/>
              <a:ext cx="76583" cy="11395"/>
            </a:xfrm>
            <a:custGeom>
              <a:avLst/>
              <a:gdLst/>
              <a:ahLst/>
              <a:cxnLst/>
              <a:rect l="l" t="t" r="r" b="b"/>
              <a:pathLst>
                <a:path w="2406" h="358" extrusionOk="0">
                  <a:moveTo>
                    <a:pt x="179" y="0"/>
                  </a:moveTo>
                  <a:cubicBezTo>
                    <a:pt x="96" y="0"/>
                    <a:pt x="0" y="72"/>
                    <a:pt x="0" y="179"/>
                  </a:cubicBezTo>
                  <a:cubicBezTo>
                    <a:pt x="0" y="262"/>
                    <a:pt x="84" y="357"/>
                    <a:pt x="179" y="357"/>
                  </a:cubicBezTo>
                  <a:lnTo>
                    <a:pt x="2227" y="357"/>
                  </a:lnTo>
                  <a:cubicBezTo>
                    <a:pt x="2310" y="357"/>
                    <a:pt x="2405" y="274"/>
                    <a:pt x="2405" y="179"/>
                  </a:cubicBezTo>
                  <a:cubicBezTo>
                    <a:pt x="2405" y="72"/>
                    <a:pt x="2310" y="0"/>
                    <a:pt x="2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6467;p92">
              <a:extLst>
                <a:ext uri="{FF2B5EF4-FFF2-40B4-BE49-F238E27FC236}">
                  <a16:creationId xmlns:a16="http://schemas.microsoft.com/office/drawing/2014/main" id="{F0E005CF-69F3-66BA-C171-614FB576D0CE}"/>
                </a:ext>
              </a:extLst>
            </p:cNvPr>
            <p:cNvSpPr/>
            <p:nvPr/>
          </p:nvSpPr>
          <p:spPr>
            <a:xfrm>
              <a:off x="1154489" y="2542112"/>
              <a:ext cx="28838" cy="11395"/>
            </a:xfrm>
            <a:custGeom>
              <a:avLst/>
              <a:gdLst/>
              <a:ahLst/>
              <a:cxnLst/>
              <a:rect l="l" t="t" r="r" b="b"/>
              <a:pathLst>
                <a:path w="906" h="358" extrusionOk="0">
                  <a:moveTo>
                    <a:pt x="179" y="0"/>
                  </a:moveTo>
                  <a:cubicBezTo>
                    <a:pt x="96" y="0"/>
                    <a:pt x="0" y="72"/>
                    <a:pt x="0" y="179"/>
                  </a:cubicBezTo>
                  <a:cubicBezTo>
                    <a:pt x="0" y="262"/>
                    <a:pt x="72" y="357"/>
                    <a:pt x="179" y="357"/>
                  </a:cubicBezTo>
                  <a:lnTo>
                    <a:pt x="727" y="357"/>
                  </a:lnTo>
                  <a:cubicBezTo>
                    <a:pt x="822" y="357"/>
                    <a:pt x="905" y="274"/>
                    <a:pt x="905" y="179"/>
                  </a:cubicBezTo>
                  <a:cubicBezTo>
                    <a:pt x="905"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16468;p92">
            <a:extLst>
              <a:ext uri="{FF2B5EF4-FFF2-40B4-BE49-F238E27FC236}">
                <a16:creationId xmlns:a16="http://schemas.microsoft.com/office/drawing/2014/main" id="{BEB2FCE2-28E3-98C4-0646-E2B85065A1D8}"/>
              </a:ext>
            </a:extLst>
          </p:cNvPr>
          <p:cNvGrpSpPr/>
          <p:nvPr/>
        </p:nvGrpSpPr>
        <p:grpSpPr>
          <a:xfrm>
            <a:off x="5533463" y="3261027"/>
            <a:ext cx="464259" cy="464580"/>
            <a:chOff x="4206763" y="2450951"/>
            <a:chExt cx="322151" cy="322374"/>
          </a:xfrm>
          <a:solidFill>
            <a:schemeClr val="bg1"/>
          </a:solidFill>
        </p:grpSpPr>
        <p:sp>
          <p:nvSpPr>
            <p:cNvPr id="225" name="Google Shape;16469;p92">
              <a:extLst>
                <a:ext uri="{FF2B5EF4-FFF2-40B4-BE49-F238E27FC236}">
                  <a16:creationId xmlns:a16="http://schemas.microsoft.com/office/drawing/2014/main" id="{439E4F84-474F-48CC-E4E5-B626443D6100}"/>
                </a:ext>
              </a:extLst>
            </p:cNvPr>
            <p:cNvSpPr/>
            <p:nvPr/>
          </p:nvSpPr>
          <p:spPr>
            <a:xfrm>
              <a:off x="4206763" y="2571650"/>
              <a:ext cx="322151" cy="201675"/>
            </a:xfrm>
            <a:custGeom>
              <a:avLst/>
              <a:gdLst/>
              <a:ahLst/>
              <a:cxnLst/>
              <a:rect l="l" t="t" r="r" b="b"/>
              <a:pathLst>
                <a:path w="10121" h="6336" extrusionOk="0">
                  <a:moveTo>
                    <a:pt x="2691" y="2847"/>
                  </a:moveTo>
                  <a:lnTo>
                    <a:pt x="2691" y="6037"/>
                  </a:lnTo>
                  <a:lnTo>
                    <a:pt x="1393" y="6037"/>
                  </a:lnTo>
                  <a:lnTo>
                    <a:pt x="1393" y="2847"/>
                  </a:lnTo>
                  <a:close/>
                  <a:moveTo>
                    <a:pt x="5703" y="2049"/>
                  </a:moveTo>
                  <a:lnTo>
                    <a:pt x="5703" y="6037"/>
                  </a:lnTo>
                  <a:lnTo>
                    <a:pt x="4406" y="6037"/>
                  </a:lnTo>
                  <a:lnTo>
                    <a:pt x="4406" y="2049"/>
                  </a:lnTo>
                  <a:close/>
                  <a:moveTo>
                    <a:pt x="8704" y="299"/>
                  </a:moveTo>
                  <a:lnTo>
                    <a:pt x="8704" y="6037"/>
                  </a:lnTo>
                  <a:lnTo>
                    <a:pt x="7406" y="6037"/>
                  </a:lnTo>
                  <a:lnTo>
                    <a:pt x="7406" y="299"/>
                  </a:lnTo>
                  <a:close/>
                  <a:moveTo>
                    <a:pt x="7275" y="1"/>
                  </a:moveTo>
                  <a:cubicBezTo>
                    <a:pt x="7192" y="1"/>
                    <a:pt x="7132" y="61"/>
                    <a:pt x="7132" y="156"/>
                  </a:cubicBezTo>
                  <a:lnTo>
                    <a:pt x="7132" y="6037"/>
                  </a:lnTo>
                  <a:lnTo>
                    <a:pt x="6001" y="6037"/>
                  </a:lnTo>
                  <a:lnTo>
                    <a:pt x="6001" y="1894"/>
                  </a:lnTo>
                  <a:cubicBezTo>
                    <a:pt x="6001" y="1811"/>
                    <a:pt x="5941" y="1751"/>
                    <a:pt x="5846" y="1751"/>
                  </a:cubicBezTo>
                  <a:lnTo>
                    <a:pt x="4275" y="1751"/>
                  </a:lnTo>
                  <a:cubicBezTo>
                    <a:pt x="4179" y="1751"/>
                    <a:pt x="4120" y="1811"/>
                    <a:pt x="4120" y="1894"/>
                  </a:cubicBezTo>
                  <a:lnTo>
                    <a:pt x="4120" y="6037"/>
                  </a:lnTo>
                  <a:lnTo>
                    <a:pt x="2989" y="6037"/>
                  </a:lnTo>
                  <a:lnTo>
                    <a:pt x="2989" y="2704"/>
                  </a:lnTo>
                  <a:cubicBezTo>
                    <a:pt x="2989" y="2608"/>
                    <a:pt x="2929" y="2549"/>
                    <a:pt x="2846" y="2549"/>
                  </a:cubicBezTo>
                  <a:lnTo>
                    <a:pt x="1262" y="2549"/>
                  </a:lnTo>
                  <a:cubicBezTo>
                    <a:pt x="1167" y="2549"/>
                    <a:pt x="1119" y="2608"/>
                    <a:pt x="1119" y="2704"/>
                  </a:cubicBezTo>
                  <a:lnTo>
                    <a:pt x="1119" y="6037"/>
                  </a:lnTo>
                  <a:lnTo>
                    <a:pt x="143" y="6037"/>
                  </a:lnTo>
                  <a:cubicBezTo>
                    <a:pt x="60" y="6037"/>
                    <a:pt x="0" y="6097"/>
                    <a:pt x="0" y="6180"/>
                  </a:cubicBezTo>
                  <a:cubicBezTo>
                    <a:pt x="0" y="6276"/>
                    <a:pt x="60" y="6335"/>
                    <a:pt x="143" y="6335"/>
                  </a:cubicBezTo>
                  <a:lnTo>
                    <a:pt x="9966" y="6335"/>
                  </a:lnTo>
                  <a:cubicBezTo>
                    <a:pt x="10061" y="6335"/>
                    <a:pt x="10121" y="6276"/>
                    <a:pt x="10121" y="6180"/>
                  </a:cubicBezTo>
                  <a:cubicBezTo>
                    <a:pt x="10121" y="6109"/>
                    <a:pt x="10049" y="6037"/>
                    <a:pt x="9966" y="6037"/>
                  </a:cubicBezTo>
                  <a:lnTo>
                    <a:pt x="9001" y="6037"/>
                  </a:lnTo>
                  <a:lnTo>
                    <a:pt x="9001" y="156"/>
                  </a:lnTo>
                  <a:cubicBezTo>
                    <a:pt x="9001" y="61"/>
                    <a:pt x="8942" y="1"/>
                    <a:pt x="88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6470;p92">
              <a:extLst>
                <a:ext uri="{FF2B5EF4-FFF2-40B4-BE49-F238E27FC236}">
                  <a16:creationId xmlns:a16="http://schemas.microsoft.com/office/drawing/2014/main" id="{204B01DD-17F0-1C00-1D8F-92393724CF79}"/>
                </a:ext>
              </a:extLst>
            </p:cNvPr>
            <p:cNvSpPr/>
            <p:nvPr/>
          </p:nvSpPr>
          <p:spPr>
            <a:xfrm>
              <a:off x="4210933" y="2450951"/>
              <a:ext cx="308878" cy="185537"/>
            </a:xfrm>
            <a:custGeom>
              <a:avLst/>
              <a:gdLst/>
              <a:ahLst/>
              <a:cxnLst/>
              <a:rect l="l" t="t" r="r" b="b"/>
              <a:pathLst>
                <a:path w="9704" h="5829" extrusionOk="0">
                  <a:moveTo>
                    <a:pt x="9212" y="1"/>
                  </a:moveTo>
                  <a:cubicBezTo>
                    <a:pt x="9189" y="1"/>
                    <a:pt x="9167" y="3"/>
                    <a:pt x="9144" y="7"/>
                  </a:cubicBezTo>
                  <a:lnTo>
                    <a:pt x="7870" y="162"/>
                  </a:lnTo>
                  <a:cubicBezTo>
                    <a:pt x="7620" y="197"/>
                    <a:pt x="7442" y="435"/>
                    <a:pt x="7477" y="685"/>
                  </a:cubicBezTo>
                  <a:cubicBezTo>
                    <a:pt x="7500" y="920"/>
                    <a:pt x="7711" y="1092"/>
                    <a:pt x="7944" y="1092"/>
                  </a:cubicBezTo>
                  <a:cubicBezTo>
                    <a:pt x="7959" y="1092"/>
                    <a:pt x="7974" y="1092"/>
                    <a:pt x="7989" y="1090"/>
                  </a:cubicBezTo>
                  <a:lnTo>
                    <a:pt x="8096" y="1066"/>
                  </a:lnTo>
                  <a:lnTo>
                    <a:pt x="8096" y="1066"/>
                  </a:lnTo>
                  <a:cubicBezTo>
                    <a:pt x="6537" y="2876"/>
                    <a:pt x="4691" y="3805"/>
                    <a:pt x="3382" y="4269"/>
                  </a:cubicBezTo>
                  <a:cubicBezTo>
                    <a:pt x="1739" y="4853"/>
                    <a:pt x="476" y="4912"/>
                    <a:pt x="465" y="4912"/>
                  </a:cubicBezTo>
                  <a:cubicBezTo>
                    <a:pt x="203" y="4924"/>
                    <a:pt x="0" y="5138"/>
                    <a:pt x="12" y="5388"/>
                  </a:cubicBezTo>
                  <a:cubicBezTo>
                    <a:pt x="36" y="5638"/>
                    <a:pt x="226" y="5829"/>
                    <a:pt x="476" y="5829"/>
                  </a:cubicBezTo>
                  <a:lnTo>
                    <a:pt x="488" y="5829"/>
                  </a:lnTo>
                  <a:cubicBezTo>
                    <a:pt x="548" y="5829"/>
                    <a:pt x="1893" y="5793"/>
                    <a:pt x="3667" y="5150"/>
                  </a:cubicBezTo>
                  <a:cubicBezTo>
                    <a:pt x="4656" y="4793"/>
                    <a:pt x="5596" y="4317"/>
                    <a:pt x="6442" y="3745"/>
                  </a:cubicBezTo>
                  <a:cubicBezTo>
                    <a:pt x="6525" y="3710"/>
                    <a:pt x="6537" y="3614"/>
                    <a:pt x="6489" y="3543"/>
                  </a:cubicBezTo>
                  <a:cubicBezTo>
                    <a:pt x="6458" y="3497"/>
                    <a:pt x="6413" y="3471"/>
                    <a:pt x="6365" y="3471"/>
                  </a:cubicBezTo>
                  <a:cubicBezTo>
                    <a:pt x="6339" y="3471"/>
                    <a:pt x="6312" y="3478"/>
                    <a:pt x="6287" y="3495"/>
                  </a:cubicBezTo>
                  <a:cubicBezTo>
                    <a:pt x="5453" y="4067"/>
                    <a:pt x="4537" y="4519"/>
                    <a:pt x="3560" y="4865"/>
                  </a:cubicBezTo>
                  <a:cubicBezTo>
                    <a:pt x="1834" y="5484"/>
                    <a:pt x="536" y="5519"/>
                    <a:pt x="476" y="5531"/>
                  </a:cubicBezTo>
                  <a:cubicBezTo>
                    <a:pt x="393" y="5531"/>
                    <a:pt x="310" y="5460"/>
                    <a:pt x="310" y="5377"/>
                  </a:cubicBezTo>
                  <a:cubicBezTo>
                    <a:pt x="310" y="5281"/>
                    <a:pt x="393" y="5210"/>
                    <a:pt x="476" y="5198"/>
                  </a:cubicBezTo>
                  <a:cubicBezTo>
                    <a:pt x="488" y="5198"/>
                    <a:pt x="1798" y="5150"/>
                    <a:pt x="3489" y="4543"/>
                  </a:cubicBezTo>
                  <a:cubicBezTo>
                    <a:pt x="4894" y="4031"/>
                    <a:pt x="6918" y="3007"/>
                    <a:pt x="8573" y="947"/>
                  </a:cubicBezTo>
                  <a:cubicBezTo>
                    <a:pt x="8664" y="856"/>
                    <a:pt x="8579" y="709"/>
                    <a:pt x="8456" y="709"/>
                  </a:cubicBezTo>
                  <a:cubicBezTo>
                    <a:pt x="8451" y="709"/>
                    <a:pt x="8447" y="709"/>
                    <a:pt x="8442" y="709"/>
                  </a:cubicBezTo>
                  <a:lnTo>
                    <a:pt x="7966" y="769"/>
                  </a:lnTo>
                  <a:cubicBezTo>
                    <a:pt x="7951" y="772"/>
                    <a:pt x="7937" y="774"/>
                    <a:pt x="7924" y="774"/>
                  </a:cubicBezTo>
                  <a:cubicBezTo>
                    <a:pt x="7850" y="774"/>
                    <a:pt x="7797" y="720"/>
                    <a:pt x="7787" y="650"/>
                  </a:cubicBezTo>
                  <a:cubicBezTo>
                    <a:pt x="7751" y="554"/>
                    <a:pt x="7835" y="459"/>
                    <a:pt x="7930" y="447"/>
                  </a:cubicBezTo>
                  <a:lnTo>
                    <a:pt x="9204" y="281"/>
                  </a:lnTo>
                  <a:cubicBezTo>
                    <a:pt x="9210" y="280"/>
                    <a:pt x="9216" y="280"/>
                    <a:pt x="9222" y="280"/>
                  </a:cubicBezTo>
                  <a:cubicBezTo>
                    <a:pt x="9311" y="280"/>
                    <a:pt x="9394" y="358"/>
                    <a:pt x="9394" y="447"/>
                  </a:cubicBezTo>
                  <a:lnTo>
                    <a:pt x="9394" y="1709"/>
                  </a:lnTo>
                  <a:cubicBezTo>
                    <a:pt x="9394" y="1805"/>
                    <a:pt x="9323" y="1876"/>
                    <a:pt x="9228" y="1876"/>
                  </a:cubicBezTo>
                  <a:cubicBezTo>
                    <a:pt x="9132" y="1876"/>
                    <a:pt x="9061" y="1805"/>
                    <a:pt x="9061" y="1709"/>
                  </a:cubicBezTo>
                  <a:lnTo>
                    <a:pt x="9061" y="1328"/>
                  </a:lnTo>
                  <a:cubicBezTo>
                    <a:pt x="9061" y="1269"/>
                    <a:pt x="9025" y="1209"/>
                    <a:pt x="8978" y="1186"/>
                  </a:cubicBezTo>
                  <a:cubicBezTo>
                    <a:pt x="8963" y="1183"/>
                    <a:pt x="8948" y="1181"/>
                    <a:pt x="8932" y="1181"/>
                  </a:cubicBezTo>
                  <a:cubicBezTo>
                    <a:pt x="8882" y="1181"/>
                    <a:pt x="8829" y="1197"/>
                    <a:pt x="8811" y="1233"/>
                  </a:cubicBezTo>
                  <a:cubicBezTo>
                    <a:pt x="8263" y="1924"/>
                    <a:pt x="7620" y="2531"/>
                    <a:pt x="6930" y="3067"/>
                  </a:cubicBezTo>
                  <a:cubicBezTo>
                    <a:pt x="6870" y="3114"/>
                    <a:pt x="6858" y="3210"/>
                    <a:pt x="6906" y="3269"/>
                  </a:cubicBezTo>
                  <a:cubicBezTo>
                    <a:pt x="6936" y="3307"/>
                    <a:pt x="6985" y="3330"/>
                    <a:pt x="7032" y="3330"/>
                  </a:cubicBezTo>
                  <a:cubicBezTo>
                    <a:pt x="7060" y="3330"/>
                    <a:pt x="7086" y="3322"/>
                    <a:pt x="7108" y="3305"/>
                  </a:cubicBezTo>
                  <a:cubicBezTo>
                    <a:pt x="7704" y="2840"/>
                    <a:pt x="8275" y="2305"/>
                    <a:pt x="8775" y="1745"/>
                  </a:cubicBezTo>
                  <a:cubicBezTo>
                    <a:pt x="8799" y="1995"/>
                    <a:pt x="8989" y="2186"/>
                    <a:pt x="9239" y="2186"/>
                  </a:cubicBezTo>
                  <a:cubicBezTo>
                    <a:pt x="9490" y="2186"/>
                    <a:pt x="9704" y="1983"/>
                    <a:pt x="9704" y="1721"/>
                  </a:cubicBezTo>
                  <a:lnTo>
                    <a:pt x="9704" y="459"/>
                  </a:lnTo>
                  <a:cubicBezTo>
                    <a:pt x="9680" y="328"/>
                    <a:pt x="9620" y="209"/>
                    <a:pt x="9513" y="126"/>
                  </a:cubicBezTo>
                  <a:cubicBezTo>
                    <a:pt x="9425" y="47"/>
                    <a:pt x="9319" y="1"/>
                    <a:pt x="92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16471;p92">
            <a:extLst>
              <a:ext uri="{FF2B5EF4-FFF2-40B4-BE49-F238E27FC236}">
                <a16:creationId xmlns:a16="http://schemas.microsoft.com/office/drawing/2014/main" id="{0FDE65D8-6A6F-55A6-5D79-DFE0E3602486}"/>
              </a:ext>
            </a:extLst>
          </p:cNvPr>
          <p:cNvGrpSpPr/>
          <p:nvPr/>
        </p:nvGrpSpPr>
        <p:grpSpPr>
          <a:xfrm>
            <a:off x="10302976" y="3259741"/>
            <a:ext cx="472653" cy="467379"/>
            <a:chOff x="7528096" y="2450059"/>
            <a:chExt cx="327976" cy="324316"/>
          </a:xfrm>
          <a:solidFill>
            <a:schemeClr val="bg1"/>
          </a:solidFill>
        </p:grpSpPr>
        <p:sp>
          <p:nvSpPr>
            <p:cNvPr id="228" name="Google Shape;16472;p92">
              <a:extLst>
                <a:ext uri="{FF2B5EF4-FFF2-40B4-BE49-F238E27FC236}">
                  <a16:creationId xmlns:a16="http://schemas.microsoft.com/office/drawing/2014/main" id="{32A45BCC-B6D7-F39F-9FD1-97B7585CB154}"/>
                </a:ext>
              </a:extLst>
            </p:cNvPr>
            <p:cNvSpPr/>
            <p:nvPr/>
          </p:nvSpPr>
          <p:spPr>
            <a:xfrm>
              <a:off x="7569411" y="2697187"/>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6473;p92">
              <a:extLst>
                <a:ext uri="{FF2B5EF4-FFF2-40B4-BE49-F238E27FC236}">
                  <a16:creationId xmlns:a16="http://schemas.microsoft.com/office/drawing/2014/main" id="{E03B1FEB-F34A-454F-B844-F7AB59E1940F}"/>
                </a:ext>
              </a:extLst>
            </p:cNvPr>
            <p:cNvSpPr/>
            <p:nvPr/>
          </p:nvSpPr>
          <p:spPr>
            <a:xfrm>
              <a:off x="7600859" y="2728667"/>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6474;p92">
              <a:extLst>
                <a:ext uri="{FF2B5EF4-FFF2-40B4-BE49-F238E27FC236}">
                  <a16:creationId xmlns:a16="http://schemas.microsoft.com/office/drawing/2014/main" id="{372BCF0F-A60A-A1D6-7C44-D6055250B2F5}"/>
                </a:ext>
              </a:extLst>
            </p:cNvPr>
            <p:cNvSpPr/>
            <p:nvPr/>
          </p:nvSpPr>
          <p:spPr>
            <a:xfrm>
              <a:off x="7585326" y="2713102"/>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6475;p92">
              <a:extLst>
                <a:ext uri="{FF2B5EF4-FFF2-40B4-BE49-F238E27FC236}">
                  <a16:creationId xmlns:a16="http://schemas.microsoft.com/office/drawing/2014/main" id="{72F2F28D-A3A7-714D-6BE1-8F22BA9D97DB}"/>
                </a:ext>
              </a:extLst>
            </p:cNvPr>
            <p:cNvSpPr/>
            <p:nvPr/>
          </p:nvSpPr>
          <p:spPr>
            <a:xfrm>
              <a:off x="7528096" y="2450059"/>
              <a:ext cx="327976" cy="324316"/>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6476;p92">
              <a:extLst>
                <a:ext uri="{FF2B5EF4-FFF2-40B4-BE49-F238E27FC236}">
                  <a16:creationId xmlns:a16="http://schemas.microsoft.com/office/drawing/2014/main" id="{DD5B8F45-2F69-9CAF-DCE0-E617333D8F60}"/>
                </a:ext>
              </a:extLst>
            </p:cNvPr>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16477;p92">
            <a:extLst>
              <a:ext uri="{FF2B5EF4-FFF2-40B4-BE49-F238E27FC236}">
                <a16:creationId xmlns:a16="http://schemas.microsoft.com/office/drawing/2014/main" id="{B671E44A-F240-0ECA-4B6E-8CE27A3B68CD}"/>
              </a:ext>
            </a:extLst>
          </p:cNvPr>
          <p:cNvGrpSpPr/>
          <p:nvPr/>
        </p:nvGrpSpPr>
        <p:grpSpPr>
          <a:xfrm>
            <a:off x="9670011" y="3349787"/>
            <a:ext cx="406921" cy="286234"/>
            <a:chOff x="7077129" y="2512542"/>
            <a:chExt cx="282364" cy="198619"/>
          </a:xfrm>
          <a:solidFill>
            <a:schemeClr val="bg1"/>
          </a:solidFill>
        </p:grpSpPr>
        <p:sp>
          <p:nvSpPr>
            <p:cNvPr id="234" name="Google Shape;16478;p92">
              <a:extLst>
                <a:ext uri="{FF2B5EF4-FFF2-40B4-BE49-F238E27FC236}">
                  <a16:creationId xmlns:a16="http://schemas.microsoft.com/office/drawing/2014/main" id="{B5145BF4-6B47-8A7D-BC7F-87A1F18C35A4}"/>
                </a:ext>
              </a:extLst>
            </p:cNvPr>
            <p:cNvSpPr/>
            <p:nvPr/>
          </p:nvSpPr>
          <p:spPr>
            <a:xfrm>
              <a:off x="7304872" y="2551533"/>
              <a:ext cx="25050" cy="19416"/>
            </a:xfrm>
            <a:custGeom>
              <a:avLst/>
              <a:gdLst/>
              <a:ahLst/>
              <a:cxnLst/>
              <a:rect l="l" t="t" r="r" b="b"/>
              <a:pathLst>
                <a:path w="787" h="610" extrusionOk="0">
                  <a:moveTo>
                    <a:pt x="166" y="1"/>
                  </a:moveTo>
                  <a:cubicBezTo>
                    <a:pt x="119" y="1"/>
                    <a:pt x="72" y="27"/>
                    <a:pt x="48" y="73"/>
                  </a:cubicBezTo>
                  <a:cubicBezTo>
                    <a:pt x="1" y="133"/>
                    <a:pt x="13" y="216"/>
                    <a:pt x="84" y="264"/>
                  </a:cubicBezTo>
                  <a:cubicBezTo>
                    <a:pt x="239" y="371"/>
                    <a:pt x="382" y="478"/>
                    <a:pt x="549" y="573"/>
                  </a:cubicBezTo>
                  <a:cubicBezTo>
                    <a:pt x="584" y="597"/>
                    <a:pt x="608" y="609"/>
                    <a:pt x="620" y="609"/>
                  </a:cubicBezTo>
                  <a:cubicBezTo>
                    <a:pt x="668" y="609"/>
                    <a:pt x="715" y="597"/>
                    <a:pt x="739" y="550"/>
                  </a:cubicBezTo>
                  <a:cubicBezTo>
                    <a:pt x="787" y="490"/>
                    <a:pt x="775" y="395"/>
                    <a:pt x="703" y="359"/>
                  </a:cubicBezTo>
                  <a:cubicBezTo>
                    <a:pt x="537" y="240"/>
                    <a:pt x="382" y="133"/>
                    <a:pt x="239" y="26"/>
                  </a:cubicBezTo>
                  <a:cubicBezTo>
                    <a:pt x="218" y="9"/>
                    <a:pt x="192" y="1"/>
                    <a:pt x="1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6479;p92">
              <a:extLst>
                <a:ext uri="{FF2B5EF4-FFF2-40B4-BE49-F238E27FC236}">
                  <a16:creationId xmlns:a16="http://schemas.microsoft.com/office/drawing/2014/main" id="{3BF0291B-C0AF-4BF3-1C99-747A7BC089A9}"/>
                </a:ext>
              </a:extLst>
            </p:cNvPr>
            <p:cNvSpPr/>
            <p:nvPr/>
          </p:nvSpPr>
          <p:spPr>
            <a:xfrm>
              <a:off x="7129043" y="2512542"/>
              <a:ext cx="164879" cy="42875"/>
            </a:xfrm>
            <a:custGeom>
              <a:avLst/>
              <a:gdLst/>
              <a:ahLst/>
              <a:cxnLst/>
              <a:rect l="l" t="t" r="r" b="b"/>
              <a:pathLst>
                <a:path w="5180" h="1347" extrusionOk="0">
                  <a:moveTo>
                    <a:pt x="2798" y="1"/>
                  </a:moveTo>
                  <a:cubicBezTo>
                    <a:pt x="2120" y="1"/>
                    <a:pt x="1227" y="358"/>
                    <a:pt x="96" y="1084"/>
                  </a:cubicBezTo>
                  <a:cubicBezTo>
                    <a:pt x="36" y="1132"/>
                    <a:pt x="0" y="1215"/>
                    <a:pt x="48" y="1286"/>
                  </a:cubicBezTo>
                  <a:cubicBezTo>
                    <a:pt x="72" y="1322"/>
                    <a:pt x="119" y="1346"/>
                    <a:pt x="167" y="1346"/>
                  </a:cubicBezTo>
                  <a:cubicBezTo>
                    <a:pt x="191" y="1346"/>
                    <a:pt x="215" y="1346"/>
                    <a:pt x="238" y="1322"/>
                  </a:cubicBezTo>
                  <a:cubicBezTo>
                    <a:pt x="1322" y="620"/>
                    <a:pt x="2179" y="286"/>
                    <a:pt x="2798" y="286"/>
                  </a:cubicBezTo>
                  <a:cubicBezTo>
                    <a:pt x="3346" y="286"/>
                    <a:pt x="4060" y="536"/>
                    <a:pt x="4953" y="1072"/>
                  </a:cubicBezTo>
                  <a:cubicBezTo>
                    <a:pt x="4973" y="1088"/>
                    <a:pt x="4996" y="1094"/>
                    <a:pt x="5019" y="1094"/>
                  </a:cubicBezTo>
                  <a:cubicBezTo>
                    <a:pt x="5069" y="1094"/>
                    <a:pt x="5124" y="1065"/>
                    <a:pt x="5156" y="1025"/>
                  </a:cubicBezTo>
                  <a:cubicBezTo>
                    <a:pt x="5180" y="965"/>
                    <a:pt x="5168" y="882"/>
                    <a:pt x="5108" y="834"/>
                  </a:cubicBezTo>
                  <a:cubicBezTo>
                    <a:pt x="4156" y="274"/>
                    <a:pt x="3406" y="1"/>
                    <a:pt x="2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6480;p92">
              <a:extLst>
                <a:ext uri="{FF2B5EF4-FFF2-40B4-BE49-F238E27FC236}">
                  <a16:creationId xmlns:a16="http://schemas.microsoft.com/office/drawing/2014/main" id="{5747108A-B0FC-DA54-78FA-0CDD0BD71CE3}"/>
                </a:ext>
              </a:extLst>
            </p:cNvPr>
            <p:cNvSpPr/>
            <p:nvPr/>
          </p:nvSpPr>
          <p:spPr>
            <a:xfrm>
              <a:off x="7077129" y="2536796"/>
              <a:ext cx="282364" cy="174365"/>
            </a:xfrm>
            <a:custGeom>
              <a:avLst/>
              <a:gdLst/>
              <a:ahLst/>
              <a:cxnLst/>
              <a:rect l="l" t="t" r="r" b="b"/>
              <a:pathLst>
                <a:path w="8871" h="5478" extrusionOk="0">
                  <a:moveTo>
                    <a:pt x="4429" y="263"/>
                  </a:moveTo>
                  <a:cubicBezTo>
                    <a:pt x="5572" y="263"/>
                    <a:pt x="7858" y="2048"/>
                    <a:pt x="8525" y="2608"/>
                  </a:cubicBezTo>
                  <a:cubicBezTo>
                    <a:pt x="8573" y="2632"/>
                    <a:pt x="8585" y="2680"/>
                    <a:pt x="8585" y="2739"/>
                  </a:cubicBezTo>
                  <a:cubicBezTo>
                    <a:pt x="8585" y="2799"/>
                    <a:pt x="8549" y="2846"/>
                    <a:pt x="8525" y="2870"/>
                  </a:cubicBezTo>
                  <a:cubicBezTo>
                    <a:pt x="7858" y="3418"/>
                    <a:pt x="5572" y="5204"/>
                    <a:pt x="4429" y="5204"/>
                  </a:cubicBezTo>
                  <a:cubicBezTo>
                    <a:pt x="3286" y="5204"/>
                    <a:pt x="1012" y="3418"/>
                    <a:pt x="334" y="2870"/>
                  </a:cubicBezTo>
                  <a:cubicBezTo>
                    <a:pt x="298" y="2846"/>
                    <a:pt x="274" y="2799"/>
                    <a:pt x="274" y="2739"/>
                  </a:cubicBezTo>
                  <a:cubicBezTo>
                    <a:pt x="274" y="2691"/>
                    <a:pt x="310" y="2632"/>
                    <a:pt x="334" y="2608"/>
                  </a:cubicBezTo>
                  <a:cubicBezTo>
                    <a:pt x="1012" y="2048"/>
                    <a:pt x="3286" y="263"/>
                    <a:pt x="4429" y="263"/>
                  </a:cubicBezTo>
                  <a:close/>
                  <a:moveTo>
                    <a:pt x="4429" y="1"/>
                  </a:moveTo>
                  <a:cubicBezTo>
                    <a:pt x="3227" y="1"/>
                    <a:pt x="1036" y="1679"/>
                    <a:pt x="155" y="2394"/>
                  </a:cubicBezTo>
                  <a:cubicBezTo>
                    <a:pt x="48" y="2489"/>
                    <a:pt x="0" y="2608"/>
                    <a:pt x="0" y="2739"/>
                  </a:cubicBezTo>
                  <a:cubicBezTo>
                    <a:pt x="0" y="2870"/>
                    <a:pt x="60" y="3001"/>
                    <a:pt x="155" y="3084"/>
                  </a:cubicBezTo>
                  <a:cubicBezTo>
                    <a:pt x="1036" y="3811"/>
                    <a:pt x="3227" y="5477"/>
                    <a:pt x="4429" y="5477"/>
                  </a:cubicBezTo>
                  <a:cubicBezTo>
                    <a:pt x="5632" y="5477"/>
                    <a:pt x="7823" y="3799"/>
                    <a:pt x="8704" y="3084"/>
                  </a:cubicBezTo>
                  <a:cubicBezTo>
                    <a:pt x="8811" y="2989"/>
                    <a:pt x="8858" y="2870"/>
                    <a:pt x="8858" y="2739"/>
                  </a:cubicBezTo>
                  <a:cubicBezTo>
                    <a:pt x="8870" y="2608"/>
                    <a:pt x="8811" y="2489"/>
                    <a:pt x="8704" y="2394"/>
                  </a:cubicBezTo>
                  <a:cubicBezTo>
                    <a:pt x="7823" y="1667"/>
                    <a:pt x="5632" y="1"/>
                    <a:pt x="4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6481;p92">
              <a:extLst>
                <a:ext uri="{FF2B5EF4-FFF2-40B4-BE49-F238E27FC236}">
                  <a16:creationId xmlns:a16="http://schemas.microsoft.com/office/drawing/2014/main" id="{DC51D8D3-FD98-B80C-4DFB-1F8C2B5FCF6E}"/>
                </a:ext>
              </a:extLst>
            </p:cNvPr>
            <p:cNvSpPr/>
            <p:nvPr/>
          </p:nvSpPr>
          <p:spPr>
            <a:xfrm>
              <a:off x="7153680" y="2560255"/>
              <a:ext cx="129230" cy="127129"/>
            </a:xfrm>
            <a:custGeom>
              <a:avLst/>
              <a:gdLst/>
              <a:ahLst/>
              <a:cxnLst/>
              <a:rect l="l" t="t" r="r" b="b"/>
              <a:pathLst>
                <a:path w="4060" h="3994" extrusionOk="0">
                  <a:moveTo>
                    <a:pt x="2016" y="1"/>
                  </a:moveTo>
                  <a:cubicBezTo>
                    <a:pt x="1995" y="1"/>
                    <a:pt x="1974" y="1"/>
                    <a:pt x="1953" y="2"/>
                  </a:cubicBezTo>
                  <a:cubicBezTo>
                    <a:pt x="905" y="38"/>
                    <a:pt x="48" y="883"/>
                    <a:pt x="12" y="1943"/>
                  </a:cubicBezTo>
                  <a:cubicBezTo>
                    <a:pt x="0" y="2466"/>
                    <a:pt x="179" y="2955"/>
                    <a:pt x="488" y="3312"/>
                  </a:cubicBezTo>
                  <a:cubicBezTo>
                    <a:pt x="518" y="3341"/>
                    <a:pt x="557" y="3356"/>
                    <a:pt x="596" y="3356"/>
                  </a:cubicBezTo>
                  <a:cubicBezTo>
                    <a:pt x="634" y="3356"/>
                    <a:pt x="673" y="3341"/>
                    <a:pt x="703" y="3312"/>
                  </a:cubicBezTo>
                  <a:cubicBezTo>
                    <a:pt x="750" y="3264"/>
                    <a:pt x="762" y="3181"/>
                    <a:pt x="703" y="3121"/>
                  </a:cubicBezTo>
                  <a:cubicBezTo>
                    <a:pt x="429" y="2788"/>
                    <a:pt x="274" y="2371"/>
                    <a:pt x="286" y="1907"/>
                  </a:cubicBezTo>
                  <a:cubicBezTo>
                    <a:pt x="334" y="1038"/>
                    <a:pt x="1048" y="311"/>
                    <a:pt x="1917" y="276"/>
                  </a:cubicBezTo>
                  <a:cubicBezTo>
                    <a:pt x="1945" y="274"/>
                    <a:pt x="1973" y="274"/>
                    <a:pt x="2001" y="274"/>
                  </a:cubicBezTo>
                  <a:cubicBezTo>
                    <a:pt x="2963" y="274"/>
                    <a:pt x="3750" y="1065"/>
                    <a:pt x="3727" y="2026"/>
                  </a:cubicBezTo>
                  <a:cubicBezTo>
                    <a:pt x="3703" y="2943"/>
                    <a:pt x="2965" y="3681"/>
                    <a:pt x="2060" y="3717"/>
                  </a:cubicBezTo>
                  <a:cubicBezTo>
                    <a:pt x="2037" y="3717"/>
                    <a:pt x="2014" y="3718"/>
                    <a:pt x="1991" y="3718"/>
                  </a:cubicBezTo>
                  <a:cubicBezTo>
                    <a:pt x="1695" y="3718"/>
                    <a:pt x="1411" y="3646"/>
                    <a:pt x="1179" y="3502"/>
                  </a:cubicBezTo>
                  <a:cubicBezTo>
                    <a:pt x="1159" y="3494"/>
                    <a:pt x="1139" y="3490"/>
                    <a:pt x="1120" y="3490"/>
                  </a:cubicBezTo>
                  <a:cubicBezTo>
                    <a:pt x="1081" y="3490"/>
                    <a:pt x="1044" y="3506"/>
                    <a:pt x="1012" y="3538"/>
                  </a:cubicBezTo>
                  <a:cubicBezTo>
                    <a:pt x="953" y="3586"/>
                    <a:pt x="965" y="3717"/>
                    <a:pt x="1048" y="3752"/>
                  </a:cubicBezTo>
                  <a:cubicBezTo>
                    <a:pt x="1315" y="3902"/>
                    <a:pt x="1611" y="3994"/>
                    <a:pt x="1928" y="3994"/>
                  </a:cubicBezTo>
                  <a:cubicBezTo>
                    <a:pt x="1964" y="3994"/>
                    <a:pt x="2000" y="3993"/>
                    <a:pt x="2036" y="3990"/>
                  </a:cubicBezTo>
                  <a:cubicBezTo>
                    <a:pt x="3096" y="3967"/>
                    <a:pt x="3965" y="3121"/>
                    <a:pt x="4001" y="2062"/>
                  </a:cubicBezTo>
                  <a:cubicBezTo>
                    <a:pt x="4059" y="939"/>
                    <a:pt x="3142" y="1"/>
                    <a:pt x="20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6482;p92">
              <a:extLst>
                <a:ext uri="{FF2B5EF4-FFF2-40B4-BE49-F238E27FC236}">
                  <a16:creationId xmlns:a16="http://schemas.microsoft.com/office/drawing/2014/main" id="{3C03B915-4CC2-B4E3-E214-A6CA17BC3EE5}"/>
                </a:ext>
              </a:extLst>
            </p:cNvPr>
            <p:cNvSpPr/>
            <p:nvPr/>
          </p:nvSpPr>
          <p:spPr>
            <a:xfrm>
              <a:off x="7183982" y="2590239"/>
              <a:ext cx="68244" cy="68244"/>
            </a:xfrm>
            <a:custGeom>
              <a:avLst/>
              <a:gdLst/>
              <a:ahLst/>
              <a:cxnLst/>
              <a:rect l="l" t="t" r="r" b="b"/>
              <a:pathLst>
                <a:path w="2144" h="2144" extrusionOk="0">
                  <a:moveTo>
                    <a:pt x="1072" y="0"/>
                  </a:moveTo>
                  <a:cubicBezTo>
                    <a:pt x="477" y="0"/>
                    <a:pt x="1" y="477"/>
                    <a:pt x="1" y="1072"/>
                  </a:cubicBezTo>
                  <a:cubicBezTo>
                    <a:pt x="1" y="1667"/>
                    <a:pt x="477" y="2144"/>
                    <a:pt x="1072" y="2144"/>
                  </a:cubicBezTo>
                  <a:cubicBezTo>
                    <a:pt x="1668" y="2144"/>
                    <a:pt x="2144" y="1667"/>
                    <a:pt x="2144" y="1072"/>
                  </a:cubicBezTo>
                  <a:cubicBezTo>
                    <a:pt x="2132" y="989"/>
                    <a:pt x="2072" y="929"/>
                    <a:pt x="2001" y="929"/>
                  </a:cubicBezTo>
                  <a:cubicBezTo>
                    <a:pt x="1918" y="929"/>
                    <a:pt x="1858" y="989"/>
                    <a:pt x="1858" y="1060"/>
                  </a:cubicBezTo>
                  <a:cubicBezTo>
                    <a:pt x="1858" y="1489"/>
                    <a:pt x="1501" y="1846"/>
                    <a:pt x="1072" y="1846"/>
                  </a:cubicBezTo>
                  <a:cubicBezTo>
                    <a:pt x="644" y="1846"/>
                    <a:pt x="287" y="1489"/>
                    <a:pt x="287" y="1060"/>
                  </a:cubicBezTo>
                  <a:cubicBezTo>
                    <a:pt x="287" y="620"/>
                    <a:pt x="644" y="262"/>
                    <a:pt x="1072" y="262"/>
                  </a:cubicBezTo>
                  <a:cubicBezTo>
                    <a:pt x="1144" y="262"/>
                    <a:pt x="1203" y="215"/>
                    <a:pt x="1203" y="131"/>
                  </a:cubicBezTo>
                  <a:cubicBezTo>
                    <a:pt x="1203" y="60"/>
                    <a:pt x="1144"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6483;p92">
              <a:extLst>
                <a:ext uri="{FF2B5EF4-FFF2-40B4-BE49-F238E27FC236}">
                  <a16:creationId xmlns:a16="http://schemas.microsoft.com/office/drawing/2014/main" id="{22CA1820-A455-4318-C021-E6187684E4A8}"/>
                </a:ext>
              </a:extLst>
            </p:cNvPr>
            <p:cNvSpPr/>
            <p:nvPr/>
          </p:nvSpPr>
          <p:spPr>
            <a:xfrm>
              <a:off x="7225297" y="2595904"/>
              <a:ext cx="20880" cy="20880"/>
            </a:xfrm>
            <a:custGeom>
              <a:avLst/>
              <a:gdLst/>
              <a:ahLst/>
              <a:cxnLst/>
              <a:rect l="l" t="t" r="r" b="b"/>
              <a:pathLst>
                <a:path w="656" h="656" extrusionOk="0">
                  <a:moveTo>
                    <a:pt x="322" y="1"/>
                  </a:moveTo>
                  <a:cubicBezTo>
                    <a:pt x="143" y="1"/>
                    <a:pt x="1" y="156"/>
                    <a:pt x="1" y="334"/>
                  </a:cubicBezTo>
                  <a:cubicBezTo>
                    <a:pt x="1" y="513"/>
                    <a:pt x="143" y="656"/>
                    <a:pt x="322" y="656"/>
                  </a:cubicBezTo>
                  <a:cubicBezTo>
                    <a:pt x="501" y="656"/>
                    <a:pt x="655" y="513"/>
                    <a:pt x="655" y="334"/>
                  </a:cubicBezTo>
                  <a:cubicBezTo>
                    <a:pt x="655" y="132"/>
                    <a:pt x="501" y="1"/>
                    <a:pt x="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16484;p92">
            <a:extLst>
              <a:ext uri="{FF2B5EF4-FFF2-40B4-BE49-F238E27FC236}">
                <a16:creationId xmlns:a16="http://schemas.microsoft.com/office/drawing/2014/main" id="{282B2A59-9F49-C593-8129-E8C87988C378}"/>
              </a:ext>
            </a:extLst>
          </p:cNvPr>
          <p:cNvGrpSpPr/>
          <p:nvPr/>
        </p:nvGrpSpPr>
        <p:grpSpPr>
          <a:xfrm>
            <a:off x="4839848" y="3252036"/>
            <a:ext cx="481737" cy="482287"/>
            <a:chOff x="3725461" y="2444712"/>
            <a:chExt cx="334279" cy="334661"/>
          </a:xfrm>
          <a:solidFill>
            <a:schemeClr val="bg1"/>
          </a:solidFill>
        </p:grpSpPr>
        <p:sp>
          <p:nvSpPr>
            <p:cNvPr id="241" name="Google Shape;16485;p92">
              <a:extLst>
                <a:ext uri="{FF2B5EF4-FFF2-40B4-BE49-F238E27FC236}">
                  <a16:creationId xmlns:a16="http://schemas.microsoft.com/office/drawing/2014/main" id="{27FF3A4D-1F41-678F-C8EF-129C862B082A}"/>
                </a:ext>
              </a:extLst>
            </p:cNvPr>
            <p:cNvSpPr/>
            <p:nvPr/>
          </p:nvSpPr>
          <p:spPr>
            <a:xfrm>
              <a:off x="3939200"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48" y="334"/>
                    <a:pt x="834" y="334"/>
                  </a:cubicBezTo>
                  <a:close/>
                  <a:moveTo>
                    <a:pt x="834" y="0"/>
                  </a:moveTo>
                  <a:cubicBezTo>
                    <a:pt x="370" y="0"/>
                    <a:pt x="0" y="369"/>
                    <a:pt x="0" y="834"/>
                  </a:cubicBezTo>
                  <a:cubicBezTo>
                    <a:pt x="0" y="1298"/>
                    <a:pt x="370" y="1667"/>
                    <a:pt x="834" y="1667"/>
                  </a:cubicBezTo>
                  <a:cubicBezTo>
                    <a:pt x="1286" y="1667"/>
                    <a:pt x="1667" y="1298"/>
                    <a:pt x="1667"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6486;p92">
              <a:extLst>
                <a:ext uri="{FF2B5EF4-FFF2-40B4-BE49-F238E27FC236}">
                  <a16:creationId xmlns:a16="http://schemas.microsoft.com/office/drawing/2014/main" id="{5DE8C8B0-A02A-9110-3AF6-3751D63DD1A6}"/>
                </a:ext>
              </a:extLst>
            </p:cNvPr>
            <p:cNvSpPr/>
            <p:nvPr/>
          </p:nvSpPr>
          <p:spPr>
            <a:xfrm>
              <a:off x="3941078" y="2618281"/>
              <a:ext cx="68625" cy="49305"/>
            </a:xfrm>
            <a:custGeom>
              <a:avLst/>
              <a:gdLst/>
              <a:ahLst/>
              <a:cxnLst/>
              <a:rect l="l" t="t" r="r" b="b"/>
              <a:pathLst>
                <a:path w="2156" h="1549" extrusionOk="0">
                  <a:moveTo>
                    <a:pt x="775" y="0"/>
                  </a:moveTo>
                  <a:cubicBezTo>
                    <a:pt x="549" y="0"/>
                    <a:pt x="311" y="60"/>
                    <a:pt x="120" y="167"/>
                  </a:cubicBezTo>
                  <a:cubicBezTo>
                    <a:pt x="37" y="203"/>
                    <a:pt x="1" y="310"/>
                    <a:pt x="37" y="381"/>
                  </a:cubicBezTo>
                  <a:cubicBezTo>
                    <a:pt x="72" y="443"/>
                    <a:pt x="140" y="479"/>
                    <a:pt x="201" y="479"/>
                  </a:cubicBezTo>
                  <a:cubicBezTo>
                    <a:pt x="223" y="479"/>
                    <a:pt x="244" y="474"/>
                    <a:pt x="263" y="465"/>
                  </a:cubicBezTo>
                  <a:cubicBezTo>
                    <a:pt x="418" y="381"/>
                    <a:pt x="596" y="346"/>
                    <a:pt x="751" y="346"/>
                  </a:cubicBezTo>
                  <a:cubicBezTo>
                    <a:pt x="1275" y="346"/>
                    <a:pt x="1704" y="727"/>
                    <a:pt x="1799" y="1215"/>
                  </a:cubicBezTo>
                  <a:lnTo>
                    <a:pt x="751" y="1215"/>
                  </a:lnTo>
                  <a:cubicBezTo>
                    <a:pt x="668" y="1215"/>
                    <a:pt x="584" y="1298"/>
                    <a:pt x="584" y="1382"/>
                  </a:cubicBezTo>
                  <a:cubicBezTo>
                    <a:pt x="584" y="1477"/>
                    <a:pt x="668" y="1548"/>
                    <a:pt x="751" y="1548"/>
                  </a:cubicBezTo>
                  <a:lnTo>
                    <a:pt x="1977" y="1548"/>
                  </a:lnTo>
                  <a:cubicBezTo>
                    <a:pt x="2061" y="1548"/>
                    <a:pt x="2144" y="1477"/>
                    <a:pt x="2144" y="1382"/>
                  </a:cubicBezTo>
                  <a:cubicBezTo>
                    <a:pt x="2156" y="620"/>
                    <a:pt x="1525" y="0"/>
                    <a:pt x="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6487;p92">
              <a:extLst>
                <a:ext uri="{FF2B5EF4-FFF2-40B4-BE49-F238E27FC236}">
                  <a16:creationId xmlns:a16="http://schemas.microsoft.com/office/drawing/2014/main" id="{1614C5FA-CFA8-3DE0-34F6-8625F079B672}"/>
                </a:ext>
              </a:extLst>
            </p:cNvPr>
            <p:cNvSpPr/>
            <p:nvPr/>
          </p:nvSpPr>
          <p:spPr>
            <a:xfrm>
              <a:off x="3775116" y="2618281"/>
              <a:ext cx="68625" cy="49305"/>
            </a:xfrm>
            <a:custGeom>
              <a:avLst/>
              <a:gdLst/>
              <a:ahLst/>
              <a:cxnLst/>
              <a:rect l="l" t="t" r="r" b="b"/>
              <a:pathLst>
                <a:path w="2156" h="1549" extrusionOk="0">
                  <a:moveTo>
                    <a:pt x="1381" y="0"/>
                  </a:moveTo>
                  <a:cubicBezTo>
                    <a:pt x="631" y="0"/>
                    <a:pt x="0" y="620"/>
                    <a:pt x="0" y="1382"/>
                  </a:cubicBezTo>
                  <a:cubicBezTo>
                    <a:pt x="0" y="1477"/>
                    <a:pt x="71" y="1548"/>
                    <a:pt x="167" y="1548"/>
                  </a:cubicBezTo>
                  <a:lnTo>
                    <a:pt x="1405" y="1548"/>
                  </a:lnTo>
                  <a:cubicBezTo>
                    <a:pt x="1488" y="1548"/>
                    <a:pt x="1560" y="1477"/>
                    <a:pt x="1560" y="1382"/>
                  </a:cubicBezTo>
                  <a:cubicBezTo>
                    <a:pt x="1560" y="1298"/>
                    <a:pt x="1500" y="1215"/>
                    <a:pt x="1417" y="1215"/>
                  </a:cubicBezTo>
                  <a:lnTo>
                    <a:pt x="357" y="1215"/>
                  </a:lnTo>
                  <a:cubicBezTo>
                    <a:pt x="429" y="715"/>
                    <a:pt x="881" y="346"/>
                    <a:pt x="1405" y="346"/>
                  </a:cubicBezTo>
                  <a:cubicBezTo>
                    <a:pt x="1584" y="346"/>
                    <a:pt x="1738" y="381"/>
                    <a:pt x="1893" y="465"/>
                  </a:cubicBezTo>
                  <a:cubicBezTo>
                    <a:pt x="1914" y="475"/>
                    <a:pt x="1938" y="481"/>
                    <a:pt x="1962" y="481"/>
                  </a:cubicBezTo>
                  <a:cubicBezTo>
                    <a:pt x="2022" y="481"/>
                    <a:pt x="2086" y="449"/>
                    <a:pt x="2119" y="381"/>
                  </a:cubicBezTo>
                  <a:cubicBezTo>
                    <a:pt x="2155" y="310"/>
                    <a:pt x="2131" y="203"/>
                    <a:pt x="2036" y="167"/>
                  </a:cubicBezTo>
                  <a:cubicBezTo>
                    <a:pt x="1846" y="60"/>
                    <a:pt x="1607" y="0"/>
                    <a:pt x="13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6488;p92">
              <a:extLst>
                <a:ext uri="{FF2B5EF4-FFF2-40B4-BE49-F238E27FC236}">
                  <a16:creationId xmlns:a16="http://schemas.microsoft.com/office/drawing/2014/main" id="{CAF99E5F-B784-3387-C102-BED8D0406EBE}"/>
                </a:ext>
              </a:extLst>
            </p:cNvPr>
            <p:cNvSpPr/>
            <p:nvPr/>
          </p:nvSpPr>
          <p:spPr>
            <a:xfrm>
              <a:off x="3793291"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60" y="334"/>
                    <a:pt x="834" y="334"/>
                  </a:cubicBezTo>
                  <a:close/>
                  <a:moveTo>
                    <a:pt x="834" y="0"/>
                  </a:moveTo>
                  <a:cubicBezTo>
                    <a:pt x="370" y="0"/>
                    <a:pt x="1" y="369"/>
                    <a:pt x="1" y="834"/>
                  </a:cubicBezTo>
                  <a:cubicBezTo>
                    <a:pt x="1" y="1298"/>
                    <a:pt x="370" y="1667"/>
                    <a:pt x="834" y="1667"/>
                  </a:cubicBezTo>
                  <a:cubicBezTo>
                    <a:pt x="1286" y="1667"/>
                    <a:pt x="1667" y="1298"/>
                    <a:pt x="1667"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6489;p92">
              <a:extLst>
                <a:ext uri="{FF2B5EF4-FFF2-40B4-BE49-F238E27FC236}">
                  <a16:creationId xmlns:a16="http://schemas.microsoft.com/office/drawing/2014/main" id="{D5B2B8FE-22B7-D72D-F732-F14ACAC23553}"/>
                </a:ext>
              </a:extLst>
            </p:cNvPr>
            <p:cNvSpPr/>
            <p:nvPr/>
          </p:nvSpPr>
          <p:spPr>
            <a:xfrm>
              <a:off x="3858097" y="2540584"/>
              <a:ext cx="69007" cy="69007"/>
            </a:xfrm>
            <a:custGeom>
              <a:avLst/>
              <a:gdLst/>
              <a:ahLst/>
              <a:cxnLst/>
              <a:rect l="l" t="t" r="r" b="b"/>
              <a:pathLst>
                <a:path w="2168" h="2168" extrusionOk="0">
                  <a:moveTo>
                    <a:pt x="1084" y="346"/>
                  </a:moveTo>
                  <a:cubicBezTo>
                    <a:pt x="1501" y="346"/>
                    <a:pt x="1834" y="667"/>
                    <a:pt x="1834" y="1084"/>
                  </a:cubicBezTo>
                  <a:cubicBezTo>
                    <a:pt x="1834" y="1501"/>
                    <a:pt x="1501" y="1834"/>
                    <a:pt x="1084" y="1834"/>
                  </a:cubicBezTo>
                  <a:cubicBezTo>
                    <a:pt x="667" y="1834"/>
                    <a:pt x="346" y="1501"/>
                    <a:pt x="346" y="1084"/>
                  </a:cubicBezTo>
                  <a:cubicBezTo>
                    <a:pt x="346" y="667"/>
                    <a:pt x="667" y="346"/>
                    <a:pt x="1084" y="346"/>
                  </a:cubicBezTo>
                  <a:close/>
                  <a:moveTo>
                    <a:pt x="1084" y="1"/>
                  </a:moveTo>
                  <a:cubicBezTo>
                    <a:pt x="489" y="1"/>
                    <a:pt x="1" y="489"/>
                    <a:pt x="1" y="1084"/>
                  </a:cubicBezTo>
                  <a:cubicBezTo>
                    <a:pt x="1" y="1679"/>
                    <a:pt x="489" y="2168"/>
                    <a:pt x="1084" y="2168"/>
                  </a:cubicBezTo>
                  <a:cubicBezTo>
                    <a:pt x="1679" y="2168"/>
                    <a:pt x="2167" y="1679"/>
                    <a:pt x="2167" y="1084"/>
                  </a:cubicBezTo>
                  <a:cubicBezTo>
                    <a:pt x="2167" y="489"/>
                    <a:pt x="1679" y="1"/>
                    <a:pt x="1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6490;p92">
              <a:extLst>
                <a:ext uri="{FF2B5EF4-FFF2-40B4-BE49-F238E27FC236}">
                  <a16:creationId xmlns:a16="http://schemas.microsoft.com/office/drawing/2014/main" id="{D1AB46F8-D6B7-AC7B-A523-A2DFAFC9CAFD}"/>
                </a:ext>
              </a:extLst>
            </p:cNvPr>
            <p:cNvSpPr/>
            <p:nvPr/>
          </p:nvSpPr>
          <p:spPr>
            <a:xfrm>
              <a:off x="3834224" y="2620159"/>
              <a:ext cx="116752" cy="63342"/>
            </a:xfrm>
            <a:custGeom>
              <a:avLst/>
              <a:gdLst/>
              <a:ahLst/>
              <a:cxnLst/>
              <a:rect l="l" t="t" r="r" b="b"/>
              <a:pathLst>
                <a:path w="3668" h="1990" extrusionOk="0">
                  <a:moveTo>
                    <a:pt x="1834" y="322"/>
                  </a:moveTo>
                  <a:cubicBezTo>
                    <a:pt x="2596" y="322"/>
                    <a:pt x="3239" y="906"/>
                    <a:pt x="3310" y="1656"/>
                  </a:cubicBezTo>
                  <a:lnTo>
                    <a:pt x="358" y="1656"/>
                  </a:lnTo>
                  <a:cubicBezTo>
                    <a:pt x="453" y="906"/>
                    <a:pt x="1072" y="322"/>
                    <a:pt x="1834" y="322"/>
                  </a:cubicBezTo>
                  <a:close/>
                  <a:moveTo>
                    <a:pt x="1834" y="1"/>
                  </a:moveTo>
                  <a:cubicBezTo>
                    <a:pt x="822" y="1"/>
                    <a:pt x="0" y="823"/>
                    <a:pt x="0" y="1835"/>
                  </a:cubicBezTo>
                  <a:cubicBezTo>
                    <a:pt x="0" y="1918"/>
                    <a:pt x="84" y="1989"/>
                    <a:pt x="167" y="1989"/>
                  </a:cubicBezTo>
                  <a:lnTo>
                    <a:pt x="3489" y="1989"/>
                  </a:lnTo>
                  <a:cubicBezTo>
                    <a:pt x="3572" y="1989"/>
                    <a:pt x="3656" y="1918"/>
                    <a:pt x="3656" y="1835"/>
                  </a:cubicBezTo>
                  <a:cubicBezTo>
                    <a:pt x="3668" y="823"/>
                    <a:pt x="2846" y="1"/>
                    <a:pt x="1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6491;p92">
              <a:extLst>
                <a:ext uri="{FF2B5EF4-FFF2-40B4-BE49-F238E27FC236}">
                  <a16:creationId xmlns:a16="http://schemas.microsoft.com/office/drawing/2014/main" id="{84118E7D-7DC0-C680-AB14-0726A459E652}"/>
                </a:ext>
              </a:extLst>
            </p:cNvPr>
            <p:cNvSpPr/>
            <p:nvPr/>
          </p:nvSpPr>
          <p:spPr>
            <a:xfrm>
              <a:off x="3725461" y="2444712"/>
              <a:ext cx="334279" cy="334661"/>
            </a:xfrm>
            <a:custGeom>
              <a:avLst/>
              <a:gdLst/>
              <a:ahLst/>
              <a:cxnLst/>
              <a:rect l="l" t="t" r="r" b="b"/>
              <a:pathLst>
                <a:path w="10502" h="10514" extrusionOk="0">
                  <a:moveTo>
                    <a:pt x="5418" y="905"/>
                  </a:moveTo>
                  <a:cubicBezTo>
                    <a:pt x="7680" y="1001"/>
                    <a:pt x="9513" y="2834"/>
                    <a:pt x="9597" y="5096"/>
                  </a:cubicBezTo>
                  <a:lnTo>
                    <a:pt x="9192" y="5096"/>
                  </a:lnTo>
                  <a:cubicBezTo>
                    <a:pt x="9109" y="5096"/>
                    <a:pt x="9037" y="5168"/>
                    <a:pt x="9037" y="5263"/>
                  </a:cubicBezTo>
                  <a:cubicBezTo>
                    <a:pt x="9037" y="5346"/>
                    <a:pt x="9109" y="5418"/>
                    <a:pt x="9192" y="5418"/>
                  </a:cubicBezTo>
                  <a:lnTo>
                    <a:pt x="9597" y="5418"/>
                  </a:lnTo>
                  <a:cubicBezTo>
                    <a:pt x="9513" y="7704"/>
                    <a:pt x="7692" y="9525"/>
                    <a:pt x="5418" y="9609"/>
                  </a:cubicBezTo>
                  <a:lnTo>
                    <a:pt x="5418" y="9204"/>
                  </a:lnTo>
                  <a:cubicBezTo>
                    <a:pt x="5418" y="9109"/>
                    <a:pt x="5346" y="9037"/>
                    <a:pt x="5251" y="9037"/>
                  </a:cubicBezTo>
                  <a:cubicBezTo>
                    <a:pt x="5168" y="9037"/>
                    <a:pt x="5084" y="9109"/>
                    <a:pt x="5084" y="9204"/>
                  </a:cubicBezTo>
                  <a:lnTo>
                    <a:pt x="5084" y="9609"/>
                  </a:lnTo>
                  <a:cubicBezTo>
                    <a:pt x="2822" y="9513"/>
                    <a:pt x="1000" y="7680"/>
                    <a:pt x="905" y="5418"/>
                  </a:cubicBezTo>
                  <a:lnTo>
                    <a:pt x="1310" y="5418"/>
                  </a:lnTo>
                  <a:cubicBezTo>
                    <a:pt x="1393" y="5418"/>
                    <a:pt x="1477" y="5346"/>
                    <a:pt x="1477" y="5263"/>
                  </a:cubicBezTo>
                  <a:cubicBezTo>
                    <a:pt x="1477" y="5168"/>
                    <a:pt x="1393" y="5096"/>
                    <a:pt x="1310" y="5096"/>
                  </a:cubicBezTo>
                  <a:lnTo>
                    <a:pt x="905" y="5096"/>
                  </a:lnTo>
                  <a:cubicBezTo>
                    <a:pt x="1000" y="2834"/>
                    <a:pt x="2822" y="1001"/>
                    <a:pt x="5084" y="905"/>
                  </a:cubicBezTo>
                  <a:lnTo>
                    <a:pt x="5084" y="1310"/>
                  </a:lnTo>
                  <a:cubicBezTo>
                    <a:pt x="5084" y="1405"/>
                    <a:pt x="5168" y="1477"/>
                    <a:pt x="5251" y="1477"/>
                  </a:cubicBezTo>
                  <a:cubicBezTo>
                    <a:pt x="5346" y="1477"/>
                    <a:pt x="5418" y="1405"/>
                    <a:pt x="5418" y="1310"/>
                  </a:cubicBezTo>
                  <a:lnTo>
                    <a:pt x="5418" y="905"/>
                  </a:lnTo>
                  <a:close/>
                  <a:moveTo>
                    <a:pt x="5251" y="0"/>
                  </a:moveTo>
                  <a:cubicBezTo>
                    <a:pt x="5168" y="0"/>
                    <a:pt x="5084" y="84"/>
                    <a:pt x="5084" y="167"/>
                  </a:cubicBezTo>
                  <a:lnTo>
                    <a:pt x="5084" y="572"/>
                  </a:lnTo>
                  <a:cubicBezTo>
                    <a:pt x="2632" y="655"/>
                    <a:pt x="655" y="2644"/>
                    <a:pt x="560" y="5096"/>
                  </a:cubicBezTo>
                  <a:lnTo>
                    <a:pt x="167" y="5096"/>
                  </a:lnTo>
                  <a:cubicBezTo>
                    <a:pt x="72" y="5096"/>
                    <a:pt x="0" y="5168"/>
                    <a:pt x="0" y="5263"/>
                  </a:cubicBezTo>
                  <a:cubicBezTo>
                    <a:pt x="0" y="5346"/>
                    <a:pt x="72" y="5418"/>
                    <a:pt x="167" y="5418"/>
                  </a:cubicBezTo>
                  <a:lnTo>
                    <a:pt x="560" y="5418"/>
                  </a:lnTo>
                  <a:cubicBezTo>
                    <a:pt x="655" y="7882"/>
                    <a:pt x="2632" y="9859"/>
                    <a:pt x="5084" y="9942"/>
                  </a:cubicBezTo>
                  <a:lnTo>
                    <a:pt x="5084" y="10347"/>
                  </a:lnTo>
                  <a:cubicBezTo>
                    <a:pt x="5084" y="10442"/>
                    <a:pt x="5168" y="10514"/>
                    <a:pt x="5251" y="10514"/>
                  </a:cubicBezTo>
                  <a:cubicBezTo>
                    <a:pt x="5346" y="10514"/>
                    <a:pt x="5418" y="10442"/>
                    <a:pt x="5418" y="10347"/>
                  </a:cubicBezTo>
                  <a:lnTo>
                    <a:pt x="5418" y="9942"/>
                  </a:lnTo>
                  <a:cubicBezTo>
                    <a:pt x="7870" y="9859"/>
                    <a:pt x="9847" y="7882"/>
                    <a:pt x="9942" y="5418"/>
                  </a:cubicBezTo>
                  <a:lnTo>
                    <a:pt x="10347" y="5418"/>
                  </a:lnTo>
                  <a:cubicBezTo>
                    <a:pt x="10430" y="5418"/>
                    <a:pt x="10502" y="5346"/>
                    <a:pt x="10502" y="5263"/>
                  </a:cubicBezTo>
                  <a:cubicBezTo>
                    <a:pt x="10502" y="5168"/>
                    <a:pt x="10442" y="5096"/>
                    <a:pt x="10347" y="5096"/>
                  </a:cubicBezTo>
                  <a:lnTo>
                    <a:pt x="9942" y="5096"/>
                  </a:lnTo>
                  <a:cubicBezTo>
                    <a:pt x="9847" y="2644"/>
                    <a:pt x="7870" y="655"/>
                    <a:pt x="5418" y="572"/>
                  </a:cubicBezTo>
                  <a:lnTo>
                    <a:pt x="5418" y="167"/>
                  </a:lnTo>
                  <a:cubicBezTo>
                    <a:pt x="5418" y="84"/>
                    <a:pt x="5346" y="0"/>
                    <a:pt x="5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16492;p92">
            <a:extLst>
              <a:ext uri="{FF2B5EF4-FFF2-40B4-BE49-F238E27FC236}">
                <a16:creationId xmlns:a16="http://schemas.microsoft.com/office/drawing/2014/main" id="{F9EA7017-B7F9-32FA-B9AA-5057C0F6D0FF}"/>
              </a:ext>
            </a:extLst>
          </p:cNvPr>
          <p:cNvGrpSpPr/>
          <p:nvPr/>
        </p:nvGrpSpPr>
        <p:grpSpPr>
          <a:xfrm>
            <a:off x="8949607" y="3270063"/>
            <a:ext cx="478480" cy="447883"/>
            <a:chOff x="6577238" y="2457221"/>
            <a:chExt cx="332019" cy="310788"/>
          </a:xfrm>
          <a:solidFill>
            <a:schemeClr val="bg1"/>
          </a:solidFill>
        </p:grpSpPr>
        <p:sp>
          <p:nvSpPr>
            <p:cNvPr id="249" name="Google Shape;16493;p92">
              <a:extLst>
                <a:ext uri="{FF2B5EF4-FFF2-40B4-BE49-F238E27FC236}">
                  <a16:creationId xmlns:a16="http://schemas.microsoft.com/office/drawing/2014/main" id="{83826DC0-CCF3-F078-A0B7-B3C61AAF6B5D}"/>
                </a:ext>
              </a:extLst>
            </p:cNvPr>
            <p:cNvSpPr/>
            <p:nvPr/>
          </p:nvSpPr>
          <p:spPr>
            <a:xfrm>
              <a:off x="6577238" y="2457221"/>
              <a:ext cx="332019" cy="310788"/>
            </a:xfrm>
            <a:custGeom>
              <a:avLst/>
              <a:gdLst/>
              <a:ahLst/>
              <a:cxnLst/>
              <a:rect l="l" t="t" r="r" b="b"/>
              <a:pathLst>
                <a:path w="10431" h="9764" extrusionOk="0">
                  <a:moveTo>
                    <a:pt x="5478" y="346"/>
                  </a:moveTo>
                  <a:cubicBezTo>
                    <a:pt x="5823" y="346"/>
                    <a:pt x="6097" y="619"/>
                    <a:pt x="6097" y="965"/>
                  </a:cubicBezTo>
                  <a:lnTo>
                    <a:pt x="6097" y="1334"/>
                  </a:lnTo>
                  <a:cubicBezTo>
                    <a:pt x="6097" y="1620"/>
                    <a:pt x="6335" y="1858"/>
                    <a:pt x="6621" y="1858"/>
                  </a:cubicBezTo>
                  <a:lnTo>
                    <a:pt x="6776" y="1858"/>
                  </a:lnTo>
                  <a:cubicBezTo>
                    <a:pt x="6871" y="1858"/>
                    <a:pt x="6966" y="1953"/>
                    <a:pt x="6966" y="2048"/>
                  </a:cubicBezTo>
                  <a:lnTo>
                    <a:pt x="6966" y="3084"/>
                  </a:lnTo>
                  <a:cubicBezTo>
                    <a:pt x="6966" y="3179"/>
                    <a:pt x="6871" y="3275"/>
                    <a:pt x="6776" y="3275"/>
                  </a:cubicBezTo>
                  <a:lnTo>
                    <a:pt x="3537" y="3275"/>
                  </a:lnTo>
                  <a:cubicBezTo>
                    <a:pt x="3442" y="3275"/>
                    <a:pt x="3347" y="3179"/>
                    <a:pt x="3347" y="3084"/>
                  </a:cubicBezTo>
                  <a:lnTo>
                    <a:pt x="3394" y="2048"/>
                  </a:lnTo>
                  <a:cubicBezTo>
                    <a:pt x="3394" y="1953"/>
                    <a:pt x="3477" y="1858"/>
                    <a:pt x="3585" y="1858"/>
                  </a:cubicBezTo>
                  <a:lnTo>
                    <a:pt x="3739" y="1858"/>
                  </a:lnTo>
                  <a:cubicBezTo>
                    <a:pt x="4013" y="1858"/>
                    <a:pt x="4251" y="1620"/>
                    <a:pt x="4251" y="1334"/>
                  </a:cubicBezTo>
                  <a:lnTo>
                    <a:pt x="4251" y="965"/>
                  </a:lnTo>
                  <a:cubicBezTo>
                    <a:pt x="4251" y="619"/>
                    <a:pt x="4537" y="346"/>
                    <a:pt x="4882" y="346"/>
                  </a:cubicBezTo>
                  <a:close/>
                  <a:moveTo>
                    <a:pt x="9538" y="2286"/>
                  </a:moveTo>
                  <a:cubicBezTo>
                    <a:pt x="9871" y="2286"/>
                    <a:pt x="10121" y="2560"/>
                    <a:pt x="10121" y="2870"/>
                  </a:cubicBezTo>
                  <a:lnTo>
                    <a:pt x="10121" y="8823"/>
                  </a:lnTo>
                  <a:lnTo>
                    <a:pt x="10085" y="8823"/>
                  </a:lnTo>
                  <a:cubicBezTo>
                    <a:pt x="10085" y="9156"/>
                    <a:pt x="9824" y="9406"/>
                    <a:pt x="9514" y="9406"/>
                  </a:cubicBezTo>
                  <a:lnTo>
                    <a:pt x="918" y="9406"/>
                  </a:lnTo>
                  <a:cubicBezTo>
                    <a:pt x="596" y="9406"/>
                    <a:pt x="346" y="9132"/>
                    <a:pt x="346" y="8823"/>
                  </a:cubicBezTo>
                  <a:lnTo>
                    <a:pt x="346" y="2870"/>
                  </a:lnTo>
                  <a:cubicBezTo>
                    <a:pt x="346" y="2548"/>
                    <a:pt x="608" y="2286"/>
                    <a:pt x="918" y="2286"/>
                  </a:cubicBezTo>
                  <a:lnTo>
                    <a:pt x="3085" y="2286"/>
                  </a:lnTo>
                  <a:lnTo>
                    <a:pt x="3085" y="2846"/>
                  </a:lnTo>
                  <a:lnTo>
                    <a:pt x="1061" y="2846"/>
                  </a:lnTo>
                  <a:cubicBezTo>
                    <a:pt x="965" y="2846"/>
                    <a:pt x="894" y="2917"/>
                    <a:pt x="894" y="3001"/>
                  </a:cubicBezTo>
                  <a:lnTo>
                    <a:pt x="894" y="8704"/>
                  </a:lnTo>
                  <a:cubicBezTo>
                    <a:pt x="894" y="8799"/>
                    <a:pt x="965" y="8870"/>
                    <a:pt x="1061" y="8870"/>
                  </a:cubicBezTo>
                  <a:lnTo>
                    <a:pt x="6609" y="8870"/>
                  </a:lnTo>
                  <a:cubicBezTo>
                    <a:pt x="6692" y="8870"/>
                    <a:pt x="6776" y="8799"/>
                    <a:pt x="6776" y="8704"/>
                  </a:cubicBezTo>
                  <a:cubicBezTo>
                    <a:pt x="6776" y="8620"/>
                    <a:pt x="6692" y="8537"/>
                    <a:pt x="6609" y="8537"/>
                  </a:cubicBezTo>
                  <a:lnTo>
                    <a:pt x="1215" y="8537"/>
                  </a:lnTo>
                  <a:lnTo>
                    <a:pt x="1215" y="3167"/>
                  </a:lnTo>
                  <a:lnTo>
                    <a:pt x="3096" y="3167"/>
                  </a:lnTo>
                  <a:cubicBezTo>
                    <a:pt x="3132" y="3417"/>
                    <a:pt x="3347" y="3596"/>
                    <a:pt x="3620" y="3596"/>
                  </a:cubicBezTo>
                  <a:lnTo>
                    <a:pt x="6847" y="3596"/>
                  </a:lnTo>
                  <a:cubicBezTo>
                    <a:pt x="7097" y="3596"/>
                    <a:pt x="7323" y="3405"/>
                    <a:pt x="7371" y="3167"/>
                  </a:cubicBezTo>
                  <a:lnTo>
                    <a:pt x="9240" y="3167"/>
                  </a:lnTo>
                  <a:lnTo>
                    <a:pt x="9240" y="8537"/>
                  </a:lnTo>
                  <a:lnTo>
                    <a:pt x="7418" y="8537"/>
                  </a:lnTo>
                  <a:cubicBezTo>
                    <a:pt x="7335" y="8537"/>
                    <a:pt x="7264" y="8620"/>
                    <a:pt x="7264" y="8704"/>
                  </a:cubicBezTo>
                  <a:cubicBezTo>
                    <a:pt x="7264" y="8799"/>
                    <a:pt x="7335" y="8870"/>
                    <a:pt x="7418" y="8870"/>
                  </a:cubicBezTo>
                  <a:lnTo>
                    <a:pt x="9407" y="8870"/>
                  </a:lnTo>
                  <a:cubicBezTo>
                    <a:pt x="9490" y="8870"/>
                    <a:pt x="9562" y="8799"/>
                    <a:pt x="9562" y="8704"/>
                  </a:cubicBezTo>
                  <a:lnTo>
                    <a:pt x="9562" y="3001"/>
                  </a:lnTo>
                  <a:cubicBezTo>
                    <a:pt x="9562" y="2917"/>
                    <a:pt x="9490" y="2846"/>
                    <a:pt x="9407" y="2846"/>
                  </a:cubicBezTo>
                  <a:lnTo>
                    <a:pt x="7383" y="2846"/>
                  </a:lnTo>
                  <a:lnTo>
                    <a:pt x="7383" y="2286"/>
                  </a:lnTo>
                  <a:close/>
                  <a:moveTo>
                    <a:pt x="4906" y="0"/>
                  </a:moveTo>
                  <a:cubicBezTo>
                    <a:pt x="4370" y="0"/>
                    <a:pt x="3942" y="429"/>
                    <a:pt x="3942" y="965"/>
                  </a:cubicBezTo>
                  <a:lnTo>
                    <a:pt x="3942" y="1334"/>
                  </a:lnTo>
                  <a:cubicBezTo>
                    <a:pt x="3942" y="1441"/>
                    <a:pt x="3858" y="1536"/>
                    <a:pt x="3751" y="1536"/>
                  </a:cubicBezTo>
                  <a:lnTo>
                    <a:pt x="3597" y="1536"/>
                  </a:lnTo>
                  <a:cubicBezTo>
                    <a:pt x="3347" y="1536"/>
                    <a:pt x="3120" y="1727"/>
                    <a:pt x="3085" y="1965"/>
                  </a:cubicBezTo>
                  <a:lnTo>
                    <a:pt x="918" y="1965"/>
                  </a:lnTo>
                  <a:cubicBezTo>
                    <a:pt x="418" y="1965"/>
                    <a:pt x="1" y="2382"/>
                    <a:pt x="1" y="2882"/>
                  </a:cubicBezTo>
                  <a:lnTo>
                    <a:pt x="1" y="8835"/>
                  </a:lnTo>
                  <a:cubicBezTo>
                    <a:pt x="1" y="9347"/>
                    <a:pt x="418" y="9763"/>
                    <a:pt x="918" y="9763"/>
                  </a:cubicBezTo>
                  <a:lnTo>
                    <a:pt x="9514" y="9763"/>
                  </a:lnTo>
                  <a:cubicBezTo>
                    <a:pt x="10014" y="9763"/>
                    <a:pt x="10431" y="9347"/>
                    <a:pt x="10431" y="8835"/>
                  </a:cubicBezTo>
                  <a:lnTo>
                    <a:pt x="10431" y="2882"/>
                  </a:lnTo>
                  <a:cubicBezTo>
                    <a:pt x="10419" y="2370"/>
                    <a:pt x="10002" y="1965"/>
                    <a:pt x="9490" y="1965"/>
                  </a:cubicBezTo>
                  <a:lnTo>
                    <a:pt x="7335" y="1965"/>
                  </a:lnTo>
                  <a:cubicBezTo>
                    <a:pt x="7287" y="1715"/>
                    <a:pt x="7085" y="1536"/>
                    <a:pt x="6811" y="1536"/>
                  </a:cubicBezTo>
                  <a:lnTo>
                    <a:pt x="6668" y="1536"/>
                  </a:lnTo>
                  <a:cubicBezTo>
                    <a:pt x="6561" y="1536"/>
                    <a:pt x="6478" y="1441"/>
                    <a:pt x="6478" y="1334"/>
                  </a:cubicBezTo>
                  <a:lnTo>
                    <a:pt x="6478" y="965"/>
                  </a:lnTo>
                  <a:cubicBezTo>
                    <a:pt x="6478" y="429"/>
                    <a:pt x="6037" y="0"/>
                    <a:pt x="5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6494;p92">
              <a:extLst>
                <a:ext uri="{FF2B5EF4-FFF2-40B4-BE49-F238E27FC236}">
                  <a16:creationId xmlns:a16="http://schemas.microsoft.com/office/drawing/2014/main" id="{D7F85369-5F51-FE91-E7EC-529E98A209A3}"/>
                </a:ext>
              </a:extLst>
            </p:cNvPr>
            <p:cNvSpPr/>
            <p:nvPr/>
          </p:nvSpPr>
          <p:spPr>
            <a:xfrm>
              <a:off x="6723529" y="2512542"/>
              <a:ext cx="38705" cy="39055"/>
            </a:xfrm>
            <a:custGeom>
              <a:avLst/>
              <a:gdLst/>
              <a:ahLst/>
              <a:cxnLst/>
              <a:rect l="l" t="t" r="r" b="b"/>
              <a:pathLst>
                <a:path w="1216" h="1227" extrusionOk="0">
                  <a:moveTo>
                    <a:pt x="608" y="346"/>
                  </a:moveTo>
                  <a:cubicBezTo>
                    <a:pt x="763" y="346"/>
                    <a:pt x="882" y="465"/>
                    <a:pt x="882" y="608"/>
                  </a:cubicBezTo>
                  <a:cubicBezTo>
                    <a:pt x="882" y="763"/>
                    <a:pt x="763" y="882"/>
                    <a:pt x="608" y="882"/>
                  </a:cubicBezTo>
                  <a:cubicBezTo>
                    <a:pt x="465" y="882"/>
                    <a:pt x="346" y="763"/>
                    <a:pt x="346" y="608"/>
                  </a:cubicBezTo>
                  <a:cubicBezTo>
                    <a:pt x="346" y="465"/>
                    <a:pt x="465" y="346"/>
                    <a:pt x="608" y="346"/>
                  </a:cubicBezTo>
                  <a:close/>
                  <a:moveTo>
                    <a:pt x="608" y="1"/>
                  </a:moveTo>
                  <a:cubicBezTo>
                    <a:pt x="286" y="1"/>
                    <a:pt x="1" y="274"/>
                    <a:pt x="1" y="608"/>
                  </a:cubicBezTo>
                  <a:cubicBezTo>
                    <a:pt x="1" y="941"/>
                    <a:pt x="275" y="1227"/>
                    <a:pt x="608" y="1227"/>
                  </a:cubicBezTo>
                  <a:cubicBezTo>
                    <a:pt x="941" y="1227"/>
                    <a:pt x="1215" y="953"/>
                    <a:pt x="1215" y="608"/>
                  </a:cubicBezTo>
                  <a:cubicBezTo>
                    <a:pt x="1203" y="274"/>
                    <a:pt x="941" y="1"/>
                    <a:pt x="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6495;p92">
              <a:extLst>
                <a:ext uri="{FF2B5EF4-FFF2-40B4-BE49-F238E27FC236}">
                  <a16:creationId xmlns:a16="http://schemas.microsoft.com/office/drawing/2014/main" id="{B810FE97-7C62-A0AD-1A80-0CE70D393276}"/>
                </a:ext>
              </a:extLst>
            </p:cNvPr>
            <p:cNvSpPr/>
            <p:nvPr/>
          </p:nvSpPr>
          <p:spPr>
            <a:xfrm>
              <a:off x="6662893" y="2597050"/>
              <a:ext cx="169813" cy="108031"/>
            </a:xfrm>
            <a:custGeom>
              <a:avLst/>
              <a:gdLst/>
              <a:ahLst/>
              <a:cxnLst/>
              <a:rect l="l" t="t" r="r" b="b"/>
              <a:pathLst>
                <a:path w="5335" h="3394" extrusionOk="0">
                  <a:moveTo>
                    <a:pt x="763" y="2060"/>
                  </a:moveTo>
                  <a:cubicBezTo>
                    <a:pt x="1025" y="2060"/>
                    <a:pt x="1251" y="2287"/>
                    <a:pt x="1251" y="2561"/>
                  </a:cubicBezTo>
                  <a:cubicBezTo>
                    <a:pt x="1251" y="2822"/>
                    <a:pt x="1025" y="3049"/>
                    <a:pt x="763" y="3049"/>
                  </a:cubicBezTo>
                  <a:cubicBezTo>
                    <a:pt x="489" y="3049"/>
                    <a:pt x="275" y="2822"/>
                    <a:pt x="275" y="2561"/>
                  </a:cubicBezTo>
                  <a:cubicBezTo>
                    <a:pt x="275" y="2287"/>
                    <a:pt x="489" y="2060"/>
                    <a:pt x="763" y="2060"/>
                  </a:cubicBezTo>
                  <a:close/>
                  <a:moveTo>
                    <a:pt x="4918" y="1"/>
                  </a:moveTo>
                  <a:cubicBezTo>
                    <a:pt x="4918" y="1"/>
                    <a:pt x="4894" y="1"/>
                    <a:pt x="4894" y="13"/>
                  </a:cubicBezTo>
                  <a:lnTo>
                    <a:pt x="4466" y="239"/>
                  </a:lnTo>
                  <a:cubicBezTo>
                    <a:pt x="4394" y="275"/>
                    <a:pt x="4346" y="370"/>
                    <a:pt x="4394" y="453"/>
                  </a:cubicBezTo>
                  <a:cubicBezTo>
                    <a:pt x="4429" y="515"/>
                    <a:pt x="4484" y="550"/>
                    <a:pt x="4548" y="550"/>
                  </a:cubicBezTo>
                  <a:cubicBezTo>
                    <a:pt x="4571" y="550"/>
                    <a:pt x="4595" y="546"/>
                    <a:pt x="4620" y="536"/>
                  </a:cubicBezTo>
                  <a:lnTo>
                    <a:pt x="4739" y="477"/>
                  </a:lnTo>
                  <a:lnTo>
                    <a:pt x="4739" y="477"/>
                  </a:lnTo>
                  <a:cubicBezTo>
                    <a:pt x="4525" y="1191"/>
                    <a:pt x="4144" y="1727"/>
                    <a:pt x="3620" y="2060"/>
                  </a:cubicBezTo>
                  <a:cubicBezTo>
                    <a:pt x="3098" y="2398"/>
                    <a:pt x="2516" y="2470"/>
                    <a:pt x="2094" y="2470"/>
                  </a:cubicBezTo>
                  <a:cubicBezTo>
                    <a:pt x="1891" y="2470"/>
                    <a:pt x="1724" y="2453"/>
                    <a:pt x="1620" y="2441"/>
                  </a:cubicBezTo>
                  <a:cubicBezTo>
                    <a:pt x="1560" y="2049"/>
                    <a:pt x="1227" y="1751"/>
                    <a:pt x="822" y="1751"/>
                  </a:cubicBezTo>
                  <a:cubicBezTo>
                    <a:pt x="370" y="1751"/>
                    <a:pt x="1" y="2120"/>
                    <a:pt x="1" y="2572"/>
                  </a:cubicBezTo>
                  <a:cubicBezTo>
                    <a:pt x="1" y="3013"/>
                    <a:pt x="370" y="3394"/>
                    <a:pt x="822" y="3394"/>
                  </a:cubicBezTo>
                  <a:cubicBezTo>
                    <a:pt x="1203" y="3394"/>
                    <a:pt x="1537" y="3120"/>
                    <a:pt x="1620" y="2763"/>
                  </a:cubicBezTo>
                  <a:cubicBezTo>
                    <a:pt x="1739" y="2775"/>
                    <a:pt x="1906" y="2799"/>
                    <a:pt x="2120" y="2799"/>
                  </a:cubicBezTo>
                  <a:cubicBezTo>
                    <a:pt x="2572" y="2799"/>
                    <a:pt x="3215" y="2703"/>
                    <a:pt x="3799" y="2334"/>
                  </a:cubicBezTo>
                  <a:cubicBezTo>
                    <a:pt x="4382" y="1965"/>
                    <a:pt x="4799" y="1394"/>
                    <a:pt x="5037" y="620"/>
                  </a:cubicBezTo>
                  <a:lnTo>
                    <a:pt x="5061" y="667"/>
                  </a:lnTo>
                  <a:cubicBezTo>
                    <a:pt x="5097" y="727"/>
                    <a:pt x="5156" y="751"/>
                    <a:pt x="5216" y="751"/>
                  </a:cubicBezTo>
                  <a:cubicBezTo>
                    <a:pt x="5239" y="751"/>
                    <a:pt x="5251" y="751"/>
                    <a:pt x="5287" y="739"/>
                  </a:cubicBezTo>
                  <a:cubicBezTo>
                    <a:pt x="5299" y="691"/>
                    <a:pt x="5335" y="596"/>
                    <a:pt x="5287" y="501"/>
                  </a:cubicBezTo>
                  <a:lnTo>
                    <a:pt x="5061" y="72"/>
                  </a:lnTo>
                  <a:cubicBezTo>
                    <a:pt x="5061" y="72"/>
                    <a:pt x="5061" y="60"/>
                    <a:pt x="5049" y="60"/>
                  </a:cubicBezTo>
                  <a:lnTo>
                    <a:pt x="5013" y="25"/>
                  </a:lnTo>
                  <a:lnTo>
                    <a:pt x="5001" y="13"/>
                  </a:lnTo>
                  <a:cubicBezTo>
                    <a:pt x="5001" y="13"/>
                    <a:pt x="4989" y="13"/>
                    <a:pt x="4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6496;p92">
              <a:extLst>
                <a:ext uri="{FF2B5EF4-FFF2-40B4-BE49-F238E27FC236}">
                  <a16:creationId xmlns:a16="http://schemas.microsoft.com/office/drawing/2014/main" id="{BE8DD7C0-A5F8-174A-C35B-B0F9E4E6183B}"/>
                </a:ext>
              </a:extLst>
            </p:cNvPr>
            <p:cNvSpPr/>
            <p:nvPr/>
          </p:nvSpPr>
          <p:spPr>
            <a:xfrm>
              <a:off x="6639402" y="2589188"/>
              <a:ext cx="32244" cy="31384"/>
            </a:xfrm>
            <a:custGeom>
              <a:avLst/>
              <a:gdLst/>
              <a:ahLst/>
              <a:cxnLst/>
              <a:rect l="l" t="t" r="r" b="b"/>
              <a:pathLst>
                <a:path w="1013" h="986" extrusionOk="0">
                  <a:moveTo>
                    <a:pt x="184" y="1"/>
                  </a:moveTo>
                  <a:cubicBezTo>
                    <a:pt x="140" y="1"/>
                    <a:pt x="96" y="16"/>
                    <a:pt x="60" y="45"/>
                  </a:cubicBezTo>
                  <a:cubicBezTo>
                    <a:pt x="0" y="105"/>
                    <a:pt x="0" y="212"/>
                    <a:pt x="60" y="283"/>
                  </a:cubicBezTo>
                  <a:lnTo>
                    <a:pt x="262" y="498"/>
                  </a:lnTo>
                  <a:lnTo>
                    <a:pt x="60" y="700"/>
                  </a:lnTo>
                  <a:cubicBezTo>
                    <a:pt x="0" y="760"/>
                    <a:pt x="0" y="867"/>
                    <a:pt x="60" y="938"/>
                  </a:cubicBezTo>
                  <a:cubicBezTo>
                    <a:pt x="84" y="974"/>
                    <a:pt x="131" y="986"/>
                    <a:pt x="179" y="986"/>
                  </a:cubicBezTo>
                  <a:cubicBezTo>
                    <a:pt x="215" y="986"/>
                    <a:pt x="262" y="974"/>
                    <a:pt x="298" y="938"/>
                  </a:cubicBezTo>
                  <a:lnTo>
                    <a:pt x="501" y="736"/>
                  </a:lnTo>
                  <a:lnTo>
                    <a:pt x="715" y="938"/>
                  </a:lnTo>
                  <a:cubicBezTo>
                    <a:pt x="739" y="974"/>
                    <a:pt x="786" y="986"/>
                    <a:pt x="834" y="986"/>
                  </a:cubicBezTo>
                  <a:cubicBezTo>
                    <a:pt x="870" y="986"/>
                    <a:pt x="917" y="974"/>
                    <a:pt x="953" y="938"/>
                  </a:cubicBezTo>
                  <a:cubicBezTo>
                    <a:pt x="1013" y="879"/>
                    <a:pt x="1013" y="783"/>
                    <a:pt x="953" y="700"/>
                  </a:cubicBezTo>
                  <a:lnTo>
                    <a:pt x="739" y="498"/>
                  </a:lnTo>
                  <a:lnTo>
                    <a:pt x="953" y="283"/>
                  </a:lnTo>
                  <a:cubicBezTo>
                    <a:pt x="1013" y="224"/>
                    <a:pt x="1013" y="129"/>
                    <a:pt x="953" y="45"/>
                  </a:cubicBezTo>
                  <a:cubicBezTo>
                    <a:pt x="923" y="16"/>
                    <a:pt x="882" y="1"/>
                    <a:pt x="838" y="1"/>
                  </a:cubicBezTo>
                  <a:cubicBezTo>
                    <a:pt x="795" y="1"/>
                    <a:pt x="751" y="16"/>
                    <a:pt x="715" y="45"/>
                  </a:cubicBezTo>
                  <a:lnTo>
                    <a:pt x="501" y="260"/>
                  </a:lnTo>
                  <a:lnTo>
                    <a:pt x="298" y="45"/>
                  </a:lnTo>
                  <a:cubicBezTo>
                    <a:pt x="268" y="16"/>
                    <a:pt x="227" y="1"/>
                    <a:pt x="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6497;p92">
              <a:extLst>
                <a:ext uri="{FF2B5EF4-FFF2-40B4-BE49-F238E27FC236}">
                  <a16:creationId xmlns:a16="http://schemas.microsoft.com/office/drawing/2014/main" id="{93CD891C-7736-39FC-58CF-779623BD14B2}"/>
                </a:ext>
              </a:extLst>
            </p:cNvPr>
            <p:cNvSpPr/>
            <p:nvPr/>
          </p:nvSpPr>
          <p:spPr>
            <a:xfrm>
              <a:off x="6820547" y="2673315"/>
              <a:ext cx="32244" cy="31034"/>
            </a:xfrm>
            <a:custGeom>
              <a:avLst/>
              <a:gdLst/>
              <a:ahLst/>
              <a:cxnLst/>
              <a:rect l="l" t="t" r="r" b="b"/>
              <a:pathLst>
                <a:path w="1013" h="975" extrusionOk="0">
                  <a:moveTo>
                    <a:pt x="188" y="1"/>
                  </a:moveTo>
                  <a:cubicBezTo>
                    <a:pt x="147" y="1"/>
                    <a:pt x="102" y="16"/>
                    <a:pt x="60" y="45"/>
                  </a:cubicBezTo>
                  <a:cubicBezTo>
                    <a:pt x="1" y="105"/>
                    <a:pt x="1" y="200"/>
                    <a:pt x="60" y="284"/>
                  </a:cubicBezTo>
                  <a:lnTo>
                    <a:pt x="275" y="486"/>
                  </a:lnTo>
                  <a:lnTo>
                    <a:pt x="60" y="700"/>
                  </a:lnTo>
                  <a:cubicBezTo>
                    <a:pt x="1" y="760"/>
                    <a:pt x="1" y="855"/>
                    <a:pt x="60" y="938"/>
                  </a:cubicBezTo>
                  <a:cubicBezTo>
                    <a:pt x="96" y="962"/>
                    <a:pt x="144" y="974"/>
                    <a:pt x="179" y="974"/>
                  </a:cubicBezTo>
                  <a:cubicBezTo>
                    <a:pt x="227" y="974"/>
                    <a:pt x="275" y="962"/>
                    <a:pt x="298" y="938"/>
                  </a:cubicBezTo>
                  <a:lnTo>
                    <a:pt x="513" y="724"/>
                  </a:lnTo>
                  <a:lnTo>
                    <a:pt x="715" y="938"/>
                  </a:lnTo>
                  <a:cubicBezTo>
                    <a:pt x="751" y="962"/>
                    <a:pt x="798" y="974"/>
                    <a:pt x="834" y="974"/>
                  </a:cubicBezTo>
                  <a:cubicBezTo>
                    <a:pt x="882" y="974"/>
                    <a:pt x="929" y="962"/>
                    <a:pt x="953" y="938"/>
                  </a:cubicBezTo>
                  <a:cubicBezTo>
                    <a:pt x="1013" y="879"/>
                    <a:pt x="1013" y="772"/>
                    <a:pt x="953" y="700"/>
                  </a:cubicBezTo>
                  <a:lnTo>
                    <a:pt x="751" y="486"/>
                  </a:lnTo>
                  <a:lnTo>
                    <a:pt x="953" y="284"/>
                  </a:lnTo>
                  <a:cubicBezTo>
                    <a:pt x="1013" y="224"/>
                    <a:pt x="1013" y="117"/>
                    <a:pt x="953" y="45"/>
                  </a:cubicBezTo>
                  <a:cubicBezTo>
                    <a:pt x="923" y="16"/>
                    <a:pt x="885" y="1"/>
                    <a:pt x="843" y="1"/>
                  </a:cubicBezTo>
                  <a:cubicBezTo>
                    <a:pt x="801" y="1"/>
                    <a:pt x="757" y="16"/>
                    <a:pt x="715" y="45"/>
                  </a:cubicBezTo>
                  <a:lnTo>
                    <a:pt x="513" y="248"/>
                  </a:lnTo>
                  <a:lnTo>
                    <a:pt x="298" y="45"/>
                  </a:lnTo>
                  <a:cubicBezTo>
                    <a:pt x="269" y="16"/>
                    <a:pt x="230"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6498;p92">
              <a:extLst>
                <a:ext uri="{FF2B5EF4-FFF2-40B4-BE49-F238E27FC236}">
                  <a16:creationId xmlns:a16="http://schemas.microsoft.com/office/drawing/2014/main" id="{177BB684-57A7-6693-965C-240538F6B9C7}"/>
                </a:ext>
              </a:extLst>
            </p:cNvPr>
            <p:cNvSpPr/>
            <p:nvPr/>
          </p:nvSpPr>
          <p:spPr>
            <a:xfrm>
              <a:off x="6730341" y="2603607"/>
              <a:ext cx="32244" cy="31384"/>
            </a:xfrm>
            <a:custGeom>
              <a:avLst/>
              <a:gdLst/>
              <a:ahLst/>
              <a:cxnLst/>
              <a:rect l="l" t="t" r="r" b="b"/>
              <a:pathLst>
                <a:path w="1013" h="986" extrusionOk="0">
                  <a:moveTo>
                    <a:pt x="184" y="0"/>
                  </a:moveTo>
                  <a:cubicBezTo>
                    <a:pt x="141" y="0"/>
                    <a:pt x="96" y="15"/>
                    <a:pt x="61" y="45"/>
                  </a:cubicBezTo>
                  <a:cubicBezTo>
                    <a:pt x="1" y="104"/>
                    <a:pt x="1" y="211"/>
                    <a:pt x="61" y="283"/>
                  </a:cubicBezTo>
                  <a:lnTo>
                    <a:pt x="263" y="485"/>
                  </a:lnTo>
                  <a:lnTo>
                    <a:pt x="61" y="700"/>
                  </a:lnTo>
                  <a:cubicBezTo>
                    <a:pt x="1" y="759"/>
                    <a:pt x="1" y="866"/>
                    <a:pt x="61" y="938"/>
                  </a:cubicBezTo>
                  <a:cubicBezTo>
                    <a:pt x="84" y="962"/>
                    <a:pt x="132" y="985"/>
                    <a:pt x="180" y="985"/>
                  </a:cubicBezTo>
                  <a:cubicBezTo>
                    <a:pt x="215" y="985"/>
                    <a:pt x="263" y="962"/>
                    <a:pt x="299" y="938"/>
                  </a:cubicBezTo>
                  <a:lnTo>
                    <a:pt x="501" y="723"/>
                  </a:lnTo>
                  <a:lnTo>
                    <a:pt x="715" y="938"/>
                  </a:lnTo>
                  <a:cubicBezTo>
                    <a:pt x="739" y="962"/>
                    <a:pt x="787" y="985"/>
                    <a:pt x="834" y="985"/>
                  </a:cubicBezTo>
                  <a:cubicBezTo>
                    <a:pt x="870" y="985"/>
                    <a:pt x="918" y="962"/>
                    <a:pt x="953" y="938"/>
                  </a:cubicBezTo>
                  <a:cubicBezTo>
                    <a:pt x="1013" y="878"/>
                    <a:pt x="1013" y="771"/>
                    <a:pt x="953" y="700"/>
                  </a:cubicBezTo>
                  <a:lnTo>
                    <a:pt x="739" y="485"/>
                  </a:lnTo>
                  <a:lnTo>
                    <a:pt x="953" y="283"/>
                  </a:lnTo>
                  <a:cubicBezTo>
                    <a:pt x="1013" y="223"/>
                    <a:pt x="1013" y="116"/>
                    <a:pt x="953" y="45"/>
                  </a:cubicBezTo>
                  <a:cubicBezTo>
                    <a:pt x="924" y="15"/>
                    <a:pt x="882" y="0"/>
                    <a:pt x="839" y="0"/>
                  </a:cubicBezTo>
                  <a:cubicBezTo>
                    <a:pt x="796" y="0"/>
                    <a:pt x="751" y="15"/>
                    <a:pt x="715" y="45"/>
                  </a:cubicBezTo>
                  <a:lnTo>
                    <a:pt x="501" y="247"/>
                  </a:lnTo>
                  <a:lnTo>
                    <a:pt x="299" y="45"/>
                  </a:lnTo>
                  <a:cubicBezTo>
                    <a:pt x="269" y="15"/>
                    <a:pt x="227"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16499;p92">
            <a:extLst>
              <a:ext uri="{FF2B5EF4-FFF2-40B4-BE49-F238E27FC236}">
                <a16:creationId xmlns:a16="http://schemas.microsoft.com/office/drawing/2014/main" id="{1C36E7BF-DA80-373A-7C41-6D725C0A1271}"/>
              </a:ext>
            </a:extLst>
          </p:cNvPr>
          <p:cNvGrpSpPr/>
          <p:nvPr/>
        </p:nvGrpSpPr>
        <p:grpSpPr>
          <a:xfrm>
            <a:off x="3532894" y="3244925"/>
            <a:ext cx="357243" cy="498663"/>
            <a:chOff x="2818561" y="2439778"/>
            <a:chExt cx="247892" cy="346024"/>
          </a:xfrm>
          <a:solidFill>
            <a:schemeClr val="bg1"/>
          </a:solidFill>
        </p:grpSpPr>
        <p:sp>
          <p:nvSpPr>
            <p:cNvPr id="256" name="Google Shape;16500;p92">
              <a:extLst>
                <a:ext uri="{FF2B5EF4-FFF2-40B4-BE49-F238E27FC236}">
                  <a16:creationId xmlns:a16="http://schemas.microsoft.com/office/drawing/2014/main" id="{E51A03A6-9868-95BE-5876-4C59CECFE088}"/>
                </a:ext>
              </a:extLst>
            </p:cNvPr>
            <p:cNvSpPr/>
            <p:nvPr/>
          </p:nvSpPr>
          <p:spPr>
            <a:xfrm>
              <a:off x="2818561" y="2439778"/>
              <a:ext cx="247892" cy="346024"/>
            </a:xfrm>
            <a:custGeom>
              <a:avLst/>
              <a:gdLst/>
              <a:ahLst/>
              <a:cxnLst/>
              <a:rect l="l" t="t" r="r" b="b"/>
              <a:pathLst>
                <a:path w="7788" h="10871" extrusionOk="0">
                  <a:moveTo>
                    <a:pt x="5882" y="9716"/>
                  </a:moveTo>
                  <a:lnTo>
                    <a:pt x="5882" y="9966"/>
                  </a:lnTo>
                  <a:lnTo>
                    <a:pt x="5894" y="9966"/>
                  </a:lnTo>
                  <a:cubicBezTo>
                    <a:pt x="5894" y="10276"/>
                    <a:pt x="5644" y="10550"/>
                    <a:pt x="5323" y="10550"/>
                  </a:cubicBezTo>
                  <a:lnTo>
                    <a:pt x="894" y="10550"/>
                  </a:lnTo>
                  <a:cubicBezTo>
                    <a:pt x="584" y="10550"/>
                    <a:pt x="310" y="10299"/>
                    <a:pt x="310" y="9966"/>
                  </a:cubicBezTo>
                  <a:lnTo>
                    <a:pt x="310" y="9716"/>
                  </a:lnTo>
                  <a:close/>
                  <a:moveTo>
                    <a:pt x="894" y="1"/>
                  </a:moveTo>
                  <a:cubicBezTo>
                    <a:pt x="405" y="1"/>
                    <a:pt x="1" y="394"/>
                    <a:pt x="1" y="894"/>
                  </a:cubicBezTo>
                  <a:lnTo>
                    <a:pt x="1" y="7835"/>
                  </a:lnTo>
                  <a:cubicBezTo>
                    <a:pt x="1" y="7930"/>
                    <a:pt x="72" y="8002"/>
                    <a:pt x="167" y="8002"/>
                  </a:cubicBezTo>
                  <a:cubicBezTo>
                    <a:pt x="263" y="8002"/>
                    <a:pt x="334" y="7930"/>
                    <a:pt x="334" y="7835"/>
                  </a:cubicBezTo>
                  <a:lnTo>
                    <a:pt x="334" y="1346"/>
                  </a:lnTo>
                  <a:lnTo>
                    <a:pt x="3382" y="1346"/>
                  </a:lnTo>
                  <a:cubicBezTo>
                    <a:pt x="3477" y="1346"/>
                    <a:pt x="3549" y="1275"/>
                    <a:pt x="3549" y="1179"/>
                  </a:cubicBezTo>
                  <a:cubicBezTo>
                    <a:pt x="3549" y="1096"/>
                    <a:pt x="3477" y="1025"/>
                    <a:pt x="3382" y="1025"/>
                  </a:cubicBezTo>
                  <a:lnTo>
                    <a:pt x="334" y="1025"/>
                  </a:lnTo>
                  <a:lnTo>
                    <a:pt x="334" y="882"/>
                  </a:lnTo>
                  <a:cubicBezTo>
                    <a:pt x="334" y="572"/>
                    <a:pt x="584" y="310"/>
                    <a:pt x="906" y="310"/>
                  </a:cubicBezTo>
                  <a:lnTo>
                    <a:pt x="5335" y="310"/>
                  </a:lnTo>
                  <a:cubicBezTo>
                    <a:pt x="5644" y="310"/>
                    <a:pt x="5918" y="560"/>
                    <a:pt x="5918" y="882"/>
                  </a:cubicBezTo>
                  <a:lnTo>
                    <a:pt x="5918" y="1025"/>
                  </a:lnTo>
                  <a:lnTo>
                    <a:pt x="4073" y="1025"/>
                  </a:lnTo>
                  <a:cubicBezTo>
                    <a:pt x="3977" y="1025"/>
                    <a:pt x="3906" y="1096"/>
                    <a:pt x="3906" y="1179"/>
                  </a:cubicBezTo>
                  <a:cubicBezTo>
                    <a:pt x="3906" y="1275"/>
                    <a:pt x="3977" y="1346"/>
                    <a:pt x="4073" y="1346"/>
                  </a:cubicBezTo>
                  <a:lnTo>
                    <a:pt x="5894" y="1346"/>
                  </a:lnTo>
                  <a:lnTo>
                    <a:pt x="5894" y="3287"/>
                  </a:lnTo>
                  <a:cubicBezTo>
                    <a:pt x="5751" y="3251"/>
                    <a:pt x="5597" y="3239"/>
                    <a:pt x="5454" y="3239"/>
                  </a:cubicBezTo>
                  <a:cubicBezTo>
                    <a:pt x="4811" y="3239"/>
                    <a:pt x="4215" y="3501"/>
                    <a:pt x="3799" y="3930"/>
                  </a:cubicBezTo>
                  <a:lnTo>
                    <a:pt x="989" y="3930"/>
                  </a:lnTo>
                  <a:cubicBezTo>
                    <a:pt x="894" y="3930"/>
                    <a:pt x="822" y="4001"/>
                    <a:pt x="822" y="4084"/>
                  </a:cubicBezTo>
                  <a:cubicBezTo>
                    <a:pt x="822" y="4180"/>
                    <a:pt x="894" y="4251"/>
                    <a:pt x="989" y="4251"/>
                  </a:cubicBezTo>
                  <a:lnTo>
                    <a:pt x="3537" y="4251"/>
                  </a:lnTo>
                  <a:cubicBezTo>
                    <a:pt x="3477" y="4346"/>
                    <a:pt x="3418" y="4430"/>
                    <a:pt x="3370" y="4537"/>
                  </a:cubicBezTo>
                  <a:lnTo>
                    <a:pt x="1787" y="4537"/>
                  </a:lnTo>
                  <a:cubicBezTo>
                    <a:pt x="1703" y="4537"/>
                    <a:pt x="1620" y="4608"/>
                    <a:pt x="1620" y="4704"/>
                  </a:cubicBezTo>
                  <a:cubicBezTo>
                    <a:pt x="1620" y="4787"/>
                    <a:pt x="1703" y="4858"/>
                    <a:pt x="1787" y="4858"/>
                  </a:cubicBezTo>
                  <a:lnTo>
                    <a:pt x="3239" y="4858"/>
                  </a:lnTo>
                  <a:cubicBezTo>
                    <a:pt x="3156" y="5085"/>
                    <a:pt x="3132" y="5323"/>
                    <a:pt x="3132" y="5573"/>
                  </a:cubicBezTo>
                  <a:lnTo>
                    <a:pt x="3132" y="5739"/>
                  </a:lnTo>
                  <a:lnTo>
                    <a:pt x="1418" y="5739"/>
                  </a:lnTo>
                  <a:cubicBezTo>
                    <a:pt x="1322" y="5739"/>
                    <a:pt x="1251" y="5811"/>
                    <a:pt x="1251" y="5906"/>
                  </a:cubicBezTo>
                  <a:cubicBezTo>
                    <a:pt x="1251" y="5989"/>
                    <a:pt x="1322" y="6073"/>
                    <a:pt x="1418" y="6073"/>
                  </a:cubicBezTo>
                  <a:lnTo>
                    <a:pt x="3180" y="6073"/>
                  </a:lnTo>
                  <a:cubicBezTo>
                    <a:pt x="3192" y="6132"/>
                    <a:pt x="3203" y="6168"/>
                    <a:pt x="3215" y="6216"/>
                  </a:cubicBezTo>
                  <a:lnTo>
                    <a:pt x="2382" y="6216"/>
                  </a:lnTo>
                  <a:cubicBezTo>
                    <a:pt x="2299" y="6216"/>
                    <a:pt x="2215" y="6287"/>
                    <a:pt x="2215" y="6382"/>
                  </a:cubicBezTo>
                  <a:cubicBezTo>
                    <a:pt x="2215" y="6466"/>
                    <a:pt x="2299" y="6549"/>
                    <a:pt x="2382" y="6549"/>
                  </a:cubicBezTo>
                  <a:lnTo>
                    <a:pt x="3334" y="6549"/>
                  </a:lnTo>
                  <a:cubicBezTo>
                    <a:pt x="3704" y="7347"/>
                    <a:pt x="4513" y="7894"/>
                    <a:pt x="5454" y="7894"/>
                  </a:cubicBezTo>
                  <a:cubicBezTo>
                    <a:pt x="5597" y="7894"/>
                    <a:pt x="5751" y="7883"/>
                    <a:pt x="5894" y="7859"/>
                  </a:cubicBezTo>
                  <a:lnTo>
                    <a:pt x="5894" y="9407"/>
                  </a:lnTo>
                  <a:lnTo>
                    <a:pt x="334" y="9407"/>
                  </a:lnTo>
                  <a:lnTo>
                    <a:pt x="334" y="8514"/>
                  </a:lnTo>
                  <a:cubicBezTo>
                    <a:pt x="334" y="8418"/>
                    <a:pt x="263" y="8347"/>
                    <a:pt x="167" y="8347"/>
                  </a:cubicBezTo>
                  <a:cubicBezTo>
                    <a:pt x="72" y="8347"/>
                    <a:pt x="1" y="8418"/>
                    <a:pt x="1" y="8514"/>
                  </a:cubicBezTo>
                  <a:lnTo>
                    <a:pt x="1" y="9978"/>
                  </a:lnTo>
                  <a:cubicBezTo>
                    <a:pt x="1" y="10478"/>
                    <a:pt x="405" y="10871"/>
                    <a:pt x="894" y="10871"/>
                  </a:cubicBezTo>
                  <a:lnTo>
                    <a:pt x="5323" y="10871"/>
                  </a:lnTo>
                  <a:cubicBezTo>
                    <a:pt x="5811" y="10871"/>
                    <a:pt x="6216" y="10478"/>
                    <a:pt x="6216" y="9978"/>
                  </a:cubicBezTo>
                  <a:lnTo>
                    <a:pt x="6216" y="9561"/>
                  </a:lnTo>
                  <a:lnTo>
                    <a:pt x="6216" y="7763"/>
                  </a:lnTo>
                  <a:cubicBezTo>
                    <a:pt x="7121" y="7454"/>
                    <a:pt x="7775" y="6573"/>
                    <a:pt x="7775" y="5561"/>
                  </a:cubicBezTo>
                  <a:cubicBezTo>
                    <a:pt x="7787" y="5204"/>
                    <a:pt x="7716" y="4858"/>
                    <a:pt x="7549" y="4537"/>
                  </a:cubicBezTo>
                  <a:cubicBezTo>
                    <a:pt x="7515" y="4485"/>
                    <a:pt x="7462" y="4446"/>
                    <a:pt x="7399" y="4446"/>
                  </a:cubicBezTo>
                  <a:cubicBezTo>
                    <a:pt x="7375" y="4446"/>
                    <a:pt x="7350" y="4452"/>
                    <a:pt x="7323" y="4465"/>
                  </a:cubicBezTo>
                  <a:cubicBezTo>
                    <a:pt x="7252" y="4501"/>
                    <a:pt x="7204" y="4596"/>
                    <a:pt x="7252" y="4680"/>
                  </a:cubicBezTo>
                  <a:cubicBezTo>
                    <a:pt x="7383" y="4954"/>
                    <a:pt x="7442" y="5251"/>
                    <a:pt x="7442" y="5561"/>
                  </a:cubicBezTo>
                  <a:cubicBezTo>
                    <a:pt x="7442" y="6656"/>
                    <a:pt x="6549" y="7573"/>
                    <a:pt x="5430" y="7573"/>
                  </a:cubicBezTo>
                  <a:cubicBezTo>
                    <a:pt x="4335" y="7573"/>
                    <a:pt x="3430" y="6680"/>
                    <a:pt x="3430" y="5561"/>
                  </a:cubicBezTo>
                  <a:cubicBezTo>
                    <a:pt x="3430" y="4442"/>
                    <a:pt x="4323" y="3549"/>
                    <a:pt x="5430" y="3549"/>
                  </a:cubicBezTo>
                  <a:cubicBezTo>
                    <a:pt x="5990" y="3549"/>
                    <a:pt x="6525" y="3787"/>
                    <a:pt x="6906" y="4192"/>
                  </a:cubicBezTo>
                  <a:cubicBezTo>
                    <a:pt x="6939" y="4224"/>
                    <a:pt x="6986" y="4243"/>
                    <a:pt x="7032" y="4243"/>
                  </a:cubicBezTo>
                  <a:cubicBezTo>
                    <a:pt x="7069" y="4243"/>
                    <a:pt x="7106" y="4230"/>
                    <a:pt x="7133" y="4204"/>
                  </a:cubicBezTo>
                  <a:cubicBezTo>
                    <a:pt x="7192" y="4144"/>
                    <a:pt x="7204" y="4049"/>
                    <a:pt x="7144" y="3989"/>
                  </a:cubicBezTo>
                  <a:cubicBezTo>
                    <a:pt x="6882" y="3703"/>
                    <a:pt x="6561" y="3489"/>
                    <a:pt x="6216" y="3370"/>
                  </a:cubicBezTo>
                  <a:lnTo>
                    <a:pt x="6216" y="1191"/>
                  </a:lnTo>
                  <a:lnTo>
                    <a:pt x="6216" y="894"/>
                  </a:lnTo>
                  <a:cubicBezTo>
                    <a:pt x="6216" y="394"/>
                    <a:pt x="5811" y="1"/>
                    <a:pt x="5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6501;p92">
              <a:extLst>
                <a:ext uri="{FF2B5EF4-FFF2-40B4-BE49-F238E27FC236}">
                  <a16:creationId xmlns:a16="http://schemas.microsoft.com/office/drawing/2014/main" id="{605E4730-96F5-DFBE-E1FE-16AFE6B1804B}"/>
                </a:ext>
              </a:extLst>
            </p:cNvPr>
            <p:cNvSpPr/>
            <p:nvPr/>
          </p:nvSpPr>
          <p:spPr>
            <a:xfrm>
              <a:off x="2939833" y="2603066"/>
              <a:ext cx="11395" cy="18652"/>
            </a:xfrm>
            <a:custGeom>
              <a:avLst/>
              <a:gdLst/>
              <a:ahLst/>
              <a:cxnLst/>
              <a:rect l="l" t="t" r="r" b="b"/>
              <a:pathLst>
                <a:path w="358" h="586" extrusionOk="0">
                  <a:moveTo>
                    <a:pt x="203" y="1"/>
                  </a:moveTo>
                  <a:cubicBezTo>
                    <a:pt x="118" y="1"/>
                    <a:pt x="47" y="57"/>
                    <a:pt x="36" y="133"/>
                  </a:cubicBezTo>
                  <a:cubicBezTo>
                    <a:pt x="24" y="228"/>
                    <a:pt x="1" y="324"/>
                    <a:pt x="1" y="419"/>
                  </a:cubicBezTo>
                  <a:cubicBezTo>
                    <a:pt x="1" y="502"/>
                    <a:pt x="72" y="586"/>
                    <a:pt x="167" y="586"/>
                  </a:cubicBezTo>
                  <a:cubicBezTo>
                    <a:pt x="263" y="586"/>
                    <a:pt x="334" y="502"/>
                    <a:pt x="334" y="419"/>
                  </a:cubicBezTo>
                  <a:cubicBezTo>
                    <a:pt x="334" y="336"/>
                    <a:pt x="334" y="252"/>
                    <a:pt x="346" y="181"/>
                  </a:cubicBezTo>
                  <a:cubicBezTo>
                    <a:pt x="358" y="109"/>
                    <a:pt x="322" y="14"/>
                    <a:pt x="227" y="2"/>
                  </a:cubicBezTo>
                  <a:cubicBezTo>
                    <a:pt x="219" y="1"/>
                    <a:pt x="211"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6502;p92">
              <a:extLst>
                <a:ext uri="{FF2B5EF4-FFF2-40B4-BE49-F238E27FC236}">
                  <a16:creationId xmlns:a16="http://schemas.microsoft.com/office/drawing/2014/main" id="{0BBE7545-3CEB-87D7-C262-4DFA08A88E55}"/>
                </a:ext>
              </a:extLst>
            </p:cNvPr>
            <p:cNvSpPr/>
            <p:nvPr/>
          </p:nvSpPr>
          <p:spPr>
            <a:xfrm>
              <a:off x="2963706" y="2653103"/>
              <a:ext cx="19735" cy="14101"/>
            </a:xfrm>
            <a:custGeom>
              <a:avLst/>
              <a:gdLst/>
              <a:ahLst/>
              <a:cxnLst/>
              <a:rect l="l" t="t" r="r" b="b"/>
              <a:pathLst>
                <a:path w="620" h="443" extrusionOk="0">
                  <a:moveTo>
                    <a:pt x="178" y="1"/>
                  </a:moveTo>
                  <a:cubicBezTo>
                    <a:pt x="124" y="1"/>
                    <a:pt x="71" y="27"/>
                    <a:pt x="48" y="73"/>
                  </a:cubicBezTo>
                  <a:cubicBezTo>
                    <a:pt x="1" y="157"/>
                    <a:pt x="25" y="252"/>
                    <a:pt x="108" y="299"/>
                  </a:cubicBezTo>
                  <a:cubicBezTo>
                    <a:pt x="191" y="347"/>
                    <a:pt x="287" y="395"/>
                    <a:pt x="370" y="419"/>
                  </a:cubicBezTo>
                  <a:cubicBezTo>
                    <a:pt x="382" y="419"/>
                    <a:pt x="406" y="442"/>
                    <a:pt x="417" y="442"/>
                  </a:cubicBezTo>
                  <a:cubicBezTo>
                    <a:pt x="489" y="442"/>
                    <a:pt x="548" y="395"/>
                    <a:pt x="560" y="323"/>
                  </a:cubicBezTo>
                  <a:cubicBezTo>
                    <a:pt x="620" y="228"/>
                    <a:pt x="584" y="121"/>
                    <a:pt x="489" y="109"/>
                  </a:cubicBezTo>
                  <a:lnTo>
                    <a:pt x="263" y="26"/>
                  </a:lnTo>
                  <a:cubicBezTo>
                    <a:pt x="237" y="9"/>
                    <a:pt x="208"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6503;p92">
              <a:extLst>
                <a:ext uri="{FF2B5EF4-FFF2-40B4-BE49-F238E27FC236}">
                  <a16:creationId xmlns:a16="http://schemas.microsoft.com/office/drawing/2014/main" id="{D0107DF1-31A2-1C43-DDD1-04B062EE4BD2}"/>
                </a:ext>
              </a:extLst>
            </p:cNvPr>
            <p:cNvSpPr/>
            <p:nvPr/>
          </p:nvSpPr>
          <p:spPr>
            <a:xfrm>
              <a:off x="2948555" y="2577443"/>
              <a:ext cx="17093" cy="16615"/>
            </a:xfrm>
            <a:custGeom>
              <a:avLst/>
              <a:gdLst/>
              <a:ahLst/>
              <a:cxnLst/>
              <a:rect l="l" t="t" r="r" b="b"/>
              <a:pathLst>
                <a:path w="537" h="522" extrusionOk="0">
                  <a:moveTo>
                    <a:pt x="364" y="1"/>
                  </a:moveTo>
                  <a:cubicBezTo>
                    <a:pt x="322" y="1"/>
                    <a:pt x="280" y="15"/>
                    <a:pt x="251" y="45"/>
                  </a:cubicBezTo>
                  <a:cubicBezTo>
                    <a:pt x="179" y="117"/>
                    <a:pt x="120" y="200"/>
                    <a:pt x="60" y="271"/>
                  </a:cubicBezTo>
                  <a:cubicBezTo>
                    <a:pt x="1" y="343"/>
                    <a:pt x="24" y="450"/>
                    <a:pt x="84" y="498"/>
                  </a:cubicBezTo>
                  <a:cubicBezTo>
                    <a:pt x="120" y="510"/>
                    <a:pt x="143" y="521"/>
                    <a:pt x="179" y="521"/>
                  </a:cubicBezTo>
                  <a:cubicBezTo>
                    <a:pt x="227" y="521"/>
                    <a:pt x="286" y="498"/>
                    <a:pt x="310" y="462"/>
                  </a:cubicBezTo>
                  <a:cubicBezTo>
                    <a:pt x="358" y="402"/>
                    <a:pt x="417" y="343"/>
                    <a:pt x="465" y="283"/>
                  </a:cubicBezTo>
                  <a:cubicBezTo>
                    <a:pt x="536" y="224"/>
                    <a:pt x="536" y="117"/>
                    <a:pt x="477" y="45"/>
                  </a:cubicBezTo>
                  <a:cubicBezTo>
                    <a:pt x="447" y="15"/>
                    <a:pt x="405" y="1"/>
                    <a:pt x="3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6504;p92">
              <a:extLst>
                <a:ext uri="{FF2B5EF4-FFF2-40B4-BE49-F238E27FC236}">
                  <a16:creationId xmlns:a16="http://schemas.microsoft.com/office/drawing/2014/main" id="{2DE28662-818A-3693-79ED-E768FDE1801C}"/>
                </a:ext>
              </a:extLst>
            </p:cNvPr>
            <p:cNvSpPr/>
            <p:nvPr/>
          </p:nvSpPr>
          <p:spPr>
            <a:xfrm>
              <a:off x="2943621" y="2631299"/>
              <a:ext cx="16329" cy="17697"/>
            </a:xfrm>
            <a:custGeom>
              <a:avLst/>
              <a:gdLst/>
              <a:ahLst/>
              <a:cxnLst/>
              <a:rect l="l" t="t" r="r" b="b"/>
              <a:pathLst>
                <a:path w="513" h="556" extrusionOk="0">
                  <a:moveTo>
                    <a:pt x="196" y="1"/>
                  </a:moveTo>
                  <a:cubicBezTo>
                    <a:pt x="172" y="1"/>
                    <a:pt x="146" y="7"/>
                    <a:pt x="120" y="20"/>
                  </a:cubicBezTo>
                  <a:cubicBezTo>
                    <a:pt x="48" y="68"/>
                    <a:pt x="1" y="151"/>
                    <a:pt x="48" y="246"/>
                  </a:cubicBezTo>
                  <a:cubicBezTo>
                    <a:pt x="96" y="330"/>
                    <a:pt x="144" y="425"/>
                    <a:pt x="203" y="496"/>
                  </a:cubicBezTo>
                  <a:cubicBezTo>
                    <a:pt x="227" y="544"/>
                    <a:pt x="275" y="556"/>
                    <a:pt x="334" y="556"/>
                  </a:cubicBezTo>
                  <a:cubicBezTo>
                    <a:pt x="358" y="556"/>
                    <a:pt x="394" y="544"/>
                    <a:pt x="417" y="532"/>
                  </a:cubicBezTo>
                  <a:cubicBezTo>
                    <a:pt x="501" y="484"/>
                    <a:pt x="513" y="377"/>
                    <a:pt x="465" y="306"/>
                  </a:cubicBezTo>
                  <a:cubicBezTo>
                    <a:pt x="417" y="246"/>
                    <a:pt x="382" y="175"/>
                    <a:pt x="346" y="92"/>
                  </a:cubicBezTo>
                  <a:cubicBezTo>
                    <a:pt x="312" y="40"/>
                    <a:pt x="259" y="1"/>
                    <a:pt x="1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6505;p92">
              <a:extLst>
                <a:ext uri="{FF2B5EF4-FFF2-40B4-BE49-F238E27FC236}">
                  <a16:creationId xmlns:a16="http://schemas.microsoft.com/office/drawing/2014/main" id="{C8E9D2F6-8B14-D6EB-519E-AD0CEAE353B8}"/>
                </a:ext>
              </a:extLst>
            </p:cNvPr>
            <p:cNvSpPr/>
            <p:nvPr/>
          </p:nvSpPr>
          <p:spPr>
            <a:xfrm>
              <a:off x="3019408" y="2638907"/>
              <a:ext cx="16711" cy="16170"/>
            </a:xfrm>
            <a:custGeom>
              <a:avLst/>
              <a:gdLst/>
              <a:ahLst/>
              <a:cxnLst/>
              <a:rect l="l" t="t" r="r" b="b"/>
              <a:pathLst>
                <a:path w="525" h="508" extrusionOk="0">
                  <a:moveTo>
                    <a:pt x="346" y="1"/>
                  </a:moveTo>
                  <a:cubicBezTo>
                    <a:pt x="290" y="1"/>
                    <a:pt x="238" y="29"/>
                    <a:pt x="215" y="67"/>
                  </a:cubicBezTo>
                  <a:cubicBezTo>
                    <a:pt x="168" y="126"/>
                    <a:pt x="108" y="186"/>
                    <a:pt x="61" y="245"/>
                  </a:cubicBezTo>
                  <a:cubicBezTo>
                    <a:pt x="1" y="305"/>
                    <a:pt x="1" y="412"/>
                    <a:pt x="61" y="472"/>
                  </a:cubicBezTo>
                  <a:cubicBezTo>
                    <a:pt x="96" y="495"/>
                    <a:pt x="144" y="507"/>
                    <a:pt x="180" y="507"/>
                  </a:cubicBezTo>
                  <a:cubicBezTo>
                    <a:pt x="227" y="507"/>
                    <a:pt x="251" y="495"/>
                    <a:pt x="299" y="472"/>
                  </a:cubicBezTo>
                  <a:cubicBezTo>
                    <a:pt x="370" y="388"/>
                    <a:pt x="430" y="317"/>
                    <a:pt x="489" y="245"/>
                  </a:cubicBezTo>
                  <a:cubicBezTo>
                    <a:pt x="525" y="186"/>
                    <a:pt x="513" y="79"/>
                    <a:pt x="442" y="31"/>
                  </a:cubicBezTo>
                  <a:cubicBezTo>
                    <a:pt x="411" y="10"/>
                    <a:pt x="378" y="1"/>
                    <a:pt x="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6506;p92">
              <a:extLst>
                <a:ext uri="{FF2B5EF4-FFF2-40B4-BE49-F238E27FC236}">
                  <a16:creationId xmlns:a16="http://schemas.microsoft.com/office/drawing/2014/main" id="{E6E53980-7126-16B2-7C6A-12C5578FA18C}"/>
                </a:ext>
              </a:extLst>
            </p:cNvPr>
            <p:cNvSpPr/>
            <p:nvPr/>
          </p:nvSpPr>
          <p:spPr>
            <a:xfrm>
              <a:off x="3033063" y="2611087"/>
              <a:ext cx="12159" cy="18971"/>
            </a:xfrm>
            <a:custGeom>
              <a:avLst/>
              <a:gdLst/>
              <a:ahLst/>
              <a:cxnLst/>
              <a:rect l="l" t="t" r="r" b="b"/>
              <a:pathLst>
                <a:path w="382" h="596" extrusionOk="0">
                  <a:moveTo>
                    <a:pt x="203" y="0"/>
                  </a:moveTo>
                  <a:cubicBezTo>
                    <a:pt x="108" y="0"/>
                    <a:pt x="36" y="72"/>
                    <a:pt x="36" y="167"/>
                  </a:cubicBezTo>
                  <a:cubicBezTo>
                    <a:pt x="36" y="238"/>
                    <a:pt x="36" y="334"/>
                    <a:pt x="24" y="405"/>
                  </a:cubicBezTo>
                  <a:cubicBezTo>
                    <a:pt x="1" y="488"/>
                    <a:pt x="60" y="584"/>
                    <a:pt x="155" y="596"/>
                  </a:cubicBezTo>
                  <a:lnTo>
                    <a:pt x="179" y="596"/>
                  </a:lnTo>
                  <a:cubicBezTo>
                    <a:pt x="263" y="596"/>
                    <a:pt x="334" y="536"/>
                    <a:pt x="346" y="465"/>
                  </a:cubicBezTo>
                  <a:cubicBezTo>
                    <a:pt x="370" y="369"/>
                    <a:pt x="382" y="274"/>
                    <a:pt x="382" y="167"/>
                  </a:cubicBezTo>
                  <a:cubicBezTo>
                    <a:pt x="346" y="72"/>
                    <a:pt x="286"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6507;p92">
              <a:extLst>
                <a:ext uri="{FF2B5EF4-FFF2-40B4-BE49-F238E27FC236}">
                  <a16:creationId xmlns:a16="http://schemas.microsoft.com/office/drawing/2014/main" id="{FBFEC4C8-C191-59C0-D2F0-C56F810E0F42}"/>
                </a:ext>
              </a:extLst>
            </p:cNvPr>
            <p:cNvSpPr/>
            <p:nvPr/>
          </p:nvSpPr>
          <p:spPr>
            <a:xfrm>
              <a:off x="3024342" y="2583363"/>
              <a:ext cx="15947" cy="17888"/>
            </a:xfrm>
            <a:custGeom>
              <a:avLst/>
              <a:gdLst/>
              <a:ahLst/>
              <a:cxnLst/>
              <a:rect l="l" t="t" r="r" b="b"/>
              <a:pathLst>
                <a:path w="501" h="562" extrusionOk="0">
                  <a:moveTo>
                    <a:pt x="187" y="1"/>
                  </a:moveTo>
                  <a:cubicBezTo>
                    <a:pt x="154" y="1"/>
                    <a:pt x="119" y="13"/>
                    <a:pt x="84" y="38"/>
                  </a:cubicBezTo>
                  <a:cubicBezTo>
                    <a:pt x="13" y="97"/>
                    <a:pt x="1" y="193"/>
                    <a:pt x="60" y="264"/>
                  </a:cubicBezTo>
                  <a:cubicBezTo>
                    <a:pt x="96" y="324"/>
                    <a:pt x="144" y="395"/>
                    <a:pt x="179" y="466"/>
                  </a:cubicBezTo>
                  <a:cubicBezTo>
                    <a:pt x="203" y="526"/>
                    <a:pt x="263" y="562"/>
                    <a:pt x="322" y="562"/>
                  </a:cubicBezTo>
                  <a:cubicBezTo>
                    <a:pt x="358" y="562"/>
                    <a:pt x="370" y="562"/>
                    <a:pt x="394" y="550"/>
                  </a:cubicBezTo>
                  <a:cubicBezTo>
                    <a:pt x="477" y="502"/>
                    <a:pt x="501" y="407"/>
                    <a:pt x="465" y="324"/>
                  </a:cubicBezTo>
                  <a:cubicBezTo>
                    <a:pt x="417" y="228"/>
                    <a:pt x="370" y="145"/>
                    <a:pt x="310" y="74"/>
                  </a:cubicBezTo>
                  <a:cubicBezTo>
                    <a:pt x="276" y="25"/>
                    <a:pt x="233" y="1"/>
                    <a:pt x="1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6508;p92">
              <a:extLst>
                <a:ext uri="{FF2B5EF4-FFF2-40B4-BE49-F238E27FC236}">
                  <a16:creationId xmlns:a16="http://schemas.microsoft.com/office/drawing/2014/main" id="{DD508A43-18B9-5B26-3624-90E7D7E3C4D8}"/>
                </a:ext>
              </a:extLst>
            </p:cNvPr>
            <p:cNvSpPr/>
            <p:nvPr/>
          </p:nvSpPr>
          <p:spPr>
            <a:xfrm>
              <a:off x="2992894" y="2655808"/>
              <a:ext cx="19735" cy="12159"/>
            </a:xfrm>
            <a:custGeom>
              <a:avLst/>
              <a:gdLst/>
              <a:ahLst/>
              <a:cxnLst/>
              <a:rect l="l" t="t" r="r" b="b"/>
              <a:pathLst>
                <a:path w="620" h="382" extrusionOk="0">
                  <a:moveTo>
                    <a:pt x="437" y="0"/>
                  </a:moveTo>
                  <a:cubicBezTo>
                    <a:pt x="419" y="0"/>
                    <a:pt x="400" y="4"/>
                    <a:pt x="382" y="12"/>
                  </a:cubicBezTo>
                  <a:cubicBezTo>
                    <a:pt x="298" y="36"/>
                    <a:pt x="227" y="60"/>
                    <a:pt x="155" y="72"/>
                  </a:cubicBezTo>
                  <a:cubicBezTo>
                    <a:pt x="60" y="84"/>
                    <a:pt x="1" y="155"/>
                    <a:pt x="24" y="250"/>
                  </a:cubicBezTo>
                  <a:cubicBezTo>
                    <a:pt x="36" y="322"/>
                    <a:pt x="96" y="381"/>
                    <a:pt x="179" y="381"/>
                  </a:cubicBezTo>
                  <a:lnTo>
                    <a:pt x="203" y="381"/>
                  </a:lnTo>
                  <a:cubicBezTo>
                    <a:pt x="298" y="369"/>
                    <a:pt x="393" y="357"/>
                    <a:pt x="477" y="322"/>
                  </a:cubicBezTo>
                  <a:cubicBezTo>
                    <a:pt x="572" y="298"/>
                    <a:pt x="620" y="203"/>
                    <a:pt x="584" y="119"/>
                  </a:cubicBezTo>
                  <a:cubicBezTo>
                    <a:pt x="556" y="45"/>
                    <a:pt x="500" y="0"/>
                    <a:pt x="4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6509;p92">
              <a:extLst>
                <a:ext uri="{FF2B5EF4-FFF2-40B4-BE49-F238E27FC236}">
                  <a16:creationId xmlns:a16="http://schemas.microsoft.com/office/drawing/2014/main" id="{42414F3F-F133-A7D1-CC9A-705919C6C4CC}"/>
                </a:ext>
              </a:extLst>
            </p:cNvPr>
            <p:cNvSpPr/>
            <p:nvPr/>
          </p:nvSpPr>
          <p:spPr>
            <a:xfrm>
              <a:off x="3000469" y="2566366"/>
              <a:ext cx="20117" cy="13655"/>
            </a:xfrm>
            <a:custGeom>
              <a:avLst/>
              <a:gdLst/>
              <a:ahLst/>
              <a:cxnLst/>
              <a:rect l="l" t="t" r="r" b="b"/>
              <a:pathLst>
                <a:path w="632" h="429" extrusionOk="0">
                  <a:moveTo>
                    <a:pt x="181" y="0"/>
                  </a:moveTo>
                  <a:cubicBezTo>
                    <a:pt x="116" y="0"/>
                    <a:pt x="55" y="43"/>
                    <a:pt x="36" y="107"/>
                  </a:cubicBezTo>
                  <a:cubicBezTo>
                    <a:pt x="1" y="203"/>
                    <a:pt x="48" y="286"/>
                    <a:pt x="144" y="322"/>
                  </a:cubicBezTo>
                  <a:lnTo>
                    <a:pt x="358" y="405"/>
                  </a:lnTo>
                  <a:cubicBezTo>
                    <a:pt x="394" y="429"/>
                    <a:pt x="405" y="429"/>
                    <a:pt x="441" y="429"/>
                  </a:cubicBezTo>
                  <a:cubicBezTo>
                    <a:pt x="501" y="429"/>
                    <a:pt x="560" y="393"/>
                    <a:pt x="584" y="334"/>
                  </a:cubicBezTo>
                  <a:cubicBezTo>
                    <a:pt x="632" y="274"/>
                    <a:pt x="596" y="167"/>
                    <a:pt x="513" y="131"/>
                  </a:cubicBezTo>
                  <a:cubicBezTo>
                    <a:pt x="417" y="84"/>
                    <a:pt x="334" y="36"/>
                    <a:pt x="239" y="12"/>
                  </a:cubicBezTo>
                  <a:cubicBezTo>
                    <a:pt x="220" y="4"/>
                    <a:pt x="200"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6510;p92">
              <a:extLst>
                <a:ext uri="{FF2B5EF4-FFF2-40B4-BE49-F238E27FC236}">
                  <a16:creationId xmlns:a16="http://schemas.microsoft.com/office/drawing/2014/main" id="{FBD6808C-2707-2441-A114-52B70C4C09EA}"/>
                </a:ext>
              </a:extLst>
            </p:cNvPr>
            <p:cNvSpPr/>
            <p:nvPr/>
          </p:nvSpPr>
          <p:spPr>
            <a:xfrm>
              <a:off x="2972045" y="2565188"/>
              <a:ext cx="18971" cy="12191"/>
            </a:xfrm>
            <a:custGeom>
              <a:avLst/>
              <a:gdLst/>
              <a:ahLst/>
              <a:cxnLst/>
              <a:rect l="l" t="t" r="r" b="b"/>
              <a:pathLst>
                <a:path w="596" h="383" extrusionOk="0">
                  <a:moveTo>
                    <a:pt x="441" y="0"/>
                  </a:moveTo>
                  <a:cubicBezTo>
                    <a:pt x="434" y="0"/>
                    <a:pt x="426" y="1"/>
                    <a:pt x="417" y="2"/>
                  </a:cubicBezTo>
                  <a:cubicBezTo>
                    <a:pt x="310" y="13"/>
                    <a:pt x="227" y="25"/>
                    <a:pt x="144" y="61"/>
                  </a:cubicBezTo>
                  <a:cubicBezTo>
                    <a:pt x="48" y="85"/>
                    <a:pt x="1" y="180"/>
                    <a:pt x="36" y="264"/>
                  </a:cubicBezTo>
                  <a:cubicBezTo>
                    <a:pt x="60" y="347"/>
                    <a:pt x="120" y="383"/>
                    <a:pt x="179" y="383"/>
                  </a:cubicBezTo>
                  <a:cubicBezTo>
                    <a:pt x="203" y="383"/>
                    <a:pt x="215" y="383"/>
                    <a:pt x="227" y="371"/>
                  </a:cubicBezTo>
                  <a:cubicBezTo>
                    <a:pt x="298" y="347"/>
                    <a:pt x="370" y="323"/>
                    <a:pt x="453" y="311"/>
                  </a:cubicBezTo>
                  <a:cubicBezTo>
                    <a:pt x="536" y="299"/>
                    <a:pt x="596" y="228"/>
                    <a:pt x="596" y="133"/>
                  </a:cubicBezTo>
                  <a:cubicBezTo>
                    <a:pt x="585" y="56"/>
                    <a:pt x="524" y="0"/>
                    <a:pt x="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6511;p92">
              <a:extLst>
                <a:ext uri="{FF2B5EF4-FFF2-40B4-BE49-F238E27FC236}">
                  <a16:creationId xmlns:a16="http://schemas.microsoft.com/office/drawing/2014/main" id="{58F1A06D-ABF2-EA90-CD7E-427C605C425D}"/>
                </a:ext>
              </a:extLst>
            </p:cNvPr>
            <p:cNvSpPr/>
            <p:nvPr/>
          </p:nvSpPr>
          <p:spPr>
            <a:xfrm>
              <a:off x="2976597" y="2586451"/>
              <a:ext cx="32244" cy="61814"/>
            </a:xfrm>
            <a:custGeom>
              <a:avLst/>
              <a:gdLst/>
              <a:ahLst/>
              <a:cxnLst/>
              <a:rect l="l" t="t" r="r" b="b"/>
              <a:pathLst>
                <a:path w="1013" h="1942" extrusionOk="0">
                  <a:moveTo>
                    <a:pt x="501" y="0"/>
                  </a:moveTo>
                  <a:cubicBezTo>
                    <a:pt x="417" y="0"/>
                    <a:pt x="334" y="72"/>
                    <a:pt x="334" y="167"/>
                  </a:cubicBezTo>
                  <a:lnTo>
                    <a:pt x="334" y="310"/>
                  </a:lnTo>
                  <a:cubicBezTo>
                    <a:pt x="143" y="346"/>
                    <a:pt x="1" y="524"/>
                    <a:pt x="1" y="715"/>
                  </a:cubicBezTo>
                  <a:cubicBezTo>
                    <a:pt x="1" y="941"/>
                    <a:pt x="179" y="1131"/>
                    <a:pt x="417" y="1131"/>
                  </a:cubicBezTo>
                  <a:lnTo>
                    <a:pt x="608" y="1131"/>
                  </a:lnTo>
                  <a:cubicBezTo>
                    <a:pt x="655" y="1131"/>
                    <a:pt x="691" y="1179"/>
                    <a:pt x="691" y="1227"/>
                  </a:cubicBezTo>
                  <a:cubicBezTo>
                    <a:pt x="691" y="1262"/>
                    <a:pt x="655" y="1310"/>
                    <a:pt x="608" y="1310"/>
                  </a:cubicBezTo>
                  <a:lnTo>
                    <a:pt x="322" y="1310"/>
                  </a:lnTo>
                  <a:cubicBezTo>
                    <a:pt x="310" y="1239"/>
                    <a:pt x="251" y="1179"/>
                    <a:pt x="155" y="1179"/>
                  </a:cubicBezTo>
                  <a:cubicBezTo>
                    <a:pt x="72" y="1179"/>
                    <a:pt x="1" y="1250"/>
                    <a:pt x="1" y="1346"/>
                  </a:cubicBezTo>
                  <a:cubicBezTo>
                    <a:pt x="1" y="1501"/>
                    <a:pt x="132" y="1643"/>
                    <a:pt x="298" y="1643"/>
                  </a:cubicBezTo>
                  <a:lnTo>
                    <a:pt x="334" y="1643"/>
                  </a:lnTo>
                  <a:lnTo>
                    <a:pt x="334" y="1774"/>
                  </a:lnTo>
                  <a:cubicBezTo>
                    <a:pt x="334" y="1858"/>
                    <a:pt x="405" y="1941"/>
                    <a:pt x="501" y="1941"/>
                  </a:cubicBezTo>
                  <a:cubicBezTo>
                    <a:pt x="596" y="1941"/>
                    <a:pt x="667" y="1858"/>
                    <a:pt x="667" y="1774"/>
                  </a:cubicBezTo>
                  <a:lnTo>
                    <a:pt x="667" y="1620"/>
                  </a:lnTo>
                  <a:cubicBezTo>
                    <a:pt x="858" y="1596"/>
                    <a:pt x="1001" y="1417"/>
                    <a:pt x="1001" y="1227"/>
                  </a:cubicBezTo>
                  <a:cubicBezTo>
                    <a:pt x="1001" y="1000"/>
                    <a:pt x="834" y="810"/>
                    <a:pt x="596" y="810"/>
                  </a:cubicBezTo>
                  <a:lnTo>
                    <a:pt x="393" y="810"/>
                  </a:lnTo>
                  <a:cubicBezTo>
                    <a:pt x="358" y="810"/>
                    <a:pt x="310" y="762"/>
                    <a:pt x="310" y="715"/>
                  </a:cubicBezTo>
                  <a:cubicBezTo>
                    <a:pt x="310" y="667"/>
                    <a:pt x="358" y="631"/>
                    <a:pt x="393" y="631"/>
                  </a:cubicBezTo>
                  <a:lnTo>
                    <a:pt x="679" y="631"/>
                  </a:lnTo>
                  <a:cubicBezTo>
                    <a:pt x="691" y="703"/>
                    <a:pt x="751" y="762"/>
                    <a:pt x="846" y="762"/>
                  </a:cubicBezTo>
                  <a:cubicBezTo>
                    <a:pt x="929" y="762"/>
                    <a:pt x="1013" y="679"/>
                    <a:pt x="1013" y="596"/>
                  </a:cubicBezTo>
                  <a:cubicBezTo>
                    <a:pt x="1013" y="429"/>
                    <a:pt x="870" y="298"/>
                    <a:pt x="715" y="298"/>
                  </a:cubicBezTo>
                  <a:lnTo>
                    <a:pt x="667" y="298"/>
                  </a:lnTo>
                  <a:lnTo>
                    <a:pt x="667" y="167"/>
                  </a:lnTo>
                  <a:cubicBezTo>
                    <a:pt x="667" y="72"/>
                    <a:pt x="59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16512;p92">
            <a:extLst>
              <a:ext uri="{FF2B5EF4-FFF2-40B4-BE49-F238E27FC236}">
                <a16:creationId xmlns:a16="http://schemas.microsoft.com/office/drawing/2014/main" id="{6FCEAEFE-759C-1AA4-A6EE-2B1FC7442E07}"/>
              </a:ext>
            </a:extLst>
          </p:cNvPr>
          <p:cNvGrpSpPr/>
          <p:nvPr/>
        </p:nvGrpSpPr>
        <p:grpSpPr>
          <a:xfrm>
            <a:off x="4093803" y="3295154"/>
            <a:ext cx="605175" cy="396554"/>
            <a:chOff x="3207778" y="2474632"/>
            <a:chExt cx="419933" cy="275170"/>
          </a:xfrm>
          <a:solidFill>
            <a:schemeClr val="bg1"/>
          </a:solidFill>
        </p:grpSpPr>
        <p:sp>
          <p:nvSpPr>
            <p:cNvPr id="269" name="Google Shape;16513;p92">
              <a:extLst>
                <a:ext uri="{FF2B5EF4-FFF2-40B4-BE49-F238E27FC236}">
                  <a16:creationId xmlns:a16="http://schemas.microsoft.com/office/drawing/2014/main" id="{84C536E4-82E9-2348-91AB-CA8B25C13C40}"/>
                </a:ext>
              </a:extLst>
            </p:cNvPr>
            <p:cNvSpPr/>
            <p:nvPr/>
          </p:nvSpPr>
          <p:spPr>
            <a:xfrm>
              <a:off x="3207778" y="2474632"/>
              <a:ext cx="419933" cy="275170"/>
            </a:xfrm>
            <a:custGeom>
              <a:avLst/>
              <a:gdLst/>
              <a:ahLst/>
              <a:cxnLst/>
              <a:rect l="l" t="t" r="r" b="b"/>
              <a:pathLst>
                <a:path w="13193" h="8645" extrusionOk="0">
                  <a:moveTo>
                    <a:pt x="9906" y="370"/>
                  </a:moveTo>
                  <a:lnTo>
                    <a:pt x="9906" y="3918"/>
                  </a:lnTo>
                  <a:lnTo>
                    <a:pt x="381" y="3918"/>
                  </a:lnTo>
                  <a:lnTo>
                    <a:pt x="381" y="370"/>
                  </a:lnTo>
                  <a:close/>
                  <a:moveTo>
                    <a:pt x="9906" y="4323"/>
                  </a:moveTo>
                  <a:lnTo>
                    <a:pt x="9906" y="7014"/>
                  </a:lnTo>
                  <a:cubicBezTo>
                    <a:pt x="9906" y="7514"/>
                    <a:pt x="10133" y="7966"/>
                    <a:pt x="10490" y="8264"/>
                  </a:cubicBezTo>
                  <a:lnTo>
                    <a:pt x="1632" y="8264"/>
                  </a:lnTo>
                  <a:cubicBezTo>
                    <a:pt x="953" y="8264"/>
                    <a:pt x="381" y="7692"/>
                    <a:pt x="381" y="7014"/>
                  </a:cubicBezTo>
                  <a:lnTo>
                    <a:pt x="381" y="4323"/>
                  </a:lnTo>
                  <a:close/>
                  <a:moveTo>
                    <a:pt x="12169" y="1620"/>
                  </a:moveTo>
                  <a:cubicBezTo>
                    <a:pt x="12514" y="1620"/>
                    <a:pt x="12812" y="1906"/>
                    <a:pt x="12812" y="2263"/>
                  </a:cubicBezTo>
                  <a:lnTo>
                    <a:pt x="12812" y="7014"/>
                  </a:lnTo>
                  <a:cubicBezTo>
                    <a:pt x="12812" y="7692"/>
                    <a:pt x="12240" y="8264"/>
                    <a:pt x="11561" y="8264"/>
                  </a:cubicBezTo>
                  <a:cubicBezTo>
                    <a:pt x="10871" y="8264"/>
                    <a:pt x="10311" y="7692"/>
                    <a:pt x="10311" y="7014"/>
                  </a:cubicBezTo>
                  <a:lnTo>
                    <a:pt x="10311" y="6371"/>
                  </a:lnTo>
                  <a:lnTo>
                    <a:pt x="11347" y="6371"/>
                  </a:lnTo>
                  <a:cubicBezTo>
                    <a:pt x="11454" y="6371"/>
                    <a:pt x="11549" y="6276"/>
                    <a:pt x="11549" y="6180"/>
                  </a:cubicBezTo>
                  <a:lnTo>
                    <a:pt x="11549" y="3799"/>
                  </a:lnTo>
                  <a:cubicBezTo>
                    <a:pt x="11549" y="3692"/>
                    <a:pt x="11454" y="3597"/>
                    <a:pt x="11347" y="3597"/>
                  </a:cubicBezTo>
                  <a:cubicBezTo>
                    <a:pt x="11252" y="3597"/>
                    <a:pt x="11157" y="3692"/>
                    <a:pt x="11157" y="3799"/>
                  </a:cubicBezTo>
                  <a:lnTo>
                    <a:pt x="11157" y="5978"/>
                  </a:lnTo>
                  <a:lnTo>
                    <a:pt x="10299" y="5978"/>
                  </a:lnTo>
                  <a:lnTo>
                    <a:pt x="10299" y="1620"/>
                  </a:lnTo>
                  <a:lnTo>
                    <a:pt x="11371" y="1620"/>
                  </a:lnTo>
                  <a:cubicBezTo>
                    <a:pt x="11228" y="1799"/>
                    <a:pt x="11145" y="2013"/>
                    <a:pt x="11145" y="2263"/>
                  </a:cubicBezTo>
                  <a:lnTo>
                    <a:pt x="11145" y="2906"/>
                  </a:lnTo>
                  <a:cubicBezTo>
                    <a:pt x="11145" y="3001"/>
                    <a:pt x="11228" y="3097"/>
                    <a:pt x="11335" y="3097"/>
                  </a:cubicBezTo>
                  <a:cubicBezTo>
                    <a:pt x="11442" y="3097"/>
                    <a:pt x="11526" y="3001"/>
                    <a:pt x="11526" y="2906"/>
                  </a:cubicBezTo>
                  <a:lnTo>
                    <a:pt x="11526" y="2263"/>
                  </a:lnTo>
                  <a:cubicBezTo>
                    <a:pt x="11526" y="1918"/>
                    <a:pt x="11811" y="1620"/>
                    <a:pt x="12169" y="1620"/>
                  </a:cubicBezTo>
                  <a:close/>
                  <a:moveTo>
                    <a:pt x="191" y="1"/>
                  </a:moveTo>
                  <a:cubicBezTo>
                    <a:pt x="84" y="1"/>
                    <a:pt x="0" y="96"/>
                    <a:pt x="0" y="191"/>
                  </a:cubicBezTo>
                  <a:lnTo>
                    <a:pt x="0" y="7014"/>
                  </a:lnTo>
                  <a:cubicBezTo>
                    <a:pt x="0" y="7919"/>
                    <a:pt x="727" y="8645"/>
                    <a:pt x="1632" y="8645"/>
                  </a:cubicBezTo>
                  <a:lnTo>
                    <a:pt x="11549" y="8645"/>
                  </a:lnTo>
                  <a:cubicBezTo>
                    <a:pt x="12454" y="8645"/>
                    <a:pt x="13181" y="7919"/>
                    <a:pt x="13181" y="7014"/>
                  </a:cubicBezTo>
                  <a:lnTo>
                    <a:pt x="13181" y="2263"/>
                  </a:lnTo>
                  <a:cubicBezTo>
                    <a:pt x="13193" y="1680"/>
                    <a:pt x="12740" y="1239"/>
                    <a:pt x="12169" y="1239"/>
                  </a:cubicBezTo>
                  <a:lnTo>
                    <a:pt x="10299" y="1239"/>
                  </a:lnTo>
                  <a:lnTo>
                    <a:pt x="10299" y="191"/>
                  </a:lnTo>
                  <a:cubicBezTo>
                    <a:pt x="10299" y="96"/>
                    <a:pt x="10204" y="1"/>
                    <a:pt x="100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6514;p92">
              <a:extLst>
                <a:ext uri="{FF2B5EF4-FFF2-40B4-BE49-F238E27FC236}">
                  <a16:creationId xmlns:a16="http://schemas.microsoft.com/office/drawing/2014/main" id="{AB40482A-6E13-5FB3-259E-E1C31E8A44C2}"/>
                </a:ext>
              </a:extLst>
            </p:cNvPr>
            <p:cNvSpPr/>
            <p:nvPr/>
          </p:nvSpPr>
          <p:spPr>
            <a:xfrm>
              <a:off x="3449559" y="2493985"/>
              <a:ext cx="46663" cy="98546"/>
            </a:xfrm>
            <a:custGeom>
              <a:avLst/>
              <a:gdLst/>
              <a:ahLst/>
              <a:cxnLst/>
              <a:rect l="l" t="t" r="r" b="b"/>
              <a:pathLst>
                <a:path w="1466" h="3096" extrusionOk="0">
                  <a:moveTo>
                    <a:pt x="739" y="0"/>
                  </a:moveTo>
                  <a:cubicBezTo>
                    <a:pt x="632" y="0"/>
                    <a:pt x="536" y="95"/>
                    <a:pt x="536" y="203"/>
                  </a:cubicBezTo>
                  <a:lnTo>
                    <a:pt x="536" y="417"/>
                  </a:lnTo>
                  <a:cubicBezTo>
                    <a:pt x="227" y="476"/>
                    <a:pt x="1" y="750"/>
                    <a:pt x="1" y="1072"/>
                  </a:cubicBezTo>
                  <a:cubicBezTo>
                    <a:pt x="1" y="1453"/>
                    <a:pt x="298" y="1750"/>
                    <a:pt x="679" y="1750"/>
                  </a:cubicBezTo>
                  <a:lnTo>
                    <a:pt x="810" y="1750"/>
                  </a:lnTo>
                  <a:cubicBezTo>
                    <a:pt x="953" y="1750"/>
                    <a:pt x="1096" y="1869"/>
                    <a:pt x="1096" y="2024"/>
                  </a:cubicBezTo>
                  <a:cubicBezTo>
                    <a:pt x="1096" y="2191"/>
                    <a:pt x="977" y="2310"/>
                    <a:pt x="810" y="2310"/>
                  </a:cubicBezTo>
                  <a:lnTo>
                    <a:pt x="596" y="2310"/>
                  </a:lnTo>
                  <a:cubicBezTo>
                    <a:pt x="477" y="2310"/>
                    <a:pt x="393" y="2215"/>
                    <a:pt x="393" y="2096"/>
                  </a:cubicBezTo>
                  <a:cubicBezTo>
                    <a:pt x="393" y="2000"/>
                    <a:pt x="298" y="1905"/>
                    <a:pt x="203" y="1905"/>
                  </a:cubicBezTo>
                  <a:cubicBezTo>
                    <a:pt x="96" y="1905"/>
                    <a:pt x="1" y="2000"/>
                    <a:pt x="1" y="2096"/>
                  </a:cubicBezTo>
                  <a:cubicBezTo>
                    <a:pt x="1" y="2417"/>
                    <a:pt x="239" y="2667"/>
                    <a:pt x="536" y="2691"/>
                  </a:cubicBezTo>
                  <a:lnTo>
                    <a:pt x="536" y="2905"/>
                  </a:lnTo>
                  <a:cubicBezTo>
                    <a:pt x="536" y="3012"/>
                    <a:pt x="632" y="3096"/>
                    <a:pt x="739" y="3096"/>
                  </a:cubicBezTo>
                  <a:cubicBezTo>
                    <a:pt x="834" y="3096"/>
                    <a:pt x="929" y="3012"/>
                    <a:pt x="929" y="2905"/>
                  </a:cubicBezTo>
                  <a:lnTo>
                    <a:pt x="929" y="2679"/>
                  </a:lnTo>
                  <a:cubicBezTo>
                    <a:pt x="1239" y="2620"/>
                    <a:pt x="1465" y="2358"/>
                    <a:pt x="1465" y="2024"/>
                  </a:cubicBezTo>
                  <a:cubicBezTo>
                    <a:pt x="1465" y="1655"/>
                    <a:pt x="1167" y="1358"/>
                    <a:pt x="798" y="1358"/>
                  </a:cubicBezTo>
                  <a:lnTo>
                    <a:pt x="655" y="1358"/>
                  </a:lnTo>
                  <a:cubicBezTo>
                    <a:pt x="513" y="1358"/>
                    <a:pt x="382" y="1238"/>
                    <a:pt x="382" y="1072"/>
                  </a:cubicBezTo>
                  <a:cubicBezTo>
                    <a:pt x="382" y="929"/>
                    <a:pt x="501" y="798"/>
                    <a:pt x="655" y="798"/>
                  </a:cubicBezTo>
                  <a:lnTo>
                    <a:pt x="870" y="798"/>
                  </a:lnTo>
                  <a:cubicBezTo>
                    <a:pt x="989" y="798"/>
                    <a:pt x="1072" y="881"/>
                    <a:pt x="1072" y="1000"/>
                  </a:cubicBezTo>
                  <a:lnTo>
                    <a:pt x="1072" y="1131"/>
                  </a:lnTo>
                  <a:cubicBezTo>
                    <a:pt x="1072" y="1238"/>
                    <a:pt x="1167" y="1334"/>
                    <a:pt x="1275" y="1334"/>
                  </a:cubicBezTo>
                  <a:cubicBezTo>
                    <a:pt x="1370" y="1334"/>
                    <a:pt x="1465" y="1238"/>
                    <a:pt x="1465" y="1131"/>
                  </a:cubicBezTo>
                  <a:lnTo>
                    <a:pt x="1465" y="1000"/>
                  </a:lnTo>
                  <a:cubicBezTo>
                    <a:pt x="1465" y="691"/>
                    <a:pt x="1227" y="441"/>
                    <a:pt x="929" y="405"/>
                  </a:cubicBezTo>
                  <a:lnTo>
                    <a:pt x="929" y="203"/>
                  </a:lnTo>
                  <a:cubicBezTo>
                    <a:pt x="929" y="95"/>
                    <a:pt x="834" y="0"/>
                    <a:pt x="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6515;p92">
              <a:extLst>
                <a:ext uri="{FF2B5EF4-FFF2-40B4-BE49-F238E27FC236}">
                  <a16:creationId xmlns:a16="http://schemas.microsoft.com/office/drawing/2014/main" id="{688E2289-4834-3AF4-E442-E235A27A7DD0}"/>
                </a:ext>
              </a:extLst>
            </p:cNvPr>
            <p:cNvSpPr/>
            <p:nvPr/>
          </p:nvSpPr>
          <p:spPr>
            <a:xfrm>
              <a:off x="3247566" y="2507226"/>
              <a:ext cx="51565" cy="71681"/>
            </a:xfrm>
            <a:custGeom>
              <a:avLst/>
              <a:gdLst/>
              <a:ahLst/>
              <a:cxnLst/>
              <a:rect l="l" t="t" r="r" b="b"/>
              <a:pathLst>
                <a:path w="1620" h="2252" extrusionOk="0">
                  <a:moveTo>
                    <a:pt x="1429" y="1"/>
                  </a:moveTo>
                  <a:cubicBezTo>
                    <a:pt x="1322" y="1"/>
                    <a:pt x="1227" y="96"/>
                    <a:pt x="1227" y="203"/>
                  </a:cubicBezTo>
                  <a:lnTo>
                    <a:pt x="1227" y="1418"/>
                  </a:lnTo>
                  <a:lnTo>
                    <a:pt x="358" y="96"/>
                  </a:lnTo>
                  <a:cubicBezTo>
                    <a:pt x="323" y="44"/>
                    <a:pt x="256" y="11"/>
                    <a:pt x="195" y="11"/>
                  </a:cubicBezTo>
                  <a:cubicBezTo>
                    <a:pt x="172" y="11"/>
                    <a:pt x="151" y="15"/>
                    <a:pt x="132" y="25"/>
                  </a:cubicBezTo>
                  <a:cubicBezTo>
                    <a:pt x="60" y="49"/>
                    <a:pt x="1" y="120"/>
                    <a:pt x="1" y="203"/>
                  </a:cubicBezTo>
                  <a:lnTo>
                    <a:pt x="1" y="2061"/>
                  </a:lnTo>
                  <a:cubicBezTo>
                    <a:pt x="1" y="2168"/>
                    <a:pt x="84" y="2251"/>
                    <a:pt x="191" y="2251"/>
                  </a:cubicBezTo>
                  <a:cubicBezTo>
                    <a:pt x="298" y="2251"/>
                    <a:pt x="382" y="2168"/>
                    <a:pt x="382" y="2061"/>
                  </a:cubicBezTo>
                  <a:lnTo>
                    <a:pt x="382" y="834"/>
                  </a:lnTo>
                  <a:lnTo>
                    <a:pt x="1263" y="2168"/>
                  </a:lnTo>
                  <a:cubicBezTo>
                    <a:pt x="1289" y="2221"/>
                    <a:pt x="1356" y="2248"/>
                    <a:pt x="1428" y="2248"/>
                  </a:cubicBezTo>
                  <a:cubicBezTo>
                    <a:pt x="1452" y="2248"/>
                    <a:pt x="1477" y="2245"/>
                    <a:pt x="1501" y="2239"/>
                  </a:cubicBezTo>
                  <a:cubicBezTo>
                    <a:pt x="1572" y="2204"/>
                    <a:pt x="1620" y="2132"/>
                    <a:pt x="1620" y="2061"/>
                  </a:cubicBezTo>
                  <a:lnTo>
                    <a:pt x="1620" y="203"/>
                  </a:lnTo>
                  <a:cubicBezTo>
                    <a:pt x="1620" y="96"/>
                    <a:pt x="1525" y="1"/>
                    <a:pt x="1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6516;p92">
              <a:extLst>
                <a:ext uri="{FF2B5EF4-FFF2-40B4-BE49-F238E27FC236}">
                  <a16:creationId xmlns:a16="http://schemas.microsoft.com/office/drawing/2014/main" id="{0ED1CB9F-AE5E-7615-1B99-6CB3802143EA}"/>
                </a:ext>
              </a:extLst>
            </p:cNvPr>
            <p:cNvSpPr/>
            <p:nvPr/>
          </p:nvSpPr>
          <p:spPr>
            <a:xfrm>
              <a:off x="3312754" y="2507990"/>
              <a:ext cx="45135" cy="71299"/>
            </a:xfrm>
            <a:custGeom>
              <a:avLst/>
              <a:gdLst/>
              <a:ahLst/>
              <a:cxnLst/>
              <a:rect l="l" t="t" r="r" b="b"/>
              <a:pathLst>
                <a:path w="1418" h="2240" extrusionOk="0">
                  <a:moveTo>
                    <a:pt x="191" y="1"/>
                  </a:moveTo>
                  <a:cubicBezTo>
                    <a:pt x="96" y="1"/>
                    <a:pt x="0" y="84"/>
                    <a:pt x="0" y="191"/>
                  </a:cubicBezTo>
                  <a:lnTo>
                    <a:pt x="0" y="2049"/>
                  </a:lnTo>
                  <a:cubicBezTo>
                    <a:pt x="0" y="2156"/>
                    <a:pt x="96" y="2239"/>
                    <a:pt x="191" y="2239"/>
                  </a:cubicBezTo>
                  <a:lnTo>
                    <a:pt x="1227" y="2239"/>
                  </a:lnTo>
                  <a:cubicBezTo>
                    <a:pt x="1322" y="2239"/>
                    <a:pt x="1417" y="2156"/>
                    <a:pt x="1417" y="2049"/>
                  </a:cubicBezTo>
                  <a:cubicBezTo>
                    <a:pt x="1417" y="1930"/>
                    <a:pt x="1346" y="1846"/>
                    <a:pt x="1227" y="1846"/>
                  </a:cubicBezTo>
                  <a:lnTo>
                    <a:pt x="393" y="1846"/>
                  </a:lnTo>
                  <a:lnTo>
                    <a:pt x="393" y="1203"/>
                  </a:lnTo>
                  <a:lnTo>
                    <a:pt x="1024" y="1203"/>
                  </a:lnTo>
                  <a:cubicBezTo>
                    <a:pt x="1132" y="1203"/>
                    <a:pt x="1227" y="1108"/>
                    <a:pt x="1227" y="1013"/>
                  </a:cubicBezTo>
                  <a:cubicBezTo>
                    <a:pt x="1227" y="906"/>
                    <a:pt x="1132" y="810"/>
                    <a:pt x="1024" y="810"/>
                  </a:cubicBezTo>
                  <a:lnTo>
                    <a:pt x="393" y="810"/>
                  </a:lnTo>
                  <a:lnTo>
                    <a:pt x="393" y="382"/>
                  </a:lnTo>
                  <a:lnTo>
                    <a:pt x="1227" y="382"/>
                  </a:lnTo>
                  <a:cubicBezTo>
                    <a:pt x="1322" y="382"/>
                    <a:pt x="1417" y="298"/>
                    <a:pt x="1417" y="191"/>
                  </a:cubicBezTo>
                  <a:cubicBezTo>
                    <a:pt x="1417" y="84"/>
                    <a:pt x="1322"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6517;p92">
              <a:extLst>
                <a:ext uri="{FF2B5EF4-FFF2-40B4-BE49-F238E27FC236}">
                  <a16:creationId xmlns:a16="http://schemas.microsoft.com/office/drawing/2014/main" id="{472E6143-9302-CCAE-F94D-6F455C115CAC}"/>
                </a:ext>
              </a:extLst>
            </p:cNvPr>
            <p:cNvSpPr/>
            <p:nvPr/>
          </p:nvSpPr>
          <p:spPr>
            <a:xfrm>
              <a:off x="3372626" y="2507194"/>
              <a:ext cx="65602" cy="71395"/>
            </a:xfrm>
            <a:custGeom>
              <a:avLst/>
              <a:gdLst/>
              <a:ahLst/>
              <a:cxnLst/>
              <a:rect l="l" t="t" r="r" b="b"/>
              <a:pathLst>
                <a:path w="2061" h="2243" extrusionOk="0">
                  <a:moveTo>
                    <a:pt x="200" y="1"/>
                  </a:moveTo>
                  <a:cubicBezTo>
                    <a:pt x="193" y="1"/>
                    <a:pt x="186" y="1"/>
                    <a:pt x="179" y="2"/>
                  </a:cubicBezTo>
                  <a:cubicBezTo>
                    <a:pt x="72" y="26"/>
                    <a:pt x="1" y="109"/>
                    <a:pt x="13" y="216"/>
                  </a:cubicBezTo>
                  <a:lnTo>
                    <a:pt x="215" y="2074"/>
                  </a:lnTo>
                  <a:cubicBezTo>
                    <a:pt x="239" y="2169"/>
                    <a:pt x="298" y="2228"/>
                    <a:pt x="382" y="2240"/>
                  </a:cubicBezTo>
                  <a:cubicBezTo>
                    <a:pt x="391" y="2242"/>
                    <a:pt x="401" y="2242"/>
                    <a:pt x="410" y="2242"/>
                  </a:cubicBezTo>
                  <a:cubicBezTo>
                    <a:pt x="493" y="2242"/>
                    <a:pt x="564" y="2196"/>
                    <a:pt x="596" y="2121"/>
                  </a:cubicBezTo>
                  <a:lnTo>
                    <a:pt x="1036" y="1097"/>
                  </a:lnTo>
                  <a:lnTo>
                    <a:pt x="1489" y="2121"/>
                  </a:lnTo>
                  <a:cubicBezTo>
                    <a:pt x="1510" y="2196"/>
                    <a:pt x="1589" y="2242"/>
                    <a:pt x="1665" y="2242"/>
                  </a:cubicBezTo>
                  <a:cubicBezTo>
                    <a:pt x="1674" y="2242"/>
                    <a:pt x="1683" y="2242"/>
                    <a:pt x="1691" y="2240"/>
                  </a:cubicBezTo>
                  <a:cubicBezTo>
                    <a:pt x="1787" y="2228"/>
                    <a:pt x="1846" y="2145"/>
                    <a:pt x="1858" y="2074"/>
                  </a:cubicBezTo>
                  <a:lnTo>
                    <a:pt x="2060" y="216"/>
                  </a:lnTo>
                  <a:cubicBezTo>
                    <a:pt x="2037" y="109"/>
                    <a:pt x="1965" y="26"/>
                    <a:pt x="1846" y="2"/>
                  </a:cubicBezTo>
                  <a:cubicBezTo>
                    <a:pt x="1838" y="1"/>
                    <a:pt x="1830" y="1"/>
                    <a:pt x="1823" y="1"/>
                  </a:cubicBezTo>
                  <a:cubicBezTo>
                    <a:pt x="1724" y="1"/>
                    <a:pt x="1632" y="69"/>
                    <a:pt x="1632" y="169"/>
                  </a:cubicBezTo>
                  <a:lnTo>
                    <a:pt x="1513" y="1300"/>
                  </a:lnTo>
                  <a:lnTo>
                    <a:pt x="1191" y="526"/>
                  </a:lnTo>
                  <a:cubicBezTo>
                    <a:pt x="1161" y="454"/>
                    <a:pt x="1087" y="419"/>
                    <a:pt x="1013" y="419"/>
                  </a:cubicBezTo>
                  <a:cubicBezTo>
                    <a:pt x="938" y="419"/>
                    <a:pt x="864" y="454"/>
                    <a:pt x="834" y="526"/>
                  </a:cubicBezTo>
                  <a:lnTo>
                    <a:pt x="501" y="1300"/>
                  </a:lnTo>
                  <a:lnTo>
                    <a:pt x="382" y="169"/>
                  </a:lnTo>
                  <a:cubicBezTo>
                    <a:pt x="371" y="69"/>
                    <a:pt x="288" y="1"/>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6518;p92">
              <a:extLst>
                <a:ext uri="{FF2B5EF4-FFF2-40B4-BE49-F238E27FC236}">
                  <a16:creationId xmlns:a16="http://schemas.microsoft.com/office/drawing/2014/main" id="{E7E0329B-B126-3E94-ECD6-2E9770F92F80}"/>
                </a:ext>
              </a:extLst>
            </p:cNvPr>
            <p:cNvSpPr/>
            <p:nvPr/>
          </p:nvSpPr>
          <p:spPr>
            <a:xfrm>
              <a:off x="3247566" y="2632286"/>
              <a:ext cx="97432" cy="12541"/>
            </a:xfrm>
            <a:custGeom>
              <a:avLst/>
              <a:gdLst/>
              <a:ahLst/>
              <a:cxnLst/>
              <a:rect l="l" t="t" r="r" b="b"/>
              <a:pathLst>
                <a:path w="3061" h="394" extrusionOk="0">
                  <a:moveTo>
                    <a:pt x="191" y="1"/>
                  </a:moveTo>
                  <a:cubicBezTo>
                    <a:pt x="84" y="1"/>
                    <a:pt x="1" y="96"/>
                    <a:pt x="1" y="203"/>
                  </a:cubicBezTo>
                  <a:cubicBezTo>
                    <a:pt x="1" y="299"/>
                    <a:pt x="84" y="394"/>
                    <a:pt x="191" y="394"/>
                  </a:cubicBezTo>
                  <a:lnTo>
                    <a:pt x="2870" y="394"/>
                  </a:lnTo>
                  <a:cubicBezTo>
                    <a:pt x="2977" y="394"/>
                    <a:pt x="3060" y="299"/>
                    <a:pt x="3060" y="203"/>
                  </a:cubicBezTo>
                  <a:cubicBezTo>
                    <a:pt x="3060" y="84"/>
                    <a:pt x="2977" y="1"/>
                    <a:pt x="2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6519;p92">
              <a:extLst>
                <a:ext uri="{FF2B5EF4-FFF2-40B4-BE49-F238E27FC236}">
                  <a16:creationId xmlns:a16="http://schemas.microsoft.com/office/drawing/2014/main" id="{7598FF24-BC13-7C25-4AC8-C7F24421F438}"/>
                </a:ext>
              </a:extLst>
            </p:cNvPr>
            <p:cNvSpPr/>
            <p:nvPr/>
          </p:nvSpPr>
          <p:spPr>
            <a:xfrm>
              <a:off x="3371862" y="2632286"/>
              <a:ext cx="124360" cy="12541"/>
            </a:xfrm>
            <a:custGeom>
              <a:avLst/>
              <a:gdLst/>
              <a:ahLst/>
              <a:cxnLst/>
              <a:rect l="l" t="t" r="r" b="b"/>
              <a:pathLst>
                <a:path w="3907" h="394" extrusionOk="0">
                  <a:moveTo>
                    <a:pt x="203" y="1"/>
                  </a:moveTo>
                  <a:cubicBezTo>
                    <a:pt x="96" y="1"/>
                    <a:pt x="1" y="96"/>
                    <a:pt x="1" y="203"/>
                  </a:cubicBezTo>
                  <a:cubicBezTo>
                    <a:pt x="1" y="299"/>
                    <a:pt x="96" y="394"/>
                    <a:pt x="203" y="394"/>
                  </a:cubicBezTo>
                  <a:lnTo>
                    <a:pt x="3716" y="394"/>
                  </a:lnTo>
                  <a:cubicBezTo>
                    <a:pt x="3811" y="394"/>
                    <a:pt x="3906" y="299"/>
                    <a:pt x="3906" y="203"/>
                  </a:cubicBezTo>
                  <a:cubicBezTo>
                    <a:pt x="3906" y="84"/>
                    <a:pt x="3811" y="1"/>
                    <a:pt x="3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6520;p92">
              <a:extLst>
                <a:ext uri="{FF2B5EF4-FFF2-40B4-BE49-F238E27FC236}">
                  <a16:creationId xmlns:a16="http://schemas.microsoft.com/office/drawing/2014/main" id="{1F797ACC-37B7-45C9-F6BD-9F272B827E3A}"/>
                </a:ext>
              </a:extLst>
            </p:cNvPr>
            <p:cNvSpPr/>
            <p:nvPr/>
          </p:nvSpPr>
          <p:spPr>
            <a:xfrm>
              <a:off x="3247566" y="2665262"/>
              <a:ext cx="51565" cy="12159"/>
            </a:xfrm>
            <a:custGeom>
              <a:avLst/>
              <a:gdLst/>
              <a:ahLst/>
              <a:cxnLst/>
              <a:rect l="l" t="t" r="r" b="b"/>
              <a:pathLst>
                <a:path w="1620" h="382" extrusionOk="0">
                  <a:moveTo>
                    <a:pt x="191" y="1"/>
                  </a:moveTo>
                  <a:cubicBezTo>
                    <a:pt x="84" y="1"/>
                    <a:pt x="1" y="84"/>
                    <a:pt x="1" y="191"/>
                  </a:cubicBezTo>
                  <a:cubicBezTo>
                    <a:pt x="1" y="298"/>
                    <a:pt x="84" y="382"/>
                    <a:pt x="191" y="382"/>
                  </a:cubicBezTo>
                  <a:lnTo>
                    <a:pt x="1429" y="382"/>
                  </a:lnTo>
                  <a:cubicBezTo>
                    <a:pt x="1525" y="382"/>
                    <a:pt x="1620" y="298"/>
                    <a:pt x="1620" y="191"/>
                  </a:cubicBezTo>
                  <a:cubicBezTo>
                    <a:pt x="1620" y="84"/>
                    <a:pt x="1525" y="1"/>
                    <a:pt x="1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6521;p92">
              <a:extLst>
                <a:ext uri="{FF2B5EF4-FFF2-40B4-BE49-F238E27FC236}">
                  <a16:creationId xmlns:a16="http://schemas.microsoft.com/office/drawing/2014/main" id="{0F4BBF07-22EE-442A-ED25-EA7A1AD26B41}"/>
                </a:ext>
              </a:extLst>
            </p:cNvPr>
            <p:cNvSpPr/>
            <p:nvPr/>
          </p:nvSpPr>
          <p:spPr>
            <a:xfrm>
              <a:off x="3247566" y="2697856"/>
              <a:ext cx="97432" cy="12159"/>
            </a:xfrm>
            <a:custGeom>
              <a:avLst/>
              <a:gdLst/>
              <a:ahLst/>
              <a:cxnLst/>
              <a:rect l="l" t="t" r="r" b="b"/>
              <a:pathLst>
                <a:path w="3061" h="382" extrusionOk="0">
                  <a:moveTo>
                    <a:pt x="191" y="1"/>
                  </a:moveTo>
                  <a:cubicBezTo>
                    <a:pt x="84" y="1"/>
                    <a:pt x="1" y="84"/>
                    <a:pt x="1" y="191"/>
                  </a:cubicBezTo>
                  <a:cubicBezTo>
                    <a:pt x="1" y="298"/>
                    <a:pt x="84" y="382"/>
                    <a:pt x="191" y="382"/>
                  </a:cubicBezTo>
                  <a:lnTo>
                    <a:pt x="2870" y="382"/>
                  </a:lnTo>
                  <a:cubicBezTo>
                    <a:pt x="2977" y="382"/>
                    <a:pt x="3060" y="298"/>
                    <a:pt x="3060" y="191"/>
                  </a:cubicBezTo>
                  <a:cubicBezTo>
                    <a:pt x="3060" y="84"/>
                    <a:pt x="2977" y="1"/>
                    <a:pt x="2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6522;p92">
              <a:extLst>
                <a:ext uri="{FF2B5EF4-FFF2-40B4-BE49-F238E27FC236}">
                  <a16:creationId xmlns:a16="http://schemas.microsoft.com/office/drawing/2014/main" id="{08DF2F1D-4C4B-7E13-73FE-1DE1CE8690B6}"/>
                </a:ext>
              </a:extLst>
            </p:cNvPr>
            <p:cNvSpPr/>
            <p:nvPr/>
          </p:nvSpPr>
          <p:spPr>
            <a:xfrm>
              <a:off x="3312754" y="2665262"/>
              <a:ext cx="32244" cy="12159"/>
            </a:xfrm>
            <a:custGeom>
              <a:avLst/>
              <a:gdLst/>
              <a:ahLst/>
              <a:cxnLst/>
              <a:rect l="l" t="t" r="r" b="b"/>
              <a:pathLst>
                <a:path w="1013" h="382" extrusionOk="0">
                  <a:moveTo>
                    <a:pt x="191" y="1"/>
                  </a:moveTo>
                  <a:cubicBezTo>
                    <a:pt x="84" y="1"/>
                    <a:pt x="0" y="84"/>
                    <a:pt x="0" y="191"/>
                  </a:cubicBezTo>
                  <a:cubicBezTo>
                    <a:pt x="0" y="298"/>
                    <a:pt x="96" y="382"/>
                    <a:pt x="191" y="382"/>
                  </a:cubicBezTo>
                  <a:lnTo>
                    <a:pt x="822" y="382"/>
                  </a:lnTo>
                  <a:cubicBezTo>
                    <a:pt x="929" y="382"/>
                    <a:pt x="1012" y="298"/>
                    <a:pt x="1012" y="191"/>
                  </a:cubicBezTo>
                  <a:cubicBezTo>
                    <a:pt x="1012" y="84"/>
                    <a:pt x="929" y="1"/>
                    <a:pt x="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6523;p92">
              <a:extLst>
                <a:ext uri="{FF2B5EF4-FFF2-40B4-BE49-F238E27FC236}">
                  <a16:creationId xmlns:a16="http://schemas.microsoft.com/office/drawing/2014/main" id="{09C64C24-8F32-AB72-80D6-9D4C16E9DCB7}"/>
                </a:ext>
              </a:extLst>
            </p:cNvPr>
            <p:cNvSpPr/>
            <p:nvPr/>
          </p:nvSpPr>
          <p:spPr>
            <a:xfrm>
              <a:off x="3371862" y="2665262"/>
              <a:ext cx="58408" cy="12159"/>
            </a:xfrm>
            <a:custGeom>
              <a:avLst/>
              <a:gdLst/>
              <a:ahLst/>
              <a:cxnLst/>
              <a:rect l="l" t="t" r="r" b="b"/>
              <a:pathLst>
                <a:path w="1835" h="382" extrusionOk="0">
                  <a:moveTo>
                    <a:pt x="203" y="1"/>
                  </a:moveTo>
                  <a:cubicBezTo>
                    <a:pt x="96" y="1"/>
                    <a:pt x="1" y="84"/>
                    <a:pt x="1" y="191"/>
                  </a:cubicBezTo>
                  <a:cubicBezTo>
                    <a:pt x="1" y="298"/>
                    <a:pt x="96" y="382"/>
                    <a:pt x="203" y="382"/>
                  </a:cubicBezTo>
                  <a:lnTo>
                    <a:pt x="1644" y="382"/>
                  </a:lnTo>
                  <a:cubicBezTo>
                    <a:pt x="1751" y="382"/>
                    <a:pt x="1834" y="298"/>
                    <a:pt x="1834" y="191"/>
                  </a:cubicBezTo>
                  <a:cubicBezTo>
                    <a:pt x="1834" y="84"/>
                    <a:pt x="1751" y="1"/>
                    <a:pt x="1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6524;p92">
              <a:extLst>
                <a:ext uri="{FF2B5EF4-FFF2-40B4-BE49-F238E27FC236}">
                  <a16:creationId xmlns:a16="http://schemas.microsoft.com/office/drawing/2014/main" id="{AF0C3DCA-8B12-E45E-1988-E684BA84FE2D}"/>
                </a:ext>
              </a:extLst>
            </p:cNvPr>
            <p:cNvSpPr/>
            <p:nvPr/>
          </p:nvSpPr>
          <p:spPr>
            <a:xfrm>
              <a:off x="3444625" y="2665262"/>
              <a:ext cx="51596" cy="12159"/>
            </a:xfrm>
            <a:custGeom>
              <a:avLst/>
              <a:gdLst/>
              <a:ahLst/>
              <a:cxnLst/>
              <a:rect l="l" t="t" r="r" b="b"/>
              <a:pathLst>
                <a:path w="1621" h="382" extrusionOk="0">
                  <a:moveTo>
                    <a:pt x="191" y="1"/>
                  </a:moveTo>
                  <a:cubicBezTo>
                    <a:pt x="84" y="1"/>
                    <a:pt x="1" y="84"/>
                    <a:pt x="1" y="191"/>
                  </a:cubicBezTo>
                  <a:cubicBezTo>
                    <a:pt x="1" y="298"/>
                    <a:pt x="84" y="382"/>
                    <a:pt x="191" y="382"/>
                  </a:cubicBezTo>
                  <a:lnTo>
                    <a:pt x="1430" y="382"/>
                  </a:lnTo>
                  <a:cubicBezTo>
                    <a:pt x="1525" y="382"/>
                    <a:pt x="1620" y="298"/>
                    <a:pt x="1620" y="191"/>
                  </a:cubicBezTo>
                  <a:cubicBezTo>
                    <a:pt x="1620" y="84"/>
                    <a:pt x="1525" y="1"/>
                    <a:pt x="1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6525;p92">
              <a:extLst>
                <a:ext uri="{FF2B5EF4-FFF2-40B4-BE49-F238E27FC236}">
                  <a16:creationId xmlns:a16="http://schemas.microsoft.com/office/drawing/2014/main" id="{E9C4DBEA-1C16-DE1A-53FC-AC82AB1421E6}"/>
                </a:ext>
              </a:extLst>
            </p:cNvPr>
            <p:cNvSpPr/>
            <p:nvPr/>
          </p:nvSpPr>
          <p:spPr>
            <a:xfrm>
              <a:off x="3371862" y="2697856"/>
              <a:ext cx="84922" cy="12159"/>
            </a:xfrm>
            <a:custGeom>
              <a:avLst/>
              <a:gdLst/>
              <a:ahLst/>
              <a:cxnLst/>
              <a:rect l="l" t="t" r="r" b="b"/>
              <a:pathLst>
                <a:path w="2668" h="382" extrusionOk="0">
                  <a:moveTo>
                    <a:pt x="203" y="1"/>
                  </a:moveTo>
                  <a:cubicBezTo>
                    <a:pt x="96" y="1"/>
                    <a:pt x="1" y="84"/>
                    <a:pt x="1" y="191"/>
                  </a:cubicBezTo>
                  <a:cubicBezTo>
                    <a:pt x="1" y="298"/>
                    <a:pt x="96" y="382"/>
                    <a:pt x="203" y="382"/>
                  </a:cubicBezTo>
                  <a:lnTo>
                    <a:pt x="2477" y="382"/>
                  </a:lnTo>
                  <a:cubicBezTo>
                    <a:pt x="2584" y="382"/>
                    <a:pt x="2668" y="298"/>
                    <a:pt x="2668" y="191"/>
                  </a:cubicBezTo>
                  <a:cubicBezTo>
                    <a:pt x="2668" y="84"/>
                    <a:pt x="2584"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6526;p92">
              <a:extLst>
                <a:ext uri="{FF2B5EF4-FFF2-40B4-BE49-F238E27FC236}">
                  <a16:creationId xmlns:a16="http://schemas.microsoft.com/office/drawing/2014/main" id="{FEA93D86-D391-502A-BECC-751A96926C30}"/>
                </a:ext>
              </a:extLst>
            </p:cNvPr>
            <p:cNvSpPr/>
            <p:nvPr/>
          </p:nvSpPr>
          <p:spPr>
            <a:xfrm>
              <a:off x="3470408" y="2697856"/>
              <a:ext cx="25814" cy="12159"/>
            </a:xfrm>
            <a:custGeom>
              <a:avLst/>
              <a:gdLst/>
              <a:ahLst/>
              <a:cxnLst/>
              <a:rect l="l" t="t" r="r" b="b"/>
              <a:pathLst>
                <a:path w="811" h="382" extrusionOk="0">
                  <a:moveTo>
                    <a:pt x="203" y="1"/>
                  </a:moveTo>
                  <a:cubicBezTo>
                    <a:pt x="96" y="1"/>
                    <a:pt x="0" y="84"/>
                    <a:pt x="0" y="191"/>
                  </a:cubicBezTo>
                  <a:cubicBezTo>
                    <a:pt x="0" y="298"/>
                    <a:pt x="96" y="382"/>
                    <a:pt x="203" y="382"/>
                  </a:cubicBezTo>
                  <a:lnTo>
                    <a:pt x="620" y="382"/>
                  </a:lnTo>
                  <a:cubicBezTo>
                    <a:pt x="715" y="382"/>
                    <a:pt x="810" y="298"/>
                    <a:pt x="810" y="191"/>
                  </a:cubicBezTo>
                  <a:cubicBezTo>
                    <a:pt x="810" y="84"/>
                    <a:pt x="715" y="1"/>
                    <a:pt x="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16527;p92">
            <a:extLst>
              <a:ext uri="{FF2B5EF4-FFF2-40B4-BE49-F238E27FC236}">
                <a16:creationId xmlns:a16="http://schemas.microsoft.com/office/drawing/2014/main" id="{C093AA96-157E-A424-FF7C-90B50498289B}"/>
              </a:ext>
            </a:extLst>
          </p:cNvPr>
          <p:cNvGrpSpPr/>
          <p:nvPr/>
        </p:nvGrpSpPr>
        <p:grpSpPr>
          <a:xfrm>
            <a:off x="8260948" y="3268411"/>
            <a:ext cx="486644" cy="452792"/>
            <a:chOff x="6099375" y="2456075"/>
            <a:chExt cx="337684" cy="314194"/>
          </a:xfrm>
          <a:solidFill>
            <a:schemeClr val="bg1"/>
          </a:solidFill>
        </p:grpSpPr>
        <p:sp>
          <p:nvSpPr>
            <p:cNvPr id="284" name="Google Shape;16528;p92">
              <a:extLst>
                <a:ext uri="{FF2B5EF4-FFF2-40B4-BE49-F238E27FC236}">
                  <a16:creationId xmlns:a16="http://schemas.microsoft.com/office/drawing/2014/main" id="{93B26013-C715-475F-E760-E3FE37E5492E}"/>
                </a:ext>
              </a:extLst>
            </p:cNvPr>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6529;p92">
              <a:extLst>
                <a:ext uri="{FF2B5EF4-FFF2-40B4-BE49-F238E27FC236}">
                  <a16:creationId xmlns:a16="http://schemas.microsoft.com/office/drawing/2014/main" id="{E3266A23-500F-DD25-7730-D57591465035}"/>
                </a:ext>
              </a:extLst>
            </p:cNvPr>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16530;p92">
            <a:extLst>
              <a:ext uri="{FF2B5EF4-FFF2-40B4-BE49-F238E27FC236}">
                <a16:creationId xmlns:a16="http://schemas.microsoft.com/office/drawing/2014/main" id="{472A5083-1FE0-DFBA-4C9C-4A12D6CAD315}"/>
              </a:ext>
            </a:extLst>
          </p:cNvPr>
          <p:cNvGrpSpPr/>
          <p:nvPr/>
        </p:nvGrpSpPr>
        <p:grpSpPr>
          <a:xfrm>
            <a:off x="2803776" y="3286438"/>
            <a:ext cx="450636" cy="412931"/>
            <a:chOff x="2312623" y="2468584"/>
            <a:chExt cx="312698" cy="286534"/>
          </a:xfrm>
          <a:solidFill>
            <a:schemeClr val="bg1"/>
          </a:solidFill>
        </p:grpSpPr>
        <p:sp>
          <p:nvSpPr>
            <p:cNvPr id="287" name="Google Shape;16531;p92">
              <a:extLst>
                <a:ext uri="{FF2B5EF4-FFF2-40B4-BE49-F238E27FC236}">
                  <a16:creationId xmlns:a16="http://schemas.microsoft.com/office/drawing/2014/main" id="{14083252-071D-F3D1-6DE7-DE46D85BF000}"/>
                </a:ext>
              </a:extLst>
            </p:cNvPr>
            <p:cNvSpPr/>
            <p:nvPr/>
          </p:nvSpPr>
          <p:spPr>
            <a:xfrm>
              <a:off x="2416866" y="2706195"/>
              <a:ext cx="34122" cy="34154"/>
            </a:xfrm>
            <a:custGeom>
              <a:avLst/>
              <a:gdLst/>
              <a:ahLst/>
              <a:cxnLst/>
              <a:rect l="l" t="t" r="r" b="b"/>
              <a:pathLst>
                <a:path w="1072" h="1073" extrusionOk="0">
                  <a:moveTo>
                    <a:pt x="536" y="275"/>
                  </a:moveTo>
                  <a:cubicBezTo>
                    <a:pt x="679" y="275"/>
                    <a:pt x="798" y="394"/>
                    <a:pt x="798" y="525"/>
                  </a:cubicBezTo>
                  <a:cubicBezTo>
                    <a:pt x="798" y="656"/>
                    <a:pt x="679" y="775"/>
                    <a:pt x="536" y="775"/>
                  </a:cubicBezTo>
                  <a:cubicBezTo>
                    <a:pt x="405" y="775"/>
                    <a:pt x="286" y="656"/>
                    <a:pt x="286" y="525"/>
                  </a:cubicBezTo>
                  <a:cubicBezTo>
                    <a:pt x="286" y="394"/>
                    <a:pt x="393" y="275"/>
                    <a:pt x="536" y="275"/>
                  </a:cubicBezTo>
                  <a:close/>
                  <a:moveTo>
                    <a:pt x="536" y="1"/>
                  </a:moveTo>
                  <a:cubicBezTo>
                    <a:pt x="238" y="1"/>
                    <a:pt x="0" y="239"/>
                    <a:pt x="0" y="536"/>
                  </a:cubicBezTo>
                  <a:cubicBezTo>
                    <a:pt x="0" y="834"/>
                    <a:pt x="238" y="1072"/>
                    <a:pt x="536" y="1072"/>
                  </a:cubicBezTo>
                  <a:cubicBezTo>
                    <a:pt x="833" y="1072"/>
                    <a:pt x="1072" y="834"/>
                    <a:pt x="1072" y="536"/>
                  </a:cubicBezTo>
                  <a:cubicBezTo>
                    <a:pt x="1072" y="239"/>
                    <a:pt x="833"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6532;p92">
              <a:extLst>
                <a:ext uri="{FF2B5EF4-FFF2-40B4-BE49-F238E27FC236}">
                  <a16:creationId xmlns:a16="http://schemas.microsoft.com/office/drawing/2014/main" id="{C692F457-22F5-D46A-21AE-ACB7DD1F6BC2}"/>
                </a:ext>
              </a:extLst>
            </p:cNvPr>
            <p:cNvSpPr/>
            <p:nvPr/>
          </p:nvSpPr>
          <p:spPr>
            <a:xfrm>
              <a:off x="2527126" y="2706195"/>
              <a:ext cx="34536" cy="34154"/>
            </a:xfrm>
            <a:custGeom>
              <a:avLst/>
              <a:gdLst/>
              <a:ahLst/>
              <a:cxnLst/>
              <a:rect l="l" t="t" r="r" b="b"/>
              <a:pathLst>
                <a:path w="1085" h="1073" extrusionOk="0">
                  <a:moveTo>
                    <a:pt x="537" y="275"/>
                  </a:moveTo>
                  <a:cubicBezTo>
                    <a:pt x="679" y="275"/>
                    <a:pt x="798" y="394"/>
                    <a:pt x="798" y="525"/>
                  </a:cubicBezTo>
                  <a:cubicBezTo>
                    <a:pt x="798" y="656"/>
                    <a:pt x="679" y="775"/>
                    <a:pt x="537" y="775"/>
                  </a:cubicBezTo>
                  <a:cubicBezTo>
                    <a:pt x="406" y="775"/>
                    <a:pt x="287" y="656"/>
                    <a:pt x="287" y="525"/>
                  </a:cubicBezTo>
                  <a:cubicBezTo>
                    <a:pt x="287" y="394"/>
                    <a:pt x="406" y="275"/>
                    <a:pt x="537" y="275"/>
                  </a:cubicBezTo>
                  <a:close/>
                  <a:moveTo>
                    <a:pt x="537" y="1"/>
                  </a:moveTo>
                  <a:cubicBezTo>
                    <a:pt x="239" y="1"/>
                    <a:pt x="1" y="239"/>
                    <a:pt x="1" y="536"/>
                  </a:cubicBezTo>
                  <a:cubicBezTo>
                    <a:pt x="1" y="834"/>
                    <a:pt x="239" y="1072"/>
                    <a:pt x="537" y="1072"/>
                  </a:cubicBezTo>
                  <a:cubicBezTo>
                    <a:pt x="834" y="1072"/>
                    <a:pt x="1084" y="834"/>
                    <a:pt x="1084" y="536"/>
                  </a:cubicBezTo>
                  <a:cubicBezTo>
                    <a:pt x="1084" y="239"/>
                    <a:pt x="834"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6533;p92">
              <a:extLst>
                <a:ext uri="{FF2B5EF4-FFF2-40B4-BE49-F238E27FC236}">
                  <a16:creationId xmlns:a16="http://schemas.microsoft.com/office/drawing/2014/main" id="{3CEF89B3-6307-E0A3-DE22-2AA6E7EC02FE}"/>
                </a:ext>
              </a:extLst>
            </p:cNvPr>
            <p:cNvSpPr/>
            <p:nvPr/>
          </p:nvSpPr>
          <p:spPr>
            <a:xfrm>
              <a:off x="2312623" y="2468584"/>
              <a:ext cx="312698" cy="286534"/>
            </a:xfrm>
            <a:custGeom>
              <a:avLst/>
              <a:gdLst/>
              <a:ahLst/>
              <a:cxnLst/>
              <a:rect l="l" t="t" r="r" b="b"/>
              <a:pathLst>
                <a:path w="9824" h="9002" extrusionOk="0">
                  <a:moveTo>
                    <a:pt x="3370" y="1679"/>
                  </a:moveTo>
                  <a:lnTo>
                    <a:pt x="3370" y="2513"/>
                  </a:lnTo>
                  <a:lnTo>
                    <a:pt x="2799" y="2513"/>
                  </a:lnTo>
                  <a:lnTo>
                    <a:pt x="2501" y="1679"/>
                  </a:lnTo>
                  <a:close/>
                  <a:moveTo>
                    <a:pt x="4513" y="1679"/>
                  </a:moveTo>
                  <a:lnTo>
                    <a:pt x="4513" y="2513"/>
                  </a:lnTo>
                  <a:lnTo>
                    <a:pt x="3656" y="2513"/>
                  </a:lnTo>
                  <a:lnTo>
                    <a:pt x="3656" y="1679"/>
                  </a:lnTo>
                  <a:close/>
                  <a:moveTo>
                    <a:pt x="5656" y="1679"/>
                  </a:moveTo>
                  <a:lnTo>
                    <a:pt x="5656" y="2513"/>
                  </a:lnTo>
                  <a:lnTo>
                    <a:pt x="4799" y="2513"/>
                  </a:lnTo>
                  <a:lnTo>
                    <a:pt x="4799" y="1679"/>
                  </a:lnTo>
                  <a:close/>
                  <a:moveTo>
                    <a:pt x="6811" y="1679"/>
                  </a:moveTo>
                  <a:lnTo>
                    <a:pt x="6811" y="2513"/>
                  </a:lnTo>
                  <a:lnTo>
                    <a:pt x="5942" y="2513"/>
                  </a:lnTo>
                  <a:lnTo>
                    <a:pt x="5942" y="1679"/>
                  </a:lnTo>
                  <a:close/>
                  <a:moveTo>
                    <a:pt x="7954" y="1679"/>
                  </a:moveTo>
                  <a:lnTo>
                    <a:pt x="7954" y="2513"/>
                  </a:lnTo>
                  <a:lnTo>
                    <a:pt x="7085" y="2513"/>
                  </a:lnTo>
                  <a:lnTo>
                    <a:pt x="7085" y="1679"/>
                  </a:lnTo>
                  <a:close/>
                  <a:moveTo>
                    <a:pt x="8633" y="1679"/>
                  </a:moveTo>
                  <a:lnTo>
                    <a:pt x="8442" y="2513"/>
                  </a:lnTo>
                  <a:lnTo>
                    <a:pt x="8240" y="2513"/>
                  </a:lnTo>
                  <a:lnTo>
                    <a:pt x="8240" y="1679"/>
                  </a:lnTo>
                  <a:close/>
                  <a:moveTo>
                    <a:pt x="8383" y="2810"/>
                  </a:moveTo>
                  <a:lnTo>
                    <a:pt x="8252" y="3406"/>
                  </a:lnTo>
                  <a:lnTo>
                    <a:pt x="8252" y="2810"/>
                  </a:lnTo>
                  <a:close/>
                  <a:moveTo>
                    <a:pt x="3370" y="2810"/>
                  </a:moveTo>
                  <a:lnTo>
                    <a:pt x="3370" y="3680"/>
                  </a:lnTo>
                  <a:lnTo>
                    <a:pt x="3204" y="3680"/>
                  </a:lnTo>
                  <a:lnTo>
                    <a:pt x="2894" y="2810"/>
                  </a:lnTo>
                  <a:close/>
                  <a:moveTo>
                    <a:pt x="4513" y="2810"/>
                  </a:moveTo>
                  <a:lnTo>
                    <a:pt x="4513" y="3680"/>
                  </a:lnTo>
                  <a:lnTo>
                    <a:pt x="3656" y="3680"/>
                  </a:lnTo>
                  <a:lnTo>
                    <a:pt x="3656" y="2810"/>
                  </a:lnTo>
                  <a:close/>
                  <a:moveTo>
                    <a:pt x="5656" y="2810"/>
                  </a:moveTo>
                  <a:lnTo>
                    <a:pt x="5656" y="3680"/>
                  </a:lnTo>
                  <a:lnTo>
                    <a:pt x="4799" y="3680"/>
                  </a:lnTo>
                  <a:lnTo>
                    <a:pt x="4799" y="2810"/>
                  </a:lnTo>
                  <a:close/>
                  <a:moveTo>
                    <a:pt x="6811" y="2810"/>
                  </a:moveTo>
                  <a:lnTo>
                    <a:pt x="6811" y="3680"/>
                  </a:lnTo>
                  <a:lnTo>
                    <a:pt x="5942" y="3680"/>
                  </a:lnTo>
                  <a:lnTo>
                    <a:pt x="5942" y="2810"/>
                  </a:lnTo>
                  <a:close/>
                  <a:moveTo>
                    <a:pt x="7954" y="2810"/>
                  </a:moveTo>
                  <a:lnTo>
                    <a:pt x="7954" y="3680"/>
                  </a:lnTo>
                  <a:lnTo>
                    <a:pt x="7085" y="3680"/>
                  </a:lnTo>
                  <a:lnTo>
                    <a:pt x="7085" y="2810"/>
                  </a:lnTo>
                  <a:close/>
                  <a:moveTo>
                    <a:pt x="3370" y="3953"/>
                  </a:moveTo>
                  <a:lnTo>
                    <a:pt x="3370" y="4132"/>
                  </a:lnTo>
                  <a:lnTo>
                    <a:pt x="3311" y="3953"/>
                  </a:lnTo>
                  <a:close/>
                  <a:moveTo>
                    <a:pt x="4513" y="3941"/>
                  </a:moveTo>
                  <a:lnTo>
                    <a:pt x="4513" y="4608"/>
                  </a:lnTo>
                  <a:cubicBezTo>
                    <a:pt x="4305" y="4608"/>
                    <a:pt x="4153" y="4629"/>
                    <a:pt x="4022" y="4629"/>
                  </a:cubicBezTo>
                  <a:cubicBezTo>
                    <a:pt x="3891" y="4629"/>
                    <a:pt x="3781" y="4608"/>
                    <a:pt x="3656" y="4525"/>
                  </a:cubicBezTo>
                  <a:lnTo>
                    <a:pt x="3656" y="3941"/>
                  </a:lnTo>
                  <a:close/>
                  <a:moveTo>
                    <a:pt x="5656" y="3953"/>
                  </a:moveTo>
                  <a:lnTo>
                    <a:pt x="5656" y="4632"/>
                  </a:lnTo>
                  <a:lnTo>
                    <a:pt x="4799" y="4632"/>
                  </a:lnTo>
                  <a:lnTo>
                    <a:pt x="4799" y="3953"/>
                  </a:lnTo>
                  <a:close/>
                  <a:moveTo>
                    <a:pt x="6799" y="3953"/>
                  </a:moveTo>
                  <a:lnTo>
                    <a:pt x="6799" y="4632"/>
                  </a:lnTo>
                  <a:lnTo>
                    <a:pt x="5942" y="4632"/>
                  </a:lnTo>
                  <a:lnTo>
                    <a:pt x="5942" y="3953"/>
                  </a:lnTo>
                  <a:close/>
                  <a:moveTo>
                    <a:pt x="7954" y="3953"/>
                  </a:moveTo>
                  <a:lnTo>
                    <a:pt x="7954" y="4632"/>
                  </a:lnTo>
                  <a:lnTo>
                    <a:pt x="7085" y="4632"/>
                  </a:lnTo>
                  <a:lnTo>
                    <a:pt x="7085" y="3953"/>
                  </a:lnTo>
                  <a:close/>
                  <a:moveTo>
                    <a:pt x="3811" y="7263"/>
                  </a:moveTo>
                  <a:cubicBezTo>
                    <a:pt x="4216" y="7263"/>
                    <a:pt x="4549" y="7585"/>
                    <a:pt x="4549" y="7990"/>
                  </a:cubicBezTo>
                  <a:cubicBezTo>
                    <a:pt x="4549" y="8394"/>
                    <a:pt x="4216" y="8716"/>
                    <a:pt x="3811" y="8716"/>
                  </a:cubicBezTo>
                  <a:cubicBezTo>
                    <a:pt x="3418" y="8716"/>
                    <a:pt x="3085" y="8394"/>
                    <a:pt x="3085" y="7990"/>
                  </a:cubicBezTo>
                  <a:cubicBezTo>
                    <a:pt x="3085" y="7585"/>
                    <a:pt x="3418" y="7263"/>
                    <a:pt x="3811" y="7263"/>
                  </a:cubicBezTo>
                  <a:close/>
                  <a:moveTo>
                    <a:pt x="7287" y="7263"/>
                  </a:moveTo>
                  <a:cubicBezTo>
                    <a:pt x="7680" y="7263"/>
                    <a:pt x="8014" y="7585"/>
                    <a:pt x="8014" y="7990"/>
                  </a:cubicBezTo>
                  <a:cubicBezTo>
                    <a:pt x="8014" y="8394"/>
                    <a:pt x="7680" y="8716"/>
                    <a:pt x="7287" y="8716"/>
                  </a:cubicBezTo>
                  <a:cubicBezTo>
                    <a:pt x="6883" y="8716"/>
                    <a:pt x="6549" y="8394"/>
                    <a:pt x="6549" y="7990"/>
                  </a:cubicBezTo>
                  <a:cubicBezTo>
                    <a:pt x="6549" y="7585"/>
                    <a:pt x="6883" y="7263"/>
                    <a:pt x="7287" y="7263"/>
                  </a:cubicBezTo>
                  <a:close/>
                  <a:moveTo>
                    <a:pt x="525" y="0"/>
                  </a:moveTo>
                  <a:cubicBezTo>
                    <a:pt x="239" y="0"/>
                    <a:pt x="1" y="239"/>
                    <a:pt x="1" y="512"/>
                  </a:cubicBezTo>
                  <a:cubicBezTo>
                    <a:pt x="1" y="798"/>
                    <a:pt x="239" y="1036"/>
                    <a:pt x="525" y="1036"/>
                  </a:cubicBezTo>
                  <a:lnTo>
                    <a:pt x="1168" y="1036"/>
                  </a:lnTo>
                  <a:lnTo>
                    <a:pt x="1965" y="3299"/>
                  </a:lnTo>
                  <a:cubicBezTo>
                    <a:pt x="1995" y="3357"/>
                    <a:pt x="2048" y="3400"/>
                    <a:pt x="2106" y="3400"/>
                  </a:cubicBezTo>
                  <a:cubicBezTo>
                    <a:pt x="2119" y="3400"/>
                    <a:pt x="2131" y="3398"/>
                    <a:pt x="2144" y="3394"/>
                  </a:cubicBezTo>
                  <a:cubicBezTo>
                    <a:pt x="2227" y="3358"/>
                    <a:pt x="2263" y="3287"/>
                    <a:pt x="2239" y="3215"/>
                  </a:cubicBezTo>
                  <a:cubicBezTo>
                    <a:pt x="1453" y="1001"/>
                    <a:pt x="1418" y="905"/>
                    <a:pt x="1418" y="893"/>
                  </a:cubicBezTo>
                  <a:cubicBezTo>
                    <a:pt x="1394" y="798"/>
                    <a:pt x="1299" y="762"/>
                    <a:pt x="1215" y="762"/>
                  </a:cubicBezTo>
                  <a:lnTo>
                    <a:pt x="525" y="762"/>
                  </a:lnTo>
                  <a:cubicBezTo>
                    <a:pt x="394" y="762"/>
                    <a:pt x="287" y="655"/>
                    <a:pt x="287" y="512"/>
                  </a:cubicBezTo>
                  <a:cubicBezTo>
                    <a:pt x="287" y="381"/>
                    <a:pt x="394" y="274"/>
                    <a:pt x="525" y="274"/>
                  </a:cubicBezTo>
                  <a:lnTo>
                    <a:pt x="1215" y="274"/>
                  </a:lnTo>
                  <a:cubicBezTo>
                    <a:pt x="1489" y="274"/>
                    <a:pt x="1751" y="441"/>
                    <a:pt x="1846" y="691"/>
                  </a:cubicBezTo>
                  <a:cubicBezTo>
                    <a:pt x="2013" y="1167"/>
                    <a:pt x="3001" y="3918"/>
                    <a:pt x="3132" y="4322"/>
                  </a:cubicBezTo>
                  <a:cubicBezTo>
                    <a:pt x="3239" y="4620"/>
                    <a:pt x="3573" y="4906"/>
                    <a:pt x="3989" y="4906"/>
                  </a:cubicBezTo>
                  <a:lnTo>
                    <a:pt x="9192" y="4906"/>
                  </a:lnTo>
                  <a:cubicBezTo>
                    <a:pt x="9323" y="4906"/>
                    <a:pt x="9431" y="5013"/>
                    <a:pt x="9431" y="5144"/>
                  </a:cubicBezTo>
                  <a:cubicBezTo>
                    <a:pt x="9431" y="5275"/>
                    <a:pt x="9323" y="5382"/>
                    <a:pt x="9192" y="5382"/>
                  </a:cubicBezTo>
                  <a:lnTo>
                    <a:pt x="3989" y="5382"/>
                  </a:lnTo>
                  <a:cubicBezTo>
                    <a:pt x="3430" y="5382"/>
                    <a:pt x="2918" y="5061"/>
                    <a:pt x="2704" y="4537"/>
                  </a:cubicBezTo>
                  <a:lnTo>
                    <a:pt x="2418" y="3715"/>
                  </a:lnTo>
                  <a:cubicBezTo>
                    <a:pt x="2390" y="3660"/>
                    <a:pt x="2342" y="3620"/>
                    <a:pt x="2289" y="3620"/>
                  </a:cubicBezTo>
                  <a:cubicBezTo>
                    <a:pt x="2273" y="3620"/>
                    <a:pt x="2256" y="3624"/>
                    <a:pt x="2239" y="3632"/>
                  </a:cubicBezTo>
                  <a:cubicBezTo>
                    <a:pt x="2168" y="3656"/>
                    <a:pt x="2120" y="3727"/>
                    <a:pt x="2144" y="3810"/>
                  </a:cubicBezTo>
                  <a:cubicBezTo>
                    <a:pt x="2370" y="4406"/>
                    <a:pt x="2382" y="4656"/>
                    <a:pt x="2668" y="5013"/>
                  </a:cubicBezTo>
                  <a:lnTo>
                    <a:pt x="2346" y="5477"/>
                  </a:lnTo>
                  <a:cubicBezTo>
                    <a:pt x="1870" y="6168"/>
                    <a:pt x="2287" y="7132"/>
                    <a:pt x="3120" y="7239"/>
                  </a:cubicBezTo>
                  <a:cubicBezTo>
                    <a:pt x="2442" y="7871"/>
                    <a:pt x="2882" y="9002"/>
                    <a:pt x="3811" y="9002"/>
                  </a:cubicBezTo>
                  <a:cubicBezTo>
                    <a:pt x="4740" y="9002"/>
                    <a:pt x="5168" y="7882"/>
                    <a:pt x="4513" y="7263"/>
                  </a:cubicBezTo>
                  <a:lnTo>
                    <a:pt x="6585" y="7263"/>
                  </a:lnTo>
                  <a:cubicBezTo>
                    <a:pt x="5930" y="7882"/>
                    <a:pt x="6371" y="9002"/>
                    <a:pt x="7287" y="9002"/>
                  </a:cubicBezTo>
                  <a:cubicBezTo>
                    <a:pt x="8204" y="9002"/>
                    <a:pt x="8633" y="7882"/>
                    <a:pt x="7978" y="7263"/>
                  </a:cubicBezTo>
                  <a:lnTo>
                    <a:pt x="8180" y="7263"/>
                  </a:lnTo>
                  <a:cubicBezTo>
                    <a:pt x="8454" y="7263"/>
                    <a:pt x="8692" y="7025"/>
                    <a:pt x="8692" y="6739"/>
                  </a:cubicBezTo>
                  <a:cubicBezTo>
                    <a:pt x="8692" y="6454"/>
                    <a:pt x="8454" y="6216"/>
                    <a:pt x="8180" y="6216"/>
                  </a:cubicBezTo>
                  <a:lnTo>
                    <a:pt x="6883" y="6216"/>
                  </a:lnTo>
                  <a:cubicBezTo>
                    <a:pt x="6811" y="6216"/>
                    <a:pt x="6728" y="6275"/>
                    <a:pt x="6728" y="6370"/>
                  </a:cubicBezTo>
                  <a:cubicBezTo>
                    <a:pt x="6728" y="6442"/>
                    <a:pt x="6787" y="6513"/>
                    <a:pt x="6883" y="6513"/>
                  </a:cubicBezTo>
                  <a:lnTo>
                    <a:pt x="8180" y="6513"/>
                  </a:lnTo>
                  <a:cubicBezTo>
                    <a:pt x="8311" y="6513"/>
                    <a:pt x="8419" y="6620"/>
                    <a:pt x="8419" y="6751"/>
                  </a:cubicBezTo>
                  <a:cubicBezTo>
                    <a:pt x="8419" y="6894"/>
                    <a:pt x="8311" y="6989"/>
                    <a:pt x="8180" y="6989"/>
                  </a:cubicBezTo>
                  <a:lnTo>
                    <a:pt x="3275" y="6989"/>
                  </a:lnTo>
                  <a:cubicBezTo>
                    <a:pt x="2596" y="6989"/>
                    <a:pt x="2192" y="6216"/>
                    <a:pt x="2584" y="5656"/>
                  </a:cubicBezTo>
                  <a:lnTo>
                    <a:pt x="2858" y="5239"/>
                  </a:lnTo>
                  <a:cubicBezTo>
                    <a:pt x="2977" y="5346"/>
                    <a:pt x="3120" y="5430"/>
                    <a:pt x="3251" y="5501"/>
                  </a:cubicBezTo>
                  <a:lnTo>
                    <a:pt x="2965" y="5918"/>
                  </a:lnTo>
                  <a:cubicBezTo>
                    <a:pt x="2787" y="6180"/>
                    <a:pt x="2965" y="6513"/>
                    <a:pt x="3275" y="6513"/>
                  </a:cubicBezTo>
                  <a:lnTo>
                    <a:pt x="6347" y="6513"/>
                  </a:lnTo>
                  <a:cubicBezTo>
                    <a:pt x="6418" y="6513"/>
                    <a:pt x="6490" y="6454"/>
                    <a:pt x="6490" y="6370"/>
                  </a:cubicBezTo>
                  <a:cubicBezTo>
                    <a:pt x="6490" y="6299"/>
                    <a:pt x="6430" y="6216"/>
                    <a:pt x="6347" y="6216"/>
                  </a:cubicBezTo>
                  <a:lnTo>
                    <a:pt x="3275" y="6216"/>
                  </a:lnTo>
                  <a:cubicBezTo>
                    <a:pt x="3204" y="6216"/>
                    <a:pt x="3156" y="6132"/>
                    <a:pt x="3204" y="6073"/>
                  </a:cubicBezTo>
                  <a:lnTo>
                    <a:pt x="3537" y="5596"/>
                  </a:lnTo>
                  <a:cubicBezTo>
                    <a:pt x="3723" y="5653"/>
                    <a:pt x="3776" y="5666"/>
                    <a:pt x="4361" y="5666"/>
                  </a:cubicBezTo>
                  <a:cubicBezTo>
                    <a:pt x="4909" y="5666"/>
                    <a:pt x="5923" y="5655"/>
                    <a:pt x="7950" y="5655"/>
                  </a:cubicBezTo>
                  <a:cubicBezTo>
                    <a:pt x="8328" y="5655"/>
                    <a:pt x="8741" y="5655"/>
                    <a:pt x="9192" y="5656"/>
                  </a:cubicBezTo>
                  <a:cubicBezTo>
                    <a:pt x="9466" y="5656"/>
                    <a:pt x="9704" y="5418"/>
                    <a:pt x="9704" y="5132"/>
                  </a:cubicBezTo>
                  <a:cubicBezTo>
                    <a:pt x="9704" y="4870"/>
                    <a:pt x="9466" y="4632"/>
                    <a:pt x="9192" y="4632"/>
                  </a:cubicBezTo>
                  <a:lnTo>
                    <a:pt x="9038" y="4632"/>
                  </a:lnTo>
                  <a:lnTo>
                    <a:pt x="9704" y="1703"/>
                  </a:lnTo>
                  <a:cubicBezTo>
                    <a:pt x="9823" y="1155"/>
                    <a:pt x="9407" y="643"/>
                    <a:pt x="8859" y="643"/>
                  </a:cubicBezTo>
                  <a:lnTo>
                    <a:pt x="6085" y="643"/>
                  </a:lnTo>
                  <a:cubicBezTo>
                    <a:pt x="6013" y="643"/>
                    <a:pt x="5942" y="691"/>
                    <a:pt x="5942" y="786"/>
                  </a:cubicBezTo>
                  <a:cubicBezTo>
                    <a:pt x="5942" y="858"/>
                    <a:pt x="6002" y="941"/>
                    <a:pt x="6085" y="941"/>
                  </a:cubicBezTo>
                  <a:lnTo>
                    <a:pt x="8859" y="941"/>
                  </a:lnTo>
                  <a:cubicBezTo>
                    <a:pt x="9252" y="941"/>
                    <a:pt x="9526" y="1286"/>
                    <a:pt x="9442" y="1667"/>
                  </a:cubicBezTo>
                  <a:lnTo>
                    <a:pt x="8752" y="4644"/>
                  </a:lnTo>
                  <a:lnTo>
                    <a:pt x="8264" y="4644"/>
                  </a:lnTo>
                  <a:cubicBezTo>
                    <a:pt x="8335" y="4322"/>
                    <a:pt x="8871" y="2001"/>
                    <a:pt x="8966" y="1584"/>
                  </a:cubicBezTo>
                  <a:cubicBezTo>
                    <a:pt x="8978" y="1501"/>
                    <a:pt x="8919" y="1405"/>
                    <a:pt x="8835" y="1405"/>
                  </a:cubicBezTo>
                  <a:lnTo>
                    <a:pt x="2406" y="1405"/>
                  </a:lnTo>
                  <a:lnTo>
                    <a:pt x="2239" y="941"/>
                  </a:lnTo>
                  <a:lnTo>
                    <a:pt x="5537" y="941"/>
                  </a:lnTo>
                  <a:cubicBezTo>
                    <a:pt x="5621" y="941"/>
                    <a:pt x="5692" y="882"/>
                    <a:pt x="5692" y="786"/>
                  </a:cubicBezTo>
                  <a:cubicBezTo>
                    <a:pt x="5692" y="715"/>
                    <a:pt x="5632" y="643"/>
                    <a:pt x="5537" y="643"/>
                  </a:cubicBezTo>
                  <a:lnTo>
                    <a:pt x="2132" y="643"/>
                  </a:lnTo>
                  <a:cubicBezTo>
                    <a:pt x="2001" y="286"/>
                    <a:pt x="1644" y="0"/>
                    <a:pt x="1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16534;p92">
            <a:extLst>
              <a:ext uri="{FF2B5EF4-FFF2-40B4-BE49-F238E27FC236}">
                <a16:creationId xmlns:a16="http://schemas.microsoft.com/office/drawing/2014/main" id="{29193322-DAFE-E697-3905-F94821881BCF}"/>
              </a:ext>
            </a:extLst>
          </p:cNvPr>
          <p:cNvGrpSpPr/>
          <p:nvPr/>
        </p:nvGrpSpPr>
        <p:grpSpPr>
          <a:xfrm>
            <a:off x="7568388" y="3246577"/>
            <a:ext cx="497608" cy="493754"/>
            <a:chOff x="5618805" y="2440924"/>
            <a:chExt cx="345292" cy="342618"/>
          </a:xfrm>
          <a:solidFill>
            <a:schemeClr val="bg1"/>
          </a:solidFill>
        </p:grpSpPr>
        <p:sp>
          <p:nvSpPr>
            <p:cNvPr id="291" name="Google Shape;16535;p92">
              <a:extLst>
                <a:ext uri="{FF2B5EF4-FFF2-40B4-BE49-F238E27FC236}">
                  <a16:creationId xmlns:a16="http://schemas.microsoft.com/office/drawing/2014/main" id="{3BB26E44-3454-DEFC-226A-C929CF8CC5AA}"/>
                </a:ext>
              </a:extLst>
            </p:cNvPr>
            <p:cNvSpPr/>
            <p:nvPr/>
          </p:nvSpPr>
          <p:spPr>
            <a:xfrm>
              <a:off x="5742751" y="2440924"/>
              <a:ext cx="221346" cy="222110"/>
            </a:xfrm>
            <a:custGeom>
              <a:avLst/>
              <a:gdLst/>
              <a:ahLst/>
              <a:cxnLst/>
              <a:rect l="l" t="t" r="r" b="b"/>
              <a:pathLst>
                <a:path w="6954" h="6978" extrusionOk="0">
                  <a:moveTo>
                    <a:pt x="3477" y="346"/>
                  </a:moveTo>
                  <a:cubicBezTo>
                    <a:pt x="5203" y="346"/>
                    <a:pt x="6596" y="1453"/>
                    <a:pt x="6596" y="2798"/>
                  </a:cubicBezTo>
                  <a:cubicBezTo>
                    <a:pt x="6596" y="3989"/>
                    <a:pt x="5513" y="5001"/>
                    <a:pt x="4025" y="5215"/>
                  </a:cubicBezTo>
                  <a:cubicBezTo>
                    <a:pt x="3941" y="5227"/>
                    <a:pt x="3882" y="5299"/>
                    <a:pt x="3882" y="5394"/>
                  </a:cubicBezTo>
                  <a:cubicBezTo>
                    <a:pt x="3786" y="5953"/>
                    <a:pt x="3370" y="6418"/>
                    <a:pt x="2846" y="6573"/>
                  </a:cubicBezTo>
                  <a:cubicBezTo>
                    <a:pt x="3060" y="6227"/>
                    <a:pt x="3144" y="5811"/>
                    <a:pt x="3084" y="5394"/>
                  </a:cubicBezTo>
                  <a:cubicBezTo>
                    <a:pt x="3084" y="5299"/>
                    <a:pt x="3024" y="5215"/>
                    <a:pt x="2941" y="5215"/>
                  </a:cubicBezTo>
                  <a:cubicBezTo>
                    <a:pt x="1429" y="5001"/>
                    <a:pt x="346" y="3989"/>
                    <a:pt x="346" y="2798"/>
                  </a:cubicBezTo>
                  <a:cubicBezTo>
                    <a:pt x="346" y="1453"/>
                    <a:pt x="1751" y="346"/>
                    <a:pt x="3477" y="346"/>
                  </a:cubicBezTo>
                  <a:close/>
                  <a:moveTo>
                    <a:pt x="3477" y="0"/>
                  </a:moveTo>
                  <a:cubicBezTo>
                    <a:pt x="2548" y="0"/>
                    <a:pt x="1691" y="286"/>
                    <a:pt x="1036" y="810"/>
                  </a:cubicBezTo>
                  <a:cubicBezTo>
                    <a:pt x="357" y="1346"/>
                    <a:pt x="0" y="2048"/>
                    <a:pt x="0" y="2798"/>
                  </a:cubicBezTo>
                  <a:cubicBezTo>
                    <a:pt x="0" y="4120"/>
                    <a:pt x="1155" y="5251"/>
                    <a:pt x="2739" y="5537"/>
                  </a:cubicBezTo>
                  <a:cubicBezTo>
                    <a:pt x="2774" y="5953"/>
                    <a:pt x="2620" y="6382"/>
                    <a:pt x="2322" y="6680"/>
                  </a:cubicBezTo>
                  <a:cubicBezTo>
                    <a:pt x="2286" y="6727"/>
                    <a:pt x="2262" y="6799"/>
                    <a:pt x="2298" y="6882"/>
                  </a:cubicBezTo>
                  <a:cubicBezTo>
                    <a:pt x="2322" y="6942"/>
                    <a:pt x="2382" y="6977"/>
                    <a:pt x="2465" y="6977"/>
                  </a:cubicBezTo>
                  <a:cubicBezTo>
                    <a:pt x="3310" y="6977"/>
                    <a:pt x="4037" y="6370"/>
                    <a:pt x="4215" y="5537"/>
                  </a:cubicBezTo>
                  <a:cubicBezTo>
                    <a:pt x="4965" y="5418"/>
                    <a:pt x="5632" y="5096"/>
                    <a:pt x="6120" y="4632"/>
                  </a:cubicBezTo>
                  <a:cubicBezTo>
                    <a:pt x="6656" y="4120"/>
                    <a:pt x="6954" y="3465"/>
                    <a:pt x="6954" y="2798"/>
                  </a:cubicBezTo>
                  <a:cubicBezTo>
                    <a:pt x="6942" y="2048"/>
                    <a:pt x="6584" y="1334"/>
                    <a:pt x="5918" y="810"/>
                  </a:cubicBezTo>
                  <a:cubicBezTo>
                    <a:pt x="5263" y="286"/>
                    <a:pt x="4394" y="0"/>
                    <a:pt x="3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6536;p92">
              <a:extLst>
                <a:ext uri="{FF2B5EF4-FFF2-40B4-BE49-F238E27FC236}">
                  <a16:creationId xmlns:a16="http://schemas.microsoft.com/office/drawing/2014/main" id="{B4D14779-083D-56BD-7664-62E600480274}"/>
                </a:ext>
              </a:extLst>
            </p:cNvPr>
            <p:cNvSpPr/>
            <p:nvPr/>
          </p:nvSpPr>
          <p:spPr>
            <a:xfrm>
              <a:off x="5810581" y="2523905"/>
              <a:ext cx="11395" cy="11395"/>
            </a:xfrm>
            <a:custGeom>
              <a:avLst/>
              <a:gdLst/>
              <a:ahLst/>
              <a:cxnLst/>
              <a:rect l="l" t="t" r="r" b="b"/>
              <a:pathLst>
                <a:path w="358" h="358" extrusionOk="0">
                  <a:moveTo>
                    <a:pt x="179" y="1"/>
                  </a:moveTo>
                  <a:cubicBezTo>
                    <a:pt x="84" y="1"/>
                    <a:pt x="1" y="96"/>
                    <a:pt x="1" y="179"/>
                  </a:cubicBezTo>
                  <a:cubicBezTo>
                    <a:pt x="1" y="263"/>
                    <a:pt x="96" y="358"/>
                    <a:pt x="179" y="358"/>
                  </a:cubicBezTo>
                  <a:cubicBezTo>
                    <a:pt x="286" y="358"/>
                    <a:pt x="358" y="263"/>
                    <a:pt x="358" y="179"/>
                  </a:cubicBezTo>
                  <a:cubicBezTo>
                    <a:pt x="358"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537;p92">
              <a:extLst>
                <a:ext uri="{FF2B5EF4-FFF2-40B4-BE49-F238E27FC236}">
                  <a16:creationId xmlns:a16="http://schemas.microsoft.com/office/drawing/2014/main" id="{CC3A0D9C-6FCD-E7F5-2F84-49DEF01D9F6C}"/>
                </a:ext>
              </a:extLst>
            </p:cNvPr>
            <p:cNvSpPr/>
            <p:nvPr/>
          </p:nvSpPr>
          <p:spPr>
            <a:xfrm>
              <a:off x="5884490" y="2523905"/>
              <a:ext cx="11395" cy="11395"/>
            </a:xfrm>
            <a:custGeom>
              <a:avLst/>
              <a:gdLst/>
              <a:ahLst/>
              <a:cxnLst/>
              <a:rect l="l" t="t" r="r" b="b"/>
              <a:pathLst>
                <a:path w="358" h="358" extrusionOk="0">
                  <a:moveTo>
                    <a:pt x="179" y="1"/>
                  </a:moveTo>
                  <a:cubicBezTo>
                    <a:pt x="72" y="1"/>
                    <a:pt x="0" y="96"/>
                    <a:pt x="0" y="179"/>
                  </a:cubicBezTo>
                  <a:cubicBezTo>
                    <a:pt x="0" y="263"/>
                    <a:pt x="95" y="358"/>
                    <a:pt x="179" y="358"/>
                  </a:cubicBezTo>
                  <a:cubicBezTo>
                    <a:pt x="286" y="358"/>
                    <a:pt x="357" y="263"/>
                    <a:pt x="357" y="179"/>
                  </a:cubicBezTo>
                  <a:cubicBezTo>
                    <a:pt x="357"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6538;p92">
              <a:extLst>
                <a:ext uri="{FF2B5EF4-FFF2-40B4-BE49-F238E27FC236}">
                  <a16:creationId xmlns:a16="http://schemas.microsoft.com/office/drawing/2014/main" id="{2F0BC7F8-329D-73CB-7B35-5DADC5CA4122}"/>
                </a:ext>
              </a:extLst>
            </p:cNvPr>
            <p:cNvSpPr/>
            <p:nvPr/>
          </p:nvSpPr>
          <p:spPr>
            <a:xfrm>
              <a:off x="5847727" y="2523905"/>
              <a:ext cx="11395" cy="11395"/>
            </a:xfrm>
            <a:custGeom>
              <a:avLst/>
              <a:gdLst/>
              <a:ahLst/>
              <a:cxnLst/>
              <a:rect l="l" t="t" r="r" b="b"/>
              <a:pathLst>
                <a:path w="358" h="358" extrusionOk="0">
                  <a:moveTo>
                    <a:pt x="179" y="1"/>
                  </a:moveTo>
                  <a:cubicBezTo>
                    <a:pt x="72" y="1"/>
                    <a:pt x="0" y="96"/>
                    <a:pt x="0" y="179"/>
                  </a:cubicBezTo>
                  <a:cubicBezTo>
                    <a:pt x="0" y="263"/>
                    <a:pt x="84" y="358"/>
                    <a:pt x="179" y="358"/>
                  </a:cubicBezTo>
                  <a:cubicBezTo>
                    <a:pt x="286" y="358"/>
                    <a:pt x="358" y="263"/>
                    <a:pt x="358" y="179"/>
                  </a:cubicBezTo>
                  <a:cubicBezTo>
                    <a:pt x="358"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6539;p92">
              <a:extLst>
                <a:ext uri="{FF2B5EF4-FFF2-40B4-BE49-F238E27FC236}">
                  <a16:creationId xmlns:a16="http://schemas.microsoft.com/office/drawing/2014/main" id="{AF513557-824F-B52C-2987-A6FC5C9E43D4}"/>
                </a:ext>
              </a:extLst>
            </p:cNvPr>
            <p:cNvSpPr/>
            <p:nvPr/>
          </p:nvSpPr>
          <p:spPr>
            <a:xfrm>
              <a:off x="5618805" y="2516616"/>
              <a:ext cx="270269" cy="266926"/>
            </a:xfrm>
            <a:custGeom>
              <a:avLst/>
              <a:gdLst/>
              <a:ahLst/>
              <a:cxnLst/>
              <a:rect l="l" t="t" r="r" b="b"/>
              <a:pathLst>
                <a:path w="8491" h="8386" extrusionOk="0">
                  <a:moveTo>
                    <a:pt x="1269" y="0"/>
                  </a:moveTo>
                  <a:cubicBezTo>
                    <a:pt x="1224" y="0"/>
                    <a:pt x="1177" y="18"/>
                    <a:pt x="1144" y="51"/>
                  </a:cubicBezTo>
                  <a:cubicBezTo>
                    <a:pt x="1108" y="87"/>
                    <a:pt x="168" y="956"/>
                    <a:pt x="96" y="1706"/>
                  </a:cubicBezTo>
                  <a:cubicBezTo>
                    <a:pt x="1" y="2671"/>
                    <a:pt x="989" y="4385"/>
                    <a:pt x="2549" y="5933"/>
                  </a:cubicBezTo>
                  <a:cubicBezTo>
                    <a:pt x="4037" y="7421"/>
                    <a:pt x="5656" y="8386"/>
                    <a:pt x="6645" y="8386"/>
                  </a:cubicBezTo>
                  <a:lnTo>
                    <a:pt x="6776" y="8386"/>
                  </a:lnTo>
                  <a:cubicBezTo>
                    <a:pt x="7514" y="8314"/>
                    <a:pt x="8395" y="7374"/>
                    <a:pt x="8431" y="7326"/>
                  </a:cubicBezTo>
                  <a:cubicBezTo>
                    <a:pt x="8490" y="7266"/>
                    <a:pt x="8490" y="7159"/>
                    <a:pt x="8442" y="7100"/>
                  </a:cubicBezTo>
                  <a:cubicBezTo>
                    <a:pt x="8407" y="7076"/>
                    <a:pt x="7990" y="6540"/>
                    <a:pt x="7502" y="6052"/>
                  </a:cubicBezTo>
                  <a:cubicBezTo>
                    <a:pt x="7002" y="5540"/>
                    <a:pt x="6478" y="5123"/>
                    <a:pt x="6442" y="5111"/>
                  </a:cubicBezTo>
                  <a:cubicBezTo>
                    <a:pt x="6410" y="5085"/>
                    <a:pt x="6375" y="5072"/>
                    <a:pt x="6342" y="5072"/>
                  </a:cubicBezTo>
                  <a:cubicBezTo>
                    <a:pt x="6301" y="5072"/>
                    <a:pt x="6261" y="5091"/>
                    <a:pt x="6228" y="5123"/>
                  </a:cubicBezTo>
                  <a:lnTo>
                    <a:pt x="5573" y="5778"/>
                  </a:lnTo>
                  <a:lnTo>
                    <a:pt x="3442" y="3659"/>
                  </a:lnTo>
                  <a:cubicBezTo>
                    <a:pt x="3406" y="3617"/>
                    <a:pt x="3361" y="3596"/>
                    <a:pt x="3318" y="3596"/>
                  </a:cubicBezTo>
                  <a:cubicBezTo>
                    <a:pt x="3275" y="3596"/>
                    <a:pt x="3233" y="3617"/>
                    <a:pt x="3204" y="3659"/>
                  </a:cubicBezTo>
                  <a:cubicBezTo>
                    <a:pt x="3132" y="3730"/>
                    <a:pt x="3132" y="3837"/>
                    <a:pt x="3204" y="3897"/>
                  </a:cubicBezTo>
                  <a:lnTo>
                    <a:pt x="5466" y="6159"/>
                  </a:lnTo>
                  <a:cubicBezTo>
                    <a:pt x="5490" y="6183"/>
                    <a:pt x="5537" y="6195"/>
                    <a:pt x="5585" y="6195"/>
                  </a:cubicBezTo>
                  <a:cubicBezTo>
                    <a:pt x="5633" y="6195"/>
                    <a:pt x="5668" y="6183"/>
                    <a:pt x="5704" y="6159"/>
                  </a:cubicBezTo>
                  <a:lnTo>
                    <a:pt x="6371" y="5480"/>
                  </a:lnTo>
                  <a:cubicBezTo>
                    <a:pt x="6549" y="5635"/>
                    <a:pt x="6918" y="5945"/>
                    <a:pt x="7264" y="6290"/>
                  </a:cubicBezTo>
                  <a:cubicBezTo>
                    <a:pt x="7609" y="6635"/>
                    <a:pt x="7919" y="7004"/>
                    <a:pt x="8085" y="7195"/>
                  </a:cubicBezTo>
                  <a:cubicBezTo>
                    <a:pt x="7788" y="7481"/>
                    <a:pt x="7204" y="7981"/>
                    <a:pt x="6764" y="8028"/>
                  </a:cubicBezTo>
                  <a:cubicBezTo>
                    <a:pt x="6733" y="8031"/>
                    <a:pt x="6702" y="8032"/>
                    <a:pt x="6670" y="8032"/>
                  </a:cubicBezTo>
                  <a:cubicBezTo>
                    <a:pt x="5782" y="8032"/>
                    <a:pt x="4224" y="7085"/>
                    <a:pt x="2811" y="5683"/>
                  </a:cubicBezTo>
                  <a:cubicBezTo>
                    <a:pt x="1358" y="4218"/>
                    <a:pt x="394" y="2599"/>
                    <a:pt x="465" y="1730"/>
                  </a:cubicBezTo>
                  <a:cubicBezTo>
                    <a:pt x="513" y="1289"/>
                    <a:pt x="1013" y="706"/>
                    <a:pt x="1299" y="408"/>
                  </a:cubicBezTo>
                  <a:cubicBezTo>
                    <a:pt x="1477" y="563"/>
                    <a:pt x="1846" y="873"/>
                    <a:pt x="2204" y="1230"/>
                  </a:cubicBezTo>
                  <a:cubicBezTo>
                    <a:pt x="2549" y="1575"/>
                    <a:pt x="2858" y="1944"/>
                    <a:pt x="3013" y="2123"/>
                  </a:cubicBezTo>
                  <a:lnTo>
                    <a:pt x="2335" y="2790"/>
                  </a:lnTo>
                  <a:cubicBezTo>
                    <a:pt x="2263" y="2861"/>
                    <a:pt x="2263" y="2968"/>
                    <a:pt x="2335" y="3028"/>
                  </a:cubicBezTo>
                  <a:lnTo>
                    <a:pt x="2716" y="3397"/>
                  </a:lnTo>
                  <a:cubicBezTo>
                    <a:pt x="2751" y="3439"/>
                    <a:pt x="2796" y="3459"/>
                    <a:pt x="2838" y="3459"/>
                  </a:cubicBezTo>
                  <a:cubicBezTo>
                    <a:pt x="2879" y="3459"/>
                    <a:pt x="2918" y="3439"/>
                    <a:pt x="2942" y="3397"/>
                  </a:cubicBezTo>
                  <a:cubicBezTo>
                    <a:pt x="3025" y="3325"/>
                    <a:pt x="3025" y="3218"/>
                    <a:pt x="2942" y="3159"/>
                  </a:cubicBezTo>
                  <a:lnTo>
                    <a:pt x="2692" y="2909"/>
                  </a:lnTo>
                  <a:lnTo>
                    <a:pt x="3347" y="2254"/>
                  </a:lnTo>
                  <a:cubicBezTo>
                    <a:pt x="3406" y="2194"/>
                    <a:pt x="3430" y="2087"/>
                    <a:pt x="3359" y="2028"/>
                  </a:cubicBezTo>
                  <a:cubicBezTo>
                    <a:pt x="3347" y="2016"/>
                    <a:pt x="2930" y="1480"/>
                    <a:pt x="2430" y="980"/>
                  </a:cubicBezTo>
                  <a:cubicBezTo>
                    <a:pt x="1918" y="468"/>
                    <a:pt x="1394" y="51"/>
                    <a:pt x="1370" y="39"/>
                  </a:cubicBezTo>
                  <a:cubicBezTo>
                    <a:pt x="1343" y="12"/>
                    <a:pt x="1307" y="0"/>
                    <a:pt x="12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16540;p92">
            <a:extLst>
              <a:ext uri="{FF2B5EF4-FFF2-40B4-BE49-F238E27FC236}">
                <a16:creationId xmlns:a16="http://schemas.microsoft.com/office/drawing/2014/main" id="{484B4F9C-7CE7-E198-67B4-298CA1F55B13}"/>
              </a:ext>
            </a:extLst>
          </p:cNvPr>
          <p:cNvGrpSpPr/>
          <p:nvPr/>
        </p:nvGrpSpPr>
        <p:grpSpPr>
          <a:xfrm>
            <a:off x="6176803" y="3254742"/>
            <a:ext cx="544580" cy="477379"/>
            <a:chOff x="4653179" y="2446590"/>
            <a:chExt cx="377886" cy="331255"/>
          </a:xfrm>
          <a:solidFill>
            <a:schemeClr val="bg1"/>
          </a:solidFill>
        </p:grpSpPr>
        <p:sp>
          <p:nvSpPr>
            <p:cNvPr id="297" name="Google Shape;16541;p92">
              <a:extLst>
                <a:ext uri="{FF2B5EF4-FFF2-40B4-BE49-F238E27FC236}">
                  <a16:creationId xmlns:a16="http://schemas.microsoft.com/office/drawing/2014/main" id="{8B701CB5-48C7-DC7C-B435-EF4456010BD4}"/>
                </a:ext>
              </a:extLst>
            </p:cNvPr>
            <p:cNvSpPr/>
            <p:nvPr/>
          </p:nvSpPr>
          <p:spPr>
            <a:xfrm>
              <a:off x="4767639" y="2584541"/>
              <a:ext cx="145941" cy="109177"/>
            </a:xfrm>
            <a:custGeom>
              <a:avLst/>
              <a:gdLst/>
              <a:ahLst/>
              <a:cxnLst/>
              <a:rect l="l" t="t" r="r" b="b"/>
              <a:pathLst>
                <a:path w="4585" h="3430" extrusionOk="0">
                  <a:moveTo>
                    <a:pt x="2370" y="310"/>
                  </a:moveTo>
                  <a:cubicBezTo>
                    <a:pt x="2560" y="310"/>
                    <a:pt x="2739" y="429"/>
                    <a:pt x="2810" y="608"/>
                  </a:cubicBezTo>
                  <a:lnTo>
                    <a:pt x="1929" y="608"/>
                  </a:lnTo>
                  <a:cubicBezTo>
                    <a:pt x="1989" y="453"/>
                    <a:pt x="2156" y="310"/>
                    <a:pt x="2370" y="310"/>
                  </a:cubicBezTo>
                  <a:close/>
                  <a:moveTo>
                    <a:pt x="3049" y="965"/>
                  </a:moveTo>
                  <a:cubicBezTo>
                    <a:pt x="3168" y="965"/>
                    <a:pt x="3275" y="1072"/>
                    <a:pt x="3275" y="1191"/>
                  </a:cubicBezTo>
                  <a:lnTo>
                    <a:pt x="3275" y="2192"/>
                  </a:lnTo>
                  <a:cubicBezTo>
                    <a:pt x="3275" y="2323"/>
                    <a:pt x="3239" y="2442"/>
                    <a:pt x="3203" y="2561"/>
                  </a:cubicBezTo>
                  <a:cubicBezTo>
                    <a:pt x="3203" y="2561"/>
                    <a:pt x="3203" y="2573"/>
                    <a:pt x="3179" y="2573"/>
                  </a:cubicBezTo>
                  <a:cubicBezTo>
                    <a:pt x="3037" y="2870"/>
                    <a:pt x="2727" y="3085"/>
                    <a:pt x="2382" y="3085"/>
                  </a:cubicBezTo>
                  <a:cubicBezTo>
                    <a:pt x="1894" y="3085"/>
                    <a:pt x="1489" y="2680"/>
                    <a:pt x="1489" y="2192"/>
                  </a:cubicBezTo>
                  <a:lnTo>
                    <a:pt x="1453" y="1191"/>
                  </a:lnTo>
                  <a:cubicBezTo>
                    <a:pt x="1453" y="1072"/>
                    <a:pt x="1560" y="965"/>
                    <a:pt x="1679" y="965"/>
                  </a:cubicBezTo>
                  <a:close/>
                  <a:moveTo>
                    <a:pt x="2275" y="1"/>
                  </a:moveTo>
                  <a:cubicBezTo>
                    <a:pt x="1870" y="1"/>
                    <a:pt x="1548" y="298"/>
                    <a:pt x="1465" y="668"/>
                  </a:cubicBezTo>
                  <a:cubicBezTo>
                    <a:pt x="1286" y="715"/>
                    <a:pt x="1144" y="834"/>
                    <a:pt x="1072" y="1013"/>
                  </a:cubicBezTo>
                  <a:lnTo>
                    <a:pt x="751" y="1013"/>
                  </a:lnTo>
                  <a:cubicBezTo>
                    <a:pt x="715" y="1013"/>
                    <a:pt x="667" y="1025"/>
                    <a:pt x="620" y="1072"/>
                  </a:cubicBezTo>
                  <a:lnTo>
                    <a:pt x="72" y="1632"/>
                  </a:lnTo>
                  <a:cubicBezTo>
                    <a:pt x="12" y="1715"/>
                    <a:pt x="12" y="1811"/>
                    <a:pt x="72" y="1870"/>
                  </a:cubicBezTo>
                  <a:cubicBezTo>
                    <a:pt x="96" y="1906"/>
                    <a:pt x="143" y="1918"/>
                    <a:pt x="191" y="1918"/>
                  </a:cubicBezTo>
                  <a:cubicBezTo>
                    <a:pt x="239" y="1918"/>
                    <a:pt x="274" y="1906"/>
                    <a:pt x="310" y="1858"/>
                  </a:cubicBezTo>
                  <a:lnTo>
                    <a:pt x="798" y="1334"/>
                  </a:lnTo>
                  <a:lnTo>
                    <a:pt x="1013" y="1334"/>
                  </a:lnTo>
                  <a:lnTo>
                    <a:pt x="1013" y="1739"/>
                  </a:lnTo>
                  <a:lnTo>
                    <a:pt x="739" y="1739"/>
                  </a:lnTo>
                  <a:cubicBezTo>
                    <a:pt x="691" y="1739"/>
                    <a:pt x="655" y="1763"/>
                    <a:pt x="608" y="1799"/>
                  </a:cubicBezTo>
                  <a:lnTo>
                    <a:pt x="60" y="2370"/>
                  </a:lnTo>
                  <a:cubicBezTo>
                    <a:pt x="1" y="2442"/>
                    <a:pt x="1" y="2549"/>
                    <a:pt x="60" y="2608"/>
                  </a:cubicBezTo>
                  <a:cubicBezTo>
                    <a:pt x="84" y="2632"/>
                    <a:pt x="131" y="2656"/>
                    <a:pt x="179" y="2656"/>
                  </a:cubicBezTo>
                  <a:cubicBezTo>
                    <a:pt x="215" y="2656"/>
                    <a:pt x="262" y="2632"/>
                    <a:pt x="298" y="2596"/>
                  </a:cubicBezTo>
                  <a:lnTo>
                    <a:pt x="786" y="2072"/>
                  </a:lnTo>
                  <a:lnTo>
                    <a:pt x="989" y="2072"/>
                  </a:lnTo>
                  <a:lnTo>
                    <a:pt x="989" y="2192"/>
                  </a:lnTo>
                  <a:cubicBezTo>
                    <a:pt x="989" y="2275"/>
                    <a:pt x="1013" y="2382"/>
                    <a:pt x="1024" y="2477"/>
                  </a:cubicBezTo>
                  <a:lnTo>
                    <a:pt x="846" y="2477"/>
                  </a:lnTo>
                  <a:cubicBezTo>
                    <a:pt x="798" y="2477"/>
                    <a:pt x="763" y="2489"/>
                    <a:pt x="727" y="2525"/>
                  </a:cubicBezTo>
                  <a:lnTo>
                    <a:pt x="179" y="3096"/>
                  </a:lnTo>
                  <a:cubicBezTo>
                    <a:pt x="120" y="3168"/>
                    <a:pt x="120" y="3275"/>
                    <a:pt x="179" y="3335"/>
                  </a:cubicBezTo>
                  <a:cubicBezTo>
                    <a:pt x="203" y="3370"/>
                    <a:pt x="251" y="3382"/>
                    <a:pt x="298" y="3382"/>
                  </a:cubicBezTo>
                  <a:cubicBezTo>
                    <a:pt x="334" y="3382"/>
                    <a:pt x="382" y="3370"/>
                    <a:pt x="417" y="3323"/>
                  </a:cubicBezTo>
                  <a:lnTo>
                    <a:pt x="905" y="2799"/>
                  </a:lnTo>
                  <a:lnTo>
                    <a:pt x="1274" y="2799"/>
                  </a:lnTo>
                  <a:cubicBezTo>
                    <a:pt x="1501" y="3168"/>
                    <a:pt x="1906" y="3430"/>
                    <a:pt x="2346" y="3430"/>
                  </a:cubicBezTo>
                  <a:cubicBezTo>
                    <a:pt x="2810" y="3430"/>
                    <a:pt x="3215" y="3168"/>
                    <a:pt x="3418" y="2799"/>
                  </a:cubicBezTo>
                  <a:lnTo>
                    <a:pt x="3775" y="2799"/>
                  </a:lnTo>
                  <a:lnTo>
                    <a:pt x="4275" y="3323"/>
                  </a:lnTo>
                  <a:cubicBezTo>
                    <a:pt x="4299" y="3346"/>
                    <a:pt x="4346" y="3382"/>
                    <a:pt x="4382" y="3382"/>
                  </a:cubicBezTo>
                  <a:cubicBezTo>
                    <a:pt x="4430" y="3382"/>
                    <a:pt x="4477" y="3370"/>
                    <a:pt x="4501" y="3335"/>
                  </a:cubicBezTo>
                  <a:cubicBezTo>
                    <a:pt x="4584" y="3275"/>
                    <a:pt x="4584" y="3156"/>
                    <a:pt x="4501" y="3096"/>
                  </a:cubicBezTo>
                  <a:lnTo>
                    <a:pt x="3953" y="2525"/>
                  </a:lnTo>
                  <a:cubicBezTo>
                    <a:pt x="3930" y="2501"/>
                    <a:pt x="3882" y="2477"/>
                    <a:pt x="3834" y="2477"/>
                  </a:cubicBezTo>
                  <a:lnTo>
                    <a:pt x="3537" y="2477"/>
                  </a:lnTo>
                  <a:cubicBezTo>
                    <a:pt x="3549" y="2382"/>
                    <a:pt x="3572" y="2299"/>
                    <a:pt x="3572" y="2192"/>
                  </a:cubicBezTo>
                  <a:lnTo>
                    <a:pt x="3572" y="2072"/>
                  </a:lnTo>
                  <a:lnTo>
                    <a:pt x="3763" y="2072"/>
                  </a:lnTo>
                  <a:lnTo>
                    <a:pt x="4251" y="2596"/>
                  </a:lnTo>
                  <a:cubicBezTo>
                    <a:pt x="4287" y="2620"/>
                    <a:pt x="4322" y="2656"/>
                    <a:pt x="4370" y="2656"/>
                  </a:cubicBezTo>
                  <a:cubicBezTo>
                    <a:pt x="4418" y="2656"/>
                    <a:pt x="4465" y="2632"/>
                    <a:pt x="4489" y="2608"/>
                  </a:cubicBezTo>
                  <a:cubicBezTo>
                    <a:pt x="4561" y="2549"/>
                    <a:pt x="4561" y="2430"/>
                    <a:pt x="4489" y="2370"/>
                  </a:cubicBezTo>
                  <a:lnTo>
                    <a:pt x="3941" y="1799"/>
                  </a:lnTo>
                  <a:cubicBezTo>
                    <a:pt x="3906" y="1775"/>
                    <a:pt x="3870" y="1739"/>
                    <a:pt x="3822" y="1739"/>
                  </a:cubicBezTo>
                  <a:lnTo>
                    <a:pt x="3549" y="1739"/>
                  </a:lnTo>
                  <a:lnTo>
                    <a:pt x="3549" y="1334"/>
                  </a:lnTo>
                  <a:lnTo>
                    <a:pt x="3751" y="1334"/>
                  </a:lnTo>
                  <a:lnTo>
                    <a:pt x="4239" y="1858"/>
                  </a:lnTo>
                  <a:cubicBezTo>
                    <a:pt x="4263" y="1894"/>
                    <a:pt x="4311" y="1918"/>
                    <a:pt x="4358" y="1918"/>
                  </a:cubicBezTo>
                  <a:cubicBezTo>
                    <a:pt x="4406" y="1918"/>
                    <a:pt x="4442" y="1906"/>
                    <a:pt x="4477" y="1870"/>
                  </a:cubicBezTo>
                  <a:cubicBezTo>
                    <a:pt x="4549" y="1811"/>
                    <a:pt x="4549" y="1691"/>
                    <a:pt x="4477" y="1632"/>
                  </a:cubicBezTo>
                  <a:lnTo>
                    <a:pt x="3930" y="1072"/>
                  </a:lnTo>
                  <a:cubicBezTo>
                    <a:pt x="3894" y="1037"/>
                    <a:pt x="3846" y="1013"/>
                    <a:pt x="3787" y="1013"/>
                  </a:cubicBezTo>
                  <a:lnTo>
                    <a:pt x="3477" y="1013"/>
                  </a:lnTo>
                  <a:cubicBezTo>
                    <a:pt x="3406" y="846"/>
                    <a:pt x="3251" y="715"/>
                    <a:pt x="3072" y="668"/>
                  </a:cubicBezTo>
                  <a:cubicBezTo>
                    <a:pt x="3001" y="287"/>
                    <a:pt x="2679" y="1"/>
                    <a:pt x="2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6542;p92">
              <a:extLst>
                <a:ext uri="{FF2B5EF4-FFF2-40B4-BE49-F238E27FC236}">
                  <a16:creationId xmlns:a16="http://schemas.microsoft.com/office/drawing/2014/main" id="{41DC27DF-6D1B-DE8D-EA4D-F6415017772E}"/>
                </a:ext>
              </a:extLst>
            </p:cNvPr>
            <p:cNvSpPr/>
            <p:nvPr/>
          </p:nvSpPr>
          <p:spPr>
            <a:xfrm>
              <a:off x="4794918" y="2446590"/>
              <a:ext cx="96286" cy="53856"/>
            </a:xfrm>
            <a:custGeom>
              <a:avLst/>
              <a:gdLst/>
              <a:ahLst/>
              <a:cxnLst/>
              <a:rect l="l" t="t" r="r" b="b"/>
              <a:pathLst>
                <a:path w="3025" h="1692" extrusionOk="0">
                  <a:moveTo>
                    <a:pt x="1525" y="1"/>
                  </a:moveTo>
                  <a:cubicBezTo>
                    <a:pt x="691" y="1"/>
                    <a:pt x="25" y="680"/>
                    <a:pt x="25" y="1513"/>
                  </a:cubicBezTo>
                  <a:cubicBezTo>
                    <a:pt x="1" y="1596"/>
                    <a:pt x="84" y="1692"/>
                    <a:pt x="167" y="1692"/>
                  </a:cubicBezTo>
                  <a:cubicBezTo>
                    <a:pt x="263" y="1692"/>
                    <a:pt x="346" y="1608"/>
                    <a:pt x="346" y="1513"/>
                  </a:cubicBezTo>
                  <a:cubicBezTo>
                    <a:pt x="346" y="870"/>
                    <a:pt x="870" y="346"/>
                    <a:pt x="1513" y="346"/>
                  </a:cubicBezTo>
                  <a:cubicBezTo>
                    <a:pt x="2144" y="346"/>
                    <a:pt x="2668" y="870"/>
                    <a:pt x="2668" y="1513"/>
                  </a:cubicBezTo>
                  <a:cubicBezTo>
                    <a:pt x="2668" y="1596"/>
                    <a:pt x="2739" y="1692"/>
                    <a:pt x="2846" y="1692"/>
                  </a:cubicBezTo>
                  <a:cubicBezTo>
                    <a:pt x="2954" y="1692"/>
                    <a:pt x="3025" y="1608"/>
                    <a:pt x="3025" y="1513"/>
                  </a:cubicBezTo>
                  <a:cubicBezTo>
                    <a:pt x="3025" y="680"/>
                    <a:pt x="2358" y="1"/>
                    <a:pt x="1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6543;p92">
              <a:extLst>
                <a:ext uri="{FF2B5EF4-FFF2-40B4-BE49-F238E27FC236}">
                  <a16:creationId xmlns:a16="http://schemas.microsoft.com/office/drawing/2014/main" id="{42D8679B-D3FA-197D-31D1-DD1A860F95A0}"/>
                </a:ext>
              </a:extLst>
            </p:cNvPr>
            <p:cNvSpPr/>
            <p:nvPr/>
          </p:nvSpPr>
          <p:spPr>
            <a:xfrm>
              <a:off x="4816530" y="2465179"/>
              <a:ext cx="53856" cy="32244"/>
            </a:xfrm>
            <a:custGeom>
              <a:avLst/>
              <a:gdLst/>
              <a:ahLst/>
              <a:cxnLst/>
              <a:rect l="l" t="t" r="r" b="b"/>
              <a:pathLst>
                <a:path w="1692" h="1013" extrusionOk="0">
                  <a:moveTo>
                    <a:pt x="834" y="0"/>
                  </a:moveTo>
                  <a:cubicBezTo>
                    <a:pt x="370" y="0"/>
                    <a:pt x="0" y="369"/>
                    <a:pt x="0" y="834"/>
                  </a:cubicBezTo>
                  <a:cubicBezTo>
                    <a:pt x="0" y="929"/>
                    <a:pt x="72" y="1012"/>
                    <a:pt x="179" y="1012"/>
                  </a:cubicBezTo>
                  <a:cubicBezTo>
                    <a:pt x="274" y="1012"/>
                    <a:pt x="358" y="941"/>
                    <a:pt x="358" y="834"/>
                  </a:cubicBezTo>
                  <a:cubicBezTo>
                    <a:pt x="358" y="572"/>
                    <a:pt x="572" y="346"/>
                    <a:pt x="846" y="346"/>
                  </a:cubicBezTo>
                  <a:cubicBezTo>
                    <a:pt x="1108" y="346"/>
                    <a:pt x="1334" y="572"/>
                    <a:pt x="1334" y="834"/>
                  </a:cubicBezTo>
                  <a:cubicBezTo>
                    <a:pt x="1334" y="929"/>
                    <a:pt x="1405" y="1012"/>
                    <a:pt x="1513" y="1012"/>
                  </a:cubicBezTo>
                  <a:cubicBezTo>
                    <a:pt x="1620" y="1012"/>
                    <a:pt x="1691" y="941"/>
                    <a:pt x="1691"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6544;p92">
              <a:extLst>
                <a:ext uri="{FF2B5EF4-FFF2-40B4-BE49-F238E27FC236}">
                  <a16:creationId xmlns:a16="http://schemas.microsoft.com/office/drawing/2014/main" id="{3D7D5751-7D6D-CD2C-3A34-3B8EF215E10D}"/>
                </a:ext>
              </a:extLst>
            </p:cNvPr>
            <p:cNvSpPr/>
            <p:nvPr/>
          </p:nvSpPr>
          <p:spPr>
            <a:xfrm>
              <a:off x="4653179" y="2522409"/>
              <a:ext cx="377886" cy="255436"/>
            </a:xfrm>
            <a:custGeom>
              <a:avLst/>
              <a:gdLst/>
              <a:ahLst/>
              <a:cxnLst/>
              <a:rect l="l" t="t" r="r" b="b"/>
              <a:pathLst>
                <a:path w="11872" h="8025" extrusionOk="0">
                  <a:moveTo>
                    <a:pt x="11526" y="6822"/>
                  </a:moveTo>
                  <a:lnTo>
                    <a:pt x="11526" y="7025"/>
                  </a:lnTo>
                  <a:cubicBezTo>
                    <a:pt x="11526" y="7382"/>
                    <a:pt x="11228" y="7680"/>
                    <a:pt x="10871" y="7680"/>
                  </a:cubicBezTo>
                  <a:lnTo>
                    <a:pt x="1025" y="7680"/>
                  </a:lnTo>
                  <a:cubicBezTo>
                    <a:pt x="668" y="7680"/>
                    <a:pt x="370" y="7382"/>
                    <a:pt x="370" y="7025"/>
                  </a:cubicBezTo>
                  <a:lnTo>
                    <a:pt x="370" y="6822"/>
                  </a:lnTo>
                  <a:lnTo>
                    <a:pt x="4537" y="6822"/>
                  </a:lnTo>
                  <a:lnTo>
                    <a:pt x="4728" y="6953"/>
                  </a:lnTo>
                  <a:cubicBezTo>
                    <a:pt x="4751" y="6965"/>
                    <a:pt x="4787" y="6989"/>
                    <a:pt x="4835" y="6989"/>
                  </a:cubicBezTo>
                  <a:lnTo>
                    <a:pt x="7073" y="6989"/>
                  </a:lnTo>
                  <a:cubicBezTo>
                    <a:pt x="7109" y="6989"/>
                    <a:pt x="7156" y="6965"/>
                    <a:pt x="7180" y="6953"/>
                  </a:cubicBezTo>
                  <a:lnTo>
                    <a:pt x="7371" y="6822"/>
                  </a:lnTo>
                  <a:close/>
                  <a:moveTo>
                    <a:pt x="1537" y="0"/>
                  </a:moveTo>
                  <a:cubicBezTo>
                    <a:pt x="977" y="0"/>
                    <a:pt x="513" y="465"/>
                    <a:pt x="513" y="1036"/>
                  </a:cubicBezTo>
                  <a:lnTo>
                    <a:pt x="513" y="6477"/>
                  </a:lnTo>
                  <a:lnTo>
                    <a:pt x="179" y="6477"/>
                  </a:lnTo>
                  <a:cubicBezTo>
                    <a:pt x="96" y="6477"/>
                    <a:pt x="1" y="6549"/>
                    <a:pt x="1" y="6656"/>
                  </a:cubicBezTo>
                  <a:lnTo>
                    <a:pt x="1" y="7025"/>
                  </a:lnTo>
                  <a:cubicBezTo>
                    <a:pt x="1" y="7584"/>
                    <a:pt x="453" y="8025"/>
                    <a:pt x="1001" y="8025"/>
                  </a:cubicBezTo>
                  <a:lnTo>
                    <a:pt x="10859" y="8025"/>
                  </a:lnTo>
                  <a:cubicBezTo>
                    <a:pt x="11407" y="8025"/>
                    <a:pt x="11848" y="7584"/>
                    <a:pt x="11848" y="7025"/>
                  </a:cubicBezTo>
                  <a:lnTo>
                    <a:pt x="11848" y="6656"/>
                  </a:lnTo>
                  <a:cubicBezTo>
                    <a:pt x="11871" y="6549"/>
                    <a:pt x="11800" y="6477"/>
                    <a:pt x="11705" y="6477"/>
                  </a:cubicBezTo>
                  <a:lnTo>
                    <a:pt x="11371" y="6477"/>
                  </a:lnTo>
                  <a:lnTo>
                    <a:pt x="11371" y="1036"/>
                  </a:lnTo>
                  <a:cubicBezTo>
                    <a:pt x="11371" y="465"/>
                    <a:pt x="10919" y="0"/>
                    <a:pt x="10347" y="0"/>
                  </a:cubicBezTo>
                  <a:lnTo>
                    <a:pt x="9609" y="0"/>
                  </a:lnTo>
                  <a:cubicBezTo>
                    <a:pt x="9514" y="0"/>
                    <a:pt x="9431" y="84"/>
                    <a:pt x="9431" y="179"/>
                  </a:cubicBezTo>
                  <a:cubicBezTo>
                    <a:pt x="9431" y="274"/>
                    <a:pt x="9502" y="357"/>
                    <a:pt x="9609" y="357"/>
                  </a:cubicBezTo>
                  <a:lnTo>
                    <a:pt x="10347" y="357"/>
                  </a:lnTo>
                  <a:cubicBezTo>
                    <a:pt x="10716" y="357"/>
                    <a:pt x="11038" y="679"/>
                    <a:pt x="11038" y="1048"/>
                  </a:cubicBezTo>
                  <a:lnTo>
                    <a:pt x="11038" y="6489"/>
                  </a:lnTo>
                  <a:lnTo>
                    <a:pt x="10645" y="6489"/>
                  </a:lnTo>
                  <a:lnTo>
                    <a:pt x="10645" y="1048"/>
                  </a:lnTo>
                  <a:cubicBezTo>
                    <a:pt x="10645" y="881"/>
                    <a:pt x="10514" y="750"/>
                    <a:pt x="10347" y="750"/>
                  </a:cubicBezTo>
                  <a:lnTo>
                    <a:pt x="1572" y="750"/>
                  </a:lnTo>
                  <a:cubicBezTo>
                    <a:pt x="1406" y="750"/>
                    <a:pt x="1275" y="881"/>
                    <a:pt x="1275" y="1048"/>
                  </a:cubicBezTo>
                  <a:lnTo>
                    <a:pt x="1275" y="3298"/>
                  </a:lnTo>
                  <a:cubicBezTo>
                    <a:pt x="1275" y="3382"/>
                    <a:pt x="1346" y="3477"/>
                    <a:pt x="1453" y="3477"/>
                  </a:cubicBezTo>
                  <a:cubicBezTo>
                    <a:pt x="1537" y="3477"/>
                    <a:pt x="1632" y="3393"/>
                    <a:pt x="1632" y="3298"/>
                  </a:cubicBezTo>
                  <a:lnTo>
                    <a:pt x="1632" y="1096"/>
                  </a:lnTo>
                  <a:lnTo>
                    <a:pt x="10300" y="1096"/>
                  </a:lnTo>
                  <a:lnTo>
                    <a:pt x="10300" y="6489"/>
                  </a:lnTo>
                  <a:lnTo>
                    <a:pt x="7323" y="6489"/>
                  </a:lnTo>
                  <a:cubicBezTo>
                    <a:pt x="7299" y="6489"/>
                    <a:pt x="7252" y="6513"/>
                    <a:pt x="7228" y="6525"/>
                  </a:cubicBezTo>
                  <a:lnTo>
                    <a:pt x="7026" y="6656"/>
                  </a:lnTo>
                  <a:lnTo>
                    <a:pt x="4882" y="6656"/>
                  </a:lnTo>
                  <a:lnTo>
                    <a:pt x="4692" y="6525"/>
                  </a:lnTo>
                  <a:cubicBezTo>
                    <a:pt x="4668" y="6513"/>
                    <a:pt x="4632" y="6489"/>
                    <a:pt x="4585" y="6489"/>
                  </a:cubicBezTo>
                  <a:lnTo>
                    <a:pt x="1596" y="6489"/>
                  </a:lnTo>
                  <a:lnTo>
                    <a:pt x="1596" y="4155"/>
                  </a:lnTo>
                  <a:cubicBezTo>
                    <a:pt x="1596" y="4072"/>
                    <a:pt x="1525" y="3977"/>
                    <a:pt x="1418" y="3977"/>
                  </a:cubicBezTo>
                  <a:cubicBezTo>
                    <a:pt x="1311" y="3977"/>
                    <a:pt x="1239" y="4048"/>
                    <a:pt x="1239" y="4155"/>
                  </a:cubicBezTo>
                  <a:lnTo>
                    <a:pt x="1239" y="6489"/>
                  </a:lnTo>
                  <a:lnTo>
                    <a:pt x="858" y="6489"/>
                  </a:lnTo>
                  <a:lnTo>
                    <a:pt x="858" y="1048"/>
                  </a:lnTo>
                  <a:cubicBezTo>
                    <a:pt x="858" y="679"/>
                    <a:pt x="1168" y="357"/>
                    <a:pt x="1537" y="357"/>
                  </a:cubicBezTo>
                  <a:lnTo>
                    <a:pt x="8871" y="357"/>
                  </a:lnTo>
                  <a:cubicBezTo>
                    <a:pt x="8966" y="357"/>
                    <a:pt x="9050" y="286"/>
                    <a:pt x="9050" y="179"/>
                  </a:cubicBezTo>
                  <a:cubicBezTo>
                    <a:pt x="9050" y="95"/>
                    <a:pt x="8978" y="0"/>
                    <a:pt x="88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16545;p92">
            <a:extLst>
              <a:ext uri="{FF2B5EF4-FFF2-40B4-BE49-F238E27FC236}">
                <a16:creationId xmlns:a16="http://schemas.microsoft.com/office/drawing/2014/main" id="{DDB19159-54FE-CAAE-8CB3-A714FB6AB21E}"/>
              </a:ext>
            </a:extLst>
          </p:cNvPr>
          <p:cNvGrpSpPr/>
          <p:nvPr/>
        </p:nvGrpSpPr>
        <p:grpSpPr>
          <a:xfrm>
            <a:off x="6942526" y="3273319"/>
            <a:ext cx="363252" cy="439718"/>
            <a:chOff x="5184517" y="2459481"/>
            <a:chExt cx="252062" cy="305122"/>
          </a:xfrm>
          <a:solidFill>
            <a:schemeClr val="bg1"/>
          </a:solidFill>
        </p:grpSpPr>
        <p:sp>
          <p:nvSpPr>
            <p:cNvPr id="302" name="Google Shape;16546;p92">
              <a:extLst>
                <a:ext uri="{FF2B5EF4-FFF2-40B4-BE49-F238E27FC236}">
                  <a16:creationId xmlns:a16="http://schemas.microsoft.com/office/drawing/2014/main" id="{BFC2C5D1-1B78-039A-5C49-709E83C6CF99}"/>
                </a:ext>
              </a:extLst>
            </p:cNvPr>
            <p:cNvSpPr/>
            <p:nvPr/>
          </p:nvSpPr>
          <p:spPr>
            <a:xfrm>
              <a:off x="5383486" y="2674747"/>
              <a:ext cx="13273" cy="13305"/>
            </a:xfrm>
            <a:custGeom>
              <a:avLst/>
              <a:gdLst/>
              <a:ahLst/>
              <a:cxnLst/>
              <a:rect l="l" t="t" r="r" b="b"/>
              <a:pathLst>
                <a:path w="417" h="418" extrusionOk="0">
                  <a:moveTo>
                    <a:pt x="203" y="0"/>
                  </a:moveTo>
                  <a:cubicBezTo>
                    <a:pt x="107" y="0"/>
                    <a:pt x="0" y="84"/>
                    <a:pt x="0" y="203"/>
                  </a:cubicBezTo>
                  <a:cubicBezTo>
                    <a:pt x="0" y="322"/>
                    <a:pt x="84" y="417"/>
                    <a:pt x="203" y="417"/>
                  </a:cubicBezTo>
                  <a:cubicBezTo>
                    <a:pt x="322" y="417"/>
                    <a:pt x="417" y="322"/>
                    <a:pt x="417" y="203"/>
                  </a:cubicBezTo>
                  <a:cubicBezTo>
                    <a:pt x="417" y="84"/>
                    <a:pt x="322"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6547;p92">
              <a:extLst>
                <a:ext uri="{FF2B5EF4-FFF2-40B4-BE49-F238E27FC236}">
                  <a16:creationId xmlns:a16="http://schemas.microsoft.com/office/drawing/2014/main" id="{B274E7F9-0A6F-0B5F-92AC-AF84BCDD796E}"/>
                </a:ext>
              </a:extLst>
            </p:cNvPr>
            <p:cNvSpPr/>
            <p:nvPr/>
          </p:nvSpPr>
          <p:spPr>
            <a:xfrm>
              <a:off x="5350128" y="2724402"/>
              <a:ext cx="11395" cy="11395"/>
            </a:xfrm>
            <a:custGeom>
              <a:avLst/>
              <a:gdLst/>
              <a:ahLst/>
              <a:cxnLst/>
              <a:rect l="l" t="t" r="r" b="b"/>
              <a:pathLst>
                <a:path w="358" h="358" extrusionOk="0">
                  <a:moveTo>
                    <a:pt x="179" y="0"/>
                  </a:moveTo>
                  <a:cubicBezTo>
                    <a:pt x="96" y="0"/>
                    <a:pt x="0" y="84"/>
                    <a:pt x="0" y="179"/>
                  </a:cubicBezTo>
                  <a:cubicBezTo>
                    <a:pt x="0" y="262"/>
                    <a:pt x="96" y="357"/>
                    <a:pt x="179" y="357"/>
                  </a:cubicBezTo>
                  <a:cubicBezTo>
                    <a:pt x="274" y="357"/>
                    <a:pt x="358" y="286"/>
                    <a:pt x="358" y="179"/>
                  </a:cubicBezTo>
                  <a:cubicBezTo>
                    <a:pt x="358"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6548;p92">
              <a:extLst>
                <a:ext uri="{FF2B5EF4-FFF2-40B4-BE49-F238E27FC236}">
                  <a16:creationId xmlns:a16="http://schemas.microsoft.com/office/drawing/2014/main" id="{7CB798ED-55C5-1AA9-B43A-2CC255E62FDC}"/>
                </a:ext>
              </a:extLst>
            </p:cNvPr>
            <p:cNvSpPr/>
            <p:nvPr/>
          </p:nvSpPr>
          <p:spPr>
            <a:xfrm>
              <a:off x="5254638" y="2666376"/>
              <a:ext cx="11395" cy="11427"/>
            </a:xfrm>
            <a:custGeom>
              <a:avLst/>
              <a:gdLst/>
              <a:ahLst/>
              <a:cxnLst/>
              <a:rect l="l" t="t" r="r" b="b"/>
              <a:pathLst>
                <a:path w="358" h="359" extrusionOk="0">
                  <a:moveTo>
                    <a:pt x="193" y="1"/>
                  </a:moveTo>
                  <a:cubicBezTo>
                    <a:pt x="188" y="1"/>
                    <a:pt x="183" y="1"/>
                    <a:pt x="179" y="2"/>
                  </a:cubicBezTo>
                  <a:cubicBezTo>
                    <a:pt x="83" y="2"/>
                    <a:pt x="0" y="97"/>
                    <a:pt x="0" y="180"/>
                  </a:cubicBezTo>
                  <a:cubicBezTo>
                    <a:pt x="0" y="275"/>
                    <a:pt x="71" y="359"/>
                    <a:pt x="179" y="359"/>
                  </a:cubicBezTo>
                  <a:cubicBezTo>
                    <a:pt x="262" y="359"/>
                    <a:pt x="357" y="287"/>
                    <a:pt x="357" y="180"/>
                  </a:cubicBezTo>
                  <a:cubicBezTo>
                    <a:pt x="357" y="90"/>
                    <a:pt x="273"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6549;p92">
              <a:extLst>
                <a:ext uri="{FF2B5EF4-FFF2-40B4-BE49-F238E27FC236}">
                  <a16:creationId xmlns:a16="http://schemas.microsoft.com/office/drawing/2014/main" id="{CB6FF59A-B429-A0AE-46ED-61D4B7D003DD}"/>
                </a:ext>
              </a:extLst>
            </p:cNvPr>
            <p:cNvSpPr/>
            <p:nvPr/>
          </p:nvSpPr>
          <p:spPr>
            <a:xfrm>
              <a:off x="5273959" y="2724402"/>
              <a:ext cx="11395" cy="11395"/>
            </a:xfrm>
            <a:custGeom>
              <a:avLst/>
              <a:gdLst/>
              <a:ahLst/>
              <a:cxnLst/>
              <a:rect l="l" t="t" r="r" b="b"/>
              <a:pathLst>
                <a:path w="358" h="358" extrusionOk="0">
                  <a:moveTo>
                    <a:pt x="179" y="0"/>
                  </a:moveTo>
                  <a:cubicBezTo>
                    <a:pt x="84" y="0"/>
                    <a:pt x="0" y="84"/>
                    <a:pt x="0" y="179"/>
                  </a:cubicBezTo>
                  <a:cubicBezTo>
                    <a:pt x="0" y="262"/>
                    <a:pt x="84" y="357"/>
                    <a:pt x="179" y="357"/>
                  </a:cubicBezTo>
                  <a:cubicBezTo>
                    <a:pt x="274" y="357"/>
                    <a:pt x="357" y="286"/>
                    <a:pt x="357" y="179"/>
                  </a:cubicBez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6550;p92">
              <a:extLst>
                <a:ext uri="{FF2B5EF4-FFF2-40B4-BE49-F238E27FC236}">
                  <a16:creationId xmlns:a16="http://schemas.microsoft.com/office/drawing/2014/main" id="{C791224E-8736-06E2-542F-B592004D8695}"/>
                </a:ext>
              </a:extLst>
            </p:cNvPr>
            <p:cNvSpPr/>
            <p:nvPr/>
          </p:nvSpPr>
          <p:spPr>
            <a:xfrm>
              <a:off x="5308049" y="2678917"/>
              <a:ext cx="14451" cy="14037"/>
            </a:xfrm>
            <a:custGeom>
              <a:avLst/>
              <a:gdLst/>
              <a:ahLst/>
              <a:cxnLst/>
              <a:rect l="l" t="t" r="r" b="b"/>
              <a:pathLst>
                <a:path w="454" h="441" extrusionOk="0">
                  <a:moveTo>
                    <a:pt x="227" y="0"/>
                  </a:moveTo>
                  <a:cubicBezTo>
                    <a:pt x="108" y="0"/>
                    <a:pt x="1" y="108"/>
                    <a:pt x="1" y="227"/>
                  </a:cubicBezTo>
                  <a:cubicBezTo>
                    <a:pt x="1" y="346"/>
                    <a:pt x="108" y="441"/>
                    <a:pt x="227" y="441"/>
                  </a:cubicBezTo>
                  <a:cubicBezTo>
                    <a:pt x="346" y="441"/>
                    <a:pt x="453" y="346"/>
                    <a:pt x="453" y="227"/>
                  </a:cubicBezTo>
                  <a:cubicBezTo>
                    <a:pt x="453" y="84"/>
                    <a:pt x="358" y="0"/>
                    <a:pt x="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6551;p92">
              <a:extLst>
                <a:ext uri="{FF2B5EF4-FFF2-40B4-BE49-F238E27FC236}">
                  <a16:creationId xmlns:a16="http://schemas.microsoft.com/office/drawing/2014/main" id="{89033F88-2EA0-9A77-B262-9C7B0A39C08E}"/>
                </a:ext>
              </a:extLst>
            </p:cNvPr>
            <p:cNvSpPr/>
            <p:nvPr/>
          </p:nvSpPr>
          <p:spPr>
            <a:xfrm>
              <a:off x="5184517" y="2459481"/>
              <a:ext cx="252062" cy="305122"/>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 name="Google Shape;16552;p92">
            <a:extLst>
              <a:ext uri="{FF2B5EF4-FFF2-40B4-BE49-F238E27FC236}">
                <a16:creationId xmlns:a16="http://schemas.microsoft.com/office/drawing/2014/main" id="{1DD9A7C7-2752-5A66-FB69-9362479B719E}"/>
              </a:ext>
            </a:extLst>
          </p:cNvPr>
          <p:cNvSpPr/>
          <p:nvPr/>
        </p:nvSpPr>
        <p:spPr>
          <a:xfrm>
            <a:off x="2066493" y="2568788"/>
            <a:ext cx="510680" cy="510726"/>
          </a:xfrm>
          <a:custGeom>
            <a:avLst/>
            <a:gdLst/>
            <a:ahLst/>
            <a:cxnLst/>
            <a:rect l="l" t="t" r="r" b="b"/>
            <a:pathLst>
              <a:path w="11133" h="11134" extrusionOk="0">
                <a:moveTo>
                  <a:pt x="2876" y="2961"/>
                </a:moveTo>
                <a:cubicBezTo>
                  <a:pt x="2929" y="2961"/>
                  <a:pt x="2983" y="2967"/>
                  <a:pt x="3036" y="2977"/>
                </a:cubicBezTo>
                <a:cubicBezTo>
                  <a:pt x="3358" y="3037"/>
                  <a:pt x="3584" y="3287"/>
                  <a:pt x="3656" y="3596"/>
                </a:cubicBezTo>
                <a:cubicBezTo>
                  <a:pt x="3703" y="3882"/>
                  <a:pt x="3608" y="4180"/>
                  <a:pt x="3382" y="4358"/>
                </a:cubicBezTo>
                <a:cubicBezTo>
                  <a:pt x="3239" y="4489"/>
                  <a:pt x="3144" y="4680"/>
                  <a:pt x="3144" y="4882"/>
                </a:cubicBezTo>
                <a:lnTo>
                  <a:pt x="3144" y="5239"/>
                </a:lnTo>
                <a:cubicBezTo>
                  <a:pt x="3144" y="5525"/>
                  <a:pt x="3370" y="5740"/>
                  <a:pt x="3644" y="5740"/>
                </a:cubicBezTo>
                <a:lnTo>
                  <a:pt x="5406" y="5740"/>
                </a:lnTo>
                <a:lnTo>
                  <a:pt x="5406" y="7502"/>
                </a:lnTo>
                <a:cubicBezTo>
                  <a:pt x="5406" y="7609"/>
                  <a:pt x="5311" y="7680"/>
                  <a:pt x="5227" y="7680"/>
                </a:cubicBezTo>
                <a:lnTo>
                  <a:pt x="4870" y="7680"/>
                </a:lnTo>
                <a:cubicBezTo>
                  <a:pt x="4763" y="7680"/>
                  <a:pt x="4668" y="7633"/>
                  <a:pt x="4596" y="7561"/>
                </a:cubicBezTo>
                <a:cubicBezTo>
                  <a:pt x="4386" y="7313"/>
                  <a:pt x="4084" y="7164"/>
                  <a:pt x="3770" y="7164"/>
                </a:cubicBezTo>
                <a:cubicBezTo>
                  <a:pt x="3693" y="7164"/>
                  <a:pt x="3614" y="7173"/>
                  <a:pt x="3537" y="7192"/>
                </a:cubicBezTo>
                <a:cubicBezTo>
                  <a:pt x="3096" y="7264"/>
                  <a:pt x="2739" y="7621"/>
                  <a:pt x="2655" y="8049"/>
                </a:cubicBezTo>
                <a:cubicBezTo>
                  <a:pt x="2584" y="8395"/>
                  <a:pt x="2667" y="8740"/>
                  <a:pt x="2882" y="9002"/>
                </a:cubicBezTo>
                <a:cubicBezTo>
                  <a:pt x="3084" y="9276"/>
                  <a:pt x="3417" y="9419"/>
                  <a:pt x="3739" y="9419"/>
                </a:cubicBezTo>
                <a:cubicBezTo>
                  <a:pt x="4084" y="9419"/>
                  <a:pt x="4394" y="9276"/>
                  <a:pt x="4608" y="9014"/>
                </a:cubicBezTo>
                <a:cubicBezTo>
                  <a:pt x="4668" y="8942"/>
                  <a:pt x="4763" y="8895"/>
                  <a:pt x="4870" y="8895"/>
                </a:cubicBezTo>
                <a:lnTo>
                  <a:pt x="5215" y="8895"/>
                </a:lnTo>
                <a:cubicBezTo>
                  <a:pt x="5322" y="8895"/>
                  <a:pt x="5394" y="8990"/>
                  <a:pt x="5394" y="9073"/>
                </a:cubicBezTo>
                <a:lnTo>
                  <a:pt x="5394" y="10812"/>
                </a:lnTo>
                <a:lnTo>
                  <a:pt x="870" y="10812"/>
                </a:lnTo>
                <a:cubicBezTo>
                  <a:pt x="572" y="10812"/>
                  <a:pt x="334" y="10573"/>
                  <a:pt x="334" y="10276"/>
                </a:cubicBezTo>
                <a:lnTo>
                  <a:pt x="334" y="5728"/>
                </a:lnTo>
                <a:lnTo>
                  <a:pt x="2084" y="5728"/>
                </a:lnTo>
                <a:cubicBezTo>
                  <a:pt x="2370" y="5728"/>
                  <a:pt x="2596" y="5513"/>
                  <a:pt x="2596" y="5228"/>
                </a:cubicBezTo>
                <a:lnTo>
                  <a:pt x="2596" y="4882"/>
                </a:lnTo>
                <a:cubicBezTo>
                  <a:pt x="2596" y="4680"/>
                  <a:pt x="2501" y="4477"/>
                  <a:pt x="2358" y="4358"/>
                </a:cubicBezTo>
                <a:cubicBezTo>
                  <a:pt x="2179" y="4216"/>
                  <a:pt x="2072" y="3989"/>
                  <a:pt x="2072" y="3751"/>
                </a:cubicBezTo>
                <a:cubicBezTo>
                  <a:pt x="2072" y="3513"/>
                  <a:pt x="2179" y="3287"/>
                  <a:pt x="2370" y="3144"/>
                </a:cubicBezTo>
                <a:cubicBezTo>
                  <a:pt x="2517" y="3024"/>
                  <a:pt x="2694" y="2961"/>
                  <a:pt x="2876" y="2961"/>
                </a:cubicBezTo>
                <a:close/>
                <a:moveTo>
                  <a:pt x="10287" y="334"/>
                </a:moveTo>
                <a:cubicBezTo>
                  <a:pt x="10585" y="334"/>
                  <a:pt x="10823" y="572"/>
                  <a:pt x="10823" y="870"/>
                </a:cubicBezTo>
                <a:lnTo>
                  <a:pt x="10823" y="5406"/>
                </a:lnTo>
                <a:lnTo>
                  <a:pt x="10633" y="5406"/>
                </a:lnTo>
                <a:cubicBezTo>
                  <a:pt x="10537" y="5406"/>
                  <a:pt x="10466" y="5478"/>
                  <a:pt x="10466" y="5573"/>
                </a:cubicBezTo>
                <a:cubicBezTo>
                  <a:pt x="10466" y="5656"/>
                  <a:pt x="10537" y="5728"/>
                  <a:pt x="10633" y="5728"/>
                </a:cubicBezTo>
                <a:lnTo>
                  <a:pt x="10811" y="5728"/>
                </a:lnTo>
                <a:lnTo>
                  <a:pt x="10811" y="10276"/>
                </a:lnTo>
                <a:cubicBezTo>
                  <a:pt x="10811" y="10573"/>
                  <a:pt x="10573" y="10812"/>
                  <a:pt x="10275" y="10812"/>
                </a:cubicBezTo>
                <a:lnTo>
                  <a:pt x="5739" y="10812"/>
                </a:lnTo>
                <a:lnTo>
                  <a:pt x="5739" y="9049"/>
                </a:lnTo>
                <a:cubicBezTo>
                  <a:pt x="5739" y="8764"/>
                  <a:pt x="5513" y="8549"/>
                  <a:pt x="5227" y="8549"/>
                </a:cubicBezTo>
                <a:lnTo>
                  <a:pt x="4882" y="8549"/>
                </a:lnTo>
                <a:cubicBezTo>
                  <a:pt x="4680" y="8549"/>
                  <a:pt x="4489" y="8633"/>
                  <a:pt x="4370" y="8788"/>
                </a:cubicBezTo>
                <a:cubicBezTo>
                  <a:pt x="4215" y="8966"/>
                  <a:pt x="3989" y="9061"/>
                  <a:pt x="3751" y="9061"/>
                </a:cubicBezTo>
                <a:cubicBezTo>
                  <a:pt x="3513" y="9061"/>
                  <a:pt x="3287" y="8966"/>
                  <a:pt x="3144" y="8764"/>
                </a:cubicBezTo>
                <a:cubicBezTo>
                  <a:pt x="2989" y="8573"/>
                  <a:pt x="2941" y="8335"/>
                  <a:pt x="2977" y="8097"/>
                </a:cubicBezTo>
                <a:cubicBezTo>
                  <a:pt x="3036" y="7787"/>
                  <a:pt x="3287" y="7549"/>
                  <a:pt x="3608" y="7490"/>
                </a:cubicBezTo>
                <a:cubicBezTo>
                  <a:pt x="3659" y="7479"/>
                  <a:pt x="3710" y="7473"/>
                  <a:pt x="3761" y="7473"/>
                </a:cubicBezTo>
                <a:cubicBezTo>
                  <a:pt x="3988" y="7473"/>
                  <a:pt x="4212" y="7577"/>
                  <a:pt x="4358" y="7752"/>
                </a:cubicBezTo>
                <a:cubicBezTo>
                  <a:pt x="4501" y="7906"/>
                  <a:pt x="4680" y="7990"/>
                  <a:pt x="4882" y="7990"/>
                </a:cubicBezTo>
                <a:lnTo>
                  <a:pt x="5239" y="7990"/>
                </a:lnTo>
                <a:cubicBezTo>
                  <a:pt x="5525" y="7990"/>
                  <a:pt x="5751" y="7775"/>
                  <a:pt x="5751" y="7490"/>
                </a:cubicBezTo>
                <a:lnTo>
                  <a:pt x="5751" y="5728"/>
                </a:lnTo>
                <a:lnTo>
                  <a:pt x="7501" y="5728"/>
                </a:lnTo>
                <a:cubicBezTo>
                  <a:pt x="7608" y="5728"/>
                  <a:pt x="7680" y="5823"/>
                  <a:pt x="7680" y="5906"/>
                </a:cubicBezTo>
                <a:lnTo>
                  <a:pt x="7680" y="6263"/>
                </a:lnTo>
                <a:cubicBezTo>
                  <a:pt x="7680" y="6371"/>
                  <a:pt x="7632" y="6478"/>
                  <a:pt x="7561" y="6537"/>
                </a:cubicBezTo>
                <a:cubicBezTo>
                  <a:pt x="7251" y="6799"/>
                  <a:pt x="7097" y="7204"/>
                  <a:pt x="7192" y="7609"/>
                </a:cubicBezTo>
                <a:cubicBezTo>
                  <a:pt x="7263" y="8037"/>
                  <a:pt x="7620" y="8395"/>
                  <a:pt x="8049" y="8490"/>
                </a:cubicBezTo>
                <a:cubicBezTo>
                  <a:pt x="8132" y="8502"/>
                  <a:pt x="8216" y="8514"/>
                  <a:pt x="8287" y="8514"/>
                </a:cubicBezTo>
                <a:cubicBezTo>
                  <a:pt x="8549" y="8514"/>
                  <a:pt x="8799" y="8418"/>
                  <a:pt x="9002" y="8264"/>
                </a:cubicBezTo>
                <a:cubicBezTo>
                  <a:pt x="9275" y="8049"/>
                  <a:pt x="9418" y="7728"/>
                  <a:pt x="9418" y="7394"/>
                </a:cubicBezTo>
                <a:cubicBezTo>
                  <a:pt x="9418" y="7061"/>
                  <a:pt x="9275" y="6740"/>
                  <a:pt x="9025" y="6537"/>
                </a:cubicBezTo>
                <a:cubicBezTo>
                  <a:pt x="8942" y="6478"/>
                  <a:pt x="8906" y="6371"/>
                  <a:pt x="8906" y="6263"/>
                </a:cubicBezTo>
                <a:lnTo>
                  <a:pt x="8906" y="5930"/>
                </a:lnTo>
                <a:cubicBezTo>
                  <a:pt x="8906" y="5823"/>
                  <a:pt x="8990" y="5751"/>
                  <a:pt x="9085" y="5751"/>
                </a:cubicBezTo>
                <a:lnTo>
                  <a:pt x="9954" y="5751"/>
                </a:lnTo>
                <a:cubicBezTo>
                  <a:pt x="10049" y="5751"/>
                  <a:pt x="10121" y="5668"/>
                  <a:pt x="10121" y="5585"/>
                </a:cubicBezTo>
                <a:cubicBezTo>
                  <a:pt x="10121" y="5489"/>
                  <a:pt x="10049" y="5418"/>
                  <a:pt x="9954" y="5418"/>
                </a:cubicBezTo>
                <a:lnTo>
                  <a:pt x="9085" y="5418"/>
                </a:lnTo>
                <a:cubicBezTo>
                  <a:pt x="8799" y="5418"/>
                  <a:pt x="8573" y="5644"/>
                  <a:pt x="8573" y="5918"/>
                </a:cubicBezTo>
                <a:lnTo>
                  <a:pt x="8573" y="6263"/>
                </a:lnTo>
                <a:cubicBezTo>
                  <a:pt x="8573" y="6478"/>
                  <a:pt x="8668" y="6668"/>
                  <a:pt x="8811" y="6787"/>
                </a:cubicBezTo>
                <a:cubicBezTo>
                  <a:pt x="8990" y="6930"/>
                  <a:pt x="9097" y="7156"/>
                  <a:pt x="9097" y="7394"/>
                </a:cubicBezTo>
                <a:cubicBezTo>
                  <a:pt x="9097" y="7633"/>
                  <a:pt x="8990" y="7859"/>
                  <a:pt x="8799" y="8014"/>
                </a:cubicBezTo>
                <a:cubicBezTo>
                  <a:pt x="8652" y="8124"/>
                  <a:pt x="8477" y="8185"/>
                  <a:pt x="8295" y="8185"/>
                </a:cubicBezTo>
                <a:cubicBezTo>
                  <a:pt x="8241" y="8185"/>
                  <a:pt x="8187" y="8179"/>
                  <a:pt x="8132" y="8168"/>
                </a:cubicBezTo>
                <a:cubicBezTo>
                  <a:pt x="7811" y="8109"/>
                  <a:pt x="7573" y="7859"/>
                  <a:pt x="7513" y="7549"/>
                </a:cubicBezTo>
                <a:cubicBezTo>
                  <a:pt x="7454" y="7264"/>
                  <a:pt x="7561" y="6966"/>
                  <a:pt x="7787" y="6787"/>
                </a:cubicBezTo>
                <a:cubicBezTo>
                  <a:pt x="7930" y="6656"/>
                  <a:pt x="8025" y="6478"/>
                  <a:pt x="8025" y="6263"/>
                </a:cubicBezTo>
                <a:lnTo>
                  <a:pt x="8025" y="5930"/>
                </a:lnTo>
                <a:cubicBezTo>
                  <a:pt x="8025" y="5644"/>
                  <a:pt x="7799" y="5418"/>
                  <a:pt x="7525" y="5418"/>
                </a:cubicBezTo>
                <a:lnTo>
                  <a:pt x="5763" y="5418"/>
                </a:lnTo>
                <a:lnTo>
                  <a:pt x="5763" y="3668"/>
                </a:lnTo>
                <a:cubicBezTo>
                  <a:pt x="5763" y="3561"/>
                  <a:pt x="5858" y="3489"/>
                  <a:pt x="5942" y="3489"/>
                </a:cubicBezTo>
                <a:lnTo>
                  <a:pt x="6299" y="3489"/>
                </a:lnTo>
                <a:cubicBezTo>
                  <a:pt x="6406" y="3489"/>
                  <a:pt x="6501" y="3525"/>
                  <a:pt x="6561" y="3608"/>
                </a:cubicBezTo>
                <a:cubicBezTo>
                  <a:pt x="6783" y="3859"/>
                  <a:pt x="7091" y="4001"/>
                  <a:pt x="7409" y="4001"/>
                </a:cubicBezTo>
                <a:cubicBezTo>
                  <a:pt x="7483" y="4001"/>
                  <a:pt x="7558" y="3993"/>
                  <a:pt x="7632" y="3977"/>
                </a:cubicBezTo>
                <a:cubicBezTo>
                  <a:pt x="8073" y="3906"/>
                  <a:pt x="8430" y="3549"/>
                  <a:pt x="8513" y="3108"/>
                </a:cubicBezTo>
                <a:cubicBezTo>
                  <a:pt x="8585" y="2775"/>
                  <a:pt x="8501" y="2430"/>
                  <a:pt x="8287" y="2156"/>
                </a:cubicBezTo>
                <a:cubicBezTo>
                  <a:pt x="8085" y="1894"/>
                  <a:pt x="7751" y="1739"/>
                  <a:pt x="7430" y="1739"/>
                </a:cubicBezTo>
                <a:cubicBezTo>
                  <a:pt x="7085" y="1739"/>
                  <a:pt x="6775" y="1894"/>
                  <a:pt x="6561" y="2144"/>
                </a:cubicBezTo>
                <a:cubicBezTo>
                  <a:pt x="6501" y="2215"/>
                  <a:pt x="6406" y="2263"/>
                  <a:pt x="6299" y="2263"/>
                </a:cubicBezTo>
                <a:lnTo>
                  <a:pt x="5954" y="2263"/>
                </a:lnTo>
                <a:cubicBezTo>
                  <a:pt x="5846" y="2263"/>
                  <a:pt x="5775" y="2180"/>
                  <a:pt x="5775" y="2084"/>
                </a:cubicBezTo>
                <a:lnTo>
                  <a:pt x="5775" y="1203"/>
                </a:lnTo>
                <a:cubicBezTo>
                  <a:pt x="5775" y="1120"/>
                  <a:pt x="5703" y="1048"/>
                  <a:pt x="5608" y="1048"/>
                </a:cubicBezTo>
                <a:cubicBezTo>
                  <a:pt x="5525" y="1048"/>
                  <a:pt x="5453" y="1120"/>
                  <a:pt x="5453" y="1203"/>
                </a:cubicBezTo>
                <a:lnTo>
                  <a:pt x="5453" y="2084"/>
                </a:lnTo>
                <a:cubicBezTo>
                  <a:pt x="5453" y="2370"/>
                  <a:pt x="5668" y="2596"/>
                  <a:pt x="5954" y="2596"/>
                </a:cubicBezTo>
                <a:lnTo>
                  <a:pt x="6299" y="2596"/>
                </a:lnTo>
                <a:cubicBezTo>
                  <a:pt x="6501" y="2596"/>
                  <a:pt x="6704" y="2501"/>
                  <a:pt x="6823" y="2358"/>
                </a:cubicBezTo>
                <a:cubicBezTo>
                  <a:pt x="6966" y="2180"/>
                  <a:pt x="7192" y="2072"/>
                  <a:pt x="7430" y="2072"/>
                </a:cubicBezTo>
                <a:cubicBezTo>
                  <a:pt x="7668" y="2072"/>
                  <a:pt x="7894" y="2180"/>
                  <a:pt x="8037" y="2370"/>
                </a:cubicBezTo>
                <a:cubicBezTo>
                  <a:pt x="8192" y="2561"/>
                  <a:pt x="8251" y="2799"/>
                  <a:pt x="8204" y="3037"/>
                </a:cubicBezTo>
                <a:cubicBezTo>
                  <a:pt x="8144" y="3346"/>
                  <a:pt x="7894" y="3584"/>
                  <a:pt x="7573" y="3644"/>
                </a:cubicBezTo>
                <a:cubicBezTo>
                  <a:pt x="7519" y="3656"/>
                  <a:pt x="7465" y="3661"/>
                  <a:pt x="7411" y="3661"/>
                </a:cubicBezTo>
                <a:cubicBezTo>
                  <a:pt x="7187" y="3661"/>
                  <a:pt x="6966" y="3564"/>
                  <a:pt x="6823" y="3382"/>
                </a:cubicBezTo>
                <a:cubicBezTo>
                  <a:pt x="6680" y="3227"/>
                  <a:pt x="6501" y="3144"/>
                  <a:pt x="6299" y="3144"/>
                </a:cubicBezTo>
                <a:lnTo>
                  <a:pt x="5942" y="3144"/>
                </a:lnTo>
                <a:cubicBezTo>
                  <a:pt x="5656" y="3144"/>
                  <a:pt x="5430" y="3370"/>
                  <a:pt x="5430" y="3644"/>
                </a:cubicBezTo>
                <a:lnTo>
                  <a:pt x="5430" y="5406"/>
                </a:lnTo>
                <a:lnTo>
                  <a:pt x="3679" y="5406"/>
                </a:lnTo>
                <a:cubicBezTo>
                  <a:pt x="3572" y="5406"/>
                  <a:pt x="3501" y="5311"/>
                  <a:pt x="3501" y="5228"/>
                </a:cubicBezTo>
                <a:lnTo>
                  <a:pt x="3501" y="4870"/>
                </a:lnTo>
                <a:cubicBezTo>
                  <a:pt x="3501" y="4763"/>
                  <a:pt x="3548" y="4656"/>
                  <a:pt x="3620" y="4597"/>
                </a:cubicBezTo>
                <a:cubicBezTo>
                  <a:pt x="3929" y="4335"/>
                  <a:pt x="4084" y="3930"/>
                  <a:pt x="3989" y="3525"/>
                </a:cubicBezTo>
                <a:cubicBezTo>
                  <a:pt x="3918" y="3096"/>
                  <a:pt x="3560" y="2739"/>
                  <a:pt x="3132" y="2656"/>
                </a:cubicBezTo>
                <a:cubicBezTo>
                  <a:pt x="3047" y="2635"/>
                  <a:pt x="2962" y="2626"/>
                  <a:pt x="2879" y="2626"/>
                </a:cubicBezTo>
                <a:cubicBezTo>
                  <a:pt x="2622" y="2626"/>
                  <a:pt x="2377" y="2717"/>
                  <a:pt x="2179" y="2870"/>
                </a:cubicBezTo>
                <a:cubicBezTo>
                  <a:pt x="1905" y="3084"/>
                  <a:pt x="1763" y="3406"/>
                  <a:pt x="1763" y="3739"/>
                </a:cubicBezTo>
                <a:cubicBezTo>
                  <a:pt x="1763" y="4085"/>
                  <a:pt x="1905" y="4394"/>
                  <a:pt x="2155" y="4597"/>
                </a:cubicBezTo>
                <a:cubicBezTo>
                  <a:pt x="2239" y="4656"/>
                  <a:pt x="2274" y="4763"/>
                  <a:pt x="2274" y="4870"/>
                </a:cubicBezTo>
                <a:lnTo>
                  <a:pt x="2274" y="5216"/>
                </a:lnTo>
                <a:cubicBezTo>
                  <a:pt x="2274" y="5311"/>
                  <a:pt x="2191" y="5394"/>
                  <a:pt x="2096" y="5394"/>
                </a:cubicBezTo>
                <a:lnTo>
                  <a:pt x="346" y="5394"/>
                </a:lnTo>
                <a:lnTo>
                  <a:pt x="346" y="870"/>
                </a:lnTo>
                <a:cubicBezTo>
                  <a:pt x="346" y="572"/>
                  <a:pt x="584" y="334"/>
                  <a:pt x="881" y="334"/>
                </a:cubicBezTo>
                <a:lnTo>
                  <a:pt x="5418" y="334"/>
                </a:lnTo>
                <a:lnTo>
                  <a:pt x="5418" y="513"/>
                </a:lnTo>
                <a:cubicBezTo>
                  <a:pt x="5418" y="596"/>
                  <a:pt x="5489" y="667"/>
                  <a:pt x="5584" y="667"/>
                </a:cubicBezTo>
                <a:cubicBezTo>
                  <a:pt x="5680" y="667"/>
                  <a:pt x="5751" y="596"/>
                  <a:pt x="5751" y="513"/>
                </a:cubicBezTo>
                <a:lnTo>
                  <a:pt x="5751" y="334"/>
                </a:lnTo>
                <a:close/>
                <a:moveTo>
                  <a:pt x="870" y="1"/>
                </a:moveTo>
                <a:cubicBezTo>
                  <a:pt x="393" y="1"/>
                  <a:pt x="0" y="394"/>
                  <a:pt x="0" y="870"/>
                </a:cubicBezTo>
                <a:lnTo>
                  <a:pt x="0" y="10276"/>
                </a:lnTo>
                <a:cubicBezTo>
                  <a:pt x="0" y="10752"/>
                  <a:pt x="393" y="11133"/>
                  <a:pt x="870" y="11133"/>
                </a:cubicBezTo>
                <a:lnTo>
                  <a:pt x="10275" y="11133"/>
                </a:lnTo>
                <a:cubicBezTo>
                  <a:pt x="10752" y="11133"/>
                  <a:pt x="11133" y="10752"/>
                  <a:pt x="11133" y="10276"/>
                </a:cubicBezTo>
                <a:lnTo>
                  <a:pt x="11133" y="870"/>
                </a:lnTo>
                <a:cubicBezTo>
                  <a:pt x="11133" y="394"/>
                  <a:pt x="10752" y="1"/>
                  <a:pt x="10275"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 name="Google Shape;16553;p92">
            <a:extLst>
              <a:ext uri="{FF2B5EF4-FFF2-40B4-BE49-F238E27FC236}">
                <a16:creationId xmlns:a16="http://schemas.microsoft.com/office/drawing/2014/main" id="{9AB441BC-9D22-928E-CEB6-E02C1EBEDDF9}"/>
              </a:ext>
            </a:extLst>
          </p:cNvPr>
          <p:cNvGrpSpPr/>
          <p:nvPr/>
        </p:nvGrpSpPr>
        <p:grpSpPr>
          <a:xfrm>
            <a:off x="8341772" y="2566632"/>
            <a:ext cx="359949" cy="524351"/>
            <a:chOff x="6155459" y="1969108"/>
            <a:chExt cx="249770" cy="363849"/>
          </a:xfrm>
          <a:solidFill>
            <a:schemeClr val="bg1"/>
          </a:solidFill>
        </p:grpSpPr>
        <p:sp>
          <p:nvSpPr>
            <p:cNvPr id="310" name="Google Shape;16554;p92">
              <a:extLst>
                <a:ext uri="{FF2B5EF4-FFF2-40B4-BE49-F238E27FC236}">
                  <a16:creationId xmlns:a16="http://schemas.microsoft.com/office/drawing/2014/main" id="{44CA11E4-D3A4-6226-104D-3A79AFACE3FE}"/>
                </a:ext>
              </a:extLst>
            </p:cNvPr>
            <p:cNvSpPr/>
            <p:nvPr/>
          </p:nvSpPr>
          <p:spPr>
            <a:xfrm>
              <a:off x="6195628" y="1969108"/>
              <a:ext cx="169813" cy="227012"/>
            </a:xfrm>
            <a:custGeom>
              <a:avLst/>
              <a:gdLst/>
              <a:ahLst/>
              <a:cxnLst/>
              <a:rect l="l" t="t" r="r" b="b"/>
              <a:pathLst>
                <a:path w="5335" h="7132" extrusionOk="0">
                  <a:moveTo>
                    <a:pt x="4120" y="333"/>
                  </a:moveTo>
                  <a:lnTo>
                    <a:pt x="4120" y="1750"/>
                  </a:lnTo>
                  <a:cubicBezTo>
                    <a:pt x="4120" y="1869"/>
                    <a:pt x="4084" y="1965"/>
                    <a:pt x="4036" y="2072"/>
                  </a:cubicBezTo>
                  <a:lnTo>
                    <a:pt x="3953" y="2238"/>
                  </a:lnTo>
                  <a:cubicBezTo>
                    <a:pt x="3941" y="2262"/>
                    <a:pt x="3941" y="2286"/>
                    <a:pt x="3941" y="2310"/>
                  </a:cubicBezTo>
                  <a:lnTo>
                    <a:pt x="3941" y="2667"/>
                  </a:lnTo>
                  <a:cubicBezTo>
                    <a:pt x="3941" y="3024"/>
                    <a:pt x="3786" y="3358"/>
                    <a:pt x="3536" y="3584"/>
                  </a:cubicBezTo>
                  <a:cubicBezTo>
                    <a:pt x="3292" y="3807"/>
                    <a:pt x="3011" y="3935"/>
                    <a:pt x="2699" y="3935"/>
                  </a:cubicBezTo>
                  <a:cubicBezTo>
                    <a:pt x="2661" y="3935"/>
                    <a:pt x="2623" y="3933"/>
                    <a:pt x="2584" y="3929"/>
                  </a:cubicBezTo>
                  <a:cubicBezTo>
                    <a:pt x="1917" y="3893"/>
                    <a:pt x="1405" y="3310"/>
                    <a:pt x="1405" y="2619"/>
                  </a:cubicBezTo>
                  <a:lnTo>
                    <a:pt x="1405" y="2310"/>
                  </a:lnTo>
                  <a:cubicBezTo>
                    <a:pt x="1405" y="2286"/>
                    <a:pt x="1405" y="2262"/>
                    <a:pt x="1393" y="2238"/>
                  </a:cubicBezTo>
                  <a:lnTo>
                    <a:pt x="1298" y="2072"/>
                  </a:lnTo>
                  <a:cubicBezTo>
                    <a:pt x="1262" y="1965"/>
                    <a:pt x="1227" y="1869"/>
                    <a:pt x="1227" y="1750"/>
                  </a:cubicBezTo>
                  <a:lnTo>
                    <a:pt x="1227" y="1238"/>
                  </a:lnTo>
                  <a:cubicBezTo>
                    <a:pt x="1227" y="738"/>
                    <a:pt x="1631" y="333"/>
                    <a:pt x="2131" y="333"/>
                  </a:cubicBezTo>
                  <a:close/>
                  <a:moveTo>
                    <a:pt x="3227" y="4155"/>
                  </a:moveTo>
                  <a:lnTo>
                    <a:pt x="3227" y="4346"/>
                  </a:lnTo>
                  <a:cubicBezTo>
                    <a:pt x="3227" y="4405"/>
                    <a:pt x="3239" y="4465"/>
                    <a:pt x="3251" y="4513"/>
                  </a:cubicBezTo>
                  <a:lnTo>
                    <a:pt x="2667" y="4965"/>
                  </a:lnTo>
                  <a:lnTo>
                    <a:pt x="2096" y="4524"/>
                  </a:lnTo>
                  <a:cubicBezTo>
                    <a:pt x="2108" y="4489"/>
                    <a:pt x="2120" y="4429"/>
                    <a:pt x="2120" y="4370"/>
                  </a:cubicBezTo>
                  <a:lnTo>
                    <a:pt x="2120" y="4155"/>
                  </a:lnTo>
                  <a:cubicBezTo>
                    <a:pt x="2251" y="4215"/>
                    <a:pt x="2405" y="4251"/>
                    <a:pt x="2572" y="4251"/>
                  </a:cubicBezTo>
                  <a:lnTo>
                    <a:pt x="2667" y="4251"/>
                  </a:lnTo>
                  <a:cubicBezTo>
                    <a:pt x="2870" y="4251"/>
                    <a:pt x="3048" y="4215"/>
                    <a:pt x="3227" y="4155"/>
                  </a:cubicBezTo>
                  <a:close/>
                  <a:moveTo>
                    <a:pt x="2131" y="0"/>
                  </a:moveTo>
                  <a:cubicBezTo>
                    <a:pt x="1453" y="0"/>
                    <a:pt x="905" y="560"/>
                    <a:pt x="905" y="1238"/>
                  </a:cubicBezTo>
                  <a:lnTo>
                    <a:pt x="905" y="1750"/>
                  </a:lnTo>
                  <a:cubicBezTo>
                    <a:pt x="905" y="1905"/>
                    <a:pt x="941" y="2072"/>
                    <a:pt x="1024" y="2215"/>
                  </a:cubicBezTo>
                  <a:lnTo>
                    <a:pt x="1084" y="2358"/>
                  </a:lnTo>
                  <a:lnTo>
                    <a:pt x="1084" y="2619"/>
                  </a:lnTo>
                  <a:cubicBezTo>
                    <a:pt x="1084" y="3191"/>
                    <a:pt x="1358" y="3703"/>
                    <a:pt x="1798" y="3989"/>
                  </a:cubicBezTo>
                  <a:lnTo>
                    <a:pt x="1798" y="4358"/>
                  </a:lnTo>
                  <a:cubicBezTo>
                    <a:pt x="1798" y="4453"/>
                    <a:pt x="1739" y="4524"/>
                    <a:pt x="1655" y="4536"/>
                  </a:cubicBezTo>
                  <a:lnTo>
                    <a:pt x="631" y="4858"/>
                  </a:lnTo>
                  <a:cubicBezTo>
                    <a:pt x="262" y="4977"/>
                    <a:pt x="0" y="5298"/>
                    <a:pt x="0" y="5703"/>
                  </a:cubicBezTo>
                  <a:lnTo>
                    <a:pt x="0" y="6965"/>
                  </a:lnTo>
                  <a:cubicBezTo>
                    <a:pt x="0" y="7060"/>
                    <a:pt x="84" y="7132"/>
                    <a:pt x="167" y="7132"/>
                  </a:cubicBezTo>
                  <a:cubicBezTo>
                    <a:pt x="262" y="7132"/>
                    <a:pt x="334" y="7060"/>
                    <a:pt x="334" y="6965"/>
                  </a:cubicBezTo>
                  <a:lnTo>
                    <a:pt x="334" y="5703"/>
                  </a:lnTo>
                  <a:cubicBezTo>
                    <a:pt x="334" y="5465"/>
                    <a:pt x="500" y="5239"/>
                    <a:pt x="715" y="5179"/>
                  </a:cubicBezTo>
                  <a:lnTo>
                    <a:pt x="1750" y="4870"/>
                  </a:lnTo>
                  <a:cubicBezTo>
                    <a:pt x="1810" y="4858"/>
                    <a:pt x="1846" y="4822"/>
                    <a:pt x="1893" y="4798"/>
                  </a:cubicBezTo>
                  <a:lnTo>
                    <a:pt x="2465" y="5227"/>
                  </a:lnTo>
                  <a:cubicBezTo>
                    <a:pt x="2524" y="5275"/>
                    <a:pt x="2596" y="5298"/>
                    <a:pt x="2667" y="5298"/>
                  </a:cubicBezTo>
                  <a:cubicBezTo>
                    <a:pt x="2739" y="5298"/>
                    <a:pt x="2822" y="5275"/>
                    <a:pt x="2882" y="5227"/>
                  </a:cubicBezTo>
                  <a:lnTo>
                    <a:pt x="3441" y="4798"/>
                  </a:lnTo>
                  <a:cubicBezTo>
                    <a:pt x="3489" y="4822"/>
                    <a:pt x="3536" y="4858"/>
                    <a:pt x="3596" y="4870"/>
                  </a:cubicBezTo>
                  <a:lnTo>
                    <a:pt x="4620" y="5179"/>
                  </a:lnTo>
                  <a:cubicBezTo>
                    <a:pt x="4858" y="5251"/>
                    <a:pt x="5001" y="5465"/>
                    <a:pt x="5001" y="5703"/>
                  </a:cubicBezTo>
                  <a:lnTo>
                    <a:pt x="5001" y="6965"/>
                  </a:lnTo>
                  <a:cubicBezTo>
                    <a:pt x="5001" y="7060"/>
                    <a:pt x="5084" y="7132"/>
                    <a:pt x="5168" y="7132"/>
                  </a:cubicBezTo>
                  <a:cubicBezTo>
                    <a:pt x="5263" y="7132"/>
                    <a:pt x="5334" y="7060"/>
                    <a:pt x="5334" y="6965"/>
                  </a:cubicBezTo>
                  <a:lnTo>
                    <a:pt x="5334" y="5703"/>
                  </a:lnTo>
                  <a:cubicBezTo>
                    <a:pt x="5334" y="5322"/>
                    <a:pt x="5084" y="4977"/>
                    <a:pt x="4715" y="4870"/>
                  </a:cubicBezTo>
                  <a:lnTo>
                    <a:pt x="3679" y="4560"/>
                  </a:lnTo>
                  <a:cubicBezTo>
                    <a:pt x="3608" y="4524"/>
                    <a:pt x="3548" y="4453"/>
                    <a:pt x="3548" y="4382"/>
                  </a:cubicBezTo>
                  <a:lnTo>
                    <a:pt x="3548" y="4012"/>
                  </a:lnTo>
                  <a:cubicBezTo>
                    <a:pt x="3620" y="3965"/>
                    <a:pt x="3703" y="3905"/>
                    <a:pt x="3763" y="3846"/>
                  </a:cubicBezTo>
                  <a:cubicBezTo>
                    <a:pt x="4084" y="3548"/>
                    <a:pt x="4263" y="3120"/>
                    <a:pt x="4263" y="2679"/>
                  </a:cubicBezTo>
                  <a:lnTo>
                    <a:pt x="4263" y="2369"/>
                  </a:lnTo>
                  <a:lnTo>
                    <a:pt x="4322" y="2238"/>
                  </a:lnTo>
                  <a:cubicBezTo>
                    <a:pt x="4394" y="2084"/>
                    <a:pt x="4441" y="1917"/>
                    <a:pt x="4441" y="1762"/>
                  </a:cubicBezTo>
                  <a:lnTo>
                    <a:pt x="4441" y="167"/>
                  </a:lnTo>
                  <a:cubicBezTo>
                    <a:pt x="4441" y="83"/>
                    <a:pt x="4370" y="0"/>
                    <a:pt x="42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6555;p92">
              <a:extLst>
                <a:ext uri="{FF2B5EF4-FFF2-40B4-BE49-F238E27FC236}">
                  <a16:creationId xmlns:a16="http://schemas.microsoft.com/office/drawing/2014/main" id="{5715B03A-C36E-BE97-49B0-6EF4DF7F92D8}"/>
                </a:ext>
              </a:extLst>
            </p:cNvPr>
            <p:cNvSpPr/>
            <p:nvPr/>
          </p:nvSpPr>
          <p:spPr>
            <a:xfrm>
              <a:off x="6275585" y="2146083"/>
              <a:ext cx="10249" cy="50037"/>
            </a:xfrm>
            <a:custGeom>
              <a:avLst/>
              <a:gdLst/>
              <a:ahLst/>
              <a:cxnLst/>
              <a:rect l="l" t="t" r="r" b="b"/>
              <a:pathLst>
                <a:path w="322" h="1572" extrusionOk="0">
                  <a:moveTo>
                    <a:pt x="155" y="0"/>
                  </a:moveTo>
                  <a:cubicBezTo>
                    <a:pt x="72" y="0"/>
                    <a:pt x="0" y="72"/>
                    <a:pt x="0" y="155"/>
                  </a:cubicBezTo>
                  <a:lnTo>
                    <a:pt x="0" y="1405"/>
                  </a:lnTo>
                  <a:cubicBezTo>
                    <a:pt x="0" y="1500"/>
                    <a:pt x="72" y="1572"/>
                    <a:pt x="155" y="1572"/>
                  </a:cubicBezTo>
                  <a:cubicBezTo>
                    <a:pt x="251" y="1572"/>
                    <a:pt x="322" y="1500"/>
                    <a:pt x="322" y="1405"/>
                  </a:cubicBezTo>
                  <a:lnTo>
                    <a:pt x="322" y="155"/>
                  </a:lnTo>
                  <a:cubicBezTo>
                    <a:pt x="322" y="72"/>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6556;p92">
              <a:extLst>
                <a:ext uri="{FF2B5EF4-FFF2-40B4-BE49-F238E27FC236}">
                  <a16:creationId xmlns:a16="http://schemas.microsoft.com/office/drawing/2014/main" id="{E3AB17A8-5588-6BB2-B4B5-0A329B05755B}"/>
                </a:ext>
              </a:extLst>
            </p:cNvPr>
            <p:cNvSpPr/>
            <p:nvPr/>
          </p:nvSpPr>
          <p:spPr>
            <a:xfrm>
              <a:off x="6223671" y="2157446"/>
              <a:ext cx="10631" cy="38673"/>
            </a:xfrm>
            <a:custGeom>
              <a:avLst/>
              <a:gdLst/>
              <a:ahLst/>
              <a:cxnLst/>
              <a:rect l="l" t="t" r="r" b="b"/>
              <a:pathLst>
                <a:path w="334" h="1215" extrusionOk="0">
                  <a:moveTo>
                    <a:pt x="167" y="0"/>
                  </a:moveTo>
                  <a:cubicBezTo>
                    <a:pt x="84" y="0"/>
                    <a:pt x="0" y="72"/>
                    <a:pt x="0" y="155"/>
                  </a:cubicBezTo>
                  <a:lnTo>
                    <a:pt x="0" y="1048"/>
                  </a:lnTo>
                  <a:cubicBezTo>
                    <a:pt x="0" y="1143"/>
                    <a:pt x="84" y="1215"/>
                    <a:pt x="167" y="1215"/>
                  </a:cubicBezTo>
                  <a:cubicBezTo>
                    <a:pt x="250" y="1215"/>
                    <a:pt x="334" y="1143"/>
                    <a:pt x="334" y="1048"/>
                  </a:cubicBezTo>
                  <a:lnTo>
                    <a:pt x="334" y="155"/>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6557;p92">
              <a:extLst>
                <a:ext uri="{FF2B5EF4-FFF2-40B4-BE49-F238E27FC236}">
                  <a16:creationId xmlns:a16="http://schemas.microsoft.com/office/drawing/2014/main" id="{006982BA-7925-BD69-382A-E7819842BCA6}"/>
                </a:ext>
              </a:extLst>
            </p:cNvPr>
            <p:cNvSpPr/>
            <p:nvPr/>
          </p:nvSpPr>
          <p:spPr>
            <a:xfrm>
              <a:off x="6326736" y="2157446"/>
              <a:ext cx="10281" cy="38673"/>
            </a:xfrm>
            <a:custGeom>
              <a:avLst/>
              <a:gdLst/>
              <a:ahLst/>
              <a:cxnLst/>
              <a:rect l="l" t="t" r="r" b="b"/>
              <a:pathLst>
                <a:path w="323" h="1215" extrusionOk="0">
                  <a:moveTo>
                    <a:pt x="156" y="0"/>
                  </a:moveTo>
                  <a:cubicBezTo>
                    <a:pt x="72" y="0"/>
                    <a:pt x="1" y="72"/>
                    <a:pt x="1" y="155"/>
                  </a:cubicBezTo>
                  <a:lnTo>
                    <a:pt x="1" y="1048"/>
                  </a:lnTo>
                  <a:cubicBezTo>
                    <a:pt x="1" y="1143"/>
                    <a:pt x="72" y="1215"/>
                    <a:pt x="156" y="1215"/>
                  </a:cubicBezTo>
                  <a:cubicBezTo>
                    <a:pt x="251" y="1215"/>
                    <a:pt x="322" y="1143"/>
                    <a:pt x="322" y="1048"/>
                  </a:cubicBezTo>
                  <a:lnTo>
                    <a:pt x="322" y="155"/>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6558;p92">
              <a:extLst>
                <a:ext uri="{FF2B5EF4-FFF2-40B4-BE49-F238E27FC236}">
                  <a16:creationId xmlns:a16="http://schemas.microsoft.com/office/drawing/2014/main" id="{F4310FB1-00AD-60A1-3603-D7614AD54B6F}"/>
                </a:ext>
              </a:extLst>
            </p:cNvPr>
            <p:cNvSpPr/>
            <p:nvPr/>
          </p:nvSpPr>
          <p:spPr>
            <a:xfrm>
              <a:off x="6264222" y="2299949"/>
              <a:ext cx="33008" cy="33008"/>
            </a:xfrm>
            <a:custGeom>
              <a:avLst/>
              <a:gdLst/>
              <a:ahLst/>
              <a:cxnLst/>
              <a:rect l="l" t="t" r="r" b="b"/>
              <a:pathLst>
                <a:path w="1037" h="1037" extrusionOk="0">
                  <a:moveTo>
                    <a:pt x="512" y="322"/>
                  </a:moveTo>
                  <a:cubicBezTo>
                    <a:pt x="619" y="322"/>
                    <a:pt x="715" y="417"/>
                    <a:pt x="715" y="524"/>
                  </a:cubicBezTo>
                  <a:cubicBezTo>
                    <a:pt x="715" y="619"/>
                    <a:pt x="619" y="715"/>
                    <a:pt x="512" y="715"/>
                  </a:cubicBezTo>
                  <a:cubicBezTo>
                    <a:pt x="417" y="715"/>
                    <a:pt x="322" y="619"/>
                    <a:pt x="322" y="524"/>
                  </a:cubicBezTo>
                  <a:cubicBezTo>
                    <a:pt x="322" y="417"/>
                    <a:pt x="417" y="322"/>
                    <a:pt x="512" y="322"/>
                  </a:cubicBezTo>
                  <a:close/>
                  <a:moveTo>
                    <a:pt x="512" y="0"/>
                  </a:moveTo>
                  <a:cubicBezTo>
                    <a:pt x="238" y="0"/>
                    <a:pt x="0" y="238"/>
                    <a:pt x="0" y="524"/>
                  </a:cubicBezTo>
                  <a:cubicBezTo>
                    <a:pt x="0" y="798"/>
                    <a:pt x="238" y="1036"/>
                    <a:pt x="512" y="1036"/>
                  </a:cubicBezTo>
                  <a:cubicBezTo>
                    <a:pt x="798" y="1036"/>
                    <a:pt x="1036" y="798"/>
                    <a:pt x="1036" y="524"/>
                  </a:cubicBezTo>
                  <a:cubicBezTo>
                    <a:pt x="1036" y="238"/>
                    <a:pt x="798"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6559;p92">
              <a:extLst>
                <a:ext uri="{FF2B5EF4-FFF2-40B4-BE49-F238E27FC236}">
                  <a16:creationId xmlns:a16="http://schemas.microsoft.com/office/drawing/2014/main" id="{5DD0ED26-91AF-B93D-B303-79C307B8D7CA}"/>
                </a:ext>
              </a:extLst>
            </p:cNvPr>
            <p:cNvSpPr/>
            <p:nvPr/>
          </p:nvSpPr>
          <p:spPr>
            <a:xfrm>
              <a:off x="6155459" y="2299949"/>
              <a:ext cx="33358" cy="33008"/>
            </a:xfrm>
            <a:custGeom>
              <a:avLst/>
              <a:gdLst/>
              <a:ahLst/>
              <a:cxnLst/>
              <a:rect l="l" t="t" r="r" b="b"/>
              <a:pathLst>
                <a:path w="1048" h="1037" extrusionOk="0">
                  <a:moveTo>
                    <a:pt x="524" y="322"/>
                  </a:moveTo>
                  <a:cubicBezTo>
                    <a:pt x="631" y="322"/>
                    <a:pt x="715" y="417"/>
                    <a:pt x="715" y="524"/>
                  </a:cubicBezTo>
                  <a:cubicBezTo>
                    <a:pt x="715" y="619"/>
                    <a:pt x="631" y="715"/>
                    <a:pt x="524" y="715"/>
                  </a:cubicBezTo>
                  <a:cubicBezTo>
                    <a:pt x="417" y="715"/>
                    <a:pt x="334" y="619"/>
                    <a:pt x="334" y="524"/>
                  </a:cubicBezTo>
                  <a:cubicBezTo>
                    <a:pt x="334" y="417"/>
                    <a:pt x="417" y="322"/>
                    <a:pt x="524" y="322"/>
                  </a:cubicBezTo>
                  <a:close/>
                  <a:moveTo>
                    <a:pt x="524" y="0"/>
                  </a:moveTo>
                  <a:cubicBezTo>
                    <a:pt x="238" y="0"/>
                    <a:pt x="0" y="238"/>
                    <a:pt x="0" y="524"/>
                  </a:cubicBezTo>
                  <a:cubicBezTo>
                    <a:pt x="0" y="798"/>
                    <a:pt x="238" y="1036"/>
                    <a:pt x="524" y="1036"/>
                  </a:cubicBezTo>
                  <a:cubicBezTo>
                    <a:pt x="810" y="1036"/>
                    <a:pt x="1048" y="798"/>
                    <a:pt x="1048" y="524"/>
                  </a:cubicBezTo>
                  <a:cubicBezTo>
                    <a:pt x="1048" y="238"/>
                    <a:pt x="810"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6560;p92">
              <a:extLst>
                <a:ext uri="{FF2B5EF4-FFF2-40B4-BE49-F238E27FC236}">
                  <a16:creationId xmlns:a16="http://schemas.microsoft.com/office/drawing/2014/main" id="{F82D6C4A-8AA2-251F-C3F2-0753FEC7FF00}"/>
                </a:ext>
              </a:extLst>
            </p:cNvPr>
            <p:cNvSpPr/>
            <p:nvPr/>
          </p:nvSpPr>
          <p:spPr>
            <a:xfrm>
              <a:off x="6372221" y="2299949"/>
              <a:ext cx="33008" cy="33008"/>
            </a:xfrm>
            <a:custGeom>
              <a:avLst/>
              <a:gdLst/>
              <a:ahLst/>
              <a:cxnLst/>
              <a:rect l="l" t="t" r="r" b="b"/>
              <a:pathLst>
                <a:path w="1037" h="1037" extrusionOk="0">
                  <a:moveTo>
                    <a:pt x="513" y="322"/>
                  </a:moveTo>
                  <a:cubicBezTo>
                    <a:pt x="620" y="322"/>
                    <a:pt x="715" y="417"/>
                    <a:pt x="715" y="524"/>
                  </a:cubicBezTo>
                  <a:cubicBezTo>
                    <a:pt x="715" y="619"/>
                    <a:pt x="620" y="715"/>
                    <a:pt x="513" y="715"/>
                  </a:cubicBezTo>
                  <a:cubicBezTo>
                    <a:pt x="417" y="715"/>
                    <a:pt x="322" y="619"/>
                    <a:pt x="322" y="524"/>
                  </a:cubicBezTo>
                  <a:cubicBezTo>
                    <a:pt x="322" y="417"/>
                    <a:pt x="417" y="322"/>
                    <a:pt x="513" y="322"/>
                  </a:cubicBezTo>
                  <a:close/>
                  <a:moveTo>
                    <a:pt x="513" y="0"/>
                  </a:moveTo>
                  <a:cubicBezTo>
                    <a:pt x="239" y="0"/>
                    <a:pt x="1" y="238"/>
                    <a:pt x="1" y="524"/>
                  </a:cubicBezTo>
                  <a:cubicBezTo>
                    <a:pt x="1" y="798"/>
                    <a:pt x="239" y="1036"/>
                    <a:pt x="513" y="1036"/>
                  </a:cubicBezTo>
                  <a:cubicBezTo>
                    <a:pt x="798" y="1036"/>
                    <a:pt x="1036" y="798"/>
                    <a:pt x="1036" y="524"/>
                  </a:cubicBezTo>
                  <a:cubicBezTo>
                    <a:pt x="1036" y="238"/>
                    <a:pt x="810"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6561;p92">
              <a:extLst>
                <a:ext uri="{FF2B5EF4-FFF2-40B4-BE49-F238E27FC236}">
                  <a16:creationId xmlns:a16="http://schemas.microsoft.com/office/drawing/2014/main" id="{7E0C8B1F-7A6A-6DD2-D92B-947A0E5D90B5}"/>
                </a:ext>
              </a:extLst>
            </p:cNvPr>
            <p:cNvSpPr/>
            <p:nvPr/>
          </p:nvSpPr>
          <p:spPr>
            <a:xfrm>
              <a:off x="6185379" y="2208597"/>
              <a:ext cx="189134" cy="84763"/>
            </a:xfrm>
            <a:custGeom>
              <a:avLst/>
              <a:gdLst/>
              <a:ahLst/>
              <a:cxnLst/>
              <a:rect l="l" t="t" r="r" b="b"/>
              <a:pathLst>
                <a:path w="5942" h="2663" extrusionOk="0">
                  <a:moveTo>
                    <a:pt x="2977" y="1"/>
                  </a:moveTo>
                  <a:cubicBezTo>
                    <a:pt x="2894" y="1"/>
                    <a:pt x="2811" y="72"/>
                    <a:pt x="2811" y="156"/>
                  </a:cubicBezTo>
                  <a:lnTo>
                    <a:pt x="2811" y="715"/>
                  </a:lnTo>
                  <a:lnTo>
                    <a:pt x="1644" y="715"/>
                  </a:lnTo>
                  <a:cubicBezTo>
                    <a:pt x="1418" y="715"/>
                    <a:pt x="1191" y="810"/>
                    <a:pt x="1060" y="1013"/>
                  </a:cubicBezTo>
                  <a:lnTo>
                    <a:pt x="60" y="2394"/>
                  </a:lnTo>
                  <a:cubicBezTo>
                    <a:pt x="1" y="2465"/>
                    <a:pt x="25" y="2573"/>
                    <a:pt x="108" y="2632"/>
                  </a:cubicBezTo>
                  <a:cubicBezTo>
                    <a:pt x="133" y="2653"/>
                    <a:pt x="162" y="2662"/>
                    <a:pt x="193" y="2662"/>
                  </a:cubicBezTo>
                  <a:cubicBezTo>
                    <a:pt x="249" y="2662"/>
                    <a:pt x="307" y="2631"/>
                    <a:pt x="346" y="2584"/>
                  </a:cubicBezTo>
                  <a:lnTo>
                    <a:pt x="1334" y="1203"/>
                  </a:lnTo>
                  <a:cubicBezTo>
                    <a:pt x="1418" y="1096"/>
                    <a:pt x="1513" y="1049"/>
                    <a:pt x="1632" y="1049"/>
                  </a:cubicBezTo>
                  <a:lnTo>
                    <a:pt x="2811" y="1049"/>
                  </a:lnTo>
                  <a:lnTo>
                    <a:pt x="2811" y="2323"/>
                  </a:lnTo>
                  <a:cubicBezTo>
                    <a:pt x="2811" y="2406"/>
                    <a:pt x="2894" y="2477"/>
                    <a:pt x="2977" y="2477"/>
                  </a:cubicBezTo>
                  <a:cubicBezTo>
                    <a:pt x="3061" y="2477"/>
                    <a:pt x="3144" y="2406"/>
                    <a:pt x="3144" y="2323"/>
                  </a:cubicBezTo>
                  <a:lnTo>
                    <a:pt x="3144" y="1049"/>
                  </a:lnTo>
                  <a:lnTo>
                    <a:pt x="4323" y="1049"/>
                  </a:lnTo>
                  <a:cubicBezTo>
                    <a:pt x="4430" y="1049"/>
                    <a:pt x="4549" y="1108"/>
                    <a:pt x="4620" y="1203"/>
                  </a:cubicBezTo>
                  <a:lnTo>
                    <a:pt x="5609" y="2584"/>
                  </a:lnTo>
                  <a:cubicBezTo>
                    <a:pt x="5644" y="2632"/>
                    <a:pt x="5704" y="2656"/>
                    <a:pt x="5752" y="2656"/>
                  </a:cubicBezTo>
                  <a:cubicBezTo>
                    <a:pt x="5775" y="2656"/>
                    <a:pt x="5823" y="2644"/>
                    <a:pt x="5847" y="2632"/>
                  </a:cubicBezTo>
                  <a:cubicBezTo>
                    <a:pt x="5930" y="2573"/>
                    <a:pt x="5942" y="2465"/>
                    <a:pt x="5882" y="2394"/>
                  </a:cubicBezTo>
                  <a:lnTo>
                    <a:pt x="4882" y="1013"/>
                  </a:lnTo>
                  <a:cubicBezTo>
                    <a:pt x="4751" y="834"/>
                    <a:pt x="4537" y="715"/>
                    <a:pt x="4299" y="715"/>
                  </a:cubicBezTo>
                  <a:lnTo>
                    <a:pt x="3144" y="715"/>
                  </a:lnTo>
                  <a:lnTo>
                    <a:pt x="3144" y="156"/>
                  </a:lnTo>
                  <a:cubicBezTo>
                    <a:pt x="3144" y="72"/>
                    <a:pt x="3073"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6562;p92">
              <a:extLst>
                <a:ext uri="{FF2B5EF4-FFF2-40B4-BE49-F238E27FC236}">
                  <a16:creationId xmlns:a16="http://schemas.microsoft.com/office/drawing/2014/main" id="{05A9F2E0-8A25-724F-A507-477FFFB6A532}"/>
                </a:ext>
              </a:extLst>
            </p:cNvPr>
            <p:cNvSpPr/>
            <p:nvPr/>
          </p:nvSpPr>
          <p:spPr>
            <a:xfrm>
              <a:off x="6246397" y="2010773"/>
              <a:ext cx="69007" cy="25814"/>
            </a:xfrm>
            <a:custGeom>
              <a:avLst/>
              <a:gdLst/>
              <a:ahLst/>
              <a:cxnLst/>
              <a:rect l="l" t="t" r="r" b="b"/>
              <a:pathLst>
                <a:path w="2168" h="811" extrusionOk="0">
                  <a:moveTo>
                    <a:pt x="951" y="1"/>
                  </a:moveTo>
                  <a:cubicBezTo>
                    <a:pt x="505" y="1"/>
                    <a:pt x="146" y="113"/>
                    <a:pt x="120" y="120"/>
                  </a:cubicBezTo>
                  <a:cubicBezTo>
                    <a:pt x="48" y="156"/>
                    <a:pt x="1" y="215"/>
                    <a:pt x="1" y="287"/>
                  </a:cubicBezTo>
                  <a:lnTo>
                    <a:pt x="1" y="644"/>
                  </a:lnTo>
                  <a:cubicBezTo>
                    <a:pt x="1" y="739"/>
                    <a:pt x="84" y="810"/>
                    <a:pt x="167" y="810"/>
                  </a:cubicBezTo>
                  <a:cubicBezTo>
                    <a:pt x="263" y="810"/>
                    <a:pt x="334" y="739"/>
                    <a:pt x="334" y="644"/>
                  </a:cubicBezTo>
                  <a:lnTo>
                    <a:pt x="334" y="406"/>
                  </a:lnTo>
                  <a:cubicBezTo>
                    <a:pt x="467" y="372"/>
                    <a:pt x="695" y="329"/>
                    <a:pt x="951" y="329"/>
                  </a:cubicBezTo>
                  <a:cubicBezTo>
                    <a:pt x="1246" y="329"/>
                    <a:pt x="1578" y="387"/>
                    <a:pt x="1846" y="584"/>
                  </a:cubicBezTo>
                  <a:cubicBezTo>
                    <a:pt x="1882" y="610"/>
                    <a:pt x="1920" y="622"/>
                    <a:pt x="1957" y="622"/>
                  </a:cubicBezTo>
                  <a:cubicBezTo>
                    <a:pt x="2005" y="622"/>
                    <a:pt x="2050" y="601"/>
                    <a:pt x="2084" y="560"/>
                  </a:cubicBezTo>
                  <a:cubicBezTo>
                    <a:pt x="2168" y="501"/>
                    <a:pt x="2132" y="394"/>
                    <a:pt x="2072" y="334"/>
                  </a:cubicBezTo>
                  <a:cubicBezTo>
                    <a:pt x="1727" y="74"/>
                    <a:pt x="1311" y="1"/>
                    <a:pt x="9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16563;p92">
            <a:extLst>
              <a:ext uri="{FF2B5EF4-FFF2-40B4-BE49-F238E27FC236}">
                <a16:creationId xmlns:a16="http://schemas.microsoft.com/office/drawing/2014/main" id="{8E5035E8-CC22-8F2A-85F9-ABEB779A45F0}"/>
              </a:ext>
            </a:extLst>
          </p:cNvPr>
          <p:cNvGrpSpPr/>
          <p:nvPr/>
        </p:nvGrpSpPr>
        <p:grpSpPr>
          <a:xfrm>
            <a:off x="2756804" y="2568788"/>
            <a:ext cx="509625" cy="510726"/>
            <a:chOff x="2280029" y="1970604"/>
            <a:chExt cx="353631" cy="354395"/>
          </a:xfrm>
          <a:solidFill>
            <a:schemeClr val="bg1"/>
          </a:solidFill>
        </p:grpSpPr>
        <p:sp>
          <p:nvSpPr>
            <p:cNvPr id="320" name="Google Shape;16564;p92">
              <a:extLst>
                <a:ext uri="{FF2B5EF4-FFF2-40B4-BE49-F238E27FC236}">
                  <a16:creationId xmlns:a16="http://schemas.microsoft.com/office/drawing/2014/main" id="{3B24BB72-8E63-EE98-63D8-895474EF9E83}"/>
                </a:ext>
              </a:extLst>
            </p:cNvPr>
            <p:cNvSpPr/>
            <p:nvPr/>
          </p:nvSpPr>
          <p:spPr>
            <a:xfrm>
              <a:off x="2309981" y="2069086"/>
              <a:ext cx="323679" cy="255913"/>
            </a:xfrm>
            <a:custGeom>
              <a:avLst/>
              <a:gdLst/>
              <a:ahLst/>
              <a:cxnLst/>
              <a:rect l="l" t="t" r="r" b="b"/>
              <a:pathLst>
                <a:path w="10169" h="8040" extrusionOk="0">
                  <a:moveTo>
                    <a:pt x="9473" y="0"/>
                  </a:moveTo>
                  <a:cubicBezTo>
                    <a:pt x="9451" y="0"/>
                    <a:pt x="9428" y="5"/>
                    <a:pt x="9406" y="14"/>
                  </a:cubicBezTo>
                  <a:cubicBezTo>
                    <a:pt x="9335" y="62"/>
                    <a:pt x="9287" y="157"/>
                    <a:pt x="9335" y="240"/>
                  </a:cubicBezTo>
                  <a:cubicBezTo>
                    <a:pt x="9656" y="943"/>
                    <a:pt x="9835" y="1705"/>
                    <a:pt x="9835" y="2491"/>
                  </a:cubicBezTo>
                  <a:cubicBezTo>
                    <a:pt x="9835" y="3884"/>
                    <a:pt x="9287" y="5193"/>
                    <a:pt x="8299" y="6194"/>
                  </a:cubicBezTo>
                  <a:cubicBezTo>
                    <a:pt x="7323" y="7182"/>
                    <a:pt x="6001" y="7729"/>
                    <a:pt x="4596" y="7729"/>
                  </a:cubicBezTo>
                  <a:cubicBezTo>
                    <a:pt x="3763" y="7729"/>
                    <a:pt x="2977" y="7539"/>
                    <a:pt x="2251" y="7158"/>
                  </a:cubicBezTo>
                  <a:cubicBezTo>
                    <a:pt x="1632" y="6848"/>
                    <a:pt x="1084" y="6420"/>
                    <a:pt x="620" y="5896"/>
                  </a:cubicBezTo>
                  <a:lnTo>
                    <a:pt x="620" y="5896"/>
                  </a:lnTo>
                  <a:lnTo>
                    <a:pt x="1263" y="6110"/>
                  </a:lnTo>
                  <a:cubicBezTo>
                    <a:pt x="1279" y="6114"/>
                    <a:pt x="1295" y="6116"/>
                    <a:pt x="1311" y="6116"/>
                  </a:cubicBezTo>
                  <a:cubicBezTo>
                    <a:pt x="1385" y="6116"/>
                    <a:pt x="1447" y="6072"/>
                    <a:pt x="1477" y="6003"/>
                  </a:cubicBezTo>
                  <a:cubicBezTo>
                    <a:pt x="1501" y="5908"/>
                    <a:pt x="1453" y="5824"/>
                    <a:pt x="1370" y="5789"/>
                  </a:cubicBezTo>
                  <a:lnTo>
                    <a:pt x="203" y="5408"/>
                  </a:lnTo>
                  <a:cubicBezTo>
                    <a:pt x="187" y="5405"/>
                    <a:pt x="171" y="5403"/>
                    <a:pt x="156" y="5403"/>
                  </a:cubicBezTo>
                  <a:cubicBezTo>
                    <a:pt x="114" y="5403"/>
                    <a:pt x="77" y="5414"/>
                    <a:pt x="60" y="5432"/>
                  </a:cubicBezTo>
                  <a:cubicBezTo>
                    <a:pt x="12" y="5467"/>
                    <a:pt x="0" y="5527"/>
                    <a:pt x="0" y="5586"/>
                  </a:cubicBezTo>
                  <a:lnTo>
                    <a:pt x="191" y="6944"/>
                  </a:lnTo>
                  <a:cubicBezTo>
                    <a:pt x="203" y="7015"/>
                    <a:pt x="262" y="7075"/>
                    <a:pt x="358" y="7075"/>
                  </a:cubicBezTo>
                  <a:lnTo>
                    <a:pt x="381" y="7075"/>
                  </a:lnTo>
                  <a:cubicBezTo>
                    <a:pt x="477" y="7063"/>
                    <a:pt x="536" y="6979"/>
                    <a:pt x="524" y="6896"/>
                  </a:cubicBezTo>
                  <a:lnTo>
                    <a:pt x="417" y="6134"/>
                  </a:lnTo>
                  <a:lnTo>
                    <a:pt x="417" y="6134"/>
                  </a:lnTo>
                  <a:cubicBezTo>
                    <a:pt x="893" y="6670"/>
                    <a:pt x="1453" y="7122"/>
                    <a:pt x="2096" y="7444"/>
                  </a:cubicBezTo>
                  <a:cubicBezTo>
                    <a:pt x="2870" y="7849"/>
                    <a:pt x="3715" y="8039"/>
                    <a:pt x="4596" y="8039"/>
                  </a:cubicBezTo>
                  <a:cubicBezTo>
                    <a:pt x="6085" y="8039"/>
                    <a:pt x="7490" y="7456"/>
                    <a:pt x="8525" y="6420"/>
                  </a:cubicBezTo>
                  <a:cubicBezTo>
                    <a:pt x="9585" y="5360"/>
                    <a:pt x="10145" y="3979"/>
                    <a:pt x="10145" y="2491"/>
                  </a:cubicBezTo>
                  <a:cubicBezTo>
                    <a:pt x="10168" y="1645"/>
                    <a:pt x="9990" y="836"/>
                    <a:pt x="9633" y="98"/>
                  </a:cubicBezTo>
                  <a:cubicBezTo>
                    <a:pt x="9597" y="36"/>
                    <a:pt x="9536" y="0"/>
                    <a:pt x="94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6565;p92">
              <a:extLst>
                <a:ext uri="{FF2B5EF4-FFF2-40B4-BE49-F238E27FC236}">
                  <a16:creationId xmlns:a16="http://schemas.microsoft.com/office/drawing/2014/main" id="{D4AAF8E3-6F64-F98B-5A9C-B450E19BBE89}"/>
                </a:ext>
              </a:extLst>
            </p:cNvPr>
            <p:cNvSpPr/>
            <p:nvPr/>
          </p:nvSpPr>
          <p:spPr>
            <a:xfrm>
              <a:off x="2280029" y="1970604"/>
              <a:ext cx="322565" cy="255468"/>
            </a:xfrm>
            <a:custGeom>
              <a:avLst/>
              <a:gdLst/>
              <a:ahLst/>
              <a:cxnLst/>
              <a:rect l="l" t="t" r="r" b="b"/>
              <a:pathLst>
                <a:path w="10134" h="8026" extrusionOk="0">
                  <a:moveTo>
                    <a:pt x="5549" y="1"/>
                  </a:moveTo>
                  <a:cubicBezTo>
                    <a:pt x="4061" y="1"/>
                    <a:pt x="2668" y="584"/>
                    <a:pt x="1620" y="1620"/>
                  </a:cubicBezTo>
                  <a:cubicBezTo>
                    <a:pt x="572" y="2680"/>
                    <a:pt x="1" y="4061"/>
                    <a:pt x="1" y="5549"/>
                  </a:cubicBezTo>
                  <a:cubicBezTo>
                    <a:pt x="1" y="6382"/>
                    <a:pt x="179" y="7192"/>
                    <a:pt x="537" y="7930"/>
                  </a:cubicBezTo>
                  <a:cubicBezTo>
                    <a:pt x="572" y="7990"/>
                    <a:pt x="632" y="8026"/>
                    <a:pt x="691" y="8026"/>
                  </a:cubicBezTo>
                  <a:cubicBezTo>
                    <a:pt x="715" y="8026"/>
                    <a:pt x="727" y="8026"/>
                    <a:pt x="763" y="8002"/>
                  </a:cubicBezTo>
                  <a:cubicBezTo>
                    <a:pt x="834" y="7966"/>
                    <a:pt x="882" y="7871"/>
                    <a:pt x="834" y="7787"/>
                  </a:cubicBezTo>
                  <a:cubicBezTo>
                    <a:pt x="513" y="7085"/>
                    <a:pt x="334" y="6323"/>
                    <a:pt x="334" y="5537"/>
                  </a:cubicBezTo>
                  <a:cubicBezTo>
                    <a:pt x="334" y="4132"/>
                    <a:pt x="882" y="2822"/>
                    <a:pt x="1858" y="1834"/>
                  </a:cubicBezTo>
                  <a:cubicBezTo>
                    <a:pt x="2846" y="834"/>
                    <a:pt x="4168" y="298"/>
                    <a:pt x="5573" y="298"/>
                  </a:cubicBezTo>
                  <a:cubicBezTo>
                    <a:pt x="7097" y="298"/>
                    <a:pt x="8550" y="965"/>
                    <a:pt x="9538" y="2132"/>
                  </a:cubicBezTo>
                  <a:lnTo>
                    <a:pt x="8907" y="1918"/>
                  </a:lnTo>
                  <a:cubicBezTo>
                    <a:pt x="8890" y="1913"/>
                    <a:pt x="8874" y="1911"/>
                    <a:pt x="8858" y="1911"/>
                  </a:cubicBezTo>
                  <a:cubicBezTo>
                    <a:pt x="8784" y="1911"/>
                    <a:pt x="8722" y="1956"/>
                    <a:pt x="8692" y="2025"/>
                  </a:cubicBezTo>
                  <a:cubicBezTo>
                    <a:pt x="8669" y="2120"/>
                    <a:pt x="8704" y="2203"/>
                    <a:pt x="8800" y="2227"/>
                  </a:cubicBezTo>
                  <a:lnTo>
                    <a:pt x="9955" y="2620"/>
                  </a:lnTo>
                  <a:cubicBezTo>
                    <a:pt x="9978" y="2620"/>
                    <a:pt x="9990" y="2632"/>
                    <a:pt x="10002" y="2632"/>
                  </a:cubicBezTo>
                  <a:cubicBezTo>
                    <a:pt x="10050" y="2632"/>
                    <a:pt x="10074" y="2620"/>
                    <a:pt x="10109" y="2596"/>
                  </a:cubicBezTo>
                  <a:cubicBezTo>
                    <a:pt x="10121" y="2572"/>
                    <a:pt x="10133" y="2513"/>
                    <a:pt x="10133" y="2453"/>
                  </a:cubicBezTo>
                  <a:lnTo>
                    <a:pt x="9943" y="1108"/>
                  </a:lnTo>
                  <a:cubicBezTo>
                    <a:pt x="9932" y="1021"/>
                    <a:pt x="9871" y="964"/>
                    <a:pt x="9788" y="964"/>
                  </a:cubicBezTo>
                  <a:cubicBezTo>
                    <a:pt x="9780" y="964"/>
                    <a:pt x="9772" y="964"/>
                    <a:pt x="9764" y="965"/>
                  </a:cubicBezTo>
                  <a:cubicBezTo>
                    <a:pt x="9681" y="989"/>
                    <a:pt x="9621" y="1060"/>
                    <a:pt x="9633" y="1144"/>
                  </a:cubicBezTo>
                  <a:lnTo>
                    <a:pt x="9740" y="1906"/>
                  </a:lnTo>
                  <a:cubicBezTo>
                    <a:pt x="8681" y="703"/>
                    <a:pt x="7157" y="1"/>
                    <a:pt x="5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6566;p92">
              <a:extLst>
                <a:ext uri="{FF2B5EF4-FFF2-40B4-BE49-F238E27FC236}">
                  <a16:creationId xmlns:a16="http://schemas.microsoft.com/office/drawing/2014/main" id="{54BD4E8F-F6C1-CCE8-75EF-324BA50BD644}"/>
                </a:ext>
              </a:extLst>
            </p:cNvPr>
            <p:cNvSpPr/>
            <p:nvPr/>
          </p:nvSpPr>
          <p:spPr>
            <a:xfrm>
              <a:off x="2411169" y="2064598"/>
              <a:ext cx="17093" cy="26928"/>
            </a:xfrm>
            <a:custGeom>
              <a:avLst/>
              <a:gdLst/>
              <a:ahLst/>
              <a:cxnLst/>
              <a:rect l="l" t="t" r="r" b="b"/>
              <a:pathLst>
                <a:path w="537" h="846" extrusionOk="0">
                  <a:moveTo>
                    <a:pt x="358" y="0"/>
                  </a:moveTo>
                  <a:cubicBezTo>
                    <a:pt x="274" y="0"/>
                    <a:pt x="191" y="72"/>
                    <a:pt x="191" y="155"/>
                  </a:cubicBezTo>
                  <a:lnTo>
                    <a:pt x="191" y="453"/>
                  </a:lnTo>
                  <a:lnTo>
                    <a:pt x="72" y="572"/>
                  </a:lnTo>
                  <a:cubicBezTo>
                    <a:pt x="12" y="631"/>
                    <a:pt x="0" y="739"/>
                    <a:pt x="72" y="798"/>
                  </a:cubicBezTo>
                  <a:cubicBezTo>
                    <a:pt x="108" y="834"/>
                    <a:pt x="155" y="846"/>
                    <a:pt x="191" y="846"/>
                  </a:cubicBezTo>
                  <a:cubicBezTo>
                    <a:pt x="239" y="846"/>
                    <a:pt x="274" y="834"/>
                    <a:pt x="310" y="798"/>
                  </a:cubicBezTo>
                  <a:lnTo>
                    <a:pt x="489" y="631"/>
                  </a:lnTo>
                  <a:cubicBezTo>
                    <a:pt x="524" y="608"/>
                    <a:pt x="536" y="560"/>
                    <a:pt x="536" y="512"/>
                  </a:cubicBezTo>
                  <a:lnTo>
                    <a:pt x="524" y="155"/>
                  </a:lnTo>
                  <a:cubicBezTo>
                    <a:pt x="524" y="72"/>
                    <a:pt x="453" y="0"/>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6567;p92">
              <a:extLst>
                <a:ext uri="{FF2B5EF4-FFF2-40B4-BE49-F238E27FC236}">
                  <a16:creationId xmlns:a16="http://schemas.microsoft.com/office/drawing/2014/main" id="{200C230C-DB74-9485-BFD2-3479C7C011D4}"/>
                </a:ext>
              </a:extLst>
            </p:cNvPr>
            <p:cNvSpPr/>
            <p:nvPr/>
          </p:nvSpPr>
          <p:spPr>
            <a:xfrm>
              <a:off x="2323254" y="2017458"/>
              <a:ext cx="267213" cy="264316"/>
            </a:xfrm>
            <a:custGeom>
              <a:avLst/>
              <a:gdLst/>
              <a:ahLst/>
              <a:cxnLst/>
              <a:rect l="l" t="t" r="r" b="b"/>
              <a:pathLst>
                <a:path w="8395" h="8304" extrusionOk="0">
                  <a:moveTo>
                    <a:pt x="2739" y="3125"/>
                  </a:moveTo>
                  <a:lnTo>
                    <a:pt x="2965" y="3160"/>
                  </a:lnTo>
                  <a:lnTo>
                    <a:pt x="3060" y="3160"/>
                  </a:lnTo>
                  <a:lnTo>
                    <a:pt x="2905" y="3529"/>
                  </a:lnTo>
                  <a:lnTo>
                    <a:pt x="2620" y="3458"/>
                  </a:lnTo>
                  <a:lnTo>
                    <a:pt x="2739" y="3125"/>
                  </a:lnTo>
                  <a:close/>
                  <a:moveTo>
                    <a:pt x="3834" y="3041"/>
                  </a:moveTo>
                  <a:lnTo>
                    <a:pt x="4167" y="3446"/>
                  </a:lnTo>
                  <a:lnTo>
                    <a:pt x="4120" y="3541"/>
                  </a:lnTo>
                  <a:cubicBezTo>
                    <a:pt x="4096" y="3636"/>
                    <a:pt x="4132" y="3720"/>
                    <a:pt x="4227" y="3756"/>
                  </a:cubicBezTo>
                  <a:cubicBezTo>
                    <a:pt x="4239" y="3756"/>
                    <a:pt x="4251" y="3767"/>
                    <a:pt x="4286" y="3767"/>
                  </a:cubicBezTo>
                  <a:cubicBezTo>
                    <a:pt x="4358" y="3767"/>
                    <a:pt x="4417" y="3720"/>
                    <a:pt x="4429" y="3660"/>
                  </a:cubicBezTo>
                  <a:lnTo>
                    <a:pt x="4477" y="3541"/>
                  </a:lnTo>
                  <a:cubicBezTo>
                    <a:pt x="4501" y="3446"/>
                    <a:pt x="4489" y="3339"/>
                    <a:pt x="4429" y="3267"/>
                  </a:cubicBezTo>
                  <a:lnTo>
                    <a:pt x="4346" y="3160"/>
                  </a:lnTo>
                  <a:lnTo>
                    <a:pt x="4620" y="3386"/>
                  </a:lnTo>
                  <a:cubicBezTo>
                    <a:pt x="4649" y="3401"/>
                    <a:pt x="4683" y="3411"/>
                    <a:pt x="4719" y="3411"/>
                  </a:cubicBezTo>
                  <a:cubicBezTo>
                    <a:pt x="4741" y="3411"/>
                    <a:pt x="4764" y="3407"/>
                    <a:pt x="4787" y="3398"/>
                  </a:cubicBezTo>
                  <a:lnTo>
                    <a:pt x="5001" y="3303"/>
                  </a:lnTo>
                  <a:lnTo>
                    <a:pt x="5132" y="3458"/>
                  </a:lnTo>
                  <a:cubicBezTo>
                    <a:pt x="5156" y="3506"/>
                    <a:pt x="5215" y="3517"/>
                    <a:pt x="5263" y="3517"/>
                  </a:cubicBezTo>
                  <a:lnTo>
                    <a:pt x="5668" y="3482"/>
                  </a:lnTo>
                  <a:lnTo>
                    <a:pt x="5679" y="3565"/>
                  </a:lnTo>
                  <a:cubicBezTo>
                    <a:pt x="5703" y="3601"/>
                    <a:pt x="5668" y="3636"/>
                    <a:pt x="5668" y="3648"/>
                  </a:cubicBezTo>
                  <a:cubicBezTo>
                    <a:pt x="5656" y="3660"/>
                    <a:pt x="5620" y="3696"/>
                    <a:pt x="5596" y="3696"/>
                  </a:cubicBezTo>
                  <a:lnTo>
                    <a:pt x="4894" y="3756"/>
                  </a:lnTo>
                  <a:cubicBezTo>
                    <a:pt x="4798" y="3756"/>
                    <a:pt x="4727" y="3815"/>
                    <a:pt x="4679" y="3875"/>
                  </a:cubicBezTo>
                  <a:cubicBezTo>
                    <a:pt x="4656" y="3934"/>
                    <a:pt x="4620" y="3994"/>
                    <a:pt x="4644" y="4053"/>
                  </a:cubicBezTo>
                  <a:lnTo>
                    <a:pt x="4179" y="3898"/>
                  </a:lnTo>
                  <a:cubicBezTo>
                    <a:pt x="4167" y="3898"/>
                    <a:pt x="4167" y="3887"/>
                    <a:pt x="4144" y="3875"/>
                  </a:cubicBezTo>
                  <a:cubicBezTo>
                    <a:pt x="4120" y="3696"/>
                    <a:pt x="3965" y="3577"/>
                    <a:pt x="3798" y="3577"/>
                  </a:cubicBezTo>
                  <a:lnTo>
                    <a:pt x="3774" y="3577"/>
                  </a:lnTo>
                  <a:lnTo>
                    <a:pt x="3274" y="3589"/>
                  </a:lnTo>
                  <a:lnTo>
                    <a:pt x="3393" y="3220"/>
                  </a:lnTo>
                  <a:cubicBezTo>
                    <a:pt x="3405" y="3184"/>
                    <a:pt x="3441" y="3172"/>
                    <a:pt x="3465" y="3160"/>
                  </a:cubicBezTo>
                  <a:lnTo>
                    <a:pt x="3834" y="3041"/>
                  </a:lnTo>
                  <a:close/>
                  <a:moveTo>
                    <a:pt x="7596" y="3601"/>
                  </a:moveTo>
                  <a:cubicBezTo>
                    <a:pt x="7620" y="3601"/>
                    <a:pt x="7656" y="3601"/>
                    <a:pt x="7692" y="3636"/>
                  </a:cubicBezTo>
                  <a:lnTo>
                    <a:pt x="8025" y="3958"/>
                  </a:lnTo>
                  <a:lnTo>
                    <a:pt x="8025" y="4256"/>
                  </a:lnTo>
                  <a:cubicBezTo>
                    <a:pt x="7977" y="5232"/>
                    <a:pt x="7584" y="6137"/>
                    <a:pt x="6906" y="6815"/>
                  </a:cubicBezTo>
                  <a:cubicBezTo>
                    <a:pt x="6799" y="6923"/>
                    <a:pt x="6692" y="7030"/>
                    <a:pt x="6572" y="7113"/>
                  </a:cubicBezTo>
                  <a:cubicBezTo>
                    <a:pt x="6632" y="7030"/>
                    <a:pt x="6680" y="6935"/>
                    <a:pt x="6727" y="6851"/>
                  </a:cubicBezTo>
                  <a:lnTo>
                    <a:pt x="7465" y="5125"/>
                  </a:lnTo>
                  <a:cubicBezTo>
                    <a:pt x="7501" y="5065"/>
                    <a:pt x="7489" y="5006"/>
                    <a:pt x="7454" y="4958"/>
                  </a:cubicBezTo>
                  <a:cubicBezTo>
                    <a:pt x="7418" y="4910"/>
                    <a:pt x="7358" y="4887"/>
                    <a:pt x="7299" y="4887"/>
                  </a:cubicBezTo>
                  <a:lnTo>
                    <a:pt x="7227" y="4887"/>
                  </a:lnTo>
                  <a:lnTo>
                    <a:pt x="7632" y="4077"/>
                  </a:lnTo>
                  <a:cubicBezTo>
                    <a:pt x="7704" y="3946"/>
                    <a:pt x="7668" y="3779"/>
                    <a:pt x="7525" y="3696"/>
                  </a:cubicBezTo>
                  <a:lnTo>
                    <a:pt x="7501" y="3660"/>
                  </a:lnTo>
                  <a:lnTo>
                    <a:pt x="7513" y="3648"/>
                  </a:lnTo>
                  <a:cubicBezTo>
                    <a:pt x="7537" y="3601"/>
                    <a:pt x="7573" y="3601"/>
                    <a:pt x="7596" y="3601"/>
                  </a:cubicBezTo>
                  <a:close/>
                  <a:moveTo>
                    <a:pt x="4239" y="1"/>
                  </a:moveTo>
                  <a:cubicBezTo>
                    <a:pt x="4176" y="1"/>
                    <a:pt x="4112" y="2"/>
                    <a:pt x="4048" y="5"/>
                  </a:cubicBezTo>
                  <a:cubicBezTo>
                    <a:pt x="3001" y="41"/>
                    <a:pt x="2000" y="481"/>
                    <a:pt x="1262" y="1220"/>
                  </a:cubicBezTo>
                  <a:cubicBezTo>
                    <a:pt x="512" y="1970"/>
                    <a:pt x="84" y="2946"/>
                    <a:pt x="36" y="4006"/>
                  </a:cubicBezTo>
                  <a:cubicBezTo>
                    <a:pt x="0" y="5041"/>
                    <a:pt x="334" y="6053"/>
                    <a:pt x="1012" y="6863"/>
                  </a:cubicBezTo>
                  <a:cubicBezTo>
                    <a:pt x="1036" y="6911"/>
                    <a:pt x="1084" y="6923"/>
                    <a:pt x="1131" y="6923"/>
                  </a:cubicBezTo>
                  <a:cubicBezTo>
                    <a:pt x="1155" y="6923"/>
                    <a:pt x="1203" y="6911"/>
                    <a:pt x="1227" y="6875"/>
                  </a:cubicBezTo>
                  <a:cubicBezTo>
                    <a:pt x="1310" y="6815"/>
                    <a:pt x="1310" y="6708"/>
                    <a:pt x="1250" y="6649"/>
                  </a:cubicBezTo>
                  <a:cubicBezTo>
                    <a:pt x="631" y="5922"/>
                    <a:pt x="310" y="4982"/>
                    <a:pt x="357" y="4017"/>
                  </a:cubicBezTo>
                  <a:cubicBezTo>
                    <a:pt x="393" y="3053"/>
                    <a:pt x="786" y="2148"/>
                    <a:pt x="1465" y="1458"/>
                  </a:cubicBezTo>
                  <a:cubicBezTo>
                    <a:pt x="2155" y="779"/>
                    <a:pt x="3060" y="374"/>
                    <a:pt x="4025" y="338"/>
                  </a:cubicBezTo>
                  <a:cubicBezTo>
                    <a:pt x="4081" y="335"/>
                    <a:pt x="4137" y="334"/>
                    <a:pt x="4192" y="334"/>
                  </a:cubicBezTo>
                  <a:cubicBezTo>
                    <a:pt x="4358" y="334"/>
                    <a:pt x="4519" y="347"/>
                    <a:pt x="4679" y="374"/>
                  </a:cubicBezTo>
                  <a:lnTo>
                    <a:pt x="4906" y="636"/>
                  </a:lnTo>
                  <a:lnTo>
                    <a:pt x="4822" y="862"/>
                  </a:lnTo>
                  <a:lnTo>
                    <a:pt x="4679" y="624"/>
                  </a:lnTo>
                  <a:cubicBezTo>
                    <a:pt x="4656" y="577"/>
                    <a:pt x="4596" y="541"/>
                    <a:pt x="4536" y="541"/>
                  </a:cubicBezTo>
                  <a:lnTo>
                    <a:pt x="4001" y="541"/>
                  </a:lnTo>
                  <a:cubicBezTo>
                    <a:pt x="3941" y="541"/>
                    <a:pt x="3882" y="565"/>
                    <a:pt x="3858" y="624"/>
                  </a:cubicBezTo>
                  <a:lnTo>
                    <a:pt x="3477" y="1327"/>
                  </a:lnTo>
                  <a:cubicBezTo>
                    <a:pt x="3441" y="1410"/>
                    <a:pt x="3441" y="1529"/>
                    <a:pt x="3477" y="1624"/>
                  </a:cubicBezTo>
                  <a:cubicBezTo>
                    <a:pt x="3524" y="1708"/>
                    <a:pt x="3632" y="1767"/>
                    <a:pt x="3739" y="1791"/>
                  </a:cubicBezTo>
                  <a:lnTo>
                    <a:pt x="4036" y="1815"/>
                  </a:lnTo>
                  <a:cubicBezTo>
                    <a:pt x="4096" y="1815"/>
                    <a:pt x="4155" y="1803"/>
                    <a:pt x="4179" y="1743"/>
                  </a:cubicBezTo>
                  <a:lnTo>
                    <a:pt x="4286" y="1577"/>
                  </a:lnTo>
                  <a:lnTo>
                    <a:pt x="4346" y="1648"/>
                  </a:lnTo>
                  <a:lnTo>
                    <a:pt x="4298" y="1934"/>
                  </a:lnTo>
                  <a:lnTo>
                    <a:pt x="3798" y="2005"/>
                  </a:lnTo>
                  <a:cubicBezTo>
                    <a:pt x="3763" y="2005"/>
                    <a:pt x="3751" y="2029"/>
                    <a:pt x="3715" y="2041"/>
                  </a:cubicBezTo>
                  <a:lnTo>
                    <a:pt x="3072" y="2517"/>
                  </a:lnTo>
                  <a:cubicBezTo>
                    <a:pt x="3048" y="2541"/>
                    <a:pt x="3024" y="2577"/>
                    <a:pt x="3024" y="2601"/>
                  </a:cubicBezTo>
                  <a:lnTo>
                    <a:pt x="2941" y="2898"/>
                  </a:lnTo>
                  <a:lnTo>
                    <a:pt x="2727" y="2874"/>
                  </a:lnTo>
                  <a:cubicBezTo>
                    <a:pt x="2716" y="2874"/>
                    <a:pt x="2706" y="2873"/>
                    <a:pt x="2696" y="2873"/>
                  </a:cubicBezTo>
                  <a:cubicBezTo>
                    <a:pt x="2565" y="2873"/>
                    <a:pt x="2449" y="2943"/>
                    <a:pt x="2405" y="3065"/>
                  </a:cubicBezTo>
                  <a:lnTo>
                    <a:pt x="2274" y="3422"/>
                  </a:lnTo>
                  <a:cubicBezTo>
                    <a:pt x="2250" y="3494"/>
                    <a:pt x="2250" y="3589"/>
                    <a:pt x="2286" y="3660"/>
                  </a:cubicBezTo>
                  <a:cubicBezTo>
                    <a:pt x="2334" y="3732"/>
                    <a:pt x="2393" y="3791"/>
                    <a:pt x="2465" y="3815"/>
                  </a:cubicBezTo>
                  <a:cubicBezTo>
                    <a:pt x="2322" y="3887"/>
                    <a:pt x="2215" y="4029"/>
                    <a:pt x="2203" y="4196"/>
                  </a:cubicBezTo>
                  <a:lnTo>
                    <a:pt x="2203" y="4268"/>
                  </a:lnTo>
                  <a:lnTo>
                    <a:pt x="1739" y="4791"/>
                  </a:lnTo>
                  <a:cubicBezTo>
                    <a:pt x="1667" y="4863"/>
                    <a:pt x="1631" y="4970"/>
                    <a:pt x="1631" y="5077"/>
                  </a:cubicBezTo>
                  <a:lnTo>
                    <a:pt x="1631" y="5684"/>
                  </a:lnTo>
                  <a:cubicBezTo>
                    <a:pt x="1631" y="5839"/>
                    <a:pt x="1691" y="5994"/>
                    <a:pt x="1810" y="6101"/>
                  </a:cubicBezTo>
                  <a:lnTo>
                    <a:pt x="2239" y="6518"/>
                  </a:lnTo>
                  <a:cubicBezTo>
                    <a:pt x="2334" y="6613"/>
                    <a:pt x="2465" y="6673"/>
                    <a:pt x="2596" y="6684"/>
                  </a:cubicBezTo>
                  <a:lnTo>
                    <a:pt x="3882" y="6792"/>
                  </a:lnTo>
                  <a:lnTo>
                    <a:pt x="3882" y="6827"/>
                  </a:lnTo>
                  <a:cubicBezTo>
                    <a:pt x="3870" y="6994"/>
                    <a:pt x="3929" y="7149"/>
                    <a:pt x="4060" y="7232"/>
                  </a:cubicBezTo>
                  <a:lnTo>
                    <a:pt x="4286" y="7399"/>
                  </a:lnTo>
                  <a:lnTo>
                    <a:pt x="4263" y="7446"/>
                  </a:lnTo>
                  <a:cubicBezTo>
                    <a:pt x="4203" y="7601"/>
                    <a:pt x="4263" y="7804"/>
                    <a:pt x="4406" y="7899"/>
                  </a:cubicBezTo>
                  <a:lnTo>
                    <a:pt x="4465" y="7958"/>
                  </a:lnTo>
                  <a:cubicBezTo>
                    <a:pt x="4406" y="7958"/>
                    <a:pt x="4358" y="7982"/>
                    <a:pt x="4298" y="7982"/>
                  </a:cubicBezTo>
                  <a:cubicBezTo>
                    <a:pt x="4250" y="7984"/>
                    <a:pt x="4202" y="7985"/>
                    <a:pt x="4153" y="7985"/>
                  </a:cubicBezTo>
                  <a:cubicBezTo>
                    <a:pt x="3241" y="7985"/>
                    <a:pt x="2368" y="7666"/>
                    <a:pt x="1667" y="7089"/>
                  </a:cubicBezTo>
                  <a:cubicBezTo>
                    <a:pt x="1630" y="7062"/>
                    <a:pt x="1590" y="7050"/>
                    <a:pt x="1553" y="7050"/>
                  </a:cubicBezTo>
                  <a:cubicBezTo>
                    <a:pt x="1508" y="7050"/>
                    <a:pt x="1467" y="7068"/>
                    <a:pt x="1441" y="7101"/>
                  </a:cubicBezTo>
                  <a:cubicBezTo>
                    <a:pt x="1381" y="7173"/>
                    <a:pt x="1393" y="7280"/>
                    <a:pt x="1453" y="7327"/>
                  </a:cubicBezTo>
                  <a:cubicBezTo>
                    <a:pt x="2215" y="7958"/>
                    <a:pt x="3155" y="8304"/>
                    <a:pt x="4132" y="8304"/>
                  </a:cubicBezTo>
                  <a:lnTo>
                    <a:pt x="4298" y="8304"/>
                  </a:lnTo>
                  <a:cubicBezTo>
                    <a:pt x="5334" y="8256"/>
                    <a:pt x="6334" y="7827"/>
                    <a:pt x="7084" y="7089"/>
                  </a:cubicBezTo>
                  <a:cubicBezTo>
                    <a:pt x="7823" y="6339"/>
                    <a:pt x="8251" y="5363"/>
                    <a:pt x="8299" y="4303"/>
                  </a:cubicBezTo>
                  <a:cubicBezTo>
                    <a:pt x="8394" y="3220"/>
                    <a:pt x="8049" y="2208"/>
                    <a:pt x="7382" y="1422"/>
                  </a:cubicBezTo>
                  <a:cubicBezTo>
                    <a:pt x="7350" y="1377"/>
                    <a:pt x="7304" y="1356"/>
                    <a:pt x="7258" y="1356"/>
                  </a:cubicBezTo>
                  <a:cubicBezTo>
                    <a:pt x="7220" y="1356"/>
                    <a:pt x="7183" y="1371"/>
                    <a:pt x="7156" y="1398"/>
                  </a:cubicBezTo>
                  <a:cubicBezTo>
                    <a:pt x="7084" y="1458"/>
                    <a:pt x="7084" y="1565"/>
                    <a:pt x="7144" y="1624"/>
                  </a:cubicBezTo>
                  <a:cubicBezTo>
                    <a:pt x="7584" y="2148"/>
                    <a:pt x="7870" y="2791"/>
                    <a:pt x="7989" y="3458"/>
                  </a:cubicBezTo>
                  <a:lnTo>
                    <a:pt x="7942" y="3410"/>
                  </a:lnTo>
                  <a:cubicBezTo>
                    <a:pt x="7867" y="3335"/>
                    <a:pt x="7754" y="3289"/>
                    <a:pt x="7628" y="3289"/>
                  </a:cubicBezTo>
                  <a:cubicBezTo>
                    <a:pt x="7614" y="3289"/>
                    <a:pt x="7599" y="3290"/>
                    <a:pt x="7584" y="3291"/>
                  </a:cubicBezTo>
                  <a:cubicBezTo>
                    <a:pt x="7454" y="3303"/>
                    <a:pt x="7334" y="3386"/>
                    <a:pt x="7263" y="3506"/>
                  </a:cubicBezTo>
                  <a:lnTo>
                    <a:pt x="7227" y="3541"/>
                  </a:lnTo>
                  <a:cubicBezTo>
                    <a:pt x="7156" y="3541"/>
                    <a:pt x="7084" y="3577"/>
                    <a:pt x="7025" y="3625"/>
                  </a:cubicBezTo>
                  <a:lnTo>
                    <a:pt x="6811" y="3363"/>
                  </a:lnTo>
                  <a:cubicBezTo>
                    <a:pt x="6779" y="3325"/>
                    <a:pt x="6739" y="3307"/>
                    <a:pt x="6698" y="3307"/>
                  </a:cubicBezTo>
                  <a:cubicBezTo>
                    <a:pt x="6661" y="3307"/>
                    <a:pt x="6625" y="3322"/>
                    <a:pt x="6596" y="3351"/>
                  </a:cubicBezTo>
                  <a:cubicBezTo>
                    <a:pt x="6513" y="3410"/>
                    <a:pt x="6513" y="3517"/>
                    <a:pt x="6572" y="3577"/>
                  </a:cubicBezTo>
                  <a:lnTo>
                    <a:pt x="6906" y="3958"/>
                  </a:lnTo>
                  <a:cubicBezTo>
                    <a:pt x="6930" y="3994"/>
                    <a:pt x="6977" y="4017"/>
                    <a:pt x="7025" y="4017"/>
                  </a:cubicBezTo>
                  <a:cubicBezTo>
                    <a:pt x="7073" y="4017"/>
                    <a:pt x="7108" y="4006"/>
                    <a:pt x="7144" y="3970"/>
                  </a:cubicBezTo>
                  <a:lnTo>
                    <a:pt x="7251" y="3875"/>
                  </a:lnTo>
                  <a:lnTo>
                    <a:pt x="7382" y="3958"/>
                  </a:lnTo>
                  <a:lnTo>
                    <a:pt x="6894" y="4934"/>
                  </a:lnTo>
                  <a:lnTo>
                    <a:pt x="6858" y="4934"/>
                  </a:lnTo>
                  <a:cubicBezTo>
                    <a:pt x="6834" y="4934"/>
                    <a:pt x="6787" y="4910"/>
                    <a:pt x="6775" y="4887"/>
                  </a:cubicBezTo>
                  <a:lnTo>
                    <a:pt x="6132" y="4101"/>
                  </a:lnTo>
                  <a:cubicBezTo>
                    <a:pt x="6098" y="4053"/>
                    <a:pt x="6049" y="4033"/>
                    <a:pt x="6001" y="4033"/>
                  </a:cubicBezTo>
                  <a:cubicBezTo>
                    <a:pt x="5966" y="4033"/>
                    <a:pt x="5931" y="4045"/>
                    <a:pt x="5906" y="4065"/>
                  </a:cubicBezTo>
                  <a:cubicBezTo>
                    <a:pt x="5834" y="4125"/>
                    <a:pt x="5834" y="4232"/>
                    <a:pt x="5882" y="4291"/>
                  </a:cubicBezTo>
                  <a:lnTo>
                    <a:pt x="6513" y="5077"/>
                  </a:lnTo>
                  <a:cubicBezTo>
                    <a:pt x="6608" y="5184"/>
                    <a:pt x="6739" y="5244"/>
                    <a:pt x="6894" y="5244"/>
                  </a:cubicBezTo>
                  <a:lnTo>
                    <a:pt x="7096" y="5232"/>
                  </a:lnTo>
                  <a:lnTo>
                    <a:pt x="6453" y="6720"/>
                  </a:lnTo>
                  <a:cubicBezTo>
                    <a:pt x="6418" y="6815"/>
                    <a:pt x="6346" y="6923"/>
                    <a:pt x="6275" y="7018"/>
                  </a:cubicBezTo>
                  <a:lnTo>
                    <a:pt x="5775" y="7625"/>
                  </a:lnTo>
                  <a:cubicBezTo>
                    <a:pt x="5513" y="7744"/>
                    <a:pt x="5251" y="7816"/>
                    <a:pt x="4965" y="7875"/>
                  </a:cubicBezTo>
                  <a:lnTo>
                    <a:pt x="4691" y="7625"/>
                  </a:lnTo>
                  <a:cubicBezTo>
                    <a:pt x="4656" y="7589"/>
                    <a:pt x="4644" y="7554"/>
                    <a:pt x="4656" y="7506"/>
                  </a:cubicBezTo>
                  <a:lnTo>
                    <a:pt x="4703" y="7339"/>
                  </a:lnTo>
                  <a:cubicBezTo>
                    <a:pt x="4715" y="7280"/>
                    <a:pt x="4703" y="7208"/>
                    <a:pt x="4644" y="7161"/>
                  </a:cubicBezTo>
                  <a:lnTo>
                    <a:pt x="4322" y="6923"/>
                  </a:lnTo>
                  <a:cubicBezTo>
                    <a:pt x="4298" y="6899"/>
                    <a:pt x="4286" y="6863"/>
                    <a:pt x="4286" y="6815"/>
                  </a:cubicBezTo>
                  <a:lnTo>
                    <a:pt x="4310" y="6613"/>
                  </a:lnTo>
                  <a:cubicBezTo>
                    <a:pt x="4310" y="6565"/>
                    <a:pt x="4310" y="6518"/>
                    <a:pt x="4286" y="6494"/>
                  </a:cubicBezTo>
                  <a:cubicBezTo>
                    <a:pt x="4251" y="6458"/>
                    <a:pt x="4203" y="6434"/>
                    <a:pt x="4167" y="6434"/>
                  </a:cubicBezTo>
                  <a:lnTo>
                    <a:pt x="2703" y="6315"/>
                  </a:lnTo>
                  <a:cubicBezTo>
                    <a:pt x="2643" y="6315"/>
                    <a:pt x="2596" y="6280"/>
                    <a:pt x="2560" y="6244"/>
                  </a:cubicBezTo>
                  <a:lnTo>
                    <a:pt x="2120" y="5827"/>
                  </a:lnTo>
                  <a:cubicBezTo>
                    <a:pt x="2084" y="5780"/>
                    <a:pt x="2048" y="5708"/>
                    <a:pt x="2048" y="5649"/>
                  </a:cubicBezTo>
                  <a:lnTo>
                    <a:pt x="2048" y="5030"/>
                  </a:lnTo>
                  <a:cubicBezTo>
                    <a:pt x="2048" y="5006"/>
                    <a:pt x="2060" y="4970"/>
                    <a:pt x="2084" y="4958"/>
                  </a:cubicBezTo>
                  <a:lnTo>
                    <a:pt x="2572" y="4398"/>
                  </a:lnTo>
                  <a:cubicBezTo>
                    <a:pt x="2596" y="4363"/>
                    <a:pt x="2620" y="4339"/>
                    <a:pt x="2620" y="4291"/>
                  </a:cubicBezTo>
                  <a:lnTo>
                    <a:pt x="2620" y="4160"/>
                  </a:lnTo>
                  <a:cubicBezTo>
                    <a:pt x="2620" y="4113"/>
                    <a:pt x="2643" y="4065"/>
                    <a:pt x="2691" y="4053"/>
                  </a:cubicBezTo>
                  <a:lnTo>
                    <a:pt x="3072" y="3887"/>
                  </a:lnTo>
                  <a:lnTo>
                    <a:pt x="3810" y="3875"/>
                  </a:lnTo>
                  <a:cubicBezTo>
                    <a:pt x="3822" y="3875"/>
                    <a:pt x="3834" y="3887"/>
                    <a:pt x="3834" y="3898"/>
                  </a:cubicBezTo>
                  <a:cubicBezTo>
                    <a:pt x="3846" y="4029"/>
                    <a:pt x="3953" y="4137"/>
                    <a:pt x="4072" y="4184"/>
                  </a:cubicBezTo>
                  <a:lnTo>
                    <a:pt x="4596" y="4363"/>
                  </a:lnTo>
                  <a:cubicBezTo>
                    <a:pt x="4628" y="4370"/>
                    <a:pt x="4661" y="4374"/>
                    <a:pt x="4693" y="4374"/>
                  </a:cubicBezTo>
                  <a:cubicBezTo>
                    <a:pt x="4766" y="4374"/>
                    <a:pt x="4836" y="4353"/>
                    <a:pt x="4894" y="4303"/>
                  </a:cubicBezTo>
                  <a:cubicBezTo>
                    <a:pt x="4953" y="4244"/>
                    <a:pt x="5001" y="4148"/>
                    <a:pt x="4989" y="4065"/>
                  </a:cubicBezTo>
                  <a:lnTo>
                    <a:pt x="5644" y="4017"/>
                  </a:lnTo>
                  <a:cubicBezTo>
                    <a:pt x="5751" y="4006"/>
                    <a:pt x="5882" y="3946"/>
                    <a:pt x="5953" y="3839"/>
                  </a:cubicBezTo>
                  <a:cubicBezTo>
                    <a:pt x="6025" y="3732"/>
                    <a:pt x="6060" y="3613"/>
                    <a:pt x="6025" y="3482"/>
                  </a:cubicBezTo>
                  <a:lnTo>
                    <a:pt x="6013" y="3398"/>
                  </a:lnTo>
                  <a:cubicBezTo>
                    <a:pt x="5980" y="3258"/>
                    <a:pt x="5870" y="3157"/>
                    <a:pt x="5725" y="3157"/>
                  </a:cubicBezTo>
                  <a:cubicBezTo>
                    <a:pt x="5710" y="3157"/>
                    <a:pt x="5695" y="3158"/>
                    <a:pt x="5679" y="3160"/>
                  </a:cubicBezTo>
                  <a:lnTo>
                    <a:pt x="5346" y="3184"/>
                  </a:lnTo>
                  <a:lnTo>
                    <a:pt x="5298" y="3125"/>
                  </a:lnTo>
                  <a:lnTo>
                    <a:pt x="5739" y="2684"/>
                  </a:lnTo>
                  <a:cubicBezTo>
                    <a:pt x="5799" y="2624"/>
                    <a:pt x="5799" y="2517"/>
                    <a:pt x="5739" y="2458"/>
                  </a:cubicBezTo>
                  <a:cubicBezTo>
                    <a:pt x="5709" y="2428"/>
                    <a:pt x="5671" y="2413"/>
                    <a:pt x="5632" y="2413"/>
                  </a:cubicBezTo>
                  <a:cubicBezTo>
                    <a:pt x="5593" y="2413"/>
                    <a:pt x="5554" y="2428"/>
                    <a:pt x="5525" y="2458"/>
                  </a:cubicBezTo>
                  <a:lnTo>
                    <a:pt x="4965" y="3005"/>
                  </a:lnTo>
                  <a:lnTo>
                    <a:pt x="4787" y="3077"/>
                  </a:lnTo>
                  <a:lnTo>
                    <a:pt x="4286" y="2696"/>
                  </a:lnTo>
                  <a:cubicBezTo>
                    <a:pt x="4251" y="2669"/>
                    <a:pt x="4208" y="2656"/>
                    <a:pt x="4169" y="2656"/>
                  </a:cubicBezTo>
                  <a:cubicBezTo>
                    <a:pt x="4156" y="2656"/>
                    <a:pt x="4144" y="2657"/>
                    <a:pt x="4132" y="2660"/>
                  </a:cubicBezTo>
                  <a:lnTo>
                    <a:pt x="3417" y="2886"/>
                  </a:lnTo>
                  <a:cubicBezTo>
                    <a:pt x="3405" y="2886"/>
                    <a:pt x="3370" y="2898"/>
                    <a:pt x="3358" y="2922"/>
                  </a:cubicBezTo>
                  <a:lnTo>
                    <a:pt x="3405" y="2708"/>
                  </a:lnTo>
                  <a:lnTo>
                    <a:pt x="3977" y="2291"/>
                  </a:lnTo>
                  <a:lnTo>
                    <a:pt x="4548" y="2208"/>
                  </a:lnTo>
                  <a:cubicBezTo>
                    <a:pt x="4632" y="2184"/>
                    <a:pt x="4691" y="2148"/>
                    <a:pt x="4691" y="2065"/>
                  </a:cubicBezTo>
                  <a:lnTo>
                    <a:pt x="4751" y="1589"/>
                  </a:lnTo>
                  <a:cubicBezTo>
                    <a:pt x="4751" y="1553"/>
                    <a:pt x="4751" y="1505"/>
                    <a:pt x="4715" y="1470"/>
                  </a:cubicBezTo>
                  <a:lnTo>
                    <a:pt x="4477" y="1172"/>
                  </a:lnTo>
                  <a:cubicBezTo>
                    <a:pt x="4441" y="1136"/>
                    <a:pt x="4406" y="1112"/>
                    <a:pt x="4346" y="1112"/>
                  </a:cubicBezTo>
                  <a:cubicBezTo>
                    <a:pt x="4298" y="1112"/>
                    <a:pt x="4239" y="1148"/>
                    <a:pt x="4215" y="1196"/>
                  </a:cubicBezTo>
                  <a:lnTo>
                    <a:pt x="4036" y="1446"/>
                  </a:lnTo>
                  <a:lnTo>
                    <a:pt x="3834" y="1434"/>
                  </a:lnTo>
                  <a:lnTo>
                    <a:pt x="4155" y="815"/>
                  </a:lnTo>
                  <a:lnTo>
                    <a:pt x="4477" y="815"/>
                  </a:lnTo>
                  <a:lnTo>
                    <a:pt x="4727" y="1267"/>
                  </a:lnTo>
                  <a:cubicBezTo>
                    <a:pt x="4763" y="1327"/>
                    <a:pt x="4822" y="1350"/>
                    <a:pt x="4882" y="1350"/>
                  </a:cubicBezTo>
                  <a:cubicBezTo>
                    <a:pt x="4941" y="1350"/>
                    <a:pt x="5001" y="1315"/>
                    <a:pt x="5025" y="1255"/>
                  </a:cubicBezTo>
                  <a:lnTo>
                    <a:pt x="5251" y="719"/>
                  </a:lnTo>
                  <a:cubicBezTo>
                    <a:pt x="5298" y="624"/>
                    <a:pt x="5287" y="505"/>
                    <a:pt x="5215" y="434"/>
                  </a:cubicBezTo>
                  <a:lnTo>
                    <a:pt x="5215" y="434"/>
                  </a:lnTo>
                  <a:cubicBezTo>
                    <a:pt x="5751" y="577"/>
                    <a:pt x="6263" y="839"/>
                    <a:pt x="6692" y="1208"/>
                  </a:cubicBezTo>
                  <a:cubicBezTo>
                    <a:pt x="6724" y="1234"/>
                    <a:pt x="6763" y="1247"/>
                    <a:pt x="6801" y="1247"/>
                  </a:cubicBezTo>
                  <a:cubicBezTo>
                    <a:pt x="6847" y="1247"/>
                    <a:pt x="6892" y="1228"/>
                    <a:pt x="6918" y="1196"/>
                  </a:cubicBezTo>
                  <a:cubicBezTo>
                    <a:pt x="6977" y="1112"/>
                    <a:pt x="6965" y="1017"/>
                    <a:pt x="6906" y="969"/>
                  </a:cubicBezTo>
                  <a:cubicBezTo>
                    <a:pt x="6157" y="343"/>
                    <a:pt x="5219" y="1"/>
                    <a:pt x="4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16568;p92">
            <a:extLst>
              <a:ext uri="{FF2B5EF4-FFF2-40B4-BE49-F238E27FC236}">
                <a16:creationId xmlns:a16="http://schemas.microsoft.com/office/drawing/2014/main" id="{C764D125-5096-397C-19EA-C1C09EAFB044}"/>
              </a:ext>
            </a:extLst>
          </p:cNvPr>
          <p:cNvGrpSpPr/>
          <p:nvPr/>
        </p:nvGrpSpPr>
        <p:grpSpPr>
          <a:xfrm>
            <a:off x="11093798" y="2611402"/>
            <a:ext cx="367610" cy="434765"/>
            <a:chOff x="8065100" y="2000174"/>
            <a:chExt cx="255086" cy="301685"/>
          </a:xfrm>
          <a:solidFill>
            <a:schemeClr val="bg1"/>
          </a:solidFill>
        </p:grpSpPr>
        <p:sp>
          <p:nvSpPr>
            <p:cNvPr id="325" name="Google Shape;16569;p92">
              <a:extLst>
                <a:ext uri="{FF2B5EF4-FFF2-40B4-BE49-F238E27FC236}">
                  <a16:creationId xmlns:a16="http://schemas.microsoft.com/office/drawing/2014/main" id="{2BAFD8DF-A27D-A3A3-FB83-182702CF64A4}"/>
                </a:ext>
              </a:extLst>
            </p:cNvPr>
            <p:cNvSpPr/>
            <p:nvPr/>
          </p:nvSpPr>
          <p:spPr>
            <a:xfrm>
              <a:off x="8085185" y="2151016"/>
              <a:ext cx="65220" cy="150842"/>
            </a:xfrm>
            <a:custGeom>
              <a:avLst/>
              <a:gdLst/>
              <a:ahLst/>
              <a:cxnLst/>
              <a:rect l="l" t="t" r="r" b="b"/>
              <a:pathLst>
                <a:path w="2049" h="4739" extrusionOk="0">
                  <a:moveTo>
                    <a:pt x="1144" y="274"/>
                  </a:moveTo>
                  <a:cubicBezTo>
                    <a:pt x="1299" y="274"/>
                    <a:pt x="1453" y="405"/>
                    <a:pt x="1453" y="583"/>
                  </a:cubicBezTo>
                  <a:lnTo>
                    <a:pt x="1453" y="881"/>
                  </a:lnTo>
                  <a:cubicBezTo>
                    <a:pt x="1453" y="1155"/>
                    <a:pt x="1251" y="1345"/>
                    <a:pt x="989" y="1345"/>
                  </a:cubicBezTo>
                  <a:cubicBezTo>
                    <a:pt x="739" y="1345"/>
                    <a:pt x="537" y="1131"/>
                    <a:pt x="537" y="881"/>
                  </a:cubicBezTo>
                  <a:lnTo>
                    <a:pt x="537" y="583"/>
                  </a:lnTo>
                  <a:cubicBezTo>
                    <a:pt x="537" y="417"/>
                    <a:pt x="668" y="274"/>
                    <a:pt x="846" y="274"/>
                  </a:cubicBezTo>
                  <a:close/>
                  <a:moveTo>
                    <a:pt x="1144" y="1631"/>
                  </a:moveTo>
                  <a:lnTo>
                    <a:pt x="1144" y="1691"/>
                  </a:lnTo>
                  <a:cubicBezTo>
                    <a:pt x="1144" y="1726"/>
                    <a:pt x="1156" y="1786"/>
                    <a:pt x="1180" y="1834"/>
                  </a:cubicBezTo>
                  <a:lnTo>
                    <a:pt x="989" y="2024"/>
                  </a:lnTo>
                  <a:lnTo>
                    <a:pt x="787" y="1834"/>
                  </a:lnTo>
                  <a:cubicBezTo>
                    <a:pt x="810" y="1786"/>
                    <a:pt x="822" y="1738"/>
                    <a:pt x="822" y="1691"/>
                  </a:cubicBezTo>
                  <a:lnTo>
                    <a:pt x="822" y="1631"/>
                  </a:lnTo>
                  <a:close/>
                  <a:moveTo>
                    <a:pt x="858" y="0"/>
                  </a:moveTo>
                  <a:cubicBezTo>
                    <a:pt x="537" y="0"/>
                    <a:pt x="275" y="274"/>
                    <a:pt x="275" y="583"/>
                  </a:cubicBezTo>
                  <a:lnTo>
                    <a:pt x="275" y="881"/>
                  </a:lnTo>
                  <a:cubicBezTo>
                    <a:pt x="275" y="1119"/>
                    <a:pt x="394" y="1345"/>
                    <a:pt x="572" y="1476"/>
                  </a:cubicBezTo>
                  <a:lnTo>
                    <a:pt x="572" y="1691"/>
                  </a:lnTo>
                  <a:lnTo>
                    <a:pt x="572" y="1703"/>
                  </a:lnTo>
                  <a:lnTo>
                    <a:pt x="239" y="1881"/>
                  </a:lnTo>
                  <a:cubicBezTo>
                    <a:pt x="84" y="1953"/>
                    <a:pt x="1" y="2107"/>
                    <a:pt x="1" y="2262"/>
                  </a:cubicBezTo>
                  <a:lnTo>
                    <a:pt x="1" y="3572"/>
                  </a:lnTo>
                  <a:cubicBezTo>
                    <a:pt x="1" y="3691"/>
                    <a:pt x="25" y="3798"/>
                    <a:pt x="96" y="3905"/>
                  </a:cubicBezTo>
                  <a:lnTo>
                    <a:pt x="251" y="4132"/>
                  </a:lnTo>
                  <a:cubicBezTo>
                    <a:pt x="275" y="4167"/>
                    <a:pt x="298" y="4227"/>
                    <a:pt x="298" y="4286"/>
                  </a:cubicBezTo>
                  <a:lnTo>
                    <a:pt x="298" y="4608"/>
                  </a:lnTo>
                  <a:cubicBezTo>
                    <a:pt x="298" y="4679"/>
                    <a:pt x="358" y="4739"/>
                    <a:pt x="429" y="4739"/>
                  </a:cubicBezTo>
                  <a:cubicBezTo>
                    <a:pt x="501" y="4739"/>
                    <a:pt x="560" y="4679"/>
                    <a:pt x="560" y="4608"/>
                  </a:cubicBezTo>
                  <a:lnTo>
                    <a:pt x="560" y="4286"/>
                  </a:lnTo>
                  <a:cubicBezTo>
                    <a:pt x="560" y="4167"/>
                    <a:pt x="537" y="4072"/>
                    <a:pt x="453" y="3965"/>
                  </a:cubicBezTo>
                  <a:lnTo>
                    <a:pt x="310" y="3739"/>
                  </a:lnTo>
                  <a:cubicBezTo>
                    <a:pt x="275" y="3691"/>
                    <a:pt x="263" y="3631"/>
                    <a:pt x="263" y="3572"/>
                  </a:cubicBezTo>
                  <a:lnTo>
                    <a:pt x="263" y="2262"/>
                  </a:lnTo>
                  <a:cubicBezTo>
                    <a:pt x="263" y="2203"/>
                    <a:pt x="298" y="2143"/>
                    <a:pt x="358" y="2119"/>
                  </a:cubicBezTo>
                  <a:lnTo>
                    <a:pt x="596" y="2000"/>
                  </a:lnTo>
                  <a:lnTo>
                    <a:pt x="810" y="2227"/>
                  </a:lnTo>
                  <a:cubicBezTo>
                    <a:pt x="870" y="2286"/>
                    <a:pt x="953" y="2310"/>
                    <a:pt x="1025" y="2310"/>
                  </a:cubicBezTo>
                  <a:cubicBezTo>
                    <a:pt x="1096" y="2310"/>
                    <a:pt x="1168" y="2286"/>
                    <a:pt x="1227" y="2227"/>
                  </a:cubicBezTo>
                  <a:lnTo>
                    <a:pt x="1453" y="2000"/>
                  </a:lnTo>
                  <a:lnTo>
                    <a:pt x="1692" y="2119"/>
                  </a:lnTo>
                  <a:cubicBezTo>
                    <a:pt x="1751" y="2143"/>
                    <a:pt x="1787" y="2191"/>
                    <a:pt x="1787" y="2262"/>
                  </a:cubicBezTo>
                  <a:lnTo>
                    <a:pt x="1787" y="3572"/>
                  </a:lnTo>
                  <a:cubicBezTo>
                    <a:pt x="1787" y="3631"/>
                    <a:pt x="1763" y="3691"/>
                    <a:pt x="1739" y="3739"/>
                  </a:cubicBezTo>
                  <a:lnTo>
                    <a:pt x="1584" y="3965"/>
                  </a:lnTo>
                  <a:cubicBezTo>
                    <a:pt x="1525" y="4048"/>
                    <a:pt x="1489" y="4167"/>
                    <a:pt x="1489" y="4286"/>
                  </a:cubicBezTo>
                  <a:lnTo>
                    <a:pt x="1489" y="4608"/>
                  </a:lnTo>
                  <a:cubicBezTo>
                    <a:pt x="1489" y="4679"/>
                    <a:pt x="1549" y="4739"/>
                    <a:pt x="1620" y="4739"/>
                  </a:cubicBezTo>
                  <a:cubicBezTo>
                    <a:pt x="1692" y="4739"/>
                    <a:pt x="1751" y="4679"/>
                    <a:pt x="1751" y="4608"/>
                  </a:cubicBezTo>
                  <a:lnTo>
                    <a:pt x="1751" y="4286"/>
                  </a:lnTo>
                  <a:cubicBezTo>
                    <a:pt x="1751" y="4227"/>
                    <a:pt x="1763" y="4167"/>
                    <a:pt x="1799" y="4132"/>
                  </a:cubicBezTo>
                  <a:lnTo>
                    <a:pt x="1942" y="3905"/>
                  </a:lnTo>
                  <a:cubicBezTo>
                    <a:pt x="2001" y="3810"/>
                    <a:pt x="2049" y="3691"/>
                    <a:pt x="2049" y="3572"/>
                  </a:cubicBezTo>
                  <a:lnTo>
                    <a:pt x="2049" y="2262"/>
                  </a:lnTo>
                  <a:cubicBezTo>
                    <a:pt x="2025" y="2107"/>
                    <a:pt x="1930" y="1953"/>
                    <a:pt x="1787" y="1881"/>
                  </a:cubicBezTo>
                  <a:lnTo>
                    <a:pt x="1441" y="1703"/>
                  </a:lnTo>
                  <a:lnTo>
                    <a:pt x="1441" y="1691"/>
                  </a:lnTo>
                  <a:lnTo>
                    <a:pt x="1441" y="1476"/>
                  </a:lnTo>
                  <a:cubicBezTo>
                    <a:pt x="1620" y="1345"/>
                    <a:pt x="1739" y="1131"/>
                    <a:pt x="1739" y="881"/>
                  </a:cubicBezTo>
                  <a:lnTo>
                    <a:pt x="1739" y="583"/>
                  </a:lnTo>
                  <a:cubicBezTo>
                    <a:pt x="1739" y="262"/>
                    <a:pt x="1465" y="0"/>
                    <a:pt x="1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6570;p92">
              <a:extLst>
                <a:ext uri="{FF2B5EF4-FFF2-40B4-BE49-F238E27FC236}">
                  <a16:creationId xmlns:a16="http://schemas.microsoft.com/office/drawing/2014/main" id="{A8338113-E7A8-BEAC-0045-05BF14EE5DE6}"/>
                </a:ext>
              </a:extLst>
            </p:cNvPr>
            <p:cNvSpPr/>
            <p:nvPr/>
          </p:nvSpPr>
          <p:spPr>
            <a:xfrm>
              <a:off x="8161004" y="2151016"/>
              <a:ext cx="65188" cy="150842"/>
            </a:xfrm>
            <a:custGeom>
              <a:avLst/>
              <a:gdLst/>
              <a:ahLst/>
              <a:cxnLst/>
              <a:rect l="l" t="t" r="r" b="b"/>
              <a:pathLst>
                <a:path w="2048" h="4739" extrusionOk="0">
                  <a:moveTo>
                    <a:pt x="1143" y="274"/>
                  </a:moveTo>
                  <a:cubicBezTo>
                    <a:pt x="1298" y="274"/>
                    <a:pt x="1453" y="405"/>
                    <a:pt x="1453" y="583"/>
                  </a:cubicBezTo>
                  <a:lnTo>
                    <a:pt x="1453" y="881"/>
                  </a:lnTo>
                  <a:cubicBezTo>
                    <a:pt x="1441" y="1155"/>
                    <a:pt x="1250" y="1345"/>
                    <a:pt x="988" y="1345"/>
                  </a:cubicBezTo>
                  <a:cubicBezTo>
                    <a:pt x="738" y="1345"/>
                    <a:pt x="536" y="1131"/>
                    <a:pt x="536" y="881"/>
                  </a:cubicBezTo>
                  <a:lnTo>
                    <a:pt x="536" y="583"/>
                  </a:lnTo>
                  <a:cubicBezTo>
                    <a:pt x="536" y="417"/>
                    <a:pt x="667" y="274"/>
                    <a:pt x="845" y="274"/>
                  </a:cubicBezTo>
                  <a:close/>
                  <a:moveTo>
                    <a:pt x="1143" y="1631"/>
                  </a:moveTo>
                  <a:lnTo>
                    <a:pt x="1143" y="1691"/>
                  </a:lnTo>
                  <a:cubicBezTo>
                    <a:pt x="1143" y="1726"/>
                    <a:pt x="1155" y="1786"/>
                    <a:pt x="1179" y="1834"/>
                  </a:cubicBezTo>
                  <a:lnTo>
                    <a:pt x="988" y="2024"/>
                  </a:lnTo>
                  <a:lnTo>
                    <a:pt x="786" y="1834"/>
                  </a:lnTo>
                  <a:cubicBezTo>
                    <a:pt x="810" y="1786"/>
                    <a:pt x="822" y="1738"/>
                    <a:pt x="822" y="1691"/>
                  </a:cubicBezTo>
                  <a:lnTo>
                    <a:pt x="822" y="1631"/>
                  </a:lnTo>
                  <a:close/>
                  <a:moveTo>
                    <a:pt x="857" y="0"/>
                  </a:moveTo>
                  <a:cubicBezTo>
                    <a:pt x="536" y="0"/>
                    <a:pt x="274" y="274"/>
                    <a:pt x="274" y="583"/>
                  </a:cubicBezTo>
                  <a:lnTo>
                    <a:pt x="274" y="881"/>
                  </a:lnTo>
                  <a:cubicBezTo>
                    <a:pt x="274" y="1119"/>
                    <a:pt x="393" y="1345"/>
                    <a:pt x="572" y="1476"/>
                  </a:cubicBezTo>
                  <a:lnTo>
                    <a:pt x="572" y="1691"/>
                  </a:lnTo>
                  <a:lnTo>
                    <a:pt x="572" y="1703"/>
                  </a:lnTo>
                  <a:lnTo>
                    <a:pt x="238" y="1881"/>
                  </a:lnTo>
                  <a:cubicBezTo>
                    <a:pt x="83" y="1953"/>
                    <a:pt x="0" y="2107"/>
                    <a:pt x="0" y="2262"/>
                  </a:cubicBezTo>
                  <a:lnTo>
                    <a:pt x="0" y="3572"/>
                  </a:lnTo>
                  <a:cubicBezTo>
                    <a:pt x="0" y="3691"/>
                    <a:pt x="24" y="3798"/>
                    <a:pt x="95" y="3905"/>
                  </a:cubicBezTo>
                  <a:lnTo>
                    <a:pt x="250" y="4132"/>
                  </a:lnTo>
                  <a:cubicBezTo>
                    <a:pt x="274" y="4167"/>
                    <a:pt x="298" y="4227"/>
                    <a:pt x="298" y="4286"/>
                  </a:cubicBezTo>
                  <a:lnTo>
                    <a:pt x="298" y="4608"/>
                  </a:lnTo>
                  <a:cubicBezTo>
                    <a:pt x="298" y="4679"/>
                    <a:pt x="357"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7" y="2119"/>
                  </a:cubicBezTo>
                  <a:lnTo>
                    <a:pt x="595" y="2000"/>
                  </a:lnTo>
                  <a:lnTo>
                    <a:pt x="810" y="2227"/>
                  </a:lnTo>
                  <a:cubicBezTo>
                    <a:pt x="869" y="2286"/>
                    <a:pt x="953" y="2310"/>
                    <a:pt x="1024" y="2310"/>
                  </a:cubicBezTo>
                  <a:cubicBezTo>
                    <a:pt x="1095" y="2310"/>
                    <a:pt x="1167" y="2286"/>
                    <a:pt x="1226" y="2227"/>
                  </a:cubicBezTo>
                  <a:lnTo>
                    <a:pt x="1453" y="2000"/>
                  </a:lnTo>
                  <a:lnTo>
                    <a:pt x="1691" y="2119"/>
                  </a:lnTo>
                  <a:cubicBezTo>
                    <a:pt x="1750" y="2143"/>
                    <a:pt x="1786" y="2191"/>
                    <a:pt x="1786" y="2262"/>
                  </a:cubicBezTo>
                  <a:lnTo>
                    <a:pt x="1786" y="3572"/>
                  </a:lnTo>
                  <a:cubicBezTo>
                    <a:pt x="1786" y="3631"/>
                    <a:pt x="1762" y="3691"/>
                    <a:pt x="1738" y="3739"/>
                  </a:cubicBezTo>
                  <a:lnTo>
                    <a:pt x="1584" y="3965"/>
                  </a:lnTo>
                  <a:cubicBezTo>
                    <a:pt x="1524" y="4048"/>
                    <a:pt x="1488" y="4167"/>
                    <a:pt x="1488" y="4286"/>
                  </a:cubicBezTo>
                  <a:lnTo>
                    <a:pt x="1488" y="4608"/>
                  </a:lnTo>
                  <a:cubicBezTo>
                    <a:pt x="1488" y="4679"/>
                    <a:pt x="1548" y="4739"/>
                    <a:pt x="1619" y="4739"/>
                  </a:cubicBezTo>
                  <a:cubicBezTo>
                    <a:pt x="1691" y="4739"/>
                    <a:pt x="1750" y="4679"/>
                    <a:pt x="1750" y="4608"/>
                  </a:cubicBezTo>
                  <a:lnTo>
                    <a:pt x="1750" y="4286"/>
                  </a:lnTo>
                  <a:cubicBezTo>
                    <a:pt x="1750" y="4227"/>
                    <a:pt x="1762" y="4167"/>
                    <a:pt x="1798" y="4132"/>
                  </a:cubicBezTo>
                  <a:lnTo>
                    <a:pt x="1941" y="3905"/>
                  </a:lnTo>
                  <a:cubicBezTo>
                    <a:pt x="2000" y="3810"/>
                    <a:pt x="2048" y="3691"/>
                    <a:pt x="2048" y="3572"/>
                  </a:cubicBezTo>
                  <a:lnTo>
                    <a:pt x="2048" y="2262"/>
                  </a:lnTo>
                  <a:cubicBezTo>
                    <a:pt x="2024" y="2107"/>
                    <a:pt x="1929" y="1953"/>
                    <a:pt x="1786" y="1881"/>
                  </a:cubicBezTo>
                  <a:lnTo>
                    <a:pt x="1441" y="1703"/>
                  </a:lnTo>
                  <a:lnTo>
                    <a:pt x="1441" y="1691"/>
                  </a:lnTo>
                  <a:lnTo>
                    <a:pt x="1441" y="1476"/>
                  </a:lnTo>
                  <a:cubicBezTo>
                    <a:pt x="1619" y="1345"/>
                    <a:pt x="1738" y="1131"/>
                    <a:pt x="1738" y="881"/>
                  </a:cubicBezTo>
                  <a:lnTo>
                    <a:pt x="1738" y="583"/>
                  </a:lnTo>
                  <a:cubicBezTo>
                    <a:pt x="1738" y="262"/>
                    <a:pt x="1465"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6571;p92">
              <a:extLst>
                <a:ext uri="{FF2B5EF4-FFF2-40B4-BE49-F238E27FC236}">
                  <a16:creationId xmlns:a16="http://schemas.microsoft.com/office/drawing/2014/main" id="{55FB3FC9-E02E-2BA4-17EE-339A3E2E34A7}"/>
                </a:ext>
              </a:extLst>
            </p:cNvPr>
            <p:cNvSpPr/>
            <p:nvPr/>
          </p:nvSpPr>
          <p:spPr>
            <a:xfrm>
              <a:off x="8236791" y="2151016"/>
              <a:ext cx="65220" cy="150842"/>
            </a:xfrm>
            <a:custGeom>
              <a:avLst/>
              <a:gdLst/>
              <a:ahLst/>
              <a:cxnLst/>
              <a:rect l="l" t="t" r="r" b="b"/>
              <a:pathLst>
                <a:path w="2049" h="4739" extrusionOk="0">
                  <a:moveTo>
                    <a:pt x="1143" y="274"/>
                  </a:moveTo>
                  <a:cubicBezTo>
                    <a:pt x="1298" y="274"/>
                    <a:pt x="1453" y="405"/>
                    <a:pt x="1453" y="583"/>
                  </a:cubicBezTo>
                  <a:lnTo>
                    <a:pt x="1453" y="881"/>
                  </a:lnTo>
                  <a:cubicBezTo>
                    <a:pt x="1441" y="1155"/>
                    <a:pt x="1250" y="1345"/>
                    <a:pt x="989" y="1345"/>
                  </a:cubicBezTo>
                  <a:cubicBezTo>
                    <a:pt x="739" y="1345"/>
                    <a:pt x="536" y="1131"/>
                    <a:pt x="536" y="881"/>
                  </a:cubicBezTo>
                  <a:lnTo>
                    <a:pt x="536" y="583"/>
                  </a:lnTo>
                  <a:cubicBezTo>
                    <a:pt x="536" y="417"/>
                    <a:pt x="667" y="274"/>
                    <a:pt x="846" y="274"/>
                  </a:cubicBezTo>
                  <a:close/>
                  <a:moveTo>
                    <a:pt x="1143" y="1631"/>
                  </a:moveTo>
                  <a:lnTo>
                    <a:pt x="1143" y="1691"/>
                  </a:lnTo>
                  <a:cubicBezTo>
                    <a:pt x="1143" y="1726"/>
                    <a:pt x="1155" y="1786"/>
                    <a:pt x="1179" y="1834"/>
                  </a:cubicBezTo>
                  <a:lnTo>
                    <a:pt x="989" y="2024"/>
                  </a:lnTo>
                  <a:lnTo>
                    <a:pt x="786" y="1834"/>
                  </a:lnTo>
                  <a:cubicBezTo>
                    <a:pt x="810" y="1786"/>
                    <a:pt x="822" y="1738"/>
                    <a:pt x="822" y="1691"/>
                  </a:cubicBezTo>
                  <a:lnTo>
                    <a:pt x="822" y="1631"/>
                  </a:lnTo>
                  <a:close/>
                  <a:moveTo>
                    <a:pt x="858" y="0"/>
                  </a:moveTo>
                  <a:cubicBezTo>
                    <a:pt x="536" y="0"/>
                    <a:pt x="274" y="274"/>
                    <a:pt x="274" y="583"/>
                  </a:cubicBezTo>
                  <a:lnTo>
                    <a:pt x="274" y="881"/>
                  </a:lnTo>
                  <a:cubicBezTo>
                    <a:pt x="274" y="1119"/>
                    <a:pt x="393" y="1345"/>
                    <a:pt x="572" y="1476"/>
                  </a:cubicBezTo>
                  <a:lnTo>
                    <a:pt x="572" y="1691"/>
                  </a:lnTo>
                  <a:lnTo>
                    <a:pt x="572" y="1703"/>
                  </a:lnTo>
                  <a:lnTo>
                    <a:pt x="238" y="1881"/>
                  </a:lnTo>
                  <a:cubicBezTo>
                    <a:pt x="84" y="1953"/>
                    <a:pt x="0" y="2107"/>
                    <a:pt x="0" y="2262"/>
                  </a:cubicBezTo>
                  <a:lnTo>
                    <a:pt x="0" y="3572"/>
                  </a:lnTo>
                  <a:cubicBezTo>
                    <a:pt x="0" y="3691"/>
                    <a:pt x="24" y="3798"/>
                    <a:pt x="96" y="3905"/>
                  </a:cubicBezTo>
                  <a:lnTo>
                    <a:pt x="250" y="4132"/>
                  </a:lnTo>
                  <a:cubicBezTo>
                    <a:pt x="274" y="4167"/>
                    <a:pt x="298" y="4227"/>
                    <a:pt x="298" y="4286"/>
                  </a:cubicBezTo>
                  <a:lnTo>
                    <a:pt x="298" y="4608"/>
                  </a:lnTo>
                  <a:cubicBezTo>
                    <a:pt x="298" y="4679"/>
                    <a:pt x="358"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8" y="2119"/>
                  </a:cubicBezTo>
                  <a:lnTo>
                    <a:pt x="596" y="2000"/>
                  </a:lnTo>
                  <a:lnTo>
                    <a:pt x="810" y="2227"/>
                  </a:lnTo>
                  <a:cubicBezTo>
                    <a:pt x="869" y="2286"/>
                    <a:pt x="953" y="2310"/>
                    <a:pt x="1024" y="2310"/>
                  </a:cubicBezTo>
                  <a:cubicBezTo>
                    <a:pt x="1096" y="2310"/>
                    <a:pt x="1167" y="2286"/>
                    <a:pt x="1227" y="2227"/>
                  </a:cubicBezTo>
                  <a:lnTo>
                    <a:pt x="1453" y="2000"/>
                  </a:lnTo>
                  <a:lnTo>
                    <a:pt x="1691" y="2119"/>
                  </a:lnTo>
                  <a:cubicBezTo>
                    <a:pt x="1751" y="2143"/>
                    <a:pt x="1786" y="2191"/>
                    <a:pt x="1786" y="2262"/>
                  </a:cubicBezTo>
                  <a:lnTo>
                    <a:pt x="1786" y="3572"/>
                  </a:lnTo>
                  <a:cubicBezTo>
                    <a:pt x="1786" y="3631"/>
                    <a:pt x="1762" y="3691"/>
                    <a:pt x="1739" y="3739"/>
                  </a:cubicBezTo>
                  <a:lnTo>
                    <a:pt x="1584" y="3965"/>
                  </a:lnTo>
                  <a:cubicBezTo>
                    <a:pt x="1524" y="4048"/>
                    <a:pt x="1489" y="4167"/>
                    <a:pt x="1489" y="4286"/>
                  </a:cubicBezTo>
                  <a:lnTo>
                    <a:pt x="1489" y="4608"/>
                  </a:lnTo>
                  <a:cubicBezTo>
                    <a:pt x="1489" y="4679"/>
                    <a:pt x="1548" y="4739"/>
                    <a:pt x="1620" y="4739"/>
                  </a:cubicBezTo>
                  <a:cubicBezTo>
                    <a:pt x="1691" y="4739"/>
                    <a:pt x="1751" y="4679"/>
                    <a:pt x="1751" y="4608"/>
                  </a:cubicBezTo>
                  <a:lnTo>
                    <a:pt x="1751" y="4286"/>
                  </a:lnTo>
                  <a:cubicBezTo>
                    <a:pt x="1751" y="4227"/>
                    <a:pt x="1762" y="4167"/>
                    <a:pt x="1798" y="4132"/>
                  </a:cubicBezTo>
                  <a:lnTo>
                    <a:pt x="1941" y="3905"/>
                  </a:lnTo>
                  <a:cubicBezTo>
                    <a:pt x="2001" y="3810"/>
                    <a:pt x="2048" y="3691"/>
                    <a:pt x="2048" y="3572"/>
                  </a:cubicBezTo>
                  <a:lnTo>
                    <a:pt x="2048" y="2262"/>
                  </a:lnTo>
                  <a:cubicBezTo>
                    <a:pt x="2024" y="2107"/>
                    <a:pt x="1929" y="1953"/>
                    <a:pt x="1786" y="1881"/>
                  </a:cubicBezTo>
                  <a:lnTo>
                    <a:pt x="1441" y="1703"/>
                  </a:lnTo>
                  <a:lnTo>
                    <a:pt x="1441" y="1691"/>
                  </a:lnTo>
                  <a:lnTo>
                    <a:pt x="1441" y="1476"/>
                  </a:lnTo>
                  <a:cubicBezTo>
                    <a:pt x="1620" y="1345"/>
                    <a:pt x="1739" y="1131"/>
                    <a:pt x="1739" y="881"/>
                  </a:cubicBezTo>
                  <a:lnTo>
                    <a:pt x="1739" y="583"/>
                  </a:lnTo>
                  <a:cubicBezTo>
                    <a:pt x="1739" y="262"/>
                    <a:pt x="1465"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6572;p92">
              <a:extLst>
                <a:ext uri="{FF2B5EF4-FFF2-40B4-BE49-F238E27FC236}">
                  <a16:creationId xmlns:a16="http://schemas.microsoft.com/office/drawing/2014/main" id="{96451C44-AD08-8C24-7FC5-85C3DFCD5C97}"/>
                </a:ext>
              </a:extLst>
            </p:cNvPr>
            <p:cNvSpPr/>
            <p:nvPr/>
          </p:nvSpPr>
          <p:spPr>
            <a:xfrm>
              <a:off x="8065100" y="2000174"/>
              <a:ext cx="255086" cy="178916"/>
            </a:xfrm>
            <a:custGeom>
              <a:avLst/>
              <a:gdLst/>
              <a:ahLst/>
              <a:cxnLst/>
              <a:rect l="l" t="t" r="r" b="b"/>
              <a:pathLst>
                <a:path w="8014" h="5621" extrusionOk="0">
                  <a:moveTo>
                    <a:pt x="2680" y="512"/>
                  </a:moveTo>
                  <a:lnTo>
                    <a:pt x="2680" y="512"/>
                  </a:lnTo>
                  <a:cubicBezTo>
                    <a:pt x="2477" y="691"/>
                    <a:pt x="2275" y="917"/>
                    <a:pt x="2096" y="1191"/>
                  </a:cubicBezTo>
                  <a:cubicBezTo>
                    <a:pt x="1977" y="1370"/>
                    <a:pt x="1882" y="1572"/>
                    <a:pt x="1787" y="1786"/>
                  </a:cubicBezTo>
                  <a:lnTo>
                    <a:pt x="1013" y="1786"/>
                  </a:lnTo>
                  <a:cubicBezTo>
                    <a:pt x="1430" y="1215"/>
                    <a:pt x="2013" y="774"/>
                    <a:pt x="2680" y="512"/>
                  </a:cubicBezTo>
                  <a:close/>
                  <a:moveTo>
                    <a:pt x="3870" y="274"/>
                  </a:moveTo>
                  <a:lnTo>
                    <a:pt x="3870" y="1786"/>
                  </a:lnTo>
                  <a:lnTo>
                    <a:pt x="2096" y="1786"/>
                  </a:lnTo>
                  <a:cubicBezTo>
                    <a:pt x="2513" y="917"/>
                    <a:pt x="3156" y="346"/>
                    <a:pt x="3870" y="274"/>
                  </a:cubicBezTo>
                  <a:close/>
                  <a:moveTo>
                    <a:pt x="4144" y="274"/>
                  </a:moveTo>
                  <a:cubicBezTo>
                    <a:pt x="4870" y="334"/>
                    <a:pt x="5513" y="917"/>
                    <a:pt x="5906" y="1786"/>
                  </a:cubicBezTo>
                  <a:lnTo>
                    <a:pt x="4144" y="1786"/>
                  </a:lnTo>
                  <a:lnTo>
                    <a:pt x="4144" y="274"/>
                  </a:lnTo>
                  <a:close/>
                  <a:moveTo>
                    <a:pt x="5335" y="512"/>
                  </a:moveTo>
                  <a:lnTo>
                    <a:pt x="5335" y="512"/>
                  </a:lnTo>
                  <a:cubicBezTo>
                    <a:pt x="6002" y="774"/>
                    <a:pt x="6561" y="1215"/>
                    <a:pt x="7002" y="1786"/>
                  </a:cubicBezTo>
                  <a:lnTo>
                    <a:pt x="6228" y="1786"/>
                  </a:lnTo>
                  <a:cubicBezTo>
                    <a:pt x="6133" y="1572"/>
                    <a:pt x="6025" y="1382"/>
                    <a:pt x="5906" y="1191"/>
                  </a:cubicBezTo>
                  <a:cubicBezTo>
                    <a:pt x="5728" y="917"/>
                    <a:pt x="5537" y="691"/>
                    <a:pt x="5335" y="512"/>
                  </a:cubicBezTo>
                  <a:close/>
                  <a:moveTo>
                    <a:pt x="1680" y="2048"/>
                  </a:moveTo>
                  <a:cubicBezTo>
                    <a:pt x="1465" y="2596"/>
                    <a:pt x="1358" y="3215"/>
                    <a:pt x="1346" y="3846"/>
                  </a:cubicBezTo>
                  <a:lnTo>
                    <a:pt x="287" y="3846"/>
                  </a:lnTo>
                  <a:cubicBezTo>
                    <a:pt x="310" y="3191"/>
                    <a:pt x="513" y="2572"/>
                    <a:pt x="834" y="2048"/>
                  </a:cubicBezTo>
                  <a:close/>
                  <a:moveTo>
                    <a:pt x="3870" y="2048"/>
                  </a:moveTo>
                  <a:lnTo>
                    <a:pt x="3870" y="3846"/>
                  </a:lnTo>
                  <a:lnTo>
                    <a:pt x="1620" y="3846"/>
                  </a:lnTo>
                  <a:cubicBezTo>
                    <a:pt x="1644" y="3191"/>
                    <a:pt x="1763" y="2572"/>
                    <a:pt x="1965" y="2048"/>
                  </a:cubicBezTo>
                  <a:close/>
                  <a:moveTo>
                    <a:pt x="6049" y="2048"/>
                  </a:moveTo>
                  <a:cubicBezTo>
                    <a:pt x="6252" y="2584"/>
                    <a:pt x="6371" y="3191"/>
                    <a:pt x="6383" y="3846"/>
                  </a:cubicBezTo>
                  <a:lnTo>
                    <a:pt x="4144" y="3846"/>
                  </a:lnTo>
                  <a:lnTo>
                    <a:pt x="4144" y="2048"/>
                  </a:lnTo>
                  <a:close/>
                  <a:moveTo>
                    <a:pt x="7192" y="2048"/>
                  </a:moveTo>
                  <a:cubicBezTo>
                    <a:pt x="7514" y="2584"/>
                    <a:pt x="7716" y="3191"/>
                    <a:pt x="7740" y="3846"/>
                  </a:cubicBezTo>
                  <a:lnTo>
                    <a:pt x="6668" y="3846"/>
                  </a:lnTo>
                  <a:cubicBezTo>
                    <a:pt x="6656" y="3215"/>
                    <a:pt x="6537" y="2596"/>
                    <a:pt x="6347" y="2048"/>
                  </a:cubicBezTo>
                  <a:close/>
                  <a:moveTo>
                    <a:pt x="4001" y="0"/>
                  </a:moveTo>
                  <a:cubicBezTo>
                    <a:pt x="2930" y="0"/>
                    <a:pt x="1930" y="417"/>
                    <a:pt x="1180" y="1167"/>
                  </a:cubicBezTo>
                  <a:cubicBezTo>
                    <a:pt x="418" y="1929"/>
                    <a:pt x="1" y="2929"/>
                    <a:pt x="1" y="4001"/>
                  </a:cubicBezTo>
                  <a:cubicBezTo>
                    <a:pt x="1" y="4537"/>
                    <a:pt x="108" y="5061"/>
                    <a:pt x="310" y="5537"/>
                  </a:cubicBezTo>
                  <a:cubicBezTo>
                    <a:pt x="337" y="5590"/>
                    <a:pt x="384" y="5617"/>
                    <a:pt x="436" y="5617"/>
                  </a:cubicBezTo>
                  <a:cubicBezTo>
                    <a:pt x="453" y="5617"/>
                    <a:pt x="471" y="5614"/>
                    <a:pt x="489" y="5608"/>
                  </a:cubicBezTo>
                  <a:cubicBezTo>
                    <a:pt x="560" y="5573"/>
                    <a:pt x="596" y="5501"/>
                    <a:pt x="560" y="5430"/>
                  </a:cubicBezTo>
                  <a:cubicBezTo>
                    <a:pt x="382" y="5013"/>
                    <a:pt x="298" y="4584"/>
                    <a:pt x="287" y="4132"/>
                  </a:cubicBezTo>
                  <a:lnTo>
                    <a:pt x="1334" y="4132"/>
                  </a:lnTo>
                  <a:lnTo>
                    <a:pt x="1334" y="4299"/>
                  </a:lnTo>
                  <a:cubicBezTo>
                    <a:pt x="1334" y="4370"/>
                    <a:pt x="1418" y="4430"/>
                    <a:pt x="1489" y="4430"/>
                  </a:cubicBezTo>
                  <a:cubicBezTo>
                    <a:pt x="1561" y="4430"/>
                    <a:pt x="1620" y="4358"/>
                    <a:pt x="1620" y="4287"/>
                  </a:cubicBezTo>
                  <a:lnTo>
                    <a:pt x="1620" y="4132"/>
                  </a:lnTo>
                  <a:lnTo>
                    <a:pt x="3870" y="4132"/>
                  </a:lnTo>
                  <a:lnTo>
                    <a:pt x="3870" y="4299"/>
                  </a:lnTo>
                  <a:cubicBezTo>
                    <a:pt x="3870" y="4370"/>
                    <a:pt x="3930" y="4430"/>
                    <a:pt x="4001" y="4430"/>
                  </a:cubicBezTo>
                  <a:cubicBezTo>
                    <a:pt x="4073" y="4430"/>
                    <a:pt x="4132" y="4370"/>
                    <a:pt x="4132" y="4299"/>
                  </a:cubicBezTo>
                  <a:lnTo>
                    <a:pt x="4132" y="4132"/>
                  </a:lnTo>
                  <a:lnTo>
                    <a:pt x="6383" y="4132"/>
                  </a:lnTo>
                  <a:lnTo>
                    <a:pt x="6383" y="4287"/>
                  </a:lnTo>
                  <a:cubicBezTo>
                    <a:pt x="6383" y="4358"/>
                    <a:pt x="6442" y="4430"/>
                    <a:pt x="6514" y="4430"/>
                  </a:cubicBezTo>
                  <a:cubicBezTo>
                    <a:pt x="6597" y="4430"/>
                    <a:pt x="6656" y="4370"/>
                    <a:pt x="6656" y="4299"/>
                  </a:cubicBezTo>
                  <a:lnTo>
                    <a:pt x="6656" y="4132"/>
                  </a:lnTo>
                  <a:lnTo>
                    <a:pt x="7704" y="4132"/>
                  </a:lnTo>
                  <a:cubicBezTo>
                    <a:pt x="7692" y="4584"/>
                    <a:pt x="7609" y="5013"/>
                    <a:pt x="7430" y="5430"/>
                  </a:cubicBezTo>
                  <a:cubicBezTo>
                    <a:pt x="7395" y="5501"/>
                    <a:pt x="7430" y="5573"/>
                    <a:pt x="7502" y="5608"/>
                  </a:cubicBezTo>
                  <a:cubicBezTo>
                    <a:pt x="7514" y="5608"/>
                    <a:pt x="7526" y="5620"/>
                    <a:pt x="7561" y="5620"/>
                  </a:cubicBezTo>
                  <a:cubicBezTo>
                    <a:pt x="7621" y="5620"/>
                    <a:pt x="7668" y="5596"/>
                    <a:pt x="7692" y="5537"/>
                  </a:cubicBezTo>
                  <a:cubicBezTo>
                    <a:pt x="7907" y="5037"/>
                    <a:pt x="8002" y="4525"/>
                    <a:pt x="8002" y="4001"/>
                  </a:cubicBezTo>
                  <a:cubicBezTo>
                    <a:pt x="8014" y="2929"/>
                    <a:pt x="7597" y="1917"/>
                    <a:pt x="6835" y="1167"/>
                  </a:cubicBezTo>
                  <a:cubicBezTo>
                    <a:pt x="6073" y="417"/>
                    <a:pt x="5073" y="0"/>
                    <a:pt x="4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16573;p92">
            <a:extLst>
              <a:ext uri="{FF2B5EF4-FFF2-40B4-BE49-F238E27FC236}">
                <a16:creationId xmlns:a16="http://schemas.microsoft.com/office/drawing/2014/main" id="{55EED89C-E2E8-28D6-BDAB-CC3912891D31}"/>
              </a:ext>
            </a:extLst>
          </p:cNvPr>
          <p:cNvGrpSpPr/>
          <p:nvPr/>
        </p:nvGrpSpPr>
        <p:grpSpPr>
          <a:xfrm>
            <a:off x="9030983" y="2566632"/>
            <a:ext cx="359445" cy="524351"/>
            <a:chOff x="6633705" y="1969108"/>
            <a:chExt cx="249420" cy="363849"/>
          </a:xfrm>
          <a:solidFill>
            <a:schemeClr val="bg1"/>
          </a:solidFill>
        </p:grpSpPr>
        <p:sp>
          <p:nvSpPr>
            <p:cNvPr id="330" name="Google Shape;16574;p92">
              <a:extLst>
                <a:ext uri="{FF2B5EF4-FFF2-40B4-BE49-F238E27FC236}">
                  <a16:creationId xmlns:a16="http://schemas.microsoft.com/office/drawing/2014/main" id="{F4E06B77-66A5-E485-3FF3-F1F245883961}"/>
                </a:ext>
              </a:extLst>
            </p:cNvPr>
            <p:cNvSpPr/>
            <p:nvPr/>
          </p:nvSpPr>
          <p:spPr>
            <a:xfrm>
              <a:off x="6678426" y="1969108"/>
              <a:ext cx="159214" cy="238407"/>
            </a:xfrm>
            <a:custGeom>
              <a:avLst/>
              <a:gdLst/>
              <a:ahLst/>
              <a:cxnLst/>
              <a:rect l="l" t="t" r="r" b="b"/>
              <a:pathLst>
                <a:path w="5002" h="7490" extrusionOk="0">
                  <a:moveTo>
                    <a:pt x="2525" y="333"/>
                  </a:moveTo>
                  <a:cubicBezTo>
                    <a:pt x="2906" y="333"/>
                    <a:pt x="3239" y="572"/>
                    <a:pt x="3251" y="857"/>
                  </a:cubicBezTo>
                  <a:cubicBezTo>
                    <a:pt x="3025" y="762"/>
                    <a:pt x="2775" y="714"/>
                    <a:pt x="2525" y="714"/>
                  </a:cubicBezTo>
                  <a:cubicBezTo>
                    <a:pt x="2263" y="714"/>
                    <a:pt x="2013" y="762"/>
                    <a:pt x="1787" y="857"/>
                  </a:cubicBezTo>
                  <a:cubicBezTo>
                    <a:pt x="1811" y="560"/>
                    <a:pt x="2120" y="333"/>
                    <a:pt x="2525" y="333"/>
                  </a:cubicBezTo>
                  <a:close/>
                  <a:moveTo>
                    <a:pt x="2525" y="1036"/>
                  </a:moveTo>
                  <a:cubicBezTo>
                    <a:pt x="3418" y="1036"/>
                    <a:pt x="4144" y="1762"/>
                    <a:pt x="4144" y="2655"/>
                  </a:cubicBezTo>
                  <a:cubicBezTo>
                    <a:pt x="4144" y="2786"/>
                    <a:pt x="4132" y="2905"/>
                    <a:pt x="4097" y="3036"/>
                  </a:cubicBezTo>
                  <a:cubicBezTo>
                    <a:pt x="4073" y="2905"/>
                    <a:pt x="3989" y="2786"/>
                    <a:pt x="3870" y="2679"/>
                  </a:cubicBezTo>
                  <a:cubicBezTo>
                    <a:pt x="3216" y="2107"/>
                    <a:pt x="2049" y="1953"/>
                    <a:pt x="2001" y="1941"/>
                  </a:cubicBezTo>
                  <a:cubicBezTo>
                    <a:pt x="1994" y="1940"/>
                    <a:pt x="1987" y="1939"/>
                    <a:pt x="1980" y="1939"/>
                  </a:cubicBezTo>
                  <a:cubicBezTo>
                    <a:pt x="1894" y="1939"/>
                    <a:pt x="1822" y="2006"/>
                    <a:pt x="1811" y="2084"/>
                  </a:cubicBezTo>
                  <a:cubicBezTo>
                    <a:pt x="1787" y="2179"/>
                    <a:pt x="1870" y="2262"/>
                    <a:pt x="1953" y="2286"/>
                  </a:cubicBezTo>
                  <a:cubicBezTo>
                    <a:pt x="1965" y="2286"/>
                    <a:pt x="3073" y="2429"/>
                    <a:pt x="3656" y="2941"/>
                  </a:cubicBezTo>
                  <a:cubicBezTo>
                    <a:pt x="3727" y="3012"/>
                    <a:pt x="3787" y="3120"/>
                    <a:pt x="3787" y="3215"/>
                  </a:cubicBezTo>
                  <a:lnTo>
                    <a:pt x="3787" y="3370"/>
                  </a:lnTo>
                  <a:cubicBezTo>
                    <a:pt x="3787" y="4084"/>
                    <a:pt x="3216" y="4644"/>
                    <a:pt x="2525" y="4644"/>
                  </a:cubicBezTo>
                  <a:cubicBezTo>
                    <a:pt x="1822" y="4644"/>
                    <a:pt x="1251" y="4084"/>
                    <a:pt x="1251" y="3381"/>
                  </a:cubicBezTo>
                  <a:cubicBezTo>
                    <a:pt x="1251" y="3334"/>
                    <a:pt x="1287" y="3274"/>
                    <a:pt x="1311" y="3250"/>
                  </a:cubicBezTo>
                  <a:cubicBezTo>
                    <a:pt x="1453" y="3143"/>
                    <a:pt x="1644" y="2977"/>
                    <a:pt x="1763" y="2727"/>
                  </a:cubicBezTo>
                  <a:cubicBezTo>
                    <a:pt x="1811" y="2643"/>
                    <a:pt x="1775" y="2548"/>
                    <a:pt x="1692" y="2500"/>
                  </a:cubicBezTo>
                  <a:cubicBezTo>
                    <a:pt x="1664" y="2490"/>
                    <a:pt x="1637" y="2485"/>
                    <a:pt x="1612" y="2485"/>
                  </a:cubicBezTo>
                  <a:cubicBezTo>
                    <a:pt x="1551" y="2485"/>
                    <a:pt x="1499" y="2516"/>
                    <a:pt x="1465" y="2584"/>
                  </a:cubicBezTo>
                  <a:cubicBezTo>
                    <a:pt x="1370" y="2762"/>
                    <a:pt x="1227" y="2893"/>
                    <a:pt x="1120" y="2965"/>
                  </a:cubicBezTo>
                  <a:cubicBezTo>
                    <a:pt x="1060" y="3012"/>
                    <a:pt x="1001" y="3072"/>
                    <a:pt x="977" y="3143"/>
                  </a:cubicBezTo>
                  <a:cubicBezTo>
                    <a:pt x="930" y="2977"/>
                    <a:pt x="894" y="2822"/>
                    <a:pt x="894" y="2655"/>
                  </a:cubicBezTo>
                  <a:cubicBezTo>
                    <a:pt x="894" y="1762"/>
                    <a:pt x="1632" y="1036"/>
                    <a:pt x="2525" y="1036"/>
                  </a:cubicBezTo>
                  <a:close/>
                  <a:moveTo>
                    <a:pt x="3061" y="4882"/>
                  </a:moveTo>
                  <a:lnTo>
                    <a:pt x="3061" y="5120"/>
                  </a:lnTo>
                  <a:cubicBezTo>
                    <a:pt x="3061" y="5167"/>
                    <a:pt x="3061" y="5215"/>
                    <a:pt x="3073" y="5263"/>
                  </a:cubicBezTo>
                  <a:lnTo>
                    <a:pt x="2525" y="5679"/>
                  </a:lnTo>
                  <a:lnTo>
                    <a:pt x="1942" y="5263"/>
                  </a:lnTo>
                  <a:cubicBezTo>
                    <a:pt x="1953" y="5215"/>
                    <a:pt x="1953" y="5167"/>
                    <a:pt x="1953" y="5120"/>
                  </a:cubicBezTo>
                  <a:lnTo>
                    <a:pt x="1953" y="4882"/>
                  </a:lnTo>
                  <a:cubicBezTo>
                    <a:pt x="2132" y="4941"/>
                    <a:pt x="2311" y="4989"/>
                    <a:pt x="2501" y="4989"/>
                  </a:cubicBezTo>
                  <a:cubicBezTo>
                    <a:pt x="2704" y="4989"/>
                    <a:pt x="2882" y="4965"/>
                    <a:pt x="3061" y="4882"/>
                  </a:cubicBezTo>
                  <a:close/>
                  <a:moveTo>
                    <a:pt x="2525" y="5679"/>
                  </a:moveTo>
                  <a:cubicBezTo>
                    <a:pt x="2525" y="5685"/>
                    <a:pt x="2519" y="5688"/>
                    <a:pt x="2516" y="5688"/>
                  </a:cubicBezTo>
                  <a:cubicBezTo>
                    <a:pt x="2513" y="5688"/>
                    <a:pt x="2513" y="5685"/>
                    <a:pt x="2525" y="5679"/>
                  </a:cubicBezTo>
                  <a:close/>
                  <a:moveTo>
                    <a:pt x="2501" y="0"/>
                  </a:moveTo>
                  <a:cubicBezTo>
                    <a:pt x="1930" y="0"/>
                    <a:pt x="1453" y="405"/>
                    <a:pt x="1453" y="881"/>
                  </a:cubicBezTo>
                  <a:cubicBezTo>
                    <a:pt x="1453" y="929"/>
                    <a:pt x="1453" y="976"/>
                    <a:pt x="1465" y="1012"/>
                  </a:cubicBezTo>
                  <a:cubicBezTo>
                    <a:pt x="918" y="1357"/>
                    <a:pt x="560" y="1965"/>
                    <a:pt x="560" y="2667"/>
                  </a:cubicBezTo>
                  <a:cubicBezTo>
                    <a:pt x="560" y="3120"/>
                    <a:pt x="715" y="3560"/>
                    <a:pt x="1001" y="3917"/>
                  </a:cubicBezTo>
                  <a:cubicBezTo>
                    <a:pt x="1120" y="4251"/>
                    <a:pt x="1346" y="4524"/>
                    <a:pt x="1632" y="4727"/>
                  </a:cubicBezTo>
                  <a:lnTo>
                    <a:pt x="1632" y="5120"/>
                  </a:lnTo>
                  <a:cubicBezTo>
                    <a:pt x="1632" y="5203"/>
                    <a:pt x="1584" y="5275"/>
                    <a:pt x="1513" y="5298"/>
                  </a:cubicBezTo>
                  <a:lnTo>
                    <a:pt x="418" y="5775"/>
                  </a:lnTo>
                  <a:cubicBezTo>
                    <a:pt x="168" y="5894"/>
                    <a:pt x="1" y="6156"/>
                    <a:pt x="1" y="6418"/>
                  </a:cubicBezTo>
                  <a:lnTo>
                    <a:pt x="1" y="7322"/>
                  </a:lnTo>
                  <a:cubicBezTo>
                    <a:pt x="1" y="7418"/>
                    <a:pt x="84" y="7489"/>
                    <a:pt x="168" y="7489"/>
                  </a:cubicBezTo>
                  <a:cubicBezTo>
                    <a:pt x="263" y="7489"/>
                    <a:pt x="334" y="7418"/>
                    <a:pt x="334" y="7322"/>
                  </a:cubicBezTo>
                  <a:lnTo>
                    <a:pt x="334" y="6418"/>
                  </a:lnTo>
                  <a:cubicBezTo>
                    <a:pt x="334" y="6275"/>
                    <a:pt x="418" y="6132"/>
                    <a:pt x="560" y="6072"/>
                  </a:cubicBezTo>
                  <a:lnTo>
                    <a:pt x="1644" y="5596"/>
                  </a:lnTo>
                  <a:cubicBezTo>
                    <a:pt x="1692" y="5584"/>
                    <a:pt x="1715" y="5560"/>
                    <a:pt x="1751" y="5536"/>
                  </a:cubicBezTo>
                  <a:lnTo>
                    <a:pt x="2299" y="5941"/>
                  </a:lnTo>
                  <a:cubicBezTo>
                    <a:pt x="2358" y="5989"/>
                    <a:pt x="2430" y="6013"/>
                    <a:pt x="2501" y="6013"/>
                  </a:cubicBezTo>
                  <a:cubicBezTo>
                    <a:pt x="2584" y="6013"/>
                    <a:pt x="2656" y="5989"/>
                    <a:pt x="2715" y="5941"/>
                  </a:cubicBezTo>
                  <a:lnTo>
                    <a:pt x="3263" y="5536"/>
                  </a:lnTo>
                  <a:cubicBezTo>
                    <a:pt x="3299" y="5572"/>
                    <a:pt x="3335" y="5584"/>
                    <a:pt x="3370" y="5596"/>
                  </a:cubicBezTo>
                  <a:lnTo>
                    <a:pt x="4454" y="6072"/>
                  </a:lnTo>
                  <a:cubicBezTo>
                    <a:pt x="4585" y="6132"/>
                    <a:pt x="4680" y="6275"/>
                    <a:pt x="4680" y="6418"/>
                  </a:cubicBezTo>
                  <a:lnTo>
                    <a:pt x="4680" y="7322"/>
                  </a:lnTo>
                  <a:cubicBezTo>
                    <a:pt x="4680" y="7418"/>
                    <a:pt x="4751" y="7489"/>
                    <a:pt x="4847" y="7489"/>
                  </a:cubicBezTo>
                  <a:cubicBezTo>
                    <a:pt x="4930" y="7489"/>
                    <a:pt x="5001" y="7418"/>
                    <a:pt x="5001" y="7322"/>
                  </a:cubicBezTo>
                  <a:lnTo>
                    <a:pt x="5001" y="6418"/>
                  </a:lnTo>
                  <a:cubicBezTo>
                    <a:pt x="5001" y="6156"/>
                    <a:pt x="4847" y="5894"/>
                    <a:pt x="4585" y="5775"/>
                  </a:cubicBezTo>
                  <a:lnTo>
                    <a:pt x="3501" y="5298"/>
                  </a:lnTo>
                  <a:cubicBezTo>
                    <a:pt x="3430" y="5275"/>
                    <a:pt x="3382" y="5203"/>
                    <a:pt x="3382" y="5120"/>
                  </a:cubicBezTo>
                  <a:lnTo>
                    <a:pt x="3382" y="4727"/>
                  </a:lnTo>
                  <a:cubicBezTo>
                    <a:pt x="3668" y="4524"/>
                    <a:pt x="3894" y="4251"/>
                    <a:pt x="4013" y="3917"/>
                  </a:cubicBezTo>
                  <a:cubicBezTo>
                    <a:pt x="4287" y="3560"/>
                    <a:pt x="4454" y="3131"/>
                    <a:pt x="4454" y="2667"/>
                  </a:cubicBezTo>
                  <a:cubicBezTo>
                    <a:pt x="4454" y="1965"/>
                    <a:pt x="4097" y="1357"/>
                    <a:pt x="3549" y="1012"/>
                  </a:cubicBezTo>
                  <a:cubicBezTo>
                    <a:pt x="3561" y="976"/>
                    <a:pt x="3561" y="929"/>
                    <a:pt x="3561" y="881"/>
                  </a:cubicBezTo>
                  <a:cubicBezTo>
                    <a:pt x="3561" y="393"/>
                    <a:pt x="3085" y="0"/>
                    <a:pt x="2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6575;p92">
              <a:extLst>
                <a:ext uri="{FF2B5EF4-FFF2-40B4-BE49-F238E27FC236}">
                  <a16:creationId xmlns:a16="http://schemas.microsoft.com/office/drawing/2014/main" id="{83D0A95E-86E7-53FF-04FB-0AFBFD8A87BA}"/>
                </a:ext>
              </a:extLst>
            </p:cNvPr>
            <p:cNvSpPr/>
            <p:nvPr/>
          </p:nvSpPr>
          <p:spPr>
            <a:xfrm>
              <a:off x="6753481" y="2168809"/>
              <a:ext cx="10249" cy="38705"/>
            </a:xfrm>
            <a:custGeom>
              <a:avLst/>
              <a:gdLst/>
              <a:ahLst/>
              <a:cxnLst/>
              <a:rect l="l" t="t" r="r" b="b"/>
              <a:pathLst>
                <a:path w="322" h="1216" extrusionOk="0">
                  <a:moveTo>
                    <a:pt x="167" y="1"/>
                  </a:moveTo>
                  <a:cubicBezTo>
                    <a:pt x="72" y="1"/>
                    <a:pt x="0" y="72"/>
                    <a:pt x="0" y="155"/>
                  </a:cubicBezTo>
                  <a:lnTo>
                    <a:pt x="0" y="1048"/>
                  </a:lnTo>
                  <a:cubicBezTo>
                    <a:pt x="0" y="1144"/>
                    <a:pt x="72" y="1215"/>
                    <a:pt x="167" y="1215"/>
                  </a:cubicBezTo>
                  <a:cubicBezTo>
                    <a:pt x="250" y="1215"/>
                    <a:pt x="322" y="1144"/>
                    <a:pt x="322" y="1048"/>
                  </a:cubicBezTo>
                  <a:lnTo>
                    <a:pt x="322" y="155"/>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6576;p92">
              <a:extLst>
                <a:ext uri="{FF2B5EF4-FFF2-40B4-BE49-F238E27FC236}">
                  <a16:creationId xmlns:a16="http://schemas.microsoft.com/office/drawing/2014/main" id="{DE422A3E-2ACE-8128-D401-B60526F0E4BF}"/>
                </a:ext>
              </a:extLst>
            </p:cNvPr>
            <p:cNvSpPr/>
            <p:nvPr/>
          </p:nvSpPr>
          <p:spPr>
            <a:xfrm>
              <a:off x="6707614" y="2180173"/>
              <a:ext cx="10631" cy="27342"/>
            </a:xfrm>
            <a:custGeom>
              <a:avLst/>
              <a:gdLst/>
              <a:ahLst/>
              <a:cxnLst/>
              <a:rect l="l" t="t" r="r" b="b"/>
              <a:pathLst>
                <a:path w="334" h="859" extrusionOk="0">
                  <a:moveTo>
                    <a:pt x="155" y="1"/>
                  </a:moveTo>
                  <a:cubicBezTo>
                    <a:pt x="72" y="1"/>
                    <a:pt x="1" y="72"/>
                    <a:pt x="1" y="156"/>
                  </a:cubicBezTo>
                  <a:lnTo>
                    <a:pt x="1" y="691"/>
                  </a:lnTo>
                  <a:cubicBezTo>
                    <a:pt x="1" y="787"/>
                    <a:pt x="72" y="858"/>
                    <a:pt x="155" y="858"/>
                  </a:cubicBezTo>
                  <a:cubicBezTo>
                    <a:pt x="251" y="858"/>
                    <a:pt x="322" y="787"/>
                    <a:pt x="322" y="691"/>
                  </a:cubicBezTo>
                  <a:lnTo>
                    <a:pt x="322" y="156"/>
                  </a:lnTo>
                  <a:cubicBezTo>
                    <a:pt x="334" y="72"/>
                    <a:pt x="263"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6577;p92">
              <a:extLst>
                <a:ext uri="{FF2B5EF4-FFF2-40B4-BE49-F238E27FC236}">
                  <a16:creationId xmlns:a16="http://schemas.microsoft.com/office/drawing/2014/main" id="{AE0717B7-5DB3-1A12-E84C-8372099995DE}"/>
                </a:ext>
              </a:extLst>
            </p:cNvPr>
            <p:cNvSpPr/>
            <p:nvPr/>
          </p:nvSpPr>
          <p:spPr>
            <a:xfrm>
              <a:off x="6798966" y="2180173"/>
              <a:ext cx="10249" cy="27342"/>
            </a:xfrm>
            <a:custGeom>
              <a:avLst/>
              <a:gdLst/>
              <a:ahLst/>
              <a:cxnLst/>
              <a:rect l="l" t="t" r="r" b="b"/>
              <a:pathLst>
                <a:path w="322" h="859" extrusionOk="0">
                  <a:moveTo>
                    <a:pt x="167" y="1"/>
                  </a:moveTo>
                  <a:cubicBezTo>
                    <a:pt x="71" y="1"/>
                    <a:pt x="0" y="72"/>
                    <a:pt x="0" y="156"/>
                  </a:cubicBezTo>
                  <a:lnTo>
                    <a:pt x="0" y="691"/>
                  </a:lnTo>
                  <a:cubicBezTo>
                    <a:pt x="0" y="787"/>
                    <a:pt x="71" y="858"/>
                    <a:pt x="167" y="858"/>
                  </a:cubicBezTo>
                  <a:cubicBezTo>
                    <a:pt x="250" y="858"/>
                    <a:pt x="321" y="787"/>
                    <a:pt x="321" y="691"/>
                  </a:cubicBezTo>
                  <a:lnTo>
                    <a:pt x="321" y="156"/>
                  </a:lnTo>
                  <a:cubicBezTo>
                    <a:pt x="321"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6578;p92">
              <a:extLst>
                <a:ext uri="{FF2B5EF4-FFF2-40B4-BE49-F238E27FC236}">
                  <a16:creationId xmlns:a16="http://schemas.microsoft.com/office/drawing/2014/main" id="{C7C6025A-4E9C-EEAD-4875-D8F3AD1B0473}"/>
                </a:ext>
              </a:extLst>
            </p:cNvPr>
            <p:cNvSpPr/>
            <p:nvPr/>
          </p:nvSpPr>
          <p:spPr>
            <a:xfrm>
              <a:off x="6742118" y="2299949"/>
              <a:ext cx="32976" cy="33008"/>
            </a:xfrm>
            <a:custGeom>
              <a:avLst/>
              <a:gdLst/>
              <a:ahLst/>
              <a:cxnLst/>
              <a:rect l="l" t="t" r="r" b="b"/>
              <a:pathLst>
                <a:path w="1036" h="1037" extrusionOk="0">
                  <a:moveTo>
                    <a:pt x="524" y="322"/>
                  </a:moveTo>
                  <a:cubicBezTo>
                    <a:pt x="619" y="322"/>
                    <a:pt x="714" y="417"/>
                    <a:pt x="714" y="524"/>
                  </a:cubicBezTo>
                  <a:cubicBezTo>
                    <a:pt x="714" y="619"/>
                    <a:pt x="619" y="715"/>
                    <a:pt x="524" y="715"/>
                  </a:cubicBezTo>
                  <a:cubicBezTo>
                    <a:pt x="417" y="715"/>
                    <a:pt x="322" y="619"/>
                    <a:pt x="322" y="524"/>
                  </a:cubicBezTo>
                  <a:cubicBezTo>
                    <a:pt x="322" y="417"/>
                    <a:pt x="417" y="322"/>
                    <a:pt x="524" y="322"/>
                  </a:cubicBezTo>
                  <a:close/>
                  <a:moveTo>
                    <a:pt x="524" y="0"/>
                  </a:moveTo>
                  <a:cubicBezTo>
                    <a:pt x="238" y="0"/>
                    <a:pt x="0" y="238"/>
                    <a:pt x="0" y="524"/>
                  </a:cubicBezTo>
                  <a:cubicBezTo>
                    <a:pt x="0" y="798"/>
                    <a:pt x="238" y="1036"/>
                    <a:pt x="524" y="1036"/>
                  </a:cubicBezTo>
                  <a:cubicBezTo>
                    <a:pt x="798" y="1036"/>
                    <a:pt x="1036" y="798"/>
                    <a:pt x="1036" y="524"/>
                  </a:cubicBezTo>
                  <a:cubicBezTo>
                    <a:pt x="1036" y="238"/>
                    <a:pt x="79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6579;p92">
              <a:extLst>
                <a:ext uri="{FF2B5EF4-FFF2-40B4-BE49-F238E27FC236}">
                  <a16:creationId xmlns:a16="http://schemas.microsoft.com/office/drawing/2014/main" id="{5E0914AA-3B27-31D0-2084-0BE1A25A11F3}"/>
                </a:ext>
              </a:extLst>
            </p:cNvPr>
            <p:cNvSpPr/>
            <p:nvPr/>
          </p:nvSpPr>
          <p:spPr>
            <a:xfrm>
              <a:off x="6633705" y="2299949"/>
              <a:ext cx="33008" cy="33008"/>
            </a:xfrm>
            <a:custGeom>
              <a:avLst/>
              <a:gdLst/>
              <a:ahLst/>
              <a:cxnLst/>
              <a:rect l="l" t="t" r="r" b="b"/>
              <a:pathLst>
                <a:path w="1037" h="1037" extrusionOk="0">
                  <a:moveTo>
                    <a:pt x="513" y="322"/>
                  </a:moveTo>
                  <a:cubicBezTo>
                    <a:pt x="620" y="322"/>
                    <a:pt x="715" y="417"/>
                    <a:pt x="715" y="524"/>
                  </a:cubicBezTo>
                  <a:cubicBezTo>
                    <a:pt x="715" y="619"/>
                    <a:pt x="620" y="715"/>
                    <a:pt x="513" y="715"/>
                  </a:cubicBezTo>
                  <a:cubicBezTo>
                    <a:pt x="418" y="715"/>
                    <a:pt x="322" y="619"/>
                    <a:pt x="322" y="524"/>
                  </a:cubicBezTo>
                  <a:cubicBezTo>
                    <a:pt x="322" y="417"/>
                    <a:pt x="418" y="322"/>
                    <a:pt x="513" y="322"/>
                  </a:cubicBezTo>
                  <a:close/>
                  <a:moveTo>
                    <a:pt x="513" y="0"/>
                  </a:moveTo>
                  <a:cubicBezTo>
                    <a:pt x="239" y="0"/>
                    <a:pt x="1" y="238"/>
                    <a:pt x="1" y="524"/>
                  </a:cubicBezTo>
                  <a:cubicBezTo>
                    <a:pt x="1" y="798"/>
                    <a:pt x="239" y="1036"/>
                    <a:pt x="513" y="1036"/>
                  </a:cubicBezTo>
                  <a:cubicBezTo>
                    <a:pt x="799" y="1036"/>
                    <a:pt x="1037" y="798"/>
                    <a:pt x="1037" y="524"/>
                  </a:cubicBezTo>
                  <a:cubicBezTo>
                    <a:pt x="1037" y="238"/>
                    <a:pt x="799"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6580;p92">
              <a:extLst>
                <a:ext uri="{FF2B5EF4-FFF2-40B4-BE49-F238E27FC236}">
                  <a16:creationId xmlns:a16="http://schemas.microsoft.com/office/drawing/2014/main" id="{C1515806-2E20-789C-7193-D9B2EF5C4615}"/>
                </a:ext>
              </a:extLst>
            </p:cNvPr>
            <p:cNvSpPr/>
            <p:nvPr/>
          </p:nvSpPr>
          <p:spPr>
            <a:xfrm>
              <a:off x="6850117" y="2299949"/>
              <a:ext cx="33008" cy="33008"/>
            </a:xfrm>
            <a:custGeom>
              <a:avLst/>
              <a:gdLst/>
              <a:ahLst/>
              <a:cxnLst/>
              <a:rect l="l" t="t" r="r" b="b"/>
              <a:pathLst>
                <a:path w="1037" h="1037" extrusionOk="0">
                  <a:moveTo>
                    <a:pt x="524" y="322"/>
                  </a:moveTo>
                  <a:cubicBezTo>
                    <a:pt x="619" y="322"/>
                    <a:pt x="715" y="417"/>
                    <a:pt x="715" y="524"/>
                  </a:cubicBezTo>
                  <a:cubicBezTo>
                    <a:pt x="715" y="619"/>
                    <a:pt x="619" y="715"/>
                    <a:pt x="524" y="715"/>
                  </a:cubicBezTo>
                  <a:cubicBezTo>
                    <a:pt x="417" y="715"/>
                    <a:pt x="322" y="619"/>
                    <a:pt x="322" y="524"/>
                  </a:cubicBezTo>
                  <a:cubicBezTo>
                    <a:pt x="322" y="417"/>
                    <a:pt x="417" y="322"/>
                    <a:pt x="524" y="322"/>
                  </a:cubicBezTo>
                  <a:close/>
                  <a:moveTo>
                    <a:pt x="524" y="0"/>
                  </a:moveTo>
                  <a:cubicBezTo>
                    <a:pt x="238" y="0"/>
                    <a:pt x="0" y="238"/>
                    <a:pt x="0" y="524"/>
                  </a:cubicBezTo>
                  <a:cubicBezTo>
                    <a:pt x="0" y="798"/>
                    <a:pt x="238" y="1036"/>
                    <a:pt x="524" y="1036"/>
                  </a:cubicBezTo>
                  <a:cubicBezTo>
                    <a:pt x="798" y="1036"/>
                    <a:pt x="1036" y="798"/>
                    <a:pt x="1036" y="524"/>
                  </a:cubicBezTo>
                  <a:cubicBezTo>
                    <a:pt x="1036" y="238"/>
                    <a:pt x="822"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6581;p92">
              <a:extLst>
                <a:ext uri="{FF2B5EF4-FFF2-40B4-BE49-F238E27FC236}">
                  <a16:creationId xmlns:a16="http://schemas.microsoft.com/office/drawing/2014/main" id="{468A0632-28EC-C394-2B58-341BE3E2E678}"/>
                </a:ext>
              </a:extLst>
            </p:cNvPr>
            <p:cNvSpPr/>
            <p:nvPr/>
          </p:nvSpPr>
          <p:spPr>
            <a:xfrm>
              <a:off x="6664039" y="2219610"/>
              <a:ext cx="188370" cy="73750"/>
            </a:xfrm>
            <a:custGeom>
              <a:avLst/>
              <a:gdLst/>
              <a:ahLst/>
              <a:cxnLst/>
              <a:rect l="l" t="t" r="r" b="b"/>
              <a:pathLst>
                <a:path w="5918" h="2317" extrusionOk="0">
                  <a:moveTo>
                    <a:pt x="2977" y="0"/>
                  </a:moveTo>
                  <a:cubicBezTo>
                    <a:pt x="2882" y="0"/>
                    <a:pt x="2810" y="83"/>
                    <a:pt x="2810" y="167"/>
                  </a:cubicBezTo>
                  <a:lnTo>
                    <a:pt x="2810" y="369"/>
                  </a:lnTo>
                  <a:lnTo>
                    <a:pt x="1632" y="369"/>
                  </a:lnTo>
                  <a:cubicBezTo>
                    <a:pt x="1405" y="369"/>
                    <a:pt x="1191" y="464"/>
                    <a:pt x="1048" y="667"/>
                  </a:cubicBezTo>
                  <a:lnTo>
                    <a:pt x="60" y="2048"/>
                  </a:lnTo>
                  <a:cubicBezTo>
                    <a:pt x="0" y="2119"/>
                    <a:pt x="24" y="2227"/>
                    <a:pt x="96" y="2286"/>
                  </a:cubicBezTo>
                  <a:cubicBezTo>
                    <a:pt x="125" y="2307"/>
                    <a:pt x="156" y="2316"/>
                    <a:pt x="186" y="2316"/>
                  </a:cubicBezTo>
                  <a:cubicBezTo>
                    <a:pt x="241" y="2316"/>
                    <a:pt x="295" y="2285"/>
                    <a:pt x="334" y="2238"/>
                  </a:cubicBezTo>
                  <a:lnTo>
                    <a:pt x="1334" y="857"/>
                  </a:lnTo>
                  <a:cubicBezTo>
                    <a:pt x="1405" y="750"/>
                    <a:pt x="1512" y="703"/>
                    <a:pt x="1632" y="703"/>
                  </a:cubicBezTo>
                  <a:lnTo>
                    <a:pt x="2810" y="703"/>
                  </a:lnTo>
                  <a:lnTo>
                    <a:pt x="2810" y="1977"/>
                  </a:lnTo>
                  <a:cubicBezTo>
                    <a:pt x="2810" y="2060"/>
                    <a:pt x="2882" y="2131"/>
                    <a:pt x="2977" y="2131"/>
                  </a:cubicBezTo>
                  <a:cubicBezTo>
                    <a:pt x="3060" y="2131"/>
                    <a:pt x="3132" y="2060"/>
                    <a:pt x="3132" y="1977"/>
                  </a:cubicBezTo>
                  <a:lnTo>
                    <a:pt x="3132" y="703"/>
                  </a:lnTo>
                  <a:lnTo>
                    <a:pt x="4310" y="703"/>
                  </a:lnTo>
                  <a:cubicBezTo>
                    <a:pt x="4430" y="703"/>
                    <a:pt x="4549" y="762"/>
                    <a:pt x="4608" y="857"/>
                  </a:cubicBezTo>
                  <a:lnTo>
                    <a:pt x="5608" y="2238"/>
                  </a:lnTo>
                  <a:cubicBezTo>
                    <a:pt x="5632" y="2286"/>
                    <a:pt x="5692" y="2310"/>
                    <a:pt x="5739" y="2310"/>
                  </a:cubicBezTo>
                  <a:cubicBezTo>
                    <a:pt x="5775" y="2310"/>
                    <a:pt x="5811" y="2298"/>
                    <a:pt x="5846" y="2286"/>
                  </a:cubicBezTo>
                  <a:cubicBezTo>
                    <a:pt x="5906" y="2227"/>
                    <a:pt x="5918" y="2119"/>
                    <a:pt x="5870" y="2048"/>
                  </a:cubicBezTo>
                  <a:lnTo>
                    <a:pt x="4882" y="667"/>
                  </a:lnTo>
                  <a:cubicBezTo>
                    <a:pt x="4739" y="488"/>
                    <a:pt x="4537" y="369"/>
                    <a:pt x="4299" y="369"/>
                  </a:cubicBezTo>
                  <a:lnTo>
                    <a:pt x="3132" y="369"/>
                  </a:lnTo>
                  <a:lnTo>
                    <a:pt x="3132" y="167"/>
                  </a:lnTo>
                  <a:cubicBezTo>
                    <a:pt x="3132" y="83"/>
                    <a:pt x="3060" y="0"/>
                    <a:pt x="2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16582;p92">
            <a:extLst>
              <a:ext uri="{FF2B5EF4-FFF2-40B4-BE49-F238E27FC236}">
                <a16:creationId xmlns:a16="http://schemas.microsoft.com/office/drawing/2014/main" id="{397AA270-C1A9-9E02-30CF-4AD168D7A8B1}"/>
              </a:ext>
            </a:extLst>
          </p:cNvPr>
          <p:cNvGrpSpPr/>
          <p:nvPr/>
        </p:nvGrpSpPr>
        <p:grpSpPr>
          <a:xfrm>
            <a:off x="6980736" y="2566632"/>
            <a:ext cx="326646" cy="523800"/>
            <a:chOff x="5211031" y="1969108"/>
            <a:chExt cx="226661" cy="363467"/>
          </a:xfrm>
          <a:solidFill>
            <a:schemeClr val="bg1"/>
          </a:solidFill>
        </p:grpSpPr>
        <p:sp>
          <p:nvSpPr>
            <p:cNvPr id="339" name="Google Shape;16583;p92">
              <a:extLst>
                <a:ext uri="{FF2B5EF4-FFF2-40B4-BE49-F238E27FC236}">
                  <a16:creationId xmlns:a16="http://schemas.microsoft.com/office/drawing/2014/main" id="{EDD7235F-4175-2832-4BFE-3CEAED443476}"/>
                </a:ext>
              </a:extLst>
            </p:cNvPr>
            <p:cNvSpPr/>
            <p:nvPr/>
          </p:nvSpPr>
          <p:spPr>
            <a:xfrm>
              <a:off x="5211031" y="1969108"/>
              <a:ext cx="226661" cy="363467"/>
            </a:xfrm>
            <a:custGeom>
              <a:avLst/>
              <a:gdLst/>
              <a:ahLst/>
              <a:cxnLst/>
              <a:rect l="l" t="t" r="r" b="b"/>
              <a:pathLst>
                <a:path w="7121" h="11419" extrusionOk="0">
                  <a:moveTo>
                    <a:pt x="6787" y="869"/>
                  </a:moveTo>
                  <a:cubicBezTo>
                    <a:pt x="6787" y="869"/>
                    <a:pt x="6799" y="869"/>
                    <a:pt x="6799" y="881"/>
                  </a:cubicBezTo>
                  <a:lnTo>
                    <a:pt x="6799" y="1238"/>
                  </a:lnTo>
                  <a:lnTo>
                    <a:pt x="6252" y="1250"/>
                  </a:lnTo>
                  <a:cubicBezTo>
                    <a:pt x="6156" y="1250"/>
                    <a:pt x="6085" y="1334"/>
                    <a:pt x="6085" y="1417"/>
                  </a:cubicBezTo>
                  <a:cubicBezTo>
                    <a:pt x="6085" y="1512"/>
                    <a:pt x="6156" y="1584"/>
                    <a:pt x="6252" y="1584"/>
                  </a:cubicBezTo>
                  <a:lnTo>
                    <a:pt x="6442" y="1584"/>
                  </a:lnTo>
                  <a:lnTo>
                    <a:pt x="6442" y="7501"/>
                  </a:lnTo>
                  <a:cubicBezTo>
                    <a:pt x="6442" y="7501"/>
                    <a:pt x="6442" y="7525"/>
                    <a:pt x="6430" y="7525"/>
                  </a:cubicBezTo>
                  <a:lnTo>
                    <a:pt x="703" y="7525"/>
                  </a:lnTo>
                  <a:cubicBezTo>
                    <a:pt x="703" y="7525"/>
                    <a:pt x="679" y="7525"/>
                    <a:pt x="679" y="7501"/>
                  </a:cubicBezTo>
                  <a:lnTo>
                    <a:pt x="679" y="1584"/>
                  </a:lnTo>
                  <a:lnTo>
                    <a:pt x="5537" y="1584"/>
                  </a:lnTo>
                  <a:cubicBezTo>
                    <a:pt x="5621" y="1584"/>
                    <a:pt x="5704" y="1512"/>
                    <a:pt x="5704" y="1417"/>
                  </a:cubicBezTo>
                  <a:cubicBezTo>
                    <a:pt x="5704" y="1334"/>
                    <a:pt x="5621" y="1250"/>
                    <a:pt x="5537" y="1250"/>
                  </a:cubicBezTo>
                  <a:lnTo>
                    <a:pt x="346" y="1250"/>
                  </a:lnTo>
                  <a:cubicBezTo>
                    <a:pt x="346" y="1250"/>
                    <a:pt x="322" y="1250"/>
                    <a:pt x="322" y="1238"/>
                  </a:cubicBezTo>
                  <a:lnTo>
                    <a:pt x="322" y="881"/>
                  </a:lnTo>
                  <a:cubicBezTo>
                    <a:pt x="322" y="881"/>
                    <a:pt x="322" y="869"/>
                    <a:pt x="346" y="869"/>
                  </a:cubicBezTo>
                  <a:close/>
                  <a:moveTo>
                    <a:pt x="5406" y="7858"/>
                  </a:moveTo>
                  <a:lnTo>
                    <a:pt x="5906" y="10394"/>
                  </a:lnTo>
                  <a:lnTo>
                    <a:pt x="3739" y="10394"/>
                  </a:lnTo>
                  <a:lnTo>
                    <a:pt x="3739" y="8418"/>
                  </a:lnTo>
                  <a:cubicBezTo>
                    <a:pt x="3739" y="8323"/>
                    <a:pt x="3656" y="8251"/>
                    <a:pt x="3573" y="8251"/>
                  </a:cubicBezTo>
                  <a:cubicBezTo>
                    <a:pt x="3477" y="8251"/>
                    <a:pt x="3406" y="8323"/>
                    <a:pt x="3406" y="8418"/>
                  </a:cubicBezTo>
                  <a:lnTo>
                    <a:pt x="3406" y="10394"/>
                  </a:lnTo>
                  <a:lnTo>
                    <a:pt x="1239" y="10394"/>
                  </a:lnTo>
                  <a:lnTo>
                    <a:pt x="1739" y="7858"/>
                  </a:lnTo>
                  <a:close/>
                  <a:moveTo>
                    <a:pt x="3573" y="0"/>
                  </a:moveTo>
                  <a:cubicBezTo>
                    <a:pt x="3477" y="0"/>
                    <a:pt x="3406" y="83"/>
                    <a:pt x="3406" y="167"/>
                  </a:cubicBezTo>
                  <a:lnTo>
                    <a:pt x="3406" y="536"/>
                  </a:lnTo>
                  <a:lnTo>
                    <a:pt x="346" y="536"/>
                  </a:lnTo>
                  <a:cubicBezTo>
                    <a:pt x="144" y="536"/>
                    <a:pt x="1" y="691"/>
                    <a:pt x="1" y="881"/>
                  </a:cubicBezTo>
                  <a:lnTo>
                    <a:pt x="1" y="1238"/>
                  </a:lnTo>
                  <a:cubicBezTo>
                    <a:pt x="1" y="1429"/>
                    <a:pt x="144" y="1584"/>
                    <a:pt x="346" y="1584"/>
                  </a:cubicBezTo>
                  <a:lnTo>
                    <a:pt x="358" y="1584"/>
                  </a:lnTo>
                  <a:lnTo>
                    <a:pt x="358" y="7501"/>
                  </a:lnTo>
                  <a:cubicBezTo>
                    <a:pt x="358" y="7703"/>
                    <a:pt x="501" y="7846"/>
                    <a:pt x="691" y="7846"/>
                  </a:cubicBezTo>
                  <a:lnTo>
                    <a:pt x="1382" y="7846"/>
                  </a:lnTo>
                  <a:lnTo>
                    <a:pt x="715" y="11228"/>
                  </a:lnTo>
                  <a:cubicBezTo>
                    <a:pt x="691" y="11311"/>
                    <a:pt x="751" y="11406"/>
                    <a:pt x="846" y="11418"/>
                  </a:cubicBezTo>
                  <a:lnTo>
                    <a:pt x="870" y="11418"/>
                  </a:lnTo>
                  <a:cubicBezTo>
                    <a:pt x="953" y="11418"/>
                    <a:pt x="1025" y="11359"/>
                    <a:pt x="1037" y="11287"/>
                  </a:cubicBezTo>
                  <a:lnTo>
                    <a:pt x="1156" y="10704"/>
                  </a:lnTo>
                  <a:lnTo>
                    <a:pt x="3394" y="10704"/>
                  </a:lnTo>
                  <a:lnTo>
                    <a:pt x="3394" y="11251"/>
                  </a:lnTo>
                  <a:cubicBezTo>
                    <a:pt x="3394" y="11347"/>
                    <a:pt x="3466" y="11418"/>
                    <a:pt x="3549" y="11418"/>
                  </a:cubicBezTo>
                  <a:cubicBezTo>
                    <a:pt x="3644" y="11418"/>
                    <a:pt x="3716" y="11347"/>
                    <a:pt x="3716" y="11251"/>
                  </a:cubicBezTo>
                  <a:lnTo>
                    <a:pt x="3716" y="10704"/>
                  </a:lnTo>
                  <a:lnTo>
                    <a:pt x="5954" y="10704"/>
                  </a:lnTo>
                  <a:lnTo>
                    <a:pt x="6073" y="11287"/>
                  </a:lnTo>
                  <a:cubicBezTo>
                    <a:pt x="6085" y="11359"/>
                    <a:pt x="6156" y="11418"/>
                    <a:pt x="6228" y="11418"/>
                  </a:cubicBezTo>
                  <a:lnTo>
                    <a:pt x="6264" y="11418"/>
                  </a:lnTo>
                  <a:cubicBezTo>
                    <a:pt x="6347" y="11406"/>
                    <a:pt x="6406" y="11311"/>
                    <a:pt x="6394" y="11228"/>
                  </a:cubicBezTo>
                  <a:lnTo>
                    <a:pt x="5728" y="7846"/>
                  </a:lnTo>
                  <a:lnTo>
                    <a:pt x="6406" y="7846"/>
                  </a:lnTo>
                  <a:cubicBezTo>
                    <a:pt x="6609" y="7846"/>
                    <a:pt x="6752" y="7703"/>
                    <a:pt x="6752" y="7501"/>
                  </a:cubicBezTo>
                  <a:lnTo>
                    <a:pt x="6752" y="1584"/>
                  </a:lnTo>
                  <a:lnTo>
                    <a:pt x="6764" y="1584"/>
                  </a:lnTo>
                  <a:cubicBezTo>
                    <a:pt x="6966" y="1584"/>
                    <a:pt x="7109" y="1429"/>
                    <a:pt x="7109" y="1238"/>
                  </a:cubicBezTo>
                  <a:lnTo>
                    <a:pt x="7109" y="881"/>
                  </a:lnTo>
                  <a:cubicBezTo>
                    <a:pt x="7121" y="691"/>
                    <a:pt x="6978" y="524"/>
                    <a:pt x="6787" y="524"/>
                  </a:cubicBezTo>
                  <a:lnTo>
                    <a:pt x="3739" y="524"/>
                  </a:lnTo>
                  <a:lnTo>
                    <a:pt x="3739" y="167"/>
                  </a:lnTo>
                  <a:cubicBezTo>
                    <a:pt x="3739" y="83"/>
                    <a:pt x="3656" y="0"/>
                    <a:pt x="35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6584;p92">
              <a:extLst>
                <a:ext uri="{FF2B5EF4-FFF2-40B4-BE49-F238E27FC236}">
                  <a16:creationId xmlns:a16="http://schemas.microsoft.com/office/drawing/2014/main" id="{D6C9CA4E-515D-2BE4-ABE6-64E7E4EDC373}"/>
                </a:ext>
              </a:extLst>
            </p:cNvPr>
            <p:cNvSpPr/>
            <p:nvPr/>
          </p:nvSpPr>
          <p:spPr>
            <a:xfrm>
              <a:off x="5250468" y="2060046"/>
              <a:ext cx="147819" cy="107649"/>
            </a:xfrm>
            <a:custGeom>
              <a:avLst/>
              <a:gdLst/>
              <a:ahLst/>
              <a:cxnLst/>
              <a:rect l="l" t="t" r="r" b="b"/>
              <a:pathLst>
                <a:path w="4644" h="3382" extrusionOk="0">
                  <a:moveTo>
                    <a:pt x="3584" y="1"/>
                  </a:moveTo>
                  <a:cubicBezTo>
                    <a:pt x="3489" y="1"/>
                    <a:pt x="3417" y="84"/>
                    <a:pt x="3417" y="167"/>
                  </a:cubicBezTo>
                  <a:cubicBezTo>
                    <a:pt x="3417" y="263"/>
                    <a:pt x="3489" y="334"/>
                    <a:pt x="3584" y="334"/>
                  </a:cubicBezTo>
                  <a:lnTo>
                    <a:pt x="4072" y="334"/>
                  </a:lnTo>
                  <a:lnTo>
                    <a:pt x="2417" y="1989"/>
                  </a:lnTo>
                  <a:lnTo>
                    <a:pt x="2405" y="1989"/>
                  </a:lnTo>
                  <a:lnTo>
                    <a:pt x="2036" y="1608"/>
                  </a:lnTo>
                  <a:cubicBezTo>
                    <a:pt x="1971" y="1542"/>
                    <a:pt x="1881" y="1510"/>
                    <a:pt x="1792" y="1510"/>
                  </a:cubicBezTo>
                  <a:cubicBezTo>
                    <a:pt x="1703" y="1510"/>
                    <a:pt x="1613" y="1542"/>
                    <a:pt x="1548" y="1608"/>
                  </a:cubicBezTo>
                  <a:lnTo>
                    <a:pt x="60" y="3096"/>
                  </a:lnTo>
                  <a:cubicBezTo>
                    <a:pt x="0" y="3156"/>
                    <a:pt x="0" y="3275"/>
                    <a:pt x="60" y="3334"/>
                  </a:cubicBezTo>
                  <a:cubicBezTo>
                    <a:pt x="83" y="3370"/>
                    <a:pt x="131" y="3382"/>
                    <a:pt x="179" y="3382"/>
                  </a:cubicBezTo>
                  <a:cubicBezTo>
                    <a:pt x="214" y="3382"/>
                    <a:pt x="262" y="3370"/>
                    <a:pt x="298" y="3334"/>
                  </a:cubicBezTo>
                  <a:lnTo>
                    <a:pt x="1786" y="1846"/>
                  </a:lnTo>
                  <a:lnTo>
                    <a:pt x="1798" y="1846"/>
                  </a:lnTo>
                  <a:lnTo>
                    <a:pt x="2167" y="2227"/>
                  </a:lnTo>
                  <a:cubicBezTo>
                    <a:pt x="2227" y="2287"/>
                    <a:pt x="2310" y="2322"/>
                    <a:pt x="2405" y="2322"/>
                  </a:cubicBezTo>
                  <a:cubicBezTo>
                    <a:pt x="2488" y="2322"/>
                    <a:pt x="2584" y="2298"/>
                    <a:pt x="2643" y="2227"/>
                  </a:cubicBezTo>
                  <a:lnTo>
                    <a:pt x="4298" y="572"/>
                  </a:lnTo>
                  <a:lnTo>
                    <a:pt x="4298" y="1060"/>
                  </a:lnTo>
                  <a:cubicBezTo>
                    <a:pt x="4298" y="1155"/>
                    <a:pt x="4370" y="1227"/>
                    <a:pt x="4453" y="1227"/>
                  </a:cubicBezTo>
                  <a:cubicBezTo>
                    <a:pt x="4548" y="1227"/>
                    <a:pt x="4620" y="1155"/>
                    <a:pt x="4620" y="1060"/>
                  </a:cubicBezTo>
                  <a:lnTo>
                    <a:pt x="4620" y="167"/>
                  </a:lnTo>
                  <a:cubicBezTo>
                    <a:pt x="4644" y="84"/>
                    <a:pt x="4560" y="1"/>
                    <a:pt x="4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16585;p92">
            <a:extLst>
              <a:ext uri="{FF2B5EF4-FFF2-40B4-BE49-F238E27FC236}">
                <a16:creationId xmlns:a16="http://schemas.microsoft.com/office/drawing/2014/main" id="{C86CAC96-7D8D-468F-A07B-B78A737621B4}"/>
              </a:ext>
            </a:extLst>
          </p:cNvPr>
          <p:cNvGrpSpPr/>
          <p:nvPr/>
        </p:nvGrpSpPr>
        <p:grpSpPr>
          <a:xfrm>
            <a:off x="4821821" y="2568788"/>
            <a:ext cx="510680" cy="510726"/>
            <a:chOff x="3712952" y="1970604"/>
            <a:chExt cx="354363" cy="354395"/>
          </a:xfrm>
          <a:solidFill>
            <a:schemeClr val="bg1"/>
          </a:solidFill>
        </p:grpSpPr>
        <p:sp>
          <p:nvSpPr>
            <p:cNvPr id="342" name="Google Shape;16586;p92">
              <a:extLst>
                <a:ext uri="{FF2B5EF4-FFF2-40B4-BE49-F238E27FC236}">
                  <a16:creationId xmlns:a16="http://schemas.microsoft.com/office/drawing/2014/main" id="{6751BE50-807C-3FCC-F489-A47E47CB0A51}"/>
                </a:ext>
              </a:extLst>
            </p:cNvPr>
            <p:cNvSpPr/>
            <p:nvPr/>
          </p:nvSpPr>
          <p:spPr>
            <a:xfrm>
              <a:off x="3868314" y="2281360"/>
              <a:ext cx="43639" cy="43639"/>
            </a:xfrm>
            <a:custGeom>
              <a:avLst/>
              <a:gdLst/>
              <a:ahLst/>
              <a:cxnLst/>
              <a:rect l="l" t="t" r="r" b="b"/>
              <a:pathLst>
                <a:path w="1371" h="1371" extrusionOk="0">
                  <a:moveTo>
                    <a:pt x="692" y="334"/>
                  </a:moveTo>
                  <a:cubicBezTo>
                    <a:pt x="882" y="334"/>
                    <a:pt x="1049" y="489"/>
                    <a:pt x="1049" y="691"/>
                  </a:cubicBezTo>
                  <a:cubicBezTo>
                    <a:pt x="1049" y="882"/>
                    <a:pt x="894" y="1049"/>
                    <a:pt x="692" y="1049"/>
                  </a:cubicBezTo>
                  <a:cubicBezTo>
                    <a:pt x="501" y="1049"/>
                    <a:pt x="334" y="882"/>
                    <a:pt x="334" y="691"/>
                  </a:cubicBezTo>
                  <a:cubicBezTo>
                    <a:pt x="334" y="489"/>
                    <a:pt x="501" y="334"/>
                    <a:pt x="692" y="334"/>
                  </a:cubicBezTo>
                  <a:close/>
                  <a:moveTo>
                    <a:pt x="692" y="1"/>
                  </a:moveTo>
                  <a:cubicBezTo>
                    <a:pt x="322" y="1"/>
                    <a:pt x="1" y="310"/>
                    <a:pt x="1" y="691"/>
                  </a:cubicBezTo>
                  <a:cubicBezTo>
                    <a:pt x="1" y="1060"/>
                    <a:pt x="322" y="1370"/>
                    <a:pt x="692" y="1370"/>
                  </a:cubicBezTo>
                  <a:cubicBezTo>
                    <a:pt x="1061" y="1370"/>
                    <a:pt x="1370" y="1060"/>
                    <a:pt x="1370" y="691"/>
                  </a:cubicBezTo>
                  <a:cubicBezTo>
                    <a:pt x="1370" y="310"/>
                    <a:pt x="1073" y="1"/>
                    <a:pt x="6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6587;p92">
              <a:extLst>
                <a:ext uri="{FF2B5EF4-FFF2-40B4-BE49-F238E27FC236}">
                  <a16:creationId xmlns:a16="http://schemas.microsoft.com/office/drawing/2014/main" id="{28664D52-E70D-C529-7228-63F90F1D58F1}"/>
                </a:ext>
              </a:extLst>
            </p:cNvPr>
            <p:cNvSpPr/>
            <p:nvPr/>
          </p:nvSpPr>
          <p:spPr>
            <a:xfrm>
              <a:off x="3940346" y="2120300"/>
              <a:ext cx="54970" cy="55002"/>
            </a:xfrm>
            <a:custGeom>
              <a:avLst/>
              <a:gdLst/>
              <a:ahLst/>
              <a:cxnLst/>
              <a:rect l="l" t="t" r="r" b="b"/>
              <a:pathLst>
                <a:path w="1727" h="1728" extrusionOk="0">
                  <a:moveTo>
                    <a:pt x="869" y="322"/>
                  </a:moveTo>
                  <a:cubicBezTo>
                    <a:pt x="1167" y="322"/>
                    <a:pt x="1405" y="572"/>
                    <a:pt x="1405" y="870"/>
                  </a:cubicBezTo>
                  <a:cubicBezTo>
                    <a:pt x="1405" y="1167"/>
                    <a:pt x="1167" y="1406"/>
                    <a:pt x="869" y="1406"/>
                  </a:cubicBezTo>
                  <a:cubicBezTo>
                    <a:pt x="572" y="1406"/>
                    <a:pt x="334" y="1167"/>
                    <a:pt x="334" y="870"/>
                  </a:cubicBezTo>
                  <a:cubicBezTo>
                    <a:pt x="334" y="572"/>
                    <a:pt x="572" y="322"/>
                    <a:pt x="869" y="322"/>
                  </a:cubicBezTo>
                  <a:close/>
                  <a:moveTo>
                    <a:pt x="869" y="1"/>
                  </a:moveTo>
                  <a:cubicBezTo>
                    <a:pt x="393" y="1"/>
                    <a:pt x="0" y="394"/>
                    <a:pt x="0" y="870"/>
                  </a:cubicBezTo>
                  <a:cubicBezTo>
                    <a:pt x="0" y="1346"/>
                    <a:pt x="393" y="1727"/>
                    <a:pt x="869" y="1727"/>
                  </a:cubicBezTo>
                  <a:cubicBezTo>
                    <a:pt x="1346" y="1727"/>
                    <a:pt x="1727" y="1346"/>
                    <a:pt x="1727" y="870"/>
                  </a:cubicBezTo>
                  <a:cubicBezTo>
                    <a:pt x="1727" y="394"/>
                    <a:pt x="1346" y="1"/>
                    <a:pt x="8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6588;p92">
              <a:extLst>
                <a:ext uri="{FF2B5EF4-FFF2-40B4-BE49-F238E27FC236}">
                  <a16:creationId xmlns:a16="http://schemas.microsoft.com/office/drawing/2014/main" id="{226E40DC-A6BF-872E-5917-53E5E57B4103}"/>
                </a:ext>
              </a:extLst>
            </p:cNvPr>
            <p:cNvSpPr/>
            <p:nvPr/>
          </p:nvSpPr>
          <p:spPr>
            <a:xfrm>
              <a:off x="3784952" y="2120300"/>
              <a:ext cx="54970" cy="55002"/>
            </a:xfrm>
            <a:custGeom>
              <a:avLst/>
              <a:gdLst/>
              <a:ahLst/>
              <a:cxnLst/>
              <a:rect l="l" t="t" r="r" b="b"/>
              <a:pathLst>
                <a:path w="1727" h="1728" extrusionOk="0">
                  <a:moveTo>
                    <a:pt x="870" y="322"/>
                  </a:moveTo>
                  <a:cubicBezTo>
                    <a:pt x="1167" y="322"/>
                    <a:pt x="1406" y="572"/>
                    <a:pt x="1406" y="870"/>
                  </a:cubicBezTo>
                  <a:cubicBezTo>
                    <a:pt x="1406" y="1167"/>
                    <a:pt x="1167" y="1406"/>
                    <a:pt x="870" y="1406"/>
                  </a:cubicBezTo>
                  <a:cubicBezTo>
                    <a:pt x="572" y="1406"/>
                    <a:pt x="334" y="1167"/>
                    <a:pt x="334" y="870"/>
                  </a:cubicBezTo>
                  <a:cubicBezTo>
                    <a:pt x="334" y="572"/>
                    <a:pt x="572" y="322"/>
                    <a:pt x="870" y="322"/>
                  </a:cubicBezTo>
                  <a:close/>
                  <a:moveTo>
                    <a:pt x="870" y="1"/>
                  </a:moveTo>
                  <a:cubicBezTo>
                    <a:pt x="394" y="1"/>
                    <a:pt x="1" y="394"/>
                    <a:pt x="1" y="870"/>
                  </a:cubicBezTo>
                  <a:cubicBezTo>
                    <a:pt x="1" y="1346"/>
                    <a:pt x="394" y="1727"/>
                    <a:pt x="870" y="1727"/>
                  </a:cubicBezTo>
                  <a:cubicBezTo>
                    <a:pt x="1346" y="1727"/>
                    <a:pt x="1727" y="1346"/>
                    <a:pt x="1727" y="870"/>
                  </a:cubicBezTo>
                  <a:cubicBezTo>
                    <a:pt x="1727" y="394"/>
                    <a:pt x="1346" y="1"/>
                    <a:pt x="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6589;p92">
              <a:extLst>
                <a:ext uri="{FF2B5EF4-FFF2-40B4-BE49-F238E27FC236}">
                  <a16:creationId xmlns:a16="http://schemas.microsoft.com/office/drawing/2014/main" id="{BD409024-515A-7D9D-886D-E85200E77E41}"/>
                </a:ext>
              </a:extLst>
            </p:cNvPr>
            <p:cNvSpPr/>
            <p:nvPr/>
          </p:nvSpPr>
          <p:spPr>
            <a:xfrm>
              <a:off x="3712952" y="2281360"/>
              <a:ext cx="44371" cy="43639"/>
            </a:xfrm>
            <a:custGeom>
              <a:avLst/>
              <a:gdLst/>
              <a:ahLst/>
              <a:cxnLst/>
              <a:rect l="l" t="t" r="r" b="b"/>
              <a:pathLst>
                <a:path w="1394" h="1371" extrusionOk="0">
                  <a:moveTo>
                    <a:pt x="691" y="334"/>
                  </a:moveTo>
                  <a:cubicBezTo>
                    <a:pt x="881" y="334"/>
                    <a:pt x="1048" y="489"/>
                    <a:pt x="1048" y="691"/>
                  </a:cubicBezTo>
                  <a:cubicBezTo>
                    <a:pt x="1048" y="882"/>
                    <a:pt x="893" y="1049"/>
                    <a:pt x="691" y="1049"/>
                  </a:cubicBezTo>
                  <a:cubicBezTo>
                    <a:pt x="500" y="1049"/>
                    <a:pt x="334" y="882"/>
                    <a:pt x="334" y="691"/>
                  </a:cubicBezTo>
                  <a:cubicBezTo>
                    <a:pt x="334" y="489"/>
                    <a:pt x="500" y="334"/>
                    <a:pt x="691" y="334"/>
                  </a:cubicBezTo>
                  <a:close/>
                  <a:moveTo>
                    <a:pt x="691" y="1"/>
                  </a:moveTo>
                  <a:cubicBezTo>
                    <a:pt x="322" y="1"/>
                    <a:pt x="0" y="310"/>
                    <a:pt x="0" y="691"/>
                  </a:cubicBezTo>
                  <a:cubicBezTo>
                    <a:pt x="0" y="1060"/>
                    <a:pt x="322" y="1370"/>
                    <a:pt x="691" y="1370"/>
                  </a:cubicBezTo>
                  <a:cubicBezTo>
                    <a:pt x="1060" y="1370"/>
                    <a:pt x="1370" y="1060"/>
                    <a:pt x="1370" y="691"/>
                  </a:cubicBezTo>
                  <a:cubicBezTo>
                    <a:pt x="1393" y="310"/>
                    <a:pt x="107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6590;p92">
              <a:extLst>
                <a:ext uri="{FF2B5EF4-FFF2-40B4-BE49-F238E27FC236}">
                  <a16:creationId xmlns:a16="http://schemas.microsoft.com/office/drawing/2014/main" id="{0DDC4932-9F4E-EE48-7022-4808432390B4}"/>
                </a:ext>
              </a:extLst>
            </p:cNvPr>
            <p:cNvSpPr/>
            <p:nvPr/>
          </p:nvSpPr>
          <p:spPr>
            <a:xfrm>
              <a:off x="4023708" y="2281360"/>
              <a:ext cx="43607" cy="43639"/>
            </a:xfrm>
            <a:custGeom>
              <a:avLst/>
              <a:gdLst/>
              <a:ahLst/>
              <a:cxnLst/>
              <a:rect l="l" t="t" r="r" b="b"/>
              <a:pathLst>
                <a:path w="1370" h="1371" extrusionOk="0">
                  <a:moveTo>
                    <a:pt x="691" y="334"/>
                  </a:moveTo>
                  <a:cubicBezTo>
                    <a:pt x="882" y="334"/>
                    <a:pt x="1048" y="489"/>
                    <a:pt x="1048" y="691"/>
                  </a:cubicBezTo>
                  <a:cubicBezTo>
                    <a:pt x="1048" y="882"/>
                    <a:pt x="882" y="1049"/>
                    <a:pt x="691" y="1049"/>
                  </a:cubicBezTo>
                  <a:cubicBezTo>
                    <a:pt x="501" y="1049"/>
                    <a:pt x="334" y="882"/>
                    <a:pt x="334" y="691"/>
                  </a:cubicBezTo>
                  <a:cubicBezTo>
                    <a:pt x="334" y="489"/>
                    <a:pt x="501" y="334"/>
                    <a:pt x="691" y="334"/>
                  </a:cubicBezTo>
                  <a:close/>
                  <a:moveTo>
                    <a:pt x="691" y="1"/>
                  </a:moveTo>
                  <a:cubicBezTo>
                    <a:pt x="322" y="1"/>
                    <a:pt x="1" y="310"/>
                    <a:pt x="1" y="691"/>
                  </a:cubicBezTo>
                  <a:cubicBezTo>
                    <a:pt x="1" y="1060"/>
                    <a:pt x="322" y="1370"/>
                    <a:pt x="691" y="1370"/>
                  </a:cubicBezTo>
                  <a:cubicBezTo>
                    <a:pt x="1060" y="1370"/>
                    <a:pt x="1370" y="1060"/>
                    <a:pt x="1370" y="691"/>
                  </a:cubicBezTo>
                  <a:cubicBezTo>
                    <a:pt x="1370" y="310"/>
                    <a:pt x="1060"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6591;p92">
              <a:extLst>
                <a:ext uri="{FF2B5EF4-FFF2-40B4-BE49-F238E27FC236}">
                  <a16:creationId xmlns:a16="http://schemas.microsoft.com/office/drawing/2014/main" id="{829E1156-5146-D4FD-882E-1408B0EB50CA}"/>
                </a:ext>
              </a:extLst>
            </p:cNvPr>
            <p:cNvSpPr/>
            <p:nvPr/>
          </p:nvSpPr>
          <p:spPr>
            <a:xfrm>
              <a:off x="3852049" y="1970604"/>
              <a:ext cx="76583" cy="76965"/>
            </a:xfrm>
            <a:custGeom>
              <a:avLst/>
              <a:gdLst/>
              <a:ahLst/>
              <a:cxnLst/>
              <a:rect l="l" t="t" r="r" b="b"/>
              <a:pathLst>
                <a:path w="2406" h="2418" extrusionOk="0">
                  <a:moveTo>
                    <a:pt x="1203" y="346"/>
                  </a:moveTo>
                  <a:cubicBezTo>
                    <a:pt x="1679" y="346"/>
                    <a:pt x="2084" y="751"/>
                    <a:pt x="2084" y="1227"/>
                  </a:cubicBezTo>
                  <a:cubicBezTo>
                    <a:pt x="2084" y="1703"/>
                    <a:pt x="1691" y="2096"/>
                    <a:pt x="1203" y="2096"/>
                  </a:cubicBezTo>
                  <a:cubicBezTo>
                    <a:pt x="714" y="2096"/>
                    <a:pt x="321" y="1703"/>
                    <a:pt x="321" y="1227"/>
                  </a:cubicBezTo>
                  <a:cubicBezTo>
                    <a:pt x="321" y="727"/>
                    <a:pt x="726" y="346"/>
                    <a:pt x="1203" y="346"/>
                  </a:cubicBezTo>
                  <a:close/>
                  <a:moveTo>
                    <a:pt x="1203" y="1"/>
                  </a:moveTo>
                  <a:cubicBezTo>
                    <a:pt x="536" y="1"/>
                    <a:pt x="0" y="536"/>
                    <a:pt x="0" y="1203"/>
                  </a:cubicBezTo>
                  <a:cubicBezTo>
                    <a:pt x="0" y="1882"/>
                    <a:pt x="536" y="2418"/>
                    <a:pt x="1203" y="2418"/>
                  </a:cubicBezTo>
                  <a:cubicBezTo>
                    <a:pt x="1869" y="2418"/>
                    <a:pt x="2405" y="1882"/>
                    <a:pt x="2405" y="1203"/>
                  </a:cubicBezTo>
                  <a:cubicBezTo>
                    <a:pt x="2405" y="548"/>
                    <a:pt x="1869" y="1"/>
                    <a:pt x="1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6592;p92">
              <a:extLst>
                <a:ext uri="{FF2B5EF4-FFF2-40B4-BE49-F238E27FC236}">
                  <a16:creationId xmlns:a16="http://schemas.microsoft.com/office/drawing/2014/main" id="{A95B8B60-575D-091A-1BCF-BA78C4463C93}"/>
                </a:ext>
              </a:extLst>
            </p:cNvPr>
            <p:cNvSpPr/>
            <p:nvPr/>
          </p:nvSpPr>
          <p:spPr>
            <a:xfrm>
              <a:off x="3746310" y="2187016"/>
              <a:ext cx="132667" cy="88710"/>
            </a:xfrm>
            <a:custGeom>
              <a:avLst/>
              <a:gdLst/>
              <a:ahLst/>
              <a:cxnLst/>
              <a:rect l="l" t="t" r="r" b="b"/>
              <a:pathLst>
                <a:path w="4168" h="2787" extrusionOk="0">
                  <a:moveTo>
                    <a:pt x="2084" y="0"/>
                  </a:moveTo>
                  <a:cubicBezTo>
                    <a:pt x="1989" y="0"/>
                    <a:pt x="1917" y="84"/>
                    <a:pt x="1917" y="167"/>
                  </a:cubicBezTo>
                  <a:lnTo>
                    <a:pt x="1917" y="1405"/>
                  </a:lnTo>
                  <a:lnTo>
                    <a:pt x="1060" y="1405"/>
                  </a:lnTo>
                  <a:cubicBezTo>
                    <a:pt x="798" y="1405"/>
                    <a:pt x="560" y="1536"/>
                    <a:pt x="441" y="1774"/>
                  </a:cubicBezTo>
                  <a:lnTo>
                    <a:pt x="48" y="2548"/>
                  </a:lnTo>
                  <a:cubicBezTo>
                    <a:pt x="0" y="2620"/>
                    <a:pt x="24" y="2727"/>
                    <a:pt x="119" y="2774"/>
                  </a:cubicBezTo>
                  <a:cubicBezTo>
                    <a:pt x="143" y="2786"/>
                    <a:pt x="155" y="2786"/>
                    <a:pt x="191" y="2786"/>
                  </a:cubicBezTo>
                  <a:cubicBezTo>
                    <a:pt x="250" y="2786"/>
                    <a:pt x="310" y="2762"/>
                    <a:pt x="345" y="2703"/>
                  </a:cubicBezTo>
                  <a:lnTo>
                    <a:pt x="738" y="1929"/>
                  </a:lnTo>
                  <a:cubicBezTo>
                    <a:pt x="798" y="1810"/>
                    <a:pt x="917" y="1727"/>
                    <a:pt x="1060" y="1727"/>
                  </a:cubicBezTo>
                  <a:lnTo>
                    <a:pt x="3096" y="1727"/>
                  </a:lnTo>
                  <a:cubicBezTo>
                    <a:pt x="3227" y="1727"/>
                    <a:pt x="3346" y="1810"/>
                    <a:pt x="3405" y="1929"/>
                  </a:cubicBezTo>
                  <a:lnTo>
                    <a:pt x="3810" y="2703"/>
                  </a:lnTo>
                  <a:cubicBezTo>
                    <a:pt x="3846" y="2756"/>
                    <a:pt x="3902" y="2783"/>
                    <a:pt x="3968" y="2783"/>
                  </a:cubicBezTo>
                  <a:cubicBezTo>
                    <a:pt x="3989" y="2783"/>
                    <a:pt x="4013" y="2780"/>
                    <a:pt x="4036" y="2774"/>
                  </a:cubicBezTo>
                  <a:cubicBezTo>
                    <a:pt x="4132" y="2715"/>
                    <a:pt x="4167" y="2608"/>
                    <a:pt x="4120" y="2536"/>
                  </a:cubicBezTo>
                  <a:lnTo>
                    <a:pt x="3715" y="1762"/>
                  </a:lnTo>
                  <a:cubicBezTo>
                    <a:pt x="3596" y="1536"/>
                    <a:pt x="3358" y="1393"/>
                    <a:pt x="3108" y="1393"/>
                  </a:cubicBezTo>
                  <a:lnTo>
                    <a:pt x="2250" y="1393"/>
                  </a:lnTo>
                  <a:lnTo>
                    <a:pt x="2250" y="167"/>
                  </a:lnTo>
                  <a:cubicBezTo>
                    <a:pt x="2250" y="84"/>
                    <a:pt x="2167" y="0"/>
                    <a:pt x="2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6593;p92">
              <a:extLst>
                <a:ext uri="{FF2B5EF4-FFF2-40B4-BE49-F238E27FC236}">
                  <a16:creationId xmlns:a16="http://schemas.microsoft.com/office/drawing/2014/main" id="{7503CFE9-A36F-D317-DBF3-923D53F19FA4}"/>
                </a:ext>
              </a:extLst>
            </p:cNvPr>
            <p:cNvSpPr/>
            <p:nvPr/>
          </p:nvSpPr>
          <p:spPr>
            <a:xfrm>
              <a:off x="3831583" y="2059664"/>
              <a:ext cx="117485" cy="54748"/>
            </a:xfrm>
            <a:custGeom>
              <a:avLst/>
              <a:gdLst/>
              <a:ahLst/>
              <a:cxnLst/>
              <a:rect l="l" t="t" r="r" b="b"/>
              <a:pathLst>
                <a:path w="3691" h="1720" extrusionOk="0">
                  <a:moveTo>
                    <a:pt x="1846" y="1"/>
                  </a:moveTo>
                  <a:cubicBezTo>
                    <a:pt x="1750" y="1"/>
                    <a:pt x="1679" y="72"/>
                    <a:pt x="1679" y="167"/>
                  </a:cubicBezTo>
                  <a:lnTo>
                    <a:pt x="1679" y="703"/>
                  </a:lnTo>
                  <a:lnTo>
                    <a:pt x="750" y="703"/>
                  </a:lnTo>
                  <a:cubicBezTo>
                    <a:pt x="560" y="703"/>
                    <a:pt x="405" y="810"/>
                    <a:pt x="310" y="965"/>
                  </a:cubicBezTo>
                  <a:lnTo>
                    <a:pt x="48" y="1477"/>
                  </a:lnTo>
                  <a:cubicBezTo>
                    <a:pt x="0" y="1548"/>
                    <a:pt x="24" y="1656"/>
                    <a:pt x="119" y="1703"/>
                  </a:cubicBezTo>
                  <a:cubicBezTo>
                    <a:pt x="140" y="1714"/>
                    <a:pt x="164" y="1719"/>
                    <a:pt x="188" y="1719"/>
                  </a:cubicBezTo>
                  <a:cubicBezTo>
                    <a:pt x="248" y="1719"/>
                    <a:pt x="312" y="1687"/>
                    <a:pt x="345" y="1620"/>
                  </a:cubicBezTo>
                  <a:lnTo>
                    <a:pt x="607" y="1120"/>
                  </a:lnTo>
                  <a:cubicBezTo>
                    <a:pt x="643" y="1060"/>
                    <a:pt x="703" y="1013"/>
                    <a:pt x="774" y="1013"/>
                  </a:cubicBezTo>
                  <a:lnTo>
                    <a:pt x="2929" y="1013"/>
                  </a:lnTo>
                  <a:cubicBezTo>
                    <a:pt x="3000" y="1013"/>
                    <a:pt x="3060" y="1060"/>
                    <a:pt x="3096" y="1120"/>
                  </a:cubicBezTo>
                  <a:lnTo>
                    <a:pt x="3358" y="1620"/>
                  </a:lnTo>
                  <a:cubicBezTo>
                    <a:pt x="3393" y="1679"/>
                    <a:pt x="3453" y="1715"/>
                    <a:pt x="3512" y="1715"/>
                  </a:cubicBezTo>
                  <a:cubicBezTo>
                    <a:pt x="3536" y="1715"/>
                    <a:pt x="3548" y="1715"/>
                    <a:pt x="3584" y="1703"/>
                  </a:cubicBezTo>
                  <a:cubicBezTo>
                    <a:pt x="3655" y="1656"/>
                    <a:pt x="3691" y="1548"/>
                    <a:pt x="3643" y="1477"/>
                  </a:cubicBezTo>
                  <a:lnTo>
                    <a:pt x="3381" y="965"/>
                  </a:lnTo>
                  <a:cubicBezTo>
                    <a:pt x="3286" y="810"/>
                    <a:pt x="3108" y="703"/>
                    <a:pt x="2929" y="703"/>
                  </a:cubicBezTo>
                  <a:lnTo>
                    <a:pt x="2012" y="703"/>
                  </a:lnTo>
                  <a:lnTo>
                    <a:pt x="2012" y="167"/>
                  </a:lnTo>
                  <a:cubicBezTo>
                    <a:pt x="2012" y="72"/>
                    <a:pt x="1929" y="1"/>
                    <a:pt x="18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6594;p92">
              <a:extLst>
                <a:ext uri="{FF2B5EF4-FFF2-40B4-BE49-F238E27FC236}">
                  <a16:creationId xmlns:a16="http://schemas.microsoft.com/office/drawing/2014/main" id="{49D3F67E-A29B-3F95-F6A2-09D1F48FAF9B}"/>
                </a:ext>
              </a:extLst>
            </p:cNvPr>
            <p:cNvSpPr/>
            <p:nvPr/>
          </p:nvSpPr>
          <p:spPr>
            <a:xfrm>
              <a:off x="3901672" y="2187016"/>
              <a:ext cx="132285" cy="88997"/>
            </a:xfrm>
            <a:custGeom>
              <a:avLst/>
              <a:gdLst/>
              <a:ahLst/>
              <a:cxnLst/>
              <a:rect l="l" t="t" r="r" b="b"/>
              <a:pathLst>
                <a:path w="4156" h="2796" extrusionOk="0">
                  <a:moveTo>
                    <a:pt x="2084" y="0"/>
                  </a:moveTo>
                  <a:cubicBezTo>
                    <a:pt x="1989" y="0"/>
                    <a:pt x="1918" y="84"/>
                    <a:pt x="1918" y="167"/>
                  </a:cubicBezTo>
                  <a:lnTo>
                    <a:pt x="1918" y="1405"/>
                  </a:lnTo>
                  <a:lnTo>
                    <a:pt x="1060" y="1405"/>
                  </a:lnTo>
                  <a:cubicBezTo>
                    <a:pt x="798" y="1405"/>
                    <a:pt x="560" y="1536"/>
                    <a:pt x="441" y="1774"/>
                  </a:cubicBezTo>
                  <a:lnTo>
                    <a:pt x="36" y="2548"/>
                  </a:lnTo>
                  <a:cubicBezTo>
                    <a:pt x="1" y="2620"/>
                    <a:pt x="25" y="2727"/>
                    <a:pt x="120" y="2774"/>
                  </a:cubicBezTo>
                  <a:cubicBezTo>
                    <a:pt x="142" y="2789"/>
                    <a:pt x="167" y="2796"/>
                    <a:pt x="192" y="2796"/>
                  </a:cubicBezTo>
                  <a:cubicBezTo>
                    <a:pt x="250" y="2796"/>
                    <a:pt x="309" y="2761"/>
                    <a:pt x="334" y="2703"/>
                  </a:cubicBezTo>
                  <a:lnTo>
                    <a:pt x="739" y="1929"/>
                  </a:lnTo>
                  <a:cubicBezTo>
                    <a:pt x="798" y="1810"/>
                    <a:pt x="918" y="1727"/>
                    <a:pt x="1060" y="1727"/>
                  </a:cubicBezTo>
                  <a:lnTo>
                    <a:pt x="3096" y="1727"/>
                  </a:lnTo>
                  <a:cubicBezTo>
                    <a:pt x="3227" y="1727"/>
                    <a:pt x="3346" y="1810"/>
                    <a:pt x="3406" y="1929"/>
                  </a:cubicBezTo>
                  <a:lnTo>
                    <a:pt x="3811" y="2703"/>
                  </a:lnTo>
                  <a:cubicBezTo>
                    <a:pt x="3835" y="2762"/>
                    <a:pt x="3894" y="2786"/>
                    <a:pt x="3954" y="2786"/>
                  </a:cubicBezTo>
                  <a:cubicBezTo>
                    <a:pt x="3989" y="2786"/>
                    <a:pt x="4001" y="2786"/>
                    <a:pt x="4037" y="2774"/>
                  </a:cubicBezTo>
                  <a:cubicBezTo>
                    <a:pt x="4120" y="2715"/>
                    <a:pt x="4156" y="2608"/>
                    <a:pt x="4120" y="2536"/>
                  </a:cubicBezTo>
                  <a:lnTo>
                    <a:pt x="3715" y="1762"/>
                  </a:lnTo>
                  <a:cubicBezTo>
                    <a:pt x="3596" y="1536"/>
                    <a:pt x="3358" y="1393"/>
                    <a:pt x="3108" y="1393"/>
                  </a:cubicBezTo>
                  <a:lnTo>
                    <a:pt x="2251" y="1393"/>
                  </a:lnTo>
                  <a:lnTo>
                    <a:pt x="2251" y="167"/>
                  </a:lnTo>
                  <a:cubicBezTo>
                    <a:pt x="2251" y="84"/>
                    <a:pt x="2168" y="0"/>
                    <a:pt x="2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16595;p92">
            <a:extLst>
              <a:ext uri="{FF2B5EF4-FFF2-40B4-BE49-F238E27FC236}">
                <a16:creationId xmlns:a16="http://schemas.microsoft.com/office/drawing/2014/main" id="{ADA31BB8-1A0B-54FA-B82A-8C962917B896}"/>
              </a:ext>
            </a:extLst>
          </p:cNvPr>
          <p:cNvGrpSpPr/>
          <p:nvPr/>
        </p:nvGrpSpPr>
        <p:grpSpPr>
          <a:xfrm>
            <a:off x="4133666" y="2568788"/>
            <a:ext cx="510680" cy="511231"/>
            <a:chOff x="3235438" y="1970604"/>
            <a:chExt cx="354363" cy="354745"/>
          </a:xfrm>
          <a:solidFill>
            <a:schemeClr val="bg1"/>
          </a:solidFill>
        </p:grpSpPr>
        <p:sp>
          <p:nvSpPr>
            <p:cNvPr id="352" name="Google Shape;16596;p92">
              <a:extLst>
                <a:ext uri="{FF2B5EF4-FFF2-40B4-BE49-F238E27FC236}">
                  <a16:creationId xmlns:a16="http://schemas.microsoft.com/office/drawing/2014/main" id="{D75CFB1B-2155-E1F5-F33C-5B799B7BADFC}"/>
                </a:ext>
              </a:extLst>
            </p:cNvPr>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6597;p92">
              <a:extLst>
                <a:ext uri="{FF2B5EF4-FFF2-40B4-BE49-F238E27FC236}">
                  <a16:creationId xmlns:a16="http://schemas.microsoft.com/office/drawing/2014/main" id="{FFC9009F-19F0-B032-625D-A206EECBA1A2}"/>
                </a:ext>
              </a:extLst>
            </p:cNvPr>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6598;p92">
              <a:extLst>
                <a:ext uri="{FF2B5EF4-FFF2-40B4-BE49-F238E27FC236}">
                  <a16:creationId xmlns:a16="http://schemas.microsoft.com/office/drawing/2014/main" id="{16B8517C-611B-0CD3-EE2C-3B7022A99111}"/>
                </a:ext>
              </a:extLst>
            </p:cNvPr>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6599;p92">
              <a:extLst>
                <a:ext uri="{FF2B5EF4-FFF2-40B4-BE49-F238E27FC236}">
                  <a16:creationId xmlns:a16="http://schemas.microsoft.com/office/drawing/2014/main" id="{8FAE1828-DC32-69FE-8B27-28DF2AEC1C9E}"/>
                </a:ext>
              </a:extLst>
            </p:cNvPr>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6600;p92">
              <a:extLst>
                <a:ext uri="{FF2B5EF4-FFF2-40B4-BE49-F238E27FC236}">
                  <a16:creationId xmlns:a16="http://schemas.microsoft.com/office/drawing/2014/main" id="{674A792F-DBE2-188F-75EA-A331A06BA756}"/>
                </a:ext>
              </a:extLst>
            </p:cNvPr>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6601;p92">
              <a:extLst>
                <a:ext uri="{FF2B5EF4-FFF2-40B4-BE49-F238E27FC236}">
                  <a16:creationId xmlns:a16="http://schemas.microsoft.com/office/drawing/2014/main" id="{6B1F50E7-7ADD-C9AD-AA24-7C681B23EFF1}"/>
                </a:ext>
              </a:extLst>
            </p:cNvPr>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6602;p92">
              <a:extLst>
                <a:ext uri="{FF2B5EF4-FFF2-40B4-BE49-F238E27FC236}">
                  <a16:creationId xmlns:a16="http://schemas.microsoft.com/office/drawing/2014/main" id="{23FBF812-EA6B-65D4-B33E-14A6758082C4}"/>
                </a:ext>
              </a:extLst>
            </p:cNvPr>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6603;p92">
              <a:extLst>
                <a:ext uri="{FF2B5EF4-FFF2-40B4-BE49-F238E27FC236}">
                  <a16:creationId xmlns:a16="http://schemas.microsoft.com/office/drawing/2014/main" id="{C57606C7-29CD-32AD-BDB2-9B67FD847CDF}"/>
                </a:ext>
              </a:extLst>
            </p:cNvPr>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6604;p92">
              <a:extLst>
                <a:ext uri="{FF2B5EF4-FFF2-40B4-BE49-F238E27FC236}">
                  <a16:creationId xmlns:a16="http://schemas.microsoft.com/office/drawing/2014/main" id="{CB561A2D-B5F5-FE0E-EAE4-F20EBD75B106}"/>
                </a:ext>
              </a:extLst>
            </p:cNvPr>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6605;p92">
              <a:extLst>
                <a:ext uri="{FF2B5EF4-FFF2-40B4-BE49-F238E27FC236}">
                  <a16:creationId xmlns:a16="http://schemas.microsoft.com/office/drawing/2014/main" id="{DDDCD1DC-D958-1DAE-F90E-9544C7FC2BB1}"/>
                </a:ext>
              </a:extLst>
            </p:cNvPr>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6606;p92">
              <a:extLst>
                <a:ext uri="{FF2B5EF4-FFF2-40B4-BE49-F238E27FC236}">
                  <a16:creationId xmlns:a16="http://schemas.microsoft.com/office/drawing/2014/main" id="{C9B68CAB-15B1-2A61-549C-05E2DA11D9A0}"/>
                </a:ext>
              </a:extLst>
            </p:cNvPr>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6607;p92">
              <a:extLst>
                <a:ext uri="{FF2B5EF4-FFF2-40B4-BE49-F238E27FC236}">
                  <a16:creationId xmlns:a16="http://schemas.microsoft.com/office/drawing/2014/main" id="{7CAAAD65-64A8-3965-2CC4-207054FF84AC}"/>
                </a:ext>
              </a:extLst>
            </p:cNvPr>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6608;p92">
              <a:extLst>
                <a:ext uri="{FF2B5EF4-FFF2-40B4-BE49-F238E27FC236}">
                  <a16:creationId xmlns:a16="http://schemas.microsoft.com/office/drawing/2014/main" id="{65500C53-7FE4-AD1F-3E2B-E9F634264A5A}"/>
                </a:ext>
              </a:extLst>
            </p:cNvPr>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16609;p92">
            <a:extLst>
              <a:ext uri="{FF2B5EF4-FFF2-40B4-BE49-F238E27FC236}">
                <a16:creationId xmlns:a16="http://schemas.microsoft.com/office/drawing/2014/main" id="{9FD68BDE-BA02-A96E-CEBF-5A5B21333EA7}"/>
              </a:ext>
            </a:extLst>
          </p:cNvPr>
          <p:cNvGrpSpPr/>
          <p:nvPr/>
        </p:nvGrpSpPr>
        <p:grpSpPr>
          <a:xfrm>
            <a:off x="1387098" y="2596632"/>
            <a:ext cx="492103" cy="482883"/>
            <a:chOff x="1329585" y="1989925"/>
            <a:chExt cx="341472" cy="335074"/>
          </a:xfrm>
          <a:solidFill>
            <a:schemeClr val="bg1"/>
          </a:solidFill>
        </p:grpSpPr>
        <p:sp>
          <p:nvSpPr>
            <p:cNvPr id="366" name="Google Shape;16610;p92">
              <a:extLst>
                <a:ext uri="{FF2B5EF4-FFF2-40B4-BE49-F238E27FC236}">
                  <a16:creationId xmlns:a16="http://schemas.microsoft.com/office/drawing/2014/main" id="{29A604A4-7463-C496-2E59-9BE3F1B01913}"/>
                </a:ext>
              </a:extLst>
            </p:cNvPr>
            <p:cNvSpPr/>
            <p:nvPr/>
          </p:nvSpPr>
          <p:spPr>
            <a:xfrm>
              <a:off x="1562263" y="2097956"/>
              <a:ext cx="108795" cy="226661"/>
            </a:xfrm>
            <a:custGeom>
              <a:avLst/>
              <a:gdLst/>
              <a:ahLst/>
              <a:cxnLst/>
              <a:rect l="l" t="t" r="r" b="b"/>
              <a:pathLst>
                <a:path w="3418" h="7121" extrusionOk="0">
                  <a:moveTo>
                    <a:pt x="1155" y="345"/>
                  </a:moveTo>
                  <a:cubicBezTo>
                    <a:pt x="1215" y="345"/>
                    <a:pt x="1274" y="405"/>
                    <a:pt x="1274" y="465"/>
                  </a:cubicBezTo>
                  <a:lnTo>
                    <a:pt x="1274" y="536"/>
                  </a:lnTo>
                  <a:lnTo>
                    <a:pt x="1274" y="1107"/>
                  </a:lnTo>
                  <a:cubicBezTo>
                    <a:pt x="1274" y="1191"/>
                    <a:pt x="1346" y="1274"/>
                    <a:pt x="1429" y="1274"/>
                  </a:cubicBezTo>
                  <a:cubicBezTo>
                    <a:pt x="1524" y="1274"/>
                    <a:pt x="1596" y="1191"/>
                    <a:pt x="1596" y="1107"/>
                  </a:cubicBezTo>
                  <a:lnTo>
                    <a:pt x="1596" y="584"/>
                  </a:lnTo>
                  <a:cubicBezTo>
                    <a:pt x="1608" y="536"/>
                    <a:pt x="1655" y="524"/>
                    <a:pt x="1703" y="524"/>
                  </a:cubicBezTo>
                  <a:lnTo>
                    <a:pt x="1715" y="524"/>
                  </a:lnTo>
                  <a:cubicBezTo>
                    <a:pt x="1774" y="524"/>
                    <a:pt x="1834" y="584"/>
                    <a:pt x="1834" y="643"/>
                  </a:cubicBezTo>
                  <a:lnTo>
                    <a:pt x="1834" y="679"/>
                  </a:lnTo>
                  <a:lnTo>
                    <a:pt x="1834" y="1131"/>
                  </a:lnTo>
                  <a:cubicBezTo>
                    <a:pt x="1834" y="1227"/>
                    <a:pt x="1905" y="1298"/>
                    <a:pt x="2001" y="1298"/>
                  </a:cubicBezTo>
                  <a:cubicBezTo>
                    <a:pt x="2084" y="1298"/>
                    <a:pt x="2167" y="1227"/>
                    <a:pt x="2167" y="1131"/>
                  </a:cubicBezTo>
                  <a:lnTo>
                    <a:pt x="2167" y="715"/>
                  </a:lnTo>
                  <a:cubicBezTo>
                    <a:pt x="2179" y="679"/>
                    <a:pt x="2227" y="655"/>
                    <a:pt x="2263" y="655"/>
                  </a:cubicBezTo>
                  <a:lnTo>
                    <a:pt x="2286" y="655"/>
                  </a:lnTo>
                  <a:cubicBezTo>
                    <a:pt x="2346" y="655"/>
                    <a:pt x="2406" y="715"/>
                    <a:pt x="2406" y="774"/>
                  </a:cubicBezTo>
                  <a:lnTo>
                    <a:pt x="2406" y="893"/>
                  </a:lnTo>
                  <a:lnTo>
                    <a:pt x="2406" y="1238"/>
                  </a:lnTo>
                  <a:cubicBezTo>
                    <a:pt x="2406" y="1334"/>
                    <a:pt x="2477" y="1405"/>
                    <a:pt x="2560" y="1405"/>
                  </a:cubicBezTo>
                  <a:cubicBezTo>
                    <a:pt x="2656" y="1405"/>
                    <a:pt x="2727" y="1334"/>
                    <a:pt x="2727" y="1238"/>
                  </a:cubicBezTo>
                  <a:lnTo>
                    <a:pt x="2727" y="893"/>
                  </a:lnTo>
                  <a:cubicBezTo>
                    <a:pt x="2727" y="834"/>
                    <a:pt x="2787" y="774"/>
                    <a:pt x="2846" y="774"/>
                  </a:cubicBezTo>
                  <a:lnTo>
                    <a:pt x="2858" y="774"/>
                  </a:lnTo>
                  <a:cubicBezTo>
                    <a:pt x="2917" y="774"/>
                    <a:pt x="2977" y="834"/>
                    <a:pt x="2977" y="893"/>
                  </a:cubicBezTo>
                  <a:lnTo>
                    <a:pt x="2977" y="1691"/>
                  </a:lnTo>
                  <a:lnTo>
                    <a:pt x="2977" y="1703"/>
                  </a:lnTo>
                  <a:cubicBezTo>
                    <a:pt x="3001" y="1893"/>
                    <a:pt x="2977" y="2477"/>
                    <a:pt x="2679" y="2727"/>
                  </a:cubicBezTo>
                  <a:cubicBezTo>
                    <a:pt x="2644" y="2762"/>
                    <a:pt x="2620" y="2798"/>
                    <a:pt x="2620" y="2858"/>
                  </a:cubicBezTo>
                  <a:lnTo>
                    <a:pt x="2620" y="3393"/>
                  </a:lnTo>
                  <a:lnTo>
                    <a:pt x="1012" y="3393"/>
                  </a:lnTo>
                  <a:lnTo>
                    <a:pt x="1012" y="3024"/>
                  </a:lnTo>
                  <a:cubicBezTo>
                    <a:pt x="1012" y="2965"/>
                    <a:pt x="989" y="2917"/>
                    <a:pt x="941" y="2893"/>
                  </a:cubicBezTo>
                  <a:cubicBezTo>
                    <a:pt x="989" y="2846"/>
                    <a:pt x="417" y="2417"/>
                    <a:pt x="393" y="1953"/>
                  </a:cubicBezTo>
                  <a:cubicBezTo>
                    <a:pt x="381" y="1691"/>
                    <a:pt x="358" y="1358"/>
                    <a:pt x="465" y="1274"/>
                  </a:cubicBezTo>
                  <a:cubicBezTo>
                    <a:pt x="501" y="1247"/>
                    <a:pt x="550" y="1234"/>
                    <a:pt x="617" y="1234"/>
                  </a:cubicBezTo>
                  <a:cubicBezTo>
                    <a:pt x="640" y="1234"/>
                    <a:pt x="664" y="1235"/>
                    <a:pt x="691" y="1238"/>
                  </a:cubicBezTo>
                  <a:lnTo>
                    <a:pt x="691" y="1465"/>
                  </a:lnTo>
                  <a:cubicBezTo>
                    <a:pt x="691" y="1548"/>
                    <a:pt x="762" y="1631"/>
                    <a:pt x="858" y="1631"/>
                  </a:cubicBezTo>
                  <a:cubicBezTo>
                    <a:pt x="941" y="1631"/>
                    <a:pt x="1012" y="1548"/>
                    <a:pt x="1012" y="1465"/>
                  </a:cubicBezTo>
                  <a:lnTo>
                    <a:pt x="1012" y="465"/>
                  </a:lnTo>
                  <a:cubicBezTo>
                    <a:pt x="1012" y="405"/>
                    <a:pt x="1072" y="345"/>
                    <a:pt x="1132" y="345"/>
                  </a:cubicBezTo>
                  <a:close/>
                  <a:moveTo>
                    <a:pt x="2941" y="3691"/>
                  </a:moveTo>
                  <a:lnTo>
                    <a:pt x="2941" y="4215"/>
                  </a:lnTo>
                  <a:lnTo>
                    <a:pt x="810" y="4215"/>
                  </a:lnTo>
                  <a:lnTo>
                    <a:pt x="810" y="3691"/>
                  </a:lnTo>
                  <a:close/>
                  <a:moveTo>
                    <a:pt x="2941" y="4548"/>
                  </a:moveTo>
                  <a:lnTo>
                    <a:pt x="2941" y="6787"/>
                  </a:lnTo>
                  <a:lnTo>
                    <a:pt x="810" y="6787"/>
                  </a:lnTo>
                  <a:lnTo>
                    <a:pt x="810" y="4548"/>
                  </a:lnTo>
                  <a:close/>
                  <a:moveTo>
                    <a:pt x="1132" y="0"/>
                  </a:moveTo>
                  <a:cubicBezTo>
                    <a:pt x="882" y="0"/>
                    <a:pt x="667" y="215"/>
                    <a:pt x="667" y="465"/>
                  </a:cubicBezTo>
                  <a:lnTo>
                    <a:pt x="667" y="893"/>
                  </a:lnTo>
                  <a:cubicBezTo>
                    <a:pt x="645" y="892"/>
                    <a:pt x="623" y="891"/>
                    <a:pt x="602" y="891"/>
                  </a:cubicBezTo>
                  <a:cubicBezTo>
                    <a:pt x="453" y="891"/>
                    <a:pt x="332" y="927"/>
                    <a:pt x="239" y="1000"/>
                  </a:cubicBezTo>
                  <a:cubicBezTo>
                    <a:pt x="0" y="1191"/>
                    <a:pt x="36" y="1584"/>
                    <a:pt x="48" y="1965"/>
                  </a:cubicBezTo>
                  <a:cubicBezTo>
                    <a:pt x="72" y="2489"/>
                    <a:pt x="536" y="2905"/>
                    <a:pt x="715" y="3060"/>
                  </a:cubicBezTo>
                  <a:lnTo>
                    <a:pt x="715" y="3334"/>
                  </a:lnTo>
                  <a:lnTo>
                    <a:pt x="631" y="3334"/>
                  </a:lnTo>
                  <a:cubicBezTo>
                    <a:pt x="536" y="3334"/>
                    <a:pt x="465" y="3405"/>
                    <a:pt x="465" y="3501"/>
                  </a:cubicBezTo>
                  <a:lnTo>
                    <a:pt x="465" y="4370"/>
                  </a:lnTo>
                  <a:lnTo>
                    <a:pt x="465" y="6953"/>
                  </a:lnTo>
                  <a:cubicBezTo>
                    <a:pt x="465" y="7049"/>
                    <a:pt x="536" y="7120"/>
                    <a:pt x="631" y="7120"/>
                  </a:cubicBezTo>
                  <a:lnTo>
                    <a:pt x="3096" y="7120"/>
                  </a:lnTo>
                  <a:cubicBezTo>
                    <a:pt x="3191" y="7120"/>
                    <a:pt x="3263" y="7049"/>
                    <a:pt x="3263" y="6953"/>
                  </a:cubicBezTo>
                  <a:lnTo>
                    <a:pt x="3263" y="4370"/>
                  </a:lnTo>
                  <a:lnTo>
                    <a:pt x="3263" y="3501"/>
                  </a:lnTo>
                  <a:cubicBezTo>
                    <a:pt x="3263" y="3429"/>
                    <a:pt x="3191" y="3358"/>
                    <a:pt x="3096" y="3358"/>
                  </a:cubicBezTo>
                  <a:lnTo>
                    <a:pt x="3001" y="3358"/>
                  </a:lnTo>
                  <a:lnTo>
                    <a:pt x="3001" y="2893"/>
                  </a:lnTo>
                  <a:cubicBezTo>
                    <a:pt x="3418" y="2477"/>
                    <a:pt x="3370" y="1727"/>
                    <a:pt x="3358" y="1643"/>
                  </a:cubicBezTo>
                  <a:lnTo>
                    <a:pt x="3358" y="869"/>
                  </a:lnTo>
                  <a:cubicBezTo>
                    <a:pt x="3358" y="619"/>
                    <a:pt x="3144" y="405"/>
                    <a:pt x="2894" y="405"/>
                  </a:cubicBezTo>
                  <a:lnTo>
                    <a:pt x="2870" y="405"/>
                  </a:lnTo>
                  <a:cubicBezTo>
                    <a:pt x="2798" y="405"/>
                    <a:pt x="2727" y="417"/>
                    <a:pt x="2656" y="465"/>
                  </a:cubicBezTo>
                  <a:cubicBezTo>
                    <a:pt x="2560" y="357"/>
                    <a:pt x="2441" y="286"/>
                    <a:pt x="2298" y="286"/>
                  </a:cubicBezTo>
                  <a:lnTo>
                    <a:pt x="2275" y="286"/>
                  </a:lnTo>
                  <a:cubicBezTo>
                    <a:pt x="2203" y="286"/>
                    <a:pt x="2132" y="298"/>
                    <a:pt x="2072" y="345"/>
                  </a:cubicBezTo>
                  <a:cubicBezTo>
                    <a:pt x="1977" y="238"/>
                    <a:pt x="1870" y="179"/>
                    <a:pt x="1727" y="179"/>
                  </a:cubicBezTo>
                  <a:lnTo>
                    <a:pt x="1715" y="179"/>
                  </a:lnTo>
                  <a:cubicBezTo>
                    <a:pt x="1655" y="179"/>
                    <a:pt x="1596" y="203"/>
                    <a:pt x="1536" y="215"/>
                  </a:cubicBezTo>
                  <a:cubicBezTo>
                    <a:pt x="1465" y="95"/>
                    <a:pt x="1310"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6611;p92">
              <a:extLst>
                <a:ext uri="{FF2B5EF4-FFF2-40B4-BE49-F238E27FC236}">
                  <a16:creationId xmlns:a16="http://schemas.microsoft.com/office/drawing/2014/main" id="{65987EB7-DDB9-33F9-FAB0-DBE509501BC5}"/>
                </a:ext>
              </a:extLst>
            </p:cNvPr>
            <p:cNvSpPr/>
            <p:nvPr/>
          </p:nvSpPr>
          <p:spPr>
            <a:xfrm>
              <a:off x="1406137" y="1989925"/>
              <a:ext cx="198587" cy="335074"/>
            </a:xfrm>
            <a:custGeom>
              <a:avLst/>
              <a:gdLst/>
              <a:ahLst/>
              <a:cxnLst/>
              <a:rect l="l" t="t" r="r" b="b"/>
              <a:pathLst>
                <a:path w="6239" h="10527" extrusionOk="0">
                  <a:moveTo>
                    <a:pt x="643" y="346"/>
                  </a:moveTo>
                  <a:lnTo>
                    <a:pt x="1060" y="382"/>
                  </a:lnTo>
                  <a:lnTo>
                    <a:pt x="941" y="644"/>
                  </a:lnTo>
                  <a:lnTo>
                    <a:pt x="643" y="346"/>
                  </a:lnTo>
                  <a:close/>
                  <a:moveTo>
                    <a:pt x="1393" y="453"/>
                  </a:moveTo>
                  <a:lnTo>
                    <a:pt x="2465" y="894"/>
                  </a:lnTo>
                  <a:lnTo>
                    <a:pt x="2346" y="1334"/>
                  </a:lnTo>
                  <a:lnTo>
                    <a:pt x="1203" y="858"/>
                  </a:lnTo>
                  <a:lnTo>
                    <a:pt x="1393" y="453"/>
                  </a:lnTo>
                  <a:close/>
                  <a:moveTo>
                    <a:pt x="4965" y="1942"/>
                  </a:moveTo>
                  <a:lnTo>
                    <a:pt x="5346" y="2108"/>
                  </a:lnTo>
                  <a:lnTo>
                    <a:pt x="5144" y="2525"/>
                  </a:lnTo>
                  <a:lnTo>
                    <a:pt x="4834" y="2382"/>
                  </a:lnTo>
                  <a:cubicBezTo>
                    <a:pt x="4846" y="2370"/>
                    <a:pt x="4846" y="2370"/>
                    <a:pt x="4846" y="2358"/>
                  </a:cubicBezTo>
                  <a:lnTo>
                    <a:pt x="4965" y="1942"/>
                  </a:lnTo>
                  <a:close/>
                  <a:moveTo>
                    <a:pt x="5656" y="2239"/>
                  </a:moveTo>
                  <a:lnTo>
                    <a:pt x="5834" y="2311"/>
                  </a:lnTo>
                  <a:cubicBezTo>
                    <a:pt x="5858" y="2323"/>
                    <a:pt x="5882" y="2346"/>
                    <a:pt x="5894" y="2370"/>
                  </a:cubicBezTo>
                  <a:cubicBezTo>
                    <a:pt x="5906" y="2406"/>
                    <a:pt x="5906" y="2430"/>
                    <a:pt x="5894" y="2442"/>
                  </a:cubicBezTo>
                  <a:lnTo>
                    <a:pt x="5798" y="2668"/>
                  </a:lnTo>
                  <a:cubicBezTo>
                    <a:pt x="5787" y="2704"/>
                    <a:pt x="5775" y="2716"/>
                    <a:pt x="5739" y="2727"/>
                  </a:cubicBezTo>
                  <a:cubicBezTo>
                    <a:pt x="5727" y="2733"/>
                    <a:pt x="5712" y="2736"/>
                    <a:pt x="5699" y="2736"/>
                  </a:cubicBezTo>
                  <a:cubicBezTo>
                    <a:pt x="5685" y="2736"/>
                    <a:pt x="5673" y="2733"/>
                    <a:pt x="5667" y="2727"/>
                  </a:cubicBezTo>
                  <a:lnTo>
                    <a:pt x="5477" y="2632"/>
                  </a:lnTo>
                  <a:lnTo>
                    <a:pt x="5656" y="2239"/>
                  </a:lnTo>
                  <a:close/>
                  <a:moveTo>
                    <a:pt x="3060" y="453"/>
                  </a:moveTo>
                  <a:cubicBezTo>
                    <a:pt x="3096" y="453"/>
                    <a:pt x="3120" y="477"/>
                    <a:pt x="3143" y="513"/>
                  </a:cubicBezTo>
                  <a:cubicBezTo>
                    <a:pt x="3155" y="537"/>
                    <a:pt x="3155" y="572"/>
                    <a:pt x="3155" y="596"/>
                  </a:cubicBezTo>
                  <a:lnTo>
                    <a:pt x="3143" y="668"/>
                  </a:lnTo>
                  <a:lnTo>
                    <a:pt x="2941" y="1358"/>
                  </a:lnTo>
                  <a:cubicBezTo>
                    <a:pt x="2917" y="1453"/>
                    <a:pt x="2977" y="1537"/>
                    <a:pt x="3060" y="1561"/>
                  </a:cubicBezTo>
                  <a:lnTo>
                    <a:pt x="3108" y="1561"/>
                  </a:lnTo>
                  <a:cubicBezTo>
                    <a:pt x="3179" y="1561"/>
                    <a:pt x="3239" y="1525"/>
                    <a:pt x="3274" y="1442"/>
                  </a:cubicBezTo>
                  <a:lnTo>
                    <a:pt x="3465" y="799"/>
                  </a:lnTo>
                  <a:cubicBezTo>
                    <a:pt x="3501" y="763"/>
                    <a:pt x="3536" y="751"/>
                    <a:pt x="3584" y="751"/>
                  </a:cubicBezTo>
                  <a:lnTo>
                    <a:pt x="3596" y="751"/>
                  </a:lnTo>
                  <a:cubicBezTo>
                    <a:pt x="3631" y="751"/>
                    <a:pt x="3655" y="775"/>
                    <a:pt x="3679" y="811"/>
                  </a:cubicBezTo>
                  <a:cubicBezTo>
                    <a:pt x="3691" y="834"/>
                    <a:pt x="3691" y="870"/>
                    <a:pt x="3691" y="894"/>
                  </a:cubicBezTo>
                  <a:lnTo>
                    <a:pt x="3512" y="1489"/>
                  </a:lnTo>
                  <a:cubicBezTo>
                    <a:pt x="3477" y="1584"/>
                    <a:pt x="3536" y="1668"/>
                    <a:pt x="3631" y="1704"/>
                  </a:cubicBezTo>
                  <a:lnTo>
                    <a:pt x="3679" y="1704"/>
                  </a:lnTo>
                  <a:cubicBezTo>
                    <a:pt x="3751" y="1704"/>
                    <a:pt x="3810" y="1656"/>
                    <a:pt x="3834" y="1584"/>
                  </a:cubicBezTo>
                  <a:lnTo>
                    <a:pt x="4001" y="1025"/>
                  </a:lnTo>
                  <a:cubicBezTo>
                    <a:pt x="4026" y="999"/>
                    <a:pt x="4052" y="980"/>
                    <a:pt x="4082" y="980"/>
                  </a:cubicBezTo>
                  <a:cubicBezTo>
                    <a:pt x="4094" y="980"/>
                    <a:pt x="4106" y="982"/>
                    <a:pt x="4120" y="989"/>
                  </a:cubicBezTo>
                  <a:lnTo>
                    <a:pt x="4132" y="989"/>
                  </a:lnTo>
                  <a:cubicBezTo>
                    <a:pt x="4191" y="1001"/>
                    <a:pt x="4239" y="1061"/>
                    <a:pt x="4227" y="1132"/>
                  </a:cubicBezTo>
                  <a:lnTo>
                    <a:pt x="4191" y="1239"/>
                  </a:lnTo>
                  <a:lnTo>
                    <a:pt x="4048" y="1704"/>
                  </a:lnTo>
                  <a:cubicBezTo>
                    <a:pt x="4012" y="1787"/>
                    <a:pt x="4060" y="1882"/>
                    <a:pt x="4155" y="1906"/>
                  </a:cubicBezTo>
                  <a:cubicBezTo>
                    <a:pt x="4167" y="1906"/>
                    <a:pt x="4179" y="1918"/>
                    <a:pt x="4191" y="1918"/>
                  </a:cubicBezTo>
                  <a:cubicBezTo>
                    <a:pt x="4274" y="1918"/>
                    <a:pt x="4334" y="1882"/>
                    <a:pt x="4358" y="1799"/>
                  </a:cubicBezTo>
                  <a:lnTo>
                    <a:pt x="4513" y="1346"/>
                  </a:lnTo>
                  <a:cubicBezTo>
                    <a:pt x="4523" y="1293"/>
                    <a:pt x="4572" y="1249"/>
                    <a:pt x="4633" y="1249"/>
                  </a:cubicBezTo>
                  <a:cubicBezTo>
                    <a:pt x="4641" y="1249"/>
                    <a:pt x="4648" y="1250"/>
                    <a:pt x="4655" y="1251"/>
                  </a:cubicBezTo>
                  <a:lnTo>
                    <a:pt x="4667" y="1251"/>
                  </a:lnTo>
                  <a:cubicBezTo>
                    <a:pt x="4727" y="1263"/>
                    <a:pt x="4774" y="1323"/>
                    <a:pt x="4763" y="1406"/>
                  </a:cubicBezTo>
                  <a:lnTo>
                    <a:pt x="4513" y="2299"/>
                  </a:lnTo>
                  <a:lnTo>
                    <a:pt x="4513" y="2311"/>
                  </a:lnTo>
                  <a:cubicBezTo>
                    <a:pt x="4524" y="2311"/>
                    <a:pt x="4417" y="3025"/>
                    <a:pt x="3989" y="3239"/>
                  </a:cubicBezTo>
                  <a:cubicBezTo>
                    <a:pt x="3929" y="3263"/>
                    <a:pt x="3893" y="3323"/>
                    <a:pt x="3893" y="3382"/>
                  </a:cubicBezTo>
                  <a:lnTo>
                    <a:pt x="3893" y="3894"/>
                  </a:lnTo>
                  <a:lnTo>
                    <a:pt x="2310" y="3894"/>
                  </a:lnTo>
                  <a:lnTo>
                    <a:pt x="2310" y="3085"/>
                  </a:lnTo>
                  <a:cubicBezTo>
                    <a:pt x="2310" y="3037"/>
                    <a:pt x="2286" y="3013"/>
                    <a:pt x="2262" y="2977"/>
                  </a:cubicBezTo>
                  <a:cubicBezTo>
                    <a:pt x="2262" y="2977"/>
                    <a:pt x="1798" y="2430"/>
                    <a:pt x="1893" y="1965"/>
                  </a:cubicBezTo>
                  <a:cubicBezTo>
                    <a:pt x="1917" y="1823"/>
                    <a:pt x="1941" y="1656"/>
                    <a:pt x="1977" y="1537"/>
                  </a:cubicBezTo>
                  <a:lnTo>
                    <a:pt x="2274" y="1668"/>
                  </a:lnTo>
                  <a:cubicBezTo>
                    <a:pt x="2286" y="1715"/>
                    <a:pt x="2334" y="1763"/>
                    <a:pt x="2393" y="1775"/>
                  </a:cubicBezTo>
                  <a:cubicBezTo>
                    <a:pt x="2412" y="1782"/>
                    <a:pt x="2431" y="1785"/>
                    <a:pt x="2449" y="1785"/>
                  </a:cubicBezTo>
                  <a:cubicBezTo>
                    <a:pt x="2520" y="1785"/>
                    <a:pt x="2579" y="1732"/>
                    <a:pt x="2608" y="1656"/>
                  </a:cubicBezTo>
                  <a:lnTo>
                    <a:pt x="2905" y="537"/>
                  </a:lnTo>
                  <a:cubicBezTo>
                    <a:pt x="2905" y="513"/>
                    <a:pt x="2929" y="477"/>
                    <a:pt x="2953" y="465"/>
                  </a:cubicBezTo>
                  <a:cubicBezTo>
                    <a:pt x="2989" y="453"/>
                    <a:pt x="3012" y="453"/>
                    <a:pt x="3048" y="453"/>
                  </a:cubicBezTo>
                  <a:close/>
                  <a:moveTo>
                    <a:pt x="4132" y="4263"/>
                  </a:moveTo>
                  <a:lnTo>
                    <a:pt x="4132" y="4787"/>
                  </a:lnTo>
                  <a:lnTo>
                    <a:pt x="2012" y="4787"/>
                  </a:lnTo>
                  <a:lnTo>
                    <a:pt x="2012" y="4263"/>
                  </a:lnTo>
                  <a:close/>
                  <a:moveTo>
                    <a:pt x="191" y="1"/>
                  </a:moveTo>
                  <a:cubicBezTo>
                    <a:pt x="119" y="1"/>
                    <a:pt x="60" y="37"/>
                    <a:pt x="24" y="108"/>
                  </a:cubicBezTo>
                  <a:cubicBezTo>
                    <a:pt x="0" y="168"/>
                    <a:pt x="12" y="239"/>
                    <a:pt x="60" y="299"/>
                  </a:cubicBezTo>
                  <a:lnTo>
                    <a:pt x="845" y="1072"/>
                  </a:lnTo>
                  <a:lnTo>
                    <a:pt x="857" y="1084"/>
                  </a:lnTo>
                  <a:lnTo>
                    <a:pt x="869" y="1084"/>
                  </a:lnTo>
                  <a:cubicBezTo>
                    <a:pt x="893" y="1108"/>
                    <a:pt x="917" y="1120"/>
                    <a:pt x="953" y="1120"/>
                  </a:cubicBezTo>
                  <a:lnTo>
                    <a:pt x="1667" y="1418"/>
                  </a:lnTo>
                  <a:cubicBezTo>
                    <a:pt x="1607" y="1561"/>
                    <a:pt x="1572" y="1763"/>
                    <a:pt x="1548" y="1918"/>
                  </a:cubicBezTo>
                  <a:cubicBezTo>
                    <a:pt x="1453" y="2442"/>
                    <a:pt x="1822" y="2989"/>
                    <a:pt x="1941" y="3156"/>
                  </a:cubicBezTo>
                  <a:lnTo>
                    <a:pt x="1941" y="3918"/>
                  </a:lnTo>
                  <a:lnTo>
                    <a:pt x="1810" y="3918"/>
                  </a:lnTo>
                  <a:cubicBezTo>
                    <a:pt x="1726" y="3918"/>
                    <a:pt x="1643" y="3990"/>
                    <a:pt x="1643" y="4085"/>
                  </a:cubicBezTo>
                  <a:lnTo>
                    <a:pt x="1643" y="4942"/>
                  </a:lnTo>
                  <a:lnTo>
                    <a:pt x="1643" y="10359"/>
                  </a:lnTo>
                  <a:cubicBezTo>
                    <a:pt x="1643" y="10455"/>
                    <a:pt x="1726" y="10526"/>
                    <a:pt x="1810" y="10526"/>
                  </a:cubicBezTo>
                  <a:lnTo>
                    <a:pt x="4286" y="10526"/>
                  </a:lnTo>
                  <a:cubicBezTo>
                    <a:pt x="4370" y="10526"/>
                    <a:pt x="4453" y="10455"/>
                    <a:pt x="4453" y="10359"/>
                  </a:cubicBezTo>
                  <a:lnTo>
                    <a:pt x="4453" y="6168"/>
                  </a:lnTo>
                  <a:cubicBezTo>
                    <a:pt x="4453" y="6073"/>
                    <a:pt x="4370" y="6002"/>
                    <a:pt x="4286" y="6002"/>
                  </a:cubicBezTo>
                  <a:cubicBezTo>
                    <a:pt x="4191" y="6002"/>
                    <a:pt x="4120" y="6073"/>
                    <a:pt x="4120" y="6168"/>
                  </a:cubicBezTo>
                  <a:lnTo>
                    <a:pt x="4120" y="10181"/>
                  </a:lnTo>
                  <a:lnTo>
                    <a:pt x="2012" y="10181"/>
                  </a:lnTo>
                  <a:lnTo>
                    <a:pt x="2012" y="5109"/>
                  </a:lnTo>
                  <a:lnTo>
                    <a:pt x="4132" y="5109"/>
                  </a:lnTo>
                  <a:lnTo>
                    <a:pt x="4132" y="5394"/>
                  </a:lnTo>
                  <a:lnTo>
                    <a:pt x="4132" y="5585"/>
                  </a:lnTo>
                  <a:cubicBezTo>
                    <a:pt x="4132" y="5668"/>
                    <a:pt x="4215" y="5752"/>
                    <a:pt x="4298" y="5752"/>
                  </a:cubicBezTo>
                  <a:cubicBezTo>
                    <a:pt x="4393" y="5752"/>
                    <a:pt x="4465" y="5668"/>
                    <a:pt x="4465" y="5585"/>
                  </a:cubicBezTo>
                  <a:lnTo>
                    <a:pt x="4465" y="5394"/>
                  </a:lnTo>
                  <a:lnTo>
                    <a:pt x="4465" y="4942"/>
                  </a:lnTo>
                  <a:lnTo>
                    <a:pt x="4465" y="4085"/>
                  </a:lnTo>
                  <a:cubicBezTo>
                    <a:pt x="4465" y="3990"/>
                    <a:pt x="4393" y="3918"/>
                    <a:pt x="4298" y="3918"/>
                  </a:cubicBezTo>
                  <a:lnTo>
                    <a:pt x="4239" y="3918"/>
                  </a:lnTo>
                  <a:lnTo>
                    <a:pt x="4239" y="3489"/>
                  </a:lnTo>
                  <a:cubicBezTo>
                    <a:pt x="4524" y="3299"/>
                    <a:pt x="4667" y="2966"/>
                    <a:pt x="4763" y="2716"/>
                  </a:cubicBezTo>
                  <a:lnTo>
                    <a:pt x="5525" y="3037"/>
                  </a:lnTo>
                  <a:cubicBezTo>
                    <a:pt x="5584" y="3073"/>
                    <a:pt x="5644" y="3073"/>
                    <a:pt x="5703" y="3073"/>
                  </a:cubicBezTo>
                  <a:cubicBezTo>
                    <a:pt x="5763" y="3073"/>
                    <a:pt x="5822" y="3049"/>
                    <a:pt x="5858" y="3037"/>
                  </a:cubicBezTo>
                  <a:cubicBezTo>
                    <a:pt x="5965" y="3001"/>
                    <a:pt x="6060" y="2906"/>
                    <a:pt x="6096" y="2799"/>
                  </a:cubicBezTo>
                  <a:lnTo>
                    <a:pt x="6191" y="2585"/>
                  </a:lnTo>
                  <a:cubicBezTo>
                    <a:pt x="6239" y="2477"/>
                    <a:pt x="6239" y="2358"/>
                    <a:pt x="6191" y="2239"/>
                  </a:cubicBezTo>
                  <a:cubicBezTo>
                    <a:pt x="6144" y="2132"/>
                    <a:pt x="6060" y="2037"/>
                    <a:pt x="5953" y="2001"/>
                  </a:cubicBezTo>
                  <a:lnTo>
                    <a:pt x="5048" y="1608"/>
                  </a:lnTo>
                  <a:lnTo>
                    <a:pt x="5084" y="1465"/>
                  </a:lnTo>
                  <a:cubicBezTo>
                    <a:pt x="5120" y="1346"/>
                    <a:pt x="5108" y="1227"/>
                    <a:pt x="5025" y="1120"/>
                  </a:cubicBezTo>
                  <a:cubicBezTo>
                    <a:pt x="4965" y="1013"/>
                    <a:pt x="4870" y="942"/>
                    <a:pt x="4751" y="906"/>
                  </a:cubicBezTo>
                  <a:lnTo>
                    <a:pt x="4727" y="906"/>
                  </a:lnTo>
                  <a:cubicBezTo>
                    <a:pt x="4691" y="900"/>
                    <a:pt x="4655" y="897"/>
                    <a:pt x="4620" y="897"/>
                  </a:cubicBezTo>
                  <a:cubicBezTo>
                    <a:pt x="4584" y="897"/>
                    <a:pt x="4548" y="900"/>
                    <a:pt x="4513" y="906"/>
                  </a:cubicBezTo>
                  <a:cubicBezTo>
                    <a:pt x="4453" y="787"/>
                    <a:pt x="4346" y="691"/>
                    <a:pt x="4191" y="656"/>
                  </a:cubicBezTo>
                  <a:lnTo>
                    <a:pt x="4179" y="656"/>
                  </a:lnTo>
                  <a:cubicBezTo>
                    <a:pt x="4143" y="650"/>
                    <a:pt x="4108" y="647"/>
                    <a:pt x="4071" y="647"/>
                  </a:cubicBezTo>
                  <a:cubicBezTo>
                    <a:pt x="4033" y="647"/>
                    <a:pt x="3995" y="650"/>
                    <a:pt x="3953" y="656"/>
                  </a:cubicBezTo>
                  <a:cubicBezTo>
                    <a:pt x="3953" y="644"/>
                    <a:pt x="3941" y="632"/>
                    <a:pt x="3941" y="632"/>
                  </a:cubicBezTo>
                  <a:cubicBezTo>
                    <a:pt x="3882" y="525"/>
                    <a:pt x="3774" y="453"/>
                    <a:pt x="3655" y="418"/>
                  </a:cubicBezTo>
                  <a:lnTo>
                    <a:pt x="3643" y="418"/>
                  </a:lnTo>
                  <a:cubicBezTo>
                    <a:pt x="3614" y="412"/>
                    <a:pt x="3584" y="409"/>
                    <a:pt x="3554" y="409"/>
                  </a:cubicBezTo>
                  <a:cubicBezTo>
                    <a:pt x="3524" y="409"/>
                    <a:pt x="3495" y="412"/>
                    <a:pt x="3465" y="418"/>
                  </a:cubicBezTo>
                  <a:lnTo>
                    <a:pt x="3417" y="334"/>
                  </a:lnTo>
                  <a:cubicBezTo>
                    <a:pt x="3358" y="227"/>
                    <a:pt x="3250" y="156"/>
                    <a:pt x="3143" y="120"/>
                  </a:cubicBezTo>
                  <a:lnTo>
                    <a:pt x="3120" y="120"/>
                  </a:lnTo>
                  <a:cubicBezTo>
                    <a:pt x="3083" y="113"/>
                    <a:pt x="3047" y="109"/>
                    <a:pt x="3012" y="109"/>
                  </a:cubicBezTo>
                  <a:cubicBezTo>
                    <a:pt x="2931" y="109"/>
                    <a:pt x="2853" y="130"/>
                    <a:pt x="2786" y="180"/>
                  </a:cubicBezTo>
                  <a:cubicBezTo>
                    <a:pt x="2679" y="239"/>
                    <a:pt x="2608" y="346"/>
                    <a:pt x="2572" y="465"/>
                  </a:cubicBezTo>
                  <a:lnTo>
                    <a:pt x="2548" y="572"/>
                  </a:lnTo>
                  <a:lnTo>
                    <a:pt x="1369" y="72"/>
                  </a:lnTo>
                  <a:lnTo>
                    <a:pt x="1310" y="72"/>
                  </a:lnTo>
                  <a:lnTo>
                    <a:pt x="19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6612;p92">
              <a:extLst>
                <a:ext uri="{FF2B5EF4-FFF2-40B4-BE49-F238E27FC236}">
                  <a16:creationId xmlns:a16="http://schemas.microsoft.com/office/drawing/2014/main" id="{28ED5F7A-1A0E-9690-B3B0-DCD8C8E3345E}"/>
                </a:ext>
              </a:extLst>
            </p:cNvPr>
            <p:cNvSpPr/>
            <p:nvPr/>
          </p:nvSpPr>
          <p:spPr>
            <a:xfrm>
              <a:off x="1329585" y="2127494"/>
              <a:ext cx="108795" cy="197123"/>
            </a:xfrm>
            <a:custGeom>
              <a:avLst/>
              <a:gdLst/>
              <a:ahLst/>
              <a:cxnLst/>
              <a:rect l="l" t="t" r="r" b="b"/>
              <a:pathLst>
                <a:path w="3418" h="6193" extrusionOk="0">
                  <a:moveTo>
                    <a:pt x="1155" y="358"/>
                  </a:moveTo>
                  <a:cubicBezTo>
                    <a:pt x="1214" y="358"/>
                    <a:pt x="1274" y="418"/>
                    <a:pt x="1274" y="477"/>
                  </a:cubicBezTo>
                  <a:lnTo>
                    <a:pt x="1274" y="549"/>
                  </a:lnTo>
                  <a:lnTo>
                    <a:pt x="1274" y="1120"/>
                  </a:lnTo>
                  <a:cubicBezTo>
                    <a:pt x="1274" y="1203"/>
                    <a:pt x="1345" y="1275"/>
                    <a:pt x="1441" y="1275"/>
                  </a:cubicBezTo>
                  <a:cubicBezTo>
                    <a:pt x="1524" y="1275"/>
                    <a:pt x="1595" y="1203"/>
                    <a:pt x="1595" y="1120"/>
                  </a:cubicBezTo>
                  <a:lnTo>
                    <a:pt x="1595" y="584"/>
                  </a:lnTo>
                  <a:cubicBezTo>
                    <a:pt x="1619" y="537"/>
                    <a:pt x="1655" y="525"/>
                    <a:pt x="1703" y="525"/>
                  </a:cubicBezTo>
                  <a:lnTo>
                    <a:pt x="1715" y="525"/>
                  </a:lnTo>
                  <a:cubicBezTo>
                    <a:pt x="1774" y="525"/>
                    <a:pt x="1834" y="584"/>
                    <a:pt x="1834" y="644"/>
                  </a:cubicBezTo>
                  <a:lnTo>
                    <a:pt x="1834" y="668"/>
                  </a:lnTo>
                  <a:lnTo>
                    <a:pt x="1834" y="1132"/>
                  </a:lnTo>
                  <a:cubicBezTo>
                    <a:pt x="1834" y="1215"/>
                    <a:pt x="1917" y="1299"/>
                    <a:pt x="2000" y="1299"/>
                  </a:cubicBezTo>
                  <a:cubicBezTo>
                    <a:pt x="2096" y="1299"/>
                    <a:pt x="2167" y="1215"/>
                    <a:pt x="2167" y="1132"/>
                  </a:cubicBezTo>
                  <a:lnTo>
                    <a:pt x="2167" y="715"/>
                  </a:lnTo>
                  <a:cubicBezTo>
                    <a:pt x="2179" y="668"/>
                    <a:pt x="2226" y="656"/>
                    <a:pt x="2274" y="656"/>
                  </a:cubicBezTo>
                  <a:lnTo>
                    <a:pt x="2286" y="656"/>
                  </a:lnTo>
                  <a:cubicBezTo>
                    <a:pt x="2346" y="656"/>
                    <a:pt x="2405" y="715"/>
                    <a:pt x="2405" y="775"/>
                  </a:cubicBezTo>
                  <a:lnTo>
                    <a:pt x="2405" y="894"/>
                  </a:lnTo>
                  <a:lnTo>
                    <a:pt x="2405" y="1239"/>
                  </a:lnTo>
                  <a:cubicBezTo>
                    <a:pt x="2405" y="1322"/>
                    <a:pt x="2477" y="1394"/>
                    <a:pt x="2572" y="1394"/>
                  </a:cubicBezTo>
                  <a:cubicBezTo>
                    <a:pt x="2655" y="1394"/>
                    <a:pt x="2727" y="1322"/>
                    <a:pt x="2727" y="1239"/>
                  </a:cubicBezTo>
                  <a:lnTo>
                    <a:pt x="2727" y="894"/>
                  </a:lnTo>
                  <a:cubicBezTo>
                    <a:pt x="2727" y="834"/>
                    <a:pt x="2786" y="775"/>
                    <a:pt x="2846" y="775"/>
                  </a:cubicBezTo>
                  <a:lnTo>
                    <a:pt x="2869" y="775"/>
                  </a:lnTo>
                  <a:cubicBezTo>
                    <a:pt x="2929" y="775"/>
                    <a:pt x="2988" y="834"/>
                    <a:pt x="2988" y="894"/>
                  </a:cubicBezTo>
                  <a:lnTo>
                    <a:pt x="2988" y="1680"/>
                  </a:lnTo>
                  <a:lnTo>
                    <a:pt x="2988" y="1692"/>
                  </a:lnTo>
                  <a:cubicBezTo>
                    <a:pt x="3060" y="1858"/>
                    <a:pt x="3048" y="2442"/>
                    <a:pt x="2727" y="2692"/>
                  </a:cubicBezTo>
                  <a:cubicBezTo>
                    <a:pt x="2679" y="2727"/>
                    <a:pt x="2667" y="2763"/>
                    <a:pt x="2667" y="2823"/>
                  </a:cubicBezTo>
                  <a:lnTo>
                    <a:pt x="2667" y="3358"/>
                  </a:lnTo>
                  <a:lnTo>
                    <a:pt x="1060" y="3358"/>
                  </a:lnTo>
                  <a:lnTo>
                    <a:pt x="1060" y="2989"/>
                  </a:lnTo>
                  <a:cubicBezTo>
                    <a:pt x="1060" y="2930"/>
                    <a:pt x="1036" y="2882"/>
                    <a:pt x="988" y="2858"/>
                  </a:cubicBezTo>
                  <a:cubicBezTo>
                    <a:pt x="822" y="2739"/>
                    <a:pt x="405" y="2346"/>
                    <a:pt x="393" y="1965"/>
                  </a:cubicBezTo>
                  <a:cubicBezTo>
                    <a:pt x="381" y="1692"/>
                    <a:pt x="369" y="1370"/>
                    <a:pt x="464" y="1275"/>
                  </a:cubicBezTo>
                  <a:cubicBezTo>
                    <a:pt x="499" y="1257"/>
                    <a:pt x="547" y="1246"/>
                    <a:pt x="612" y="1246"/>
                  </a:cubicBezTo>
                  <a:cubicBezTo>
                    <a:pt x="636" y="1246"/>
                    <a:pt x="662" y="1248"/>
                    <a:pt x="691" y="1251"/>
                  </a:cubicBezTo>
                  <a:lnTo>
                    <a:pt x="691" y="1477"/>
                  </a:lnTo>
                  <a:cubicBezTo>
                    <a:pt x="691" y="1561"/>
                    <a:pt x="762" y="1632"/>
                    <a:pt x="857" y="1632"/>
                  </a:cubicBezTo>
                  <a:cubicBezTo>
                    <a:pt x="941" y="1632"/>
                    <a:pt x="1024" y="1561"/>
                    <a:pt x="1024" y="1477"/>
                  </a:cubicBezTo>
                  <a:lnTo>
                    <a:pt x="1024" y="477"/>
                  </a:lnTo>
                  <a:cubicBezTo>
                    <a:pt x="1024" y="418"/>
                    <a:pt x="1083" y="358"/>
                    <a:pt x="1143" y="358"/>
                  </a:cubicBezTo>
                  <a:close/>
                  <a:moveTo>
                    <a:pt x="2941" y="3692"/>
                  </a:moveTo>
                  <a:lnTo>
                    <a:pt x="2941" y="4216"/>
                  </a:lnTo>
                  <a:lnTo>
                    <a:pt x="810" y="4216"/>
                  </a:lnTo>
                  <a:lnTo>
                    <a:pt x="810" y="3692"/>
                  </a:lnTo>
                  <a:close/>
                  <a:moveTo>
                    <a:pt x="2941" y="4537"/>
                  </a:moveTo>
                  <a:lnTo>
                    <a:pt x="2941" y="5859"/>
                  </a:lnTo>
                  <a:lnTo>
                    <a:pt x="810" y="5859"/>
                  </a:lnTo>
                  <a:lnTo>
                    <a:pt x="810" y="4537"/>
                  </a:lnTo>
                  <a:close/>
                  <a:moveTo>
                    <a:pt x="1143" y="1"/>
                  </a:moveTo>
                  <a:cubicBezTo>
                    <a:pt x="881" y="1"/>
                    <a:pt x="679" y="203"/>
                    <a:pt x="679" y="465"/>
                  </a:cubicBezTo>
                  <a:lnTo>
                    <a:pt x="679" y="894"/>
                  </a:lnTo>
                  <a:cubicBezTo>
                    <a:pt x="642" y="889"/>
                    <a:pt x="607" y="887"/>
                    <a:pt x="573" y="887"/>
                  </a:cubicBezTo>
                  <a:cubicBezTo>
                    <a:pt x="439" y="887"/>
                    <a:pt x="326" y="923"/>
                    <a:pt x="250" y="989"/>
                  </a:cubicBezTo>
                  <a:cubicBezTo>
                    <a:pt x="0" y="1192"/>
                    <a:pt x="36" y="1573"/>
                    <a:pt x="48" y="1965"/>
                  </a:cubicBezTo>
                  <a:cubicBezTo>
                    <a:pt x="83" y="2477"/>
                    <a:pt x="548" y="2894"/>
                    <a:pt x="726" y="3049"/>
                  </a:cubicBezTo>
                  <a:lnTo>
                    <a:pt x="726" y="3335"/>
                  </a:lnTo>
                  <a:lnTo>
                    <a:pt x="631" y="3335"/>
                  </a:lnTo>
                  <a:cubicBezTo>
                    <a:pt x="536" y="3335"/>
                    <a:pt x="464" y="3406"/>
                    <a:pt x="464" y="3489"/>
                  </a:cubicBezTo>
                  <a:lnTo>
                    <a:pt x="464" y="4359"/>
                  </a:lnTo>
                  <a:lnTo>
                    <a:pt x="464" y="6025"/>
                  </a:lnTo>
                  <a:cubicBezTo>
                    <a:pt x="464" y="6121"/>
                    <a:pt x="536" y="6192"/>
                    <a:pt x="631" y="6192"/>
                  </a:cubicBezTo>
                  <a:lnTo>
                    <a:pt x="3108" y="6192"/>
                  </a:lnTo>
                  <a:cubicBezTo>
                    <a:pt x="3191" y="6192"/>
                    <a:pt x="3262" y="6121"/>
                    <a:pt x="3262" y="6025"/>
                  </a:cubicBezTo>
                  <a:lnTo>
                    <a:pt x="3262" y="4359"/>
                  </a:lnTo>
                  <a:lnTo>
                    <a:pt x="3262" y="3489"/>
                  </a:lnTo>
                  <a:cubicBezTo>
                    <a:pt x="3262" y="3406"/>
                    <a:pt x="3191" y="3335"/>
                    <a:pt x="3108" y="3335"/>
                  </a:cubicBezTo>
                  <a:lnTo>
                    <a:pt x="3000" y="3335"/>
                  </a:lnTo>
                  <a:lnTo>
                    <a:pt x="3000" y="2870"/>
                  </a:lnTo>
                  <a:cubicBezTo>
                    <a:pt x="3417" y="2465"/>
                    <a:pt x="3369" y="1727"/>
                    <a:pt x="3369" y="1632"/>
                  </a:cubicBezTo>
                  <a:lnTo>
                    <a:pt x="3369" y="858"/>
                  </a:lnTo>
                  <a:cubicBezTo>
                    <a:pt x="3369" y="608"/>
                    <a:pt x="3167" y="406"/>
                    <a:pt x="2905" y="406"/>
                  </a:cubicBezTo>
                  <a:lnTo>
                    <a:pt x="2893" y="406"/>
                  </a:lnTo>
                  <a:cubicBezTo>
                    <a:pt x="2822" y="406"/>
                    <a:pt x="2738" y="418"/>
                    <a:pt x="2667" y="465"/>
                  </a:cubicBezTo>
                  <a:cubicBezTo>
                    <a:pt x="2584" y="358"/>
                    <a:pt x="2465" y="287"/>
                    <a:pt x="2310" y="287"/>
                  </a:cubicBezTo>
                  <a:lnTo>
                    <a:pt x="2298" y="287"/>
                  </a:lnTo>
                  <a:cubicBezTo>
                    <a:pt x="2226" y="287"/>
                    <a:pt x="2143" y="299"/>
                    <a:pt x="2084" y="346"/>
                  </a:cubicBezTo>
                  <a:cubicBezTo>
                    <a:pt x="2000" y="239"/>
                    <a:pt x="1881" y="179"/>
                    <a:pt x="1750" y="179"/>
                  </a:cubicBezTo>
                  <a:lnTo>
                    <a:pt x="1726" y="179"/>
                  </a:lnTo>
                  <a:cubicBezTo>
                    <a:pt x="1667" y="179"/>
                    <a:pt x="1607" y="191"/>
                    <a:pt x="1548" y="203"/>
                  </a:cubicBezTo>
                  <a:cubicBezTo>
                    <a:pt x="1476" y="84"/>
                    <a:pt x="1334" y="1"/>
                    <a:pt x="1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16613;p92">
            <a:extLst>
              <a:ext uri="{FF2B5EF4-FFF2-40B4-BE49-F238E27FC236}">
                <a16:creationId xmlns:a16="http://schemas.microsoft.com/office/drawing/2014/main" id="{98E7E38A-488E-8C85-E9A2-4CB7F6651D57}"/>
              </a:ext>
            </a:extLst>
          </p:cNvPr>
          <p:cNvGrpSpPr/>
          <p:nvPr/>
        </p:nvGrpSpPr>
        <p:grpSpPr>
          <a:xfrm>
            <a:off x="7529573" y="2596605"/>
            <a:ext cx="600442" cy="469225"/>
            <a:chOff x="5626763" y="2013829"/>
            <a:chExt cx="351722" cy="274788"/>
          </a:xfrm>
          <a:solidFill>
            <a:schemeClr val="bg1"/>
          </a:solidFill>
        </p:grpSpPr>
        <p:sp>
          <p:nvSpPr>
            <p:cNvPr id="370" name="Google Shape;16614;p92">
              <a:extLst>
                <a:ext uri="{FF2B5EF4-FFF2-40B4-BE49-F238E27FC236}">
                  <a16:creationId xmlns:a16="http://schemas.microsoft.com/office/drawing/2014/main" id="{8B86E136-34F8-A0FD-AF12-01C0850B34C8}"/>
                </a:ext>
              </a:extLst>
            </p:cNvPr>
            <p:cNvSpPr/>
            <p:nvPr/>
          </p:nvSpPr>
          <p:spPr>
            <a:xfrm>
              <a:off x="5626763" y="2013829"/>
              <a:ext cx="351722" cy="274788"/>
            </a:xfrm>
            <a:custGeom>
              <a:avLst/>
              <a:gdLst/>
              <a:ahLst/>
              <a:cxnLst/>
              <a:rect l="l" t="t" r="r" b="b"/>
              <a:pathLst>
                <a:path w="11050" h="8633" extrusionOk="0">
                  <a:moveTo>
                    <a:pt x="10657" y="345"/>
                  </a:moveTo>
                  <a:lnTo>
                    <a:pt x="10681" y="714"/>
                  </a:lnTo>
                  <a:lnTo>
                    <a:pt x="9395" y="714"/>
                  </a:lnTo>
                  <a:cubicBezTo>
                    <a:pt x="9312" y="714"/>
                    <a:pt x="9216" y="786"/>
                    <a:pt x="9216" y="893"/>
                  </a:cubicBezTo>
                  <a:cubicBezTo>
                    <a:pt x="9216" y="1000"/>
                    <a:pt x="9288" y="1072"/>
                    <a:pt x="9395" y="1072"/>
                  </a:cubicBezTo>
                  <a:lnTo>
                    <a:pt x="10383" y="1072"/>
                  </a:lnTo>
                  <a:lnTo>
                    <a:pt x="10383" y="6191"/>
                  </a:lnTo>
                  <a:lnTo>
                    <a:pt x="4466" y="6191"/>
                  </a:lnTo>
                  <a:lnTo>
                    <a:pt x="4466" y="6025"/>
                  </a:lnTo>
                  <a:cubicBezTo>
                    <a:pt x="4466" y="5929"/>
                    <a:pt x="4394" y="5846"/>
                    <a:pt x="4287" y="5846"/>
                  </a:cubicBezTo>
                  <a:lnTo>
                    <a:pt x="4001" y="5846"/>
                  </a:lnTo>
                  <a:cubicBezTo>
                    <a:pt x="3978" y="5739"/>
                    <a:pt x="3930" y="5644"/>
                    <a:pt x="3871" y="5536"/>
                  </a:cubicBezTo>
                  <a:lnTo>
                    <a:pt x="4085" y="5322"/>
                  </a:lnTo>
                  <a:cubicBezTo>
                    <a:pt x="4156" y="5251"/>
                    <a:pt x="4156" y="5144"/>
                    <a:pt x="4085" y="5072"/>
                  </a:cubicBezTo>
                  <a:lnTo>
                    <a:pt x="3549" y="4536"/>
                  </a:lnTo>
                  <a:cubicBezTo>
                    <a:pt x="3513" y="4512"/>
                    <a:pt x="3478" y="4489"/>
                    <a:pt x="3430" y="4489"/>
                  </a:cubicBezTo>
                  <a:cubicBezTo>
                    <a:pt x="3382" y="4489"/>
                    <a:pt x="3335" y="4512"/>
                    <a:pt x="3311" y="4536"/>
                  </a:cubicBezTo>
                  <a:lnTo>
                    <a:pt x="3097" y="4739"/>
                  </a:lnTo>
                  <a:cubicBezTo>
                    <a:pt x="2989" y="4679"/>
                    <a:pt x="2894" y="4643"/>
                    <a:pt x="2787" y="4608"/>
                  </a:cubicBezTo>
                  <a:lnTo>
                    <a:pt x="2787" y="4334"/>
                  </a:lnTo>
                  <a:cubicBezTo>
                    <a:pt x="2787" y="4239"/>
                    <a:pt x="2716" y="4155"/>
                    <a:pt x="2608" y="4155"/>
                  </a:cubicBezTo>
                  <a:lnTo>
                    <a:pt x="2180" y="4155"/>
                  </a:lnTo>
                  <a:lnTo>
                    <a:pt x="2180" y="1060"/>
                  </a:lnTo>
                  <a:lnTo>
                    <a:pt x="8788" y="1060"/>
                  </a:lnTo>
                  <a:cubicBezTo>
                    <a:pt x="8871" y="1060"/>
                    <a:pt x="8966" y="976"/>
                    <a:pt x="8966" y="881"/>
                  </a:cubicBezTo>
                  <a:cubicBezTo>
                    <a:pt x="8966" y="786"/>
                    <a:pt x="8895" y="702"/>
                    <a:pt x="8788" y="702"/>
                  </a:cubicBezTo>
                  <a:lnTo>
                    <a:pt x="1894" y="702"/>
                  </a:lnTo>
                  <a:lnTo>
                    <a:pt x="1894" y="345"/>
                  </a:lnTo>
                  <a:close/>
                  <a:moveTo>
                    <a:pt x="10681" y="6537"/>
                  </a:moveTo>
                  <a:lnTo>
                    <a:pt x="10681" y="6870"/>
                  </a:lnTo>
                  <a:lnTo>
                    <a:pt x="4430" y="6870"/>
                  </a:lnTo>
                  <a:cubicBezTo>
                    <a:pt x="4454" y="6846"/>
                    <a:pt x="4466" y="6798"/>
                    <a:pt x="4466" y="6751"/>
                  </a:cubicBezTo>
                  <a:lnTo>
                    <a:pt x="4466" y="6560"/>
                  </a:lnTo>
                  <a:lnTo>
                    <a:pt x="10562" y="6560"/>
                  </a:lnTo>
                  <a:cubicBezTo>
                    <a:pt x="10598" y="6560"/>
                    <a:pt x="10633" y="6548"/>
                    <a:pt x="10657" y="6537"/>
                  </a:cubicBezTo>
                  <a:close/>
                  <a:moveTo>
                    <a:pt x="2477" y="4524"/>
                  </a:moveTo>
                  <a:lnTo>
                    <a:pt x="2477" y="4763"/>
                  </a:lnTo>
                  <a:cubicBezTo>
                    <a:pt x="2477" y="4834"/>
                    <a:pt x="2537" y="4905"/>
                    <a:pt x="2608" y="4929"/>
                  </a:cubicBezTo>
                  <a:cubicBezTo>
                    <a:pt x="2775" y="4965"/>
                    <a:pt x="2942" y="5024"/>
                    <a:pt x="3073" y="5120"/>
                  </a:cubicBezTo>
                  <a:cubicBezTo>
                    <a:pt x="3099" y="5137"/>
                    <a:pt x="3128" y="5145"/>
                    <a:pt x="3157" y="5145"/>
                  </a:cubicBezTo>
                  <a:cubicBezTo>
                    <a:pt x="3206" y="5145"/>
                    <a:pt x="3253" y="5122"/>
                    <a:pt x="3275" y="5084"/>
                  </a:cubicBezTo>
                  <a:lnTo>
                    <a:pt x="3454" y="4905"/>
                  </a:lnTo>
                  <a:lnTo>
                    <a:pt x="3740" y="5191"/>
                  </a:lnTo>
                  <a:lnTo>
                    <a:pt x="3561" y="5370"/>
                  </a:lnTo>
                  <a:cubicBezTo>
                    <a:pt x="3501" y="5429"/>
                    <a:pt x="3490" y="5525"/>
                    <a:pt x="3537" y="5584"/>
                  </a:cubicBezTo>
                  <a:cubicBezTo>
                    <a:pt x="3620" y="5727"/>
                    <a:pt x="3680" y="5882"/>
                    <a:pt x="3728" y="6036"/>
                  </a:cubicBezTo>
                  <a:cubicBezTo>
                    <a:pt x="3740" y="6120"/>
                    <a:pt x="3811" y="6179"/>
                    <a:pt x="3894" y="6179"/>
                  </a:cubicBezTo>
                  <a:lnTo>
                    <a:pt x="4132" y="6179"/>
                  </a:lnTo>
                  <a:lnTo>
                    <a:pt x="4132" y="6572"/>
                  </a:lnTo>
                  <a:lnTo>
                    <a:pt x="3894" y="6572"/>
                  </a:lnTo>
                  <a:cubicBezTo>
                    <a:pt x="3811" y="6572"/>
                    <a:pt x="3740" y="6632"/>
                    <a:pt x="3728" y="6715"/>
                  </a:cubicBezTo>
                  <a:cubicBezTo>
                    <a:pt x="3680" y="6870"/>
                    <a:pt x="3620" y="7037"/>
                    <a:pt x="3537" y="7168"/>
                  </a:cubicBezTo>
                  <a:cubicBezTo>
                    <a:pt x="3490" y="7251"/>
                    <a:pt x="3501" y="7334"/>
                    <a:pt x="3561" y="7382"/>
                  </a:cubicBezTo>
                  <a:lnTo>
                    <a:pt x="3740" y="7560"/>
                  </a:lnTo>
                  <a:lnTo>
                    <a:pt x="3454" y="7834"/>
                  </a:lnTo>
                  <a:lnTo>
                    <a:pt x="3275" y="7656"/>
                  </a:lnTo>
                  <a:cubicBezTo>
                    <a:pt x="3238" y="7626"/>
                    <a:pt x="3193" y="7606"/>
                    <a:pt x="3149" y="7606"/>
                  </a:cubicBezTo>
                  <a:cubicBezTo>
                    <a:pt x="3122" y="7606"/>
                    <a:pt x="3096" y="7614"/>
                    <a:pt x="3073" y="7632"/>
                  </a:cubicBezTo>
                  <a:cubicBezTo>
                    <a:pt x="2918" y="7727"/>
                    <a:pt x="2775" y="7787"/>
                    <a:pt x="2608" y="7822"/>
                  </a:cubicBezTo>
                  <a:cubicBezTo>
                    <a:pt x="2537" y="7846"/>
                    <a:pt x="2477" y="7918"/>
                    <a:pt x="2477" y="7989"/>
                  </a:cubicBezTo>
                  <a:lnTo>
                    <a:pt x="2477" y="8227"/>
                  </a:lnTo>
                  <a:lnTo>
                    <a:pt x="2073" y="8227"/>
                  </a:lnTo>
                  <a:lnTo>
                    <a:pt x="2073" y="7989"/>
                  </a:lnTo>
                  <a:cubicBezTo>
                    <a:pt x="2073" y="7918"/>
                    <a:pt x="2013" y="7846"/>
                    <a:pt x="1942" y="7822"/>
                  </a:cubicBezTo>
                  <a:cubicBezTo>
                    <a:pt x="1775" y="7787"/>
                    <a:pt x="1608" y="7727"/>
                    <a:pt x="1477" y="7632"/>
                  </a:cubicBezTo>
                  <a:cubicBezTo>
                    <a:pt x="1450" y="7614"/>
                    <a:pt x="1419" y="7606"/>
                    <a:pt x="1390" y="7606"/>
                  </a:cubicBezTo>
                  <a:cubicBezTo>
                    <a:pt x="1342" y="7606"/>
                    <a:pt x="1297" y="7626"/>
                    <a:pt x="1275" y="7656"/>
                  </a:cubicBezTo>
                  <a:lnTo>
                    <a:pt x="1096" y="7834"/>
                  </a:lnTo>
                  <a:lnTo>
                    <a:pt x="811" y="7560"/>
                  </a:lnTo>
                  <a:lnTo>
                    <a:pt x="989" y="7382"/>
                  </a:lnTo>
                  <a:cubicBezTo>
                    <a:pt x="1049" y="7322"/>
                    <a:pt x="1061" y="7227"/>
                    <a:pt x="1013" y="7168"/>
                  </a:cubicBezTo>
                  <a:cubicBezTo>
                    <a:pt x="930" y="7025"/>
                    <a:pt x="870" y="6870"/>
                    <a:pt x="823" y="6715"/>
                  </a:cubicBezTo>
                  <a:cubicBezTo>
                    <a:pt x="811" y="6632"/>
                    <a:pt x="739" y="6572"/>
                    <a:pt x="656" y="6572"/>
                  </a:cubicBezTo>
                  <a:lnTo>
                    <a:pt x="418" y="6572"/>
                  </a:lnTo>
                  <a:lnTo>
                    <a:pt x="418" y="6179"/>
                  </a:lnTo>
                  <a:lnTo>
                    <a:pt x="656" y="6179"/>
                  </a:lnTo>
                  <a:cubicBezTo>
                    <a:pt x="739" y="6179"/>
                    <a:pt x="811" y="6120"/>
                    <a:pt x="823" y="6036"/>
                  </a:cubicBezTo>
                  <a:cubicBezTo>
                    <a:pt x="870" y="5882"/>
                    <a:pt x="930" y="5715"/>
                    <a:pt x="1013" y="5584"/>
                  </a:cubicBezTo>
                  <a:cubicBezTo>
                    <a:pt x="1061" y="5501"/>
                    <a:pt x="1049" y="5417"/>
                    <a:pt x="989" y="5370"/>
                  </a:cubicBezTo>
                  <a:lnTo>
                    <a:pt x="811" y="5191"/>
                  </a:lnTo>
                  <a:lnTo>
                    <a:pt x="1096" y="4905"/>
                  </a:lnTo>
                  <a:lnTo>
                    <a:pt x="1275" y="5084"/>
                  </a:lnTo>
                  <a:cubicBezTo>
                    <a:pt x="1313" y="5122"/>
                    <a:pt x="1360" y="5145"/>
                    <a:pt x="1405" y="5145"/>
                  </a:cubicBezTo>
                  <a:cubicBezTo>
                    <a:pt x="1430" y="5145"/>
                    <a:pt x="1456" y="5137"/>
                    <a:pt x="1477" y="5120"/>
                  </a:cubicBezTo>
                  <a:cubicBezTo>
                    <a:pt x="1632" y="5024"/>
                    <a:pt x="1775" y="4965"/>
                    <a:pt x="1942" y="4929"/>
                  </a:cubicBezTo>
                  <a:cubicBezTo>
                    <a:pt x="2013" y="4905"/>
                    <a:pt x="2073" y="4834"/>
                    <a:pt x="2073" y="4763"/>
                  </a:cubicBezTo>
                  <a:lnTo>
                    <a:pt x="2073" y="4524"/>
                  </a:lnTo>
                  <a:close/>
                  <a:moveTo>
                    <a:pt x="1715" y="0"/>
                  </a:moveTo>
                  <a:cubicBezTo>
                    <a:pt x="1632" y="0"/>
                    <a:pt x="1537" y="71"/>
                    <a:pt x="1537" y="179"/>
                  </a:cubicBezTo>
                  <a:lnTo>
                    <a:pt x="1537" y="881"/>
                  </a:lnTo>
                  <a:cubicBezTo>
                    <a:pt x="1537" y="964"/>
                    <a:pt x="1608" y="1060"/>
                    <a:pt x="1715" y="1060"/>
                  </a:cubicBezTo>
                  <a:lnTo>
                    <a:pt x="1835" y="1060"/>
                  </a:lnTo>
                  <a:lnTo>
                    <a:pt x="1835" y="4155"/>
                  </a:lnTo>
                  <a:cubicBezTo>
                    <a:pt x="1751" y="4167"/>
                    <a:pt x="1692" y="4239"/>
                    <a:pt x="1692" y="4310"/>
                  </a:cubicBezTo>
                  <a:lnTo>
                    <a:pt x="1692" y="4596"/>
                  </a:lnTo>
                  <a:cubicBezTo>
                    <a:pt x="1585" y="4632"/>
                    <a:pt x="1477" y="4667"/>
                    <a:pt x="1370" y="4727"/>
                  </a:cubicBezTo>
                  <a:lnTo>
                    <a:pt x="1168" y="4524"/>
                  </a:lnTo>
                  <a:cubicBezTo>
                    <a:pt x="1132" y="4489"/>
                    <a:pt x="1096" y="4477"/>
                    <a:pt x="1049" y="4477"/>
                  </a:cubicBezTo>
                  <a:cubicBezTo>
                    <a:pt x="1001" y="4477"/>
                    <a:pt x="953" y="4489"/>
                    <a:pt x="930" y="4524"/>
                  </a:cubicBezTo>
                  <a:lnTo>
                    <a:pt x="394" y="5060"/>
                  </a:lnTo>
                  <a:cubicBezTo>
                    <a:pt x="322" y="5132"/>
                    <a:pt x="322" y="5239"/>
                    <a:pt x="394" y="5310"/>
                  </a:cubicBezTo>
                  <a:lnTo>
                    <a:pt x="596" y="5525"/>
                  </a:lnTo>
                  <a:cubicBezTo>
                    <a:pt x="537" y="5620"/>
                    <a:pt x="501" y="5727"/>
                    <a:pt x="465" y="5834"/>
                  </a:cubicBezTo>
                  <a:lnTo>
                    <a:pt x="180" y="5834"/>
                  </a:lnTo>
                  <a:cubicBezTo>
                    <a:pt x="96" y="5834"/>
                    <a:pt x="1" y="5906"/>
                    <a:pt x="1" y="6013"/>
                  </a:cubicBezTo>
                  <a:lnTo>
                    <a:pt x="1" y="6751"/>
                  </a:lnTo>
                  <a:cubicBezTo>
                    <a:pt x="1" y="6846"/>
                    <a:pt x="84" y="6929"/>
                    <a:pt x="180" y="6929"/>
                  </a:cubicBezTo>
                  <a:lnTo>
                    <a:pt x="465" y="6929"/>
                  </a:lnTo>
                  <a:cubicBezTo>
                    <a:pt x="501" y="7037"/>
                    <a:pt x="537" y="7144"/>
                    <a:pt x="596" y="7251"/>
                  </a:cubicBezTo>
                  <a:lnTo>
                    <a:pt x="394" y="7453"/>
                  </a:lnTo>
                  <a:cubicBezTo>
                    <a:pt x="322" y="7525"/>
                    <a:pt x="322" y="7632"/>
                    <a:pt x="394" y="7703"/>
                  </a:cubicBezTo>
                  <a:lnTo>
                    <a:pt x="930" y="8239"/>
                  </a:lnTo>
                  <a:cubicBezTo>
                    <a:pt x="965" y="8281"/>
                    <a:pt x="1010" y="8302"/>
                    <a:pt x="1055" y="8302"/>
                  </a:cubicBezTo>
                  <a:cubicBezTo>
                    <a:pt x="1099" y="8302"/>
                    <a:pt x="1144" y="8281"/>
                    <a:pt x="1180" y="8239"/>
                  </a:cubicBezTo>
                  <a:lnTo>
                    <a:pt x="1394" y="8037"/>
                  </a:lnTo>
                  <a:cubicBezTo>
                    <a:pt x="1489" y="8096"/>
                    <a:pt x="1596" y="8144"/>
                    <a:pt x="1704" y="8168"/>
                  </a:cubicBezTo>
                  <a:lnTo>
                    <a:pt x="1704" y="8453"/>
                  </a:lnTo>
                  <a:cubicBezTo>
                    <a:pt x="1704" y="8537"/>
                    <a:pt x="1775" y="8632"/>
                    <a:pt x="1882" y="8632"/>
                  </a:cubicBezTo>
                  <a:lnTo>
                    <a:pt x="2620" y="8632"/>
                  </a:lnTo>
                  <a:cubicBezTo>
                    <a:pt x="2716" y="8632"/>
                    <a:pt x="2799" y="8549"/>
                    <a:pt x="2799" y="8453"/>
                  </a:cubicBezTo>
                  <a:lnTo>
                    <a:pt x="2799" y="8168"/>
                  </a:lnTo>
                  <a:cubicBezTo>
                    <a:pt x="2906" y="8144"/>
                    <a:pt x="3013" y="8096"/>
                    <a:pt x="3120" y="8037"/>
                  </a:cubicBezTo>
                  <a:lnTo>
                    <a:pt x="3323" y="8239"/>
                  </a:lnTo>
                  <a:cubicBezTo>
                    <a:pt x="3359" y="8281"/>
                    <a:pt x="3403" y="8302"/>
                    <a:pt x="3448" y="8302"/>
                  </a:cubicBezTo>
                  <a:cubicBezTo>
                    <a:pt x="3492" y="8302"/>
                    <a:pt x="3537" y="8281"/>
                    <a:pt x="3573" y="8239"/>
                  </a:cubicBezTo>
                  <a:lnTo>
                    <a:pt x="4109" y="7703"/>
                  </a:lnTo>
                  <a:cubicBezTo>
                    <a:pt x="4192" y="7632"/>
                    <a:pt x="4192" y="7525"/>
                    <a:pt x="4109" y="7453"/>
                  </a:cubicBezTo>
                  <a:lnTo>
                    <a:pt x="3906" y="7251"/>
                  </a:lnTo>
                  <a:cubicBezTo>
                    <a:pt x="3906" y="7227"/>
                    <a:pt x="3918" y="7227"/>
                    <a:pt x="3918" y="7215"/>
                  </a:cubicBezTo>
                  <a:lnTo>
                    <a:pt x="10871" y="7215"/>
                  </a:lnTo>
                  <a:cubicBezTo>
                    <a:pt x="10955" y="7215"/>
                    <a:pt x="11050" y="7144"/>
                    <a:pt x="11050" y="7037"/>
                  </a:cubicBezTo>
                  <a:lnTo>
                    <a:pt x="11050" y="6358"/>
                  </a:lnTo>
                  <a:cubicBezTo>
                    <a:pt x="11050" y="6263"/>
                    <a:pt x="10979" y="6179"/>
                    <a:pt x="10871" y="6179"/>
                  </a:cubicBezTo>
                  <a:lnTo>
                    <a:pt x="10752" y="6179"/>
                  </a:lnTo>
                  <a:lnTo>
                    <a:pt x="10752" y="1060"/>
                  </a:lnTo>
                  <a:lnTo>
                    <a:pt x="10836" y="1060"/>
                  </a:lnTo>
                  <a:cubicBezTo>
                    <a:pt x="10931" y="1060"/>
                    <a:pt x="11014" y="976"/>
                    <a:pt x="11014" y="881"/>
                  </a:cubicBezTo>
                  <a:lnTo>
                    <a:pt x="11014" y="179"/>
                  </a:lnTo>
                  <a:cubicBezTo>
                    <a:pt x="11014" y="83"/>
                    <a:pt x="10943" y="0"/>
                    <a:pt x="108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6615;p92">
              <a:extLst>
                <a:ext uri="{FF2B5EF4-FFF2-40B4-BE49-F238E27FC236}">
                  <a16:creationId xmlns:a16="http://schemas.microsoft.com/office/drawing/2014/main" id="{A27899C9-A141-0BB0-5168-82CA987967B8}"/>
                </a:ext>
              </a:extLst>
            </p:cNvPr>
            <p:cNvSpPr/>
            <p:nvPr/>
          </p:nvSpPr>
          <p:spPr>
            <a:xfrm>
              <a:off x="5784799" y="2125234"/>
              <a:ext cx="33390" cy="70503"/>
            </a:xfrm>
            <a:custGeom>
              <a:avLst/>
              <a:gdLst/>
              <a:ahLst/>
              <a:cxnLst/>
              <a:rect l="l" t="t" r="r" b="b"/>
              <a:pathLst>
                <a:path w="1049" h="2215" extrusionOk="0">
                  <a:moveTo>
                    <a:pt x="691" y="334"/>
                  </a:moveTo>
                  <a:lnTo>
                    <a:pt x="691" y="1858"/>
                  </a:lnTo>
                  <a:lnTo>
                    <a:pt x="334" y="1858"/>
                  </a:lnTo>
                  <a:lnTo>
                    <a:pt x="334" y="334"/>
                  </a:lnTo>
                  <a:close/>
                  <a:moveTo>
                    <a:pt x="179" y="0"/>
                  </a:moveTo>
                  <a:cubicBezTo>
                    <a:pt x="84" y="0"/>
                    <a:pt x="1" y="72"/>
                    <a:pt x="1" y="179"/>
                  </a:cubicBezTo>
                  <a:lnTo>
                    <a:pt x="1" y="2036"/>
                  </a:lnTo>
                  <a:cubicBezTo>
                    <a:pt x="1" y="2120"/>
                    <a:pt x="72" y="2215"/>
                    <a:pt x="179" y="2215"/>
                  </a:cubicBezTo>
                  <a:lnTo>
                    <a:pt x="870" y="2215"/>
                  </a:lnTo>
                  <a:cubicBezTo>
                    <a:pt x="965" y="2215"/>
                    <a:pt x="1049" y="2144"/>
                    <a:pt x="1049" y="2036"/>
                  </a:cubicBezTo>
                  <a:lnTo>
                    <a:pt x="1049" y="179"/>
                  </a:lnTo>
                  <a:cubicBezTo>
                    <a:pt x="1049" y="72"/>
                    <a:pt x="965"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6616;p92">
              <a:extLst>
                <a:ext uri="{FF2B5EF4-FFF2-40B4-BE49-F238E27FC236}">
                  <a16:creationId xmlns:a16="http://schemas.microsoft.com/office/drawing/2014/main" id="{F463A9E1-999D-D94C-3CE4-099EC2A3E1BE}"/>
                </a:ext>
              </a:extLst>
            </p:cNvPr>
            <p:cNvSpPr/>
            <p:nvPr/>
          </p:nvSpPr>
          <p:spPr>
            <a:xfrm>
              <a:off x="5824236" y="2097956"/>
              <a:ext cx="33740" cy="97782"/>
            </a:xfrm>
            <a:custGeom>
              <a:avLst/>
              <a:gdLst/>
              <a:ahLst/>
              <a:cxnLst/>
              <a:rect l="l" t="t" r="r" b="b"/>
              <a:pathLst>
                <a:path w="1060" h="3072" extrusionOk="0">
                  <a:moveTo>
                    <a:pt x="703" y="345"/>
                  </a:moveTo>
                  <a:lnTo>
                    <a:pt x="703" y="2715"/>
                  </a:lnTo>
                  <a:lnTo>
                    <a:pt x="345" y="2715"/>
                  </a:lnTo>
                  <a:lnTo>
                    <a:pt x="345" y="345"/>
                  </a:lnTo>
                  <a:close/>
                  <a:moveTo>
                    <a:pt x="179" y="0"/>
                  </a:moveTo>
                  <a:cubicBezTo>
                    <a:pt x="95" y="0"/>
                    <a:pt x="0" y="84"/>
                    <a:pt x="0" y="179"/>
                  </a:cubicBezTo>
                  <a:lnTo>
                    <a:pt x="0" y="2893"/>
                  </a:lnTo>
                  <a:cubicBezTo>
                    <a:pt x="0" y="2977"/>
                    <a:pt x="83" y="3072"/>
                    <a:pt x="179" y="3072"/>
                  </a:cubicBezTo>
                  <a:lnTo>
                    <a:pt x="881" y="3072"/>
                  </a:lnTo>
                  <a:cubicBezTo>
                    <a:pt x="976" y="3072"/>
                    <a:pt x="1060" y="3001"/>
                    <a:pt x="1060" y="2893"/>
                  </a:cubicBezTo>
                  <a:lnTo>
                    <a:pt x="1060" y="179"/>
                  </a:lnTo>
                  <a:cubicBezTo>
                    <a:pt x="1048" y="84"/>
                    <a:pt x="976" y="0"/>
                    <a:pt x="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6617;p92">
              <a:extLst>
                <a:ext uri="{FF2B5EF4-FFF2-40B4-BE49-F238E27FC236}">
                  <a16:creationId xmlns:a16="http://schemas.microsoft.com/office/drawing/2014/main" id="{8A3C731F-D8B3-0A83-2553-06C94FCD32B3}"/>
                </a:ext>
              </a:extLst>
            </p:cNvPr>
            <p:cNvSpPr/>
            <p:nvPr/>
          </p:nvSpPr>
          <p:spPr>
            <a:xfrm>
              <a:off x="5864024" y="2111961"/>
              <a:ext cx="33740" cy="83426"/>
            </a:xfrm>
            <a:custGeom>
              <a:avLst/>
              <a:gdLst/>
              <a:ahLst/>
              <a:cxnLst/>
              <a:rect l="l" t="t" r="r" b="b"/>
              <a:pathLst>
                <a:path w="1060" h="2621" extrusionOk="0">
                  <a:moveTo>
                    <a:pt x="703" y="358"/>
                  </a:moveTo>
                  <a:lnTo>
                    <a:pt x="703" y="2275"/>
                  </a:lnTo>
                  <a:lnTo>
                    <a:pt x="346" y="2275"/>
                  </a:lnTo>
                  <a:lnTo>
                    <a:pt x="346" y="358"/>
                  </a:lnTo>
                  <a:close/>
                  <a:moveTo>
                    <a:pt x="191" y="1"/>
                  </a:moveTo>
                  <a:cubicBezTo>
                    <a:pt x="96" y="1"/>
                    <a:pt x="0" y="72"/>
                    <a:pt x="0" y="179"/>
                  </a:cubicBezTo>
                  <a:lnTo>
                    <a:pt x="0" y="2442"/>
                  </a:lnTo>
                  <a:cubicBezTo>
                    <a:pt x="0" y="2525"/>
                    <a:pt x="84" y="2620"/>
                    <a:pt x="191" y="2620"/>
                  </a:cubicBezTo>
                  <a:lnTo>
                    <a:pt x="881" y="2620"/>
                  </a:lnTo>
                  <a:cubicBezTo>
                    <a:pt x="977" y="2620"/>
                    <a:pt x="1060" y="2537"/>
                    <a:pt x="1060" y="2442"/>
                  </a:cubicBezTo>
                  <a:lnTo>
                    <a:pt x="1060" y="179"/>
                  </a:lnTo>
                  <a:cubicBezTo>
                    <a:pt x="1048" y="84"/>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6618;p92">
              <a:extLst>
                <a:ext uri="{FF2B5EF4-FFF2-40B4-BE49-F238E27FC236}">
                  <a16:creationId xmlns:a16="http://schemas.microsoft.com/office/drawing/2014/main" id="{D69B94FD-485C-9CDB-E170-0D45A600FD4B}"/>
                </a:ext>
              </a:extLst>
            </p:cNvPr>
            <p:cNvSpPr/>
            <p:nvPr/>
          </p:nvSpPr>
          <p:spPr>
            <a:xfrm>
              <a:off x="5904193" y="2065744"/>
              <a:ext cx="33390" cy="129644"/>
            </a:xfrm>
            <a:custGeom>
              <a:avLst/>
              <a:gdLst/>
              <a:ahLst/>
              <a:cxnLst/>
              <a:rect l="l" t="t" r="r" b="b"/>
              <a:pathLst>
                <a:path w="1049" h="4073" extrusionOk="0">
                  <a:moveTo>
                    <a:pt x="691" y="357"/>
                  </a:moveTo>
                  <a:lnTo>
                    <a:pt x="691" y="3727"/>
                  </a:lnTo>
                  <a:lnTo>
                    <a:pt x="334" y="3727"/>
                  </a:lnTo>
                  <a:lnTo>
                    <a:pt x="334" y="357"/>
                  </a:lnTo>
                  <a:close/>
                  <a:moveTo>
                    <a:pt x="179" y="0"/>
                  </a:moveTo>
                  <a:cubicBezTo>
                    <a:pt x="72" y="24"/>
                    <a:pt x="0" y="95"/>
                    <a:pt x="0" y="179"/>
                  </a:cubicBezTo>
                  <a:lnTo>
                    <a:pt x="0" y="3894"/>
                  </a:lnTo>
                  <a:cubicBezTo>
                    <a:pt x="0" y="3977"/>
                    <a:pt x="72" y="4072"/>
                    <a:pt x="179" y="4072"/>
                  </a:cubicBezTo>
                  <a:lnTo>
                    <a:pt x="870" y="4072"/>
                  </a:lnTo>
                  <a:cubicBezTo>
                    <a:pt x="965" y="4072"/>
                    <a:pt x="1048" y="3989"/>
                    <a:pt x="1048" y="3894"/>
                  </a:cubicBezTo>
                  <a:lnTo>
                    <a:pt x="1048" y="179"/>
                  </a:lnTo>
                  <a:cubicBezTo>
                    <a:pt x="1048" y="95"/>
                    <a:pt x="977"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6619;p92">
              <a:extLst>
                <a:ext uri="{FF2B5EF4-FFF2-40B4-BE49-F238E27FC236}">
                  <a16:creationId xmlns:a16="http://schemas.microsoft.com/office/drawing/2014/main" id="{51E6610C-9D2E-3437-B88B-D9BB75EF48F0}"/>
                </a:ext>
              </a:extLst>
            </p:cNvPr>
            <p:cNvSpPr/>
            <p:nvPr/>
          </p:nvSpPr>
          <p:spPr>
            <a:xfrm>
              <a:off x="5713563" y="2080131"/>
              <a:ext cx="40965" cy="11395"/>
            </a:xfrm>
            <a:custGeom>
              <a:avLst/>
              <a:gdLst/>
              <a:ahLst/>
              <a:cxnLst/>
              <a:rect l="l" t="t" r="r" b="b"/>
              <a:pathLst>
                <a:path w="1287" h="358" extrusionOk="0">
                  <a:moveTo>
                    <a:pt x="179" y="1"/>
                  </a:moveTo>
                  <a:cubicBezTo>
                    <a:pt x="96" y="1"/>
                    <a:pt x="1" y="72"/>
                    <a:pt x="1" y="179"/>
                  </a:cubicBezTo>
                  <a:cubicBezTo>
                    <a:pt x="12" y="263"/>
                    <a:pt x="96" y="358"/>
                    <a:pt x="179" y="358"/>
                  </a:cubicBezTo>
                  <a:lnTo>
                    <a:pt x="1108" y="358"/>
                  </a:lnTo>
                  <a:cubicBezTo>
                    <a:pt x="1191" y="358"/>
                    <a:pt x="1286" y="286"/>
                    <a:pt x="1286" y="179"/>
                  </a:cubicBezTo>
                  <a:cubicBezTo>
                    <a:pt x="1286" y="72"/>
                    <a:pt x="1203" y="1"/>
                    <a:pt x="1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6620;p92">
              <a:extLst>
                <a:ext uri="{FF2B5EF4-FFF2-40B4-BE49-F238E27FC236}">
                  <a16:creationId xmlns:a16="http://schemas.microsoft.com/office/drawing/2014/main" id="{45D4DA46-9F1B-93A4-8256-AFCCFFAE4EC8}"/>
                </a:ext>
              </a:extLst>
            </p:cNvPr>
            <p:cNvSpPr/>
            <p:nvPr/>
          </p:nvSpPr>
          <p:spPr>
            <a:xfrm>
              <a:off x="5713945" y="2097574"/>
              <a:ext cx="56880" cy="11395"/>
            </a:xfrm>
            <a:custGeom>
              <a:avLst/>
              <a:gdLst/>
              <a:ahLst/>
              <a:cxnLst/>
              <a:rect l="l" t="t" r="r" b="b"/>
              <a:pathLst>
                <a:path w="1787" h="358" extrusionOk="0">
                  <a:moveTo>
                    <a:pt x="179" y="0"/>
                  </a:moveTo>
                  <a:cubicBezTo>
                    <a:pt x="96" y="0"/>
                    <a:pt x="0" y="72"/>
                    <a:pt x="0" y="179"/>
                  </a:cubicBezTo>
                  <a:cubicBezTo>
                    <a:pt x="0" y="274"/>
                    <a:pt x="84" y="357"/>
                    <a:pt x="179" y="357"/>
                  </a:cubicBezTo>
                  <a:lnTo>
                    <a:pt x="1608" y="357"/>
                  </a:lnTo>
                  <a:cubicBezTo>
                    <a:pt x="1703" y="357"/>
                    <a:pt x="1786" y="286"/>
                    <a:pt x="1786" y="179"/>
                  </a:cubicBezTo>
                  <a:cubicBezTo>
                    <a:pt x="1774"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6621;p92">
              <a:extLst>
                <a:ext uri="{FF2B5EF4-FFF2-40B4-BE49-F238E27FC236}">
                  <a16:creationId xmlns:a16="http://schemas.microsoft.com/office/drawing/2014/main" id="{80A360E3-C85E-ED75-EF1D-87E920BCCC0D}"/>
                </a:ext>
              </a:extLst>
            </p:cNvPr>
            <p:cNvSpPr/>
            <p:nvPr/>
          </p:nvSpPr>
          <p:spPr>
            <a:xfrm>
              <a:off x="5713945" y="2114985"/>
              <a:ext cx="56880" cy="11427"/>
            </a:xfrm>
            <a:custGeom>
              <a:avLst/>
              <a:gdLst/>
              <a:ahLst/>
              <a:cxnLst/>
              <a:rect l="l" t="t" r="r" b="b"/>
              <a:pathLst>
                <a:path w="1787" h="359" extrusionOk="0">
                  <a:moveTo>
                    <a:pt x="179" y="1"/>
                  </a:moveTo>
                  <a:cubicBezTo>
                    <a:pt x="96" y="1"/>
                    <a:pt x="0" y="84"/>
                    <a:pt x="0" y="180"/>
                  </a:cubicBezTo>
                  <a:cubicBezTo>
                    <a:pt x="0" y="275"/>
                    <a:pt x="84" y="358"/>
                    <a:pt x="179" y="358"/>
                  </a:cubicBezTo>
                  <a:lnTo>
                    <a:pt x="1608" y="358"/>
                  </a:lnTo>
                  <a:cubicBezTo>
                    <a:pt x="1703" y="358"/>
                    <a:pt x="1786" y="287"/>
                    <a:pt x="1786" y="180"/>
                  </a:cubicBezTo>
                  <a:cubicBezTo>
                    <a:pt x="1774" y="84"/>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6622;p92">
              <a:extLst>
                <a:ext uri="{FF2B5EF4-FFF2-40B4-BE49-F238E27FC236}">
                  <a16:creationId xmlns:a16="http://schemas.microsoft.com/office/drawing/2014/main" id="{8E1744DE-99C1-D111-B436-A60A58FED412}"/>
                </a:ext>
              </a:extLst>
            </p:cNvPr>
            <p:cNvSpPr/>
            <p:nvPr/>
          </p:nvSpPr>
          <p:spPr>
            <a:xfrm>
              <a:off x="5713945" y="2132810"/>
              <a:ext cx="56880" cy="11013"/>
            </a:xfrm>
            <a:custGeom>
              <a:avLst/>
              <a:gdLst/>
              <a:ahLst/>
              <a:cxnLst/>
              <a:rect l="l" t="t" r="r" b="b"/>
              <a:pathLst>
                <a:path w="1787" h="346" extrusionOk="0">
                  <a:moveTo>
                    <a:pt x="179" y="1"/>
                  </a:moveTo>
                  <a:cubicBezTo>
                    <a:pt x="96" y="1"/>
                    <a:pt x="0" y="72"/>
                    <a:pt x="0" y="179"/>
                  </a:cubicBezTo>
                  <a:cubicBezTo>
                    <a:pt x="0" y="263"/>
                    <a:pt x="84" y="346"/>
                    <a:pt x="179" y="346"/>
                  </a:cubicBezTo>
                  <a:lnTo>
                    <a:pt x="1608" y="346"/>
                  </a:lnTo>
                  <a:cubicBezTo>
                    <a:pt x="1703" y="346"/>
                    <a:pt x="1786" y="274"/>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6623;p92">
              <a:extLst>
                <a:ext uri="{FF2B5EF4-FFF2-40B4-BE49-F238E27FC236}">
                  <a16:creationId xmlns:a16="http://schemas.microsoft.com/office/drawing/2014/main" id="{83482FF6-A429-6C16-707F-586E8C8B08D4}"/>
                </a:ext>
              </a:extLst>
            </p:cNvPr>
            <p:cNvSpPr/>
            <p:nvPr/>
          </p:nvSpPr>
          <p:spPr>
            <a:xfrm>
              <a:off x="5663526" y="2182464"/>
              <a:ext cx="69389" cy="68625"/>
            </a:xfrm>
            <a:custGeom>
              <a:avLst/>
              <a:gdLst/>
              <a:ahLst/>
              <a:cxnLst/>
              <a:rect l="l" t="t" r="r" b="b"/>
              <a:pathLst>
                <a:path w="2180" h="2156" extrusionOk="0">
                  <a:moveTo>
                    <a:pt x="1084" y="0"/>
                  </a:moveTo>
                  <a:cubicBezTo>
                    <a:pt x="489" y="0"/>
                    <a:pt x="1" y="488"/>
                    <a:pt x="1" y="1084"/>
                  </a:cubicBezTo>
                  <a:cubicBezTo>
                    <a:pt x="1" y="1322"/>
                    <a:pt x="72" y="1548"/>
                    <a:pt x="215" y="1739"/>
                  </a:cubicBezTo>
                  <a:cubicBezTo>
                    <a:pt x="250" y="1780"/>
                    <a:pt x="300" y="1806"/>
                    <a:pt x="351" y="1806"/>
                  </a:cubicBezTo>
                  <a:cubicBezTo>
                    <a:pt x="387" y="1806"/>
                    <a:pt x="423" y="1792"/>
                    <a:pt x="453" y="1762"/>
                  </a:cubicBezTo>
                  <a:cubicBezTo>
                    <a:pt x="537" y="1715"/>
                    <a:pt x="549" y="1608"/>
                    <a:pt x="489" y="1524"/>
                  </a:cubicBezTo>
                  <a:cubicBezTo>
                    <a:pt x="382" y="1393"/>
                    <a:pt x="334" y="1250"/>
                    <a:pt x="334" y="1084"/>
                  </a:cubicBezTo>
                  <a:cubicBezTo>
                    <a:pt x="334" y="679"/>
                    <a:pt x="668" y="334"/>
                    <a:pt x="1084" y="334"/>
                  </a:cubicBezTo>
                  <a:cubicBezTo>
                    <a:pt x="1489" y="334"/>
                    <a:pt x="1823" y="667"/>
                    <a:pt x="1823" y="1084"/>
                  </a:cubicBezTo>
                  <a:cubicBezTo>
                    <a:pt x="1823" y="1334"/>
                    <a:pt x="1703" y="1560"/>
                    <a:pt x="1501" y="1691"/>
                  </a:cubicBezTo>
                  <a:cubicBezTo>
                    <a:pt x="1489" y="1691"/>
                    <a:pt x="1489" y="1715"/>
                    <a:pt x="1465" y="1715"/>
                  </a:cubicBezTo>
                  <a:lnTo>
                    <a:pt x="1453" y="1715"/>
                  </a:lnTo>
                  <a:lnTo>
                    <a:pt x="1442" y="1727"/>
                  </a:lnTo>
                  <a:lnTo>
                    <a:pt x="1430" y="1727"/>
                  </a:lnTo>
                  <a:cubicBezTo>
                    <a:pt x="1406" y="1727"/>
                    <a:pt x="1406" y="1739"/>
                    <a:pt x="1394" y="1739"/>
                  </a:cubicBezTo>
                  <a:cubicBezTo>
                    <a:pt x="1382" y="1739"/>
                    <a:pt x="1382" y="1751"/>
                    <a:pt x="1370" y="1751"/>
                  </a:cubicBezTo>
                  <a:lnTo>
                    <a:pt x="1346" y="1751"/>
                  </a:lnTo>
                  <a:cubicBezTo>
                    <a:pt x="1346" y="1751"/>
                    <a:pt x="1334" y="1751"/>
                    <a:pt x="1334" y="1774"/>
                  </a:cubicBezTo>
                  <a:lnTo>
                    <a:pt x="1322" y="1774"/>
                  </a:lnTo>
                  <a:cubicBezTo>
                    <a:pt x="1311" y="1774"/>
                    <a:pt x="1311" y="1774"/>
                    <a:pt x="1287" y="1786"/>
                  </a:cubicBezTo>
                  <a:cubicBezTo>
                    <a:pt x="1275" y="1786"/>
                    <a:pt x="1275" y="1786"/>
                    <a:pt x="1263" y="1798"/>
                  </a:cubicBezTo>
                  <a:lnTo>
                    <a:pt x="834" y="1798"/>
                  </a:lnTo>
                  <a:cubicBezTo>
                    <a:pt x="811" y="1798"/>
                    <a:pt x="811" y="1798"/>
                    <a:pt x="799" y="1786"/>
                  </a:cubicBezTo>
                  <a:cubicBezTo>
                    <a:pt x="787" y="1786"/>
                    <a:pt x="787" y="1786"/>
                    <a:pt x="775" y="1774"/>
                  </a:cubicBezTo>
                  <a:lnTo>
                    <a:pt x="751" y="1774"/>
                  </a:lnTo>
                  <a:cubicBezTo>
                    <a:pt x="732" y="1766"/>
                    <a:pt x="712" y="1762"/>
                    <a:pt x="691" y="1762"/>
                  </a:cubicBezTo>
                  <a:cubicBezTo>
                    <a:pt x="623" y="1762"/>
                    <a:pt x="555" y="1805"/>
                    <a:pt x="537" y="1870"/>
                  </a:cubicBezTo>
                  <a:cubicBezTo>
                    <a:pt x="501" y="1965"/>
                    <a:pt x="549" y="2072"/>
                    <a:pt x="632" y="2096"/>
                  </a:cubicBezTo>
                  <a:lnTo>
                    <a:pt x="656" y="2096"/>
                  </a:lnTo>
                  <a:cubicBezTo>
                    <a:pt x="668" y="2096"/>
                    <a:pt x="680" y="2108"/>
                    <a:pt x="691" y="2108"/>
                  </a:cubicBezTo>
                  <a:cubicBezTo>
                    <a:pt x="715" y="2108"/>
                    <a:pt x="727" y="2132"/>
                    <a:pt x="739" y="2132"/>
                  </a:cubicBezTo>
                  <a:lnTo>
                    <a:pt x="751" y="2132"/>
                  </a:lnTo>
                  <a:cubicBezTo>
                    <a:pt x="775" y="2132"/>
                    <a:pt x="787" y="2132"/>
                    <a:pt x="787" y="2143"/>
                  </a:cubicBezTo>
                  <a:lnTo>
                    <a:pt x="799" y="2143"/>
                  </a:lnTo>
                  <a:cubicBezTo>
                    <a:pt x="811" y="2143"/>
                    <a:pt x="834" y="2143"/>
                    <a:pt x="846" y="2155"/>
                  </a:cubicBezTo>
                  <a:lnTo>
                    <a:pt x="1156" y="2155"/>
                  </a:lnTo>
                  <a:cubicBezTo>
                    <a:pt x="1168" y="2155"/>
                    <a:pt x="1180" y="2155"/>
                    <a:pt x="1203" y="2143"/>
                  </a:cubicBezTo>
                  <a:lnTo>
                    <a:pt x="1215" y="2143"/>
                  </a:lnTo>
                  <a:cubicBezTo>
                    <a:pt x="1227" y="2143"/>
                    <a:pt x="1239" y="2143"/>
                    <a:pt x="1239" y="2132"/>
                  </a:cubicBezTo>
                  <a:lnTo>
                    <a:pt x="1263" y="2132"/>
                  </a:lnTo>
                  <a:cubicBezTo>
                    <a:pt x="1275" y="2132"/>
                    <a:pt x="1287" y="2108"/>
                    <a:pt x="1299" y="2108"/>
                  </a:cubicBezTo>
                  <a:cubicBezTo>
                    <a:pt x="1322" y="2108"/>
                    <a:pt x="1334" y="2096"/>
                    <a:pt x="1346" y="2096"/>
                  </a:cubicBezTo>
                  <a:lnTo>
                    <a:pt x="1358" y="2096"/>
                  </a:lnTo>
                  <a:cubicBezTo>
                    <a:pt x="1382" y="2096"/>
                    <a:pt x="1382" y="2084"/>
                    <a:pt x="1394" y="2084"/>
                  </a:cubicBezTo>
                  <a:lnTo>
                    <a:pt x="1406" y="2084"/>
                  </a:lnTo>
                  <a:cubicBezTo>
                    <a:pt x="1418" y="2084"/>
                    <a:pt x="1442" y="2072"/>
                    <a:pt x="1453" y="2072"/>
                  </a:cubicBezTo>
                  <a:cubicBezTo>
                    <a:pt x="1465" y="2072"/>
                    <a:pt x="1477" y="2048"/>
                    <a:pt x="1501" y="2048"/>
                  </a:cubicBezTo>
                  <a:lnTo>
                    <a:pt x="1513" y="2048"/>
                  </a:lnTo>
                  <a:cubicBezTo>
                    <a:pt x="1525" y="2048"/>
                    <a:pt x="1525" y="2036"/>
                    <a:pt x="1537" y="2036"/>
                  </a:cubicBezTo>
                  <a:lnTo>
                    <a:pt x="1561" y="2036"/>
                  </a:lnTo>
                  <a:cubicBezTo>
                    <a:pt x="1573" y="2024"/>
                    <a:pt x="1584" y="2024"/>
                    <a:pt x="1596" y="2012"/>
                  </a:cubicBezTo>
                  <a:cubicBezTo>
                    <a:pt x="1894" y="1798"/>
                    <a:pt x="2073" y="1465"/>
                    <a:pt x="2073" y="1096"/>
                  </a:cubicBezTo>
                  <a:cubicBezTo>
                    <a:pt x="2180" y="488"/>
                    <a:pt x="1692" y="0"/>
                    <a:pt x="1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 name="Google Shape;16624;p92">
            <a:extLst>
              <a:ext uri="{FF2B5EF4-FFF2-40B4-BE49-F238E27FC236}">
                <a16:creationId xmlns:a16="http://schemas.microsoft.com/office/drawing/2014/main" id="{B4CCA97A-87F0-2A70-5E12-6B113E1C2413}"/>
              </a:ext>
            </a:extLst>
          </p:cNvPr>
          <p:cNvGrpSpPr/>
          <p:nvPr/>
        </p:nvGrpSpPr>
        <p:grpSpPr>
          <a:xfrm>
            <a:off x="10389817" y="2587916"/>
            <a:ext cx="398756" cy="480085"/>
            <a:chOff x="7576605" y="1983877"/>
            <a:chExt cx="276698" cy="333133"/>
          </a:xfrm>
          <a:solidFill>
            <a:schemeClr val="bg1"/>
          </a:solidFill>
        </p:grpSpPr>
        <p:sp>
          <p:nvSpPr>
            <p:cNvPr id="381" name="Google Shape;16625;p92">
              <a:extLst>
                <a:ext uri="{FF2B5EF4-FFF2-40B4-BE49-F238E27FC236}">
                  <a16:creationId xmlns:a16="http://schemas.microsoft.com/office/drawing/2014/main" id="{4D36BE5A-AC9E-344C-DE68-1FEC1197B8CF}"/>
                </a:ext>
              </a:extLst>
            </p:cNvPr>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6626;p92">
              <a:extLst>
                <a:ext uri="{FF2B5EF4-FFF2-40B4-BE49-F238E27FC236}">
                  <a16:creationId xmlns:a16="http://schemas.microsoft.com/office/drawing/2014/main" id="{7C37C2C1-E59D-C83D-BF36-C8EE929CB484}"/>
                </a:ext>
              </a:extLst>
            </p:cNvPr>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16627;p92">
            <a:extLst>
              <a:ext uri="{FF2B5EF4-FFF2-40B4-BE49-F238E27FC236}">
                <a16:creationId xmlns:a16="http://schemas.microsoft.com/office/drawing/2014/main" id="{61915911-96C8-4751-8535-F96A0841CB11}"/>
              </a:ext>
            </a:extLst>
          </p:cNvPr>
          <p:cNvGrpSpPr/>
          <p:nvPr/>
        </p:nvGrpSpPr>
        <p:grpSpPr>
          <a:xfrm>
            <a:off x="701099" y="2575898"/>
            <a:ext cx="486140" cy="509579"/>
            <a:chOff x="853568" y="1975538"/>
            <a:chExt cx="337334" cy="353599"/>
          </a:xfrm>
          <a:solidFill>
            <a:schemeClr val="bg1"/>
          </a:solidFill>
        </p:grpSpPr>
        <p:sp>
          <p:nvSpPr>
            <p:cNvPr id="384" name="Google Shape;16628;p92">
              <a:extLst>
                <a:ext uri="{FF2B5EF4-FFF2-40B4-BE49-F238E27FC236}">
                  <a16:creationId xmlns:a16="http://schemas.microsoft.com/office/drawing/2014/main" id="{3A567731-9BA2-F440-B5C2-130E089C9E2C}"/>
                </a:ext>
              </a:extLst>
            </p:cNvPr>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16629;p92">
              <a:extLst>
                <a:ext uri="{FF2B5EF4-FFF2-40B4-BE49-F238E27FC236}">
                  <a16:creationId xmlns:a16="http://schemas.microsoft.com/office/drawing/2014/main" id="{1138E247-0CCB-4535-7E5D-119BC4D105E5}"/>
                </a:ext>
              </a:extLst>
            </p:cNvPr>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16630;p92">
              <a:extLst>
                <a:ext uri="{FF2B5EF4-FFF2-40B4-BE49-F238E27FC236}">
                  <a16:creationId xmlns:a16="http://schemas.microsoft.com/office/drawing/2014/main" id="{1ED15E8F-3799-F7B1-482E-0727EA11A0B6}"/>
                </a:ext>
              </a:extLst>
            </p:cNvPr>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16631;p92">
              <a:extLst>
                <a:ext uri="{FF2B5EF4-FFF2-40B4-BE49-F238E27FC236}">
                  <a16:creationId xmlns:a16="http://schemas.microsoft.com/office/drawing/2014/main" id="{62AB6FBF-D8B6-81DC-1EBD-70B0D26C95D0}"/>
                </a:ext>
              </a:extLst>
            </p:cNvPr>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16632;p92">
            <a:extLst>
              <a:ext uri="{FF2B5EF4-FFF2-40B4-BE49-F238E27FC236}">
                <a16:creationId xmlns:a16="http://schemas.microsoft.com/office/drawing/2014/main" id="{8491C7C4-875E-054C-1062-99067E65ABE6}"/>
              </a:ext>
            </a:extLst>
          </p:cNvPr>
          <p:cNvGrpSpPr/>
          <p:nvPr/>
        </p:nvGrpSpPr>
        <p:grpSpPr>
          <a:xfrm>
            <a:off x="3446053" y="2625026"/>
            <a:ext cx="471369" cy="399306"/>
            <a:chOff x="2770052" y="2009628"/>
            <a:chExt cx="327085" cy="277080"/>
          </a:xfrm>
          <a:solidFill>
            <a:schemeClr val="bg1"/>
          </a:solidFill>
        </p:grpSpPr>
        <p:sp>
          <p:nvSpPr>
            <p:cNvPr id="389" name="Google Shape;16633;p92">
              <a:extLst>
                <a:ext uri="{FF2B5EF4-FFF2-40B4-BE49-F238E27FC236}">
                  <a16:creationId xmlns:a16="http://schemas.microsoft.com/office/drawing/2014/main" id="{CFF9BA8F-4711-59A7-CBBC-F85339A9D739}"/>
                </a:ext>
              </a:extLst>
            </p:cNvPr>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6634;p92">
              <a:extLst>
                <a:ext uri="{FF2B5EF4-FFF2-40B4-BE49-F238E27FC236}">
                  <a16:creationId xmlns:a16="http://schemas.microsoft.com/office/drawing/2014/main" id="{585FB29C-CF4A-86EA-D9AF-91F243516810}"/>
                </a:ext>
              </a:extLst>
            </p:cNvPr>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16635;p92">
            <a:extLst>
              <a:ext uri="{FF2B5EF4-FFF2-40B4-BE49-F238E27FC236}">
                <a16:creationId xmlns:a16="http://schemas.microsoft.com/office/drawing/2014/main" id="{F915541E-0AD9-755E-083F-74E106F1F267}"/>
              </a:ext>
            </a:extLst>
          </p:cNvPr>
          <p:cNvSpPr/>
          <p:nvPr/>
        </p:nvSpPr>
        <p:spPr>
          <a:xfrm>
            <a:off x="9645424" y="2595485"/>
            <a:ext cx="510680" cy="467058"/>
          </a:xfrm>
          <a:custGeom>
            <a:avLst/>
            <a:gdLst/>
            <a:ahLst/>
            <a:cxnLst/>
            <a:rect l="l" t="t" r="r" b="b"/>
            <a:pathLst>
              <a:path w="11133" h="10182" extrusionOk="0">
                <a:moveTo>
                  <a:pt x="4132" y="3622"/>
                </a:moveTo>
                <a:cubicBezTo>
                  <a:pt x="4299" y="3622"/>
                  <a:pt x="4430" y="3753"/>
                  <a:pt x="4430" y="3919"/>
                </a:cubicBezTo>
                <a:cubicBezTo>
                  <a:pt x="4430" y="4074"/>
                  <a:pt x="4299" y="4217"/>
                  <a:pt x="4132" y="4217"/>
                </a:cubicBezTo>
                <a:cubicBezTo>
                  <a:pt x="3965" y="4217"/>
                  <a:pt x="3834" y="4074"/>
                  <a:pt x="3834" y="3919"/>
                </a:cubicBezTo>
                <a:cubicBezTo>
                  <a:pt x="3846" y="3753"/>
                  <a:pt x="3965" y="3622"/>
                  <a:pt x="4132" y="3622"/>
                </a:cubicBezTo>
                <a:close/>
                <a:moveTo>
                  <a:pt x="5334" y="1252"/>
                </a:moveTo>
                <a:lnTo>
                  <a:pt x="5334" y="1776"/>
                </a:lnTo>
                <a:lnTo>
                  <a:pt x="5358" y="3645"/>
                </a:lnTo>
                <a:lnTo>
                  <a:pt x="5370" y="5300"/>
                </a:lnTo>
                <a:lnTo>
                  <a:pt x="1405" y="4419"/>
                </a:lnTo>
                <a:cubicBezTo>
                  <a:pt x="1679" y="3455"/>
                  <a:pt x="2322" y="2574"/>
                  <a:pt x="3156" y="2014"/>
                </a:cubicBezTo>
                <a:lnTo>
                  <a:pt x="3870" y="3324"/>
                </a:lnTo>
                <a:cubicBezTo>
                  <a:pt x="3644" y="3419"/>
                  <a:pt x="3489" y="3645"/>
                  <a:pt x="3489" y="3895"/>
                </a:cubicBezTo>
                <a:cubicBezTo>
                  <a:pt x="3489" y="4253"/>
                  <a:pt x="3775" y="4538"/>
                  <a:pt x="4132" y="4538"/>
                </a:cubicBezTo>
                <a:cubicBezTo>
                  <a:pt x="4489" y="4538"/>
                  <a:pt x="4775" y="4253"/>
                  <a:pt x="4775" y="3895"/>
                </a:cubicBezTo>
                <a:cubicBezTo>
                  <a:pt x="4775" y="3586"/>
                  <a:pt x="4537" y="3324"/>
                  <a:pt x="4239" y="3264"/>
                </a:cubicBezTo>
                <a:lnTo>
                  <a:pt x="3453" y="1800"/>
                </a:lnTo>
                <a:cubicBezTo>
                  <a:pt x="4013" y="1490"/>
                  <a:pt x="4656" y="1300"/>
                  <a:pt x="5334" y="1252"/>
                </a:cubicBezTo>
                <a:close/>
                <a:moveTo>
                  <a:pt x="5715" y="3860"/>
                </a:moveTo>
                <a:cubicBezTo>
                  <a:pt x="6573" y="3943"/>
                  <a:pt x="7239" y="4657"/>
                  <a:pt x="7239" y="5550"/>
                </a:cubicBezTo>
                <a:cubicBezTo>
                  <a:pt x="7239" y="5896"/>
                  <a:pt x="7144" y="6217"/>
                  <a:pt x="6942" y="6503"/>
                </a:cubicBezTo>
                <a:lnTo>
                  <a:pt x="5715" y="5455"/>
                </a:lnTo>
                <a:lnTo>
                  <a:pt x="5715" y="3860"/>
                </a:lnTo>
                <a:close/>
                <a:moveTo>
                  <a:pt x="5846" y="347"/>
                </a:moveTo>
                <a:cubicBezTo>
                  <a:pt x="8597" y="502"/>
                  <a:pt x="10752" y="2776"/>
                  <a:pt x="10752" y="5550"/>
                </a:cubicBezTo>
                <a:cubicBezTo>
                  <a:pt x="10752" y="6682"/>
                  <a:pt x="10395" y="7741"/>
                  <a:pt x="9728" y="8646"/>
                </a:cubicBezTo>
                <a:cubicBezTo>
                  <a:pt x="9704" y="8682"/>
                  <a:pt x="9656" y="8706"/>
                  <a:pt x="9609" y="8706"/>
                </a:cubicBezTo>
                <a:cubicBezTo>
                  <a:pt x="9561" y="8706"/>
                  <a:pt x="9537" y="8694"/>
                  <a:pt x="9502" y="8658"/>
                </a:cubicBezTo>
                <a:lnTo>
                  <a:pt x="8644" y="7932"/>
                </a:lnTo>
                <a:cubicBezTo>
                  <a:pt x="9073" y="7372"/>
                  <a:pt x="9347" y="6717"/>
                  <a:pt x="9430" y="6015"/>
                </a:cubicBezTo>
                <a:cubicBezTo>
                  <a:pt x="9442" y="5908"/>
                  <a:pt x="9359" y="5824"/>
                  <a:pt x="9252" y="5824"/>
                </a:cubicBezTo>
                <a:cubicBezTo>
                  <a:pt x="9168" y="5824"/>
                  <a:pt x="9085" y="5884"/>
                  <a:pt x="9073" y="5967"/>
                </a:cubicBezTo>
                <a:cubicBezTo>
                  <a:pt x="9002" y="6562"/>
                  <a:pt x="8775" y="7146"/>
                  <a:pt x="8418" y="7634"/>
                </a:cubicBezTo>
                <a:cubicBezTo>
                  <a:pt x="8406" y="7646"/>
                  <a:pt x="8394" y="7682"/>
                  <a:pt x="8371" y="7694"/>
                </a:cubicBezTo>
                <a:cubicBezTo>
                  <a:pt x="8371" y="7694"/>
                  <a:pt x="8371" y="7705"/>
                  <a:pt x="8359" y="7705"/>
                </a:cubicBezTo>
                <a:lnTo>
                  <a:pt x="7204" y="6729"/>
                </a:lnTo>
                <a:cubicBezTo>
                  <a:pt x="7442" y="6384"/>
                  <a:pt x="7573" y="5967"/>
                  <a:pt x="7573" y="5550"/>
                </a:cubicBezTo>
                <a:cubicBezTo>
                  <a:pt x="7573" y="4479"/>
                  <a:pt x="6739" y="3586"/>
                  <a:pt x="5680" y="3514"/>
                </a:cubicBezTo>
                <a:lnTo>
                  <a:pt x="5680" y="1979"/>
                </a:lnTo>
                <a:lnTo>
                  <a:pt x="5787" y="1979"/>
                </a:lnTo>
                <a:cubicBezTo>
                  <a:pt x="5811" y="1979"/>
                  <a:pt x="5846" y="1979"/>
                  <a:pt x="5894" y="1990"/>
                </a:cubicBezTo>
                <a:cubicBezTo>
                  <a:pt x="7561" y="2169"/>
                  <a:pt x="8894" y="3503"/>
                  <a:pt x="9073" y="5169"/>
                </a:cubicBezTo>
                <a:cubicBezTo>
                  <a:pt x="9085" y="5253"/>
                  <a:pt x="9168" y="5312"/>
                  <a:pt x="9252" y="5312"/>
                </a:cubicBezTo>
                <a:cubicBezTo>
                  <a:pt x="9359" y="5312"/>
                  <a:pt x="9430" y="5229"/>
                  <a:pt x="9430" y="5122"/>
                </a:cubicBezTo>
                <a:cubicBezTo>
                  <a:pt x="9228" y="3205"/>
                  <a:pt x="7632" y="1693"/>
                  <a:pt x="5680" y="1621"/>
                </a:cubicBezTo>
                <a:lnTo>
                  <a:pt x="5680" y="490"/>
                </a:lnTo>
                <a:cubicBezTo>
                  <a:pt x="5680" y="443"/>
                  <a:pt x="5692" y="419"/>
                  <a:pt x="5727" y="383"/>
                </a:cubicBezTo>
                <a:cubicBezTo>
                  <a:pt x="5751" y="359"/>
                  <a:pt x="5799" y="347"/>
                  <a:pt x="5846" y="347"/>
                </a:cubicBezTo>
                <a:close/>
                <a:moveTo>
                  <a:pt x="1334" y="4788"/>
                </a:moveTo>
                <a:lnTo>
                  <a:pt x="5323" y="5681"/>
                </a:lnTo>
                <a:lnTo>
                  <a:pt x="4239" y="9622"/>
                </a:lnTo>
                <a:cubicBezTo>
                  <a:pt x="2513" y="9063"/>
                  <a:pt x="1262" y="7455"/>
                  <a:pt x="1262" y="5550"/>
                </a:cubicBezTo>
                <a:cubicBezTo>
                  <a:pt x="1262" y="5300"/>
                  <a:pt x="1286" y="5050"/>
                  <a:pt x="1334" y="4788"/>
                </a:cubicBezTo>
                <a:close/>
                <a:moveTo>
                  <a:pt x="5656" y="5848"/>
                </a:moveTo>
                <a:lnTo>
                  <a:pt x="6870" y="6872"/>
                </a:lnTo>
                <a:lnTo>
                  <a:pt x="8299" y="8086"/>
                </a:lnTo>
                <a:lnTo>
                  <a:pt x="8704" y="8420"/>
                </a:lnTo>
                <a:cubicBezTo>
                  <a:pt x="7882" y="9313"/>
                  <a:pt x="6751" y="9825"/>
                  <a:pt x="5549" y="9825"/>
                </a:cubicBezTo>
                <a:cubicBezTo>
                  <a:pt x="5203" y="9825"/>
                  <a:pt x="4894" y="9777"/>
                  <a:pt x="4584" y="9706"/>
                </a:cubicBezTo>
                <a:lnTo>
                  <a:pt x="5656" y="5848"/>
                </a:lnTo>
                <a:close/>
                <a:moveTo>
                  <a:pt x="5837" y="1"/>
                </a:moveTo>
                <a:cubicBezTo>
                  <a:pt x="5717" y="1"/>
                  <a:pt x="5599" y="57"/>
                  <a:pt x="5501" y="133"/>
                </a:cubicBezTo>
                <a:cubicBezTo>
                  <a:pt x="5394" y="228"/>
                  <a:pt x="5334" y="359"/>
                  <a:pt x="5358" y="502"/>
                </a:cubicBezTo>
                <a:lnTo>
                  <a:pt x="5358" y="943"/>
                </a:lnTo>
                <a:cubicBezTo>
                  <a:pt x="4620" y="967"/>
                  <a:pt x="3929" y="1181"/>
                  <a:pt x="3298" y="1514"/>
                </a:cubicBezTo>
                <a:lnTo>
                  <a:pt x="2894" y="788"/>
                </a:lnTo>
                <a:cubicBezTo>
                  <a:pt x="2870" y="728"/>
                  <a:pt x="2810" y="693"/>
                  <a:pt x="2751" y="693"/>
                </a:cubicBezTo>
                <a:lnTo>
                  <a:pt x="358" y="693"/>
                </a:lnTo>
                <a:lnTo>
                  <a:pt x="358" y="395"/>
                </a:lnTo>
                <a:cubicBezTo>
                  <a:pt x="358" y="300"/>
                  <a:pt x="274" y="228"/>
                  <a:pt x="179" y="228"/>
                </a:cubicBezTo>
                <a:cubicBezTo>
                  <a:pt x="72" y="228"/>
                  <a:pt x="0" y="300"/>
                  <a:pt x="0" y="395"/>
                </a:cubicBezTo>
                <a:lnTo>
                  <a:pt x="0" y="1336"/>
                </a:lnTo>
                <a:cubicBezTo>
                  <a:pt x="0" y="1443"/>
                  <a:pt x="72" y="1514"/>
                  <a:pt x="179" y="1514"/>
                </a:cubicBezTo>
                <a:cubicBezTo>
                  <a:pt x="274" y="1514"/>
                  <a:pt x="358" y="1443"/>
                  <a:pt x="358" y="1336"/>
                </a:cubicBezTo>
                <a:lnTo>
                  <a:pt x="358" y="1038"/>
                </a:lnTo>
                <a:lnTo>
                  <a:pt x="2644" y="1038"/>
                </a:lnTo>
                <a:lnTo>
                  <a:pt x="3001" y="1693"/>
                </a:lnTo>
                <a:cubicBezTo>
                  <a:pt x="2751" y="1871"/>
                  <a:pt x="2501" y="2062"/>
                  <a:pt x="2275" y="2288"/>
                </a:cubicBezTo>
                <a:cubicBezTo>
                  <a:pt x="1405" y="3169"/>
                  <a:pt x="929" y="4312"/>
                  <a:pt x="929" y="5550"/>
                </a:cubicBezTo>
                <a:cubicBezTo>
                  <a:pt x="929" y="8098"/>
                  <a:pt x="3001" y="10182"/>
                  <a:pt x="5561" y="10182"/>
                </a:cubicBezTo>
                <a:cubicBezTo>
                  <a:pt x="6870" y="10182"/>
                  <a:pt x="8109" y="9622"/>
                  <a:pt x="8990" y="8658"/>
                </a:cubicBezTo>
                <a:lnTo>
                  <a:pt x="9311" y="8944"/>
                </a:lnTo>
                <a:cubicBezTo>
                  <a:pt x="9406" y="9015"/>
                  <a:pt x="9525" y="9063"/>
                  <a:pt x="9644" y="9063"/>
                </a:cubicBezTo>
                <a:lnTo>
                  <a:pt x="9704" y="9063"/>
                </a:lnTo>
                <a:cubicBezTo>
                  <a:pt x="9835" y="9051"/>
                  <a:pt x="9966" y="8967"/>
                  <a:pt x="10037" y="8872"/>
                </a:cubicBezTo>
                <a:cubicBezTo>
                  <a:pt x="10752" y="7896"/>
                  <a:pt x="11133" y="6765"/>
                  <a:pt x="11133" y="5562"/>
                </a:cubicBezTo>
                <a:cubicBezTo>
                  <a:pt x="11109" y="2610"/>
                  <a:pt x="8811" y="169"/>
                  <a:pt x="5870" y="2"/>
                </a:cubicBezTo>
                <a:cubicBezTo>
                  <a:pt x="5859" y="1"/>
                  <a:pt x="5848" y="1"/>
                  <a:pt x="583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16636;p92">
            <a:extLst>
              <a:ext uri="{FF2B5EF4-FFF2-40B4-BE49-F238E27FC236}">
                <a16:creationId xmlns:a16="http://schemas.microsoft.com/office/drawing/2014/main" id="{DEDEF8E5-4032-D636-37E9-43DCC32CA123}"/>
              </a:ext>
            </a:extLst>
          </p:cNvPr>
          <p:cNvGrpSpPr/>
          <p:nvPr/>
        </p:nvGrpSpPr>
        <p:grpSpPr>
          <a:xfrm>
            <a:off x="5517086" y="2568788"/>
            <a:ext cx="497011" cy="495131"/>
            <a:chOff x="4195399" y="1970604"/>
            <a:chExt cx="344878" cy="343573"/>
          </a:xfrm>
          <a:solidFill>
            <a:schemeClr val="bg1"/>
          </a:solidFill>
        </p:grpSpPr>
        <p:sp>
          <p:nvSpPr>
            <p:cNvPr id="393" name="Google Shape;16637;p92">
              <a:extLst>
                <a:ext uri="{FF2B5EF4-FFF2-40B4-BE49-F238E27FC236}">
                  <a16:creationId xmlns:a16="http://schemas.microsoft.com/office/drawing/2014/main" id="{5BC71C53-BAAB-E616-9090-A39B6BDE528A}"/>
                </a:ext>
              </a:extLst>
            </p:cNvPr>
            <p:cNvSpPr/>
            <p:nvPr/>
          </p:nvSpPr>
          <p:spPr>
            <a:xfrm>
              <a:off x="4195399" y="1970604"/>
              <a:ext cx="344878" cy="343573"/>
            </a:xfrm>
            <a:custGeom>
              <a:avLst/>
              <a:gdLst/>
              <a:ahLst/>
              <a:cxnLst/>
              <a:rect l="l" t="t" r="r" b="b"/>
              <a:pathLst>
                <a:path w="10835" h="10794" extrusionOk="0">
                  <a:moveTo>
                    <a:pt x="4155" y="6287"/>
                  </a:moveTo>
                  <a:cubicBezTo>
                    <a:pt x="4274" y="6418"/>
                    <a:pt x="4417" y="6561"/>
                    <a:pt x="4572" y="6704"/>
                  </a:cubicBezTo>
                  <a:lnTo>
                    <a:pt x="3977" y="7299"/>
                  </a:lnTo>
                  <a:lnTo>
                    <a:pt x="3929" y="7252"/>
                  </a:lnTo>
                  <a:lnTo>
                    <a:pt x="3596" y="6918"/>
                  </a:lnTo>
                  <a:lnTo>
                    <a:pt x="3560" y="6883"/>
                  </a:lnTo>
                  <a:lnTo>
                    <a:pt x="4155" y="6287"/>
                  </a:lnTo>
                  <a:close/>
                  <a:moveTo>
                    <a:pt x="3203" y="7064"/>
                  </a:moveTo>
                  <a:cubicBezTo>
                    <a:pt x="3271" y="7064"/>
                    <a:pt x="3340" y="7091"/>
                    <a:pt x="3393" y="7144"/>
                  </a:cubicBezTo>
                  <a:lnTo>
                    <a:pt x="3715" y="7478"/>
                  </a:lnTo>
                  <a:cubicBezTo>
                    <a:pt x="3810" y="7573"/>
                    <a:pt x="3822" y="7740"/>
                    <a:pt x="3715" y="7847"/>
                  </a:cubicBezTo>
                  <a:lnTo>
                    <a:pt x="3524" y="8037"/>
                  </a:lnTo>
                  <a:lnTo>
                    <a:pt x="2822" y="7335"/>
                  </a:lnTo>
                  <a:lnTo>
                    <a:pt x="3012" y="7144"/>
                  </a:lnTo>
                  <a:cubicBezTo>
                    <a:pt x="3066" y="7091"/>
                    <a:pt x="3134" y="7064"/>
                    <a:pt x="3203" y="7064"/>
                  </a:cubicBezTo>
                  <a:close/>
                  <a:moveTo>
                    <a:pt x="2608" y="7549"/>
                  </a:moveTo>
                  <a:lnTo>
                    <a:pt x="3298" y="8252"/>
                  </a:lnTo>
                  <a:lnTo>
                    <a:pt x="1143" y="10407"/>
                  </a:lnTo>
                  <a:cubicBezTo>
                    <a:pt x="1089" y="10460"/>
                    <a:pt x="1024" y="10487"/>
                    <a:pt x="959" y="10487"/>
                  </a:cubicBezTo>
                  <a:cubicBezTo>
                    <a:pt x="893" y="10487"/>
                    <a:pt x="828" y="10460"/>
                    <a:pt x="774" y="10407"/>
                  </a:cubicBezTo>
                  <a:lnTo>
                    <a:pt x="441" y="10073"/>
                  </a:lnTo>
                  <a:cubicBezTo>
                    <a:pt x="345" y="9978"/>
                    <a:pt x="345" y="9811"/>
                    <a:pt x="441" y="9704"/>
                  </a:cubicBezTo>
                  <a:lnTo>
                    <a:pt x="2608" y="7549"/>
                  </a:lnTo>
                  <a:close/>
                  <a:moveTo>
                    <a:pt x="7037" y="1"/>
                  </a:moveTo>
                  <a:cubicBezTo>
                    <a:pt x="3941" y="1"/>
                    <a:pt x="2155" y="3513"/>
                    <a:pt x="3953" y="6013"/>
                  </a:cubicBezTo>
                  <a:lnTo>
                    <a:pt x="3239" y="6728"/>
                  </a:lnTo>
                  <a:cubicBezTo>
                    <a:pt x="3224" y="6727"/>
                    <a:pt x="3209" y="6726"/>
                    <a:pt x="3194" y="6726"/>
                  </a:cubicBezTo>
                  <a:cubicBezTo>
                    <a:pt x="3036" y="6726"/>
                    <a:pt x="2907" y="6785"/>
                    <a:pt x="2798" y="6894"/>
                  </a:cubicBezTo>
                  <a:lnTo>
                    <a:pt x="226" y="9466"/>
                  </a:lnTo>
                  <a:cubicBezTo>
                    <a:pt x="0" y="9692"/>
                    <a:pt x="0" y="10061"/>
                    <a:pt x="226" y="10288"/>
                  </a:cubicBezTo>
                  <a:lnTo>
                    <a:pt x="548" y="10633"/>
                  </a:lnTo>
                  <a:cubicBezTo>
                    <a:pt x="661" y="10740"/>
                    <a:pt x="810" y="10794"/>
                    <a:pt x="959" y="10794"/>
                  </a:cubicBezTo>
                  <a:cubicBezTo>
                    <a:pt x="1107" y="10794"/>
                    <a:pt x="1256" y="10740"/>
                    <a:pt x="1369" y="10633"/>
                  </a:cubicBezTo>
                  <a:lnTo>
                    <a:pt x="3631" y="8371"/>
                  </a:lnTo>
                  <a:lnTo>
                    <a:pt x="3941" y="8049"/>
                  </a:lnTo>
                  <a:cubicBezTo>
                    <a:pt x="4060" y="7930"/>
                    <a:pt x="4120" y="7775"/>
                    <a:pt x="4108" y="7609"/>
                  </a:cubicBezTo>
                  <a:lnTo>
                    <a:pt x="4822" y="6894"/>
                  </a:lnTo>
                  <a:cubicBezTo>
                    <a:pt x="5358" y="7275"/>
                    <a:pt x="6001" y="7514"/>
                    <a:pt x="6656" y="7597"/>
                  </a:cubicBezTo>
                  <a:lnTo>
                    <a:pt x="6668" y="7597"/>
                  </a:lnTo>
                  <a:cubicBezTo>
                    <a:pt x="6739" y="7597"/>
                    <a:pt x="6810" y="7537"/>
                    <a:pt x="6834" y="7442"/>
                  </a:cubicBezTo>
                  <a:cubicBezTo>
                    <a:pt x="6846" y="7359"/>
                    <a:pt x="6775" y="7275"/>
                    <a:pt x="6691" y="7264"/>
                  </a:cubicBezTo>
                  <a:cubicBezTo>
                    <a:pt x="6013" y="7192"/>
                    <a:pt x="5370" y="6918"/>
                    <a:pt x="4846" y="6502"/>
                  </a:cubicBezTo>
                  <a:cubicBezTo>
                    <a:pt x="2286" y="4442"/>
                    <a:pt x="3798" y="334"/>
                    <a:pt x="7037" y="334"/>
                  </a:cubicBezTo>
                  <a:cubicBezTo>
                    <a:pt x="8870" y="334"/>
                    <a:pt x="10323" y="1715"/>
                    <a:pt x="10501" y="3454"/>
                  </a:cubicBezTo>
                  <a:cubicBezTo>
                    <a:pt x="10522" y="3535"/>
                    <a:pt x="10576" y="3590"/>
                    <a:pt x="10644" y="3590"/>
                  </a:cubicBezTo>
                  <a:cubicBezTo>
                    <a:pt x="10655" y="3590"/>
                    <a:pt x="10668" y="3588"/>
                    <a:pt x="10680" y="3584"/>
                  </a:cubicBezTo>
                  <a:cubicBezTo>
                    <a:pt x="10775" y="3573"/>
                    <a:pt x="10835" y="3501"/>
                    <a:pt x="10823" y="3406"/>
                  </a:cubicBezTo>
                  <a:cubicBezTo>
                    <a:pt x="10620" y="1525"/>
                    <a:pt x="9037" y="1"/>
                    <a:pt x="7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16638;p92">
              <a:extLst>
                <a:ext uri="{FF2B5EF4-FFF2-40B4-BE49-F238E27FC236}">
                  <a16:creationId xmlns:a16="http://schemas.microsoft.com/office/drawing/2014/main" id="{7912B935-FA9B-4DB7-40BB-B3C55578CD08}"/>
                </a:ext>
              </a:extLst>
            </p:cNvPr>
            <p:cNvSpPr/>
            <p:nvPr/>
          </p:nvSpPr>
          <p:spPr>
            <a:xfrm>
              <a:off x="4311356" y="1993458"/>
              <a:ext cx="206959" cy="197378"/>
            </a:xfrm>
            <a:custGeom>
              <a:avLst/>
              <a:gdLst/>
              <a:ahLst/>
              <a:cxnLst/>
              <a:rect l="l" t="t" r="r" b="b"/>
              <a:pathLst>
                <a:path w="6502" h="6201" extrusionOk="0">
                  <a:moveTo>
                    <a:pt x="3394" y="295"/>
                  </a:moveTo>
                  <a:cubicBezTo>
                    <a:pt x="4930" y="295"/>
                    <a:pt x="6180" y="1533"/>
                    <a:pt x="6180" y="3081"/>
                  </a:cubicBezTo>
                  <a:cubicBezTo>
                    <a:pt x="6180" y="4641"/>
                    <a:pt x="4930" y="5879"/>
                    <a:pt x="3394" y="5879"/>
                  </a:cubicBezTo>
                  <a:cubicBezTo>
                    <a:pt x="2679" y="5879"/>
                    <a:pt x="1965" y="5605"/>
                    <a:pt x="1429" y="5057"/>
                  </a:cubicBezTo>
                  <a:cubicBezTo>
                    <a:pt x="346" y="3974"/>
                    <a:pt x="346" y="2200"/>
                    <a:pt x="1429" y="1116"/>
                  </a:cubicBezTo>
                  <a:cubicBezTo>
                    <a:pt x="1977" y="569"/>
                    <a:pt x="2679" y="295"/>
                    <a:pt x="3394" y="295"/>
                  </a:cubicBezTo>
                  <a:close/>
                  <a:moveTo>
                    <a:pt x="3404" y="0"/>
                  </a:moveTo>
                  <a:cubicBezTo>
                    <a:pt x="2608" y="0"/>
                    <a:pt x="1810" y="301"/>
                    <a:pt x="1203" y="902"/>
                  </a:cubicBezTo>
                  <a:cubicBezTo>
                    <a:pt x="0" y="2116"/>
                    <a:pt x="0" y="4093"/>
                    <a:pt x="1203" y="5295"/>
                  </a:cubicBezTo>
                  <a:cubicBezTo>
                    <a:pt x="1822" y="5903"/>
                    <a:pt x="2608" y="6200"/>
                    <a:pt x="3394" y="6200"/>
                  </a:cubicBezTo>
                  <a:cubicBezTo>
                    <a:pt x="5108" y="6188"/>
                    <a:pt x="6501" y="4819"/>
                    <a:pt x="6501" y="3093"/>
                  </a:cubicBezTo>
                  <a:cubicBezTo>
                    <a:pt x="6501" y="2259"/>
                    <a:pt x="6180" y="1485"/>
                    <a:pt x="5596" y="902"/>
                  </a:cubicBezTo>
                  <a:cubicBezTo>
                    <a:pt x="4995" y="301"/>
                    <a:pt x="4200" y="0"/>
                    <a:pt x="34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16639;p92">
              <a:extLst>
                <a:ext uri="{FF2B5EF4-FFF2-40B4-BE49-F238E27FC236}">
                  <a16:creationId xmlns:a16="http://schemas.microsoft.com/office/drawing/2014/main" id="{5ACAAF3D-C545-B3B8-F1F1-AE5E410AD17E}"/>
                </a:ext>
              </a:extLst>
            </p:cNvPr>
            <p:cNvSpPr/>
            <p:nvPr/>
          </p:nvSpPr>
          <p:spPr>
            <a:xfrm>
              <a:off x="4372374" y="2030476"/>
              <a:ext cx="94026" cy="114493"/>
            </a:xfrm>
            <a:custGeom>
              <a:avLst/>
              <a:gdLst/>
              <a:ahLst/>
              <a:cxnLst/>
              <a:rect l="l" t="t" r="r" b="b"/>
              <a:pathLst>
                <a:path w="2954" h="3597" extrusionOk="0">
                  <a:moveTo>
                    <a:pt x="1477" y="310"/>
                  </a:moveTo>
                  <a:cubicBezTo>
                    <a:pt x="1834" y="310"/>
                    <a:pt x="2120" y="584"/>
                    <a:pt x="2120" y="953"/>
                  </a:cubicBezTo>
                  <a:cubicBezTo>
                    <a:pt x="2120" y="1311"/>
                    <a:pt x="1834" y="1584"/>
                    <a:pt x="1477" y="1584"/>
                  </a:cubicBezTo>
                  <a:cubicBezTo>
                    <a:pt x="1119" y="1584"/>
                    <a:pt x="834" y="1311"/>
                    <a:pt x="834" y="953"/>
                  </a:cubicBezTo>
                  <a:cubicBezTo>
                    <a:pt x="834" y="596"/>
                    <a:pt x="1119" y="310"/>
                    <a:pt x="1477" y="310"/>
                  </a:cubicBezTo>
                  <a:close/>
                  <a:moveTo>
                    <a:pt x="1905" y="1918"/>
                  </a:moveTo>
                  <a:cubicBezTo>
                    <a:pt x="2298" y="1918"/>
                    <a:pt x="2608" y="2227"/>
                    <a:pt x="2608" y="2620"/>
                  </a:cubicBezTo>
                  <a:lnTo>
                    <a:pt x="2608" y="3287"/>
                  </a:lnTo>
                  <a:lnTo>
                    <a:pt x="2298" y="3287"/>
                  </a:lnTo>
                  <a:lnTo>
                    <a:pt x="2298" y="2585"/>
                  </a:lnTo>
                  <a:cubicBezTo>
                    <a:pt x="2298" y="2501"/>
                    <a:pt x="2227" y="2418"/>
                    <a:pt x="2132" y="2418"/>
                  </a:cubicBezTo>
                  <a:cubicBezTo>
                    <a:pt x="2048" y="2418"/>
                    <a:pt x="1965" y="2501"/>
                    <a:pt x="1965" y="2585"/>
                  </a:cubicBezTo>
                  <a:lnTo>
                    <a:pt x="1965" y="3287"/>
                  </a:lnTo>
                  <a:lnTo>
                    <a:pt x="977" y="3287"/>
                  </a:lnTo>
                  <a:lnTo>
                    <a:pt x="977" y="2585"/>
                  </a:lnTo>
                  <a:cubicBezTo>
                    <a:pt x="977" y="2501"/>
                    <a:pt x="893" y="2418"/>
                    <a:pt x="810" y="2418"/>
                  </a:cubicBezTo>
                  <a:cubicBezTo>
                    <a:pt x="715" y="2418"/>
                    <a:pt x="643" y="2501"/>
                    <a:pt x="643" y="2585"/>
                  </a:cubicBezTo>
                  <a:lnTo>
                    <a:pt x="643" y="3287"/>
                  </a:lnTo>
                  <a:lnTo>
                    <a:pt x="298" y="3287"/>
                  </a:lnTo>
                  <a:lnTo>
                    <a:pt x="298" y="2620"/>
                  </a:lnTo>
                  <a:cubicBezTo>
                    <a:pt x="298" y="2227"/>
                    <a:pt x="619" y="1918"/>
                    <a:pt x="1000" y="1918"/>
                  </a:cubicBezTo>
                  <a:close/>
                  <a:moveTo>
                    <a:pt x="1477" y="1"/>
                  </a:moveTo>
                  <a:cubicBezTo>
                    <a:pt x="941" y="1"/>
                    <a:pt x="512" y="430"/>
                    <a:pt x="512" y="965"/>
                  </a:cubicBezTo>
                  <a:cubicBezTo>
                    <a:pt x="512" y="1227"/>
                    <a:pt x="619" y="1465"/>
                    <a:pt x="798" y="1632"/>
                  </a:cubicBezTo>
                  <a:cubicBezTo>
                    <a:pt x="346" y="1739"/>
                    <a:pt x="0" y="2144"/>
                    <a:pt x="0" y="2632"/>
                  </a:cubicBezTo>
                  <a:lnTo>
                    <a:pt x="0" y="3299"/>
                  </a:lnTo>
                  <a:cubicBezTo>
                    <a:pt x="0" y="3466"/>
                    <a:pt x="143" y="3597"/>
                    <a:pt x="298" y="3597"/>
                  </a:cubicBezTo>
                  <a:lnTo>
                    <a:pt x="2643" y="3597"/>
                  </a:lnTo>
                  <a:cubicBezTo>
                    <a:pt x="2798" y="3597"/>
                    <a:pt x="2941" y="3466"/>
                    <a:pt x="2941" y="3299"/>
                  </a:cubicBezTo>
                  <a:lnTo>
                    <a:pt x="2941" y="2632"/>
                  </a:lnTo>
                  <a:cubicBezTo>
                    <a:pt x="2953" y="2144"/>
                    <a:pt x="2620" y="1739"/>
                    <a:pt x="2167" y="1632"/>
                  </a:cubicBezTo>
                  <a:cubicBezTo>
                    <a:pt x="2322" y="1453"/>
                    <a:pt x="2441" y="1215"/>
                    <a:pt x="2441" y="965"/>
                  </a:cubicBezTo>
                  <a:cubicBezTo>
                    <a:pt x="2441" y="430"/>
                    <a:pt x="2012"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16640;p92">
              <a:extLst>
                <a:ext uri="{FF2B5EF4-FFF2-40B4-BE49-F238E27FC236}">
                  <a16:creationId xmlns:a16="http://schemas.microsoft.com/office/drawing/2014/main" id="{E0519D62-8B02-03EE-1B48-997D11F075EA}"/>
                </a:ext>
              </a:extLst>
            </p:cNvPr>
            <p:cNvSpPr/>
            <p:nvPr/>
          </p:nvSpPr>
          <p:spPr>
            <a:xfrm>
              <a:off x="4426167" y="2098561"/>
              <a:ext cx="114111" cy="113474"/>
            </a:xfrm>
            <a:custGeom>
              <a:avLst/>
              <a:gdLst/>
              <a:ahLst/>
              <a:cxnLst/>
              <a:rect l="l" t="t" r="r" b="b"/>
              <a:pathLst>
                <a:path w="3585" h="3565" extrusionOk="0">
                  <a:moveTo>
                    <a:pt x="3401" y="1"/>
                  </a:moveTo>
                  <a:cubicBezTo>
                    <a:pt x="3330" y="1"/>
                    <a:pt x="3272" y="73"/>
                    <a:pt x="3251" y="136"/>
                  </a:cubicBezTo>
                  <a:cubicBezTo>
                    <a:pt x="3097" y="1767"/>
                    <a:pt x="1799" y="3077"/>
                    <a:pt x="144" y="3244"/>
                  </a:cubicBezTo>
                  <a:cubicBezTo>
                    <a:pt x="61" y="3255"/>
                    <a:pt x="1" y="3339"/>
                    <a:pt x="13" y="3422"/>
                  </a:cubicBezTo>
                  <a:cubicBezTo>
                    <a:pt x="25" y="3494"/>
                    <a:pt x="84" y="3565"/>
                    <a:pt x="180" y="3565"/>
                  </a:cubicBezTo>
                  <a:lnTo>
                    <a:pt x="191" y="3565"/>
                  </a:lnTo>
                  <a:cubicBezTo>
                    <a:pt x="1966" y="3398"/>
                    <a:pt x="3394" y="1970"/>
                    <a:pt x="3573" y="184"/>
                  </a:cubicBezTo>
                  <a:cubicBezTo>
                    <a:pt x="3585" y="88"/>
                    <a:pt x="3513" y="17"/>
                    <a:pt x="3430" y="5"/>
                  </a:cubicBezTo>
                  <a:cubicBezTo>
                    <a:pt x="3420" y="2"/>
                    <a:pt x="3410" y="1"/>
                    <a:pt x="34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16641;p92">
            <a:extLst>
              <a:ext uri="{FF2B5EF4-FFF2-40B4-BE49-F238E27FC236}">
                <a16:creationId xmlns:a16="http://schemas.microsoft.com/office/drawing/2014/main" id="{ECF81482-A864-69FB-C55D-1EB54C75BC7E}"/>
              </a:ext>
            </a:extLst>
          </p:cNvPr>
          <p:cNvGrpSpPr/>
          <p:nvPr/>
        </p:nvGrpSpPr>
        <p:grpSpPr>
          <a:xfrm>
            <a:off x="6207948" y="2578650"/>
            <a:ext cx="496507" cy="495910"/>
            <a:chOff x="4674791" y="1977447"/>
            <a:chExt cx="344528" cy="344114"/>
          </a:xfrm>
          <a:solidFill>
            <a:schemeClr val="bg1"/>
          </a:solidFill>
        </p:grpSpPr>
        <p:sp>
          <p:nvSpPr>
            <p:cNvPr id="398" name="Google Shape;16642;p92">
              <a:extLst>
                <a:ext uri="{FF2B5EF4-FFF2-40B4-BE49-F238E27FC236}">
                  <a16:creationId xmlns:a16="http://schemas.microsoft.com/office/drawing/2014/main" id="{ADCCFE2A-9527-3240-4DE9-BFFB742139C3}"/>
                </a:ext>
              </a:extLst>
            </p:cNvPr>
            <p:cNvSpPr/>
            <p:nvPr/>
          </p:nvSpPr>
          <p:spPr>
            <a:xfrm>
              <a:off x="4696022" y="1996768"/>
              <a:ext cx="29570" cy="29220"/>
            </a:xfrm>
            <a:custGeom>
              <a:avLst/>
              <a:gdLst/>
              <a:ahLst/>
              <a:cxnLst/>
              <a:rect l="l" t="t" r="r" b="b"/>
              <a:pathLst>
                <a:path w="929" h="918" extrusionOk="0">
                  <a:moveTo>
                    <a:pt x="476" y="310"/>
                  </a:moveTo>
                  <a:cubicBezTo>
                    <a:pt x="548" y="310"/>
                    <a:pt x="631" y="369"/>
                    <a:pt x="631" y="465"/>
                  </a:cubicBezTo>
                  <a:cubicBezTo>
                    <a:pt x="631" y="536"/>
                    <a:pt x="572" y="607"/>
                    <a:pt x="476" y="607"/>
                  </a:cubicBezTo>
                  <a:cubicBezTo>
                    <a:pt x="405" y="607"/>
                    <a:pt x="334" y="548"/>
                    <a:pt x="334" y="465"/>
                  </a:cubicBezTo>
                  <a:cubicBezTo>
                    <a:pt x="334" y="381"/>
                    <a:pt x="393" y="310"/>
                    <a:pt x="476" y="310"/>
                  </a:cubicBezTo>
                  <a:close/>
                  <a:moveTo>
                    <a:pt x="465" y="0"/>
                  </a:moveTo>
                  <a:cubicBezTo>
                    <a:pt x="215" y="0"/>
                    <a:pt x="0" y="203"/>
                    <a:pt x="0" y="465"/>
                  </a:cubicBezTo>
                  <a:cubicBezTo>
                    <a:pt x="0" y="715"/>
                    <a:pt x="215" y="917"/>
                    <a:pt x="465" y="917"/>
                  </a:cubicBezTo>
                  <a:cubicBezTo>
                    <a:pt x="715" y="917"/>
                    <a:pt x="929" y="715"/>
                    <a:pt x="929" y="465"/>
                  </a:cubicBezTo>
                  <a:cubicBezTo>
                    <a:pt x="929" y="203"/>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16643;p92">
              <a:extLst>
                <a:ext uri="{FF2B5EF4-FFF2-40B4-BE49-F238E27FC236}">
                  <a16:creationId xmlns:a16="http://schemas.microsoft.com/office/drawing/2014/main" id="{215F9D06-39AA-BE83-1E2E-24D502713BB1}"/>
                </a:ext>
              </a:extLst>
            </p:cNvPr>
            <p:cNvSpPr/>
            <p:nvPr/>
          </p:nvSpPr>
          <p:spPr>
            <a:xfrm>
              <a:off x="4733899" y="1996768"/>
              <a:ext cx="29602" cy="29220"/>
            </a:xfrm>
            <a:custGeom>
              <a:avLst/>
              <a:gdLst/>
              <a:ahLst/>
              <a:cxnLst/>
              <a:rect l="l" t="t" r="r" b="b"/>
              <a:pathLst>
                <a:path w="930" h="918" extrusionOk="0">
                  <a:moveTo>
                    <a:pt x="465" y="310"/>
                  </a:moveTo>
                  <a:cubicBezTo>
                    <a:pt x="549" y="310"/>
                    <a:pt x="608" y="369"/>
                    <a:pt x="608" y="465"/>
                  </a:cubicBezTo>
                  <a:cubicBezTo>
                    <a:pt x="608" y="536"/>
                    <a:pt x="549" y="607"/>
                    <a:pt x="465" y="607"/>
                  </a:cubicBezTo>
                  <a:cubicBezTo>
                    <a:pt x="394" y="607"/>
                    <a:pt x="310" y="548"/>
                    <a:pt x="310" y="465"/>
                  </a:cubicBezTo>
                  <a:cubicBezTo>
                    <a:pt x="310" y="381"/>
                    <a:pt x="370" y="310"/>
                    <a:pt x="465" y="310"/>
                  </a:cubicBezTo>
                  <a:close/>
                  <a:moveTo>
                    <a:pt x="465" y="0"/>
                  </a:moveTo>
                  <a:cubicBezTo>
                    <a:pt x="215" y="0"/>
                    <a:pt x="1" y="203"/>
                    <a:pt x="1" y="465"/>
                  </a:cubicBezTo>
                  <a:cubicBezTo>
                    <a:pt x="1" y="715"/>
                    <a:pt x="215" y="917"/>
                    <a:pt x="465" y="917"/>
                  </a:cubicBezTo>
                  <a:cubicBezTo>
                    <a:pt x="715" y="917"/>
                    <a:pt x="930" y="715"/>
                    <a:pt x="930" y="465"/>
                  </a:cubicBezTo>
                  <a:cubicBezTo>
                    <a:pt x="930" y="203"/>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16644;p92">
              <a:extLst>
                <a:ext uri="{FF2B5EF4-FFF2-40B4-BE49-F238E27FC236}">
                  <a16:creationId xmlns:a16="http://schemas.microsoft.com/office/drawing/2014/main" id="{6EF4A59D-299E-0473-D922-F6F300CE0045}"/>
                </a:ext>
              </a:extLst>
            </p:cNvPr>
            <p:cNvSpPr/>
            <p:nvPr/>
          </p:nvSpPr>
          <p:spPr>
            <a:xfrm>
              <a:off x="4771809" y="1996768"/>
              <a:ext cx="29602" cy="29220"/>
            </a:xfrm>
            <a:custGeom>
              <a:avLst/>
              <a:gdLst/>
              <a:ahLst/>
              <a:cxnLst/>
              <a:rect l="l" t="t" r="r" b="b"/>
              <a:pathLst>
                <a:path w="930" h="918" extrusionOk="0">
                  <a:moveTo>
                    <a:pt x="465" y="310"/>
                  </a:moveTo>
                  <a:cubicBezTo>
                    <a:pt x="536" y="310"/>
                    <a:pt x="608" y="369"/>
                    <a:pt x="608" y="465"/>
                  </a:cubicBezTo>
                  <a:cubicBezTo>
                    <a:pt x="608" y="536"/>
                    <a:pt x="548" y="607"/>
                    <a:pt x="465" y="607"/>
                  </a:cubicBezTo>
                  <a:cubicBezTo>
                    <a:pt x="393" y="607"/>
                    <a:pt x="310" y="548"/>
                    <a:pt x="310" y="465"/>
                  </a:cubicBezTo>
                  <a:cubicBezTo>
                    <a:pt x="310" y="381"/>
                    <a:pt x="370" y="310"/>
                    <a:pt x="465" y="310"/>
                  </a:cubicBezTo>
                  <a:close/>
                  <a:moveTo>
                    <a:pt x="465" y="0"/>
                  </a:moveTo>
                  <a:cubicBezTo>
                    <a:pt x="215" y="0"/>
                    <a:pt x="0" y="203"/>
                    <a:pt x="0" y="465"/>
                  </a:cubicBezTo>
                  <a:cubicBezTo>
                    <a:pt x="0" y="715"/>
                    <a:pt x="215" y="917"/>
                    <a:pt x="465" y="917"/>
                  </a:cubicBezTo>
                  <a:cubicBezTo>
                    <a:pt x="715" y="917"/>
                    <a:pt x="929" y="715"/>
                    <a:pt x="929" y="465"/>
                  </a:cubicBezTo>
                  <a:cubicBezTo>
                    <a:pt x="929" y="203"/>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16645;p92">
              <a:extLst>
                <a:ext uri="{FF2B5EF4-FFF2-40B4-BE49-F238E27FC236}">
                  <a16:creationId xmlns:a16="http://schemas.microsoft.com/office/drawing/2014/main" id="{985EBECE-348C-B021-69AE-093AE998572D}"/>
                </a:ext>
              </a:extLst>
            </p:cNvPr>
            <p:cNvSpPr/>
            <p:nvPr/>
          </p:nvSpPr>
          <p:spPr>
            <a:xfrm>
              <a:off x="4674791" y="1977447"/>
              <a:ext cx="344528" cy="344114"/>
            </a:xfrm>
            <a:custGeom>
              <a:avLst/>
              <a:gdLst/>
              <a:ahLst/>
              <a:cxnLst/>
              <a:rect l="l" t="t" r="r" b="b"/>
              <a:pathLst>
                <a:path w="10824" h="10811" extrusionOk="0">
                  <a:moveTo>
                    <a:pt x="10466" y="2155"/>
                  </a:moveTo>
                  <a:lnTo>
                    <a:pt x="10466" y="10120"/>
                  </a:lnTo>
                  <a:lnTo>
                    <a:pt x="10478" y="10120"/>
                  </a:lnTo>
                  <a:cubicBezTo>
                    <a:pt x="10478" y="10323"/>
                    <a:pt x="10311" y="10501"/>
                    <a:pt x="10085" y="10501"/>
                  </a:cubicBezTo>
                  <a:lnTo>
                    <a:pt x="667" y="10501"/>
                  </a:lnTo>
                  <a:cubicBezTo>
                    <a:pt x="465" y="10501"/>
                    <a:pt x="286" y="10335"/>
                    <a:pt x="286" y="10120"/>
                  </a:cubicBezTo>
                  <a:lnTo>
                    <a:pt x="286" y="2155"/>
                  </a:lnTo>
                  <a:close/>
                  <a:moveTo>
                    <a:pt x="703" y="0"/>
                  </a:moveTo>
                  <a:cubicBezTo>
                    <a:pt x="310" y="0"/>
                    <a:pt x="0" y="310"/>
                    <a:pt x="0" y="691"/>
                  </a:cubicBezTo>
                  <a:lnTo>
                    <a:pt x="0" y="10120"/>
                  </a:lnTo>
                  <a:cubicBezTo>
                    <a:pt x="0" y="10501"/>
                    <a:pt x="310" y="10811"/>
                    <a:pt x="703" y="10811"/>
                  </a:cubicBezTo>
                  <a:lnTo>
                    <a:pt x="10121" y="10811"/>
                  </a:lnTo>
                  <a:cubicBezTo>
                    <a:pt x="10502" y="10811"/>
                    <a:pt x="10823" y="10501"/>
                    <a:pt x="10823" y="10120"/>
                  </a:cubicBezTo>
                  <a:lnTo>
                    <a:pt x="10823" y="691"/>
                  </a:lnTo>
                  <a:cubicBezTo>
                    <a:pt x="10799" y="310"/>
                    <a:pt x="10490" y="0"/>
                    <a:pt x="10109" y="0"/>
                  </a:cubicBezTo>
                  <a:lnTo>
                    <a:pt x="5025" y="0"/>
                  </a:lnTo>
                  <a:cubicBezTo>
                    <a:pt x="4942" y="0"/>
                    <a:pt x="4870" y="71"/>
                    <a:pt x="4870" y="155"/>
                  </a:cubicBezTo>
                  <a:cubicBezTo>
                    <a:pt x="4870" y="250"/>
                    <a:pt x="4942" y="321"/>
                    <a:pt x="5025" y="321"/>
                  </a:cubicBezTo>
                  <a:lnTo>
                    <a:pt x="10109" y="321"/>
                  </a:lnTo>
                  <a:cubicBezTo>
                    <a:pt x="10311" y="321"/>
                    <a:pt x="10490" y="488"/>
                    <a:pt x="10490" y="714"/>
                  </a:cubicBezTo>
                  <a:lnTo>
                    <a:pt x="10490" y="1857"/>
                  </a:lnTo>
                  <a:lnTo>
                    <a:pt x="310" y="1857"/>
                  </a:lnTo>
                  <a:lnTo>
                    <a:pt x="310" y="714"/>
                  </a:lnTo>
                  <a:cubicBezTo>
                    <a:pt x="310" y="500"/>
                    <a:pt x="477" y="321"/>
                    <a:pt x="703" y="321"/>
                  </a:cubicBezTo>
                  <a:lnTo>
                    <a:pt x="4049" y="321"/>
                  </a:lnTo>
                  <a:cubicBezTo>
                    <a:pt x="4132" y="321"/>
                    <a:pt x="4215" y="250"/>
                    <a:pt x="4215" y="155"/>
                  </a:cubicBezTo>
                  <a:cubicBezTo>
                    <a:pt x="4215" y="71"/>
                    <a:pt x="4132" y="0"/>
                    <a:pt x="4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16646;p92">
              <a:extLst>
                <a:ext uri="{FF2B5EF4-FFF2-40B4-BE49-F238E27FC236}">
                  <a16:creationId xmlns:a16="http://schemas.microsoft.com/office/drawing/2014/main" id="{6BBEBFBE-225A-0704-E5E1-01504C876DE2}"/>
                </a:ext>
              </a:extLst>
            </p:cNvPr>
            <p:cNvSpPr/>
            <p:nvPr/>
          </p:nvSpPr>
          <p:spPr>
            <a:xfrm>
              <a:off x="4696022" y="2073160"/>
              <a:ext cx="13655" cy="27469"/>
            </a:xfrm>
            <a:custGeom>
              <a:avLst/>
              <a:gdLst/>
              <a:ahLst/>
              <a:cxnLst/>
              <a:rect l="l" t="t" r="r" b="b"/>
              <a:pathLst>
                <a:path w="429" h="863" extrusionOk="0">
                  <a:moveTo>
                    <a:pt x="249" y="1"/>
                  </a:moveTo>
                  <a:cubicBezTo>
                    <a:pt x="198" y="1"/>
                    <a:pt x="148" y="22"/>
                    <a:pt x="119" y="65"/>
                  </a:cubicBezTo>
                  <a:cubicBezTo>
                    <a:pt x="48" y="184"/>
                    <a:pt x="0" y="327"/>
                    <a:pt x="0" y="470"/>
                  </a:cubicBezTo>
                  <a:lnTo>
                    <a:pt x="0" y="708"/>
                  </a:lnTo>
                  <a:cubicBezTo>
                    <a:pt x="0" y="779"/>
                    <a:pt x="72" y="863"/>
                    <a:pt x="167" y="863"/>
                  </a:cubicBezTo>
                  <a:cubicBezTo>
                    <a:pt x="250" y="863"/>
                    <a:pt x="334" y="779"/>
                    <a:pt x="334" y="696"/>
                  </a:cubicBezTo>
                  <a:lnTo>
                    <a:pt x="334" y="470"/>
                  </a:lnTo>
                  <a:cubicBezTo>
                    <a:pt x="334" y="398"/>
                    <a:pt x="357" y="303"/>
                    <a:pt x="393" y="243"/>
                  </a:cubicBezTo>
                  <a:cubicBezTo>
                    <a:pt x="429" y="172"/>
                    <a:pt x="417" y="65"/>
                    <a:pt x="346" y="29"/>
                  </a:cubicBezTo>
                  <a:cubicBezTo>
                    <a:pt x="317" y="10"/>
                    <a:pt x="283" y="1"/>
                    <a:pt x="2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16647;p92">
              <a:extLst>
                <a:ext uri="{FF2B5EF4-FFF2-40B4-BE49-F238E27FC236}">
                  <a16:creationId xmlns:a16="http://schemas.microsoft.com/office/drawing/2014/main" id="{AACF9219-5E1E-CDE1-0ECC-9FFF0B01C9E2}"/>
                </a:ext>
              </a:extLst>
            </p:cNvPr>
            <p:cNvSpPr/>
            <p:nvPr/>
          </p:nvSpPr>
          <p:spPr>
            <a:xfrm>
              <a:off x="4711173" y="2279419"/>
              <a:ext cx="28456" cy="10695"/>
            </a:xfrm>
            <a:custGeom>
              <a:avLst/>
              <a:gdLst/>
              <a:ahLst/>
              <a:cxnLst/>
              <a:rect l="l" t="t" r="r" b="b"/>
              <a:pathLst>
                <a:path w="894" h="336" extrusionOk="0">
                  <a:moveTo>
                    <a:pt x="170" y="1"/>
                  </a:moveTo>
                  <a:cubicBezTo>
                    <a:pt x="96" y="1"/>
                    <a:pt x="34" y="57"/>
                    <a:pt x="12" y="133"/>
                  </a:cubicBezTo>
                  <a:cubicBezTo>
                    <a:pt x="0" y="228"/>
                    <a:pt x="60" y="300"/>
                    <a:pt x="131" y="312"/>
                  </a:cubicBezTo>
                  <a:cubicBezTo>
                    <a:pt x="179" y="312"/>
                    <a:pt x="215" y="336"/>
                    <a:pt x="251" y="336"/>
                  </a:cubicBezTo>
                  <a:lnTo>
                    <a:pt x="727" y="336"/>
                  </a:lnTo>
                  <a:cubicBezTo>
                    <a:pt x="822" y="336"/>
                    <a:pt x="893" y="252"/>
                    <a:pt x="893" y="169"/>
                  </a:cubicBezTo>
                  <a:cubicBezTo>
                    <a:pt x="893" y="74"/>
                    <a:pt x="822" y="2"/>
                    <a:pt x="727" y="2"/>
                  </a:cubicBezTo>
                  <a:lnTo>
                    <a:pt x="191" y="2"/>
                  </a:lnTo>
                  <a:cubicBezTo>
                    <a:pt x="184" y="1"/>
                    <a:pt x="177" y="1"/>
                    <a:pt x="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16648;p92">
              <a:extLst>
                <a:ext uri="{FF2B5EF4-FFF2-40B4-BE49-F238E27FC236}">
                  <a16:creationId xmlns:a16="http://schemas.microsoft.com/office/drawing/2014/main" id="{BA9B6256-F97A-A7F1-C763-C944FEDA06FD}"/>
                </a:ext>
              </a:extLst>
            </p:cNvPr>
            <p:cNvSpPr/>
            <p:nvPr/>
          </p:nvSpPr>
          <p:spPr>
            <a:xfrm>
              <a:off x="4714197" y="2064216"/>
              <a:ext cx="28456" cy="10631"/>
            </a:xfrm>
            <a:custGeom>
              <a:avLst/>
              <a:gdLst/>
              <a:ahLst/>
              <a:cxnLst/>
              <a:rect l="l" t="t" r="r" b="b"/>
              <a:pathLst>
                <a:path w="894" h="334" extrusionOk="0">
                  <a:moveTo>
                    <a:pt x="156" y="1"/>
                  </a:moveTo>
                  <a:cubicBezTo>
                    <a:pt x="72" y="1"/>
                    <a:pt x="1" y="84"/>
                    <a:pt x="1" y="167"/>
                  </a:cubicBezTo>
                  <a:cubicBezTo>
                    <a:pt x="13" y="262"/>
                    <a:pt x="72" y="334"/>
                    <a:pt x="156" y="334"/>
                  </a:cubicBezTo>
                  <a:lnTo>
                    <a:pt x="727" y="334"/>
                  </a:lnTo>
                  <a:cubicBezTo>
                    <a:pt x="810" y="334"/>
                    <a:pt x="894" y="262"/>
                    <a:pt x="894" y="167"/>
                  </a:cubicBezTo>
                  <a:cubicBezTo>
                    <a:pt x="894" y="84"/>
                    <a:pt x="810" y="1"/>
                    <a:pt x="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16649;p92">
              <a:extLst>
                <a:ext uri="{FF2B5EF4-FFF2-40B4-BE49-F238E27FC236}">
                  <a16:creationId xmlns:a16="http://schemas.microsoft.com/office/drawing/2014/main" id="{64531A33-03BD-13AB-D23D-573535E73BED}"/>
                </a:ext>
              </a:extLst>
            </p:cNvPr>
            <p:cNvSpPr/>
            <p:nvPr/>
          </p:nvSpPr>
          <p:spPr>
            <a:xfrm>
              <a:off x="4747173" y="2279482"/>
              <a:ext cx="28456" cy="10631"/>
            </a:xfrm>
            <a:custGeom>
              <a:avLst/>
              <a:gdLst/>
              <a:ahLst/>
              <a:cxnLst/>
              <a:rect l="l" t="t" r="r" b="b"/>
              <a:pathLst>
                <a:path w="894" h="334" extrusionOk="0">
                  <a:moveTo>
                    <a:pt x="167" y="0"/>
                  </a:moveTo>
                  <a:cubicBezTo>
                    <a:pt x="72" y="0"/>
                    <a:pt x="1" y="72"/>
                    <a:pt x="1" y="167"/>
                  </a:cubicBezTo>
                  <a:cubicBezTo>
                    <a:pt x="1" y="250"/>
                    <a:pt x="72" y="334"/>
                    <a:pt x="167" y="334"/>
                  </a:cubicBezTo>
                  <a:lnTo>
                    <a:pt x="727" y="334"/>
                  </a:lnTo>
                  <a:cubicBezTo>
                    <a:pt x="822" y="334"/>
                    <a:pt x="894" y="250"/>
                    <a:pt x="894" y="167"/>
                  </a:cubicBezTo>
                  <a:cubicBezTo>
                    <a:pt x="894"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16650;p92">
              <a:extLst>
                <a:ext uri="{FF2B5EF4-FFF2-40B4-BE49-F238E27FC236}">
                  <a16:creationId xmlns:a16="http://schemas.microsoft.com/office/drawing/2014/main" id="{6149E421-1483-850A-CE42-3954217ABE5F}"/>
                </a:ext>
              </a:extLst>
            </p:cNvPr>
            <p:cNvSpPr/>
            <p:nvPr/>
          </p:nvSpPr>
          <p:spPr>
            <a:xfrm>
              <a:off x="4750196" y="2064216"/>
              <a:ext cx="28456" cy="10631"/>
            </a:xfrm>
            <a:custGeom>
              <a:avLst/>
              <a:gdLst/>
              <a:ahLst/>
              <a:cxnLst/>
              <a:rect l="l" t="t" r="r" b="b"/>
              <a:pathLst>
                <a:path w="894" h="334" extrusionOk="0">
                  <a:moveTo>
                    <a:pt x="156" y="1"/>
                  </a:moveTo>
                  <a:cubicBezTo>
                    <a:pt x="72" y="1"/>
                    <a:pt x="1" y="84"/>
                    <a:pt x="1" y="167"/>
                  </a:cubicBezTo>
                  <a:cubicBezTo>
                    <a:pt x="1" y="262"/>
                    <a:pt x="72" y="334"/>
                    <a:pt x="156" y="334"/>
                  </a:cubicBezTo>
                  <a:lnTo>
                    <a:pt x="727" y="334"/>
                  </a:lnTo>
                  <a:cubicBezTo>
                    <a:pt x="810" y="334"/>
                    <a:pt x="894" y="262"/>
                    <a:pt x="894" y="167"/>
                  </a:cubicBezTo>
                  <a:cubicBezTo>
                    <a:pt x="894" y="84"/>
                    <a:pt x="810" y="1"/>
                    <a:pt x="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16651;p92">
              <a:extLst>
                <a:ext uri="{FF2B5EF4-FFF2-40B4-BE49-F238E27FC236}">
                  <a16:creationId xmlns:a16="http://schemas.microsoft.com/office/drawing/2014/main" id="{B49DF5E6-4DD9-4F5F-2790-D64281E60A04}"/>
                </a:ext>
              </a:extLst>
            </p:cNvPr>
            <p:cNvSpPr/>
            <p:nvPr/>
          </p:nvSpPr>
          <p:spPr>
            <a:xfrm>
              <a:off x="4696022" y="2107791"/>
              <a:ext cx="10631" cy="28838"/>
            </a:xfrm>
            <a:custGeom>
              <a:avLst/>
              <a:gdLst/>
              <a:ahLst/>
              <a:cxnLst/>
              <a:rect l="l" t="t" r="r" b="b"/>
              <a:pathLst>
                <a:path w="334" h="906" extrusionOk="0">
                  <a:moveTo>
                    <a:pt x="167" y="1"/>
                  </a:moveTo>
                  <a:cubicBezTo>
                    <a:pt x="72" y="1"/>
                    <a:pt x="0" y="84"/>
                    <a:pt x="0" y="167"/>
                  </a:cubicBezTo>
                  <a:lnTo>
                    <a:pt x="0" y="739"/>
                  </a:lnTo>
                  <a:cubicBezTo>
                    <a:pt x="0" y="822"/>
                    <a:pt x="72" y="906"/>
                    <a:pt x="167" y="906"/>
                  </a:cubicBezTo>
                  <a:cubicBezTo>
                    <a:pt x="250" y="906"/>
                    <a:pt x="334" y="822"/>
                    <a:pt x="334" y="739"/>
                  </a:cubicBezTo>
                  <a:lnTo>
                    <a:pt x="334" y="167"/>
                  </a:lnTo>
                  <a:cubicBezTo>
                    <a:pt x="334"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16652;p92">
              <a:extLst>
                <a:ext uri="{FF2B5EF4-FFF2-40B4-BE49-F238E27FC236}">
                  <a16:creationId xmlns:a16="http://schemas.microsoft.com/office/drawing/2014/main" id="{6D44B4C3-8F75-828E-BFEA-06610A841AF8}"/>
                </a:ext>
              </a:extLst>
            </p:cNvPr>
            <p:cNvSpPr/>
            <p:nvPr/>
          </p:nvSpPr>
          <p:spPr>
            <a:xfrm>
              <a:off x="4695640" y="2251058"/>
              <a:ext cx="12541" cy="28074"/>
            </a:xfrm>
            <a:custGeom>
              <a:avLst/>
              <a:gdLst/>
              <a:ahLst/>
              <a:cxnLst/>
              <a:rect l="l" t="t" r="r" b="b"/>
              <a:pathLst>
                <a:path w="394" h="882" extrusionOk="0">
                  <a:moveTo>
                    <a:pt x="155" y="0"/>
                  </a:moveTo>
                  <a:cubicBezTo>
                    <a:pt x="72" y="0"/>
                    <a:pt x="0" y="72"/>
                    <a:pt x="0" y="167"/>
                  </a:cubicBezTo>
                  <a:lnTo>
                    <a:pt x="0" y="488"/>
                  </a:lnTo>
                  <a:cubicBezTo>
                    <a:pt x="0" y="596"/>
                    <a:pt x="12" y="703"/>
                    <a:pt x="60" y="786"/>
                  </a:cubicBezTo>
                  <a:cubicBezTo>
                    <a:pt x="107" y="846"/>
                    <a:pt x="167" y="881"/>
                    <a:pt x="227" y="881"/>
                  </a:cubicBezTo>
                  <a:cubicBezTo>
                    <a:pt x="238" y="881"/>
                    <a:pt x="262" y="881"/>
                    <a:pt x="286" y="869"/>
                  </a:cubicBezTo>
                  <a:cubicBezTo>
                    <a:pt x="358" y="834"/>
                    <a:pt x="393" y="727"/>
                    <a:pt x="358" y="655"/>
                  </a:cubicBezTo>
                  <a:cubicBezTo>
                    <a:pt x="322" y="596"/>
                    <a:pt x="322" y="548"/>
                    <a:pt x="322" y="488"/>
                  </a:cubicBezTo>
                  <a:lnTo>
                    <a:pt x="322" y="167"/>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16653;p92">
              <a:extLst>
                <a:ext uri="{FF2B5EF4-FFF2-40B4-BE49-F238E27FC236}">
                  <a16:creationId xmlns:a16="http://schemas.microsoft.com/office/drawing/2014/main" id="{42BC14CB-35FD-5492-C954-1209394C64F0}"/>
                </a:ext>
              </a:extLst>
            </p:cNvPr>
            <p:cNvSpPr/>
            <p:nvPr/>
          </p:nvSpPr>
          <p:spPr>
            <a:xfrm>
              <a:off x="4782790" y="2279482"/>
              <a:ext cx="28456" cy="10631"/>
            </a:xfrm>
            <a:custGeom>
              <a:avLst/>
              <a:gdLst/>
              <a:ahLst/>
              <a:cxnLst/>
              <a:rect l="l" t="t" r="r" b="b"/>
              <a:pathLst>
                <a:path w="894" h="334" extrusionOk="0">
                  <a:moveTo>
                    <a:pt x="167" y="0"/>
                  </a:moveTo>
                  <a:cubicBezTo>
                    <a:pt x="72" y="0"/>
                    <a:pt x="1" y="72"/>
                    <a:pt x="1" y="167"/>
                  </a:cubicBezTo>
                  <a:cubicBezTo>
                    <a:pt x="13" y="250"/>
                    <a:pt x="72" y="334"/>
                    <a:pt x="167" y="334"/>
                  </a:cubicBezTo>
                  <a:lnTo>
                    <a:pt x="727" y="334"/>
                  </a:lnTo>
                  <a:cubicBezTo>
                    <a:pt x="822" y="334"/>
                    <a:pt x="894" y="250"/>
                    <a:pt x="894" y="167"/>
                  </a:cubicBezTo>
                  <a:cubicBezTo>
                    <a:pt x="894"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16654;p92">
              <a:extLst>
                <a:ext uri="{FF2B5EF4-FFF2-40B4-BE49-F238E27FC236}">
                  <a16:creationId xmlns:a16="http://schemas.microsoft.com/office/drawing/2014/main" id="{EF117D91-0465-A683-B622-84ED5D1FBDE0}"/>
                </a:ext>
              </a:extLst>
            </p:cNvPr>
            <p:cNvSpPr/>
            <p:nvPr/>
          </p:nvSpPr>
          <p:spPr>
            <a:xfrm>
              <a:off x="4696022" y="2143409"/>
              <a:ext cx="10631" cy="28456"/>
            </a:xfrm>
            <a:custGeom>
              <a:avLst/>
              <a:gdLst/>
              <a:ahLst/>
              <a:cxnLst/>
              <a:rect l="l" t="t" r="r" b="b"/>
              <a:pathLst>
                <a:path w="334" h="894" extrusionOk="0">
                  <a:moveTo>
                    <a:pt x="167" y="1"/>
                  </a:moveTo>
                  <a:cubicBezTo>
                    <a:pt x="72" y="1"/>
                    <a:pt x="0" y="72"/>
                    <a:pt x="0" y="168"/>
                  </a:cubicBezTo>
                  <a:lnTo>
                    <a:pt x="0" y="739"/>
                  </a:lnTo>
                  <a:cubicBezTo>
                    <a:pt x="0" y="822"/>
                    <a:pt x="72" y="894"/>
                    <a:pt x="167" y="894"/>
                  </a:cubicBezTo>
                  <a:cubicBezTo>
                    <a:pt x="250" y="894"/>
                    <a:pt x="334" y="822"/>
                    <a:pt x="334" y="739"/>
                  </a:cubicBezTo>
                  <a:lnTo>
                    <a:pt x="334" y="168"/>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16655;p92">
              <a:extLst>
                <a:ext uri="{FF2B5EF4-FFF2-40B4-BE49-F238E27FC236}">
                  <a16:creationId xmlns:a16="http://schemas.microsoft.com/office/drawing/2014/main" id="{B5D2D452-4542-341B-621E-61640F695915}"/>
                </a:ext>
              </a:extLst>
            </p:cNvPr>
            <p:cNvSpPr/>
            <p:nvPr/>
          </p:nvSpPr>
          <p:spPr>
            <a:xfrm>
              <a:off x="4696022" y="2215440"/>
              <a:ext cx="10631" cy="28074"/>
            </a:xfrm>
            <a:custGeom>
              <a:avLst/>
              <a:gdLst/>
              <a:ahLst/>
              <a:cxnLst/>
              <a:rect l="l" t="t" r="r" b="b"/>
              <a:pathLst>
                <a:path w="334" h="882" extrusionOk="0">
                  <a:moveTo>
                    <a:pt x="167" y="0"/>
                  </a:moveTo>
                  <a:cubicBezTo>
                    <a:pt x="72" y="0"/>
                    <a:pt x="0" y="83"/>
                    <a:pt x="0" y="167"/>
                  </a:cubicBezTo>
                  <a:lnTo>
                    <a:pt x="0" y="738"/>
                  </a:lnTo>
                  <a:cubicBezTo>
                    <a:pt x="0" y="810"/>
                    <a:pt x="72" y="881"/>
                    <a:pt x="167" y="881"/>
                  </a:cubicBezTo>
                  <a:cubicBezTo>
                    <a:pt x="250" y="881"/>
                    <a:pt x="334" y="810"/>
                    <a:pt x="334" y="715"/>
                  </a:cubicBezTo>
                  <a:lnTo>
                    <a:pt x="334" y="167"/>
                  </a:lnTo>
                  <a:cubicBezTo>
                    <a:pt x="334" y="83"/>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16656;p92">
              <a:extLst>
                <a:ext uri="{FF2B5EF4-FFF2-40B4-BE49-F238E27FC236}">
                  <a16:creationId xmlns:a16="http://schemas.microsoft.com/office/drawing/2014/main" id="{47093CBE-867C-A0D2-3CA0-2DBA91C9D996}"/>
                </a:ext>
              </a:extLst>
            </p:cNvPr>
            <p:cNvSpPr/>
            <p:nvPr/>
          </p:nvSpPr>
          <p:spPr>
            <a:xfrm>
              <a:off x="4696022" y="2179441"/>
              <a:ext cx="10631" cy="28424"/>
            </a:xfrm>
            <a:custGeom>
              <a:avLst/>
              <a:gdLst/>
              <a:ahLst/>
              <a:cxnLst/>
              <a:rect l="l" t="t" r="r" b="b"/>
              <a:pathLst>
                <a:path w="334" h="893" extrusionOk="0">
                  <a:moveTo>
                    <a:pt x="167" y="0"/>
                  </a:moveTo>
                  <a:cubicBezTo>
                    <a:pt x="72" y="0"/>
                    <a:pt x="0" y="71"/>
                    <a:pt x="0" y="167"/>
                  </a:cubicBezTo>
                  <a:lnTo>
                    <a:pt x="0" y="738"/>
                  </a:lnTo>
                  <a:cubicBezTo>
                    <a:pt x="0" y="822"/>
                    <a:pt x="72" y="893"/>
                    <a:pt x="167" y="893"/>
                  </a:cubicBezTo>
                  <a:cubicBezTo>
                    <a:pt x="250" y="893"/>
                    <a:pt x="334" y="822"/>
                    <a:pt x="334" y="738"/>
                  </a:cubicBezTo>
                  <a:lnTo>
                    <a:pt x="334" y="167"/>
                  </a:lnTo>
                  <a:cubicBezTo>
                    <a:pt x="334"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16657;p92">
              <a:extLst>
                <a:ext uri="{FF2B5EF4-FFF2-40B4-BE49-F238E27FC236}">
                  <a16:creationId xmlns:a16="http://schemas.microsoft.com/office/drawing/2014/main" id="{989C1F8C-9BCB-DF45-C142-C730F2775810}"/>
                </a:ext>
              </a:extLst>
            </p:cNvPr>
            <p:cNvSpPr/>
            <p:nvPr/>
          </p:nvSpPr>
          <p:spPr>
            <a:xfrm>
              <a:off x="4854790" y="2146847"/>
              <a:ext cx="10281" cy="28456"/>
            </a:xfrm>
            <a:custGeom>
              <a:avLst/>
              <a:gdLst/>
              <a:ahLst/>
              <a:cxnLst/>
              <a:rect l="l" t="t" r="r" b="b"/>
              <a:pathLst>
                <a:path w="323" h="894" extrusionOk="0">
                  <a:moveTo>
                    <a:pt x="168" y="0"/>
                  </a:moveTo>
                  <a:cubicBezTo>
                    <a:pt x="72" y="0"/>
                    <a:pt x="1" y="72"/>
                    <a:pt x="1" y="167"/>
                  </a:cubicBezTo>
                  <a:lnTo>
                    <a:pt x="1" y="726"/>
                  </a:lnTo>
                  <a:cubicBezTo>
                    <a:pt x="1" y="822"/>
                    <a:pt x="72" y="893"/>
                    <a:pt x="168" y="893"/>
                  </a:cubicBezTo>
                  <a:cubicBezTo>
                    <a:pt x="251" y="893"/>
                    <a:pt x="322" y="822"/>
                    <a:pt x="322" y="726"/>
                  </a:cubicBezTo>
                  <a:lnTo>
                    <a:pt x="322" y="167"/>
                  </a:lnTo>
                  <a:cubicBezTo>
                    <a:pt x="311"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16658;p92">
              <a:extLst>
                <a:ext uri="{FF2B5EF4-FFF2-40B4-BE49-F238E27FC236}">
                  <a16:creationId xmlns:a16="http://schemas.microsoft.com/office/drawing/2014/main" id="{0EB1EC97-93DC-EE5D-C89A-6C04702B9865}"/>
                </a:ext>
              </a:extLst>
            </p:cNvPr>
            <p:cNvSpPr/>
            <p:nvPr/>
          </p:nvSpPr>
          <p:spPr>
            <a:xfrm>
              <a:off x="4854790" y="2110847"/>
              <a:ext cx="10281" cy="28424"/>
            </a:xfrm>
            <a:custGeom>
              <a:avLst/>
              <a:gdLst/>
              <a:ahLst/>
              <a:cxnLst/>
              <a:rect l="l" t="t" r="r" b="b"/>
              <a:pathLst>
                <a:path w="323" h="893" extrusionOk="0">
                  <a:moveTo>
                    <a:pt x="168" y="0"/>
                  </a:moveTo>
                  <a:cubicBezTo>
                    <a:pt x="72" y="0"/>
                    <a:pt x="1" y="71"/>
                    <a:pt x="1" y="167"/>
                  </a:cubicBezTo>
                  <a:lnTo>
                    <a:pt x="1" y="726"/>
                  </a:lnTo>
                  <a:cubicBezTo>
                    <a:pt x="1" y="822"/>
                    <a:pt x="72" y="893"/>
                    <a:pt x="168" y="893"/>
                  </a:cubicBezTo>
                  <a:cubicBezTo>
                    <a:pt x="251" y="893"/>
                    <a:pt x="322" y="822"/>
                    <a:pt x="322" y="726"/>
                  </a:cubicBezTo>
                  <a:lnTo>
                    <a:pt x="322" y="167"/>
                  </a:lnTo>
                  <a:cubicBezTo>
                    <a:pt x="311" y="71"/>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16659;p92">
              <a:extLst>
                <a:ext uri="{FF2B5EF4-FFF2-40B4-BE49-F238E27FC236}">
                  <a16:creationId xmlns:a16="http://schemas.microsoft.com/office/drawing/2014/main" id="{1E4F4739-F368-80F8-EF8A-6B655B6A66AD}"/>
                </a:ext>
              </a:extLst>
            </p:cNvPr>
            <p:cNvSpPr/>
            <p:nvPr/>
          </p:nvSpPr>
          <p:spPr>
            <a:xfrm>
              <a:off x="4854790" y="2182846"/>
              <a:ext cx="10281" cy="28456"/>
            </a:xfrm>
            <a:custGeom>
              <a:avLst/>
              <a:gdLst/>
              <a:ahLst/>
              <a:cxnLst/>
              <a:rect l="l" t="t" r="r" b="b"/>
              <a:pathLst>
                <a:path w="323" h="894" extrusionOk="0">
                  <a:moveTo>
                    <a:pt x="168" y="0"/>
                  </a:moveTo>
                  <a:cubicBezTo>
                    <a:pt x="72" y="0"/>
                    <a:pt x="1" y="72"/>
                    <a:pt x="1" y="167"/>
                  </a:cubicBezTo>
                  <a:lnTo>
                    <a:pt x="1" y="726"/>
                  </a:lnTo>
                  <a:cubicBezTo>
                    <a:pt x="1" y="822"/>
                    <a:pt x="72" y="893"/>
                    <a:pt x="168" y="893"/>
                  </a:cubicBezTo>
                  <a:cubicBezTo>
                    <a:pt x="251" y="893"/>
                    <a:pt x="322" y="822"/>
                    <a:pt x="322" y="726"/>
                  </a:cubicBezTo>
                  <a:lnTo>
                    <a:pt x="322" y="155"/>
                  </a:lnTo>
                  <a:cubicBezTo>
                    <a:pt x="311" y="60"/>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16660;p92">
              <a:extLst>
                <a:ext uri="{FF2B5EF4-FFF2-40B4-BE49-F238E27FC236}">
                  <a16:creationId xmlns:a16="http://schemas.microsoft.com/office/drawing/2014/main" id="{A81C2538-2A76-2549-BBEE-B646C16846EC}"/>
                </a:ext>
              </a:extLst>
            </p:cNvPr>
            <p:cNvSpPr/>
            <p:nvPr/>
          </p:nvSpPr>
          <p:spPr>
            <a:xfrm>
              <a:off x="4852912" y="2075738"/>
              <a:ext cx="12159" cy="27915"/>
            </a:xfrm>
            <a:custGeom>
              <a:avLst/>
              <a:gdLst/>
              <a:ahLst/>
              <a:cxnLst/>
              <a:rect l="l" t="t" r="r" b="b"/>
              <a:pathLst>
                <a:path w="382" h="877" extrusionOk="0">
                  <a:moveTo>
                    <a:pt x="185" y="0"/>
                  </a:moveTo>
                  <a:cubicBezTo>
                    <a:pt x="162" y="0"/>
                    <a:pt x="139" y="6"/>
                    <a:pt x="119" y="20"/>
                  </a:cubicBezTo>
                  <a:cubicBezTo>
                    <a:pt x="48" y="43"/>
                    <a:pt x="0" y="151"/>
                    <a:pt x="48" y="222"/>
                  </a:cubicBezTo>
                  <a:cubicBezTo>
                    <a:pt x="48" y="270"/>
                    <a:pt x="60" y="329"/>
                    <a:pt x="60" y="389"/>
                  </a:cubicBezTo>
                  <a:lnTo>
                    <a:pt x="60" y="722"/>
                  </a:lnTo>
                  <a:cubicBezTo>
                    <a:pt x="60" y="805"/>
                    <a:pt x="131" y="877"/>
                    <a:pt x="227" y="877"/>
                  </a:cubicBezTo>
                  <a:cubicBezTo>
                    <a:pt x="310" y="877"/>
                    <a:pt x="381" y="805"/>
                    <a:pt x="381" y="722"/>
                  </a:cubicBezTo>
                  <a:lnTo>
                    <a:pt x="381" y="389"/>
                  </a:lnTo>
                  <a:cubicBezTo>
                    <a:pt x="381" y="281"/>
                    <a:pt x="370" y="186"/>
                    <a:pt x="322" y="91"/>
                  </a:cubicBezTo>
                  <a:cubicBezTo>
                    <a:pt x="305" y="39"/>
                    <a:pt x="244"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16661;p92">
              <a:extLst>
                <a:ext uri="{FF2B5EF4-FFF2-40B4-BE49-F238E27FC236}">
                  <a16:creationId xmlns:a16="http://schemas.microsoft.com/office/drawing/2014/main" id="{56D96628-B05B-D09C-DF5E-A1BE0D4A3A62}"/>
                </a:ext>
              </a:extLst>
            </p:cNvPr>
            <p:cNvSpPr/>
            <p:nvPr/>
          </p:nvSpPr>
          <p:spPr>
            <a:xfrm>
              <a:off x="4854790" y="2218464"/>
              <a:ext cx="10281" cy="28456"/>
            </a:xfrm>
            <a:custGeom>
              <a:avLst/>
              <a:gdLst/>
              <a:ahLst/>
              <a:cxnLst/>
              <a:rect l="l" t="t" r="r" b="b"/>
              <a:pathLst>
                <a:path w="323" h="894" extrusionOk="0">
                  <a:moveTo>
                    <a:pt x="168" y="0"/>
                  </a:moveTo>
                  <a:cubicBezTo>
                    <a:pt x="72" y="0"/>
                    <a:pt x="1" y="72"/>
                    <a:pt x="1" y="167"/>
                  </a:cubicBezTo>
                  <a:lnTo>
                    <a:pt x="1" y="727"/>
                  </a:lnTo>
                  <a:cubicBezTo>
                    <a:pt x="1" y="822"/>
                    <a:pt x="72" y="893"/>
                    <a:pt x="168" y="893"/>
                  </a:cubicBezTo>
                  <a:cubicBezTo>
                    <a:pt x="251" y="893"/>
                    <a:pt x="322" y="822"/>
                    <a:pt x="322" y="727"/>
                  </a:cubicBezTo>
                  <a:lnTo>
                    <a:pt x="322" y="167"/>
                  </a:lnTo>
                  <a:cubicBezTo>
                    <a:pt x="311"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16662;p92">
              <a:extLst>
                <a:ext uri="{FF2B5EF4-FFF2-40B4-BE49-F238E27FC236}">
                  <a16:creationId xmlns:a16="http://schemas.microsoft.com/office/drawing/2014/main" id="{9E6771B8-F470-F228-E059-7AA1F9DBC69A}"/>
                </a:ext>
              </a:extLst>
            </p:cNvPr>
            <p:cNvSpPr/>
            <p:nvPr/>
          </p:nvSpPr>
          <p:spPr>
            <a:xfrm>
              <a:off x="4821464" y="2064598"/>
              <a:ext cx="29188" cy="10249"/>
            </a:xfrm>
            <a:custGeom>
              <a:avLst/>
              <a:gdLst/>
              <a:ahLst/>
              <a:cxnLst/>
              <a:rect l="l" t="t" r="r" b="b"/>
              <a:pathLst>
                <a:path w="917" h="322" extrusionOk="0">
                  <a:moveTo>
                    <a:pt x="167" y="0"/>
                  </a:moveTo>
                  <a:cubicBezTo>
                    <a:pt x="84" y="0"/>
                    <a:pt x="0" y="72"/>
                    <a:pt x="0" y="155"/>
                  </a:cubicBezTo>
                  <a:cubicBezTo>
                    <a:pt x="0" y="250"/>
                    <a:pt x="84" y="322"/>
                    <a:pt x="167" y="322"/>
                  </a:cubicBezTo>
                  <a:lnTo>
                    <a:pt x="738" y="322"/>
                  </a:lnTo>
                  <a:cubicBezTo>
                    <a:pt x="810" y="322"/>
                    <a:pt x="881" y="262"/>
                    <a:pt x="893" y="191"/>
                  </a:cubicBezTo>
                  <a:cubicBezTo>
                    <a:pt x="917" y="96"/>
                    <a:pt x="857" y="24"/>
                    <a:pt x="762" y="12"/>
                  </a:cubicBezTo>
                  <a:cubicBezTo>
                    <a:pt x="715" y="12"/>
                    <a:pt x="691" y="0"/>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16663;p92">
              <a:extLst>
                <a:ext uri="{FF2B5EF4-FFF2-40B4-BE49-F238E27FC236}">
                  <a16:creationId xmlns:a16="http://schemas.microsoft.com/office/drawing/2014/main" id="{9C6B78A0-0DF9-6888-84A0-E7BD5CECFBCE}"/>
                </a:ext>
              </a:extLst>
            </p:cNvPr>
            <p:cNvSpPr/>
            <p:nvPr/>
          </p:nvSpPr>
          <p:spPr>
            <a:xfrm>
              <a:off x="4785464" y="2064216"/>
              <a:ext cx="28456" cy="10631"/>
            </a:xfrm>
            <a:custGeom>
              <a:avLst/>
              <a:gdLst/>
              <a:ahLst/>
              <a:cxnLst/>
              <a:rect l="l" t="t" r="r" b="b"/>
              <a:pathLst>
                <a:path w="894" h="334" extrusionOk="0">
                  <a:moveTo>
                    <a:pt x="167" y="1"/>
                  </a:moveTo>
                  <a:cubicBezTo>
                    <a:pt x="83" y="1"/>
                    <a:pt x="0" y="84"/>
                    <a:pt x="0" y="167"/>
                  </a:cubicBezTo>
                  <a:cubicBezTo>
                    <a:pt x="24" y="262"/>
                    <a:pt x="83" y="334"/>
                    <a:pt x="167" y="334"/>
                  </a:cubicBezTo>
                  <a:lnTo>
                    <a:pt x="738" y="334"/>
                  </a:lnTo>
                  <a:cubicBezTo>
                    <a:pt x="822" y="334"/>
                    <a:pt x="893" y="262"/>
                    <a:pt x="893" y="167"/>
                  </a:cubicBezTo>
                  <a:cubicBezTo>
                    <a:pt x="893" y="84"/>
                    <a:pt x="822" y="1"/>
                    <a:pt x="7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6664;p92">
              <a:extLst>
                <a:ext uri="{FF2B5EF4-FFF2-40B4-BE49-F238E27FC236}">
                  <a16:creationId xmlns:a16="http://schemas.microsoft.com/office/drawing/2014/main" id="{72FF2B87-54DA-7AC0-EF63-165071186A9C}"/>
                </a:ext>
              </a:extLst>
            </p:cNvPr>
            <p:cNvSpPr/>
            <p:nvPr/>
          </p:nvSpPr>
          <p:spPr>
            <a:xfrm>
              <a:off x="4818790" y="2279482"/>
              <a:ext cx="28456" cy="10631"/>
            </a:xfrm>
            <a:custGeom>
              <a:avLst/>
              <a:gdLst/>
              <a:ahLst/>
              <a:cxnLst/>
              <a:rect l="l" t="t" r="r" b="b"/>
              <a:pathLst>
                <a:path w="894" h="334" extrusionOk="0">
                  <a:moveTo>
                    <a:pt x="168" y="0"/>
                  </a:moveTo>
                  <a:cubicBezTo>
                    <a:pt x="72" y="0"/>
                    <a:pt x="1" y="72"/>
                    <a:pt x="1" y="167"/>
                  </a:cubicBezTo>
                  <a:cubicBezTo>
                    <a:pt x="1" y="250"/>
                    <a:pt x="72" y="334"/>
                    <a:pt x="168" y="334"/>
                  </a:cubicBezTo>
                  <a:lnTo>
                    <a:pt x="727" y="334"/>
                  </a:lnTo>
                  <a:cubicBezTo>
                    <a:pt x="822" y="334"/>
                    <a:pt x="894" y="250"/>
                    <a:pt x="894" y="167"/>
                  </a:cubicBezTo>
                  <a:cubicBezTo>
                    <a:pt x="894"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6665;p92">
              <a:extLst>
                <a:ext uri="{FF2B5EF4-FFF2-40B4-BE49-F238E27FC236}">
                  <a16:creationId xmlns:a16="http://schemas.microsoft.com/office/drawing/2014/main" id="{71B92B00-A9FB-4441-E198-A984A5A0EB7C}"/>
                </a:ext>
              </a:extLst>
            </p:cNvPr>
            <p:cNvSpPr/>
            <p:nvPr/>
          </p:nvSpPr>
          <p:spPr>
            <a:xfrm>
              <a:off x="4851002" y="2253700"/>
              <a:ext cx="14069" cy="28074"/>
            </a:xfrm>
            <a:custGeom>
              <a:avLst/>
              <a:gdLst/>
              <a:ahLst/>
              <a:cxnLst/>
              <a:rect l="l" t="t" r="r" b="b"/>
              <a:pathLst>
                <a:path w="442" h="882" extrusionOk="0">
                  <a:moveTo>
                    <a:pt x="275" y="1"/>
                  </a:moveTo>
                  <a:cubicBezTo>
                    <a:pt x="191" y="1"/>
                    <a:pt x="120" y="84"/>
                    <a:pt x="120" y="167"/>
                  </a:cubicBezTo>
                  <a:lnTo>
                    <a:pt x="120" y="405"/>
                  </a:lnTo>
                  <a:cubicBezTo>
                    <a:pt x="120" y="489"/>
                    <a:pt x="84" y="572"/>
                    <a:pt x="60" y="632"/>
                  </a:cubicBezTo>
                  <a:cubicBezTo>
                    <a:pt x="1" y="703"/>
                    <a:pt x="25" y="810"/>
                    <a:pt x="108" y="858"/>
                  </a:cubicBezTo>
                  <a:cubicBezTo>
                    <a:pt x="132" y="870"/>
                    <a:pt x="168" y="882"/>
                    <a:pt x="191" y="882"/>
                  </a:cubicBezTo>
                  <a:cubicBezTo>
                    <a:pt x="239" y="882"/>
                    <a:pt x="299" y="858"/>
                    <a:pt x="322" y="810"/>
                  </a:cubicBezTo>
                  <a:cubicBezTo>
                    <a:pt x="406" y="691"/>
                    <a:pt x="441" y="560"/>
                    <a:pt x="441" y="405"/>
                  </a:cubicBezTo>
                  <a:lnTo>
                    <a:pt x="441" y="167"/>
                  </a:lnTo>
                  <a:cubicBezTo>
                    <a:pt x="441" y="84"/>
                    <a:pt x="370" y="1"/>
                    <a:pt x="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6666;p92">
              <a:extLst>
                <a:ext uri="{FF2B5EF4-FFF2-40B4-BE49-F238E27FC236}">
                  <a16:creationId xmlns:a16="http://schemas.microsoft.com/office/drawing/2014/main" id="{EF15376A-0FDC-DED4-F55D-DF87A80A7E55}"/>
                </a:ext>
              </a:extLst>
            </p:cNvPr>
            <p:cNvSpPr/>
            <p:nvPr/>
          </p:nvSpPr>
          <p:spPr>
            <a:xfrm>
              <a:off x="4883596" y="2064980"/>
              <a:ext cx="107299" cy="99310"/>
            </a:xfrm>
            <a:custGeom>
              <a:avLst/>
              <a:gdLst/>
              <a:ahLst/>
              <a:cxnLst/>
              <a:rect l="l" t="t" r="r" b="b"/>
              <a:pathLst>
                <a:path w="3371" h="3120" extrusionOk="0">
                  <a:moveTo>
                    <a:pt x="2620" y="310"/>
                  </a:moveTo>
                  <a:cubicBezTo>
                    <a:pt x="2680" y="310"/>
                    <a:pt x="2739" y="322"/>
                    <a:pt x="2787" y="346"/>
                  </a:cubicBezTo>
                  <a:lnTo>
                    <a:pt x="1656" y="1334"/>
                  </a:lnTo>
                  <a:lnTo>
                    <a:pt x="525" y="346"/>
                  </a:lnTo>
                  <a:cubicBezTo>
                    <a:pt x="584" y="322"/>
                    <a:pt x="644" y="310"/>
                    <a:pt x="703" y="310"/>
                  </a:cubicBezTo>
                  <a:close/>
                  <a:moveTo>
                    <a:pt x="3013" y="572"/>
                  </a:moveTo>
                  <a:cubicBezTo>
                    <a:pt x="3025" y="619"/>
                    <a:pt x="3037" y="667"/>
                    <a:pt x="3037" y="727"/>
                  </a:cubicBezTo>
                  <a:lnTo>
                    <a:pt x="3037" y="2394"/>
                  </a:lnTo>
                  <a:cubicBezTo>
                    <a:pt x="3037" y="2453"/>
                    <a:pt x="3025" y="2501"/>
                    <a:pt x="3013" y="2548"/>
                  </a:cubicBezTo>
                  <a:lnTo>
                    <a:pt x="1906" y="1560"/>
                  </a:lnTo>
                  <a:lnTo>
                    <a:pt x="3013" y="572"/>
                  </a:lnTo>
                  <a:close/>
                  <a:moveTo>
                    <a:pt x="310" y="596"/>
                  </a:moveTo>
                  <a:lnTo>
                    <a:pt x="1418" y="1572"/>
                  </a:lnTo>
                  <a:lnTo>
                    <a:pt x="310" y="2560"/>
                  </a:lnTo>
                  <a:cubicBezTo>
                    <a:pt x="298" y="2513"/>
                    <a:pt x="287" y="2465"/>
                    <a:pt x="287" y="2405"/>
                  </a:cubicBezTo>
                  <a:lnTo>
                    <a:pt x="287" y="727"/>
                  </a:lnTo>
                  <a:cubicBezTo>
                    <a:pt x="287" y="679"/>
                    <a:pt x="298" y="619"/>
                    <a:pt x="310" y="596"/>
                  </a:cubicBezTo>
                  <a:close/>
                  <a:moveTo>
                    <a:pt x="715" y="0"/>
                  </a:moveTo>
                  <a:cubicBezTo>
                    <a:pt x="501" y="0"/>
                    <a:pt x="322" y="84"/>
                    <a:pt x="191" y="227"/>
                  </a:cubicBezTo>
                  <a:lnTo>
                    <a:pt x="179" y="238"/>
                  </a:lnTo>
                  <a:cubicBezTo>
                    <a:pt x="60" y="369"/>
                    <a:pt x="1" y="536"/>
                    <a:pt x="1" y="715"/>
                  </a:cubicBezTo>
                  <a:lnTo>
                    <a:pt x="1" y="2382"/>
                  </a:lnTo>
                  <a:cubicBezTo>
                    <a:pt x="1" y="2560"/>
                    <a:pt x="60" y="2727"/>
                    <a:pt x="168" y="2846"/>
                  </a:cubicBezTo>
                  <a:cubicBezTo>
                    <a:pt x="156" y="2870"/>
                    <a:pt x="156" y="2870"/>
                    <a:pt x="168" y="2882"/>
                  </a:cubicBezTo>
                  <a:lnTo>
                    <a:pt x="191" y="2917"/>
                  </a:lnTo>
                  <a:cubicBezTo>
                    <a:pt x="334" y="3048"/>
                    <a:pt x="513" y="3120"/>
                    <a:pt x="703" y="3120"/>
                  </a:cubicBezTo>
                  <a:lnTo>
                    <a:pt x="1132" y="3120"/>
                  </a:lnTo>
                  <a:cubicBezTo>
                    <a:pt x="1227" y="3120"/>
                    <a:pt x="1299" y="3048"/>
                    <a:pt x="1299" y="2953"/>
                  </a:cubicBezTo>
                  <a:cubicBezTo>
                    <a:pt x="1299" y="2870"/>
                    <a:pt x="1227" y="2798"/>
                    <a:pt x="1132" y="2798"/>
                  </a:cubicBezTo>
                  <a:lnTo>
                    <a:pt x="703" y="2798"/>
                  </a:lnTo>
                  <a:cubicBezTo>
                    <a:pt x="644" y="2798"/>
                    <a:pt x="584" y="2775"/>
                    <a:pt x="537" y="2763"/>
                  </a:cubicBezTo>
                  <a:lnTo>
                    <a:pt x="1668" y="1762"/>
                  </a:lnTo>
                  <a:lnTo>
                    <a:pt x="2799" y="2763"/>
                  </a:lnTo>
                  <a:cubicBezTo>
                    <a:pt x="2751" y="2775"/>
                    <a:pt x="2692" y="2798"/>
                    <a:pt x="2632" y="2798"/>
                  </a:cubicBezTo>
                  <a:lnTo>
                    <a:pt x="2096" y="2798"/>
                  </a:lnTo>
                  <a:cubicBezTo>
                    <a:pt x="2013" y="2798"/>
                    <a:pt x="1942" y="2870"/>
                    <a:pt x="1942" y="2953"/>
                  </a:cubicBezTo>
                  <a:cubicBezTo>
                    <a:pt x="1942" y="3048"/>
                    <a:pt x="2013" y="3120"/>
                    <a:pt x="2096" y="3120"/>
                  </a:cubicBezTo>
                  <a:lnTo>
                    <a:pt x="2632" y="3120"/>
                  </a:lnTo>
                  <a:cubicBezTo>
                    <a:pt x="2846" y="3120"/>
                    <a:pt x="3025" y="3036"/>
                    <a:pt x="3156" y="2905"/>
                  </a:cubicBezTo>
                  <a:lnTo>
                    <a:pt x="3168" y="2882"/>
                  </a:lnTo>
                  <a:cubicBezTo>
                    <a:pt x="3287" y="2751"/>
                    <a:pt x="3370" y="2584"/>
                    <a:pt x="3370" y="2394"/>
                  </a:cubicBezTo>
                  <a:lnTo>
                    <a:pt x="3370" y="727"/>
                  </a:lnTo>
                  <a:cubicBezTo>
                    <a:pt x="3370" y="322"/>
                    <a:pt x="3037" y="0"/>
                    <a:pt x="2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6667;p92">
              <a:extLst>
                <a:ext uri="{FF2B5EF4-FFF2-40B4-BE49-F238E27FC236}">
                  <a16:creationId xmlns:a16="http://schemas.microsoft.com/office/drawing/2014/main" id="{DA9BC92F-8419-038F-FE45-D103CB33142A}"/>
                </a:ext>
              </a:extLst>
            </p:cNvPr>
            <p:cNvSpPr/>
            <p:nvPr/>
          </p:nvSpPr>
          <p:spPr>
            <a:xfrm>
              <a:off x="4882864" y="2190422"/>
              <a:ext cx="107267" cy="99692"/>
            </a:xfrm>
            <a:custGeom>
              <a:avLst/>
              <a:gdLst/>
              <a:ahLst/>
              <a:cxnLst/>
              <a:rect l="l" t="t" r="r" b="b"/>
              <a:pathLst>
                <a:path w="3370" h="3132" extrusionOk="0">
                  <a:moveTo>
                    <a:pt x="2643" y="310"/>
                  </a:moveTo>
                  <a:cubicBezTo>
                    <a:pt x="2703" y="310"/>
                    <a:pt x="2762" y="334"/>
                    <a:pt x="2810" y="346"/>
                  </a:cubicBezTo>
                  <a:lnTo>
                    <a:pt x="1679" y="1346"/>
                  </a:lnTo>
                  <a:lnTo>
                    <a:pt x="548" y="346"/>
                  </a:lnTo>
                  <a:cubicBezTo>
                    <a:pt x="607" y="334"/>
                    <a:pt x="667" y="310"/>
                    <a:pt x="726" y="310"/>
                  </a:cubicBezTo>
                  <a:close/>
                  <a:moveTo>
                    <a:pt x="333" y="584"/>
                  </a:moveTo>
                  <a:lnTo>
                    <a:pt x="1441" y="1560"/>
                  </a:lnTo>
                  <a:lnTo>
                    <a:pt x="333" y="2548"/>
                  </a:lnTo>
                  <a:cubicBezTo>
                    <a:pt x="321" y="2501"/>
                    <a:pt x="310" y="2453"/>
                    <a:pt x="310" y="2393"/>
                  </a:cubicBezTo>
                  <a:lnTo>
                    <a:pt x="310" y="727"/>
                  </a:lnTo>
                  <a:cubicBezTo>
                    <a:pt x="310" y="691"/>
                    <a:pt x="321" y="631"/>
                    <a:pt x="333" y="584"/>
                  </a:cubicBezTo>
                  <a:close/>
                  <a:moveTo>
                    <a:pt x="3036" y="584"/>
                  </a:moveTo>
                  <a:cubicBezTo>
                    <a:pt x="3048" y="631"/>
                    <a:pt x="3060" y="667"/>
                    <a:pt x="3060" y="727"/>
                  </a:cubicBezTo>
                  <a:lnTo>
                    <a:pt x="3060" y="2393"/>
                  </a:lnTo>
                  <a:cubicBezTo>
                    <a:pt x="3060" y="2441"/>
                    <a:pt x="3048" y="2501"/>
                    <a:pt x="3036" y="2548"/>
                  </a:cubicBezTo>
                  <a:lnTo>
                    <a:pt x="1929" y="1560"/>
                  </a:lnTo>
                  <a:lnTo>
                    <a:pt x="3036" y="584"/>
                  </a:lnTo>
                  <a:close/>
                  <a:moveTo>
                    <a:pt x="1691" y="1786"/>
                  </a:moveTo>
                  <a:lnTo>
                    <a:pt x="2822" y="2786"/>
                  </a:lnTo>
                  <a:cubicBezTo>
                    <a:pt x="2762" y="2798"/>
                    <a:pt x="2703" y="2810"/>
                    <a:pt x="2643" y="2810"/>
                  </a:cubicBezTo>
                  <a:lnTo>
                    <a:pt x="726" y="2810"/>
                  </a:lnTo>
                  <a:cubicBezTo>
                    <a:pt x="667" y="2810"/>
                    <a:pt x="607" y="2798"/>
                    <a:pt x="560" y="2786"/>
                  </a:cubicBezTo>
                  <a:lnTo>
                    <a:pt x="1691" y="1786"/>
                  </a:lnTo>
                  <a:close/>
                  <a:moveTo>
                    <a:pt x="726" y="0"/>
                  </a:moveTo>
                  <a:cubicBezTo>
                    <a:pt x="512" y="0"/>
                    <a:pt x="333" y="96"/>
                    <a:pt x="202" y="227"/>
                  </a:cubicBezTo>
                  <a:lnTo>
                    <a:pt x="191" y="238"/>
                  </a:lnTo>
                  <a:cubicBezTo>
                    <a:pt x="71" y="369"/>
                    <a:pt x="0" y="536"/>
                    <a:pt x="0" y="727"/>
                  </a:cubicBezTo>
                  <a:lnTo>
                    <a:pt x="0" y="2393"/>
                  </a:lnTo>
                  <a:cubicBezTo>
                    <a:pt x="0" y="2596"/>
                    <a:pt x="71" y="2751"/>
                    <a:pt x="191" y="2894"/>
                  </a:cubicBezTo>
                  <a:cubicBezTo>
                    <a:pt x="333" y="3036"/>
                    <a:pt x="512" y="3132"/>
                    <a:pt x="726" y="3132"/>
                  </a:cubicBezTo>
                  <a:lnTo>
                    <a:pt x="2643" y="3132"/>
                  </a:lnTo>
                  <a:cubicBezTo>
                    <a:pt x="2858" y="3132"/>
                    <a:pt x="3036" y="3036"/>
                    <a:pt x="3167" y="2905"/>
                  </a:cubicBezTo>
                  <a:lnTo>
                    <a:pt x="3179" y="2894"/>
                  </a:lnTo>
                  <a:cubicBezTo>
                    <a:pt x="3298" y="2751"/>
                    <a:pt x="3369" y="2596"/>
                    <a:pt x="3369" y="2393"/>
                  </a:cubicBezTo>
                  <a:lnTo>
                    <a:pt x="3369" y="727"/>
                  </a:lnTo>
                  <a:cubicBezTo>
                    <a:pt x="3369" y="536"/>
                    <a:pt x="3298" y="369"/>
                    <a:pt x="3179" y="238"/>
                  </a:cubicBezTo>
                  <a:lnTo>
                    <a:pt x="3167" y="227"/>
                  </a:lnTo>
                  <a:cubicBezTo>
                    <a:pt x="3036" y="96"/>
                    <a:pt x="2858" y="0"/>
                    <a:pt x="2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16668;p92">
            <a:extLst>
              <a:ext uri="{FF2B5EF4-FFF2-40B4-BE49-F238E27FC236}">
                <a16:creationId xmlns:a16="http://schemas.microsoft.com/office/drawing/2014/main" id="{60BD8D08-569B-5ECE-8A5C-2709793B37CF}"/>
              </a:ext>
            </a:extLst>
          </p:cNvPr>
          <p:cNvGrpSpPr/>
          <p:nvPr/>
        </p:nvGrpSpPr>
        <p:grpSpPr>
          <a:xfrm>
            <a:off x="8238517" y="1958751"/>
            <a:ext cx="551689" cy="447883"/>
            <a:chOff x="6083810" y="1547297"/>
            <a:chExt cx="382819" cy="310788"/>
          </a:xfrm>
          <a:solidFill>
            <a:schemeClr val="bg1"/>
          </a:solidFill>
        </p:grpSpPr>
        <p:sp>
          <p:nvSpPr>
            <p:cNvPr id="425" name="Google Shape;16669;p92">
              <a:extLst>
                <a:ext uri="{FF2B5EF4-FFF2-40B4-BE49-F238E27FC236}">
                  <a16:creationId xmlns:a16="http://schemas.microsoft.com/office/drawing/2014/main" id="{CDF35EFD-4AF4-B930-5810-D1764054E473}"/>
                </a:ext>
              </a:extLst>
            </p:cNvPr>
            <p:cNvSpPr/>
            <p:nvPr/>
          </p:nvSpPr>
          <p:spPr>
            <a:xfrm>
              <a:off x="6083810" y="1547297"/>
              <a:ext cx="382819" cy="310788"/>
            </a:xfrm>
            <a:custGeom>
              <a:avLst/>
              <a:gdLst/>
              <a:ahLst/>
              <a:cxnLst/>
              <a:rect l="l" t="t" r="r" b="b"/>
              <a:pathLst>
                <a:path w="12027" h="9764" extrusionOk="0">
                  <a:moveTo>
                    <a:pt x="1834" y="334"/>
                  </a:moveTo>
                  <a:cubicBezTo>
                    <a:pt x="1834" y="334"/>
                    <a:pt x="1846" y="334"/>
                    <a:pt x="1846" y="358"/>
                  </a:cubicBezTo>
                  <a:lnTo>
                    <a:pt x="1846" y="1108"/>
                  </a:lnTo>
                  <a:cubicBezTo>
                    <a:pt x="1846" y="1108"/>
                    <a:pt x="1846" y="1132"/>
                    <a:pt x="1834" y="1132"/>
                  </a:cubicBezTo>
                  <a:lnTo>
                    <a:pt x="1465" y="1132"/>
                  </a:lnTo>
                  <a:cubicBezTo>
                    <a:pt x="1465" y="1132"/>
                    <a:pt x="1453" y="1132"/>
                    <a:pt x="1453" y="1108"/>
                  </a:cubicBezTo>
                  <a:lnTo>
                    <a:pt x="1453" y="358"/>
                  </a:lnTo>
                  <a:lnTo>
                    <a:pt x="1834" y="334"/>
                  </a:lnTo>
                  <a:close/>
                  <a:moveTo>
                    <a:pt x="10502" y="334"/>
                  </a:moveTo>
                  <a:cubicBezTo>
                    <a:pt x="10502" y="334"/>
                    <a:pt x="10514" y="334"/>
                    <a:pt x="10514" y="358"/>
                  </a:cubicBezTo>
                  <a:lnTo>
                    <a:pt x="10514" y="1108"/>
                  </a:lnTo>
                  <a:cubicBezTo>
                    <a:pt x="10514" y="1108"/>
                    <a:pt x="10514" y="1132"/>
                    <a:pt x="10502" y="1132"/>
                  </a:cubicBezTo>
                  <a:lnTo>
                    <a:pt x="10133" y="1132"/>
                  </a:lnTo>
                  <a:cubicBezTo>
                    <a:pt x="10133" y="1132"/>
                    <a:pt x="10109" y="1132"/>
                    <a:pt x="10109" y="1108"/>
                  </a:cubicBezTo>
                  <a:lnTo>
                    <a:pt x="10109" y="358"/>
                  </a:lnTo>
                  <a:lnTo>
                    <a:pt x="10502" y="334"/>
                  </a:lnTo>
                  <a:close/>
                  <a:moveTo>
                    <a:pt x="11229" y="1096"/>
                  </a:moveTo>
                  <a:cubicBezTo>
                    <a:pt x="11443" y="1096"/>
                    <a:pt x="11621" y="1274"/>
                    <a:pt x="11621" y="1477"/>
                  </a:cubicBezTo>
                  <a:lnTo>
                    <a:pt x="11621" y="9013"/>
                  </a:lnTo>
                  <a:cubicBezTo>
                    <a:pt x="11645" y="9240"/>
                    <a:pt x="11467" y="9406"/>
                    <a:pt x="11264" y="9406"/>
                  </a:cubicBezTo>
                  <a:lnTo>
                    <a:pt x="727" y="9406"/>
                  </a:lnTo>
                  <a:cubicBezTo>
                    <a:pt x="513" y="9406"/>
                    <a:pt x="334" y="9228"/>
                    <a:pt x="334" y="9013"/>
                  </a:cubicBezTo>
                  <a:lnTo>
                    <a:pt x="334" y="1477"/>
                  </a:lnTo>
                  <a:cubicBezTo>
                    <a:pt x="334" y="1274"/>
                    <a:pt x="513" y="1096"/>
                    <a:pt x="727" y="1096"/>
                  </a:cubicBezTo>
                  <a:lnTo>
                    <a:pt x="1108" y="1096"/>
                  </a:lnTo>
                  <a:lnTo>
                    <a:pt x="1108" y="1108"/>
                  </a:lnTo>
                  <a:cubicBezTo>
                    <a:pt x="1108" y="1322"/>
                    <a:pt x="1275" y="1465"/>
                    <a:pt x="1465" y="1465"/>
                  </a:cubicBezTo>
                  <a:lnTo>
                    <a:pt x="1834" y="1465"/>
                  </a:lnTo>
                  <a:cubicBezTo>
                    <a:pt x="2049" y="1465"/>
                    <a:pt x="2192" y="1298"/>
                    <a:pt x="2192" y="1108"/>
                  </a:cubicBezTo>
                  <a:lnTo>
                    <a:pt x="2192" y="1096"/>
                  </a:lnTo>
                  <a:lnTo>
                    <a:pt x="9752" y="1096"/>
                  </a:lnTo>
                  <a:lnTo>
                    <a:pt x="9752" y="1108"/>
                  </a:lnTo>
                  <a:cubicBezTo>
                    <a:pt x="9752" y="1322"/>
                    <a:pt x="9919" y="1465"/>
                    <a:pt x="10109" y="1465"/>
                  </a:cubicBezTo>
                  <a:lnTo>
                    <a:pt x="10490" y="1465"/>
                  </a:lnTo>
                  <a:cubicBezTo>
                    <a:pt x="10693" y="1465"/>
                    <a:pt x="10848" y="1298"/>
                    <a:pt x="10848" y="1108"/>
                  </a:cubicBezTo>
                  <a:lnTo>
                    <a:pt x="10848" y="1096"/>
                  </a:lnTo>
                  <a:close/>
                  <a:moveTo>
                    <a:pt x="1489" y="0"/>
                  </a:moveTo>
                  <a:cubicBezTo>
                    <a:pt x="1287" y="0"/>
                    <a:pt x="1132" y="155"/>
                    <a:pt x="1132" y="358"/>
                  </a:cubicBezTo>
                  <a:lnTo>
                    <a:pt x="1132" y="739"/>
                  </a:lnTo>
                  <a:lnTo>
                    <a:pt x="751" y="739"/>
                  </a:lnTo>
                  <a:cubicBezTo>
                    <a:pt x="346" y="739"/>
                    <a:pt x="1" y="1072"/>
                    <a:pt x="1" y="1489"/>
                  </a:cubicBezTo>
                  <a:lnTo>
                    <a:pt x="1" y="9013"/>
                  </a:lnTo>
                  <a:cubicBezTo>
                    <a:pt x="1" y="9418"/>
                    <a:pt x="334" y="9764"/>
                    <a:pt x="751" y="9764"/>
                  </a:cubicBezTo>
                  <a:lnTo>
                    <a:pt x="11288" y="9764"/>
                  </a:lnTo>
                  <a:cubicBezTo>
                    <a:pt x="11693" y="9764"/>
                    <a:pt x="12026" y="9430"/>
                    <a:pt x="12026" y="9013"/>
                  </a:cubicBezTo>
                  <a:lnTo>
                    <a:pt x="12026" y="1489"/>
                  </a:lnTo>
                  <a:cubicBezTo>
                    <a:pt x="12002" y="1084"/>
                    <a:pt x="11657" y="739"/>
                    <a:pt x="11264" y="739"/>
                  </a:cubicBezTo>
                  <a:lnTo>
                    <a:pt x="10871" y="739"/>
                  </a:lnTo>
                  <a:lnTo>
                    <a:pt x="10871" y="358"/>
                  </a:lnTo>
                  <a:cubicBezTo>
                    <a:pt x="10871" y="143"/>
                    <a:pt x="10705" y="0"/>
                    <a:pt x="10514" y="0"/>
                  </a:cubicBezTo>
                  <a:lnTo>
                    <a:pt x="10145" y="0"/>
                  </a:lnTo>
                  <a:cubicBezTo>
                    <a:pt x="9931" y="0"/>
                    <a:pt x="9788" y="155"/>
                    <a:pt x="9788" y="358"/>
                  </a:cubicBezTo>
                  <a:lnTo>
                    <a:pt x="9788" y="739"/>
                  </a:lnTo>
                  <a:lnTo>
                    <a:pt x="2227" y="739"/>
                  </a:lnTo>
                  <a:lnTo>
                    <a:pt x="2227" y="358"/>
                  </a:lnTo>
                  <a:cubicBezTo>
                    <a:pt x="2227" y="143"/>
                    <a:pt x="2061" y="0"/>
                    <a:pt x="1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6670;p92">
              <a:extLst>
                <a:ext uri="{FF2B5EF4-FFF2-40B4-BE49-F238E27FC236}">
                  <a16:creationId xmlns:a16="http://schemas.microsoft.com/office/drawing/2014/main" id="{759CF77F-49C4-F613-7EFD-9AB09243D1E2}"/>
                </a:ext>
              </a:extLst>
            </p:cNvPr>
            <p:cNvSpPr/>
            <p:nvPr/>
          </p:nvSpPr>
          <p:spPr>
            <a:xfrm>
              <a:off x="6106950" y="1606787"/>
              <a:ext cx="334661" cy="11395"/>
            </a:xfrm>
            <a:custGeom>
              <a:avLst/>
              <a:gdLst/>
              <a:ahLst/>
              <a:cxnLst/>
              <a:rect l="l" t="t" r="r" b="b"/>
              <a:pathLst>
                <a:path w="10514" h="358" extrusionOk="0">
                  <a:moveTo>
                    <a:pt x="179" y="1"/>
                  </a:moveTo>
                  <a:cubicBezTo>
                    <a:pt x="72" y="1"/>
                    <a:pt x="0" y="72"/>
                    <a:pt x="0" y="179"/>
                  </a:cubicBezTo>
                  <a:cubicBezTo>
                    <a:pt x="0" y="286"/>
                    <a:pt x="72" y="358"/>
                    <a:pt x="179" y="358"/>
                  </a:cubicBezTo>
                  <a:lnTo>
                    <a:pt x="10335" y="358"/>
                  </a:lnTo>
                  <a:cubicBezTo>
                    <a:pt x="10442" y="358"/>
                    <a:pt x="10513" y="286"/>
                    <a:pt x="10513" y="179"/>
                  </a:cubicBezTo>
                  <a:cubicBezTo>
                    <a:pt x="10513" y="72"/>
                    <a:pt x="10442" y="1"/>
                    <a:pt x="10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16671;p92">
              <a:extLst>
                <a:ext uri="{FF2B5EF4-FFF2-40B4-BE49-F238E27FC236}">
                  <a16:creationId xmlns:a16="http://schemas.microsoft.com/office/drawing/2014/main" id="{CD84438A-E1A1-680E-289C-F9D5C39B5BDB}"/>
                </a:ext>
              </a:extLst>
            </p:cNvPr>
            <p:cNvSpPr/>
            <p:nvPr/>
          </p:nvSpPr>
          <p:spPr>
            <a:xfrm>
              <a:off x="6124743" y="1655296"/>
              <a:ext cx="47427" cy="11395"/>
            </a:xfrm>
            <a:custGeom>
              <a:avLst/>
              <a:gdLst/>
              <a:ahLst/>
              <a:cxnLst/>
              <a:rect l="l" t="t" r="r" b="b"/>
              <a:pathLst>
                <a:path w="1490" h="358" extrusionOk="0">
                  <a:moveTo>
                    <a:pt x="179" y="1"/>
                  </a:moveTo>
                  <a:cubicBezTo>
                    <a:pt x="72" y="1"/>
                    <a:pt x="1" y="72"/>
                    <a:pt x="1" y="179"/>
                  </a:cubicBezTo>
                  <a:cubicBezTo>
                    <a:pt x="1" y="275"/>
                    <a:pt x="72" y="358"/>
                    <a:pt x="179" y="358"/>
                  </a:cubicBezTo>
                  <a:lnTo>
                    <a:pt x="1310" y="358"/>
                  </a:lnTo>
                  <a:cubicBezTo>
                    <a:pt x="1418" y="358"/>
                    <a:pt x="1489" y="275"/>
                    <a:pt x="1489" y="179"/>
                  </a:cubicBezTo>
                  <a:cubicBezTo>
                    <a:pt x="1489" y="72"/>
                    <a:pt x="1406"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16672;p92">
              <a:extLst>
                <a:ext uri="{FF2B5EF4-FFF2-40B4-BE49-F238E27FC236}">
                  <a16:creationId xmlns:a16="http://schemas.microsoft.com/office/drawing/2014/main" id="{65F35525-0DDC-5238-88D5-4BE2474C900B}"/>
                </a:ext>
              </a:extLst>
            </p:cNvPr>
            <p:cNvSpPr/>
            <p:nvPr/>
          </p:nvSpPr>
          <p:spPr>
            <a:xfrm>
              <a:off x="6208520" y="1655296"/>
              <a:ext cx="47395" cy="11395"/>
            </a:xfrm>
            <a:custGeom>
              <a:avLst/>
              <a:gdLst/>
              <a:ahLst/>
              <a:cxnLst/>
              <a:rect l="l" t="t" r="r" b="b"/>
              <a:pathLst>
                <a:path w="1489" h="358" extrusionOk="0">
                  <a:moveTo>
                    <a:pt x="179" y="1"/>
                  </a:moveTo>
                  <a:cubicBezTo>
                    <a:pt x="83" y="1"/>
                    <a:pt x="0" y="72"/>
                    <a:pt x="0" y="179"/>
                  </a:cubicBezTo>
                  <a:cubicBezTo>
                    <a:pt x="0" y="275"/>
                    <a:pt x="83" y="358"/>
                    <a:pt x="179" y="358"/>
                  </a:cubicBezTo>
                  <a:lnTo>
                    <a:pt x="1310" y="358"/>
                  </a:lnTo>
                  <a:cubicBezTo>
                    <a:pt x="1417" y="358"/>
                    <a:pt x="1488" y="275"/>
                    <a:pt x="1488" y="179"/>
                  </a:cubicBezTo>
                  <a:cubicBezTo>
                    <a:pt x="1488" y="72"/>
                    <a:pt x="1405"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16673;p92">
              <a:extLst>
                <a:ext uri="{FF2B5EF4-FFF2-40B4-BE49-F238E27FC236}">
                  <a16:creationId xmlns:a16="http://schemas.microsoft.com/office/drawing/2014/main" id="{FAF6537A-AD0E-68EC-F323-7323A8A19EEE}"/>
                </a:ext>
              </a:extLst>
            </p:cNvPr>
            <p:cNvSpPr/>
            <p:nvPr/>
          </p:nvSpPr>
          <p:spPr>
            <a:xfrm>
              <a:off x="6376391" y="1655296"/>
              <a:ext cx="47395" cy="11395"/>
            </a:xfrm>
            <a:custGeom>
              <a:avLst/>
              <a:gdLst/>
              <a:ahLst/>
              <a:cxnLst/>
              <a:rect l="l" t="t" r="r" b="b"/>
              <a:pathLst>
                <a:path w="1489" h="358" extrusionOk="0">
                  <a:moveTo>
                    <a:pt x="179" y="1"/>
                  </a:moveTo>
                  <a:cubicBezTo>
                    <a:pt x="72" y="1"/>
                    <a:pt x="1" y="72"/>
                    <a:pt x="1" y="179"/>
                  </a:cubicBezTo>
                  <a:cubicBezTo>
                    <a:pt x="1" y="275"/>
                    <a:pt x="72" y="358"/>
                    <a:pt x="179" y="358"/>
                  </a:cubicBezTo>
                  <a:lnTo>
                    <a:pt x="1310" y="358"/>
                  </a:lnTo>
                  <a:cubicBezTo>
                    <a:pt x="1417" y="358"/>
                    <a:pt x="1489" y="275"/>
                    <a:pt x="1489" y="179"/>
                  </a:cubicBezTo>
                  <a:cubicBezTo>
                    <a:pt x="1489" y="72"/>
                    <a:pt x="1417"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16674;p92">
              <a:extLst>
                <a:ext uri="{FF2B5EF4-FFF2-40B4-BE49-F238E27FC236}">
                  <a16:creationId xmlns:a16="http://schemas.microsoft.com/office/drawing/2014/main" id="{54F1F6B3-0ADB-1C7C-0DAC-0DF15BF0781F}"/>
                </a:ext>
              </a:extLst>
            </p:cNvPr>
            <p:cNvSpPr/>
            <p:nvPr/>
          </p:nvSpPr>
          <p:spPr>
            <a:xfrm>
              <a:off x="6124743" y="1703041"/>
              <a:ext cx="47427" cy="11427"/>
            </a:xfrm>
            <a:custGeom>
              <a:avLst/>
              <a:gdLst/>
              <a:ahLst/>
              <a:cxnLst/>
              <a:rect l="l" t="t" r="r" b="b"/>
              <a:pathLst>
                <a:path w="1490" h="359" extrusionOk="0">
                  <a:moveTo>
                    <a:pt x="179" y="1"/>
                  </a:moveTo>
                  <a:cubicBezTo>
                    <a:pt x="72" y="1"/>
                    <a:pt x="1" y="72"/>
                    <a:pt x="1" y="180"/>
                  </a:cubicBezTo>
                  <a:cubicBezTo>
                    <a:pt x="1" y="275"/>
                    <a:pt x="72" y="358"/>
                    <a:pt x="179" y="358"/>
                  </a:cubicBezTo>
                  <a:lnTo>
                    <a:pt x="1310" y="358"/>
                  </a:lnTo>
                  <a:cubicBezTo>
                    <a:pt x="1418" y="358"/>
                    <a:pt x="1489" y="275"/>
                    <a:pt x="1489" y="180"/>
                  </a:cubicBezTo>
                  <a:cubicBezTo>
                    <a:pt x="1489" y="72"/>
                    <a:pt x="1406"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16675;p92">
              <a:extLst>
                <a:ext uri="{FF2B5EF4-FFF2-40B4-BE49-F238E27FC236}">
                  <a16:creationId xmlns:a16="http://schemas.microsoft.com/office/drawing/2014/main" id="{134E16F0-EFE6-1202-BC6A-9A77BA79DF8D}"/>
                </a:ext>
              </a:extLst>
            </p:cNvPr>
            <p:cNvSpPr/>
            <p:nvPr/>
          </p:nvSpPr>
          <p:spPr>
            <a:xfrm>
              <a:off x="6292646" y="1703041"/>
              <a:ext cx="47395" cy="11427"/>
            </a:xfrm>
            <a:custGeom>
              <a:avLst/>
              <a:gdLst/>
              <a:ahLst/>
              <a:cxnLst/>
              <a:rect l="l" t="t" r="r" b="b"/>
              <a:pathLst>
                <a:path w="1489" h="359" extrusionOk="0">
                  <a:moveTo>
                    <a:pt x="179" y="1"/>
                  </a:moveTo>
                  <a:cubicBezTo>
                    <a:pt x="72" y="1"/>
                    <a:pt x="0" y="72"/>
                    <a:pt x="0" y="180"/>
                  </a:cubicBezTo>
                  <a:cubicBezTo>
                    <a:pt x="0" y="275"/>
                    <a:pt x="72" y="358"/>
                    <a:pt x="179" y="358"/>
                  </a:cubicBezTo>
                  <a:lnTo>
                    <a:pt x="1310" y="358"/>
                  </a:lnTo>
                  <a:cubicBezTo>
                    <a:pt x="1405" y="358"/>
                    <a:pt x="1489" y="275"/>
                    <a:pt x="1489" y="180"/>
                  </a:cubicBezTo>
                  <a:cubicBezTo>
                    <a:pt x="1489" y="72"/>
                    <a:pt x="1405"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16676;p92">
              <a:extLst>
                <a:ext uri="{FF2B5EF4-FFF2-40B4-BE49-F238E27FC236}">
                  <a16:creationId xmlns:a16="http://schemas.microsoft.com/office/drawing/2014/main" id="{EE688167-0E1E-9454-8F4B-DCB6E1BD8E9C}"/>
                </a:ext>
              </a:extLst>
            </p:cNvPr>
            <p:cNvSpPr/>
            <p:nvPr/>
          </p:nvSpPr>
          <p:spPr>
            <a:xfrm>
              <a:off x="6124743" y="1750818"/>
              <a:ext cx="47427" cy="11395"/>
            </a:xfrm>
            <a:custGeom>
              <a:avLst/>
              <a:gdLst/>
              <a:ahLst/>
              <a:cxnLst/>
              <a:rect l="l" t="t" r="r" b="b"/>
              <a:pathLst>
                <a:path w="1490" h="358" extrusionOk="0">
                  <a:moveTo>
                    <a:pt x="179" y="0"/>
                  </a:moveTo>
                  <a:cubicBezTo>
                    <a:pt x="72" y="0"/>
                    <a:pt x="1" y="72"/>
                    <a:pt x="1" y="179"/>
                  </a:cubicBezTo>
                  <a:cubicBezTo>
                    <a:pt x="1" y="286"/>
                    <a:pt x="72" y="357"/>
                    <a:pt x="179" y="357"/>
                  </a:cubicBezTo>
                  <a:lnTo>
                    <a:pt x="1310" y="357"/>
                  </a:lnTo>
                  <a:cubicBezTo>
                    <a:pt x="1418" y="357"/>
                    <a:pt x="1489" y="286"/>
                    <a:pt x="1489" y="179"/>
                  </a:cubicBezTo>
                  <a:cubicBezTo>
                    <a:pt x="1489" y="72"/>
                    <a:pt x="1406"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16677;p92">
              <a:extLst>
                <a:ext uri="{FF2B5EF4-FFF2-40B4-BE49-F238E27FC236}">
                  <a16:creationId xmlns:a16="http://schemas.microsoft.com/office/drawing/2014/main" id="{44A60BD6-D235-6BFD-8949-6EE61140FB69}"/>
                </a:ext>
              </a:extLst>
            </p:cNvPr>
            <p:cNvSpPr/>
            <p:nvPr/>
          </p:nvSpPr>
          <p:spPr>
            <a:xfrm>
              <a:off x="6208520" y="1750818"/>
              <a:ext cx="47395" cy="11395"/>
            </a:xfrm>
            <a:custGeom>
              <a:avLst/>
              <a:gdLst/>
              <a:ahLst/>
              <a:cxnLst/>
              <a:rect l="l" t="t" r="r" b="b"/>
              <a:pathLst>
                <a:path w="1489" h="358" extrusionOk="0">
                  <a:moveTo>
                    <a:pt x="179" y="0"/>
                  </a:moveTo>
                  <a:cubicBezTo>
                    <a:pt x="83" y="0"/>
                    <a:pt x="0" y="72"/>
                    <a:pt x="0" y="179"/>
                  </a:cubicBezTo>
                  <a:cubicBezTo>
                    <a:pt x="0" y="286"/>
                    <a:pt x="83" y="357"/>
                    <a:pt x="179" y="357"/>
                  </a:cubicBezTo>
                  <a:lnTo>
                    <a:pt x="1310" y="357"/>
                  </a:lnTo>
                  <a:cubicBezTo>
                    <a:pt x="1417" y="357"/>
                    <a:pt x="1488" y="286"/>
                    <a:pt x="1488" y="179"/>
                  </a:cubicBezTo>
                  <a:cubicBezTo>
                    <a:pt x="1488" y="72"/>
                    <a:pt x="1405"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16678;p92">
              <a:extLst>
                <a:ext uri="{FF2B5EF4-FFF2-40B4-BE49-F238E27FC236}">
                  <a16:creationId xmlns:a16="http://schemas.microsoft.com/office/drawing/2014/main" id="{FC13386B-EE27-41CD-2197-69CF9C0837D4}"/>
                </a:ext>
              </a:extLst>
            </p:cNvPr>
            <p:cNvSpPr/>
            <p:nvPr/>
          </p:nvSpPr>
          <p:spPr>
            <a:xfrm>
              <a:off x="6376391" y="1750818"/>
              <a:ext cx="47395" cy="11395"/>
            </a:xfrm>
            <a:custGeom>
              <a:avLst/>
              <a:gdLst/>
              <a:ahLst/>
              <a:cxnLst/>
              <a:rect l="l" t="t" r="r" b="b"/>
              <a:pathLst>
                <a:path w="1489" h="358" extrusionOk="0">
                  <a:moveTo>
                    <a:pt x="179" y="0"/>
                  </a:moveTo>
                  <a:cubicBezTo>
                    <a:pt x="72" y="0"/>
                    <a:pt x="1" y="72"/>
                    <a:pt x="1" y="179"/>
                  </a:cubicBezTo>
                  <a:cubicBezTo>
                    <a:pt x="1" y="286"/>
                    <a:pt x="72" y="357"/>
                    <a:pt x="179" y="357"/>
                  </a:cubicBezTo>
                  <a:lnTo>
                    <a:pt x="1310" y="357"/>
                  </a:lnTo>
                  <a:cubicBezTo>
                    <a:pt x="1417" y="357"/>
                    <a:pt x="1489" y="286"/>
                    <a:pt x="1489" y="179"/>
                  </a:cubicBezTo>
                  <a:cubicBezTo>
                    <a:pt x="1489" y="72"/>
                    <a:pt x="1417"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16679;p92">
              <a:extLst>
                <a:ext uri="{FF2B5EF4-FFF2-40B4-BE49-F238E27FC236}">
                  <a16:creationId xmlns:a16="http://schemas.microsoft.com/office/drawing/2014/main" id="{1B8D8D43-2181-B56F-1430-CAEB4A1482AF}"/>
                </a:ext>
              </a:extLst>
            </p:cNvPr>
            <p:cNvSpPr/>
            <p:nvPr/>
          </p:nvSpPr>
          <p:spPr>
            <a:xfrm>
              <a:off x="6208520" y="1798563"/>
              <a:ext cx="47395" cy="11395"/>
            </a:xfrm>
            <a:custGeom>
              <a:avLst/>
              <a:gdLst/>
              <a:ahLst/>
              <a:cxnLst/>
              <a:rect l="l" t="t" r="r" b="b"/>
              <a:pathLst>
                <a:path w="1489" h="358" extrusionOk="0">
                  <a:moveTo>
                    <a:pt x="179" y="0"/>
                  </a:moveTo>
                  <a:cubicBezTo>
                    <a:pt x="83" y="0"/>
                    <a:pt x="0" y="72"/>
                    <a:pt x="0" y="179"/>
                  </a:cubicBezTo>
                  <a:cubicBezTo>
                    <a:pt x="0" y="286"/>
                    <a:pt x="83" y="357"/>
                    <a:pt x="179" y="357"/>
                  </a:cubicBezTo>
                  <a:lnTo>
                    <a:pt x="1310" y="357"/>
                  </a:lnTo>
                  <a:cubicBezTo>
                    <a:pt x="1417" y="357"/>
                    <a:pt x="1488" y="286"/>
                    <a:pt x="1488" y="179"/>
                  </a:cubicBezTo>
                  <a:cubicBezTo>
                    <a:pt x="1488" y="72"/>
                    <a:pt x="1405"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16680;p92">
              <a:extLst>
                <a:ext uri="{FF2B5EF4-FFF2-40B4-BE49-F238E27FC236}">
                  <a16:creationId xmlns:a16="http://schemas.microsoft.com/office/drawing/2014/main" id="{CEAF03FA-F537-4889-F37C-61AE02257099}"/>
                </a:ext>
              </a:extLst>
            </p:cNvPr>
            <p:cNvSpPr/>
            <p:nvPr/>
          </p:nvSpPr>
          <p:spPr>
            <a:xfrm>
              <a:off x="6292646" y="1798563"/>
              <a:ext cx="47395" cy="11395"/>
            </a:xfrm>
            <a:custGeom>
              <a:avLst/>
              <a:gdLst/>
              <a:ahLst/>
              <a:cxnLst/>
              <a:rect l="l" t="t" r="r" b="b"/>
              <a:pathLst>
                <a:path w="1489" h="358" extrusionOk="0">
                  <a:moveTo>
                    <a:pt x="179" y="0"/>
                  </a:moveTo>
                  <a:cubicBezTo>
                    <a:pt x="72" y="0"/>
                    <a:pt x="0" y="72"/>
                    <a:pt x="0" y="179"/>
                  </a:cubicBezTo>
                  <a:cubicBezTo>
                    <a:pt x="0" y="286"/>
                    <a:pt x="72" y="357"/>
                    <a:pt x="179" y="357"/>
                  </a:cubicBezTo>
                  <a:lnTo>
                    <a:pt x="1310" y="357"/>
                  </a:lnTo>
                  <a:cubicBezTo>
                    <a:pt x="1405" y="357"/>
                    <a:pt x="1489" y="286"/>
                    <a:pt x="1489" y="179"/>
                  </a:cubicBezTo>
                  <a:cubicBezTo>
                    <a:pt x="1489" y="72"/>
                    <a:pt x="1405"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16681;p92">
              <a:extLst>
                <a:ext uri="{FF2B5EF4-FFF2-40B4-BE49-F238E27FC236}">
                  <a16:creationId xmlns:a16="http://schemas.microsoft.com/office/drawing/2014/main" id="{198E7AFD-11D0-C9F2-BD97-60DD2BA6B2C3}"/>
                </a:ext>
              </a:extLst>
            </p:cNvPr>
            <p:cNvSpPr/>
            <p:nvPr/>
          </p:nvSpPr>
          <p:spPr>
            <a:xfrm>
              <a:off x="6376391" y="1798563"/>
              <a:ext cx="47395" cy="11395"/>
            </a:xfrm>
            <a:custGeom>
              <a:avLst/>
              <a:gdLst/>
              <a:ahLst/>
              <a:cxnLst/>
              <a:rect l="l" t="t" r="r" b="b"/>
              <a:pathLst>
                <a:path w="1489" h="358" extrusionOk="0">
                  <a:moveTo>
                    <a:pt x="179" y="0"/>
                  </a:moveTo>
                  <a:cubicBezTo>
                    <a:pt x="72" y="0"/>
                    <a:pt x="1" y="72"/>
                    <a:pt x="1" y="179"/>
                  </a:cubicBezTo>
                  <a:cubicBezTo>
                    <a:pt x="1" y="286"/>
                    <a:pt x="72" y="357"/>
                    <a:pt x="179" y="357"/>
                  </a:cubicBezTo>
                  <a:lnTo>
                    <a:pt x="1310" y="357"/>
                  </a:lnTo>
                  <a:cubicBezTo>
                    <a:pt x="1417" y="357"/>
                    <a:pt x="1489" y="286"/>
                    <a:pt x="1489" y="179"/>
                  </a:cubicBezTo>
                  <a:cubicBezTo>
                    <a:pt x="1489" y="72"/>
                    <a:pt x="1417"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16682;p92">
              <a:extLst>
                <a:ext uri="{FF2B5EF4-FFF2-40B4-BE49-F238E27FC236}">
                  <a16:creationId xmlns:a16="http://schemas.microsoft.com/office/drawing/2014/main" id="{895D6D11-03E0-7055-BF24-245A76BAE2EC}"/>
                </a:ext>
              </a:extLst>
            </p:cNvPr>
            <p:cNvSpPr/>
            <p:nvPr/>
          </p:nvSpPr>
          <p:spPr>
            <a:xfrm>
              <a:off x="6207756" y="1690723"/>
              <a:ext cx="48923" cy="35108"/>
            </a:xfrm>
            <a:custGeom>
              <a:avLst/>
              <a:gdLst/>
              <a:ahLst/>
              <a:cxnLst/>
              <a:rect l="l" t="t" r="r" b="b"/>
              <a:pathLst>
                <a:path w="1537" h="1103" extrusionOk="0">
                  <a:moveTo>
                    <a:pt x="1328" y="1"/>
                  </a:moveTo>
                  <a:cubicBezTo>
                    <a:pt x="1283" y="1"/>
                    <a:pt x="1239" y="19"/>
                    <a:pt x="1203" y="55"/>
                  </a:cubicBezTo>
                  <a:lnTo>
                    <a:pt x="584" y="686"/>
                  </a:lnTo>
                  <a:lnTo>
                    <a:pt x="322" y="436"/>
                  </a:lnTo>
                  <a:cubicBezTo>
                    <a:pt x="286" y="394"/>
                    <a:pt x="241" y="373"/>
                    <a:pt x="197" y="373"/>
                  </a:cubicBezTo>
                  <a:cubicBezTo>
                    <a:pt x="152" y="373"/>
                    <a:pt x="107" y="394"/>
                    <a:pt x="72" y="436"/>
                  </a:cubicBezTo>
                  <a:cubicBezTo>
                    <a:pt x="0" y="507"/>
                    <a:pt x="0" y="614"/>
                    <a:pt x="72" y="686"/>
                  </a:cubicBezTo>
                  <a:lnTo>
                    <a:pt x="441" y="1055"/>
                  </a:lnTo>
                  <a:cubicBezTo>
                    <a:pt x="477" y="1078"/>
                    <a:pt x="512" y="1102"/>
                    <a:pt x="560" y="1102"/>
                  </a:cubicBezTo>
                  <a:cubicBezTo>
                    <a:pt x="607" y="1102"/>
                    <a:pt x="655" y="1078"/>
                    <a:pt x="679" y="1055"/>
                  </a:cubicBezTo>
                  <a:lnTo>
                    <a:pt x="1441" y="293"/>
                  </a:lnTo>
                  <a:cubicBezTo>
                    <a:pt x="1536" y="233"/>
                    <a:pt x="1536" y="138"/>
                    <a:pt x="1453" y="55"/>
                  </a:cubicBezTo>
                  <a:cubicBezTo>
                    <a:pt x="1417" y="19"/>
                    <a:pt x="1372" y="1"/>
                    <a:pt x="13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16683;p92">
              <a:extLst>
                <a:ext uri="{FF2B5EF4-FFF2-40B4-BE49-F238E27FC236}">
                  <a16:creationId xmlns:a16="http://schemas.microsoft.com/office/drawing/2014/main" id="{1E94CFCA-39AB-37C2-C16A-7EA2D8A8A929}"/>
                </a:ext>
              </a:extLst>
            </p:cNvPr>
            <p:cNvSpPr/>
            <p:nvPr/>
          </p:nvSpPr>
          <p:spPr>
            <a:xfrm>
              <a:off x="6376009" y="1690723"/>
              <a:ext cx="48159" cy="35108"/>
            </a:xfrm>
            <a:custGeom>
              <a:avLst/>
              <a:gdLst/>
              <a:ahLst/>
              <a:cxnLst/>
              <a:rect l="l" t="t" r="r" b="b"/>
              <a:pathLst>
                <a:path w="1513" h="1103" extrusionOk="0">
                  <a:moveTo>
                    <a:pt x="1328" y="1"/>
                  </a:moveTo>
                  <a:cubicBezTo>
                    <a:pt x="1284" y="1"/>
                    <a:pt x="1239" y="19"/>
                    <a:pt x="1203" y="55"/>
                  </a:cubicBezTo>
                  <a:lnTo>
                    <a:pt x="572" y="686"/>
                  </a:lnTo>
                  <a:lnTo>
                    <a:pt x="322" y="436"/>
                  </a:lnTo>
                  <a:cubicBezTo>
                    <a:pt x="286" y="394"/>
                    <a:pt x="242" y="373"/>
                    <a:pt x="197" y="373"/>
                  </a:cubicBezTo>
                  <a:cubicBezTo>
                    <a:pt x="152" y="373"/>
                    <a:pt x="108" y="394"/>
                    <a:pt x="72" y="436"/>
                  </a:cubicBezTo>
                  <a:cubicBezTo>
                    <a:pt x="1" y="507"/>
                    <a:pt x="1" y="614"/>
                    <a:pt x="72" y="686"/>
                  </a:cubicBezTo>
                  <a:lnTo>
                    <a:pt x="441" y="1055"/>
                  </a:lnTo>
                  <a:cubicBezTo>
                    <a:pt x="477" y="1078"/>
                    <a:pt x="513" y="1102"/>
                    <a:pt x="560" y="1102"/>
                  </a:cubicBezTo>
                  <a:cubicBezTo>
                    <a:pt x="608" y="1102"/>
                    <a:pt x="644" y="1078"/>
                    <a:pt x="679" y="1055"/>
                  </a:cubicBezTo>
                  <a:lnTo>
                    <a:pt x="1441" y="293"/>
                  </a:lnTo>
                  <a:cubicBezTo>
                    <a:pt x="1513" y="233"/>
                    <a:pt x="1513" y="138"/>
                    <a:pt x="1453" y="55"/>
                  </a:cubicBezTo>
                  <a:cubicBezTo>
                    <a:pt x="1417" y="19"/>
                    <a:pt x="1373" y="1"/>
                    <a:pt x="13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6684;p92">
              <a:extLst>
                <a:ext uri="{FF2B5EF4-FFF2-40B4-BE49-F238E27FC236}">
                  <a16:creationId xmlns:a16="http://schemas.microsoft.com/office/drawing/2014/main" id="{2EFA06D8-D9B0-BE39-FC6E-775693724938}"/>
                </a:ext>
              </a:extLst>
            </p:cNvPr>
            <p:cNvSpPr/>
            <p:nvPr/>
          </p:nvSpPr>
          <p:spPr>
            <a:xfrm>
              <a:off x="6291500" y="1738595"/>
              <a:ext cx="48923" cy="34981"/>
            </a:xfrm>
            <a:custGeom>
              <a:avLst/>
              <a:gdLst/>
              <a:ahLst/>
              <a:cxnLst/>
              <a:rect l="l" t="t" r="r" b="b"/>
              <a:pathLst>
                <a:path w="1537" h="1099" extrusionOk="0">
                  <a:moveTo>
                    <a:pt x="1334" y="0"/>
                  </a:moveTo>
                  <a:cubicBezTo>
                    <a:pt x="1289" y="0"/>
                    <a:pt x="1245" y="21"/>
                    <a:pt x="1203" y="63"/>
                  </a:cubicBezTo>
                  <a:lnTo>
                    <a:pt x="584" y="682"/>
                  </a:lnTo>
                  <a:lnTo>
                    <a:pt x="322" y="432"/>
                  </a:lnTo>
                  <a:cubicBezTo>
                    <a:pt x="286" y="396"/>
                    <a:pt x="242" y="378"/>
                    <a:pt x="197" y="378"/>
                  </a:cubicBezTo>
                  <a:cubicBezTo>
                    <a:pt x="152" y="378"/>
                    <a:pt x="108" y="396"/>
                    <a:pt x="72" y="432"/>
                  </a:cubicBezTo>
                  <a:cubicBezTo>
                    <a:pt x="1" y="503"/>
                    <a:pt x="1" y="610"/>
                    <a:pt x="72" y="682"/>
                  </a:cubicBezTo>
                  <a:lnTo>
                    <a:pt x="441" y="1051"/>
                  </a:lnTo>
                  <a:cubicBezTo>
                    <a:pt x="477" y="1087"/>
                    <a:pt x="524" y="1098"/>
                    <a:pt x="560" y="1098"/>
                  </a:cubicBezTo>
                  <a:cubicBezTo>
                    <a:pt x="608" y="1098"/>
                    <a:pt x="655" y="1087"/>
                    <a:pt x="679" y="1051"/>
                  </a:cubicBezTo>
                  <a:lnTo>
                    <a:pt x="1441" y="301"/>
                  </a:lnTo>
                  <a:cubicBezTo>
                    <a:pt x="1536" y="241"/>
                    <a:pt x="1536" y="134"/>
                    <a:pt x="1465" y="63"/>
                  </a:cubicBezTo>
                  <a:cubicBezTo>
                    <a:pt x="1423" y="21"/>
                    <a:pt x="1379" y="0"/>
                    <a:pt x="1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6685;p92">
              <a:extLst>
                <a:ext uri="{FF2B5EF4-FFF2-40B4-BE49-F238E27FC236}">
                  <a16:creationId xmlns:a16="http://schemas.microsoft.com/office/drawing/2014/main" id="{791F4925-358E-D628-A222-F12DB56F8091}"/>
                </a:ext>
              </a:extLst>
            </p:cNvPr>
            <p:cNvSpPr/>
            <p:nvPr/>
          </p:nvSpPr>
          <p:spPr>
            <a:xfrm>
              <a:off x="6123629" y="1786627"/>
              <a:ext cx="48891" cy="34695"/>
            </a:xfrm>
            <a:custGeom>
              <a:avLst/>
              <a:gdLst/>
              <a:ahLst/>
              <a:cxnLst/>
              <a:rect l="l" t="t" r="r" b="b"/>
              <a:pathLst>
                <a:path w="1536" h="1090" extrusionOk="0">
                  <a:moveTo>
                    <a:pt x="1340" y="0"/>
                  </a:moveTo>
                  <a:cubicBezTo>
                    <a:pt x="1295" y="0"/>
                    <a:pt x="1250" y="18"/>
                    <a:pt x="1215" y="54"/>
                  </a:cubicBezTo>
                  <a:lnTo>
                    <a:pt x="583" y="673"/>
                  </a:lnTo>
                  <a:lnTo>
                    <a:pt x="333" y="423"/>
                  </a:lnTo>
                  <a:cubicBezTo>
                    <a:pt x="298" y="387"/>
                    <a:pt x="253" y="369"/>
                    <a:pt x="208" y="369"/>
                  </a:cubicBezTo>
                  <a:cubicBezTo>
                    <a:pt x="164" y="369"/>
                    <a:pt x="119" y="387"/>
                    <a:pt x="83" y="423"/>
                  </a:cubicBezTo>
                  <a:cubicBezTo>
                    <a:pt x="0" y="494"/>
                    <a:pt x="0" y="601"/>
                    <a:pt x="83" y="673"/>
                  </a:cubicBezTo>
                  <a:lnTo>
                    <a:pt x="453" y="1042"/>
                  </a:lnTo>
                  <a:cubicBezTo>
                    <a:pt x="476" y="1078"/>
                    <a:pt x="524" y="1090"/>
                    <a:pt x="572" y="1090"/>
                  </a:cubicBezTo>
                  <a:cubicBezTo>
                    <a:pt x="619" y="1090"/>
                    <a:pt x="655" y="1078"/>
                    <a:pt x="691" y="1042"/>
                  </a:cubicBezTo>
                  <a:lnTo>
                    <a:pt x="1453" y="292"/>
                  </a:lnTo>
                  <a:cubicBezTo>
                    <a:pt x="1536" y="232"/>
                    <a:pt x="1536" y="125"/>
                    <a:pt x="1465" y="54"/>
                  </a:cubicBezTo>
                  <a:cubicBezTo>
                    <a:pt x="1429" y="18"/>
                    <a:pt x="1384" y="0"/>
                    <a:pt x="1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6686;p92">
              <a:extLst>
                <a:ext uri="{FF2B5EF4-FFF2-40B4-BE49-F238E27FC236}">
                  <a16:creationId xmlns:a16="http://schemas.microsoft.com/office/drawing/2014/main" id="{E67F57CF-B726-72BA-665E-12740C82155D}"/>
                </a:ext>
              </a:extLst>
            </p:cNvPr>
            <p:cNvSpPr/>
            <p:nvPr/>
          </p:nvSpPr>
          <p:spPr>
            <a:xfrm>
              <a:off x="6291500" y="1642978"/>
              <a:ext cx="48923" cy="34727"/>
            </a:xfrm>
            <a:custGeom>
              <a:avLst/>
              <a:gdLst/>
              <a:ahLst/>
              <a:cxnLst/>
              <a:rect l="l" t="t" r="r" b="b"/>
              <a:pathLst>
                <a:path w="1537" h="1091" extrusionOk="0">
                  <a:moveTo>
                    <a:pt x="1334" y="1"/>
                  </a:moveTo>
                  <a:cubicBezTo>
                    <a:pt x="1289" y="1"/>
                    <a:pt x="1245" y="19"/>
                    <a:pt x="1203" y="54"/>
                  </a:cubicBezTo>
                  <a:lnTo>
                    <a:pt x="584" y="673"/>
                  </a:lnTo>
                  <a:lnTo>
                    <a:pt x="322" y="423"/>
                  </a:lnTo>
                  <a:cubicBezTo>
                    <a:pt x="286" y="388"/>
                    <a:pt x="242" y="370"/>
                    <a:pt x="197" y="370"/>
                  </a:cubicBezTo>
                  <a:cubicBezTo>
                    <a:pt x="152" y="370"/>
                    <a:pt x="108" y="388"/>
                    <a:pt x="72" y="423"/>
                  </a:cubicBezTo>
                  <a:cubicBezTo>
                    <a:pt x="1" y="495"/>
                    <a:pt x="1" y="602"/>
                    <a:pt x="72" y="673"/>
                  </a:cubicBezTo>
                  <a:lnTo>
                    <a:pt x="441" y="1054"/>
                  </a:lnTo>
                  <a:cubicBezTo>
                    <a:pt x="477" y="1078"/>
                    <a:pt x="524" y="1090"/>
                    <a:pt x="560" y="1090"/>
                  </a:cubicBezTo>
                  <a:cubicBezTo>
                    <a:pt x="608" y="1090"/>
                    <a:pt x="655" y="1078"/>
                    <a:pt x="679" y="1054"/>
                  </a:cubicBezTo>
                  <a:lnTo>
                    <a:pt x="1441" y="292"/>
                  </a:lnTo>
                  <a:cubicBezTo>
                    <a:pt x="1536" y="233"/>
                    <a:pt x="1536" y="114"/>
                    <a:pt x="1465" y="54"/>
                  </a:cubicBezTo>
                  <a:cubicBezTo>
                    <a:pt x="1423" y="19"/>
                    <a:pt x="1379" y="1"/>
                    <a:pt x="1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16687;p92">
            <a:extLst>
              <a:ext uri="{FF2B5EF4-FFF2-40B4-BE49-F238E27FC236}">
                <a16:creationId xmlns:a16="http://schemas.microsoft.com/office/drawing/2014/main" id="{4B08A27A-3964-44CC-DA0F-E616D7B0F944}"/>
              </a:ext>
            </a:extLst>
          </p:cNvPr>
          <p:cNvGrpSpPr/>
          <p:nvPr/>
        </p:nvGrpSpPr>
        <p:grpSpPr>
          <a:xfrm>
            <a:off x="8922315" y="1945631"/>
            <a:ext cx="551644" cy="473571"/>
            <a:chOff x="6558300" y="1538193"/>
            <a:chExt cx="382788" cy="328613"/>
          </a:xfrm>
          <a:solidFill>
            <a:schemeClr val="bg1"/>
          </a:solidFill>
        </p:grpSpPr>
        <p:sp>
          <p:nvSpPr>
            <p:cNvPr id="444" name="Google Shape;16688;p92">
              <a:extLst>
                <a:ext uri="{FF2B5EF4-FFF2-40B4-BE49-F238E27FC236}">
                  <a16:creationId xmlns:a16="http://schemas.microsoft.com/office/drawing/2014/main" id="{45803910-2273-5AD1-0225-9CEDEAFA42AD}"/>
                </a:ext>
              </a:extLst>
            </p:cNvPr>
            <p:cNvSpPr/>
            <p:nvPr/>
          </p:nvSpPr>
          <p:spPr>
            <a:xfrm>
              <a:off x="6558300" y="1538193"/>
              <a:ext cx="382788" cy="328613"/>
            </a:xfrm>
            <a:custGeom>
              <a:avLst/>
              <a:gdLst/>
              <a:ahLst/>
              <a:cxnLst/>
              <a:rect l="l" t="t" r="r" b="b"/>
              <a:pathLst>
                <a:path w="12026" h="10324" extrusionOk="0">
                  <a:moveTo>
                    <a:pt x="6859" y="358"/>
                  </a:moveTo>
                  <a:cubicBezTo>
                    <a:pt x="7037" y="358"/>
                    <a:pt x="7204" y="477"/>
                    <a:pt x="7228" y="656"/>
                  </a:cubicBezTo>
                  <a:lnTo>
                    <a:pt x="7454" y="1691"/>
                  </a:lnTo>
                  <a:lnTo>
                    <a:pt x="4513" y="1691"/>
                  </a:lnTo>
                  <a:lnTo>
                    <a:pt x="4763" y="656"/>
                  </a:lnTo>
                  <a:cubicBezTo>
                    <a:pt x="4811" y="477"/>
                    <a:pt x="4954" y="358"/>
                    <a:pt x="5132" y="358"/>
                  </a:cubicBezTo>
                  <a:close/>
                  <a:moveTo>
                    <a:pt x="2822" y="2037"/>
                  </a:moveTo>
                  <a:lnTo>
                    <a:pt x="2822" y="5835"/>
                  </a:lnTo>
                  <a:lnTo>
                    <a:pt x="2429" y="5835"/>
                  </a:lnTo>
                  <a:lnTo>
                    <a:pt x="2429" y="2037"/>
                  </a:lnTo>
                  <a:close/>
                  <a:moveTo>
                    <a:pt x="9597" y="2037"/>
                  </a:moveTo>
                  <a:lnTo>
                    <a:pt x="9597" y="5835"/>
                  </a:lnTo>
                  <a:lnTo>
                    <a:pt x="9192" y="5835"/>
                  </a:lnTo>
                  <a:lnTo>
                    <a:pt x="9192" y="2037"/>
                  </a:lnTo>
                  <a:close/>
                  <a:moveTo>
                    <a:pt x="8835" y="2037"/>
                  </a:moveTo>
                  <a:lnTo>
                    <a:pt x="8835" y="5835"/>
                  </a:lnTo>
                  <a:lnTo>
                    <a:pt x="8823" y="5835"/>
                  </a:lnTo>
                  <a:cubicBezTo>
                    <a:pt x="8621" y="5835"/>
                    <a:pt x="8466" y="6001"/>
                    <a:pt x="8466" y="6192"/>
                  </a:cubicBezTo>
                  <a:lnTo>
                    <a:pt x="8466" y="6573"/>
                  </a:lnTo>
                  <a:lnTo>
                    <a:pt x="3561" y="6573"/>
                  </a:lnTo>
                  <a:lnTo>
                    <a:pt x="3561" y="6192"/>
                  </a:lnTo>
                  <a:cubicBezTo>
                    <a:pt x="3561" y="5978"/>
                    <a:pt x="3394" y="5835"/>
                    <a:pt x="3203" y="5835"/>
                  </a:cubicBezTo>
                  <a:lnTo>
                    <a:pt x="3180" y="5835"/>
                  </a:lnTo>
                  <a:lnTo>
                    <a:pt x="3180" y="2037"/>
                  </a:lnTo>
                  <a:close/>
                  <a:moveTo>
                    <a:pt x="2084" y="2037"/>
                  </a:moveTo>
                  <a:lnTo>
                    <a:pt x="2084" y="5835"/>
                  </a:lnTo>
                  <a:lnTo>
                    <a:pt x="2072" y="5835"/>
                  </a:lnTo>
                  <a:cubicBezTo>
                    <a:pt x="1858" y="5835"/>
                    <a:pt x="1715" y="6001"/>
                    <a:pt x="1715" y="6192"/>
                  </a:cubicBezTo>
                  <a:lnTo>
                    <a:pt x="1715" y="6573"/>
                  </a:lnTo>
                  <a:lnTo>
                    <a:pt x="1691" y="6573"/>
                  </a:lnTo>
                  <a:cubicBezTo>
                    <a:pt x="1677" y="6573"/>
                    <a:pt x="1663" y="6574"/>
                    <a:pt x="1648" y="6574"/>
                  </a:cubicBezTo>
                  <a:cubicBezTo>
                    <a:pt x="930" y="6574"/>
                    <a:pt x="358" y="5987"/>
                    <a:pt x="358" y="5251"/>
                  </a:cubicBezTo>
                  <a:lnTo>
                    <a:pt x="358" y="2620"/>
                  </a:lnTo>
                  <a:cubicBezTo>
                    <a:pt x="358" y="2299"/>
                    <a:pt x="608" y="2037"/>
                    <a:pt x="941" y="2037"/>
                  </a:cubicBezTo>
                  <a:close/>
                  <a:moveTo>
                    <a:pt x="11097" y="2049"/>
                  </a:moveTo>
                  <a:cubicBezTo>
                    <a:pt x="11419" y="2049"/>
                    <a:pt x="11681" y="2299"/>
                    <a:pt x="11681" y="2632"/>
                  </a:cubicBezTo>
                  <a:lnTo>
                    <a:pt x="11681" y="5263"/>
                  </a:lnTo>
                  <a:cubicBezTo>
                    <a:pt x="11669" y="6001"/>
                    <a:pt x="11073" y="6597"/>
                    <a:pt x="10347" y="6597"/>
                  </a:cubicBezTo>
                  <a:lnTo>
                    <a:pt x="10323" y="6204"/>
                  </a:lnTo>
                  <a:cubicBezTo>
                    <a:pt x="10323" y="6001"/>
                    <a:pt x="10168" y="5847"/>
                    <a:pt x="9966" y="5847"/>
                  </a:cubicBezTo>
                  <a:lnTo>
                    <a:pt x="9954" y="5847"/>
                  </a:lnTo>
                  <a:lnTo>
                    <a:pt x="9954" y="2049"/>
                  </a:lnTo>
                  <a:close/>
                  <a:moveTo>
                    <a:pt x="3180" y="6192"/>
                  </a:moveTo>
                  <a:cubicBezTo>
                    <a:pt x="3180" y="6192"/>
                    <a:pt x="3203" y="6192"/>
                    <a:pt x="3203" y="6204"/>
                  </a:cubicBezTo>
                  <a:lnTo>
                    <a:pt x="3203" y="7144"/>
                  </a:lnTo>
                  <a:cubicBezTo>
                    <a:pt x="3203" y="7144"/>
                    <a:pt x="3203" y="7156"/>
                    <a:pt x="3180" y="7156"/>
                  </a:cubicBezTo>
                  <a:lnTo>
                    <a:pt x="2048" y="7156"/>
                  </a:lnTo>
                  <a:cubicBezTo>
                    <a:pt x="2048" y="7156"/>
                    <a:pt x="2037" y="7156"/>
                    <a:pt x="2037" y="7144"/>
                  </a:cubicBezTo>
                  <a:lnTo>
                    <a:pt x="2037" y="6204"/>
                  </a:lnTo>
                  <a:cubicBezTo>
                    <a:pt x="2037" y="6204"/>
                    <a:pt x="2037" y="6192"/>
                    <a:pt x="2048" y="6192"/>
                  </a:cubicBezTo>
                  <a:lnTo>
                    <a:pt x="2441" y="6192"/>
                  </a:lnTo>
                  <a:lnTo>
                    <a:pt x="2441" y="6573"/>
                  </a:lnTo>
                  <a:cubicBezTo>
                    <a:pt x="2441" y="6668"/>
                    <a:pt x="2525" y="6752"/>
                    <a:pt x="2620" y="6752"/>
                  </a:cubicBezTo>
                  <a:cubicBezTo>
                    <a:pt x="2727" y="6752"/>
                    <a:pt x="2799" y="6680"/>
                    <a:pt x="2799" y="6573"/>
                  </a:cubicBezTo>
                  <a:lnTo>
                    <a:pt x="2799" y="6192"/>
                  </a:lnTo>
                  <a:close/>
                  <a:moveTo>
                    <a:pt x="9966" y="6192"/>
                  </a:moveTo>
                  <a:cubicBezTo>
                    <a:pt x="9966" y="6192"/>
                    <a:pt x="9978" y="6192"/>
                    <a:pt x="9978" y="6204"/>
                  </a:cubicBezTo>
                  <a:lnTo>
                    <a:pt x="9990" y="7144"/>
                  </a:lnTo>
                  <a:lnTo>
                    <a:pt x="8835" y="7156"/>
                  </a:lnTo>
                  <a:cubicBezTo>
                    <a:pt x="8835" y="7156"/>
                    <a:pt x="8823" y="7156"/>
                    <a:pt x="8823" y="7144"/>
                  </a:cubicBezTo>
                  <a:lnTo>
                    <a:pt x="8823" y="6204"/>
                  </a:lnTo>
                  <a:cubicBezTo>
                    <a:pt x="8823" y="6204"/>
                    <a:pt x="8823" y="6192"/>
                    <a:pt x="8835" y="6192"/>
                  </a:cubicBezTo>
                  <a:lnTo>
                    <a:pt x="9228" y="6192"/>
                  </a:lnTo>
                  <a:lnTo>
                    <a:pt x="9228" y="6573"/>
                  </a:lnTo>
                  <a:cubicBezTo>
                    <a:pt x="9228" y="6680"/>
                    <a:pt x="9299" y="6752"/>
                    <a:pt x="9406" y="6752"/>
                  </a:cubicBezTo>
                  <a:cubicBezTo>
                    <a:pt x="9514" y="6752"/>
                    <a:pt x="9585" y="6680"/>
                    <a:pt x="9585" y="6573"/>
                  </a:cubicBezTo>
                  <a:lnTo>
                    <a:pt x="9585" y="6192"/>
                  </a:lnTo>
                  <a:close/>
                  <a:moveTo>
                    <a:pt x="727" y="6632"/>
                  </a:moveTo>
                  <a:cubicBezTo>
                    <a:pt x="989" y="6823"/>
                    <a:pt x="1322" y="6930"/>
                    <a:pt x="1679" y="6930"/>
                  </a:cubicBezTo>
                  <a:lnTo>
                    <a:pt x="1691" y="6930"/>
                  </a:lnTo>
                  <a:lnTo>
                    <a:pt x="1691" y="7121"/>
                  </a:lnTo>
                  <a:cubicBezTo>
                    <a:pt x="1691" y="7335"/>
                    <a:pt x="1858" y="7478"/>
                    <a:pt x="2048" y="7478"/>
                  </a:cubicBezTo>
                  <a:lnTo>
                    <a:pt x="2810" y="7478"/>
                  </a:lnTo>
                  <a:lnTo>
                    <a:pt x="2810" y="9966"/>
                  </a:lnTo>
                  <a:lnTo>
                    <a:pt x="2429" y="9966"/>
                  </a:lnTo>
                  <a:lnTo>
                    <a:pt x="2429" y="8085"/>
                  </a:lnTo>
                  <a:cubicBezTo>
                    <a:pt x="2429" y="7978"/>
                    <a:pt x="2346" y="7906"/>
                    <a:pt x="2239" y="7906"/>
                  </a:cubicBezTo>
                  <a:cubicBezTo>
                    <a:pt x="2144" y="7906"/>
                    <a:pt x="2060" y="7978"/>
                    <a:pt x="2060" y="8085"/>
                  </a:cubicBezTo>
                  <a:lnTo>
                    <a:pt x="2060" y="9966"/>
                  </a:lnTo>
                  <a:lnTo>
                    <a:pt x="1108" y="9966"/>
                  </a:lnTo>
                  <a:cubicBezTo>
                    <a:pt x="905" y="9966"/>
                    <a:pt x="727" y="9788"/>
                    <a:pt x="727" y="9585"/>
                  </a:cubicBezTo>
                  <a:lnTo>
                    <a:pt x="727" y="6632"/>
                  </a:lnTo>
                  <a:close/>
                  <a:moveTo>
                    <a:pt x="8466" y="6942"/>
                  </a:moveTo>
                  <a:lnTo>
                    <a:pt x="8466" y="7144"/>
                  </a:lnTo>
                  <a:cubicBezTo>
                    <a:pt x="8466" y="7347"/>
                    <a:pt x="8633" y="7502"/>
                    <a:pt x="8823" y="7502"/>
                  </a:cubicBezTo>
                  <a:lnTo>
                    <a:pt x="9585" y="7502"/>
                  </a:lnTo>
                  <a:lnTo>
                    <a:pt x="9597" y="9966"/>
                  </a:lnTo>
                  <a:lnTo>
                    <a:pt x="9192" y="9966"/>
                  </a:lnTo>
                  <a:lnTo>
                    <a:pt x="9192" y="8085"/>
                  </a:lnTo>
                  <a:cubicBezTo>
                    <a:pt x="9192" y="7978"/>
                    <a:pt x="9121" y="7906"/>
                    <a:pt x="9014" y="7906"/>
                  </a:cubicBezTo>
                  <a:cubicBezTo>
                    <a:pt x="8906" y="7906"/>
                    <a:pt x="8835" y="7978"/>
                    <a:pt x="8835" y="8085"/>
                  </a:cubicBezTo>
                  <a:lnTo>
                    <a:pt x="8835" y="9966"/>
                  </a:lnTo>
                  <a:lnTo>
                    <a:pt x="3168" y="9966"/>
                  </a:lnTo>
                  <a:lnTo>
                    <a:pt x="3168" y="7502"/>
                  </a:lnTo>
                  <a:lnTo>
                    <a:pt x="3180" y="7502"/>
                  </a:lnTo>
                  <a:cubicBezTo>
                    <a:pt x="3394" y="7502"/>
                    <a:pt x="3537" y="7335"/>
                    <a:pt x="3537" y="7144"/>
                  </a:cubicBezTo>
                  <a:lnTo>
                    <a:pt x="3537" y="6942"/>
                  </a:lnTo>
                  <a:close/>
                  <a:moveTo>
                    <a:pt x="11300" y="6656"/>
                  </a:moveTo>
                  <a:lnTo>
                    <a:pt x="11300" y="9585"/>
                  </a:lnTo>
                  <a:cubicBezTo>
                    <a:pt x="11300" y="9788"/>
                    <a:pt x="11121" y="9966"/>
                    <a:pt x="10907" y="9966"/>
                  </a:cubicBezTo>
                  <a:lnTo>
                    <a:pt x="9954" y="9966"/>
                  </a:lnTo>
                  <a:lnTo>
                    <a:pt x="9954" y="7502"/>
                  </a:lnTo>
                  <a:lnTo>
                    <a:pt x="9966" y="7502"/>
                  </a:lnTo>
                  <a:cubicBezTo>
                    <a:pt x="10180" y="7502"/>
                    <a:pt x="10323" y="7335"/>
                    <a:pt x="10323" y="7144"/>
                  </a:cubicBezTo>
                  <a:lnTo>
                    <a:pt x="10323" y="6954"/>
                  </a:lnTo>
                  <a:lnTo>
                    <a:pt x="10347" y="6954"/>
                  </a:lnTo>
                  <a:cubicBezTo>
                    <a:pt x="10704" y="6954"/>
                    <a:pt x="11026" y="6847"/>
                    <a:pt x="11300" y="6656"/>
                  </a:cubicBezTo>
                  <a:close/>
                  <a:moveTo>
                    <a:pt x="5144" y="1"/>
                  </a:moveTo>
                  <a:cubicBezTo>
                    <a:pt x="4787" y="1"/>
                    <a:pt x="4489" y="239"/>
                    <a:pt x="4418" y="584"/>
                  </a:cubicBezTo>
                  <a:lnTo>
                    <a:pt x="4168" y="1691"/>
                  </a:lnTo>
                  <a:lnTo>
                    <a:pt x="917" y="1691"/>
                  </a:lnTo>
                  <a:cubicBezTo>
                    <a:pt x="417" y="1691"/>
                    <a:pt x="1" y="2108"/>
                    <a:pt x="1" y="2620"/>
                  </a:cubicBezTo>
                  <a:lnTo>
                    <a:pt x="1" y="5251"/>
                  </a:lnTo>
                  <a:cubicBezTo>
                    <a:pt x="1" y="5656"/>
                    <a:pt x="132" y="6025"/>
                    <a:pt x="370" y="6311"/>
                  </a:cubicBezTo>
                  <a:lnTo>
                    <a:pt x="370" y="9585"/>
                  </a:lnTo>
                  <a:cubicBezTo>
                    <a:pt x="370" y="9990"/>
                    <a:pt x="703" y="10323"/>
                    <a:pt x="1120" y="10323"/>
                  </a:cubicBezTo>
                  <a:lnTo>
                    <a:pt x="10907" y="10323"/>
                  </a:lnTo>
                  <a:cubicBezTo>
                    <a:pt x="11311" y="10323"/>
                    <a:pt x="11657" y="10002"/>
                    <a:pt x="11657" y="9585"/>
                  </a:cubicBezTo>
                  <a:lnTo>
                    <a:pt x="11657" y="6311"/>
                  </a:lnTo>
                  <a:cubicBezTo>
                    <a:pt x="11883" y="6025"/>
                    <a:pt x="12026" y="5656"/>
                    <a:pt x="12026" y="5251"/>
                  </a:cubicBezTo>
                  <a:lnTo>
                    <a:pt x="12026" y="2620"/>
                  </a:lnTo>
                  <a:cubicBezTo>
                    <a:pt x="12026" y="2108"/>
                    <a:pt x="11609" y="1691"/>
                    <a:pt x="11097" y="1691"/>
                  </a:cubicBezTo>
                  <a:lnTo>
                    <a:pt x="7859" y="1691"/>
                  </a:lnTo>
                  <a:lnTo>
                    <a:pt x="7609" y="584"/>
                  </a:lnTo>
                  <a:cubicBezTo>
                    <a:pt x="7525" y="239"/>
                    <a:pt x="7228" y="1"/>
                    <a:pt x="6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6689;p92">
              <a:extLst>
                <a:ext uri="{FF2B5EF4-FFF2-40B4-BE49-F238E27FC236}">
                  <a16:creationId xmlns:a16="http://schemas.microsoft.com/office/drawing/2014/main" id="{ADF91AF1-95C5-8233-1354-933311191CCD}"/>
                </a:ext>
              </a:extLst>
            </p:cNvPr>
            <p:cNvSpPr/>
            <p:nvPr/>
          </p:nvSpPr>
          <p:spPr>
            <a:xfrm>
              <a:off x="6714426" y="1699635"/>
              <a:ext cx="70917" cy="34536"/>
            </a:xfrm>
            <a:custGeom>
              <a:avLst/>
              <a:gdLst/>
              <a:ahLst/>
              <a:cxnLst/>
              <a:rect l="l" t="t" r="r" b="b"/>
              <a:pathLst>
                <a:path w="2228" h="1085" extrusionOk="0">
                  <a:moveTo>
                    <a:pt x="358" y="1"/>
                  </a:moveTo>
                  <a:cubicBezTo>
                    <a:pt x="156" y="1"/>
                    <a:pt x="1" y="167"/>
                    <a:pt x="1" y="358"/>
                  </a:cubicBezTo>
                  <a:lnTo>
                    <a:pt x="1" y="727"/>
                  </a:lnTo>
                  <a:cubicBezTo>
                    <a:pt x="1" y="941"/>
                    <a:pt x="168" y="1084"/>
                    <a:pt x="358" y="1084"/>
                  </a:cubicBezTo>
                  <a:lnTo>
                    <a:pt x="1870" y="1084"/>
                  </a:lnTo>
                  <a:cubicBezTo>
                    <a:pt x="2073" y="1084"/>
                    <a:pt x="2227" y="918"/>
                    <a:pt x="2227" y="727"/>
                  </a:cubicBezTo>
                  <a:lnTo>
                    <a:pt x="2227" y="358"/>
                  </a:lnTo>
                  <a:cubicBezTo>
                    <a:pt x="2227" y="167"/>
                    <a:pt x="2061" y="1"/>
                    <a:pt x="1870" y="1"/>
                  </a:cubicBezTo>
                  <a:lnTo>
                    <a:pt x="1668" y="1"/>
                  </a:lnTo>
                  <a:cubicBezTo>
                    <a:pt x="1573" y="1"/>
                    <a:pt x="1489" y="72"/>
                    <a:pt x="1489" y="179"/>
                  </a:cubicBezTo>
                  <a:cubicBezTo>
                    <a:pt x="1489" y="287"/>
                    <a:pt x="1573" y="358"/>
                    <a:pt x="1668" y="358"/>
                  </a:cubicBezTo>
                  <a:lnTo>
                    <a:pt x="1870" y="358"/>
                  </a:lnTo>
                  <a:cubicBezTo>
                    <a:pt x="1870" y="358"/>
                    <a:pt x="1882" y="358"/>
                    <a:pt x="1882" y="370"/>
                  </a:cubicBezTo>
                  <a:lnTo>
                    <a:pt x="1882" y="751"/>
                  </a:lnTo>
                  <a:cubicBezTo>
                    <a:pt x="1882" y="751"/>
                    <a:pt x="1882" y="763"/>
                    <a:pt x="1870" y="763"/>
                  </a:cubicBezTo>
                  <a:lnTo>
                    <a:pt x="358" y="763"/>
                  </a:lnTo>
                  <a:cubicBezTo>
                    <a:pt x="358" y="763"/>
                    <a:pt x="346" y="763"/>
                    <a:pt x="346" y="751"/>
                  </a:cubicBezTo>
                  <a:lnTo>
                    <a:pt x="346" y="370"/>
                  </a:lnTo>
                  <a:cubicBezTo>
                    <a:pt x="346" y="370"/>
                    <a:pt x="346" y="358"/>
                    <a:pt x="358" y="358"/>
                  </a:cubicBezTo>
                  <a:lnTo>
                    <a:pt x="930" y="358"/>
                  </a:lnTo>
                  <a:cubicBezTo>
                    <a:pt x="1037" y="358"/>
                    <a:pt x="1108" y="287"/>
                    <a:pt x="1108" y="179"/>
                  </a:cubicBezTo>
                  <a:cubicBezTo>
                    <a:pt x="1108" y="72"/>
                    <a:pt x="1037" y="1"/>
                    <a:pt x="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16690;p92">
            <a:extLst>
              <a:ext uri="{FF2B5EF4-FFF2-40B4-BE49-F238E27FC236}">
                <a16:creationId xmlns:a16="http://schemas.microsoft.com/office/drawing/2014/main" id="{86947B50-DD0B-B796-1A01-2BFC5C8D3A94}"/>
              </a:ext>
            </a:extLst>
          </p:cNvPr>
          <p:cNvGrpSpPr/>
          <p:nvPr/>
        </p:nvGrpSpPr>
        <p:grpSpPr>
          <a:xfrm>
            <a:off x="6956195" y="1906870"/>
            <a:ext cx="374123" cy="498663"/>
            <a:chOff x="5194002" y="1511297"/>
            <a:chExt cx="259605" cy="346024"/>
          </a:xfrm>
          <a:solidFill>
            <a:schemeClr val="bg1"/>
          </a:solidFill>
        </p:grpSpPr>
        <p:sp>
          <p:nvSpPr>
            <p:cNvPr id="447" name="Google Shape;16691;p92">
              <a:extLst>
                <a:ext uri="{FF2B5EF4-FFF2-40B4-BE49-F238E27FC236}">
                  <a16:creationId xmlns:a16="http://schemas.microsoft.com/office/drawing/2014/main" id="{6744B77B-0F29-F6F6-1857-C07C619E8A67}"/>
                </a:ext>
              </a:extLst>
            </p:cNvPr>
            <p:cNvSpPr/>
            <p:nvPr/>
          </p:nvSpPr>
          <p:spPr>
            <a:xfrm>
              <a:off x="5216729" y="1543636"/>
              <a:ext cx="169431" cy="159436"/>
            </a:xfrm>
            <a:custGeom>
              <a:avLst/>
              <a:gdLst/>
              <a:ahLst/>
              <a:cxnLst/>
              <a:rect l="l" t="t" r="r" b="b"/>
              <a:pathLst>
                <a:path w="5323" h="5009" extrusionOk="0">
                  <a:moveTo>
                    <a:pt x="3353" y="0"/>
                  </a:moveTo>
                  <a:cubicBezTo>
                    <a:pt x="2568" y="0"/>
                    <a:pt x="1788" y="303"/>
                    <a:pt x="1203" y="901"/>
                  </a:cubicBezTo>
                  <a:cubicBezTo>
                    <a:pt x="96" y="1997"/>
                    <a:pt x="0" y="3747"/>
                    <a:pt x="965" y="4949"/>
                  </a:cubicBezTo>
                  <a:cubicBezTo>
                    <a:pt x="1001" y="4997"/>
                    <a:pt x="1036" y="5009"/>
                    <a:pt x="1084" y="5009"/>
                  </a:cubicBezTo>
                  <a:cubicBezTo>
                    <a:pt x="1120" y="5009"/>
                    <a:pt x="1155" y="4985"/>
                    <a:pt x="1191" y="4973"/>
                  </a:cubicBezTo>
                  <a:cubicBezTo>
                    <a:pt x="1262" y="4914"/>
                    <a:pt x="1262" y="4830"/>
                    <a:pt x="1215" y="4759"/>
                  </a:cubicBezTo>
                  <a:cubicBezTo>
                    <a:pt x="358" y="3664"/>
                    <a:pt x="441" y="2104"/>
                    <a:pt x="1429" y="1127"/>
                  </a:cubicBezTo>
                  <a:cubicBezTo>
                    <a:pt x="1957" y="594"/>
                    <a:pt x="2658" y="324"/>
                    <a:pt x="3362" y="324"/>
                  </a:cubicBezTo>
                  <a:cubicBezTo>
                    <a:pt x="3961" y="324"/>
                    <a:pt x="4562" y="519"/>
                    <a:pt x="5061" y="913"/>
                  </a:cubicBezTo>
                  <a:cubicBezTo>
                    <a:pt x="5091" y="939"/>
                    <a:pt x="5127" y="951"/>
                    <a:pt x="5162" y="951"/>
                  </a:cubicBezTo>
                  <a:cubicBezTo>
                    <a:pt x="5208" y="951"/>
                    <a:pt x="5253" y="930"/>
                    <a:pt x="5287" y="889"/>
                  </a:cubicBezTo>
                  <a:cubicBezTo>
                    <a:pt x="5323" y="806"/>
                    <a:pt x="5311" y="711"/>
                    <a:pt x="5251" y="663"/>
                  </a:cubicBezTo>
                  <a:cubicBezTo>
                    <a:pt x="4693" y="220"/>
                    <a:pt x="4021" y="0"/>
                    <a:pt x="33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6692;p92">
              <a:extLst>
                <a:ext uri="{FF2B5EF4-FFF2-40B4-BE49-F238E27FC236}">
                  <a16:creationId xmlns:a16="http://schemas.microsoft.com/office/drawing/2014/main" id="{42D79A55-E1B6-C4B4-5528-686618CF1693}"/>
                </a:ext>
              </a:extLst>
            </p:cNvPr>
            <p:cNvSpPr/>
            <p:nvPr/>
          </p:nvSpPr>
          <p:spPr>
            <a:xfrm>
              <a:off x="5194002" y="1511297"/>
              <a:ext cx="259605" cy="346024"/>
            </a:xfrm>
            <a:custGeom>
              <a:avLst/>
              <a:gdLst/>
              <a:ahLst/>
              <a:cxnLst/>
              <a:rect l="l" t="t" r="r" b="b"/>
              <a:pathLst>
                <a:path w="8156" h="10871" extrusionOk="0">
                  <a:moveTo>
                    <a:pt x="4060" y="322"/>
                  </a:moveTo>
                  <a:cubicBezTo>
                    <a:pt x="6132" y="322"/>
                    <a:pt x="7822" y="2001"/>
                    <a:pt x="7822" y="4084"/>
                  </a:cubicBezTo>
                  <a:cubicBezTo>
                    <a:pt x="7822" y="4977"/>
                    <a:pt x="7632" y="5894"/>
                    <a:pt x="7227" y="6763"/>
                  </a:cubicBezTo>
                  <a:cubicBezTo>
                    <a:pt x="6918" y="7466"/>
                    <a:pt x="6477" y="8168"/>
                    <a:pt x="5906" y="8823"/>
                  </a:cubicBezTo>
                  <a:cubicBezTo>
                    <a:pt x="5120" y="9740"/>
                    <a:pt x="4310" y="10335"/>
                    <a:pt x="4060" y="10537"/>
                  </a:cubicBezTo>
                  <a:cubicBezTo>
                    <a:pt x="3810" y="10359"/>
                    <a:pt x="3000" y="9763"/>
                    <a:pt x="2215" y="8835"/>
                  </a:cubicBezTo>
                  <a:cubicBezTo>
                    <a:pt x="1643" y="8180"/>
                    <a:pt x="1203" y="7477"/>
                    <a:pt x="893" y="6787"/>
                  </a:cubicBezTo>
                  <a:cubicBezTo>
                    <a:pt x="488" y="5906"/>
                    <a:pt x="298" y="5001"/>
                    <a:pt x="298" y="4084"/>
                  </a:cubicBezTo>
                  <a:cubicBezTo>
                    <a:pt x="298" y="2024"/>
                    <a:pt x="1976" y="322"/>
                    <a:pt x="4060" y="322"/>
                  </a:cubicBezTo>
                  <a:close/>
                  <a:moveTo>
                    <a:pt x="4072" y="0"/>
                  </a:moveTo>
                  <a:cubicBezTo>
                    <a:pt x="1834" y="0"/>
                    <a:pt x="0" y="1822"/>
                    <a:pt x="0" y="4072"/>
                  </a:cubicBezTo>
                  <a:cubicBezTo>
                    <a:pt x="0" y="5025"/>
                    <a:pt x="202" y="5977"/>
                    <a:pt x="619" y="6894"/>
                  </a:cubicBezTo>
                  <a:cubicBezTo>
                    <a:pt x="953" y="7632"/>
                    <a:pt x="1405" y="8359"/>
                    <a:pt x="1988" y="9025"/>
                  </a:cubicBezTo>
                  <a:cubicBezTo>
                    <a:pt x="2977" y="10192"/>
                    <a:pt x="3941" y="10835"/>
                    <a:pt x="3989" y="10847"/>
                  </a:cubicBezTo>
                  <a:cubicBezTo>
                    <a:pt x="4012" y="10859"/>
                    <a:pt x="4048" y="10871"/>
                    <a:pt x="4072" y="10871"/>
                  </a:cubicBezTo>
                  <a:cubicBezTo>
                    <a:pt x="4108" y="10871"/>
                    <a:pt x="4132" y="10859"/>
                    <a:pt x="4167" y="10847"/>
                  </a:cubicBezTo>
                  <a:cubicBezTo>
                    <a:pt x="4203" y="10811"/>
                    <a:pt x="5179" y="10168"/>
                    <a:pt x="6156" y="9025"/>
                  </a:cubicBezTo>
                  <a:cubicBezTo>
                    <a:pt x="6739" y="8347"/>
                    <a:pt x="7203" y="7632"/>
                    <a:pt x="7525" y="6894"/>
                  </a:cubicBezTo>
                  <a:cubicBezTo>
                    <a:pt x="7942" y="5977"/>
                    <a:pt x="8156" y="5025"/>
                    <a:pt x="8156" y="4072"/>
                  </a:cubicBezTo>
                  <a:cubicBezTo>
                    <a:pt x="8156" y="1822"/>
                    <a:pt x="6322" y="0"/>
                    <a:pt x="4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6693;p92">
              <a:extLst>
                <a:ext uri="{FF2B5EF4-FFF2-40B4-BE49-F238E27FC236}">
                  <a16:creationId xmlns:a16="http://schemas.microsoft.com/office/drawing/2014/main" id="{564965E4-54DF-EC54-F042-4374CE8F402A}"/>
                </a:ext>
              </a:extLst>
            </p:cNvPr>
            <p:cNvSpPr/>
            <p:nvPr/>
          </p:nvSpPr>
          <p:spPr>
            <a:xfrm>
              <a:off x="5296304" y="1607105"/>
              <a:ext cx="55002" cy="17156"/>
            </a:xfrm>
            <a:custGeom>
              <a:avLst/>
              <a:gdLst/>
              <a:ahLst/>
              <a:cxnLst/>
              <a:rect l="l" t="t" r="r" b="b"/>
              <a:pathLst>
                <a:path w="1728" h="539" extrusionOk="0">
                  <a:moveTo>
                    <a:pt x="629" y="0"/>
                  </a:moveTo>
                  <a:cubicBezTo>
                    <a:pt x="478" y="0"/>
                    <a:pt x="312" y="15"/>
                    <a:pt x="132" y="50"/>
                  </a:cubicBezTo>
                  <a:cubicBezTo>
                    <a:pt x="60" y="62"/>
                    <a:pt x="1" y="122"/>
                    <a:pt x="1" y="217"/>
                  </a:cubicBezTo>
                  <a:lnTo>
                    <a:pt x="1" y="384"/>
                  </a:lnTo>
                  <a:cubicBezTo>
                    <a:pt x="1" y="467"/>
                    <a:pt x="72" y="538"/>
                    <a:pt x="156" y="538"/>
                  </a:cubicBezTo>
                  <a:cubicBezTo>
                    <a:pt x="251" y="538"/>
                    <a:pt x="322" y="467"/>
                    <a:pt x="322" y="384"/>
                  </a:cubicBezTo>
                  <a:lnTo>
                    <a:pt x="322" y="348"/>
                  </a:lnTo>
                  <a:cubicBezTo>
                    <a:pt x="437" y="332"/>
                    <a:pt x="543" y="325"/>
                    <a:pt x="640" y="325"/>
                  </a:cubicBezTo>
                  <a:cubicBezTo>
                    <a:pt x="833" y="325"/>
                    <a:pt x="989" y="352"/>
                    <a:pt x="1108" y="384"/>
                  </a:cubicBezTo>
                  <a:cubicBezTo>
                    <a:pt x="1322" y="443"/>
                    <a:pt x="1441" y="515"/>
                    <a:pt x="1441" y="515"/>
                  </a:cubicBezTo>
                  <a:cubicBezTo>
                    <a:pt x="1465" y="527"/>
                    <a:pt x="1501" y="538"/>
                    <a:pt x="1525" y="538"/>
                  </a:cubicBezTo>
                  <a:cubicBezTo>
                    <a:pt x="1572" y="538"/>
                    <a:pt x="1632" y="515"/>
                    <a:pt x="1668" y="467"/>
                  </a:cubicBezTo>
                  <a:cubicBezTo>
                    <a:pt x="1727" y="396"/>
                    <a:pt x="1691" y="300"/>
                    <a:pt x="1620" y="241"/>
                  </a:cubicBezTo>
                  <a:cubicBezTo>
                    <a:pt x="1591" y="231"/>
                    <a:pt x="1235" y="0"/>
                    <a:pt x="6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6694;p92">
              <a:extLst>
                <a:ext uri="{FF2B5EF4-FFF2-40B4-BE49-F238E27FC236}">
                  <a16:creationId xmlns:a16="http://schemas.microsoft.com/office/drawing/2014/main" id="{62E5A408-8DE9-B683-FF8E-BAEC451259EA}"/>
                </a:ext>
              </a:extLst>
            </p:cNvPr>
            <p:cNvSpPr/>
            <p:nvPr/>
          </p:nvSpPr>
          <p:spPr>
            <a:xfrm>
              <a:off x="5260686" y="1576103"/>
              <a:ext cx="169813" cy="162970"/>
            </a:xfrm>
            <a:custGeom>
              <a:avLst/>
              <a:gdLst/>
              <a:ahLst/>
              <a:cxnLst/>
              <a:rect l="l" t="t" r="r" b="b"/>
              <a:pathLst>
                <a:path w="5335" h="5120" extrusionOk="0">
                  <a:moveTo>
                    <a:pt x="3191" y="322"/>
                  </a:moveTo>
                  <a:lnTo>
                    <a:pt x="3191" y="1108"/>
                  </a:lnTo>
                  <a:cubicBezTo>
                    <a:pt x="3191" y="1250"/>
                    <a:pt x="3156" y="1381"/>
                    <a:pt x="3096" y="1501"/>
                  </a:cubicBezTo>
                  <a:lnTo>
                    <a:pt x="3037" y="1620"/>
                  </a:lnTo>
                  <a:cubicBezTo>
                    <a:pt x="3025" y="1631"/>
                    <a:pt x="3025" y="1667"/>
                    <a:pt x="3025" y="1691"/>
                  </a:cubicBezTo>
                  <a:lnTo>
                    <a:pt x="3025" y="2036"/>
                  </a:lnTo>
                  <a:cubicBezTo>
                    <a:pt x="3025" y="2322"/>
                    <a:pt x="2918" y="2584"/>
                    <a:pt x="2715" y="2786"/>
                  </a:cubicBezTo>
                  <a:cubicBezTo>
                    <a:pt x="2501" y="2977"/>
                    <a:pt x="2239" y="3084"/>
                    <a:pt x="1953" y="3084"/>
                  </a:cubicBezTo>
                  <a:cubicBezTo>
                    <a:pt x="1382" y="3048"/>
                    <a:pt x="941" y="2572"/>
                    <a:pt x="941" y="1989"/>
                  </a:cubicBezTo>
                  <a:lnTo>
                    <a:pt x="941" y="1691"/>
                  </a:lnTo>
                  <a:cubicBezTo>
                    <a:pt x="941" y="1667"/>
                    <a:pt x="941" y="1655"/>
                    <a:pt x="929" y="1620"/>
                  </a:cubicBezTo>
                  <a:lnTo>
                    <a:pt x="870" y="1501"/>
                  </a:lnTo>
                  <a:cubicBezTo>
                    <a:pt x="798" y="1381"/>
                    <a:pt x="774" y="1250"/>
                    <a:pt x="774" y="1108"/>
                  </a:cubicBezTo>
                  <a:cubicBezTo>
                    <a:pt x="774" y="679"/>
                    <a:pt x="1132" y="322"/>
                    <a:pt x="1560" y="322"/>
                  </a:cubicBezTo>
                  <a:close/>
                  <a:moveTo>
                    <a:pt x="2489" y="3286"/>
                  </a:moveTo>
                  <a:lnTo>
                    <a:pt x="2489" y="3513"/>
                  </a:lnTo>
                  <a:cubicBezTo>
                    <a:pt x="2489" y="3560"/>
                    <a:pt x="2489" y="3596"/>
                    <a:pt x="2501" y="3644"/>
                  </a:cubicBezTo>
                  <a:lnTo>
                    <a:pt x="1965" y="4048"/>
                  </a:lnTo>
                  <a:lnTo>
                    <a:pt x="1429" y="3644"/>
                  </a:lnTo>
                  <a:cubicBezTo>
                    <a:pt x="1441" y="3596"/>
                    <a:pt x="1441" y="3548"/>
                    <a:pt x="1441" y="3513"/>
                  </a:cubicBezTo>
                  <a:lnTo>
                    <a:pt x="1441" y="3286"/>
                  </a:lnTo>
                  <a:cubicBezTo>
                    <a:pt x="1596" y="3346"/>
                    <a:pt x="1751" y="3394"/>
                    <a:pt x="1917" y="3394"/>
                  </a:cubicBezTo>
                  <a:lnTo>
                    <a:pt x="1965" y="3394"/>
                  </a:lnTo>
                  <a:cubicBezTo>
                    <a:pt x="2144" y="3394"/>
                    <a:pt x="2322" y="3358"/>
                    <a:pt x="2489" y="3286"/>
                  </a:cubicBezTo>
                  <a:close/>
                  <a:moveTo>
                    <a:pt x="1251" y="3917"/>
                  </a:moveTo>
                  <a:lnTo>
                    <a:pt x="1822" y="4346"/>
                  </a:lnTo>
                  <a:lnTo>
                    <a:pt x="1822" y="4775"/>
                  </a:lnTo>
                  <a:cubicBezTo>
                    <a:pt x="1322" y="4751"/>
                    <a:pt x="834" y="4584"/>
                    <a:pt x="405" y="4287"/>
                  </a:cubicBezTo>
                  <a:cubicBezTo>
                    <a:pt x="429" y="4251"/>
                    <a:pt x="477" y="4227"/>
                    <a:pt x="513" y="4215"/>
                  </a:cubicBezTo>
                  <a:lnTo>
                    <a:pt x="1132" y="3965"/>
                  </a:lnTo>
                  <a:cubicBezTo>
                    <a:pt x="1179" y="3953"/>
                    <a:pt x="1227" y="3929"/>
                    <a:pt x="1251" y="3917"/>
                  </a:cubicBezTo>
                  <a:close/>
                  <a:moveTo>
                    <a:pt x="2691" y="3894"/>
                  </a:moveTo>
                  <a:cubicBezTo>
                    <a:pt x="2727" y="3929"/>
                    <a:pt x="2775" y="3941"/>
                    <a:pt x="2810" y="3953"/>
                  </a:cubicBezTo>
                  <a:lnTo>
                    <a:pt x="3572" y="4239"/>
                  </a:lnTo>
                  <a:cubicBezTo>
                    <a:pt x="3144" y="4572"/>
                    <a:pt x="2656" y="4751"/>
                    <a:pt x="2132" y="4775"/>
                  </a:cubicBezTo>
                  <a:lnTo>
                    <a:pt x="2132" y="4334"/>
                  </a:lnTo>
                  <a:lnTo>
                    <a:pt x="2691" y="3894"/>
                  </a:lnTo>
                  <a:close/>
                  <a:moveTo>
                    <a:pt x="1572" y="0"/>
                  </a:moveTo>
                  <a:cubicBezTo>
                    <a:pt x="965" y="0"/>
                    <a:pt x="465" y="488"/>
                    <a:pt x="465" y="1108"/>
                  </a:cubicBezTo>
                  <a:cubicBezTo>
                    <a:pt x="465" y="1286"/>
                    <a:pt x="501" y="1489"/>
                    <a:pt x="584" y="1655"/>
                  </a:cubicBezTo>
                  <a:lnTo>
                    <a:pt x="620" y="1739"/>
                  </a:lnTo>
                  <a:lnTo>
                    <a:pt x="620" y="1989"/>
                  </a:lnTo>
                  <a:cubicBezTo>
                    <a:pt x="620" y="2429"/>
                    <a:pt x="822" y="2822"/>
                    <a:pt x="1132" y="3096"/>
                  </a:cubicBezTo>
                  <a:lnTo>
                    <a:pt x="1132" y="3525"/>
                  </a:lnTo>
                  <a:cubicBezTo>
                    <a:pt x="1132" y="3596"/>
                    <a:pt x="1084" y="3667"/>
                    <a:pt x="1013" y="3691"/>
                  </a:cubicBezTo>
                  <a:lnTo>
                    <a:pt x="382" y="3929"/>
                  </a:lnTo>
                  <a:cubicBezTo>
                    <a:pt x="227" y="3989"/>
                    <a:pt x="84" y="4108"/>
                    <a:pt x="24" y="4275"/>
                  </a:cubicBezTo>
                  <a:cubicBezTo>
                    <a:pt x="1" y="4334"/>
                    <a:pt x="12" y="4418"/>
                    <a:pt x="72" y="4465"/>
                  </a:cubicBezTo>
                  <a:cubicBezTo>
                    <a:pt x="620" y="4906"/>
                    <a:pt x="1298" y="5120"/>
                    <a:pt x="1965" y="5120"/>
                  </a:cubicBezTo>
                  <a:cubicBezTo>
                    <a:pt x="2751" y="5120"/>
                    <a:pt x="3525" y="4822"/>
                    <a:pt x="4120" y="4227"/>
                  </a:cubicBezTo>
                  <a:cubicBezTo>
                    <a:pt x="5227" y="3108"/>
                    <a:pt x="5335" y="1370"/>
                    <a:pt x="4370" y="143"/>
                  </a:cubicBezTo>
                  <a:cubicBezTo>
                    <a:pt x="4337" y="104"/>
                    <a:pt x="4297" y="86"/>
                    <a:pt x="4256" y="86"/>
                  </a:cubicBezTo>
                  <a:cubicBezTo>
                    <a:pt x="4222" y="86"/>
                    <a:pt x="4188" y="98"/>
                    <a:pt x="4156" y="119"/>
                  </a:cubicBezTo>
                  <a:cubicBezTo>
                    <a:pt x="4072" y="179"/>
                    <a:pt x="4072" y="262"/>
                    <a:pt x="4120" y="346"/>
                  </a:cubicBezTo>
                  <a:cubicBezTo>
                    <a:pt x="4989" y="1429"/>
                    <a:pt x="4894" y="2989"/>
                    <a:pt x="3918" y="3965"/>
                  </a:cubicBezTo>
                  <a:lnTo>
                    <a:pt x="3858" y="4025"/>
                  </a:lnTo>
                  <a:cubicBezTo>
                    <a:pt x="3822" y="4013"/>
                    <a:pt x="3775" y="3989"/>
                    <a:pt x="3751" y="3989"/>
                  </a:cubicBezTo>
                  <a:lnTo>
                    <a:pt x="2941" y="3691"/>
                  </a:lnTo>
                  <a:cubicBezTo>
                    <a:pt x="2870" y="3656"/>
                    <a:pt x="2822" y="3596"/>
                    <a:pt x="2822" y="3525"/>
                  </a:cubicBezTo>
                  <a:lnTo>
                    <a:pt x="2822" y="3120"/>
                  </a:lnTo>
                  <a:cubicBezTo>
                    <a:pt x="2858" y="3096"/>
                    <a:pt x="2906" y="3060"/>
                    <a:pt x="2929" y="3036"/>
                  </a:cubicBezTo>
                  <a:cubicBezTo>
                    <a:pt x="3203" y="2774"/>
                    <a:pt x="3346" y="2441"/>
                    <a:pt x="3346" y="2060"/>
                  </a:cubicBezTo>
                  <a:lnTo>
                    <a:pt x="3346" y="1762"/>
                  </a:lnTo>
                  <a:lnTo>
                    <a:pt x="3394" y="1679"/>
                  </a:lnTo>
                  <a:cubicBezTo>
                    <a:pt x="3465" y="1512"/>
                    <a:pt x="3513" y="1334"/>
                    <a:pt x="3513" y="1143"/>
                  </a:cubicBezTo>
                  <a:lnTo>
                    <a:pt x="3513" y="167"/>
                  </a:lnTo>
                  <a:cubicBezTo>
                    <a:pt x="3513" y="72"/>
                    <a:pt x="3441" y="0"/>
                    <a:pt x="3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16695;p92">
            <a:extLst>
              <a:ext uri="{FF2B5EF4-FFF2-40B4-BE49-F238E27FC236}">
                <a16:creationId xmlns:a16="http://schemas.microsoft.com/office/drawing/2014/main" id="{038CD796-0886-7693-60EE-0F5A47C7DBEE}"/>
              </a:ext>
            </a:extLst>
          </p:cNvPr>
          <p:cNvGrpSpPr/>
          <p:nvPr/>
        </p:nvGrpSpPr>
        <p:grpSpPr>
          <a:xfrm>
            <a:off x="1480995" y="1907971"/>
            <a:ext cx="363803" cy="506874"/>
            <a:chOff x="1394741" y="1512061"/>
            <a:chExt cx="252444" cy="351722"/>
          </a:xfrm>
          <a:solidFill>
            <a:schemeClr val="bg1"/>
          </a:solidFill>
        </p:grpSpPr>
        <p:sp>
          <p:nvSpPr>
            <p:cNvPr id="452" name="Google Shape;16696;p92">
              <a:extLst>
                <a:ext uri="{FF2B5EF4-FFF2-40B4-BE49-F238E27FC236}">
                  <a16:creationId xmlns:a16="http://schemas.microsoft.com/office/drawing/2014/main" id="{F77007F1-4031-30A3-46CA-396A5272C7A2}"/>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6697;p92">
              <a:extLst>
                <a:ext uri="{FF2B5EF4-FFF2-40B4-BE49-F238E27FC236}">
                  <a16:creationId xmlns:a16="http://schemas.microsoft.com/office/drawing/2014/main" id="{48ABB999-3253-47C4-3BBB-1CF6E66C7962}"/>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6698;p92">
              <a:extLst>
                <a:ext uri="{FF2B5EF4-FFF2-40B4-BE49-F238E27FC236}">
                  <a16:creationId xmlns:a16="http://schemas.microsoft.com/office/drawing/2014/main" id="{C85EA96F-63F9-561C-D731-1C5AFA4171F3}"/>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6699;p92">
              <a:extLst>
                <a:ext uri="{FF2B5EF4-FFF2-40B4-BE49-F238E27FC236}">
                  <a16:creationId xmlns:a16="http://schemas.microsoft.com/office/drawing/2014/main" id="{1C7A4B5A-9B22-454A-02D5-1B406D82B823}"/>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6700;p92">
              <a:extLst>
                <a:ext uri="{FF2B5EF4-FFF2-40B4-BE49-F238E27FC236}">
                  <a16:creationId xmlns:a16="http://schemas.microsoft.com/office/drawing/2014/main" id="{3D48CE07-5981-06AE-BC88-0ED490653095}"/>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6701;p92">
              <a:extLst>
                <a:ext uri="{FF2B5EF4-FFF2-40B4-BE49-F238E27FC236}">
                  <a16:creationId xmlns:a16="http://schemas.microsoft.com/office/drawing/2014/main" id="{88E41DD0-A6AA-CA23-3721-A44876E91F06}"/>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6702;p92">
              <a:extLst>
                <a:ext uri="{FF2B5EF4-FFF2-40B4-BE49-F238E27FC236}">
                  <a16:creationId xmlns:a16="http://schemas.microsoft.com/office/drawing/2014/main" id="{159498C5-A4A0-F5A7-1C91-8C951D839563}"/>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6703;p92">
              <a:extLst>
                <a:ext uri="{FF2B5EF4-FFF2-40B4-BE49-F238E27FC236}">
                  <a16:creationId xmlns:a16="http://schemas.microsoft.com/office/drawing/2014/main" id="{2C9EDCB3-A849-E7B1-E4B6-B8922CA1D1EA}"/>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6704;p92">
              <a:extLst>
                <a:ext uri="{FF2B5EF4-FFF2-40B4-BE49-F238E27FC236}">
                  <a16:creationId xmlns:a16="http://schemas.microsoft.com/office/drawing/2014/main" id="{EE389933-A5AA-3E70-F0DB-B6D631A3A88A}"/>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6705;p92">
              <a:extLst>
                <a:ext uri="{FF2B5EF4-FFF2-40B4-BE49-F238E27FC236}">
                  <a16:creationId xmlns:a16="http://schemas.microsoft.com/office/drawing/2014/main" id="{46F17E33-755F-CF23-E567-E4AFACF70883}"/>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6706;p92">
              <a:extLst>
                <a:ext uri="{FF2B5EF4-FFF2-40B4-BE49-F238E27FC236}">
                  <a16:creationId xmlns:a16="http://schemas.microsoft.com/office/drawing/2014/main" id="{6E353B4A-C869-C96A-C8F4-727E15495B2F}"/>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6707;p92">
              <a:extLst>
                <a:ext uri="{FF2B5EF4-FFF2-40B4-BE49-F238E27FC236}">
                  <a16:creationId xmlns:a16="http://schemas.microsoft.com/office/drawing/2014/main" id="{F880ED46-35C8-5CD3-3B0D-B61427DFD4F5}"/>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6708;p92">
              <a:extLst>
                <a:ext uri="{FF2B5EF4-FFF2-40B4-BE49-F238E27FC236}">
                  <a16:creationId xmlns:a16="http://schemas.microsoft.com/office/drawing/2014/main" id="{02810D8E-DF6B-05B7-68F1-3AE99E574AB2}"/>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6709;p92">
              <a:extLst>
                <a:ext uri="{FF2B5EF4-FFF2-40B4-BE49-F238E27FC236}">
                  <a16:creationId xmlns:a16="http://schemas.microsoft.com/office/drawing/2014/main" id="{D12D46D6-BF41-B94D-56EE-107684518B94}"/>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6710;p92">
              <a:extLst>
                <a:ext uri="{FF2B5EF4-FFF2-40B4-BE49-F238E27FC236}">
                  <a16:creationId xmlns:a16="http://schemas.microsoft.com/office/drawing/2014/main" id="{6E99F9D0-6439-5F6F-5C8F-225FF39ECA01}"/>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6711;p92">
              <a:extLst>
                <a:ext uri="{FF2B5EF4-FFF2-40B4-BE49-F238E27FC236}">
                  <a16:creationId xmlns:a16="http://schemas.microsoft.com/office/drawing/2014/main" id="{845AE0FA-7448-41F6-0645-7EF9D4FB0814}"/>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6712;p92">
              <a:extLst>
                <a:ext uri="{FF2B5EF4-FFF2-40B4-BE49-F238E27FC236}">
                  <a16:creationId xmlns:a16="http://schemas.microsoft.com/office/drawing/2014/main" id="{680B68C9-5A8D-27D7-DD5D-4EE783D88FA8}"/>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16713;p92">
            <a:extLst>
              <a:ext uri="{FF2B5EF4-FFF2-40B4-BE49-F238E27FC236}">
                <a16:creationId xmlns:a16="http://schemas.microsoft.com/office/drawing/2014/main" id="{0B7BA7A8-EA9F-F71C-529E-280830C56C4F}"/>
              </a:ext>
            </a:extLst>
          </p:cNvPr>
          <p:cNvGrpSpPr/>
          <p:nvPr/>
        </p:nvGrpSpPr>
        <p:grpSpPr>
          <a:xfrm>
            <a:off x="703301" y="1897054"/>
            <a:ext cx="548938" cy="489396"/>
            <a:chOff x="855096" y="1504485"/>
            <a:chExt cx="380910" cy="339594"/>
          </a:xfrm>
          <a:solidFill>
            <a:schemeClr val="bg1"/>
          </a:solidFill>
        </p:grpSpPr>
        <p:sp>
          <p:nvSpPr>
            <p:cNvPr id="470" name="Google Shape;16714;p92">
              <a:extLst>
                <a:ext uri="{FF2B5EF4-FFF2-40B4-BE49-F238E27FC236}">
                  <a16:creationId xmlns:a16="http://schemas.microsoft.com/office/drawing/2014/main" id="{286EC164-4F90-DDA4-09AA-FC71CEE301D7}"/>
                </a:ext>
              </a:extLst>
            </p:cNvPr>
            <p:cNvSpPr/>
            <p:nvPr/>
          </p:nvSpPr>
          <p:spPr>
            <a:xfrm>
              <a:off x="1092707" y="1504485"/>
              <a:ext cx="107299" cy="136837"/>
            </a:xfrm>
            <a:custGeom>
              <a:avLst/>
              <a:gdLst/>
              <a:ahLst/>
              <a:cxnLst/>
              <a:rect l="l" t="t" r="r" b="b"/>
              <a:pathLst>
                <a:path w="3371" h="4299" extrusionOk="0">
                  <a:moveTo>
                    <a:pt x="1691" y="357"/>
                  </a:moveTo>
                  <a:cubicBezTo>
                    <a:pt x="2418" y="357"/>
                    <a:pt x="3013" y="953"/>
                    <a:pt x="3013" y="1679"/>
                  </a:cubicBezTo>
                  <a:cubicBezTo>
                    <a:pt x="3013" y="2250"/>
                    <a:pt x="2644" y="2750"/>
                    <a:pt x="2108" y="2929"/>
                  </a:cubicBezTo>
                  <a:lnTo>
                    <a:pt x="2418" y="1726"/>
                  </a:lnTo>
                  <a:cubicBezTo>
                    <a:pt x="2453" y="1643"/>
                    <a:pt x="2394" y="1536"/>
                    <a:pt x="2287" y="1512"/>
                  </a:cubicBezTo>
                  <a:cubicBezTo>
                    <a:pt x="2273" y="1509"/>
                    <a:pt x="2258" y="1507"/>
                    <a:pt x="2244" y="1507"/>
                  </a:cubicBezTo>
                  <a:cubicBezTo>
                    <a:pt x="2162" y="1507"/>
                    <a:pt x="2082" y="1564"/>
                    <a:pt x="2072" y="1655"/>
                  </a:cubicBezTo>
                  <a:lnTo>
                    <a:pt x="2060" y="1715"/>
                  </a:lnTo>
                  <a:lnTo>
                    <a:pt x="1322" y="1715"/>
                  </a:lnTo>
                  <a:lnTo>
                    <a:pt x="1298" y="1655"/>
                  </a:lnTo>
                  <a:cubicBezTo>
                    <a:pt x="1277" y="1568"/>
                    <a:pt x="1195" y="1511"/>
                    <a:pt x="1117" y="1511"/>
                  </a:cubicBezTo>
                  <a:cubicBezTo>
                    <a:pt x="1110" y="1511"/>
                    <a:pt x="1103" y="1511"/>
                    <a:pt x="1096" y="1512"/>
                  </a:cubicBezTo>
                  <a:cubicBezTo>
                    <a:pt x="1001" y="1548"/>
                    <a:pt x="941" y="1631"/>
                    <a:pt x="965" y="1726"/>
                  </a:cubicBezTo>
                  <a:lnTo>
                    <a:pt x="1275" y="2929"/>
                  </a:lnTo>
                  <a:cubicBezTo>
                    <a:pt x="751" y="2750"/>
                    <a:pt x="370" y="2262"/>
                    <a:pt x="370" y="1679"/>
                  </a:cubicBezTo>
                  <a:cubicBezTo>
                    <a:pt x="370" y="953"/>
                    <a:pt x="965" y="357"/>
                    <a:pt x="1691" y="357"/>
                  </a:cubicBezTo>
                  <a:close/>
                  <a:moveTo>
                    <a:pt x="1989" y="2036"/>
                  </a:moveTo>
                  <a:lnTo>
                    <a:pt x="1751" y="3012"/>
                  </a:lnTo>
                  <a:lnTo>
                    <a:pt x="1656" y="3012"/>
                  </a:lnTo>
                  <a:lnTo>
                    <a:pt x="1406" y="2036"/>
                  </a:lnTo>
                  <a:close/>
                  <a:moveTo>
                    <a:pt x="2072" y="3310"/>
                  </a:moveTo>
                  <a:lnTo>
                    <a:pt x="2072" y="3739"/>
                  </a:lnTo>
                  <a:lnTo>
                    <a:pt x="1322" y="3751"/>
                  </a:lnTo>
                  <a:cubicBezTo>
                    <a:pt x="1322" y="3751"/>
                    <a:pt x="1298" y="3751"/>
                    <a:pt x="1298" y="3739"/>
                  </a:cubicBezTo>
                  <a:lnTo>
                    <a:pt x="1298" y="3310"/>
                  </a:lnTo>
                  <a:cubicBezTo>
                    <a:pt x="1417" y="3334"/>
                    <a:pt x="1560" y="3346"/>
                    <a:pt x="1691" y="3346"/>
                  </a:cubicBezTo>
                  <a:cubicBezTo>
                    <a:pt x="1822" y="3346"/>
                    <a:pt x="1953" y="3334"/>
                    <a:pt x="2072" y="3310"/>
                  </a:cubicBezTo>
                  <a:close/>
                  <a:moveTo>
                    <a:pt x="1691" y="0"/>
                  </a:moveTo>
                  <a:cubicBezTo>
                    <a:pt x="763" y="0"/>
                    <a:pt x="1" y="750"/>
                    <a:pt x="1" y="1679"/>
                  </a:cubicBezTo>
                  <a:cubicBezTo>
                    <a:pt x="1" y="2334"/>
                    <a:pt x="394" y="2917"/>
                    <a:pt x="941" y="3191"/>
                  </a:cubicBezTo>
                  <a:lnTo>
                    <a:pt x="941" y="3751"/>
                  </a:lnTo>
                  <a:cubicBezTo>
                    <a:pt x="941" y="3941"/>
                    <a:pt x="1108" y="4108"/>
                    <a:pt x="1298" y="4108"/>
                  </a:cubicBezTo>
                  <a:lnTo>
                    <a:pt x="1501" y="4108"/>
                  </a:lnTo>
                  <a:lnTo>
                    <a:pt x="1501" y="4120"/>
                  </a:lnTo>
                  <a:cubicBezTo>
                    <a:pt x="1501" y="4227"/>
                    <a:pt x="1572" y="4298"/>
                    <a:pt x="1679" y="4298"/>
                  </a:cubicBezTo>
                  <a:cubicBezTo>
                    <a:pt x="1775" y="4298"/>
                    <a:pt x="1858" y="4227"/>
                    <a:pt x="1858" y="4120"/>
                  </a:cubicBezTo>
                  <a:lnTo>
                    <a:pt x="1858" y="4108"/>
                  </a:lnTo>
                  <a:lnTo>
                    <a:pt x="2048" y="4108"/>
                  </a:lnTo>
                  <a:cubicBezTo>
                    <a:pt x="2239" y="4108"/>
                    <a:pt x="2406" y="3941"/>
                    <a:pt x="2406" y="3751"/>
                  </a:cubicBezTo>
                  <a:lnTo>
                    <a:pt x="2406" y="3191"/>
                  </a:lnTo>
                  <a:cubicBezTo>
                    <a:pt x="2953" y="2917"/>
                    <a:pt x="3346" y="2334"/>
                    <a:pt x="3346" y="1679"/>
                  </a:cubicBezTo>
                  <a:cubicBezTo>
                    <a:pt x="3370" y="750"/>
                    <a:pt x="2608" y="0"/>
                    <a:pt x="1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6715;p92">
              <a:extLst>
                <a:ext uri="{FF2B5EF4-FFF2-40B4-BE49-F238E27FC236}">
                  <a16:creationId xmlns:a16="http://schemas.microsoft.com/office/drawing/2014/main" id="{5197226C-CA3C-171C-F54A-C266CB6C9962}"/>
                </a:ext>
              </a:extLst>
            </p:cNvPr>
            <p:cNvSpPr/>
            <p:nvPr/>
          </p:nvSpPr>
          <p:spPr>
            <a:xfrm>
              <a:off x="855096" y="1521896"/>
              <a:ext cx="214152" cy="322183"/>
            </a:xfrm>
            <a:custGeom>
              <a:avLst/>
              <a:gdLst/>
              <a:ahLst/>
              <a:cxnLst/>
              <a:rect l="l" t="t" r="r" b="b"/>
              <a:pathLst>
                <a:path w="6728" h="10122" extrusionOk="0">
                  <a:moveTo>
                    <a:pt x="3346" y="358"/>
                  </a:moveTo>
                  <a:cubicBezTo>
                    <a:pt x="3870" y="358"/>
                    <a:pt x="4299" y="703"/>
                    <a:pt x="4299" y="1120"/>
                  </a:cubicBezTo>
                  <a:cubicBezTo>
                    <a:pt x="4001" y="1001"/>
                    <a:pt x="3691" y="941"/>
                    <a:pt x="3346" y="941"/>
                  </a:cubicBezTo>
                  <a:cubicBezTo>
                    <a:pt x="3001" y="941"/>
                    <a:pt x="2691" y="1001"/>
                    <a:pt x="2394" y="1120"/>
                  </a:cubicBezTo>
                  <a:cubicBezTo>
                    <a:pt x="2394" y="703"/>
                    <a:pt x="2810" y="358"/>
                    <a:pt x="3346" y="358"/>
                  </a:cubicBezTo>
                  <a:close/>
                  <a:moveTo>
                    <a:pt x="3370" y="1299"/>
                  </a:moveTo>
                  <a:cubicBezTo>
                    <a:pt x="4620" y="1299"/>
                    <a:pt x="5620" y="2311"/>
                    <a:pt x="5620" y="3561"/>
                  </a:cubicBezTo>
                  <a:cubicBezTo>
                    <a:pt x="5620" y="3882"/>
                    <a:pt x="5549" y="4216"/>
                    <a:pt x="5418" y="4513"/>
                  </a:cubicBezTo>
                  <a:lnTo>
                    <a:pt x="5418" y="4347"/>
                  </a:lnTo>
                  <a:cubicBezTo>
                    <a:pt x="5418" y="4144"/>
                    <a:pt x="5322" y="3930"/>
                    <a:pt x="5168" y="3799"/>
                  </a:cubicBezTo>
                  <a:cubicBezTo>
                    <a:pt x="4811" y="3489"/>
                    <a:pt x="4025" y="2953"/>
                    <a:pt x="2632" y="2811"/>
                  </a:cubicBezTo>
                  <a:cubicBezTo>
                    <a:pt x="2626" y="2810"/>
                    <a:pt x="2619" y="2809"/>
                    <a:pt x="2613" y="2809"/>
                  </a:cubicBezTo>
                  <a:cubicBezTo>
                    <a:pt x="2535" y="2809"/>
                    <a:pt x="2452" y="2878"/>
                    <a:pt x="2441" y="2977"/>
                  </a:cubicBezTo>
                  <a:cubicBezTo>
                    <a:pt x="2429" y="3073"/>
                    <a:pt x="2501" y="3156"/>
                    <a:pt x="2608" y="3168"/>
                  </a:cubicBezTo>
                  <a:cubicBezTo>
                    <a:pt x="3882" y="3311"/>
                    <a:pt x="4632" y="3787"/>
                    <a:pt x="4941" y="4061"/>
                  </a:cubicBezTo>
                  <a:cubicBezTo>
                    <a:pt x="5013" y="4144"/>
                    <a:pt x="5072" y="4239"/>
                    <a:pt x="5072" y="4347"/>
                  </a:cubicBezTo>
                  <a:lnTo>
                    <a:pt x="5072" y="4680"/>
                  </a:lnTo>
                  <a:cubicBezTo>
                    <a:pt x="5072" y="5609"/>
                    <a:pt x="4310" y="6371"/>
                    <a:pt x="3382" y="6371"/>
                  </a:cubicBezTo>
                  <a:cubicBezTo>
                    <a:pt x="3374" y="6371"/>
                    <a:pt x="3367" y="6371"/>
                    <a:pt x="3359" y="6371"/>
                  </a:cubicBezTo>
                  <a:cubicBezTo>
                    <a:pt x="2405" y="6371"/>
                    <a:pt x="1643" y="5625"/>
                    <a:pt x="1643" y="4692"/>
                  </a:cubicBezTo>
                  <a:lnTo>
                    <a:pt x="1643" y="4549"/>
                  </a:lnTo>
                  <a:cubicBezTo>
                    <a:pt x="1643" y="4466"/>
                    <a:pt x="1679" y="4406"/>
                    <a:pt x="1739" y="4382"/>
                  </a:cubicBezTo>
                  <a:cubicBezTo>
                    <a:pt x="1965" y="4263"/>
                    <a:pt x="2251" y="4025"/>
                    <a:pt x="2382" y="3620"/>
                  </a:cubicBezTo>
                  <a:cubicBezTo>
                    <a:pt x="2405" y="3525"/>
                    <a:pt x="2370" y="3430"/>
                    <a:pt x="2274" y="3394"/>
                  </a:cubicBezTo>
                  <a:cubicBezTo>
                    <a:pt x="2258" y="3389"/>
                    <a:pt x="2240" y="3387"/>
                    <a:pt x="2222" y="3387"/>
                  </a:cubicBezTo>
                  <a:cubicBezTo>
                    <a:pt x="2152" y="3387"/>
                    <a:pt x="2079" y="3425"/>
                    <a:pt x="2060" y="3501"/>
                  </a:cubicBezTo>
                  <a:cubicBezTo>
                    <a:pt x="1953" y="3799"/>
                    <a:pt x="1739" y="3966"/>
                    <a:pt x="1584" y="4061"/>
                  </a:cubicBezTo>
                  <a:cubicBezTo>
                    <a:pt x="1417" y="4156"/>
                    <a:pt x="1310" y="4335"/>
                    <a:pt x="1310" y="4513"/>
                  </a:cubicBezTo>
                  <a:cubicBezTo>
                    <a:pt x="1179" y="4216"/>
                    <a:pt x="1108" y="3882"/>
                    <a:pt x="1108" y="3561"/>
                  </a:cubicBezTo>
                  <a:cubicBezTo>
                    <a:pt x="1108" y="2311"/>
                    <a:pt x="2120" y="1299"/>
                    <a:pt x="3370" y="1299"/>
                  </a:cubicBezTo>
                  <a:close/>
                  <a:moveTo>
                    <a:pt x="4108" y="6585"/>
                  </a:moveTo>
                  <a:lnTo>
                    <a:pt x="4108" y="7002"/>
                  </a:lnTo>
                  <a:cubicBezTo>
                    <a:pt x="4108" y="7228"/>
                    <a:pt x="4239" y="7418"/>
                    <a:pt x="4430" y="7502"/>
                  </a:cubicBezTo>
                  <a:lnTo>
                    <a:pt x="4691" y="7621"/>
                  </a:lnTo>
                  <a:cubicBezTo>
                    <a:pt x="4441" y="8133"/>
                    <a:pt x="3918" y="8442"/>
                    <a:pt x="3346" y="8442"/>
                  </a:cubicBezTo>
                  <a:cubicBezTo>
                    <a:pt x="2786" y="8442"/>
                    <a:pt x="2263" y="8133"/>
                    <a:pt x="2013" y="7621"/>
                  </a:cubicBezTo>
                  <a:lnTo>
                    <a:pt x="2263" y="7502"/>
                  </a:lnTo>
                  <a:cubicBezTo>
                    <a:pt x="2453" y="7418"/>
                    <a:pt x="2584" y="7228"/>
                    <a:pt x="2584" y="7002"/>
                  </a:cubicBezTo>
                  <a:lnTo>
                    <a:pt x="2584" y="6585"/>
                  </a:lnTo>
                  <a:cubicBezTo>
                    <a:pt x="2822" y="6668"/>
                    <a:pt x="3084" y="6728"/>
                    <a:pt x="3346" y="6728"/>
                  </a:cubicBezTo>
                  <a:cubicBezTo>
                    <a:pt x="3620" y="6728"/>
                    <a:pt x="3870" y="6668"/>
                    <a:pt x="4108" y="6585"/>
                  </a:cubicBezTo>
                  <a:close/>
                  <a:moveTo>
                    <a:pt x="3346" y="1"/>
                  </a:moveTo>
                  <a:cubicBezTo>
                    <a:pt x="2632" y="1"/>
                    <a:pt x="2060" y="513"/>
                    <a:pt x="2060" y="1120"/>
                  </a:cubicBezTo>
                  <a:cubicBezTo>
                    <a:pt x="2060" y="1179"/>
                    <a:pt x="2060" y="1227"/>
                    <a:pt x="2072" y="1287"/>
                  </a:cubicBezTo>
                  <a:cubicBezTo>
                    <a:pt x="1286" y="1727"/>
                    <a:pt x="750" y="2572"/>
                    <a:pt x="750" y="3561"/>
                  </a:cubicBezTo>
                  <a:cubicBezTo>
                    <a:pt x="750" y="4204"/>
                    <a:pt x="989" y="4811"/>
                    <a:pt x="1405" y="5287"/>
                  </a:cubicBezTo>
                  <a:cubicBezTo>
                    <a:pt x="1548" y="5751"/>
                    <a:pt x="1846" y="6156"/>
                    <a:pt x="2251" y="6406"/>
                  </a:cubicBezTo>
                  <a:lnTo>
                    <a:pt x="2251" y="7014"/>
                  </a:lnTo>
                  <a:cubicBezTo>
                    <a:pt x="2251" y="7085"/>
                    <a:pt x="2203" y="7168"/>
                    <a:pt x="2132" y="7192"/>
                  </a:cubicBezTo>
                  <a:lnTo>
                    <a:pt x="548" y="7895"/>
                  </a:lnTo>
                  <a:cubicBezTo>
                    <a:pt x="203" y="8037"/>
                    <a:pt x="0" y="8371"/>
                    <a:pt x="0" y="8740"/>
                  </a:cubicBezTo>
                  <a:lnTo>
                    <a:pt x="0" y="9942"/>
                  </a:lnTo>
                  <a:cubicBezTo>
                    <a:pt x="0" y="10050"/>
                    <a:pt x="72" y="10121"/>
                    <a:pt x="179" y="10121"/>
                  </a:cubicBezTo>
                  <a:cubicBezTo>
                    <a:pt x="286" y="10121"/>
                    <a:pt x="358" y="10050"/>
                    <a:pt x="358" y="9942"/>
                  </a:cubicBezTo>
                  <a:lnTo>
                    <a:pt x="358" y="8740"/>
                  </a:lnTo>
                  <a:cubicBezTo>
                    <a:pt x="358" y="8514"/>
                    <a:pt x="489" y="8311"/>
                    <a:pt x="703" y="8216"/>
                  </a:cubicBezTo>
                  <a:lnTo>
                    <a:pt x="1691" y="7776"/>
                  </a:lnTo>
                  <a:cubicBezTo>
                    <a:pt x="2013" y="8395"/>
                    <a:pt x="2644" y="8799"/>
                    <a:pt x="3358" y="8799"/>
                  </a:cubicBezTo>
                  <a:cubicBezTo>
                    <a:pt x="4072" y="8799"/>
                    <a:pt x="4715" y="8395"/>
                    <a:pt x="5025" y="7776"/>
                  </a:cubicBezTo>
                  <a:lnTo>
                    <a:pt x="6025" y="8216"/>
                  </a:lnTo>
                  <a:cubicBezTo>
                    <a:pt x="6239" y="8311"/>
                    <a:pt x="6370" y="8514"/>
                    <a:pt x="6370" y="8740"/>
                  </a:cubicBezTo>
                  <a:lnTo>
                    <a:pt x="6370" y="9942"/>
                  </a:lnTo>
                  <a:cubicBezTo>
                    <a:pt x="6370" y="10050"/>
                    <a:pt x="6442" y="10121"/>
                    <a:pt x="6549" y="10121"/>
                  </a:cubicBezTo>
                  <a:cubicBezTo>
                    <a:pt x="6656" y="10121"/>
                    <a:pt x="6727" y="10050"/>
                    <a:pt x="6727" y="9942"/>
                  </a:cubicBezTo>
                  <a:lnTo>
                    <a:pt x="6727" y="8740"/>
                  </a:lnTo>
                  <a:cubicBezTo>
                    <a:pt x="6704" y="8371"/>
                    <a:pt x="6489" y="8037"/>
                    <a:pt x="6144" y="7895"/>
                  </a:cubicBezTo>
                  <a:lnTo>
                    <a:pt x="4572" y="7192"/>
                  </a:lnTo>
                  <a:cubicBezTo>
                    <a:pt x="4501" y="7168"/>
                    <a:pt x="4453" y="7085"/>
                    <a:pt x="4453" y="7014"/>
                  </a:cubicBezTo>
                  <a:lnTo>
                    <a:pt x="4453" y="6406"/>
                  </a:lnTo>
                  <a:cubicBezTo>
                    <a:pt x="4858" y="6156"/>
                    <a:pt x="5156" y="5751"/>
                    <a:pt x="5299" y="5287"/>
                  </a:cubicBezTo>
                  <a:cubicBezTo>
                    <a:pt x="5715" y="4811"/>
                    <a:pt x="5954" y="4204"/>
                    <a:pt x="5954" y="3561"/>
                  </a:cubicBezTo>
                  <a:cubicBezTo>
                    <a:pt x="5954" y="2596"/>
                    <a:pt x="5418" y="1727"/>
                    <a:pt x="4632" y="1287"/>
                  </a:cubicBezTo>
                  <a:cubicBezTo>
                    <a:pt x="4644" y="1227"/>
                    <a:pt x="4644" y="1179"/>
                    <a:pt x="4644" y="1120"/>
                  </a:cubicBezTo>
                  <a:cubicBezTo>
                    <a:pt x="4644" y="513"/>
                    <a:pt x="4060" y="1"/>
                    <a:pt x="3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6716;p92">
              <a:extLst>
                <a:ext uri="{FF2B5EF4-FFF2-40B4-BE49-F238E27FC236}">
                  <a16:creationId xmlns:a16="http://schemas.microsoft.com/office/drawing/2014/main" id="{546B6B57-B805-54B3-858E-134CF37A2B2B}"/>
                </a:ext>
              </a:extLst>
            </p:cNvPr>
            <p:cNvSpPr/>
            <p:nvPr/>
          </p:nvSpPr>
          <p:spPr>
            <a:xfrm>
              <a:off x="896411" y="1808780"/>
              <a:ext cx="11395" cy="34918"/>
            </a:xfrm>
            <a:custGeom>
              <a:avLst/>
              <a:gdLst/>
              <a:ahLst/>
              <a:cxnLst/>
              <a:rect l="l" t="t" r="r" b="b"/>
              <a:pathLst>
                <a:path w="358" h="1097" extrusionOk="0">
                  <a:moveTo>
                    <a:pt x="179" y="1"/>
                  </a:moveTo>
                  <a:cubicBezTo>
                    <a:pt x="72" y="1"/>
                    <a:pt x="0" y="72"/>
                    <a:pt x="0" y="179"/>
                  </a:cubicBezTo>
                  <a:lnTo>
                    <a:pt x="0" y="918"/>
                  </a:lnTo>
                  <a:cubicBezTo>
                    <a:pt x="0" y="1025"/>
                    <a:pt x="72" y="1096"/>
                    <a:pt x="179" y="1096"/>
                  </a:cubicBezTo>
                  <a:cubicBezTo>
                    <a:pt x="286" y="1096"/>
                    <a:pt x="357" y="1025"/>
                    <a:pt x="357" y="918"/>
                  </a:cubicBezTo>
                  <a:lnTo>
                    <a:pt x="357" y="179"/>
                  </a:lnTo>
                  <a:cubicBezTo>
                    <a:pt x="345" y="84"/>
                    <a:pt x="262"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6717;p92">
              <a:extLst>
                <a:ext uri="{FF2B5EF4-FFF2-40B4-BE49-F238E27FC236}">
                  <a16:creationId xmlns:a16="http://schemas.microsoft.com/office/drawing/2014/main" id="{E903B5BA-5D61-D194-B6E7-CB151986659E}"/>
                </a:ext>
              </a:extLst>
            </p:cNvPr>
            <p:cNvSpPr/>
            <p:nvPr/>
          </p:nvSpPr>
          <p:spPr>
            <a:xfrm>
              <a:off x="1015391" y="1808780"/>
              <a:ext cx="11395" cy="34918"/>
            </a:xfrm>
            <a:custGeom>
              <a:avLst/>
              <a:gdLst/>
              <a:ahLst/>
              <a:cxnLst/>
              <a:rect l="l" t="t" r="r" b="b"/>
              <a:pathLst>
                <a:path w="358" h="1097" extrusionOk="0">
                  <a:moveTo>
                    <a:pt x="179" y="1"/>
                  </a:moveTo>
                  <a:cubicBezTo>
                    <a:pt x="72" y="1"/>
                    <a:pt x="1" y="72"/>
                    <a:pt x="1" y="179"/>
                  </a:cubicBezTo>
                  <a:lnTo>
                    <a:pt x="1" y="918"/>
                  </a:lnTo>
                  <a:cubicBezTo>
                    <a:pt x="1" y="1025"/>
                    <a:pt x="72" y="1096"/>
                    <a:pt x="179" y="1096"/>
                  </a:cubicBezTo>
                  <a:cubicBezTo>
                    <a:pt x="275" y="1096"/>
                    <a:pt x="346" y="1025"/>
                    <a:pt x="346" y="918"/>
                  </a:cubicBezTo>
                  <a:lnTo>
                    <a:pt x="346" y="179"/>
                  </a:lnTo>
                  <a:cubicBezTo>
                    <a:pt x="358" y="84"/>
                    <a:pt x="27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6718;p92">
              <a:extLst>
                <a:ext uri="{FF2B5EF4-FFF2-40B4-BE49-F238E27FC236}">
                  <a16:creationId xmlns:a16="http://schemas.microsoft.com/office/drawing/2014/main" id="{2EC24CD5-01EC-71DA-9C39-9EAE7F71D317}"/>
                </a:ext>
              </a:extLst>
            </p:cNvPr>
            <p:cNvSpPr/>
            <p:nvPr/>
          </p:nvSpPr>
          <p:spPr>
            <a:xfrm>
              <a:off x="1057471" y="1522660"/>
              <a:ext cx="178534" cy="186110"/>
            </a:xfrm>
            <a:custGeom>
              <a:avLst/>
              <a:gdLst/>
              <a:ahLst/>
              <a:cxnLst/>
              <a:rect l="l" t="t" r="r" b="b"/>
              <a:pathLst>
                <a:path w="5609" h="5847" extrusionOk="0">
                  <a:moveTo>
                    <a:pt x="739" y="1"/>
                  </a:moveTo>
                  <a:cubicBezTo>
                    <a:pt x="346" y="1"/>
                    <a:pt x="0" y="322"/>
                    <a:pt x="0" y="739"/>
                  </a:cubicBezTo>
                  <a:lnTo>
                    <a:pt x="0" y="3751"/>
                  </a:lnTo>
                  <a:cubicBezTo>
                    <a:pt x="0" y="4144"/>
                    <a:pt x="322" y="4489"/>
                    <a:pt x="739" y="4489"/>
                  </a:cubicBezTo>
                  <a:lnTo>
                    <a:pt x="1084" y="4489"/>
                  </a:lnTo>
                  <a:lnTo>
                    <a:pt x="834" y="5513"/>
                  </a:lnTo>
                  <a:cubicBezTo>
                    <a:pt x="798" y="5620"/>
                    <a:pt x="846" y="5739"/>
                    <a:pt x="941" y="5799"/>
                  </a:cubicBezTo>
                  <a:cubicBezTo>
                    <a:pt x="977" y="5823"/>
                    <a:pt x="1036" y="5847"/>
                    <a:pt x="1084" y="5847"/>
                  </a:cubicBezTo>
                  <a:cubicBezTo>
                    <a:pt x="1143" y="5847"/>
                    <a:pt x="1191" y="5823"/>
                    <a:pt x="1250" y="5799"/>
                  </a:cubicBezTo>
                  <a:lnTo>
                    <a:pt x="3048" y="4489"/>
                  </a:lnTo>
                  <a:lnTo>
                    <a:pt x="4870" y="4489"/>
                  </a:lnTo>
                  <a:cubicBezTo>
                    <a:pt x="5263" y="4489"/>
                    <a:pt x="5608" y="4156"/>
                    <a:pt x="5608" y="3739"/>
                  </a:cubicBezTo>
                  <a:lnTo>
                    <a:pt x="5608" y="739"/>
                  </a:lnTo>
                  <a:cubicBezTo>
                    <a:pt x="5596" y="322"/>
                    <a:pt x="5263" y="1"/>
                    <a:pt x="4870" y="1"/>
                  </a:cubicBezTo>
                  <a:cubicBezTo>
                    <a:pt x="4763" y="1"/>
                    <a:pt x="4691" y="72"/>
                    <a:pt x="4691" y="179"/>
                  </a:cubicBezTo>
                  <a:cubicBezTo>
                    <a:pt x="4691" y="274"/>
                    <a:pt x="4763" y="346"/>
                    <a:pt x="4870" y="346"/>
                  </a:cubicBezTo>
                  <a:cubicBezTo>
                    <a:pt x="5072" y="346"/>
                    <a:pt x="5251" y="524"/>
                    <a:pt x="5251" y="739"/>
                  </a:cubicBezTo>
                  <a:lnTo>
                    <a:pt x="5251" y="3739"/>
                  </a:lnTo>
                  <a:cubicBezTo>
                    <a:pt x="5251" y="3953"/>
                    <a:pt x="5072" y="4132"/>
                    <a:pt x="4870" y="4132"/>
                  </a:cubicBezTo>
                  <a:lnTo>
                    <a:pt x="2989" y="4132"/>
                  </a:lnTo>
                  <a:cubicBezTo>
                    <a:pt x="2965" y="4132"/>
                    <a:pt x="2917" y="4144"/>
                    <a:pt x="2882" y="4156"/>
                  </a:cubicBezTo>
                  <a:lnTo>
                    <a:pt x="1215" y="5382"/>
                  </a:lnTo>
                  <a:lnTo>
                    <a:pt x="1477" y="4358"/>
                  </a:lnTo>
                  <a:cubicBezTo>
                    <a:pt x="1489" y="4299"/>
                    <a:pt x="1477" y="4251"/>
                    <a:pt x="1441" y="4203"/>
                  </a:cubicBezTo>
                  <a:cubicBezTo>
                    <a:pt x="1417" y="4156"/>
                    <a:pt x="1358" y="4132"/>
                    <a:pt x="1310" y="4132"/>
                  </a:cubicBezTo>
                  <a:lnTo>
                    <a:pt x="739" y="4132"/>
                  </a:lnTo>
                  <a:cubicBezTo>
                    <a:pt x="536" y="4132"/>
                    <a:pt x="358" y="3953"/>
                    <a:pt x="358" y="3739"/>
                  </a:cubicBezTo>
                  <a:lnTo>
                    <a:pt x="358" y="739"/>
                  </a:lnTo>
                  <a:cubicBezTo>
                    <a:pt x="358" y="524"/>
                    <a:pt x="536" y="346"/>
                    <a:pt x="739" y="346"/>
                  </a:cubicBezTo>
                  <a:cubicBezTo>
                    <a:pt x="846" y="346"/>
                    <a:pt x="917" y="274"/>
                    <a:pt x="917" y="179"/>
                  </a:cubicBezTo>
                  <a:cubicBezTo>
                    <a:pt x="917" y="72"/>
                    <a:pt x="846" y="1"/>
                    <a:pt x="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16719;p92">
            <a:extLst>
              <a:ext uri="{FF2B5EF4-FFF2-40B4-BE49-F238E27FC236}">
                <a16:creationId xmlns:a16="http://schemas.microsoft.com/office/drawing/2014/main" id="{31085599-DBF9-34EB-7DB2-4BDACE105E35}"/>
              </a:ext>
            </a:extLst>
          </p:cNvPr>
          <p:cNvGrpSpPr/>
          <p:nvPr/>
        </p:nvGrpSpPr>
        <p:grpSpPr>
          <a:xfrm>
            <a:off x="2093235" y="1907421"/>
            <a:ext cx="507423" cy="507423"/>
            <a:chOff x="1819576" y="1511679"/>
            <a:chExt cx="352103" cy="352103"/>
          </a:xfrm>
          <a:solidFill>
            <a:schemeClr val="bg1"/>
          </a:solidFill>
        </p:grpSpPr>
        <p:sp>
          <p:nvSpPr>
            <p:cNvPr id="476" name="Google Shape;16720;p92">
              <a:extLst>
                <a:ext uri="{FF2B5EF4-FFF2-40B4-BE49-F238E27FC236}">
                  <a16:creationId xmlns:a16="http://schemas.microsoft.com/office/drawing/2014/main" id="{4D471EC6-6FA5-C78E-F06D-56CFE8803C2E}"/>
                </a:ext>
              </a:extLst>
            </p:cNvPr>
            <p:cNvSpPr/>
            <p:nvPr/>
          </p:nvSpPr>
          <p:spPr>
            <a:xfrm>
              <a:off x="1819576" y="1511679"/>
              <a:ext cx="352103" cy="352103"/>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16721;p92">
              <a:extLst>
                <a:ext uri="{FF2B5EF4-FFF2-40B4-BE49-F238E27FC236}">
                  <a16:creationId xmlns:a16="http://schemas.microsoft.com/office/drawing/2014/main" id="{EA0E9BF9-26AC-55C1-18BD-190778A240B0}"/>
                </a:ext>
              </a:extLst>
            </p:cNvPr>
            <p:cNvSpPr/>
            <p:nvPr/>
          </p:nvSpPr>
          <p:spPr>
            <a:xfrm>
              <a:off x="1885146" y="1578204"/>
              <a:ext cx="182322" cy="180603"/>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16722;p92">
              <a:extLst>
                <a:ext uri="{FF2B5EF4-FFF2-40B4-BE49-F238E27FC236}">
                  <a16:creationId xmlns:a16="http://schemas.microsoft.com/office/drawing/2014/main" id="{AA6601A3-6948-D610-B322-77664525B3FB}"/>
                </a:ext>
              </a:extLst>
            </p:cNvPr>
            <p:cNvSpPr/>
            <p:nvPr/>
          </p:nvSpPr>
          <p:spPr>
            <a:xfrm>
              <a:off x="1923820" y="1610193"/>
              <a:ext cx="183054" cy="186874"/>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16723;p92">
              <a:extLst>
                <a:ext uri="{FF2B5EF4-FFF2-40B4-BE49-F238E27FC236}">
                  <a16:creationId xmlns:a16="http://schemas.microsoft.com/office/drawing/2014/main" id="{F16EDB85-7B1B-B76F-EABD-73538F992490}"/>
                </a:ext>
              </a:extLst>
            </p:cNvPr>
            <p:cNvSpPr/>
            <p:nvPr/>
          </p:nvSpPr>
          <p:spPr>
            <a:xfrm>
              <a:off x="1974207" y="1638617"/>
              <a:ext cx="43989" cy="1559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16724;p92">
            <a:extLst>
              <a:ext uri="{FF2B5EF4-FFF2-40B4-BE49-F238E27FC236}">
                <a16:creationId xmlns:a16="http://schemas.microsoft.com/office/drawing/2014/main" id="{EAD8E93D-6C31-7EB6-02AB-15BAAA8DE7B0}"/>
              </a:ext>
            </a:extLst>
          </p:cNvPr>
          <p:cNvGrpSpPr/>
          <p:nvPr/>
        </p:nvGrpSpPr>
        <p:grpSpPr>
          <a:xfrm>
            <a:off x="7571691" y="1891687"/>
            <a:ext cx="535267" cy="512241"/>
            <a:chOff x="5621097" y="1500761"/>
            <a:chExt cx="371424" cy="355446"/>
          </a:xfrm>
          <a:solidFill>
            <a:schemeClr val="bg1"/>
          </a:solidFill>
        </p:grpSpPr>
        <p:sp>
          <p:nvSpPr>
            <p:cNvPr id="481" name="Google Shape;16725;p92">
              <a:extLst>
                <a:ext uri="{FF2B5EF4-FFF2-40B4-BE49-F238E27FC236}">
                  <a16:creationId xmlns:a16="http://schemas.microsoft.com/office/drawing/2014/main" id="{31170902-153A-1B82-4FAA-8930F14ACD4F}"/>
                </a:ext>
              </a:extLst>
            </p:cNvPr>
            <p:cNvSpPr/>
            <p:nvPr/>
          </p:nvSpPr>
          <p:spPr>
            <a:xfrm>
              <a:off x="5621097" y="1539721"/>
              <a:ext cx="324061" cy="316486"/>
            </a:xfrm>
            <a:custGeom>
              <a:avLst/>
              <a:gdLst/>
              <a:ahLst/>
              <a:cxnLst/>
              <a:rect l="l" t="t" r="r" b="b"/>
              <a:pathLst>
                <a:path w="10181" h="9943" extrusionOk="0">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16726;p92">
              <a:extLst>
                <a:ext uri="{FF2B5EF4-FFF2-40B4-BE49-F238E27FC236}">
                  <a16:creationId xmlns:a16="http://schemas.microsoft.com/office/drawing/2014/main" id="{58037CB8-FFE4-AB39-7A85-A9B6229A0407}"/>
                </a:ext>
              </a:extLst>
            </p:cNvPr>
            <p:cNvSpPr/>
            <p:nvPr/>
          </p:nvSpPr>
          <p:spPr>
            <a:xfrm>
              <a:off x="5669606" y="1500761"/>
              <a:ext cx="322915" cy="316390"/>
            </a:xfrm>
            <a:custGeom>
              <a:avLst/>
              <a:gdLst/>
              <a:ahLst/>
              <a:cxnLst/>
              <a:rect l="l" t="t" r="r" b="b"/>
              <a:pathLst>
                <a:path w="10145" h="9940" extrusionOk="0">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16727;p92">
            <a:extLst>
              <a:ext uri="{FF2B5EF4-FFF2-40B4-BE49-F238E27FC236}">
                <a16:creationId xmlns:a16="http://schemas.microsoft.com/office/drawing/2014/main" id="{3B2273F2-5476-B0A7-A4BE-F74E3B925281}"/>
              </a:ext>
            </a:extLst>
          </p:cNvPr>
          <p:cNvGrpSpPr/>
          <p:nvPr/>
        </p:nvGrpSpPr>
        <p:grpSpPr>
          <a:xfrm>
            <a:off x="6201388" y="1950539"/>
            <a:ext cx="518341" cy="463801"/>
            <a:chOff x="4670239" y="1541599"/>
            <a:chExt cx="359679" cy="321833"/>
          </a:xfrm>
          <a:solidFill>
            <a:schemeClr val="bg1"/>
          </a:solidFill>
        </p:grpSpPr>
        <p:sp>
          <p:nvSpPr>
            <p:cNvPr id="484" name="Google Shape;16728;p92">
              <a:extLst>
                <a:ext uri="{FF2B5EF4-FFF2-40B4-BE49-F238E27FC236}">
                  <a16:creationId xmlns:a16="http://schemas.microsoft.com/office/drawing/2014/main" id="{8EE7C0AE-4FC1-D4F9-5C3A-B21B80B6234C}"/>
                </a:ext>
              </a:extLst>
            </p:cNvPr>
            <p:cNvSpPr/>
            <p:nvPr/>
          </p:nvSpPr>
          <p:spPr>
            <a:xfrm>
              <a:off x="4818790" y="1606787"/>
              <a:ext cx="28838" cy="49687"/>
            </a:xfrm>
            <a:custGeom>
              <a:avLst/>
              <a:gdLst/>
              <a:ahLst/>
              <a:cxnLst/>
              <a:rect l="l" t="t" r="r" b="b"/>
              <a:pathLst>
                <a:path w="906" h="1561" extrusionOk="0">
                  <a:moveTo>
                    <a:pt x="429" y="298"/>
                  </a:moveTo>
                  <a:lnTo>
                    <a:pt x="429" y="584"/>
                  </a:lnTo>
                  <a:cubicBezTo>
                    <a:pt x="310" y="537"/>
                    <a:pt x="287" y="489"/>
                    <a:pt x="287" y="429"/>
                  </a:cubicBezTo>
                  <a:cubicBezTo>
                    <a:pt x="287" y="346"/>
                    <a:pt x="358" y="310"/>
                    <a:pt x="429" y="298"/>
                  </a:cubicBezTo>
                  <a:close/>
                  <a:moveTo>
                    <a:pt x="537" y="882"/>
                  </a:moveTo>
                  <a:cubicBezTo>
                    <a:pt x="656" y="929"/>
                    <a:pt x="680" y="989"/>
                    <a:pt x="680" y="1060"/>
                  </a:cubicBezTo>
                  <a:cubicBezTo>
                    <a:pt x="680" y="1132"/>
                    <a:pt x="620" y="1191"/>
                    <a:pt x="537" y="1203"/>
                  </a:cubicBezTo>
                  <a:lnTo>
                    <a:pt x="537" y="882"/>
                  </a:lnTo>
                  <a:close/>
                  <a:moveTo>
                    <a:pt x="477" y="1"/>
                  </a:moveTo>
                  <a:cubicBezTo>
                    <a:pt x="441" y="1"/>
                    <a:pt x="418" y="13"/>
                    <a:pt x="418" y="48"/>
                  </a:cubicBezTo>
                  <a:lnTo>
                    <a:pt x="418" y="108"/>
                  </a:lnTo>
                  <a:cubicBezTo>
                    <a:pt x="191" y="132"/>
                    <a:pt x="48" y="251"/>
                    <a:pt x="48" y="477"/>
                  </a:cubicBezTo>
                  <a:cubicBezTo>
                    <a:pt x="48" y="715"/>
                    <a:pt x="227" y="787"/>
                    <a:pt x="418" y="870"/>
                  </a:cubicBezTo>
                  <a:lnTo>
                    <a:pt x="418" y="1239"/>
                  </a:lnTo>
                  <a:cubicBezTo>
                    <a:pt x="310" y="1215"/>
                    <a:pt x="263" y="1191"/>
                    <a:pt x="179" y="1120"/>
                  </a:cubicBezTo>
                  <a:cubicBezTo>
                    <a:pt x="159" y="1104"/>
                    <a:pt x="138" y="1096"/>
                    <a:pt x="118" y="1096"/>
                  </a:cubicBezTo>
                  <a:cubicBezTo>
                    <a:pt x="93" y="1096"/>
                    <a:pt x="69" y="1110"/>
                    <a:pt x="48" y="1144"/>
                  </a:cubicBezTo>
                  <a:cubicBezTo>
                    <a:pt x="1" y="1203"/>
                    <a:pt x="1" y="1263"/>
                    <a:pt x="48" y="1310"/>
                  </a:cubicBezTo>
                  <a:cubicBezTo>
                    <a:pt x="120" y="1418"/>
                    <a:pt x="287" y="1465"/>
                    <a:pt x="418" y="1465"/>
                  </a:cubicBezTo>
                  <a:lnTo>
                    <a:pt x="418" y="1513"/>
                  </a:lnTo>
                  <a:cubicBezTo>
                    <a:pt x="418" y="1549"/>
                    <a:pt x="441" y="1560"/>
                    <a:pt x="477" y="1560"/>
                  </a:cubicBezTo>
                  <a:cubicBezTo>
                    <a:pt x="501" y="1560"/>
                    <a:pt x="537" y="1549"/>
                    <a:pt x="537" y="1513"/>
                  </a:cubicBezTo>
                  <a:lnTo>
                    <a:pt x="537" y="1429"/>
                  </a:lnTo>
                  <a:cubicBezTo>
                    <a:pt x="727" y="1406"/>
                    <a:pt x="894" y="1263"/>
                    <a:pt x="894" y="1025"/>
                  </a:cubicBezTo>
                  <a:cubicBezTo>
                    <a:pt x="906" y="787"/>
                    <a:pt x="763" y="703"/>
                    <a:pt x="549" y="632"/>
                  </a:cubicBezTo>
                  <a:lnTo>
                    <a:pt x="549" y="286"/>
                  </a:lnTo>
                  <a:cubicBezTo>
                    <a:pt x="596" y="286"/>
                    <a:pt x="644" y="298"/>
                    <a:pt x="680" y="334"/>
                  </a:cubicBezTo>
                  <a:cubicBezTo>
                    <a:pt x="707" y="341"/>
                    <a:pt x="738" y="363"/>
                    <a:pt x="771" y="363"/>
                  </a:cubicBezTo>
                  <a:cubicBezTo>
                    <a:pt x="795" y="363"/>
                    <a:pt x="821" y="351"/>
                    <a:pt x="846" y="310"/>
                  </a:cubicBezTo>
                  <a:cubicBezTo>
                    <a:pt x="882" y="275"/>
                    <a:pt x="894" y="215"/>
                    <a:pt x="834" y="167"/>
                  </a:cubicBezTo>
                  <a:cubicBezTo>
                    <a:pt x="763" y="108"/>
                    <a:pt x="644" y="96"/>
                    <a:pt x="537" y="96"/>
                  </a:cubicBezTo>
                  <a:lnTo>
                    <a:pt x="537" y="48"/>
                  </a:lnTo>
                  <a:cubicBezTo>
                    <a:pt x="537" y="13"/>
                    <a:pt x="501" y="1"/>
                    <a:pt x="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16729;p92">
              <a:extLst>
                <a:ext uri="{FF2B5EF4-FFF2-40B4-BE49-F238E27FC236}">
                  <a16:creationId xmlns:a16="http://schemas.microsoft.com/office/drawing/2014/main" id="{4C09EEEB-91BA-82B8-CB88-92B504139316}"/>
                </a:ext>
              </a:extLst>
            </p:cNvPr>
            <p:cNvSpPr/>
            <p:nvPr/>
          </p:nvSpPr>
          <p:spPr>
            <a:xfrm>
              <a:off x="4875256" y="1557896"/>
              <a:ext cx="82281" cy="82663"/>
            </a:xfrm>
            <a:custGeom>
              <a:avLst/>
              <a:gdLst/>
              <a:ahLst/>
              <a:cxnLst/>
              <a:rect l="l" t="t" r="r" b="b"/>
              <a:pathLst>
                <a:path w="2585" h="2597" extrusionOk="0">
                  <a:moveTo>
                    <a:pt x="1287" y="310"/>
                  </a:moveTo>
                  <a:cubicBezTo>
                    <a:pt x="1823" y="310"/>
                    <a:pt x="2275" y="751"/>
                    <a:pt x="2275" y="1299"/>
                  </a:cubicBezTo>
                  <a:cubicBezTo>
                    <a:pt x="2263" y="1834"/>
                    <a:pt x="1823" y="2275"/>
                    <a:pt x="1287" y="2275"/>
                  </a:cubicBezTo>
                  <a:cubicBezTo>
                    <a:pt x="751" y="2275"/>
                    <a:pt x="310" y="1846"/>
                    <a:pt x="310" y="1299"/>
                  </a:cubicBezTo>
                  <a:cubicBezTo>
                    <a:pt x="310" y="763"/>
                    <a:pt x="739" y="310"/>
                    <a:pt x="1287" y="310"/>
                  </a:cubicBezTo>
                  <a:close/>
                  <a:moveTo>
                    <a:pt x="1287" y="1"/>
                  </a:moveTo>
                  <a:cubicBezTo>
                    <a:pt x="572" y="1"/>
                    <a:pt x="1" y="584"/>
                    <a:pt x="1" y="1299"/>
                  </a:cubicBezTo>
                  <a:cubicBezTo>
                    <a:pt x="1" y="2013"/>
                    <a:pt x="572" y="2596"/>
                    <a:pt x="1287" y="2596"/>
                  </a:cubicBezTo>
                  <a:cubicBezTo>
                    <a:pt x="2001" y="2596"/>
                    <a:pt x="2585" y="2013"/>
                    <a:pt x="2585" y="1299"/>
                  </a:cubicBezTo>
                  <a:cubicBezTo>
                    <a:pt x="2585" y="584"/>
                    <a:pt x="2001" y="1"/>
                    <a:pt x="1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16730;p92">
              <a:extLst>
                <a:ext uri="{FF2B5EF4-FFF2-40B4-BE49-F238E27FC236}">
                  <a16:creationId xmlns:a16="http://schemas.microsoft.com/office/drawing/2014/main" id="{0B081F70-4D2A-E912-F0FD-BE036D4BA05B}"/>
                </a:ext>
              </a:extLst>
            </p:cNvPr>
            <p:cNvSpPr/>
            <p:nvPr/>
          </p:nvSpPr>
          <p:spPr>
            <a:xfrm>
              <a:off x="4775215" y="1541599"/>
              <a:ext cx="199001" cy="147850"/>
            </a:xfrm>
            <a:custGeom>
              <a:avLst/>
              <a:gdLst/>
              <a:ahLst/>
              <a:cxnLst/>
              <a:rect l="l" t="t" r="r" b="b"/>
              <a:pathLst>
                <a:path w="6252" h="4645" extrusionOk="0">
                  <a:moveTo>
                    <a:pt x="1834" y="1811"/>
                  </a:moveTo>
                  <a:cubicBezTo>
                    <a:pt x="2168" y="1811"/>
                    <a:pt x="2465" y="1989"/>
                    <a:pt x="2644" y="2239"/>
                  </a:cubicBezTo>
                  <a:cubicBezTo>
                    <a:pt x="2680" y="2394"/>
                    <a:pt x="2739" y="2525"/>
                    <a:pt x="2799" y="2656"/>
                  </a:cubicBezTo>
                  <a:cubicBezTo>
                    <a:pt x="2799" y="2704"/>
                    <a:pt x="2811" y="2751"/>
                    <a:pt x="2811" y="2787"/>
                  </a:cubicBezTo>
                  <a:cubicBezTo>
                    <a:pt x="2811" y="3335"/>
                    <a:pt x="2382" y="3775"/>
                    <a:pt x="1834" y="3775"/>
                  </a:cubicBezTo>
                  <a:cubicBezTo>
                    <a:pt x="1298" y="3775"/>
                    <a:pt x="846" y="3347"/>
                    <a:pt x="846" y="2787"/>
                  </a:cubicBezTo>
                  <a:cubicBezTo>
                    <a:pt x="846" y="2251"/>
                    <a:pt x="1275" y="1811"/>
                    <a:pt x="1834" y="1811"/>
                  </a:cubicBezTo>
                  <a:close/>
                  <a:moveTo>
                    <a:pt x="1834" y="1263"/>
                  </a:moveTo>
                  <a:cubicBezTo>
                    <a:pt x="2108" y="1263"/>
                    <a:pt x="2382" y="1334"/>
                    <a:pt x="2620" y="1489"/>
                  </a:cubicBezTo>
                  <a:cubicBezTo>
                    <a:pt x="2608" y="1561"/>
                    <a:pt x="2608" y="1644"/>
                    <a:pt x="2584" y="1727"/>
                  </a:cubicBezTo>
                  <a:cubicBezTo>
                    <a:pt x="2382" y="1572"/>
                    <a:pt x="2108" y="1465"/>
                    <a:pt x="1822" y="1465"/>
                  </a:cubicBezTo>
                  <a:cubicBezTo>
                    <a:pt x="1120" y="1465"/>
                    <a:pt x="536" y="2049"/>
                    <a:pt x="536" y="2763"/>
                  </a:cubicBezTo>
                  <a:cubicBezTo>
                    <a:pt x="536" y="3477"/>
                    <a:pt x="1108" y="4061"/>
                    <a:pt x="1822" y="4061"/>
                  </a:cubicBezTo>
                  <a:cubicBezTo>
                    <a:pt x="2453" y="4061"/>
                    <a:pt x="2953" y="3632"/>
                    <a:pt x="3096" y="3049"/>
                  </a:cubicBezTo>
                  <a:cubicBezTo>
                    <a:pt x="3156" y="3108"/>
                    <a:pt x="3215" y="3156"/>
                    <a:pt x="3275" y="3216"/>
                  </a:cubicBezTo>
                  <a:cubicBezTo>
                    <a:pt x="3084" y="3870"/>
                    <a:pt x="2501" y="4299"/>
                    <a:pt x="1834" y="4299"/>
                  </a:cubicBezTo>
                  <a:cubicBezTo>
                    <a:pt x="1001" y="4299"/>
                    <a:pt x="310" y="3608"/>
                    <a:pt x="310" y="2775"/>
                  </a:cubicBezTo>
                  <a:cubicBezTo>
                    <a:pt x="310" y="1942"/>
                    <a:pt x="1001" y="1263"/>
                    <a:pt x="1834" y="1263"/>
                  </a:cubicBezTo>
                  <a:close/>
                  <a:moveTo>
                    <a:pt x="4430" y="1"/>
                  </a:moveTo>
                  <a:cubicBezTo>
                    <a:pt x="3644" y="1"/>
                    <a:pt x="2977" y="501"/>
                    <a:pt x="2703" y="1203"/>
                  </a:cubicBezTo>
                  <a:cubicBezTo>
                    <a:pt x="2441" y="1049"/>
                    <a:pt x="2144" y="977"/>
                    <a:pt x="1834" y="977"/>
                  </a:cubicBezTo>
                  <a:cubicBezTo>
                    <a:pt x="822" y="977"/>
                    <a:pt x="1" y="1799"/>
                    <a:pt x="1" y="2811"/>
                  </a:cubicBezTo>
                  <a:cubicBezTo>
                    <a:pt x="1" y="3823"/>
                    <a:pt x="822" y="4644"/>
                    <a:pt x="1834" y="4644"/>
                  </a:cubicBezTo>
                  <a:cubicBezTo>
                    <a:pt x="2608" y="4644"/>
                    <a:pt x="3287" y="4168"/>
                    <a:pt x="3561" y="3430"/>
                  </a:cubicBezTo>
                  <a:cubicBezTo>
                    <a:pt x="3811" y="3573"/>
                    <a:pt x="4108" y="3656"/>
                    <a:pt x="4430" y="3656"/>
                  </a:cubicBezTo>
                  <a:cubicBezTo>
                    <a:pt x="4846" y="3656"/>
                    <a:pt x="5251" y="3513"/>
                    <a:pt x="5585" y="3251"/>
                  </a:cubicBezTo>
                  <a:cubicBezTo>
                    <a:pt x="5894" y="3001"/>
                    <a:pt x="6132" y="2632"/>
                    <a:pt x="6216" y="2239"/>
                  </a:cubicBezTo>
                  <a:cubicBezTo>
                    <a:pt x="6228" y="2144"/>
                    <a:pt x="6192" y="2049"/>
                    <a:pt x="6097" y="2037"/>
                  </a:cubicBezTo>
                  <a:cubicBezTo>
                    <a:pt x="6086" y="2035"/>
                    <a:pt x="6076" y="2035"/>
                    <a:pt x="6065" y="2035"/>
                  </a:cubicBezTo>
                  <a:cubicBezTo>
                    <a:pt x="5991" y="2035"/>
                    <a:pt x="5917" y="2072"/>
                    <a:pt x="5906" y="2156"/>
                  </a:cubicBezTo>
                  <a:cubicBezTo>
                    <a:pt x="5739" y="2835"/>
                    <a:pt x="5144" y="3335"/>
                    <a:pt x="4430" y="3335"/>
                  </a:cubicBezTo>
                  <a:cubicBezTo>
                    <a:pt x="3882" y="3335"/>
                    <a:pt x="3394" y="3037"/>
                    <a:pt x="3120" y="2561"/>
                  </a:cubicBezTo>
                  <a:cubicBezTo>
                    <a:pt x="3096" y="2406"/>
                    <a:pt x="3037" y="2263"/>
                    <a:pt x="2965" y="2120"/>
                  </a:cubicBezTo>
                  <a:cubicBezTo>
                    <a:pt x="2763" y="1191"/>
                    <a:pt x="3477" y="310"/>
                    <a:pt x="4430" y="310"/>
                  </a:cubicBezTo>
                  <a:cubicBezTo>
                    <a:pt x="5144" y="310"/>
                    <a:pt x="5739" y="787"/>
                    <a:pt x="5906" y="1489"/>
                  </a:cubicBezTo>
                  <a:cubicBezTo>
                    <a:pt x="5916" y="1560"/>
                    <a:pt x="5986" y="1613"/>
                    <a:pt x="6058" y="1613"/>
                  </a:cubicBezTo>
                  <a:cubicBezTo>
                    <a:pt x="6071" y="1613"/>
                    <a:pt x="6084" y="1612"/>
                    <a:pt x="6097" y="1608"/>
                  </a:cubicBezTo>
                  <a:cubicBezTo>
                    <a:pt x="6192" y="1584"/>
                    <a:pt x="6251" y="1501"/>
                    <a:pt x="6216" y="1406"/>
                  </a:cubicBezTo>
                  <a:cubicBezTo>
                    <a:pt x="6132" y="1013"/>
                    <a:pt x="5906" y="656"/>
                    <a:pt x="5585" y="394"/>
                  </a:cubicBezTo>
                  <a:cubicBezTo>
                    <a:pt x="5251" y="132"/>
                    <a:pt x="4846" y="1"/>
                    <a:pt x="4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16731;p92">
              <a:extLst>
                <a:ext uri="{FF2B5EF4-FFF2-40B4-BE49-F238E27FC236}">
                  <a16:creationId xmlns:a16="http://schemas.microsoft.com/office/drawing/2014/main" id="{F66D7948-7C05-D948-7621-483BCB9ECE5D}"/>
                </a:ext>
              </a:extLst>
            </p:cNvPr>
            <p:cNvSpPr/>
            <p:nvPr/>
          </p:nvSpPr>
          <p:spPr>
            <a:xfrm>
              <a:off x="4901803" y="1574957"/>
              <a:ext cx="28838" cy="50069"/>
            </a:xfrm>
            <a:custGeom>
              <a:avLst/>
              <a:gdLst/>
              <a:ahLst/>
              <a:cxnLst/>
              <a:rect l="l" t="t" r="r" b="b"/>
              <a:pathLst>
                <a:path w="906" h="1573" extrusionOk="0">
                  <a:moveTo>
                    <a:pt x="429" y="322"/>
                  </a:moveTo>
                  <a:lnTo>
                    <a:pt x="429" y="596"/>
                  </a:lnTo>
                  <a:cubicBezTo>
                    <a:pt x="310" y="548"/>
                    <a:pt x="274" y="513"/>
                    <a:pt x="274" y="453"/>
                  </a:cubicBezTo>
                  <a:cubicBezTo>
                    <a:pt x="274" y="358"/>
                    <a:pt x="358" y="334"/>
                    <a:pt x="429" y="322"/>
                  </a:cubicBezTo>
                  <a:close/>
                  <a:moveTo>
                    <a:pt x="512" y="894"/>
                  </a:moveTo>
                  <a:cubicBezTo>
                    <a:pt x="631" y="941"/>
                    <a:pt x="667" y="1001"/>
                    <a:pt x="667" y="1072"/>
                  </a:cubicBezTo>
                  <a:cubicBezTo>
                    <a:pt x="667" y="1167"/>
                    <a:pt x="608" y="1215"/>
                    <a:pt x="512" y="1227"/>
                  </a:cubicBezTo>
                  <a:lnTo>
                    <a:pt x="512" y="894"/>
                  </a:lnTo>
                  <a:close/>
                  <a:moveTo>
                    <a:pt x="453" y="1"/>
                  </a:moveTo>
                  <a:cubicBezTo>
                    <a:pt x="429" y="1"/>
                    <a:pt x="393" y="24"/>
                    <a:pt x="393" y="48"/>
                  </a:cubicBezTo>
                  <a:lnTo>
                    <a:pt x="393" y="108"/>
                  </a:lnTo>
                  <a:cubicBezTo>
                    <a:pt x="167" y="132"/>
                    <a:pt x="24" y="251"/>
                    <a:pt x="24" y="477"/>
                  </a:cubicBezTo>
                  <a:cubicBezTo>
                    <a:pt x="24" y="715"/>
                    <a:pt x="203" y="798"/>
                    <a:pt x="393" y="870"/>
                  </a:cubicBezTo>
                  <a:lnTo>
                    <a:pt x="393" y="1239"/>
                  </a:lnTo>
                  <a:cubicBezTo>
                    <a:pt x="286" y="1227"/>
                    <a:pt x="250" y="1179"/>
                    <a:pt x="155" y="1120"/>
                  </a:cubicBezTo>
                  <a:cubicBezTo>
                    <a:pt x="138" y="1108"/>
                    <a:pt x="122" y="1102"/>
                    <a:pt x="106" y="1102"/>
                  </a:cubicBezTo>
                  <a:cubicBezTo>
                    <a:pt x="46" y="1102"/>
                    <a:pt x="0" y="1182"/>
                    <a:pt x="0" y="1239"/>
                  </a:cubicBezTo>
                  <a:cubicBezTo>
                    <a:pt x="0" y="1275"/>
                    <a:pt x="12" y="1298"/>
                    <a:pt x="24" y="1310"/>
                  </a:cubicBezTo>
                  <a:cubicBezTo>
                    <a:pt x="96" y="1417"/>
                    <a:pt x="262" y="1465"/>
                    <a:pt x="393" y="1465"/>
                  </a:cubicBezTo>
                  <a:lnTo>
                    <a:pt x="393" y="1525"/>
                  </a:lnTo>
                  <a:cubicBezTo>
                    <a:pt x="393" y="1548"/>
                    <a:pt x="429" y="1572"/>
                    <a:pt x="453" y="1572"/>
                  </a:cubicBezTo>
                  <a:cubicBezTo>
                    <a:pt x="488" y="1572"/>
                    <a:pt x="512" y="1548"/>
                    <a:pt x="512" y="1525"/>
                  </a:cubicBezTo>
                  <a:lnTo>
                    <a:pt x="512" y="1465"/>
                  </a:lnTo>
                  <a:cubicBezTo>
                    <a:pt x="715" y="1429"/>
                    <a:pt x="869" y="1298"/>
                    <a:pt x="869" y="1060"/>
                  </a:cubicBezTo>
                  <a:cubicBezTo>
                    <a:pt x="905" y="810"/>
                    <a:pt x="739" y="715"/>
                    <a:pt x="536" y="644"/>
                  </a:cubicBezTo>
                  <a:lnTo>
                    <a:pt x="536" y="298"/>
                  </a:lnTo>
                  <a:cubicBezTo>
                    <a:pt x="608" y="298"/>
                    <a:pt x="631" y="322"/>
                    <a:pt x="715" y="358"/>
                  </a:cubicBezTo>
                  <a:cubicBezTo>
                    <a:pt x="728" y="367"/>
                    <a:pt x="742" y="372"/>
                    <a:pt x="758" y="372"/>
                  </a:cubicBezTo>
                  <a:cubicBezTo>
                    <a:pt x="784" y="372"/>
                    <a:pt x="811" y="355"/>
                    <a:pt x="834" y="310"/>
                  </a:cubicBezTo>
                  <a:cubicBezTo>
                    <a:pt x="858" y="274"/>
                    <a:pt x="869" y="215"/>
                    <a:pt x="810" y="167"/>
                  </a:cubicBezTo>
                  <a:cubicBezTo>
                    <a:pt x="739" y="108"/>
                    <a:pt x="619" y="96"/>
                    <a:pt x="512" y="96"/>
                  </a:cubicBezTo>
                  <a:lnTo>
                    <a:pt x="512" y="48"/>
                  </a:lnTo>
                  <a:cubicBezTo>
                    <a:pt x="512" y="24"/>
                    <a:pt x="488"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16732;p92">
              <a:extLst>
                <a:ext uri="{FF2B5EF4-FFF2-40B4-BE49-F238E27FC236}">
                  <a16:creationId xmlns:a16="http://schemas.microsoft.com/office/drawing/2014/main" id="{65B38B2E-48DB-63C8-4075-1D070C6A8E4D}"/>
                </a:ext>
              </a:extLst>
            </p:cNvPr>
            <p:cNvSpPr/>
            <p:nvPr/>
          </p:nvSpPr>
          <p:spPr>
            <a:xfrm>
              <a:off x="4670239" y="1657269"/>
              <a:ext cx="359679" cy="206163"/>
            </a:xfrm>
            <a:custGeom>
              <a:avLst/>
              <a:gdLst/>
              <a:ahLst/>
              <a:cxnLst/>
              <a:rect l="l" t="t" r="r" b="b"/>
              <a:pathLst>
                <a:path w="11300" h="6477" extrusionOk="0">
                  <a:moveTo>
                    <a:pt x="3590" y="1935"/>
                  </a:moveTo>
                  <a:cubicBezTo>
                    <a:pt x="3607" y="1935"/>
                    <a:pt x="3623" y="1948"/>
                    <a:pt x="3632" y="1975"/>
                  </a:cubicBezTo>
                  <a:cubicBezTo>
                    <a:pt x="3715" y="2129"/>
                    <a:pt x="4727" y="4832"/>
                    <a:pt x="4751" y="4939"/>
                  </a:cubicBezTo>
                  <a:cubicBezTo>
                    <a:pt x="4775" y="4951"/>
                    <a:pt x="4751" y="4975"/>
                    <a:pt x="4727" y="4987"/>
                  </a:cubicBezTo>
                  <a:lnTo>
                    <a:pt x="4013" y="5261"/>
                  </a:lnTo>
                  <a:cubicBezTo>
                    <a:pt x="3965" y="5130"/>
                    <a:pt x="2941" y="2403"/>
                    <a:pt x="2870" y="2213"/>
                  </a:cubicBezTo>
                  <a:lnTo>
                    <a:pt x="3572" y="1939"/>
                  </a:lnTo>
                  <a:cubicBezTo>
                    <a:pt x="3578" y="1936"/>
                    <a:pt x="3584" y="1935"/>
                    <a:pt x="3590" y="1935"/>
                  </a:cubicBezTo>
                  <a:close/>
                  <a:moveTo>
                    <a:pt x="2584" y="2308"/>
                  </a:moveTo>
                  <a:lnTo>
                    <a:pt x="3727" y="5368"/>
                  </a:lnTo>
                  <a:cubicBezTo>
                    <a:pt x="3180" y="5570"/>
                    <a:pt x="1810" y="6082"/>
                    <a:pt x="1584" y="6166"/>
                  </a:cubicBezTo>
                  <a:cubicBezTo>
                    <a:pt x="1577" y="6172"/>
                    <a:pt x="1569" y="6175"/>
                    <a:pt x="1560" y="6175"/>
                  </a:cubicBezTo>
                  <a:cubicBezTo>
                    <a:pt x="1537" y="6175"/>
                    <a:pt x="1509" y="6156"/>
                    <a:pt x="1501" y="6130"/>
                  </a:cubicBezTo>
                  <a:lnTo>
                    <a:pt x="394" y="3201"/>
                  </a:lnTo>
                  <a:cubicBezTo>
                    <a:pt x="382" y="3177"/>
                    <a:pt x="394" y="3130"/>
                    <a:pt x="441" y="3118"/>
                  </a:cubicBezTo>
                  <a:cubicBezTo>
                    <a:pt x="1144" y="2844"/>
                    <a:pt x="2096" y="2487"/>
                    <a:pt x="2584" y="2308"/>
                  </a:cubicBezTo>
                  <a:close/>
                  <a:moveTo>
                    <a:pt x="10358" y="1"/>
                  </a:moveTo>
                  <a:cubicBezTo>
                    <a:pt x="10108" y="1"/>
                    <a:pt x="9869" y="131"/>
                    <a:pt x="9692" y="308"/>
                  </a:cubicBezTo>
                  <a:lnTo>
                    <a:pt x="7966" y="1737"/>
                  </a:lnTo>
                  <a:cubicBezTo>
                    <a:pt x="7883" y="1522"/>
                    <a:pt x="7668" y="1308"/>
                    <a:pt x="7263" y="1308"/>
                  </a:cubicBezTo>
                  <a:cubicBezTo>
                    <a:pt x="6756" y="1308"/>
                    <a:pt x="6387" y="1304"/>
                    <a:pt x="6108" y="1304"/>
                  </a:cubicBezTo>
                  <a:cubicBezTo>
                    <a:pt x="5503" y="1304"/>
                    <a:pt x="5318" y="1321"/>
                    <a:pt x="5049" y="1427"/>
                  </a:cubicBezTo>
                  <a:lnTo>
                    <a:pt x="3953" y="1868"/>
                  </a:lnTo>
                  <a:lnTo>
                    <a:pt x="3930" y="1820"/>
                  </a:lnTo>
                  <a:cubicBezTo>
                    <a:pt x="3875" y="1675"/>
                    <a:pt x="3745" y="1592"/>
                    <a:pt x="3597" y="1592"/>
                  </a:cubicBezTo>
                  <a:cubicBezTo>
                    <a:pt x="3550" y="1592"/>
                    <a:pt x="3502" y="1600"/>
                    <a:pt x="3453" y="1618"/>
                  </a:cubicBezTo>
                  <a:lnTo>
                    <a:pt x="2620" y="1927"/>
                  </a:lnTo>
                  <a:cubicBezTo>
                    <a:pt x="2251" y="2058"/>
                    <a:pt x="1108" y="2510"/>
                    <a:pt x="298" y="2808"/>
                  </a:cubicBezTo>
                  <a:cubicBezTo>
                    <a:pt x="96" y="2880"/>
                    <a:pt x="1" y="3106"/>
                    <a:pt x="84" y="3308"/>
                  </a:cubicBezTo>
                  <a:lnTo>
                    <a:pt x="1179" y="6225"/>
                  </a:lnTo>
                  <a:cubicBezTo>
                    <a:pt x="1234" y="6389"/>
                    <a:pt x="1379" y="6476"/>
                    <a:pt x="1540" y="6476"/>
                  </a:cubicBezTo>
                  <a:cubicBezTo>
                    <a:pt x="1590" y="6476"/>
                    <a:pt x="1641" y="6468"/>
                    <a:pt x="1691" y="6451"/>
                  </a:cubicBezTo>
                  <a:cubicBezTo>
                    <a:pt x="1941" y="6368"/>
                    <a:pt x="3608" y="5725"/>
                    <a:pt x="3977" y="5594"/>
                  </a:cubicBezTo>
                  <a:lnTo>
                    <a:pt x="4858" y="5261"/>
                  </a:lnTo>
                  <a:cubicBezTo>
                    <a:pt x="5049" y="5189"/>
                    <a:pt x="5144" y="4975"/>
                    <a:pt x="5061" y="4785"/>
                  </a:cubicBezTo>
                  <a:lnTo>
                    <a:pt x="5049" y="4737"/>
                  </a:lnTo>
                  <a:cubicBezTo>
                    <a:pt x="5620" y="4499"/>
                    <a:pt x="5632" y="4475"/>
                    <a:pt x="6228" y="4475"/>
                  </a:cubicBezTo>
                  <a:cubicBezTo>
                    <a:pt x="6311" y="4475"/>
                    <a:pt x="6394" y="4404"/>
                    <a:pt x="6394" y="4308"/>
                  </a:cubicBezTo>
                  <a:cubicBezTo>
                    <a:pt x="6394" y="4225"/>
                    <a:pt x="6311" y="4142"/>
                    <a:pt x="6228" y="4142"/>
                  </a:cubicBezTo>
                  <a:cubicBezTo>
                    <a:pt x="5585" y="4142"/>
                    <a:pt x="5525" y="4189"/>
                    <a:pt x="4930" y="4439"/>
                  </a:cubicBezTo>
                  <a:lnTo>
                    <a:pt x="4073" y="2153"/>
                  </a:lnTo>
                  <a:lnTo>
                    <a:pt x="5168" y="1689"/>
                  </a:lnTo>
                  <a:cubicBezTo>
                    <a:pt x="5361" y="1615"/>
                    <a:pt x="5513" y="1601"/>
                    <a:pt x="5986" y="1601"/>
                  </a:cubicBezTo>
                  <a:cubicBezTo>
                    <a:pt x="6270" y="1601"/>
                    <a:pt x="6670" y="1606"/>
                    <a:pt x="7263" y="1606"/>
                  </a:cubicBezTo>
                  <a:cubicBezTo>
                    <a:pt x="7442" y="1606"/>
                    <a:pt x="7561" y="1665"/>
                    <a:pt x="7644" y="1784"/>
                  </a:cubicBezTo>
                  <a:cubicBezTo>
                    <a:pt x="7704" y="1868"/>
                    <a:pt x="7704" y="1963"/>
                    <a:pt x="7716" y="1987"/>
                  </a:cubicBezTo>
                  <a:cubicBezTo>
                    <a:pt x="7716" y="2046"/>
                    <a:pt x="7668" y="2344"/>
                    <a:pt x="7382" y="2391"/>
                  </a:cubicBezTo>
                  <a:cubicBezTo>
                    <a:pt x="6942" y="2463"/>
                    <a:pt x="5989" y="2594"/>
                    <a:pt x="5978" y="2594"/>
                  </a:cubicBezTo>
                  <a:cubicBezTo>
                    <a:pt x="5882" y="2606"/>
                    <a:pt x="5823" y="2689"/>
                    <a:pt x="5835" y="2772"/>
                  </a:cubicBezTo>
                  <a:cubicBezTo>
                    <a:pt x="5858" y="2844"/>
                    <a:pt x="5918" y="2903"/>
                    <a:pt x="6001" y="2903"/>
                  </a:cubicBezTo>
                  <a:lnTo>
                    <a:pt x="6037" y="2903"/>
                  </a:lnTo>
                  <a:cubicBezTo>
                    <a:pt x="6049" y="2903"/>
                    <a:pt x="7001" y="2772"/>
                    <a:pt x="7442" y="2701"/>
                  </a:cubicBezTo>
                  <a:cubicBezTo>
                    <a:pt x="7859" y="2630"/>
                    <a:pt x="8014" y="2284"/>
                    <a:pt x="8037" y="2046"/>
                  </a:cubicBezTo>
                  <a:lnTo>
                    <a:pt x="9919" y="498"/>
                  </a:lnTo>
                  <a:cubicBezTo>
                    <a:pt x="10039" y="385"/>
                    <a:pt x="10193" y="287"/>
                    <a:pt x="10356" y="287"/>
                  </a:cubicBezTo>
                  <a:cubicBezTo>
                    <a:pt x="10451" y="287"/>
                    <a:pt x="10549" y="320"/>
                    <a:pt x="10645" y="403"/>
                  </a:cubicBezTo>
                  <a:cubicBezTo>
                    <a:pt x="10942" y="701"/>
                    <a:pt x="10681" y="1058"/>
                    <a:pt x="10597" y="1141"/>
                  </a:cubicBezTo>
                  <a:cubicBezTo>
                    <a:pt x="10526" y="1213"/>
                    <a:pt x="8240" y="3677"/>
                    <a:pt x="8240" y="3677"/>
                  </a:cubicBezTo>
                  <a:cubicBezTo>
                    <a:pt x="7906" y="4070"/>
                    <a:pt x="7466" y="4130"/>
                    <a:pt x="7263" y="4130"/>
                  </a:cubicBezTo>
                  <a:lnTo>
                    <a:pt x="6966" y="4130"/>
                  </a:lnTo>
                  <a:cubicBezTo>
                    <a:pt x="6882" y="4130"/>
                    <a:pt x="6811" y="4201"/>
                    <a:pt x="6811" y="4296"/>
                  </a:cubicBezTo>
                  <a:cubicBezTo>
                    <a:pt x="6811" y="4380"/>
                    <a:pt x="6882" y="4463"/>
                    <a:pt x="6966" y="4463"/>
                  </a:cubicBezTo>
                  <a:lnTo>
                    <a:pt x="7287" y="4463"/>
                  </a:lnTo>
                  <a:cubicBezTo>
                    <a:pt x="7502" y="4439"/>
                    <a:pt x="8061" y="4368"/>
                    <a:pt x="8478" y="3892"/>
                  </a:cubicBezTo>
                  <a:lnTo>
                    <a:pt x="10835" y="1344"/>
                  </a:lnTo>
                  <a:cubicBezTo>
                    <a:pt x="11062" y="1153"/>
                    <a:pt x="11300" y="629"/>
                    <a:pt x="10871" y="213"/>
                  </a:cubicBezTo>
                  <a:cubicBezTo>
                    <a:pt x="10706" y="62"/>
                    <a:pt x="10530" y="1"/>
                    <a:pt x="10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16733;p92">
            <a:extLst>
              <a:ext uri="{FF2B5EF4-FFF2-40B4-BE49-F238E27FC236}">
                <a16:creationId xmlns:a16="http://schemas.microsoft.com/office/drawing/2014/main" id="{B52AEAF3-D0EB-82FF-4E00-D78C737928F6}"/>
              </a:ext>
            </a:extLst>
          </p:cNvPr>
          <p:cNvGrpSpPr/>
          <p:nvPr/>
        </p:nvGrpSpPr>
        <p:grpSpPr>
          <a:xfrm>
            <a:off x="5541628" y="1894027"/>
            <a:ext cx="462654" cy="509901"/>
            <a:chOff x="4212429" y="1502385"/>
            <a:chExt cx="321037" cy="353822"/>
          </a:xfrm>
          <a:solidFill>
            <a:schemeClr val="bg1"/>
          </a:solidFill>
        </p:grpSpPr>
        <p:sp>
          <p:nvSpPr>
            <p:cNvPr id="490" name="Google Shape;16734;p92">
              <a:extLst>
                <a:ext uri="{FF2B5EF4-FFF2-40B4-BE49-F238E27FC236}">
                  <a16:creationId xmlns:a16="http://schemas.microsoft.com/office/drawing/2014/main" id="{2C9ABB0F-FA06-64BF-56D1-B7EF01447DD6}"/>
                </a:ext>
              </a:extLst>
            </p:cNvPr>
            <p:cNvSpPr/>
            <p:nvPr/>
          </p:nvSpPr>
          <p:spPr>
            <a:xfrm>
              <a:off x="4310592" y="1585938"/>
              <a:ext cx="125092" cy="163001"/>
            </a:xfrm>
            <a:custGeom>
              <a:avLst/>
              <a:gdLst/>
              <a:ahLst/>
              <a:cxnLst/>
              <a:rect l="l" t="t" r="r" b="b"/>
              <a:pathLst>
                <a:path w="3930" h="5121" extrusionOk="0">
                  <a:moveTo>
                    <a:pt x="1941" y="310"/>
                  </a:moveTo>
                  <a:cubicBezTo>
                    <a:pt x="2227" y="310"/>
                    <a:pt x="2477" y="489"/>
                    <a:pt x="2584" y="751"/>
                  </a:cubicBezTo>
                  <a:cubicBezTo>
                    <a:pt x="2620" y="834"/>
                    <a:pt x="2644" y="930"/>
                    <a:pt x="2644" y="1013"/>
                  </a:cubicBezTo>
                  <a:lnTo>
                    <a:pt x="2644" y="1192"/>
                  </a:lnTo>
                  <a:cubicBezTo>
                    <a:pt x="2370" y="1096"/>
                    <a:pt x="2275" y="834"/>
                    <a:pt x="2251" y="822"/>
                  </a:cubicBezTo>
                  <a:cubicBezTo>
                    <a:pt x="2227" y="763"/>
                    <a:pt x="2179" y="715"/>
                    <a:pt x="2108" y="715"/>
                  </a:cubicBezTo>
                  <a:cubicBezTo>
                    <a:pt x="2048" y="715"/>
                    <a:pt x="1989" y="751"/>
                    <a:pt x="1953" y="811"/>
                  </a:cubicBezTo>
                  <a:cubicBezTo>
                    <a:pt x="1953" y="811"/>
                    <a:pt x="1763" y="1168"/>
                    <a:pt x="1239" y="1227"/>
                  </a:cubicBezTo>
                  <a:lnTo>
                    <a:pt x="1239" y="1025"/>
                  </a:lnTo>
                  <a:cubicBezTo>
                    <a:pt x="1263" y="930"/>
                    <a:pt x="1275" y="834"/>
                    <a:pt x="1310" y="751"/>
                  </a:cubicBezTo>
                  <a:cubicBezTo>
                    <a:pt x="1406" y="489"/>
                    <a:pt x="1667" y="310"/>
                    <a:pt x="1941" y="310"/>
                  </a:cubicBezTo>
                  <a:close/>
                  <a:moveTo>
                    <a:pt x="2108" y="1180"/>
                  </a:moveTo>
                  <a:cubicBezTo>
                    <a:pt x="2215" y="1322"/>
                    <a:pt x="2394" y="1489"/>
                    <a:pt x="2656" y="1549"/>
                  </a:cubicBezTo>
                  <a:lnTo>
                    <a:pt x="2656" y="1775"/>
                  </a:lnTo>
                  <a:cubicBezTo>
                    <a:pt x="2656" y="2144"/>
                    <a:pt x="2358" y="2454"/>
                    <a:pt x="1989" y="2477"/>
                  </a:cubicBezTo>
                  <a:lnTo>
                    <a:pt x="1929" y="2477"/>
                  </a:lnTo>
                  <a:cubicBezTo>
                    <a:pt x="1560" y="2442"/>
                    <a:pt x="1263" y="2144"/>
                    <a:pt x="1263" y="1763"/>
                  </a:cubicBezTo>
                  <a:lnTo>
                    <a:pt x="1263" y="1549"/>
                  </a:lnTo>
                  <a:cubicBezTo>
                    <a:pt x="1679" y="1501"/>
                    <a:pt x="1941" y="1322"/>
                    <a:pt x="2108" y="1180"/>
                  </a:cubicBezTo>
                  <a:close/>
                  <a:moveTo>
                    <a:pt x="2132" y="2799"/>
                  </a:moveTo>
                  <a:lnTo>
                    <a:pt x="2048" y="2966"/>
                  </a:lnTo>
                  <a:lnTo>
                    <a:pt x="1846" y="2966"/>
                  </a:lnTo>
                  <a:lnTo>
                    <a:pt x="1751" y="2799"/>
                  </a:lnTo>
                  <a:close/>
                  <a:moveTo>
                    <a:pt x="2025" y="3287"/>
                  </a:moveTo>
                  <a:lnTo>
                    <a:pt x="2215" y="4109"/>
                  </a:lnTo>
                  <a:lnTo>
                    <a:pt x="1941" y="4347"/>
                  </a:lnTo>
                  <a:lnTo>
                    <a:pt x="1679" y="4109"/>
                  </a:lnTo>
                  <a:lnTo>
                    <a:pt x="1870" y="3287"/>
                  </a:lnTo>
                  <a:close/>
                  <a:moveTo>
                    <a:pt x="2453" y="2870"/>
                  </a:moveTo>
                  <a:cubicBezTo>
                    <a:pt x="2668" y="2954"/>
                    <a:pt x="2894" y="3085"/>
                    <a:pt x="3072" y="3263"/>
                  </a:cubicBezTo>
                  <a:cubicBezTo>
                    <a:pt x="3394" y="3561"/>
                    <a:pt x="3561" y="3966"/>
                    <a:pt x="3561" y="4359"/>
                  </a:cubicBezTo>
                  <a:lnTo>
                    <a:pt x="3596" y="4775"/>
                  </a:lnTo>
                  <a:lnTo>
                    <a:pt x="322" y="4775"/>
                  </a:lnTo>
                  <a:lnTo>
                    <a:pt x="322" y="4359"/>
                  </a:lnTo>
                  <a:cubicBezTo>
                    <a:pt x="322" y="3942"/>
                    <a:pt x="501" y="3561"/>
                    <a:pt x="810" y="3263"/>
                  </a:cubicBezTo>
                  <a:cubicBezTo>
                    <a:pt x="989" y="3097"/>
                    <a:pt x="1215" y="2966"/>
                    <a:pt x="1441" y="2870"/>
                  </a:cubicBezTo>
                  <a:lnTo>
                    <a:pt x="1572" y="3144"/>
                  </a:lnTo>
                  <a:lnTo>
                    <a:pt x="1346" y="4120"/>
                  </a:lnTo>
                  <a:cubicBezTo>
                    <a:pt x="1334" y="4180"/>
                    <a:pt x="1346" y="4240"/>
                    <a:pt x="1394" y="4287"/>
                  </a:cubicBezTo>
                  <a:lnTo>
                    <a:pt x="1834" y="4692"/>
                  </a:lnTo>
                  <a:cubicBezTo>
                    <a:pt x="1870" y="4716"/>
                    <a:pt x="1917" y="4740"/>
                    <a:pt x="1941" y="4740"/>
                  </a:cubicBezTo>
                  <a:cubicBezTo>
                    <a:pt x="1989" y="4740"/>
                    <a:pt x="2025" y="4716"/>
                    <a:pt x="2048" y="4692"/>
                  </a:cubicBezTo>
                  <a:lnTo>
                    <a:pt x="2501" y="4287"/>
                  </a:lnTo>
                  <a:cubicBezTo>
                    <a:pt x="2537" y="4240"/>
                    <a:pt x="2560" y="4180"/>
                    <a:pt x="2537" y="4120"/>
                  </a:cubicBezTo>
                  <a:lnTo>
                    <a:pt x="2322" y="3144"/>
                  </a:lnTo>
                  <a:lnTo>
                    <a:pt x="2453" y="2870"/>
                  </a:lnTo>
                  <a:close/>
                  <a:moveTo>
                    <a:pt x="1965" y="1"/>
                  </a:moveTo>
                  <a:cubicBezTo>
                    <a:pt x="1394" y="1"/>
                    <a:pt x="929" y="465"/>
                    <a:pt x="929" y="1025"/>
                  </a:cubicBezTo>
                  <a:lnTo>
                    <a:pt x="929" y="1406"/>
                  </a:lnTo>
                  <a:lnTo>
                    <a:pt x="929" y="1775"/>
                  </a:lnTo>
                  <a:cubicBezTo>
                    <a:pt x="929" y="2096"/>
                    <a:pt x="1084" y="2394"/>
                    <a:pt x="1334" y="2573"/>
                  </a:cubicBezTo>
                  <a:cubicBezTo>
                    <a:pt x="560" y="2846"/>
                    <a:pt x="1" y="3561"/>
                    <a:pt x="1" y="4382"/>
                  </a:cubicBezTo>
                  <a:lnTo>
                    <a:pt x="1" y="4954"/>
                  </a:lnTo>
                  <a:cubicBezTo>
                    <a:pt x="1" y="5049"/>
                    <a:pt x="72" y="5121"/>
                    <a:pt x="155" y="5121"/>
                  </a:cubicBezTo>
                  <a:lnTo>
                    <a:pt x="3763" y="5121"/>
                  </a:lnTo>
                  <a:cubicBezTo>
                    <a:pt x="3846" y="5121"/>
                    <a:pt x="3930" y="5049"/>
                    <a:pt x="3930" y="4954"/>
                  </a:cubicBezTo>
                  <a:lnTo>
                    <a:pt x="3930" y="4382"/>
                  </a:lnTo>
                  <a:cubicBezTo>
                    <a:pt x="3930" y="3561"/>
                    <a:pt x="3346" y="2846"/>
                    <a:pt x="2584" y="2573"/>
                  </a:cubicBezTo>
                  <a:cubicBezTo>
                    <a:pt x="2822" y="2382"/>
                    <a:pt x="2989" y="2096"/>
                    <a:pt x="2989" y="1775"/>
                  </a:cubicBezTo>
                  <a:lnTo>
                    <a:pt x="2989" y="1406"/>
                  </a:lnTo>
                  <a:lnTo>
                    <a:pt x="2989" y="1025"/>
                  </a:lnTo>
                  <a:cubicBezTo>
                    <a:pt x="2989" y="465"/>
                    <a:pt x="2525" y="1"/>
                    <a:pt x="1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6735;p92">
              <a:extLst>
                <a:ext uri="{FF2B5EF4-FFF2-40B4-BE49-F238E27FC236}">
                  <a16:creationId xmlns:a16="http://schemas.microsoft.com/office/drawing/2014/main" id="{20242B80-FF20-8BC1-26B6-B1C6D9B0252F}"/>
                </a:ext>
              </a:extLst>
            </p:cNvPr>
            <p:cNvSpPr/>
            <p:nvPr/>
          </p:nvSpPr>
          <p:spPr>
            <a:xfrm>
              <a:off x="4248428" y="1536124"/>
              <a:ext cx="253972" cy="152179"/>
            </a:xfrm>
            <a:custGeom>
              <a:avLst/>
              <a:gdLst/>
              <a:ahLst/>
              <a:cxnLst/>
              <a:rect l="l" t="t" r="r" b="b"/>
              <a:pathLst>
                <a:path w="7979" h="4781" extrusionOk="0">
                  <a:moveTo>
                    <a:pt x="3906" y="0"/>
                  </a:moveTo>
                  <a:cubicBezTo>
                    <a:pt x="3876" y="0"/>
                    <a:pt x="3847" y="6"/>
                    <a:pt x="3823" y="18"/>
                  </a:cubicBezTo>
                  <a:cubicBezTo>
                    <a:pt x="3811" y="30"/>
                    <a:pt x="1775" y="1244"/>
                    <a:pt x="239" y="1244"/>
                  </a:cubicBezTo>
                  <a:cubicBezTo>
                    <a:pt x="156" y="1244"/>
                    <a:pt x="84" y="1304"/>
                    <a:pt x="72" y="1375"/>
                  </a:cubicBezTo>
                  <a:cubicBezTo>
                    <a:pt x="72" y="1387"/>
                    <a:pt x="1" y="1875"/>
                    <a:pt x="1" y="2614"/>
                  </a:cubicBezTo>
                  <a:cubicBezTo>
                    <a:pt x="1" y="2697"/>
                    <a:pt x="72" y="2768"/>
                    <a:pt x="156" y="2768"/>
                  </a:cubicBezTo>
                  <a:cubicBezTo>
                    <a:pt x="251" y="2768"/>
                    <a:pt x="322" y="2697"/>
                    <a:pt x="322" y="2614"/>
                  </a:cubicBezTo>
                  <a:cubicBezTo>
                    <a:pt x="322" y="2137"/>
                    <a:pt x="358" y="1744"/>
                    <a:pt x="382" y="1566"/>
                  </a:cubicBezTo>
                  <a:cubicBezTo>
                    <a:pt x="1037" y="1542"/>
                    <a:pt x="1835" y="1328"/>
                    <a:pt x="2739" y="923"/>
                  </a:cubicBezTo>
                  <a:cubicBezTo>
                    <a:pt x="3299" y="685"/>
                    <a:pt x="3728" y="435"/>
                    <a:pt x="3906" y="351"/>
                  </a:cubicBezTo>
                  <a:cubicBezTo>
                    <a:pt x="4085" y="447"/>
                    <a:pt x="4525" y="685"/>
                    <a:pt x="5085" y="923"/>
                  </a:cubicBezTo>
                  <a:cubicBezTo>
                    <a:pt x="5990" y="1316"/>
                    <a:pt x="6788" y="1542"/>
                    <a:pt x="7442" y="1566"/>
                  </a:cubicBezTo>
                  <a:cubicBezTo>
                    <a:pt x="7478" y="1971"/>
                    <a:pt x="7585" y="3233"/>
                    <a:pt x="7288" y="4590"/>
                  </a:cubicBezTo>
                  <a:cubicBezTo>
                    <a:pt x="7276" y="4673"/>
                    <a:pt x="7323" y="4769"/>
                    <a:pt x="7407" y="4781"/>
                  </a:cubicBezTo>
                  <a:lnTo>
                    <a:pt x="7442" y="4781"/>
                  </a:lnTo>
                  <a:cubicBezTo>
                    <a:pt x="7514" y="4781"/>
                    <a:pt x="7585" y="4733"/>
                    <a:pt x="7597" y="4650"/>
                  </a:cubicBezTo>
                  <a:cubicBezTo>
                    <a:pt x="7978" y="2947"/>
                    <a:pt x="7752" y="1435"/>
                    <a:pt x="7740" y="1375"/>
                  </a:cubicBezTo>
                  <a:cubicBezTo>
                    <a:pt x="7728" y="1304"/>
                    <a:pt x="7669" y="1244"/>
                    <a:pt x="7573" y="1244"/>
                  </a:cubicBezTo>
                  <a:cubicBezTo>
                    <a:pt x="6037" y="1244"/>
                    <a:pt x="4001" y="30"/>
                    <a:pt x="3990" y="18"/>
                  </a:cubicBezTo>
                  <a:cubicBezTo>
                    <a:pt x="3966" y="6"/>
                    <a:pt x="3936" y="0"/>
                    <a:pt x="39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16736;p92">
              <a:extLst>
                <a:ext uri="{FF2B5EF4-FFF2-40B4-BE49-F238E27FC236}">
                  <a16:creationId xmlns:a16="http://schemas.microsoft.com/office/drawing/2014/main" id="{F72C8D17-AC76-8B5F-2DE1-BEB55C755142}"/>
                </a:ext>
              </a:extLst>
            </p:cNvPr>
            <p:cNvSpPr/>
            <p:nvPr/>
          </p:nvSpPr>
          <p:spPr>
            <a:xfrm>
              <a:off x="4248428" y="1633270"/>
              <a:ext cx="238407" cy="187288"/>
            </a:xfrm>
            <a:custGeom>
              <a:avLst/>
              <a:gdLst/>
              <a:ahLst/>
              <a:cxnLst/>
              <a:rect l="l" t="t" r="r" b="b"/>
              <a:pathLst>
                <a:path w="7490" h="5884" extrusionOk="0">
                  <a:moveTo>
                    <a:pt x="186" y="1"/>
                  </a:moveTo>
                  <a:cubicBezTo>
                    <a:pt x="180" y="1"/>
                    <a:pt x="174" y="1"/>
                    <a:pt x="168" y="2"/>
                  </a:cubicBezTo>
                  <a:cubicBezTo>
                    <a:pt x="72" y="2"/>
                    <a:pt x="1" y="97"/>
                    <a:pt x="13" y="181"/>
                  </a:cubicBezTo>
                  <a:cubicBezTo>
                    <a:pt x="84" y="1383"/>
                    <a:pt x="370" y="2455"/>
                    <a:pt x="846" y="3348"/>
                  </a:cubicBezTo>
                  <a:cubicBezTo>
                    <a:pt x="1501" y="4574"/>
                    <a:pt x="2513" y="5419"/>
                    <a:pt x="3859" y="5860"/>
                  </a:cubicBezTo>
                  <a:cubicBezTo>
                    <a:pt x="3870" y="5860"/>
                    <a:pt x="3882" y="5884"/>
                    <a:pt x="3894" y="5884"/>
                  </a:cubicBezTo>
                  <a:cubicBezTo>
                    <a:pt x="3918" y="5884"/>
                    <a:pt x="3930" y="5884"/>
                    <a:pt x="3942" y="5860"/>
                  </a:cubicBezTo>
                  <a:cubicBezTo>
                    <a:pt x="4811" y="5586"/>
                    <a:pt x="5549" y="5110"/>
                    <a:pt x="6133" y="4503"/>
                  </a:cubicBezTo>
                  <a:cubicBezTo>
                    <a:pt x="6716" y="3872"/>
                    <a:pt x="7157" y="3086"/>
                    <a:pt x="7442" y="2145"/>
                  </a:cubicBezTo>
                  <a:cubicBezTo>
                    <a:pt x="7490" y="2062"/>
                    <a:pt x="7442" y="1967"/>
                    <a:pt x="7347" y="1955"/>
                  </a:cubicBezTo>
                  <a:cubicBezTo>
                    <a:pt x="7330" y="1948"/>
                    <a:pt x="7313" y="1944"/>
                    <a:pt x="7296" y="1944"/>
                  </a:cubicBezTo>
                  <a:cubicBezTo>
                    <a:pt x="7228" y="1944"/>
                    <a:pt x="7164" y="1996"/>
                    <a:pt x="7145" y="2062"/>
                  </a:cubicBezTo>
                  <a:cubicBezTo>
                    <a:pt x="6871" y="2931"/>
                    <a:pt x="6454" y="3693"/>
                    <a:pt x="5906" y="4277"/>
                  </a:cubicBezTo>
                  <a:cubicBezTo>
                    <a:pt x="5371" y="4836"/>
                    <a:pt x="4704" y="5265"/>
                    <a:pt x="3894" y="5539"/>
                  </a:cubicBezTo>
                  <a:cubicBezTo>
                    <a:pt x="2668" y="5122"/>
                    <a:pt x="1727" y="4336"/>
                    <a:pt x="1132" y="3181"/>
                  </a:cubicBezTo>
                  <a:cubicBezTo>
                    <a:pt x="680" y="2336"/>
                    <a:pt x="418" y="1312"/>
                    <a:pt x="346" y="157"/>
                  </a:cubicBezTo>
                  <a:cubicBezTo>
                    <a:pt x="346" y="69"/>
                    <a:pt x="264"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6737;p92">
              <a:extLst>
                <a:ext uri="{FF2B5EF4-FFF2-40B4-BE49-F238E27FC236}">
                  <a16:creationId xmlns:a16="http://schemas.microsoft.com/office/drawing/2014/main" id="{6840E64B-1342-014D-F33C-7EBE985B33BB}"/>
                </a:ext>
              </a:extLst>
            </p:cNvPr>
            <p:cNvSpPr/>
            <p:nvPr/>
          </p:nvSpPr>
          <p:spPr>
            <a:xfrm>
              <a:off x="4212429" y="1502385"/>
              <a:ext cx="321037" cy="353822"/>
            </a:xfrm>
            <a:custGeom>
              <a:avLst/>
              <a:gdLst/>
              <a:ahLst/>
              <a:cxnLst/>
              <a:rect l="l" t="t" r="r" b="b"/>
              <a:pathLst>
                <a:path w="10086" h="11116" extrusionOk="0">
                  <a:moveTo>
                    <a:pt x="5061" y="316"/>
                  </a:moveTo>
                  <a:cubicBezTo>
                    <a:pt x="5263" y="435"/>
                    <a:pt x="5811" y="757"/>
                    <a:pt x="6549" y="1066"/>
                  </a:cubicBezTo>
                  <a:cubicBezTo>
                    <a:pt x="7692" y="1554"/>
                    <a:pt x="8692" y="1828"/>
                    <a:pt x="9526" y="1852"/>
                  </a:cubicBezTo>
                  <a:cubicBezTo>
                    <a:pt x="9550" y="2328"/>
                    <a:pt x="9693" y="3876"/>
                    <a:pt x="9335" y="5579"/>
                  </a:cubicBezTo>
                  <a:cubicBezTo>
                    <a:pt x="9073" y="6745"/>
                    <a:pt x="8645" y="7757"/>
                    <a:pt x="8049" y="8591"/>
                  </a:cubicBezTo>
                  <a:cubicBezTo>
                    <a:pt x="7311" y="9603"/>
                    <a:pt x="6299" y="10341"/>
                    <a:pt x="5049" y="10770"/>
                  </a:cubicBezTo>
                  <a:cubicBezTo>
                    <a:pt x="3799" y="10341"/>
                    <a:pt x="2775" y="9603"/>
                    <a:pt x="2037" y="8591"/>
                  </a:cubicBezTo>
                  <a:cubicBezTo>
                    <a:pt x="1430" y="7781"/>
                    <a:pt x="989" y="6745"/>
                    <a:pt x="751" y="5579"/>
                  </a:cubicBezTo>
                  <a:cubicBezTo>
                    <a:pt x="394" y="3876"/>
                    <a:pt x="537" y="2316"/>
                    <a:pt x="596" y="1852"/>
                  </a:cubicBezTo>
                  <a:cubicBezTo>
                    <a:pt x="1406" y="1828"/>
                    <a:pt x="2418" y="1554"/>
                    <a:pt x="3573" y="1066"/>
                  </a:cubicBezTo>
                  <a:cubicBezTo>
                    <a:pt x="4299" y="757"/>
                    <a:pt x="4847" y="435"/>
                    <a:pt x="5061" y="316"/>
                  </a:cubicBezTo>
                  <a:close/>
                  <a:moveTo>
                    <a:pt x="5037" y="1"/>
                  </a:moveTo>
                  <a:cubicBezTo>
                    <a:pt x="5007" y="1"/>
                    <a:pt x="4978" y="7"/>
                    <a:pt x="4954" y="18"/>
                  </a:cubicBezTo>
                  <a:cubicBezTo>
                    <a:pt x="4930" y="30"/>
                    <a:pt x="2370" y="1554"/>
                    <a:pt x="441" y="1554"/>
                  </a:cubicBezTo>
                  <a:cubicBezTo>
                    <a:pt x="370" y="1554"/>
                    <a:pt x="299" y="1614"/>
                    <a:pt x="287" y="1685"/>
                  </a:cubicBezTo>
                  <a:cubicBezTo>
                    <a:pt x="263" y="1769"/>
                    <a:pt x="1" y="3578"/>
                    <a:pt x="429" y="5650"/>
                  </a:cubicBezTo>
                  <a:cubicBezTo>
                    <a:pt x="680" y="6865"/>
                    <a:pt x="1132" y="7924"/>
                    <a:pt x="1775" y="8793"/>
                  </a:cubicBezTo>
                  <a:cubicBezTo>
                    <a:pt x="2561" y="9877"/>
                    <a:pt x="3644" y="10651"/>
                    <a:pt x="5001" y="11091"/>
                  </a:cubicBezTo>
                  <a:cubicBezTo>
                    <a:pt x="5013" y="11091"/>
                    <a:pt x="5025" y="11115"/>
                    <a:pt x="5049" y="11115"/>
                  </a:cubicBezTo>
                  <a:cubicBezTo>
                    <a:pt x="5061" y="11115"/>
                    <a:pt x="5073" y="11115"/>
                    <a:pt x="5085" y="11091"/>
                  </a:cubicBezTo>
                  <a:cubicBezTo>
                    <a:pt x="6430" y="10651"/>
                    <a:pt x="7514" y="9877"/>
                    <a:pt x="8323" y="8793"/>
                  </a:cubicBezTo>
                  <a:cubicBezTo>
                    <a:pt x="8954" y="7924"/>
                    <a:pt x="9407" y="6865"/>
                    <a:pt x="9657" y="5650"/>
                  </a:cubicBezTo>
                  <a:cubicBezTo>
                    <a:pt x="10085" y="3566"/>
                    <a:pt x="9812" y="1769"/>
                    <a:pt x="9788" y="1685"/>
                  </a:cubicBezTo>
                  <a:cubicBezTo>
                    <a:pt x="9776" y="1614"/>
                    <a:pt x="9716" y="1554"/>
                    <a:pt x="9633" y="1554"/>
                  </a:cubicBezTo>
                  <a:cubicBezTo>
                    <a:pt x="7692" y="1554"/>
                    <a:pt x="5132" y="42"/>
                    <a:pt x="5121" y="18"/>
                  </a:cubicBezTo>
                  <a:cubicBezTo>
                    <a:pt x="5097" y="7"/>
                    <a:pt x="5067" y="1"/>
                    <a:pt x="5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16738;p92">
            <a:extLst>
              <a:ext uri="{FF2B5EF4-FFF2-40B4-BE49-F238E27FC236}">
                <a16:creationId xmlns:a16="http://schemas.microsoft.com/office/drawing/2014/main" id="{3A94B74E-1E1E-31EB-E09A-43AB2F735EF2}"/>
              </a:ext>
            </a:extLst>
          </p:cNvPr>
          <p:cNvGrpSpPr/>
          <p:nvPr/>
        </p:nvGrpSpPr>
        <p:grpSpPr>
          <a:xfrm>
            <a:off x="2789602" y="1899209"/>
            <a:ext cx="484488" cy="483388"/>
            <a:chOff x="2302788" y="1505981"/>
            <a:chExt cx="336188" cy="335425"/>
          </a:xfrm>
          <a:solidFill>
            <a:schemeClr val="bg1"/>
          </a:solidFill>
        </p:grpSpPr>
        <p:sp>
          <p:nvSpPr>
            <p:cNvPr id="495" name="Google Shape;16739;p92">
              <a:extLst>
                <a:ext uri="{FF2B5EF4-FFF2-40B4-BE49-F238E27FC236}">
                  <a16:creationId xmlns:a16="http://schemas.microsoft.com/office/drawing/2014/main" id="{925C7EBC-0B10-DBC3-0BC8-8E2E9041BD77}"/>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16740;p92">
              <a:extLst>
                <a:ext uri="{FF2B5EF4-FFF2-40B4-BE49-F238E27FC236}">
                  <a16:creationId xmlns:a16="http://schemas.microsoft.com/office/drawing/2014/main" id="{69C0FD05-5856-6515-641E-8623BDF40C53}"/>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16741;p92">
              <a:extLst>
                <a:ext uri="{FF2B5EF4-FFF2-40B4-BE49-F238E27FC236}">
                  <a16:creationId xmlns:a16="http://schemas.microsoft.com/office/drawing/2014/main" id="{79B4B1D9-AE6F-360F-702D-33E3FB1F06DE}"/>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16742;p92">
              <a:extLst>
                <a:ext uri="{FF2B5EF4-FFF2-40B4-BE49-F238E27FC236}">
                  <a16:creationId xmlns:a16="http://schemas.microsoft.com/office/drawing/2014/main" id="{907850A2-B99C-968C-1459-0AD5CA948940}"/>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16743;p92">
              <a:extLst>
                <a:ext uri="{FF2B5EF4-FFF2-40B4-BE49-F238E27FC236}">
                  <a16:creationId xmlns:a16="http://schemas.microsoft.com/office/drawing/2014/main" id="{0E0EAA7A-CD3E-FB88-42C4-509108F5D927}"/>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16744;p92">
              <a:extLst>
                <a:ext uri="{FF2B5EF4-FFF2-40B4-BE49-F238E27FC236}">
                  <a16:creationId xmlns:a16="http://schemas.microsoft.com/office/drawing/2014/main" id="{09AB0767-6FDE-2648-55D5-98C2B402A8EE}"/>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16745;p92">
              <a:extLst>
                <a:ext uri="{FF2B5EF4-FFF2-40B4-BE49-F238E27FC236}">
                  <a16:creationId xmlns:a16="http://schemas.microsoft.com/office/drawing/2014/main" id="{F142460C-3F2D-4731-EE8E-E312D06BD361}"/>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16746;p92">
              <a:extLst>
                <a:ext uri="{FF2B5EF4-FFF2-40B4-BE49-F238E27FC236}">
                  <a16:creationId xmlns:a16="http://schemas.microsoft.com/office/drawing/2014/main" id="{5649B144-459F-699D-1610-3096CAE90F8B}"/>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16747;p92">
              <a:extLst>
                <a:ext uri="{FF2B5EF4-FFF2-40B4-BE49-F238E27FC236}">
                  <a16:creationId xmlns:a16="http://schemas.microsoft.com/office/drawing/2014/main" id="{6E1BFDCE-C3A1-A83C-67B9-4672F8AA97B4}"/>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16748;p92">
              <a:extLst>
                <a:ext uri="{FF2B5EF4-FFF2-40B4-BE49-F238E27FC236}">
                  <a16:creationId xmlns:a16="http://schemas.microsoft.com/office/drawing/2014/main" id="{D707985F-7F99-5B68-04E2-9F04A6413793}"/>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16749;p92">
              <a:extLst>
                <a:ext uri="{FF2B5EF4-FFF2-40B4-BE49-F238E27FC236}">
                  <a16:creationId xmlns:a16="http://schemas.microsoft.com/office/drawing/2014/main" id="{E7B9F1BA-DBF5-10AE-0215-7935B7D5813F}"/>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6750;p92">
              <a:extLst>
                <a:ext uri="{FF2B5EF4-FFF2-40B4-BE49-F238E27FC236}">
                  <a16:creationId xmlns:a16="http://schemas.microsoft.com/office/drawing/2014/main" id="{533F8A99-A12F-1056-C16C-A63F169763AC}"/>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6751;p92">
              <a:extLst>
                <a:ext uri="{FF2B5EF4-FFF2-40B4-BE49-F238E27FC236}">
                  <a16:creationId xmlns:a16="http://schemas.microsoft.com/office/drawing/2014/main" id="{308BB9BE-B7C8-1B3E-F314-E3A6FD0E8AD7}"/>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6752;p92">
              <a:extLst>
                <a:ext uri="{FF2B5EF4-FFF2-40B4-BE49-F238E27FC236}">
                  <a16:creationId xmlns:a16="http://schemas.microsoft.com/office/drawing/2014/main" id="{F01BF334-5B23-46D2-45B6-8D4AF5272D23}"/>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6753;p92">
              <a:extLst>
                <a:ext uri="{FF2B5EF4-FFF2-40B4-BE49-F238E27FC236}">
                  <a16:creationId xmlns:a16="http://schemas.microsoft.com/office/drawing/2014/main" id="{BBFE901C-2FFB-CCF8-FD55-010963F96FEB}"/>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6754;p92">
              <a:extLst>
                <a:ext uri="{FF2B5EF4-FFF2-40B4-BE49-F238E27FC236}">
                  <a16:creationId xmlns:a16="http://schemas.microsoft.com/office/drawing/2014/main" id="{9AACC184-88AB-7438-B44A-6F901119245F}"/>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6755;p92">
              <a:extLst>
                <a:ext uri="{FF2B5EF4-FFF2-40B4-BE49-F238E27FC236}">
                  <a16:creationId xmlns:a16="http://schemas.microsoft.com/office/drawing/2014/main" id="{9ECAF3B1-2CF9-7ED8-D33B-F2B5FDCC11E6}"/>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 name="Google Shape;16756;p92">
            <a:extLst>
              <a:ext uri="{FF2B5EF4-FFF2-40B4-BE49-F238E27FC236}">
                <a16:creationId xmlns:a16="http://schemas.microsoft.com/office/drawing/2014/main" id="{C02A9DF4-AC5E-9786-65D0-30557A70B971}"/>
              </a:ext>
            </a:extLst>
          </p:cNvPr>
          <p:cNvGrpSpPr/>
          <p:nvPr/>
        </p:nvGrpSpPr>
        <p:grpSpPr>
          <a:xfrm>
            <a:off x="3477757" y="1922145"/>
            <a:ext cx="480085" cy="462654"/>
            <a:chOff x="2780301" y="1521896"/>
            <a:chExt cx="333133" cy="321037"/>
          </a:xfrm>
          <a:solidFill>
            <a:schemeClr val="bg1"/>
          </a:solidFill>
        </p:grpSpPr>
        <p:sp>
          <p:nvSpPr>
            <p:cNvPr id="513" name="Google Shape;16757;p92">
              <a:extLst>
                <a:ext uri="{FF2B5EF4-FFF2-40B4-BE49-F238E27FC236}">
                  <a16:creationId xmlns:a16="http://schemas.microsoft.com/office/drawing/2014/main" id="{95FBABC3-C633-BBD6-9946-F4481F330766}"/>
                </a:ext>
              </a:extLst>
            </p:cNvPr>
            <p:cNvSpPr/>
            <p:nvPr/>
          </p:nvSpPr>
          <p:spPr>
            <a:xfrm>
              <a:off x="3009573" y="1542745"/>
              <a:ext cx="72031" cy="9517"/>
            </a:xfrm>
            <a:custGeom>
              <a:avLst/>
              <a:gdLst/>
              <a:ahLst/>
              <a:cxnLst/>
              <a:rect l="l" t="t" r="r" b="b"/>
              <a:pathLst>
                <a:path w="2263" h="299" extrusionOk="0">
                  <a:moveTo>
                    <a:pt x="155" y="1"/>
                  </a:moveTo>
                  <a:cubicBezTo>
                    <a:pt x="60" y="1"/>
                    <a:pt x="0" y="84"/>
                    <a:pt x="0" y="155"/>
                  </a:cubicBezTo>
                  <a:cubicBezTo>
                    <a:pt x="0" y="227"/>
                    <a:pt x="72" y="298"/>
                    <a:pt x="155" y="298"/>
                  </a:cubicBezTo>
                  <a:lnTo>
                    <a:pt x="2120" y="298"/>
                  </a:lnTo>
                  <a:cubicBezTo>
                    <a:pt x="2203" y="298"/>
                    <a:pt x="2263" y="227"/>
                    <a:pt x="2263" y="155"/>
                  </a:cubicBezTo>
                  <a:cubicBezTo>
                    <a:pt x="2263" y="60"/>
                    <a:pt x="2203"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16758;p92">
              <a:extLst>
                <a:ext uri="{FF2B5EF4-FFF2-40B4-BE49-F238E27FC236}">
                  <a16:creationId xmlns:a16="http://schemas.microsoft.com/office/drawing/2014/main" id="{DF68E375-016D-8C02-74AD-AA21FC6CC737}"/>
                </a:ext>
              </a:extLst>
            </p:cNvPr>
            <p:cNvSpPr/>
            <p:nvPr/>
          </p:nvSpPr>
          <p:spPr>
            <a:xfrm>
              <a:off x="2967876" y="1542745"/>
              <a:ext cx="30366" cy="9517"/>
            </a:xfrm>
            <a:custGeom>
              <a:avLst/>
              <a:gdLst/>
              <a:ahLst/>
              <a:cxnLst/>
              <a:rect l="l" t="t" r="r" b="b"/>
              <a:pathLst>
                <a:path w="954" h="299" extrusionOk="0">
                  <a:moveTo>
                    <a:pt x="156" y="1"/>
                  </a:moveTo>
                  <a:cubicBezTo>
                    <a:pt x="60" y="1"/>
                    <a:pt x="1" y="84"/>
                    <a:pt x="1" y="155"/>
                  </a:cubicBezTo>
                  <a:cubicBezTo>
                    <a:pt x="1" y="227"/>
                    <a:pt x="72" y="298"/>
                    <a:pt x="156" y="298"/>
                  </a:cubicBezTo>
                  <a:lnTo>
                    <a:pt x="810" y="298"/>
                  </a:lnTo>
                  <a:cubicBezTo>
                    <a:pt x="894" y="298"/>
                    <a:pt x="953" y="227"/>
                    <a:pt x="953" y="155"/>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6759;p92">
              <a:extLst>
                <a:ext uri="{FF2B5EF4-FFF2-40B4-BE49-F238E27FC236}">
                  <a16:creationId xmlns:a16="http://schemas.microsoft.com/office/drawing/2014/main" id="{1A021DFA-66F2-E851-1906-86094A3E6501}"/>
                </a:ext>
              </a:extLst>
            </p:cNvPr>
            <p:cNvSpPr/>
            <p:nvPr/>
          </p:nvSpPr>
          <p:spPr>
            <a:xfrm>
              <a:off x="3061870" y="1563594"/>
              <a:ext cx="19735" cy="9517"/>
            </a:xfrm>
            <a:custGeom>
              <a:avLst/>
              <a:gdLst/>
              <a:ahLst/>
              <a:cxnLst/>
              <a:rect l="l" t="t" r="r" b="b"/>
              <a:pathLst>
                <a:path w="620" h="299" extrusionOk="0">
                  <a:moveTo>
                    <a:pt x="143" y="0"/>
                  </a:moveTo>
                  <a:cubicBezTo>
                    <a:pt x="60" y="0"/>
                    <a:pt x="0" y="84"/>
                    <a:pt x="0" y="155"/>
                  </a:cubicBezTo>
                  <a:cubicBezTo>
                    <a:pt x="0" y="239"/>
                    <a:pt x="72" y="298"/>
                    <a:pt x="143" y="298"/>
                  </a:cubicBezTo>
                  <a:lnTo>
                    <a:pt x="477" y="298"/>
                  </a:lnTo>
                  <a:cubicBezTo>
                    <a:pt x="560" y="298"/>
                    <a:pt x="620" y="227"/>
                    <a:pt x="620" y="155"/>
                  </a:cubicBezTo>
                  <a:cubicBezTo>
                    <a:pt x="620" y="60"/>
                    <a:pt x="560"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16760;p92">
              <a:extLst>
                <a:ext uri="{FF2B5EF4-FFF2-40B4-BE49-F238E27FC236}">
                  <a16:creationId xmlns:a16="http://schemas.microsoft.com/office/drawing/2014/main" id="{6971DC51-4AA8-70B2-DFA5-9BAA24BEABD1}"/>
                </a:ext>
              </a:extLst>
            </p:cNvPr>
            <p:cNvSpPr/>
            <p:nvPr/>
          </p:nvSpPr>
          <p:spPr>
            <a:xfrm>
              <a:off x="2967876" y="1563594"/>
              <a:ext cx="82663" cy="9517"/>
            </a:xfrm>
            <a:custGeom>
              <a:avLst/>
              <a:gdLst/>
              <a:ahLst/>
              <a:cxnLst/>
              <a:rect l="l" t="t" r="r" b="b"/>
              <a:pathLst>
                <a:path w="2597" h="299" extrusionOk="0">
                  <a:moveTo>
                    <a:pt x="156" y="0"/>
                  </a:moveTo>
                  <a:cubicBezTo>
                    <a:pt x="60" y="0"/>
                    <a:pt x="1" y="84"/>
                    <a:pt x="1" y="155"/>
                  </a:cubicBezTo>
                  <a:cubicBezTo>
                    <a:pt x="1" y="239"/>
                    <a:pt x="72" y="298"/>
                    <a:pt x="156" y="298"/>
                  </a:cubicBezTo>
                  <a:lnTo>
                    <a:pt x="2442" y="298"/>
                  </a:lnTo>
                  <a:cubicBezTo>
                    <a:pt x="2537" y="298"/>
                    <a:pt x="2596" y="227"/>
                    <a:pt x="2596" y="155"/>
                  </a:cubicBezTo>
                  <a:cubicBezTo>
                    <a:pt x="2596" y="60"/>
                    <a:pt x="2537"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16761;p92">
              <a:extLst>
                <a:ext uri="{FF2B5EF4-FFF2-40B4-BE49-F238E27FC236}">
                  <a16:creationId xmlns:a16="http://schemas.microsoft.com/office/drawing/2014/main" id="{26735405-3BE1-8B1F-2EF9-302C92AEDDA1}"/>
                </a:ext>
              </a:extLst>
            </p:cNvPr>
            <p:cNvSpPr/>
            <p:nvPr/>
          </p:nvSpPr>
          <p:spPr>
            <a:xfrm>
              <a:off x="2936809" y="1521896"/>
              <a:ext cx="176625" cy="96286"/>
            </a:xfrm>
            <a:custGeom>
              <a:avLst/>
              <a:gdLst/>
              <a:ahLst/>
              <a:cxnLst/>
              <a:rect l="l" t="t" r="r" b="b"/>
              <a:pathLst>
                <a:path w="5549" h="3025" extrusionOk="0">
                  <a:moveTo>
                    <a:pt x="4894" y="298"/>
                  </a:moveTo>
                  <a:cubicBezTo>
                    <a:pt x="5084" y="298"/>
                    <a:pt x="5227" y="453"/>
                    <a:pt x="5227" y="644"/>
                  </a:cubicBezTo>
                  <a:lnTo>
                    <a:pt x="5227" y="1620"/>
                  </a:lnTo>
                  <a:cubicBezTo>
                    <a:pt x="5227" y="1822"/>
                    <a:pt x="5084" y="1965"/>
                    <a:pt x="4894" y="1965"/>
                  </a:cubicBezTo>
                  <a:lnTo>
                    <a:pt x="4406" y="1965"/>
                  </a:lnTo>
                  <a:cubicBezTo>
                    <a:pt x="4358" y="1965"/>
                    <a:pt x="4310" y="1989"/>
                    <a:pt x="4287" y="2025"/>
                  </a:cubicBezTo>
                  <a:cubicBezTo>
                    <a:pt x="4251" y="2061"/>
                    <a:pt x="4239" y="2096"/>
                    <a:pt x="4251" y="2144"/>
                  </a:cubicBezTo>
                  <a:lnTo>
                    <a:pt x="4346" y="2727"/>
                  </a:lnTo>
                  <a:lnTo>
                    <a:pt x="4346" y="2739"/>
                  </a:lnTo>
                  <a:lnTo>
                    <a:pt x="4322" y="2739"/>
                  </a:lnTo>
                  <a:lnTo>
                    <a:pt x="3346" y="2001"/>
                  </a:lnTo>
                  <a:cubicBezTo>
                    <a:pt x="3310" y="1977"/>
                    <a:pt x="3287" y="1965"/>
                    <a:pt x="3251" y="1965"/>
                  </a:cubicBezTo>
                  <a:lnTo>
                    <a:pt x="631" y="1965"/>
                  </a:lnTo>
                  <a:cubicBezTo>
                    <a:pt x="441" y="1965"/>
                    <a:pt x="298" y="1822"/>
                    <a:pt x="298" y="1620"/>
                  </a:cubicBezTo>
                  <a:lnTo>
                    <a:pt x="298" y="644"/>
                  </a:lnTo>
                  <a:cubicBezTo>
                    <a:pt x="298" y="453"/>
                    <a:pt x="441" y="298"/>
                    <a:pt x="631" y="298"/>
                  </a:cubicBezTo>
                  <a:close/>
                  <a:moveTo>
                    <a:pt x="631" y="1"/>
                  </a:moveTo>
                  <a:cubicBezTo>
                    <a:pt x="274" y="1"/>
                    <a:pt x="0" y="286"/>
                    <a:pt x="0" y="644"/>
                  </a:cubicBezTo>
                  <a:lnTo>
                    <a:pt x="0" y="1632"/>
                  </a:lnTo>
                  <a:cubicBezTo>
                    <a:pt x="0" y="1989"/>
                    <a:pt x="274" y="2263"/>
                    <a:pt x="631" y="2263"/>
                  </a:cubicBezTo>
                  <a:lnTo>
                    <a:pt x="3203" y="2263"/>
                  </a:lnTo>
                  <a:lnTo>
                    <a:pt x="4144" y="2965"/>
                  </a:lnTo>
                  <a:cubicBezTo>
                    <a:pt x="4203" y="3013"/>
                    <a:pt x="4263" y="3025"/>
                    <a:pt x="4334" y="3025"/>
                  </a:cubicBezTo>
                  <a:cubicBezTo>
                    <a:pt x="4394" y="3025"/>
                    <a:pt x="4453" y="3013"/>
                    <a:pt x="4501" y="2977"/>
                  </a:cubicBezTo>
                  <a:cubicBezTo>
                    <a:pt x="4608" y="2906"/>
                    <a:pt x="4668" y="2787"/>
                    <a:pt x="4656" y="2656"/>
                  </a:cubicBezTo>
                  <a:lnTo>
                    <a:pt x="4596" y="2251"/>
                  </a:lnTo>
                  <a:lnTo>
                    <a:pt x="4906" y="2251"/>
                  </a:lnTo>
                  <a:cubicBezTo>
                    <a:pt x="5263" y="2251"/>
                    <a:pt x="5549" y="1965"/>
                    <a:pt x="5549" y="1608"/>
                  </a:cubicBezTo>
                  <a:lnTo>
                    <a:pt x="5549" y="632"/>
                  </a:lnTo>
                  <a:cubicBezTo>
                    <a:pt x="5525" y="286"/>
                    <a:pt x="5251" y="1"/>
                    <a:pt x="4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16762;p92">
              <a:extLst>
                <a:ext uri="{FF2B5EF4-FFF2-40B4-BE49-F238E27FC236}">
                  <a16:creationId xmlns:a16="http://schemas.microsoft.com/office/drawing/2014/main" id="{D0479733-6263-D09C-7AD4-E106185836E9}"/>
                </a:ext>
              </a:extLst>
            </p:cNvPr>
            <p:cNvSpPr/>
            <p:nvPr/>
          </p:nvSpPr>
          <p:spPr>
            <a:xfrm>
              <a:off x="2811367" y="1767115"/>
              <a:ext cx="72413" cy="9485"/>
            </a:xfrm>
            <a:custGeom>
              <a:avLst/>
              <a:gdLst/>
              <a:ahLst/>
              <a:cxnLst/>
              <a:rect l="l" t="t" r="r" b="b"/>
              <a:pathLst>
                <a:path w="2275" h="298" extrusionOk="0">
                  <a:moveTo>
                    <a:pt x="155" y="0"/>
                  </a:moveTo>
                  <a:cubicBezTo>
                    <a:pt x="60" y="0"/>
                    <a:pt x="0" y="72"/>
                    <a:pt x="0" y="143"/>
                  </a:cubicBezTo>
                  <a:cubicBezTo>
                    <a:pt x="0" y="214"/>
                    <a:pt x="84" y="298"/>
                    <a:pt x="155" y="298"/>
                  </a:cubicBezTo>
                  <a:lnTo>
                    <a:pt x="2120" y="298"/>
                  </a:lnTo>
                  <a:cubicBezTo>
                    <a:pt x="2215" y="298"/>
                    <a:pt x="2275" y="214"/>
                    <a:pt x="2275" y="143"/>
                  </a:cubicBezTo>
                  <a:cubicBezTo>
                    <a:pt x="2275" y="72"/>
                    <a:pt x="2215" y="0"/>
                    <a:pt x="2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6763;p92">
              <a:extLst>
                <a:ext uri="{FF2B5EF4-FFF2-40B4-BE49-F238E27FC236}">
                  <a16:creationId xmlns:a16="http://schemas.microsoft.com/office/drawing/2014/main" id="{4891FEDD-E145-948F-464C-B0F010EEFB72}"/>
                </a:ext>
              </a:extLst>
            </p:cNvPr>
            <p:cNvSpPr/>
            <p:nvPr/>
          </p:nvSpPr>
          <p:spPr>
            <a:xfrm>
              <a:off x="2894730" y="1767115"/>
              <a:ext cx="20117" cy="9485"/>
            </a:xfrm>
            <a:custGeom>
              <a:avLst/>
              <a:gdLst/>
              <a:ahLst/>
              <a:cxnLst/>
              <a:rect l="l" t="t" r="r" b="b"/>
              <a:pathLst>
                <a:path w="632" h="298" extrusionOk="0">
                  <a:moveTo>
                    <a:pt x="156" y="0"/>
                  </a:moveTo>
                  <a:cubicBezTo>
                    <a:pt x="60" y="0"/>
                    <a:pt x="1" y="72"/>
                    <a:pt x="1" y="143"/>
                  </a:cubicBezTo>
                  <a:cubicBezTo>
                    <a:pt x="1" y="214"/>
                    <a:pt x="84" y="298"/>
                    <a:pt x="156" y="298"/>
                  </a:cubicBezTo>
                  <a:lnTo>
                    <a:pt x="489" y="298"/>
                  </a:lnTo>
                  <a:cubicBezTo>
                    <a:pt x="572" y="298"/>
                    <a:pt x="632" y="214"/>
                    <a:pt x="632" y="143"/>
                  </a:cubicBezTo>
                  <a:cubicBezTo>
                    <a:pt x="632" y="72"/>
                    <a:pt x="572"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16764;p92">
              <a:extLst>
                <a:ext uri="{FF2B5EF4-FFF2-40B4-BE49-F238E27FC236}">
                  <a16:creationId xmlns:a16="http://schemas.microsoft.com/office/drawing/2014/main" id="{5EF21489-1DB4-0B40-AA85-81EB215E6E5E}"/>
                </a:ext>
              </a:extLst>
            </p:cNvPr>
            <p:cNvSpPr/>
            <p:nvPr/>
          </p:nvSpPr>
          <p:spPr>
            <a:xfrm>
              <a:off x="2811367" y="1787932"/>
              <a:ext cx="20117" cy="9517"/>
            </a:xfrm>
            <a:custGeom>
              <a:avLst/>
              <a:gdLst/>
              <a:ahLst/>
              <a:cxnLst/>
              <a:rect l="l" t="t" r="r" b="b"/>
              <a:pathLst>
                <a:path w="632" h="299" extrusionOk="0">
                  <a:moveTo>
                    <a:pt x="155" y="1"/>
                  </a:moveTo>
                  <a:cubicBezTo>
                    <a:pt x="60" y="1"/>
                    <a:pt x="0" y="72"/>
                    <a:pt x="0" y="144"/>
                  </a:cubicBezTo>
                  <a:cubicBezTo>
                    <a:pt x="0" y="239"/>
                    <a:pt x="84" y="299"/>
                    <a:pt x="155" y="299"/>
                  </a:cubicBezTo>
                  <a:lnTo>
                    <a:pt x="489" y="299"/>
                  </a:lnTo>
                  <a:cubicBezTo>
                    <a:pt x="572" y="299"/>
                    <a:pt x="631" y="215"/>
                    <a:pt x="631" y="144"/>
                  </a:cubicBezTo>
                  <a:cubicBezTo>
                    <a:pt x="631" y="60"/>
                    <a:pt x="572" y="1"/>
                    <a:pt x="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16765;p92">
              <a:extLst>
                <a:ext uri="{FF2B5EF4-FFF2-40B4-BE49-F238E27FC236}">
                  <a16:creationId xmlns:a16="http://schemas.microsoft.com/office/drawing/2014/main" id="{27840636-B277-E591-2FF2-1D6DD4EF4A96}"/>
                </a:ext>
              </a:extLst>
            </p:cNvPr>
            <p:cNvSpPr/>
            <p:nvPr/>
          </p:nvSpPr>
          <p:spPr>
            <a:xfrm>
              <a:off x="2842815" y="1787932"/>
              <a:ext cx="72031" cy="9517"/>
            </a:xfrm>
            <a:custGeom>
              <a:avLst/>
              <a:gdLst/>
              <a:ahLst/>
              <a:cxnLst/>
              <a:rect l="l" t="t" r="r" b="b"/>
              <a:pathLst>
                <a:path w="2263" h="299" extrusionOk="0">
                  <a:moveTo>
                    <a:pt x="144" y="1"/>
                  </a:moveTo>
                  <a:cubicBezTo>
                    <a:pt x="60" y="1"/>
                    <a:pt x="1" y="72"/>
                    <a:pt x="1" y="144"/>
                  </a:cubicBezTo>
                  <a:cubicBezTo>
                    <a:pt x="1" y="239"/>
                    <a:pt x="72" y="299"/>
                    <a:pt x="144" y="299"/>
                  </a:cubicBezTo>
                  <a:lnTo>
                    <a:pt x="2120" y="299"/>
                  </a:lnTo>
                  <a:cubicBezTo>
                    <a:pt x="2203" y="299"/>
                    <a:pt x="2263" y="215"/>
                    <a:pt x="2263" y="144"/>
                  </a:cubicBezTo>
                  <a:cubicBezTo>
                    <a:pt x="2263" y="60"/>
                    <a:pt x="2203"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16766;p92">
              <a:extLst>
                <a:ext uri="{FF2B5EF4-FFF2-40B4-BE49-F238E27FC236}">
                  <a16:creationId xmlns:a16="http://schemas.microsoft.com/office/drawing/2014/main" id="{2FCB1BFF-ABFF-F778-87C4-00282C207CD4}"/>
                </a:ext>
              </a:extLst>
            </p:cNvPr>
            <p:cNvSpPr/>
            <p:nvPr/>
          </p:nvSpPr>
          <p:spPr>
            <a:xfrm>
              <a:off x="2780301" y="1746266"/>
              <a:ext cx="166375" cy="96668"/>
            </a:xfrm>
            <a:custGeom>
              <a:avLst/>
              <a:gdLst/>
              <a:ahLst/>
              <a:cxnLst/>
              <a:rect l="l" t="t" r="r" b="b"/>
              <a:pathLst>
                <a:path w="5227" h="3037" extrusionOk="0">
                  <a:moveTo>
                    <a:pt x="4572" y="286"/>
                  </a:moveTo>
                  <a:cubicBezTo>
                    <a:pt x="4763" y="286"/>
                    <a:pt x="4917" y="441"/>
                    <a:pt x="4917" y="631"/>
                  </a:cubicBezTo>
                  <a:lnTo>
                    <a:pt x="4917" y="1619"/>
                  </a:lnTo>
                  <a:cubicBezTo>
                    <a:pt x="4917" y="1810"/>
                    <a:pt x="4763" y="1965"/>
                    <a:pt x="4572" y="1965"/>
                  </a:cubicBezTo>
                  <a:lnTo>
                    <a:pt x="2274" y="1965"/>
                  </a:lnTo>
                  <a:cubicBezTo>
                    <a:pt x="2250" y="1965"/>
                    <a:pt x="2215" y="1977"/>
                    <a:pt x="2191" y="1989"/>
                  </a:cubicBezTo>
                  <a:lnTo>
                    <a:pt x="1203" y="2739"/>
                  </a:lnTo>
                  <a:lnTo>
                    <a:pt x="1191" y="2739"/>
                  </a:lnTo>
                  <a:lnTo>
                    <a:pt x="1191" y="2715"/>
                  </a:lnTo>
                  <a:lnTo>
                    <a:pt x="1286" y="2143"/>
                  </a:lnTo>
                  <a:cubicBezTo>
                    <a:pt x="1286" y="2096"/>
                    <a:pt x="1286" y="2048"/>
                    <a:pt x="1250" y="2012"/>
                  </a:cubicBezTo>
                  <a:cubicBezTo>
                    <a:pt x="1215" y="1989"/>
                    <a:pt x="1179" y="1965"/>
                    <a:pt x="1131" y="1965"/>
                  </a:cubicBezTo>
                  <a:lnTo>
                    <a:pt x="643" y="1965"/>
                  </a:lnTo>
                  <a:cubicBezTo>
                    <a:pt x="453" y="1965"/>
                    <a:pt x="298" y="1810"/>
                    <a:pt x="298" y="1619"/>
                  </a:cubicBezTo>
                  <a:lnTo>
                    <a:pt x="298" y="631"/>
                  </a:lnTo>
                  <a:cubicBezTo>
                    <a:pt x="298" y="441"/>
                    <a:pt x="453" y="286"/>
                    <a:pt x="643" y="286"/>
                  </a:cubicBezTo>
                  <a:close/>
                  <a:moveTo>
                    <a:pt x="643" y="0"/>
                  </a:moveTo>
                  <a:cubicBezTo>
                    <a:pt x="286" y="0"/>
                    <a:pt x="0" y="274"/>
                    <a:pt x="0" y="631"/>
                  </a:cubicBezTo>
                  <a:lnTo>
                    <a:pt x="0" y="1619"/>
                  </a:lnTo>
                  <a:cubicBezTo>
                    <a:pt x="0" y="1977"/>
                    <a:pt x="286" y="2262"/>
                    <a:pt x="643" y="2262"/>
                  </a:cubicBezTo>
                  <a:lnTo>
                    <a:pt x="953" y="2262"/>
                  </a:lnTo>
                  <a:lnTo>
                    <a:pt x="893" y="2655"/>
                  </a:lnTo>
                  <a:cubicBezTo>
                    <a:pt x="881" y="2798"/>
                    <a:pt x="929" y="2917"/>
                    <a:pt x="1048" y="2989"/>
                  </a:cubicBezTo>
                  <a:cubicBezTo>
                    <a:pt x="1084" y="3012"/>
                    <a:pt x="1143" y="3036"/>
                    <a:pt x="1203" y="3036"/>
                  </a:cubicBezTo>
                  <a:cubicBezTo>
                    <a:pt x="1262" y="3036"/>
                    <a:pt x="1346" y="3012"/>
                    <a:pt x="1405" y="2977"/>
                  </a:cubicBezTo>
                  <a:lnTo>
                    <a:pt x="2334" y="2274"/>
                  </a:lnTo>
                  <a:lnTo>
                    <a:pt x="4584" y="2274"/>
                  </a:lnTo>
                  <a:cubicBezTo>
                    <a:pt x="4941" y="2274"/>
                    <a:pt x="5227" y="1989"/>
                    <a:pt x="5227" y="1631"/>
                  </a:cubicBezTo>
                  <a:lnTo>
                    <a:pt x="5227" y="655"/>
                  </a:lnTo>
                  <a:cubicBezTo>
                    <a:pt x="5215" y="274"/>
                    <a:pt x="4929" y="0"/>
                    <a:pt x="4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16767;p92">
              <a:extLst>
                <a:ext uri="{FF2B5EF4-FFF2-40B4-BE49-F238E27FC236}">
                  <a16:creationId xmlns:a16="http://schemas.microsoft.com/office/drawing/2014/main" id="{F2AD34E9-46DC-AC0D-A9EC-52E2288ABF0F}"/>
                </a:ext>
              </a:extLst>
            </p:cNvPr>
            <p:cNvSpPr/>
            <p:nvPr/>
          </p:nvSpPr>
          <p:spPr>
            <a:xfrm>
              <a:off x="3020172" y="1720102"/>
              <a:ext cx="61432" cy="9517"/>
            </a:xfrm>
            <a:custGeom>
              <a:avLst/>
              <a:gdLst/>
              <a:ahLst/>
              <a:cxnLst/>
              <a:rect l="l" t="t" r="r" b="b"/>
              <a:pathLst>
                <a:path w="1930" h="299" extrusionOk="0">
                  <a:moveTo>
                    <a:pt x="144" y="1"/>
                  </a:moveTo>
                  <a:cubicBezTo>
                    <a:pt x="60" y="1"/>
                    <a:pt x="1" y="72"/>
                    <a:pt x="1" y="144"/>
                  </a:cubicBezTo>
                  <a:cubicBezTo>
                    <a:pt x="1" y="239"/>
                    <a:pt x="72" y="298"/>
                    <a:pt x="144" y="298"/>
                  </a:cubicBezTo>
                  <a:lnTo>
                    <a:pt x="1787" y="298"/>
                  </a:lnTo>
                  <a:cubicBezTo>
                    <a:pt x="1870" y="298"/>
                    <a:pt x="1930" y="227"/>
                    <a:pt x="1930" y="144"/>
                  </a:cubicBezTo>
                  <a:cubicBezTo>
                    <a:pt x="1930" y="60"/>
                    <a:pt x="1870" y="1"/>
                    <a:pt x="1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16768;p92">
              <a:extLst>
                <a:ext uri="{FF2B5EF4-FFF2-40B4-BE49-F238E27FC236}">
                  <a16:creationId xmlns:a16="http://schemas.microsoft.com/office/drawing/2014/main" id="{57EAB075-9710-DB47-84EF-C288E5BC516D}"/>
                </a:ext>
              </a:extLst>
            </p:cNvPr>
            <p:cNvSpPr/>
            <p:nvPr/>
          </p:nvSpPr>
          <p:spPr>
            <a:xfrm>
              <a:off x="2988724" y="1720102"/>
              <a:ext cx="19735" cy="9517"/>
            </a:xfrm>
            <a:custGeom>
              <a:avLst/>
              <a:gdLst/>
              <a:ahLst/>
              <a:cxnLst/>
              <a:rect l="l" t="t" r="r" b="b"/>
              <a:pathLst>
                <a:path w="620" h="299" extrusionOk="0">
                  <a:moveTo>
                    <a:pt x="143" y="1"/>
                  </a:moveTo>
                  <a:cubicBezTo>
                    <a:pt x="60" y="1"/>
                    <a:pt x="1" y="72"/>
                    <a:pt x="1" y="144"/>
                  </a:cubicBezTo>
                  <a:cubicBezTo>
                    <a:pt x="1" y="239"/>
                    <a:pt x="72" y="298"/>
                    <a:pt x="143" y="298"/>
                  </a:cubicBezTo>
                  <a:lnTo>
                    <a:pt x="477" y="298"/>
                  </a:lnTo>
                  <a:cubicBezTo>
                    <a:pt x="572" y="298"/>
                    <a:pt x="620" y="227"/>
                    <a:pt x="620" y="144"/>
                  </a:cubicBezTo>
                  <a:cubicBezTo>
                    <a:pt x="620" y="60"/>
                    <a:pt x="572" y="1"/>
                    <a:pt x="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16769;p92">
              <a:extLst>
                <a:ext uri="{FF2B5EF4-FFF2-40B4-BE49-F238E27FC236}">
                  <a16:creationId xmlns:a16="http://schemas.microsoft.com/office/drawing/2014/main" id="{3D2447AC-3C45-44E2-5F52-0ECC7EC81311}"/>
                </a:ext>
              </a:extLst>
            </p:cNvPr>
            <p:cNvSpPr/>
            <p:nvPr/>
          </p:nvSpPr>
          <p:spPr>
            <a:xfrm>
              <a:off x="2957658" y="1699253"/>
              <a:ext cx="155776" cy="75087"/>
            </a:xfrm>
            <a:custGeom>
              <a:avLst/>
              <a:gdLst/>
              <a:ahLst/>
              <a:cxnLst/>
              <a:rect l="l" t="t" r="r" b="b"/>
              <a:pathLst>
                <a:path w="4894" h="2359" extrusionOk="0">
                  <a:moveTo>
                    <a:pt x="4239" y="299"/>
                  </a:moveTo>
                  <a:cubicBezTo>
                    <a:pt x="4429" y="299"/>
                    <a:pt x="4572" y="441"/>
                    <a:pt x="4572" y="644"/>
                  </a:cubicBezTo>
                  <a:lnTo>
                    <a:pt x="4572" y="965"/>
                  </a:lnTo>
                  <a:cubicBezTo>
                    <a:pt x="4572" y="1156"/>
                    <a:pt x="4429" y="1311"/>
                    <a:pt x="4239" y="1311"/>
                  </a:cubicBezTo>
                  <a:lnTo>
                    <a:pt x="3751" y="1311"/>
                  </a:lnTo>
                  <a:cubicBezTo>
                    <a:pt x="3703" y="1311"/>
                    <a:pt x="3655" y="1322"/>
                    <a:pt x="3632" y="1370"/>
                  </a:cubicBezTo>
                  <a:cubicBezTo>
                    <a:pt x="3596" y="1394"/>
                    <a:pt x="3584" y="1442"/>
                    <a:pt x="3596" y="1489"/>
                  </a:cubicBezTo>
                  <a:lnTo>
                    <a:pt x="3691" y="2061"/>
                  </a:lnTo>
                  <a:lnTo>
                    <a:pt x="3691" y="2084"/>
                  </a:lnTo>
                  <a:cubicBezTo>
                    <a:pt x="3691" y="2088"/>
                    <a:pt x="3689" y="2090"/>
                    <a:pt x="3685" y="2090"/>
                  </a:cubicBezTo>
                  <a:cubicBezTo>
                    <a:pt x="3678" y="2090"/>
                    <a:pt x="3667" y="2084"/>
                    <a:pt x="3667" y="2084"/>
                  </a:cubicBezTo>
                  <a:lnTo>
                    <a:pt x="2691" y="1334"/>
                  </a:lnTo>
                  <a:cubicBezTo>
                    <a:pt x="2655" y="1322"/>
                    <a:pt x="2632" y="1311"/>
                    <a:pt x="2596" y="1311"/>
                  </a:cubicBezTo>
                  <a:lnTo>
                    <a:pt x="631" y="1311"/>
                  </a:lnTo>
                  <a:cubicBezTo>
                    <a:pt x="441" y="1311"/>
                    <a:pt x="298" y="1156"/>
                    <a:pt x="298" y="965"/>
                  </a:cubicBezTo>
                  <a:lnTo>
                    <a:pt x="298" y="644"/>
                  </a:lnTo>
                  <a:cubicBezTo>
                    <a:pt x="298" y="441"/>
                    <a:pt x="441" y="299"/>
                    <a:pt x="631" y="299"/>
                  </a:cubicBezTo>
                  <a:close/>
                  <a:moveTo>
                    <a:pt x="631" y="1"/>
                  </a:moveTo>
                  <a:cubicBezTo>
                    <a:pt x="274" y="1"/>
                    <a:pt x="0" y="275"/>
                    <a:pt x="0" y="644"/>
                  </a:cubicBezTo>
                  <a:lnTo>
                    <a:pt x="0" y="965"/>
                  </a:lnTo>
                  <a:cubicBezTo>
                    <a:pt x="0" y="1322"/>
                    <a:pt x="274" y="1608"/>
                    <a:pt x="631" y="1608"/>
                  </a:cubicBezTo>
                  <a:lnTo>
                    <a:pt x="2548" y="1608"/>
                  </a:lnTo>
                  <a:lnTo>
                    <a:pt x="3489" y="2299"/>
                  </a:lnTo>
                  <a:cubicBezTo>
                    <a:pt x="3548" y="2346"/>
                    <a:pt x="3608" y="2358"/>
                    <a:pt x="3679" y="2358"/>
                  </a:cubicBezTo>
                  <a:cubicBezTo>
                    <a:pt x="3739" y="2358"/>
                    <a:pt x="3798" y="2346"/>
                    <a:pt x="3846" y="2323"/>
                  </a:cubicBezTo>
                  <a:cubicBezTo>
                    <a:pt x="3953" y="2239"/>
                    <a:pt x="4013" y="2120"/>
                    <a:pt x="4001" y="1989"/>
                  </a:cubicBezTo>
                  <a:lnTo>
                    <a:pt x="3941" y="1584"/>
                  </a:lnTo>
                  <a:lnTo>
                    <a:pt x="4251" y="1584"/>
                  </a:lnTo>
                  <a:cubicBezTo>
                    <a:pt x="4608" y="1584"/>
                    <a:pt x="4894" y="1311"/>
                    <a:pt x="4894" y="953"/>
                  </a:cubicBezTo>
                  <a:lnTo>
                    <a:pt x="4894" y="620"/>
                  </a:lnTo>
                  <a:cubicBezTo>
                    <a:pt x="4870" y="287"/>
                    <a:pt x="4596" y="1"/>
                    <a:pt x="4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16770;p92">
              <a:extLst>
                <a:ext uri="{FF2B5EF4-FFF2-40B4-BE49-F238E27FC236}">
                  <a16:creationId xmlns:a16="http://schemas.microsoft.com/office/drawing/2014/main" id="{66D20BEE-9884-83B3-9F81-98EDB327BF2E}"/>
                </a:ext>
              </a:extLst>
            </p:cNvPr>
            <p:cNvSpPr/>
            <p:nvPr/>
          </p:nvSpPr>
          <p:spPr>
            <a:xfrm>
              <a:off x="2811367" y="1626108"/>
              <a:ext cx="72413" cy="9517"/>
            </a:xfrm>
            <a:custGeom>
              <a:avLst/>
              <a:gdLst/>
              <a:ahLst/>
              <a:cxnLst/>
              <a:rect l="l" t="t" r="r" b="b"/>
              <a:pathLst>
                <a:path w="2275" h="299" extrusionOk="0">
                  <a:moveTo>
                    <a:pt x="155" y="1"/>
                  </a:moveTo>
                  <a:cubicBezTo>
                    <a:pt x="60" y="1"/>
                    <a:pt x="0" y="84"/>
                    <a:pt x="0" y="156"/>
                  </a:cubicBezTo>
                  <a:cubicBezTo>
                    <a:pt x="0" y="227"/>
                    <a:pt x="84" y="299"/>
                    <a:pt x="155" y="299"/>
                  </a:cubicBezTo>
                  <a:lnTo>
                    <a:pt x="2120" y="299"/>
                  </a:lnTo>
                  <a:cubicBezTo>
                    <a:pt x="2215" y="299"/>
                    <a:pt x="2275" y="227"/>
                    <a:pt x="2275" y="156"/>
                  </a:cubicBezTo>
                  <a:cubicBezTo>
                    <a:pt x="2275" y="60"/>
                    <a:pt x="2215"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16771;p92">
              <a:extLst>
                <a:ext uri="{FF2B5EF4-FFF2-40B4-BE49-F238E27FC236}">
                  <a16:creationId xmlns:a16="http://schemas.microsoft.com/office/drawing/2014/main" id="{AA4402C7-ACEB-928A-0C2F-DD5F13A1691C}"/>
                </a:ext>
              </a:extLst>
            </p:cNvPr>
            <p:cNvSpPr/>
            <p:nvPr/>
          </p:nvSpPr>
          <p:spPr>
            <a:xfrm>
              <a:off x="2895112" y="1626108"/>
              <a:ext cx="30366" cy="9517"/>
            </a:xfrm>
            <a:custGeom>
              <a:avLst/>
              <a:gdLst/>
              <a:ahLst/>
              <a:cxnLst/>
              <a:rect l="l" t="t" r="r" b="b"/>
              <a:pathLst>
                <a:path w="954" h="299" extrusionOk="0">
                  <a:moveTo>
                    <a:pt x="144" y="1"/>
                  </a:moveTo>
                  <a:cubicBezTo>
                    <a:pt x="60" y="1"/>
                    <a:pt x="1" y="84"/>
                    <a:pt x="1" y="156"/>
                  </a:cubicBezTo>
                  <a:cubicBezTo>
                    <a:pt x="1" y="227"/>
                    <a:pt x="72" y="299"/>
                    <a:pt x="144" y="299"/>
                  </a:cubicBezTo>
                  <a:lnTo>
                    <a:pt x="798" y="299"/>
                  </a:lnTo>
                  <a:cubicBezTo>
                    <a:pt x="894" y="299"/>
                    <a:pt x="953" y="227"/>
                    <a:pt x="953" y="156"/>
                  </a:cubicBezTo>
                  <a:cubicBezTo>
                    <a:pt x="953" y="60"/>
                    <a:pt x="882" y="1"/>
                    <a:pt x="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16772;p92">
              <a:extLst>
                <a:ext uri="{FF2B5EF4-FFF2-40B4-BE49-F238E27FC236}">
                  <a16:creationId xmlns:a16="http://schemas.microsoft.com/office/drawing/2014/main" id="{B93750B0-4888-F471-2B69-2D1E801C8D55}"/>
                </a:ext>
              </a:extLst>
            </p:cNvPr>
            <p:cNvSpPr/>
            <p:nvPr/>
          </p:nvSpPr>
          <p:spPr>
            <a:xfrm>
              <a:off x="2811367" y="1667805"/>
              <a:ext cx="72413" cy="9517"/>
            </a:xfrm>
            <a:custGeom>
              <a:avLst/>
              <a:gdLst/>
              <a:ahLst/>
              <a:cxnLst/>
              <a:rect l="l" t="t" r="r" b="b"/>
              <a:pathLst>
                <a:path w="2275" h="299" extrusionOk="0">
                  <a:moveTo>
                    <a:pt x="155" y="1"/>
                  </a:moveTo>
                  <a:cubicBezTo>
                    <a:pt x="60" y="1"/>
                    <a:pt x="0" y="84"/>
                    <a:pt x="0" y="155"/>
                  </a:cubicBezTo>
                  <a:cubicBezTo>
                    <a:pt x="0" y="227"/>
                    <a:pt x="84" y="298"/>
                    <a:pt x="155" y="298"/>
                  </a:cubicBezTo>
                  <a:lnTo>
                    <a:pt x="2120" y="298"/>
                  </a:lnTo>
                  <a:cubicBezTo>
                    <a:pt x="2215" y="298"/>
                    <a:pt x="2275" y="227"/>
                    <a:pt x="2275" y="155"/>
                  </a:cubicBezTo>
                  <a:cubicBezTo>
                    <a:pt x="2275" y="60"/>
                    <a:pt x="2215"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16773;p92">
              <a:extLst>
                <a:ext uri="{FF2B5EF4-FFF2-40B4-BE49-F238E27FC236}">
                  <a16:creationId xmlns:a16="http://schemas.microsoft.com/office/drawing/2014/main" id="{78684290-55C4-CF92-D5B6-DEB52D0CC0D5}"/>
                </a:ext>
              </a:extLst>
            </p:cNvPr>
            <p:cNvSpPr/>
            <p:nvPr/>
          </p:nvSpPr>
          <p:spPr>
            <a:xfrm>
              <a:off x="2895112" y="1667805"/>
              <a:ext cx="30366" cy="9517"/>
            </a:xfrm>
            <a:custGeom>
              <a:avLst/>
              <a:gdLst/>
              <a:ahLst/>
              <a:cxnLst/>
              <a:rect l="l" t="t" r="r" b="b"/>
              <a:pathLst>
                <a:path w="954" h="299" extrusionOk="0">
                  <a:moveTo>
                    <a:pt x="144" y="1"/>
                  </a:moveTo>
                  <a:cubicBezTo>
                    <a:pt x="60" y="1"/>
                    <a:pt x="1" y="84"/>
                    <a:pt x="1" y="155"/>
                  </a:cubicBezTo>
                  <a:cubicBezTo>
                    <a:pt x="1" y="227"/>
                    <a:pt x="72" y="298"/>
                    <a:pt x="144" y="298"/>
                  </a:cubicBezTo>
                  <a:lnTo>
                    <a:pt x="798" y="298"/>
                  </a:lnTo>
                  <a:cubicBezTo>
                    <a:pt x="894" y="298"/>
                    <a:pt x="953" y="227"/>
                    <a:pt x="953" y="155"/>
                  </a:cubicBezTo>
                  <a:cubicBezTo>
                    <a:pt x="953" y="60"/>
                    <a:pt x="882" y="1"/>
                    <a:pt x="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16774;p92">
              <a:extLst>
                <a:ext uri="{FF2B5EF4-FFF2-40B4-BE49-F238E27FC236}">
                  <a16:creationId xmlns:a16="http://schemas.microsoft.com/office/drawing/2014/main" id="{E938478E-7AE9-4074-A80A-A197B0B12438}"/>
                </a:ext>
              </a:extLst>
            </p:cNvPr>
            <p:cNvSpPr/>
            <p:nvPr/>
          </p:nvSpPr>
          <p:spPr>
            <a:xfrm>
              <a:off x="2811367" y="1646957"/>
              <a:ext cx="20117" cy="9517"/>
            </a:xfrm>
            <a:custGeom>
              <a:avLst/>
              <a:gdLst/>
              <a:ahLst/>
              <a:cxnLst/>
              <a:rect l="l" t="t" r="r" b="b"/>
              <a:pathLst>
                <a:path w="632" h="299" extrusionOk="0">
                  <a:moveTo>
                    <a:pt x="155" y="1"/>
                  </a:moveTo>
                  <a:cubicBezTo>
                    <a:pt x="60" y="1"/>
                    <a:pt x="0" y="72"/>
                    <a:pt x="0" y="156"/>
                  </a:cubicBezTo>
                  <a:cubicBezTo>
                    <a:pt x="0" y="239"/>
                    <a:pt x="84" y="298"/>
                    <a:pt x="155" y="298"/>
                  </a:cubicBezTo>
                  <a:lnTo>
                    <a:pt x="489" y="298"/>
                  </a:lnTo>
                  <a:cubicBezTo>
                    <a:pt x="572" y="298"/>
                    <a:pt x="631" y="227"/>
                    <a:pt x="631" y="156"/>
                  </a:cubicBezTo>
                  <a:cubicBezTo>
                    <a:pt x="631" y="60"/>
                    <a:pt x="572" y="1"/>
                    <a:pt x="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16775;p92">
              <a:extLst>
                <a:ext uri="{FF2B5EF4-FFF2-40B4-BE49-F238E27FC236}">
                  <a16:creationId xmlns:a16="http://schemas.microsoft.com/office/drawing/2014/main" id="{897BBCA4-7449-0031-9BB6-36CA34AAC4F1}"/>
                </a:ext>
              </a:extLst>
            </p:cNvPr>
            <p:cNvSpPr/>
            <p:nvPr/>
          </p:nvSpPr>
          <p:spPr>
            <a:xfrm>
              <a:off x="2842815" y="1646957"/>
              <a:ext cx="82663" cy="9517"/>
            </a:xfrm>
            <a:custGeom>
              <a:avLst/>
              <a:gdLst/>
              <a:ahLst/>
              <a:cxnLst/>
              <a:rect l="l" t="t" r="r" b="b"/>
              <a:pathLst>
                <a:path w="2597" h="299" extrusionOk="0">
                  <a:moveTo>
                    <a:pt x="155" y="1"/>
                  </a:moveTo>
                  <a:cubicBezTo>
                    <a:pt x="60" y="1"/>
                    <a:pt x="1" y="72"/>
                    <a:pt x="1" y="156"/>
                  </a:cubicBezTo>
                  <a:cubicBezTo>
                    <a:pt x="1" y="239"/>
                    <a:pt x="72" y="298"/>
                    <a:pt x="155" y="298"/>
                  </a:cubicBezTo>
                  <a:lnTo>
                    <a:pt x="2441" y="298"/>
                  </a:lnTo>
                  <a:cubicBezTo>
                    <a:pt x="2537" y="298"/>
                    <a:pt x="2596" y="227"/>
                    <a:pt x="2596" y="156"/>
                  </a:cubicBezTo>
                  <a:cubicBezTo>
                    <a:pt x="2596" y="60"/>
                    <a:pt x="2525" y="1"/>
                    <a:pt x="2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16776;p92">
              <a:extLst>
                <a:ext uri="{FF2B5EF4-FFF2-40B4-BE49-F238E27FC236}">
                  <a16:creationId xmlns:a16="http://schemas.microsoft.com/office/drawing/2014/main" id="{97443A16-4E58-468D-4A05-D66F1CA8FB48}"/>
                </a:ext>
              </a:extLst>
            </p:cNvPr>
            <p:cNvSpPr/>
            <p:nvPr/>
          </p:nvSpPr>
          <p:spPr>
            <a:xfrm>
              <a:off x="2780301" y="1605291"/>
              <a:ext cx="176625" cy="117516"/>
            </a:xfrm>
            <a:custGeom>
              <a:avLst/>
              <a:gdLst/>
              <a:ahLst/>
              <a:cxnLst/>
              <a:rect l="l" t="t" r="r" b="b"/>
              <a:pathLst>
                <a:path w="5549" h="3692" extrusionOk="0">
                  <a:moveTo>
                    <a:pt x="4894" y="298"/>
                  </a:moveTo>
                  <a:cubicBezTo>
                    <a:pt x="5084" y="298"/>
                    <a:pt x="5239" y="453"/>
                    <a:pt x="5239" y="643"/>
                  </a:cubicBezTo>
                  <a:lnTo>
                    <a:pt x="5239" y="2274"/>
                  </a:lnTo>
                  <a:cubicBezTo>
                    <a:pt x="5239" y="2477"/>
                    <a:pt x="5084" y="2619"/>
                    <a:pt x="4894" y="2619"/>
                  </a:cubicBezTo>
                  <a:lnTo>
                    <a:pt x="2274" y="2619"/>
                  </a:lnTo>
                  <a:cubicBezTo>
                    <a:pt x="2250" y="2619"/>
                    <a:pt x="2215" y="2643"/>
                    <a:pt x="2191" y="2655"/>
                  </a:cubicBezTo>
                  <a:lnTo>
                    <a:pt x="1203" y="3393"/>
                  </a:lnTo>
                  <a:lnTo>
                    <a:pt x="1191" y="3393"/>
                  </a:lnTo>
                  <a:lnTo>
                    <a:pt x="1191" y="3381"/>
                  </a:lnTo>
                  <a:lnTo>
                    <a:pt x="1274" y="2798"/>
                  </a:lnTo>
                  <a:cubicBezTo>
                    <a:pt x="1274" y="2750"/>
                    <a:pt x="1274" y="2715"/>
                    <a:pt x="1250" y="2679"/>
                  </a:cubicBezTo>
                  <a:cubicBezTo>
                    <a:pt x="1215" y="2655"/>
                    <a:pt x="1179" y="2619"/>
                    <a:pt x="1131" y="2619"/>
                  </a:cubicBezTo>
                  <a:lnTo>
                    <a:pt x="643" y="2619"/>
                  </a:lnTo>
                  <a:cubicBezTo>
                    <a:pt x="453" y="2619"/>
                    <a:pt x="298" y="2477"/>
                    <a:pt x="298" y="2274"/>
                  </a:cubicBezTo>
                  <a:lnTo>
                    <a:pt x="298" y="643"/>
                  </a:lnTo>
                  <a:cubicBezTo>
                    <a:pt x="298" y="453"/>
                    <a:pt x="453" y="298"/>
                    <a:pt x="643" y="298"/>
                  </a:cubicBezTo>
                  <a:close/>
                  <a:moveTo>
                    <a:pt x="643" y="0"/>
                  </a:moveTo>
                  <a:cubicBezTo>
                    <a:pt x="286" y="0"/>
                    <a:pt x="0" y="286"/>
                    <a:pt x="0" y="643"/>
                  </a:cubicBezTo>
                  <a:lnTo>
                    <a:pt x="0" y="2286"/>
                  </a:lnTo>
                  <a:cubicBezTo>
                    <a:pt x="0" y="2643"/>
                    <a:pt x="286" y="2917"/>
                    <a:pt x="643" y="2917"/>
                  </a:cubicBezTo>
                  <a:lnTo>
                    <a:pt x="953" y="2917"/>
                  </a:lnTo>
                  <a:lnTo>
                    <a:pt x="893" y="3322"/>
                  </a:lnTo>
                  <a:cubicBezTo>
                    <a:pt x="881" y="3453"/>
                    <a:pt x="929" y="3572"/>
                    <a:pt x="1048" y="3655"/>
                  </a:cubicBezTo>
                  <a:cubicBezTo>
                    <a:pt x="1084" y="3679"/>
                    <a:pt x="1143" y="3691"/>
                    <a:pt x="1203" y="3691"/>
                  </a:cubicBezTo>
                  <a:cubicBezTo>
                    <a:pt x="1262" y="3691"/>
                    <a:pt x="1346" y="3679"/>
                    <a:pt x="1405" y="3632"/>
                  </a:cubicBezTo>
                  <a:lnTo>
                    <a:pt x="2334" y="2941"/>
                  </a:lnTo>
                  <a:lnTo>
                    <a:pt x="4906" y="2941"/>
                  </a:lnTo>
                  <a:cubicBezTo>
                    <a:pt x="5263" y="2941"/>
                    <a:pt x="5548" y="2655"/>
                    <a:pt x="5548" y="2298"/>
                  </a:cubicBezTo>
                  <a:lnTo>
                    <a:pt x="5548" y="655"/>
                  </a:lnTo>
                  <a:cubicBezTo>
                    <a:pt x="5537" y="286"/>
                    <a:pt x="5251" y="0"/>
                    <a:pt x="4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16777;p92">
            <a:extLst>
              <a:ext uri="{FF2B5EF4-FFF2-40B4-BE49-F238E27FC236}">
                <a16:creationId xmlns:a16="http://schemas.microsoft.com/office/drawing/2014/main" id="{7B91ADAA-D9D4-C6E6-1965-885BDDC5D071}"/>
              </a:ext>
            </a:extLst>
          </p:cNvPr>
          <p:cNvGrpSpPr/>
          <p:nvPr/>
        </p:nvGrpSpPr>
        <p:grpSpPr>
          <a:xfrm>
            <a:off x="4249994" y="1912329"/>
            <a:ext cx="305362" cy="489396"/>
            <a:chOff x="3316159" y="1515085"/>
            <a:chExt cx="211892" cy="339594"/>
          </a:xfrm>
          <a:solidFill>
            <a:schemeClr val="bg1"/>
          </a:solidFill>
        </p:grpSpPr>
        <p:sp>
          <p:nvSpPr>
            <p:cNvPr id="534" name="Google Shape;16778;p92">
              <a:extLst>
                <a:ext uri="{FF2B5EF4-FFF2-40B4-BE49-F238E27FC236}">
                  <a16:creationId xmlns:a16="http://schemas.microsoft.com/office/drawing/2014/main" id="{C30A7BC7-8FA6-63DD-6945-5DB48BCF87DB}"/>
                </a:ext>
              </a:extLst>
            </p:cNvPr>
            <p:cNvSpPr/>
            <p:nvPr/>
          </p:nvSpPr>
          <p:spPr>
            <a:xfrm>
              <a:off x="3358621" y="1823199"/>
              <a:ext cx="15183" cy="9485"/>
            </a:xfrm>
            <a:custGeom>
              <a:avLst/>
              <a:gdLst/>
              <a:ahLst/>
              <a:cxnLst/>
              <a:rect l="l" t="t" r="r" b="b"/>
              <a:pathLst>
                <a:path w="477" h="298" extrusionOk="0">
                  <a:moveTo>
                    <a:pt x="155" y="0"/>
                  </a:moveTo>
                  <a:cubicBezTo>
                    <a:pt x="60" y="0"/>
                    <a:pt x="0" y="84"/>
                    <a:pt x="0" y="155"/>
                  </a:cubicBezTo>
                  <a:cubicBezTo>
                    <a:pt x="0" y="238"/>
                    <a:pt x="83" y="298"/>
                    <a:pt x="155" y="298"/>
                  </a:cubicBezTo>
                  <a:lnTo>
                    <a:pt x="322" y="298"/>
                  </a:lnTo>
                  <a:cubicBezTo>
                    <a:pt x="405" y="298"/>
                    <a:pt x="464" y="226"/>
                    <a:pt x="464" y="155"/>
                  </a:cubicBezTo>
                  <a:cubicBezTo>
                    <a:pt x="476" y="84"/>
                    <a:pt x="405" y="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16779;p92">
              <a:extLst>
                <a:ext uri="{FF2B5EF4-FFF2-40B4-BE49-F238E27FC236}">
                  <a16:creationId xmlns:a16="http://schemas.microsoft.com/office/drawing/2014/main" id="{16C2E490-27E2-997E-BEC1-44415CD153E4}"/>
                </a:ext>
              </a:extLst>
            </p:cNvPr>
            <p:cNvSpPr/>
            <p:nvPr/>
          </p:nvSpPr>
          <p:spPr>
            <a:xfrm>
              <a:off x="3427946" y="1823199"/>
              <a:ext cx="15215" cy="9485"/>
            </a:xfrm>
            <a:custGeom>
              <a:avLst/>
              <a:gdLst/>
              <a:ahLst/>
              <a:cxnLst/>
              <a:rect l="l" t="t" r="r" b="b"/>
              <a:pathLst>
                <a:path w="478" h="298" extrusionOk="0">
                  <a:moveTo>
                    <a:pt x="144" y="0"/>
                  </a:moveTo>
                  <a:cubicBezTo>
                    <a:pt x="60" y="0"/>
                    <a:pt x="1" y="84"/>
                    <a:pt x="1" y="155"/>
                  </a:cubicBezTo>
                  <a:cubicBezTo>
                    <a:pt x="1" y="238"/>
                    <a:pt x="72" y="298"/>
                    <a:pt x="144" y="298"/>
                  </a:cubicBezTo>
                  <a:lnTo>
                    <a:pt x="310" y="298"/>
                  </a:lnTo>
                  <a:cubicBezTo>
                    <a:pt x="406" y="298"/>
                    <a:pt x="465" y="226"/>
                    <a:pt x="465" y="155"/>
                  </a:cubicBezTo>
                  <a:cubicBezTo>
                    <a:pt x="477" y="84"/>
                    <a:pt x="406" y="0"/>
                    <a:pt x="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16780;p92">
              <a:extLst>
                <a:ext uri="{FF2B5EF4-FFF2-40B4-BE49-F238E27FC236}">
                  <a16:creationId xmlns:a16="http://schemas.microsoft.com/office/drawing/2014/main" id="{622E176C-4E6A-C7A8-7AEA-4CB1C7DCF492}"/>
                </a:ext>
              </a:extLst>
            </p:cNvPr>
            <p:cNvSpPr/>
            <p:nvPr/>
          </p:nvSpPr>
          <p:spPr>
            <a:xfrm>
              <a:off x="3385135" y="1823199"/>
              <a:ext cx="31480" cy="9485"/>
            </a:xfrm>
            <a:custGeom>
              <a:avLst/>
              <a:gdLst/>
              <a:ahLst/>
              <a:cxnLst/>
              <a:rect l="l" t="t" r="r" b="b"/>
              <a:pathLst>
                <a:path w="989" h="298" extrusionOk="0">
                  <a:moveTo>
                    <a:pt x="155" y="0"/>
                  </a:moveTo>
                  <a:cubicBezTo>
                    <a:pt x="60" y="0"/>
                    <a:pt x="1" y="84"/>
                    <a:pt x="1" y="155"/>
                  </a:cubicBezTo>
                  <a:cubicBezTo>
                    <a:pt x="1" y="238"/>
                    <a:pt x="84" y="298"/>
                    <a:pt x="155" y="298"/>
                  </a:cubicBezTo>
                  <a:lnTo>
                    <a:pt x="822" y="298"/>
                  </a:lnTo>
                  <a:cubicBezTo>
                    <a:pt x="917" y="298"/>
                    <a:pt x="977" y="226"/>
                    <a:pt x="977" y="155"/>
                  </a:cubicBezTo>
                  <a:cubicBezTo>
                    <a:pt x="989" y="84"/>
                    <a:pt x="917"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7" name="Google Shape;16781;p92">
              <a:extLst>
                <a:ext uri="{FF2B5EF4-FFF2-40B4-BE49-F238E27FC236}">
                  <a16:creationId xmlns:a16="http://schemas.microsoft.com/office/drawing/2014/main" id="{BE263408-3F23-89A8-620E-22A29BC0E49D}"/>
                </a:ext>
              </a:extLst>
            </p:cNvPr>
            <p:cNvGrpSpPr/>
            <p:nvPr/>
          </p:nvGrpSpPr>
          <p:grpSpPr>
            <a:xfrm>
              <a:off x="3316159" y="1515085"/>
              <a:ext cx="211892" cy="339594"/>
              <a:chOff x="3316159" y="1515085"/>
              <a:chExt cx="211892" cy="339594"/>
            </a:xfrm>
            <a:grpFill/>
          </p:grpSpPr>
          <p:sp>
            <p:nvSpPr>
              <p:cNvPr id="538" name="Google Shape;16782;p92">
                <a:extLst>
                  <a:ext uri="{FF2B5EF4-FFF2-40B4-BE49-F238E27FC236}">
                    <a16:creationId xmlns:a16="http://schemas.microsoft.com/office/drawing/2014/main" id="{974CEDFA-1404-575B-9925-49AA106D3BBE}"/>
                  </a:ext>
                </a:extLst>
              </p:cNvPr>
              <p:cNvSpPr/>
              <p:nvPr/>
            </p:nvSpPr>
            <p:spPr>
              <a:xfrm>
                <a:off x="3316159" y="1557514"/>
                <a:ext cx="169049" cy="297165"/>
              </a:xfrm>
              <a:custGeom>
                <a:avLst/>
                <a:gdLst/>
                <a:ahLst/>
                <a:cxnLst/>
                <a:rect l="l" t="t" r="r" b="b"/>
                <a:pathLst>
                  <a:path w="5311" h="9336" extrusionOk="0">
                    <a:moveTo>
                      <a:pt x="4656" y="310"/>
                    </a:moveTo>
                    <a:cubicBezTo>
                      <a:pt x="4846" y="310"/>
                      <a:pt x="5001" y="477"/>
                      <a:pt x="5001" y="668"/>
                    </a:cubicBezTo>
                    <a:lnTo>
                      <a:pt x="298" y="668"/>
                    </a:lnTo>
                    <a:lnTo>
                      <a:pt x="298" y="656"/>
                    </a:lnTo>
                    <a:cubicBezTo>
                      <a:pt x="298" y="465"/>
                      <a:pt x="441" y="310"/>
                      <a:pt x="632" y="310"/>
                    </a:cubicBezTo>
                    <a:close/>
                    <a:moveTo>
                      <a:pt x="5001" y="989"/>
                    </a:moveTo>
                    <a:lnTo>
                      <a:pt x="5001" y="7680"/>
                    </a:lnTo>
                    <a:lnTo>
                      <a:pt x="298" y="7680"/>
                    </a:lnTo>
                    <a:lnTo>
                      <a:pt x="298" y="989"/>
                    </a:lnTo>
                    <a:close/>
                    <a:moveTo>
                      <a:pt x="5013" y="7990"/>
                    </a:moveTo>
                    <a:lnTo>
                      <a:pt x="5013" y="8681"/>
                    </a:lnTo>
                    <a:lnTo>
                      <a:pt x="5001" y="8681"/>
                    </a:lnTo>
                    <a:cubicBezTo>
                      <a:pt x="5001" y="8871"/>
                      <a:pt x="4846" y="9026"/>
                      <a:pt x="4656" y="9026"/>
                    </a:cubicBezTo>
                    <a:lnTo>
                      <a:pt x="655" y="9026"/>
                    </a:lnTo>
                    <a:cubicBezTo>
                      <a:pt x="465" y="9026"/>
                      <a:pt x="310" y="8871"/>
                      <a:pt x="310" y="8681"/>
                    </a:cubicBezTo>
                    <a:lnTo>
                      <a:pt x="310" y="7990"/>
                    </a:lnTo>
                    <a:close/>
                    <a:moveTo>
                      <a:pt x="655" y="1"/>
                    </a:moveTo>
                    <a:cubicBezTo>
                      <a:pt x="298" y="1"/>
                      <a:pt x="1" y="299"/>
                      <a:pt x="1" y="656"/>
                    </a:cubicBezTo>
                    <a:lnTo>
                      <a:pt x="1" y="8681"/>
                    </a:lnTo>
                    <a:cubicBezTo>
                      <a:pt x="1" y="9038"/>
                      <a:pt x="298" y="9335"/>
                      <a:pt x="655" y="9335"/>
                    </a:cubicBezTo>
                    <a:lnTo>
                      <a:pt x="4656" y="9335"/>
                    </a:lnTo>
                    <a:cubicBezTo>
                      <a:pt x="5013" y="9335"/>
                      <a:pt x="5311" y="9038"/>
                      <a:pt x="5311" y="8681"/>
                    </a:cubicBezTo>
                    <a:lnTo>
                      <a:pt x="5311" y="656"/>
                    </a:lnTo>
                    <a:cubicBezTo>
                      <a:pt x="5311" y="299"/>
                      <a:pt x="5025" y="1"/>
                      <a:pt x="46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16783;p92">
                <a:extLst>
                  <a:ext uri="{FF2B5EF4-FFF2-40B4-BE49-F238E27FC236}">
                    <a16:creationId xmlns:a16="http://schemas.microsoft.com/office/drawing/2014/main" id="{DD707B55-E231-EFB6-F92E-9813B77BFF6C}"/>
                  </a:ext>
                </a:extLst>
              </p:cNvPr>
              <p:cNvSpPr/>
              <p:nvPr/>
            </p:nvSpPr>
            <p:spPr>
              <a:xfrm>
                <a:off x="3337772" y="1610161"/>
                <a:ext cx="132667" cy="127415"/>
              </a:xfrm>
              <a:custGeom>
                <a:avLst/>
                <a:gdLst/>
                <a:ahLst/>
                <a:cxnLst/>
                <a:rect l="l" t="t" r="r" b="b"/>
                <a:pathLst>
                  <a:path w="4168" h="4003" extrusionOk="0">
                    <a:moveTo>
                      <a:pt x="2131" y="1014"/>
                    </a:moveTo>
                    <a:cubicBezTo>
                      <a:pt x="2322" y="1014"/>
                      <a:pt x="2477" y="1157"/>
                      <a:pt x="2477" y="1359"/>
                    </a:cubicBezTo>
                    <a:lnTo>
                      <a:pt x="2477" y="1681"/>
                    </a:lnTo>
                    <a:cubicBezTo>
                      <a:pt x="2477" y="1966"/>
                      <a:pt x="2251" y="2181"/>
                      <a:pt x="1965" y="2181"/>
                    </a:cubicBezTo>
                    <a:cubicBezTo>
                      <a:pt x="1958" y="2181"/>
                      <a:pt x="1952" y="2181"/>
                      <a:pt x="1945" y="2181"/>
                    </a:cubicBezTo>
                    <a:cubicBezTo>
                      <a:pt x="1691" y="2181"/>
                      <a:pt x="1465" y="1959"/>
                      <a:pt x="1465" y="1681"/>
                    </a:cubicBezTo>
                    <a:lnTo>
                      <a:pt x="1465" y="1359"/>
                    </a:lnTo>
                    <a:cubicBezTo>
                      <a:pt x="1465" y="1157"/>
                      <a:pt x="1608" y="1014"/>
                      <a:pt x="1810" y="1014"/>
                    </a:cubicBezTo>
                    <a:close/>
                    <a:moveTo>
                      <a:pt x="2143" y="2478"/>
                    </a:moveTo>
                    <a:lnTo>
                      <a:pt x="2143" y="2574"/>
                    </a:lnTo>
                    <a:cubicBezTo>
                      <a:pt x="2167" y="2633"/>
                      <a:pt x="2179" y="2693"/>
                      <a:pt x="2191" y="2740"/>
                    </a:cubicBezTo>
                    <a:lnTo>
                      <a:pt x="1989" y="2943"/>
                    </a:lnTo>
                    <a:lnTo>
                      <a:pt x="1953" y="2943"/>
                    </a:lnTo>
                    <a:lnTo>
                      <a:pt x="1750" y="2740"/>
                    </a:lnTo>
                    <a:cubicBezTo>
                      <a:pt x="1774" y="2693"/>
                      <a:pt x="1786" y="2633"/>
                      <a:pt x="1786" y="2574"/>
                    </a:cubicBezTo>
                    <a:lnTo>
                      <a:pt x="1786" y="2478"/>
                    </a:lnTo>
                    <a:cubicBezTo>
                      <a:pt x="1846" y="2502"/>
                      <a:pt x="1905" y="2502"/>
                      <a:pt x="1965" y="2502"/>
                    </a:cubicBezTo>
                    <a:cubicBezTo>
                      <a:pt x="2024" y="2502"/>
                      <a:pt x="2084" y="2502"/>
                      <a:pt x="2143" y="2478"/>
                    </a:cubicBezTo>
                    <a:close/>
                    <a:moveTo>
                      <a:pt x="2441" y="2931"/>
                    </a:moveTo>
                    <a:lnTo>
                      <a:pt x="2715" y="3062"/>
                    </a:lnTo>
                    <a:cubicBezTo>
                      <a:pt x="2774" y="3098"/>
                      <a:pt x="2822" y="3157"/>
                      <a:pt x="2822" y="3228"/>
                    </a:cubicBezTo>
                    <a:lnTo>
                      <a:pt x="2822" y="3467"/>
                    </a:lnTo>
                    <a:cubicBezTo>
                      <a:pt x="2560" y="3609"/>
                      <a:pt x="2262" y="3693"/>
                      <a:pt x="1965" y="3693"/>
                    </a:cubicBezTo>
                    <a:cubicBezTo>
                      <a:pt x="1667" y="3693"/>
                      <a:pt x="1369" y="3609"/>
                      <a:pt x="1119" y="3467"/>
                    </a:cubicBezTo>
                    <a:lnTo>
                      <a:pt x="1119" y="3228"/>
                    </a:lnTo>
                    <a:cubicBezTo>
                      <a:pt x="1119" y="3157"/>
                      <a:pt x="1167" y="3098"/>
                      <a:pt x="1227" y="3062"/>
                    </a:cubicBezTo>
                    <a:lnTo>
                      <a:pt x="1489" y="2931"/>
                    </a:lnTo>
                    <a:lnTo>
                      <a:pt x="1750" y="3181"/>
                    </a:lnTo>
                    <a:cubicBezTo>
                      <a:pt x="1810" y="3240"/>
                      <a:pt x="1893" y="3276"/>
                      <a:pt x="1965" y="3276"/>
                    </a:cubicBezTo>
                    <a:cubicBezTo>
                      <a:pt x="2048" y="3276"/>
                      <a:pt x="2131" y="3240"/>
                      <a:pt x="2191" y="3181"/>
                    </a:cubicBezTo>
                    <a:lnTo>
                      <a:pt x="2441" y="2931"/>
                    </a:lnTo>
                    <a:close/>
                    <a:moveTo>
                      <a:pt x="2009" y="0"/>
                    </a:moveTo>
                    <a:cubicBezTo>
                      <a:pt x="1492" y="0"/>
                      <a:pt x="976" y="204"/>
                      <a:pt x="584" y="597"/>
                    </a:cubicBezTo>
                    <a:cubicBezTo>
                      <a:pt x="215" y="966"/>
                      <a:pt x="0" y="1466"/>
                      <a:pt x="0" y="2002"/>
                    </a:cubicBezTo>
                    <a:cubicBezTo>
                      <a:pt x="0" y="2550"/>
                      <a:pt x="215" y="3038"/>
                      <a:pt x="584" y="3419"/>
                    </a:cubicBezTo>
                    <a:cubicBezTo>
                      <a:pt x="977" y="3812"/>
                      <a:pt x="1477" y="4002"/>
                      <a:pt x="2000" y="4002"/>
                    </a:cubicBezTo>
                    <a:cubicBezTo>
                      <a:pt x="2501" y="4002"/>
                      <a:pt x="3024" y="3812"/>
                      <a:pt x="3417" y="3419"/>
                    </a:cubicBezTo>
                    <a:cubicBezTo>
                      <a:pt x="4072" y="2740"/>
                      <a:pt x="4167" y="1681"/>
                      <a:pt x="3620" y="883"/>
                    </a:cubicBezTo>
                    <a:cubicBezTo>
                      <a:pt x="3590" y="832"/>
                      <a:pt x="3543" y="807"/>
                      <a:pt x="3492" y="807"/>
                    </a:cubicBezTo>
                    <a:cubicBezTo>
                      <a:pt x="3459" y="807"/>
                      <a:pt x="3426" y="817"/>
                      <a:pt x="3394" y="835"/>
                    </a:cubicBezTo>
                    <a:cubicBezTo>
                      <a:pt x="3322" y="883"/>
                      <a:pt x="3310" y="978"/>
                      <a:pt x="3358" y="1062"/>
                    </a:cubicBezTo>
                    <a:cubicBezTo>
                      <a:pt x="3810" y="1728"/>
                      <a:pt x="3727" y="2621"/>
                      <a:pt x="3155" y="3193"/>
                    </a:cubicBezTo>
                    <a:lnTo>
                      <a:pt x="3132" y="3228"/>
                    </a:lnTo>
                    <a:lnTo>
                      <a:pt x="3132" y="3217"/>
                    </a:lnTo>
                    <a:cubicBezTo>
                      <a:pt x="3132" y="3014"/>
                      <a:pt x="3024" y="2859"/>
                      <a:pt x="2858" y="2776"/>
                    </a:cubicBezTo>
                    <a:lnTo>
                      <a:pt x="2477" y="2586"/>
                    </a:lnTo>
                    <a:lnTo>
                      <a:pt x="2477" y="2574"/>
                    </a:lnTo>
                    <a:lnTo>
                      <a:pt x="2477" y="2336"/>
                    </a:lnTo>
                    <a:cubicBezTo>
                      <a:pt x="2679" y="2181"/>
                      <a:pt x="2798" y="1943"/>
                      <a:pt x="2798" y="1681"/>
                    </a:cubicBezTo>
                    <a:lnTo>
                      <a:pt x="2798" y="1347"/>
                    </a:lnTo>
                    <a:cubicBezTo>
                      <a:pt x="2798" y="990"/>
                      <a:pt x="2501" y="692"/>
                      <a:pt x="2143" y="692"/>
                    </a:cubicBezTo>
                    <a:lnTo>
                      <a:pt x="1822" y="692"/>
                    </a:lnTo>
                    <a:cubicBezTo>
                      <a:pt x="1465" y="692"/>
                      <a:pt x="1167" y="990"/>
                      <a:pt x="1167" y="1347"/>
                    </a:cubicBezTo>
                    <a:lnTo>
                      <a:pt x="1167" y="1681"/>
                    </a:lnTo>
                    <a:cubicBezTo>
                      <a:pt x="1167" y="1943"/>
                      <a:pt x="1298" y="2181"/>
                      <a:pt x="1489" y="2336"/>
                    </a:cubicBezTo>
                    <a:lnTo>
                      <a:pt x="1489" y="2574"/>
                    </a:lnTo>
                    <a:lnTo>
                      <a:pt x="1489" y="2586"/>
                    </a:lnTo>
                    <a:lnTo>
                      <a:pt x="1108" y="2776"/>
                    </a:lnTo>
                    <a:cubicBezTo>
                      <a:pt x="941" y="2871"/>
                      <a:pt x="834" y="3038"/>
                      <a:pt x="834" y="3217"/>
                    </a:cubicBezTo>
                    <a:lnTo>
                      <a:pt x="834" y="3228"/>
                    </a:lnTo>
                    <a:lnTo>
                      <a:pt x="810" y="3193"/>
                    </a:lnTo>
                    <a:cubicBezTo>
                      <a:pt x="500" y="2883"/>
                      <a:pt x="322" y="2455"/>
                      <a:pt x="322" y="2002"/>
                    </a:cubicBezTo>
                    <a:cubicBezTo>
                      <a:pt x="322" y="1562"/>
                      <a:pt x="500" y="1133"/>
                      <a:pt x="810" y="812"/>
                    </a:cubicBezTo>
                    <a:cubicBezTo>
                      <a:pt x="1139" y="489"/>
                      <a:pt x="1566" y="326"/>
                      <a:pt x="1996" y="326"/>
                    </a:cubicBezTo>
                    <a:cubicBezTo>
                      <a:pt x="2328" y="326"/>
                      <a:pt x="2662" y="424"/>
                      <a:pt x="2953" y="621"/>
                    </a:cubicBezTo>
                    <a:cubicBezTo>
                      <a:pt x="2980" y="639"/>
                      <a:pt x="3012" y="649"/>
                      <a:pt x="3043" y="649"/>
                    </a:cubicBezTo>
                    <a:cubicBezTo>
                      <a:pt x="3092" y="649"/>
                      <a:pt x="3143" y="625"/>
                      <a:pt x="3179" y="573"/>
                    </a:cubicBezTo>
                    <a:cubicBezTo>
                      <a:pt x="3215" y="502"/>
                      <a:pt x="3203" y="419"/>
                      <a:pt x="3132" y="359"/>
                    </a:cubicBezTo>
                    <a:cubicBezTo>
                      <a:pt x="2793" y="118"/>
                      <a:pt x="2401" y="0"/>
                      <a:pt x="2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16784;p92">
                <a:extLst>
                  <a:ext uri="{FF2B5EF4-FFF2-40B4-BE49-F238E27FC236}">
                    <a16:creationId xmlns:a16="http://schemas.microsoft.com/office/drawing/2014/main" id="{3464A337-A64D-76A0-0BA5-C47E6EC8347E}"/>
                  </a:ext>
                </a:extLst>
              </p:cNvPr>
              <p:cNvSpPr/>
              <p:nvPr/>
            </p:nvSpPr>
            <p:spPr>
              <a:xfrm>
                <a:off x="3343056" y="1749290"/>
                <a:ext cx="41729" cy="41729"/>
              </a:xfrm>
              <a:custGeom>
                <a:avLst/>
                <a:gdLst/>
                <a:ahLst/>
                <a:cxnLst/>
                <a:rect l="l" t="t" r="r" b="b"/>
                <a:pathLst>
                  <a:path w="1311" h="1311" extrusionOk="0">
                    <a:moveTo>
                      <a:pt x="656" y="0"/>
                    </a:moveTo>
                    <a:cubicBezTo>
                      <a:pt x="299" y="0"/>
                      <a:pt x="1" y="298"/>
                      <a:pt x="1" y="655"/>
                    </a:cubicBezTo>
                    <a:cubicBezTo>
                      <a:pt x="1" y="1013"/>
                      <a:pt x="299" y="1310"/>
                      <a:pt x="656" y="1310"/>
                    </a:cubicBezTo>
                    <a:cubicBezTo>
                      <a:pt x="1013" y="1310"/>
                      <a:pt x="1311" y="1013"/>
                      <a:pt x="1311" y="655"/>
                    </a:cubicBezTo>
                    <a:cubicBezTo>
                      <a:pt x="1299" y="560"/>
                      <a:pt x="1227" y="501"/>
                      <a:pt x="1144" y="501"/>
                    </a:cubicBezTo>
                    <a:cubicBezTo>
                      <a:pt x="1061" y="501"/>
                      <a:pt x="1001" y="572"/>
                      <a:pt x="1001" y="643"/>
                    </a:cubicBezTo>
                    <a:cubicBezTo>
                      <a:pt x="1001" y="834"/>
                      <a:pt x="846" y="989"/>
                      <a:pt x="656" y="989"/>
                    </a:cubicBezTo>
                    <a:cubicBezTo>
                      <a:pt x="465" y="989"/>
                      <a:pt x="310" y="834"/>
                      <a:pt x="310" y="643"/>
                    </a:cubicBezTo>
                    <a:cubicBezTo>
                      <a:pt x="310" y="453"/>
                      <a:pt x="465" y="298"/>
                      <a:pt x="656" y="298"/>
                    </a:cubicBezTo>
                    <a:cubicBezTo>
                      <a:pt x="751" y="298"/>
                      <a:pt x="811" y="227"/>
                      <a:pt x="811" y="155"/>
                    </a:cubicBezTo>
                    <a:cubicBezTo>
                      <a:pt x="811" y="84"/>
                      <a:pt x="727" y="0"/>
                      <a:pt x="6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16785;p92">
                <a:extLst>
                  <a:ext uri="{FF2B5EF4-FFF2-40B4-BE49-F238E27FC236}">
                    <a16:creationId xmlns:a16="http://schemas.microsoft.com/office/drawing/2014/main" id="{9347D793-47C5-7C92-2FD9-1A2417DFA729}"/>
                  </a:ext>
                </a:extLst>
              </p:cNvPr>
              <p:cNvSpPr/>
              <p:nvPr/>
            </p:nvSpPr>
            <p:spPr>
              <a:xfrm>
                <a:off x="3417347" y="1749290"/>
                <a:ext cx="41729" cy="41729"/>
              </a:xfrm>
              <a:custGeom>
                <a:avLst/>
                <a:gdLst/>
                <a:ahLst/>
                <a:cxnLst/>
                <a:rect l="l" t="t" r="r" b="b"/>
                <a:pathLst>
                  <a:path w="1311" h="1311" extrusionOk="0">
                    <a:moveTo>
                      <a:pt x="655" y="0"/>
                    </a:moveTo>
                    <a:cubicBezTo>
                      <a:pt x="298" y="0"/>
                      <a:pt x="1" y="298"/>
                      <a:pt x="1" y="655"/>
                    </a:cubicBezTo>
                    <a:cubicBezTo>
                      <a:pt x="1" y="1013"/>
                      <a:pt x="298" y="1310"/>
                      <a:pt x="655" y="1310"/>
                    </a:cubicBezTo>
                    <a:cubicBezTo>
                      <a:pt x="1013" y="1310"/>
                      <a:pt x="1310" y="1013"/>
                      <a:pt x="1310" y="655"/>
                    </a:cubicBezTo>
                    <a:cubicBezTo>
                      <a:pt x="1298" y="560"/>
                      <a:pt x="1239" y="501"/>
                      <a:pt x="1155" y="501"/>
                    </a:cubicBezTo>
                    <a:cubicBezTo>
                      <a:pt x="1060" y="501"/>
                      <a:pt x="1001" y="572"/>
                      <a:pt x="1001" y="643"/>
                    </a:cubicBezTo>
                    <a:cubicBezTo>
                      <a:pt x="1001" y="834"/>
                      <a:pt x="858" y="989"/>
                      <a:pt x="655" y="989"/>
                    </a:cubicBezTo>
                    <a:cubicBezTo>
                      <a:pt x="465" y="989"/>
                      <a:pt x="322" y="834"/>
                      <a:pt x="322" y="643"/>
                    </a:cubicBezTo>
                    <a:cubicBezTo>
                      <a:pt x="322" y="453"/>
                      <a:pt x="465" y="298"/>
                      <a:pt x="655" y="298"/>
                    </a:cubicBezTo>
                    <a:cubicBezTo>
                      <a:pt x="751" y="298"/>
                      <a:pt x="810" y="227"/>
                      <a:pt x="810" y="155"/>
                    </a:cubicBezTo>
                    <a:cubicBezTo>
                      <a:pt x="810" y="84"/>
                      <a:pt x="739"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16786;p92">
                <a:extLst>
                  <a:ext uri="{FF2B5EF4-FFF2-40B4-BE49-F238E27FC236}">
                    <a16:creationId xmlns:a16="http://schemas.microsoft.com/office/drawing/2014/main" id="{82CFB2CC-C5AC-1CD8-922C-2D0322E47E54}"/>
                  </a:ext>
                </a:extLst>
              </p:cNvPr>
              <p:cNvSpPr/>
              <p:nvPr/>
            </p:nvSpPr>
            <p:spPr>
              <a:xfrm>
                <a:off x="3464710" y="1536315"/>
                <a:ext cx="41729" cy="41315"/>
              </a:xfrm>
              <a:custGeom>
                <a:avLst/>
                <a:gdLst/>
                <a:ahLst/>
                <a:cxnLst/>
                <a:rect l="l" t="t" r="r" b="b"/>
                <a:pathLst>
                  <a:path w="1311" h="1298" extrusionOk="0">
                    <a:moveTo>
                      <a:pt x="156" y="0"/>
                    </a:moveTo>
                    <a:cubicBezTo>
                      <a:pt x="60" y="0"/>
                      <a:pt x="1" y="72"/>
                      <a:pt x="1" y="143"/>
                    </a:cubicBezTo>
                    <a:cubicBezTo>
                      <a:pt x="1" y="238"/>
                      <a:pt x="84" y="298"/>
                      <a:pt x="156" y="298"/>
                    </a:cubicBezTo>
                    <a:cubicBezTo>
                      <a:pt x="620" y="298"/>
                      <a:pt x="1001" y="667"/>
                      <a:pt x="1001" y="1143"/>
                    </a:cubicBezTo>
                    <a:cubicBezTo>
                      <a:pt x="1001" y="1238"/>
                      <a:pt x="1072" y="1298"/>
                      <a:pt x="1156" y="1298"/>
                    </a:cubicBezTo>
                    <a:cubicBezTo>
                      <a:pt x="1239" y="1298"/>
                      <a:pt x="1299" y="1215"/>
                      <a:pt x="1299" y="1143"/>
                    </a:cubicBezTo>
                    <a:cubicBezTo>
                      <a:pt x="1311" y="524"/>
                      <a:pt x="799"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16787;p92">
                <a:extLst>
                  <a:ext uri="{FF2B5EF4-FFF2-40B4-BE49-F238E27FC236}">
                    <a16:creationId xmlns:a16="http://schemas.microsoft.com/office/drawing/2014/main" id="{12C16EB3-F281-A151-65E2-D8BAE36D248D}"/>
                  </a:ext>
                </a:extLst>
              </p:cNvPr>
              <p:cNvSpPr/>
              <p:nvPr/>
            </p:nvSpPr>
            <p:spPr>
              <a:xfrm>
                <a:off x="3464710" y="1515085"/>
                <a:ext cx="63342" cy="62546"/>
              </a:xfrm>
              <a:custGeom>
                <a:avLst/>
                <a:gdLst/>
                <a:ahLst/>
                <a:cxnLst/>
                <a:rect l="l" t="t" r="r" b="b"/>
                <a:pathLst>
                  <a:path w="1990" h="1965" extrusionOk="0">
                    <a:moveTo>
                      <a:pt x="156" y="0"/>
                    </a:moveTo>
                    <a:cubicBezTo>
                      <a:pt x="60" y="0"/>
                      <a:pt x="1" y="72"/>
                      <a:pt x="1" y="143"/>
                    </a:cubicBezTo>
                    <a:cubicBezTo>
                      <a:pt x="1" y="239"/>
                      <a:pt x="84" y="298"/>
                      <a:pt x="156" y="298"/>
                    </a:cubicBezTo>
                    <a:cubicBezTo>
                      <a:pt x="989" y="298"/>
                      <a:pt x="1668" y="977"/>
                      <a:pt x="1668" y="1810"/>
                    </a:cubicBezTo>
                    <a:cubicBezTo>
                      <a:pt x="1668" y="1905"/>
                      <a:pt x="1751" y="1965"/>
                      <a:pt x="1822" y="1965"/>
                    </a:cubicBezTo>
                    <a:cubicBezTo>
                      <a:pt x="1894" y="1965"/>
                      <a:pt x="1965" y="1882"/>
                      <a:pt x="1965" y="1810"/>
                    </a:cubicBezTo>
                    <a:cubicBezTo>
                      <a:pt x="1989" y="810"/>
                      <a:pt x="1168"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4" name="Google Shape;16788;p92">
            <a:extLst>
              <a:ext uri="{FF2B5EF4-FFF2-40B4-BE49-F238E27FC236}">
                <a16:creationId xmlns:a16="http://schemas.microsoft.com/office/drawing/2014/main" id="{2723DC2A-95C4-53CD-25EA-AC4B050A75EB}"/>
              </a:ext>
            </a:extLst>
          </p:cNvPr>
          <p:cNvGrpSpPr/>
          <p:nvPr/>
        </p:nvGrpSpPr>
        <p:grpSpPr>
          <a:xfrm>
            <a:off x="4826729" y="1954943"/>
            <a:ext cx="521644" cy="453893"/>
            <a:chOff x="3716358" y="1544655"/>
            <a:chExt cx="361971" cy="314958"/>
          </a:xfrm>
          <a:solidFill>
            <a:schemeClr val="bg1"/>
          </a:solidFill>
        </p:grpSpPr>
        <p:sp>
          <p:nvSpPr>
            <p:cNvPr id="545" name="Google Shape;16789;p92">
              <a:extLst>
                <a:ext uri="{FF2B5EF4-FFF2-40B4-BE49-F238E27FC236}">
                  <a16:creationId xmlns:a16="http://schemas.microsoft.com/office/drawing/2014/main" id="{BEBD5E25-95BD-12D0-C288-ABCE40EE44F9}"/>
                </a:ext>
              </a:extLst>
            </p:cNvPr>
            <p:cNvSpPr/>
            <p:nvPr/>
          </p:nvSpPr>
          <p:spPr>
            <a:xfrm>
              <a:off x="3767509" y="1646957"/>
              <a:ext cx="231213" cy="10663"/>
            </a:xfrm>
            <a:custGeom>
              <a:avLst/>
              <a:gdLst/>
              <a:ahLst/>
              <a:cxnLst/>
              <a:rect l="l" t="t" r="r" b="b"/>
              <a:pathLst>
                <a:path w="7264" h="335" extrusionOk="0">
                  <a:moveTo>
                    <a:pt x="168" y="1"/>
                  </a:moveTo>
                  <a:cubicBezTo>
                    <a:pt x="72" y="1"/>
                    <a:pt x="1" y="72"/>
                    <a:pt x="1" y="167"/>
                  </a:cubicBezTo>
                  <a:cubicBezTo>
                    <a:pt x="1" y="263"/>
                    <a:pt x="72" y="334"/>
                    <a:pt x="168" y="334"/>
                  </a:cubicBezTo>
                  <a:lnTo>
                    <a:pt x="7097" y="334"/>
                  </a:lnTo>
                  <a:cubicBezTo>
                    <a:pt x="7192" y="334"/>
                    <a:pt x="7264" y="263"/>
                    <a:pt x="7264" y="167"/>
                  </a:cubicBezTo>
                  <a:cubicBezTo>
                    <a:pt x="7264" y="72"/>
                    <a:pt x="7192" y="1"/>
                    <a:pt x="70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16790;p92">
              <a:extLst>
                <a:ext uri="{FF2B5EF4-FFF2-40B4-BE49-F238E27FC236}">
                  <a16:creationId xmlns:a16="http://schemas.microsoft.com/office/drawing/2014/main" id="{CAE692AA-0C77-B482-5E2D-9260F06FD029}"/>
                </a:ext>
              </a:extLst>
            </p:cNvPr>
            <p:cNvSpPr/>
            <p:nvPr/>
          </p:nvSpPr>
          <p:spPr>
            <a:xfrm>
              <a:off x="3767509" y="1618532"/>
              <a:ext cx="152020" cy="10663"/>
            </a:xfrm>
            <a:custGeom>
              <a:avLst/>
              <a:gdLst/>
              <a:ahLst/>
              <a:cxnLst/>
              <a:rect l="l" t="t" r="r" b="b"/>
              <a:pathLst>
                <a:path w="4776" h="335" extrusionOk="0">
                  <a:moveTo>
                    <a:pt x="168" y="1"/>
                  </a:moveTo>
                  <a:cubicBezTo>
                    <a:pt x="72" y="1"/>
                    <a:pt x="1" y="72"/>
                    <a:pt x="1" y="168"/>
                  </a:cubicBezTo>
                  <a:cubicBezTo>
                    <a:pt x="1" y="263"/>
                    <a:pt x="72" y="334"/>
                    <a:pt x="168" y="334"/>
                  </a:cubicBezTo>
                  <a:lnTo>
                    <a:pt x="4621" y="334"/>
                  </a:lnTo>
                  <a:cubicBezTo>
                    <a:pt x="4704" y="334"/>
                    <a:pt x="4775" y="263"/>
                    <a:pt x="4775" y="168"/>
                  </a:cubicBezTo>
                  <a:cubicBezTo>
                    <a:pt x="4775" y="72"/>
                    <a:pt x="4704" y="1"/>
                    <a:pt x="4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16791;p92">
              <a:extLst>
                <a:ext uri="{FF2B5EF4-FFF2-40B4-BE49-F238E27FC236}">
                  <a16:creationId xmlns:a16="http://schemas.microsoft.com/office/drawing/2014/main" id="{D1FFD6A8-B948-D827-721F-8D9A23E645FB}"/>
                </a:ext>
              </a:extLst>
            </p:cNvPr>
            <p:cNvSpPr/>
            <p:nvPr/>
          </p:nvSpPr>
          <p:spPr>
            <a:xfrm>
              <a:off x="3931624" y="1618532"/>
              <a:ext cx="67098" cy="10663"/>
            </a:xfrm>
            <a:custGeom>
              <a:avLst/>
              <a:gdLst/>
              <a:ahLst/>
              <a:cxnLst/>
              <a:rect l="l" t="t" r="r" b="b"/>
              <a:pathLst>
                <a:path w="2108" h="335" extrusionOk="0">
                  <a:moveTo>
                    <a:pt x="155" y="1"/>
                  </a:moveTo>
                  <a:cubicBezTo>
                    <a:pt x="72" y="1"/>
                    <a:pt x="0" y="72"/>
                    <a:pt x="0" y="168"/>
                  </a:cubicBezTo>
                  <a:cubicBezTo>
                    <a:pt x="0" y="263"/>
                    <a:pt x="72" y="334"/>
                    <a:pt x="155" y="334"/>
                  </a:cubicBezTo>
                  <a:lnTo>
                    <a:pt x="1941" y="334"/>
                  </a:lnTo>
                  <a:cubicBezTo>
                    <a:pt x="2036" y="334"/>
                    <a:pt x="2108" y="263"/>
                    <a:pt x="2108" y="168"/>
                  </a:cubicBezTo>
                  <a:cubicBezTo>
                    <a:pt x="2108" y="72"/>
                    <a:pt x="2036" y="1"/>
                    <a:pt x="1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16792;p92">
              <a:extLst>
                <a:ext uri="{FF2B5EF4-FFF2-40B4-BE49-F238E27FC236}">
                  <a16:creationId xmlns:a16="http://schemas.microsoft.com/office/drawing/2014/main" id="{82DEBAA2-B113-BF71-E009-D07719E889AA}"/>
                </a:ext>
              </a:extLst>
            </p:cNvPr>
            <p:cNvSpPr/>
            <p:nvPr/>
          </p:nvSpPr>
          <p:spPr>
            <a:xfrm>
              <a:off x="3767509" y="1590108"/>
              <a:ext cx="39087" cy="10663"/>
            </a:xfrm>
            <a:custGeom>
              <a:avLst/>
              <a:gdLst/>
              <a:ahLst/>
              <a:cxnLst/>
              <a:rect l="l" t="t" r="r" b="b"/>
              <a:pathLst>
                <a:path w="1228" h="335" extrusionOk="0">
                  <a:moveTo>
                    <a:pt x="168" y="1"/>
                  </a:moveTo>
                  <a:cubicBezTo>
                    <a:pt x="72" y="1"/>
                    <a:pt x="1" y="72"/>
                    <a:pt x="1" y="168"/>
                  </a:cubicBezTo>
                  <a:cubicBezTo>
                    <a:pt x="1" y="263"/>
                    <a:pt x="72" y="334"/>
                    <a:pt x="168" y="334"/>
                  </a:cubicBezTo>
                  <a:lnTo>
                    <a:pt x="1061" y="334"/>
                  </a:lnTo>
                  <a:cubicBezTo>
                    <a:pt x="1144" y="334"/>
                    <a:pt x="1227" y="263"/>
                    <a:pt x="1227" y="168"/>
                  </a:cubicBezTo>
                  <a:cubicBezTo>
                    <a:pt x="1227" y="72"/>
                    <a:pt x="1144" y="1"/>
                    <a:pt x="1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16793;p92">
              <a:extLst>
                <a:ext uri="{FF2B5EF4-FFF2-40B4-BE49-F238E27FC236}">
                  <a16:creationId xmlns:a16="http://schemas.microsoft.com/office/drawing/2014/main" id="{55A41E77-EE6D-FA33-5402-BE995883EA0E}"/>
                </a:ext>
              </a:extLst>
            </p:cNvPr>
            <p:cNvSpPr/>
            <p:nvPr/>
          </p:nvSpPr>
          <p:spPr>
            <a:xfrm>
              <a:off x="3818309" y="1590108"/>
              <a:ext cx="180412" cy="10663"/>
            </a:xfrm>
            <a:custGeom>
              <a:avLst/>
              <a:gdLst/>
              <a:ahLst/>
              <a:cxnLst/>
              <a:rect l="l" t="t" r="r" b="b"/>
              <a:pathLst>
                <a:path w="5668" h="335" extrusionOk="0">
                  <a:moveTo>
                    <a:pt x="167" y="1"/>
                  </a:moveTo>
                  <a:cubicBezTo>
                    <a:pt x="72" y="1"/>
                    <a:pt x="0" y="72"/>
                    <a:pt x="0" y="168"/>
                  </a:cubicBezTo>
                  <a:cubicBezTo>
                    <a:pt x="0" y="263"/>
                    <a:pt x="72" y="334"/>
                    <a:pt x="167" y="334"/>
                  </a:cubicBezTo>
                  <a:lnTo>
                    <a:pt x="5501" y="334"/>
                  </a:lnTo>
                  <a:cubicBezTo>
                    <a:pt x="5596" y="334"/>
                    <a:pt x="5668" y="263"/>
                    <a:pt x="5668" y="168"/>
                  </a:cubicBezTo>
                  <a:cubicBezTo>
                    <a:pt x="5668" y="72"/>
                    <a:pt x="5596" y="1"/>
                    <a:pt x="5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16794;p92">
              <a:extLst>
                <a:ext uri="{FF2B5EF4-FFF2-40B4-BE49-F238E27FC236}">
                  <a16:creationId xmlns:a16="http://schemas.microsoft.com/office/drawing/2014/main" id="{72270E1E-2D40-E81E-C1C2-5A82B7799FA1}"/>
                </a:ext>
              </a:extLst>
            </p:cNvPr>
            <p:cNvGrpSpPr/>
            <p:nvPr/>
          </p:nvGrpSpPr>
          <p:grpSpPr>
            <a:xfrm>
              <a:off x="3716358" y="1544655"/>
              <a:ext cx="361971" cy="314958"/>
              <a:chOff x="3716358" y="1544655"/>
              <a:chExt cx="361971" cy="314958"/>
            </a:xfrm>
            <a:grpFill/>
          </p:grpSpPr>
          <p:sp>
            <p:nvSpPr>
              <p:cNvPr id="551" name="Google Shape;16795;p92">
                <a:extLst>
                  <a:ext uri="{FF2B5EF4-FFF2-40B4-BE49-F238E27FC236}">
                    <a16:creationId xmlns:a16="http://schemas.microsoft.com/office/drawing/2014/main" id="{39447FA5-FA1C-64F0-758E-4447C480E348}"/>
                  </a:ext>
                </a:extLst>
              </p:cNvPr>
              <p:cNvSpPr/>
              <p:nvPr/>
            </p:nvSpPr>
            <p:spPr>
              <a:xfrm>
                <a:off x="3767509" y="1675381"/>
                <a:ext cx="84540" cy="10663"/>
              </a:xfrm>
              <a:custGeom>
                <a:avLst/>
                <a:gdLst/>
                <a:ahLst/>
                <a:cxnLst/>
                <a:rect l="l" t="t" r="r" b="b"/>
                <a:pathLst>
                  <a:path w="2656" h="335" extrusionOk="0">
                    <a:moveTo>
                      <a:pt x="168" y="1"/>
                    </a:moveTo>
                    <a:cubicBezTo>
                      <a:pt x="72" y="1"/>
                      <a:pt x="1" y="72"/>
                      <a:pt x="1" y="167"/>
                    </a:cubicBezTo>
                    <a:cubicBezTo>
                      <a:pt x="1" y="263"/>
                      <a:pt x="72" y="334"/>
                      <a:pt x="168" y="334"/>
                    </a:cubicBezTo>
                    <a:lnTo>
                      <a:pt x="2477" y="334"/>
                    </a:lnTo>
                    <a:cubicBezTo>
                      <a:pt x="2561" y="334"/>
                      <a:pt x="2632" y="263"/>
                      <a:pt x="2632" y="167"/>
                    </a:cubicBezTo>
                    <a:cubicBezTo>
                      <a:pt x="2656" y="72"/>
                      <a:pt x="2573"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16796;p92">
                <a:extLst>
                  <a:ext uri="{FF2B5EF4-FFF2-40B4-BE49-F238E27FC236}">
                    <a16:creationId xmlns:a16="http://schemas.microsoft.com/office/drawing/2014/main" id="{2FE878EA-9140-D0AC-150B-4FDB412FEE51}"/>
                  </a:ext>
                </a:extLst>
              </p:cNvPr>
              <p:cNvSpPr/>
              <p:nvPr/>
            </p:nvSpPr>
            <p:spPr>
              <a:xfrm>
                <a:off x="3875158" y="1675381"/>
                <a:ext cx="123564" cy="10663"/>
              </a:xfrm>
              <a:custGeom>
                <a:avLst/>
                <a:gdLst/>
                <a:ahLst/>
                <a:cxnLst/>
                <a:rect l="l" t="t" r="r" b="b"/>
                <a:pathLst>
                  <a:path w="3882" h="335" extrusionOk="0">
                    <a:moveTo>
                      <a:pt x="167" y="1"/>
                    </a:moveTo>
                    <a:cubicBezTo>
                      <a:pt x="72" y="1"/>
                      <a:pt x="0" y="72"/>
                      <a:pt x="0" y="167"/>
                    </a:cubicBezTo>
                    <a:cubicBezTo>
                      <a:pt x="0" y="263"/>
                      <a:pt x="72" y="334"/>
                      <a:pt x="167" y="334"/>
                    </a:cubicBezTo>
                    <a:lnTo>
                      <a:pt x="3715" y="334"/>
                    </a:lnTo>
                    <a:cubicBezTo>
                      <a:pt x="3810" y="334"/>
                      <a:pt x="3882" y="263"/>
                      <a:pt x="3882" y="167"/>
                    </a:cubicBezTo>
                    <a:cubicBezTo>
                      <a:pt x="3882" y="72"/>
                      <a:pt x="3810" y="1"/>
                      <a:pt x="3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16797;p92">
                <a:extLst>
                  <a:ext uri="{FF2B5EF4-FFF2-40B4-BE49-F238E27FC236}">
                    <a16:creationId xmlns:a16="http://schemas.microsoft.com/office/drawing/2014/main" id="{89B30491-2FB8-BE36-92D4-6C534744C622}"/>
                  </a:ext>
                </a:extLst>
              </p:cNvPr>
              <p:cNvSpPr/>
              <p:nvPr/>
            </p:nvSpPr>
            <p:spPr>
              <a:xfrm>
                <a:off x="3767509" y="1703423"/>
                <a:ext cx="174747" cy="10663"/>
              </a:xfrm>
              <a:custGeom>
                <a:avLst/>
                <a:gdLst/>
                <a:ahLst/>
                <a:cxnLst/>
                <a:rect l="l" t="t" r="r" b="b"/>
                <a:pathLst>
                  <a:path w="5490" h="335" extrusionOk="0">
                    <a:moveTo>
                      <a:pt x="168" y="1"/>
                    </a:moveTo>
                    <a:cubicBezTo>
                      <a:pt x="72" y="1"/>
                      <a:pt x="1" y="72"/>
                      <a:pt x="1" y="168"/>
                    </a:cubicBezTo>
                    <a:cubicBezTo>
                      <a:pt x="1" y="251"/>
                      <a:pt x="72" y="334"/>
                      <a:pt x="168" y="334"/>
                    </a:cubicBezTo>
                    <a:lnTo>
                      <a:pt x="5335" y="334"/>
                    </a:lnTo>
                    <a:cubicBezTo>
                      <a:pt x="5418" y="334"/>
                      <a:pt x="5490" y="251"/>
                      <a:pt x="5490" y="168"/>
                    </a:cubicBezTo>
                    <a:cubicBezTo>
                      <a:pt x="5490" y="72"/>
                      <a:pt x="5418" y="1"/>
                      <a:pt x="5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16798;p92">
                <a:extLst>
                  <a:ext uri="{FF2B5EF4-FFF2-40B4-BE49-F238E27FC236}">
                    <a16:creationId xmlns:a16="http://schemas.microsoft.com/office/drawing/2014/main" id="{3D51DDFC-361A-B856-A28C-21D0F0A97975}"/>
                  </a:ext>
                </a:extLst>
              </p:cNvPr>
              <p:cNvSpPr/>
              <p:nvPr/>
            </p:nvSpPr>
            <p:spPr>
              <a:xfrm>
                <a:off x="3954351" y="1703423"/>
                <a:ext cx="44371" cy="10663"/>
              </a:xfrm>
              <a:custGeom>
                <a:avLst/>
                <a:gdLst/>
                <a:ahLst/>
                <a:cxnLst/>
                <a:rect l="l" t="t" r="r" b="b"/>
                <a:pathLst>
                  <a:path w="1394" h="335" extrusionOk="0">
                    <a:moveTo>
                      <a:pt x="155" y="1"/>
                    </a:moveTo>
                    <a:cubicBezTo>
                      <a:pt x="72" y="1"/>
                      <a:pt x="1" y="72"/>
                      <a:pt x="1" y="168"/>
                    </a:cubicBezTo>
                    <a:cubicBezTo>
                      <a:pt x="1" y="251"/>
                      <a:pt x="72" y="334"/>
                      <a:pt x="155" y="334"/>
                    </a:cubicBezTo>
                    <a:lnTo>
                      <a:pt x="1227" y="334"/>
                    </a:lnTo>
                    <a:cubicBezTo>
                      <a:pt x="1322" y="334"/>
                      <a:pt x="1394" y="251"/>
                      <a:pt x="1394" y="168"/>
                    </a:cubicBezTo>
                    <a:cubicBezTo>
                      <a:pt x="1394" y="72"/>
                      <a:pt x="1322"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16799;p92">
                <a:extLst>
                  <a:ext uri="{FF2B5EF4-FFF2-40B4-BE49-F238E27FC236}">
                    <a16:creationId xmlns:a16="http://schemas.microsoft.com/office/drawing/2014/main" id="{8D86772C-49C3-25E1-71A6-83A38257E561}"/>
                  </a:ext>
                </a:extLst>
              </p:cNvPr>
              <p:cNvSpPr/>
              <p:nvPr/>
            </p:nvSpPr>
            <p:spPr>
              <a:xfrm>
                <a:off x="3716358" y="1544655"/>
                <a:ext cx="361971" cy="314958"/>
              </a:xfrm>
              <a:custGeom>
                <a:avLst/>
                <a:gdLst/>
                <a:ahLst/>
                <a:cxnLst/>
                <a:rect l="l" t="t" r="r" b="b"/>
                <a:pathLst>
                  <a:path w="11372" h="9895" extrusionOk="0">
                    <a:moveTo>
                      <a:pt x="3513" y="6751"/>
                    </a:moveTo>
                    <a:lnTo>
                      <a:pt x="3346" y="7477"/>
                    </a:lnTo>
                    <a:lnTo>
                      <a:pt x="1953" y="7477"/>
                    </a:lnTo>
                    <a:lnTo>
                      <a:pt x="1953" y="7489"/>
                    </a:lnTo>
                    <a:cubicBezTo>
                      <a:pt x="1656" y="7489"/>
                      <a:pt x="1394" y="7251"/>
                      <a:pt x="1394" y="6941"/>
                    </a:cubicBezTo>
                    <a:lnTo>
                      <a:pt x="1394" y="6751"/>
                    </a:lnTo>
                    <a:close/>
                    <a:moveTo>
                      <a:pt x="9430" y="333"/>
                    </a:moveTo>
                    <a:cubicBezTo>
                      <a:pt x="9728" y="333"/>
                      <a:pt x="9990" y="572"/>
                      <a:pt x="9990" y="881"/>
                    </a:cubicBezTo>
                    <a:lnTo>
                      <a:pt x="9990" y="5870"/>
                    </a:lnTo>
                    <a:cubicBezTo>
                      <a:pt x="9990" y="6168"/>
                      <a:pt x="9752" y="6418"/>
                      <a:pt x="9430" y="6418"/>
                    </a:cubicBezTo>
                    <a:lnTo>
                      <a:pt x="6597" y="6418"/>
                    </a:lnTo>
                    <a:cubicBezTo>
                      <a:pt x="6561" y="6418"/>
                      <a:pt x="6537" y="6429"/>
                      <a:pt x="6501" y="6441"/>
                    </a:cubicBezTo>
                    <a:lnTo>
                      <a:pt x="3489" y="8501"/>
                    </a:lnTo>
                    <a:cubicBezTo>
                      <a:pt x="3465" y="8501"/>
                      <a:pt x="3465" y="8489"/>
                      <a:pt x="3465" y="8489"/>
                    </a:cubicBezTo>
                    <a:lnTo>
                      <a:pt x="3906" y="6608"/>
                    </a:lnTo>
                    <a:cubicBezTo>
                      <a:pt x="3918" y="6560"/>
                      <a:pt x="3906" y="6501"/>
                      <a:pt x="3870" y="6477"/>
                    </a:cubicBezTo>
                    <a:cubicBezTo>
                      <a:pt x="3834" y="6429"/>
                      <a:pt x="3799" y="6418"/>
                      <a:pt x="3739" y="6418"/>
                    </a:cubicBezTo>
                    <a:lnTo>
                      <a:pt x="894" y="6418"/>
                    </a:lnTo>
                    <a:cubicBezTo>
                      <a:pt x="596" y="6418"/>
                      <a:pt x="346" y="6179"/>
                      <a:pt x="346" y="5870"/>
                    </a:cubicBezTo>
                    <a:lnTo>
                      <a:pt x="346" y="881"/>
                    </a:lnTo>
                    <a:cubicBezTo>
                      <a:pt x="346" y="584"/>
                      <a:pt x="584" y="333"/>
                      <a:pt x="894" y="333"/>
                    </a:cubicBezTo>
                    <a:close/>
                    <a:moveTo>
                      <a:pt x="10502" y="1405"/>
                    </a:moveTo>
                    <a:cubicBezTo>
                      <a:pt x="10800" y="1405"/>
                      <a:pt x="11061" y="1643"/>
                      <a:pt x="11061" y="1953"/>
                    </a:cubicBezTo>
                    <a:lnTo>
                      <a:pt x="11061" y="6941"/>
                    </a:lnTo>
                    <a:cubicBezTo>
                      <a:pt x="11050" y="7239"/>
                      <a:pt x="10788" y="7489"/>
                      <a:pt x="10490" y="7489"/>
                    </a:cubicBezTo>
                    <a:lnTo>
                      <a:pt x="7656" y="7489"/>
                    </a:lnTo>
                    <a:cubicBezTo>
                      <a:pt x="7609" y="7489"/>
                      <a:pt x="7549" y="7525"/>
                      <a:pt x="7513" y="7549"/>
                    </a:cubicBezTo>
                    <a:cubicBezTo>
                      <a:pt x="7490" y="7596"/>
                      <a:pt x="7478" y="7644"/>
                      <a:pt x="7490" y="7680"/>
                    </a:cubicBezTo>
                    <a:lnTo>
                      <a:pt x="7918" y="9561"/>
                    </a:lnTo>
                    <a:lnTo>
                      <a:pt x="7918" y="9573"/>
                    </a:lnTo>
                    <a:lnTo>
                      <a:pt x="7906" y="9573"/>
                    </a:lnTo>
                    <a:lnTo>
                      <a:pt x="5216" y="7727"/>
                    </a:lnTo>
                    <a:lnTo>
                      <a:pt x="6644" y="6751"/>
                    </a:lnTo>
                    <a:lnTo>
                      <a:pt x="9430" y="6751"/>
                    </a:lnTo>
                    <a:cubicBezTo>
                      <a:pt x="9930" y="6751"/>
                      <a:pt x="10311" y="6358"/>
                      <a:pt x="10311" y="5870"/>
                    </a:cubicBezTo>
                    <a:lnTo>
                      <a:pt x="10311" y="1405"/>
                    </a:lnTo>
                    <a:close/>
                    <a:moveTo>
                      <a:pt x="882" y="0"/>
                    </a:moveTo>
                    <a:cubicBezTo>
                      <a:pt x="393" y="0"/>
                      <a:pt x="1" y="393"/>
                      <a:pt x="1" y="881"/>
                    </a:cubicBezTo>
                    <a:lnTo>
                      <a:pt x="1" y="5870"/>
                    </a:lnTo>
                    <a:cubicBezTo>
                      <a:pt x="1" y="6358"/>
                      <a:pt x="393" y="6739"/>
                      <a:pt x="882" y="6739"/>
                    </a:cubicBezTo>
                    <a:lnTo>
                      <a:pt x="1072" y="6739"/>
                    </a:lnTo>
                    <a:lnTo>
                      <a:pt x="1072" y="6941"/>
                    </a:lnTo>
                    <a:cubicBezTo>
                      <a:pt x="1072" y="7430"/>
                      <a:pt x="1465" y="7811"/>
                      <a:pt x="1953" y="7811"/>
                    </a:cubicBezTo>
                    <a:lnTo>
                      <a:pt x="3275" y="7811"/>
                    </a:lnTo>
                    <a:lnTo>
                      <a:pt x="3144" y="8406"/>
                    </a:lnTo>
                    <a:cubicBezTo>
                      <a:pt x="3108" y="8549"/>
                      <a:pt x="3168" y="8692"/>
                      <a:pt x="3287" y="8763"/>
                    </a:cubicBezTo>
                    <a:cubicBezTo>
                      <a:pt x="3346" y="8811"/>
                      <a:pt x="3430" y="8823"/>
                      <a:pt x="3489" y="8823"/>
                    </a:cubicBezTo>
                    <a:cubicBezTo>
                      <a:pt x="3561" y="8823"/>
                      <a:pt x="3620" y="8811"/>
                      <a:pt x="3680" y="8763"/>
                    </a:cubicBezTo>
                    <a:lnTo>
                      <a:pt x="4918" y="7918"/>
                    </a:lnTo>
                    <a:lnTo>
                      <a:pt x="7704" y="9835"/>
                    </a:lnTo>
                    <a:cubicBezTo>
                      <a:pt x="7763" y="9882"/>
                      <a:pt x="7847" y="9894"/>
                      <a:pt x="7906" y="9894"/>
                    </a:cubicBezTo>
                    <a:cubicBezTo>
                      <a:pt x="7978" y="9894"/>
                      <a:pt x="8037" y="9882"/>
                      <a:pt x="8097" y="9835"/>
                    </a:cubicBezTo>
                    <a:cubicBezTo>
                      <a:pt x="8216" y="9763"/>
                      <a:pt x="8275" y="9620"/>
                      <a:pt x="8240" y="9477"/>
                    </a:cubicBezTo>
                    <a:lnTo>
                      <a:pt x="7859" y="7811"/>
                    </a:lnTo>
                    <a:lnTo>
                      <a:pt x="10490" y="7811"/>
                    </a:lnTo>
                    <a:cubicBezTo>
                      <a:pt x="10978" y="7811"/>
                      <a:pt x="11371" y="7430"/>
                      <a:pt x="11371" y="6941"/>
                    </a:cubicBezTo>
                    <a:lnTo>
                      <a:pt x="11371" y="1953"/>
                    </a:lnTo>
                    <a:cubicBezTo>
                      <a:pt x="11371" y="1476"/>
                      <a:pt x="10966" y="1072"/>
                      <a:pt x="10490" y="1072"/>
                    </a:cubicBezTo>
                    <a:lnTo>
                      <a:pt x="10299" y="1072"/>
                    </a:lnTo>
                    <a:lnTo>
                      <a:pt x="10299" y="881"/>
                    </a:lnTo>
                    <a:cubicBezTo>
                      <a:pt x="10299" y="393"/>
                      <a:pt x="9918" y="0"/>
                      <a:pt x="94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6" name="Google Shape;16800;p92">
            <a:extLst>
              <a:ext uri="{FF2B5EF4-FFF2-40B4-BE49-F238E27FC236}">
                <a16:creationId xmlns:a16="http://schemas.microsoft.com/office/drawing/2014/main" id="{1710DB22-077A-10E4-21BE-60DB844A84A7}"/>
              </a:ext>
            </a:extLst>
          </p:cNvPr>
          <p:cNvGrpSpPr/>
          <p:nvPr/>
        </p:nvGrpSpPr>
        <p:grpSpPr>
          <a:xfrm>
            <a:off x="9576043" y="1973530"/>
            <a:ext cx="719888" cy="439738"/>
            <a:chOff x="7009649" y="1541981"/>
            <a:chExt cx="524940" cy="320655"/>
          </a:xfrm>
          <a:solidFill>
            <a:schemeClr val="bg1"/>
          </a:solidFill>
        </p:grpSpPr>
        <p:sp>
          <p:nvSpPr>
            <p:cNvPr id="557" name="Google Shape;16801;p92">
              <a:extLst>
                <a:ext uri="{FF2B5EF4-FFF2-40B4-BE49-F238E27FC236}">
                  <a16:creationId xmlns:a16="http://schemas.microsoft.com/office/drawing/2014/main" id="{C1D1D39F-7002-4DD0-8DDF-14DD95852BBC}"/>
                </a:ext>
              </a:extLst>
            </p:cNvPr>
            <p:cNvSpPr/>
            <p:nvPr/>
          </p:nvSpPr>
          <p:spPr>
            <a:xfrm>
              <a:off x="7009649" y="1541981"/>
              <a:ext cx="524940" cy="320655"/>
            </a:xfrm>
            <a:custGeom>
              <a:avLst/>
              <a:gdLst/>
              <a:ahLst/>
              <a:cxnLst/>
              <a:rect l="l" t="t" r="r" b="b"/>
              <a:pathLst>
                <a:path w="16492" h="10074" extrusionOk="0">
                  <a:moveTo>
                    <a:pt x="13979" y="1227"/>
                  </a:moveTo>
                  <a:lnTo>
                    <a:pt x="13979" y="6764"/>
                  </a:lnTo>
                  <a:lnTo>
                    <a:pt x="11348" y="6764"/>
                  </a:lnTo>
                  <a:cubicBezTo>
                    <a:pt x="11205" y="6764"/>
                    <a:pt x="11109" y="6871"/>
                    <a:pt x="11109" y="7002"/>
                  </a:cubicBezTo>
                  <a:cubicBezTo>
                    <a:pt x="11109" y="7145"/>
                    <a:pt x="11205" y="7240"/>
                    <a:pt x="11348" y="7240"/>
                  </a:cubicBezTo>
                  <a:lnTo>
                    <a:pt x="13979" y="7240"/>
                  </a:lnTo>
                  <a:lnTo>
                    <a:pt x="13979" y="7514"/>
                  </a:lnTo>
                  <a:lnTo>
                    <a:pt x="2537" y="7514"/>
                  </a:lnTo>
                  <a:lnTo>
                    <a:pt x="2537" y="7240"/>
                  </a:lnTo>
                  <a:lnTo>
                    <a:pt x="10336" y="7240"/>
                  </a:lnTo>
                  <a:cubicBezTo>
                    <a:pt x="10466" y="7240"/>
                    <a:pt x="10574" y="7145"/>
                    <a:pt x="10574" y="7002"/>
                  </a:cubicBezTo>
                  <a:cubicBezTo>
                    <a:pt x="10574" y="6871"/>
                    <a:pt x="10466" y="6764"/>
                    <a:pt x="10336" y="6764"/>
                  </a:cubicBezTo>
                  <a:lnTo>
                    <a:pt x="7014" y="6764"/>
                  </a:lnTo>
                  <a:lnTo>
                    <a:pt x="7014" y="1227"/>
                  </a:lnTo>
                  <a:close/>
                  <a:moveTo>
                    <a:pt x="14169" y="7990"/>
                  </a:moveTo>
                  <a:lnTo>
                    <a:pt x="14943" y="8287"/>
                  </a:lnTo>
                  <a:lnTo>
                    <a:pt x="1537" y="8287"/>
                  </a:lnTo>
                  <a:lnTo>
                    <a:pt x="2323" y="7990"/>
                  </a:lnTo>
                  <a:close/>
                  <a:moveTo>
                    <a:pt x="10240" y="8776"/>
                  </a:moveTo>
                  <a:lnTo>
                    <a:pt x="10014" y="9002"/>
                  </a:lnTo>
                  <a:lnTo>
                    <a:pt x="6526" y="9002"/>
                  </a:lnTo>
                  <a:lnTo>
                    <a:pt x="6299" y="8776"/>
                  </a:lnTo>
                  <a:close/>
                  <a:moveTo>
                    <a:pt x="16003" y="8776"/>
                  </a:moveTo>
                  <a:lnTo>
                    <a:pt x="16003" y="8823"/>
                  </a:lnTo>
                  <a:lnTo>
                    <a:pt x="16015" y="8823"/>
                  </a:lnTo>
                  <a:cubicBezTo>
                    <a:pt x="16015" y="9252"/>
                    <a:pt x="15658" y="9609"/>
                    <a:pt x="15229" y="9609"/>
                  </a:cubicBezTo>
                  <a:lnTo>
                    <a:pt x="1287" y="9609"/>
                  </a:lnTo>
                  <a:cubicBezTo>
                    <a:pt x="846" y="9609"/>
                    <a:pt x="489" y="9252"/>
                    <a:pt x="489" y="8823"/>
                  </a:cubicBezTo>
                  <a:lnTo>
                    <a:pt x="489" y="8776"/>
                  </a:lnTo>
                  <a:lnTo>
                    <a:pt x="5633" y="8776"/>
                  </a:lnTo>
                  <a:lnTo>
                    <a:pt x="6252" y="9407"/>
                  </a:lnTo>
                  <a:cubicBezTo>
                    <a:pt x="6299" y="9454"/>
                    <a:pt x="6359" y="9478"/>
                    <a:pt x="6418" y="9478"/>
                  </a:cubicBezTo>
                  <a:lnTo>
                    <a:pt x="10121" y="9478"/>
                  </a:lnTo>
                  <a:cubicBezTo>
                    <a:pt x="10181" y="9478"/>
                    <a:pt x="10240" y="9454"/>
                    <a:pt x="10288" y="9407"/>
                  </a:cubicBezTo>
                  <a:lnTo>
                    <a:pt x="10907" y="8776"/>
                  </a:lnTo>
                  <a:close/>
                  <a:moveTo>
                    <a:pt x="2811" y="1"/>
                  </a:moveTo>
                  <a:cubicBezTo>
                    <a:pt x="2382" y="1"/>
                    <a:pt x="2037" y="346"/>
                    <a:pt x="2037" y="775"/>
                  </a:cubicBezTo>
                  <a:lnTo>
                    <a:pt x="2037" y="3799"/>
                  </a:lnTo>
                  <a:cubicBezTo>
                    <a:pt x="2037" y="3930"/>
                    <a:pt x="2144" y="4037"/>
                    <a:pt x="2275" y="4037"/>
                  </a:cubicBezTo>
                  <a:cubicBezTo>
                    <a:pt x="2418" y="4037"/>
                    <a:pt x="2513" y="3930"/>
                    <a:pt x="2513" y="3799"/>
                  </a:cubicBezTo>
                  <a:lnTo>
                    <a:pt x="2513" y="1215"/>
                  </a:lnTo>
                  <a:lnTo>
                    <a:pt x="6526" y="1215"/>
                  </a:lnTo>
                  <a:lnTo>
                    <a:pt x="6526" y="6752"/>
                  </a:lnTo>
                  <a:lnTo>
                    <a:pt x="2513" y="6752"/>
                  </a:lnTo>
                  <a:lnTo>
                    <a:pt x="2513" y="4763"/>
                  </a:lnTo>
                  <a:cubicBezTo>
                    <a:pt x="2513" y="4632"/>
                    <a:pt x="2418" y="4525"/>
                    <a:pt x="2275" y="4525"/>
                  </a:cubicBezTo>
                  <a:cubicBezTo>
                    <a:pt x="2144" y="4525"/>
                    <a:pt x="2037" y="4632"/>
                    <a:pt x="2037" y="4763"/>
                  </a:cubicBezTo>
                  <a:lnTo>
                    <a:pt x="2037" y="7573"/>
                  </a:lnTo>
                  <a:lnTo>
                    <a:pt x="156" y="8299"/>
                  </a:lnTo>
                  <a:cubicBezTo>
                    <a:pt x="60" y="8335"/>
                    <a:pt x="1" y="8430"/>
                    <a:pt x="1" y="8526"/>
                  </a:cubicBezTo>
                  <a:lnTo>
                    <a:pt x="1" y="8811"/>
                  </a:lnTo>
                  <a:cubicBezTo>
                    <a:pt x="1" y="9502"/>
                    <a:pt x="572" y="10073"/>
                    <a:pt x="1263" y="10073"/>
                  </a:cubicBezTo>
                  <a:lnTo>
                    <a:pt x="15217" y="10073"/>
                  </a:lnTo>
                  <a:cubicBezTo>
                    <a:pt x="15908" y="10073"/>
                    <a:pt x="16479" y="9502"/>
                    <a:pt x="16479" y="8811"/>
                  </a:cubicBezTo>
                  <a:lnTo>
                    <a:pt x="16479" y="8526"/>
                  </a:lnTo>
                  <a:cubicBezTo>
                    <a:pt x="16491" y="8430"/>
                    <a:pt x="16432" y="8347"/>
                    <a:pt x="16348" y="8323"/>
                  </a:cubicBezTo>
                  <a:lnTo>
                    <a:pt x="14467" y="7585"/>
                  </a:lnTo>
                  <a:lnTo>
                    <a:pt x="14467" y="775"/>
                  </a:lnTo>
                  <a:cubicBezTo>
                    <a:pt x="14467" y="346"/>
                    <a:pt x="14122" y="1"/>
                    <a:pt x="13693" y="1"/>
                  </a:cubicBezTo>
                  <a:lnTo>
                    <a:pt x="11550" y="1"/>
                  </a:lnTo>
                  <a:cubicBezTo>
                    <a:pt x="11419" y="1"/>
                    <a:pt x="11312" y="108"/>
                    <a:pt x="11312" y="239"/>
                  </a:cubicBezTo>
                  <a:cubicBezTo>
                    <a:pt x="11312" y="370"/>
                    <a:pt x="11419" y="477"/>
                    <a:pt x="11550" y="477"/>
                  </a:cubicBezTo>
                  <a:lnTo>
                    <a:pt x="13693" y="477"/>
                  </a:lnTo>
                  <a:cubicBezTo>
                    <a:pt x="13848" y="477"/>
                    <a:pt x="13967" y="596"/>
                    <a:pt x="13979" y="739"/>
                  </a:cubicBezTo>
                  <a:lnTo>
                    <a:pt x="2537" y="739"/>
                  </a:lnTo>
                  <a:cubicBezTo>
                    <a:pt x="2549" y="596"/>
                    <a:pt x="2668" y="477"/>
                    <a:pt x="2811" y="477"/>
                  </a:cubicBezTo>
                  <a:lnTo>
                    <a:pt x="10586" y="477"/>
                  </a:lnTo>
                  <a:cubicBezTo>
                    <a:pt x="10717" y="477"/>
                    <a:pt x="10824" y="370"/>
                    <a:pt x="10824" y="239"/>
                  </a:cubicBezTo>
                  <a:cubicBezTo>
                    <a:pt x="10824" y="108"/>
                    <a:pt x="10717" y="1"/>
                    <a:pt x="105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16802;p92">
              <a:extLst>
                <a:ext uri="{FF2B5EF4-FFF2-40B4-BE49-F238E27FC236}">
                  <a16:creationId xmlns:a16="http://schemas.microsoft.com/office/drawing/2014/main" id="{D86E6305-39A0-0EF9-893E-0DFA393EC7F0}"/>
                </a:ext>
              </a:extLst>
            </p:cNvPr>
            <p:cNvSpPr/>
            <p:nvPr/>
          </p:nvSpPr>
          <p:spPr>
            <a:xfrm>
              <a:off x="7110104" y="1604909"/>
              <a:ext cx="61782" cy="41697"/>
            </a:xfrm>
            <a:custGeom>
              <a:avLst/>
              <a:gdLst/>
              <a:ahLst/>
              <a:cxnLst/>
              <a:rect l="l" t="t" r="r" b="b"/>
              <a:pathLst>
                <a:path w="1941" h="1310" extrusionOk="0">
                  <a:moveTo>
                    <a:pt x="1441" y="488"/>
                  </a:moveTo>
                  <a:lnTo>
                    <a:pt x="1441" y="834"/>
                  </a:lnTo>
                  <a:lnTo>
                    <a:pt x="488" y="834"/>
                  </a:lnTo>
                  <a:lnTo>
                    <a:pt x="488" y="488"/>
                  </a:lnTo>
                  <a:close/>
                  <a:moveTo>
                    <a:pt x="238" y="0"/>
                  </a:moveTo>
                  <a:cubicBezTo>
                    <a:pt x="107" y="0"/>
                    <a:pt x="0" y="107"/>
                    <a:pt x="0" y="238"/>
                  </a:cubicBezTo>
                  <a:lnTo>
                    <a:pt x="0" y="1072"/>
                  </a:lnTo>
                  <a:cubicBezTo>
                    <a:pt x="0" y="1203"/>
                    <a:pt x="107" y="1310"/>
                    <a:pt x="238" y="1310"/>
                  </a:cubicBezTo>
                  <a:lnTo>
                    <a:pt x="1679" y="1310"/>
                  </a:lnTo>
                  <a:cubicBezTo>
                    <a:pt x="1822" y="1310"/>
                    <a:pt x="1917" y="1203"/>
                    <a:pt x="1917" y="1072"/>
                  </a:cubicBezTo>
                  <a:lnTo>
                    <a:pt x="1917" y="238"/>
                  </a:lnTo>
                  <a:cubicBezTo>
                    <a:pt x="1941" y="119"/>
                    <a:pt x="1822" y="0"/>
                    <a:pt x="1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16803;p92">
              <a:extLst>
                <a:ext uri="{FF2B5EF4-FFF2-40B4-BE49-F238E27FC236}">
                  <a16:creationId xmlns:a16="http://schemas.microsoft.com/office/drawing/2014/main" id="{84015C11-5F68-4E52-FF1A-6BA8EF5EF2CC}"/>
                </a:ext>
              </a:extLst>
            </p:cNvPr>
            <p:cNvSpPr/>
            <p:nvPr/>
          </p:nvSpPr>
          <p:spPr>
            <a:xfrm>
              <a:off x="7110455" y="1655296"/>
              <a:ext cx="96700" cy="15183"/>
            </a:xfrm>
            <a:custGeom>
              <a:avLst/>
              <a:gdLst/>
              <a:ahLst/>
              <a:cxnLst/>
              <a:rect l="l" t="t" r="r" b="b"/>
              <a:pathLst>
                <a:path w="3038" h="477" extrusionOk="0">
                  <a:moveTo>
                    <a:pt x="239" y="1"/>
                  </a:moveTo>
                  <a:cubicBezTo>
                    <a:pt x="108" y="1"/>
                    <a:pt x="1" y="96"/>
                    <a:pt x="1" y="239"/>
                  </a:cubicBezTo>
                  <a:cubicBezTo>
                    <a:pt x="1" y="370"/>
                    <a:pt x="108" y="477"/>
                    <a:pt x="239" y="477"/>
                  </a:cubicBezTo>
                  <a:lnTo>
                    <a:pt x="2799" y="477"/>
                  </a:lnTo>
                  <a:cubicBezTo>
                    <a:pt x="2942" y="477"/>
                    <a:pt x="3037" y="370"/>
                    <a:pt x="3037" y="239"/>
                  </a:cubicBezTo>
                  <a:cubicBezTo>
                    <a:pt x="3037" y="96"/>
                    <a:pt x="2942" y="1"/>
                    <a:pt x="2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16804;p92">
              <a:extLst>
                <a:ext uri="{FF2B5EF4-FFF2-40B4-BE49-F238E27FC236}">
                  <a16:creationId xmlns:a16="http://schemas.microsoft.com/office/drawing/2014/main" id="{3D776C40-28A3-3E25-ADDC-242AEE593F3E}"/>
                </a:ext>
              </a:extLst>
            </p:cNvPr>
            <p:cNvSpPr/>
            <p:nvPr/>
          </p:nvSpPr>
          <p:spPr>
            <a:xfrm>
              <a:off x="7146104" y="1676909"/>
              <a:ext cx="61050" cy="41729"/>
            </a:xfrm>
            <a:custGeom>
              <a:avLst/>
              <a:gdLst/>
              <a:ahLst/>
              <a:cxnLst/>
              <a:rect l="l" t="t" r="r" b="b"/>
              <a:pathLst>
                <a:path w="1918" h="1311" extrusionOk="0">
                  <a:moveTo>
                    <a:pt x="1441" y="489"/>
                  </a:moveTo>
                  <a:lnTo>
                    <a:pt x="1441" y="834"/>
                  </a:lnTo>
                  <a:lnTo>
                    <a:pt x="488" y="834"/>
                  </a:lnTo>
                  <a:lnTo>
                    <a:pt x="488" y="489"/>
                  </a:lnTo>
                  <a:close/>
                  <a:moveTo>
                    <a:pt x="238" y="0"/>
                  </a:moveTo>
                  <a:cubicBezTo>
                    <a:pt x="107" y="0"/>
                    <a:pt x="0" y="108"/>
                    <a:pt x="0" y="239"/>
                  </a:cubicBezTo>
                  <a:lnTo>
                    <a:pt x="0" y="1072"/>
                  </a:lnTo>
                  <a:cubicBezTo>
                    <a:pt x="0" y="1203"/>
                    <a:pt x="107" y="1310"/>
                    <a:pt x="238" y="1310"/>
                  </a:cubicBezTo>
                  <a:lnTo>
                    <a:pt x="1679" y="1310"/>
                  </a:lnTo>
                  <a:cubicBezTo>
                    <a:pt x="1822" y="1310"/>
                    <a:pt x="1917" y="1203"/>
                    <a:pt x="1917" y="1072"/>
                  </a:cubicBezTo>
                  <a:lnTo>
                    <a:pt x="1917" y="239"/>
                  </a:lnTo>
                  <a:cubicBezTo>
                    <a:pt x="1917" y="108"/>
                    <a:pt x="1822" y="0"/>
                    <a:pt x="1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16805;p92">
              <a:extLst>
                <a:ext uri="{FF2B5EF4-FFF2-40B4-BE49-F238E27FC236}">
                  <a16:creationId xmlns:a16="http://schemas.microsoft.com/office/drawing/2014/main" id="{3E14FAC7-3BE2-5575-1952-66CF8ED00735}"/>
                </a:ext>
              </a:extLst>
            </p:cNvPr>
            <p:cNvSpPr/>
            <p:nvPr/>
          </p:nvSpPr>
          <p:spPr>
            <a:xfrm>
              <a:off x="7110455" y="1726563"/>
              <a:ext cx="96700" cy="15183"/>
            </a:xfrm>
            <a:custGeom>
              <a:avLst/>
              <a:gdLst/>
              <a:ahLst/>
              <a:cxnLst/>
              <a:rect l="l" t="t" r="r" b="b"/>
              <a:pathLst>
                <a:path w="3038" h="477" extrusionOk="0">
                  <a:moveTo>
                    <a:pt x="239" y="0"/>
                  </a:moveTo>
                  <a:cubicBezTo>
                    <a:pt x="108" y="0"/>
                    <a:pt x="1" y="107"/>
                    <a:pt x="1" y="238"/>
                  </a:cubicBezTo>
                  <a:cubicBezTo>
                    <a:pt x="1" y="381"/>
                    <a:pt x="108" y="476"/>
                    <a:pt x="239" y="476"/>
                  </a:cubicBezTo>
                  <a:lnTo>
                    <a:pt x="2799" y="476"/>
                  </a:lnTo>
                  <a:cubicBezTo>
                    <a:pt x="2942" y="476"/>
                    <a:pt x="3037" y="381"/>
                    <a:pt x="3037" y="238"/>
                  </a:cubicBezTo>
                  <a:cubicBezTo>
                    <a:pt x="3037" y="107"/>
                    <a:pt x="2942" y="0"/>
                    <a:pt x="2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16806;p92">
              <a:extLst>
                <a:ext uri="{FF2B5EF4-FFF2-40B4-BE49-F238E27FC236}">
                  <a16:creationId xmlns:a16="http://schemas.microsoft.com/office/drawing/2014/main" id="{A2772E5E-DC3F-29FC-5DB2-AC216F0F124D}"/>
                </a:ext>
              </a:extLst>
            </p:cNvPr>
            <p:cNvSpPr/>
            <p:nvPr/>
          </p:nvSpPr>
          <p:spPr>
            <a:xfrm>
              <a:off x="7262825" y="1636739"/>
              <a:ext cx="48541" cy="80371"/>
            </a:xfrm>
            <a:custGeom>
              <a:avLst/>
              <a:gdLst/>
              <a:ahLst/>
              <a:cxnLst/>
              <a:rect l="l" t="t" r="r" b="b"/>
              <a:pathLst>
                <a:path w="1525" h="2525" extrusionOk="0">
                  <a:moveTo>
                    <a:pt x="1268" y="0"/>
                  </a:moveTo>
                  <a:cubicBezTo>
                    <a:pt x="1206" y="0"/>
                    <a:pt x="1143" y="24"/>
                    <a:pt x="1096" y="72"/>
                  </a:cubicBezTo>
                  <a:lnTo>
                    <a:pt x="72" y="1096"/>
                  </a:lnTo>
                  <a:cubicBezTo>
                    <a:pt x="24" y="1143"/>
                    <a:pt x="0" y="1203"/>
                    <a:pt x="0" y="1262"/>
                  </a:cubicBezTo>
                  <a:cubicBezTo>
                    <a:pt x="0" y="1322"/>
                    <a:pt x="24" y="1381"/>
                    <a:pt x="72" y="1429"/>
                  </a:cubicBezTo>
                  <a:lnTo>
                    <a:pt x="1096" y="2453"/>
                  </a:lnTo>
                  <a:cubicBezTo>
                    <a:pt x="1143" y="2501"/>
                    <a:pt x="1203" y="2524"/>
                    <a:pt x="1262" y="2524"/>
                  </a:cubicBezTo>
                  <a:cubicBezTo>
                    <a:pt x="1322" y="2524"/>
                    <a:pt x="1381" y="2501"/>
                    <a:pt x="1429" y="2453"/>
                  </a:cubicBezTo>
                  <a:cubicBezTo>
                    <a:pt x="1524" y="2370"/>
                    <a:pt x="1524" y="2215"/>
                    <a:pt x="1441" y="2108"/>
                  </a:cubicBezTo>
                  <a:lnTo>
                    <a:pt x="596" y="1262"/>
                  </a:lnTo>
                  <a:lnTo>
                    <a:pt x="1441" y="417"/>
                  </a:lnTo>
                  <a:cubicBezTo>
                    <a:pt x="1524" y="322"/>
                    <a:pt x="1524" y="167"/>
                    <a:pt x="1441" y="72"/>
                  </a:cubicBezTo>
                  <a:cubicBezTo>
                    <a:pt x="1393" y="24"/>
                    <a:pt x="1331" y="0"/>
                    <a:pt x="12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16807;p92">
              <a:extLst>
                <a:ext uri="{FF2B5EF4-FFF2-40B4-BE49-F238E27FC236}">
                  <a16:creationId xmlns:a16="http://schemas.microsoft.com/office/drawing/2014/main" id="{2FB0CAB4-CDC5-6AB6-7FC7-081B918524D8}"/>
                </a:ext>
              </a:extLst>
            </p:cNvPr>
            <p:cNvSpPr/>
            <p:nvPr/>
          </p:nvSpPr>
          <p:spPr>
            <a:xfrm>
              <a:off x="7380691" y="1636357"/>
              <a:ext cx="48891" cy="80371"/>
            </a:xfrm>
            <a:custGeom>
              <a:avLst/>
              <a:gdLst/>
              <a:ahLst/>
              <a:cxnLst/>
              <a:rect l="l" t="t" r="r" b="b"/>
              <a:pathLst>
                <a:path w="1536" h="2525" extrusionOk="0">
                  <a:moveTo>
                    <a:pt x="261" y="0"/>
                  </a:moveTo>
                  <a:cubicBezTo>
                    <a:pt x="197" y="0"/>
                    <a:pt x="131" y="24"/>
                    <a:pt x="83" y="72"/>
                  </a:cubicBezTo>
                  <a:cubicBezTo>
                    <a:pt x="0" y="155"/>
                    <a:pt x="0" y="322"/>
                    <a:pt x="83" y="417"/>
                  </a:cubicBezTo>
                  <a:lnTo>
                    <a:pt x="941" y="1262"/>
                  </a:lnTo>
                  <a:lnTo>
                    <a:pt x="83" y="2108"/>
                  </a:lnTo>
                  <a:cubicBezTo>
                    <a:pt x="0" y="2203"/>
                    <a:pt x="0" y="2358"/>
                    <a:pt x="83" y="2453"/>
                  </a:cubicBezTo>
                  <a:cubicBezTo>
                    <a:pt x="131" y="2501"/>
                    <a:pt x="191" y="2525"/>
                    <a:pt x="250" y="2525"/>
                  </a:cubicBezTo>
                  <a:cubicBezTo>
                    <a:pt x="310" y="2525"/>
                    <a:pt x="369" y="2501"/>
                    <a:pt x="417" y="2453"/>
                  </a:cubicBezTo>
                  <a:lnTo>
                    <a:pt x="1441" y="1429"/>
                  </a:lnTo>
                  <a:cubicBezTo>
                    <a:pt x="1488" y="1382"/>
                    <a:pt x="1512" y="1322"/>
                    <a:pt x="1512" y="1262"/>
                  </a:cubicBezTo>
                  <a:cubicBezTo>
                    <a:pt x="1536" y="1203"/>
                    <a:pt x="1500" y="1143"/>
                    <a:pt x="1453" y="1096"/>
                  </a:cubicBezTo>
                  <a:lnTo>
                    <a:pt x="429" y="72"/>
                  </a:lnTo>
                  <a:cubicBezTo>
                    <a:pt x="387" y="24"/>
                    <a:pt x="325"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16808;p92">
              <a:extLst>
                <a:ext uri="{FF2B5EF4-FFF2-40B4-BE49-F238E27FC236}">
                  <a16:creationId xmlns:a16="http://schemas.microsoft.com/office/drawing/2014/main" id="{0B5B7E82-16DF-1A2F-3C67-0C709F5E57EA}"/>
                </a:ext>
              </a:extLst>
            </p:cNvPr>
            <p:cNvSpPr/>
            <p:nvPr/>
          </p:nvSpPr>
          <p:spPr>
            <a:xfrm>
              <a:off x="7321933" y="1626744"/>
              <a:ext cx="48923" cy="99851"/>
            </a:xfrm>
            <a:custGeom>
              <a:avLst/>
              <a:gdLst/>
              <a:ahLst/>
              <a:cxnLst/>
              <a:rect l="l" t="t" r="r" b="b"/>
              <a:pathLst>
                <a:path w="1537" h="3137" extrusionOk="0">
                  <a:moveTo>
                    <a:pt x="1249" y="0"/>
                  </a:moveTo>
                  <a:cubicBezTo>
                    <a:pt x="1154" y="0"/>
                    <a:pt x="1061" y="59"/>
                    <a:pt x="1025" y="160"/>
                  </a:cubicBezTo>
                  <a:lnTo>
                    <a:pt x="48" y="2815"/>
                  </a:lnTo>
                  <a:cubicBezTo>
                    <a:pt x="1" y="2934"/>
                    <a:pt x="60" y="3077"/>
                    <a:pt x="191" y="3124"/>
                  </a:cubicBezTo>
                  <a:cubicBezTo>
                    <a:pt x="227" y="3136"/>
                    <a:pt x="251" y="3136"/>
                    <a:pt x="286" y="3136"/>
                  </a:cubicBezTo>
                  <a:cubicBezTo>
                    <a:pt x="382" y="3136"/>
                    <a:pt x="477" y="3077"/>
                    <a:pt x="501" y="2981"/>
                  </a:cubicBezTo>
                  <a:lnTo>
                    <a:pt x="1489" y="326"/>
                  </a:lnTo>
                  <a:cubicBezTo>
                    <a:pt x="1537" y="207"/>
                    <a:pt x="1477" y="64"/>
                    <a:pt x="1334" y="17"/>
                  </a:cubicBezTo>
                  <a:cubicBezTo>
                    <a:pt x="1307" y="6"/>
                    <a:pt x="1278" y="0"/>
                    <a:pt x="12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16809;p92">
            <a:extLst>
              <a:ext uri="{FF2B5EF4-FFF2-40B4-BE49-F238E27FC236}">
                <a16:creationId xmlns:a16="http://schemas.microsoft.com/office/drawing/2014/main" id="{2BEAEA2D-214F-C479-415A-3C5A3855B8B8}"/>
              </a:ext>
            </a:extLst>
          </p:cNvPr>
          <p:cNvGrpSpPr/>
          <p:nvPr/>
        </p:nvGrpSpPr>
        <p:grpSpPr>
          <a:xfrm>
            <a:off x="11049028" y="1916687"/>
            <a:ext cx="407472" cy="490497"/>
            <a:chOff x="8034034" y="1518109"/>
            <a:chExt cx="282746" cy="340358"/>
          </a:xfrm>
          <a:solidFill>
            <a:schemeClr val="bg1"/>
          </a:solidFill>
        </p:grpSpPr>
        <p:sp>
          <p:nvSpPr>
            <p:cNvPr id="566" name="Google Shape;16810;p92">
              <a:extLst>
                <a:ext uri="{FF2B5EF4-FFF2-40B4-BE49-F238E27FC236}">
                  <a16:creationId xmlns:a16="http://schemas.microsoft.com/office/drawing/2014/main" id="{5AB30E04-493B-FF5A-9CBA-4567399E93FA}"/>
                </a:ext>
              </a:extLst>
            </p:cNvPr>
            <p:cNvSpPr/>
            <p:nvPr/>
          </p:nvSpPr>
          <p:spPr>
            <a:xfrm>
              <a:off x="8034034" y="1518109"/>
              <a:ext cx="282746" cy="340358"/>
            </a:xfrm>
            <a:custGeom>
              <a:avLst/>
              <a:gdLst/>
              <a:ahLst/>
              <a:cxnLst/>
              <a:rect l="l" t="t" r="r" b="b"/>
              <a:pathLst>
                <a:path w="8883" h="10693" extrusionOk="0">
                  <a:moveTo>
                    <a:pt x="4525" y="322"/>
                  </a:moveTo>
                  <a:cubicBezTo>
                    <a:pt x="4858" y="322"/>
                    <a:pt x="5144" y="560"/>
                    <a:pt x="5204" y="882"/>
                  </a:cubicBezTo>
                  <a:lnTo>
                    <a:pt x="3715" y="882"/>
                  </a:lnTo>
                  <a:cubicBezTo>
                    <a:pt x="3775" y="560"/>
                    <a:pt x="4061" y="322"/>
                    <a:pt x="4406" y="322"/>
                  </a:cubicBezTo>
                  <a:close/>
                  <a:moveTo>
                    <a:pt x="6347" y="1191"/>
                  </a:moveTo>
                  <a:cubicBezTo>
                    <a:pt x="6728" y="1191"/>
                    <a:pt x="7085" y="1370"/>
                    <a:pt x="7287" y="1668"/>
                  </a:cubicBezTo>
                  <a:lnTo>
                    <a:pt x="1608" y="1668"/>
                  </a:lnTo>
                  <a:cubicBezTo>
                    <a:pt x="1810" y="1370"/>
                    <a:pt x="2167" y="1191"/>
                    <a:pt x="2537" y="1191"/>
                  </a:cubicBezTo>
                  <a:close/>
                  <a:moveTo>
                    <a:pt x="4382" y="1"/>
                  </a:moveTo>
                  <a:cubicBezTo>
                    <a:pt x="3882" y="1"/>
                    <a:pt x="3453" y="394"/>
                    <a:pt x="3370" y="882"/>
                  </a:cubicBezTo>
                  <a:lnTo>
                    <a:pt x="2525" y="882"/>
                  </a:lnTo>
                  <a:cubicBezTo>
                    <a:pt x="1977" y="882"/>
                    <a:pt x="1465" y="1191"/>
                    <a:pt x="1215" y="1668"/>
                  </a:cubicBezTo>
                  <a:lnTo>
                    <a:pt x="632" y="1668"/>
                  </a:lnTo>
                  <a:cubicBezTo>
                    <a:pt x="274" y="1668"/>
                    <a:pt x="0" y="1953"/>
                    <a:pt x="0" y="2310"/>
                  </a:cubicBezTo>
                  <a:cubicBezTo>
                    <a:pt x="0" y="2668"/>
                    <a:pt x="274" y="2953"/>
                    <a:pt x="632" y="2953"/>
                  </a:cubicBezTo>
                  <a:lnTo>
                    <a:pt x="1072" y="2953"/>
                  </a:lnTo>
                  <a:lnTo>
                    <a:pt x="1453" y="10002"/>
                  </a:lnTo>
                  <a:cubicBezTo>
                    <a:pt x="1465" y="10395"/>
                    <a:pt x="1798" y="10692"/>
                    <a:pt x="2167" y="10692"/>
                  </a:cubicBezTo>
                  <a:lnTo>
                    <a:pt x="4763" y="10692"/>
                  </a:lnTo>
                  <a:cubicBezTo>
                    <a:pt x="4846" y="10692"/>
                    <a:pt x="4906" y="10621"/>
                    <a:pt x="4906" y="10538"/>
                  </a:cubicBezTo>
                  <a:cubicBezTo>
                    <a:pt x="4906" y="10454"/>
                    <a:pt x="4834" y="10395"/>
                    <a:pt x="4763" y="10395"/>
                  </a:cubicBezTo>
                  <a:lnTo>
                    <a:pt x="2167" y="10395"/>
                  </a:lnTo>
                  <a:cubicBezTo>
                    <a:pt x="1941" y="10395"/>
                    <a:pt x="1763" y="10228"/>
                    <a:pt x="1763" y="10002"/>
                  </a:cubicBezTo>
                  <a:lnTo>
                    <a:pt x="1382" y="2965"/>
                  </a:lnTo>
                  <a:lnTo>
                    <a:pt x="2215" y="2965"/>
                  </a:lnTo>
                  <a:cubicBezTo>
                    <a:pt x="2298" y="2965"/>
                    <a:pt x="2358" y="2894"/>
                    <a:pt x="2358" y="2811"/>
                  </a:cubicBezTo>
                  <a:cubicBezTo>
                    <a:pt x="2358" y="2727"/>
                    <a:pt x="2286" y="2668"/>
                    <a:pt x="2215" y="2668"/>
                  </a:cubicBezTo>
                  <a:lnTo>
                    <a:pt x="620" y="2668"/>
                  </a:lnTo>
                  <a:cubicBezTo>
                    <a:pt x="441" y="2668"/>
                    <a:pt x="298" y="2513"/>
                    <a:pt x="298" y="2334"/>
                  </a:cubicBezTo>
                  <a:cubicBezTo>
                    <a:pt x="298" y="2168"/>
                    <a:pt x="441" y="2013"/>
                    <a:pt x="620" y="2013"/>
                  </a:cubicBezTo>
                  <a:lnTo>
                    <a:pt x="8216" y="2013"/>
                  </a:lnTo>
                  <a:cubicBezTo>
                    <a:pt x="8394" y="2013"/>
                    <a:pt x="8537" y="2168"/>
                    <a:pt x="8537" y="2334"/>
                  </a:cubicBezTo>
                  <a:cubicBezTo>
                    <a:pt x="8537" y="2513"/>
                    <a:pt x="8394" y="2668"/>
                    <a:pt x="8216" y="2668"/>
                  </a:cubicBezTo>
                  <a:lnTo>
                    <a:pt x="2941" y="2668"/>
                  </a:lnTo>
                  <a:cubicBezTo>
                    <a:pt x="2858" y="2668"/>
                    <a:pt x="2798" y="2739"/>
                    <a:pt x="2798" y="2811"/>
                  </a:cubicBezTo>
                  <a:cubicBezTo>
                    <a:pt x="2798" y="2906"/>
                    <a:pt x="2870" y="2965"/>
                    <a:pt x="2941" y="2965"/>
                  </a:cubicBezTo>
                  <a:lnTo>
                    <a:pt x="7466" y="2965"/>
                  </a:lnTo>
                  <a:lnTo>
                    <a:pt x="7061" y="10002"/>
                  </a:lnTo>
                  <a:cubicBezTo>
                    <a:pt x="7049" y="10228"/>
                    <a:pt x="6870" y="10395"/>
                    <a:pt x="6668" y="10395"/>
                  </a:cubicBezTo>
                  <a:lnTo>
                    <a:pt x="5501" y="10395"/>
                  </a:lnTo>
                  <a:cubicBezTo>
                    <a:pt x="5418" y="10395"/>
                    <a:pt x="5358" y="10466"/>
                    <a:pt x="5358" y="10538"/>
                  </a:cubicBezTo>
                  <a:cubicBezTo>
                    <a:pt x="5358" y="10633"/>
                    <a:pt x="5430" y="10692"/>
                    <a:pt x="5501" y="10692"/>
                  </a:cubicBezTo>
                  <a:lnTo>
                    <a:pt x="6668" y="10692"/>
                  </a:lnTo>
                  <a:cubicBezTo>
                    <a:pt x="7049" y="10692"/>
                    <a:pt x="7359" y="10395"/>
                    <a:pt x="7370" y="10002"/>
                  </a:cubicBezTo>
                  <a:lnTo>
                    <a:pt x="7775" y="2930"/>
                  </a:lnTo>
                  <a:lnTo>
                    <a:pt x="8216" y="2930"/>
                  </a:lnTo>
                  <a:cubicBezTo>
                    <a:pt x="8573" y="2930"/>
                    <a:pt x="8847" y="2656"/>
                    <a:pt x="8847" y="2299"/>
                  </a:cubicBezTo>
                  <a:cubicBezTo>
                    <a:pt x="8883" y="1953"/>
                    <a:pt x="8597" y="1668"/>
                    <a:pt x="8252" y="1668"/>
                  </a:cubicBezTo>
                  <a:lnTo>
                    <a:pt x="7656" y="1668"/>
                  </a:lnTo>
                  <a:cubicBezTo>
                    <a:pt x="7406" y="1179"/>
                    <a:pt x="6918" y="882"/>
                    <a:pt x="6347" y="882"/>
                  </a:cubicBezTo>
                  <a:lnTo>
                    <a:pt x="5513" y="882"/>
                  </a:lnTo>
                  <a:cubicBezTo>
                    <a:pt x="5442" y="394"/>
                    <a:pt x="5025" y="1"/>
                    <a:pt x="4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16811;p92">
              <a:extLst>
                <a:ext uri="{FF2B5EF4-FFF2-40B4-BE49-F238E27FC236}">
                  <a16:creationId xmlns:a16="http://schemas.microsoft.com/office/drawing/2014/main" id="{4FED03F8-A5AC-52A7-9D1E-126C5BFA9B67}"/>
                </a:ext>
              </a:extLst>
            </p:cNvPr>
            <p:cNvSpPr/>
            <p:nvPr/>
          </p:nvSpPr>
          <p:spPr>
            <a:xfrm>
              <a:off x="8161736" y="1632569"/>
              <a:ext cx="28456" cy="173601"/>
            </a:xfrm>
            <a:custGeom>
              <a:avLst/>
              <a:gdLst/>
              <a:ahLst/>
              <a:cxnLst/>
              <a:rect l="l" t="t" r="r" b="b"/>
              <a:pathLst>
                <a:path w="894" h="5454" extrusionOk="0">
                  <a:moveTo>
                    <a:pt x="469" y="321"/>
                  </a:moveTo>
                  <a:cubicBezTo>
                    <a:pt x="533" y="321"/>
                    <a:pt x="584" y="387"/>
                    <a:pt x="584" y="453"/>
                  </a:cubicBezTo>
                  <a:lnTo>
                    <a:pt x="584" y="5025"/>
                  </a:lnTo>
                  <a:cubicBezTo>
                    <a:pt x="584" y="5096"/>
                    <a:pt x="525" y="5156"/>
                    <a:pt x="453" y="5156"/>
                  </a:cubicBezTo>
                  <a:cubicBezTo>
                    <a:pt x="370" y="5156"/>
                    <a:pt x="310" y="5096"/>
                    <a:pt x="310" y="5025"/>
                  </a:cubicBezTo>
                  <a:lnTo>
                    <a:pt x="310" y="453"/>
                  </a:lnTo>
                  <a:cubicBezTo>
                    <a:pt x="310" y="381"/>
                    <a:pt x="370" y="322"/>
                    <a:pt x="453" y="322"/>
                  </a:cubicBezTo>
                  <a:cubicBezTo>
                    <a:pt x="459" y="321"/>
                    <a:pt x="464" y="321"/>
                    <a:pt x="469" y="321"/>
                  </a:cubicBezTo>
                  <a:close/>
                  <a:moveTo>
                    <a:pt x="453" y="0"/>
                  </a:moveTo>
                  <a:cubicBezTo>
                    <a:pt x="191" y="0"/>
                    <a:pt x="1" y="203"/>
                    <a:pt x="1" y="441"/>
                  </a:cubicBezTo>
                  <a:lnTo>
                    <a:pt x="1" y="5013"/>
                  </a:lnTo>
                  <a:cubicBezTo>
                    <a:pt x="1" y="5263"/>
                    <a:pt x="215" y="5453"/>
                    <a:pt x="453" y="5453"/>
                  </a:cubicBezTo>
                  <a:cubicBezTo>
                    <a:pt x="703" y="5453"/>
                    <a:pt x="894" y="5251"/>
                    <a:pt x="894" y="5013"/>
                  </a:cubicBezTo>
                  <a:lnTo>
                    <a:pt x="894" y="441"/>
                  </a:lnTo>
                  <a:cubicBezTo>
                    <a:pt x="894" y="203"/>
                    <a:pt x="691" y="0"/>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16812;p92">
              <a:extLst>
                <a:ext uri="{FF2B5EF4-FFF2-40B4-BE49-F238E27FC236}">
                  <a16:creationId xmlns:a16="http://schemas.microsoft.com/office/drawing/2014/main" id="{C9CEF144-500F-68C7-E5D1-A7329882C005}"/>
                </a:ext>
              </a:extLst>
            </p:cNvPr>
            <p:cNvSpPr/>
            <p:nvPr/>
          </p:nvSpPr>
          <p:spPr>
            <a:xfrm>
              <a:off x="8214796" y="1632951"/>
              <a:ext cx="33008" cy="173601"/>
            </a:xfrm>
            <a:custGeom>
              <a:avLst/>
              <a:gdLst/>
              <a:ahLst/>
              <a:cxnLst/>
              <a:rect l="l" t="t" r="r" b="b"/>
              <a:pathLst>
                <a:path w="1037" h="5454" extrusionOk="0">
                  <a:moveTo>
                    <a:pt x="584" y="0"/>
                  </a:moveTo>
                  <a:cubicBezTo>
                    <a:pt x="322" y="0"/>
                    <a:pt x="132" y="191"/>
                    <a:pt x="132" y="429"/>
                  </a:cubicBezTo>
                  <a:lnTo>
                    <a:pt x="1" y="5001"/>
                  </a:lnTo>
                  <a:cubicBezTo>
                    <a:pt x="1" y="5120"/>
                    <a:pt x="48" y="5239"/>
                    <a:pt x="132" y="5322"/>
                  </a:cubicBezTo>
                  <a:cubicBezTo>
                    <a:pt x="227" y="5418"/>
                    <a:pt x="322" y="5453"/>
                    <a:pt x="465" y="5453"/>
                  </a:cubicBezTo>
                  <a:cubicBezTo>
                    <a:pt x="715" y="5453"/>
                    <a:pt x="906" y="5263"/>
                    <a:pt x="906" y="5025"/>
                  </a:cubicBezTo>
                  <a:lnTo>
                    <a:pt x="918" y="4298"/>
                  </a:lnTo>
                  <a:cubicBezTo>
                    <a:pt x="918" y="4215"/>
                    <a:pt x="858" y="4132"/>
                    <a:pt x="775" y="4132"/>
                  </a:cubicBezTo>
                  <a:cubicBezTo>
                    <a:pt x="679" y="4132"/>
                    <a:pt x="608" y="4191"/>
                    <a:pt x="608" y="4287"/>
                  </a:cubicBezTo>
                  <a:lnTo>
                    <a:pt x="596" y="5013"/>
                  </a:lnTo>
                  <a:cubicBezTo>
                    <a:pt x="596" y="5084"/>
                    <a:pt x="537" y="5144"/>
                    <a:pt x="465" y="5144"/>
                  </a:cubicBezTo>
                  <a:cubicBezTo>
                    <a:pt x="417" y="5144"/>
                    <a:pt x="382" y="5132"/>
                    <a:pt x="358" y="5096"/>
                  </a:cubicBezTo>
                  <a:cubicBezTo>
                    <a:pt x="322" y="5072"/>
                    <a:pt x="310" y="5037"/>
                    <a:pt x="310" y="5001"/>
                  </a:cubicBezTo>
                  <a:lnTo>
                    <a:pt x="441" y="429"/>
                  </a:lnTo>
                  <a:cubicBezTo>
                    <a:pt x="441" y="357"/>
                    <a:pt x="501" y="298"/>
                    <a:pt x="584" y="298"/>
                  </a:cubicBezTo>
                  <a:cubicBezTo>
                    <a:pt x="620" y="298"/>
                    <a:pt x="656" y="310"/>
                    <a:pt x="691" y="346"/>
                  </a:cubicBezTo>
                  <a:cubicBezTo>
                    <a:pt x="715" y="369"/>
                    <a:pt x="727" y="393"/>
                    <a:pt x="727" y="441"/>
                  </a:cubicBezTo>
                  <a:lnTo>
                    <a:pt x="644" y="3548"/>
                  </a:lnTo>
                  <a:cubicBezTo>
                    <a:pt x="632" y="3644"/>
                    <a:pt x="703" y="3715"/>
                    <a:pt x="787" y="3715"/>
                  </a:cubicBezTo>
                  <a:cubicBezTo>
                    <a:pt x="882" y="3715"/>
                    <a:pt x="953" y="3655"/>
                    <a:pt x="953" y="3572"/>
                  </a:cubicBezTo>
                  <a:lnTo>
                    <a:pt x="1037" y="465"/>
                  </a:lnTo>
                  <a:cubicBezTo>
                    <a:pt x="1037" y="346"/>
                    <a:pt x="1001" y="215"/>
                    <a:pt x="906" y="131"/>
                  </a:cubicBezTo>
                  <a:cubicBezTo>
                    <a:pt x="822" y="48"/>
                    <a:pt x="715"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16813;p92">
              <a:extLst>
                <a:ext uri="{FF2B5EF4-FFF2-40B4-BE49-F238E27FC236}">
                  <a16:creationId xmlns:a16="http://schemas.microsoft.com/office/drawing/2014/main" id="{5FFADDAB-DF76-2B90-65D8-8AE668A27BF8}"/>
                </a:ext>
              </a:extLst>
            </p:cNvPr>
            <p:cNvSpPr/>
            <p:nvPr/>
          </p:nvSpPr>
          <p:spPr>
            <a:xfrm>
              <a:off x="8103391" y="1632569"/>
              <a:ext cx="33390" cy="173601"/>
            </a:xfrm>
            <a:custGeom>
              <a:avLst/>
              <a:gdLst/>
              <a:ahLst/>
              <a:cxnLst/>
              <a:rect l="l" t="t" r="r" b="b"/>
              <a:pathLst>
                <a:path w="1049" h="5454" extrusionOk="0">
                  <a:moveTo>
                    <a:pt x="465" y="310"/>
                  </a:moveTo>
                  <a:cubicBezTo>
                    <a:pt x="536" y="310"/>
                    <a:pt x="596" y="369"/>
                    <a:pt x="596" y="441"/>
                  </a:cubicBezTo>
                  <a:lnTo>
                    <a:pt x="739" y="5013"/>
                  </a:lnTo>
                  <a:cubicBezTo>
                    <a:pt x="739" y="5061"/>
                    <a:pt x="715" y="5084"/>
                    <a:pt x="691" y="5120"/>
                  </a:cubicBezTo>
                  <a:cubicBezTo>
                    <a:pt x="655" y="5144"/>
                    <a:pt x="631" y="5156"/>
                    <a:pt x="584" y="5156"/>
                  </a:cubicBezTo>
                  <a:cubicBezTo>
                    <a:pt x="512" y="5156"/>
                    <a:pt x="453" y="5096"/>
                    <a:pt x="453" y="5025"/>
                  </a:cubicBezTo>
                  <a:lnTo>
                    <a:pt x="322" y="453"/>
                  </a:lnTo>
                  <a:cubicBezTo>
                    <a:pt x="322" y="417"/>
                    <a:pt x="334" y="381"/>
                    <a:pt x="358" y="358"/>
                  </a:cubicBezTo>
                  <a:cubicBezTo>
                    <a:pt x="393" y="322"/>
                    <a:pt x="417" y="310"/>
                    <a:pt x="465" y="310"/>
                  </a:cubicBezTo>
                  <a:close/>
                  <a:moveTo>
                    <a:pt x="465" y="0"/>
                  </a:moveTo>
                  <a:cubicBezTo>
                    <a:pt x="346" y="0"/>
                    <a:pt x="227" y="36"/>
                    <a:pt x="143" y="131"/>
                  </a:cubicBezTo>
                  <a:cubicBezTo>
                    <a:pt x="48" y="215"/>
                    <a:pt x="0" y="334"/>
                    <a:pt x="0" y="453"/>
                  </a:cubicBezTo>
                  <a:lnTo>
                    <a:pt x="143" y="5025"/>
                  </a:lnTo>
                  <a:cubicBezTo>
                    <a:pt x="143" y="5275"/>
                    <a:pt x="346" y="5453"/>
                    <a:pt x="584" y="5453"/>
                  </a:cubicBezTo>
                  <a:cubicBezTo>
                    <a:pt x="703" y="5453"/>
                    <a:pt x="822" y="5406"/>
                    <a:pt x="917" y="5322"/>
                  </a:cubicBezTo>
                  <a:cubicBezTo>
                    <a:pt x="1000" y="5227"/>
                    <a:pt x="1048" y="5120"/>
                    <a:pt x="1048" y="4989"/>
                  </a:cubicBezTo>
                  <a:lnTo>
                    <a:pt x="917" y="429"/>
                  </a:lnTo>
                  <a:cubicBezTo>
                    <a:pt x="917" y="191"/>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16814;p92">
            <a:extLst>
              <a:ext uri="{FF2B5EF4-FFF2-40B4-BE49-F238E27FC236}">
                <a16:creationId xmlns:a16="http://schemas.microsoft.com/office/drawing/2014/main" id="{5DFE97B7-4635-79CF-E7A1-DCAF04CA9478}"/>
              </a:ext>
            </a:extLst>
          </p:cNvPr>
          <p:cNvGrpSpPr/>
          <p:nvPr/>
        </p:nvGrpSpPr>
        <p:grpSpPr>
          <a:xfrm>
            <a:off x="10398027" y="1890495"/>
            <a:ext cx="531966" cy="519396"/>
            <a:chOff x="7582302" y="1499934"/>
            <a:chExt cx="369133" cy="360411"/>
          </a:xfrm>
          <a:solidFill>
            <a:schemeClr val="bg1"/>
          </a:solidFill>
        </p:grpSpPr>
        <p:sp>
          <p:nvSpPr>
            <p:cNvPr id="571" name="Google Shape;16815;p92">
              <a:extLst>
                <a:ext uri="{FF2B5EF4-FFF2-40B4-BE49-F238E27FC236}">
                  <a16:creationId xmlns:a16="http://schemas.microsoft.com/office/drawing/2014/main" id="{7101F027-24B1-7422-2ABB-D67150B70D0C}"/>
                </a:ext>
              </a:extLst>
            </p:cNvPr>
            <p:cNvSpPr/>
            <p:nvPr/>
          </p:nvSpPr>
          <p:spPr>
            <a:xfrm>
              <a:off x="7582302" y="1499934"/>
              <a:ext cx="369133" cy="360411"/>
            </a:xfrm>
            <a:custGeom>
              <a:avLst/>
              <a:gdLst/>
              <a:ahLst/>
              <a:cxnLst/>
              <a:rect l="l" t="t" r="r" b="b"/>
              <a:pathLst>
                <a:path w="11597" h="11323" extrusionOk="0">
                  <a:moveTo>
                    <a:pt x="7204" y="595"/>
                  </a:moveTo>
                  <a:cubicBezTo>
                    <a:pt x="7418" y="595"/>
                    <a:pt x="7573" y="738"/>
                    <a:pt x="7608" y="917"/>
                  </a:cubicBezTo>
                  <a:cubicBezTo>
                    <a:pt x="7608" y="941"/>
                    <a:pt x="7620" y="976"/>
                    <a:pt x="7620" y="1000"/>
                  </a:cubicBezTo>
                  <a:lnTo>
                    <a:pt x="7620" y="1750"/>
                  </a:lnTo>
                  <a:lnTo>
                    <a:pt x="3322" y="1750"/>
                  </a:lnTo>
                  <a:lnTo>
                    <a:pt x="3322" y="1631"/>
                  </a:lnTo>
                  <a:cubicBezTo>
                    <a:pt x="3322" y="1227"/>
                    <a:pt x="3191" y="869"/>
                    <a:pt x="2953" y="595"/>
                  </a:cubicBezTo>
                  <a:close/>
                  <a:moveTo>
                    <a:pt x="1667" y="310"/>
                  </a:moveTo>
                  <a:cubicBezTo>
                    <a:pt x="2405" y="310"/>
                    <a:pt x="3001" y="905"/>
                    <a:pt x="3001" y="1631"/>
                  </a:cubicBezTo>
                  <a:cubicBezTo>
                    <a:pt x="3001" y="2358"/>
                    <a:pt x="2405" y="2953"/>
                    <a:pt x="1667" y="2953"/>
                  </a:cubicBezTo>
                  <a:cubicBezTo>
                    <a:pt x="941" y="2953"/>
                    <a:pt x="346" y="2358"/>
                    <a:pt x="346" y="1631"/>
                  </a:cubicBezTo>
                  <a:cubicBezTo>
                    <a:pt x="346" y="905"/>
                    <a:pt x="941" y="310"/>
                    <a:pt x="1667" y="310"/>
                  </a:cubicBezTo>
                  <a:close/>
                  <a:moveTo>
                    <a:pt x="7644" y="9775"/>
                  </a:moveTo>
                  <a:lnTo>
                    <a:pt x="7644" y="10513"/>
                  </a:lnTo>
                  <a:cubicBezTo>
                    <a:pt x="7644" y="10549"/>
                    <a:pt x="7644" y="10573"/>
                    <a:pt x="7620" y="10609"/>
                  </a:cubicBezTo>
                  <a:cubicBezTo>
                    <a:pt x="7585" y="10799"/>
                    <a:pt x="7418" y="10930"/>
                    <a:pt x="7227" y="10930"/>
                  </a:cubicBezTo>
                  <a:lnTo>
                    <a:pt x="2358" y="10930"/>
                  </a:lnTo>
                  <a:cubicBezTo>
                    <a:pt x="2131" y="10930"/>
                    <a:pt x="1941" y="10740"/>
                    <a:pt x="1941" y="10513"/>
                  </a:cubicBezTo>
                  <a:lnTo>
                    <a:pt x="1941" y="9775"/>
                  </a:lnTo>
                  <a:close/>
                  <a:moveTo>
                    <a:pt x="1667" y="0"/>
                  </a:moveTo>
                  <a:cubicBezTo>
                    <a:pt x="750" y="0"/>
                    <a:pt x="0" y="738"/>
                    <a:pt x="0" y="1667"/>
                  </a:cubicBezTo>
                  <a:cubicBezTo>
                    <a:pt x="0" y="2560"/>
                    <a:pt x="715" y="3298"/>
                    <a:pt x="1608" y="3334"/>
                  </a:cubicBezTo>
                  <a:lnTo>
                    <a:pt x="1608" y="4917"/>
                  </a:lnTo>
                  <a:cubicBezTo>
                    <a:pt x="1608" y="5013"/>
                    <a:pt x="1691" y="5084"/>
                    <a:pt x="1774" y="5084"/>
                  </a:cubicBezTo>
                  <a:cubicBezTo>
                    <a:pt x="1858" y="5084"/>
                    <a:pt x="1941" y="5013"/>
                    <a:pt x="1941" y="4917"/>
                  </a:cubicBezTo>
                  <a:lnTo>
                    <a:pt x="1941" y="3310"/>
                  </a:lnTo>
                  <a:cubicBezTo>
                    <a:pt x="2572" y="3203"/>
                    <a:pt x="3096" y="2739"/>
                    <a:pt x="3263" y="2119"/>
                  </a:cubicBezTo>
                  <a:lnTo>
                    <a:pt x="7644" y="2119"/>
                  </a:lnTo>
                  <a:lnTo>
                    <a:pt x="7644" y="3489"/>
                  </a:lnTo>
                  <a:lnTo>
                    <a:pt x="4929" y="3489"/>
                  </a:lnTo>
                  <a:lnTo>
                    <a:pt x="4929" y="2905"/>
                  </a:lnTo>
                  <a:cubicBezTo>
                    <a:pt x="4929" y="2822"/>
                    <a:pt x="4858" y="2751"/>
                    <a:pt x="4763" y="2751"/>
                  </a:cubicBezTo>
                  <a:cubicBezTo>
                    <a:pt x="4679" y="2751"/>
                    <a:pt x="4608" y="2822"/>
                    <a:pt x="4608" y="2905"/>
                  </a:cubicBezTo>
                  <a:lnTo>
                    <a:pt x="4608" y="3882"/>
                  </a:lnTo>
                  <a:lnTo>
                    <a:pt x="4608" y="7715"/>
                  </a:lnTo>
                  <a:lnTo>
                    <a:pt x="4608" y="8692"/>
                  </a:lnTo>
                  <a:cubicBezTo>
                    <a:pt x="4608" y="8775"/>
                    <a:pt x="4679" y="8847"/>
                    <a:pt x="4763" y="8847"/>
                  </a:cubicBezTo>
                  <a:cubicBezTo>
                    <a:pt x="4858" y="8847"/>
                    <a:pt x="4929" y="8775"/>
                    <a:pt x="4929" y="8692"/>
                  </a:cubicBezTo>
                  <a:lnTo>
                    <a:pt x="4929" y="8096"/>
                  </a:lnTo>
                  <a:lnTo>
                    <a:pt x="7644" y="8096"/>
                  </a:lnTo>
                  <a:lnTo>
                    <a:pt x="7644" y="9478"/>
                  </a:lnTo>
                  <a:lnTo>
                    <a:pt x="1941" y="9478"/>
                  </a:lnTo>
                  <a:lnTo>
                    <a:pt x="1941" y="5668"/>
                  </a:lnTo>
                  <a:cubicBezTo>
                    <a:pt x="1941" y="5572"/>
                    <a:pt x="1870" y="5501"/>
                    <a:pt x="1774" y="5501"/>
                  </a:cubicBezTo>
                  <a:cubicBezTo>
                    <a:pt x="1691" y="5501"/>
                    <a:pt x="1608" y="5572"/>
                    <a:pt x="1608" y="5668"/>
                  </a:cubicBezTo>
                  <a:lnTo>
                    <a:pt x="1608" y="9656"/>
                  </a:lnTo>
                  <a:lnTo>
                    <a:pt x="1608" y="10561"/>
                  </a:lnTo>
                  <a:cubicBezTo>
                    <a:pt x="1608" y="10978"/>
                    <a:pt x="1953" y="11323"/>
                    <a:pt x="2370" y="11323"/>
                  </a:cubicBezTo>
                  <a:lnTo>
                    <a:pt x="7239" y="11323"/>
                  </a:lnTo>
                  <a:cubicBezTo>
                    <a:pt x="7620" y="11323"/>
                    <a:pt x="7954" y="11025"/>
                    <a:pt x="8001" y="10632"/>
                  </a:cubicBezTo>
                  <a:lnTo>
                    <a:pt x="8001" y="10561"/>
                  </a:lnTo>
                  <a:lnTo>
                    <a:pt x="8001" y="9656"/>
                  </a:lnTo>
                  <a:lnTo>
                    <a:pt x="8001" y="8096"/>
                  </a:lnTo>
                  <a:lnTo>
                    <a:pt x="9025" y="8096"/>
                  </a:lnTo>
                  <a:cubicBezTo>
                    <a:pt x="9109" y="8096"/>
                    <a:pt x="9192" y="8013"/>
                    <a:pt x="9192" y="7930"/>
                  </a:cubicBezTo>
                  <a:cubicBezTo>
                    <a:pt x="9192" y="7834"/>
                    <a:pt x="9109" y="7763"/>
                    <a:pt x="9025" y="7763"/>
                  </a:cubicBezTo>
                  <a:lnTo>
                    <a:pt x="4977" y="7763"/>
                  </a:lnTo>
                  <a:cubicBezTo>
                    <a:pt x="4965" y="7763"/>
                    <a:pt x="4941" y="7751"/>
                    <a:pt x="4941" y="7727"/>
                  </a:cubicBezTo>
                  <a:lnTo>
                    <a:pt x="4941" y="3894"/>
                  </a:lnTo>
                  <a:cubicBezTo>
                    <a:pt x="4941" y="3882"/>
                    <a:pt x="4965" y="3858"/>
                    <a:pt x="4977" y="3858"/>
                  </a:cubicBezTo>
                  <a:lnTo>
                    <a:pt x="11228" y="3858"/>
                  </a:lnTo>
                  <a:cubicBezTo>
                    <a:pt x="11240" y="3858"/>
                    <a:pt x="11252" y="3882"/>
                    <a:pt x="11252" y="3894"/>
                  </a:cubicBezTo>
                  <a:lnTo>
                    <a:pt x="11252" y="7727"/>
                  </a:lnTo>
                  <a:cubicBezTo>
                    <a:pt x="11252" y="7751"/>
                    <a:pt x="11240" y="7763"/>
                    <a:pt x="11228" y="7763"/>
                  </a:cubicBezTo>
                  <a:lnTo>
                    <a:pt x="9763" y="7763"/>
                  </a:lnTo>
                  <a:cubicBezTo>
                    <a:pt x="9680" y="7763"/>
                    <a:pt x="9609" y="7834"/>
                    <a:pt x="9609" y="7930"/>
                  </a:cubicBezTo>
                  <a:cubicBezTo>
                    <a:pt x="9609" y="8013"/>
                    <a:pt x="9680" y="8096"/>
                    <a:pt x="9763" y="8096"/>
                  </a:cubicBezTo>
                  <a:lnTo>
                    <a:pt x="11228" y="8096"/>
                  </a:lnTo>
                  <a:cubicBezTo>
                    <a:pt x="11430" y="8096"/>
                    <a:pt x="11597" y="7930"/>
                    <a:pt x="11597" y="7715"/>
                  </a:cubicBezTo>
                  <a:lnTo>
                    <a:pt x="11597" y="3882"/>
                  </a:lnTo>
                  <a:cubicBezTo>
                    <a:pt x="11585" y="3632"/>
                    <a:pt x="11418" y="3465"/>
                    <a:pt x="11216" y="3465"/>
                  </a:cubicBezTo>
                  <a:lnTo>
                    <a:pt x="7977" y="3465"/>
                  </a:lnTo>
                  <a:lnTo>
                    <a:pt x="7977" y="1929"/>
                  </a:lnTo>
                  <a:lnTo>
                    <a:pt x="7977" y="1024"/>
                  </a:lnTo>
                  <a:lnTo>
                    <a:pt x="7977" y="953"/>
                  </a:lnTo>
                  <a:cubicBezTo>
                    <a:pt x="7942" y="560"/>
                    <a:pt x="7620" y="262"/>
                    <a:pt x="7227" y="262"/>
                  </a:cubicBezTo>
                  <a:lnTo>
                    <a:pt x="2655" y="262"/>
                  </a:lnTo>
                  <a:cubicBezTo>
                    <a:pt x="2643" y="262"/>
                    <a:pt x="2620" y="262"/>
                    <a:pt x="2608" y="274"/>
                  </a:cubicBezTo>
                  <a:cubicBezTo>
                    <a:pt x="2346" y="95"/>
                    <a:pt x="2012" y="0"/>
                    <a:pt x="1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16816;p92">
              <a:extLst>
                <a:ext uri="{FF2B5EF4-FFF2-40B4-BE49-F238E27FC236}">
                  <a16:creationId xmlns:a16="http://schemas.microsoft.com/office/drawing/2014/main" id="{A0F63839-0D5A-5A64-4C4E-5B9F26162A96}"/>
                </a:ext>
              </a:extLst>
            </p:cNvPr>
            <p:cNvSpPr/>
            <p:nvPr/>
          </p:nvSpPr>
          <p:spPr>
            <a:xfrm>
              <a:off x="7850598" y="1634829"/>
              <a:ext cx="77729" cy="51214"/>
            </a:xfrm>
            <a:custGeom>
              <a:avLst/>
              <a:gdLst/>
              <a:ahLst/>
              <a:cxnLst/>
              <a:rect l="l" t="t" r="r" b="b"/>
              <a:pathLst>
                <a:path w="2442" h="1609" extrusionOk="0">
                  <a:moveTo>
                    <a:pt x="1656" y="322"/>
                  </a:moveTo>
                  <a:cubicBezTo>
                    <a:pt x="1906" y="322"/>
                    <a:pt x="2108" y="537"/>
                    <a:pt x="2108" y="787"/>
                  </a:cubicBezTo>
                  <a:cubicBezTo>
                    <a:pt x="2108" y="1037"/>
                    <a:pt x="1906" y="1251"/>
                    <a:pt x="1656" y="1251"/>
                  </a:cubicBezTo>
                  <a:cubicBezTo>
                    <a:pt x="1394" y="1251"/>
                    <a:pt x="1191" y="1037"/>
                    <a:pt x="1191" y="787"/>
                  </a:cubicBezTo>
                  <a:cubicBezTo>
                    <a:pt x="1191" y="537"/>
                    <a:pt x="1394" y="322"/>
                    <a:pt x="1656" y="322"/>
                  </a:cubicBezTo>
                  <a:close/>
                  <a:moveTo>
                    <a:pt x="799" y="322"/>
                  </a:moveTo>
                  <a:cubicBezTo>
                    <a:pt x="858" y="322"/>
                    <a:pt x="906" y="346"/>
                    <a:pt x="965" y="358"/>
                  </a:cubicBezTo>
                  <a:cubicBezTo>
                    <a:pt x="894" y="477"/>
                    <a:pt x="834" y="632"/>
                    <a:pt x="834" y="787"/>
                  </a:cubicBezTo>
                  <a:cubicBezTo>
                    <a:pt x="834" y="929"/>
                    <a:pt x="870" y="1096"/>
                    <a:pt x="965" y="1215"/>
                  </a:cubicBezTo>
                  <a:cubicBezTo>
                    <a:pt x="918" y="1227"/>
                    <a:pt x="858" y="1251"/>
                    <a:pt x="799" y="1251"/>
                  </a:cubicBezTo>
                  <a:cubicBezTo>
                    <a:pt x="792" y="1251"/>
                    <a:pt x="785" y="1251"/>
                    <a:pt x="779" y="1251"/>
                  </a:cubicBezTo>
                  <a:cubicBezTo>
                    <a:pt x="538" y="1251"/>
                    <a:pt x="346" y="1042"/>
                    <a:pt x="346" y="787"/>
                  </a:cubicBezTo>
                  <a:cubicBezTo>
                    <a:pt x="346" y="537"/>
                    <a:pt x="549" y="322"/>
                    <a:pt x="799" y="322"/>
                  </a:cubicBezTo>
                  <a:close/>
                  <a:moveTo>
                    <a:pt x="799" y="1"/>
                  </a:moveTo>
                  <a:cubicBezTo>
                    <a:pt x="358" y="1"/>
                    <a:pt x="1" y="358"/>
                    <a:pt x="1" y="799"/>
                  </a:cubicBezTo>
                  <a:cubicBezTo>
                    <a:pt x="1" y="1251"/>
                    <a:pt x="358" y="1608"/>
                    <a:pt x="799" y="1608"/>
                  </a:cubicBezTo>
                  <a:cubicBezTo>
                    <a:pt x="953" y="1596"/>
                    <a:pt x="1096" y="1561"/>
                    <a:pt x="1215" y="1489"/>
                  </a:cubicBezTo>
                  <a:cubicBezTo>
                    <a:pt x="1334" y="1561"/>
                    <a:pt x="1489" y="1608"/>
                    <a:pt x="1632" y="1608"/>
                  </a:cubicBezTo>
                  <a:cubicBezTo>
                    <a:pt x="2084" y="1608"/>
                    <a:pt x="2442" y="1251"/>
                    <a:pt x="2442" y="799"/>
                  </a:cubicBezTo>
                  <a:cubicBezTo>
                    <a:pt x="2442" y="358"/>
                    <a:pt x="2084" y="1"/>
                    <a:pt x="1632" y="1"/>
                  </a:cubicBezTo>
                  <a:cubicBezTo>
                    <a:pt x="1489" y="1"/>
                    <a:pt x="1334" y="48"/>
                    <a:pt x="1215" y="120"/>
                  </a:cubicBezTo>
                  <a:cubicBezTo>
                    <a:pt x="1096" y="48"/>
                    <a:pt x="953" y="1"/>
                    <a:pt x="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16817;p92">
              <a:extLst>
                <a:ext uri="{FF2B5EF4-FFF2-40B4-BE49-F238E27FC236}">
                  <a16:creationId xmlns:a16="http://schemas.microsoft.com/office/drawing/2014/main" id="{79B32687-0BAB-9780-BDD2-D4AD9223453D}"/>
                </a:ext>
              </a:extLst>
            </p:cNvPr>
            <p:cNvSpPr/>
            <p:nvPr/>
          </p:nvSpPr>
          <p:spPr>
            <a:xfrm>
              <a:off x="7753962" y="1635593"/>
              <a:ext cx="70917" cy="48541"/>
            </a:xfrm>
            <a:custGeom>
              <a:avLst/>
              <a:gdLst/>
              <a:ahLst/>
              <a:cxnLst/>
              <a:rect l="l" t="t" r="r" b="b"/>
              <a:pathLst>
                <a:path w="2228" h="1525" extrusionOk="0">
                  <a:moveTo>
                    <a:pt x="1858" y="346"/>
                  </a:moveTo>
                  <a:cubicBezTo>
                    <a:pt x="1870" y="346"/>
                    <a:pt x="1894" y="358"/>
                    <a:pt x="1894" y="382"/>
                  </a:cubicBezTo>
                  <a:lnTo>
                    <a:pt x="1894" y="1156"/>
                  </a:lnTo>
                  <a:cubicBezTo>
                    <a:pt x="1894" y="1167"/>
                    <a:pt x="1870" y="1179"/>
                    <a:pt x="1858" y="1179"/>
                  </a:cubicBezTo>
                  <a:lnTo>
                    <a:pt x="370" y="1179"/>
                  </a:lnTo>
                  <a:cubicBezTo>
                    <a:pt x="358" y="1179"/>
                    <a:pt x="346" y="1167"/>
                    <a:pt x="346" y="1156"/>
                  </a:cubicBezTo>
                  <a:lnTo>
                    <a:pt x="346" y="382"/>
                  </a:lnTo>
                  <a:cubicBezTo>
                    <a:pt x="346" y="358"/>
                    <a:pt x="358" y="346"/>
                    <a:pt x="370" y="346"/>
                  </a:cubicBezTo>
                  <a:close/>
                  <a:moveTo>
                    <a:pt x="370" y="1"/>
                  </a:moveTo>
                  <a:cubicBezTo>
                    <a:pt x="167" y="1"/>
                    <a:pt x="1" y="167"/>
                    <a:pt x="1" y="382"/>
                  </a:cubicBezTo>
                  <a:lnTo>
                    <a:pt x="1" y="1156"/>
                  </a:lnTo>
                  <a:cubicBezTo>
                    <a:pt x="1" y="1358"/>
                    <a:pt x="167" y="1525"/>
                    <a:pt x="370" y="1525"/>
                  </a:cubicBezTo>
                  <a:lnTo>
                    <a:pt x="1858" y="1525"/>
                  </a:lnTo>
                  <a:cubicBezTo>
                    <a:pt x="2072" y="1525"/>
                    <a:pt x="2227" y="1358"/>
                    <a:pt x="2227" y="1156"/>
                  </a:cubicBezTo>
                  <a:lnTo>
                    <a:pt x="2227" y="382"/>
                  </a:lnTo>
                  <a:cubicBezTo>
                    <a:pt x="2227" y="167"/>
                    <a:pt x="2072" y="1"/>
                    <a:pt x="1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16818;p92">
              <a:extLst>
                <a:ext uri="{FF2B5EF4-FFF2-40B4-BE49-F238E27FC236}">
                  <a16:creationId xmlns:a16="http://schemas.microsoft.com/office/drawing/2014/main" id="{C2A5DF0D-828E-484E-330D-248310F742D6}"/>
                </a:ext>
              </a:extLst>
            </p:cNvPr>
            <p:cNvSpPr/>
            <p:nvPr/>
          </p:nvSpPr>
          <p:spPr>
            <a:xfrm>
              <a:off x="7750174" y="1695465"/>
              <a:ext cx="180794" cy="31862"/>
            </a:xfrm>
            <a:custGeom>
              <a:avLst/>
              <a:gdLst/>
              <a:ahLst/>
              <a:cxnLst/>
              <a:rect l="l" t="t" r="r" b="b"/>
              <a:pathLst>
                <a:path w="5680" h="1001" extrusionOk="0">
                  <a:moveTo>
                    <a:pt x="5311" y="346"/>
                  </a:moveTo>
                  <a:cubicBezTo>
                    <a:pt x="5323" y="346"/>
                    <a:pt x="5347" y="358"/>
                    <a:pt x="5347" y="370"/>
                  </a:cubicBezTo>
                  <a:lnTo>
                    <a:pt x="5347" y="620"/>
                  </a:lnTo>
                  <a:cubicBezTo>
                    <a:pt x="5347" y="644"/>
                    <a:pt x="5323" y="656"/>
                    <a:pt x="5311" y="656"/>
                  </a:cubicBezTo>
                  <a:lnTo>
                    <a:pt x="370" y="656"/>
                  </a:lnTo>
                  <a:cubicBezTo>
                    <a:pt x="358" y="656"/>
                    <a:pt x="346" y="632"/>
                    <a:pt x="346" y="620"/>
                  </a:cubicBezTo>
                  <a:lnTo>
                    <a:pt x="346" y="370"/>
                  </a:lnTo>
                  <a:cubicBezTo>
                    <a:pt x="346" y="358"/>
                    <a:pt x="358" y="346"/>
                    <a:pt x="370" y="346"/>
                  </a:cubicBezTo>
                  <a:close/>
                  <a:moveTo>
                    <a:pt x="352" y="0"/>
                  </a:moveTo>
                  <a:cubicBezTo>
                    <a:pt x="168" y="0"/>
                    <a:pt x="1" y="174"/>
                    <a:pt x="1" y="370"/>
                  </a:cubicBezTo>
                  <a:lnTo>
                    <a:pt x="1" y="620"/>
                  </a:lnTo>
                  <a:cubicBezTo>
                    <a:pt x="1" y="834"/>
                    <a:pt x="167" y="1001"/>
                    <a:pt x="370" y="1001"/>
                  </a:cubicBezTo>
                  <a:lnTo>
                    <a:pt x="5311" y="1001"/>
                  </a:lnTo>
                  <a:cubicBezTo>
                    <a:pt x="5525" y="1001"/>
                    <a:pt x="5680" y="834"/>
                    <a:pt x="5680" y="620"/>
                  </a:cubicBezTo>
                  <a:lnTo>
                    <a:pt x="5680" y="370"/>
                  </a:lnTo>
                  <a:cubicBezTo>
                    <a:pt x="5680" y="167"/>
                    <a:pt x="5525" y="1"/>
                    <a:pt x="5311" y="1"/>
                  </a:cubicBezTo>
                  <a:lnTo>
                    <a:pt x="370" y="1"/>
                  </a:lnTo>
                  <a:cubicBezTo>
                    <a:pt x="364" y="0"/>
                    <a:pt x="358" y="0"/>
                    <a:pt x="3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16819;p92">
              <a:extLst>
                <a:ext uri="{FF2B5EF4-FFF2-40B4-BE49-F238E27FC236}">
                  <a16:creationId xmlns:a16="http://schemas.microsoft.com/office/drawing/2014/main" id="{EDF4B3DD-9A3F-EF38-ED6B-87F1BB9BC8CD}"/>
                </a:ext>
              </a:extLst>
            </p:cNvPr>
            <p:cNvSpPr/>
            <p:nvPr/>
          </p:nvSpPr>
          <p:spPr>
            <a:xfrm>
              <a:off x="7613750" y="1535424"/>
              <a:ext cx="43225" cy="32371"/>
            </a:xfrm>
            <a:custGeom>
              <a:avLst/>
              <a:gdLst/>
              <a:ahLst/>
              <a:cxnLst/>
              <a:rect l="l" t="t" r="r" b="b"/>
              <a:pathLst>
                <a:path w="1358" h="1017" extrusionOk="0">
                  <a:moveTo>
                    <a:pt x="1179" y="1"/>
                  </a:moveTo>
                  <a:cubicBezTo>
                    <a:pt x="1136" y="1"/>
                    <a:pt x="1093" y="19"/>
                    <a:pt x="1060" y="52"/>
                  </a:cubicBezTo>
                  <a:lnTo>
                    <a:pt x="548" y="600"/>
                  </a:lnTo>
                  <a:lnTo>
                    <a:pt x="322" y="326"/>
                  </a:lnTo>
                  <a:cubicBezTo>
                    <a:pt x="287" y="277"/>
                    <a:pt x="240" y="253"/>
                    <a:pt x="191" y="253"/>
                  </a:cubicBezTo>
                  <a:cubicBezTo>
                    <a:pt x="155" y="253"/>
                    <a:pt x="119" y="265"/>
                    <a:pt x="84" y="290"/>
                  </a:cubicBezTo>
                  <a:cubicBezTo>
                    <a:pt x="12" y="350"/>
                    <a:pt x="0" y="457"/>
                    <a:pt x="60" y="528"/>
                  </a:cubicBezTo>
                  <a:lnTo>
                    <a:pt x="405" y="957"/>
                  </a:lnTo>
                  <a:cubicBezTo>
                    <a:pt x="429" y="1004"/>
                    <a:pt x="477" y="1016"/>
                    <a:pt x="536" y="1016"/>
                  </a:cubicBezTo>
                  <a:cubicBezTo>
                    <a:pt x="584" y="1016"/>
                    <a:pt x="620" y="1004"/>
                    <a:pt x="655" y="957"/>
                  </a:cubicBezTo>
                  <a:lnTo>
                    <a:pt x="1298" y="278"/>
                  </a:lnTo>
                  <a:cubicBezTo>
                    <a:pt x="1358" y="207"/>
                    <a:pt x="1358" y="100"/>
                    <a:pt x="1274" y="40"/>
                  </a:cubicBezTo>
                  <a:cubicBezTo>
                    <a:pt x="1248" y="13"/>
                    <a:pt x="1214"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76" name="Resim 575">
            <a:extLst>
              <a:ext uri="{FF2B5EF4-FFF2-40B4-BE49-F238E27FC236}">
                <a16:creationId xmlns:a16="http://schemas.microsoft.com/office/drawing/2014/main" id="{D9AF5D34-6CE8-3CC7-6AB2-8C3B244D5F4C}"/>
              </a:ext>
            </a:extLst>
          </p:cNvPr>
          <p:cNvPicPr>
            <a:picLocks noChangeAspect="1"/>
          </p:cNvPicPr>
          <p:nvPr/>
        </p:nvPicPr>
        <p:blipFill>
          <a:blip r:embed="rId2"/>
          <a:stretch>
            <a:fillRect/>
          </a:stretch>
        </p:blipFill>
        <p:spPr>
          <a:xfrm>
            <a:off x="6961013" y="4653930"/>
            <a:ext cx="317500" cy="330200"/>
          </a:xfrm>
          <a:prstGeom prst="rect">
            <a:avLst/>
          </a:prstGeom>
        </p:spPr>
      </p:pic>
      <p:pic>
        <p:nvPicPr>
          <p:cNvPr id="577" name="Resim 576">
            <a:extLst>
              <a:ext uri="{FF2B5EF4-FFF2-40B4-BE49-F238E27FC236}">
                <a16:creationId xmlns:a16="http://schemas.microsoft.com/office/drawing/2014/main" id="{7F9F49F7-9943-1F81-C54E-903EF3740E76}"/>
              </a:ext>
            </a:extLst>
          </p:cNvPr>
          <p:cNvPicPr>
            <a:picLocks noChangeAspect="1"/>
          </p:cNvPicPr>
          <p:nvPr/>
        </p:nvPicPr>
        <p:blipFill>
          <a:blip r:embed="rId3"/>
          <a:stretch>
            <a:fillRect/>
          </a:stretch>
        </p:blipFill>
        <p:spPr>
          <a:xfrm>
            <a:off x="7634522" y="4653930"/>
            <a:ext cx="330200" cy="330200"/>
          </a:xfrm>
          <a:prstGeom prst="rect">
            <a:avLst/>
          </a:prstGeom>
        </p:spPr>
      </p:pic>
      <p:pic>
        <p:nvPicPr>
          <p:cNvPr id="578" name="Resim 577">
            <a:extLst>
              <a:ext uri="{FF2B5EF4-FFF2-40B4-BE49-F238E27FC236}">
                <a16:creationId xmlns:a16="http://schemas.microsoft.com/office/drawing/2014/main" id="{36A15582-84E3-14A1-F1AE-E87B58CE014C}"/>
              </a:ext>
            </a:extLst>
          </p:cNvPr>
          <p:cNvPicPr>
            <a:picLocks noChangeAspect="1"/>
          </p:cNvPicPr>
          <p:nvPr/>
        </p:nvPicPr>
        <p:blipFill>
          <a:blip r:embed="rId4"/>
          <a:stretch>
            <a:fillRect/>
          </a:stretch>
        </p:blipFill>
        <p:spPr>
          <a:xfrm>
            <a:off x="8277062" y="4649676"/>
            <a:ext cx="482600" cy="342900"/>
          </a:xfrm>
          <a:prstGeom prst="rect">
            <a:avLst/>
          </a:prstGeom>
        </p:spPr>
      </p:pic>
      <p:pic>
        <p:nvPicPr>
          <p:cNvPr id="579" name="Resim 578">
            <a:extLst>
              <a:ext uri="{FF2B5EF4-FFF2-40B4-BE49-F238E27FC236}">
                <a16:creationId xmlns:a16="http://schemas.microsoft.com/office/drawing/2014/main" id="{26909F29-9732-DCE7-C126-2A154BBEC217}"/>
              </a:ext>
            </a:extLst>
          </p:cNvPr>
          <p:cNvPicPr>
            <a:picLocks noChangeAspect="1"/>
          </p:cNvPicPr>
          <p:nvPr/>
        </p:nvPicPr>
        <p:blipFill>
          <a:blip r:embed="rId5"/>
          <a:stretch>
            <a:fillRect/>
          </a:stretch>
        </p:blipFill>
        <p:spPr>
          <a:xfrm>
            <a:off x="9062427" y="4626028"/>
            <a:ext cx="165100" cy="368300"/>
          </a:xfrm>
          <a:prstGeom prst="rect">
            <a:avLst/>
          </a:prstGeom>
        </p:spPr>
      </p:pic>
      <p:pic>
        <p:nvPicPr>
          <p:cNvPr id="580" name="Resim 579">
            <a:extLst>
              <a:ext uri="{FF2B5EF4-FFF2-40B4-BE49-F238E27FC236}">
                <a16:creationId xmlns:a16="http://schemas.microsoft.com/office/drawing/2014/main" id="{1E9D167F-D172-D7DB-DCBC-DA0C7EC23F3B}"/>
              </a:ext>
            </a:extLst>
          </p:cNvPr>
          <p:cNvPicPr>
            <a:picLocks noChangeAspect="1"/>
          </p:cNvPicPr>
          <p:nvPr/>
        </p:nvPicPr>
        <p:blipFill>
          <a:blip r:embed="rId6"/>
          <a:stretch>
            <a:fillRect/>
          </a:stretch>
        </p:blipFill>
        <p:spPr>
          <a:xfrm>
            <a:off x="9668016" y="4634868"/>
            <a:ext cx="330200" cy="330200"/>
          </a:xfrm>
          <a:prstGeom prst="rect">
            <a:avLst/>
          </a:prstGeom>
        </p:spPr>
      </p:pic>
      <p:pic>
        <p:nvPicPr>
          <p:cNvPr id="581" name="Resim 580">
            <a:extLst>
              <a:ext uri="{FF2B5EF4-FFF2-40B4-BE49-F238E27FC236}">
                <a16:creationId xmlns:a16="http://schemas.microsoft.com/office/drawing/2014/main" id="{0B439F3F-E560-AACA-6D31-E4C8827A28F5}"/>
              </a:ext>
            </a:extLst>
          </p:cNvPr>
          <p:cNvPicPr>
            <a:picLocks noChangeAspect="1"/>
          </p:cNvPicPr>
          <p:nvPr/>
        </p:nvPicPr>
        <p:blipFill>
          <a:blip r:embed="rId7"/>
          <a:stretch>
            <a:fillRect/>
          </a:stretch>
        </p:blipFill>
        <p:spPr>
          <a:xfrm>
            <a:off x="10319991" y="4670872"/>
            <a:ext cx="419100" cy="266700"/>
          </a:xfrm>
          <a:prstGeom prst="rect">
            <a:avLst/>
          </a:prstGeom>
        </p:spPr>
      </p:pic>
      <p:pic>
        <p:nvPicPr>
          <p:cNvPr id="582" name="Resim 581">
            <a:extLst>
              <a:ext uri="{FF2B5EF4-FFF2-40B4-BE49-F238E27FC236}">
                <a16:creationId xmlns:a16="http://schemas.microsoft.com/office/drawing/2014/main" id="{8970CB24-A3E1-BAD4-E7DA-E1A72DAB039F}"/>
              </a:ext>
            </a:extLst>
          </p:cNvPr>
          <p:cNvPicPr>
            <a:picLocks noChangeAspect="1"/>
          </p:cNvPicPr>
          <p:nvPr/>
        </p:nvPicPr>
        <p:blipFill>
          <a:blip r:embed="rId8"/>
          <a:stretch>
            <a:fillRect/>
          </a:stretch>
        </p:blipFill>
        <p:spPr>
          <a:xfrm>
            <a:off x="11064268" y="4625089"/>
            <a:ext cx="304800" cy="304800"/>
          </a:xfrm>
          <a:prstGeom prst="rect">
            <a:avLst/>
          </a:prstGeom>
        </p:spPr>
      </p:pic>
      <p:sp>
        <p:nvSpPr>
          <p:cNvPr id="583" name="Slayt Numarası Yer Tutucusu 2">
            <a:extLst>
              <a:ext uri="{FF2B5EF4-FFF2-40B4-BE49-F238E27FC236}">
                <a16:creationId xmlns:a16="http://schemas.microsoft.com/office/drawing/2014/main" id="{FF392EF1-A899-48C2-373F-E447FE19E087}"/>
              </a:ext>
            </a:extLst>
          </p:cNvPr>
          <p:cNvSpPr>
            <a:spLocks noGrp="1"/>
          </p:cNvSpPr>
          <p:nvPr>
            <p:ph type="sldNum" sz="quarter" idx="10"/>
          </p:nvPr>
        </p:nvSpPr>
        <p:spPr>
          <a:xfrm>
            <a:off x="11108580" y="305289"/>
            <a:ext cx="1083420" cy="365125"/>
          </a:xfrm>
        </p:spPr>
        <p:txBody>
          <a:bodyPr/>
          <a:lstStyle/>
          <a:p>
            <a:fld id="{2F62D8D3-5C38-8D43-BD98-13F7A0749A0B}" type="slidenum">
              <a:rPr lang="tr-TR" smtClean="0"/>
              <a:pPr/>
              <a:t>31</a:t>
            </a:fld>
            <a:endParaRPr lang="tr-TR" dirty="0"/>
          </a:p>
        </p:txBody>
      </p:sp>
    </p:spTree>
    <p:extLst>
      <p:ext uri="{BB962C8B-B14F-4D97-AF65-F5344CB8AC3E}">
        <p14:creationId xmlns:p14="http://schemas.microsoft.com/office/powerpoint/2010/main" val="690968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3B725B6-2410-8DBD-1462-B488EB347A0F}"/>
              </a:ext>
            </a:extLst>
          </p:cNvPr>
          <p:cNvSpPr>
            <a:spLocks noGrp="1"/>
          </p:cNvSpPr>
          <p:nvPr>
            <p:ph type="sldNum" sz="quarter" idx="4"/>
          </p:nvPr>
        </p:nvSpPr>
        <p:spPr/>
        <p:txBody>
          <a:bodyPr/>
          <a:lstStyle/>
          <a:p>
            <a:fld id="{2F62D8D3-5C38-8D43-BD98-13F7A0749A0B}" type="slidenum">
              <a:rPr lang="tr-TR" smtClean="0"/>
              <a:pPr/>
              <a:t>32</a:t>
            </a:fld>
            <a:endParaRPr lang="tr-TR" dirty="0"/>
          </a:p>
        </p:txBody>
      </p:sp>
      <p:sp>
        <p:nvSpPr>
          <p:cNvPr id="596" name="Metin Yer Tutucusu 1">
            <a:extLst>
              <a:ext uri="{FF2B5EF4-FFF2-40B4-BE49-F238E27FC236}">
                <a16:creationId xmlns:a16="http://schemas.microsoft.com/office/drawing/2014/main" id="{BE568B86-6A82-83AF-4D59-02F6759CCFC8}"/>
              </a:ext>
            </a:extLst>
          </p:cNvPr>
          <p:cNvSpPr>
            <a:spLocks noGrp="1"/>
          </p:cNvSpPr>
          <p:nvPr>
            <p:ph type="body" sz="quarter" idx="11"/>
          </p:nvPr>
        </p:nvSpPr>
        <p:spPr>
          <a:xfrm>
            <a:off x="2305879" y="265618"/>
            <a:ext cx="7566992" cy="714375"/>
          </a:xfrm>
        </p:spPr>
        <p:txBody>
          <a:bodyPr>
            <a:noAutofit/>
          </a:bodyPr>
          <a:lstStyle/>
          <a:p>
            <a:pPr algn="ctr">
              <a:lnSpc>
                <a:spcPct val="100000"/>
              </a:lnSpc>
            </a:pPr>
            <a:r>
              <a:rPr lang="tr-TR" sz="3000" dirty="0" err="1">
                <a:solidFill>
                  <a:srgbClr val="8E1438"/>
                </a:solidFill>
                <a:latin typeface="Gotham Medium" pitchFamily="2" charset="0"/>
                <a:cs typeface="Gotham Medium" pitchFamily="2" charset="0"/>
              </a:rPr>
              <a:t>You</a:t>
            </a:r>
            <a:r>
              <a:rPr lang="tr-TR" sz="3000" dirty="0">
                <a:solidFill>
                  <a:srgbClr val="8E1438"/>
                </a:solidFill>
                <a:latin typeface="Gotham Medium" pitchFamily="2" charset="0"/>
                <a:cs typeface="Gotham Medium" pitchFamily="2" charset="0"/>
              </a:rPr>
              <a:t> can </a:t>
            </a:r>
            <a:r>
              <a:rPr lang="tr-TR" sz="3000" dirty="0" err="1">
                <a:solidFill>
                  <a:srgbClr val="8E1438"/>
                </a:solidFill>
                <a:latin typeface="Gotham Medium" pitchFamily="2" charset="0"/>
                <a:cs typeface="Gotham Medium" pitchFamily="2" charset="0"/>
              </a:rPr>
              <a:t>use</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icons</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by</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copy</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and</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paste</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method</a:t>
            </a:r>
            <a:r>
              <a:rPr lang="tr-TR" sz="3000" dirty="0">
                <a:solidFill>
                  <a:srgbClr val="8E1438"/>
                </a:solidFill>
                <a:latin typeface="Gotham Medium" pitchFamily="2" charset="0"/>
                <a:cs typeface="Gotham Medium" pitchFamily="2" charset="0"/>
              </a:rPr>
              <a:t>.</a:t>
            </a:r>
          </a:p>
        </p:txBody>
      </p:sp>
      <p:grpSp>
        <p:nvGrpSpPr>
          <p:cNvPr id="3" name="Google Shape;13729;p88">
            <a:extLst>
              <a:ext uri="{FF2B5EF4-FFF2-40B4-BE49-F238E27FC236}">
                <a16:creationId xmlns:a16="http://schemas.microsoft.com/office/drawing/2014/main" id="{954E4D9D-06D0-AB64-84D6-781FED5B7BD5}"/>
              </a:ext>
            </a:extLst>
          </p:cNvPr>
          <p:cNvGrpSpPr/>
          <p:nvPr/>
        </p:nvGrpSpPr>
        <p:grpSpPr>
          <a:xfrm>
            <a:off x="3312334" y="1419449"/>
            <a:ext cx="534497" cy="582083"/>
            <a:chOff x="6675256" y="1516169"/>
            <a:chExt cx="327823" cy="357009"/>
          </a:xfrm>
          <a:solidFill>
            <a:srgbClr val="8E1438"/>
          </a:solidFill>
        </p:grpSpPr>
        <p:sp>
          <p:nvSpPr>
            <p:cNvPr id="4" name="Google Shape;13730;p88">
              <a:extLst>
                <a:ext uri="{FF2B5EF4-FFF2-40B4-BE49-F238E27FC236}">
                  <a16:creationId xmlns:a16="http://schemas.microsoft.com/office/drawing/2014/main" id="{914DCC96-E1A2-F58A-A3D5-361457B43A7E}"/>
                </a:ext>
              </a:extLst>
            </p:cNvPr>
            <p:cNvSpPr/>
            <p:nvPr/>
          </p:nvSpPr>
          <p:spPr>
            <a:xfrm>
              <a:off x="6675256" y="1516169"/>
              <a:ext cx="111078" cy="188737"/>
            </a:xfrm>
            <a:custGeom>
              <a:avLst/>
              <a:gdLst/>
              <a:ahLst/>
              <a:cxnLst/>
              <a:rect l="l" t="t" r="r" b="b"/>
              <a:pathLst>
                <a:path w="3490" h="5930" extrusionOk="0">
                  <a:moveTo>
                    <a:pt x="1703" y="334"/>
                  </a:moveTo>
                  <a:cubicBezTo>
                    <a:pt x="2001" y="334"/>
                    <a:pt x="2239" y="548"/>
                    <a:pt x="2239" y="786"/>
                  </a:cubicBezTo>
                  <a:lnTo>
                    <a:pt x="2239" y="810"/>
                  </a:lnTo>
                  <a:cubicBezTo>
                    <a:pt x="2072" y="739"/>
                    <a:pt x="1894" y="715"/>
                    <a:pt x="1703" y="715"/>
                  </a:cubicBezTo>
                  <a:cubicBezTo>
                    <a:pt x="1513" y="715"/>
                    <a:pt x="1334" y="751"/>
                    <a:pt x="1168" y="810"/>
                  </a:cubicBezTo>
                  <a:lnTo>
                    <a:pt x="1168" y="786"/>
                  </a:lnTo>
                  <a:cubicBezTo>
                    <a:pt x="1168" y="536"/>
                    <a:pt x="1406" y="334"/>
                    <a:pt x="1703" y="334"/>
                  </a:cubicBezTo>
                  <a:close/>
                  <a:moveTo>
                    <a:pt x="1680" y="1037"/>
                  </a:moveTo>
                  <a:cubicBezTo>
                    <a:pt x="2263" y="1037"/>
                    <a:pt x="2739" y="1513"/>
                    <a:pt x="2739" y="2096"/>
                  </a:cubicBezTo>
                  <a:cubicBezTo>
                    <a:pt x="2739" y="2215"/>
                    <a:pt x="2727" y="2322"/>
                    <a:pt x="2680" y="2418"/>
                  </a:cubicBezTo>
                  <a:cubicBezTo>
                    <a:pt x="2215" y="1941"/>
                    <a:pt x="1406" y="1763"/>
                    <a:pt x="1358" y="1751"/>
                  </a:cubicBezTo>
                  <a:cubicBezTo>
                    <a:pt x="1346" y="1748"/>
                    <a:pt x="1334" y="1746"/>
                    <a:pt x="1321" y="1746"/>
                  </a:cubicBezTo>
                  <a:cubicBezTo>
                    <a:pt x="1283" y="1746"/>
                    <a:pt x="1245" y="1760"/>
                    <a:pt x="1227" y="1787"/>
                  </a:cubicBezTo>
                  <a:cubicBezTo>
                    <a:pt x="1179" y="1810"/>
                    <a:pt x="1168" y="1858"/>
                    <a:pt x="1168" y="1918"/>
                  </a:cubicBezTo>
                  <a:cubicBezTo>
                    <a:pt x="1168" y="1929"/>
                    <a:pt x="1144" y="2037"/>
                    <a:pt x="1025" y="2156"/>
                  </a:cubicBezTo>
                  <a:cubicBezTo>
                    <a:pt x="965" y="2215"/>
                    <a:pt x="965" y="2322"/>
                    <a:pt x="1025" y="2394"/>
                  </a:cubicBezTo>
                  <a:cubicBezTo>
                    <a:pt x="1053" y="2428"/>
                    <a:pt x="1092" y="2443"/>
                    <a:pt x="1133" y="2443"/>
                  </a:cubicBezTo>
                  <a:cubicBezTo>
                    <a:pt x="1178" y="2443"/>
                    <a:pt x="1225" y="2425"/>
                    <a:pt x="1263" y="2394"/>
                  </a:cubicBezTo>
                  <a:cubicBezTo>
                    <a:pt x="1358" y="2299"/>
                    <a:pt x="1418" y="2215"/>
                    <a:pt x="1441" y="2120"/>
                  </a:cubicBezTo>
                  <a:cubicBezTo>
                    <a:pt x="1727" y="2215"/>
                    <a:pt x="2299" y="2406"/>
                    <a:pt x="2549" y="2775"/>
                  </a:cubicBezTo>
                  <a:cubicBezTo>
                    <a:pt x="2501" y="3192"/>
                    <a:pt x="2132" y="3513"/>
                    <a:pt x="1703" y="3513"/>
                  </a:cubicBezTo>
                  <a:cubicBezTo>
                    <a:pt x="1239" y="3513"/>
                    <a:pt x="870" y="3168"/>
                    <a:pt x="822" y="2715"/>
                  </a:cubicBezTo>
                  <a:cubicBezTo>
                    <a:pt x="822" y="2691"/>
                    <a:pt x="810" y="2680"/>
                    <a:pt x="787" y="2644"/>
                  </a:cubicBezTo>
                  <a:cubicBezTo>
                    <a:pt x="691" y="2477"/>
                    <a:pt x="632" y="2287"/>
                    <a:pt x="632" y="2096"/>
                  </a:cubicBezTo>
                  <a:cubicBezTo>
                    <a:pt x="632" y="1513"/>
                    <a:pt x="1108" y="1037"/>
                    <a:pt x="1680" y="1037"/>
                  </a:cubicBezTo>
                  <a:close/>
                  <a:moveTo>
                    <a:pt x="2061" y="3775"/>
                  </a:moveTo>
                  <a:lnTo>
                    <a:pt x="2061" y="3954"/>
                  </a:lnTo>
                  <a:cubicBezTo>
                    <a:pt x="2061" y="4013"/>
                    <a:pt x="2072" y="4073"/>
                    <a:pt x="2108" y="4120"/>
                  </a:cubicBezTo>
                  <a:lnTo>
                    <a:pt x="1703" y="4501"/>
                  </a:lnTo>
                  <a:lnTo>
                    <a:pt x="1299" y="4120"/>
                  </a:lnTo>
                  <a:cubicBezTo>
                    <a:pt x="1334" y="4073"/>
                    <a:pt x="1346" y="4013"/>
                    <a:pt x="1346" y="3954"/>
                  </a:cubicBezTo>
                  <a:lnTo>
                    <a:pt x="1346" y="3775"/>
                  </a:lnTo>
                  <a:cubicBezTo>
                    <a:pt x="1465" y="3799"/>
                    <a:pt x="1584" y="3834"/>
                    <a:pt x="1703" y="3834"/>
                  </a:cubicBezTo>
                  <a:cubicBezTo>
                    <a:pt x="1822" y="3834"/>
                    <a:pt x="1953" y="3823"/>
                    <a:pt x="2061" y="3775"/>
                  </a:cubicBezTo>
                  <a:close/>
                  <a:moveTo>
                    <a:pt x="1727" y="1"/>
                  </a:moveTo>
                  <a:cubicBezTo>
                    <a:pt x="1251" y="1"/>
                    <a:pt x="870" y="334"/>
                    <a:pt x="870" y="775"/>
                  </a:cubicBezTo>
                  <a:cubicBezTo>
                    <a:pt x="870" y="846"/>
                    <a:pt x="882" y="906"/>
                    <a:pt x="894" y="977"/>
                  </a:cubicBezTo>
                  <a:cubicBezTo>
                    <a:pt x="560" y="1227"/>
                    <a:pt x="346" y="1632"/>
                    <a:pt x="346" y="2096"/>
                  </a:cubicBezTo>
                  <a:cubicBezTo>
                    <a:pt x="346" y="2334"/>
                    <a:pt x="406" y="2572"/>
                    <a:pt x="537" y="2799"/>
                  </a:cubicBezTo>
                  <a:cubicBezTo>
                    <a:pt x="584" y="3132"/>
                    <a:pt x="775" y="3430"/>
                    <a:pt x="1060" y="3632"/>
                  </a:cubicBezTo>
                  <a:lnTo>
                    <a:pt x="1060" y="3954"/>
                  </a:lnTo>
                  <a:lnTo>
                    <a:pt x="1060" y="3965"/>
                  </a:lnTo>
                  <a:lnTo>
                    <a:pt x="394" y="4299"/>
                  </a:lnTo>
                  <a:cubicBezTo>
                    <a:pt x="156" y="4418"/>
                    <a:pt x="1" y="4656"/>
                    <a:pt x="1" y="4906"/>
                  </a:cubicBezTo>
                  <a:lnTo>
                    <a:pt x="1" y="5775"/>
                  </a:lnTo>
                  <a:cubicBezTo>
                    <a:pt x="1" y="5859"/>
                    <a:pt x="84" y="5930"/>
                    <a:pt x="167" y="5930"/>
                  </a:cubicBezTo>
                  <a:cubicBezTo>
                    <a:pt x="263" y="5930"/>
                    <a:pt x="334" y="5859"/>
                    <a:pt x="334" y="5775"/>
                  </a:cubicBezTo>
                  <a:lnTo>
                    <a:pt x="334" y="4906"/>
                  </a:lnTo>
                  <a:cubicBezTo>
                    <a:pt x="334" y="4775"/>
                    <a:pt x="406" y="4644"/>
                    <a:pt x="525" y="4585"/>
                  </a:cubicBezTo>
                  <a:lnTo>
                    <a:pt x="1072" y="4311"/>
                  </a:lnTo>
                  <a:lnTo>
                    <a:pt x="1584" y="4787"/>
                  </a:lnTo>
                  <a:lnTo>
                    <a:pt x="1584" y="5775"/>
                  </a:lnTo>
                  <a:cubicBezTo>
                    <a:pt x="1584" y="5859"/>
                    <a:pt x="1656" y="5930"/>
                    <a:pt x="1751" y="5930"/>
                  </a:cubicBezTo>
                  <a:cubicBezTo>
                    <a:pt x="1834" y="5930"/>
                    <a:pt x="1906" y="5859"/>
                    <a:pt x="1906" y="5775"/>
                  </a:cubicBezTo>
                  <a:lnTo>
                    <a:pt x="1906" y="4787"/>
                  </a:lnTo>
                  <a:lnTo>
                    <a:pt x="2418" y="4311"/>
                  </a:lnTo>
                  <a:lnTo>
                    <a:pt x="2965" y="4585"/>
                  </a:lnTo>
                  <a:cubicBezTo>
                    <a:pt x="3084" y="4644"/>
                    <a:pt x="3156" y="4763"/>
                    <a:pt x="3156" y="4906"/>
                  </a:cubicBezTo>
                  <a:lnTo>
                    <a:pt x="3156" y="5775"/>
                  </a:lnTo>
                  <a:cubicBezTo>
                    <a:pt x="3156" y="5859"/>
                    <a:pt x="3239" y="5930"/>
                    <a:pt x="3323" y="5930"/>
                  </a:cubicBezTo>
                  <a:cubicBezTo>
                    <a:pt x="3406" y="5930"/>
                    <a:pt x="3489" y="5859"/>
                    <a:pt x="3489" y="5775"/>
                  </a:cubicBezTo>
                  <a:lnTo>
                    <a:pt x="3489" y="4906"/>
                  </a:lnTo>
                  <a:cubicBezTo>
                    <a:pt x="3442" y="4656"/>
                    <a:pt x="3299" y="4418"/>
                    <a:pt x="3073" y="4299"/>
                  </a:cubicBezTo>
                  <a:lnTo>
                    <a:pt x="2406" y="3965"/>
                  </a:lnTo>
                  <a:lnTo>
                    <a:pt x="2406" y="3954"/>
                  </a:lnTo>
                  <a:lnTo>
                    <a:pt x="2406" y="3632"/>
                  </a:lnTo>
                  <a:cubicBezTo>
                    <a:pt x="2668" y="3430"/>
                    <a:pt x="2858" y="3132"/>
                    <a:pt x="2918" y="2799"/>
                  </a:cubicBezTo>
                  <a:cubicBezTo>
                    <a:pt x="3037" y="2584"/>
                    <a:pt x="3120" y="2346"/>
                    <a:pt x="3120" y="2096"/>
                  </a:cubicBezTo>
                  <a:cubicBezTo>
                    <a:pt x="3120" y="1632"/>
                    <a:pt x="2894" y="1227"/>
                    <a:pt x="2561" y="977"/>
                  </a:cubicBezTo>
                  <a:cubicBezTo>
                    <a:pt x="2573" y="917"/>
                    <a:pt x="2596" y="846"/>
                    <a:pt x="2596" y="775"/>
                  </a:cubicBezTo>
                  <a:cubicBezTo>
                    <a:pt x="2596" y="334"/>
                    <a:pt x="2203"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731;p88">
              <a:extLst>
                <a:ext uri="{FF2B5EF4-FFF2-40B4-BE49-F238E27FC236}">
                  <a16:creationId xmlns:a16="http://schemas.microsoft.com/office/drawing/2014/main" id="{01B0BB1A-DD07-3D2C-F42D-F453DC94AB7A}"/>
                </a:ext>
              </a:extLst>
            </p:cNvPr>
            <p:cNvSpPr/>
            <p:nvPr/>
          </p:nvSpPr>
          <p:spPr>
            <a:xfrm>
              <a:off x="6696103" y="1679507"/>
              <a:ext cx="10630" cy="26162"/>
            </a:xfrm>
            <a:custGeom>
              <a:avLst/>
              <a:gdLst/>
              <a:ahLst/>
              <a:cxnLst/>
              <a:rect l="l" t="t" r="r" b="b"/>
              <a:pathLst>
                <a:path w="334" h="822" extrusionOk="0">
                  <a:moveTo>
                    <a:pt x="167" y="0"/>
                  </a:moveTo>
                  <a:cubicBezTo>
                    <a:pt x="84" y="0"/>
                    <a:pt x="1" y="72"/>
                    <a:pt x="1" y="167"/>
                  </a:cubicBezTo>
                  <a:lnTo>
                    <a:pt x="1" y="655"/>
                  </a:lnTo>
                  <a:cubicBezTo>
                    <a:pt x="1" y="738"/>
                    <a:pt x="84" y="822"/>
                    <a:pt x="167" y="822"/>
                  </a:cubicBezTo>
                  <a:cubicBezTo>
                    <a:pt x="263" y="822"/>
                    <a:pt x="334" y="738"/>
                    <a:pt x="334" y="655"/>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3732;p88">
              <a:extLst>
                <a:ext uri="{FF2B5EF4-FFF2-40B4-BE49-F238E27FC236}">
                  <a16:creationId xmlns:a16="http://schemas.microsoft.com/office/drawing/2014/main" id="{57F14410-C4B6-BBA7-DF90-B982348513E7}"/>
                </a:ext>
              </a:extLst>
            </p:cNvPr>
            <p:cNvSpPr/>
            <p:nvPr/>
          </p:nvSpPr>
          <p:spPr>
            <a:xfrm>
              <a:off x="6752183" y="1679507"/>
              <a:ext cx="10280" cy="26162"/>
            </a:xfrm>
            <a:custGeom>
              <a:avLst/>
              <a:gdLst/>
              <a:ahLst/>
              <a:cxnLst/>
              <a:rect l="l" t="t" r="r" b="b"/>
              <a:pathLst>
                <a:path w="323" h="822" extrusionOk="0">
                  <a:moveTo>
                    <a:pt x="167" y="0"/>
                  </a:moveTo>
                  <a:cubicBezTo>
                    <a:pt x="72" y="0"/>
                    <a:pt x="1" y="72"/>
                    <a:pt x="1" y="167"/>
                  </a:cubicBezTo>
                  <a:lnTo>
                    <a:pt x="1" y="655"/>
                  </a:lnTo>
                  <a:cubicBezTo>
                    <a:pt x="1" y="738"/>
                    <a:pt x="72" y="822"/>
                    <a:pt x="167" y="822"/>
                  </a:cubicBezTo>
                  <a:cubicBezTo>
                    <a:pt x="251" y="822"/>
                    <a:pt x="322" y="738"/>
                    <a:pt x="322" y="655"/>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733;p88">
              <a:extLst>
                <a:ext uri="{FF2B5EF4-FFF2-40B4-BE49-F238E27FC236}">
                  <a16:creationId xmlns:a16="http://schemas.microsoft.com/office/drawing/2014/main" id="{DA7EE063-9662-3335-1A59-6D7BC1FA1ADB}"/>
                </a:ext>
              </a:extLst>
            </p:cNvPr>
            <p:cNvSpPr/>
            <p:nvPr/>
          </p:nvSpPr>
          <p:spPr>
            <a:xfrm>
              <a:off x="6919310" y="1734060"/>
              <a:ext cx="45131" cy="15946"/>
            </a:xfrm>
            <a:custGeom>
              <a:avLst/>
              <a:gdLst/>
              <a:ahLst/>
              <a:cxnLst/>
              <a:rect l="l" t="t" r="r" b="b"/>
              <a:pathLst>
                <a:path w="1418" h="501" extrusionOk="0">
                  <a:moveTo>
                    <a:pt x="167" y="1"/>
                  </a:moveTo>
                  <a:cubicBezTo>
                    <a:pt x="72" y="1"/>
                    <a:pt x="0" y="72"/>
                    <a:pt x="0" y="156"/>
                  </a:cubicBezTo>
                  <a:cubicBezTo>
                    <a:pt x="0" y="251"/>
                    <a:pt x="72" y="322"/>
                    <a:pt x="167" y="322"/>
                  </a:cubicBezTo>
                  <a:cubicBezTo>
                    <a:pt x="346" y="322"/>
                    <a:pt x="881" y="358"/>
                    <a:pt x="1143" y="489"/>
                  </a:cubicBezTo>
                  <a:cubicBezTo>
                    <a:pt x="1179" y="501"/>
                    <a:pt x="1191" y="501"/>
                    <a:pt x="1227" y="501"/>
                  </a:cubicBezTo>
                  <a:cubicBezTo>
                    <a:pt x="1286" y="501"/>
                    <a:pt x="1346" y="477"/>
                    <a:pt x="1370" y="417"/>
                  </a:cubicBezTo>
                  <a:cubicBezTo>
                    <a:pt x="1417" y="334"/>
                    <a:pt x="1382" y="239"/>
                    <a:pt x="1298" y="191"/>
                  </a:cubicBezTo>
                  <a:cubicBezTo>
                    <a:pt x="905" y="1"/>
                    <a:pt x="19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734;p88">
              <a:extLst>
                <a:ext uri="{FF2B5EF4-FFF2-40B4-BE49-F238E27FC236}">
                  <a16:creationId xmlns:a16="http://schemas.microsoft.com/office/drawing/2014/main" id="{7301638D-8537-6C24-B155-C351F1C03DE4}"/>
                </a:ext>
              </a:extLst>
            </p:cNvPr>
            <p:cNvSpPr/>
            <p:nvPr/>
          </p:nvSpPr>
          <p:spPr>
            <a:xfrm>
              <a:off x="6879907" y="1706020"/>
              <a:ext cx="123172" cy="167158"/>
            </a:xfrm>
            <a:custGeom>
              <a:avLst/>
              <a:gdLst/>
              <a:ahLst/>
              <a:cxnLst/>
              <a:rect l="l" t="t" r="r" b="b"/>
              <a:pathLst>
                <a:path w="3870" h="5252" extrusionOk="0">
                  <a:moveTo>
                    <a:pt x="3001" y="310"/>
                  </a:moveTo>
                  <a:lnTo>
                    <a:pt x="3001" y="989"/>
                  </a:lnTo>
                  <a:cubicBezTo>
                    <a:pt x="3001" y="1096"/>
                    <a:pt x="2965" y="1215"/>
                    <a:pt x="2917" y="1310"/>
                  </a:cubicBezTo>
                  <a:lnTo>
                    <a:pt x="2834" y="1477"/>
                  </a:lnTo>
                  <a:cubicBezTo>
                    <a:pt x="2822" y="1501"/>
                    <a:pt x="2822" y="1513"/>
                    <a:pt x="2822" y="1549"/>
                  </a:cubicBezTo>
                  <a:lnTo>
                    <a:pt x="2822" y="1906"/>
                  </a:lnTo>
                  <a:cubicBezTo>
                    <a:pt x="2822" y="2144"/>
                    <a:pt x="2727" y="2370"/>
                    <a:pt x="2548" y="2537"/>
                  </a:cubicBezTo>
                  <a:cubicBezTo>
                    <a:pt x="2381" y="2727"/>
                    <a:pt x="2167" y="2811"/>
                    <a:pt x="1905" y="2811"/>
                  </a:cubicBezTo>
                  <a:cubicBezTo>
                    <a:pt x="1429" y="2799"/>
                    <a:pt x="1048" y="2382"/>
                    <a:pt x="1048" y="1870"/>
                  </a:cubicBezTo>
                  <a:lnTo>
                    <a:pt x="1048" y="1560"/>
                  </a:lnTo>
                  <a:cubicBezTo>
                    <a:pt x="1048" y="1525"/>
                    <a:pt x="1048" y="1513"/>
                    <a:pt x="1036" y="1489"/>
                  </a:cubicBezTo>
                  <a:lnTo>
                    <a:pt x="929" y="1275"/>
                  </a:lnTo>
                  <a:cubicBezTo>
                    <a:pt x="893" y="1203"/>
                    <a:pt x="869" y="1108"/>
                    <a:pt x="869" y="1037"/>
                  </a:cubicBezTo>
                  <a:lnTo>
                    <a:pt x="869" y="1025"/>
                  </a:lnTo>
                  <a:cubicBezTo>
                    <a:pt x="869" y="632"/>
                    <a:pt x="1179" y="310"/>
                    <a:pt x="1584" y="310"/>
                  </a:cubicBezTo>
                  <a:close/>
                  <a:moveTo>
                    <a:pt x="2310" y="3084"/>
                  </a:moveTo>
                  <a:cubicBezTo>
                    <a:pt x="2310" y="3120"/>
                    <a:pt x="2322" y="3180"/>
                    <a:pt x="2346" y="3227"/>
                  </a:cubicBezTo>
                  <a:lnTo>
                    <a:pt x="2191" y="3358"/>
                  </a:lnTo>
                  <a:cubicBezTo>
                    <a:pt x="2119" y="3430"/>
                    <a:pt x="2024" y="3465"/>
                    <a:pt x="1941" y="3465"/>
                  </a:cubicBezTo>
                  <a:cubicBezTo>
                    <a:pt x="1846" y="3465"/>
                    <a:pt x="1750" y="3418"/>
                    <a:pt x="1679" y="3358"/>
                  </a:cubicBezTo>
                  <a:lnTo>
                    <a:pt x="1548" y="3227"/>
                  </a:lnTo>
                  <a:cubicBezTo>
                    <a:pt x="1560" y="3180"/>
                    <a:pt x="1584" y="3120"/>
                    <a:pt x="1584" y="3084"/>
                  </a:cubicBezTo>
                  <a:cubicBezTo>
                    <a:pt x="1679" y="3108"/>
                    <a:pt x="1786" y="3132"/>
                    <a:pt x="1905" y="3132"/>
                  </a:cubicBezTo>
                  <a:lnTo>
                    <a:pt x="1953" y="3132"/>
                  </a:lnTo>
                  <a:cubicBezTo>
                    <a:pt x="2072" y="3132"/>
                    <a:pt x="2203" y="3120"/>
                    <a:pt x="2310" y="3084"/>
                  </a:cubicBezTo>
                  <a:close/>
                  <a:moveTo>
                    <a:pt x="1584" y="1"/>
                  </a:moveTo>
                  <a:cubicBezTo>
                    <a:pt x="1000" y="1"/>
                    <a:pt x="536" y="465"/>
                    <a:pt x="536" y="1037"/>
                  </a:cubicBezTo>
                  <a:lnTo>
                    <a:pt x="536" y="1060"/>
                  </a:lnTo>
                  <a:cubicBezTo>
                    <a:pt x="536" y="1191"/>
                    <a:pt x="572" y="1322"/>
                    <a:pt x="631" y="1441"/>
                  </a:cubicBezTo>
                  <a:lnTo>
                    <a:pt x="715" y="1608"/>
                  </a:lnTo>
                  <a:lnTo>
                    <a:pt x="715" y="1870"/>
                  </a:lnTo>
                  <a:cubicBezTo>
                    <a:pt x="715" y="2311"/>
                    <a:pt x="929" y="2680"/>
                    <a:pt x="1238" y="2918"/>
                  </a:cubicBezTo>
                  <a:lnTo>
                    <a:pt x="1238" y="3061"/>
                  </a:lnTo>
                  <a:cubicBezTo>
                    <a:pt x="1238" y="3156"/>
                    <a:pt x="1179" y="3227"/>
                    <a:pt x="1107" y="3239"/>
                  </a:cubicBezTo>
                  <a:lnTo>
                    <a:pt x="512" y="3406"/>
                  </a:lnTo>
                  <a:cubicBezTo>
                    <a:pt x="214" y="3501"/>
                    <a:pt x="0" y="3763"/>
                    <a:pt x="0" y="4073"/>
                  </a:cubicBezTo>
                  <a:lnTo>
                    <a:pt x="0" y="5085"/>
                  </a:lnTo>
                  <a:cubicBezTo>
                    <a:pt x="0" y="5180"/>
                    <a:pt x="83" y="5251"/>
                    <a:pt x="167" y="5251"/>
                  </a:cubicBezTo>
                  <a:cubicBezTo>
                    <a:pt x="250" y="5251"/>
                    <a:pt x="334" y="5180"/>
                    <a:pt x="334" y="5085"/>
                  </a:cubicBezTo>
                  <a:lnTo>
                    <a:pt x="334" y="4073"/>
                  </a:lnTo>
                  <a:cubicBezTo>
                    <a:pt x="334" y="3918"/>
                    <a:pt x="429" y="3775"/>
                    <a:pt x="595" y="3739"/>
                  </a:cubicBezTo>
                  <a:lnTo>
                    <a:pt x="1191" y="3573"/>
                  </a:lnTo>
                  <a:cubicBezTo>
                    <a:pt x="1238" y="3561"/>
                    <a:pt x="1298" y="3525"/>
                    <a:pt x="1346" y="3513"/>
                  </a:cubicBezTo>
                  <a:lnTo>
                    <a:pt x="1441" y="3620"/>
                  </a:lnTo>
                  <a:cubicBezTo>
                    <a:pt x="1584" y="3751"/>
                    <a:pt x="1738" y="3823"/>
                    <a:pt x="1941" y="3823"/>
                  </a:cubicBezTo>
                  <a:cubicBezTo>
                    <a:pt x="2131" y="3823"/>
                    <a:pt x="2298" y="3751"/>
                    <a:pt x="2429" y="3620"/>
                  </a:cubicBezTo>
                  <a:lnTo>
                    <a:pt x="2536" y="3513"/>
                  </a:lnTo>
                  <a:cubicBezTo>
                    <a:pt x="2572" y="3537"/>
                    <a:pt x="2620" y="3561"/>
                    <a:pt x="2679" y="3573"/>
                  </a:cubicBezTo>
                  <a:lnTo>
                    <a:pt x="3274" y="3739"/>
                  </a:lnTo>
                  <a:cubicBezTo>
                    <a:pt x="3429" y="3775"/>
                    <a:pt x="3548" y="3930"/>
                    <a:pt x="3548" y="4073"/>
                  </a:cubicBezTo>
                  <a:lnTo>
                    <a:pt x="3548" y="5085"/>
                  </a:lnTo>
                  <a:cubicBezTo>
                    <a:pt x="3548" y="5180"/>
                    <a:pt x="3620" y="5251"/>
                    <a:pt x="3703" y="5251"/>
                  </a:cubicBezTo>
                  <a:cubicBezTo>
                    <a:pt x="3798" y="5251"/>
                    <a:pt x="3870" y="5180"/>
                    <a:pt x="3870" y="5085"/>
                  </a:cubicBezTo>
                  <a:lnTo>
                    <a:pt x="3870" y="4073"/>
                  </a:lnTo>
                  <a:cubicBezTo>
                    <a:pt x="3858" y="3763"/>
                    <a:pt x="3655" y="3501"/>
                    <a:pt x="3358" y="3406"/>
                  </a:cubicBezTo>
                  <a:lnTo>
                    <a:pt x="2762" y="3239"/>
                  </a:lnTo>
                  <a:cubicBezTo>
                    <a:pt x="2679" y="3215"/>
                    <a:pt x="2620" y="3156"/>
                    <a:pt x="2620" y="3061"/>
                  </a:cubicBezTo>
                  <a:lnTo>
                    <a:pt x="2620" y="2930"/>
                  </a:lnTo>
                  <a:cubicBezTo>
                    <a:pt x="2679" y="2882"/>
                    <a:pt x="2727" y="2858"/>
                    <a:pt x="2786" y="2799"/>
                  </a:cubicBezTo>
                  <a:cubicBezTo>
                    <a:pt x="3024" y="2561"/>
                    <a:pt x="3155" y="2263"/>
                    <a:pt x="3155" y="1918"/>
                  </a:cubicBezTo>
                  <a:lnTo>
                    <a:pt x="3155" y="1608"/>
                  </a:lnTo>
                  <a:lnTo>
                    <a:pt x="3215" y="1477"/>
                  </a:lnTo>
                  <a:cubicBezTo>
                    <a:pt x="3298" y="1322"/>
                    <a:pt x="3322" y="1179"/>
                    <a:pt x="3322" y="1013"/>
                  </a:cubicBezTo>
                  <a:lnTo>
                    <a:pt x="3322" y="167"/>
                  </a:lnTo>
                  <a:cubicBezTo>
                    <a:pt x="3322" y="72"/>
                    <a:pt x="3251" y="1"/>
                    <a:pt x="3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735;p88">
              <a:extLst>
                <a:ext uri="{FF2B5EF4-FFF2-40B4-BE49-F238E27FC236}">
                  <a16:creationId xmlns:a16="http://schemas.microsoft.com/office/drawing/2014/main" id="{148CA717-294E-209F-ABC8-F70803C59D88}"/>
                </a:ext>
              </a:extLst>
            </p:cNvPr>
            <p:cNvSpPr/>
            <p:nvPr/>
          </p:nvSpPr>
          <p:spPr>
            <a:xfrm>
              <a:off x="6902632" y="1840173"/>
              <a:ext cx="10630" cy="32623"/>
            </a:xfrm>
            <a:custGeom>
              <a:avLst/>
              <a:gdLst/>
              <a:ahLst/>
              <a:cxnLst/>
              <a:rect l="l" t="t" r="r" b="b"/>
              <a:pathLst>
                <a:path w="334" h="1025" extrusionOk="0">
                  <a:moveTo>
                    <a:pt x="167" y="0"/>
                  </a:moveTo>
                  <a:cubicBezTo>
                    <a:pt x="84" y="0"/>
                    <a:pt x="1" y="72"/>
                    <a:pt x="1" y="155"/>
                  </a:cubicBezTo>
                  <a:lnTo>
                    <a:pt x="1" y="858"/>
                  </a:lnTo>
                  <a:cubicBezTo>
                    <a:pt x="1" y="953"/>
                    <a:pt x="84" y="1024"/>
                    <a:pt x="167" y="1024"/>
                  </a:cubicBezTo>
                  <a:cubicBezTo>
                    <a:pt x="262" y="1024"/>
                    <a:pt x="334" y="953"/>
                    <a:pt x="334" y="858"/>
                  </a:cubicBezTo>
                  <a:lnTo>
                    <a:pt x="334" y="155"/>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13736;p88">
              <a:extLst>
                <a:ext uri="{FF2B5EF4-FFF2-40B4-BE49-F238E27FC236}">
                  <a16:creationId xmlns:a16="http://schemas.microsoft.com/office/drawing/2014/main" id="{63DB35A0-CA44-452D-FBE9-8FFDD878894D}"/>
                </a:ext>
              </a:extLst>
            </p:cNvPr>
            <p:cNvSpPr/>
            <p:nvPr/>
          </p:nvSpPr>
          <p:spPr>
            <a:xfrm>
              <a:off x="6970075" y="1840173"/>
              <a:ext cx="10280" cy="32623"/>
            </a:xfrm>
            <a:custGeom>
              <a:avLst/>
              <a:gdLst/>
              <a:ahLst/>
              <a:cxnLst/>
              <a:rect l="l" t="t" r="r" b="b"/>
              <a:pathLst>
                <a:path w="323" h="1025" extrusionOk="0">
                  <a:moveTo>
                    <a:pt x="168" y="0"/>
                  </a:moveTo>
                  <a:cubicBezTo>
                    <a:pt x="72" y="0"/>
                    <a:pt x="1" y="72"/>
                    <a:pt x="1" y="155"/>
                  </a:cubicBezTo>
                  <a:lnTo>
                    <a:pt x="1" y="858"/>
                  </a:lnTo>
                  <a:cubicBezTo>
                    <a:pt x="1" y="953"/>
                    <a:pt x="72" y="1024"/>
                    <a:pt x="168" y="1024"/>
                  </a:cubicBezTo>
                  <a:cubicBezTo>
                    <a:pt x="251" y="1024"/>
                    <a:pt x="322" y="953"/>
                    <a:pt x="322" y="858"/>
                  </a:cubicBezTo>
                  <a:lnTo>
                    <a:pt x="322" y="155"/>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13737;p88">
              <a:extLst>
                <a:ext uri="{FF2B5EF4-FFF2-40B4-BE49-F238E27FC236}">
                  <a16:creationId xmlns:a16="http://schemas.microsoft.com/office/drawing/2014/main" id="{0FC1D71C-C02B-6D7D-687D-A2F9F3F6CE1A}"/>
                </a:ext>
              </a:extLst>
            </p:cNvPr>
            <p:cNvSpPr/>
            <p:nvPr/>
          </p:nvSpPr>
          <p:spPr>
            <a:xfrm>
              <a:off x="6772267" y="1594241"/>
              <a:ext cx="182690" cy="100830"/>
            </a:xfrm>
            <a:custGeom>
              <a:avLst/>
              <a:gdLst/>
              <a:ahLst/>
              <a:cxnLst/>
              <a:rect l="l" t="t" r="r" b="b"/>
              <a:pathLst>
                <a:path w="5740" h="3168" extrusionOk="0">
                  <a:moveTo>
                    <a:pt x="2001" y="0"/>
                  </a:moveTo>
                  <a:cubicBezTo>
                    <a:pt x="1334" y="0"/>
                    <a:pt x="679" y="191"/>
                    <a:pt x="108" y="548"/>
                  </a:cubicBezTo>
                  <a:cubicBezTo>
                    <a:pt x="36" y="596"/>
                    <a:pt x="1" y="691"/>
                    <a:pt x="72" y="774"/>
                  </a:cubicBezTo>
                  <a:cubicBezTo>
                    <a:pt x="95" y="820"/>
                    <a:pt x="148" y="847"/>
                    <a:pt x="202" y="847"/>
                  </a:cubicBezTo>
                  <a:cubicBezTo>
                    <a:pt x="231" y="847"/>
                    <a:pt x="261" y="839"/>
                    <a:pt x="287" y="822"/>
                  </a:cubicBezTo>
                  <a:cubicBezTo>
                    <a:pt x="798" y="489"/>
                    <a:pt x="1394" y="310"/>
                    <a:pt x="2001" y="310"/>
                  </a:cubicBezTo>
                  <a:cubicBezTo>
                    <a:pt x="2763" y="310"/>
                    <a:pt x="3489" y="584"/>
                    <a:pt x="4073" y="1084"/>
                  </a:cubicBezTo>
                  <a:cubicBezTo>
                    <a:pt x="4501" y="1453"/>
                    <a:pt x="4835" y="1953"/>
                    <a:pt x="5013" y="2477"/>
                  </a:cubicBezTo>
                  <a:lnTo>
                    <a:pt x="4739" y="2203"/>
                  </a:lnTo>
                  <a:cubicBezTo>
                    <a:pt x="4710" y="2173"/>
                    <a:pt x="4668" y="2158"/>
                    <a:pt x="4625" y="2158"/>
                  </a:cubicBezTo>
                  <a:cubicBezTo>
                    <a:pt x="4582" y="2158"/>
                    <a:pt x="4537" y="2173"/>
                    <a:pt x="4501" y="2203"/>
                  </a:cubicBezTo>
                  <a:cubicBezTo>
                    <a:pt x="4442" y="2263"/>
                    <a:pt x="4442" y="2370"/>
                    <a:pt x="4501" y="2441"/>
                  </a:cubicBezTo>
                  <a:lnTo>
                    <a:pt x="5168" y="3120"/>
                  </a:lnTo>
                  <a:cubicBezTo>
                    <a:pt x="5204" y="3156"/>
                    <a:pt x="5251" y="3167"/>
                    <a:pt x="5287" y="3167"/>
                  </a:cubicBezTo>
                  <a:lnTo>
                    <a:pt x="5335" y="3167"/>
                  </a:lnTo>
                  <a:cubicBezTo>
                    <a:pt x="5394" y="3156"/>
                    <a:pt x="5442" y="3108"/>
                    <a:pt x="5454" y="3048"/>
                  </a:cubicBezTo>
                  <a:lnTo>
                    <a:pt x="5740" y="2132"/>
                  </a:lnTo>
                  <a:cubicBezTo>
                    <a:pt x="5740" y="2072"/>
                    <a:pt x="5692" y="1977"/>
                    <a:pt x="5609" y="1953"/>
                  </a:cubicBezTo>
                  <a:cubicBezTo>
                    <a:pt x="5589" y="1946"/>
                    <a:pt x="5570" y="1942"/>
                    <a:pt x="5552" y="1942"/>
                  </a:cubicBezTo>
                  <a:cubicBezTo>
                    <a:pt x="5481" y="1942"/>
                    <a:pt x="5423" y="1992"/>
                    <a:pt x="5394" y="2048"/>
                  </a:cubicBezTo>
                  <a:lnTo>
                    <a:pt x="5311" y="2382"/>
                  </a:lnTo>
                  <a:cubicBezTo>
                    <a:pt x="5109" y="1798"/>
                    <a:pt x="4751" y="1262"/>
                    <a:pt x="4275" y="846"/>
                  </a:cubicBezTo>
                  <a:cubicBezTo>
                    <a:pt x="3644" y="298"/>
                    <a:pt x="2834" y="0"/>
                    <a:pt x="2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13738;p88">
              <a:extLst>
                <a:ext uri="{FF2B5EF4-FFF2-40B4-BE49-F238E27FC236}">
                  <a16:creationId xmlns:a16="http://schemas.microsoft.com/office/drawing/2014/main" id="{C3A9A41C-5DB7-A5DD-A46D-26652FCA884D}"/>
                </a:ext>
              </a:extLst>
            </p:cNvPr>
            <p:cNvSpPr/>
            <p:nvPr/>
          </p:nvSpPr>
          <p:spPr>
            <a:xfrm>
              <a:off x="6716950" y="1716268"/>
              <a:ext cx="181926" cy="100448"/>
            </a:xfrm>
            <a:custGeom>
              <a:avLst/>
              <a:gdLst/>
              <a:ahLst/>
              <a:cxnLst/>
              <a:rect l="l" t="t" r="r" b="b"/>
              <a:pathLst>
                <a:path w="5716" h="3156" extrusionOk="0">
                  <a:moveTo>
                    <a:pt x="440" y="0"/>
                  </a:moveTo>
                  <a:cubicBezTo>
                    <a:pt x="421" y="0"/>
                    <a:pt x="401" y="4"/>
                    <a:pt x="381" y="12"/>
                  </a:cubicBezTo>
                  <a:cubicBezTo>
                    <a:pt x="322" y="36"/>
                    <a:pt x="274" y="72"/>
                    <a:pt x="262" y="131"/>
                  </a:cubicBezTo>
                  <a:lnTo>
                    <a:pt x="24" y="1060"/>
                  </a:lnTo>
                  <a:cubicBezTo>
                    <a:pt x="0" y="1155"/>
                    <a:pt x="48" y="1238"/>
                    <a:pt x="143" y="1250"/>
                  </a:cubicBezTo>
                  <a:lnTo>
                    <a:pt x="179" y="1250"/>
                  </a:lnTo>
                  <a:cubicBezTo>
                    <a:pt x="262" y="1250"/>
                    <a:pt x="322" y="1203"/>
                    <a:pt x="346" y="1131"/>
                  </a:cubicBezTo>
                  <a:lnTo>
                    <a:pt x="417" y="834"/>
                  </a:lnTo>
                  <a:cubicBezTo>
                    <a:pt x="631" y="1405"/>
                    <a:pt x="977" y="1905"/>
                    <a:pt x="1429" y="2310"/>
                  </a:cubicBezTo>
                  <a:cubicBezTo>
                    <a:pt x="2072" y="2858"/>
                    <a:pt x="2882" y="3155"/>
                    <a:pt x="3715" y="3155"/>
                  </a:cubicBezTo>
                  <a:cubicBezTo>
                    <a:pt x="4382" y="3155"/>
                    <a:pt x="5037" y="2965"/>
                    <a:pt x="5596" y="2608"/>
                  </a:cubicBezTo>
                  <a:cubicBezTo>
                    <a:pt x="5692" y="2560"/>
                    <a:pt x="5715" y="2465"/>
                    <a:pt x="5656" y="2381"/>
                  </a:cubicBezTo>
                  <a:cubicBezTo>
                    <a:pt x="5634" y="2338"/>
                    <a:pt x="5586" y="2312"/>
                    <a:pt x="5535" y="2312"/>
                  </a:cubicBezTo>
                  <a:cubicBezTo>
                    <a:pt x="5503" y="2312"/>
                    <a:pt x="5469" y="2322"/>
                    <a:pt x="5442" y="2346"/>
                  </a:cubicBezTo>
                  <a:cubicBezTo>
                    <a:pt x="4930" y="2667"/>
                    <a:pt x="4334" y="2846"/>
                    <a:pt x="3727" y="2846"/>
                  </a:cubicBezTo>
                  <a:cubicBezTo>
                    <a:pt x="2965" y="2846"/>
                    <a:pt x="2239" y="2572"/>
                    <a:pt x="1655" y="2072"/>
                  </a:cubicBezTo>
                  <a:cubicBezTo>
                    <a:pt x="1227" y="1703"/>
                    <a:pt x="893" y="1203"/>
                    <a:pt x="715" y="679"/>
                  </a:cubicBezTo>
                  <a:lnTo>
                    <a:pt x="715" y="679"/>
                  </a:lnTo>
                  <a:lnTo>
                    <a:pt x="1012" y="953"/>
                  </a:lnTo>
                  <a:cubicBezTo>
                    <a:pt x="1041" y="981"/>
                    <a:pt x="1080" y="996"/>
                    <a:pt x="1121" y="996"/>
                  </a:cubicBezTo>
                  <a:cubicBezTo>
                    <a:pt x="1166" y="996"/>
                    <a:pt x="1213" y="978"/>
                    <a:pt x="1251" y="941"/>
                  </a:cubicBezTo>
                  <a:cubicBezTo>
                    <a:pt x="1310" y="881"/>
                    <a:pt x="1310" y="774"/>
                    <a:pt x="1239" y="703"/>
                  </a:cubicBezTo>
                  <a:lnTo>
                    <a:pt x="536" y="48"/>
                  </a:lnTo>
                  <a:cubicBezTo>
                    <a:pt x="512" y="16"/>
                    <a:pt x="478" y="0"/>
                    <a:pt x="4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13739;p88">
            <a:extLst>
              <a:ext uri="{FF2B5EF4-FFF2-40B4-BE49-F238E27FC236}">
                <a16:creationId xmlns:a16="http://schemas.microsoft.com/office/drawing/2014/main" id="{84F58025-860A-C220-18D7-504F34A52E8C}"/>
              </a:ext>
            </a:extLst>
          </p:cNvPr>
          <p:cNvGrpSpPr/>
          <p:nvPr/>
        </p:nvGrpSpPr>
        <p:grpSpPr>
          <a:xfrm>
            <a:off x="5505121" y="1420072"/>
            <a:ext cx="490595" cy="581460"/>
            <a:chOff x="8020159" y="1516551"/>
            <a:chExt cx="300897" cy="356627"/>
          </a:xfrm>
          <a:solidFill>
            <a:srgbClr val="8E1438"/>
          </a:solidFill>
        </p:grpSpPr>
        <p:sp>
          <p:nvSpPr>
            <p:cNvPr id="591" name="Google Shape;13740;p88">
              <a:extLst>
                <a:ext uri="{FF2B5EF4-FFF2-40B4-BE49-F238E27FC236}">
                  <a16:creationId xmlns:a16="http://schemas.microsoft.com/office/drawing/2014/main" id="{A07D705C-7D8B-EE2E-9CFF-DA0F3404A4CC}"/>
                </a:ext>
              </a:extLst>
            </p:cNvPr>
            <p:cNvSpPr/>
            <p:nvPr/>
          </p:nvSpPr>
          <p:spPr>
            <a:xfrm>
              <a:off x="8126240" y="1669482"/>
              <a:ext cx="88703" cy="30523"/>
            </a:xfrm>
            <a:custGeom>
              <a:avLst/>
              <a:gdLst/>
              <a:ahLst/>
              <a:cxnLst/>
              <a:rect l="l" t="t" r="r" b="b"/>
              <a:pathLst>
                <a:path w="2787" h="959" extrusionOk="0">
                  <a:moveTo>
                    <a:pt x="1144" y="1"/>
                  </a:moveTo>
                  <a:cubicBezTo>
                    <a:pt x="800" y="1"/>
                    <a:pt x="487" y="41"/>
                    <a:pt x="287" y="77"/>
                  </a:cubicBezTo>
                  <a:cubicBezTo>
                    <a:pt x="120" y="101"/>
                    <a:pt x="1" y="244"/>
                    <a:pt x="1" y="411"/>
                  </a:cubicBezTo>
                  <a:lnTo>
                    <a:pt x="1" y="792"/>
                  </a:lnTo>
                  <a:cubicBezTo>
                    <a:pt x="1" y="875"/>
                    <a:pt x="72" y="958"/>
                    <a:pt x="167" y="958"/>
                  </a:cubicBezTo>
                  <a:cubicBezTo>
                    <a:pt x="251" y="958"/>
                    <a:pt x="322" y="875"/>
                    <a:pt x="322" y="792"/>
                  </a:cubicBezTo>
                  <a:lnTo>
                    <a:pt x="322" y="411"/>
                  </a:lnTo>
                  <a:cubicBezTo>
                    <a:pt x="322" y="411"/>
                    <a:pt x="322" y="399"/>
                    <a:pt x="346" y="399"/>
                  </a:cubicBezTo>
                  <a:cubicBezTo>
                    <a:pt x="510" y="379"/>
                    <a:pt x="814" y="344"/>
                    <a:pt x="1164" y="344"/>
                  </a:cubicBezTo>
                  <a:cubicBezTo>
                    <a:pt x="1246" y="344"/>
                    <a:pt x="1331" y="346"/>
                    <a:pt x="1418" y="351"/>
                  </a:cubicBezTo>
                  <a:cubicBezTo>
                    <a:pt x="1918" y="387"/>
                    <a:pt x="2287" y="518"/>
                    <a:pt x="2513" y="744"/>
                  </a:cubicBezTo>
                  <a:cubicBezTo>
                    <a:pt x="2543" y="774"/>
                    <a:pt x="2584" y="789"/>
                    <a:pt x="2628" y="789"/>
                  </a:cubicBezTo>
                  <a:cubicBezTo>
                    <a:pt x="2671" y="789"/>
                    <a:pt x="2715" y="774"/>
                    <a:pt x="2751" y="744"/>
                  </a:cubicBezTo>
                  <a:cubicBezTo>
                    <a:pt x="2787" y="672"/>
                    <a:pt x="2787" y="565"/>
                    <a:pt x="2727" y="494"/>
                  </a:cubicBezTo>
                  <a:cubicBezTo>
                    <a:pt x="2338" y="104"/>
                    <a:pt x="1699" y="1"/>
                    <a:pt x="1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13741;p88">
              <a:extLst>
                <a:ext uri="{FF2B5EF4-FFF2-40B4-BE49-F238E27FC236}">
                  <a16:creationId xmlns:a16="http://schemas.microsoft.com/office/drawing/2014/main" id="{484E70BD-95C0-0E72-A448-1E1CD817E457}"/>
                </a:ext>
              </a:extLst>
            </p:cNvPr>
            <p:cNvSpPr/>
            <p:nvPr/>
          </p:nvSpPr>
          <p:spPr>
            <a:xfrm>
              <a:off x="8069778" y="1621518"/>
              <a:ext cx="200513" cy="251278"/>
            </a:xfrm>
            <a:custGeom>
              <a:avLst/>
              <a:gdLst/>
              <a:ahLst/>
              <a:cxnLst/>
              <a:rect l="l" t="t" r="r" b="b"/>
              <a:pathLst>
                <a:path w="6300" h="7895" extrusionOk="0">
                  <a:moveTo>
                    <a:pt x="4918" y="358"/>
                  </a:moveTo>
                  <a:lnTo>
                    <a:pt x="4918" y="1953"/>
                  </a:lnTo>
                  <a:cubicBezTo>
                    <a:pt x="4918" y="2191"/>
                    <a:pt x="4859" y="2429"/>
                    <a:pt x="4751" y="2644"/>
                  </a:cubicBezTo>
                  <a:cubicBezTo>
                    <a:pt x="4739" y="2656"/>
                    <a:pt x="4739" y="2680"/>
                    <a:pt x="4739" y="2715"/>
                  </a:cubicBezTo>
                  <a:lnTo>
                    <a:pt x="4739" y="3180"/>
                  </a:lnTo>
                  <a:cubicBezTo>
                    <a:pt x="4739" y="3620"/>
                    <a:pt x="4561" y="4037"/>
                    <a:pt x="4227" y="4334"/>
                  </a:cubicBezTo>
                  <a:cubicBezTo>
                    <a:pt x="3935" y="4605"/>
                    <a:pt x="3563" y="4768"/>
                    <a:pt x="3158" y="4768"/>
                  </a:cubicBezTo>
                  <a:cubicBezTo>
                    <a:pt x="3118" y="4768"/>
                    <a:pt x="3077" y="4766"/>
                    <a:pt x="3037" y="4763"/>
                  </a:cubicBezTo>
                  <a:cubicBezTo>
                    <a:pt x="2227" y="4704"/>
                    <a:pt x="1572" y="3977"/>
                    <a:pt x="1572" y="3108"/>
                  </a:cubicBezTo>
                  <a:lnTo>
                    <a:pt x="1572" y="2715"/>
                  </a:lnTo>
                  <a:cubicBezTo>
                    <a:pt x="1572" y="2680"/>
                    <a:pt x="1572" y="2668"/>
                    <a:pt x="1549" y="2644"/>
                  </a:cubicBezTo>
                  <a:cubicBezTo>
                    <a:pt x="1453" y="2418"/>
                    <a:pt x="1394" y="2191"/>
                    <a:pt x="1394" y="1953"/>
                  </a:cubicBezTo>
                  <a:lnTo>
                    <a:pt x="1394" y="1596"/>
                  </a:lnTo>
                  <a:cubicBezTo>
                    <a:pt x="1394" y="905"/>
                    <a:pt x="1941" y="358"/>
                    <a:pt x="2620" y="358"/>
                  </a:cubicBezTo>
                  <a:close/>
                  <a:moveTo>
                    <a:pt x="4049" y="4858"/>
                  </a:moveTo>
                  <a:lnTo>
                    <a:pt x="4049" y="5156"/>
                  </a:lnTo>
                  <a:lnTo>
                    <a:pt x="3156" y="5775"/>
                  </a:lnTo>
                  <a:lnTo>
                    <a:pt x="2263" y="5168"/>
                  </a:lnTo>
                  <a:lnTo>
                    <a:pt x="2263" y="4858"/>
                  </a:lnTo>
                  <a:cubicBezTo>
                    <a:pt x="2489" y="4977"/>
                    <a:pt x="2763" y="5061"/>
                    <a:pt x="3025" y="5073"/>
                  </a:cubicBezTo>
                  <a:lnTo>
                    <a:pt x="3156" y="5073"/>
                  </a:lnTo>
                  <a:cubicBezTo>
                    <a:pt x="3477" y="5073"/>
                    <a:pt x="3775" y="5001"/>
                    <a:pt x="4049" y="4858"/>
                  </a:cubicBezTo>
                  <a:close/>
                  <a:moveTo>
                    <a:pt x="2132" y="5477"/>
                  </a:moveTo>
                  <a:lnTo>
                    <a:pt x="2906" y="6013"/>
                  </a:lnTo>
                  <a:lnTo>
                    <a:pt x="2489" y="6418"/>
                  </a:lnTo>
                  <a:lnTo>
                    <a:pt x="2477" y="6418"/>
                  </a:lnTo>
                  <a:lnTo>
                    <a:pt x="1965" y="5656"/>
                  </a:lnTo>
                  <a:lnTo>
                    <a:pt x="2132" y="5477"/>
                  </a:lnTo>
                  <a:close/>
                  <a:moveTo>
                    <a:pt x="4168" y="5466"/>
                  </a:moveTo>
                  <a:lnTo>
                    <a:pt x="4335" y="5644"/>
                  </a:lnTo>
                  <a:lnTo>
                    <a:pt x="3835" y="6418"/>
                  </a:lnTo>
                  <a:lnTo>
                    <a:pt x="3811" y="6418"/>
                  </a:lnTo>
                  <a:lnTo>
                    <a:pt x="3394" y="6001"/>
                  </a:lnTo>
                  <a:lnTo>
                    <a:pt x="4168" y="5466"/>
                  </a:lnTo>
                  <a:close/>
                  <a:moveTo>
                    <a:pt x="2620" y="1"/>
                  </a:moveTo>
                  <a:cubicBezTo>
                    <a:pt x="1763" y="1"/>
                    <a:pt x="1060" y="703"/>
                    <a:pt x="1060" y="1572"/>
                  </a:cubicBezTo>
                  <a:lnTo>
                    <a:pt x="1060" y="1918"/>
                  </a:lnTo>
                  <a:cubicBezTo>
                    <a:pt x="1060" y="2203"/>
                    <a:pt x="1120" y="2477"/>
                    <a:pt x="1239" y="2727"/>
                  </a:cubicBezTo>
                  <a:lnTo>
                    <a:pt x="1239" y="3096"/>
                  </a:lnTo>
                  <a:cubicBezTo>
                    <a:pt x="1239" y="3703"/>
                    <a:pt x="1513" y="4263"/>
                    <a:pt x="1941" y="4632"/>
                  </a:cubicBezTo>
                  <a:lnTo>
                    <a:pt x="1941" y="5180"/>
                  </a:lnTo>
                  <a:lnTo>
                    <a:pt x="1632" y="5513"/>
                  </a:lnTo>
                  <a:cubicBezTo>
                    <a:pt x="1596" y="5537"/>
                    <a:pt x="1584" y="5585"/>
                    <a:pt x="1584" y="5632"/>
                  </a:cubicBezTo>
                  <a:lnTo>
                    <a:pt x="572" y="6001"/>
                  </a:lnTo>
                  <a:cubicBezTo>
                    <a:pt x="227" y="6120"/>
                    <a:pt x="1" y="6442"/>
                    <a:pt x="1" y="6823"/>
                  </a:cubicBezTo>
                  <a:lnTo>
                    <a:pt x="1" y="7728"/>
                  </a:lnTo>
                  <a:cubicBezTo>
                    <a:pt x="1" y="7823"/>
                    <a:pt x="84" y="7894"/>
                    <a:pt x="167" y="7894"/>
                  </a:cubicBezTo>
                  <a:cubicBezTo>
                    <a:pt x="263" y="7894"/>
                    <a:pt x="334" y="7823"/>
                    <a:pt x="334" y="7728"/>
                  </a:cubicBezTo>
                  <a:lnTo>
                    <a:pt x="334" y="6823"/>
                  </a:lnTo>
                  <a:cubicBezTo>
                    <a:pt x="334" y="6597"/>
                    <a:pt x="477" y="6382"/>
                    <a:pt x="691" y="6311"/>
                  </a:cubicBezTo>
                  <a:lnTo>
                    <a:pt x="1751" y="5930"/>
                  </a:lnTo>
                  <a:lnTo>
                    <a:pt x="2192" y="6597"/>
                  </a:lnTo>
                  <a:cubicBezTo>
                    <a:pt x="2251" y="6680"/>
                    <a:pt x="2346" y="6728"/>
                    <a:pt x="2442" y="6740"/>
                  </a:cubicBezTo>
                  <a:lnTo>
                    <a:pt x="2477" y="6740"/>
                  </a:lnTo>
                  <a:cubicBezTo>
                    <a:pt x="2561" y="6740"/>
                    <a:pt x="2656" y="6716"/>
                    <a:pt x="2715" y="6644"/>
                  </a:cubicBezTo>
                  <a:lnTo>
                    <a:pt x="2977" y="6370"/>
                  </a:lnTo>
                  <a:lnTo>
                    <a:pt x="2977" y="7728"/>
                  </a:lnTo>
                  <a:cubicBezTo>
                    <a:pt x="2977" y="7823"/>
                    <a:pt x="3061" y="7894"/>
                    <a:pt x="3144" y="7894"/>
                  </a:cubicBezTo>
                  <a:cubicBezTo>
                    <a:pt x="3239" y="7894"/>
                    <a:pt x="3311" y="7823"/>
                    <a:pt x="3311" y="7728"/>
                  </a:cubicBezTo>
                  <a:lnTo>
                    <a:pt x="3311" y="6370"/>
                  </a:lnTo>
                  <a:lnTo>
                    <a:pt x="3573" y="6644"/>
                  </a:lnTo>
                  <a:cubicBezTo>
                    <a:pt x="3632" y="6704"/>
                    <a:pt x="3727" y="6740"/>
                    <a:pt x="3811" y="6740"/>
                  </a:cubicBezTo>
                  <a:lnTo>
                    <a:pt x="3846" y="6740"/>
                  </a:lnTo>
                  <a:cubicBezTo>
                    <a:pt x="3954" y="6728"/>
                    <a:pt x="4037" y="6680"/>
                    <a:pt x="4097" y="6597"/>
                  </a:cubicBezTo>
                  <a:lnTo>
                    <a:pt x="4549" y="5930"/>
                  </a:lnTo>
                  <a:lnTo>
                    <a:pt x="5597" y="6311"/>
                  </a:lnTo>
                  <a:cubicBezTo>
                    <a:pt x="5811" y="6382"/>
                    <a:pt x="5954" y="6597"/>
                    <a:pt x="5954" y="6823"/>
                  </a:cubicBezTo>
                  <a:lnTo>
                    <a:pt x="5954" y="7728"/>
                  </a:lnTo>
                  <a:cubicBezTo>
                    <a:pt x="5954" y="7823"/>
                    <a:pt x="6037" y="7894"/>
                    <a:pt x="6121" y="7894"/>
                  </a:cubicBezTo>
                  <a:cubicBezTo>
                    <a:pt x="6204" y="7894"/>
                    <a:pt x="6287" y="7823"/>
                    <a:pt x="6287" y="7728"/>
                  </a:cubicBezTo>
                  <a:lnTo>
                    <a:pt x="6287" y="6823"/>
                  </a:lnTo>
                  <a:cubicBezTo>
                    <a:pt x="6299" y="6466"/>
                    <a:pt x="6073" y="6132"/>
                    <a:pt x="5740" y="6001"/>
                  </a:cubicBezTo>
                  <a:lnTo>
                    <a:pt x="4728" y="5632"/>
                  </a:lnTo>
                  <a:cubicBezTo>
                    <a:pt x="4728" y="5585"/>
                    <a:pt x="4704" y="5537"/>
                    <a:pt x="4680" y="5513"/>
                  </a:cubicBezTo>
                  <a:lnTo>
                    <a:pt x="4370" y="5180"/>
                  </a:lnTo>
                  <a:lnTo>
                    <a:pt x="4370" y="4644"/>
                  </a:lnTo>
                  <a:lnTo>
                    <a:pt x="4454" y="4561"/>
                  </a:lnTo>
                  <a:cubicBezTo>
                    <a:pt x="4847" y="4204"/>
                    <a:pt x="5061" y="3680"/>
                    <a:pt x="5061" y="3156"/>
                  </a:cubicBezTo>
                  <a:lnTo>
                    <a:pt x="5061" y="2727"/>
                  </a:lnTo>
                  <a:cubicBezTo>
                    <a:pt x="5180" y="2477"/>
                    <a:pt x="5240" y="2203"/>
                    <a:pt x="5240" y="1929"/>
                  </a:cubicBezTo>
                  <a:lnTo>
                    <a:pt x="5240" y="167"/>
                  </a:lnTo>
                  <a:cubicBezTo>
                    <a:pt x="5240" y="84"/>
                    <a:pt x="5168" y="1"/>
                    <a:pt x="50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13742;p88">
              <a:extLst>
                <a:ext uri="{FF2B5EF4-FFF2-40B4-BE49-F238E27FC236}">
                  <a16:creationId xmlns:a16="http://schemas.microsoft.com/office/drawing/2014/main" id="{170F7E17-FE4A-504C-0479-6775DB682DE8}"/>
                </a:ext>
              </a:extLst>
            </p:cNvPr>
            <p:cNvSpPr/>
            <p:nvPr/>
          </p:nvSpPr>
          <p:spPr>
            <a:xfrm>
              <a:off x="8103515" y="1851535"/>
              <a:ext cx="10630" cy="21643"/>
            </a:xfrm>
            <a:custGeom>
              <a:avLst/>
              <a:gdLst/>
              <a:ahLst/>
              <a:cxnLst/>
              <a:rect l="l" t="t" r="r" b="b"/>
              <a:pathLst>
                <a:path w="334" h="680" extrusionOk="0">
                  <a:moveTo>
                    <a:pt x="167" y="1"/>
                  </a:moveTo>
                  <a:cubicBezTo>
                    <a:pt x="72" y="1"/>
                    <a:pt x="0" y="72"/>
                    <a:pt x="0" y="155"/>
                  </a:cubicBezTo>
                  <a:lnTo>
                    <a:pt x="0" y="513"/>
                  </a:lnTo>
                  <a:cubicBezTo>
                    <a:pt x="0" y="608"/>
                    <a:pt x="72" y="679"/>
                    <a:pt x="167" y="679"/>
                  </a:cubicBezTo>
                  <a:cubicBezTo>
                    <a:pt x="250" y="679"/>
                    <a:pt x="334" y="608"/>
                    <a:pt x="334" y="513"/>
                  </a:cubicBezTo>
                  <a:lnTo>
                    <a:pt x="334" y="155"/>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13743;p88">
              <a:extLst>
                <a:ext uri="{FF2B5EF4-FFF2-40B4-BE49-F238E27FC236}">
                  <a16:creationId xmlns:a16="http://schemas.microsoft.com/office/drawing/2014/main" id="{750F0E0E-501E-7B77-DDEB-AB095207A2D3}"/>
                </a:ext>
              </a:extLst>
            </p:cNvPr>
            <p:cNvSpPr/>
            <p:nvPr/>
          </p:nvSpPr>
          <p:spPr>
            <a:xfrm>
              <a:off x="8226306" y="1851535"/>
              <a:ext cx="10248" cy="21643"/>
            </a:xfrm>
            <a:custGeom>
              <a:avLst/>
              <a:gdLst/>
              <a:ahLst/>
              <a:cxnLst/>
              <a:rect l="l" t="t" r="r" b="b"/>
              <a:pathLst>
                <a:path w="322" h="680" extrusionOk="0">
                  <a:moveTo>
                    <a:pt x="167" y="1"/>
                  </a:moveTo>
                  <a:cubicBezTo>
                    <a:pt x="71" y="1"/>
                    <a:pt x="0" y="72"/>
                    <a:pt x="0" y="155"/>
                  </a:cubicBezTo>
                  <a:lnTo>
                    <a:pt x="0" y="513"/>
                  </a:lnTo>
                  <a:cubicBezTo>
                    <a:pt x="0" y="608"/>
                    <a:pt x="71" y="679"/>
                    <a:pt x="167" y="679"/>
                  </a:cubicBezTo>
                  <a:cubicBezTo>
                    <a:pt x="250" y="679"/>
                    <a:pt x="322" y="608"/>
                    <a:pt x="322" y="513"/>
                  </a:cubicBezTo>
                  <a:lnTo>
                    <a:pt x="322" y="155"/>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13744;p88">
              <a:extLst>
                <a:ext uri="{FF2B5EF4-FFF2-40B4-BE49-F238E27FC236}">
                  <a16:creationId xmlns:a16="http://schemas.microsoft.com/office/drawing/2014/main" id="{D8659D81-0F99-C636-C79D-16001480C769}"/>
                </a:ext>
              </a:extLst>
            </p:cNvPr>
            <p:cNvSpPr/>
            <p:nvPr/>
          </p:nvSpPr>
          <p:spPr>
            <a:xfrm>
              <a:off x="8020159" y="1516551"/>
              <a:ext cx="300897" cy="284251"/>
            </a:xfrm>
            <a:custGeom>
              <a:avLst/>
              <a:gdLst/>
              <a:ahLst/>
              <a:cxnLst/>
              <a:rect l="l" t="t" r="r" b="b"/>
              <a:pathLst>
                <a:path w="9454" h="8931" extrusionOk="0">
                  <a:moveTo>
                    <a:pt x="6263" y="596"/>
                  </a:moveTo>
                  <a:lnTo>
                    <a:pt x="6263" y="596"/>
                  </a:lnTo>
                  <a:cubicBezTo>
                    <a:pt x="7060" y="894"/>
                    <a:pt x="7739" y="1406"/>
                    <a:pt x="8227" y="2084"/>
                  </a:cubicBezTo>
                  <a:lnTo>
                    <a:pt x="7322" y="2084"/>
                  </a:lnTo>
                  <a:cubicBezTo>
                    <a:pt x="7215" y="1846"/>
                    <a:pt x="7096" y="1620"/>
                    <a:pt x="6953" y="1394"/>
                  </a:cubicBezTo>
                  <a:cubicBezTo>
                    <a:pt x="6739" y="1084"/>
                    <a:pt x="6525" y="822"/>
                    <a:pt x="6263" y="596"/>
                  </a:cubicBezTo>
                  <a:close/>
                  <a:moveTo>
                    <a:pt x="3143" y="608"/>
                  </a:moveTo>
                  <a:cubicBezTo>
                    <a:pt x="2893" y="822"/>
                    <a:pt x="2667" y="1084"/>
                    <a:pt x="2453" y="1406"/>
                  </a:cubicBezTo>
                  <a:cubicBezTo>
                    <a:pt x="2322" y="1620"/>
                    <a:pt x="2203" y="1846"/>
                    <a:pt x="2084" y="2096"/>
                  </a:cubicBezTo>
                  <a:lnTo>
                    <a:pt x="1179" y="2096"/>
                  </a:lnTo>
                  <a:cubicBezTo>
                    <a:pt x="1667" y="1429"/>
                    <a:pt x="2357" y="905"/>
                    <a:pt x="3143" y="608"/>
                  </a:cubicBezTo>
                  <a:close/>
                  <a:moveTo>
                    <a:pt x="4560" y="322"/>
                  </a:moveTo>
                  <a:lnTo>
                    <a:pt x="4560" y="2096"/>
                  </a:lnTo>
                  <a:lnTo>
                    <a:pt x="2453" y="2096"/>
                  </a:lnTo>
                  <a:cubicBezTo>
                    <a:pt x="2929" y="1084"/>
                    <a:pt x="3691" y="393"/>
                    <a:pt x="4560" y="322"/>
                  </a:cubicBezTo>
                  <a:close/>
                  <a:moveTo>
                    <a:pt x="4882" y="322"/>
                  </a:moveTo>
                  <a:cubicBezTo>
                    <a:pt x="5751" y="393"/>
                    <a:pt x="6489" y="1084"/>
                    <a:pt x="6977" y="2096"/>
                  </a:cubicBezTo>
                  <a:lnTo>
                    <a:pt x="4882" y="2096"/>
                  </a:lnTo>
                  <a:lnTo>
                    <a:pt x="4882" y="322"/>
                  </a:lnTo>
                  <a:close/>
                  <a:moveTo>
                    <a:pt x="1953" y="2418"/>
                  </a:moveTo>
                  <a:cubicBezTo>
                    <a:pt x="1715" y="3084"/>
                    <a:pt x="1584" y="3799"/>
                    <a:pt x="1560" y="4549"/>
                  </a:cubicBezTo>
                  <a:lnTo>
                    <a:pt x="310" y="4549"/>
                  </a:lnTo>
                  <a:cubicBezTo>
                    <a:pt x="345" y="3775"/>
                    <a:pt x="572" y="3049"/>
                    <a:pt x="953" y="2418"/>
                  </a:cubicBezTo>
                  <a:close/>
                  <a:moveTo>
                    <a:pt x="8465" y="2429"/>
                  </a:moveTo>
                  <a:cubicBezTo>
                    <a:pt x="8858" y="3049"/>
                    <a:pt x="9085" y="3775"/>
                    <a:pt x="9108" y="4549"/>
                  </a:cubicBezTo>
                  <a:lnTo>
                    <a:pt x="7858" y="4549"/>
                  </a:lnTo>
                  <a:cubicBezTo>
                    <a:pt x="7846" y="3799"/>
                    <a:pt x="7715" y="3084"/>
                    <a:pt x="7477" y="2429"/>
                  </a:cubicBezTo>
                  <a:close/>
                  <a:moveTo>
                    <a:pt x="1560" y="4882"/>
                  </a:moveTo>
                  <a:cubicBezTo>
                    <a:pt x="1584" y="5585"/>
                    <a:pt x="1703" y="6251"/>
                    <a:pt x="1905" y="6870"/>
                  </a:cubicBezTo>
                  <a:lnTo>
                    <a:pt x="1953" y="7001"/>
                  </a:lnTo>
                  <a:lnTo>
                    <a:pt x="953" y="7001"/>
                  </a:lnTo>
                  <a:cubicBezTo>
                    <a:pt x="572" y="6382"/>
                    <a:pt x="345" y="5656"/>
                    <a:pt x="310" y="4882"/>
                  </a:cubicBezTo>
                  <a:close/>
                  <a:moveTo>
                    <a:pt x="9096" y="4894"/>
                  </a:moveTo>
                  <a:cubicBezTo>
                    <a:pt x="9085" y="5608"/>
                    <a:pt x="8870" y="6323"/>
                    <a:pt x="8501" y="6954"/>
                  </a:cubicBezTo>
                  <a:cubicBezTo>
                    <a:pt x="8489" y="6966"/>
                    <a:pt x="8465" y="6990"/>
                    <a:pt x="8453" y="7001"/>
                  </a:cubicBezTo>
                  <a:lnTo>
                    <a:pt x="7453" y="7001"/>
                  </a:lnTo>
                  <a:lnTo>
                    <a:pt x="7501" y="6870"/>
                  </a:lnTo>
                  <a:cubicBezTo>
                    <a:pt x="7715" y="6251"/>
                    <a:pt x="7834" y="5585"/>
                    <a:pt x="7846" y="4894"/>
                  </a:cubicBezTo>
                  <a:close/>
                  <a:moveTo>
                    <a:pt x="4715" y="1"/>
                  </a:moveTo>
                  <a:cubicBezTo>
                    <a:pt x="3465" y="1"/>
                    <a:pt x="2262" y="489"/>
                    <a:pt x="1381" y="1382"/>
                  </a:cubicBezTo>
                  <a:cubicBezTo>
                    <a:pt x="488" y="2275"/>
                    <a:pt x="0" y="3465"/>
                    <a:pt x="0" y="4715"/>
                  </a:cubicBezTo>
                  <a:cubicBezTo>
                    <a:pt x="0" y="6489"/>
                    <a:pt x="976" y="8097"/>
                    <a:pt x="2548" y="8918"/>
                  </a:cubicBezTo>
                  <a:cubicBezTo>
                    <a:pt x="2572" y="8930"/>
                    <a:pt x="2584" y="8930"/>
                    <a:pt x="2619" y="8930"/>
                  </a:cubicBezTo>
                  <a:cubicBezTo>
                    <a:pt x="2679" y="8930"/>
                    <a:pt x="2738" y="8895"/>
                    <a:pt x="2762" y="8835"/>
                  </a:cubicBezTo>
                  <a:cubicBezTo>
                    <a:pt x="2810" y="8764"/>
                    <a:pt x="2786" y="8656"/>
                    <a:pt x="2691" y="8621"/>
                  </a:cubicBezTo>
                  <a:cubicBezTo>
                    <a:pt x="2084" y="8299"/>
                    <a:pt x="1572" y="7859"/>
                    <a:pt x="1191" y="7335"/>
                  </a:cubicBezTo>
                  <a:lnTo>
                    <a:pt x="2096" y="7335"/>
                  </a:lnTo>
                  <a:cubicBezTo>
                    <a:pt x="2286" y="7775"/>
                    <a:pt x="2548" y="8180"/>
                    <a:pt x="2846" y="8514"/>
                  </a:cubicBezTo>
                  <a:cubicBezTo>
                    <a:pt x="2877" y="8551"/>
                    <a:pt x="2918" y="8569"/>
                    <a:pt x="2961" y="8569"/>
                  </a:cubicBezTo>
                  <a:cubicBezTo>
                    <a:pt x="3002" y="8569"/>
                    <a:pt x="3044" y="8554"/>
                    <a:pt x="3084" y="8525"/>
                  </a:cubicBezTo>
                  <a:cubicBezTo>
                    <a:pt x="3155" y="8466"/>
                    <a:pt x="3155" y="8359"/>
                    <a:pt x="3096" y="8287"/>
                  </a:cubicBezTo>
                  <a:cubicBezTo>
                    <a:pt x="2858" y="8013"/>
                    <a:pt x="2643" y="7692"/>
                    <a:pt x="2465" y="7335"/>
                  </a:cubicBezTo>
                  <a:cubicBezTo>
                    <a:pt x="2548" y="7323"/>
                    <a:pt x="2619" y="7263"/>
                    <a:pt x="2619" y="7168"/>
                  </a:cubicBezTo>
                  <a:cubicBezTo>
                    <a:pt x="2619" y="7085"/>
                    <a:pt x="2548" y="7001"/>
                    <a:pt x="2453" y="7001"/>
                  </a:cubicBezTo>
                  <a:lnTo>
                    <a:pt x="2334" y="7001"/>
                  </a:lnTo>
                  <a:cubicBezTo>
                    <a:pt x="2084" y="6370"/>
                    <a:pt x="1929" y="5632"/>
                    <a:pt x="1917" y="4882"/>
                  </a:cubicBezTo>
                  <a:lnTo>
                    <a:pt x="2096" y="4882"/>
                  </a:lnTo>
                  <a:cubicBezTo>
                    <a:pt x="2191" y="4882"/>
                    <a:pt x="2262" y="4799"/>
                    <a:pt x="2262" y="4715"/>
                  </a:cubicBezTo>
                  <a:cubicBezTo>
                    <a:pt x="2262" y="4620"/>
                    <a:pt x="2191" y="4549"/>
                    <a:pt x="2096" y="4549"/>
                  </a:cubicBezTo>
                  <a:lnTo>
                    <a:pt x="1917" y="4549"/>
                  </a:lnTo>
                  <a:cubicBezTo>
                    <a:pt x="1929" y="3775"/>
                    <a:pt x="2084" y="3049"/>
                    <a:pt x="2334" y="2418"/>
                  </a:cubicBezTo>
                  <a:lnTo>
                    <a:pt x="4572" y="2418"/>
                  </a:lnTo>
                  <a:lnTo>
                    <a:pt x="4572" y="2775"/>
                  </a:lnTo>
                  <a:cubicBezTo>
                    <a:pt x="4572" y="2870"/>
                    <a:pt x="4643" y="2941"/>
                    <a:pt x="4727" y="2941"/>
                  </a:cubicBezTo>
                  <a:cubicBezTo>
                    <a:pt x="4822" y="2941"/>
                    <a:pt x="4894" y="2870"/>
                    <a:pt x="4894" y="2775"/>
                  </a:cubicBezTo>
                  <a:lnTo>
                    <a:pt x="4894" y="2418"/>
                  </a:lnTo>
                  <a:lnTo>
                    <a:pt x="7132" y="2418"/>
                  </a:lnTo>
                  <a:cubicBezTo>
                    <a:pt x="7370" y="3049"/>
                    <a:pt x="7513" y="3775"/>
                    <a:pt x="7549" y="4549"/>
                  </a:cubicBezTo>
                  <a:lnTo>
                    <a:pt x="7370" y="4549"/>
                  </a:lnTo>
                  <a:cubicBezTo>
                    <a:pt x="7275" y="4549"/>
                    <a:pt x="7203" y="4620"/>
                    <a:pt x="7203" y="4715"/>
                  </a:cubicBezTo>
                  <a:cubicBezTo>
                    <a:pt x="7203" y="4799"/>
                    <a:pt x="7275" y="4882"/>
                    <a:pt x="7370" y="4882"/>
                  </a:cubicBezTo>
                  <a:lnTo>
                    <a:pt x="7549" y="4882"/>
                  </a:lnTo>
                  <a:cubicBezTo>
                    <a:pt x="7525" y="5632"/>
                    <a:pt x="7382" y="6370"/>
                    <a:pt x="7132" y="7001"/>
                  </a:cubicBezTo>
                  <a:lnTo>
                    <a:pt x="7013" y="7001"/>
                  </a:lnTo>
                  <a:cubicBezTo>
                    <a:pt x="6918" y="7001"/>
                    <a:pt x="6846" y="7085"/>
                    <a:pt x="6846" y="7168"/>
                  </a:cubicBezTo>
                  <a:cubicBezTo>
                    <a:pt x="6846" y="7263"/>
                    <a:pt x="6906" y="7323"/>
                    <a:pt x="6989" y="7335"/>
                  </a:cubicBezTo>
                  <a:cubicBezTo>
                    <a:pt x="6810" y="7692"/>
                    <a:pt x="6608" y="8025"/>
                    <a:pt x="6370" y="8287"/>
                  </a:cubicBezTo>
                  <a:cubicBezTo>
                    <a:pt x="6310" y="8359"/>
                    <a:pt x="6310" y="8466"/>
                    <a:pt x="6382" y="8525"/>
                  </a:cubicBezTo>
                  <a:cubicBezTo>
                    <a:pt x="6418" y="8549"/>
                    <a:pt x="6453" y="8573"/>
                    <a:pt x="6489" y="8573"/>
                  </a:cubicBezTo>
                  <a:cubicBezTo>
                    <a:pt x="6537" y="8573"/>
                    <a:pt x="6572" y="8549"/>
                    <a:pt x="6608" y="8514"/>
                  </a:cubicBezTo>
                  <a:cubicBezTo>
                    <a:pt x="6894" y="8180"/>
                    <a:pt x="7144" y="7787"/>
                    <a:pt x="7346" y="7335"/>
                  </a:cubicBezTo>
                  <a:lnTo>
                    <a:pt x="8263" y="7335"/>
                  </a:lnTo>
                  <a:cubicBezTo>
                    <a:pt x="7906" y="7811"/>
                    <a:pt x="7441" y="8228"/>
                    <a:pt x="6918" y="8525"/>
                  </a:cubicBezTo>
                  <a:cubicBezTo>
                    <a:pt x="6846" y="8573"/>
                    <a:pt x="6810" y="8680"/>
                    <a:pt x="6858" y="8752"/>
                  </a:cubicBezTo>
                  <a:cubicBezTo>
                    <a:pt x="6891" y="8801"/>
                    <a:pt x="6951" y="8833"/>
                    <a:pt x="7009" y="8833"/>
                  </a:cubicBezTo>
                  <a:cubicBezTo>
                    <a:pt x="7036" y="8833"/>
                    <a:pt x="7062" y="8826"/>
                    <a:pt x="7084" y="8811"/>
                  </a:cubicBezTo>
                  <a:cubicBezTo>
                    <a:pt x="7787" y="8406"/>
                    <a:pt x="8382" y="7811"/>
                    <a:pt x="8799" y="7109"/>
                  </a:cubicBezTo>
                  <a:cubicBezTo>
                    <a:pt x="9227" y="6382"/>
                    <a:pt x="9454" y="5561"/>
                    <a:pt x="9454" y="4715"/>
                  </a:cubicBezTo>
                  <a:cubicBezTo>
                    <a:pt x="9442" y="3453"/>
                    <a:pt x="8942" y="2275"/>
                    <a:pt x="8049" y="1382"/>
                  </a:cubicBezTo>
                  <a:cubicBezTo>
                    <a:pt x="7156" y="489"/>
                    <a:pt x="5965" y="1"/>
                    <a:pt x="4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13745;p88">
            <a:extLst>
              <a:ext uri="{FF2B5EF4-FFF2-40B4-BE49-F238E27FC236}">
                <a16:creationId xmlns:a16="http://schemas.microsoft.com/office/drawing/2014/main" id="{D218B134-85DB-6F30-87E9-62B9533AD31C}"/>
              </a:ext>
            </a:extLst>
          </p:cNvPr>
          <p:cNvGrpSpPr/>
          <p:nvPr/>
        </p:nvGrpSpPr>
        <p:grpSpPr>
          <a:xfrm>
            <a:off x="1196194" y="1419449"/>
            <a:ext cx="419606" cy="581460"/>
            <a:chOff x="5377363" y="1516169"/>
            <a:chExt cx="257357" cy="356627"/>
          </a:xfrm>
          <a:solidFill>
            <a:srgbClr val="8E1438"/>
          </a:solidFill>
        </p:grpSpPr>
        <p:sp>
          <p:nvSpPr>
            <p:cNvPr id="599" name="Google Shape;13746;p88">
              <a:extLst>
                <a:ext uri="{FF2B5EF4-FFF2-40B4-BE49-F238E27FC236}">
                  <a16:creationId xmlns:a16="http://schemas.microsoft.com/office/drawing/2014/main" id="{45B6BDFC-3206-254E-4FAF-88876C40F0BB}"/>
                </a:ext>
              </a:extLst>
            </p:cNvPr>
            <p:cNvSpPr/>
            <p:nvPr/>
          </p:nvSpPr>
          <p:spPr>
            <a:xfrm>
              <a:off x="5377363" y="1516169"/>
              <a:ext cx="257357" cy="356627"/>
            </a:xfrm>
            <a:custGeom>
              <a:avLst/>
              <a:gdLst/>
              <a:ahLst/>
              <a:cxnLst/>
              <a:rect l="l" t="t" r="r" b="b"/>
              <a:pathLst>
                <a:path w="8086" h="11205" extrusionOk="0">
                  <a:moveTo>
                    <a:pt x="4073" y="334"/>
                  </a:moveTo>
                  <a:cubicBezTo>
                    <a:pt x="4263" y="334"/>
                    <a:pt x="4430" y="441"/>
                    <a:pt x="4525" y="608"/>
                  </a:cubicBezTo>
                  <a:cubicBezTo>
                    <a:pt x="4561" y="656"/>
                    <a:pt x="4620" y="679"/>
                    <a:pt x="4680" y="679"/>
                  </a:cubicBezTo>
                  <a:lnTo>
                    <a:pt x="5299" y="679"/>
                  </a:lnTo>
                  <a:cubicBezTo>
                    <a:pt x="5406" y="679"/>
                    <a:pt x="5490" y="775"/>
                    <a:pt x="5490" y="870"/>
                  </a:cubicBezTo>
                  <a:lnTo>
                    <a:pt x="5490" y="1406"/>
                  </a:lnTo>
                  <a:lnTo>
                    <a:pt x="2668" y="1406"/>
                  </a:lnTo>
                  <a:lnTo>
                    <a:pt x="2668" y="870"/>
                  </a:lnTo>
                  <a:lnTo>
                    <a:pt x="2644" y="870"/>
                  </a:lnTo>
                  <a:cubicBezTo>
                    <a:pt x="2644" y="775"/>
                    <a:pt x="2727" y="679"/>
                    <a:pt x="2835" y="679"/>
                  </a:cubicBezTo>
                  <a:lnTo>
                    <a:pt x="3454" y="679"/>
                  </a:lnTo>
                  <a:cubicBezTo>
                    <a:pt x="3513" y="679"/>
                    <a:pt x="3573" y="656"/>
                    <a:pt x="3608" y="608"/>
                  </a:cubicBezTo>
                  <a:cubicBezTo>
                    <a:pt x="3716" y="441"/>
                    <a:pt x="3870" y="334"/>
                    <a:pt x="4073" y="334"/>
                  </a:cubicBezTo>
                  <a:close/>
                  <a:moveTo>
                    <a:pt x="7395" y="1037"/>
                  </a:moveTo>
                  <a:cubicBezTo>
                    <a:pt x="7597" y="1037"/>
                    <a:pt x="7764" y="1203"/>
                    <a:pt x="7764" y="1394"/>
                  </a:cubicBezTo>
                  <a:lnTo>
                    <a:pt x="7764" y="10514"/>
                  </a:lnTo>
                  <a:cubicBezTo>
                    <a:pt x="7764" y="10716"/>
                    <a:pt x="7597" y="10871"/>
                    <a:pt x="7395" y="10871"/>
                  </a:cubicBezTo>
                  <a:lnTo>
                    <a:pt x="727" y="10871"/>
                  </a:lnTo>
                  <a:cubicBezTo>
                    <a:pt x="537" y="10871"/>
                    <a:pt x="370" y="10704"/>
                    <a:pt x="370" y="10514"/>
                  </a:cubicBezTo>
                  <a:lnTo>
                    <a:pt x="370" y="1394"/>
                  </a:lnTo>
                  <a:cubicBezTo>
                    <a:pt x="370" y="1203"/>
                    <a:pt x="537" y="1037"/>
                    <a:pt x="727" y="1037"/>
                  </a:cubicBezTo>
                  <a:lnTo>
                    <a:pt x="2323" y="1037"/>
                  </a:lnTo>
                  <a:lnTo>
                    <a:pt x="2323" y="1572"/>
                  </a:lnTo>
                  <a:cubicBezTo>
                    <a:pt x="2323" y="1668"/>
                    <a:pt x="2406" y="1739"/>
                    <a:pt x="2489" y="1739"/>
                  </a:cubicBezTo>
                  <a:lnTo>
                    <a:pt x="5644" y="1739"/>
                  </a:lnTo>
                  <a:cubicBezTo>
                    <a:pt x="5728" y="1739"/>
                    <a:pt x="5811" y="1668"/>
                    <a:pt x="5811" y="1572"/>
                  </a:cubicBezTo>
                  <a:lnTo>
                    <a:pt x="5811" y="1037"/>
                  </a:lnTo>
                  <a:close/>
                  <a:moveTo>
                    <a:pt x="4037" y="1"/>
                  </a:moveTo>
                  <a:cubicBezTo>
                    <a:pt x="3751" y="1"/>
                    <a:pt x="3501" y="132"/>
                    <a:pt x="3335" y="358"/>
                  </a:cubicBezTo>
                  <a:lnTo>
                    <a:pt x="2799" y="358"/>
                  </a:lnTo>
                  <a:cubicBezTo>
                    <a:pt x="2585" y="358"/>
                    <a:pt x="2382" y="501"/>
                    <a:pt x="2311" y="715"/>
                  </a:cubicBezTo>
                  <a:lnTo>
                    <a:pt x="691" y="715"/>
                  </a:lnTo>
                  <a:cubicBezTo>
                    <a:pt x="299" y="715"/>
                    <a:pt x="1" y="1025"/>
                    <a:pt x="1" y="1394"/>
                  </a:cubicBezTo>
                  <a:lnTo>
                    <a:pt x="1" y="10514"/>
                  </a:lnTo>
                  <a:cubicBezTo>
                    <a:pt x="1" y="10907"/>
                    <a:pt x="322" y="11204"/>
                    <a:pt x="691" y="11204"/>
                  </a:cubicBezTo>
                  <a:lnTo>
                    <a:pt x="7359" y="11204"/>
                  </a:lnTo>
                  <a:cubicBezTo>
                    <a:pt x="7740" y="11204"/>
                    <a:pt x="8038" y="10895"/>
                    <a:pt x="8038" y="10514"/>
                  </a:cubicBezTo>
                  <a:lnTo>
                    <a:pt x="8038" y="1394"/>
                  </a:lnTo>
                  <a:cubicBezTo>
                    <a:pt x="8085" y="1025"/>
                    <a:pt x="7776" y="715"/>
                    <a:pt x="7383" y="715"/>
                  </a:cubicBezTo>
                  <a:lnTo>
                    <a:pt x="5763" y="715"/>
                  </a:lnTo>
                  <a:cubicBezTo>
                    <a:pt x="5692" y="501"/>
                    <a:pt x="5490" y="358"/>
                    <a:pt x="5275" y="358"/>
                  </a:cubicBezTo>
                  <a:lnTo>
                    <a:pt x="4740" y="358"/>
                  </a:lnTo>
                  <a:cubicBezTo>
                    <a:pt x="4573" y="132"/>
                    <a:pt x="4323" y="1"/>
                    <a:pt x="4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13747;p88">
              <a:extLst>
                <a:ext uri="{FF2B5EF4-FFF2-40B4-BE49-F238E27FC236}">
                  <a16:creationId xmlns:a16="http://schemas.microsoft.com/office/drawing/2014/main" id="{747B713A-41F8-853F-4D6A-30864D8CAF60}"/>
                </a:ext>
              </a:extLst>
            </p:cNvPr>
            <p:cNvSpPr/>
            <p:nvPr/>
          </p:nvSpPr>
          <p:spPr>
            <a:xfrm>
              <a:off x="5501681" y="1538925"/>
              <a:ext cx="10248" cy="10248"/>
            </a:xfrm>
            <a:custGeom>
              <a:avLst/>
              <a:gdLst/>
              <a:ahLst/>
              <a:cxnLst/>
              <a:rect l="l" t="t" r="r" b="b"/>
              <a:pathLst>
                <a:path w="322" h="322" extrusionOk="0">
                  <a:moveTo>
                    <a:pt x="167" y="0"/>
                  </a:moveTo>
                  <a:cubicBezTo>
                    <a:pt x="72" y="0"/>
                    <a:pt x="0" y="71"/>
                    <a:pt x="0" y="155"/>
                  </a:cubicBezTo>
                  <a:cubicBezTo>
                    <a:pt x="0" y="250"/>
                    <a:pt x="72" y="322"/>
                    <a:pt x="167" y="322"/>
                  </a:cubicBezTo>
                  <a:cubicBezTo>
                    <a:pt x="250" y="322"/>
                    <a:pt x="322" y="250"/>
                    <a:pt x="322" y="155"/>
                  </a:cubicBezTo>
                  <a:cubicBezTo>
                    <a:pt x="322"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13748;p88">
              <a:extLst>
                <a:ext uri="{FF2B5EF4-FFF2-40B4-BE49-F238E27FC236}">
                  <a16:creationId xmlns:a16="http://schemas.microsoft.com/office/drawing/2014/main" id="{035F8F12-2CD6-5D45-1FCB-B0CA172847E6}"/>
                </a:ext>
              </a:extLst>
            </p:cNvPr>
            <p:cNvSpPr/>
            <p:nvPr/>
          </p:nvSpPr>
          <p:spPr>
            <a:xfrm>
              <a:off x="5401233" y="1560886"/>
              <a:ext cx="211112" cy="278554"/>
            </a:xfrm>
            <a:custGeom>
              <a:avLst/>
              <a:gdLst/>
              <a:ahLst/>
              <a:cxnLst/>
              <a:rect l="l" t="t" r="r" b="b"/>
              <a:pathLst>
                <a:path w="6633" h="8752" extrusionOk="0">
                  <a:moveTo>
                    <a:pt x="156" y="1"/>
                  </a:moveTo>
                  <a:cubicBezTo>
                    <a:pt x="72" y="1"/>
                    <a:pt x="1" y="84"/>
                    <a:pt x="1" y="167"/>
                  </a:cubicBezTo>
                  <a:lnTo>
                    <a:pt x="1" y="8597"/>
                  </a:lnTo>
                  <a:cubicBezTo>
                    <a:pt x="1" y="8680"/>
                    <a:pt x="72" y="8752"/>
                    <a:pt x="156" y="8752"/>
                  </a:cubicBezTo>
                  <a:lnTo>
                    <a:pt x="6466" y="8752"/>
                  </a:lnTo>
                  <a:cubicBezTo>
                    <a:pt x="6561" y="8752"/>
                    <a:pt x="6633" y="8680"/>
                    <a:pt x="6633" y="8597"/>
                  </a:cubicBezTo>
                  <a:lnTo>
                    <a:pt x="6633" y="167"/>
                  </a:lnTo>
                  <a:cubicBezTo>
                    <a:pt x="6633" y="84"/>
                    <a:pt x="6561" y="1"/>
                    <a:pt x="6478" y="1"/>
                  </a:cubicBezTo>
                  <a:lnTo>
                    <a:pt x="5597" y="1"/>
                  </a:lnTo>
                  <a:cubicBezTo>
                    <a:pt x="5502" y="1"/>
                    <a:pt x="5430" y="84"/>
                    <a:pt x="5430" y="167"/>
                  </a:cubicBezTo>
                  <a:cubicBezTo>
                    <a:pt x="5430" y="263"/>
                    <a:pt x="5502" y="334"/>
                    <a:pt x="5597" y="334"/>
                  </a:cubicBezTo>
                  <a:lnTo>
                    <a:pt x="6311" y="334"/>
                  </a:lnTo>
                  <a:lnTo>
                    <a:pt x="6311" y="8430"/>
                  </a:lnTo>
                  <a:lnTo>
                    <a:pt x="322" y="8430"/>
                  </a:lnTo>
                  <a:lnTo>
                    <a:pt x="322" y="334"/>
                  </a:lnTo>
                  <a:lnTo>
                    <a:pt x="1037" y="334"/>
                  </a:lnTo>
                  <a:cubicBezTo>
                    <a:pt x="1132" y="334"/>
                    <a:pt x="1203" y="263"/>
                    <a:pt x="1203" y="167"/>
                  </a:cubicBezTo>
                  <a:cubicBezTo>
                    <a:pt x="1203" y="84"/>
                    <a:pt x="1132"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13749;p88">
              <a:extLst>
                <a:ext uri="{FF2B5EF4-FFF2-40B4-BE49-F238E27FC236}">
                  <a16:creationId xmlns:a16="http://schemas.microsoft.com/office/drawing/2014/main" id="{F891A054-5AB1-80A9-1CB9-C44B004545B2}"/>
                </a:ext>
              </a:extLst>
            </p:cNvPr>
            <p:cNvSpPr/>
            <p:nvPr/>
          </p:nvSpPr>
          <p:spPr>
            <a:xfrm>
              <a:off x="5434207" y="1672664"/>
              <a:ext cx="33387" cy="33387"/>
            </a:xfrm>
            <a:custGeom>
              <a:avLst/>
              <a:gdLst/>
              <a:ahLst/>
              <a:cxnLst/>
              <a:rect l="l" t="t" r="r" b="b"/>
              <a:pathLst>
                <a:path w="1049" h="1049" extrusionOk="0">
                  <a:moveTo>
                    <a:pt x="525" y="311"/>
                  </a:moveTo>
                  <a:cubicBezTo>
                    <a:pt x="632" y="311"/>
                    <a:pt x="715" y="406"/>
                    <a:pt x="715" y="513"/>
                  </a:cubicBezTo>
                  <a:cubicBezTo>
                    <a:pt x="703" y="608"/>
                    <a:pt x="632" y="703"/>
                    <a:pt x="525" y="703"/>
                  </a:cubicBezTo>
                  <a:cubicBezTo>
                    <a:pt x="418" y="703"/>
                    <a:pt x="334" y="608"/>
                    <a:pt x="334" y="513"/>
                  </a:cubicBezTo>
                  <a:cubicBezTo>
                    <a:pt x="334" y="406"/>
                    <a:pt x="418" y="311"/>
                    <a:pt x="525" y="311"/>
                  </a:cubicBezTo>
                  <a:close/>
                  <a:moveTo>
                    <a:pt x="525" y="1"/>
                  </a:moveTo>
                  <a:cubicBezTo>
                    <a:pt x="239" y="1"/>
                    <a:pt x="1" y="239"/>
                    <a:pt x="1" y="525"/>
                  </a:cubicBezTo>
                  <a:cubicBezTo>
                    <a:pt x="1" y="811"/>
                    <a:pt x="239" y="1049"/>
                    <a:pt x="525" y="1049"/>
                  </a:cubicBezTo>
                  <a:cubicBezTo>
                    <a:pt x="810" y="1049"/>
                    <a:pt x="1049" y="811"/>
                    <a:pt x="1049" y="525"/>
                  </a:cubicBezTo>
                  <a:cubicBezTo>
                    <a:pt x="1049" y="239"/>
                    <a:pt x="810"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13750;p88">
              <a:extLst>
                <a:ext uri="{FF2B5EF4-FFF2-40B4-BE49-F238E27FC236}">
                  <a16:creationId xmlns:a16="http://schemas.microsoft.com/office/drawing/2014/main" id="{9155C9BB-C705-C7E0-1D8D-F6D8BACCEB0F}"/>
                </a:ext>
              </a:extLst>
            </p:cNvPr>
            <p:cNvSpPr/>
            <p:nvPr/>
          </p:nvSpPr>
          <p:spPr>
            <a:xfrm>
              <a:off x="5434207" y="1723079"/>
              <a:ext cx="33387" cy="33005"/>
            </a:xfrm>
            <a:custGeom>
              <a:avLst/>
              <a:gdLst/>
              <a:ahLst/>
              <a:cxnLst/>
              <a:rect l="l" t="t" r="r" b="b"/>
              <a:pathLst>
                <a:path w="1049" h="1037" extrusionOk="0">
                  <a:moveTo>
                    <a:pt x="525" y="310"/>
                  </a:moveTo>
                  <a:cubicBezTo>
                    <a:pt x="632" y="310"/>
                    <a:pt x="715" y="405"/>
                    <a:pt x="715" y="501"/>
                  </a:cubicBezTo>
                  <a:cubicBezTo>
                    <a:pt x="703" y="608"/>
                    <a:pt x="632" y="703"/>
                    <a:pt x="525" y="703"/>
                  </a:cubicBezTo>
                  <a:cubicBezTo>
                    <a:pt x="418" y="703"/>
                    <a:pt x="334" y="608"/>
                    <a:pt x="334" y="501"/>
                  </a:cubicBezTo>
                  <a:cubicBezTo>
                    <a:pt x="334" y="405"/>
                    <a:pt x="418" y="310"/>
                    <a:pt x="525" y="310"/>
                  </a:cubicBezTo>
                  <a:close/>
                  <a:moveTo>
                    <a:pt x="525" y="0"/>
                  </a:moveTo>
                  <a:cubicBezTo>
                    <a:pt x="239" y="0"/>
                    <a:pt x="1" y="239"/>
                    <a:pt x="1" y="512"/>
                  </a:cubicBezTo>
                  <a:cubicBezTo>
                    <a:pt x="1" y="798"/>
                    <a:pt x="239" y="1036"/>
                    <a:pt x="525" y="1036"/>
                  </a:cubicBezTo>
                  <a:cubicBezTo>
                    <a:pt x="810" y="1036"/>
                    <a:pt x="1049" y="798"/>
                    <a:pt x="1049" y="512"/>
                  </a:cubicBezTo>
                  <a:cubicBezTo>
                    <a:pt x="1049" y="239"/>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13751;p88">
              <a:extLst>
                <a:ext uri="{FF2B5EF4-FFF2-40B4-BE49-F238E27FC236}">
                  <a16:creationId xmlns:a16="http://schemas.microsoft.com/office/drawing/2014/main" id="{CA8D4262-C9EF-94A9-69AA-77F5585645D5}"/>
                </a:ext>
              </a:extLst>
            </p:cNvPr>
            <p:cNvSpPr/>
            <p:nvPr/>
          </p:nvSpPr>
          <p:spPr>
            <a:xfrm>
              <a:off x="5434207" y="1773112"/>
              <a:ext cx="33387" cy="33355"/>
            </a:xfrm>
            <a:custGeom>
              <a:avLst/>
              <a:gdLst/>
              <a:ahLst/>
              <a:cxnLst/>
              <a:rect l="l" t="t" r="r" b="b"/>
              <a:pathLst>
                <a:path w="1049" h="1048" extrusionOk="0">
                  <a:moveTo>
                    <a:pt x="525" y="310"/>
                  </a:moveTo>
                  <a:cubicBezTo>
                    <a:pt x="632" y="310"/>
                    <a:pt x="715" y="405"/>
                    <a:pt x="715" y="512"/>
                  </a:cubicBezTo>
                  <a:cubicBezTo>
                    <a:pt x="703" y="619"/>
                    <a:pt x="632" y="703"/>
                    <a:pt x="525" y="703"/>
                  </a:cubicBezTo>
                  <a:cubicBezTo>
                    <a:pt x="418" y="703"/>
                    <a:pt x="334" y="607"/>
                    <a:pt x="334" y="512"/>
                  </a:cubicBezTo>
                  <a:cubicBezTo>
                    <a:pt x="334" y="405"/>
                    <a:pt x="418" y="310"/>
                    <a:pt x="525" y="310"/>
                  </a:cubicBezTo>
                  <a:close/>
                  <a:moveTo>
                    <a:pt x="525" y="0"/>
                  </a:moveTo>
                  <a:cubicBezTo>
                    <a:pt x="239" y="0"/>
                    <a:pt x="1" y="238"/>
                    <a:pt x="1" y="524"/>
                  </a:cubicBezTo>
                  <a:cubicBezTo>
                    <a:pt x="1" y="810"/>
                    <a:pt x="239" y="1048"/>
                    <a:pt x="525" y="1048"/>
                  </a:cubicBezTo>
                  <a:cubicBezTo>
                    <a:pt x="810" y="1048"/>
                    <a:pt x="1049" y="810"/>
                    <a:pt x="1049" y="524"/>
                  </a:cubicBezTo>
                  <a:cubicBezTo>
                    <a:pt x="1025" y="226"/>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13752;p88">
              <a:extLst>
                <a:ext uri="{FF2B5EF4-FFF2-40B4-BE49-F238E27FC236}">
                  <a16:creationId xmlns:a16="http://schemas.microsoft.com/office/drawing/2014/main" id="{337B22E7-C464-E59D-0D38-6125FCE067D2}"/>
                </a:ext>
              </a:extLst>
            </p:cNvPr>
            <p:cNvSpPr/>
            <p:nvPr/>
          </p:nvSpPr>
          <p:spPr>
            <a:xfrm>
              <a:off x="5478924" y="1672664"/>
              <a:ext cx="60663" cy="10662"/>
            </a:xfrm>
            <a:custGeom>
              <a:avLst/>
              <a:gdLst/>
              <a:ahLst/>
              <a:cxnLst/>
              <a:rect l="l" t="t" r="r" b="b"/>
              <a:pathLst>
                <a:path w="1906" h="335" extrusionOk="0">
                  <a:moveTo>
                    <a:pt x="167" y="1"/>
                  </a:moveTo>
                  <a:cubicBezTo>
                    <a:pt x="72" y="1"/>
                    <a:pt x="1" y="84"/>
                    <a:pt x="1" y="168"/>
                  </a:cubicBezTo>
                  <a:cubicBezTo>
                    <a:pt x="1" y="263"/>
                    <a:pt x="72" y="334"/>
                    <a:pt x="167" y="334"/>
                  </a:cubicBezTo>
                  <a:lnTo>
                    <a:pt x="1739" y="334"/>
                  </a:lnTo>
                  <a:cubicBezTo>
                    <a:pt x="1822" y="334"/>
                    <a:pt x="1906" y="263"/>
                    <a:pt x="1906" y="168"/>
                  </a:cubicBezTo>
                  <a:cubicBezTo>
                    <a:pt x="1906" y="84"/>
                    <a:pt x="1846" y="1"/>
                    <a:pt x="1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13753;p88">
              <a:extLst>
                <a:ext uri="{FF2B5EF4-FFF2-40B4-BE49-F238E27FC236}">
                  <a16:creationId xmlns:a16="http://schemas.microsoft.com/office/drawing/2014/main" id="{B3CB106E-BF41-6FC8-740D-5311AD774D41}"/>
                </a:ext>
              </a:extLst>
            </p:cNvPr>
            <p:cNvSpPr/>
            <p:nvPr/>
          </p:nvSpPr>
          <p:spPr>
            <a:xfrm>
              <a:off x="5478924" y="1695039"/>
              <a:ext cx="99716" cy="10630"/>
            </a:xfrm>
            <a:custGeom>
              <a:avLst/>
              <a:gdLst/>
              <a:ahLst/>
              <a:cxnLst/>
              <a:rect l="l" t="t" r="r" b="b"/>
              <a:pathLst>
                <a:path w="3133" h="334" extrusionOk="0">
                  <a:moveTo>
                    <a:pt x="156" y="0"/>
                  </a:moveTo>
                  <a:cubicBezTo>
                    <a:pt x="72" y="0"/>
                    <a:pt x="1" y="72"/>
                    <a:pt x="1" y="167"/>
                  </a:cubicBezTo>
                  <a:cubicBezTo>
                    <a:pt x="1" y="250"/>
                    <a:pt x="72" y="334"/>
                    <a:pt x="156" y="334"/>
                  </a:cubicBezTo>
                  <a:lnTo>
                    <a:pt x="2977" y="334"/>
                  </a:lnTo>
                  <a:cubicBezTo>
                    <a:pt x="3061" y="334"/>
                    <a:pt x="3132" y="250"/>
                    <a:pt x="3132" y="167"/>
                  </a:cubicBezTo>
                  <a:cubicBezTo>
                    <a:pt x="3132" y="72"/>
                    <a:pt x="3061" y="0"/>
                    <a:pt x="2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13754;p88">
              <a:extLst>
                <a:ext uri="{FF2B5EF4-FFF2-40B4-BE49-F238E27FC236}">
                  <a16:creationId xmlns:a16="http://schemas.microsoft.com/office/drawing/2014/main" id="{88EEEEC1-3F92-44B8-B97E-08C83CAF5538}"/>
                </a:ext>
              </a:extLst>
            </p:cNvPr>
            <p:cNvSpPr/>
            <p:nvPr/>
          </p:nvSpPr>
          <p:spPr>
            <a:xfrm>
              <a:off x="5478924" y="1723079"/>
              <a:ext cx="60663" cy="10248"/>
            </a:xfrm>
            <a:custGeom>
              <a:avLst/>
              <a:gdLst/>
              <a:ahLst/>
              <a:cxnLst/>
              <a:rect l="l" t="t" r="r" b="b"/>
              <a:pathLst>
                <a:path w="1906" h="322" extrusionOk="0">
                  <a:moveTo>
                    <a:pt x="167" y="0"/>
                  </a:moveTo>
                  <a:cubicBezTo>
                    <a:pt x="72" y="0"/>
                    <a:pt x="1" y="72"/>
                    <a:pt x="1" y="167"/>
                  </a:cubicBezTo>
                  <a:cubicBezTo>
                    <a:pt x="1" y="251"/>
                    <a:pt x="72" y="322"/>
                    <a:pt x="167" y="322"/>
                  </a:cubicBezTo>
                  <a:lnTo>
                    <a:pt x="1739" y="322"/>
                  </a:lnTo>
                  <a:cubicBezTo>
                    <a:pt x="1822" y="322"/>
                    <a:pt x="1906" y="251"/>
                    <a:pt x="1906" y="167"/>
                  </a:cubicBezTo>
                  <a:cubicBezTo>
                    <a:pt x="1906" y="72"/>
                    <a:pt x="1846" y="0"/>
                    <a:pt x="1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13755;p88">
              <a:extLst>
                <a:ext uri="{FF2B5EF4-FFF2-40B4-BE49-F238E27FC236}">
                  <a16:creationId xmlns:a16="http://schemas.microsoft.com/office/drawing/2014/main" id="{ECF0F59E-51DC-AB24-ADCB-35B797F958E3}"/>
                </a:ext>
              </a:extLst>
            </p:cNvPr>
            <p:cNvSpPr/>
            <p:nvPr/>
          </p:nvSpPr>
          <p:spPr>
            <a:xfrm>
              <a:off x="5478924" y="1745422"/>
              <a:ext cx="99716" cy="10280"/>
            </a:xfrm>
            <a:custGeom>
              <a:avLst/>
              <a:gdLst/>
              <a:ahLst/>
              <a:cxnLst/>
              <a:rect l="l" t="t" r="r" b="b"/>
              <a:pathLst>
                <a:path w="3133" h="323" extrusionOk="0">
                  <a:moveTo>
                    <a:pt x="156" y="1"/>
                  </a:moveTo>
                  <a:cubicBezTo>
                    <a:pt x="72" y="1"/>
                    <a:pt x="1" y="72"/>
                    <a:pt x="1" y="156"/>
                  </a:cubicBezTo>
                  <a:cubicBezTo>
                    <a:pt x="1" y="251"/>
                    <a:pt x="72" y="322"/>
                    <a:pt x="156" y="322"/>
                  </a:cubicBezTo>
                  <a:lnTo>
                    <a:pt x="2977" y="322"/>
                  </a:lnTo>
                  <a:cubicBezTo>
                    <a:pt x="3061" y="322"/>
                    <a:pt x="3132" y="251"/>
                    <a:pt x="3132" y="156"/>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13756;p88">
              <a:extLst>
                <a:ext uri="{FF2B5EF4-FFF2-40B4-BE49-F238E27FC236}">
                  <a16:creationId xmlns:a16="http://schemas.microsoft.com/office/drawing/2014/main" id="{EFA56745-DF90-5964-9970-A7BC7BB04E2E}"/>
                </a:ext>
              </a:extLst>
            </p:cNvPr>
            <p:cNvSpPr/>
            <p:nvPr/>
          </p:nvSpPr>
          <p:spPr>
            <a:xfrm>
              <a:off x="5478924" y="1773112"/>
              <a:ext cx="60663" cy="10630"/>
            </a:xfrm>
            <a:custGeom>
              <a:avLst/>
              <a:gdLst/>
              <a:ahLst/>
              <a:cxnLst/>
              <a:rect l="l" t="t" r="r" b="b"/>
              <a:pathLst>
                <a:path w="1906" h="334" extrusionOk="0">
                  <a:moveTo>
                    <a:pt x="167" y="0"/>
                  </a:moveTo>
                  <a:cubicBezTo>
                    <a:pt x="72" y="0"/>
                    <a:pt x="1" y="83"/>
                    <a:pt x="1" y="167"/>
                  </a:cubicBezTo>
                  <a:cubicBezTo>
                    <a:pt x="1" y="262"/>
                    <a:pt x="72" y="333"/>
                    <a:pt x="167" y="333"/>
                  </a:cubicBezTo>
                  <a:lnTo>
                    <a:pt x="1739" y="333"/>
                  </a:lnTo>
                  <a:cubicBezTo>
                    <a:pt x="1822" y="333"/>
                    <a:pt x="1906" y="262"/>
                    <a:pt x="1906" y="167"/>
                  </a:cubicBezTo>
                  <a:cubicBezTo>
                    <a:pt x="1906" y="83"/>
                    <a:pt x="1846" y="0"/>
                    <a:pt x="1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13757;p88">
              <a:extLst>
                <a:ext uri="{FF2B5EF4-FFF2-40B4-BE49-F238E27FC236}">
                  <a16:creationId xmlns:a16="http://schemas.microsoft.com/office/drawing/2014/main" id="{D532DFBE-7520-10BD-FFAC-4DFE00EB408C}"/>
                </a:ext>
              </a:extLst>
            </p:cNvPr>
            <p:cNvSpPr/>
            <p:nvPr/>
          </p:nvSpPr>
          <p:spPr>
            <a:xfrm>
              <a:off x="5478924" y="1795455"/>
              <a:ext cx="99716" cy="10630"/>
            </a:xfrm>
            <a:custGeom>
              <a:avLst/>
              <a:gdLst/>
              <a:ahLst/>
              <a:cxnLst/>
              <a:rect l="l" t="t" r="r" b="b"/>
              <a:pathLst>
                <a:path w="3133" h="334"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13758;p88">
              <a:extLst>
                <a:ext uri="{FF2B5EF4-FFF2-40B4-BE49-F238E27FC236}">
                  <a16:creationId xmlns:a16="http://schemas.microsoft.com/office/drawing/2014/main" id="{32199E7C-BCD7-7049-F184-45E668F33C13}"/>
                </a:ext>
              </a:extLst>
            </p:cNvPr>
            <p:cNvSpPr/>
            <p:nvPr/>
          </p:nvSpPr>
          <p:spPr>
            <a:xfrm>
              <a:off x="5478924" y="1588926"/>
              <a:ext cx="99716" cy="10662"/>
            </a:xfrm>
            <a:custGeom>
              <a:avLst/>
              <a:gdLst/>
              <a:ahLst/>
              <a:cxnLst/>
              <a:rect l="l" t="t" r="r" b="b"/>
              <a:pathLst>
                <a:path w="3133" h="335"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13759;p88">
              <a:extLst>
                <a:ext uri="{FF2B5EF4-FFF2-40B4-BE49-F238E27FC236}">
                  <a16:creationId xmlns:a16="http://schemas.microsoft.com/office/drawing/2014/main" id="{C3D5767B-8A70-A1A8-0486-5C7F0F1EEE47}"/>
                </a:ext>
              </a:extLst>
            </p:cNvPr>
            <p:cNvSpPr/>
            <p:nvPr/>
          </p:nvSpPr>
          <p:spPr>
            <a:xfrm>
              <a:off x="5434207" y="1639341"/>
              <a:ext cx="144783" cy="10248"/>
            </a:xfrm>
            <a:custGeom>
              <a:avLst/>
              <a:gdLst/>
              <a:ahLst/>
              <a:cxnLst/>
              <a:rect l="l" t="t" r="r" b="b"/>
              <a:pathLst>
                <a:path w="4549" h="322" extrusionOk="0">
                  <a:moveTo>
                    <a:pt x="167" y="0"/>
                  </a:moveTo>
                  <a:cubicBezTo>
                    <a:pt x="84" y="0"/>
                    <a:pt x="1" y="72"/>
                    <a:pt x="1" y="155"/>
                  </a:cubicBezTo>
                  <a:cubicBezTo>
                    <a:pt x="1" y="250"/>
                    <a:pt x="84" y="322"/>
                    <a:pt x="167" y="322"/>
                  </a:cubicBezTo>
                  <a:lnTo>
                    <a:pt x="4382" y="322"/>
                  </a:lnTo>
                  <a:cubicBezTo>
                    <a:pt x="4466" y="322"/>
                    <a:pt x="4537" y="250"/>
                    <a:pt x="4537" y="155"/>
                  </a:cubicBezTo>
                  <a:cubicBezTo>
                    <a:pt x="4549" y="72"/>
                    <a:pt x="4466" y="0"/>
                    <a:pt x="4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13760;p88">
              <a:extLst>
                <a:ext uri="{FF2B5EF4-FFF2-40B4-BE49-F238E27FC236}">
                  <a16:creationId xmlns:a16="http://schemas.microsoft.com/office/drawing/2014/main" id="{64516773-6E78-DD70-5AB5-7E2F4DACB7E4}"/>
                </a:ext>
              </a:extLst>
            </p:cNvPr>
            <p:cNvSpPr/>
            <p:nvPr/>
          </p:nvSpPr>
          <p:spPr>
            <a:xfrm>
              <a:off x="5479306" y="1611301"/>
              <a:ext cx="26926" cy="10248"/>
            </a:xfrm>
            <a:custGeom>
              <a:avLst/>
              <a:gdLst/>
              <a:ahLst/>
              <a:cxnLst/>
              <a:rect l="l" t="t" r="r" b="b"/>
              <a:pathLst>
                <a:path w="846" h="322" extrusionOk="0">
                  <a:moveTo>
                    <a:pt x="167" y="0"/>
                  </a:moveTo>
                  <a:cubicBezTo>
                    <a:pt x="72" y="0"/>
                    <a:pt x="1" y="72"/>
                    <a:pt x="1" y="167"/>
                  </a:cubicBezTo>
                  <a:cubicBezTo>
                    <a:pt x="1" y="250"/>
                    <a:pt x="72" y="322"/>
                    <a:pt x="167" y="322"/>
                  </a:cubicBezTo>
                  <a:lnTo>
                    <a:pt x="691" y="322"/>
                  </a:lnTo>
                  <a:cubicBezTo>
                    <a:pt x="775" y="322"/>
                    <a:pt x="846" y="250"/>
                    <a:pt x="846" y="167"/>
                  </a:cubicBezTo>
                  <a:cubicBezTo>
                    <a:pt x="846" y="72"/>
                    <a:pt x="775"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13761;p88">
              <a:extLst>
                <a:ext uri="{FF2B5EF4-FFF2-40B4-BE49-F238E27FC236}">
                  <a16:creationId xmlns:a16="http://schemas.microsoft.com/office/drawing/2014/main" id="{76AABB76-EE00-D34B-D69D-555F3F497E88}"/>
                </a:ext>
              </a:extLst>
            </p:cNvPr>
            <p:cNvSpPr/>
            <p:nvPr/>
          </p:nvSpPr>
          <p:spPr>
            <a:xfrm>
              <a:off x="5518327" y="1611301"/>
              <a:ext cx="26958" cy="10248"/>
            </a:xfrm>
            <a:custGeom>
              <a:avLst/>
              <a:gdLst/>
              <a:ahLst/>
              <a:cxnLst/>
              <a:rect l="l" t="t" r="r" b="b"/>
              <a:pathLst>
                <a:path w="847" h="322" extrusionOk="0">
                  <a:moveTo>
                    <a:pt x="156" y="0"/>
                  </a:moveTo>
                  <a:cubicBezTo>
                    <a:pt x="72" y="0"/>
                    <a:pt x="1" y="72"/>
                    <a:pt x="1" y="167"/>
                  </a:cubicBezTo>
                  <a:cubicBezTo>
                    <a:pt x="1" y="250"/>
                    <a:pt x="72" y="322"/>
                    <a:pt x="156" y="322"/>
                  </a:cubicBezTo>
                  <a:lnTo>
                    <a:pt x="680" y="322"/>
                  </a:lnTo>
                  <a:cubicBezTo>
                    <a:pt x="763" y="322"/>
                    <a:pt x="846" y="250"/>
                    <a:pt x="846" y="167"/>
                  </a:cubicBezTo>
                  <a:cubicBezTo>
                    <a:pt x="846" y="72"/>
                    <a:pt x="763" y="0"/>
                    <a:pt x="6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13762;p88">
              <a:extLst>
                <a:ext uri="{FF2B5EF4-FFF2-40B4-BE49-F238E27FC236}">
                  <a16:creationId xmlns:a16="http://schemas.microsoft.com/office/drawing/2014/main" id="{C164D766-22F2-1FFE-66FB-327A8B126DFB}"/>
                </a:ext>
              </a:extLst>
            </p:cNvPr>
            <p:cNvSpPr/>
            <p:nvPr/>
          </p:nvSpPr>
          <p:spPr>
            <a:xfrm>
              <a:off x="5434207" y="1588926"/>
              <a:ext cx="32623" cy="32623"/>
            </a:xfrm>
            <a:custGeom>
              <a:avLst/>
              <a:gdLst/>
              <a:ahLst/>
              <a:cxnLst/>
              <a:rect l="l" t="t" r="r" b="b"/>
              <a:pathLst>
                <a:path w="1025" h="1025" extrusionOk="0">
                  <a:moveTo>
                    <a:pt x="703" y="334"/>
                  </a:moveTo>
                  <a:lnTo>
                    <a:pt x="703" y="703"/>
                  </a:lnTo>
                  <a:lnTo>
                    <a:pt x="334" y="703"/>
                  </a:lnTo>
                  <a:lnTo>
                    <a:pt x="334" y="334"/>
                  </a:lnTo>
                  <a:close/>
                  <a:moveTo>
                    <a:pt x="167" y="1"/>
                  </a:moveTo>
                  <a:cubicBezTo>
                    <a:pt x="84" y="1"/>
                    <a:pt x="1" y="72"/>
                    <a:pt x="1" y="167"/>
                  </a:cubicBezTo>
                  <a:lnTo>
                    <a:pt x="1" y="870"/>
                  </a:lnTo>
                  <a:cubicBezTo>
                    <a:pt x="1" y="953"/>
                    <a:pt x="84" y="1025"/>
                    <a:pt x="167" y="1025"/>
                  </a:cubicBezTo>
                  <a:lnTo>
                    <a:pt x="870" y="1025"/>
                  </a:lnTo>
                  <a:cubicBezTo>
                    <a:pt x="953" y="1025"/>
                    <a:pt x="1025" y="953"/>
                    <a:pt x="1025" y="870"/>
                  </a:cubicBezTo>
                  <a:lnTo>
                    <a:pt x="1025" y="167"/>
                  </a:lnTo>
                  <a:cubicBezTo>
                    <a:pt x="1025" y="72"/>
                    <a:pt x="953" y="1"/>
                    <a:pt x="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13763;p88">
            <a:extLst>
              <a:ext uri="{FF2B5EF4-FFF2-40B4-BE49-F238E27FC236}">
                <a16:creationId xmlns:a16="http://schemas.microsoft.com/office/drawing/2014/main" id="{62915CB7-2D39-0F89-CF09-99EE6E7DAE3F}"/>
              </a:ext>
            </a:extLst>
          </p:cNvPr>
          <p:cNvGrpSpPr/>
          <p:nvPr/>
        </p:nvGrpSpPr>
        <p:grpSpPr>
          <a:xfrm>
            <a:off x="469321" y="1451571"/>
            <a:ext cx="580837" cy="517840"/>
            <a:chOff x="4880567" y="1535870"/>
            <a:chExt cx="356245" cy="317607"/>
          </a:xfrm>
          <a:solidFill>
            <a:srgbClr val="8E1438"/>
          </a:solidFill>
        </p:grpSpPr>
        <p:sp>
          <p:nvSpPr>
            <p:cNvPr id="617" name="Google Shape;13764;p88">
              <a:extLst>
                <a:ext uri="{FF2B5EF4-FFF2-40B4-BE49-F238E27FC236}">
                  <a16:creationId xmlns:a16="http://schemas.microsoft.com/office/drawing/2014/main" id="{27A2478B-CB26-93E9-8145-13836E73B77C}"/>
                </a:ext>
              </a:extLst>
            </p:cNvPr>
            <p:cNvSpPr/>
            <p:nvPr/>
          </p:nvSpPr>
          <p:spPr>
            <a:xfrm>
              <a:off x="5103774" y="1535870"/>
              <a:ext cx="100448" cy="128138"/>
            </a:xfrm>
            <a:custGeom>
              <a:avLst/>
              <a:gdLst/>
              <a:ahLst/>
              <a:cxnLst/>
              <a:rect l="l" t="t" r="r" b="b"/>
              <a:pathLst>
                <a:path w="3156" h="4026" extrusionOk="0">
                  <a:moveTo>
                    <a:pt x="1560" y="334"/>
                  </a:moveTo>
                  <a:cubicBezTo>
                    <a:pt x="2251" y="334"/>
                    <a:pt x="2799" y="882"/>
                    <a:pt x="2799" y="1561"/>
                  </a:cubicBezTo>
                  <a:cubicBezTo>
                    <a:pt x="2799" y="2120"/>
                    <a:pt x="2453" y="2573"/>
                    <a:pt x="1965" y="2739"/>
                  </a:cubicBezTo>
                  <a:lnTo>
                    <a:pt x="2251" y="1608"/>
                  </a:lnTo>
                  <a:cubicBezTo>
                    <a:pt x="2275" y="1513"/>
                    <a:pt x="2215" y="1430"/>
                    <a:pt x="2132" y="1418"/>
                  </a:cubicBezTo>
                  <a:cubicBezTo>
                    <a:pt x="2113" y="1410"/>
                    <a:pt x="2094" y="1407"/>
                    <a:pt x="2076" y="1407"/>
                  </a:cubicBezTo>
                  <a:cubicBezTo>
                    <a:pt x="2006" y="1407"/>
                    <a:pt x="1948" y="1461"/>
                    <a:pt x="1929" y="1537"/>
                  </a:cubicBezTo>
                  <a:lnTo>
                    <a:pt x="1917" y="1584"/>
                  </a:lnTo>
                  <a:lnTo>
                    <a:pt x="1215" y="1584"/>
                  </a:lnTo>
                  <a:lnTo>
                    <a:pt x="1203" y="1537"/>
                  </a:lnTo>
                  <a:cubicBezTo>
                    <a:pt x="1182" y="1453"/>
                    <a:pt x="1106" y="1415"/>
                    <a:pt x="1040" y="1415"/>
                  </a:cubicBezTo>
                  <a:cubicBezTo>
                    <a:pt x="1031" y="1415"/>
                    <a:pt x="1021" y="1416"/>
                    <a:pt x="1013" y="1418"/>
                  </a:cubicBezTo>
                  <a:cubicBezTo>
                    <a:pt x="917" y="1441"/>
                    <a:pt x="882" y="1537"/>
                    <a:pt x="894" y="1608"/>
                  </a:cubicBezTo>
                  <a:lnTo>
                    <a:pt x="1179" y="2739"/>
                  </a:lnTo>
                  <a:cubicBezTo>
                    <a:pt x="679" y="2573"/>
                    <a:pt x="322" y="2120"/>
                    <a:pt x="322" y="1561"/>
                  </a:cubicBezTo>
                  <a:cubicBezTo>
                    <a:pt x="322" y="882"/>
                    <a:pt x="882" y="334"/>
                    <a:pt x="1560" y="334"/>
                  </a:cubicBezTo>
                  <a:close/>
                  <a:moveTo>
                    <a:pt x="1822" y="1906"/>
                  </a:moveTo>
                  <a:lnTo>
                    <a:pt x="1608" y="2799"/>
                  </a:lnTo>
                  <a:lnTo>
                    <a:pt x="1513" y="2799"/>
                  </a:lnTo>
                  <a:lnTo>
                    <a:pt x="1286" y="1906"/>
                  </a:lnTo>
                  <a:close/>
                  <a:moveTo>
                    <a:pt x="1906" y="3096"/>
                  </a:moveTo>
                  <a:lnTo>
                    <a:pt x="1906" y="3501"/>
                  </a:lnTo>
                  <a:lnTo>
                    <a:pt x="1917" y="3501"/>
                  </a:lnTo>
                  <a:lnTo>
                    <a:pt x="1203" y="3513"/>
                  </a:lnTo>
                  <a:cubicBezTo>
                    <a:pt x="1203" y="3513"/>
                    <a:pt x="1191" y="3513"/>
                    <a:pt x="1191" y="3501"/>
                  </a:cubicBezTo>
                  <a:lnTo>
                    <a:pt x="1191" y="3096"/>
                  </a:lnTo>
                  <a:cubicBezTo>
                    <a:pt x="1310" y="3120"/>
                    <a:pt x="1429" y="3144"/>
                    <a:pt x="1548" y="3144"/>
                  </a:cubicBezTo>
                  <a:cubicBezTo>
                    <a:pt x="1667" y="3144"/>
                    <a:pt x="1798" y="3120"/>
                    <a:pt x="1906" y="3096"/>
                  </a:cubicBezTo>
                  <a:close/>
                  <a:moveTo>
                    <a:pt x="1560" y="1"/>
                  </a:moveTo>
                  <a:cubicBezTo>
                    <a:pt x="703" y="1"/>
                    <a:pt x="1" y="703"/>
                    <a:pt x="1" y="1561"/>
                  </a:cubicBezTo>
                  <a:cubicBezTo>
                    <a:pt x="1" y="2180"/>
                    <a:pt x="358" y="2704"/>
                    <a:pt x="882" y="2977"/>
                  </a:cubicBezTo>
                  <a:lnTo>
                    <a:pt x="882" y="3501"/>
                  </a:lnTo>
                  <a:cubicBezTo>
                    <a:pt x="882" y="3692"/>
                    <a:pt x="1024" y="3847"/>
                    <a:pt x="1215" y="3847"/>
                  </a:cubicBezTo>
                  <a:lnTo>
                    <a:pt x="1417" y="3847"/>
                  </a:lnTo>
                  <a:lnTo>
                    <a:pt x="1417" y="3858"/>
                  </a:lnTo>
                  <a:cubicBezTo>
                    <a:pt x="1417" y="3942"/>
                    <a:pt x="1489" y="4025"/>
                    <a:pt x="1572" y="4025"/>
                  </a:cubicBezTo>
                  <a:cubicBezTo>
                    <a:pt x="1667" y="4025"/>
                    <a:pt x="1739" y="3942"/>
                    <a:pt x="1739" y="3858"/>
                  </a:cubicBezTo>
                  <a:lnTo>
                    <a:pt x="1739" y="3847"/>
                  </a:lnTo>
                  <a:lnTo>
                    <a:pt x="1929" y="3847"/>
                  </a:lnTo>
                  <a:cubicBezTo>
                    <a:pt x="2120" y="3847"/>
                    <a:pt x="2275" y="3692"/>
                    <a:pt x="2275" y="3501"/>
                  </a:cubicBezTo>
                  <a:lnTo>
                    <a:pt x="2275" y="2977"/>
                  </a:lnTo>
                  <a:cubicBezTo>
                    <a:pt x="2799" y="2727"/>
                    <a:pt x="3156" y="2192"/>
                    <a:pt x="3156" y="1561"/>
                  </a:cubicBezTo>
                  <a:cubicBezTo>
                    <a:pt x="3120" y="703"/>
                    <a:pt x="2429" y="1"/>
                    <a:pt x="1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13765;p88">
              <a:extLst>
                <a:ext uri="{FF2B5EF4-FFF2-40B4-BE49-F238E27FC236}">
                  <a16:creationId xmlns:a16="http://schemas.microsoft.com/office/drawing/2014/main" id="{E511D351-25E0-F031-19E9-787F602F1FEC}"/>
                </a:ext>
              </a:extLst>
            </p:cNvPr>
            <p:cNvSpPr/>
            <p:nvPr/>
          </p:nvSpPr>
          <p:spPr>
            <a:xfrm>
              <a:off x="4880567" y="1552929"/>
              <a:ext cx="200895" cy="300547"/>
            </a:xfrm>
            <a:custGeom>
              <a:avLst/>
              <a:gdLst/>
              <a:ahLst/>
              <a:cxnLst/>
              <a:rect l="l" t="t" r="r" b="b"/>
              <a:pathLst>
                <a:path w="6312" h="9443" extrusionOk="0">
                  <a:moveTo>
                    <a:pt x="3144" y="310"/>
                  </a:moveTo>
                  <a:cubicBezTo>
                    <a:pt x="3632" y="310"/>
                    <a:pt x="4037" y="632"/>
                    <a:pt x="4037" y="1025"/>
                  </a:cubicBezTo>
                  <a:cubicBezTo>
                    <a:pt x="3751" y="929"/>
                    <a:pt x="3454" y="870"/>
                    <a:pt x="3144" y="870"/>
                  </a:cubicBezTo>
                  <a:cubicBezTo>
                    <a:pt x="2834" y="870"/>
                    <a:pt x="2537" y="929"/>
                    <a:pt x="2251" y="1025"/>
                  </a:cubicBezTo>
                  <a:cubicBezTo>
                    <a:pt x="2251" y="644"/>
                    <a:pt x="2644" y="310"/>
                    <a:pt x="3144" y="310"/>
                  </a:cubicBezTo>
                  <a:close/>
                  <a:moveTo>
                    <a:pt x="3144" y="1191"/>
                  </a:moveTo>
                  <a:cubicBezTo>
                    <a:pt x="4299" y="1191"/>
                    <a:pt x="5251" y="2144"/>
                    <a:pt x="5251" y="3311"/>
                  </a:cubicBezTo>
                  <a:cubicBezTo>
                    <a:pt x="5251" y="3620"/>
                    <a:pt x="5180" y="3918"/>
                    <a:pt x="5061" y="4203"/>
                  </a:cubicBezTo>
                  <a:lnTo>
                    <a:pt x="5061" y="4049"/>
                  </a:lnTo>
                  <a:cubicBezTo>
                    <a:pt x="5061" y="3858"/>
                    <a:pt x="4978" y="3668"/>
                    <a:pt x="4823" y="3525"/>
                  </a:cubicBezTo>
                  <a:cubicBezTo>
                    <a:pt x="4501" y="3251"/>
                    <a:pt x="3751" y="2739"/>
                    <a:pt x="2453" y="2608"/>
                  </a:cubicBezTo>
                  <a:cubicBezTo>
                    <a:pt x="2447" y="2607"/>
                    <a:pt x="2441" y="2607"/>
                    <a:pt x="2435" y="2607"/>
                  </a:cubicBezTo>
                  <a:cubicBezTo>
                    <a:pt x="2360" y="2607"/>
                    <a:pt x="2297" y="2674"/>
                    <a:pt x="2275" y="2751"/>
                  </a:cubicBezTo>
                  <a:cubicBezTo>
                    <a:pt x="2263" y="2846"/>
                    <a:pt x="2334" y="2918"/>
                    <a:pt x="2430" y="2930"/>
                  </a:cubicBezTo>
                  <a:cubicBezTo>
                    <a:pt x="3632" y="3049"/>
                    <a:pt x="4323" y="3513"/>
                    <a:pt x="4620" y="3763"/>
                  </a:cubicBezTo>
                  <a:cubicBezTo>
                    <a:pt x="4692" y="3822"/>
                    <a:pt x="4728" y="3930"/>
                    <a:pt x="4728" y="4037"/>
                  </a:cubicBezTo>
                  <a:lnTo>
                    <a:pt x="4728" y="4346"/>
                  </a:lnTo>
                  <a:cubicBezTo>
                    <a:pt x="4728" y="5227"/>
                    <a:pt x="4025" y="5942"/>
                    <a:pt x="3144" y="5942"/>
                  </a:cubicBezTo>
                  <a:cubicBezTo>
                    <a:pt x="3137" y="5942"/>
                    <a:pt x="3130" y="5942"/>
                    <a:pt x="3122" y="5942"/>
                  </a:cubicBezTo>
                  <a:cubicBezTo>
                    <a:pt x="2251" y="5942"/>
                    <a:pt x="1549" y="5232"/>
                    <a:pt x="1549" y="4358"/>
                  </a:cubicBezTo>
                  <a:lnTo>
                    <a:pt x="1549" y="4227"/>
                  </a:lnTo>
                  <a:cubicBezTo>
                    <a:pt x="1549" y="4168"/>
                    <a:pt x="1584" y="4108"/>
                    <a:pt x="1644" y="4084"/>
                  </a:cubicBezTo>
                  <a:cubicBezTo>
                    <a:pt x="1846" y="3965"/>
                    <a:pt x="2120" y="3739"/>
                    <a:pt x="2239" y="3370"/>
                  </a:cubicBezTo>
                  <a:cubicBezTo>
                    <a:pt x="2263" y="3275"/>
                    <a:pt x="2215" y="3191"/>
                    <a:pt x="2132" y="3156"/>
                  </a:cubicBezTo>
                  <a:cubicBezTo>
                    <a:pt x="2113" y="3151"/>
                    <a:pt x="2094" y="3149"/>
                    <a:pt x="2077" y="3149"/>
                  </a:cubicBezTo>
                  <a:cubicBezTo>
                    <a:pt x="2005" y="3149"/>
                    <a:pt x="1946" y="3187"/>
                    <a:pt x="1918" y="3263"/>
                  </a:cubicBezTo>
                  <a:cubicBezTo>
                    <a:pt x="1834" y="3525"/>
                    <a:pt x="1620" y="3692"/>
                    <a:pt x="1477" y="3787"/>
                  </a:cubicBezTo>
                  <a:cubicBezTo>
                    <a:pt x="1322" y="3870"/>
                    <a:pt x="1215" y="4037"/>
                    <a:pt x="1215" y="4203"/>
                  </a:cubicBezTo>
                  <a:cubicBezTo>
                    <a:pt x="1084" y="3918"/>
                    <a:pt x="1025" y="3620"/>
                    <a:pt x="1025" y="3311"/>
                  </a:cubicBezTo>
                  <a:cubicBezTo>
                    <a:pt x="1025" y="2144"/>
                    <a:pt x="1977" y="1191"/>
                    <a:pt x="3144" y="1191"/>
                  </a:cubicBezTo>
                  <a:close/>
                  <a:moveTo>
                    <a:pt x="3858" y="6144"/>
                  </a:moveTo>
                  <a:lnTo>
                    <a:pt x="3858" y="6537"/>
                  </a:lnTo>
                  <a:cubicBezTo>
                    <a:pt x="3858" y="6740"/>
                    <a:pt x="3977" y="6918"/>
                    <a:pt x="4168" y="7013"/>
                  </a:cubicBezTo>
                  <a:lnTo>
                    <a:pt x="4406" y="7121"/>
                  </a:lnTo>
                  <a:cubicBezTo>
                    <a:pt x="4156" y="7597"/>
                    <a:pt x="3680" y="7894"/>
                    <a:pt x="3144" y="7894"/>
                  </a:cubicBezTo>
                  <a:cubicBezTo>
                    <a:pt x="2608" y="7894"/>
                    <a:pt x="2132" y="7597"/>
                    <a:pt x="1882" y="7121"/>
                  </a:cubicBezTo>
                  <a:lnTo>
                    <a:pt x="2120" y="7013"/>
                  </a:lnTo>
                  <a:cubicBezTo>
                    <a:pt x="2311" y="6918"/>
                    <a:pt x="2430" y="6740"/>
                    <a:pt x="2430" y="6537"/>
                  </a:cubicBezTo>
                  <a:lnTo>
                    <a:pt x="2430" y="6144"/>
                  </a:lnTo>
                  <a:cubicBezTo>
                    <a:pt x="2644" y="6239"/>
                    <a:pt x="2882" y="6287"/>
                    <a:pt x="3144" y="6287"/>
                  </a:cubicBezTo>
                  <a:cubicBezTo>
                    <a:pt x="3394" y="6287"/>
                    <a:pt x="3632" y="6239"/>
                    <a:pt x="3858" y="6144"/>
                  </a:cubicBezTo>
                  <a:close/>
                  <a:moveTo>
                    <a:pt x="3144" y="1"/>
                  </a:moveTo>
                  <a:cubicBezTo>
                    <a:pt x="2465" y="1"/>
                    <a:pt x="1918" y="465"/>
                    <a:pt x="1918" y="1048"/>
                  </a:cubicBezTo>
                  <a:cubicBezTo>
                    <a:pt x="1918" y="1084"/>
                    <a:pt x="1918" y="1144"/>
                    <a:pt x="1930" y="1191"/>
                  </a:cubicBezTo>
                  <a:cubicBezTo>
                    <a:pt x="1191" y="1608"/>
                    <a:pt x="703" y="2418"/>
                    <a:pt x="703" y="3322"/>
                  </a:cubicBezTo>
                  <a:cubicBezTo>
                    <a:pt x="703" y="3918"/>
                    <a:pt x="918" y="4501"/>
                    <a:pt x="1310" y="4942"/>
                  </a:cubicBezTo>
                  <a:cubicBezTo>
                    <a:pt x="1441" y="5370"/>
                    <a:pt x="1727" y="5739"/>
                    <a:pt x="2096" y="5989"/>
                  </a:cubicBezTo>
                  <a:lnTo>
                    <a:pt x="2096" y="6549"/>
                  </a:lnTo>
                  <a:cubicBezTo>
                    <a:pt x="2096" y="6620"/>
                    <a:pt x="2049" y="6680"/>
                    <a:pt x="1989" y="6716"/>
                  </a:cubicBezTo>
                  <a:lnTo>
                    <a:pt x="525" y="7371"/>
                  </a:lnTo>
                  <a:cubicBezTo>
                    <a:pt x="203" y="7501"/>
                    <a:pt x="1" y="7811"/>
                    <a:pt x="1" y="8156"/>
                  </a:cubicBezTo>
                  <a:lnTo>
                    <a:pt x="1" y="9276"/>
                  </a:lnTo>
                  <a:cubicBezTo>
                    <a:pt x="1" y="9359"/>
                    <a:pt x="72" y="9442"/>
                    <a:pt x="167" y="9442"/>
                  </a:cubicBezTo>
                  <a:cubicBezTo>
                    <a:pt x="251" y="9442"/>
                    <a:pt x="322" y="9359"/>
                    <a:pt x="322" y="9276"/>
                  </a:cubicBezTo>
                  <a:lnTo>
                    <a:pt x="322" y="8156"/>
                  </a:lnTo>
                  <a:cubicBezTo>
                    <a:pt x="322" y="7954"/>
                    <a:pt x="441" y="7752"/>
                    <a:pt x="656" y="7668"/>
                  </a:cubicBezTo>
                  <a:lnTo>
                    <a:pt x="1596" y="7251"/>
                  </a:lnTo>
                  <a:cubicBezTo>
                    <a:pt x="1894" y="7847"/>
                    <a:pt x="2489" y="8216"/>
                    <a:pt x="3156" y="8216"/>
                  </a:cubicBezTo>
                  <a:cubicBezTo>
                    <a:pt x="3823" y="8216"/>
                    <a:pt x="4418" y="7847"/>
                    <a:pt x="4716" y="7251"/>
                  </a:cubicBezTo>
                  <a:lnTo>
                    <a:pt x="5656" y="7668"/>
                  </a:lnTo>
                  <a:cubicBezTo>
                    <a:pt x="5847" y="7752"/>
                    <a:pt x="5978" y="7942"/>
                    <a:pt x="5978" y="8156"/>
                  </a:cubicBezTo>
                  <a:lnTo>
                    <a:pt x="5978" y="9276"/>
                  </a:lnTo>
                  <a:cubicBezTo>
                    <a:pt x="5978" y="9359"/>
                    <a:pt x="6061" y="9442"/>
                    <a:pt x="6144" y="9442"/>
                  </a:cubicBezTo>
                  <a:cubicBezTo>
                    <a:pt x="6240" y="9442"/>
                    <a:pt x="6311" y="9359"/>
                    <a:pt x="6311" y="9276"/>
                  </a:cubicBezTo>
                  <a:lnTo>
                    <a:pt x="6311" y="8156"/>
                  </a:lnTo>
                  <a:cubicBezTo>
                    <a:pt x="6287" y="7811"/>
                    <a:pt x="6073" y="7501"/>
                    <a:pt x="5763" y="7371"/>
                  </a:cubicBezTo>
                  <a:lnTo>
                    <a:pt x="4287" y="6716"/>
                  </a:lnTo>
                  <a:cubicBezTo>
                    <a:pt x="4216" y="6680"/>
                    <a:pt x="4180" y="6609"/>
                    <a:pt x="4180" y="6549"/>
                  </a:cubicBezTo>
                  <a:lnTo>
                    <a:pt x="4180" y="5989"/>
                  </a:lnTo>
                  <a:cubicBezTo>
                    <a:pt x="4549" y="5739"/>
                    <a:pt x="4835" y="5370"/>
                    <a:pt x="4966" y="4942"/>
                  </a:cubicBezTo>
                  <a:cubicBezTo>
                    <a:pt x="5359" y="4501"/>
                    <a:pt x="5585" y="3918"/>
                    <a:pt x="5585" y="3322"/>
                  </a:cubicBezTo>
                  <a:cubicBezTo>
                    <a:pt x="5585" y="2418"/>
                    <a:pt x="5073" y="1608"/>
                    <a:pt x="4347" y="1191"/>
                  </a:cubicBezTo>
                  <a:cubicBezTo>
                    <a:pt x="4358" y="1144"/>
                    <a:pt x="4358" y="1084"/>
                    <a:pt x="4358" y="1048"/>
                  </a:cubicBezTo>
                  <a:cubicBezTo>
                    <a:pt x="4358" y="465"/>
                    <a:pt x="3811" y="1"/>
                    <a:pt x="3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13766;p88">
              <a:extLst>
                <a:ext uri="{FF2B5EF4-FFF2-40B4-BE49-F238E27FC236}">
                  <a16:creationId xmlns:a16="http://schemas.microsoft.com/office/drawing/2014/main" id="{82A0576A-1296-DA75-2F06-698C843467A8}"/>
                </a:ext>
              </a:extLst>
            </p:cNvPr>
            <p:cNvSpPr/>
            <p:nvPr/>
          </p:nvSpPr>
          <p:spPr>
            <a:xfrm>
              <a:off x="4919620" y="1820471"/>
              <a:ext cx="10248" cy="33005"/>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13767;p88">
              <a:extLst>
                <a:ext uri="{FF2B5EF4-FFF2-40B4-BE49-F238E27FC236}">
                  <a16:creationId xmlns:a16="http://schemas.microsoft.com/office/drawing/2014/main" id="{C2F76204-E580-7053-E2ED-8ECF6F7FEC3A}"/>
                </a:ext>
              </a:extLst>
            </p:cNvPr>
            <p:cNvSpPr/>
            <p:nvPr/>
          </p:nvSpPr>
          <p:spPr>
            <a:xfrm>
              <a:off x="5031398" y="1820471"/>
              <a:ext cx="10248" cy="33005"/>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13768;p88">
              <a:extLst>
                <a:ext uri="{FF2B5EF4-FFF2-40B4-BE49-F238E27FC236}">
                  <a16:creationId xmlns:a16="http://schemas.microsoft.com/office/drawing/2014/main" id="{9A1C03C0-6125-3DD6-0D80-019AD0393188}"/>
                </a:ext>
              </a:extLst>
            </p:cNvPr>
            <p:cNvSpPr/>
            <p:nvPr/>
          </p:nvSpPr>
          <p:spPr>
            <a:xfrm>
              <a:off x="5070418" y="1552547"/>
              <a:ext cx="166394" cy="173969"/>
            </a:xfrm>
            <a:custGeom>
              <a:avLst/>
              <a:gdLst/>
              <a:ahLst/>
              <a:cxnLst/>
              <a:rect l="l" t="t" r="r" b="b"/>
              <a:pathLst>
                <a:path w="5228" h="5466" extrusionOk="0">
                  <a:moveTo>
                    <a:pt x="691" y="1"/>
                  </a:moveTo>
                  <a:cubicBezTo>
                    <a:pt x="298" y="1"/>
                    <a:pt x="1" y="310"/>
                    <a:pt x="1" y="679"/>
                  </a:cubicBezTo>
                  <a:lnTo>
                    <a:pt x="1" y="3501"/>
                  </a:lnTo>
                  <a:cubicBezTo>
                    <a:pt x="1" y="3882"/>
                    <a:pt x="322" y="4180"/>
                    <a:pt x="691" y="4180"/>
                  </a:cubicBezTo>
                  <a:lnTo>
                    <a:pt x="1001" y="4180"/>
                  </a:lnTo>
                  <a:lnTo>
                    <a:pt x="763" y="5144"/>
                  </a:lnTo>
                  <a:cubicBezTo>
                    <a:pt x="739" y="5251"/>
                    <a:pt x="775" y="5358"/>
                    <a:pt x="870" y="5418"/>
                  </a:cubicBezTo>
                  <a:cubicBezTo>
                    <a:pt x="918" y="5442"/>
                    <a:pt x="953" y="5466"/>
                    <a:pt x="1001" y="5466"/>
                  </a:cubicBezTo>
                  <a:cubicBezTo>
                    <a:pt x="1049" y="5466"/>
                    <a:pt x="1108" y="5442"/>
                    <a:pt x="1156" y="5418"/>
                  </a:cubicBezTo>
                  <a:lnTo>
                    <a:pt x="2846" y="4180"/>
                  </a:lnTo>
                  <a:lnTo>
                    <a:pt x="4549" y="4180"/>
                  </a:lnTo>
                  <a:cubicBezTo>
                    <a:pt x="4930" y="4180"/>
                    <a:pt x="5228" y="3870"/>
                    <a:pt x="5228" y="3501"/>
                  </a:cubicBezTo>
                  <a:lnTo>
                    <a:pt x="5228" y="679"/>
                  </a:lnTo>
                  <a:cubicBezTo>
                    <a:pt x="5228" y="310"/>
                    <a:pt x="4918" y="1"/>
                    <a:pt x="4549" y="1"/>
                  </a:cubicBezTo>
                  <a:cubicBezTo>
                    <a:pt x="4454" y="1"/>
                    <a:pt x="4382" y="72"/>
                    <a:pt x="4382" y="167"/>
                  </a:cubicBezTo>
                  <a:cubicBezTo>
                    <a:pt x="4382" y="251"/>
                    <a:pt x="4454" y="322"/>
                    <a:pt x="4549" y="322"/>
                  </a:cubicBezTo>
                  <a:cubicBezTo>
                    <a:pt x="4739" y="322"/>
                    <a:pt x="4906" y="489"/>
                    <a:pt x="4906" y="679"/>
                  </a:cubicBezTo>
                  <a:lnTo>
                    <a:pt x="4906" y="3489"/>
                  </a:lnTo>
                  <a:cubicBezTo>
                    <a:pt x="4906" y="3692"/>
                    <a:pt x="4739" y="3846"/>
                    <a:pt x="4549" y="3846"/>
                  </a:cubicBezTo>
                  <a:lnTo>
                    <a:pt x="2787" y="3846"/>
                  </a:lnTo>
                  <a:cubicBezTo>
                    <a:pt x="2763" y="3846"/>
                    <a:pt x="2715" y="3870"/>
                    <a:pt x="2704" y="3882"/>
                  </a:cubicBezTo>
                  <a:lnTo>
                    <a:pt x="1132" y="5013"/>
                  </a:lnTo>
                  <a:lnTo>
                    <a:pt x="1370" y="4049"/>
                  </a:lnTo>
                  <a:cubicBezTo>
                    <a:pt x="1394" y="4001"/>
                    <a:pt x="1370" y="3942"/>
                    <a:pt x="1346" y="3918"/>
                  </a:cubicBezTo>
                  <a:cubicBezTo>
                    <a:pt x="1310" y="3870"/>
                    <a:pt x="1275" y="3858"/>
                    <a:pt x="1215" y="3858"/>
                  </a:cubicBezTo>
                  <a:lnTo>
                    <a:pt x="691" y="3858"/>
                  </a:lnTo>
                  <a:cubicBezTo>
                    <a:pt x="501" y="3858"/>
                    <a:pt x="334" y="3692"/>
                    <a:pt x="334" y="3501"/>
                  </a:cubicBezTo>
                  <a:lnTo>
                    <a:pt x="334" y="679"/>
                  </a:lnTo>
                  <a:cubicBezTo>
                    <a:pt x="334" y="489"/>
                    <a:pt x="489" y="322"/>
                    <a:pt x="691" y="322"/>
                  </a:cubicBezTo>
                  <a:cubicBezTo>
                    <a:pt x="775" y="322"/>
                    <a:pt x="846" y="251"/>
                    <a:pt x="846" y="167"/>
                  </a:cubicBezTo>
                  <a:cubicBezTo>
                    <a:pt x="846" y="72"/>
                    <a:pt x="775"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13769;p88">
            <a:extLst>
              <a:ext uri="{FF2B5EF4-FFF2-40B4-BE49-F238E27FC236}">
                <a16:creationId xmlns:a16="http://schemas.microsoft.com/office/drawing/2014/main" id="{653E2B89-4158-8A24-4ACB-8180DA1A39C2}"/>
              </a:ext>
            </a:extLst>
          </p:cNvPr>
          <p:cNvGrpSpPr/>
          <p:nvPr/>
        </p:nvGrpSpPr>
        <p:grpSpPr>
          <a:xfrm>
            <a:off x="1838784" y="1418826"/>
            <a:ext cx="582653" cy="582706"/>
            <a:chOff x="5771483" y="1515787"/>
            <a:chExt cx="357359" cy="357391"/>
          </a:xfrm>
          <a:solidFill>
            <a:srgbClr val="8E1438"/>
          </a:solidFill>
        </p:grpSpPr>
        <p:sp>
          <p:nvSpPr>
            <p:cNvPr id="623" name="Google Shape;13770;p88">
              <a:extLst>
                <a:ext uri="{FF2B5EF4-FFF2-40B4-BE49-F238E27FC236}">
                  <a16:creationId xmlns:a16="http://schemas.microsoft.com/office/drawing/2014/main" id="{05466EA2-DD66-B550-EB07-BDC49D71FE5E}"/>
                </a:ext>
              </a:extLst>
            </p:cNvPr>
            <p:cNvSpPr/>
            <p:nvPr/>
          </p:nvSpPr>
          <p:spPr>
            <a:xfrm>
              <a:off x="5771483" y="1515787"/>
              <a:ext cx="357359" cy="357391"/>
            </a:xfrm>
            <a:custGeom>
              <a:avLst/>
              <a:gdLst/>
              <a:ahLst/>
              <a:cxnLst/>
              <a:rect l="l" t="t" r="r" b="b"/>
              <a:pathLst>
                <a:path w="11228" h="11229" extrusionOk="0">
                  <a:moveTo>
                    <a:pt x="6334" y="346"/>
                  </a:moveTo>
                  <a:cubicBezTo>
                    <a:pt x="6334" y="346"/>
                    <a:pt x="6346" y="346"/>
                    <a:pt x="6346" y="358"/>
                  </a:cubicBezTo>
                  <a:lnTo>
                    <a:pt x="6346" y="822"/>
                  </a:lnTo>
                  <a:cubicBezTo>
                    <a:pt x="6346" y="989"/>
                    <a:pt x="6454" y="1120"/>
                    <a:pt x="6608" y="1156"/>
                  </a:cubicBezTo>
                  <a:cubicBezTo>
                    <a:pt x="7132" y="1275"/>
                    <a:pt x="7644" y="1477"/>
                    <a:pt x="8097" y="1763"/>
                  </a:cubicBezTo>
                  <a:cubicBezTo>
                    <a:pt x="8157" y="1798"/>
                    <a:pt x="8225" y="1817"/>
                    <a:pt x="8290" y="1817"/>
                  </a:cubicBezTo>
                  <a:cubicBezTo>
                    <a:pt x="8377" y="1817"/>
                    <a:pt x="8459" y="1784"/>
                    <a:pt x="8513" y="1715"/>
                  </a:cubicBezTo>
                  <a:lnTo>
                    <a:pt x="8847" y="1394"/>
                  </a:lnTo>
                  <a:lnTo>
                    <a:pt x="8859" y="1394"/>
                  </a:lnTo>
                  <a:lnTo>
                    <a:pt x="9859" y="2382"/>
                  </a:lnTo>
                  <a:lnTo>
                    <a:pt x="9859" y="2406"/>
                  </a:lnTo>
                  <a:lnTo>
                    <a:pt x="9525" y="2727"/>
                  </a:lnTo>
                  <a:cubicBezTo>
                    <a:pt x="9406" y="2846"/>
                    <a:pt x="9394" y="3013"/>
                    <a:pt x="9490" y="3144"/>
                  </a:cubicBezTo>
                  <a:cubicBezTo>
                    <a:pt x="9787" y="3608"/>
                    <a:pt x="9978" y="4097"/>
                    <a:pt x="10097" y="4632"/>
                  </a:cubicBezTo>
                  <a:cubicBezTo>
                    <a:pt x="10121" y="4799"/>
                    <a:pt x="10264" y="4906"/>
                    <a:pt x="10418" y="4906"/>
                  </a:cubicBezTo>
                  <a:lnTo>
                    <a:pt x="10883" y="4906"/>
                  </a:lnTo>
                  <a:cubicBezTo>
                    <a:pt x="10883" y="4906"/>
                    <a:pt x="10895" y="4906"/>
                    <a:pt x="10895" y="4918"/>
                  </a:cubicBezTo>
                  <a:lnTo>
                    <a:pt x="10883" y="6335"/>
                  </a:lnTo>
                  <a:lnTo>
                    <a:pt x="10418" y="6335"/>
                  </a:lnTo>
                  <a:cubicBezTo>
                    <a:pt x="10264" y="6335"/>
                    <a:pt x="10121" y="6430"/>
                    <a:pt x="10097" y="6597"/>
                  </a:cubicBezTo>
                  <a:cubicBezTo>
                    <a:pt x="9978" y="7121"/>
                    <a:pt x="9763" y="7621"/>
                    <a:pt x="9490" y="8085"/>
                  </a:cubicBezTo>
                  <a:cubicBezTo>
                    <a:pt x="9394" y="8216"/>
                    <a:pt x="9406" y="8407"/>
                    <a:pt x="9525" y="8502"/>
                  </a:cubicBezTo>
                  <a:lnTo>
                    <a:pt x="9859" y="8835"/>
                  </a:lnTo>
                  <a:lnTo>
                    <a:pt x="9859" y="8847"/>
                  </a:lnTo>
                  <a:lnTo>
                    <a:pt x="8859" y="9847"/>
                  </a:lnTo>
                  <a:lnTo>
                    <a:pt x="8847" y="9847"/>
                  </a:lnTo>
                  <a:lnTo>
                    <a:pt x="8513" y="9514"/>
                  </a:lnTo>
                  <a:cubicBezTo>
                    <a:pt x="8447" y="9448"/>
                    <a:pt x="8370" y="9415"/>
                    <a:pt x="8290" y="9415"/>
                  </a:cubicBezTo>
                  <a:cubicBezTo>
                    <a:pt x="8226" y="9415"/>
                    <a:pt x="8160" y="9436"/>
                    <a:pt x="8097" y="9478"/>
                  </a:cubicBezTo>
                  <a:cubicBezTo>
                    <a:pt x="7644" y="9776"/>
                    <a:pt x="7144" y="9966"/>
                    <a:pt x="6608" y="10085"/>
                  </a:cubicBezTo>
                  <a:cubicBezTo>
                    <a:pt x="6454" y="10109"/>
                    <a:pt x="6346" y="10252"/>
                    <a:pt x="6346" y="10407"/>
                  </a:cubicBezTo>
                  <a:lnTo>
                    <a:pt x="6346" y="10871"/>
                  </a:lnTo>
                  <a:cubicBezTo>
                    <a:pt x="6346" y="10871"/>
                    <a:pt x="6346" y="10883"/>
                    <a:pt x="6334" y="10883"/>
                  </a:cubicBezTo>
                  <a:lnTo>
                    <a:pt x="4930" y="10883"/>
                  </a:lnTo>
                  <a:cubicBezTo>
                    <a:pt x="4930" y="10883"/>
                    <a:pt x="4918" y="10883"/>
                    <a:pt x="4918" y="10871"/>
                  </a:cubicBezTo>
                  <a:lnTo>
                    <a:pt x="4918" y="10407"/>
                  </a:lnTo>
                  <a:cubicBezTo>
                    <a:pt x="4918" y="10252"/>
                    <a:pt x="4810" y="10109"/>
                    <a:pt x="4644" y="10085"/>
                  </a:cubicBezTo>
                  <a:cubicBezTo>
                    <a:pt x="4132" y="9966"/>
                    <a:pt x="3620" y="9752"/>
                    <a:pt x="3156" y="9478"/>
                  </a:cubicBezTo>
                  <a:cubicBezTo>
                    <a:pt x="3096" y="9442"/>
                    <a:pt x="3036" y="9419"/>
                    <a:pt x="2977" y="9419"/>
                  </a:cubicBezTo>
                  <a:cubicBezTo>
                    <a:pt x="2894" y="9419"/>
                    <a:pt x="2798" y="9442"/>
                    <a:pt x="2739" y="9514"/>
                  </a:cubicBezTo>
                  <a:lnTo>
                    <a:pt x="2417" y="9847"/>
                  </a:lnTo>
                  <a:lnTo>
                    <a:pt x="2405" y="9847"/>
                  </a:lnTo>
                  <a:lnTo>
                    <a:pt x="1405" y="8847"/>
                  </a:lnTo>
                  <a:lnTo>
                    <a:pt x="1405" y="8835"/>
                  </a:lnTo>
                  <a:lnTo>
                    <a:pt x="1727" y="8502"/>
                  </a:lnTo>
                  <a:cubicBezTo>
                    <a:pt x="1846" y="8383"/>
                    <a:pt x="1870" y="8228"/>
                    <a:pt x="1774" y="8085"/>
                  </a:cubicBezTo>
                  <a:cubicBezTo>
                    <a:pt x="1477" y="7621"/>
                    <a:pt x="1286" y="7133"/>
                    <a:pt x="1167" y="6597"/>
                  </a:cubicBezTo>
                  <a:cubicBezTo>
                    <a:pt x="1131" y="6430"/>
                    <a:pt x="1000" y="6335"/>
                    <a:pt x="834" y="6335"/>
                  </a:cubicBezTo>
                  <a:lnTo>
                    <a:pt x="381" y="6335"/>
                  </a:lnTo>
                  <a:cubicBezTo>
                    <a:pt x="381" y="6335"/>
                    <a:pt x="358" y="6335"/>
                    <a:pt x="358" y="6311"/>
                  </a:cubicBezTo>
                  <a:lnTo>
                    <a:pt x="358" y="4918"/>
                  </a:lnTo>
                  <a:cubicBezTo>
                    <a:pt x="358" y="4918"/>
                    <a:pt x="358" y="4906"/>
                    <a:pt x="381" y="4906"/>
                  </a:cubicBezTo>
                  <a:lnTo>
                    <a:pt x="834" y="4906"/>
                  </a:lnTo>
                  <a:cubicBezTo>
                    <a:pt x="1000" y="4906"/>
                    <a:pt x="1131" y="4799"/>
                    <a:pt x="1167" y="4632"/>
                  </a:cubicBezTo>
                  <a:cubicBezTo>
                    <a:pt x="1286" y="4108"/>
                    <a:pt x="1489" y="3608"/>
                    <a:pt x="1774" y="3144"/>
                  </a:cubicBezTo>
                  <a:cubicBezTo>
                    <a:pt x="1870" y="3013"/>
                    <a:pt x="1846" y="2834"/>
                    <a:pt x="1727" y="2727"/>
                  </a:cubicBezTo>
                  <a:lnTo>
                    <a:pt x="1405" y="2406"/>
                  </a:lnTo>
                  <a:lnTo>
                    <a:pt x="1405" y="2382"/>
                  </a:lnTo>
                  <a:lnTo>
                    <a:pt x="2405" y="1394"/>
                  </a:lnTo>
                  <a:lnTo>
                    <a:pt x="2417" y="1394"/>
                  </a:lnTo>
                  <a:lnTo>
                    <a:pt x="2739" y="1715"/>
                  </a:lnTo>
                  <a:cubicBezTo>
                    <a:pt x="2807" y="1784"/>
                    <a:pt x="2891" y="1817"/>
                    <a:pt x="2975" y="1817"/>
                  </a:cubicBezTo>
                  <a:cubicBezTo>
                    <a:pt x="3037" y="1817"/>
                    <a:pt x="3100" y="1798"/>
                    <a:pt x="3156" y="1763"/>
                  </a:cubicBezTo>
                  <a:cubicBezTo>
                    <a:pt x="3620" y="1465"/>
                    <a:pt x="4108" y="1275"/>
                    <a:pt x="4644" y="1156"/>
                  </a:cubicBezTo>
                  <a:cubicBezTo>
                    <a:pt x="4810" y="1120"/>
                    <a:pt x="4918" y="989"/>
                    <a:pt x="4918" y="822"/>
                  </a:cubicBezTo>
                  <a:lnTo>
                    <a:pt x="4918" y="358"/>
                  </a:lnTo>
                  <a:cubicBezTo>
                    <a:pt x="4918" y="358"/>
                    <a:pt x="4918" y="346"/>
                    <a:pt x="4930" y="346"/>
                  </a:cubicBezTo>
                  <a:close/>
                  <a:moveTo>
                    <a:pt x="4918" y="1"/>
                  </a:moveTo>
                  <a:cubicBezTo>
                    <a:pt x="4727" y="1"/>
                    <a:pt x="4572" y="156"/>
                    <a:pt x="4572" y="346"/>
                  </a:cubicBezTo>
                  <a:lnTo>
                    <a:pt x="4572" y="810"/>
                  </a:lnTo>
                  <a:cubicBezTo>
                    <a:pt x="4572" y="810"/>
                    <a:pt x="4572" y="822"/>
                    <a:pt x="4560" y="822"/>
                  </a:cubicBezTo>
                  <a:cubicBezTo>
                    <a:pt x="3989" y="941"/>
                    <a:pt x="3453" y="1168"/>
                    <a:pt x="2965" y="1477"/>
                  </a:cubicBezTo>
                  <a:lnTo>
                    <a:pt x="2953" y="1477"/>
                  </a:lnTo>
                  <a:lnTo>
                    <a:pt x="2620" y="1156"/>
                  </a:lnTo>
                  <a:cubicBezTo>
                    <a:pt x="2554" y="1090"/>
                    <a:pt x="2471" y="1057"/>
                    <a:pt x="2386" y="1057"/>
                  </a:cubicBezTo>
                  <a:cubicBezTo>
                    <a:pt x="2301" y="1057"/>
                    <a:pt x="2215" y="1090"/>
                    <a:pt x="2143" y="1156"/>
                  </a:cubicBezTo>
                  <a:lnTo>
                    <a:pt x="1155" y="2144"/>
                  </a:lnTo>
                  <a:cubicBezTo>
                    <a:pt x="1012" y="2287"/>
                    <a:pt x="1012" y="2489"/>
                    <a:pt x="1155" y="2620"/>
                  </a:cubicBezTo>
                  <a:lnTo>
                    <a:pt x="1477" y="2954"/>
                  </a:lnTo>
                  <a:lnTo>
                    <a:pt x="1477" y="2965"/>
                  </a:lnTo>
                  <a:cubicBezTo>
                    <a:pt x="1167" y="3454"/>
                    <a:pt x="941" y="3989"/>
                    <a:pt x="822" y="4561"/>
                  </a:cubicBezTo>
                  <a:cubicBezTo>
                    <a:pt x="822" y="4561"/>
                    <a:pt x="822" y="4573"/>
                    <a:pt x="810" y="4573"/>
                  </a:cubicBezTo>
                  <a:lnTo>
                    <a:pt x="346" y="4573"/>
                  </a:lnTo>
                  <a:cubicBezTo>
                    <a:pt x="155" y="4573"/>
                    <a:pt x="0" y="4728"/>
                    <a:pt x="0" y="4918"/>
                  </a:cubicBezTo>
                  <a:lnTo>
                    <a:pt x="0" y="6311"/>
                  </a:lnTo>
                  <a:cubicBezTo>
                    <a:pt x="0" y="6513"/>
                    <a:pt x="155" y="6656"/>
                    <a:pt x="346" y="6656"/>
                  </a:cubicBezTo>
                  <a:lnTo>
                    <a:pt x="810" y="6656"/>
                  </a:lnTo>
                  <a:cubicBezTo>
                    <a:pt x="810" y="6656"/>
                    <a:pt x="822" y="6656"/>
                    <a:pt x="822" y="6680"/>
                  </a:cubicBezTo>
                  <a:cubicBezTo>
                    <a:pt x="941" y="7240"/>
                    <a:pt x="1167" y="7776"/>
                    <a:pt x="1477" y="8264"/>
                  </a:cubicBezTo>
                  <a:lnTo>
                    <a:pt x="1477" y="8288"/>
                  </a:lnTo>
                  <a:lnTo>
                    <a:pt x="1155" y="8609"/>
                  </a:lnTo>
                  <a:cubicBezTo>
                    <a:pt x="1012" y="8740"/>
                    <a:pt x="1012" y="8954"/>
                    <a:pt x="1155" y="9085"/>
                  </a:cubicBezTo>
                  <a:lnTo>
                    <a:pt x="2143" y="10085"/>
                  </a:lnTo>
                  <a:cubicBezTo>
                    <a:pt x="2215" y="10151"/>
                    <a:pt x="2301" y="10184"/>
                    <a:pt x="2386" y="10184"/>
                  </a:cubicBezTo>
                  <a:cubicBezTo>
                    <a:pt x="2471" y="10184"/>
                    <a:pt x="2554" y="10151"/>
                    <a:pt x="2620" y="10085"/>
                  </a:cubicBezTo>
                  <a:lnTo>
                    <a:pt x="2953" y="9752"/>
                  </a:lnTo>
                  <a:lnTo>
                    <a:pt x="2965" y="9752"/>
                  </a:lnTo>
                  <a:cubicBezTo>
                    <a:pt x="3453" y="10073"/>
                    <a:pt x="3989" y="10288"/>
                    <a:pt x="4560" y="10407"/>
                  </a:cubicBezTo>
                  <a:cubicBezTo>
                    <a:pt x="4560" y="10407"/>
                    <a:pt x="4572" y="10407"/>
                    <a:pt x="4572" y="10431"/>
                  </a:cubicBezTo>
                  <a:lnTo>
                    <a:pt x="4572" y="10883"/>
                  </a:lnTo>
                  <a:cubicBezTo>
                    <a:pt x="4572" y="11085"/>
                    <a:pt x="4727" y="11228"/>
                    <a:pt x="4918" y="11228"/>
                  </a:cubicBezTo>
                  <a:lnTo>
                    <a:pt x="6311" y="11228"/>
                  </a:lnTo>
                  <a:cubicBezTo>
                    <a:pt x="6513" y="11228"/>
                    <a:pt x="6656" y="11085"/>
                    <a:pt x="6656" y="10883"/>
                  </a:cubicBezTo>
                  <a:lnTo>
                    <a:pt x="6656" y="10431"/>
                  </a:lnTo>
                  <a:cubicBezTo>
                    <a:pt x="6656" y="10431"/>
                    <a:pt x="6656" y="10407"/>
                    <a:pt x="6668" y="10407"/>
                  </a:cubicBezTo>
                  <a:cubicBezTo>
                    <a:pt x="7239" y="10288"/>
                    <a:pt x="7775" y="10062"/>
                    <a:pt x="8263" y="9752"/>
                  </a:cubicBezTo>
                  <a:lnTo>
                    <a:pt x="8275" y="9752"/>
                  </a:lnTo>
                  <a:lnTo>
                    <a:pt x="8609" y="10085"/>
                  </a:lnTo>
                  <a:cubicBezTo>
                    <a:pt x="8674" y="10151"/>
                    <a:pt x="8760" y="10184"/>
                    <a:pt x="8847" y="10184"/>
                  </a:cubicBezTo>
                  <a:cubicBezTo>
                    <a:pt x="8933" y="10184"/>
                    <a:pt x="9019" y="10151"/>
                    <a:pt x="9085" y="10085"/>
                  </a:cubicBezTo>
                  <a:lnTo>
                    <a:pt x="10085" y="9085"/>
                  </a:lnTo>
                  <a:cubicBezTo>
                    <a:pt x="10216" y="8954"/>
                    <a:pt x="10216" y="8740"/>
                    <a:pt x="10085" y="8609"/>
                  </a:cubicBezTo>
                  <a:lnTo>
                    <a:pt x="9752" y="8288"/>
                  </a:lnTo>
                  <a:lnTo>
                    <a:pt x="9752" y="8264"/>
                  </a:lnTo>
                  <a:cubicBezTo>
                    <a:pt x="10061" y="7776"/>
                    <a:pt x="10287" y="7240"/>
                    <a:pt x="10406" y="6680"/>
                  </a:cubicBezTo>
                  <a:cubicBezTo>
                    <a:pt x="10406" y="6680"/>
                    <a:pt x="10406" y="6656"/>
                    <a:pt x="10418" y="6656"/>
                  </a:cubicBezTo>
                  <a:lnTo>
                    <a:pt x="10883" y="6656"/>
                  </a:lnTo>
                  <a:cubicBezTo>
                    <a:pt x="11073" y="6656"/>
                    <a:pt x="11228" y="6513"/>
                    <a:pt x="11228" y="6311"/>
                  </a:cubicBezTo>
                  <a:lnTo>
                    <a:pt x="11228" y="4918"/>
                  </a:lnTo>
                  <a:cubicBezTo>
                    <a:pt x="11228" y="4728"/>
                    <a:pt x="11073" y="4573"/>
                    <a:pt x="10883" y="4573"/>
                  </a:cubicBezTo>
                  <a:lnTo>
                    <a:pt x="10418" y="4573"/>
                  </a:lnTo>
                  <a:cubicBezTo>
                    <a:pt x="10418" y="4573"/>
                    <a:pt x="10406" y="4573"/>
                    <a:pt x="10406" y="4561"/>
                  </a:cubicBezTo>
                  <a:cubicBezTo>
                    <a:pt x="10287" y="3989"/>
                    <a:pt x="10061" y="3454"/>
                    <a:pt x="9752" y="2965"/>
                  </a:cubicBezTo>
                  <a:lnTo>
                    <a:pt x="9752" y="2954"/>
                  </a:lnTo>
                  <a:lnTo>
                    <a:pt x="10085" y="2620"/>
                  </a:lnTo>
                  <a:cubicBezTo>
                    <a:pt x="10216" y="2489"/>
                    <a:pt x="10216" y="2287"/>
                    <a:pt x="10085" y="2144"/>
                  </a:cubicBezTo>
                  <a:lnTo>
                    <a:pt x="9085" y="1156"/>
                  </a:lnTo>
                  <a:cubicBezTo>
                    <a:pt x="9019" y="1090"/>
                    <a:pt x="8933" y="1057"/>
                    <a:pt x="8847" y="1057"/>
                  </a:cubicBezTo>
                  <a:cubicBezTo>
                    <a:pt x="8760" y="1057"/>
                    <a:pt x="8674" y="1090"/>
                    <a:pt x="8609" y="1156"/>
                  </a:cubicBezTo>
                  <a:lnTo>
                    <a:pt x="8275" y="1477"/>
                  </a:lnTo>
                  <a:lnTo>
                    <a:pt x="8263" y="1477"/>
                  </a:lnTo>
                  <a:cubicBezTo>
                    <a:pt x="7775" y="1168"/>
                    <a:pt x="7239" y="941"/>
                    <a:pt x="6668" y="822"/>
                  </a:cubicBezTo>
                  <a:cubicBezTo>
                    <a:pt x="6668" y="822"/>
                    <a:pt x="6656" y="822"/>
                    <a:pt x="6656" y="810"/>
                  </a:cubicBezTo>
                  <a:lnTo>
                    <a:pt x="6656" y="346"/>
                  </a:lnTo>
                  <a:cubicBezTo>
                    <a:pt x="6656" y="156"/>
                    <a:pt x="6513" y="1"/>
                    <a:pt x="6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13771;p88">
              <a:extLst>
                <a:ext uri="{FF2B5EF4-FFF2-40B4-BE49-F238E27FC236}">
                  <a16:creationId xmlns:a16="http://schemas.microsoft.com/office/drawing/2014/main" id="{34992BEA-080B-AFFF-60FA-BBA73F85C9D4}"/>
                </a:ext>
              </a:extLst>
            </p:cNvPr>
            <p:cNvSpPr/>
            <p:nvPr/>
          </p:nvSpPr>
          <p:spPr>
            <a:xfrm>
              <a:off x="5837429" y="1583070"/>
              <a:ext cx="185713" cy="183613"/>
            </a:xfrm>
            <a:custGeom>
              <a:avLst/>
              <a:gdLst/>
              <a:ahLst/>
              <a:cxnLst/>
              <a:rect l="l" t="t" r="r" b="b"/>
              <a:pathLst>
                <a:path w="5835" h="5769" extrusionOk="0">
                  <a:moveTo>
                    <a:pt x="3566" y="1"/>
                  </a:moveTo>
                  <a:cubicBezTo>
                    <a:pt x="3505" y="1"/>
                    <a:pt x="3443" y="3"/>
                    <a:pt x="3381" y="6"/>
                  </a:cubicBezTo>
                  <a:cubicBezTo>
                    <a:pt x="2512" y="54"/>
                    <a:pt x="1703" y="411"/>
                    <a:pt x="1072" y="1030"/>
                  </a:cubicBezTo>
                  <a:cubicBezTo>
                    <a:pt x="464" y="1649"/>
                    <a:pt x="95" y="2459"/>
                    <a:pt x="48" y="3340"/>
                  </a:cubicBezTo>
                  <a:cubicBezTo>
                    <a:pt x="0" y="4209"/>
                    <a:pt x="286" y="5054"/>
                    <a:pt x="822" y="5709"/>
                  </a:cubicBezTo>
                  <a:cubicBezTo>
                    <a:pt x="845" y="5757"/>
                    <a:pt x="893" y="5769"/>
                    <a:pt x="953" y="5769"/>
                  </a:cubicBezTo>
                  <a:cubicBezTo>
                    <a:pt x="988" y="5769"/>
                    <a:pt x="1024" y="5745"/>
                    <a:pt x="1060" y="5733"/>
                  </a:cubicBezTo>
                  <a:cubicBezTo>
                    <a:pt x="1131" y="5673"/>
                    <a:pt x="1131" y="5566"/>
                    <a:pt x="1084" y="5495"/>
                  </a:cubicBezTo>
                  <a:cubicBezTo>
                    <a:pt x="595" y="4888"/>
                    <a:pt x="345" y="4126"/>
                    <a:pt x="393" y="3352"/>
                  </a:cubicBezTo>
                  <a:cubicBezTo>
                    <a:pt x="429" y="2566"/>
                    <a:pt x="762" y="1816"/>
                    <a:pt x="1310" y="1268"/>
                  </a:cubicBezTo>
                  <a:cubicBezTo>
                    <a:pt x="1857" y="720"/>
                    <a:pt x="2608" y="399"/>
                    <a:pt x="3393" y="351"/>
                  </a:cubicBezTo>
                  <a:cubicBezTo>
                    <a:pt x="3456" y="348"/>
                    <a:pt x="3518" y="346"/>
                    <a:pt x="3580" y="346"/>
                  </a:cubicBezTo>
                  <a:cubicBezTo>
                    <a:pt x="4291" y="346"/>
                    <a:pt x="4989" y="593"/>
                    <a:pt x="5536" y="1042"/>
                  </a:cubicBezTo>
                  <a:cubicBezTo>
                    <a:pt x="5567" y="1068"/>
                    <a:pt x="5605" y="1080"/>
                    <a:pt x="5642" y="1080"/>
                  </a:cubicBezTo>
                  <a:cubicBezTo>
                    <a:pt x="5692" y="1080"/>
                    <a:pt x="5741" y="1059"/>
                    <a:pt x="5775" y="1018"/>
                  </a:cubicBezTo>
                  <a:cubicBezTo>
                    <a:pt x="5834" y="947"/>
                    <a:pt x="5822" y="840"/>
                    <a:pt x="5751" y="780"/>
                  </a:cubicBezTo>
                  <a:cubicBezTo>
                    <a:pt x="5121" y="283"/>
                    <a:pt x="4358" y="1"/>
                    <a:pt x="3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13772;p88">
              <a:extLst>
                <a:ext uri="{FF2B5EF4-FFF2-40B4-BE49-F238E27FC236}">
                  <a16:creationId xmlns:a16="http://schemas.microsoft.com/office/drawing/2014/main" id="{9119A216-4E0F-8DB8-0232-9B6DB7581579}"/>
                </a:ext>
              </a:extLst>
            </p:cNvPr>
            <p:cNvSpPr/>
            <p:nvPr/>
          </p:nvSpPr>
          <p:spPr>
            <a:xfrm>
              <a:off x="5876068" y="1616584"/>
              <a:ext cx="186859" cy="189501"/>
            </a:xfrm>
            <a:custGeom>
              <a:avLst/>
              <a:gdLst/>
              <a:ahLst/>
              <a:cxnLst/>
              <a:rect l="l" t="t" r="r" b="b"/>
              <a:pathLst>
                <a:path w="5871" h="5954" extrusionOk="0">
                  <a:moveTo>
                    <a:pt x="3406" y="322"/>
                  </a:moveTo>
                  <a:lnTo>
                    <a:pt x="3406" y="1013"/>
                  </a:lnTo>
                  <a:cubicBezTo>
                    <a:pt x="3406" y="1108"/>
                    <a:pt x="3370" y="1227"/>
                    <a:pt x="3322" y="1322"/>
                  </a:cubicBezTo>
                  <a:lnTo>
                    <a:pt x="3239" y="1489"/>
                  </a:lnTo>
                  <a:cubicBezTo>
                    <a:pt x="3227" y="1513"/>
                    <a:pt x="3227" y="1525"/>
                    <a:pt x="3227" y="1561"/>
                  </a:cubicBezTo>
                  <a:lnTo>
                    <a:pt x="3227" y="1918"/>
                  </a:lnTo>
                  <a:cubicBezTo>
                    <a:pt x="3227" y="2156"/>
                    <a:pt x="3132" y="2382"/>
                    <a:pt x="2953" y="2561"/>
                  </a:cubicBezTo>
                  <a:cubicBezTo>
                    <a:pt x="2775" y="2715"/>
                    <a:pt x="2548" y="2811"/>
                    <a:pt x="2310" y="2811"/>
                  </a:cubicBezTo>
                  <a:cubicBezTo>
                    <a:pt x="1834" y="2799"/>
                    <a:pt x="1453" y="2370"/>
                    <a:pt x="1453" y="1882"/>
                  </a:cubicBezTo>
                  <a:lnTo>
                    <a:pt x="1453" y="1572"/>
                  </a:lnTo>
                  <a:cubicBezTo>
                    <a:pt x="1453" y="1549"/>
                    <a:pt x="1453" y="1525"/>
                    <a:pt x="1441" y="1501"/>
                  </a:cubicBezTo>
                  <a:lnTo>
                    <a:pt x="1334" y="1287"/>
                  </a:lnTo>
                  <a:cubicBezTo>
                    <a:pt x="1298" y="1215"/>
                    <a:pt x="1274" y="1132"/>
                    <a:pt x="1274" y="1049"/>
                  </a:cubicBezTo>
                  <a:lnTo>
                    <a:pt x="1274" y="1037"/>
                  </a:lnTo>
                  <a:cubicBezTo>
                    <a:pt x="1274" y="644"/>
                    <a:pt x="1584" y="322"/>
                    <a:pt x="1989" y="322"/>
                  </a:cubicBezTo>
                  <a:close/>
                  <a:moveTo>
                    <a:pt x="1989" y="3073"/>
                  </a:moveTo>
                  <a:cubicBezTo>
                    <a:pt x="2084" y="3108"/>
                    <a:pt x="2191" y="3132"/>
                    <a:pt x="2310" y="3132"/>
                  </a:cubicBezTo>
                  <a:lnTo>
                    <a:pt x="2358" y="3132"/>
                  </a:lnTo>
                  <a:cubicBezTo>
                    <a:pt x="2477" y="3132"/>
                    <a:pt x="2608" y="3120"/>
                    <a:pt x="2715" y="3073"/>
                  </a:cubicBezTo>
                  <a:lnTo>
                    <a:pt x="2715" y="3073"/>
                  </a:lnTo>
                  <a:cubicBezTo>
                    <a:pt x="2703" y="3132"/>
                    <a:pt x="2715" y="3180"/>
                    <a:pt x="2727" y="3227"/>
                  </a:cubicBezTo>
                  <a:lnTo>
                    <a:pt x="2596" y="3358"/>
                  </a:lnTo>
                  <a:cubicBezTo>
                    <a:pt x="2525" y="3430"/>
                    <a:pt x="2429" y="3466"/>
                    <a:pt x="2346" y="3466"/>
                  </a:cubicBezTo>
                  <a:cubicBezTo>
                    <a:pt x="2251" y="3466"/>
                    <a:pt x="2144" y="3418"/>
                    <a:pt x="2084" y="3358"/>
                  </a:cubicBezTo>
                  <a:lnTo>
                    <a:pt x="1953" y="3227"/>
                  </a:lnTo>
                  <a:cubicBezTo>
                    <a:pt x="1965" y="3180"/>
                    <a:pt x="1989" y="3120"/>
                    <a:pt x="1989" y="3073"/>
                  </a:cubicBezTo>
                  <a:close/>
                  <a:moveTo>
                    <a:pt x="2953" y="3489"/>
                  </a:moveTo>
                  <a:cubicBezTo>
                    <a:pt x="3001" y="3525"/>
                    <a:pt x="3048" y="3537"/>
                    <a:pt x="3108" y="3549"/>
                  </a:cubicBezTo>
                  <a:lnTo>
                    <a:pt x="3703" y="3716"/>
                  </a:lnTo>
                  <a:cubicBezTo>
                    <a:pt x="3846" y="3763"/>
                    <a:pt x="3965" y="3906"/>
                    <a:pt x="3965" y="4061"/>
                  </a:cubicBezTo>
                  <a:lnTo>
                    <a:pt x="3965" y="5192"/>
                  </a:lnTo>
                  <a:lnTo>
                    <a:pt x="3941" y="5192"/>
                  </a:lnTo>
                  <a:cubicBezTo>
                    <a:pt x="3822" y="5263"/>
                    <a:pt x="3703" y="5323"/>
                    <a:pt x="3560" y="5371"/>
                  </a:cubicBezTo>
                  <a:lnTo>
                    <a:pt x="3560" y="4370"/>
                  </a:lnTo>
                  <a:cubicBezTo>
                    <a:pt x="3560" y="4287"/>
                    <a:pt x="3489" y="4204"/>
                    <a:pt x="3406" y="4204"/>
                  </a:cubicBezTo>
                  <a:cubicBezTo>
                    <a:pt x="3310" y="4204"/>
                    <a:pt x="3239" y="4287"/>
                    <a:pt x="3239" y="4370"/>
                  </a:cubicBezTo>
                  <a:lnTo>
                    <a:pt x="3239" y="5490"/>
                  </a:lnTo>
                  <a:cubicBezTo>
                    <a:pt x="3001" y="5561"/>
                    <a:pt x="2763" y="5597"/>
                    <a:pt x="2513" y="5609"/>
                  </a:cubicBezTo>
                  <a:lnTo>
                    <a:pt x="2346" y="5609"/>
                  </a:lnTo>
                  <a:cubicBezTo>
                    <a:pt x="2048" y="5609"/>
                    <a:pt x="1751" y="5561"/>
                    <a:pt x="1453" y="5478"/>
                  </a:cubicBezTo>
                  <a:lnTo>
                    <a:pt x="1453" y="4359"/>
                  </a:lnTo>
                  <a:cubicBezTo>
                    <a:pt x="1453" y="4263"/>
                    <a:pt x="1382" y="4192"/>
                    <a:pt x="1286" y="4192"/>
                  </a:cubicBezTo>
                  <a:cubicBezTo>
                    <a:pt x="1203" y="4192"/>
                    <a:pt x="1120" y="4263"/>
                    <a:pt x="1120" y="4359"/>
                  </a:cubicBezTo>
                  <a:lnTo>
                    <a:pt x="1120" y="5359"/>
                  </a:lnTo>
                  <a:cubicBezTo>
                    <a:pt x="989" y="5299"/>
                    <a:pt x="870" y="5240"/>
                    <a:pt x="751" y="5180"/>
                  </a:cubicBezTo>
                  <a:lnTo>
                    <a:pt x="751" y="4061"/>
                  </a:lnTo>
                  <a:cubicBezTo>
                    <a:pt x="751" y="3894"/>
                    <a:pt x="858" y="3763"/>
                    <a:pt x="1024" y="3716"/>
                  </a:cubicBezTo>
                  <a:lnTo>
                    <a:pt x="1620" y="3549"/>
                  </a:lnTo>
                  <a:cubicBezTo>
                    <a:pt x="1655" y="3537"/>
                    <a:pt x="1715" y="3513"/>
                    <a:pt x="1763" y="3489"/>
                  </a:cubicBezTo>
                  <a:lnTo>
                    <a:pt x="1870" y="3597"/>
                  </a:lnTo>
                  <a:cubicBezTo>
                    <a:pt x="2001" y="3727"/>
                    <a:pt x="2179" y="3811"/>
                    <a:pt x="2358" y="3811"/>
                  </a:cubicBezTo>
                  <a:cubicBezTo>
                    <a:pt x="2537" y="3811"/>
                    <a:pt x="2715" y="3727"/>
                    <a:pt x="2846" y="3597"/>
                  </a:cubicBezTo>
                  <a:lnTo>
                    <a:pt x="2953" y="3489"/>
                  </a:lnTo>
                  <a:close/>
                  <a:moveTo>
                    <a:pt x="1953" y="1"/>
                  </a:moveTo>
                  <a:cubicBezTo>
                    <a:pt x="1382" y="1"/>
                    <a:pt x="917" y="453"/>
                    <a:pt x="917" y="1037"/>
                  </a:cubicBezTo>
                  <a:lnTo>
                    <a:pt x="917" y="1049"/>
                  </a:lnTo>
                  <a:cubicBezTo>
                    <a:pt x="917" y="1191"/>
                    <a:pt x="941" y="1322"/>
                    <a:pt x="1001" y="1441"/>
                  </a:cubicBezTo>
                  <a:lnTo>
                    <a:pt x="1096" y="1608"/>
                  </a:lnTo>
                  <a:lnTo>
                    <a:pt x="1096" y="1870"/>
                  </a:lnTo>
                  <a:cubicBezTo>
                    <a:pt x="1096" y="2299"/>
                    <a:pt x="1298" y="2680"/>
                    <a:pt x="1620" y="2918"/>
                  </a:cubicBezTo>
                  <a:lnTo>
                    <a:pt x="1620" y="3061"/>
                  </a:lnTo>
                  <a:cubicBezTo>
                    <a:pt x="1620" y="3156"/>
                    <a:pt x="1548" y="3227"/>
                    <a:pt x="1477" y="3239"/>
                  </a:cubicBezTo>
                  <a:lnTo>
                    <a:pt x="882" y="3406"/>
                  </a:lnTo>
                  <a:cubicBezTo>
                    <a:pt x="584" y="3489"/>
                    <a:pt x="381" y="3763"/>
                    <a:pt x="381" y="4073"/>
                  </a:cubicBezTo>
                  <a:lnTo>
                    <a:pt x="381" y="4966"/>
                  </a:lnTo>
                  <a:cubicBezTo>
                    <a:pt x="346" y="4954"/>
                    <a:pt x="334" y="4918"/>
                    <a:pt x="298" y="4906"/>
                  </a:cubicBezTo>
                  <a:cubicBezTo>
                    <a:pt x="268" y="4881"/>
                    <a:pt x="232" y="4869"/>
                    <a:pt x="196" y="4869"/>
                  </a:cubicBezTo>
                  <a:cubicBezTo>
                    <a:pt x="146" y="4869"/>
                    <a:pt x="95" y="4893"/>
                    <a:pt x="60" y="4942"/>
                  </a:cubicBezTo>
                  <a:cubicBezTo>
                    <a:pt x="0" y="5013"/>
                    <a:pt x="24" y="5121"/>
                    <a:pt x="96" y="5180"/>
                  </a:cubicBezTo>
                  <a:cubicBezTo>
                    <a:pt x="727" y="5680"/>
                    <a:pt x="1501" y="5954"/>
                    <a:pt x="2298" y="5954"/>
                  </a:cubicBezTo>
                  <a:lnTo>
                    <a:pt x="2477" y="5954"/>
                  </a:lnTo>
                  <a:cubicBezTo>
                    <a:pt x="3334" y="5906"/>
                    <a:pt x="4156" y="5549"/>
                    <a:pt x="4787" y="4918"/>
                  </a:cubicBezTo>
                  <a:cubicBezTo>
                    <a:pt x="5394" y="4311"/>
                    <a:pt x="5763" y="3489"/>
                    <a:pt x="5811" y="2620"/>
                  </a:cubicBezTo>
                  <a:cubicBezTo>
                    <a:pt x="5870" y="1763"/>
                    <a:pt x="5596" y="918"/>
                    <a:pt x="5049" y="251"/>
                  </a:cubicBezTo>
                  <a:cubicBezTo>
                    <a:pt x="5014" y="209"/>
                    <a:pt x="4967" y="192"/>
                    <a:pt x="4917" y="192"/>
                  </a:cubicBezTo>
                  <a:cubicBezTo>
                    <a:pt x="4882" y="192"/>
                    <a:pt x="4845" y="200"/>
                    <a:pt x="4811" y="215"/>
                  </a:cubicBezTo>
                  <a:cubicBezTo>
                    <a:pt x="4739" y="275"/>
                    <a:pt x="4739" y="382"/>
                    <a:pt x="4787" y="453"/>
                  </a:cubicBezTo>
                  <a:cubicBezTo>
                    <a:pt x="5275" y="1072"/>
                    <a:pt x="5525" y="1822"/>
                    <a:pt x="5489" y="2596"/>
                  </a:cubicBezTo>
                  <a:cubicBezTo>
                    <a:pt x="5442" y="3394"/>
                    <a:pt x="5108" y="4132"/>
                    <a:pt x="4561" y="4680"/>
                  </a:cubicBezTo>
                  <a:cubicBezTo>
                    <a:pt x="4453" y="4787"/>
                    <a:pt x="4358" y="4882"/>
                    <a:pt x="4239" y="4966"/>
                  </a:cubicBezTo>
                  <a:lnTo>
                    <a:pt x="4239" y="4073"/>
                  </a:lnTo>
                  <a:cubicBezTo>
                    <a:pt x="4239" y="3763"/>
                    <a:pt x="4025" y="3489"/>
                    <a:pt x="3727" y="3406"/>
                  </a:cubicBezTo>
                  <a:lnTo>
                    <a:pt x="3132" y="3239"/>
                  </a:lnTo>
                  <a:cubicBezTo>
                    <a:pt x="3060" y="3216"/>
                    <a:pt x="3001" y="3144"/>
                    <a:pt x="3001" y="3061"/>
                  </a:cubicBezTo>
                  <a:lnTo>
                    <a:pt x="3001" y="2930"/>
                  </a:lnTo>
                  <a:cubicBezTo>
                    <a:pt x="3060" y="2882"/>
                    <a:pt x="3108" y="2858"/>
                    <a:pt x="3156" y="2799"/>
                  </a:cubicBezTo>
                  <a:cubicBezTo>
                    <a:pt x="3394" y="2561"/>
                    <a:pt x="3537" y="2263"/>
                    <a:pt x="3537" y="1918"/>
                  </a:cubicBezTo>
                  <a:lnTo>
                    <a:pt x="3537" y="1608"/>
                  </a:lnTo>
                  <a:lnTo>
                    <a:pt x="3596" y="1465"/>
                  </a:lnTo>
                  <a:cubicBezTo>
                    <a:pt x="3668" y="1322"/>
                    <a:pt x="3703" y="1168"/>
                    <a:pt x="3703" y="1013"/>
                  </a:cubicBezTo>
                  <a:lnTo>
                    <a:pt x="3703" y="156"/>
                  </a:lnTo>
                  <a:cubicBezTo>
                    <a:pt x="3703" y="72"/>
                    <a:pt x="3620" y="1"/>
                    <a:pt x="3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13773;p88">
              <a:extLst>
                <a:ext uri="{FF2B5EF4-FFF2-40B4-BE49-F238E27FC236}">
                  <a16:creationId xmlns:a16="http://schemas.microsoft.com/office/drawing/2014/main" id="{5FC4E074-9E64-701B-DF18-B42744D23171}"/>
                </a:ext>
              </a:extLst>
            </p:cNvPr>
            <p:cNvSpPr/>
            <p:nvPr/>
          </p:nvSpPr>
          <p:spPr>
            <a:xfrm>
              <a:off x="5928360" y="1644624"/>
              <a:ext cx="45131" cy="16328"/>
            </a:xfrm>
            <a:custGeom>
              <a:avLst/>
              <a:gdLst/>
              <a:ahLst/>
              <a:cxnLst/>
              <a:rect l="l" t="t" r="r" b="b"/>
              <a:pathLst>
                <a:path w="1418" h="513" extrusionOk="0">
                  <a:moveTo>
                    <a:pt x="167" y="1"/>
                  </a:moveTo>
                  <a:cubicBezTo>
                    <a:pt x="72" y="1"/>
                    <a:pt x="1" y="84"/>
                    <a:pt x="1" y="168"/>
                  </a:cubicBezTo>
                  <a:cubicBezTo>
                    <a:pt x="1" y="263"/>
                    <a:pt x="72" y="334"/>
                    <a:pt x="167" y="334"/>
                  </a:cubicBezTo>
                  <a:cubicBezTo>
                    <a:pt x="346" y="334"/>
                    <a:pt x="882" y="370"/>
                    <a:pt x="1144" y="501"/>
                  </a:cubicBezTo>
                  <a:cubicBezTo>
                    <a:pt x="1179" y="513"/>
                    <a:pt x="1191" y="513"/>
                    <a:pt x="1227" y="513"/>
                  </a:cubicBezTo>
                  <a:cubicBezTo>
                    <a:pt x="1286" y="513"/>
                    <a:pt x="1346" y="489"/>
                    <a:pt x="1370" y="430"/>
                  </a:cubicBezTo>
                  <a:cubicBezTo>
                    <a:pt x="1417" y="334"/>
                    <a:pt x="1370" y="227"/>
                    <a:pt x="1298" y="203"/>
                  </a:cubicBezTo>
                  <a:cubicBezTo>
                    <a:pt x="905" y="1"/>
                    <a:pt x="19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13774;p88">
            <a:extLst>
              <a:ext uri="{FF2B5EF4-FFF2-40B4-BE49-F238E27FC236}">
                <a16:creationId xmlns:a16="http://schemas.microsoft.com/office/drawing/2014/main" id="{04426AD1-DD5F-518E-CD0E-54CD5C5546C4}"/>
              </a:ext>
            </a:extLst>
          </p:cNvPr>
          <p:cNvGrpSpPr/>
          <p:nvPr/>
        </p:nvGrpSpPr>
        <p:grpSpPr>
          <a:xfrm>
            <a:off x="4040185" y="1447886"/>
            <a:ext cx="523962" cy="523962"/>
            <a:chOff x="7121669" y="1533610"/>
            <a:chExt cx="321362" cy="321362"/>
          </a:xfrm>
          <a:solidFill>
            <a:srgbClr val="8E1438"/>
          </a:solidFill>
        </p:grpSpPr>
        <p:sp>
          <p:nvSpPr>
            <p:cNvPr id="628" name="Google Shape;13775;p88">
              <a:extLst>
                <a:ext uri="{FF2B5EF4-FFF2-40B4-BE49-F238E27FC236}">
                  <a16:creationId xmlns:a16="http://schemas.microsoft.com/office/drawing/2014/main" id="{BB1A399D-0E3C-BEAC-C612-0E538ABC6CE3}"/>
                </a:ext>
              </a:extLst>
            </p:cNvPr>
            <p:cNvSpPr/>
            <p:nvPr/>
          </p:nvSpPr>
          <p:spPr>
            <a:xfrm>
              <a:off x="7121669" y="1600289"/>
              <a:ext cx="142142" cy="192556"/>
            </a:xfrm>
            <a:custGeom>
              <a:avLst/>
              <a:gdLst/>
              <a:ahLst/>
              <a:cxnLst/>
              <a:rect l="l" t="t" r="r" b="b"/>
              <a:pathLst>
                <a:path w="4466" h="6050" extrusionOk="0">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13776;p88">
              <a:extLst>
                <a:ext uri="{FF2B5EF4-FFF2-40B4-BE49-F238E27FC236}">
                  <a16:creationId xmlns:a16="http://schemas.microsoft.com/office/drawing/2014/main" id="{8592C158-2318-D0AA-05C7-58068AC8F140}"/>
                </a:ext>
              </a:extLst>
            </p:cNvPr>
            <p:cNvSpPr/>
            <p:nvPr/>
          </p:nvSpPr>
          <p:spPr>
            <a:xfrm>
              <a:off x="7170938" y="1533610"/>
              <a:ext cx="223206" cy="53852"/>
            </a:xfrm>
            <a:custGeom>
              <a:avLst/>
              <a:gdLst/>
              <a:ahLst/>
              <a:cxnLst/>
              <a:rect l="l" t="t" r="r" b="b"/>
              <a:pathLst>
                <a:path w="7013" h="1692" extrusionOk="0">
                  <a:moveTo>
                    <a:pt x="3512" y="0"/>
                  </a:moveTo>
                  <a:cubicBezTo>
                    <a:pt x="2227" y="0"/>
                    <a:pt x="1000" y="477"/>
                    <a:pt x="72" y="1358"/>
                  </a:cubicBezTo>
                  <a:cubicBezTo>
                    <a:pt x="12" y="1405"/>
                    <a:pt x="0" y="1512"/>
                    <a:pt x="72" y="1572"/>
                  </a:cubicBezTo>
                  <a:cubicBezTo>
                    <a:pt x="92" y="1625"/>
                    <a:pt x="130" y="1649"/>
                    <a:pt x="171" y="1649"/>
                  </a:cubicBezTo>
                  <a:cubicBezTo>
                    <a:pt x="203" y="1649"/>
                    <a:pt x="236" y="1634"/>
                    <a:pt x="262" y="1608"/>
                  </a:cubicBezTo>
                  <a:cubicBezTo>
                    <a:pt x="1143" y="786"/>
                    <a:pt x="2286" y="322"/>
                    <a:pt x="3501" y="322"/>
                  </a:cubicBezTo>
                  <a:cubicBezTo>
                    <a:pt x="4584" y="322"/>
                    <a:pt x="5608" y="691"/>
                    <a:pt x="6453" y="1370"/>
                  </a:cubicBezTo>
                  <a:lnTo>
                    <a:pt x="6203" y="1370"/>
                  </a:lnTo>
                  <a:cubicBezTo>
                    <a:pt x="6120" y="1370"/>
                    <a:pt x="6037" y="1441"/>
                    <a:pt x="6037" y="1536"/>
                  </a:cubicBezTo>
                  <a:cubicBezTo>
                    <a:pt x="6037" y="1620"/>
                    <a:pt x="6120" y="1691"/>
                    <a:pt x="6203" y="1691"/>
                  </a:cubicBezTo>
                  <a:lnTo>
                    <a:pt x="6846" y="1691"/>
                  </a:lnTo>
                  <a:cubicBezTo>
                    <a:pt x="6930" y="1691"/>
                    <a:pt x="7013" y="1620"/>
                    <a:pt x="7013" y="1536"/>
                  </a:cubicBezTo>
                  <a:lnTo>
                    <a:pt x="7013" y="953"/>
                  </a:lnTo>
                  <a:cubicBezTo>
                    <a:pt x="7013" y="858"/>
                    <a:pt x="6930" y="786"/>
                    <a:pt x="6846" y="786"/>
                  </a:cubicBezTo>
                  <a:cubicBezTo>
                    <a:pt x="6751" y="786"/>
                    <a:pt x="6680" y="858"/>
                    <a:pt x="6680" y="953"/>
                  </a:cubicBezTo>
                  <a:lnTo>
                    <a:pt x="6680" y="1131"/>
                  </a:lnTo>
                  <a:cubicBezTo>
                    <a:pt x="5787" y="405"/>
                    <a:pt x="4667" y="0"/>
                    <a:pt x="3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13777;p88">
              <a:extLst>
                <a:ext uri="{FF2B5EF4-FFF2-40B4-BE49-F238E27FC236}">
                  <a16:creationId xmlns:a16="http://schemas.microsoft.com/office/drawing/2014/main" id="{CA24FA53-83DA-0FFD-CE67-88C8F699AE00}"/>
                </a:ext>
              </a:extLst>
            </p:cNvPr>
            <p:cNvSpPr/>
            <p:nvPr/>
          </p:nvSpPr>
          <p:spPr>
            <a:xfrm>
              <a:off x="7175107" y="1804558"/>
              <a:ext cx="215249" cy="50415"/>
            </a:xfrm>
            <a:custGeom>
              <a:avLst/>
              <a:gdLst/>
              <a:ahLst/>
              <a:cxnLst/>
              <a:rect l="l" t="t" r="r" b="b"/>
              <a:pathLst>
                <a:path w="6763" h="1584" extrusionOk="0">
                  <a:moveTo>
                    <a:pt x="167" y="0"/>
                  </a:moveTo>
                  <a:cubicBezTo>
                    <a:pt x="72" y="0"/>
                    <a:pt x="0" y="72"/>
                    <a:pt x="0" y="167"/>
                  </a:cubicBezTo>
                  <a:lnTo>
                    <a:pt x="0" y="738"/>
                  </a:lnTo>
                  <a:cubicBezTo>
                    <a:pt x="0" y="834"/>
                    <a:pt x="72" y="905"/>
                    <a:pt x="167" y="905"/>
                  </a:cubicBezTo>
                  <a:cubicBezTo>
                    <a:pt x="250" y="905"/>
                    <a:pt x="333" y="834"/>
                    <a:pt x="333" y="738"/>
                  </a:cubicBezTo>
                  <a:lnTo>
                    <a:pt x="333" y="560"/>
                  </a:lnTo>
                  <a:cubicBezTo>
                    <a:pt x="1203" y="1215"/>
                    <a:pt x="2262" y="1584"/>
                    <a:pt x="3381" y="1584"/>
                  </a:cubicBezTo>
                  <a:cubicBezTo>
                    <a:pt x="4596" y="1584"/>
                    <a:pt x="5775" y="1143"/>
                    <a:pt x="6680" y="357"/>
                  </a:cubicBezTo>
                  <a:cubicBezTo>
                    <a:pt x="6739" y="298"/>
                    <a:pt x="6763" y="191"/>
                    <a:pt x="6691" y="131"/>
                  </a:cubicBezTo>
                  <a:cubicBezTo>
                    <a:pt x="6652" y="92"/>
                    <a:pt x="6609" y="74"/>
                    <a:pt x="6567" y="74"/>
                  </a:cubicBezTo>
                  <a:cubicBezTo>
                    <a:pt x="6532" y="74"/>
                    <a:pt x="6497" y="86"/>
                    <a:pt x="6465" y="107"/>
                  </a:cubicBezTo>
                  <a:cubicBezTo>
                    <a:pt x="5596" y="846"/>
                    <a:pt x="4501" y="1262"/>
                    <a:pt x="3370" y="1262"/>
                  </a:cubicBezTo>
                  <a:cubicBezTo>
                    <a:pt x="2334" y="1262"/>
                    <a:pt x="1346" y="941"/>
                    <a:pt x="536" y="322"/>
                  </a:cubicBezTo>
                  <a:lnTo>
                    <a:pt x="810" y="322"/>
                  </a:lnTo>
                  <a:cubicBezTo>
                    <a:pt x="893" y="322"/>
                    <a:pt x="965" y="250"/>
                    <a:pt x="965" y="167"/>
                  </a:cubicBezTo>
                  <a:cubicBezTo>
                    <a:pt x="965" y="72"/>
                    <a:pt x="893"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13778;p88">
              <a:extLst>
                <a:ext uri="{FF2B5EF4-FFF2-40B4-BE49-F238E27FC236}">
                  <a16:creationId xmlns:a16="http://schemas.microsoft.com/office/drawing/2014/main" id="{7DF8BA84-8641-59BA-B08C-134B15629B22}"/>
                </a:ext>
              </a:extLst>
            </p:cNvPr>
            <p:cNvSpPr/>
            <p:nvPr/>
          </p:nvSpPr>
          <p:spPr>
            <a:xfrm>
              <a:off x="7300539" y="1600289"/>
              <a:ext cx="142492" cy="191793"/>
            </a:xfrm>
            <a:custGeom>
              <a:avLst/>
              <a:gdLst/>
              <a:ahLst/>
              <a:cxnLst/>
              <a:rect l="l" t="t" r="r" b="b"/>
              <a:pathLst>
                <a:path w="4477" h="6026" extrusionOk="0">
                  <a:moveTo>
                    <a:pt x="2358" y="275"/>
                  </a:moveTo>
                  <a:cubicBezTo>
                    <a:pt x="2941" y="275"/>
                    <a:pt x="3417" y="751"/>
                    <a:pt x="3417" y="1322"/>
                  </a:cubicBezTo>
                  <a:lnTo>
                    <a:pt x="3417" y="1608"/>
                  </a:lnTo>
                  <a:lnTo>
                    <a:pt x="3381" y="1608"/>
                  </a:lnTo>
                  <a:cubicBezTo>
                    <a:pt x="3060" y="1537"/>
                    <a:pt x="2953" y="1108"/>
                    <a:pt x="2953" y="1108"/>
                  </a:cubicBezTo>
                  <a:cubicBezTo>
                    <a:pt x="2941" y="1049"/>
                    <a:pt x="2893" y="1001"/>
                    <a:pt x="2834" y="989"/>
                  </a:cubicBezTo>
                  <a:cubicBezTo>
                    <a:pt x="2821" y="984"/>
                    <a:pt x="2808" y="981"/>
                    <a:pt x="2795" y="981"/>
                  </a:cubicBezTo>
                  <a:cubicBezTo>
                    <a:pt x="2749" y="981"/>
                    <a:pt x="2704" y="1011"/>
                    <a:pt x="2667" y="1049"/>
                  </a:cubicBezTo>
                  <a:cubicBezTo>
                    <a:pt x="2167" y="1608"/>
                    <a:pt x="1274" y="1608"/>
                    <a:pt x="1250" y="1608"/>
                  </a:cubicBezTo>
                  <a:lnTo>
                    <a:pt x="1191" y="1608"/>
                  </a:lnTo>
                  <a:lnTo>
                    <a:pt x="1191" y="1322"/>
                  </a:lnTo>
                  <a:cubicBezTo>
                    <a:pt x="1191" y="751"/>
                    <a:pt x="1667" y="275"/>
                    <a:pt x="2250" y="275"/>
                  </a:cubicBezTo>
                  <a:close/>
                  <a:moveTo>
                    <a:pt x="1107" y="2049"/>
                  </a:moveTo>
                  <a:lnTo>
                    <a:pt x="1107" y="2382"/>
                  </a:lnTo>
                  <a:cubicBezTo>
                    <a:pt x="1060" y="2358"/>
                    <a:pt x="1012" y="2287"/>
                    <a:pt x="1012" y="2215"/>
                  </a:cubicBezTo>
                  <a:cubicBezTo>
                    <a:pt x="1012" y="2144"/>
                    <a:pt x="1048" y="2084"/>
                    <a:pt x="1107" y="2049"/>
                  </a:cubicBezTo>
                  <a:close/>
                  <a:moveTo>
                    <a:pt x="3393" y="2061"/>
                  </a:moveTo>
                  <a:cubicBezTo>
                    <a:pt x="3441" y="2084"/>
                    <a:pt x="3489" y="2144"/>
                    <a:pt x="3489" y="2215"/>
                  </a:cubicBezTo>
                  <a:cubicBezTo>
                    <a:pt x="3489" y="2299"/>
                    <a:pt x="3453" y="2358"/>
                    <a:pt x="3393" y="2382"/>
                  </a:cubicBezTo>
                  <a:lnTo>
                    <a:pt x="3393" y="2061"/>
                  </a:lnTo>
                  <a:close/>
                  <a:moveTo>
                    <a:pt x="2643" y="1442"/>
                  </a:moveTo>
                  <a:cubicBezTo>
                    <a:pt x="2727" y="1608"/>
                    <a:pt x="2858" y="1787"/>
                    <a:pt x="3084" y="1894"/>
                  </a:cubicBezTo>
                  <a:lnTo>
                    <a:pt x="3084" y="2537"/>
                  </a:lnTo>
                  <a:cubicBezTo>
                    <a:pt x="3084" y="2930"/>
                    <a:pt x="2762" y="3263"/>
                    <a:pt x="2358" y="3263"/>
                  </a:cubicBezTo>
                  <a:lnTo>
                    <a:pt x="2167" y="3263"/>
                  </a:lnTo>
                  <a:cubicBezTo>
                    <a:pt x="1750" y="3263"/>
                    <a:pt x="1417" y="2930"/>
                    <a:pt x="1417" y="2537"/>
                  </a:cubicBezTo>
                  <a:lnTo>
                    <a:pt x="1417" y="1918"/>
                  </a:lnTo>
                  <a:cubicBezTo>
                    <a:pt x="1691" y="1894"/>
                    <a:pt x="2238" y="1799"/>
                    <a:pt x="2643" y="1442"/>
                  </a:cubicBezTo>
                  <a:close/>
                  <a:moveTo>
                    <a:pt x="2548" y="3573"/>
                  </a:moveTo>
                  <a:lnTo>
                    <a:pt x="2548" y="3775"/>
                  </a:lnTo>
                  <a:lnTo>
                    <a:pt x="2250" y="4073"/>
                  </a:lnTo>
                  <a:lnTo>
                    <a:pt x="1965" y="3811"/>
                  </a:lnTo>
                  <a:lnTo>
                    <a:pt x="1965" y="3632"/>
                  </a:lnTo>
                  <a:lnTo>
                    <a:pt x="1965" y="3573"/>
                  </a:lnTo>
                  <a:cubicBezTo>
                    <a:pt x="2024" y="3585"/>
                    <a:pt x="2084" y="3585"/>
                    <a:pt x="2155" y="3585"/>
                  </a:cubicBezTo>
                  <a:lnTo>
                    <a:pt x="2358" y="3585"/>
                  </a:lnTo>
                  <a:cubicBezTo>
                    <a:pt x="2417" y="3585"/>
                    <a:pt x="2477" y="3585"/>
                    <a:pt x="2548" y="3573"/>
                  </a:cubicBezTo>
                  <a:close/>
                  <a:moveTo>
                    <a:pt x="1667" y="3918"/>
                  </a:moveTo>
                  <a:cubicBezTo>
                    <a:pt x="1667" y="3942"/>
                    <a:pt x="1679" y="3954"/>
                    <a:pt x="1715" y="3989"/>
                  </a:cubicBezTo>
                  <a:lnTo>
                    <a:pt x="2024" y="4287"/>
                  </a:lnTo>
                  <a:lnTo>
                    <a:pt x="1774" y="4454"/>
                  </a:lnTo>
                  <a:lnTo>
                    <a:pt x="1548" y="3989"/>
                  </a:lnTo>
                  <a:lnTo>
                    <a:pt x="1667" y="3918"/>
                  </a:lnTo>
                  <a:close/>
                  <a:moveTo>
                    <a:pt x="2834" y="3918"/>
                  </a:moveTo>
                  <a:lnTo>
                    <a:pt x="2941" y="3989"/>
                  </a:lnTo>
                  <a:lnTo>
                    <a:pt x="2715" y="4454"/>
                  </a:lnTo>
                  <a:lnTo>
                    <a:pt x="2655" y="4406"/>
                  </a:lnTo>
                  <a:lnTo>
                    <a:pt x="2477" y="4275"/>
                  </a:lnTo>
                  <a:lnTo>
                    <a:pt x="2798" y="3942"/>
                  </a:lnTo>
                  <a:lnTo>
                    <a:pt x="2834" y="3918"/>
                  </a:lnTo>
                  <a:close/>
                  <a:moveTo>
                    <a:pt x="2238" y="4501"/>
                  </a:moveTo>
                  <a:lnTo>
                    <a:pt x="2369" y="4585"/>
                  </a:lnTo>
                  <a:lnTo>
                    <a:pt x="2322" y="4692"/>
                  </a:lnTo>
                  <a:lnTo>
                    <a:pt x="2167" y="4692"/>
                  </a:lnTo>
                  <a:lnTo>
                    <a:pt x="2119" y="4585"/>
                  </a:lnTo>
                  <a:lnTo>
                    <a:pt x="2238" y="4501"/>
                  </a:lnTo>
                  <a:close/>
                  <a:moveTo>
                    <a:pt x="1846" y="4799"/>
                  </a:moveTo>
                  <a:lnTo>
                    <a:pt x="1893" y="4894"/>
                  </a:lnTo>
                  <a:lnTo>
                    <a:pt x="1846" y="5156"/>
                  </a:lnTo>
                  <a:lnTo>
                    <a:pt x="1762" y="4835"/>
                  </a:lnTo>
                  <a:cubicBezTo>
                    <a:pt x="1774" y="4835"/>
                    <a:pt x="1786" y="4823"/>
                    <a:pt x="1810" y="4823"/>
                  </a:cubicBezTo>
                  <a:lnTo>
                    <a:pt x="1846" y="4799"/>
                  </a:lnTo>
                  <a:close/>
                  <a:moveTo>
                    <a:pt x="2643" y="4799"/>
                  </a:moveTo>
                  <a:lnTo>
                    <a:pt x="2679" y="4823"/>
                  </a:lnTo>
                  <a:cubicBezTo>
                    <a:pt x="2703" y="4835"/>
                    <a:pt x="2715" y="4835"/>
                    <a:pt x="2739" y="4847"/>
                  </a:cubicBezTo>
                  <a:lnTo>
                    <a:pt x="2655" y="5156"/>
                  </a:lnTo>
                  <a:lnTo>
                    <a:pt x="2608" y="4882"/>
                  </a:lnTo>
                  <a:lnTo>
                    <a:pt x="2643" y="4799"/>
                  </a:lnTo>
                  <a:close/>
                  <a:moveTo>
                    <a:pt x="2322" y="5037"/>
                  </a:moveTo>
                  <a:lnTo>
                    <a:pt x="2441" y="5728"/>
                  </a:lnTo>
                  <a:lnTo>
                    <a:pt x="2084" y="5728"/>
                  </a:lnTo>
                  <a:lnTo>
                    <a:pt x="2203" y="5037"/>
                  </a:lnTo>
                  <a:close/>
                  <a:moveTo>
                    <a:pt x="3262" y="4156"/>
                  </a:moveTo>
                  <a:lnTo>
                    <a:pt x="3620" y="4299"/>
                  </a:lnTo>
                  <a:lnTo>
                    <a:pt x="3631" y="4299"/>
                  </a:lnTo>
                  <a:cubicBezTo>
                    <a:pt x="3655" y="4323"/>
                    <a:pt x="4155" y="4501"/>
                    <a:pt x="4155" y="5121"/>
                  </a:cubicBezTo>
                  <a:lnTo>
                    <a:pt x="4155" y="5728"/>
                  </a:lnTo>
                  <a:lnTo>
                    <a:pt x="3739" y="5728"/>
                  </a:lnTo>
                  <a:lnTo>
                    <a:pt x="3739" y="5097"/>
                  </a:lnTo>
                  <a:cubicBezTo>
                    <a:pt x="3739" y="5001"/>
                    <a:pt x="3667" y="4930"/>
                    <a:pt x="3572" y="4930"/>
                  </a:cubicBezTo>
                  <a:cubicBezTo>
                    <a:pt x="3489" y="4930"/>
                    <a:pt x="3417" y="5001"/>
                    <a:pt x="3417" y="5097"/>
                  </a:cubicBezTo>
                  <a:lnTo>
                    <a:pt x="3417" y="5728"/>
                  </a:lnTo>
                  <a:lnTo>
                    <a:pt x="2822" y="5728"/>
                  </a:lnTo>
                  <a:lnTo>
                    <a:pt x="3262" y="4156"/>
                  </a:lnTo>
                  <a:close/>
                  <a:moveTo>
                    <a:pt x="2191" y="1"/>
                  </a:moveTo>
                  <a:cubicBezTo>
                    <a:pt x="1429" y="1"/>
                    <a:pt x="822" y="608"/>
                    <a:pt x="822" y="1370"/>
                  </a:cubicBezTo>
                  <a:lnTo>
                    <a:pt x="822" y="1870"/>
                  </a:lnTo>
                  <a:cubicBezTo>
                    <a:pt x="750" y="1965"/>
                    <a:pt x="691" y="2084"/>
                    <a:pt x="691" y="2215"/>
                  </a:cubicBezTo>
                  <a:cubicBezTo>
                    <a:pt x="691" y="2465"/>
                    <a:pt x="869" y="2680"/>
                    <a:pt x="1107" y="2727"/>
                  </a:cubicBezTo>
                  <a:cubicBezTo>
                    <a:pt x="1167" y="3037"/>
                    <a:pt x="1357" y="3299"/>
                    <a:pt x="1643" y="3454"/>
                  </a:cubicBezTo>
                  <a:lnTo>
                    <a:pt x="1643" y="3525"/>
                  </a:lnTo>
                  <a:lnTo>
                    <a:pt x="1286" y="3763"/>
                  </a:lnTo>
                  <a:lnTo>
                    <a:pt x="1262" y="3763"/>
                  </a:lnTo>
                  <a:lnTo>
                    <a:pt x="726" y="3989"/>
                  </a:lnTo>
                  <a:cubicBezTo>
                    <a:pt x="476" y="4073"/>
                    <a:pt x="0" y="4418"/>
                    <a:pt x="0" y="5109"/>
                  </a:cubicBezTo>
                  <a:lnTo>
                    <a:pt x="0" y="5859"/>
                  </a:lnTo>
                  <a:cubicBezTo>
                    <a:pt x="0" y="5954"/>
                    <a:pt x="72" y="6025"/>
                    <a:pt x="167" y="6025"/>
                  </a:cubicBezTo>
                  <a:lnTo>
                    <a:pt x="1203" y="6025"/>
                  </a:lnTo>
                  <a:cubicBezTo>
                    <a:pt x="1298" y="6025"/>
                    <a:pt x="1369" y="5954"/>
                    <a:pt x="1369" y="5859"/>
                  </a:cubicBezTo>
                  <a:cubicBezTo>
                    <a:pt x="1369" y="5775"/>
                    <a:pt x="1298" y="5704"/>
                    <a:pt x="1203" y="5704"/>
                  </a:cubicBezTo>
                  <a:lnTo>
                    <a:pt x="1060" y="5704"/>
                  </a:lnTo>
                  <a:lnTo>
                    <a:pt x="1060" y="5061"/>
                  </a:lnTo>
                  <a:cubicBezTo>
                    <a:pt x="1060" y="4966"/>
                    <a:pt x="988" y="4894"/>
                    <a:pt x="893" y="4894"/>
                  </a:cubicBezTo>
                  <a:cubicBezTo>
                    <a:pt x="810" y="4894"/>
                    <a:pt x="726" y="4966"/>
                    <a:pt x="726" y="5061"/>
                  </a:cubicBezTo>
                  <a:lnTo>
                    <a:pt x="726" y="5704"/>
                  </a:lnTo>
                  <a:lnTo>
                    <a:pt x="310" y="5704"/>
                  </a:lnTo>
                  <a:lnTo>
                    <a:pt x="310" y="5085"/>
                  </a:lnTo>
                  <a:cubicBezTo>
                    <a:pt x="310" y="4454"/>
                    <a:pt x="810" y="4275"/>
                    <a:pt x="834" y="4275"/>
                  </a:cubicBezTo>
                  <a:lnTo>
                    <a:pt x="845" y="4275"/>
                  </a:lnTo>
                  <a:lnTo>
                    <a:pt x="1238" y="4109"/>
                  </a:lnTo>
                  <a:lnTo>
                    <a:pt x="1679" y="5704"/>
                  </a:lnTo>
                  <a:cubicBezTo>
                    <a:pt x="1607" y="5716"/>
                    <a:pt x="1560" y="5775"/>
                    <a:pt x="1560" y="5847"/>
                  </a:cubicBezTo>
                  <a:cubicBezTo>
                    <a:pt x="1560" y="5942"/>
                    <a:pt x="1643" y="6013"/>
                    <a:pt x="1726" y="6013"/>
                  </a:cubicBezTo>
                  <a:lnTo>
                    <a:pt x="4322" y="6013"/>
                  </a:lnTo>
                  <a:cubicBezTo>
                    <a:pt x="4405" y="6013"/>
                    <a:pt x="4477" y="5942"/>
                    <a:pt x="4477" y="5847"/>
                  </a:cubicBezTo>
                  <a:lnTo>
                    <a:pt x="4477" y="5085"/>
                  </a:lnTo>
                  <a:cubicBezTo>
                    <a:pt x="4465" y="4442"/>
                    <a:pt x="3989" y="4097"/>
                    <a:pt x="3739" y="4001"/>
                  </a:cubicBezTo>
                  <a:lnTo>
                    <a:pt x="3203" y="3775"/>
                  </a:lnTo>
                  <a:lnTo>
                    <a:pt x="2846" y="3537"/>
                  </a:lnTo>
                  <a:lnTo>
                    <a:pt x="2846" y="3454"/>
                  </a:lnTo>
                  <a:cubicBezTo>
                    <a:pt x="3120" y="3299"/>
                    <a:pt x="3322" y="3037"/>
                    <a:pt x="3381" y="2727"/>
                  </a:cubicBezTo>
                  <a:cubicBezTo>
                    <a:pt x="3620" y="2680"/>
                    <a:pt x="3798" y="2465"/>
                    <a:pt x="3798" y="2215"/>
                  </a:cubicBezTo>
                  <a:cubicBezTo>
                    <a:pt x="3798" y="2084"/>
                    <a:pt x="3751" y="1965"/>
                    <a:pt x="3667" y="1870"/>
                  </a:cubicBezTo>
                  <a:lnTo>
                    <a:pt x="3667" y="1370"/>
                  </a:lnTo>
                  <a:cubicBezTo>
                    <a:pt x="3667" y="608"/>
                    <a:pt x="3048" y="1"/>
                    <a:pt x="22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13779;p88">
            <a:extLst>
              <a:ext uri="{FF2B5EF4-FFF2-40B4-BE49-F238E27FC236}">
                <a16:creationId xmlns:a16="http://schemas.microsoft.com/office/drawing/2014/main" id="{317F3B72-7FE5-C917-0045-54AB9FF857FE}"/>
              </a:ext>
            </a:extLst>
          </p:cNvPr>
          <p:cNvGrpSpPr/>
          <p:nvPr/>
        </p:nvGrpSpPr>
        <p:grpSpPr>
          <a:xfrm>
            <a:off x="4759368" y="1417321"/>
            <a:ext cx="533251" cy="587272"/>
            <a:chOff x="7562766" y="1514864"/>
            <a:chExt cx="327059" cy="360192"/>
          </a:xfrm>
          <a:solidFill>
            <a:srgbClr val="8E1438"/>
          </a:solidFill>
        </p:grpSpPr>
        <p:sp>
          <p:nvSpPr>
            <p:cNvPr id="633" name="Google Shape;13780;p88">
              <a:extLst>
                <a:ext uri="{FF2B5EF4-FFF2-40B4-BE49-F238E27FC236}">
                  <a16:creationId xmlns:a16="http://schemas.microsoft.com/office/drawing/2014/main" id="{31D5C507-0769-D8D7-E724-23EEF2AE22E5}"/>
                </a:ext>
              </a:extLst>
            </p:cNvPr>
            <p:cNvSpPr/>
            <p:nvPr/>
          </p:nvSpPr>
          <p:spPr>
            <a:xfrm>
              <a:off x="7662418" y="1600289"/>
              <a:ext cx="127724" cy="165248"/>
            </a:xfrm>
            <a:custGeom>
              <a:avLst/>
              <a:gdLst/>
              <a:ahLst/>
              <a:cxnLst/>
              <a:rect l="l" t="t" r="r" b="b"/>
              <a:pathLst>
                <a:path w="4013" h="5192" extrusionOk="0">
                  <a:moveTo>
                    <a:pt x="2001" y="334"/>
                  </a:moveTo>
                  <a:cubicBezTo>
                    <a:pt x="2298" y="334"/>
                    <a:pt x="2548" y="513"/>
                    <a:pt x="2656" y="763"/>
                  </a:cubicBezTo>
                  <a:cubicBezTo>
                    <a:pt x="2679" y="846"/>
                    <a:pt x="2715" y="941"/>
                    <a:pt x="2715" y="1049"/>
                  </a:cubicBezTo>
                  <a:lnTo>
                    <a:pt x="2715" y="1227"/>
                  </a:lnTo>
                  <a:cubicBezTo>
                    <a:pt x="2441" y="1132"/>
                    <a:pt x="2322" y="846"/>
                    <a:pt x="2322" y="834"/>
                  </a:cubicBezTo>
                  <a:cubicBezTo>
                    <a:pt x="2298" y="775"/>
                    <a:pt x="2251" y="727"/>
                    <a:pt x="2179" y="727"/>
                  </a:cubicBezTo>
                  <a:cubicBezTo>
                    <a:pt x="2120" y="727"/>
                    <a:pt x="2060" y="763"/>
                    <a:pt x="2013" y="822"/>
                  </a:cubicBezTo>
                  <a:cubicBezTo>
                    <a:pt x="2013" y="822"/>
                    <a:pt x="1822" y="1180"/>
                    <a:pt x="1286" y="1239"/>
                  </a:cubicBezTo>
                  <a:lnTo>
                    <a:pt x="1286" y="1025"/>
                  </a:lnTo>
                  <a:cubicBezTo>
                    <a:pt x="1298" y="941"/>
                    <a:pt x="1310" y="846"/>
                    <a:pt x="1346" y="763"/>
                  </a:cubicBezTo>
                  <a:cubicBezTo>
                    <a:pt x="1453" y="513"/>
                    <a:pt x="1703" y="334"/>
                    <a:pt x="2001" y="334"/>
                  </a:cubicBezTo>
                  <a:close/>
                  <a:moveTo>
                    <a:pt x="2167" y="1180"/>
                  </a:moveTo>
                  <a:cubicBezTo>
                    <a:pt x="2263" y="1322"/>
                    <a:pt x="2465" y="1501"/>
                    <a:pt x="2727" y="1549"/>
                  </a:cubicBezTo>
                  <a:lnTo>
                    <a:pt x="2727" y="1775"/>
                  </a:lnTo>
                  <a:cubicBezTo>
                    <a:pt x="2727" y="2156"/>
                    <a:pt x="2429" y="2465"/>
                    <a:pt x="2048" y="2489"/>
                  </a:cubicBezTo>
                  <a:lnTo>
                    <a:pt x="1989" y="2489"/>
                  </a:lnTo>
                  <a:cubicBezTo>
                    <a:pt x="1596" y="2489"/>
                    <a:pt x="1298" y="2180"/>
                    <a:pt x="1298" y="1787"/>
                  </a:cubicBezTo>
                  <a:lnTo>
                    <a:pt x="1298" y="1561"/>
                  </a:lnTo>
                  <a:cubicBezTo>
                    <a:pt x="1727" y="1525"/>
                    <a:pt x="2001" y="1346"/>
                    <a:pt x="2167" y="1180"/>
                  </a:cubicBezTo>
                  <a:close/>
                  <a:moveTo>
                    <a:pt x="2215" y="2846"/>
                  </a:moveTo>
                  <a:lnTo>
                    <a:pt x="2132" y="3025"/>
                  </a:lnTo>
                  <a:lnTo>
                    <a:pt x="1906" y="3025"/>
                  </a:lnTo>
                  <a:lnTo>
                    <a:pt x="1810" y="2846"/>
                  </a:lnTo>
                  <a:close/>
                  <a:moveTo>
                    <a:pt x="2084" y="3347"/>
                  </a:moveTo>
                  <a:lnTo>
                    <a:pt x="2287" y="4180"/>
                  </a:lnTo>
                  <a:lnTo>
                    <a:pt x="2013" y="4442"/>
                  </a:lnTo>
                  <a:lnTo>
                    <a:pt x="1751" y="4180"/>
                  </a:lnTo>
                  <a:lnTo>
                    <a:pt x="1929" y="3347"/>
                  </a:lnTo>
                  <a:close/>
                  <a:moveTo>
                    <a:pt x="2572" y="2918"/>
                  </a:moveTo>
                  <a:cubicBezTo>
                    <a:pt x="2810" y="2989"/>
                    <a:pt x="3025" y="3120"/>
                    <a:pt x="3215" y="3311"/>
                  </a:cubicBezTo>
                  <a:cubicBezTo>
                    <a:pt x="3549" y="3620"/>
                    <a:pt x="3727" y="4025"/>
                    <a:pt x="3727" y="4442"/>
                  </a:cubicBezTo>
                  <a:lnTo>
                    <a:pt x="3668" y="4859"/>
                  </a:lnTo>
                  <a:lnTo>
                    <a:pt x="334" y="4859"/>
                  </a:lnTo>
                  <a:lnTo>
                    <a:pt x="334" y="4442"/>
                  </a:lnTo>
                  <a:cubicBezTo>
                    <a:pt x="334" y="4025"/>
                    <a:pt x="513" y="3620"/>
                    <a:pt x="834" y="3311"/>
                  </a:cubicBezTo>
                  <a:cubicBezTo>
                    <a:pt x="1013" y="3132"/>
                    <a:pt x="1239" y="2989"/>
                    <a:pt x="1477" y="2918"/>
                  </a:cubicBezTo>
                  <a:lnTo>
                    <a:pt x="1632" y="3204"/>
                  </a:lnTo>
                  <a:lnTo>
                    <a:pt x="1405" y="4192"/>
                  </a:lnTo>
                  <a:cubicBezTo>
                    <a:pt x="1394" y="4251"/>
                    <a:pt x="1405" y="4311"/>
                    <a:pt x="1453" y="4359"/>
                  </a:cubicBezTo>
                  <a:lnTo>
                    <a:pt x="1906" y="4775"/>
                  </a:lnTo>
                  <a:cubicBezTo>
                    <a:pt x="1941" y="4811"/>
                    <a:pt x="1989" y="4823"/>
                    <a:pt x="2025" y="4823"/>
                  </a:cubicBezTo>
                  <a:cubicBezTo>
                    <a:pt x="2072" y="4823"/>
                    <a:pt x="2096" y="4811"/>
                    <a:pt x="2144" y="4775"/>
                  </a:cubicBezTo>
                  <a:lnTo>
                    <a:pt x="2608" y="4359"/>
                  </a:lnTo>
                  <a:cubicBezTo>
                    <a:pt x="2656" y="4311"/>
                    <a:pt x="2668" y="4251"/>
                    <a:pt x="2656" y="4192"/>
                  </a:cubicBezTo>
                  <a:lnTo>
                    <a:pt x="2429" y="3204"/>
                  </a:lnTo>
                  <a:lnTo>
                    <a:pt x="2572" y="2918"/>
                  </a:lnTo>
                  <a:close/>
                  <a:moveTo>
                    <a:pt x="2001" y="1"/>
                  </a:moveTo>
                  <a:cubicBezTo>
                    <a:pt x="1417" y="1"/>
                    <a:pt x="953" y="465"/>
                    <a:pt x="953" y="1049"/>
                  </a:cubicBezTo>
                  <a:lnTo>
                    <a:pt x="953" y="1418"/>
                  </a:lnTo>
                  <a:lnTo>
                    <a:pt x="953" y="1787"/>
                  </a:lnTo>
                  <a:cubicBezTo>
                    <a:pt x="953" y="2120"/>
                    <a:pt x="1120" y="2418"/>
                    <a:pt x="1358" y="2608"/>
                  </a:cubicBezTo>
                  <a:cubicBezTo>
                    <a:pt x="572" y="2870"/>
                    <a:pt x="1" y="3608"/>
                    <a:pt x="1" y="4442"/>
                  </a:cubicBezTo>
                  <a:lnTo>
                    <a:pt x="1" y="5037"/>
                  </a:lnTo>
                  <a:cubicBezTo>
                    <a:pt x="1" y="5121"/>
                    <a:pt x="84" y="5192"/>
                    <a:pt x="167" y="5192"/>
                  </a:cubicBezTo>
                  <a:lnTo>
                    <a:pt x="3834" y="5192"/>
                  </a:lnTo>
                  <a:cubicBezTo>
                    <a:pt x="3918" y="5192"/>
                    <a:pt x="3989" y="5121"/>
                    <a:pt x="3989" y="5037"/>
                  </a:cubicBezTo>
                  <a:lnTo>
                    <a:pt x="3989" y="4442"/>
                  </a:lnTo>
                  <a:cubicBezTo>
                    <a:pt x="4013" y="3620"/>
                    <a:pt x="3430" y="2882"/>
                    <a:pt x="2644" y="2608"/>
                  </a:cubicBezTo>
                  <a:cubicBezTo>
                    <a:pt x="2882" y="2418"/>
                    <a:pt x="3037" y="2120"/>
                    <a:pt x="3037" y="1787"/>
                  </a:cubicBezTo>
                  <a:lnTo>
                    <a:pt x="3037" y="1418"/>
                  </a:lnTo>
                  <a:lnTo>
                    <a:pt x="3037" y="1049"/>
                  </a:lnTo>
                  <a:cubicBezTo>
                    <a:pt x="3037" y="465"/>
                    <a:pt x="2584" y="1"/>
                    <a:pt x="20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13781;p88">
              <a:extLst>
                <a:ext uri="{FF2B5EF4-FFF2-40B4-BE49-F238E27FC236}">
                  <a16:creationId xmlns:a16="http://schemas.microsoft.com/office/drawing/2014/main" id="{0175F8EF-4729-B2EF-81AA-DBDED6526463}"/>
                </a:ext>
              </a:extLst>
            </p:cNvPr>
            <p:cNvSpPr/>
            <p:nvPr/>
          </p:nvSpPr>
          <p:spPr>
            <a:xfrm>
              <a:off x="7599527" y="1548951"/>
              <a:ext cx="258853" cy="154841"/>
            </a:xfrm>
            <a:custGeom>
              <a:avLst/>
              <a:gdLst/>
              <a:ahLst/>
              <a:cxnLst/>
              <a:rect l="l" t="t" r="r" b="b"/>
              <a:pathLst>
                <a:path w="8133" h="4865" extrusionOk="0">
                  <a:moveTo>
                    <a:pt x="3974" y="1"/>
                  </a:moveTo>
                  <a:cubicBezTo>
                    <a:pt x="3947" y="1"/>
                    <a:pt x="3923" y="7"/>
                    <a:pt x="3905" y="18"/>
                  </a:cubicBezTo>
                  <a:cubicBezTo>
                    <a:pt x="3882" y="42"/>
                    <a:pt x="1798" y="1269"/>
                    <a:pt x="238" y="1269"/>
                  </a:cubicBezTo>
                  <a:cubicBezTo>
                    <a:pt x="167" y="1269"/>
                    <a:pt x="95" y="1328"/>
                    <a:pt x="72" y="1411"/>
                  </a:cubicBezTo>
                  <a:cubicBezTo>
                    <a:pt x="72" y="1423"/>
                    <a:pt x="0" y="1912"/>
                    <a:pt x="0" y="2662"/>
                  </a:cubicBezTo>
                  <a:cubicBezTo>
                    <a:pt x="0" y="2745"/>
                    <a:pt x="72" y="2816"/>
                    <a:pt x="167" y="2816"/>
                  </a:cubicBezTo>
                  <a:cubicBezTo>
                    <a:pt x="250" y="2816"/>
                    <a:pt x="333" y="2745"/>
                    <a:pt x="333" y="2662"/>
                  </a:cubicBezTo>
                  <a:cubicBezTo>
                    <a:pt x="333" y="2162"/>
                    <a:pt x="357" y="1781"/>
                    <a:pt x="393" y="1590"/>
                  </a:cubicBezTo>
                  <a:cubicBezTo>
                    <a:pt x="1060" y="1554"/>
                    <a:pt x="1857" y="1352"/>
                    <a:pt x="2786" y="947"/>
                  </a:cubicBezTo>
                  <a:cubicBezTo>
                    <a:pt x="3346" y="697"/>
                    <a:pt x="3798" y="459"/>
                    <a:pt x="3977" y="352"/>
                  </a:cubicBezTo>
                  <a:cubicBezTo>
                    <a:pt x="4155" y="459"/>
                    <a:pt x="4596" y="697"/>
                    <a:pt x="5167" y="947"/>
                  </a:cubicBezTo>
                  <a:cubicBezTo>
                    <a:pt x="6084" y="1352"/>
                    <a:pt x="6894" y="1566"/>
                    <a:pt x="7561" y="1590"/>
                  </a:cubicBezTo>
                  <a:cubicBezTo>
                    <a:pt x="7608" y="2007"/>
                    <a:pt x="7715" y="3281"/>
                    <a:pt x="7394" y="4662"/>
                  </a:cubicBezTo>
                  <a:cubicBezTo>
                    <a:pt x="7382" y="4757"/>
                    <a:pt x="7430" y="4840"/>
                    <a:pt x="7513" y="4864"/>
                  </a:cubicBezTo>
                  <a:lnTo>
                    <a:pt x="7549" y="4864"/>
                  </a:lnTo>
                  <a:cubicBezTo>
                    <a:pt x="7620" y="4864"/>
                    <a:pt x="7692" y="4805"/>
                    <a:pt x="7715" y="4721"/>
                  </a:cubicBezTo>
                  <a:cubicBezTo>
                    <a:pt x="8132" y="3007"/>
                    <a:pt x="7894" y="1483"/>
                    <a:pt x="7894" y="1411"/>
                  </a:cubicBezTo>
                  <a:cubicBezTo>
                    <a:pt x="7870" y="1328"/>
                    <a:pt x="7799" y="1269"/>
                    <a:pt x="7727" y="1269"/>
                  </a:cubicBezTo>
                  <a:cubicBezTo>
                    <a:pt x="6168" y="1269"/>
                    <a:pt x="4096" y="42"/>
                    <a:pt x="4060" y="18"/>
                  </a:cubicBezTo>
                  <a:cubicBezTo>
                    <a:pt x="4030" y="7"/>
                    <a:pt x="4001" y="1"/>
                    <a:pt x="39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13782;p88">
              <a:extLst>
                <a:ext uri="{FF2B5EF4-FFF2-40B4-BE49-F238E27FC236}">
                  <a16:creationId xmlns:a16="http://schemas.microsoft.com/office/drawing/2014/main" id="{EC6EE478-BF6A-AD45-86E4-90CA7E84C824}"/>
                </a:ext>
              </a:extLst>
            </p:cNvPr>
            <p:cNvSpPr/>
            <p:nvPr/>
          </p:nvSpPr>
          <p:spPr>
            <a:xfrm>
              <a:off x="7599909" y="1648380"/>
              <a:ext cx="242175" cy="190679"/>
            </a:xfrm>
            <a:custGeom>
              <a:avLst/>
              <a:gdLst/>
              <a:ahLst/>
              <a:cxnLst/>
              <a:rect l="l" t="t" r="r" b="b"/>
              <a:pathLst>
                <a:path w="7609" h="5991" extrusionOk="0">
                  <a:moveTo>
                    <a:pt x="185" y="1"/>
                  </a:moveTo>
                  <a:cubicBezTo>
                    <a:pt x="179" y="1"/>
                    <a:pt x="173" y="1"/>
                    <a:pt x="167" y="2"/>
                  </a:cubicBezTo>
                  <a:cubicBezTo>
                    <a:pt x="71" y="2"/>
                    <a:pt x="0" y="97"/>
                    <a:pt x="12" y="181"/>
                  </a:cubicBezTo>
                  <a:cubicBezTo>
                    <a:pt x="95" y="1419"/>
                    <a:pt x="369" y="2502"/>
                    <a:pt x="869" y="3419"/>
                  </a:cubicBezTo>
                  <a:cubicBezTo>
                    <a:pt x="1536" y="4669"/>
                    <a:pt x="2560" y="5526"/>
                    <a:pt x="3929" y="5979"/>
                  </a:cubicBezTo>
                  <a:cubicBezTo>
                    <a:pt x="3941" y="5979"/>
                    <a:pt x="3965" y="5991"/>
                    <a:pt x="3989" y="5991"/>
                  </a:cubicBezTo>
                  <a:cubicBezTo>
                    <a:pt x="4001" y="5991"/>
                    <a:pt x="4024" y="5991"/>
                    <a:pt x="4048" y="5979"/>
                  </a:cubicBezTo>
                  <a:cubicBezTo>
                    <a:pt x="4941" y="5681"/>
                    <a:pt x="5691" y="5217"/>
                    <a:pt x="6287" y="4574"/>
                  </a:cubicBezTo>
                  <a:cubicBezTo>
                    <a:pt x="6882" y="3931"/>
                    <a:pt x="7322" y="3133"/>
                    <a:pt x="7608" y="2181"/>
                  </a:cubicBezTo>
                  <a:cubicBezTo>
                    <a:pt x="7608" y="2097"/>
                    <a:pt x="7560" y="2002"/>
                    <a:pt x="7477" y="1966"/>
                  </a:cubicBezTo>
                  <a:cubicBezTo>
                    <a:pt x="7463" y="1963"/>
                    <a:pt x="7448" y="1961"/>
                    <a:pt x="7434" y="1961"/>
                  </a:cubicBezTo>
                  <a:cubicBezTo>
                    <a:pt x="7358" y="1961"/>
                    <a:pt x="7293" y="2013"/>
                    <a:pt x="7263" y="2074"/>
                  </a:cubicBezTo>
                  <a:cubicBezTo>
                    <a:pt x="7001" y="2990"/>
                    <a:pt x="6560" y="3741"/>
                    <a:pt x="6013" y="4336"/>
                  </a:cubicBezTo>
                  <a:cubicBezTo>
                    <a:pt x="5465" y="4919"/>
                    <a:pt x="4774" y="5348"/>
                    <a:pt x="3977" y="5634"/>
                  </a:cubicBezTo>
                  <a:cubicBezTo>
                    <a:pt x="2727" y="5205"/>
                    <a:pt x="1774" y="4395"/>
                    <a:pt x="1143" y="3252"/>
                  </a:cubicBezTo>
                  <a:cubicBezTo>
                    <a:pt x="691" y="2383"/>
                    <a:pt x="417" y="1347"/>
                    <a:pt x="345" y="157"/>
                  </a:cubicBezTo>
                  <a:cubicBezTo>
                    <a:pt x="345" y="68"/>
                    <a:pt x="263" y="1"/>
                    <a:pt x="1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13783;p88">
              <a:extLst>
                <a:ext uri="{FF2B5EF4-FFF2-40B4-BE49-F238E27FC236}">
                  <a16:creationId xmlns:a16="http://schemas.microsoft.com/office/drawing/2014/main" id="{14A8FE63-AE35-5B54-897E-CD8C23384B5C}"/>
                </a:ext>
              </a:extLst>
            </p:cNvPr>
            <p:cNvSpPr/>
            <p:nvPr/>
          </p:nvSpPr>
          <p:spPr>
            <a:xfrm>
              <a:off x="7562766" y="1514864"/>
              <a:ext cx="327059" cy="360192"/>
            </a:xfrm>
            <a:custGeom>
              <a:avLst/>
              <a:gdLst/>
              <a:ahLst/>
              <a:cxnLst/>
              <a:rect l="l" t="t" r="r" b="b"/>
              <a:pathLst>
                <a:path w="10276" h="11317" extrusionOk="0">
                  <a:moveTo>
                    <a:pt x="5132" y="363"/>
                  </a:moveTo>
                  <a:cubicBezTo>
                    <a:pt x="5334" y="482"/>
                    <a:pt x="5906" y="792"/>
                    <a:pt x="6644" y="1125"/>
                  </a:cubicBezTo>
                  <a:cubicBezTo>
                    <a:pt x="7823" y="1625"/>
                    <a:pt x="8835" y="1899"/>
                    <a:pt x="9668" y="1923"/>
                  </a:cubicBezTo>
                  <a:cubicBezTo>
                    <a:pt x="9728" y="2375"/>
                    <a:pt x="9882" y="3947"/>
                    <a:pt x="9501" y="5673"/>
                  </a:cubicBezTo>
                  <a:cubicBezTo>
                    <a:pt x="9251" y="6888"/>
                    <a:pt x="8823" y="7912"/>
                    <a:pt x="8192" y="8757"/>
                  </a:cubicBezTo>
                  <a:cubicBezTo>
                    <a:pt x="7442" y="9781"/>
                    <a:pt x="6406" y="10531"/>
                    <a:pt x="5132" y="10972"/>
                  </a:cubicBezTo>
                  <a:cubicBezTo>
                    <a:pt x="3846" y="10543"/>
                    <a:pt x="2822" y="9805"/>
                    <a:pt x="2060" y="8769"/>
                  </a:cubicBezTo>
                  <a:cubicBezTo>
                    <a:pt x="1453" y="7936"/>
                    <a:pt x="1012" y="6900"/>
                    <a:pt x="750" y="5709"/>
                  </a:cubicBezTo>
                  <a:cubicBezTo>
                    <a:pt x="393" y="3983"/>
                    <a:pt x="536" y="2387"/>
                    <a:pt x="596" y="1923"/>
                  </a:cubicBezTo>
                  <a:cubicBezTo>
                    <a:pt x="1429" y="1899"/>
                    <a:pt x="2453" y="1625"/>
                    <a:pt x="3608" y="1125"/>
                  </a:cubicBezTo>
                  <a:cubicBezTo>
                    <a:pt x="4346" y="816"/>
                    <a:pt x="4917" y="482"/>
                    <a:pt x="5132" y="363"/>
                  </a:cubicBezTo>
                  <a:close/>
                  <a:moveTo>
                    <a:pt x="5129" y="0"/>
                  </a:moveTo>
                  <a:cubicBezTo>
                    <a:pt x="5102" y="0"/>
                    <a:pt x="5078" y="6"/>
                    <a:pt x="5060" y="18"/>
                  </a:cubicBezTo>
                  <a:cubicBezTo>
                    <a:pt x="5025" y="42"/>
                    <a:pt x="2417" y="1589"/>
                    <a:pt x="453" y="1589"/>
                  </a:cubicBezTo>
                  <a:cubicBezTo>
                    <a:pt x="381" y="1589"/>
                    <a:pt x="310" y="1649"/>
                    <a:pt x="298" y="1720"/>
                  </a:cubicBezTo>
                  <a:cubicBezTo>
                    <a:pt x="274" y="1792"/>
                    <a:pt x="0" y="3637"/>
                    <a:pt x="441" y="5757"/>
                  </a:cubicBezTo>
                  <a:cubicBezTo>
                    <a:pt x="691" y="7007"/>
                    <a:pt x="1155" y="8078"/>
                    <a:pt x="1810" y="8948"/>
                  </a:cubicBezTo>
                  <a:cubicBezTo>
                    <a:pt x="2620" y="10055"/>
                    <a:pt x="3727" y="10841"/>
                    <a:pt x="5096" y="11305"/>
                  </a:cubicBezTo>
                  <a:cubicBezTo>
                    <a:pt x="5120" y="11305"/>
                    <a:pt x="5132" y="11317"/>
                    <a:pt x="5156" y="11317"/>
                  </a:cubicBezTo>
                  <a:cubicBezTo>
                    <a:pt x="5179" y="11317"/>
                    <a:pt x="5191" y="11317"/>
                    <a:pt x="5215" y="11305"/>
                  </a:cubicBezTo>
                  <a:cubicBezTo>
                    <a:pt x="6584" y="10841"/>
                    <a:pt x="7692" y="10055"/>
                    <a:pt x="8513" y="8948"/>
                  </a:cubicBezTo>
                  <a:cubicBezTo>
                    <a:pt x="9144" y="8078"/>
                    <a:pt x="9609" y="6983"/>
                    <a:pt x="9882" y="5757"/>
                  </a:cubicBezTo>
                  <a:cubicBezTo>
                    <a:pt x="10275" y="3637"/>
                    <a:pt x="10001" y="1792"/>
                    <a:pt x="9978" y="1720"/>
                  </a:cubicBezTo>
                  <a:cubicBezTo>
                    <a:pt x="9966" y="1649"/>
                    <a:pt x="9894" y="1589"/>
                    <a:pt x="9823" y="1589"/>
                  </a:cubicBezTo>
                  <a:cubicBezTo>
                    <a:pt x="7858" y="1589"/>
                    <a:pt x="5251" y="42"/>
                    <a:pt x="5215" y="18"/>
                  </a:cubicBezTo>
                  <a:cubicBezTo>
                    <a:pt x="5185" y="6"/>
                    <a:pt x="5156" y="0"/>
                    <a:pt x="51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13802;p88">
            <a:extLst>
              <a:ext uri="{FF2B5EF4-FFF2-40B4-BE49-F238E27FC236}">
                <a16:creationId xmlns:a16="http://schemas.microsoft.com/office/drawing/2014/main" id="{11252E0E-C4F5-C502-A9AD-F66174834FBE}"/>
              </a:ext>
            </a:extLst>
          </p:cNvPr>
          <p:cNvGrpSpPr/>
          <p:nvPr/>
        </p:nvGrpSpPr>
        <p:grpSpPr>
          <a:xfrm>
            <a:off x="3305537" y="2223478"/>
            <a:ext cx="542541" cy="459513"/>
            <a:chOff x="6671087" y="2009304"/>
            <a:chExt cx="332757" cy="281833"/>
          </a:xfrm>
          <a:solidFill>
            <a:srgbClr val="8E1438"/>
          </a:solidFill>
        </p:grpSpPr>
        <p:sp>
          <p:nvSpPr>
            <p:cNvPr id="638" name="Google Shape;13803;p88">
              <a:extLst>
                <a:ext uri="{FF2B5EF4-FFF2-40B4-BE49-F238E27FC236}">
                  <a16:creationId xmlns:a16="http://schemas.microsoft.com/office/drawing/2014/main" id="{8EFEE30B-B8AE-9E53-F22F-1C43418455AD}"/>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13804;p88">
              <a:extLst>
                <a:ext uri="{FF2B5EF4-FFF2-40B4-BE49-F238E27FC236}">
                  <a16:creationId xmlns:a16="http://schemas.microsoft.com/office/drawing/2014/main" id="{12061730-4820-789D-192F-B630CC0704CB}"/>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13866;p88">
            <a:extLst>
              <a:ext uri="{FF2B5EF4-FFF2-40B4-BE49-F238E27FC236}">
                <a16:creationId xmlns:a16="http://schemas.microsoft.com/office/drawing/2014/main" id="{64849073-FC6B-93E2-23F2-546BA0AB6D8C}"/>
              </a:ext>
            </a:extLst>
          </p:cNvPr>
          <p:cNvSpPr/>
          <p:nvPr/>
        </p:nvSpPr>
        <p:spPr>
          <a:xfrm>
            <a:off x="1845581" y="2158403"/>
            <a:ext cx="588829" cy="588259"/>
          </a:xfrm>
          <a:custGeom>
            <a:avLst/>
            <a:gdLst/>
            <a:ahLst/>
            <a:cxnLst/>
            <a:rect l="l" t="t" r="r" b="b"/>
            <a:pathLst>
              <a:path w="11347" h="11336" extrusionOk="0">
                <a:moveTo>
                  <a:pt x="2948" y="2991"/>
                </a:moveTo>
                <a:cubicBezTo>
                  <a:pt x="2993" y="2991"/>
                  <a:pt x="3039" y="2994"/>
                  <a:pt x="3084" y="3001"/>
                </a:cubicBezTo>
                <a:cubicBezTo>
                  <a:pt x="3394" y="3060"/>
                  <a:pt x="3656" y="3334"/>
                  <a:pt x="3715" y="3644"/>
                </a:cubicBezTo>
                <a:cubicBezTo>
                  <a:pt x="3775" y="3941"/>
                  <a:pt x="3667" y="4227"/>
                  <a:pt x="3441" y="4418"/>
                </a:cubicBezTo>
                <a:cubicBezTo>
                  <a:pt x="3298" y="4549"/>
                  <a:pt x="3203" y="4739"/>
                  <a:pt x="3203" y="4954"/>
                </a:cubicBezTo>
                <a:lnTo>
                  <a:pt x="3203" y="5311"/>
                </a:lnTo>
                <a:cubicBezTo>
                  <a:pt x="3203" y="5596"/>
                  <a:pt x="3441" y="5835"/>
                  <a:pt x="3727" y="5835"/>
                </a:cubicBezTo>
                <a:lnTo>
                  <a:pt x="5513" y="5835"/>
                </a:lnTo>
                <a:lnTo>
                  <a:pt x="5513" y="7621"/>
                </a:lnTo>
                <a:cubicBezTo>
                  <a:pt x="5513" y="7716"/>
                  <a:pt x="5430" y="7811"/>
                  <a:pt x="5322" y="7811"/>
                </a:cubicBezTo>
                <a:lnTo>
                  <a:pt x="4965" y="7811"/>
                </a:lnTo>
                <a:cubicBezTo>
                  <a:pt x="4858" y="7811"/>
                  <a:pt x="4751" y="7763"/>
                  <a:pt x="4691" y="7692"/>
                </a:cubicBezTo>
                <a:cubicBezTo>
                  <a:pt x="4472" y="7433"/>
                  <a:pt x="4152" y="7282"/>
                  <a:pt x="3809" y="7282"/>
                </a:cubicBezTo>
                <a:cubicBezTo>
                  <a:pt x="3743" y="7282"/>
                  <a:pt x="3675" y="7287"/>
                  <a:pt x="3608" y="7299"/>
                </a:cubicBezTo>
                <a:cubicBezTo>
                  <a:pt x="3167" y="7394"/>
                  <a:pt x="2810" y="7740"/>
                  <a:pt x="2715" y="8180"/>
                </a:cubicBezTo>
                <a:cubicBezTo>
                  <a:pt x="2644" y="8525"/>
                  <a:pt x="2727" y="8883"/>
                  <a:pt x="2941" y="9144"/>
                </a:cubicBezTo>
                <a:cubicBezTo>
                  <a:pt x="3167" y="9418"/>
                  <a:pt x="3477" y="9561"/>
                  <a:pt x="3834" y="9561"/>
                </a:cubicBezTo>
                <a:cubicBezTo>
                  <a:pt x="4179" y="9561"/>
                  <a:pt x="4501" y="9418"/>
                  <a:pt x="4715" y="9144"/>
                </a:cubicBezTo>
                <a:cubicBezTo>
                  <a:pt x="4775" y="9073"/>
                  <a:pt x="4870" y="9025"/>
                  <a:pt x="4977" y="9025"/>
                </a:cubicBezTo>
                <a:lnTo>
                  <a:pt x="5334" y="9025"/>
                </a:lnTo>
                <a:cubicBezTo>
                  <a:pt x="5441" y="9025"/>
                  <a:pt x="5525" y="9121"/>
                  <a:pt x="5525" y="9228"/>
                </a:cubicBezTo>
                <a:lnTo>
                  <a:pt x="5525" y="11014"/>
                </a:lnTo>
                <a:lnTo>
                  <a:pt x="881" y="11014"/>
                </a:lnTo>
                <a:cubicBezTo>
                  <a:pt x="584" y="11014"/>
                  <a:pt x="334" y="10776"/>
                  <a:pt x="334" y="10466"/>
                </a:cubicBezTo>
                <a:lnTo>
                  <a:pt x="334" y="5835"/>
                </a:lnTo>
                <a:lnTo>
                  <a:pt x="2120" y="5835"/>
                </a:lnTo>
                <a:cubicBezTo>
                  <a:pt x="2405" y="5835"/>
                  <a:pt x="2644" y="5596"/>
                  <a:pt x="2644" y="5311"/>
                </a:cubicBezTo>
                <a:lnTo>
                  <a:pt x="2644" y="4954"/>
                </a:lnTo>
                <a:cubicBezTo>
                  <a:pt x="2644" y="4751"/>
                  <a:pt x="2548" y="4549"/>
                  <a:pt x="2405" y="4418"/>
                </a:cubicBezTo>
                <a:cubicBezTo>
                  <a:pt x="2215" y="4275"/>
                  <a:pt x="2108" y="4025"/>
                  <a:pt x="2108" y="3799"/>
                </a:cubicBezTo>
                <a:cubicBezTo>
                  <a:pt x="2108" y="3549"/>
                  <a:pt x="2215" y="3322"/>
                  <a:pt x="2405" y="3168"/>
                </a:cubicBezTo>
                <a:cubicBezTo>
                  <a:pt x="2560" y="3052"/>
                  <a:pt x="2753" y="2991"/>
                  <a:pt x="2948" y="2991"/>
                </a:cubicBezTo>
                <a:close/>
                <a:moveTo>
                  <a:pt x="10418" y="322"/>
                </a:moveTo>
                <a:cubicBezTo>
                  <a:pt x="10716" y="322"/>
                  <a:pt x="10978" y="560"/>
                  <a:pt x="10978" y="882"/>
                </a:cubicBezTo>
                <a:lnTo>
                  <a:pt x="10978" y="5501"/>
                </a:lnTo>
                <a:lnTo>
                  <a:pt x="10811" y="5501"/>
                </a:lnTo>
                <a:cubicBezTo>
                  <a:pt x="10728" y="5501"/>
                  <a:pt x="10645" y="5585"/>
                  <a:pt x="10645" y="5668"/>
                </a:cubicBezTo>
                <a:cubicBezTo>
                  <a:pt x="10645" y="5763"/>
                  <a:pt x="10728" y="5835"/>
                  <a:pt x="10811" y="5835"/>
                </a:cubicBezTo>
                <a:lnTo>
                  <a:pt x="11002" y="5835"/>
                </a:lnTo>
                <a:lnTo>
                  <a:pt x="11002" y="10466"/>
                </a:lnTo>
                <a:cubicBezTo>
                  <a:pt x="11002" y="10764"/>
                  <a:pt x="10764" y="11014"/>
                  <a:pt x="10454" y="11014"/>
                </a:cubicBezTo>
                <a:lnTo>
                  <a:pt x="5846" y="11014"/>
                </a:lnTo>
                <a:lnTo>
                  <a:pt x="5846" y="9228"/>
                </a:lnTo>
                <a:cubicBezTo>
                  <a:pt x="5846" y="8942"/>
                  <a:pt x="5608" y="8704"/>
                  <a:pt x="5322" y="8704"/>
                </a:cubicBezTo>
                <a:lnTo>
                  <a:pt x="4965" y="8704"/>
                </a:lnTo>
                <a:cubicBezTo>
                  <a:pt x="4751" y="8704"/>
                  <a:pt x="4560" y="8799"/>
                  <a:pt x="4429" y="8942"/>
                </a:cubicBezTo>
                <a:cubicBezTo>
                  <a:pt x="4275" y="9133"/>
                  <a:pt x="4037" y="9240"/>
                  <a:pt x="3798" y="9240"/>
                </a:cubicBezTo>
                <a:cubicBezTo>
                  <a:pt x="3560" y="9240"/>
                  <a:pt x="3322" y="9133"/>
                  <a:pt x="3179" y="8942"/>
                </a:cubicBezTo>
                <a:cubicBezTo>
                  <a:pt x="3025" y="8752"/>
                  <a:pt x="2965" y="8502"/>
                  <a:pt x="3013" y="8263"/>
                </a:cubicBezTo>
                <a:cubicBezTo>
                  <a:pt x="3072" y="7942"/>
                  <a:pt x="3346" y="7692"/>
                  <a:pt x="3656" y="7632"/>
                </a:cubicBezTo>
                <a:cubicBezTo>
                  <a:pt x="3710" y="7621"/>
                  <a:pt x="3764" y="7616"/>
                  <a:pt x="3818" y="7616"/>
                </a:cubicBezTo>
                <a:cubicBezTo>
                  <a:pt x="4055" y="7616"/>
                  <a:pt x="4274" y="7722"/>
                  <a:pt x="4429" y="7906"/>
                </a:cubicBezTo>
                <a:cubicBezTo>
                  <a:pt x="4560" y="8049"/>
                  <a:pt x="4751" y="8144"/>
                  <a:pt x="4953" y="8144"/>
                </a:cubicBezTo>
                <a:lnTo>
                  <a:pt x="5311" y="8144"/>
                </a:lnTo>
                <a:cubicBezTo>
                  <a:pt x="5584" y="8144"/>
                  <a:pt x="5822" y="7906"/>
                  <a:pt x="5822" y="7621"/>
                </a:cubicBezTo>
                <a:lnTo>
                  <a:pt x="5822" y="5835"/>
                </a:lnTo>
                <a:lnTo>
                  <a:pt x="7608" y="5835"/>
                </a:lnTo>
                <a:cubicBezTo>
                  <a:pt x="7716" y="5835"/>
                  <a:pt x="7811" y="5918"/>
                  <a:pt x="7811" y="6025"/>
                </a:cubicBezTo>
                <a:lnTo>
                  <a:pt x="7811" y="6382"/>
                </a:lnTo>
                <a:cubicBezTo>
                  <a:pt x="7811" y="6489"/>
                  <a:pt x="7763" y="6597"/>
                  <a:pt x="7692" y="6656"/>
                </a:cubicBezTo>
                <a:cubicBezTo>
                  <a:pt x="7370" y="6918"/>
                  <a:pt x="7227" y="7323"/>
                  <a:pt x="7299" y="7740"/>
                </a:cubicBezTo>
                <a:cubicBezTo>
                  <a:pt x="7394" y="8180"/>
                  <a:pt x="7727" y="8537"/>
                  <a:pt x="8180" y="8633"/>
                </a:cubicBezTo>
                <a:cubicBezTo>
                  <a:pt x="8251" y="8644"/>
                  <a:pt x="8347" y="8656"/>
                  <a:pt x="8418" y="8656"/>
                </a:cubicBezTo>
                <a:cubicBezTo>
                  <a:pt x="8680" y="8656"/>
                  <a:pt x="8942" y="8573"/>
                  <a:pt x="9132" y="8406"/>
                </a:cubicBezTo>
                <a:cubicBezTo>
                  <a:pt x="9394" y="8180"/>
                  <a:pt x="9549" y="7871"/>
                  <a:pt x="9549" y="7513"/>
                </a:cubicBezTo>
                <a:cubicBezTo>
                  <a:pt x="9549" y="7168"/>
                  <a:pt x="9394" y="6847"/>
                  <a:pt x="9132" y="6632"/>
                </a:cubicBezTo>
                <a:cubicBezTo>
                  <a:pt x="9061" y="6573"/>
                  <a:pt x="9013" y="6478"/>
                  <a:pt x="9013" y="6370"/>
                </a:cubicBezTo>
                <a:lnTo>
                  <a:pt x="9013" y="6013"/>
                </a:lnTo>
                <a:cubicBezTo>
                  <a:pt x="9013" y="5906"/>
                  <a:pt x="9097" y="5823"/>
                  <a:pt x="9204" y="5823"/>
                </a:cubicBezTo>
                <a:lnTo>
                  <a:pt x="10097" y="5823"/>
                </a:lnTo>
                <a:cubicBezTo>
                  <a:pt x="10192" y="5823"/>
                  <a:pt x="10264" y="5739"/>
                  <a:pt x="10264" y="5656"/>
                </a:cubicBezTo>
                <a:cubicBezTo>
                  <a:pt x="10264" y="5561"/>
                  <a:pt x="10192" y="5489"/>
                  <a:pt x="10097" y="5489"/>
                </a:cubicBezTo>
                <a:lnTo>
                  <a:pt x="9204" y="5489"/>
                </a:lnTo>
                <a:cubicBezTo>
                  <a:pt x="8918" y="5489"/>
                  <a:pt x="8680" y="5727"/>
                  <a:pt x="8680" y="6013"/>
                </a:cubicBezTo>
                <a:lnTo>
                  <a:pt x="8680" y="6370"/>
                </a:lnTo>
                <a:cubicBezTo>
                  <a:pt x="8680" y="6573"/>
                  <a:pt x="8775" y="6775"/>
                  <a:pt x="8918" y="6906"/>
                </a:cubicBezTo>
                <a:cubicBezTo>
                  <a:pt x="9121" y="7049"/>
                  <a:pt x="9216" y="7287"/>
                  <a:pt x="9216" y="7525"/>
                </a:cubicBezTo>
                <a:cubicBezTo>
                  <a:pt x="9216" y="7763"/>
                  <a:pt x="9121" y="8002"/>
                  <a:pt x="8918" y="8156"/>
                </a:cubicBezTo>
                <a:cubicBezTo>
                  <a:pt x="8764" y="8272"/>
                  <a:pt x="8570" y="8333"/>
                  <a:pt x="8376" y="8333"/>
                </a:cubicBezTo>
                <a:cubicBezTo>
                  <a:pt x="8330" y="8333"/>
                  <a:pt x="8285" y="8330"/>
                  <a:pt x="8239" y="8323"/>
                </a:cubicBezTo>
                <a:cubicBezTo>
                  <a:pt x="7930" y="8263"/>
                  <a:pt x="7668" y="7990"/>
                  <a:pt x="7608" y="7680"/>
                </a:cubicBezTo>
                <a:cubicBezTo>
                  <a:pt x="7549" y="7382"/>
                  <a:pt x="7656" y="7097"/>
                  <a:pt x="7882" y="6906"/>
                </a:cubicBezTo>
                <a:cubicBezTo>
                  <a:pt x="8025" y="6775"/>
                  <a:pt x="8120" y="6573"/>
                  <a:pt x="8120" y="6370"/>
                </a:cubicBezTo>
                <a:lnTo>
                  <a:pt x="8120" y="6013"/>
                </a:lnTo>
                <a:cubicBezTo>
                  <a:pt x="8120" y="5727"/>
                  <a:pt x="7882" y="5489"/>
                  <a:pt x="7597" y="5489"/>
                </a:cubicBezTo>
                <a:lnTo>
                  <a:pt x="5811" y="5489"/>
                </a:lnTo>
                <a:lnTo>
                  <a:pt x="5811" y="3703"/>
                </a:lnTo>
                <a:cubicBezTo>
                  <a:pt x="5811" y="3596"/>
                  <a:pt x="5894" y="3513"/>
                  <a:pt x="6001" y="3513"/>
                </a:cubicBezTo>
                <a:lnTo>
                  <a:pt x="6358" y="3513"/>
                </a:lnTo>
                <a:cubicBezTo>
                  <a:pt x="6465" y="3513"/>
                  <a:pt x="6573" y="3560"/>
                  <a:pt x="6632" y="3632"/>
                </a:cubicBezTo>
                <a:cubicBezTo>
                  <a:pt x="6847" y="3886"/>
                  <a:pt x="7157" y="4035"/>
                  <a:pt x="7492" y="4035"/>
                </a:cubicBezTo>
                <a:cubicBezTo>
                  <a:pt x="7565" y="4035"/>
                  <a:pt x="7640" y="4028"/>
                  <a:pt x="7716" y="4013"/>
                </a:cubicBezTo>
                <a:cubicBezTo>
                  <a:pt x="8156" y="3930"/>
                  <a:pt x="8525" y="3584"/>
                  <a:pt x="8609" y="3144"/>
                </a:cubicBezTo>
                <a:cubicBezTo>
                  <a:pt x="8680" y="2798"/>
                  <a:pt x="8597" y="2441"/>
                  <a:pt x="8382" y="2167"/>
                </a:cubicBezTo>
                <a:cubicBezTo>
                  <a:pt x="8156" y="1906"/>
                  <a:pt x="7847" y="1751"/>
                  <a:pt x="7489" y="1751"/>
                </a:cubicBezTo>
                <a:cubicBezTo>
                  <a:pt x="7156" y="1751"/>
                  <a:pt x="6823" y="1906"/>
                  <a:pt x="6608" y="2167"/>
                </a:cubicBezTo>
                <a:cubicBezTo>
                  <a:pt x="6549" y="2251"/>
                  <a:pt x="6454" y="2287"/>
                  <a:pt x="6346" y="2287"/>
                </a:cubicBezTo>
                <a:lnTo>
                  <a:pt x="5989" y="2287"/>
                </a:lnTo>
                <a:cubicBezTo>
                  <a:pt x="5882" y="2287"/>
                  <a:pt x="5799" y="2203"/>
                  <a:pt x="5799" y="2096"/>
                </a:cubicBezTo>
                <a:lnTo>
                  <a:pt x="5799" y="1203"/>
                </a:lnTo>
                <a:cubicBezTo>
                  <a:pt x="5799" y="1120"/>
                  <a:pt x="5715" y="1036"/>
                  <a:pt x="5632" y="1036"/>
                </a:cubicBezTo>
                <a:cubicBezTo>
                  <a:pt x="5549" y="1036"/>
                  <a:pt x="5465" y="1120"/>
                  <a:pt x="5465" y="1203"/>
                </a:cubicBezTo>
                <a:lnTo>
                  <a:pt x="5465" y="2096"/>
                </a:lnTo>
                <a:cubicBezTo>
                  <a:pt x="5465" y="2382"/>
                  <a:pt x="5703" y="2620"/>
                  <a:pt x="5989" y="2620"/>
                </a:cubicBezTo>
                <a:lnTo>
                  <a:pt x="6346" y="2620"/>
                </a:lnTo>
                <a:cubicBezTo>
                  <a:pt x="6561" y="2620"/>
                  <a:pt x="6751" y="2525"/>
                  <a:pt x="6882" y="2382"/>
                </a:cubicBezTo>
                <a:cubicBezTo>
                  <a:pt x="7037" y="2191"/>
                  <a:pt x="7263" y="2084"/>
                  <a:pt x="7513" y="2084"/>
                </a:cubicBezTo>
                <a:cubicBezTo>
                  <a:pt x="7751" y="2084"/>
                  <a:pt x="7989" y="2191"/>
                  <a:pt x="8132" y="2382"/>
                </a:cubicBezTo>
                <a:cubicBezTo>
                  <a:pt x="8287" y="2572"/>
                  <a:pt x="8347" y="2822"/>
                  <a:pt x="8299" y="3060"/>
                </a:cubicBezTo>
                <a:cubicBezTo>
                  <a:pt x="8239" y="3382"/>
                  <a:pt x="7966" y="3632"/>
                  <a:pt x="7656" y="3691"/>
                </a:cubicBezTo>
                <a:cubicBezTo>
                  <a:pt x="7601" y="3702"/>
                  <a:pt x="7547" y="3708"/>
                  <a:pt x="7494" y="3708"/>
                </a:cubicBezTo>
                <a:cubicBezTo>
                  <a:pt x="7257" y="3708"/>
                  <a:pt x="7038" y="3602"/>
                  <a:pt x="6882" y="3418"/>
                </a:cubicBezTo>
                <a:cubicBezTo>
                  <a:pt x="6751" y="3275"/>
                  <a:pt x="6561" y="3179"/>
                  <a:pt x="6346" y="3179"/>
                </a:cubicBezTo>
                <a:lnTo>
                  <a:pt x="5989" y="3179"/>
                </a:lnTo>
                <a:cubicBezTo>
                  <a:pt x="5703" y="3179"/>
                  <a:pt x="5465" y="3418"/>
                  <a:pt x="5465" y="3703"/>
                </a:cubicBezTo>
                <a:lnTo>
                  <a:pt x="5465" y="5489"/>
                </a:lnTo>
                <a:lnTo>
                  <a:pt x="3679" y="5489"/>
                </a:lnTo>
                <a:cubicBezTo>
                  <a:pt x="3584" y="5489"/>
                  <a:pt x="3489" y="5406"/>
                  <a:pt x="3489" y="5299"/>
                </a:cubicBezTo>
                <a:lnTo>
                  <a:pt x="3489" y="4942"/>
                </a:lnTo>
                <a:cubicBezTo>
                  <a:pt x="3489" y="4834"/>
                  <a:pt x="3536" y="4727"/>
                  <a:pt x="3608" y="4668"/>
                </a:cubicBezTo>
                <a:cubicBezTo>
                  <a:pt x="3917" y="4406"/>
                  <a:pt x="4072" y="4001"/>
                  <a:pt x="3989" y="3584"/>
                </a:cubicBezTo>
                <a:cubicBezTo>
                  <a:pt x="3906" y="3144"/>
                  <a:pt x="3560" y="2787"/>
                  <a:pt x="3120" y="2691"/>
                </a:cubicBezTo>
                <a:cubicBezTo>
                  <a:pt x="3039" y="2675"/>
                  <a:pt x="2957" y="2666"/>
                  <a:pt x="2876" y="2666"/>
                </a:cubicBezTo>
                <a:cubicBezTo>
                  <a:pt x="2611" y="2666"/>
                  <a:pt x="2353" y="2754"/>
                  <a:pt x="2143" y="2918"/>
                </a:cubicBezTo>
                <a:cubicBezTo>
                  <a:pt x="1882" y="3144"/>
                  <a:pt x="1727" y="3453"/>
                  <a:pt x="1727" y="3811"/>
                </a:cubicBezTo>
                <a:cubicBezTo>
                  <a:pt x="1727" y="4156"/>
                  <a:pt x="1882" y="4477"/>
                  <a:pt x="2143" y="4692"/>
                </a:cubicBezTo>
                <a:cubicBezTo>
                  <a:pt x="2227" y="4751"/>
                  <a:pt x="2263" y="4846"/>
                  <a:pt x="2263" y="4954"/>
                </a:cubicBezTo>
                <a:lnTo>
                  <a:pt x="2263" y="5311"/>
                </a:lnTo>
                <a:cubicBezTo>
                  <a:pt x="2263" y="5418"/>
                  <a:pt x="2179" y="5501"/>
                  <a:pt x="2072" y="5501"/>
                </a:cubicBezTo>
                <a:lnTo>
                  <a:pt x="286" y="5501"/>
                </a:lnTo>
                <a:lnTo>
                  <a:pt x="286" y="882"/>
                </a:lnTo>
                <a:cubicBezTo>
                  <a:pt x="286" y="584"/>
                  <a:pt x="524" y="322"/>
                  <a:pt x="834" y="322"/>
                </a:cubicBezTo>
                <a:lnTo>
                  <a:pt x="5465" y="322"/>
                </a:lnTo>
                <a:lnTo>
                  <a:pt x="5465" y="524"/>
                </a:lnTo>
                <a:cubicBezTo>
                  <a:pt x="5465" y="608"/>
                  <a:pt x="5537" y="679"/>
                  <a:pt x="5632" y="679"/>
                </a:cubicBezTo>
                <a:cubicBezTo>
                  <a:pt x="5715" y="679"/>
                  <a:pt x="5799" y="608"/>
                  <a:pt x="5799" y="524"/>
                </a:cubicBezTo>
                <a:lnTo>
                  <a:pt x="5799" y="322"/>
                </a:lnTo>
                <a:close/>
                <a:moveTo>
                  <a:pt x="881" y="1"/>
                </a:moveTo>
                <a:cubicBezTo>
                  <a:pt x="405" y="1"/>
                  <a:pt x="0" y="382"/>
                  <a:pt x="0" y="870"/>
                </a:cubicBezTo>
                <a:lnTo>
                  <a:pt x="0" y="10454"/>
                </a:lnTo>
                <a:cubicBezTo>
                  <a:pt x="0" y="10930"/>
                  <a:pt x="393" y="11335"/>
                  <a:pt x="881" y="11335"/>
                </a:cubicBezTo>
                <a:lnTo>
                  <a:pt x="10466" y="11335"/>
                </a:lnTo>
                <a:cubicBezTo>
                  <a:pt x="10942" y="11335"/>
                  <a:pt x="11347" y="10954"/>
                  <a:pt x="11347" y="10454"/>
                </a:cubicBezTo>
                <a:lnTo>
                  <a:pt x="11347" y="870"/>
                </a:lnTo>
                <a:cubicBezTo>
                  <a:pt x="11347" y="405"/>
                  <a:pt x="10942" y="1"/>
                  <a:pt x="10466"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13867;p88">
            <a:extLst>
              <a:ext uri="{FF2B5EF4-FFF2-40B4-BE49-F238E27FC236}">
                <a16:creationId xmlns:a16="http://schemas.microsoft.com/office/drawing/2014/main" id="{18F1D68F-FEB5-F061-803A-F3CF29735E0F}"/>
              </a:ext>
            </a:extLst>
          </p:cNvPr>
          <p:cNvGrpSpPr/>
          <p:nvPr/>
        </p:nvGrpSpPr>
        <p:grpSpPr>
          <a:xfrm>
            <a:off x="2564142" y="2159649"/>
            <a:ext cx="588829" cy="588829"/>
            <a:chOff x="6216367" y="1970156"/>
            <a:chExt cx="361147" cy="361147"/>
          </a:xfrm>
          <a:solidFill>
            <a:srgbClr val="8E1438"/>
          </a:solidFill>
        </p:grpSpPr>
        <p:sp>
          <p:nvSpPr>
            <p:cNvPr id="642" name="Google Shape;13868;p88">
              <a:extLst>
                <a:ext uri="{FF2B5EF4-FFF2-40B4-BE49-F238E27FC236}">
                  <a16:creationId xmlns:a16="http://schemas.microsoft.com/office/drawing/2014/main" id="{5CEE592B-4A47-F2B0-0719-11FC67E5D046}"/>
                </a:ext>
              </a:extLst>
            </p:cNvPr>
            <p:cNvSpPr/>
            <p:nvPr/>
          </p:nvSpPr>
          <p:spPr>
            <a:xfrm>
              <a:off x="6247813" y="2069522"/>
              <a:ext cx="329701" cy="261781"/>
            </a:xfrm>
            <a:custGeom>
              <a:avLst/>
              <a:gdLst/>
              <a:ahLst/>
              <a:cxnLst/>
              <a:rect l="l" t="t" r="r" b="b"/>
              <a:pathLst>
                <a:path w="10359" h="8225" extrusionOk="0">
                  <a:moveTo>
                    <a:pt x="9663" y="0"/>
                  </a:moveTo>
                  <a:cubicBezTo>
                    <a:pt x="9637" y="0"/>
                    <a:pt x="9611" y="7"/>
                    <a:pt x="9585" y="22"/>
                  </a:cubicBezTo>
                  <a:cubicBezTo>
                    <a:pt x="9490" y="69"/>
                    <a:pt x="9466" y="153"/>
                    <a:pt x="9502" y="248"/>
                  </a:cubicBezTo>
                  <a:cubicBezTo>
                    <a:pt x="9847" y="962"/>
                    <a:pt x="10026" y="1736"/>
                    <a:pt x="10026" y="2534"/>
                  </a:cubicBezTo>
                  <a:cubicBezTo>
                    <a:pt x="10026" y="3963"/>
                    <a:pt x="9478" y="5308"/>
                    <a:pt x="8466" y="6320"/>
                  </a:cubicBezTo>
                  <a:cubicBezTo>
                    <a:pt x="7454" y="7332"/>
                    <a:pt x="6108" y="7880"/>
                    <a:pt x="4680" y="7880"/>
                  </a:cubicBezTo>
                  <a:cubicBezTo>
                    <a:pt x="3834" y="7880"/>
                    <a:pt x="3037" y="7689"/>
                    <a:pt x="2287" y="7308"/>
                  </a:cubicBezTo>
                  <a:cubicBezTo>
                    <a:pt x="1667" y="6999"/>
                    <a:pt x="1096" y="6558"/>
                    <a:pt x="632" y="6022"/>
                  </a:cubicBezTo>
                  <a:lnTo>
                    <a:pt x="632" y="6022"/>
                  </a:lnTo>
                  <a:lnTo>
                    <a:pt x="1286" y="6237"/>
                  </a:lnTo>
                  <a:cubicBezTo>
                    <a:pt x="1308" y="6245"/>
                    <a:pt x="1329" y="6249"/>
                    <a:pt x="1350" y="6249"/>
                  </a:cubicBezTo>
                  <a:cubicBezTo>
                    <a:pt x="1417" y="6249"/>
                    <a:pt x="1473" y="6206"/>
                    <a:pt x="1501" y="6141"/>
                  </a:cubicBezTo>
                  <a:cubicBezTo>
                    <a:pt x="1525" y="6046"/>
                    <a:pt x="1489" y="5963"/>
                    <a:pt x="1394" y="5927"/>
                  </a:cubicBezTo>
                  <a:lnTo>
                    <a:pt x="215" y="5546"/>
                  </a:lnTo>
                  <a:cubicBezTo>
                    <a:pt x="197" y="5539"/>
                    <a:pt x="180" y="5536"/>
                    <a:pt x="163" y="5536"/>
                  </a:cubicBezTo>
                  <a:cubicBezTo>
                    <a:pt x="122" y="5536"/>
                    <a:pt x="85" y="5553"/>
                    <a:pt x="60" y="5570"/>
                  </a:cubicBezTo>
                  <a:cubicBezTo>
                    <a:pt x="12" y="5606"/>
                    <a:pt x="1" y="5665"/>
                    <a:pt x="1" y="5725"/>
                  </a:cubicBezTo>
                  <a:lnTo>
                    <a:pt x="191" y="7094"/>
                  </a:lnTo>
                  <a:cubicBezTo>
                    <a:pt x="203" y="7177"/>
                    <a:pt x="274" y="7237"/>
                    <a:pt x="358" y="7237"/>
                  </a:cubicBezTo>
                  <a:lnTo>
                    <a:pt x="382" y="7237"/>
                  </a:lnTo>
                  <a:cubicBezTo>
                    <a:pt x="477" y="7225"/>
                    <a:pt x="536" y="7130"/>
                    <a:pt x="512" y="7046"/>
                  </a:cubicBezTo>
                  <a:lnTo>
                    <a:pt x="417" y="6272"/>
                  </a:lnTo>
                  <a:lnTo>
                    <a:pt x="417" y="6272"/>
                  </a:lnTo>
                  <a:cubicBezTo>
                    <a:pt x="893" y="6820"/>
                    <a:pt x="1489" y="7284"/>
                    <a:pt x="2120" y="7606"/>
                  </a:cubicBezTo>
                  <a:cubicBezTo>
                    <a:pt x="2918" y="8011"/>
                    <a:pt x="3775" y="8225"/>
                    <a:pt x="4680" y="8225"/>
                  </a:cubicBezTo>
                  <a:cubicBezTo>
                    <a:pt x="6204" y="8225"/>
                    <a:pt x="7621" y="7630"/>
                    <a:pt x="8692" y="6558"/>
                  </a:cubicBezTo>
                  <a:cubicBezTo>
                    <a:pt x="9764" y="5487"/>
                    <a:pt x="10359" y="4058"/>
                    <a:pt x="10359" y="2558"/>
                  </a:cubicBezTo>
                  <a:cubicBezTo>
                    <a:pt x="10359" y="1677"/>
                    <a:pt x="10157" y="855"/>
                    <a:pt x="9799" y="93"/>
                  </a:cubicBezTo>
                  <a:cubicBezTo>
                    <a:pt x="9775" y="35"/>
                    <a:pt x="9721" y="0"/>
                    <a:pt x="96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13869;p88">
              <a:extLst>
                <a:ext uri="{FF2B5EF4-FFF2-40B4-BE49-F238E27FC236}">
                  <a16:creationId xmlns:a16="http://schemas.microsoft.com/office/drawing/2014/main" id="{57DB6E58-2FEC-4BD5-652B-9C8880D4F325}"/>
                </a:ext>
              </a:extLst>
            </p:cNvPr>
            <p:cNvSpPr/>
            <p:nvPr/>
          </p:nvSpPr>
          <p:spPr>
            <a:xfrm>
              <a:off x="6216367" y="1970156"/>
              <a:ext cx="329701" cy="260731"/>
            </a:xfrm>
            <a:custGeom>
              <a:avLst/>
              <a:gdLst/>
              <a:ahLst/>
              <a:cxnLst/>
              <a:rect l="l" t="t" r="r" b="b"/>
              <a:pathLst>
                <a:path w="10359" h="8192" extrusionOk="0">
                  <a:moveTo>
                    <a:pt x="5668" y="0"/>
                  </a:moveTo>
                  <a:cubicBezTo>
                    <a:pt x="4156" y="0"/>
                    <a:pt x="2739" y="596"/>
                    <a:pt x="1667" y="1667"/>
                  </a:cubicBezTo>
                  <a:cubicBezTo>
                    <a:pt x="596" y="2739"/>
                    <a:pt x="0" y="4168"/>
                    <a:pt x="0" y="5680"/>
                  </a:cubicBezTo>
                  <a:cubicBezTo>
                    <a:pt x="0" y="6525"/>
                    <a:pt x="179" y="7346"/>
                    <a:pt x="548" y="8097"/>
                  </a:cubicBezTo>
                  <a:cubicBezTo>
                    <a:pt x="584" y="8156"/>
                    <a:pt x="643" y="8192"/>
                    <a:pt x="703" y="8192"/>
                  </a:cubicBezTo>
                  <a:cubicBezTo>
                    <a:pt x="727" y="8192"/>
                    <a:pt x="750" y="8192"/>
                    <a:pt x="774" y="8180"/>
                  </a:cubicBezTo>
                  <a:cubicBezTo>
                    <a:pt x="858" y="8132"/>
                    <a:pt x="893" y="8037"/>
                    <a:pt x="846" y="7954"/>
                  </a:cubicBezTo>
                  <a:cubicBezTo>
                    <a:pt x="512" y="7239"/>
                    <a:pt x="334" y="6465"/>
                    <a:pt x="334" y="5656"/>
                  </a:cubicBezTo>
                  <a:cubicBezTo>
                    <a:pt x="334" y="4227"/>
                    <a:pt x="881" y="2894"/>
                    <a:pt x="1893" y="1882"/>
                  </a:cubicBezTo>
                  <a:cubicBezTo>
                    <a:pt x="2905" y="869"/>
                    <a:pt x="4239" y="322"/>
                    <a:pt x="5668" y="322"/>
                  </a:cubicBezTo>
                  <a:cubicBezTo>
                    <a:pt x="7239" y="322"/>
                    <a:pt x="8704" y="989"/>
                    <a:pt x="9716" y="2179"/>
                  </a:cubicBezTo>
                  <a:lnTo>
                    <a:pt x="9061" y="1953"/>
                  </a:lnTo>
                  <a:cubicBezTo>
                    <a:pt x="9044" y="1948"/>
                    <a:pt x="9027" y="1946"/>
                    <a:pt x="9010" y="1946"/>
                  </a:cubicBezTo>
                  <a:cubicBezTo>
                    <a:pt x="8942" y="1946"/>
                    <a:pt x="8878" y="1984"/>
                    <a:pt x="8859" y="2060"/>
                  </a:cubicBezTo>
                  <a:cubicBezTo>
                    <a:pt x="8823" y="2143"/>
                    <a:pt x="8870" y="2239"/>
                    <a:pt x="8966" y="2263"/>
                  </a:cubicBezTo>
                  <a:lnTo>
                    <a:pt x="10133" y="2655"/>
                  </a:lnTo>
                  <a:cubicBezTo>
                    <a:pt x="10156" y="2655"/>
                    <a:pt x="10168" y="2667"/>
                    <a:pt x="10192" y="2667"/>
                  </a:cubicBezTo>
                  <a:cubicBezTo>
                    <a:pt x="10240" y="2667"/>
                    <a:pt x="10275" y="2655"/>
                    <a:pt x="10299" y="2620"/>
                  </a:cubicBezTo>
                  <a:cubicBezTo>
                    <a:pt x="10347" y="2596"/>
                    <a:pt x="10359" y="2536"/>
                    <a:pt x="10359" y="2477"/>
                  </a:cubicBezTo>
                  <a:lnTo>
                    <a:pt x="10168" y="1108"/>
                  </a:lnTo>
                  <a:cubicBezTo>
                    <a:pt x="10158" y="1027"/>
                    <a:pt x="10088" y="971"/>
                    <a:pt x="10016" y="971"/>
                  </a:cubicBezTo>
                  <a:cubicBezTo>
                    <a:pt x="10003" y="971"/>
                    <a:pt x="9990" y="973"/>
                    <a:pt x="9978" y="977"/>
                  </a:cubicBezTo>
                  <a:cubicBezTo>
                    <a:pt x="9882" y="989"/>
                    <a:pt x="9823" y="1072"/>
                    <a:pt x="9835" y="1167"/>
                  </a:cubicBezTo>
                  <a:lnTo>
                    <a:pt x="9942" y="1941"/>
                  </a:lnTo>
                  <a:cubicBezTo>
                    <a:pt x="8870" y="703"/>
                    <a:pt x="7323" y="0"/>
                    <a:pt x="5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13870;p88">
              <a:extLst>
                <a:ext uri="{FF2B5EF4-FFF2-40B4-BE49-F238E27FC236}">
                  <a16:creationId xmlns:a16="http://schemas.microsoft.com/office/drawing/2014/main" id="{F6DF1B8B-EE04-9AAA-FD01-DC830E264F7D}"/>
                </a:ext>
              </a:extLst>
            </p:cNvPr>
            <p:cNvSpPr/>
            <p:nvPr/>
          </p:nvSpPr>
          <p:spPr>
            <a:xfrm>
              <a:off x="6351252" y="2064875"/>
              <a:ext cx="17855" cy="28072"/>
            </a:xfrm>
            <a:custGeom>
              <a:avLst/>
              <a:gdLst/>
              <a:ahLst/>
              <a:cxnLst/>
              <a:rect l="l" t="t" r="r" b="b"/>
              <a:pathLst>
                <a:path w="561" h="882" extrusionOk="0">
                  <a:moveTo>
                    <a:pt x="358" y="1"/>
                  </a:moveTo>
                  <a:cubicBezTo>
                    <a:pt x="275" y="1"/>
                    <a:pt x="203" y="84"/>
                    <a:pt x="203" y="168"/>
                  </a:cubicBezTo>
                  <a:lnTo>
                    <a:pt x="203" y="477"/>
                  </a:lnTo>
                  <a:lnTo>
                    <a:pt x="84" y="596"/>
                  </a:lnTo>
                  <a:cubicBezTo>
                    <a:pt x="25" y="656"/>
                    <a:pt x="1" y="763"/>
                    <a:pt x="84" y="834"/>
                  </a:cubicBezTo>
                  <a:cubicBezTo>
                    <a:pt x="108" y="870"/>
                    <a:pt x="156" y="882"/>
                    <a:pt x="203" y="882"/>
                  </a:cubicBezTo>
                  <a:cubicBezTo>
                    <a:pt x="239" y="882"/>
                    <a:pt x="287" y="870"/>
                    <a:pt x="322" y="834"/>
                  </a:cubicBezTo>
                  <a:lnTo>
                    <a:pt x="501" y="680"/>
                  </a:lnTo>
                  <a:cubicBezTo>
                    <a:pt x="525" y="644"/>
                    <a:pt x="561" y="596"/>
                    <a:pt x="537" y="560"/>
                  </a:cubicBezTo>
                  <a:lnTo>
                    <a:pt x="525" y="168"/>
                  </a:lnTo>
                  <a:cubicBezTo>
                    <a:pt x="525" y="84"/>
                    <a:pt x="453" y="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13871;p88">
              <a:extLst>
                <a:ext uri="{FF2B5EF4-FFF2-40B4-BE49-F238E27FC236}">
                  <a16:creationId xmlns:a16="http://schemas.microsoft.com/office/drawing/2014/main" id="{9FB36756-54C6-E642-58F5-8C3073E19850}"/>
                </a:ext>
              </a:extLst>
            </p:cNvPr>
            <p:cNvSpPr/>
            <p:nvPr/>
          </p:nvSpPr>
          <p:spPr>
            <a:xfrm>
              <a:off x="6260321" y="2016688"/>
              <a:ext cx="272857" cy="269929"/>
            </a:xfrm>
            <a:custGeom>
              <a:avLst/>
              <a:gdLst/>
              <a:ahLst/>
              <a:cxnLst/>
              <a:rect l="l" t="t" r="r" b="b"/>
              <a:pathLst>
                <a:path w="8573" h="8481" extrusionOk="0">
                  <a:moveTo>
                    <a:pt x="2822" y="3182"/>
                  </a:moveTo>
                  <a:lnTo>
                    <a:pt x="3037" y="3217"/>
                  </a:lnTo>
                  <a:lnTo>
                    <a:pt x="3144" y="3217"/>
                  </a:lnTo>
                  <a:lnTo>
                    <a:pt x="2965" y="3598"/>
                  </a:lnTo>
                  <a:lnTo>
                    <a:pt x="2679" y="3527"/>
                  </a:lnTo>
                  <a:lnTo>
                    <a:pt x="2822" y="3182"/>
                  </a:lnTo>
                  <a:close/>
                  <a:moveTo>
                    <a:pt x="3918" y="3110"/>
                  </a:moveTo>
                  <a:lnTo>
                    <a:pt x="4251" y="3515"/>
                  </a:lnTo>
                  <a:lnTo>
                    <a:pt x="4203" y="3634"/>
                  </a:lnTo>
                  <a:cubicBezTo>
                    <a:pt x="4168" y="3718"/>
                    <a:pt x="4215" y="3813"/>
                    <a:pt x="4310" y="3837"/>
                  </a:cubicBezTo>
                  <a:cubicBezTo>
                    <a:pt x="4322" y="3837"/>
                    <a:pt x="4334" y="3860"/>
                    <a:pt x="4370" y="3860"/>
                  </a:cubicBezTo>
                  <a:cubicBezTo>
                    <a:pt x="4441" y="3860"/>
                    <a:pt x="4501" y="3813"/>
                    <a:pt x="4525" y="3741"/>
                  </a:cubicBezTo>
                  <a:lnTo>
                    <a:pt x="4572" y="3622"/>
                  </a:lnTo>
                  <a:cubicBezTo>
                    <a:pt x="4608" y="3515"/>
                    <a:pt x="4584" y="3408"/>
                    <a:pt x="4513" y="3325"/>
                  </a:cubicBezTo>
                  <a:lnTo>
                    <a:pt x="4430" y="3217"/>
                  </a:lnTo>
                  <a:lnTo>
                    <a:pt x="4727" y="3444"/>
                  </a:lnTo>
                  <a:cubicBezTo>
                    <a:pt x="4749" y="3458"/>
                    <a:pt x="4780" y="3469"/>
                    <a:pt x="4815" y="3469"/>
                  </a:cubicBezTo>
                  <a:cubicBezTo>
                    <a:pt x="4836" y="3469"/>
                    <a:pt x="4859" y="3465"/>
                    <a:pt x="4882" y="3456"/>
                  </a:cubicBezTo>
                  <a:lnTo>
                    <a:pt x="5096" y="3360"/>
                  </a:lnTo>
                  <a:lnTo>
                    <a:pt x="5227" y="3515"/>
                  </a:lnTo>
                  <a:cubicBezTo>
                    <a:pt x="5263" y="3563"/>
                    <a:pt x="5323" y="3575"/>
                    <a:pt x="5358" y="3575"/>
                  </a:cubicBezTo>
                  <a:lnTo>
                    <a:pt x="5775" y="3539"/>
                  </a:lnTo>
                  <a:lnTo>
                    <a:pt x="5799" y="3622"/>
                  </a:lnTo>
                  <a:cubicBezTo>
                    <a:pt x="5811" y="3658"/>
                    <a:pt x="5775" y="3694"/>
                    <a:pt x="5775" y="3706"/>
                  </a:cubicBezTo>
                  <a:cubicBezTo>
                    <a:pt x="5763" y="3718"/>
                    <a:pt x="5739" y="3753"/>
                    <a:pt x="5692" y="3753"/>
                  </a:cubicBezTo>
                  <a:lnTo>
                    <a:pt x="4977" y="3813"/>
                  </a:lnTo>
                  <a:cubicBezTo>
                    <a:pt x="4882" y="3813"/>
                    <a:pt x="4811" y="3872"/>
                    <a:pt x="4751" y="3944"/>
                  </a:cubicBezTo>
                  <a:cubicBezTo>
                    <a:pt x="4727" y="4003"/>
                    <a:pt x="4691" y="4063"/>
                    <a:pt x="4703" y="4122"/>
                  </a:cubicBezTo>
                  <a:lnTo>
                    <a:pt x="4227" y="3956"/>
                  </a:lnTo>
                  <a:cubicBezTo>
                    <a:pt x="4215" y="3956"/>
                    <a:pt x="4215" y="3944"/>
                    <a:pt x="4203" y="3932"/>
                  </a:cubicBezTo>
                  <a:cubicBezTo>
                    <a:pt x="4168" y="3753"/>
                    <a:pt x="4025" y="3610"/>
                    <a:pt x="3846" y="3610"/>
                  </a:cubicBezTo>
                  <a:lnTo>
                    <a:pt x="3834" y="3610"/>
                  </a:lnTo>
                  <a:lnTo>
                    <a:pt x="3322" y="3634"/>
                  </a:lnTo>
                  <a:lnTo>
                    <a:pt x="3477" y="3289"/>
                  </a:lnTo>
                  <a:cubicBezTo>
                    <a:pt x="3489" y="3265"/>
                    <a:pt x="3513" y="3229"/>
                    <a:pt x="3548" y="3229"/>
                  </a:cubicBezTo>
                  <a:lnTo>
                    <a:pt x="3918" y="3110"/>
                  </a:lnTo>
                  <a:close/>
                  <a:moveTo>
                    <a:pt x="7775" y="3646"/>
                  </a:moveTo>
                  <a:cubicBezTo>
                    <a:pt x="7787" y="3646"/>
                    <a:pt x="7835" y="3646"/>
                    <a:pt x="7859" y="3682"/>
                  </a:cubicBezTo>
                  <a:lnTo>
                    <a:pt x="8204" y="4003"/>
                  </a:lnTo>
                  <a:lnTo>
                    <a:pt x="8204" y="4349"/>
                  </a:lnTo>
                  <a:cubicBezTo>
                    <a:pt x="8156" y="5325"/>
                    <a:pt x="7763" y="6254"/>
                    <a:pt x="7061" y="6956"/>
                  </a:cubicBezTo>
                  <a:cubicBezTo>
                    <a:pt x="6954" y="7051"/>
                    <a:pt x="6835" y="7158"/>
                    <a:pt x="6716" y="7254"/>
                  </a:cubicBezTo>
                  <a:cubicBezTo>
                    <a:pt x="6775" y="7158"/>
                    <a:pt x="6835" y="7075"/>
                    <a:pt x="6870" y="6968"/>
                  </a:cubicBezTo>
                  <a:lnTo>
                    <a:pt x="7620" y="5194"/>
                  </a:lnTo>
                  <a:cubicBezTo>
                    <a:pt x="7656" y="5134"/>
                    <a:pt x="7644" y="5075"/>
                    <a:pt x="7609" y="5027"/>
                  </a:cubicBezTo>
                  <a:cubicBezTo>
                    <a:pt x="7585" y="4992"/>
                    <a:pt x="7525" y="4956"/>
                    <a:pt x="7466" y="4956"/>
                  </a:cubicBezTo>
                  <a:lnTo>
                    <a:pt x="7382" y="4956"/>
                  </a:lnTo>
                  <a:lnTo>
                    <a:pt x="7799" y="4134"/>
                  </a:lnTo>
                  <a:cubicBezTo>
                    <a:pt x="7882" y="4003"/>
                    <a:pt x="7835" y="3837"/>
                    <a:pt x="7704" y="3753"/>
                  </a:cubicBezTo>
                  <a:lnTo>
                    <a:pt x="7668" y="3718"/>
                  </a:lnTo>
                  <a:lnTo>
                    <a:pt x="7680" y="3706"/>
                  </a:lnTo>
                  <a:cubicBezTo>
                    <a:pt x="7716" y="3658"/>
                    <a:pt x="7739" y="3658"/>
                    <a:pt x="7775" y="3646"/>
                  </a:cubicBezTo>
                  <a:close/>
                  <a:moveTo>
                    <a:pt x="4257" y="0"/>
                  </a:moveTo>
                  <a:cubicBezTo>
                    <a:pt x="4208" y="0"/>
                    <a:pt x="4158" y="1"/>
                    <a:pt x="4108" y="3"/>
                  </a:cubicBezTo>
                  <a:cubicBezTo>
                    <a:pt x="3037" y="50"/>
                    <a:pt x="2048" y="491"/>
                    <a:pt x="1286" y="1241"/>
                  </a:cubicBezTo>
                  <a:cubicBezTo>
                    <a:pt x="524" y="1991"/>
                    <a:pt x="96" y="2991"/>
                    <a:pt x="48" y="4063"/>
                  </a:cubicBezTo>
                  <a:cubicBezTo>
                    <a:pt x="0" y="5122"/>
                    <a:pt x="358" y="6158"/>
                    <a:pt x="1048" y="6968"/>
                  </a:cubicBezTo>
                  <a:cubicBezTo>
                    <a:pt x="1072" y="7016"/>
                    <a:pt x="1120" y="7027"/>
                    <a:pt x="1179" y="7027"/>
                  </a:cubicBezTo>
                  <a:cubicBezTo>
                    <a:pt x="1227" y="7027"/>
                    <a:pt x="1251" y="7016"/>
                    <a:pt x="1286" y="6980"/>
                  </a:cubicBezTo>
                  <a:cubicBezTo>
                    <a:pt x="1358" y="6920"/>
                    <a:pt x="1358" y="6813"/>
                    <a:pt x="1298" y="6742"/>
                  </a:cubicBezTo>
                  <a:cubicBezTo>
                    <a:pt x="679" y="6004"/>
                    <a:pt x="346" y="5051"/>
                    <a:pt x="393" y="4063"/>
                  </a:cubicBezTo>
                  <a:cubicBezTo>
                    <a:pt x="441" y="3087"/>
                    <a:pt x="834" y="2158"/>
                    <a:pt x="1536" y="1455"/>
                  </a:cubicBezTo>
                  <a:cubicBezTo>
                    <a:pt x="2239" y="765"/>
                    <a:pt x="3156" y="360"/>
                    <a:pt x="4144" y="312"/>
                  </a:cubicBezTo>
                  <a:cubicBezTo>
                    <a:pt x="4200" y="309"/>
                    <a:pt x="4256" y="308"/>
                    <a:pt x="4312" y="308"/>
                  </a:cubicBezTo>
                  <a:cubicBezTo>
                    <a:pt x="4478" y="308"/>
                    <a:pt x="4641" y="321"/>
                    <a:pt x="4811" y="348"/>
                  </a:cubicBezTo>
                  <a:lnTo>
                    <a:pt x="5037" y="622"/>
                  </a:lnTo>
                  <a:lnTo>
                    <a:pt x="4942" y="848"/>
                  </a:lnTo>
                  <a:lnTo>
                    <a:pt x="4811" y="610"/>
                  </a:lnTo>
                  <a:cubicBezTo>
                    <a:pt x="4787" y="550"/>
                    <a:pt x="4727" y="527"/>
                    <a:pt x="4668" y="527"/>
                  </a:cubicBezTo>
                  <a:lnTo>
                    <a:pt x="4132" y="527"/>
                  </a:lnTo>
                  <a:cubicBezTo>
                    <a:pt x="4072" y="527"/>
                    <a:pt x="4013" y="550"/>
                    <a:pt x="3977" y="610"/>
                  </a:cubicBezTo>
                  <a:lnTo>
                    <a:pt x="3608" y="1324"/>
                  </a:lnTo>
                  <a:cubicBezTo>
                    <a:pt x="3560" y="1432"/>
                    <a:pt x="3560" y="1539"/>
                    <a:pt x="3608" y="1634"/>
                  </a:cubicBezTo>
                  <a:cubicBezTo>
                    <a:pt x="3668" y="1729"/>
                    <a:pt x="3751" y="1801"/>
                    <a:pt x="3858" y="1801"/>
                  </a:cubicBezTo>
                  <a:lnTo>
                    <a:pt x="4156" y="1836"/>
                  </a:lnTo>
                  <a:cubicBezTo>
                    <a:pt x="4215" y="1836"/>
                    <a:pt x="4275" y="1813"/>
                    <a:pt x="4310" y="1753"/>
                  </a:cubicBezTo>
                  <a:lnTo>
                    <a:pt x="4430" y="1598"/>
                  </a:lnTo>
                  <a:lnTo>
                    <a:pt x="4489" y="1670"/>
                  </a:lnTo>
                  <a:lnTo>
                    <a:pt x="4441" y="1955"/>
                  </a:lnTo>
                  <a:lnTo>
                    <a:pt x="3929" y="2027"/>
                  </a:lnTo>
                  <a:cubicBezTo>
                    <a:pt x="3906" y="2027"/>
                    <a:pt x="3894" y="2039"/>
                    <a:pt x="3858" y="2051"/>
                  </a:cubicBezTo>
                  <a:lnTo>
                    <a:pt x="3203" y="2527"/>
                  </a:lnTo>
                  <a:cubicBezTo>
                    <a:pt x="3179" y="2563"/>
                    <a:pt x="3144" y="2586"/>
                    <a:pt x="3144" y="2622"/>
                  </a:cubicBezTo>
                  <a:lnTo>
                    <a:pt x="3072" y="2920"/>
                  </a:lnTo>
                  <a:lnTo>
                    <a:pt x="2846" y="2884"/>
                  </a:lnTo>
                  <a:cubicBezTo>
                    <a:pt x="2836" y="2883"/>
                    <a:pt x="2826" y="2883"/>
                    <a:pt x="2816" y="2883"/>
                  </a:cubicBezTo>
                  <a:cubicBezTo>
                    <a:pt x="2686" y="2883"/>
                    <a:pt x="2580" y="2954"/>
                    <a:pt x="2525" y="3087"/>
                  </a:cubicBezTo>
                  <a:lnTo>
                    <a:pt x="2382" y="3456"/>
                  </a:lnTo>
                  <a:cubicBezTo>
                    <a:pt x="2358" y="3527"/>
                    <a:pt x="2358" y="3622"/>
                    <a:pt x="2405" y="3694"/>
                  </a:cubicBezTo>
                  <a:cubicBezTo>
                    <a:pt x="2441" y="3765"/>
                    <a:pt x="2501" y="3825"/>
                    <a:pt x="2596" y="3860"/>
                  </a:cubicBezTo>
                  <a:cubicBezTo>
                    <a:pt x="2441" y="3932"/>
                    <a:pt x="2322" y="4075"/>
                    <a:pt x="2322" y="4241"/>
                  </a:cubicBezTo>
                  <a:lnTo>
                    <a:pt x="2322" y="4313"/>
                  </a:lnTo>
                  <a:lnTo>
                    <a:pt x="1870" y="4849"/>
                  </a:lnTo>
                  <a:cubicBezTo>
                    <a:pt x="1786" y="4932"/>
                    <a:pt x="1763" y="5051"/>
                    <a:pt x="1763" y="5146"/>
                  </a:cubicBezTo>
                  <a:lnTo>
                    <a:pt x="1763" y="5777"/>
                  </a:lnTo>
                  <a:cubicBezTo>
                    <a:pt x="1763" y="5944"/>
                    <a:pt x="1822" y="6087"/>
                    <a:pt x="1941" y="6194"/>
                  </a:cubicBezTo>
                  <a:lnTo>
                    <a:pt x="2382" y="6623"/>
                  </a:lnTo>
                  <a:cubicBezTo>
                    <a:pt x="2489" y="6718"/>
                    <a:pt x="2608" y="6777"/>
                    <a:pt x="2739" y="6789"/>
                  </a:cubicBezTo>
                  <a:lnTo>
                    <a:pt x="4049" y="6908"/>
                  </a:lnTo>
                  <a:lnTo>
                    <a:pt x="4049" y="6956"/>
                  </a:lnTo>
                  <a:cubicBezTo>
                    <a:pt x="4037" y="7111"/>
                    <a:pt x="4096" y="7266"/>
                    <a:pt x="4227" y="7373"/>
                  </a:cubicBezTo>
                  <a:lnTo>
                    <a:pt x="4465" y="7551"/>
                  </a:lnTo>
                  <a:lnTo>
                    <a:pt x="4453" y="7587"/>
                  </a:lnTo>
                  <a:cubicBezTo>
                    <a:pt x="4394" y="7766"/>
                    <a:pt x="4453" y="7944"/>
                    <a:pt x="4584" y="8063"/>
                  </a:cubicBezTo>
                  <a:lnTo>
                    <a:pt x="4668" y="8123"/>
                  </a:lnTo>
                  <a:cubicBezTo>
                    <a:pt x="4608" y="8123"/>
                    <a:pt x="4561" y="8147"/>
                    <a:pt x="4501" y="8147"/>
                  </a:cubicBezTo>
                  <a:cubicBezTo>
                    <a:pt x="4451" y="8148"/>
                    <a:pt x="4402" y="8149"/>
                    <a:pt x="4353" y="8149"/>
                  </a:cubicBezTo>
                  <a:cubicBezTo>
                    <a:pt x="3418" y="8149"/>
                    <a:pt x="2523" y="7829"/>
                    <a:pt x="1822" y="7230"/>
                  </a:cubicBezTo>
                  <a:cubicBezTo>
                    <a:pt x="1793" y="7206"/>
                    <a:pt x="1759" y="7195"/>
                    <a:pt x="1724" y="7195"/>
                  </a:cubicBezTo>
                  <a:cubicBezTo>
                    <a:pt x="1672" y="7195"/>
                    <a:pt x="1619" y="7218"/>
                    <a:pt x="1584" y="7254"/>
                  </a:cubicBezTo>
                  <a:cubicBezTo>
                    <a:pt x="1524" y="7325"/>
                    <a:pt x="1536" y="7432"/>
                    <a:pt x="1596" y="7492"/>
                  </a:cubicBezTo>
                  <a:cubicBezTo>
                    <a:pt x="2358" y="8123"/>
                    <a:pt x="3322" y="8480"/>
                    <a:pt x="4322" y="8480"/>
                  </a:cubicBezTo>
                  <a:lnTo>
                    <a:pt x="4501" y="8480"/>
                  </a:lnTo>
                  <a:cubicBezTo>
                    <a:pt x="5573" y="8444"/>
                    <a:pt x="6573" y="7992"/>
                    <a:pt x="7323" y="7254"/>
                  </a:cubicBezTo>
                  <a:cubicBezTo>
                    <a:pt x="8085" y="6492"/>
                    <a:pt x="8513" y="5492"/>
                    <a:pt x="8561" y="4420"/>
                  </a:cubicBezTo>
                  <a:cubicBezTo>
                    <a:pt x="8573" y="3289"/>
                    <a:pt x="8216" y="2265"/>
                    <a:pt x="7537" y="1455"/>
                  </a:cubicBezTo>
                  <a:cubicBezTo>
                    <a:pt x="7506" y="1418"/>
                    <a:pt x="7462" y="1400"/>
                    <a:pt x="7417" y="1400"/>
                  </a:cubicBezTo>
                  <a:cubicBezTo>
                    <a:pt x="7375" y="1400"/>
                    <a:pt x="7333" y="1415"/>
                    <a:pt x="7299" y="1443"/>
                  </a:cubicBezTo>
                  <a:cubicBezTo>
                    <a:pt x="7228" y="1503"/>
                    <a:pt x="7228" y="1610"/>
                    <a:pt x="7287" y="1682"/>
                  </a:cubicBezTo>
                  <a:cubicBezTo>
                    <a:pt x="7728" y="2217"/>
                    <a:pt x="8025" y="2860"/>
                    <a:pt x="8144" y="3539"/>
                  </a:cubicBezTo>
                  <a:lnTo>
                    <a:pt x="8097" y="3503"/>
                  </a:lnTo>
                  <a:cubicBezTo>
                    <a:pt x="8018" y="3424"/>
                    <a:pt x="7923" y="3378"/>
                    <a:pt x="7804" y="3378"/>
                  </a:cubicBezTo>
                  <a:cubicBezTo>
                    <a:pt x="7780" y="3378"/>
                    <a:pt x="7754" y="3380"/>
                    <a:pt x="7728" y="3384"/>
                  </a:cubicBezTo>
                  <a:cubicBezTo>
                    <a:pt x="7597" y="3396"/>
                    <a:pt x="7478" y="3468"/>
                    <a:pt x="7406" y="3587"/>
                  </a:cubicBezTo>
                  <a:lnTo>
                    <a:pt x="7370" y="3634"/>
                  </a:lnTo>
                  <a:cubicBezTo>
                    <a:pt x="7299" y="3634"/>
                    <a:pt x="7228" y="3658"/>
                    <a:pt x="7168" y="3718"/>
                  </a:cubicBezTo>
                  <a:lnTo>
                    <a:pt x="6942" y="3468"/>
                  </a:lnTo>
                  <a:cubicBezTo>
                    <a:pt x="6911" y="3430"/>
                    <a:pt x="6866" y="3412"/>
                    <a:pt x="6821" y="3412"/>
                  </a:cubicBezTo>
                  <a:cubicBezTo>
                    <a:pt x="6780" y="3412"/>
                    <a:pt x="6738" y="3427"/>
                    <a:pt x="6704" y="3456"/>
                  </a:cubicBezTo>
                  <a:cubicBezTo>
                    <a:pt x="6632" y="3515"/>
                    <a:pt x="6632" y="3622"/>
                    <a:pt x="6692" y="3694"/>
                  </a:cubicBezTo>
                  <a:lnTo>
                    <a:pt x="7013" y="4099"/>
                  </a:lnTo>
                  <a:cubicBezTo>
                    <a:pt x="7049" y="4122"/>
                    <a:pt x="7085" y="4146"/>
                    <a:pt x="7132" y="4146"/>
                  </a:cubicBezTo>
                  <a:cubicBezTo>
                    <a:pt x="7180" y="4146"/>
                    <a:pt x="7228" y="4134"/>
                    <a:pt x="7251" y="4110"/>
                  </a:cubicBezTo>
                  <a:lnTo>
                    <a:pt x="7358" y="4003"/>
                  </a:lnTo>
                  <a:lnTo>
                    <a:pt x="7489" y="4099"/>
                  </a:lnTo>
                  <a:lnTo>
                    <a:pt x="7001" y="5075"/>
                  </a:lnTo>
                  <a:lnTo>
                    <a:pt x="6966" y="5075"/>
                  </a:lnTo>
                  <a:cubicBezTo>
                    <a:pt x="6930" y="5075"/>
                    <a:pt x="6894" y="5063"/>
                    <a:pt x="6870" y="5027"/>
                  </a:cubicBezTo>
                  <a:lnTo>
                    <a:pt x="6215" y="4230"/>
                  </a:lnTo>
                  <a:cubicBezTo>
                    <a:pt x="6181" y="4188"/>
                    <a:pt x="6129" y="4170"/>
                    <a:pt x="6079" y="4170"/>
                  </a:cubicBezTo>
                  <a:cubicBezTo>
                    <a:pt x="6043" y="4170"/>
                    <a:pt x="6007" y="4179"/>
                    <a:pt x="5977" y="4194"/>
                  </a:cubicBezTo>
                  <a:cubicBezTo>
                    <a:pt x="5894" y="4253"/>
                    <a:pt x="5894" y="4360"/>
                    <a:pt x="5942" y="4432"/>
                  </a:cubicBezTo>
                  <a:lnTo>
                    <a:pt x="6596" y="5242"/>
                  </a:lnTo>
                  <a:cubicBezTo>
                    <a:pt x="6684" y="5351"/>
                    <a:pt x="6811" y="5410"/>
                    <a:pt x="6932" y="5410"/>
                  </a:cubicBezTo>
                  <a:cubicBezTo>
                    <a:pt x="6944" y="5410"/>
                    <a:pt x="6955" y="5409"/>
                    <a:pt x="6966" y="5408"/>
                  </a:cubicBezTo>
                  <a:lnTo>
                    <a:pt x="7180" y="5384"/>
                  </a:lnTo>
                  <a:lnTo>
                    <a:pt x="6525" y="6908"/>
                  </a:lnTo>
                  <a:cubicBezTo>
                    <a:pt x="6477" y="7016"/>
                    <a:pt x="6418" y="7111"/>
                    <a:pt x="6335" y="7206"/>
                  </a:cubicBezTo>
                  <a:lnTo>
                    <a:pt x="5811" y="7825"/>
                  </a:lnTo>
                  <a:cubicBezTo>
                    <a:pt x="5537" y="7944"/>
                    <a:pt x="5275" y="8028"/>
                    <a:pt x="4989" y="8087"/>
                  </a:cubicBezTo>
                  <a:lnTo>
                    <a:pt x="4703" y="7825"/>
                  </a:lnTo>
                  <a:cubicBezTo>
                    <a:pt x="4680" y="7801"/>
                    <a:pt x="4668" y="7754"/>
                    <a:pt x="4680" y="7706"/>
                  </a:cubicBezTo>
                  <a:lnTo>
                    <a:pt x="4727" y="7551"/>
                  </a:lnTo>
                  <a:cubicBezTo>
                    <a:pt x="4739" y="7468"/>
                    <a:pt x="4727" y="7408"/>
                    <a:pt x="4668" y="7373"/>
                  </a:cubicBezTo>
                  <a:lnTo>
                    <a:pt x="4334" y="7123"/>
                  </a:lnTo>
                  <a:cubicBezTo>
                    <a:pt x="4310" y="7099"/>
                    <a:pt x="4287" y="7075"/>
                    <a:pt x="4287" y="7027"/>
                  </a:cubicBezTo>
                  <a:lnTo>
                    <a:pt x="4322" y="6813"/>
                  </a:lnTo>
                  <a:cubicBezTo>
                    <a:pt x="4322" y="6777"/>
                    <a:pt x="4322" y="6730"/>
                    <a:pt x="4287" y="6694"/>
                  </a:cubicBezTo>
                  <a:cubicBezTo>
                    <a:pt x="4263" y="6670"/>
                    <a:pt x="4215" y="6635"/>
                    <a:pt x="4168" y="6635"/>
                  </a:cubicBezTo>
                  <a:lnTo>
                    <a:pt x="2679" y="6504"/>
                  </a:lnTo>
                  <a:cubicBezTo>
                    <a:pt x="2620" y="6504"/>
                    <a:pt x="2560" y="6480"/>
                    <a:pt x="2536" y="6432"/>
                  </a:cubicBezTo>
                  <a:lnTo>
                    <a:pt x="2084" y="6004"/>
                  </a:lnTo>
                  <a:cubicBezTo>
                    <a:pt x="2048" y="5956"/>
                    <a:pt x="2013" y="5884"/>
                    <a:pt x="2013" y="5825"/>
                  </a:cubicBezTo>
                  <a:lnTo>
                    <a:pt x="2013" y="5194"/>
                  </a:lnTo>
                  <a:cubicBezTo>
                    <a:pt x="2013" y="5170"/>
                    <a:pt x="2024" y="5134"/>
                    <a:pt x="2048" y="5122"/>
                  </a:cubicBezTo>
                  <a:lnTo>
                    <a:pt x="2548" y="4539"/>
                  </a:lnTo>
                  <a:cubicBezTo>
                    <a:pt x="2584" y="4515"/>
                    <a:pt x="2596" y="4480"/>
                    <a:pt x="2596" y="4432"/>
                  </a:cubicBezTo>
                  <a:lnTo>
                    <a:pt x="2596" y="4301"/>
                  </a:lnTo>
                  <a:cubicBezTo>
                    <a:pt x="2596" y="4253"/>
                    <a:pt x="2620" y="4218"/>
                    <a:pt x="2667" y="4194"/>
                  </a:cubicBezTo>
                  <a:lnTo>
                    <a:pt x="3072" y="4015"/>
                  </a:lnTo>
                  <a:lnTo>
                    <a:pt x="3810" y="4003"/>
                  </a:lnTo>
                  <a:cubicBezTo>
                    <a:pt x="3834" y="4003"/>
                    <a:pt x="3846" y="4015"/>
                    <a:pt x="3846" y="4039"/>
                  </a:cubicBezTo>
                  <a:cubicBezTo>
                    <a:pt x="3858" y="4170"/>
                    <a:pt x="3965" y="4289"/>
                    <a:pt x="4096" y="4313"/>
                  </a:cubicBezTo>
                  <a:lnTo>
                    <a:pt x="4632" y="4491"/>
                  </a:lnTo>
                  <a:cubicBezTo>
                    <a:pt x="4668" y="4503"/>
                    <a:pt x="4705" y="4510"/>
                    <a:pt x="4741" y="4510"/>
                  </a:cubicBezTo>
                  <a:cubicBezTo>
                    <a:pt x="4813" y="4510"/>
                    <a:pt x="4882" y="4484"/>
                    <a:pt x="4930" y="4420"/>
                  </a:cubicBezTo>
                  <a:cubicBezTo>
                    <a:pt x="5001" y="4360"/>
                    <a:pt x="5037" y="4253"/>
                    <a:pt x="5025" y="4170"/>
                  </a:cubicBezTo>
                  <a:lnTo>
                    <a:pt x="5692" y="4110"/>
                  </a:lnTo>
                  <a:cubicBezTo>
                    <a:pt x="5823" y="4099"/>
                    <a:pt x="5930" y="4039"/>
                    <a:pt x="6013" y="3932"/>
                  </a:cubicBezTo>
                  <a:cubicBezTo>
                    <a:pt x="6096" y="3825"/>
                    <a:pt x="6120" y="3694"/>
                    <a:pt x="6096" y="3575"/>
                  </a:cubicBezTo>
                  <a:lnTo>
                    <a:pt x="6073" y="3479"/>
                  </a:lnTo>
                  <a:cubicBezTo>
                    <a:pt x="6050" y="3344"/>
                    <a:pt x="5931" y="3240"/>
                    <a:pt x="5776" y="3240"/>
                  </a:cubicBezTo>
                  <a:cubicBezTo>
                    <a:pt x="5768" y="3240"/>
                    <a:pt x="5760" y="3241"/>
                    <a:pt x="5751" y="3241"/>
                  </a:cubicBezTo>
                  <a:lnTo>
                    <a:pt x="5406" y="3277"/>
                  </a:lnTo>
                  <a:lnTo>
                    <a:pt x="5346" y="3217"/>
                  </a:lnTo>
                  <a:lnTo>
                    <a:pt x="5811" y="2753"/>
                  </a:lnTo>
                  <a:cubicBezTo>
                    <a:pt x="5870" y="2694"/>
                    <a:pt x="5870" y="2586"/>
                    <a:pt x="5811" y="2515"/>
                  </a:cubicBezTo>
                  <a:cubicBezTo>
                    <a:pt x="5781" y="2485"/>
                    <a:pt x="5739" y="2470"/>
                    <a:pt x="5696" y="2470"/>
                  </a:cubicBezTo>
                  <a:cubicBezTo>
                    <a:pt x="5653" y="2470"/>
                    <a:pt x="5608" y="2485"/>
                    <a:pt x="5573" y="2515"/>
                  </a:cubicBezTo>
                  <a:lnTo>
                    <a:pt x="5001" y="3063"/>
                  </a:lnTo>
                  <a:lnTo>
                    <a:pt x="4811" y="3146"/>
                  </a:lnTo>
                  <a:lnTo>
                    <a:pt x="4287" y="2741"/>
                  </a:lnTo>
                  <a:cubicBezTo>
                    <a:pt x="4260" y="2714"/>
                    <a:pt x="4220" y="2701"/>
                    <a:pt x="4181" y="2701"/>
                  </a:cubicBezTo>
                  <a:cubicBezTo>
                    <a:pt x="4168" y="2701"/>
                    <a:pt x="4156" y="2703"/>
                    <a:pt x="4144" y="2706"/>
                  </a:cubicBezTo>
                  <a:lnTo>
                    <a:pt x="3418" y="2944"/>
                  </a:lnTo>
                  <a:cubicBezTo>
                    <a:pt x="3394" y="2944"/>
                    <a:pt x="3370" y="2967"/>
                    <a:pt x="3358" y="2979"/>
                  </a:cubicBezTo>
                  <a:lnTo>
                    <a:pt x="3394" y="2753"/>
                  </a:lnTo>
                  <a:lnTo>
                    <a:pt x="3977" y="2336"/>
                  </a:lnTo>
                  <a:lnTo>
                    <a:pt x="4572" y="2253"/>
                  </a:lnTo>
                  <a:cubicBezTo>
                    <a:pt x="4644" y="2229"/>
                    <a:pt x="4703" y="2170"/>
                    <a:pt x="4703" y="2110"/>
                  </a:cubicBezTo>
                  <a:lnTo>
                    <a:pt x="4787" y="1634"/>
                  </a:lnTo>
                  <a:cubicBezTo>
                    <a:pt x="4787" y="1598"/>
                    <a:pt x="4787" y="1551"/>
                    <a:pt x="4751" y="1515"/>
                  </a:cubicBezTo>
                  <a:lnTo>
                    <a:pt x="4513" y="1205"/>
                  </a:lnTo>
                  <a:cubicBezTo>
                    <a:pt x="4489" y="1158"/>
                    <a:pt x="4430" y="1146"/>
                    <a:pt x="4382" y="1146"/>
                  </a:cubicBezTo>
                  <a:cubicBezTo>
                    <a:pt x="4322" y="1146"/>
                    <a:pt x="4275" y="1182"/>
                    <a:pt x="4251" y="1217"/>
                  </a:cubicBezTo>
                  <a:lnTo>
                    <a:pt x="4072" y="1491"/>
                  </a:lnTo>
                  <a:lnTo>
                    <a:pt x="3870" y="1479"/>
                  </a:lnTo>
                  <a:lnTo>
                    <a:pt x="4203" y="860"/>
                  </a:lnTo>
                  <a:lnTo>
                    <a:pt x="4525" y="860"/>
                  </a:lnTo>
                  <a:lnTo>
                    <a:pt x="4787" y="1324"/>
                  </a:lnTo>
                  <a:cubicBezTo>
                    <a:pt x="4811" y="1384"/>
                    <a:pt x="4870" y="1420"/>
                    <a:pt x="4930" y="1420"/>
                  </a:cubicBezTo>
                  <a:cubicBezTo>
                    <a:pt x="4989" y="1420"/>
                    <a:pt x="5049" y="1372"/>
                    <a:pt x="5084" y="1312"/>
                  </a:cubicBezTo>
                  <a:lnTo>
                    <a:pt x="5323" y="765"/>
                  </a:lnTo>
                  <a:cubicBezTo>
                    <a:pt x="5358" y="658"/>
                    <a:pt x="5346" y="550"/>
                    <a:pt x="5287" y="467"/>
                  </a:cubicBezTo>
                  <a:lnTo>
                    <a:pt x="5287" y="467"/>
                  </a:lnTo>
                  <a:cubicBezTo>
                    <a:pt x="5834" y="610"/>
                    <a:pt x="6346" y="884"/>
                    <a:pt x="6787" y="1253"/>
                  </a:cubicBezTo>
                  <a:cubicBezTo>
                    <a:pt x="6825" y="1280"/>
                    <a:pt x="6864" y="1292"/>
                    <a:pt x="6903" y="1292"/>
                  </a:cubicBezTo>
                  <a:cubicBezTo>
                    <a:pt x="6949" y="1292"/>
                    <a:pt x="6992" y="1274"/>
                    <a:pt x="7025" y="1241"/>
                  </a:cubicBezTo>
                  <a:cubicBezTo>
                    <a:pt x="7085" y="1158"/>
                    <a:pt x="7073" y="1062"/>
                    <a:pt x="7013" y="1003"/>
                  </a:cubicBezTo>
                  <a:cubicBezTo>
                    <a:pt x="6253" y="345"/>
                    <a:pt x="5266" y="0"/>
                    <a:pt x="42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13875;p88">
            <a:extLst>
              <a:ext uri="{FF2B5EF4-FFF2-40B4-BE49-F238E27FC236}">
                <a16:creationId xmlns:a16="http://schemas.microsoft.com/office/drawing/2014/main" id="{62182F5C-AE94-447D-12AA-BF01616EC42D}"/>
              </a:ext>
            </a:extLst>
          </p:cNvPr>
          <p:cNvGrpSpPr/>
          <p:nvPr/>
        </p:nvGrpSpPr>
        <p:grpSpPr>
          <a:xfrm>
            <a:off x="5437142" y="2158403"/>
            <a:ext cx="588829" cy="588259"/>
            <a:chOff x="7978465" y="1969392"/>
            <a:chExt cx="361147" cy="360797"/>
          </a:xfrm>
          <a:solidFill>
            <a:srgbClr val="8E1438"/>
          </a:solidFill>
        </p:grpSpPr>
        <p:sp>
          <p:nvSpPr>
            <p:cNvPr id="647" name="Google Shape;13876;p88">
              <a:extLst>
                <a:ext uri="{FF2B5EF4-FFF2-40B4-BE49-F238E27FC236}">
                  <a16:creationId xmlns:a16="http://schemas.microsoft.com/office/drawing/2014/main" id="{A6B64EDB-86D4-BF8A-ACEB-74ECD94EAB31}"/>
                </a:ext>
              </a:extLst>
            </p:cNvPr>
            <p:cNvSpPr/>
            <p:nvPr/>
          </p:nvSpPr>
          <p:spPr>
            <a:xfrm>
              <a:off x="8136871" y="2285821"/>
              <a:ext cx="44368" cy="44368"/>
            </a:xfrm>
            <a:custGeom>
              <a:avLst/>
              <a:gdLst/>
              <a:ahLst/>
              <a:cxnLst/>
              <a:rect l="l" t="t" r="r" b="b"/>
              <a:pathLst>
                <a:path w="1394" h="1394" extrusionOk="0">
                  <a:moveTo>
                    <a:pt x="691" y="322"/>
                  </a:moveTo>
                  <a:cubicBezTo>
                    <a:pt x="905" y="322"/>
                    <a:pt x="1072" y="488"/>
                    <a:pt x="1072" y="703"/>
                  </a:cubicBezTo>
                  <a:cubicBezTo>
                    <a:pt x="1072" y="905"/>
                    <a:pt x="893" y="1072"/>
                    <a:pt x="691" y="1072"/>
                  </a:cubicBezTo>
                  <a:cubicBezTo>
                    <a:pt x="488" y="1072"/>
                    <a:pt x="322" y="905"/>
                    <a:pt x="322" y="703"/>
                  </a:cubicBezTo>
                  <a:cubicBezTo>
                    <a:pt x="322" y="488"/>
                    <a:pt x="488" y="322"/>
                    <a:pt x="691" y="322"/>
                  </a:cubicBezTo>
                  <a:close/>
                  <a:moveTo>
                    <a:pt x="691" y="0"/>
                  </a:moveTo>
                  <a:cubicBezTo>
                    <a:pt x="310" y="0"/>
                    <a:pt x="0" y="310"/>
                    <a:pt x="0" y="703"/>
                  </a:cubicBezTo>
                  <a:cubicBezTo>
                    <a:pt x="0" y="1084"/>
                    <a:pt x="310" y="1393"/>
                    <a:pt x="691" y="1393"/>
                  </a:cubicBezTo>
                  <a:cubicBezTo>
                    <a:pt x="1084" y="1393"/>
                    <a:pt x="1393" y="1084"/>
                    <a:pt x="1393" y="703"/>
                  </a:cubicBezTo>
                  <a:cubicBezTo>
                    <a:pt x="1393" y="310"/>
                    <a:pt x="1084"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13877;p88">
              <a:extLst>
                <a:ext uri="{FF2B5EF4-FFF2-40B4-BE49-F238E27FC236}">
                  <a16:creationId xmlns:a16="http://schemas.microsoft.com/office/drawing/2014/main" id="{F63F3799-635A-378B-9266-3E3255826AC5}"/>
                </a:ext>
              </a:extLst>
            </p:cNvPr>
            <p:cNvSpPr/>
            <p:nvPr/>
          </p:nvSpPr>
          <p:spPr>
            <a:xfrm>
              <a:off x="8210010" y="2121719"/>
              <a:ext cx="56112" cy="56112"/>
            </a:xfrm>
            <a:custGeom>
              <a:avLst/>
              <a:gdLst/>
              <a:ahLst/>
              <a:cxnLst/>
              <a:rect l="l" t="t" r="r" b="b"/>
              <a:pathLst>
                <a:path w="1763" h="1763" extrusionOk="0">
                  <a:moveTo>
                    <a:pt x="881" y="334"/>
                  </a:moveTo>
                  <a:cubicBezTo>
                    <a:pt x="1191" y="334"/>
                    <a:pt x="1429" y="572"/>
                    <a:pt x="1429" y="882"/>
                  </a:cubicBezTo>
                  <a:cubicBezTo>
                    <a:pt x="1417" y="1180"/>
                    <a:pt x="1179" y="1430"/>
                    <a:pt x="881" y="1430"/>
                  </a:cubicBezTo>
                  <a:cubicBezTo>
                    <a:pt x="583" y="1430"/>
                    <a:pt x="333" y="1191"/>
                    <a:pt x="333" y="882"/>
                  </a:cubicBezTo>
                  <a:cubicBezTo>
                    <a:pt x="333" y="584"/>
                    <a:pt x="572" y="334"/>
                    <a:pt x="881" y="334"/>
                  </a:cubicBezTo>
                  <a:close/>
                  <a:moveTo>
                    <a:pt x="881" y="1"/>
                  </a:moveTo>
                  <a:cubicBezTo>
                    <a:pt x="405" y="1"/>
                    <a:pt x="0" y="394"/>
                    <a:pt x="0" y="882"/>
                  </a:cubicBezTo>
                  <a:cubicBezTo>
                    <a:pt x="0" y="1358"/>
                    <a:pt x="393" y="1763"/>
                    <a:pt x="881" y="1763"/>
                  </a:cubicBezTo>
                  <a:cubicBezTo>
                    <a:pt x="1357" y="1763"/>
                    <a:pt x="1762" y="1370"/>
                    <a:pt x="1762" y="882"/>
                  </a:cubicBezTo>
                  <a:cubicBezTo>
                    <a:pt x="1762" y="406"/>
                    <a:pt x="135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13878;p88">
              <a:extLst>
                <a:ext uri="{FF2B5EF4-FFF2-40B4-BE49-F238E27FC236}">
                  <a16:creationId xmlns:a16="http://schemas.microsoft.com/office/drawing/2014/main" id="{59C27B4D-1A6E-D564-3ED0-5FAF1672927C}"/>
                </a:ext>
              </a:extLst>
            </p:cNvPr>
            <p:cNvSpPr/>
            <p:nvPr/>
          </p:nvSpPr>
          <p:spPr>
            <a:xfrm>
              <a:off x="8051987" y="2121719"/>
              <a:ext cx="55730" cy="56112"/>
            </a:xfrm>
            <a:custGeom>
              <a:avLst/>
              <a:gdLst/>
              <a:ahLst/>
              <a:cxnLst/>
              <a:rect l="l" t="t" r="r" b="b"/>
              <a:pathLst>
                <a:path w="1751" h="1763" extrusionOk="0">
                  <a:moveTo>
                    <a:pt x="881" y="334"/>
                  </a:moveTo>
                  <a:cubicBezTo>
                    <a:pt x="1179" y="334"/>
                    <a:pt x="1429" y="572"/>
                    <a:pt x="1429" y="882"/>
                  </a:cubicBezTo>
                  <a:cubicBezTo>
                    <a:pt x="1417" y="1180"/>
                    <a:pt x="1179" y="1430"/>
                    <a:pt x="881" y="1430"/>
                  </a:cubicBezTo>
                  <a:cubicBezTo>
                    <a:pt x="584" y="1430"/>
                    <a:pt x="322" y="1191"/>
                    <a:pt x="322" y="882"/>
                  </a:cubicBezTo>
                  <a:cubicBezTo>
                    <a:pt x="322" y="572"/>
                    <a:pt x="560" y="334"/>
                    <a:pt x="881" y="334"/>
                  </a:cubicBezTo>
                  <a:close/>
                  <a:moveTo>
                    <a:pt x="881" y="1"/>
                  </a:moveTo>
                  <a:cubicBezTo>
                    <a:pt x="405" y="1"/>
                    <a:pt x="0" y="394"/>
                    <a:pt x="0" y="882"/>
                  </a:cubicBezTo>
                  <a:cubicBezTo>
                    <a:pt x="0" y="1358"/>
                    <a:pt x="381" y="1763"/>
                    <a:pt x="881" y="1763"/>
                  </a:cubicBezTo>
                  <a:cubicBezTo>
                    <a:pt x="1357" y="1763"/>
                    <a:pt x="1750" y="1370"/>
                    <a:pt x="1750" y="882"/>
                  </a:cubicBezTo>
                  <a:cubicBezTo>
                    <a:pt x="1750" y="406"/>
                    <a:pt x="135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13879;p88">
              <a:extLst>
                <a:ext uri="{FF2B5EF4-FFF2-40B4-BE49-F238E27FC236}">
                  <a16:creationId xmlns:a16="http://schemas.microsoft.com/office/drawing/2014/main" id="{2A887AAE-4A56-56C7-1533-9C5A078594D1}"/>
                </a:ext>
              </a:extLst>
            </p:cNvPr>
            <p:cNvSpPr/>
            <p:nvPr/>
          </p:nvSpPr>
          <p:spPr>
            <a:xfrm>
              <a:off x="7978465" y="2285821"/>
              <a:ext cx="44749" cy="44368"/>
            </a:xfrm>
            <a:custGeom>
              <a:avLst/>
              <a:gdLst/>
              <a:ahLst/>
              <a:cxnLst/>
              <a:rect l="l" t="t" r="r" b="b"/>
              <a:pathLst>
                <a:path w="1406" h="1394" extrusionOk="0">
                  <a:moveTo>
                    <a:pt x="703" y="322"/>
                  </a:moveTo>
                  <a:cubicBezTo>
                    <a:pt x="905" y="322"/>
                    <a:pt x="1072" y="488"/>
                    <a:pt x="1072" y="703"/>
                  </a:cubicBezTo>
                  <a:cubicBezTo>
                    <a:pt x="1072" y="905"/>
                    <a:pt x="893" y="1072"/>
                    <a:pt x="703" y="1072"/>
                  </a:cubicBezTo>
                  <a:cubicBezTo>
                    <a:pt x="489" y="1072"/>
                    <a:pt x="334" y="905"/>
                    <a:pt x="334" y="703"/>
                  </a:cubicBezTo>
                  <a:cubicBezTo>
                    <a:pt x="334" y="488"/>
                    <a:pt x="489"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3880;p88">
              <a:extLst>
                <a:ext uri="{FF2B5EF4-FFF2-40B4-BE49-F238E27FC236}">
                  <a16:creationId xmlns:a16="http://schemas.microsoft.com/office/drawing/2014/main" id="{FC807E3C-D975-B97C-DF95-28C31F9A459D}"/>
                </a:ext>
              </a:extLst>
            </p:cNvPr>
            <p:cNvSpPr/>
            <p:nvPr/>
          </p:nvSpPr>
          <p:spPr>
            <a:xfrm>
              <a:off x="8294894" y="2285821"/>
              <a:ext cx="44718" cy="44368"/>
            </a:xfrm>
            <a:custGeom>
              <a:avLst/>
              <a:gdLst/>
              <a:ahLst/>
              <a:cxnLst/>
              <a:rect l="l" t="t" r="r" b="b"/>
              <a:pathLst>
                <a:path w="1405" h="1394" extrusionOk="0">
                  <a:moveTo>
                    <a:pt x="703" y="322"/>
                  </a:moveTo>
                  <a:cubicBezTo>
                    <a:pt x="905" y="322"/>
                    <a:pt x="1072" y="488"/>
                    <a:pt x="1072" y="703"/>
                  </a:cubicBezTo>
                  <a:cubicBezTo>
                    <a:pt x="1072" y="905"/>
                    <a:pt x="893" y="1072"/>
                    <a:pt x="703" y="1072"/>
                  </a:cubicBezTo>
                  <a:cubicBezTo>
                    <a:pt x="488" y="1072"/>
                    <a:pt x="333" y="905"/>
                    <a:pt x="333" y="703"/>
                  </a:cubicBezTo>
                  <a:cubicBezTo>
                    <a:pt x="333" y="488"/>
                    <a:pt x="488"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13881;p88">
              <a:extLst>
                <a:ext uri="{FF2B5EF4-FFF2-40B4-BE49-F238E27FC236}">
                  <a16:creationId xmlns:a16="http://schemas.microsoft.com/office/drawing/2014/main" id="{B4B02678-B45A-5E47-24AE-38711FC56B60}"/>
                </a:ext>
              </a:extLst>
            </p:cNvPr>
            <p:cNvSpPr/>
            <p:nvPr/>
          </p:nvSpPr>
          <p:spPr>
            <a:xfrm>
              <a:off x="8119811" y="1969392"/>
              <a:ext cx="78455" cy="78487"/>
            </a:xfrm>
            <a:custGeom>
              <a:avLst/>
              <a:gdLst/>
              <a:ahLst/>
              <a:cxnLst/>
              <a:rect l="l" t="t" r="r" b="b"/>
              <a:pathLst>
                <a:path w="2465" h="2466" extrusionOk="0">
                  <a:moveTo>
                    <a:pt x="1227" y="346"/>
                  </a:moveTo>
                  <a:cubicBezTo>
                    <a:pt x="1727" y="346"/>
                    <a:pt x="2120" y="739"/>
                    <a:pt x="2120" y="1239"/>
                  </a:cubicBezTo>
                  <a:cubicBezTo>
                    <a:pt x="2120" y="1727"/>
                    <a:pt x="1727" y="2132"/>
                    <a:pt x="1227" y="2132"/>
                  </a:cubicBezTo>
                  <a:cubicBezTo>
                    <a:pt x="739" y="2132"/>
                    <a:pt x="334" y="1727"/>
                    <a:pt x="334" y="1239"/>
                  </a:cubicBezTo>
                  <a:cubicBezTo>
                    <a:pt x="334" y="739"/>
                    <a:pt x="739" y="346"/>
                    <a:pt x="1227" y="346"/>
                  </a:cubicBezTo>
                  <a:close/>
                  <a:moveTo>
                    <a:pt x="1227" y="1"/>
                  </a:moveTo>
                  <a:cubicBezTo>
                    <a:pt x="548" y="1"/>
                    <a:pt x="0" y="548"/>
                    <a:pt x="0" y="1239"/>
                  </a:cubicBezTo>
                  <a:cubicBezTo>
                    <a:pt x="0" y="1917"/>
                    <a:pt x="548" y="2465"/>
                    <a:pt x="1227" y="2465"/>
                  </a:cubicBezTo>
                  <a:cubicBezTo>
                    <a:pt x="1917" y="2465"/>
                    <a:pt x="2465" y="1917"/>
                    <a:pt x="2465" y="1239"/>
                  </a:cubicBezTo>
                  <a:cubicBezTo>
                    <a:pt x="2465" y="548"/>
                    <a:pt x="1905"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13882;p88">
              <a:extLst>
                <a:ext uri="{FF2B5EF4-FFF2-40B4-BE49-F238E27FC236}">
                  <a16:creationId xmlns:a16="http://schemas.microsoft.com/office/drawing/2014/main" id="{D845D03B-5A48-C506-832F-4D19FADC251B}"/>
                </a:ext>
              </a:extLst>
            </p:cNvPr>
            <p:cNvSpPr/>
            <p:nvPr/>
          </p:nvSpPr>
          <p:spPr>
            <a:xfrm>
              <a:off x="8012202" y="2189575"/>
              <a:ext cx="134917" cy="89690"/>
            </a:xfrm>
            <a:custGeom>
              <a:avLst/>
              <a:gdLst/>
              <a:ahLst/>
              <a:cxnLst/>
              <a:rect l="l" t="t" r="r" b="b"/>
              <a:pathLst>
                <a:path w="4239" h="2818" extrusionOk="0">
                  <a:moveTo>
                    <a:pt x="2107" y="0"/>
                  </a:moveTo>
                  <a:cubicBezTo>
                    <a:pt x="2024" y="0"/>
                    <a:pt x="1953" y="71"/>
                    <a:pt x="1953" y="167"/>
                  </a:cubicBezTo>
                  <a:lnTo>
                    <a:pt x="1953" y="1417"/>
                  </a:lnTo>
                  <a:lnTo>
                    <a:pt x="1072" y="1417"/>
                  </a:lnTo>
                  <a:cubicBezTo>
                    <a:pt x="822" y="1417"/>
                    <a:pt x="583" y="1560"/>
                    <a:pt x="464" y="1786"/>
                  </a:cubicBezTo>
                  <a:lnTo>
                    <a:pt x="48" y="2560"/>
                  </a:lnTo>
                  <a:cubicBezTo>
                    <a:pt x="0" y="2631"/>
                    <a:pt x="24" y="2738"/>
                    <a:pt x="119" y="2786"/>
                  </a:cubicBezTo>
                  <a:cubicBezTo>
                    <a:pt x="143" y="2798"/>
                    <a:pt x="167" y="2798"/>
                    <a:pt x="191" y="2798"/>
                  </a:cubicBezTo>
                  <a:cubicBezTo>
                    <a:pt x="250" y="2798"/>
                    <a:pt x="310" y="2774"/>
                    <a:pt x="345" y="2715"/>
                  </a:cubicBezTo>
                  <a:lnTo>
                    <a:pt x="762" y="1941"/>
                  </a:lnTo>
                  <a:cubicBezTo>
                    <a:pt x="822" y="1822"/>
                    <a:pt x="953" y="1738"/>
                    <a:pt x="1083" y="1738"/>
                  </a:cubicBezTo>
                  <a:lnTo>
                    <a:pt x="3167" y="1738"/>
                  </a:lnTo>
                  <a:cubicBezTo>
                    <a:pt x="3298" y="1738"/>
                    <a:pt x="3417" y="1822"/>
                    <a:pt x="3500" y="1941"/>
                  </a:cubicBezTo>
                  <a:lnTo>
                    <a:pt x="3917" y="2727"/>
                  </a:lnTo>
                  <a:cubicBezTo>
                    <a:pt x="3943" y="2778"/>
                    <a:pt x="4006" y="2817"/>
                    <a:pt x="4066" y="2817"/>
                  </a:cubicBezTo>
                  <a:cubicBezTo>
                    <a:pt x="4089" y="2817"/>
                    <a:pt x="4112" y="2811"/>
                    <a:pt x="4131" y="2798"/>
                  </a:cubicBezTo>
                  <a:cubicBezTo>
                    <a:pt x="4215" y="2774"/>
                    <a:pt x="4239" y="2667"/>
                    <a:pt x="4191" y="2572"/>
                  </a:cubicBezTo>
                  <a:lnTo>
                    <a:pt x="3774" y="1786"/>
                  </a:lnTo>
                  <a:cubicBezTo>
                    <a:pt x="3655" y="1560"/>
                    <a:pt x="3417" y="1417"/>
                    <a:pt x="3155" y="1417"/>
                  </a:cubicBezTo>
                  <a:lnTo>
                    <a:pt x="2274" y="1417"/>
                  </a:lnTo>
                  <a:lnTo>
                    <a:pt x="2274" y="167"/>
                  </a:lnTo>
                  <a:cubicBezTo>
                    <a:pt x="2274" y="71"/>
                    <a:pt x="2203" y="0"/>
                    <a:pt x="2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13883;p88">
              <a:extLst>
                <a:ext uri="{FF2B5EF4-FFF2-40B4-BE49-F238E27FC236}">
                  <a16:creationId xmlns:a16="http://schemas.microsoft.com/office/drawing/2014/main" id="{1F92FF4F-603C-9235-E112-73E4649D8E26}"/>
                </a:ext>
              </a:extLst>
            </p:cNvPr>
            <p:cNvSpPr/>
            <p:nvPr/>
          </p:nvSpPr>
          <p:spPr>
            <a:xfrm>
              <a:off x="8099346" y="2059973"/>
              <a:ext cx="119385" cy="56016"/>
            </a:xfrm>
            <a:custGeom>
              <a:avLst/>
              <a:gdLst/>
              <a:ahLst/>
              <a:cxnLst/>
              <a:rect l="l" t="t" r="r" b="b"/>
              <a:pathLst>
                <a:path w="3751" h="1760" extrusionOk="0">
                  <a:moveTo>
                    <a:pt x="1870" y="0"/>
                  </a:moveTo>
                  <a:cubicBezTo>
                    <a:pt x="1786" y="0"/>
                    <a:pt x="1715" y="72"/>
                    <a:pt x="1715" y="155"/>
                  </a:cubicBezTo>
                  <a:lnTo>
                    <a:pt x="1715" y="714"/>
                  </a:lnTo>
                  <a:lnTo>
                    <a:pt x="774" y="714"/>
                  </a:lnTo>
                  <a:cubicBezTo>
                    <a:pt x="584" y="714"/>
                    <a:pt x="405" y="810"/>
                    <a:pt x="310" y="988"/>
                  </a:cubicBezTo>
                  <a:lnTo>
                    <a:pt x="48" y="1512"/>
                  </a:lnTo>
                  <a:cubicBezTo>
                    <a:pt x="0" y="1584"/>
                    <a:pt x="24" y="1691"/>
                    <a:pt x="120" y="1738"/>
                  </a:cubicBezTo>
                  <a:cubicBezTo>
                    <a:pt x="141" y="1753"/>
                    <a:pt x="167" y="1760"/>
                    <a:pt x="192" y="1760"/>
                  </a:cubicBezTo>
                  <a:cubicBezTo>
                    <a:pt x="251" y="1760"/>
                    <a:pt x="313" y="1725"/>
                    <a:pt x="346" y="1667"/>
                  </a:cubicBezTo>
                  <a:lnTo>
                    <a:pt x="608" y="1143"/>
                  </a:lnTo>
                  <a:cubicBezTo>
                    <a:pt x="643" y="1084"/>
                    <a:pt x="715" y="1036"/>
                    <a:pt x="774" y="1036"/>
                  </a:cubicBezTo>
                  <a:lnTo>
                    <a:pt x="2977" y="1036"/>
                  </a:lnTo>
                  <a:cubicBezTo>
                    <a:pt x="3048" y="1036"/>
                    <a:pt x="3108" y="1084"/>
                    <a:pt x="3144" y="1143"/>
                  </a:cubicBezTo>
                  <a:lnTo>
                    <a:pt x="3406" y="1667"/>
                  </a:lnTo>
                  <a:cubicBezTo>
                    <a:pt x="3441" y="1727"/>
                    <a:pt x="3501" y="1750"/>
                    <a:pt x="3560" y="1750"/>
                  </a:cubicBezTo>
                  <a:cubicBezTo>
                    <a:pt x="3584" y="1750"/>
                    <a:pt x="3620" y="1750"/>
                    <a:pt x="3632" y="1738"/>
                  </a:cubicBezTo>
                  <a:cubicBezTo>
                    <a:pt x="3715" y="1691"/>
                    <a:pt x="3751" y="1584"/>
                    <a:pt x="3703" y="1512"/>
                  </a:cubicBezTo>
                  <a:lnTo>
                    <a:pt x="3441" y="988"/>
                  </a:lnTo>
                  <a:cubicBezTo>
                    <a:pt x="3346" y="810"/>
                    <a:pt x="3168" y="714"/>
                    <a:pt x="2977" y="714"/>
                  </a:cubicBezTo>
                  <a:lnTo>
                    <a:pt x="2036" y="714"/>
                  </a:lnTo>
                  <a:lnTo>
                    <a:pt x="2036" y="155"/>
                  </a:lnTo>
                  <a:cubicBezTo>
                    <a:pt x="2036" y="72"/>
                    <a:pt x="1965" y="0"/>
                    <a:pt x="1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13884;p88">
              <a:extLst>
                <a:ext uri="{FF2B5EF4-FFF2-40B4-BE49-F238E27FC236}">
                  <a16:creationId xmlns:a16="http://schemas.microsoft.com/office/drawing/2014/main" id="{81840FEA-6D16-4623-ADB8-F9898BD43565}"/>
                </a:ext>
              </a:extLst>
            </p:cNvPr>
            <p:cNvSpPr/>
            <p:nvPr/>
          </p:nvSpPr>
          <p:spPr>
            <a:xfrm>
              <a:off x="8170194" y="2189925"/>
              <a:ext cx="135331" cy="89849"/>
            </a:xfrm>
            <a:custGeom>
              <a:avLst/>
              <a:gdLst/>
              <a:ahLst/>
              <a:cxnLst/>
              <a:rect l="l" t="t" r="r" b="b"/>
              <a:pathLst>
                <a:path w="4252" h="2823" extrusionOk="0">
                  <a:moveTo>
                    <a:pt x="2132" y="1"/>
                  </a:moveTo>
                  <a:cubicBezTo>
                    <a:pt x="2049" y="1"/>
                    <a:pt x="1965" y="84"/>
                    <a:pt x="1965" y="168"/>
                  </a:cubicBezTo>
                  <a:lnTo>
                    <a:pt x="1965" y="1418"/>
                  </a:lnTo>
                  <a:lnTo>
                    <a:pt x="1096" y="1418"/>
                  </a:lnTo>
                  <a:cubicBezTo>
                    <a:pt x="834" y="1418"/>
                    <a:pt x="596" y="1573"/>
                    <a:pt x="465" y="1787"/>
                  </a:cubicBezTo>
                  <a:lnTo>
                    <a:pt x="49" y="2585"/>
                  </a:lnTo>
                  <a:cubicBezTo>
                    <a:pt x="1" y="2656"/>
                    <a:pt x="37" y="2763"/>
                    <a:pt x="120" y="2799"/>
                  </a:cubicBezTo>
                  <a:cubicBezTo>
                    <a:pt x="148" y="2815"/>
                    <a:pt x="177" y="2823"/>
                    <a:pt x="205" y="2823"/>
                  </a:cubicBezTo>
                  <a:cubicBezTo>
                    <a:pt x="262" y="2823"/>
                    <a:pt x="314" y="2791"/>
                    <a:pt x="346" y="2727"/>
                  </a:cubicBezTo>
                  <a:lnTo>
                    <a:pt x="763" y="1942"/>
                  </a:lnTo>
                  <a:cubicBezTo>
                    <a:pt x="822" y="1823"/>
                    <a:pt x="953" y="1751"/>
                    <a:pt x="1096" y="1751"/>
                  </a:cubicBezTo>
                  <a:lnTo>
                    <a:pt x="3180" y="1751"/>
                  </a:lnTo>
                  <a:cubicBezTo>
                    <a:pt x="3311" y="1751"/>
                    <a:pt x="3430" y="1823"/>
                    <a:pt x="3501" y="1942"/>
                  </a:cubicBezTo>
                  <a:lnTo>
                    <a:pt x="3918" y="2716"/>
                  </a:lnTo>
                  <a:cubicBezTo>
                    <a:pt x="3954" y="2775"/>
                    <a:pt x="4013" y="2799"/>
                    <a:pt x="4073" y="2799"/>
                  </a:cubicBezTo>
                  <a:cubicBezTo>
                    <a:pt x="4097" y="2799"/>
                    <a:pt x="4132" y="2799"/>
                    <a:pt x="4144" y="2787"/>
                  </a:cubicBezTo>
                  <a:cubicBezTo>
                    <a:pt x="4216" y="2763"/>
                    <a:pt x="4251" y="2656"/>
                    <a:pt x="4204" y="2561"/>
                  </a:cubicBezTo>
                  <a:lnTo>
                    <a:pt x="3787" y="1787"/>
                  </a:lnTo>
                  <a:cubicBezTo>
                    <a:pt x="3668" y="1573"/>
                    <a:pt x="3430" y="1418"/>
                    <a:pt x="3180" y="1418"/>
                  </a:cubicBezTo>
                  <a:lnTo>
                    <a:pt x="2299" y="1418"/>
                  </a:lnTo>
                  <a:lnTo>
                    <a:pt x="2299" y="168"/>
                  </a:lnTo>
                  <a:cubicBezTo>
                    <a:pt x="2299" y="84"/>
                    <a:pt x="2227" y="1"/>
                    <a:pt x="2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13900;p88">
            <a:extLst>
              <a:ext uri="{FF2B5EF4-FFF2-40B4-BE49-F238E27FC236}">
                <a16:creationId xmlns:a16="http://schemas.microsoft.com/office/drawing/2014/main" id="{CF51F278-22DA-AECD-041A-69252E1E273E}"/>
              </a:ext>
            </a:extLst>
          </p:cNvPr>
          <p:cNvGrpSpPr/>
          <p:nvPr/>
        </p:nvGrpSpPr>
        <p:grpSpPr>
          <a:xfrm>
            <a:off x="4003081" y="2158403"/>
            <a:ext cx="586390" cy="589503"/>
            <a:chOff x="7098912" y="1969392"/>
            <a:chExt cx="359651" cy="361560"/>
          </a:xfrm>
          <a:solidFill>
            <a:srgbClr val="8E1438"/>
          </a:solidFill>
        </p:grpSpPr>
        <p:sp>
          <p:nvSpPr>
            <p:cNvPr id="657" name="Google Shape;13901;p88">
              <a:extLst>
                <a:ext uri="{FF2B5EF4-FFF2-40B4-BE49-F238E27FC236}">
                  <a16:creationId xmlns:a16="http://schemas.microsoft.com/office/drawing/2014/main" id="{63839682-83B6-AE53-81EB-E88885AA8949}"/>
                </a:ext>
              </a:extLst>
            </p:cNvPr>
            <p:cNvSpPr/>
            <p:nvPr/>
          </p:nvSpPr>
          <p:spPr>
            <a:xfrm>
              <a:off x="7098912" y="2127607"/>
              <a:ext cx="134567" cy="202582"/>
            </a:xfrm>
            <a:custGeom>
              <a:avLst/>
              <a:gdLst/>
              <a:ahLst/>
              <a:cxnLst/>
              <a:rect l="l" t="t" r="r" b="b"/>
              <a:pathLst>
                <a:path w="4228" h="6365" extrusionOk="0">
                  <a:moveTo>
                    <a:pt x="2108" y="331"/>
                  </a:moveTo>
                  <a:cubicBezTo>
                    <a:pt x="2153" y="331"/>
                    <a:pt x="2198" y="334"/>
                    <a:pt x="2239" y="340"/>
                  </a:cubicBezTo>
                  <a:cubicBezTo>
                    <a:pt x="2978" y="399"/>
                    <a:pt x="3537" y="1042"/>
                    <a:pt x="3537" y="1780"/>
                  </a:cubicBezTo>
                  <a:cubicBezTo>
                    <a:pt x="3537" y="2483"/>
                    <a:pt x="3704" y="3138"/>
                    <a:pt x="3847" y="3483"/>
                  </a:cubicBezTo>
                  <a:lnTo>
                    <a:pt x="3847" y="3495"/>
                  </a:lnTo>
                  <a:cubicBezTo>
                    <a:pt x="3656" y="3602"/>
                    <a:pt x="3335" y="3793"/>
                    <a:pt x="2787" y="3912"/>
                  </a:cubicBezTo>
                  <a:lnTo>
                    <a:pt x="2787" y="3864"/>
                  </a:lnTo>
                  <a:lnTo>
                    <a:pt x="2787" y="3531"/>
                  </a:lnTo>
                  <a:cubicBezTo>
                    <a:pt x="3001" y="3412"/>
                    <a:pt x="3180" y="3233"/>
                    <a:pt x="3299" y="3007"/>
                  </a:cubicBezTo>
                  <a:cubicBezTo>
                    <a:pt x="3537" y="2590"/>
                    <a:pt x="3454" y="2066"/>
                    <a:pt x="3108" y="1745"/>
                  </a:cubicBezTo>
                  <a:cubicBezTo>
                    <a:pt x="2870" y="1518"/>
                    <a:pt x="2430" y="1245"/>
                    <a:pt x="1727" y="1245"/>
                  </a:cubicBezTo>
                  <a:cubicBezTo>
                    <a:pt x="1680" y="1245"/>
                    <a:pt x="1632" y="1268"/>
                    <a:pt x="1608" y="1292"/>
                  </a:cubicBezTo>
                  <a:lnTo>
                    <a:pt x="1251" y="1649"/>
                  </a:lnTo>
                  <a:cubicBezTo>
                    <a:pt x="1192" y="1709"/>
                    <a:pt x="1192" y="1816"/>
                    <a:pt x="1251" y="1888"/>
                  </a:cubicBezTo>
                  <a:cubicBezTo>
                    <a:pt x="1281" y="1917"/>
                    <a:pt x="1323" y="1932"/>
                    <a:pt x="1366" y="1932"/>
                  </a:cubicBezTo>
                  <a:cubicBezTo>
                    <a:pt x="1409" y="1932"/>
                    <a:pt x="1454" y="1917"/>
                    <a:pt x="1489" y="1888"/>
                  </a:cubicBezTo>
                  <a:lnTo>
                    <a:pt x="1799" y="1578"/>
                  </a:lnTo>
                  <a:cubicBezTo>
                    <a:pt x="2239" y="1590"/>
                    <a:pt x="2608" y="1721"/>
                    <a:pt x="2882" y="1983"/>
                  </a:cubicBezTo>
                  <a:cubicBezTo>
                    <a:pt x="3120" y="2185"/>
                    <a:pt x="3180" y="2542"/>
                    <a:pt x="3025" y="2828"/>
                  </a:cubicBezTo>
                  <a:cubicBezTo>
                    <a:pt x="2823" y="3173"/>
                    <a:pt x="2466" y="3376"/>
                    <a:pt x="2085" y="3376"/>
                  </a:cubicBezTo>
                  <a:cubicBezTo>
                    <a:pt x="1489" y="3376"/>
                    <a:pt x="1013" y="2900"/>
                    <a:pt x="1013" y="2304"/>
                  </a:cubicBezTo>
                  <a:cubicBezTo>
                    <a:pt x="1013" y="2209"/>
                    <a:pt x="942" y="2138"/>
                    <a:pt x="846" y="2138"/>
                  </a:cubicBezTo>
                  <a:cubicBezTo>
                    <a:pt x="763" y="2138"/>
                    <a:pt x="680" y="2209"/>
                    <a:pt x="680" y="2304"/>
                  </a:cubicBezTo>
                  <a:cubicBezTo>
                    <a:pt x="680" y="2828"/>
                    <a:pt x="965" y="3292"/>
                    <a:pt x="1394" y="3519"/>
                  </a:cubicBezTo>
                  <a:lnTo>
                    <a:pt x="1394" y="3852"/>
                  </a:lnTo>
                  <a:lnTo>
                    <a:pt x="1394" y="3900"/>
                  </a:lnTo>
                  <a:cubicBezTo>
                    <a:pt x="834" y="3781"/>
                    <a:pt x="501" y="3602"/>
                    <a:pt x="370" y="3495"/>
                  </a:cubicBezTo>
                  <a:cubicBezTo>
                    <a:pt x="370" y="3495"/>
                    <a:pt x="358" y="3495"/>
                    <a:pt x="370" y="3483"/>
                  </a:cubicBezTo>
                  <a:cubicBezTo>
                    <a:pt x="525" y="3138"/>
                    <a:pt x="680" y="2483"/>
                    <a:pt x="680" y="1780"/>
                  </a:cubicBezTo>
                  <a:cubicBezTo>
                    <a:pt x="680" y="1042"/>
                    <a:pt x="1251" y="399"/>
                    <a:pt x="1977" y="340"/>
                  </a:cubicBezTo>
                  <a:cubicBezTo>
                    <a:pt x="2019" y="334"/>
                    <a:pt x="2064" y="331"/>
                    <a:pt x="2108" y="331"/>
                  </a:cubicBezTo>
                  <a:close/>
                  <a:moveTo>
                    <a:pt x="2442" y="3662"/>
                  </a:moveTo>
                  <a:lnTo>
                    <a:pt x="2442" y="3852"/>
                  </a:lnTo>
                  <a:cubicBezTo>
                    <a:pt x="2442" y="4043"/>
                    <a:pt x="2549" y="4221"/>
                    <a:pt x="2727" y="4316"/>
                  </a:cubicBezTo>
                  <a:lnTo>
                    <a:pt x="2823" y="4376"/>
                  </a:lnTo>
                  <a:cubicBezTo>
                    <a:pt x="2680" y="4626"/>
                    <a:pt x="2382" y="4793"/>
                    <a:pt x="2073" y="4793"/>
                  </a:cubicBezTo>
                  <a:cubicBezTo>
                    <a:pt x="1751" y="4793"/>
                    <a:pt x="1477" y="4626"/>
                    <a:pt x="1311" y="4376"/>
                  </a:cubicBezTo>
                  <a:lnTo>
                    <a:pt x="1418" y="4316"/>
                  </a:lnTo>
                  <a:cubicBezTo>
                    <a:pt x="1596" y="4221"/>
                    <a:pt x="1692" y="4043"/>
                    <a:pt x="1692" y="3852"/>
                  </a:cubicBezTo>
                  <a:lnTo>
                    <a:pt x="1692" y="3662"/>
                  </a:lnTo>
                  <a:cubicBezTo>
                    <a:pt x="1811" y="3685"/>
                    <a:pt x="1930" y="3709"/>
                    <a:pt x="2073" y="3709"/>
                  </a:cubicBezTo>
                  <a:cubicBezTo>
                    <a:pt x="2192" y="3709"/>
                    <a:pt x="2323" y="3685"/>
                    <a:pt x="2442" y="3662"/>
                  </a:cubicBezTo>
                  <a:close/>
                  <a:moveTo>
                    <a:pt x="2096" y="0"/>
                  </a:moveTo>
                  <a:cubicBezTo>
                    <a:pt x="2040" y="0"/>
                    <a:pt x="1983" y="6"/>
                    <a:pt x="1930" y="18"/>
                  </a:cubicBezTo>
                  <a:cubicBezTo>
                    <a:pt x="1037" y="102"/>
                    <a:pt x="334" y="875"/>
                    <a:pt x="334" y="1780"/>
                  </a:cubicBezTo>
                  <a:cubicBezTo>
                    <a:pt x="334" y="2435"/>
                    <a:pt x="180" y="3042"/>
                    <a:pt x="60" y="3364"/>
                  </a:cubicBezTo>
                  <a:cubicBezTo>
                    <a:pt x="1" y="3507"/>
                    <a:pt x="37" y="3673"/>
                    <a:pt x="180" y="3781"/>
                  </a:cubicBezTo>
                  <a:cubicBezTo>
                    <a:pt x="311" y="3888"/>
                    <a:pt x="596" y="4043"/>
                    <a:pt x="1037" y="4162"/>
                  </a:cubicBezTo>
                  <a:lnTo>
                    <a:pt x="382" y="4495"/>
                  </a:lnTo>
                  <a:cubicBezTo>
                    <a:pt x="144" y="4614"/>
                    <a:pt x="1" y="4852"/>
                    <a:pt x="1" y="5114"/>
                  </a:cubicBezTo>
                  <a:lnTo>
                    <a:pt x="1" y="6209"/>
                  </a:lnTo>
                  <a:cubicBezTo>
                    <a:pt x="1" y="6293"/>
                    <a:pt x="72" y="6364"/>
                    <a:pt x="156" y="6364"/>
                  </a:cubicBezTo>
                  <a:cubicBezTo>
                    <a:pt x="251" y="6364"/>
                    <a:pt x="322" y="6293"/>
                    <a:pt x="322" y="6209"/>
                  </a:cubicBezTo>
                  <a:lnTo>
                    <a:pt x="322" y="5114"/>
                  </a:lnTo>
                  <a:cubicBezTo>
                    <a:pt x="322" y="4983"/>
                    <a:pt x="394" y="4852"/>
                    <a:pt x="537" y="4793"/>
                  </a:cubicBezTo>
                  <a:lnTo>
                    <a:pt x="1049" y="4519"/>
                  </a:lnTo>
                  <a:cubicBezTo>
                    <a:pt x="1275" y="4900"/>
                    <a:pt x="1680" y="5138"/>
                    <a:pt x="2108" y="5138"/>
                  </a:cubicBezTo>
                  <a:cubicBezTo>
                    <a:pt x="2561" y="5138"/>
                    <a:pt x="2942" y="4900"/>
                    <a:pt x="3168" y="4519"/>
                  </a:cubicBezTo>
                  <a:lnTo>
                    <a:pt x="3692" y="4793"/>
                  </a:lnTo>
                  <a:cubicBezTo>
                    <a:pt x="3811" y="4852"/>
                    <a:pt x="3894" y="4983"/>
                    <a:pt x="3894" y="5114"/>
                  </a:cubicBezTo>
                  <a:lnTo>
                    <a:pt x="3894" y="6209"/>
                  </a:lnTo>
                  <a:cubicBezTo>
                    <a:pt x="3894" y="6293"/>
                    <a:pt x="3966" y="6364"/>
                    <a:pt x="4061" y="6364"/>
                  </a:cubicBezTo>
                  <a:cubicBezTo>
                    <a:pt x="4144" y="6364"/>
                    <a:pt x="4228" y="6293"/>
                    <a:pt x="4228" y="6209"/>
                  </a:cubicBezTo>
                  <a:lnTo>
                    <a:pt x="4228" y="5114"/>
                  </a:lnTo>
                  <a:cubicBezTo>
                    <a:pt x="4192" y="4852"/>
                    <a:pt x="4049" y="4614"/>
                    <a:pt x="3811" y="4495"/>
                  </a:cubicBezTo>
                  <a:lnTo>
                    <a:pt x="3156" y="4162"/>
                  </a:lnTo>
                  <a:cubicBezTo>
                    <a:pt x="3597" y="4043"/>
                    <a:pt x="3870" y="3888"/>
                    <a:pt x="4013" y="3781"/>
                  </a:cubicBezTo>
                  <a:cubicBezTo>
                    <a:pt x="4156" y="3685"/>
                    <a:pt x="4192" y="3507"/>
                    <a:pt x="4132" y="3364"/>
                  </a:cubicBezTo>
                  <a:cubicBezTo>
                    <a:pt x="4001" y="3042"/>
                    <a:pt x="3847" y="2435"/>
                    <a:pt x="3847" y="1780"/>
                  </a:cubicBezTo>
                  <a:cubicBezTo>
                    <a:pt x="3847" y="875"/>
                    <a:pt x="3156" y="90"/>
                    <a:pt x="2263" y="18"/>
                  </a:cubicBezTo>
                  <a:cubicBezTo>
                    <a:pt x="2210" y="6"/>
                    <a:pt x="2153" y="0"/>
                    <a:pt x="20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13902;p88">
              <a:extLst>
                <a:ext uri="{FF2B5EF4-FFF2-40B4-BE49-F238E27FC236}">
                  <a16:creationId xmlns:a16="http://schemas.microsoft.com/office/drawing/2014/main" id="{6C9A6735-46AE-79D1-5D57-FB4C0052D08D}"/>
                </a:ext>
              </a:extLst>
            </p:cNvPr>
            <p:cNvSpPr/>
            <p:nvPr/>
          </p:nvSpPr>
          <p:spPr>
            <a:xfrm>
              <a:off x="7120141" y="2297184"/>
              <a:ext cx="10662" cy="33005"/>
            </a:xfrm>
            <a:custGeom>
              <a:avLst/>
              <a:gdLst/>
              <a:ahLst/>
              <a:cxnLst/>
              <a:rect l="l" t="t" r="r" b="b"/>
              <a:pathLst>
                <a:path w="335" h="1037" extrusionOk="0">
                  <a:moveTo>
                    <a:pt x="167" y="0"/>
                  </a:moveTo>
                  <a:cubicBezTo>
                    <a:pt x="72" y="0"/>
                    <a:pt x="1" y="72"/>
                    <a:pt x="1" y="167"/>
                  </a:cubicBezTo>
                  <a:lnTo>
                    <a:pt x="1" y="881"/>
                  </a:lnTo>
                  <a:cubicBezTo>
                    <a:pt x="1" y="965"/>
                    <a:pt x="72" y="1036"/>
                    <a:pt x="167" y="1036"/>
                  </a:cubicBezTo>
                  <a:cubicBezTo>
                    <a:pt x="251" y="1036"/>
                    <a:pt x="334" y="965"/>
                    <a:pt x="334" y="881"/>
                  </a:cubicBezTo>
                  <a:lnTo>
                    <a:pt x="334"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13903;p88">
              <a:extLst>
                <a:ext uri="{FF2B5EF4-FFF2-40B4-BE49-F238E27FC236}">
                  <a16:creationId xmlns:a16="http://schemas.microsoft.com/office/drawing/2014/main" id="{2CEDD32B-A553-6D4C-E68A-6C7F28981426}"/>
                </a:ext>
              </a:extLst>
            </p:cNvPr>
            <p:cNvSpPr/>
            <p:nvPr/>
          </p:nvSpPr>
          <p:spPr>
            <a:xfrm>
              <a:off x="7199360" y="2297184"/>
              <a:ext cx="10248" cy="33005"/>
            </a:xfrm>
            <a:custGeom>
              <a:avLst/>
              <a:gdLst/>
              <a:ahLst/>
              <a:cxnLst/>
              <a:rect l="l" t="t" r="r" b="b"/>
              <a:pathLst>
                <a:path w="322" h="1037" extrusionOk="0">
                  <a:moveTo>
                    <a:pt x="167" y="0"/>
                  </a:moveTo>
                  <a:cubicBezTo>
                    <a:pt x="72" y="0"/>
                    <a:pt x="0" y="72"/>
                    <a:pt x="0" y="167"/>
                  </a:cubicBezTo>
                  <a:lnTo>
                    <a:pt x="0" y="881"/>
                  </a:lnTo>
                  <a:cubicBezTo>
                    <a:pt x="0" y="965"/>
                    <a:pt x="72" y="1036"/>
                    <a:pt x="167" y="1036"/>
                  </a:cubicBezTo>
                  <a:cubicBezTo>
                    <a:pt x="250" y="1036"/>
                    <a:pt x="322" y="965"/>
                    <a:pt x="322" y="881"/>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3904;p88">
              <a:extLst>
                <a:ext uri="{FF2B5EF4-FFF2-40B4-BE49-F238E27FC236}">
                  <a16:creationId xmlns:a16="http://schemas.microsoft.com/office/drawing/2014/main" id="{D5E3CC65-8B9A-DD61-ED86-E499B80FACEF}"/>
                </a:ext>
              </a:extLst>
            </p:cNvPr>
            <p:cNvSpPr/>
            <p:nvPr/>
          </p:nvSpPr>
          <p:spPr>
            <a:xfrm>
              <a:off x="7357001" y="2165704"/>
              <a:ext cx="56876" cy="17823"/>
            </a:xfrm>
            <a:custGeom>
              <a:avLst/>
              <a:gdLst/>
              <a:ahLst/>
              <a:cxnLst/>
              <a:rect l="l" t="t" r="r" b="b"/>
              <a:pathLst>
                <a:path w="1787" h="560" extrusionOk="0">
                  <a:moveTo>
                    <a:pt x="630" y="0"/>
                  </a:moveTo>
                  <a:cubicBezTo>
                    <a:pt x="478" y="0"/>
                    <a:pt x="311" y="14"/>
                    <a:pt x="131" y="48"/>
                  </a:cubicBezTo>
                  <a:cubicBezTo>
                    <a:pt x="60" y="71"/>
                    <a:pt x="0" y="143"/>
                    <a:pt x="0" y="214"/>
                  </a:cubicBezTo>
                  <a:lnTo>
                    <a:pt x="0" y="393"/>
                  </a:lnTo>
                  <a:cubicBezTo>
                    <a:pt x="0" y="488"/>
                    <a:pt x="72" y="560"/>
                    <a:pt x="167" y="560"/>
                  </a:cubicBezTo>
                  <a:cubicBezTo>
                    <a:pt x="250" y="560"/>
                    <a:pt x="322" y="488"/>
                    <a:pt x="322" y="393"/>
                  </a:cubicBezTo>
                  <a:lnTo>
                    <a:pt x="322" y="345"/>
                  </a:lnTo>
                  <a:cubicBezTo>
                    <a:pt x="436" y="334"/>
                    <a:pt x="543" y="328"/>
                    <a:pt x="642" y="328"/>
                  </a:cubicBezTo>
                  <a:cubicBezTo>
                    <a:pt x="851" y="328"/>
                    <a:pt x="1022" y="352"/>
                    <a:pt x="1143" y="393"/>
                  </a:cubicBezTo>
                  <a:cubicBezTo>
                    <a:pt x="1369" y="452"/>
                    <a:pt x="1488" y="524"/>
                    <a:pt x="1488" y="524"/>
                  </a:cubicBezTo>
                  <a:cubicBezTo>
                    <a:pt x="1512" y="548"/>
                    <a:pt x="1548" y="560"/>
                    <a:pt x="1572" y="560"/>
                  </a:cubicBezTo>
                  <a:cubicBezTo>
                    <a:pt x="1631" y="560"/>
                    <a:pt x="1679" y="524"/>
                    <a:pt x="1715" y="488"/>
                  </a:cubicBezTo>
                  <a:cubicBezTo>
                    <a:pt x="1786" y="405"/>
                    <a:pt x="1762" y="310"/>
                    <a:pt x="1679" y="262"/>
                  </a:cubicBezTo>
                  <a:cubicBezTo>
                    <a:pt x="1660" y="252"/>
                    <a:pt x="1280" y="0"/>
                    <a:pt x="6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13905;p88">
              <a:extLst>
                <a:ext uri="{FF2B5EF4-FFF2-40B4-BE49-F238E27FC236}">
                  <a16:creationId xmlns:a16="http://schemas.microsoft.com/office/drawing/2014/main" id="{7B155D95-9335-1406-EA74-4FCED4DF53A8}"/>
                </a:ext>
              </a:extLst>
            </p:cNvPr>
            <p:cNvSpPr/>
            <p:nvPr/>
          </p:nvSpPr>
          <p:spPr>
            <a:xfrm>
              <a:off x="7312666" y="2133113"/>
              <a:ext cx="145897" cy="197840"/>
            </a:xfrm>
            <a:custGeom>
              <a:avLst/>
              <a:gdLst/>
              <a:ahLst/>
              <a:cxnLst/>
              <a:rect l="l" t="t" r="r" b="b"/>
              <a:pathLst>
                <a:path w="4584" h="6216" extrusionOk="0">
                  <a:moveTo>
                    <a:pt x="3536" y="345"/>
                  </a:moveTo>
                  <a:lnTo>
                    <a:pt x="3536" y="1167"/>
                  </a:lnTo>
                  <a:cubicBezTo>
                    <a:pt x="3536" y="1298"/>
                    <a:pt x="3512" y="1453"/>
                    <a:pt x="3453" y="1572"/>
                  </a:cubicBezTo>
                  <a:lnTo>
                    <a:pt x="3393" y="1703"/>
                  </a:lnTo>
                  <a:cubicBezTo>
                    <a:pt x="3370" y="1726"/>
                    <a:pt x="3370" y="1750"/>
                    <a:pt x="3370" y="1774"/>
                  </a:cubicBezTo>
                  <a:lnTo>
                    <a:pt x="3370" y="2131"/>
                  </a:lnTo>
                  <a:cubicBezTo>
                    <a:pt x="3358" y="2417"/>
                    <a:pt x="3239" y="2703"/>
                    <a:pt x="3036" y="2905"/>
                  </a:cubicBezTo>
                  <a:cubicBezTo>
                    <a:pt x="2834" y="3108"/>
                    <a:pt x="2568" y="3204"/>
                    <a:pt x="2288" y="3204"/>
                  </a:cubicBezTo>
                  <a:cubicBezTo>
                    <a:pt x="2271" y="3204"/>
                    <a:pt x="2255" y="3203"/>
                    <a:pt x="2238" y="3203"/>
                  </a:cubicBezTo>
                  <a:cubicBezTo>
                    <a:pt x="1667" y="3191"/>
                    <a:pt x="1203" y="2679"/>
                    <a:pt x="1203" y="2072"/>
                  </a:cubicBezTo>
                  <a:lnTo>
                    <a:pt x="1203" y="1774"/>
                  </a:lnTo>
                  <a:cubicBezTo>
                    <a:pt x="1203" y="1750"/>
                    <a:pt x="1203" y="1726"/>
                    <a:pt x="1191" y="1703"/>
                  </a:cubicBezTo>
                  <a:lnTo>
                    <a:pt x="1131" y="1572"/>
                  </a:lnTo>
                  <a:cubicBezTo>
                    <a:pt x="1072" y="1453"/>
                    <a:pt x="1036" y="1298"/>
                    <a:pt x="1036" y="1167"/>
                  </a:cubicBezTo>
                  <a:cubicBezTo>
                    <a:pt x="1036" y="702"/>
                    <a:pt x="1405" y="345"/>
                    <a:pt x="1857" y="345"/>
                  </a:cubicBezTo>
                  <a:close/>
                  <a:moveTo>
                    <a:pt x="1726" y="3417"/>
                  </a:moveTo>
                  <a:cubicBezTo>
                    <a:pt x="1869" y="3489"/>
                    <a:pt x="2048" y="3512"/>
                    <a:pt x="2227" y="3536"/>
                  </a:cubicBezTo>
                  <a:lnTo>
                    <a:pt x="2274" y="3536"/>
                  </a:lnTo>
                  <a:cubicBezTo>
                    <a:pt x="2465" y="3536"/>
                    <a:pt x="2643" y="3489"/>
                    <a:pt x="2822" y="3429"/>
                  </a:cubicBezTo>
                  <a:lnTo>
                    <a:pt x="2822" y="3655"/>
                  </a:lnTo>
                  <a:cubicBezTo>
                    <a:pt x="2822" y="3691"/>
                    <a:pt x="2834" y="3750"/>
                    <a:pt x="2834" y="3798"/>
                  </a:cubicBezTo>
                  <a:lnTo>
                    <a:pt x="2274" y="4227"/>
                  </a:lnTo>
                  <a:lnTo>
                    <a:pt x="1703" y="3798"/>
                  </a:lnTo>
                  <a:cubicBezTo>
                    <a:pt x="1726" y="3750"/>
                    <a:pt x="1726" y="3715"/>
                    <a:pt x="1726" y="3655"/>
                  </a:cubicBezTo>
                  <a:lnTo>
                    <a:pt x="1726" y="3417"/>
                  </a:lnTo>
                  <a:close/>
                  <a:moveTo>
                    <a:pt x="1857" y="0"/>
                  </a:moveTo>
                  <a:cubicBezTo>
                    <a:pt x="1215" y="0"/>
                    <a:pt x="691" y="524"/>
                    <a:pt x="691" y="1167"/>
                  </a:cubicBezTo>
                  <a:cubicBezTo>
                    <a:pt x="691" y="1357"/>
                    <a:pt x="738" y="1548"/>
                    <a:pt x="834" y="1715"/>
                  </a:cubicBezTo>
                  <a:lnTo>
                    <a:pt x="869" y="1810"/>
                  </a:lnTo>
                  <a:lnTo>
                    <a:pt x="869" y="2072"/>
                  </a:lnTo>
                  <a:cubicBezTo>
                    <a:pt x="869" y="2536"/>
                    <a:pt x="1084" y="2941"/>
                    <a:pt x="1405" y="3215"/>
                  </a:cubicBezTo>
                  <a:lnTo>
                    <a:pt x="1405" y="3667"/>
                  </a:lnTo>
                  <a:cubicBezTo>
                    <a:pt x="1405" y="3739"/>
                    <a:pt x="1369" y="3810"/>
                    <a:pt x="1286" y="3846"/>
                  </a:cubicBezTo>
                  <a:lnTo>
                    <a:pt x="441" y="4155"/>
                  </a:lnTo>
                  <a:cubicBezTo>
                    <a:pt x="179" y="4262"/>
                    <a:pt x="0" y="4512"/>
                    <a:pt x="0" y="4810"/>
                  </a:cubicBezTo>
                  <a:lnTo>
                    <a:pt x="0" y="6048"/>
                  </a:lnTo>
                  <a:cubicBezTo>
                    <a:pt x="0" y="6132"/>
                    <a:pt x="72" y="6215"/>
                    <a:pt x="155" y="6215"/>
                  </a:cubicBezTo>
                  <a:cubicBezTo>
                    <a:pt x="250" y="6215"/>
                    <a:pt x="322" y="6132"/>
                    <a:pt x="322" y="6048"/>
                  </a:cubicBezTo>
                  <a:lnTo>
                    <a:pt x="322" y="4810"/>
                  </a:lnTo>
                  <a:cubicBezTo>
                    <a:pt x="322" y="4655"/>
                    <a:pt x="417" y="4524"/>
                    <a:pt x="560" y="4465"/>
                  </a:cubicBezTo>
                  <a:lnTo>
                    <a:pt x="1405" y="4155"/>
                  </a:lnTo>
                  <a:cubicBezTo>
                    <a:pt x="1453" y="4143"/>
                    <a:pt x="1500" y="4108"/>
                    <a:pt x="1524" y="4084"/>
                  </a:cubicBezTo>
                  <a:lnTo>
                    <a:pt x="2119" y="4524"/>
                  </a:lnTo>
                  <a:lnTo>
                    <a:pt x="2119" y="6036"/>
                  </a:lnTo>
                  <a:cubicBezTo>
                    <a:pt x="2119" y="6120"/>
                    <a:pt x="2203" y="6191"/>
                    <a:pt x="2286" y="6191"/>
                  </a:cubicBezTo>
                  <a:cubicBezTo>
                    <a:pt x="2369" y="6191"/>
                    <a:pt x="2453" y="6120"/>
                    <a:pt x="2453" y="6036"/>
                  </a:cubicBezTo>
                  <a:lnTo>
                    <a:pt x="2453" y="4512"/>
                  </a:lnTo>
                  <a:lnTo>
                    <a:pt x="3048" y="4072"/>
                  </a:lnTo>
                  <a:cubicBezTo>
                    <a:pt x="3084" y="4096"/>
                    <a:pt x="3120" y="4108"/>
                    <a:pt x="3167" y="4143"/>
                  </a:cubicBezTo>
                  <a:lnTo>
                    <a:pt x="4012" y="4453"/>
                  </a:lnTo>
                  <a:cubicBezTo>
                    <a:pt x="4155" y="4512"/>
                    <a:pt x="4251" y="4643"/>
                    <a:pt x="4251" y="4798"/>
                  </a:cubicBezTo>
                  <a:lnTo>
                    <a:pt x="4251" y="6036"/>
                  </a:lnTo>
                  <a:cubicBezTo>
                    <a:pt x="4251" y="6120"/>
                    <a:pt x="4322" y="6191"/>
                    <a:pt x="4417" y="6191"/>
                  </a:cubicBezTo>
                  <a:cubicBezTo>
                    <a:pt x="4501" y="6191"/>
                    <a:pt x="4572" y="6120"/>
                    <a:pt x="4572" y="6036"/>
                  </a:cubicBezTo>
                  <a:lnTo>
                    <a:pt x="4572" y="4798"/>
                  </a:lnTo>
                  <a:cubicBezTo>
                    <a:pt x="4584" y="4512"/>
                    <a:pt x="4382" y="4251"/>
                    <a:pt x="4120" y="4143"/>
                  </a:cubicBezTo>
                  <a:lnTo>
                    <a:pt x="3274" y="3834"/>
                  </a:lnTo>
                  <a:cubicBezTo>
                    <a:pt x="3191" y="3798"/>
                    <a:pt x="3155" y="3727"/>
                    <a:pt x="3155" y="3655"/>
                  </a:cubicBezTo>
                  <a:lnTo>
                    <a:pt x="3155" y="3215"/>
                  </a:lnTo>
                  <a:cubicBezTo>
                    <a:pt x="3179" y="3191"/>
                    <a:pt x="3227" y="3155"/>
                    <a:pt x="3250" y="3131"/>
                  </a:cubicBezTo>
                  <a:cubicBezTo>
                    <a:pt x="3536" y="2858"/>
                    <a:pt x="3691" y="2500"/>
                    <a:pt x="3691" y="2119"/>
                  </a:cubicBezTo>
                  <a:lnTo>
                    <a:pt x="3691" y="1810"/>
                  </a:lnTo>
                  <a:lnTo>
                    <a:pt x="3727" y="1715"/>
                  </a:lnTo>
                  <a:cubicBezTo>
                    <a:pt x="3822" y="1548"/>
                    <a:pt x="3870" y="1357"/>
                    <a:pt x="3870" y="1167"/>
                  </a:cubicBezTo>
                  <a:lnTo>
                    <a:pt x="3870" y="167"/>
                  </a:lnTo>
                  <a:cubicBezTo>
                    <a:pt x="3870" y="71"/>
                    <a:pt x="3786" y="0"/>
                    <a:pt x="3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13906;p88">
              <a:extLst>
                <a:ext uri="{FF2B5EF4-FFF2-40B4-BE49-F238E27FC236}">
                  <a16:creationId xmlns:a16="http://schemas.microsoft.com/office/drawing/2014/main" id="{A3AA5E04-6882-1896-C2B5-A3AE038BC6A5}"/>
                </a:ext>
              </a:extLst>
            </p:cNvPr>
            <p:cNvSpPr/>
            <p:nvPr/>
          </p:nvSpPr>
          <p:spPr>
            <a:xfrm>
              <a:off x="7340324" y="2291486"/>
              <a:ext cx="10630" cy="38702"/>
            </a:xfrm>
            <a:custGeom>
              <a:avLst/>
              <a:gdLst/>
              <a:ahLst/>
              <a:cxnLst/>
              <a:rect l="l" t="t" r="r" b="b"/>
              <a:pathLst>
                <a:path w="334" h="1216" extrusionOk="0">
                  <a:moveTo>
                    <a:pt x="167" y="1"/>
                  </a:moveTo>
                  <a:cubicBezTo>
                    <a:pt x="84" y="1"/>
                    <a:pt x="0" y="72"/>
                    <a:pt x="0" y="167"/>
                  </a:cubicBezTo>
                  <a:lnTo>
                    <a:pt x="0" y="1060"/>
                  </a:lnTo>
                  <a:cubicBezTo>
                    <a:pt x="0" y="1144"/>
                    <a:pt x="84" y="1215"/>
                    <a:pt x="167" y="1215"/>
                  </a:cubicBezTo>
                  <a:cubicBezTo>
                    <a:pt x="262" y="1215"/>
                    <a:pt x="334" y="1144"/>
                    <a:pt x="334" y="1060"/>
                  </a:cubicBez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13907;p88">
              <a:extLst>
                <a:ext uri="{FF2B5EF4-FFF2-40B4-BE49-F238E27FC236}">
                  <a16:creationId xmlns:a16="http://schemas.microsoft.com/office/drawing/2014/main" id="{8FACE752-718F-A381-8467-BCD4D5A4E420}"/>
                </a:ext>
              </a:extLst>
            </p:cNvPr>
            <p:cNvSpPr/>
            <p:nvPr/>
          </p:nvSpPr>
          <p:spPr>
            <a:xfrm>
              <a:off x="7419511" y="2291486"/>
              <a:ext cx="10630" cy="38702"/>
            </a:xfrm>
            <a:custGeom>
              <a:avLst/>
              <a:gdLst/>
              <a:ahLst/>
              <a:cxnLst/>
              <a:rect l="l" t="t" r="r" b="b"/>
              <a:pathLst>
                <a:path w="334" h="1216" extrusionOk="0">
                  <a:moveTo>
                    <a:pt x="167" y="1"/>
                  </a:moveTo>
                  <a:cubicBezTo>
                    <a:pt x="72" y="1"/>
                    <a:pt x="1" y="72"/>
                    <a:pt x="1" y="167"/>
                  </a:cubicBezTo>
                  <a:lnTo>
                    <a:pt x="1" y="1060"/>
                  </a:lnTo>
                  <a:cubicBezTo>
                    <a:pt x="1" y="1144"/>
                    <a:pt x="72" y="1215"/>
                    <a:pt x="167" y="1215"/>
                  </a:cubicBezTo>
                  <a:cubicBezTo>
                    <a:pt x="251" y="1215"/>
                    <a:pt x="334" y="1144"/>
                    <a:pt x="334" y="1060"/>
                  </a:cubicBezTo>
                  <a:lnTo>
                    <a:pt x="334" y="167"/>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13908;p88">
              <a:extLst>
                <a:ext uri="{FF2B5EF4-FFF2-40B4-BE49-F238E27FC236}">
                  <a16:creationId xmlns:a16="http://schemas.microsoft.com/office/drawing/2014/main" id="{FA1E33CA-A02D-3DE1-EFED-88D4FFF03CAE}"/>
                </a:ext>
              </a:extLst>
            </p:cNvPr>
            <p:cNvSpPr/>
            <p:nvPr/>
          </p:nvSpPr>
          <p:spPr>
            <a:xfrm>
              <a:off x="7153878" y="1969392"/>
              <a:ext cx="225498" cy="188355"/>
            </a:xfrm>
            <a:custGeom>
              <a:avLst/>
              <a:gdLst/>
              <a:ahLst/>
              <a:cxnLst/>
              <a:rect l="l" t="t" r="r" b="b"/>
              <a:pathLst>
                <a:path w="7085" h="5918" extrusionOk="0">
                  <a:moveTo>
                    <a:pt x="2441" y="4227"/>
                  </a:moveTo>
                  <a:lnTo>
                    <a:pt x="2346" y="4608"/>
                  </a:lnTo>
                  <a:lnTo>
                    <a:pt x="2132" y="4608"/>
                  </a:lnTo>
                  <a:cubicBezTo>
                    <a:pt x="1917" y="4608"/>
                    <a:pt x="1751" y="4442"/>
                    <a:pt x="1751" y="4239"/>
                  </a:cubicBezTo>
                  <a:lnTo>
                    <a:pt x="1751" y="4227"/>
                  </a:lnTo>
                  <a:close/>
                  <a:moveTo>
                    <a:pt x="5668" y="310"/>
                  </a:moveTo>
                  <a:cubicBezTo>
                    <a:pt x="5882" y="310"/>
                    <a:pt x="6037" y="477"/>
                    <a:pt x="6037" y="679"/>
                  </a:cubicBezTo>
                  <a:lnTo>
                    <a:pt x="6037" y="3525"/>
                  </a:lnTo>
                  <a:cubicBezTo>
                    <a:pt x="6037" y="3739"/>
                    <a:pt x="5882" y="3894"/>
                    <a:pt x="5668" y="3894"/>
                  </a:cubicBezTo>
                  <a:lnTo>
                    <a:pt x="4251" y="3894"/>
                  </a:lnTo>
                  <a:cubicBezTo>
                    <a:pt x="4227" y="3894"/>
                    <a:pt x="4179" y="3918"/>
                    <a:pt x="4156" y="3930"/>
                  </a:cubicBezTo>
                  <a:lnTo>
                    <a:pt x="2572" y="5084"/>
                  </a:lnTo>
                  <a:lnTo>
                    <a:pt x="2810" y="4108"/>
                  </a:lnTo>
                  <a:cubicBezTo>
                    <a:pt x="2822" y="4061"/>
                    <a:pt x="2810" y="4001"/>
                    <a:pt x="2786" y="3953"/>
                  </a:cubicBezTo>
                  <a:cubicBezTo>
                    <a:pt x="2751" y="3918"/>
                    <a:pt x="2703" y="3894"/>
                    <a:pt x="2644" y="3894"/>
                  </a:cubicBezTo>
                  <a:lnTo>
                    <a:pt x="703" y="3894"/>
                  </a:lnTo>
                  <a:cubicBezTo>
                    <a:pt x="489" y="3894"/>
                    <a:pt x="322" y="3739"/>
                    <a:pt x="322" y="3525"/>
                  </a:cubicBezTo>
                  <a:lnTo>
                    <a:pt x="322" y="679"/>
                  </a:lnTo>
                  <a:cubicBezTo>
                    <a:pt x="322" y="477"/>
                    <a:pt x="489" y="310"/>
                    <a:pt x="703" y="310"/>
                  </a:cubicBezTo>
                  <a:close/>
                  <a:moveTo>
                    <a:pt x="6382" y="1036"/>
                  </a:moveTo>
                  <a:cubicBezTo>
                    <a:pt x="6585" y="1036"/>
                    <a:pt x="6751" y="1203"/>
                    <a:pt x="6751" y="1417"/>
                  </a:cubicBezTo>
                  <a:lnTo>
                    <a:pt x="6751" y="4251"/>
                  </a:lnTo>
                  <a:lnTo>
                    <a:pt x="6739" y="4251"/>
                  </a:lnTo>
                  <a:cubicBezTo>
                    <a:pt x="6739" y="4465"/>
                    <a:pt x="6573" y="4632"/>
                    <a:pt x="6370" y="4632"/>
                  </a:cubicBezTo>
                  <a:lnTo>
                    <a:pt x="4953" y="4632"/>
                  </a:lnTo>
                  <a:cubicBezTo>
                    <a:pt x="4906" y="4632"/>
                    <a:pt x="4870" y="4644"/>
                    <a:pt x="4822" y="4692"/>
                  </a:cubicBezTo>
                  <a:cubicBezTo>
                    <a:pt x="4787" y="4727"/>
                    <a:pt x="4775" y="4775"/>
                    <a:pt x="4787" y="4823"/>
                  </a:cubicBezTo>
                  <a:lnTo>
                    <a:pt x="4906" y="5501"/>
                  </a:lnTo>
                  <a:lnTo>
                    <a:pt x="3691" y="4692"/>
                  </a:lnTo>
                  <a:lnTo>
                    <a:pt x="4299" y="4239"/>
                  </a:lnTo>
                  <a:lnTo>
                    <a:pt x="5668" y="4239"/>
                  </a:lnTo>
                  <a:cubicBezTo>
                    <a:pt x="6049" y="4239"/>
                    <a:pt x="6370" y="3930"/>
                    <a:pt x="6370" y="3537"/>
                  </a:cubicBezTo>
                  <a:lnTo>
                    <a:pt x="6370" y="1036"/>
                  </a:lnTo>
                  <a:close/>
                  <a:moveTo>
                    <a:pt x="703" y="1"/>
                  </a:moveTo>
                  <a:cubicBezTo>
                    <a:pt x="310" y="1"/>
                    <a:pt x="0" y="310"/>
                    <a:pt x="0" y="703"/>
                  </a:cubicBezTo>
                  <a:lnTo>
                    <a:pt x="0" y="3537"/>
                  </a:lnTo>
                  <a:cubicBezTo>
                    <a:pt x="0" y="3930"/>
                    <a:pt x="310" y="4239"/>
                    <a:pt x="703" y="4239"/>
                  </a:cubicBezTo>
                  <a:lnTo>
                    <a:pt x="1405" y="4239"/>
                  </a:lnTo>
                  <a:lnTo>
                    <a:pt x="1405" y="4251"/>
                  </a:lnTo>
                  <a:cubicBezTo>
                    <a:pt x="1405" y="4644"/>
                    <a:pt x="1727" y="4954"/>
                    <a:pt x="2108" y="4954"/>
                  </a:cubicBezTo>
                  <a:lnTo>
                    <a:pt x="2263" y="4954"/>
                  </a:lnTo>
                  <a:lnTo>
                    <a:pt x="2203" y="5227"/>
                  </a:lnTo>
                  <a:cubicBezTo>
                    <a:pt x="2167" y="5323"/>
                    <a:pt x="2215" y="5430"/>
                    <a:pt x="2298" y="5489"/>
                  </a:cubicBezTo>
                  <a:cubicBezTo>
                    <a:pt x="2346" y="5525"/>
                    <a:pt x="2394" y="5537"/>
                    <a:pt x="2453" y="5537"/>
                  </a:cubicBezTo>
                  <a:cubicBezTo>
                    <a:pt x="2513" y="5537"/>
                    <a:pt x="2560" y="5525"/>
                    <a:pt x="2596" y="5489"/>
                  </a:cubicBezTo>
                  <a:lnTo>
                    <a:pt x="3334" y="4954"/>
                  </a:lnTo>
                  <a:lnTo>
                    <a:pt x="3489" y="4954"/>
                  </a:lnTo>
                  <a:lnTo>
                    <a:pt x="4882" y="5882"/>
                  </a:lnTo>
                  <a:cubicBezTo>
                    <a:pt x="4918" y="5906"/>
                    <a:pt x="4965" y="5918"/>
                    <a:pt x="5013" y="5918"/>
                  </a:cubicBezTo>
                  <a:cubicBezTo>
                    <a:pt x="5061" y="5918"/>
                    <a:pt x="5096" y="5906"/>
                    <a:pt x="5144" y="5882"/>
                  </a:cubicBezTo>
                  <a:cubicBezTo>
                    <a:pt x="5239" y="5823"/>
                    <a:pt x="5287" y="5727"/>
                    <a:pt x="5263" y="5620"/>
                  </a:cubicBezTo>
                  <a:lnTo>
                    <a:pt x="5168" y="4954"/>
                  </a:lnTo>
                  <a:lnTo>
                    <a:pt x="6382" y="4954"/>
                  </a:lnTo>
                  <a:cubicBezTo>
                    <a:pt x="6763" y="4954"/>
                    <a:pt x="7085" y="4644"/>
                    <a:pt x="7085" y="4251"/>
                  </a:cubicBezTo>
                  <a:lnTo>
                    <a:pt x="7085" y="1417"/>
                  </a:lnTo>
                  <a:cubicBezTo>
                    <a:pt x="7085" y="1024"/>
                    <a:pt x="6775" y="715"/>
                    <a:pt x="6382" y="715"/>
                  </a:cubicBezTo>
                  <a:cubicBezTo>
                    <a:pt x="6370" y="310"/>
                    <a:pt x="6061" y="1"/>
                    <a:pt x="56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13909;p88">
              <a:extLst>
                <a:ext uri="{FF2B5EF4-FFF2-40B4-BE49-F238E27FC236}">
                  <a16:creationId xmlns:a16="http://schemas.microsoft.com/office/drawing/2014/main" id="{75DC627D-BB6C-FD58-C7B3-0BB2B48FA1E4}"/>
                </a:ext>
              </a:extLst>
            </p:cNvPr>
            <p:cNvSpPr/>
            <p:nvPr/>
          </p:nvSpPr>
          <p:spPr>
            <a:xfrm>
              <a:off x="7193663" y="2003511"/>
              <a:ext cx="27308" cy="10248"/>
            </a:xfrm>
            <a:custGeom>
              <a:avLst/>
              <a:gdLst/>
              <a:ahLst/>
              <a:cxnLst/>
              <a:rect l="l" t="t" r="r" b="b"/>
              <a:pathLst>
                <a:path w="858" h="322" extrusionOk="0">
                  <a:moveTo>
                    <a:pt x="167" y="0"/>
                  </a:moveTo>
                  <a:cubicBezTo>
                    <a:pt x="72" y="0"/>
                    <a:pt x="1" y="72"/>
                    <a:pt x="1" y="167"/>
                  </a:cubicBezTo>
                  <a:cubicBezTo>
                    <a:pt x="1" y="250"/>
                    <a:pt x="72" y="322"/>
                    <a:pt x="167" y="322"/>
                  </a:cubicBezTo>
                  <a:lnTo>
                    <a:pt x="703" y="322"/>
                  </a:lnTo>
                  <a:cubicBezTo>
                    <a:pt x="786" y="322"/>
                    <a:pt x="858" y="250"/>
                    <a:pt x="858" y="167"/>
                  </a:cubicBezTo>
                  <a:cubicBezTo>
                    <a:pt x="858" y="72"/>
                    <a:pt x="786"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13910;p88">
              <a:extLst>
                <a:ext uri="{FF2B5EF4-FFF2-40B4-BE49-F238E27FC236}">
                  <a16:creationId xmlns:a16="http://schemas.microsoft.com/office/drawing/2014/main" id="{4B2C6F1D-DEEA-CB23-A317-6D9A52DEBD28}"/>
                </a:ext>
              </a:extLst>
            </p:cNvPr>
            <p:cNvSpPr/>
            <p:nvPr/>
          </p:nvSpPr>
          <p:spPr>
            <a:xfrm>
              <a:off x="7233065" y="2003511"/>
              <a:ext cx="83802" cy="10248"/>
            </a:xfrm>
            <a:custGeom>
              <a:avLst/>
              <a:gdLst/>
              <a:ahLst/>
              <a:cxnLst/>
              <a:rect l="l" t="t" r="r" b="b"/>
              <a:pathLst>
                <a:path w="2633" h="322" extrusionOk="0">
                  <a:moveTo>
                    <a:pt x="156" y="0"/>
                  </a:moveTo>
                  <a:cubicBezTo>
                    <a:pt x="72" y="0"/>
                    <a:pt x="1" y="72"/>
                    <a:pt x="1" y="167"/>
                  </a:cubicBezTo>
                  <a:cubicBezTo>
                    <a:pt x="1" y="250"/>
                    <a:pt x="72" y="322"/>
                    <a:pt x="156" y="322"/>
                  </a:cubicBezTo>
                  <a:lnTo>
                    <a:pt x="2465" y="322"/>
                  </a:lnTo>
                  <a:cubicBezTo>
                    <a:pt x="2561" y="322"/>
                    <a:pt x="2632" y="250"/>
                    <a:pt x="2632" y="167"/>
                  </a:cubicBezTo>
                  <a:cubicBezTo>
                    <a:pt x="2632" y="72"/>
                    <a:pt x="2573" y="0"/>
                    <a:pt x="2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13911;p88">
              <a:extLst>
                <a:ext uri="{FF2B5EF4-FFF2-40B4-BE49-F238E27FC236}">
                  <a16:creationId xmlns:a16="http://schemas.microsoft.com/office/drawing/2014/main" id="{F5398A29-73BB-DFCC-D171-463E694E39B9}"/>
                </a:ext>
              </a:extLst>
            </p:cNvPr>
            <p:cNvSpPr/>
            <p:nvPr/>
          </p:nvSpPr>
          <p:spPr>
            <a:xfrm>
              <a:off x="7193281" y="2031933"/>
              <a:ext cx="123936" cy="10248"/>
            </a:xfrm>
            <a:custGeom>
              <a:avLst/>
              <a:gdLst/>
              <a:ahLst/>
              <a:cxnLst/>
              <a:rect l="l" t="t" r="r" b="b"/>
              <a:pathLst>
                <a:path w="3894" h="322" extrusionOk="0">
                  <a:moveTo>
                    <a:pt x="155" y="0"/>
                  </a:moveTo>
                  <a:cubicBezTo>
                    <a:pt x="72" y="0"/>
                    <a:pt x="1" y="71"/>
                    <a:pt x="1" y="167"/>
                  </a:cubicBezTo>
                  <a:cubicBezTo>
                    <a:pt x="1" y="250"/>
                    <a:pt x="72" y="322"/>
                    <a:pt x="155" y="322"/>
                  </a:cubicBezTo>
                  <a:lnTo>
                    <a:pt x="3715" y="322"/>
                  </a:lnTo>
                  <a:cubicBezTo>
                    <a:pt x="3811" y="322"/>
                    <a:pt x="3882" y="250"/>
                    <a:pt x="3882" y="167"/>
                  </a:cubicBezTo>
                  <a:cubicBezTo>
                    <a:pt x="3894" y="71"/>
                    <a:pt x="3823" y="0"/>
                    <a:pt x="3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13912;p88">
              <a:extLst>
                <a:ext uri="{FF2B5EF4-FFF2-40B4-BE49-F238E27FC236}">
                  <a16:creationId xmlns:a16="http://schemas.microsoft.com/office/drawing/2014/main" id="{B97D8BF2-244B-AD32-A35E-DCE223041678}"/>
                </a:ext>
              </a:extLst>
            </p:cNvPr>
            <p:cNvSpPr/>
            <p:nvPr/>
          </p:nvSpPr>
          <p:spPr>
            <a:xfrm>
              <a:off x="7193663" y="2059973"/>
              <a:ext cx="83770" cy="10248"/>
            </a:xfrm>
            <a:custGeom>
              <a:avLst/>
              <a:gdLst/>
              <a:ahLst/>
              <a:cxnLst/>
              <a:rect l="l" t="t" r="r" b="b"/>
              <a:pathLst>
                <a:path w="2632" h="322" extrusionOk="0">
                  <a:moveTo>
                    <a:pt x="167" y="0"/>
                  </a:moveTo>
                  <a:cubicBezTo>
                    <a:pt x="72" y="0"/>
                    <a:pt x="1" y="72"/>
                    <a:pt x="1" y="155"/>
                  </a:cubicBezTo>
                  <a:cubicBezTo>
                    <a:pt x="1" y="250"/>
                    <a:pt x="72" y="322"/>
                    <a:pt x="167" y="322"/>
                  </a:cubicBezTo>
                  <a:lnTo>
                    <a:pt x="2465" y="322"/>
                  </a:lnTo>
                  <a:cubicBezTo>
                    <a:pt x="2560" y="322"/>
                    <a:pt x="2632" y="250"/>
                    <a:pt x="2632" y="155"/>
                  </a:cubicBezTo>
                  <a:cubicBezTo>
                    <a:pt x="2632" y="72"/>
                    <a:pt x="2560" y="0"/>
                    <a:pt x="2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13913;p88">
              <a:extLst>
                <a:ext uri="{FF2B5EF4-FFF2-40B4-BE49-F238E27FC236}">
                  <a16:creationId xmlns:a16="http://schemas.microsoft.com/office/drawing/2014/main" id="{F8FA51E9-D6AF-3AE2-9B6B-50823AC50811}"/>
                </a:ext>
              </a:extLst>
            </p:cNvPr>
            <p:cNvSpPr/>
            <p:nvPr/>
          </p:nvSpPr>
          <p:spPr>
            <a:xfrm>
              <a:off x="7289145" y="2059973"/>
              <a:ext cx="27722" cy="10248"/>
            </a:xfrm>
            <a:custGeom>
              <a:avLst/>
              <a:gdLst/>
              <a:ahLst/>
              <a:cxnLst/>
              <a:rect l="l" t="t" r="r" b="b"/>
              <a:pathLst>
                <a:path w="871" h="322" extrusionOk="0">
                  <a:moveTo>
                    <a:pt x="168" y="0"/>
                  </a:moveTo>
                  <a:cubicBezTo>
                    <a:pt x="84" y="0"/>
                    <a:pt x="1" y="72"/>
                    <a:pt x="1" y="155"/>
                  </a:cubicBezTo>
                  <a:cubicBezTo>
                    <a:pt x="1" y="250"/>
                    <a:pt x="84" y="322"/>
                    <a:pt x="168" y="322"/>
                  </a:cubicBezTo>
                  <a:lnTo>
                    <a:pt x="703" y="322"/>
                  </a:lnTo>
                  <a:cubicBezTo>
                    <a:pt x="799" y="322"/>
                    <a:pt x="870" y="250"/>
                    <a:pt x="870" y="155"/>
                  </a:cubicBezTo>
                  <a:cubicBezTo>
                    <a:pt x="870" y="72"/>
                    <a:pt x="811"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13915;p88">
            <a:extLst>
              <a:ext uri="{FF2B5EF4-FFF2-40B4-BE49-F238E27FC236}">
                <a16:creationId xmlns:a16="http://schemas.microsoft.com/office/drawing/2014/main" id="{9065E866-C810-8C50-9560-DE98D472DDCC}"/>
              </a:ext>
            </a:extLst>
          </p:cNvPr>
          <p:cNvGrpSpPr/>
          <p:nvPr/>
        </p:nvGrpSpPr>
        <p:grpSpPr>
          <a:xfrm>
            <a:off x="1156028" y="2192393"/>
            <a:ext cx="533303" cy="525831"/>
            <a:chOff x="5352728" y="1990239"/>
            <a:chExt cx="327091" cy="322508"/>
          </a:xfrm>
          <a:solidFill>
            <a:srgbClr val="8E1438"/>
          </a:solidFill>
        </p:grpSpPr>
        <p:sp>
          <p:nvSpPr>
            <p:cNvPr id="671" name="Google Shape;13916;p88">
              <a:extLst>
                <a:ext uri="{FF2B5EF4-FFF2-40B4-BE49-F238E27FC236}">
                  <a16:creationId xmlns:a16="http://schemas.microsoft.com/office/drawing/2014/main" id="{65FAE401-DA47-6E60-0477-F53541860068}"/>
                </a:ext>
              </a:extLst>
            </p:cNvPr>
            <p:cNvSpPr/>
            <p:nvPr/>
          </p:nvSpPr>
          <p:spPr>
            <a:xfrm>
              <a:off x="5575935" y="2093297"/>
              <a:ext cx="103885" cy="217923"/>
            </a:xfrm>
            <a:custGeom>
              <a:avLst/>
              <a:gdLst/>
              <a:ahLst/>
              <a:cxnLst/>
              <a:rect l="l" t="t" r="r" b="b"/>
              <a:pathLst>
                <a:path w="3264" h="6847" extrusionOk="0">
                  <a:moveTo>
                    <a:pt x="1084" y="322"/>
                  </a:moveTo>
                  <a:cubicBezTo>
                    <a:pt x="1144" y="322"/>
                    <a:pt x="1203" y="358"/>
                    <a:pt x="1203" y="441"/>
                  </a:cubicBezTo>
                  <a:lnTo>
                    <a:pt x="1203" y="513"/>
                  </a:lnTo>
                  <a:lnTo>
                    <a:pt x="1203" y="1061"/>
                  </a:lnTo>
                  <a:cubicBezTo>
                    <a:pt x="1203" y="1156"/>
                    <a:pt x="1275" y="1227"/>
                    <a:pt x="1370" y="1227"/>
                  </a:cubicBezTo>
                  <a:cubicBezTo>
                    <a:pt x="1453" y="1227"/>
                    <a:pt x="1537" y="1156"/>
                    <a:pt x="1537" y="1061"/>
                  </a:cubicBezTo>
                  <a:lnTo>
                    <a:pt x="1537" y="537"/>
                  </a:lnTo>
                  <a:cubicBezTo>
                    <a:pt x="1549" y="513"/>
                    <a:pt x="1596" y="477"/>
                    <a:pt x="1632" y="477"/>
                  </a:cubicBezTo>
                  <a:lnTo>
                    <a:pt x="1656" y="477"/>
                  </a:lnTo>
                  <a:cubicBezTo>
                    <a:pt x="1715" y="477"/>
                    <a:pt x="1775" y="525"/>
                    <a:pt x="1775" y="596"/>
                  </a:cubicBezTo>
                  <a:lnTo>
                    <a:pt x="1775" y="632"/>
                  </a:lnTo>
                  <a:lnTo>
                    <a:pt x="1775" y="1061"/>
                  </a:lnTo>
                  <a:cubicBezTo>
                    <a:pt x="1775" y="1156"/>
                    <a:pt x="1846" y="1227"/>
                    <a:pt x="1930" y="1227"/>
                  </a:cubicBezTo>
                  <a:cubicBezTo>
                    <a:pt x="2025" y="1227"/>
                    <a:pt x="2096" y="1156"/>
                    <a:pt x="2096" y="1061"/>
                  </a:cubicBezTo>
                  <a:lnTo>
                    <a:pt x="2096" y="656"/>
                  </a:lnTo>
                  <a:cubicBezTo>
                    <a:pt x="2108" y="620"/>
                    <a:pt x="2156" y="596"/>
                    <a:pt x="2203" y="596"/>
                  </a:cubicBezTo>
                  <a:lnTo>
                    <a:pt x="2215" y="596"/>
                  </a:lnTo>
                  <a:cubicBezTo>
                    <a:pt x="2275" y="596"/>
                    <a:pt x="2334" y="644"/>
                    <a:pt x="2334" y="715"/>
                  </a:cubicBezTo>
                  <a:lnTo>
                    <a:pt x="2334" y="822"/>
                  </a:lnTo>
                  <a:lnTo>
                    <a:pt x="2334" y="1156"/>
                  </a:lnTo>
                  <a:cubicBezTo>
                    <a:pt x="2334" y="1239"/>
                    <a:pt x="2406" y="1311"/>
                    <a:pt x="2501" y="1311"/>
                  </a:cubicBezTo>
                  <a:cubicBezTo>
                    <a:pt x="2584" y="1311"/>
                    <a:pt x="2668" y="1239"/>
                    <a:pt x="2668" y="1156"/>
                  </a:cubicBezTo>
                  <a:lnTo>
                    <a:pt x="2668" y="822"/>
                  </a:lnTo>
                  <a:cubicBezTo>
                    <a:pt x="2668" y="763"/>
                    <a:pt x="2703" y="703"/>
                    <a:pt x="2787" y="703"/>
                  </a:cubicBezTo>
                  <a:lnTo>
                    <a:pt x="2799" y="703"/>
                  </a:lnTo>
                  <a:cubicBezTo>
                    <a:pt x="2858" y="703"/>
                    <a:pt x="2918" y="751"/>
                    <a:pt x="2918" y="822"/>
                  </a:cubicBezTo>
                  <a:lnTo>
                    <a:pt x="2918" y="1584"/>
                  </a:lnTo>
                  <a:lnTo>
                    <a:pt x="2918" y="1596"/>
                  </a:lnTo>
                  <a:cubicBezTo>
                    <a:pt x="2930" y="1787"/>
                    <a:pt x="2918" y="2346"/>
                    <a:pt x="2632" y="2596"/>
                  </a:cubicBezTo>
                  <a:cubicBezTo>
                    <a:pt x="2608" y="2620"/>
                    <a:pt x="2572" y="2668"/>
                    <a:pt x="2572" y="2715"/>
                  </a:cubicBezTo>
                  <a:lnTo>
                    <a:pt x="2572" y="3216"/>
                  </a:lnTo>
                  <a:lnTo>
                    <a:pt x="1025" y="3216"/>
                  </a:lnTo>
                  <a:lnTo>
                    <a:pt x="1025" y="2858"/>
                  </a:lnTo>
                  <a:cubicBezTo>
                    <a:pt x="1025" y="2823"/>
                    <a:pt x="1001" y="2763"/>
                    <a:pt x="965" y="2727"/>
                  </a:cubicBezTo>
                  <a:cubicBezTo>
                    <a:pt x="929" y="2727"/>
                    <a:pt x="394" y="2311"/>
                    <a:pt x="358" y="1870"/>
                  </a:cubicBezTo>
                  <a:cubicBezTo>
                    <a:pt x="346" y="1608"/>
                    <a:pt x="334" y="1287"/>
                    <a:pt x="417" y="1215"/>
                  </a:cubicBezTo>
                  <a:cubicBezTo>
                    <a:pt x="453" y="1189"/>
                    <a:pt x="496" y="1175"/>
                    <a:pt x="560" y="1175"/>
                  </a:cubicBezTo>
                  <a:cubicBezTo>
                    <a:pt x="581" y="1175"/>
                    <a:pt x="605" y="1177"/>
                    <a:pt x="632" y="1180"/>
                  </a:cubicBezTo>
                  <a:lnTo>
                    <a:pt x="632" y="1406"/>
                  </a:lnTo>
                  <a:cubicBezTo>
                    <a:pt x="632" y="1489"/>
                    <a:pt x="703" y="1572"/>
                    <a:pt x="787" y="1572"/>
                  </a:cubicBezTo>
                  <a:cubicBezTo>
                    <a:pt x="882" y="1572"/>
                    <a:pt x="953" y="1489"/>
                    <a:pt x="953" y="1406"/>
                  </a:cubicBezTo>
                  <a:lnTo>
                    <a:pt x="953" y="441"/>
                  </a:lnTo>
                  <a:cubicBezTo>
                    <a:pt x="953" y="382"/>
                    <a:pt x="1001" y="322"/>
                    <a:pt x="1072" y="322"/>
                  </a:cubicBezTo>
                  <a:close/>
                  <a:moveTo>
                    <a:pt x="2799" y="3537"/>
                  </a:moveTo>
                  <a:lnTo>
                    <a:pt x="2799" y="4037"/>
                  </a:lnTo>
                  <a:lnTo>
                    <a:pt x="751" y="4037"/>
                  </a:lnTo>
                  <a:lnTo>
                    <a:pt x="751" y="3537"/>
                  </a:lnTo>
                  <a:close/>
                  <a:moveTo>
                    <a:pt x="2799" y="4370"/>
                  </a:moveTo>
                  <a:lnTo>
                    <a:pt x="2799" y="6525"/>
                  </a:lnTo>
                  <a:lnTo>
                    <a:pt x="751" y="6525"/>
                  </a:lnTo>
                  <a:lnTo>
                    <a:pt x="751" y="4370"/>
                  </a:lnTo>
                  <a:close/>
                  <a:moveTo>
                    <a:pt x="1072" y="1"/>
                  </a:moveTo>
                  <a:cubicBezTo>
                    <a:pt x="834" y="1"/>
                    <a:pt x="644" y="203"/>
                    <a:pt x="644" y="429"/>
                  </a:cubicBezTo>
                  <a:lnTo>
                    <a:pt x="644" y="846"/>
                  </a:lnTo>
                  <a:cubicBezTo>
                    <a:pt x="621" y="845"/>
                    <a:pt x="600" y="844"/>
                    <a:pt x="579" y="844"/>
                  </a:cubicBezTo>
                  <a:cubicBezTo>
                    <a:pt x="433" y="844"/>
                    <a:pt x="321" y="880"/>
                    <a:pt x="227" y="953"/>
                  </a:cubicBezTo>
                  <a:cubicBezTo>
                    <a:pt x="1" y="1144"/>
                    <a:pt x="13" y="1525"/>
                    <a:pt x="48" y="1882"/>
                  </a:cubicBezTo>
                  <a:cubicBezTo>
                    <a:pt x="72" y="2370"/>
                    <a:pt x="525" y="2787"/>
                    <a:pt x="679" y="2930"/>
                  </a:cubicBezTo>
                  <a:lnTo>
                    <a:pt x="679" y="3216"/>
                  </a:lnTo>
                  <a:lnTo>
                    <a:pt x="596" y="3216"/>
                  </a:lnTo>
                  <a:cubicBezTo>
                    <a:pt x="513" y="3216"/>
                    <a:pt x="429" y="3287"/>
                    <a:pt x="429" y="3382"/>
                  </a:cubicBezTo>
                  <a:lnTo>
                    <a:pt x="429" y="4216"/>
                  </a:lnTo>
                  <a:lnTo>
                    <a:pt x="429" y="6692"/>
                  </a:lnTo>
                  <a:cubicBezTo>
                    <a:pt x="429" y="6775"/>
                    <a:pt x="513" y="6847"/>
                    <a:pt x="596" y="6847"/>
                  </a:cubicBezTo>
                  <a:lnTo>
                    <a:pt x="2977" y="6847"/>
                  </a:lnTo>
                  <a:cubicBezTo>
                    <a:pt x="3061" y="6847"/>
                    <a:pt x="3144" y="6775"/>
                    <a:pt x="3144" y="6692"/>
                  </a:cubicBezTo>
                  <a:lnTo>
                    <a:pt x="3144" y="4204"/>
                  </a:lnTo>
                  <a:lnTo>
                    <a:pt x="3144" y="3370"/>
                  </a:lnTo>
                  <a:cubicBezTo>
                    <a:pt x="3120" y="3275"/>
                    <a:pt x="3049" y="3204"/>
                    <a:pt x="2965" y="3204"/>
                  </a:cubicBezTo>
                  <a:lnTo>
                    <a:pt x="2858" y="3204"/>
                  </a:lnTo>
                  <a:lnTo>
                    <a:pt x="2858" y="2763"/>
                  </a:lnTo>
                  <a:cubicBezTo>
                    <a:pt x="3263" y="2358"/>
                    <a:pt x="3215" y="1644"/>
                    <a:pt x="3204" y="1549"/>
                  </a:cubicBezTo>
                  <a:lnTo>
                    <a:pt x="3204" y="810"/>
                  </a:lnTo>
                  <a:cubicBezTo>
                    <a:pt x="3204" y="572"/>
                    <a:pt x="3013" y="382"/>
                    <a:pt x="2763" y="382"/>
                  </a:cubicBezTo>
                  <a:lnTo>
                    <a:pt x="2751" y="382"/>
                  </a:lnTo>
                  <a:cubicBezTo>
                    <a:pt x="2680" y="382"/>
                    <a:pt x="2608" y="394"/>
                    <a:pt x="2549" y="441"/>
                  </a:cubicBezTo>
                  <a:cubicBezTo>
                    <a:pt x="2465" y="334"/>
                    <a:pt x="2334" y="275"/>
                    <a:pt x="2203" y="275"/>
                  </a:cubicBezTo>
                  <a:lnTo>
                    <a:pt x="2191" y="275"/>
                  </a:lnTo>
                  <a:cubicBezTo>
                    <a:pt x="2120" y="275"/>
                    <a:pt x="2037" y="287"/>
                    <a:pt x="1977" y="322"/>
                  </a:cubicBezTo>
                  <a:cubicBezTo>
                    <a:pt x="1906" y="227"/>
                    <a:pt x="1787" y="168"/>
                    <a:pt x="1656" y="168"/>
                  </a:cubicBezTo>
                  <a:lnTo>
                    <a:pt x="1632" y="168"/>
                  </a:lnTo>
                  <a:cubicBezTo>
                    <a:pt x="1572" y="168"/>
                    <a:pt x="1525" y="179"/>
                    <a:pt x="1453" y="203"/>
                  </a:cubicBezTo>
                  <a:cubicBezTo>
                    <a:pt x="1382" y="84"/>
                    <a:pt x="1251" y="1"/>
                    <a:pt x="1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3917;p88">
              <a:extLst>
                <a:ext uri="{FF2B5EF4-FFF2-40B4-BE49-F238E27FC236}">
                  <a16:creationId xmlns:a16="http://schemas.microsoft.com/office/drawing/2014/main" id="{7EC443BF-7506-1D61-06EE-F1569D151E9E}"/>
                </a:ext>
              </a:extLst>
            </p:cNvPr>
            <p:cNvSpPr/>
            <p:nvPr/>
          </p:nvSpPr>
          <p:spPr>
            <a:xfrm>
              <a:off x="5426250" y="1990239"/>
              <a:ext cx="191029" cy="322508"/>
            </a:xfrm>
            <a:custGeom>
              <a:avLst/>
              <a:gdLst/>
              <a:ahLst/>
              <a:cxnLst/>
              <a:rect l="l" t="t" r="r" b="b"/>
              <a:pathLst>
                <a:path w="6002" h="10133" extrusionOk="0">
                  <a:moveTo>
                    <a:pt x="584" y="298"/>
                  </a:moveTo>
                  <a:lnTo>
                    <a:pt x="977" y="322"/>
                  </a:lnTo>
                  <a:lnTo>
                    <a:pt x="870" y="584"/>
                  </a:lnTo>
                  <a:lnTo>
                    <a:pt x="584" y="298"/>
                  </a:lnTo>
                  <a:close/>
                  <a:moveTo>
                    <a:pt x="1299" y="381"/>
                  </a:moveTo>
                  <a:lnTo>
                    <a:pt x="2322" y="810"/>
                  </a:lnTo>
                  <a:lnTo>
                    <a:pt x="2203" y="1239"/>
                  </a:lnTo>
                  <a:lnTo>
                    <a:pt x="1120" y="774"/>
                  </a:lnTo>
                  <a:lnTo>
                    <a:pt x="1299" y="381"/>
                  </a:lnTo>
                  <a:close/>
                  <a:moveTo>
                    <a:pt x="4739" y="1834"/>
                  </a:moveTo>
                  <a:lnTo>
                    <a:pt x="5097" y="1977"/>
                  </a:lnTo>
                  <a:lnTo>
                    <a:pt x="4918" y="2382"/>
                  </a:lnTo>
                  <a:lnTo>
                    <a:pt x="4620" y="2263"/>
                  </a:lnTo>
                  <a:cubicBezTo>
                    <a:pt x="4632" y="2251"/>
                    <a:pt x="4632" y="2227"/>
                    <a:pt x="4632" y="2227"/>
                  </a:cubicBezTo>
                  <a:lnTo>
                    <a:pt x="4739" y="1834"/>
                  </a:lnTo>
                  <a:close/>
                  <a:moveTo>
                    <a:pt x="5406" y="2108"/>
                  </a:moveTo>
                  <a:lnTo>
                    <a:pt x="5585" y="2191"/>
                  </a:lnTo>
                  <a:cubicBezTo>
                    <a:pt x="5609" y="2203"/>
                    <a:pt x="5632" y="2215"/>
                    <a:pt x="5644" y="2251"/>
                  </a:cubicBezTo>
                  <a:cubicBezTo>
                    <a:pt x="5656" y="2274"/>
                    <a:pt x="5656" y="2298"/>
                    <a:pt x="5644" y="2322"/>
                  </a:cubicBezTo>
                  <a:lnTo>
                    <a:pt x="5549" y="2524"/>
                  </a:lnTo>
                  <a:cubicBezTo>
                    <a:pt x="5537" y="2560"/>
                    <a:pt x="5525" y="2572"/>
                    <a:pt x="5490" y="2584"/>
                  </a:cubicBezTo>
                  <a:cubicBezTo>
                    <a:pt x="5478" y="2590"/>
                    <a:pt x="5463" y="2593"/>
                    <a:pt x="5449" y="2593"/>
                  </a:cubicBezTo>
                  <a:cubicBezTo>
                    <a:pt x="5436" y="2593"/>
                    <a:pt x="5424" y="2590"/>
                    <a:pt x="5418" y="2584"/>
                  </a:cubicBezTo>
                  <a:lnTo>
                    <a:pt x="5228" y="2513"/>
                  </a:lnTo>
                  <a:lnTo>
                    <a:pt x="5406" y="2108"/>
                  </a:lnTo>
                  <a:close/>
                  <a:moveTo>
                    <a:pt x="2906" y="405"/>
                  </a:moveTo>
                  <a:cubicBezTo>
                    <a:pt x="2930" y="405"/>
                    <a:pt x="2965" y="429"/>
                    <a:pt x="2977" y="441"/>
                  </a:cubicBezTo>
                  <a:cubicBezTo>
                    <a:pt x="2989" y="477"/>
                    <a:pt x="2989" y="500"/>
                    <a:pt x="2989" y="536"/>
                  </a:cubicBezTo>
                  <a:lnTo>
                    <a:pt x="2977" y="608"/>
                  </a:lnTo>
                  <a:lnTo>
                    <a:pt x="2787" y="1262"/>
                  </a:lnTo>
                  <a:cubicBezTo>
                    <a:pt x="2751" y="1358"/>
                    <a:pt x="2811" y="1441"/>
                    <a:pt x="2882" y="1453"/>
                  </a:cubicBezTo>
                  <a:lnTo>
                    <a:pt x="2930" y="1453"/>
                  </a:lnTo>
                  <a:cubicBezTo>
                    <a:pt x="3001" y="1453"/>
                    <a:pt x="3061" y="1417"/>
                    <a:pt x="3084" y="1334"/>
                  </a:cubicBezTo>
                  <a:lnTo>
                    <a:pt x="3263" y="703"/>
                  </a:lnTo>
                  <a:cubicBezTo>
                    <a:pt x="3287" y="667"/>
                    <a:pt x="3335" y="655"/>
                    <a:pt x="3382" y="655"/>
                  </a:cubicBezTo>
                  <a:lnTo>
                    <a:pt x="3394" y="655"/>
                  </a:lnTo>
                  <a:cubicBezTo>
                    <a:pt x="3418" y="655"/>
                    <a:pt x="3454" y="679"/>
                    <a:pt x="3465" y="703"/>
                  </a:cubicBezTo>
                  <a:cubicBezTo>
                    <a:pt x="3477" y="727"/>
                    <a:pt x="3477" y="762"/>
                    <a:pt x="3477" y="786"/>
                  </a:cubicBezTo>
                  <a:lnTo>
                    <a:pt x="3323" y="1358"/>
                  </a:lnTo>
                  <a:cubicBezTo>
                    <a:pt x="3287" y="1441"/>
                    <a:pt x="3346" y="1536"/>
                    <a:pt x="3418" y="1548"/>
                  </a:cubicBezTo>
                  <a:lnTo>
                    <a:pt x="3465" y="1548"/>
                  </a:lnTo>
                  <a:cubicBezTo>
                    <a:pt x="3537" y="1548"/>
                    <a:pt x="3596" y="1501"/>
                    <a:pt x="3620" y="1429"/>
                  </a:cubicBezTo>
                  <a:lnTo>
                    <a:pt x="3763" y="905"/>
                  </a:lnTo>
                  <a:cubicBezTo>
                    <a:pt x="3794" y="885"/>
                    <a:pt x="3825" y="855"/>
                    <a:pt x="3863" y="855"/>
                  </a:cubicBezTo>
                  <a:cubicBezTo>
                    <a:pt x="3869" y="855"/>
                    <a:pt x="3876" y="856"/>
                    <a:pt x="3882" y="858"/>
                  </a:cubicBezTo>
                  <a:lnTo>
                    <a:pt x="3894" y="858"/>
                  </a:lnTo>
                  <a:cubicBezTo>
                    <a:pt x="3954" y="881"/>
                    <a:pt x="4001" y="941"/>
                    <a:pt x="3989" y="1000"/>
                  </a:cubicBezTo>
                  <a:lnTo>
                    <a:pt x="3954" y="1096"/>
                  </a:lnTo>
                  <a:lnTo>
                    <a:pt x="3823" y="1536"/>
                  </a:lnTo>
                  <a:cubicBezTo>
                    <a:pt x="3799" y="1620"/>
                    <a:pt x="3835" y="1703"/>
                    <a:pt x="3930" y="1739"/>
                  </a:cubicBezTo>
                  <a:lnTo>
                    <a:pt x="3977" y="1739"/>
                  </a:lnTo>
                  <a:cubicBezTo>
                    <a:pt x="4049" y="1739"/>
                    <a:pt x="4108" y="1691"/>
                    <a:pt x="4120" y="1620"/>
                  </a:cubicBezTo>
                  <a:lnTo>
                    <a:pt x="4251" y="1167"/>
                  </a:lnTo>
                  <a:cubicBezTo>
                    <a:pt x="4272" y="1115"/>
                    <a:pt x="4320" y="1082"/>
                    <a:pt x="4371" y="1082"/>
                  </a:cubicBezTo>
                  <a:cubicBezTo>
                    <a:pt x="4379" y="1082"/>
                    <a:pt x="4386" y="1082"/>
                    <a:pt x="4394" y="1084"/>
                  </a:cubicBezTo>
                  <a:lnTo>
                    <a:pt x="4406" y="1084"/>
                  </a:lnTo>
                  <a:cubicBezTo>
                    <a:pt x="4466" y="1096"/>
                    <a:pt x="4513" y="1155"/>
                    <a:pt x="4489" y="1215"/>
                  </a:cubicBezTo>
                  <a:lnTo>
                    <a:pt x="4251" y="2084"/>
                  </a:lnTo>
                  <a:lnTo>
                    <a:pt x="4251" y="2096"/>
                  </a:lnTo>
                  <a:cubicBezTo>
                    <a:pt x="4323" y="2191"/>
                    <a:pt x="4216" y="2870"/>
                    <a:pt x="3811" y="3084"/>
                  </a:cubicBezTo>
                  <a:cubicBezTo>
                    <a:pt x="3751" y="3108"/>
                    <a:pt x="3727" y="3167"/>
                    <a:pt x="3727" y="3227"/>
                  </a:cubicBezTo>
                  <a:lnTo>
                    <a:pt x="3727" y="3715"/>
                  </a:lnTo>
                  <a:lnTo>
                    <a:pt x="2192" y="3715"/>
                  </a:lnTo>
                  <a:lnTo>
                    <a:pt x="2192" y="2941"/>
                  </a:lnTo>
                  <a:cubicBezTo>
                    <a:pt x="2192" y="2905"/>
                    <a:pt x="2180" y="2870"/>
                    <a:pt x="2144" y="2846"/>
                  </a:cubicBezTo>
                  <a:cubicBezTo>
                    <a:pt x="2144" y="2846"/>
                    <a:pt x="1715" y="2310"/>
                    <a:pt x="1787" y="1870"/>
                  </a:cubicBezTo>
                  <a:cubicBezTo>
                    <a:pt x="1822" y="1739"/>
                    <a:pt x="1834" y="1572"/>
                    <a:pt x="1870" y="1453"/>
                  </a:cubicBezTo>
                  <a:lnTo>
                    <a:pt x="2168" y="1572"/>
                  </a:lnTo>
                  <a:cubicBezTo>
                    <a:pt x="2192" y="1620"/>
                    <a:pt x="2239" y="1667"/>
                    <a:pt x="2275" y="1679"/>
                  </a:cubicBezTo>
                  <a:cubicBezTo>
                    <a:pt x="2294" y="1686"/>
                    <a:pt x="2312" y="1690"/>
                    <a:pt x="2330" y="1690"/>
                  </a:cubicBezTo>
                  <a:cubicBezTo>
                    <a:pt x="2401" y="1690"/>
                    <a:pt x="2456" y="1636"/>
                    <a:pt x="2465" y="1560"/>
                  </a:cubicBezTo>
                  <a:lnTo>
                    <a:pt x="2751" y="489"/>
                  </a:lnTo>
                  <a:cubicBezTo>
                    <a:pt x="2751" y="465"/>
                    <a:pt x="2787" y="429"/>
                    <a:pt x="2799" y="417"/>
                  </a:cubicBezTo>
                  <a:cubicBezTo>
                    <a:pt x="2834" y="405"/>
                    <a:pt x="2858" y="405"/>
                    <a:pt x="2882" y="405"/>
                  </a:cubicBezTo>
                  <a:close/>
                  <a:moveTo>
                    <a:pt x="3942" y="4048"/>
                  </a:moveTo>
                  <a:lnTo>
                    <a:pt x="3942" y="4549"/>
                  </a:lnTo>
                  <a:lnTo>
                    <a:pt x="1894" y="4549"/>
                  </a:lnTo>
                  <a:lnTo>
                    <a:pt x="1894" y="4048"/>
                  </a:lnTo>
                  <a:close/>
                  <a:moveTo>
                    <a:pt x="191" y="0"/>
                  </a:moveTo>
                  <a:cubicBezTo>
                    <a:pt x="120" y="0"/>
                    <a:pt x="60" y="24"/>
                    <a:pt x="36" y="84"/>
                  </a:cubicBezTo>
                  <a:cubicBezTo>
                    <a:pt x="1" y="143"/>
                    <a:pt x="13" y="227"/>
                    <a:pt x="60" y="262"/>
                  </a:cubicBezTo>
                  <a:lnTo>
                    <a:pt x="822" y="1012"/>
                  </a:lnTo>
                  <a:lnTo>
                    <a:pt x="834" y="1024"/>
                  </a:lnTo>
                  <a:lnTo>
                    <a:pt x="846" y="1024"/>
                  </a:lnTo>
                  <a:cubicBezTo>
                    <a:pt x="870" y="1036"/>
                    <a:pt x="894" y="1060"/>
                    <a:pt x="906" y="1060"/>
                  </a:cubicBezTo>
                  <a:lnTo>
                    <a:pt x="1596" y="1358"/>
                  </a:lnTo>
                  <a:cubicBezTo>
                    <a:pt x="1549" y="1501"/>
                    <a:pt x="1501" y="1679"/>
                    <a:pt x="1489" y="1846"/>
                  </a:cubicBezTo>
                  <a:cubicBezTo>
                    <a:pt x="1406" y="2346"/>
                    <a:pt x="1763" y="2870"/>
                    <a:pt x="1870" y="3036"/>
                  </a:cubicBezTo>
                  <a:lnTo>
                    <a:pt x="1870" y="3763"/>
                  </a:lnTo>
                  <a:lnTo>
                    <a:pt x="1739" y="3763"/>
                  </a:lnTo>
                  <a:cubicBezTo>
                    <a:pt x="1656" y="3763"/>
                    <a:pt x="1572" y="3834"/>
                    <a:pt x="1572" y="3929"/>
                  </a:cubicBezTo>
                  <a:lnTo>
                    <a:pt x="1572" y="4763"/>
                  </a:lnTo>
                  <a:lnTo>
                    <a:pt x="1572" y="9966"/>
                  </a:lnTo>
                  <a:cubicBezTo>
                    <a:pt x="1572" y="10061"/>
                    <a:pt x="1656" y="10133"/>
                    <a:pt x="1739" y="10133"/>
                  </a:cubicBezTo>
                  <a:lnTo>
                    <a:pt x="4120" y="10133"/>
                  </a:lnTo>
                  <a:cubicBezTo>
                    <a:pt x="4216" y="10133"/>
                    <a:pt x="4287" y="10061"/>
                    <a:pt x="4287" y="9966"/>
                  </a:cubicBezTo>
                  <a:lnTo>
                    <a:pt x="4287" y="5942"/>
                  </a:lnTo>
                  <a:cubicBezTo>
                    <a:pt x="4287" y="5846"/>
                    <a:pt x="4216" y="5775"/>
                    <a:pt x="4120" y="5775"/>
                  </a:cubicBezTo>
                  <a:cubicBezTo>
                    <a:pt x="4037" y="5775"/>
                    <a:pt x="3954" y="5846"/>
                    <a:pt x="3954" y="5942"/>
                  </a:cubicBezTo>
                  <a:lnTo>
                    <a:pt x="3954" y="9811"/>
                  </a:lnTo>
                  <a:lnTo>
                    <a:pt x="1906" y="9811"/>
                  </a:lnTo>
                  <a:lnTo>
                    <a:pt x="1906" y="4930"/>
                  </a:lnTo>
                  <a:lnTo>
                    <a:pt x="3954" y="4930"/>
                  </a:lnTo>
                  <a:lnTo>
                    <a:pt x="3954" y="5191"/>
                  </a:lnTo>
                  <a:lnTo>
                    <a:pt x="3954" y="5370"/>
                  </a:lnTo>
                  <a:cubicBezTo>
                    <a:pt x="3954" y="5465"/>
                    <a:pt x="4037" y="5537"/>
                    <a:pt x="4120" y="5537"/>
                  </a:cubicBezTo>
                  <a:cubicBezTo>
                    <a:pt x="4216" y="5537"/>
                    <a:pt x="4287" y="5465"/>
                    <a:pt x="4287" y="5370"/>
                  </a:cubicBezTo>
                  <a:lnTo>
                    <a:pt x="4287" y="5191"/>
                  </a:lnTo>
                  <a:lnTo>
                    <a:pt x="4287" y="4715"/>
                  </a:lnTo>
                  <a:lnTo>
                    <a:pt x="4287" y="3882"/>
                  </a:lnTo>
                  <a:cubicBezTo>
                    <a:pt x="4287" y="3787"/>
                    <a:pt x="4216" y="3715"/>
                    <a:pt x="4120" y="3715"/>
                  </a:cubicBezTo>
                  <a:lnTo>
                    <a:pt x="4049" y="3715"/>
                  </a:lnTo>
                  <a:lnTo>
                    <a:pt x="4049" y="3298"/>
                  </a:lnTo>
                  <a:cubicBezTo>
                    <a:pt x="4323" y="3120"/>
                    <a:pt x="4466" y="2810"/>
                    <a:pt x="4549" y="2572"/>
                  </a:cubicBezTo>
                  <a:lnTo>
                    <a:pt x="5299" y="2882"/>
                  </a:lnTo>
                  <a:cubicBezTo>
                    <a:pt x="5359" y="2917"/>
                    <a:pt x="5406" y="2917"/>
                    <a:pt x="5466" y="2917"/>
                  </a:cubicBezTo>
                  <a:cubicBezTo>
                    <a:pt x="5525" y="2917"/>
                    <a:pt x="5561" y="2905"/>
                    <a:pt x="5621" y="2882"/>
                  </a:cubicBezTo>
                  <a:cubicBezTo>
                    <a:pt x="5728" y="2846"/>
                    <a:pt x="5823" y="2763"/>
                    <a:pt x="5859" y="2667"/>
                  </a:cubicBezTo>
                  <a:lnTo>
                    <a:pt x="5954" y="2453"/>
                  </a:lnTo>
                  <a:cubicBezTo>
                    <a:pt x="6002" y="2346"/>
                    <a:pt x="6002" y="2227"/>
                    <a:pt x="5954" y="2132"/>
                  </a:cubicBezTo>
                  <a:cubicBezTo>
                    <a:pt x="5906" y="2024"/>
                    <a:pt x="5835" y="1929"/>
                    <a:pt x="5728" y="1893"/>
                  </a:cubicBezTo>
                  <a:lnTo>
                    <a:pt x="4847" y="1512"/>
                  </a:lnTo>
                  <a:lnTo>
                    <a:pt x="4894" y="1370"/>
                  </a:lnTo>
                  <a:cubicBezTo>
                    <a:pt x="4930" y="1251"/>
                    <a:pt x="4906" y="1131"/>
                    <a:pt x="4835" y="1036"/>
                  </a:cubicBezTo>
                  <a:cubicBezTo>
                    <a:pt x="4775" y="941"/>
                    <a:pt x="4668" y="881"/>
                    <a:pt x="4573" y="846"/>
                  </a:cubicBezTo>
                  <a:lnTo>
                    <a:pt x="4549" y="846"/>
                  </a:lnTo>
                  <a:cubicBezTo>
                    <a:pt x="4513" y="840"/>
                    <a:pt x="4478" y="837"/>
                    <a:pt x="4442" y="837"/>
                  </a:cubicBezTo>
                  <a:cubicBezTo>
                    <a:pt x="4406" y="837"/>
                    <a:pt x="4370" y="840"/>
                    <a:pt x="4335" y="846"/>
                  </a:cubicBezTo>
                  <a:cubicBezTo>
                    <a:pt x="4275" y="727"/>
                    <a:pt x="4168" y="643"/>
                    <a:pt x="4037" y="608"/>
                  </a:cubicBezTo>
                  <a:lnTo>
                    <a:pt x="4013" y="608"/>
                  </a:lnTo>
                  <a:cubicBezTo>
                    <a:pt x="3977" y="602"/>
                    <a:pt x="3942" y="599"/>
                    <a:pt x="3907" y="599"/>
                  </a:cubicBezTo>
                  <a:cubicBezTo>
                    <a:pt x="3873" y="599"/>
                    <a:pt x="3841" y="602"/>
                    <a:pt x="3811" y="608"/>
                  </a:cubicBezTo>
                  <a:cubicBezTo>
                    <a:pt x="3811" y="596"/>
                    <a:pt x="3799" y="596"/>
                    <a:pt x="3799" y="584"/>
                  </a:cubicBezTo>
                  <a:cubicBezTo>
                    <a:pt x="3739" y="477"/>
                    <a:pt x="3632" y="417"/>
                    <a:pt x="3525" y="381"/>
                  </a:cubicBezTo>
                  <a:lnTo>
                    <a:pt x="3513" y="381"/>
                  </a:lnTo>
                  <a:cubicBezTo>
                    <a:pt x="3483" y="375"/>
                    <a:pt x="3454" y="372"/>
                    <a:pt x="3424" y="372"/>
                  </a:cubicBezTo>
                  <a:cubicBezTo>
                    <a:pt x="3394" y="372"/>
                    <a:pt x="3364" y="375"/>
                    <a:pt x="3335" y="381"/>
                  </a:cubicBezTo>
                  <a:cubicBezTo>
                    <a:pt x="3323" y="358"/>
                    <a:pt x="3299" y="322"/>
                    <a:pt x="3287" y="310"/>
                  </a:cubicBezTo>
                  <a:cubicBezTo>
                    <a:pt x="3227" y="203"/>
                    <a:pt x="3120" y="143"/>
                    <a:pt x="3025" y="119"/>
                  </a:cubicBezTo>
                  <a:lnTo>
                    <a:pt x="3001" y="119"/>
                  </a:lnTo>
                  <a:cubicBezTo>
                    <a:pt x="2964" y="108"/>
                    <a:pt x="2927" y="103"/>
                    <a:pt x="2892" y="103"/>
                  </a:cubicBezTo>
                  <a:cubicBezTo>
                    <a:pt x="2812" y="103"/>
                    <a:pt x="2737" y="130"/>
                    <a:pt x="2680" y="179"/>
                  </a:cubicBezTo>
                  <a:cubicBezTo>
                    <a:pt x="2573" y="238"/>
                    <a:pt x="2513" y="346"/>
                    <a:pt x="2489" y="441"/>
                  </a:cubicBezTo>
                  <a:lnTo>
                    <a:pt x="2453" y="548"/>
                  </a:lnTo>
                  <a:lnTo>
                    <a:pt x="1322" y="72"/>
                  </a:lnTo>
                  <a:lnTo>
                    <a:pt x="1263" y="72"/>
                  </a:lnTo>
                  <a:lnTo>
                    <a:pt x="1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3918;p88">
              <a:extLst>
                <a:ext uri="{FF2B5EF4-FFF2-40B4-BE49-F238E27FC236}">
                  <a16:creationId xmlns:a16="http://schemas.microsoft.com/office/drawing/2014/main" id="{0A92D97D-7B66-A427-E920-8ED5E62A8254}"/>
                </a:ext>
              </a:extLst>
            </p:cNvPr>
            <p:cNvSpPr/>
            <p:nvPr/>
          </p:nvSpPr>
          <p:spPr>
            <a:xfrm>
              <a:off x="5352728" y="2121719"/>
              <a:ext cx="103503" cy="189501"/>
            </a:xfrm>
            <a:custGeom>
              <a:avLst/>
              <a:gdLst/>
              <a:ahLst/>
              <a:cxnLst/>
              <a:rect l="l" t="t" r="r" b="b"/>
              <a:pathLst>
                <a:path w="3252" h="5954" extrusionOk="0">
                  <a:moveTo>
                    <a:pt x="1073" y="322"/>
                  </a:moveTo>
                  <a:cubicBezTo>
                    <a:pt x="1132" y="322"/>
                    <a:pt x="1192" y="358"/>
                    <a:pt x="1192" y="441"/>
                  </a:cubicBezTo>
                  <a:lnTo>
                    <a:pt x="1192" y="513"/>
                  </a:lnTo>
                  <a:lnTo>
                    <a:pt x="1192" y="1060"/>
                  </a:lnTo>
                  <a:cubicBezTo>
                    <a:pt x="1192" y="1156"/>
                    <a:pt x="1263" y="1227"/>
                    <a:pt x="1358" y="1227"/>
                  </a:cubicBezTo>
                  <a:cubicBezTo>
                    <a:pt x="1442" y="1227"/>
                    <a:pt x="1525" y="1156"/>
                    <a:pt x="1525" y="1060"/>
                  </a:cubicBezTo>
                  <a:lnTo>
                    <a:pt x="1525" y="537"/>
                  </a:lnTo>
                  <a:cubicBezTo>
                    <a:pt x="1537" y="513"/>
                    <a:pt x="1584" y="477"/>
                    <a:pt x="1620" y="477"/>
                  </a:cubicBezTo>
                  <a:lnTo>
                    <a:pt x="1644" y="477"/>
                  </a:lnTo>
                  <a:cubicBezTo>
                    <a:pt x="1704" y="477"/>
                    <a:pt x="1763" y="525"/>
                    <a:pt x="1763" y="596"/>
                  </a:cubicBezTo>
                  <a:lnTo>
                    <a:pt x="1763" y="632"/>
                  </a:lnTo>
                  <a:lnTo>
                    <a:pt x="1763" y="1060"/>
                  </a:lnTo>
                  <a:cubicBezTo>
                    <a:pt x="1763" y="1156"/>
                    <a:pt x="1835" y="1227"/>
                    <a:pt x="1918" y="1227"/>
                  </a:cubicBezTo>
                  <a:cubicBezTo>
                    <a:pt x="2013" y="1227"/>
                    <a:pt x="2085" y="1156"/>
                    <a:pt x="2085" y="1060"/>
                  </a:cubicBezTo>
                  <a:lnTo>
                    <a:pt x="2085" y="656"/>
                  </a:lnTo>
                  <a:cubicBezTo>
                    <a:pt x="2096" y="620"/>
                    <a:pt x="2144" y="596"/>
                    <a:pt x="2192" y="596"/>
                  </a:cubicBezTo>
                  <a:lnTo>
                    <a:pt x="2204" y="596"/>
                  </a:lnTo>
                  <a:cubicBezTo>
                    <a:pt x="2263" y="596"/>
                    <a:pt x="2323" y="644"/>
                    <a:pt x="2323" y="715"/>
                  </a:cubicBezTo>
                  <a:lnTo>
                    <a:pt x="2323" y="822"/>
                  </a:lnTo>
                  <a:lnTo>
                    <a:pt x="2323" y="1156"/>
                  </a:lnTo>
                  <a:cubicBezTo>
                    <a:pt x="2323" y="1239"/>
                    <a:pt x="2394" y="1311"/>
                    <a:pt x="2489" y="1311"/>
                  </a:cubicBezTo>
                  <a:cubicBezTo>
                    <a:pt x="2573" y="1311"/>
                    <a:pt x="2656" y="1239"/>
                    <a:pt x="2656" y="1156"/>
                  </a:cubicBezTo>
                  <a:lnTo>
                    <a:pt x="2656" y="822"/>
                  </a:lnTo>
                  <a:cubicBezTo>
                    <a:pt x="2656" y="763"/>
                    <a:pt x="2692" y="703"/>
                    <a:pt x="2775" y="703"/>
                  </a:cubicBezTo>
                  <a:lnTo>
                    <a:pt x="2787" y="703"/>
                  </a:lnTo>
                  <a:cubicBezTo>
                    <a:pt x="2847" y="703"/>
                    <a:pt x="2906" y="751"/>
                    <a:pt x="2906" y="822"/>
                  </a:cubicBezTo>
                  <a:lnTo>
                    <a:pt x="2906" y="1584"/>
                  </a:lnTo>
                  <a:lnTo>
                    <a:pt x="2906" y="1596"/>
                  </a:lnTo>
                  <a:cubicBezTo>
                    <a:pt x="2894" y="1775"/>
                    <a:pt x="2882" y="2323"/>
                    <a:pt x="2597" y="2584"/>
                  </a:cubicBezTo>
                  <a:cubicBezTo>
                    <a:pt x="2561" y="2608"/>
                    <a:pt x="2537" y="2656"/>
                    <a:pt x="2537" y="2704"/>
                  </a:cubicBezTo>
                  <a:lnTo>
                    <a:pt x="2537" y="3204"/>
                  </a:lnTo>
                  <a:lnTo>
                    <a:pt x="989" y="3204"/>
                  </a:lnTo>
                  <a:lnTo>
                    <a:pt x="989" y="2846"/>
                  </a:lnTo>
                  <a:cubicBezTo>
                    <a:pt x="989" y="2799"/>
                    <a:pt x="953" y="2739"/>
                    <a:pt x="930" y="2715"/>
                  </a:cubicBezTo>
                  <a:cubicBezTo>
                    <a:pt x="775" y="2596"/>
                    <a:pt x="370" y="2227"/>
                    <a:pt x="346" y="1846"/>
                  </a:cubicBezTo>
                  <a:cubicBezTo>
                    <a:pt x="334" y="1596"/>
                    <a:pt x="311" y="1275"/>
                    <a:pt x="406" y="1191"/>
                  </a:cubicBezTo>
                  <a:cubicBezTo>
                    <a:pt x="441" y="1174"/>
                    <a:pt x="482" y="1163"/>
                    <a:pt x="539" y="1163"/>
                  </a:cubicBezTo>
                  <a:cubicBezTo>
                    <a:pt x="560" y="1163"/>
                    <a:pt x="583" y="1164"/>
                    <a:pt x="608" y="1168"/>
                  </a:cubicBezTo>
                  <a:lnTo>
                    <a:pt x="608" y="1394"/>
                  </a:lnTo>
                  <a:cubicBezTo>
                    <a:pt x="608" y="1477"/>
                    <a:pt x="692" y="1549"/>
                    <a:pt x="775" y="1549"/>
                  </a:cubicBezTo>
                  <a:cubicBezTo>
                    <a:pt x="870" y="1549"/>
                    <a:pt x="942" y="1477"/>
                    <a:pt x="942" y="1394"/>
                  </a:cubicBezTo>
                  <a:lnTo>
                    <a:pt x="942" y="441"/>
                  </a:lnTo>
                  <a:cubicBezTo>
                    <a:pt x="942" y="382"/>
                    <a:pt x="989" y="322"/>
                    <a:pt x="1061" y="322"/>
                  </a:cubicBezTo>
                  <a:close/>
                  <a:moveTo>
                    <a:pt x="2799" y="3537"/>
                  </a:moveTo>
                  <a:lnTo>
                    <a:pt x="2799" y="4037"/>
                  </a:lnTo>
                  <a:lnTo>
                    <a:pt x="751" y="4037"/>
                  </a:lnTo>
                  <a:lnTo>
                    <a:pt x="751" y="3537"/>
                  </a:lnTo>
                  <a:close/>
                  <a:moveTo>
                    <a:pt x="2799" y="4347"/>
                  </a:moveTo>
                  <a:lnTo>
                    <a:pt x="2799" y="5632"/>
                  </a:lnTo>
                  <a:lnTo>
                    <a:pt x="751" y="5632"/>
                  </a:lnTo>
                  <a:lnTo>
                    <a:pt x="751" y="4347"/>
                  </a:lnTo>
                  <a:close/>
                  <a:moveTo>
                    <a:pt x="1073" y="1"/>
                  </a:moveTo>
                  <a:cubicBezTo>
                    <a:pt x="834" y="1"/>
                    <a:pt x="644" y="203"/>
                    <a:pt x="644" y="429"/>
                  </a:cubicBezTo>
                  <a:lnTo>
                    <a:pt x="644" y="846"/>
                  </a:lnTo>
                  <a:cubicBezTo>
                    <a:pt x="622" y="845"/>
                    <a:pt x="600" y="844"/>
                    <a:pt x="579" y="844"/>
                  </a:cubicBezTo>
                  <a:cubicBezTo>
                    <a:pt x="433" y="844"/>
                    <a:pt x="321" y="880"/>
                    <a:pt x="227" y="953"/>
                  </a:cubicBezTo>
                  <a:cubicBezTo>
                    <a:pt x="1" y="1144"/>
                    <a:pt x="13" y="1525"/>
                    <a:pt x="49" y="1882"/>
                  </a:cubicBezTo>
                  <a:cubicBezTo>
                    <a:pt x="84" y="2370"/>
                    <a:pt x="525" y="2787"/>
                    <a:pt x="692" y="2930"/>
                  </a:cubicBezTo>
                  <a:lnTo>
                    <a:pt x="692" y="3216"/>
                  </a:lnTo>
                  <a:lnTo>
                    <a:pt x="596" y="3216"/>
                  </a:lnTo>
                  <a:cubicBezTo>
                    <a:pt x="513" y="3216"/>
                    <a:pt x="441" y="3287"/>
                    <a:pt x="441" y="3382"/>
                  </a:cubicBezTo>
                  <a:lnTo>
                    <a:pt x="441" y="4216"/>
                  </a:lnTo>
                  <a:lnTo>
                    <a:pt x="441" y="5799"/>
                  </a:lnTo>
                  <a:cubicBezTo>
                    <a:pt x="441" y="5882"/>
                    <a:pt x="513" y="5954"/>
                    <a:pt x="596" y="5954"/>
                  </a:cubicBezTo>
                  <a:lnTo>
                    <a:pt x="2978" y="5954"/>
                  </a:lnTo>
                  <a:cubicBezTo>
                    <a:pt x="3073" y="5954"/>
                    <a:pt x="3144" y="5882"/>
                    <a:pt x="3144" y="5799"/>
                  </a:cubicBezTo>
                  <a:lnTo>
                    <a:pt x="3144" y="4204"/>
                  </a:lnTo>
                  <a:lnTo>
                    <a:pt x="3144" y="3370"/>
                  </a:lnTo>
                  <a:cubicBezTo>
                    <a:pt x="3144" y="3275"/>
                    <a:pt x="3073" y="3204"/>
                    <a:pt x="2978" y="3204"/>
                  </a:cubicBezTo>
                  <a:lnTo>
                    <a:pt x="2882" y="3204"/>
                  </a:lnTo>
                  <a:lnTo>
                    <a:pt x="2882" y="2763"/>
                  </a:lnTo>
                  <a:cubicBezTo>
                    <a:pt x="3251" y="2370"/>
                    <a:pt x="3204" y="1644"/>
                    <a:pt x="3204" y="1549"/>
                  </a:cubicBezTo>
                  <a:lnTo>
                    <a:pt x="3204" y="810"/>
                  </a:lnTo>
                  <a:cubicBezTo>
                    <a:pt x="3204" y="572"/>
                    <a:pt x="3013" y="382"/>
                    <a:pt x="2775" y="382"/>
                  </a:cubicBezTo>
                  <a:lnTo>
                    <a:pt x="2763" y="382"/>
                  </a:lnTo>
                  <a:cubicBezTo>
                    <a:pt x="2680" y="382"/>
                    <a:pt x="2608" y="394"/>
                    <a:pt x="2549" y="441"/>
                  </a:cubicBezTo>
                  <a:cubicBezTo>
                    <a:pt x="2477" y="334"/>
                    <a:pt x="2335" y="275"/>
                    <a:pt x="2204" y="275"/>
                  </a:cubicBezTo>
                  <a:lnTo>
                    <a:pt x="2192" y="275"/>
                  </a:lnTo>
                  <a:cubicBezTo>
                    <a:pt x="2120" y="275"/>
                    <a:pt x="2049" y="287"/>
                    <a:pt x="1989" y="322"/>
                  </a:cubicBezTo>
                  <a:cubicBezTo>
                    <a:pt x="1906" y="227"/>
                    <a:pt x="1787" y="168"/>
                    <a:pt x="1656" y="168"/>
                  </a:cubicBezTo>
                  <a:lnTo>
                    <a:pt x="1644" y="168"/>
                  </a:lnTo>
                  <a:cubicBezTo>
                    <a:pt x="1584" y="168"/>
                    <a:pt x="1525" y="179"/>
                    <a:pt x="1465" y="203"/>
                  </a:cubicBezTo>
                  <a:cubicBezTo>
                    <a:pt x="1394" y="84"/>
                    <a:pt x="1251" y="1"/>
                    <a:pt x="1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13919;p88">
            <a:extLst>
              <a:ext uri="{FF2B5EF4-FFF2-40B4-BE49-F238E27FC236}">
                <a16:creationId xmlns:a16="http://schemas.microsoft.com/office/drawing/2014/main" id="{C32F365A-21B0-D57A-C248-098219F72471}"/>
              </a:ext>
            </a:extLst>
          </p:cNvPr>
          <p:cNvGrpSpPr/>
          <p:nvPr/>
        </p:nvGrpSpPr>
        <p:grpSpPr>
          <a:xfrm>
            <a:off x="4720449" y="2159649"/>
            <a:ext cx="588829" cy="589452"/>
            <a:chOff x="7538896" y="1970156"/>
            <a:chExt cx="361147" cy="361529"/>
          </a:xfrm>
          <a:solidFill>
            <a:srgbClr val="8E1438"/>
          </a:solidFill>
        </p:grpSpPr>
        <p:sp>
          <p:nvSpPr>
            <p:cNvPr id="675" name="Google Shape;13920;p88">
              <a:extLst>
                <a:ext uri="{FF2B5EF4-FFF2-40B4-BE49-F238E27FC236}">
                  <a16:creationId xmlns:a16="http://schemas.microsoft.com/office/drawing/2014/main" id="{3C5B0B16-FC04-08E1-2A29-EF6FCF8638A3}"/>
                </a:ext>
              </a:extLst>
            </p:cNvPr>
            <p:cNvSpPr/>
            <p:nvPr/>
          </p:nvSpPr>
          <p:spPr>
            <a:xfrm>
              <a:off x="7538896" y="1970156"/>
              <a:ext cx="361147" cy="361529"/>
            </a:xfrm>
            <a:custGeom>
              <a:avLst/>
              <a:gdLst/>
              <a:ahLst/>
              <a:cxnLst/>
              <a:rect l="l" t="t" r="r" b="b"/>
              <a:pathLst>
                <a:path w="11347" h="11359" extrusionOk="0">
                  <a:moveTo>
                    <a:pt x="8918" y="584"/>
                  </a:moveTo>
                  <a:lnTo>
                    <a:pt x="9477" y="1155"/>
                  </a:lnTo>
                  <a:lnTo>
                    <a:pt x="9632" y="1298"/>
                  </a:lnTo>
                  <a:lnTo>
                    <a:pt x="10239" y="1905"/>
                  </a:lnTo>
                  <a:lnTo>
                    <a:pt x="10704" y="2370"/>
                  </a:lnTo>
                  <a:lnTo>
                    <a:pt x="8918" y="2370"/>
                  </a:lnTo>
                  <a:lnTo>
                    <a:pt x="8918" y="584"/>
                  </a:lnTo>
                  <a:close/>
                  <a:moveTo>
                    <a:pt x="2631" y="4644"/>
                  </a:moveTo>
                  <a:cubicBezTo>
                    <a:pt x="3322" y="4644"/>
                    <a:pt x="3882" y="5215"/>
                    <a:pt x="3882" y="5894"/>
                  </a:cubicBezTo>
                  <a:lnTo>
                    <a:pt x="3882" y="6192"/>
                  </a:lnTo>
                  <a:lnTo>
                    <a:pt x="3810" y="6192"/>
                  </a:lnTo>
                  <a:cubicBezTo>
                    <a:pt x="3429" y="6108"/>
                    <a:pt x="3310" y="5596"/>
                    <a:pt x="3286" y="5596"/>
                  </a:cubicBezTo>
                  <a:cubicBezTo>
                    <a:pt x="3274" y="5525"/>
                    <a:pt x="3215" y="5477"/>
                    <a:pt x="3155" y="5465"/>
                  </a:cubicBezTo>
                  <a:cubicBezTo>
                    <a:pt x="3143" y="5463"/>
                    <a:pt x="3132" y="5462"/>
                    <a:pt x="3121" y="5462"/>
                  </a:cubicBezTo>
                  <a:cubicBezTo>
                    <a:pt x="3064" y="5462"/>
                    <a:pt x="3016" y="5487"/>
                    <a:pt x="2977" y="5537"/>
                  </a:cubicBezTo>
                  <a:cubicBezTo>
                    <a:pt x="2477" y="6156"/>
                    <a:pt x="1429" y="6156"/>
                    <a:pt x="1417" y="6156"/>
                  </a:cubicBezTo>
                  <a:lnTo>
                    <a:pt x="1298" y="6156"/>
                  </a:lnTo>
                  <a:lnTo>
                    <a:pt x="1286" y="6168"/>
                  </a:lnTo>
                  <a:lnTo>
                    <a:pt x="1262" y="6180"/>
                  </a:lnTo>
                  <a:lnTo>
                    <a:pt x="1262" y="5894"/>
                  </a:lnTo>
                  <a:cubicBezTo>
                    <a:pt x="1262" y="5215"/>
                    <a:pt x="1834" y="4644"/>
                    <a:pt x="2512" y="4644"/>
                  </a:cubicBezTo>
                  <a:close/>
                  <a:moveTo>
                    <a:pt x="1238" y="6644"/>
                  </a:moveTo>
                  <a:lnTo>
                    <a:pt x="1238" y="7192"/>
                  </a:lnTo>
                  <a:cubicBezTo>
                    <a:pt x="1107" y="7180"/>
                    <a:pt x="1000" y="7061"/>
                    <a:pt x="1000" y="6930"/>
                  </a:cubicBezTo>
                  <a:cubicBezTo>
                    <a:pt x="1000" y="6846"/>
                    <a:pt x="1024" y="6775"/>
                    <a:pt x="1084" y="6715"/>
                  </a:cubicBezTo>
                  <a:cubicBezTo>
                    <a:pt x="1143" y="6715"/>
                    <a:pt x="1191" y="6692"/>
                    <a:pt x="1226" y="6644"/>
                  </a:cubicBezTo>
                  <a:close/>
                  <a:moveTo>
                    <a:pt x="3929" y="6656"/>
                  </a:moveTo>
                  <a:cubicBezTo>
                    <a:pt x="3965" y="6680"/>
                    <a:pt x="4001" y="6715"/>
                    <a:pt x="4048" y="6715"/>
                  </a:cubicBezTo>
                  <a:cubicBezTo>
                    <a:pt x="4108" y="6763"/>
                    <a:pt x="4132" y="6835"/>
                    <a:pt x="4132" y="6918"/>
                  </a:cubicBezTo>
                  <a:cubicBezTo>
                    <a:pt x="4155" y="7061"/>
                    <a:pt x="4048" y="7180"/>
                    <a:pt x="3917" y="7192"/>
                  </a:cubicBezTo>
                  <a:lnTo>
                    <a:pt x="3917" y="6656"/>
                  </a:lnTo>
                  <a:close/>
                  <a:moveTo>
                    <a:pt x="3036" y="5942"/>
                  </a:moveTo>
                  <a:cubicBezTo>
                    <a:pt x="3120" y="6132"/>
                    <a:pt x="3286" y="6358"/>
                    <a:pt x="3572" y="6465"/>
                  </a:cubicBezTo>
                  <a:lnTo>
                    <a:pt x="3572" y="7227"/>
                  </a:lnTo>
                  <a:cubicBezTo>
                    <a:pt x="3560" y="7704"/>
                    <a:pt x="3167" y="8085"/>
                    <a:pt x="2691" y="8085"/>
                  </a:cubicBezTo>
                  <a:lnTo>
                    <a:pt x="2477" y="8085"/>
                  </a:lnTo>
                  <a:cubicBezTo>
                    <a:pt x="2000" y="8085"/>
                    <a:pt x="1607" y="7692"/>
                    <a:pt x="1607" y="7227"/>
                  </a:cubicBezTo>
                  <a:lnTo>
                    <a:pt x="1607" y="6501"/>
                  </a:lnTo>
                  <a:cubicBezTo>
                    <a:pt x="1917" y="6477"/>
                    <a:pt x="2572" y="6370"/>
                    <a:pt x="3036" y="5942"/>
                  </a:cubicBezTo>
                  <a:close/>
                  <a:moveTo>
                    <a:pt x="2917" y="8418"/>
                  </a:moveTo>
                  <a:lnTo>
                    <a:pt x="2917" y="8656"/>
                  </a:lnTo>
                  <a:lnTo>
                    <a:pt x="2917" y="8668"/>
                  </a:lnTo>
                  <a:lnTo>
                    <a:pt x="2572" y="9025"/>
                  </a:lnTo>
                  <a:lnTo>
                    <a:pt x="2250" y="8692"/>
                  </a:lnTo>
                  <a:lnTo>
                    <a:pt x="2250" y="8418"/>
                  </a:lnTo>
                  <a:cubicBezTo>
                    <a:pt x="2322" y="8430"/>
                    <a:pt x="2393" y="8430"/>
                    <a:pt x="2477" y="8430"/>
                  </a:cubicBezTo>
                  <a:lnTo>
                    <a:pt x="2691" y="8430"/>
                  </a:lnTo>
                  <a:cubicBezTo>
                    <a:pt x="2774" y="8430"/>
                    <a:pt x="2846" y="8418"/>
                    <a:pt x="2917" y="8418"/>
                  </a:cubicBezTo>
                  <a:close/>
                  <a:moveTo>
                    <a:pt x="8561" y="346"/>
                  </a:moveTo>
                  <a:lnTo>
                    <a:pt x="8561" y="2560"/>
                  </a:lnTo>
                  <a:cubicBezTo>
                    <a:pt x="8561" y="2667"/>
                    <a:pt x="8632" y="2739"/>
                    <a:pt x="8739" y="2739"/>
                  </a:cubicBezTo>
                  <a:lnTo>
                    <a:pt x="10954" y="2739"/>
                  </a:lnTo>
                  <a:lnTo>
                    <a:pt x="10954" y="10954"/>
                  </a:lnTo>
                  <a:lnTo>
                    <a:pt x="5167" y="10954"/>
                  </a:lnTo>
                  <a:lnTo>
                    <a:pt x="5167" y="10263"/>
                  </a:lnTo>
                  <a:cubicBezTo>
                    <a:pt x="5167" y="9454"/>
                    <a:pt x="4608" y="9049"/>
                    <a:pt x="4310" y="8954"/>
                  </a:cubicBezTo>
                  <a:lnTo>
                    <a:pt x="3274" y="8537"/>
                  </a:lnTo>
                  <a:lnTo>
                    <a:pt x="3274" y="8311"/>
                  </a:lnTo>
                  <a:cubicBezTo>
                    <a:pt x="3560" y="8156"/>
                    <a:pt x="3786" y="7894"/>
                    <a:pt x="3870" y="7561"/>
                  </a:cubicBezTo>
                  <a:cubicBezTo>
                    <a:pt x="4215" y="7561"/>
                    <a:pt x="4489" y="7287"/>
                    <a:pt x="4489" y="6930"/>
                  </a:cubicBezTo>
                  <a:cubicBezTo>
                    <a:pt x="4489" y="6715"/>
                    <a:pt x="4394" y="6525"/>
                    <a:pt x="4239" y="6418"/>
                  </a:cubicBezTo>
                  <a:lnTo>
                    <a:pt x="4239" y="5942"/>
                  </a:lnTo>
                  <a:cubicBezTo>
                    <a:pt x="4239" y="5108"/>
                    <a:pt x="3620" y="4429"/>
                    <a:pt x="2810" y="4346"/>
                  </a:cubicBezTo>
                  <a:lnTo>
                    <a:pt x="2810" y="346"/>
                  </a:lnTo>
                  <a:close/>
                  <a:moveTo>
                    <a:pt x="2679" y="0"/>
                  </a:moveTo>
                  <a:cubicBezTo>
                    <a:pt x="2572" y="0"/>
                    <a:pt x="2500" y="72"/>
                    <a:pt x="2500" y="179"/>
                  </a:cubicBezTo>
                  <a:lnTo>
                    <a:pt x="2500" y="4358"/>
                  </a:lnTo>
                  <a:cubicBezTo>
                    <a:pt x="1643" y="4394"/>
                    <a:pt x="953" y="5108"/>
                    <a:pt x="953" y="5965"/>
                  </a:cubicBezTo>
                  <a:lnTo>
                    <a:pt x="953" y="6442"/>
                  </a:lnTo>
                  <a:cubicBezTo>
                    <a:pt x="786" y="6561"/>
                    <a:pt x="691" y="6739"/>
                    <a:pt x="691" y="6954"/>
                  </a:cubicBezTo>
                  <a:cubicBezTo>
                    <a:pt x="691" y="7299"/>
                    <a:pt x="965" y="7597"/>
                    <a:pt x="1322" y="7597"/>
                  </a:cubicBezTo>
                  <a:cubicBezTo>
                    <a:pt x="1417" y="7918"/>
                    <a:pt x="1643" y="8192"/>
                    <a:pt x="1917" y="8335"/>
                  </a:cubicBezTo>
                  <a:lnTo>
                    <a:pt x="1917" y="8561"/>
                  </a:lnTo>
                  <a:lnTo>
                    <a:pt x="845" y="8978"/>
                  </a:lnTo>
                  <a:cubicBezTo>
                    <a:pt x="548" y="9085"/>
                    <a:pt x="0" y="9478"/>
                    <a:pt x="0" y="10287"/>
                  </a:cubicBezTo>
                  <a:lnTo>
                    <a:pt x="0" y="11180"/>
                  </a:lnTo>
                  <a:cubicBezTo>
                    <a:pt x="0" y="11287"/>
                    <a:pt x="72" y="11359"/>
                    <a:pt x="179" y="11359"/>
                  </a:cubicBezTo>
                  <a:lnTo>
                    <a:pt x="965" y="11359"/>
                  </a:lnTo>
                  <a:cubicBezTo>
                    <a:pt x="1072" y="11359"/>
                    <a:pt x="1143" y="11287"/>
                    <a:pt x="1143" y="11180"/>
                  </a:cubicBezTo>
                  <a:cubicBezTo>
                    <a:pt x="1143" y="11073"/>
                    <a:pt x="1072" y="11002"/>
                    <a:pt x="965" y="11002"/>
                  </a:cubicBezTo>
                  <a:lnTo>
                    <a:pt x="357" y="11002"/>
                  </a:lnTo>
                  <a:lnTo>
                    <a:pt x="357" y="10263"/>
                  </a:lnTo>
                  <a:cubicBezTo>
                    <a:pt x="357" y="9513"/>
                    <a:pt x="941" y="9287"/>
                    <a:pt x="965" y="9287"/>
                  </a:cubicBezTo>
                  <a:lnTo>
                    <a:pt x="988" y="9287"/>
                  </a:lnTo>
                  <a:lnTo>
                    <a:pt x="1965" y="8906"/>
                  </a:lnTo>
                  <a:lnTo>
                    <a:pt x="1977" y="8918"/>
                  </a:lnTo>
                  <a:lnTo>
                    <a:pt x="2500" y="9430"/>
                  </a:lnTo>
                  <a:cubicBezTo>
                    <a:pt x="2536" y="9454"/>
                    <a:pt x="2572" y="9466"/>
                    <a:pt x="2619" y="9466"/>
                  </a:cubicBezTo>
                  <a:cubicBezTo>
                    <a:pt x="2667" y="9466"/>
                    <a:pt x="2715" y="9454"/>
                    <a:pt x="2739" y="9406"/>
                  </a:cubicBezTo>
                  <a:lnTo>
                    <a:pt x="3251" y="8894"/>
                  </a:lnTo>
                  <a:lnTo>
                    <a:pt x="4227" y="9275"/>
                  </a:lnTo>
                  <a:lnTo>
                    <a:pt x="4239" y="9275"/>
                  </a:lnTo>
                  <a:cubicBezTo>
                    <a:pt x="4239" y="9275"/>
                    <a:pt x="4858" y="9490"/>
                    <a:pt x="4858" y="10240"/>
                  </a:cubicBezTo>
                  <a:lnTo>
                    <a:pt x="4858" y="10954"/>
                  </a:lnTo>
                  <a:lnTo>
                    <a:pt x="1607" y="10954"/>
                  </a:lnTo>
                  <a:cubicBezTo>
                    <a:pt x="1500" y="10954"/>
                    <a:pt x="1429" y="11037"/>
                    <a:pt x="1429" y="11133"/>
                  </a:cubicBezTo>
                  <a:cubicBezTo>
                    <a:pt x="1429" y="11240"/>
                    <a:pt x="1500" y="11311"/>
                    <a:pt x="1607" y="11311"/>
                  </a:cubicBezTo>
                  <a:lnTo>
                    <a:pt x="11168" y="11311"/>
                  </a:lnTo>
                  <a:cubicBezTo>
                    <a:pt x="11263" y="11311"/>
                    <a:pt x="11347" y="11240"/>
                    <a:pt x="11347" y="11133"/>
                  </a:cubicBezTo>
                  <a:lnTo>
                    <a:pt x="11311" y="2536"/>
                  </a:lnTo>
                  <a:lnTo>
                    <a:pt x="11311" y="2501"/>
                  </a:lnTo>
                  <a:lnTo>
                    <a:pt x="11311" y="2489"/>
                  </a:lnTo>
                  <a:cubicBezTo>
                    <a:pt x="11311" y="2489"/>
                    <a:pt x="11311" y="2477"/>
                    <a:pt x="11299" y="2477"/>
                  </a:cubicBezTo>
                  <a:lnTo>
                    <a:pt x="11287" y="2465"/>
                  </a:lnTo>
                  <a:lnTo>
                    <a:pt x="11263" y="2441"/>
                  </a:lnTo>
                  <a:lnTo>
                    <a:pt x="9882" y="1060"/>
                  </a:lnTo>
                  <a:lnTo>
                    <a:pt x="8870" y="48"/>
                  </a:lnTo>
                  <a:lnTo>
                    <a:pt x="8858" y="36"/>
                  </a:lnTo>
                  <a:lnTo>
                    <a:pt x="8846" y="12"/>
                  </a:lnTo>
                  <a:cubicBezTo>
                    <a:pt x="8846" y="12"/>
                    <a:pt x="8823" y="12"/>
                    <a:pt x="8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3921;p88">
              <a:extLst>
                <a:ext uri="{FF2B5EF4-FFF2-40B4-BE49-F238E27FC236}">
                  <a16:creationId xmlns:a16="http://schemas.microsoft.com/office/drawing/2014/main" id="{F1B099CF-CCCF-17BD-4B6C-655C76509858}"/>
                </a:ext>
              </a:extLst>
            </p:cNvPr>
            <p:cNvSpPr/>
            <p:nvPr/>
          </p:nvSpPr>
          <p:spPr>
            <a:xfrm>
              <a:off x="7685907" y="2066784"/>
              <a:ext cx="101211" cy="11394"/>
            </a:xfrm>
            <a:custGeom>
              <a:avLst/>
              <a:gdLst/>
              <a:ahLst/>
              <a:cxnLst/>
              <a:rect l="l" t="t" r="r" b="b"/>
              <a:pathLst>
                <a:path w="3180" h="358" extrusionOk="0">
                  <a:moveTo>
                    <a:pt x="179" y="0"/>
                  </a:moveTo>
                  <a:cubicBezTo>
                    <a:pt x="72" y="0"/>
                    <a:pt x="1" y="84"/>
                    <a:pt x="1" y="179"/>
                  </a:cubicBezTo>
                  <a:cubicBezTo>
                    <a:pt x="1" y="286"/>
                    <a:pt x="72" y="358"/>
                    <a:pt x="179" y="358"/>
                  </a:cubicBezTo>
                  <a:lnTo>
                    <a:pt x="3001" y="358"/>
                  </a:lnTo>
                  <a:cubicBezTo>
                    <a:pt x="3108" y="358"/>
                    <a:pt x="3180" y="286"/>
                    <a:pt x="3180" y="179"/>
                  </a:cubicBezTo>
                  <a:cubicBezTo>
                    <a:pt x="3180" y="84"/>
                    <a:pt x="3108" y="0"/>
                    <a:pt x="3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3922;p88">
              <a:extLst>
                <a:ext uri="{FF2B5EF4-FFF2-40B4-BE49-F238E27FC236}">
                  <a16:creationId xmlns:a16="http://schemas.microsoft.com/office/drawing/2014/main" id="{724C8DA4-3D96-715C-9290-7106ED1F23F1}"/>
                </a:ext>
              </a:extLst>
            </p:cNvPr>
            <p:cNvSpPr/>
            <p:nvPr/>
          </p:nvSpPr>
          <p:spPr>
            <a:xfrm>
              <a:off x="7685907" y="2106187"/>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72"/>
                    <a:pt x="4549" y="1"/>
                    <a:pt x="4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13923;p88">
              <a:extLst>
                <a:ext uri="{FF2B5EF4-FFF2-40B4-BE49-F238E27FC236}">
                  <a16:creationId xmlns:a16="http://schemas.microsoft.com/office/drawing/2014/main" id="{664DA8BD-9863-D399-3CA7-ADB0FDB5D8E9}"/>
                </a:ext>
              </a:extLst>
            </p:cNvPr>
            <p:cNvSpPr/>
            <p:nvPr/>
          </p:nvSpPr>
          <p:spPr>
            <a:xfrm>
              <a:off x="7685907" y="2145239"/>
              <a:ext cx="147075" cy="11394"/>
            </a:xfrm>
            <a:custGeom>
              <a:avLst/>
              <a:gdLst/>
              <a:ahLst/>
              <a:cxnLst/>
              <a:rect l="l" t="t" r="r" b="b"/>
              <a:pathLst>
                <a:path w="4621" h="358" extrusionOk="0">
                  <a:moveTo>
                    <a:pt x="179" y="0"/>
                  </a:moveTo>
                  <a:cubicBezTo>
                    <a:pt x="72" y="0"/>
                    <a:pt x="1" y="71"/>
                    <a:pt x="1" y="179"/>
                  </a:cubicBezTo>
                  <a:cubicBezTo>
                    <a:pt x="1" y="274"/>
                    <a:pt x="72" y="357"/>
                    <a:pt x="179" y="357"/>
                  </a:cubicBezTo>
                  <a:lnTo>
                    <a:pt x="4442" y="357"/>
                  </a:lnTo>
                  <a:cubicBezTo>
                    <a:pt x="4549" y="357"/>
                    <a:pt x="4620" y="274"/>
                    <a:pt x="4620" y="179"/>
                  </a:cubicBezTo>
                  <a:cubicBezTo>
                    <a:pt x="4620" y="83"/>
                    <a:pt x="4537" y="0"/>
                    <a:pt x="4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13924;p88">
              <a:extLst>
                <a:ext uri="{FF2B5EF4-FFF2-40B4-BE49-F238E27FC236}">
                  <a16:creationId xmlns:a16="http://schemas.microsoft.com/office/drawing/2014/main" id="{5A1850E8-AC8C-90AE-A787-275858B2CC91}"/>
                </a:ext>
              </a:extLst>
            </p:cNvPr>
            <p:cNvSpPr/>
            <p:nvPr/>
          </p:nvSpPr>
          <p:spPr>
            <a:xfrm>
              <a:off x="7685907" y="2184260"/>
              <a:ext cx="147075" cy="11394"/>
            </a:xfrm>
            <a:custGeom>
              <a:avLst/>
              <a:gdLst/>
              <a:ahLst/>
              <a:cxnLst/>
              <a:rect l="l" t="t" r="r" b="b"/>
              <a:pathLst>
                <a:path w="4621" h="358" extrusionOk="0">
                  <a:moveTo>
                    <a:pt x="179" y="0"/>
                  </a:moveTo>
                  <a:cubicBezTo>
                    <a:pt x="72" y="0"/>
                    <a:pt x="1" y="84"/>
                    <a:pt x="1" y="179"/>
                  </a:cubicBezTo>
                  <a:cubicBezTo>
                    <a:pt x="1" y="286"/>
                    <a:pt x="72" y="358"/>
                    <a:pt x="179" y="358"/>
                  </a:cubicBezTo>
                  <a:lnTo>
                    <a:pt x="4442" y="358"/>
                  </a:lnTo>
                  <a:cubicBezTo>
                    <a:pt x="4549" y="358"/>
                    <a:pt x="4620" y="286"/>
                    <a:pt x="4620" y="179"/>
                  </a:cubicBezTo>
                  <a:cubicBezTo>
                    <a:pt x="4620" y="84"/>
                    <a:pt x="4537" y="0"/>
                    <a:pt x="4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13925;p88">
              <a:extLst>
                <a:ext uri="{FF2B5EF4-FFF2-40B4-BE49-F238E27FC236}">
                  <a16:creationId xmlns:a16="http://schemas.microsoft.com/office/drawing/2014/main" id="{11FFD6C2-9F57-4344-9064-C77F2C68A7E7}"/>
                </a:ext>
              </a:extLst>
            </p:cNvPr>
            <p:cNvSpPr/>
            <p:nvPr/>
          </p:nvSpPr>
          <p:spPr>
            <a:xfrm>
              <a:off x="7685907" y="2223280"/>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84"/>
                    <a:pt x="4537" y="1"/>
                    <a:pt x="4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13926;p88">
            <a:extLst>
              <a:ext uri="{FF2B5EF4-FFF2-40B4-BE49-F238E27FC236}">
                <a16:creationId xmlns:a16="http://schemas.microsoft.com/office/drawing/2014/main" id="{ECE0E3C8-0A75-0FCC-0A80-137848620776}"/>
              </a:ext>
            </a:extLst>
          </p:cNvPr>
          <p:cNvGrpSpPr/>
          <p:nvPr/>
        </p:nvGrpSpPr>
        <p:grpSpPr>
          <a:xfrm>
            <a:off x="411520" y="2160895"/>
            <a:ext cx="583951" cy="583899"/>
            <a:chOff x="4896099" y="1970920"/>
            <a:chExt cx="358155" cy="358123"/>
          </a:xfrm>
          <a:solidFill>
            <a:srgbClr val="8E1438"/>
          </a:solidFill>
        </p:grpSpPr>
        <p:sp>
          <p:nvSpPr>
            <p:cNvPr id="682" name="Google Shape;13927;p88">
              <a:extLst>
                <a:ext uri="{FF2B5EF4-FFF2-40B4-BE49-F238E27FC236}">
                  <a16:creationId xmlns:a16="http://schemas.microsoft.com/office/drawing/2014/main" id="{BB4903AD-EB4A-91B5-D162-C1BB0526C460}"/>
                </a:ext>
              </a:extLst>
            </p:cNvPr>
            <p:cNvSpPr/>
            <p:nvPr/>
          </p:nvSpPr>
          <p:spPr>
            <a:xfrm>
              <a:off x="4896099" y="1970920"/>
              <a:ext cx="358155" cy="358123"/>
            </a:xfrm>
            <a:custGeom>
              <a:avLst/>
              <a:gdLst/>
              <a:ahLst/>
              <a:cxnLst/>
              <a:rect l="l" t="t" r="r" b="b"/>
              <a:pathLst>
                <a:path w="11253" h="11252" extrusionOk="0">
                  <a:moveTo>
                    <a:pt x="5621" y="0"/>
                  </a:moveTo>
                  <a:cubicBezTo>
                    <a:pt x="4109" y="0"/>
                    <a:pt x="2704" y="595"/>
                    <a:pt x="1644" y="1643"/>
                  </a:cubicBezTo>
                  <a:cubicBezTo>
                    <a:pt x="584" y="2715"/>
                    <a:pt x="1" y="4132"/>
                    <a:pt x="1" y="5632"/>
                  </a:cubicBezTo>
                  <a:cubicBezTo>
                    <a:pt x="1" y="6930"/>
                    <a:pt x="465" y="8192"/>
                    <a:pt x="1263" y="9192"/>
                  </a:cubicBezTo>
                  <a:cubicBezTo>
                    <a:pt x="1300" y="9235"/>
                    <a:pt x="1343" y="9252"/>
                    <a:pt x="1386" y="9252"/>
                  </a:cubicBezTo>
                  <a:cubicBezTo>
                    <a:pt x="1509" y="9252"/>
                    <a:pt x="1622" y="9104"/>
                    <a:pt x="1525" y="8989"/>
                  </a:cubicBezTo>
                  <a:cubicBezTo>
                    <a:pt x="751" y="8049"/>
                    <a:pt x="334" y="6858"/>
                    <a:pt x="334" y="5632"/>
                  </a:cubicBezTo>
                  <a:cubicBezTo>
                    <a:pt x="334" y="4227"/>
                    <a:pt x="882" y="2881"/>
                    <a:pt x="1882" y="1881"/>
                  </a:cubicBezTo>
                  <a:cubicBezTo>
                    <a:pt x="2882" y="893"/>
                    <a:pt x="4204" y="322"/>
                    <a:pt x="5621" y="322"/>
                  </a:cubicBezTo>
                  <a:cubicBezTo>
                    <a:pt x="7026" y="322"/>
                    <a:pt x="8371" y="869"/>
                    <a:pt x="9371" y="1869"/>
                  </a:cubicBezTo>
                  <a:cubicBezTo>
                    <a:pt x="10359" y="2870"/>
                    <a:pt x="10931" y="4191"/>
                    <a:pt x="10931" y="5608"/>
                  </a:cubicBezTo>
                  <a:cubicBezTo>
                    <a:pt x="10931" y="7025"/>
                    <a:pt x="10383" y="8358"/>
                    <a:pt x="9383" y="9358"/>
                  </a:cubicBezTo>
                  <a:cubicBezTo>
                    <a:pt x="8383" y="10359"/>
                    <a:pt x="7061" y="10918"/>
                    <a:pt x="5644" y="10918"/>
                  </a:cubicBezTo>
                  <a:cubicBezTo>
                    <a:pt x="4323" y="10918"/>
                    <a:pt x="3037" y="10430"/>
                    <a:pt x="2061" y="9537"/>
                  </a:cubicBezTo>
                  <a:cubicBezTo>
                    <a:pt x="2025" y="9504"/>
                    <a:pt x="1987" y="9490"/>
                    <a:pt x="1951" y="9490"/>
                  </a:cubicBezTo>
                  <a:cubicBezTo>
                    <a:pt x="1823" y="9490"/>
                    <a:pt x="1723" y="9673"/>
                    <a:pt x="1834" y="9775"/>
                  </a:cubicBezTo>
                  <a:cubicBezTo>
                    <a:pt x="2882" y="10728"/>
                    <a:pt x="4228" y="11252"/>
                    <a:pt x="5644" y="11252"/>
                  </a:cubicBezTo>
                  <a:cubicBezTo>
                    <a:pt x="7145" y="11252"/>
                    <a:pt x="8562" y="10656"/>
                    <a:pt x="9621" y="9597"/>
                  </a:cubicBezTo>
                  <a:cubicBezTo>
                    <a:pt x="10681" y="8525"/>
                    <a:pt x="11252" y="7108"/>
                    <a:pt x="11252" y="5608"/>
                  </a:cubicBezTo>
                  <a:cubicBezTo>
                    <a:pt x="11252" y="4120"/>
                    <a:pt x="10657" y="2703"/>
                    <a:pt x="9597" y="1631"/>
                  </a:cubicBezTo>
                  <a:cubicBezTo>
                    <a:pt x="8526" y="572"/>
                    <a:pt x="7121" y="0"/>
                    <a:pt x="56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13928;p88">
              <a:extLst>
                <a:ext uri="{FF2B5EF4-FFF2-40B4-BE49-F238E27FC236}">
                  <a16:creationId xmlns:a16="http://schemas.microsoft.com/office/drawing/2014/main" id="{E0F407E6-304C-F9A2-37CB-7E62D6A8AF10}"/>
                </a:ext>
              </a:extLst>
            </p:cNvPr>
            <p:cNvSpPr/>
            <p:nvPr/>
          </p:nvSpPr>
          <p:spPr>
            <a:xfrm>
              <a:off x="4991454" y="2067835"/>
              <a:ext cx="166999" cy="164325"/>
            </a:xfrm>
            <a:custGeom>
              <a:avLst/>
              <a:gdLst/>
              <a:ahLst/>
              <a:cxnLst/>
              <a:rect l="l" t="t" r="r" b="b"/>
              <a:pathLst>
                <a:path w="5247" h="5163" extrusionOk="0">
                  <a:moveTo>
                    <a:pt x="4506" y="706"/>
                  </a:moveTo>
                  <a:lnTo>
                    <a:pt x="3160" y="2861"/>
                  </a:lnTo>
                  <a:lnTo>
                    <a:pt x="2351" y="2075"/>
                  </a:lnTo>
                  <a:lnTo>
                    <a:pt x="4506" y="706"/>
                  </a:lnTo>
                  <a:close/>
                  <a:moveTo>
                    <a:pt x="2113" y="2289"/>
                  </a:moveTo>
                  <a:lnTo>
                    <a:pt x="2922" y="3099"/>
                  </a:lnTo>
                  <a:lnTo>
                    <a:pt x="755" y="4468"/>
                  </a:lnTo>
                  <a:lnTo>
                    <a:pt x="755" y="4468"/>
                  </a:lnTo>
                  <a:lnTo>
                    <a:pt x="2113" y="2289"/>
                  </a:lnTo>
                  <a:close/>
                  <a:moveTo>
                    <a:pt x="5032" y="0"/>
                  </a:moveTo>
                  <a:cubicBezTo>
                    <a:pt x="5004" y="0"/>
                    <a:pt x="4974" y="8"/>
                    <a:pt x="4946" y="27"/>
                  </a:cubicBezTo>
                  <a:lnTo>
                    <a:pt x="2006" y="1896"/>
                  </a:lnTo>
                  <a:cubicBezTo>
                    <a:pt x="1970" y="1908"/>
                    <a:pt x="1934" y="1932"/>
                    <a:pt x="1922" y="1980"/>
                  </a:cubicBezTo>
                  <a:lnTo>
                    <a:pt x="77" y="4909"/>
                  </a:lnTo>
                  <a:cubicBezTo>
                    <a:pt x="1" y="5032"/>
                    <a:pt x="99" y="5163"/>
                    <a:pt x="214" y="5163"/>
                  </a:cubicBezTo>
                  <a:cubicBezTo>
                    <a:pt x="243" y="5163"/>
                    <a:pt x="274" y="5154"/>
                    <a:pt x="303" y="5135"/>
                  </a:cubicBezTo>
                  <a:lnTo>
                    <a:pt x="3232" y="3277"/>
                  </a:lnTo>
                  <a:cubicBezTo>
                    <a:pt x="3280" y="3265"/>
                    <a:pt x="3303" y="3230"/>
                    <a:pt x="3315" y="3182"/>
                  </a:cubicBezTo>
                  <a:lnTo>
                    <a:pt x="5161" y="253"/>
                  </a:lnTo>
                  <a:cubicBezTo>
                    <a:pt x="5247" y="138"/>
                    <a:pt x="5148" y="0"/>
                    <a:pt x="50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13929;p88">
              <a:extLst>
                <a:ext uri="{FF2B5EF4-FFF2-40B4-BE49-F238E27FC236}">
                  <a16:creationId xmlns:a16="http://schemas.microsoft.com/office/drawing/2014/main" id="{90EFCF21-6BB8-D3A5-5253-3951CE485CF5}"/>
                </a:ext>
              </a:extLst>
            </p:cNvPr>
            <p:cNvSpPr/>
            <p:nvPr/>
          </p:nvSpPr>
          <p:spPr>
            <a:xfrm>
              <a:off x="4923789" y="1998578"/>
              <a:ext cx="302043" cy="302425"/>
            </a:xfrm>
            <a:custGeom>
              <a:avLst/>
              <a:gdLst/>
              <a:ahLst/>
              <a:cxnLst/>
              <a:rect l="l" t="t" r="r" b="b"/>
              <a:pathLst>
                <a:path w="9490" h="9502" extrusionOk="0">
                  <a:moveTo>
                    <a:pt x="4727" y="0"/>
                  </a:moveTo>
                  <a:cubicBezTo>
                    <a:pt x="3465" y="0"/>
                    <a:pt x="2274" y="500"/>
                    <a:pt x="1381" y="1405"/>
                  </a:cubicBezTo>
                  <a:cubicBezTo>
                    <a:pt x="488" y="2298"/>
                    <a:pt x="0" y="3489"/>
                    <a:pt x="0" y="4763"/>
                  </a:cubicBezTo>
                  <a:cubicBezTo>
                    <a:pt x="0" y="6049"/>
                    <a:pt x="488" y="7227"/>
                    <a:pt x="1393" y="8120"/>
                  </a:cubicBezTo>
                  <a:cubicBezTo>
                    <a:pt x="2286" y="9013"/>
                    <a:pt x="3477" y="9501"/>
                    <a:pt x="4763" y="9501"/>
                  </a:cubicBezTo>
                  <a:cubicBezTo>
                    <a:pt x="6025" y="9501"/>
                    <a:pt x="7215" y="9013"/>
                    <a:pt x="8108" y="8097"/>
                  </a:cubicBezTo>
                  <a:cubicBezTo>
                    <a:pt x="9001" y="7204"/>
                    <a:pt x="9489" y="6013"/>
                    <a:pt x="9489" y="4739"/>
                  </a:cubicBezTo>
                  <a:cubicBezTo>
                    <a:pt x="9489" y="3620"/>
                    <a:pt x="9096" y="2524"/>
                    <a:pt x="8358" y="1667"/>
                  </a:cubicBezTo>
                  <a:cubicBezTo>
                    <a:pt x="8325" y="1625"/>
                    <a:pt x="8284" y="1607"/>
                    <a:pt x="8243" y="1607"/>
                  </a:cubicBezTo>
                  <a:cubicBezTo>
                    <a:pt x="8124" y="1607"/>
                    <a:pt x="8011" y="1757"/>
                    <a:pt x="8108" y="1881"/>
                  </a:cubicBezTo>
                  <a:cubicBezTo>
                    <a:pt x="8751" y="2620"/>
                    <a:pt x="9108" y="3560"/>
                    <a:pt x="9156" y="4537"/>
                  </a:cubicBezTo>
                  <a:lnTo>
                    <a:pt x="8477" y="4537"/>
                  </a:lnTo>
                  <a:cubicBezTo>
                    <a:pt x="8275" y="4537"/>
                    <a:pt x="8275" y="4870"/>
                    <a:pt x="8477" y="4870"/>
                  </a:cubicBezTo>
                  <a:lnTo>
                    <a:pt x="9156" y="4870"/>
                  </a:lnTo>
                  <a:cubicBezTo>
                    <a:pt x="9120" y="6001"/>
                    <a:pt x="8656" y="7037"/>
                    <a:pt x="7870" y="7847"/>
                  </a:cubicBezTo>
                  <a:cubicBezTo>
                    <a:pt x="7084" y="8632"/>
                    <a:pt x="6037" y="9097"/>
                    <a:pt x="4929" y="9144"/>
                  </a:cubicBezTo>
                  <a:lnTo>
                    <a:pt x="4929" y="8466"/>
                  </a:lnTo>
                  <a:cubicBezTo>
                    <a:pt x="4929" y="8364"/>
                    <a:pt x="4846" y="8314"/>
                    <a:pt x="4763" y="8314"/>
                  </a:cubicBezTo>
                  <a:cubicBezTo>
                    <a:pt x="4679" y="8314"/>
                    <a:pt x="4596" y="8364"/>
                    <a:pt x="4596" y="8466"/>
                  </a:cubicBezTo>
                  <a:lnTo>
                    <a:pt x="4596" y="9144"/>
                  </a:lnTo>
                  <a:cubicBezTo>
                    <a:pt x="3477" y="9097"/>
                    <a:pt x="2441" y="8644"/>
                    <a:pt x="1631" y="7858"/>
                  </a:cubicBezTo>
                  <a:cubicBezTo>
                    <a:pt x="834" y="7061"/>
                    <a:pt x="369" y="6013"/>
                    <a:pt x="345" y="4882"/>
                  </a:cubicBezTo>
                  <a:lnTo>
                    <a:pt x="1012" y="4882"/>
                  </a:lnTo>
                  <a:cubicBezTo>
                    <a:pt x="1215" y="4882"/>
                    <a:pt x="1215" y="4560"/>
                    <a:pt x="1012" y="4560"/>
                  </a:cubicBezTo>
                  <a:lnTo>
                    <a:pt x="345" y="4560"/>
                  </a:lnTo>
                  <a:cubicBezTo>
                    <a:pt x="381" y="3441"/>
                    <a:pt x="834" y="2417"/>
                    <a:pt x="1619" y="1620"/>
                  </a:cubicBezTo>
                  <a:cubicBezTo>
                    <a:pt x="2405" y="834"/>
                    <a:pt x="3453" y="369"/>
                    <a:pt x="4560" y="334"/>
                  </a:cubicBezTo>
                  <a:lnTo>
                    <a:pt x="4560" y="1000"/>
                  </a:lnTo>
                  <a:cubicBezTo>
                    <a:pt x="4560" y="1102"/>
                    <a:pt x="4644" y="1152"/>
                    <a:pt x="4727" y="1152"/>
                  </a:cubicBezTo>
                  <a:cubicBezTo>
                    <a:pt x="4810" y="1152"/>
                    <a:pt x="4894" y="1102"/>
                    <a:pt x="4894" y="1000"/>
                  </a:cubicBezTo>
                  <a:lnTo>
                    <a:pt x="4894" y="334"/>
                  </a:lnTo>
                  <a:cubicBezTo>
                    <a:pt x="5834" y="357"/>
                    <a:pt x="6727" y="691"/>
                    <a:pt x="7465" y="1262"/>
                  </a:cubicBezTo>
                  <a:cubicBezTo>
                    <a:pt x="7510" y="1301"/>
                    <a:pt x="7556" y="1319"/>
                    <a:pt x="7597" y="1319"/>
                  </a:cubicBezTo>
                  <a:cubicBezTo>
                    <a:pt x="7645" y="1319"/>
                    <a:pt x="7684" y="1295"/>
                    <a:pt x="7703" y="1250"/>
                  </a:cubicBezTo>
                  <a:cubicBezTo>
                    <a:pt x="7763" y="1179"/>
                    <a:pt x="7751" y="1072"/>
                    <a:pt x="7680" y="1012"/>
                  </a:cubicBezTo>
                  <a:cubicBezTo>
                    <a:pt x="6834" y="346"/>
                    <a:pt x="5822" y="0"/>
                    <a:pt x="4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13996;p88">
            <a:extLst>
              <a:ext uri="{FF2B5EF4-FFF2-40B4-BE49-F238E27FC236}">
                <a16:creationId xmlns:a16="http://schemas.microsoft.com/office/drawing/2014/main" id="{ADF61D4D-2285-0E7A-1515-D756E90CC63F}"/>
              </a:ext>
            </a:extLst>
          </p:cNvPr>
          <p:cNvGrpSpPr/>
          <p:nvPr/>
        </p:nvGrpSpPr>
        <p:grpSpPr>
          <a:xfrm>
            <a:off x="3262933" y="2952365"/>
            <a:ext cx="605538" cy="454737"/>
            <a:chOff x="6644957" y="2456353"/>
            <a:chExt cx="371395" cy="278904"/>
          </a:xfrm>
          <a:solidFill>
            <a:srgbClr val="8E1438"/>
          </a:solidFill>
        </p:grpSpPr>
        <p:sp>
          <p:nvSpPr>
            <p:cNvPr id="686" name="Google Shape;13997;p88">
              <a:extLst>
                <a:ext uri="{FF2B5EF4-FFF2-40B4-BE49-F238E27FC236}">
                  <a16:creationId xmlns:a16="http://schemas.microsoft.com/office/drawing/2014/main" id="{8E716D40-5B22-F646-A5E6-4DF63B1962B1}"/>
                </a:ext>
              </a:extLst>
            </p:cNvPr>
            <p:cNvSpPr/>
            <p:nvPr/>
          </p:nvSpPr>
          <p:spPr>
            <a:xfrm>
              <a:off x="6644957" y="2456353"/>
              <a:ext cx="371395" cy="203123"/>
            </a:xfrm>
            <a:custGeom>
              <a:avLst/>
              <a:gdLst/>
              <a:ahLst/>
              <a:cxnLst/>
              <a:rect l="l" t="t" r="r" b="b"/>
              <a:pathLst>
                <a:path w="11669" h="6382" extrusionOk="0">
                  <a:moveTo>
                    <a:pt x="4763" y="0"/>
                  </a:moveTo>
                  <a:cubicBezTo>
                    <a:pt x="4167" y="0"/>
                    <a:pt x="3596" y="191"/>
                    <a:pt x="3120" y="548"/>
                  </a:cubicBezTo>
                  <a:cubicBezTo>
                    <a:pt x="2679" y="881"/>
                    <a:pt x="2358" y="1322"/>
                    <a:pt x="2179" y="1834"/>
                  </a:cubicBezTo>
                  <a:cubicBezTo>
                    <a:pt x="977" y="1893"/>
                    <a:pt x="0" y="2881"/>
                    <a:pt x="0" y="4108"/>
                  </a:cubicBezTo>
                  <a:cubicBezTo>
                    <a:pt x="0" y="5358"/>
                    <a:pt x="1036" y="6382"/>
                    <a:pt x="2286" y="6382"/>
                  </a:cubicBezTo>
                  <a:lnTo>
                    <a:pt x="3096" y="6382"/>
                  </a:lnTo>
                  <a:cubicBezTo>
                    <a:pt x="3191" y="6382"/>
                    <a:pt x="3274" y="6310"/>
                    <a:pt x="3274" y="6203"/>
                  </a:cubicBezTo>
                  <a:cubicBezTo>
                    <a:pt x="3274" y="6120"/>
                    <a:pt x="3203" y="6025"/>
                    <a:pt x="3096" y="6025"/>
                  </a:cubicBezTo>
                  <a:lnTo>
                    <a:pt x="2286" y="6025"/>
                  </a:lnTo>
                  <a:cubicBezTo>
                    <a:pt x="1215" y="6025"/>
                    <a:pt x="346" y="5167"/>
                    <a:pt x="346" y="4096"/>
                  </a:cubicBezTo>
                  <a:cubicBezTo>
                    <a:pt x="346" y="3024"/>
                    <a:pt x="1215" y="2155"/>
                    <a:pt x="2286" y="2155"/>
                  </a:cubicBezTo>
                  <a:lnTo>
                    <a:pt x="2298" y="2155"/>
                  </a:lnTo>
                  <a:cubicBezTo>
                    <a:pt x="2370" y="2155"/>
                    <a:pt x="2441" y="2107"/>
                    <a:pt x="2465" y="2036"/>
                  </a:cubicBezTo>
                  <a:cubicBezTo>
                    <a:pt x="2608" y="1548"/>
                    <a:pt x="2905" y="1119"/>
                    <a:pt x="3310" y="822"/>
                  </a:cubicBezTo>
                  <a:cubicBezTo>
                    <a:pt x="3727" y="500"/>
                    <a:pt x="4227" y="321"/>
                    <a:pt x="4751" y="321"/>
                  </a:cubicBezTo>
                  <a:cubicBezTo>
                    <a:pt x="5584" y="321"/>
                    <a:pt x="6346" y="738"/>
                    <a:pt x="6775" y="1453"/>
                  </a:cubicBezTo>
                  <a:cubicBezTo>
                    <a:pt x="6811" y="1516"/>
                    <a:pt x="6861" y="1545"/>
                    <a:pt x="6914" y="1545"/>
                  </a:cubicBezTo>
                  <a:cubicBezTo>
                    <a:pt x="6931" y="1545"/>
                    <a:pt x="6948" y="1542"/>
                    <a:pt x="6965" y="1536"/>
                  </a:cubicBezTo>
                  <a:cubicBezTo>
                    <a:pt x="7168" y="1476"/>
                    <a:pt x="7370" y="1429"/>
                    <a:pt x="7585" y="1429"/>
                  </a:cubicBezTo>
                  <a:cubicBezTo>
                    <a:pt x="8430" y="1429"/>
                    <a:pt x="9168" y="1976"/>
                    <a:pt x="9430" y="2786"/>
                  </a:cubicBezTo>
                  <a:cubicBezTo>
                    <a:pt x="9452" y="2851"/>
                    <a:pt x="9513" y="2907"/>
                    <a:pt x="9587" y="2907"/>
                  </a:cubicBezTo>
                  <a:cubicBezTo>
                    <a:pt x="9594" y="2907"/>
                    <a:pt x="9601" y="2906"/>
                    <a:pt x="9609" y="2905"/>
                  </a:cubicBezTo>
                  <a:cubicBezTo>
                    <a:pt x="9668" y="2905"/>
                    <a:pt x="9728" y="2881"/>
                    <a:pt x="9763" y="2881"/>
                  </a:cubicBezTo>
                  <a:cubicBezTo>
                    <a:pt x="10633" y="2881"/>
                    <a:pt x="11335" y="3584"/>
                    <a:pt x="11335" y="4453"/>
                  </a:cubicBezTo>
                  <a:cubicBezTo>
                    <a:pt x="11335" y="5310"/>
                    <a:pt x="10633" y="6013"/>
                    <a:pt x="9763" y="6013"/>
                  </a:cubicBezTo>
                  <a:lnTo>
                    <a:pt x="8573" y="6013"/>
                  </a:lnTo>
                  <a:cubicBezTo>
                    <a:pt x="8489" y="6013"/>
                    <a:pt x="8394" y="6084"/>
                    <a:pt x="8394" y="6191"/>
                  </a:cubicBezTo>
                  <a:cubicBezTo>
                    <a:pt x="8394" y="6298"/>
                    <a:pt x="8478" y="6370"/>
                    <a:pt x="8573" y="6370"/>
                  </a:cubicBezTo>
                  <a:lnTo>
                    <a:pt x="9763" y="6370"/>
                  </a:lnTo>
                  <a:cubicBezTo>
                    <a:pt x="10823" y="6370"/>
                    <a:pt x="11668" y="5501"/>
                    <a:pt x="11668" y="4465"/>
                  </a:cubicBezTo>
                  <a:cubicBezTo>
                    <a:pt x="11668" y="3417"/>
                    <a:pt x="10859" y="2560"/>
                    <a:pt x="9811" y="2560"/>
                  </a:cubicBezTo>
                  <a:lnTo>
                    <a:pt x="9740" y="2560"/>
                  </a:lnTo>
                  <a:cubicBezTo>
                    <a:pt x="9585" y="2155"/>
                    <a:pt x="9323" y="1798"/>
                    <a:pt x="8966" y="1548"/>
                  </a:cubicBezTo>
                  <a:cubicBezTo>
                    <a:pt x="8561" y="1250"/>
                    <a:pt x="8097" y="1095"/>
                    <a:pt x="7608" y="1095"/>
                  </a:cubicBezTo>
                  <a:cubicBezTo>
                    <a:pt x="7418" y="1095"/>
                    <a:pt x="7204" y="1131"/>
                    <a:pt x="7013" y="1179"/>
                  </a:cubicBezTo>
                  <a:cubicBezTo>
                    <a:pt x="6513" y="429"/>
                    <a:pt x="5680" y="0"/>
                    <a:pt x="4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13998;p88">
              <a:extLst>
                <a:ext uri="{FF2B5EF4-FFF2-40B4-BE49-F238E27FC236}">
                  <a16:creationId xmlns:a16="http://schemas.microsoft.com/office/drawing/2014/main" id="{7A0376C0-ED44-E034-E41C-A68C3683D42C}"/>
                </a:ext>
              </a:extLst>
            </p:cNvPr>
            <p:cNvSpPr/>
            <p:nvPr/>
          </p:nvSpPr>
          <p:spPr>
            <a:xfrm>
              <a:off x="6761668" y="2549194"/>
              <a:ext cx="139850" cy="186064"/>
            </a:xfrm>
            <a:custGeom>
              <a:avLst/>
              <a:gdLst/>
              <a:ahLst/>
              <a:cxnLst/>
              <a:rect l="l" t="t" r="r" b="b"/>
              <a:pathLst>
                <a:path w="4394" h="5846" extrusionOk="0">
                  <a:moveTo>
                    <a:pt x="2584" y="357"/>
                  </a:moveTo>
                  <a:lnTo>
                    <a:pt x="2584" y="1476"/>
                  </a:lnTo>
                  <a:cubicBezTo>
                    <a:pt x="2584" y="1667"/>
                    <a:pt x="2751" y="1834"/>
                    <a:pt x="2941" y="1834"/>
                  </a:cubicBezTo>
                  <a:lnTo>
                    <a:pt x="3501" y="1834"/>
                  </a:lnTo>
                  <a:cubicBezTo>
                    <a:pt x="3584" y="1834"/>
                    <a:pt x="3679" y="1750"/>
                    <a:pt x="3679" y="1655"/>
                  </a:cubicBezTo>
                  <a:cubicBezTo>
                    <a:pt x="3679" y="1548"/>
                    <a:pt x="3596" y="1476"/>
                    <a:pt x="3501" y="1476"/>
                  </a:cubicBezTo>
                  <a:lnTo>
                    <a:pt x="2941" y="1476"/>
                  </a:lnTo>
                  <a:cubicBezTo>
                    <a:pt x="2941" y="1476"/>
                    <a:pt x="2929" y="1476"/>
                    <a:pt x="2929" y="1453"/>
                  </a:cubicBezTo>
                  <a:lnTo>
                    <a:pt x="2929" y="393"/>
                  </a:lnTo>
                  <a:lnTo>
                    <a:pt x="4001" y="1465"/>
                  </a:lnTo>
                  <a:cubicBezTo>
                    <a:pt x="4037" y="1500"/>
                    <a:pt x="4060" y="1560"/>
                    <a:pt x="4060" y="1607"/>
                  </a:cubicBezTo>
                  <a:lnTo>
                    <a:pt x="4060" y="5501"/>
                  </a:lnTo>
                  <a:lnTo>
                    <a:pt x="4049" y="5501"/>
                  </a:lnTo>
                  <a:lnTo>
                    <a:pt x="369" y="5525"/>
                  </a:lnTo>
                  <a:cubicBezTo>
                    <a:pt x="369" y="5525"/>
                    <a:pt x="358" y="5525"/>
                    <a:pt x="358" y="5501"/>
                  </a:cubicBezTo>
                  <a:lnTo>
                    <a:pt x="358" y="369"/>
                  </a:lnTo>
                  <a:cubicBezTo>
                    <a:pt x="358" y="369"/>
                    <a:pt x="358" y="357"/>
                    <a:pt x="369" y="357"/>
                  </a:cubicBezTo>
                  <a:close/>
                  <a:moveTo>
                    <a:pt x="358" y="0"/>
                  </a:moveTo>
                  <a:cubicBezTo>
                    <a:pt x="167" y="0"/>
                    <a:pt x="0" y="167"/>
                    <a:pt x="0" y="357"/>
                  </a:cubicBezTo>
                  <a:lnTo>
                    <a:pt x="0" y="5489"/>
                  </a:lnTo>
                  <a:cubicBezTo>
                    <a:pt x="0" y="5679"/>
                    <a:pt x="155" y="5846"/>
                    <a:pt x="358" y="5846"/>
                  </a:cubicBezTo>
                  <a:lnTo>
                    <a:pt x="4013" y="5846"/>
                  </a:lnTo>
                  <a:cubicBezTo>
                    <a:pt x="4203" y="5846"/>
                    <a:pt x="4370" y="5679"/>
                    <a:pt x="4370" y="5489"/>
                  </a:cubicBezTo>
                  <a:lnTo>
                    <a:pt x="4370" y="1607"/>
                  </a:lnTo>
                  <a:cubicBezTo>
                    <a:pt x="4394" y="1476"/>
                    <a:pt x="4334" y="1334"/>
                    <a:pt x="4227" y="1238"/>
                  </a:cubicBezTo>
                  <a:lnTo>
                    <a:pt x="3156" y="167"/>
                  </a:lnTo>
                  <a:cubicBezTo>
                    <a:pt x="3048" y="60"/>
                    <a:pt x="2917" y="0"/>
                    <a:pt x="2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13999;p88">
              <a:extLst>
                <a:ext uri="{FF2B5EF4-FFF2-40B4-BE49-F238E27FC236}">
                  <a16:creationId xmlns:a16="http://schemas.microsoft.com/office/drawing/2014/main" id="{A3BE8928-206E-01DF-98E0-58400094CE8B}"/>
                </a:ext>
              </a:extLst>
            </p:cNvPr>
            <p:cNvSpPr/>
            <p:nvPr/>
          </p:nvSpPr>
          <p:spPr>
            <a:xfrm>
              <a:off x="6802216" y="2625357"/>
              <a:ext cx="58754" cy="75431"/>
            </a:xfrm>
            <a:custGeom>
              <a:avLst/>
              <a:gdLst/>
              <a:ahLst/>
              <a:cxnLst/>
              <a:rect l="l" t="t" r="r" b="b"/>
              <a:pathLst>
                <a:path w="1846" h="2370" extrusionOk="0">
                  <a:moveTo>
                    <a:pt x="929" y="0"/>
                  </a:moveTo>
                  <a:cubicBezTo>
                    <a:pt x="881" y="0"/>
                    <a:pt x="822" y="36"/>
                    <a:pt x="786" y="60"/>
                  </a:cubicBezTo>
                  <a:lnTo>
                    <a:pt x="60" y="988"/>
                  </a:lnTo>
                  <a:cubicBezTo>
                    <a:pt x="0" y="1060"/>
                    <a:pt x="12" y="1167"/>
                    <a:pt x="96" y="1227"/>
                  </a:cubicBezTo>
                  <a:cubicBezTo>
                    <a:pt x="123" y="1250"/>
                    <a:pt x="157" y="1260"/>
                    <a:pt x="190" y="1260"/>
                  </a:cubicBezTo>
                  <a:cubicBezTo>
                    <a:pt x="243" y="1260"/>
                    <a:pt x="297" y="1234"/>
                    <a:pt x="334" y="1191"/>
                  </a:cubicBezTo>
                  <a:lnTo>
                    <a:pt x="762" y="655"/>
                  </a:lnTo>
                  <a:lnTo>
                    <a:pt x="762" y="2191"/>
                  </a:lnTo>
                  <a:cubicBezTo>
                    <a:pt x="762" y="2274"/>
                    <a:pt x="834" y="2370"/>
                    <a:pt x="941" y="2370"/>
                  </a:cubicBezTo>
                  <a:cubicBezTo>
                    <a:pt x="1024" y="2370"/>
                    <a:pt x="1120" y="2298"/>
                    <a:pt x="1120" y="2191"/>
                  </a:cubicBezTo>
                  <a:lnTo>
                    <a:pt x="1120" y="655"/>
                  </a:lnTo>
                  <a:lnTo>
                    <a:pt x="1548" y="1191"/>
                  </a:lnTo>
                  <a:cubicBezTo>
                    <a:pt x="1584" y="1238"/>
                    <a:pt x="1643" y="1250"/>
                    <a:pt x="1691" y="1250"/>
                  </a:cubicBezTo>
                  <a:cubicBezTo>
                    <a:pt x="1727" y="1250"/>
                    <a:pt x="1762" y="1238"/>
                    <a:pt x="1786" y="1203"/>
                  </a:cubicBezTo>
                  <a:cubicBezTo>
                    <a:pt x="1834" y="1167"/>
                    <a:pt x="1846" y="1060"/>
                    <a:pt x="1786" y="988"/>
                  </a:cubicBezTo>
                  <a:lnTo>
                    <a:pt x="1060" y="60"/>
                  </a:lnTo>
                  <a:cubicBezTo>
                    <a:pt x="1036" y="12"/>
                    <a:pt x="989" y="0"/>
                    <a:pt x="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14000;p88">
              <a:extLst>
                <a:ext uri="{FF2B5EF4-FFF2-40B4-BE49-F238E27FC236}">
                  <a16:creationId xmlns:a16="http://schemas.microsoft.com/office/drawing/2014/main" id="{40CA219C-5638-4DB6-B528-7EAD1DFAB3AD}"/>
                </a:ext>
              </a:extLst>
            </p:cNvPr>
            <p:cNvSpPr/>
            <p:nvPr/>
          </p:nvSpPr>
          <p:spPr>
            <a:xfrm>
              <a:off x="6802216" y="2480828"/>
              <a:ext cx="47009" cy="33132"/>
            </a:xfrm>
            <a:custGeom>
              <a:avLst/>
              <a:gdLst/>
              <a:ahLst/>
              <a:cxnLst/>
              <a:rect l="l" t="t" r="r" b="b"/>
              <a:pathLst>
                <a:path w="1477" h="1041" extrusionOk="0">
                  <a:moveTo>
                    <a:pt x="193" y="0"/>
                  </a:moveTo>
                  <a:cubicBezTo>
                    <a:pt x="119" y="0"/>
                    <a:pt x="45" y="64"/>
                    <a:pt x="24" y="136"/>
                  </a:cubicBezTo>
                  <a:cubicBezTo>
                    <a:pt x="0" y="231"/>
                    <a:pt x="60" y="314"/>
                    <a:pt x="155" y="338"/>
                  </a:cubicBezTo>
                  <a:cubicBezTo>
                    <a:pt x="560" y="422"/>
                    <a:pt x="917" y="636"/>
                    <a:pt x="1155" y="969"/>
                  </a:cubicBezTo>
                  <a:cubicBezTo>
                    <a:pt x="1179" y="1017"/>
                    <a:pt x="1239" y="1041"/>
                    <a:pt x="1286" y="1041"/>
                  </a:cubicBezTo>
                  <a:cubicBezTo>
                    <a:pt x="1310" y="1041"/>
                    <a:pt x="1358" y="1029"/>
                    <a:pt x="1393" y="1017"/>
                  </a:cubicBezTo>
                  <a:cubicBezTo>
                    <a:pt x="1465" y="946"/>
                    <a:pt x="1477" y="838"/>
                    <a:pt x="1429" y="767"/>
                  </a:cubicBezTo>
                  <a:cubicBezTo>
                    <a:pt x="1131" y="374"/>
                    <a:pt x="703" y="88"/>
                    <a:pt x="227" y="5"/>
                  </a:cubicBezTo>
                  <a:cubicBezTo>
                    <a:pt x="216" y="2"/>
                    <a:pt x="204"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14001;p88">
              <a:extLst>
                <a:ext uri="{FF2B5EF4-FFF2-40B4-BE49-F238E27FC236}">
                  <a16:creationId xmlns:a16="http://schemas.microsoft.com/office/drawing/2014/main" id="{026F927F-821E-F94C-9823-5C8273351631}"/>
                </a:ext>
              </a:extLst>
            </p:cNvPr>
            <p:cNvSpPr/>
            <p:nvPr/>
          </p:nvSpPr>
          <p:spPr>
            <a:xfrm>
              <a:off x="6895439" y="2517112"/>
              <a:ext cx="36793" cy="32114"/>
            </a:xfrm>
            <a:custGeom>
              <a:avLst/>
              <a:gdLst/>
              <a:ahLst/>
              <a:cxnLst/>
              <a:rect l="l" t="t" r="r" b="b"/>
              <a:pathLst>
                <a:path w="1156" h="1009" extrusionOk="0">
                  <a:moveTo>
                    <a:pt x="206" y="1"/>
                  </a:moveTo>
                  <a:cubicBezTo>
                    <a:pt x="131" y="1"/>
                    <a:pt x="65" y="39"/>
                    <a:pt x="36" y="115"/>
                  </a:cubicBezTo>
                  <a:cubicBezTo>
                    <a:pt x="0" y="198"/>
                    <a:pt x="48" y="306"/>
                    <a:pt x="143" y="341"/>
                  </a:cubicBezTo>
                  <a:cubicBezTo>
                    <a:pt x="429" y="437"/>
                    <a:pt x="667" y="639"/>
                    <a:pt x="810" y="913"/>
                  </a:cubicBezTo>
                  <a:cubicBezTo>
                    <a:pt x="846" y="972"/>
                    <a:pt x="893" y="1008"/>
                    <a:pt x="965" y="1008"/>
                  </a:cubicBezTo>
                  <a:cubicBezTo>
                    <a:pt x="989" y="1008"/>
                    <a:pt x="1024" y="1008"/>
                    <a:pt x="1036" y="996"/>
                  </a:cubicBezTo>
                  <a:cubicBezTo>
                    <a:pt x="1108" y="937"/>
                    <a:pt x="1155" y="829"/>
                    <a:pt x="1108" y="734"/>
                  </a:cubicBezTo>
                  <a:cubicBezTo>
                    <a:pt x="929" y="401"/>
                    <a:pt x="619" y="127"/>
                    <a:pt x="262" y="8"/>
                  </a:cubicBezTo>
                  <a:cubicBezTo>
                    <a:pt x="243" y="3"/>
                    <a:pt x="224" y="1"/>
                    <a:pt x="2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14002;p88">
            <a:extLst>
              <a:ext uri="{FF2B5EF4-FFF2-40B4-BE49-F238E27FC236}">
                <a16:creationId xmlns:a16="http://schemas.microsoft.com/office/drawing/2014/main" id="{AD550E87-9B5D-79F0-0A53-8A7B55D03B53}"/>
              </a:ext>
            </a:extLst>
          </p:cNvPr>
          <p:cNvGrpSpPr/>
          <p:nvPr/>
        </p:nvGrpSpPr>
        <p:grpSpPr>
          <a:xfrm>
            <a:off x="1214771" y="2884386"/>
            <a:ext cx="424484" cy="590696"/>
            <a:chOff x="5388757" y="2414659"/>
            <a:chExt cx="260349" cy="362292"/>
          </a:xfrm>
          <a:solidFill>
            <a:srgbClr val="8E1438"/>
          </a:solidFill>
        </p:grpSpPr>
        <p:sp>
          <p:nvSpPr>
            <p:cNvPr id="692" name="Google Shape;14003;p88">
              <a:extLst>
                <a:ext uri="{FF2B5EF4-FFF2-40B4-BE49-F238E27FC236}">
                  <a16:creationId xmlns:a16="http://schemas.microsoft.com/office/drawing/2014/main" id="{F8D317A8-8837-A77F-044D-F14753B507D5}"/>
                </a:ext>
              </a:extLst>
            </p:cNvPr>
            <p:cNvSpPr/>
            <p:nvPr/>
          </p:nvSpPr>
          <p:spPr>
            <a:xfrm>
              <a:off x="5388757" y="2414659"/>
              <a:ext cx="260349" cy="362292"/>
            </a:xfrm>
            <a:custGeom>
              <a:avLst/>
              <a:gdLst/>
              <a:ahLst/>
              <a:cxnLst/>
              <a:rect l="l" t="t" r="r" b="b"/>
              <a:pathLst>
                <a:path w="8180" h="11383" extrusionOk="0">
                  <a:moveTo>
                    <a:pt x="4096" y="322"/>
                  </a:moveTo>
                  <a:cubicBezTo>
                    <a:pt x="4286" y="322"/>
                    <a:pt x="4465" y="429"/>
                    <a:pt x="4572" y="596"/>
                  </a:cubicBezTo>
                  <a:cubicBezTo>
                    <a:pt x="4608" y="643"/>
                    <a:pt x="4655" y="679"/>
                    <a:pt x="4727" y="679"/>
                  </a:cubicBezTo>
                  <a:lnTo>
                    <a:pt x="5358" y="679"/>
                  </a:lnTo>
                  <a:cubicBezTo>
                    <a:pt x="5465" y="679"/>
                    <a:pt x="5548" y="774"/>
                    <a:pt x="5548" y="881"/>
                  </a:cubicBezTo>
                  <a:lnTo>
                    <a:pt x="5548" y="1429"/>
                  </a:lnTo>
                  <a:lnTo>
                    <a:pt x="2679" y="1429"/>
                  </a:lnTo>
                  <a:lnTo>
                    <a:pt x="2679" y="881"/>
                  </a:lnTo>
                  <a:lnTo>
                    <a:pt x="2643" y="881"/>
                  </a:lnTo>
                  <a:cubicBezTo>
                    <a:pt x="2643" y="774"/>
                    <a:pt x="2727" y="679"/>
                    <a:pt x="2834" y="679"/>
                  </a:cubicBezTo>
                  <a:lnTo>
                    <a:pt x="3465" y="679"/>
                  </a:lnTo>
                  <a:cubicBezTo>
                    <a:pt x="3536" y="679"/>
                    <a:pt x="3584" y="655"/>
                    <a:pt x="3620" y="596"/>
                  </a:cubicBezTo>
                  <a:cubicBezTo>
                    <a:pt x="3727" y="417"/>
                    <a:pt x="3905" y="322"/>
                    <a:pt x="4096" y="322"/>
                  </a:cubicBezTo>
                  <a:close/>
                  <a:moveTo>
                    <a:pt x="7477" y="1036"/>
                  </a:moveTo>
                  <a:cubicBezTo>
                    <a:pt x="7680" y="1036"/>
                    <a:pt x="7846" y="1203"/>
                    <a:pt x="7846" y="1417"/>
                  </a:cubicBezTo>
                  <a:lnTo>
                    <a:pt x="7846" y="10680"/>
                  </a:lnTo>
                  <a:lnTo>
                    <a:pt x="7834" y="10680"/>
                  </a:lnTo>
                  <a:cubicBezTo>
                    <a:pt x="7834" y="10895"/>
                    <a:pt x="7668" y="11061"/>
                    <a:pt x="7465" y="11061"/>
                  </a:cubicBezTo>
                  <a:lnTo>
                    <a:pt x="691" y="11061"/>
                  </a:lnTo>
                  <a:cubicBezTo>
                    <a:pt x="476" y="11061"/>
                    <a:pt x="322" y="10895"/>
                    <a:pt x="322" y="10680"/>
                  </a:cubicBezTo>
                  <a:lnTo>
                    <a:pt x="322" y="1417"/>
                  </a:lnTo>
                  <a:cubicBezTo>
                    <a:pt x="322" y="1203"/>
                    <a:pt x="476" y="1036"/>
                    <a:pt x="691" y="1036"/>
                  </a:cubicBezTo>
                  <a:lnTo>
                    <a:pt x="2310" y="1036"/>
                  </a:lnTo>
                  <a:lnTo>
                    <a:pt x="2310" y="1596"/>
                  </a:lnTo>
                  <a:cubicBezTo>
                    <a:pt x="2310" y="1679"/>
                    <a:pt x="2381" y="1751"/>
                    <a:pt x="2477" y="1751"/>
                  </a:cubicBezTo>
                  <a:lnTo>
                    <a:pt x="5691" y="1751"/>
                  </a:lnTo>
                  <a:cubicBezTo>
                    <a:pt x="5775" y="1751"/>
                    <a:pt x="5846" y="1679"/>
                    <a:pt x="5846" y="1596"/>
                  </a:cubicBezTo>
                  <a:lnTo>
                    <a:pt x="5846" y="1036"/>
                  </a:lnTo>
                  <a:close/>
                  <a:moveTo>
                    <a:pt x="4084" y="0"/>
                  </a:moveTo>
                  <a:cubicBezTo>
                    <a:pt x="3798" y="0"/>
                    <a:pt x="3548" y="131"/>
                    <a:pt x="3381" y="358"/>
                  </a:cubicBezTo>
                  <a:lnTo>
                    <a:pt x="2834" y="358"/>
                  </a:lnTo>
                  <a:cubicBezTo>
                    <a:pt x="2608" y="358"/>
                    <a:pt x="2393" y="500"/>
                    <a:pt x="2346" y="715"/>
                  </a:cubicBezTo>
                  <a:lnTo>
                    <a:pt x="703" y="715"/>
                  </a:lnTo>
                  <a:cubicBezTo>
                    <a:pt x="322" y="715"/>
                    <a:pt x="0" y="1024"/>
                    <a:pt x="0" y="1417"/>
                  </a:cubicBezTo>
                  <a:lnTo>
                    <a:pt x="0" y="10680"/>
                  </a:lnTo>
                  <a:cubicBezTo>
                    <a:pt x="0" y="11073"/>
                    <a:pt x="310" y="11383"/>
                    <a:pt x="703" y="11383"/>
                  </a:cubicBezTo>
                  <a:lnTo>
                    <a:pt x="7477" y="11383"/>
                  </a:lnTo>
                  <a:cubicBezTo>
                    <a:pt x="7858" y="11383"/>
                    <a:pt x="8180" y="11073"/>
                    <a:pt x="8180" y="10680"/>
                  </a:cubicBezTo>
                  <a:lnTo>
                    <a:pt x="8180" y="1417"/>
                  </a:lnTo>
                  <a:cubicBezTo>
                    <a:pt x="8156" y="1024"/>
                    <a:pt x="7846" y="715"/>
                    <a:pt x="7465" y="715"/>
                  </a:cubicBezTo>
                  <a:lnTo>
                    <a:pt x="5822" y="715"/>
                  </a:lnTo>
                  <a:cubicBezTo>
                    <a:pt x="5751" y="500"/>
                    <a:pt x="5560" y="358"/>
                    <a:pt x="5334" y="358"/>
                  </a:cubicBezTo>
                  <a:lnTo>
                    <a:pt x="4786" y="358"/>
                  </a:lnTo>
                  <a:cubicBezTo>
                    <a:pt x="4620" y="131"/>
                    <a:pt x="4346" y="0"/>
                    <a:pt x="4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14004;p88">
              <a:extLst>
                <a:ext uri="{FF2B5EF4-FFF2-40B4-BE49-F238E27FC236}">
                  <a16:creationId xmlns:a16="http://schemas.microsoft.com/office/drawing/2014/main" id="{E544848E-2EB0-3290-1CFC-6D9B9C137516}"/>
                </a:ext>
              </a:extLst>
            </p:cNvPr>
            <p:cNvSpPr/>
            <p:nvPr/>
          </p:nvSpPr>
          <p:spPr>
            <a:xfrm>
              <a:off x="5513425" y="2437384"/>
              <a:ext cx="10248" cy="10280"/>
            </a:xfrm>
            <a:custGeom>
              <a:avLst/>
              <a:gdLst/>
              <a:ahLst/>
              <a:cxnLst/>
              <a:rect l="l" t="t" r="r" b="b"/>
              <a:pathLst>
                <a:path w="322" h="323" extrusionOk="0">
                  <a:moveTo>
                    <a:pt x="167" y="1"/>
                  </a:moveTo>
                  <a:cubicBezTo>
                    <a:pt x="72" y="1"/>
                    <a:pt x="0" y="72"/>
                    <a:pt x="0" y="167"/>
                  </a:cubicBezTo>
                  <a:cubicBezTo>
                    <a:pt x="0" y="251"/>
                    <a:pt x="72" y="322"/>
                    <a:pt x="167" y="322"/>
                  </a:cubicBezTo>
                  <a:cubicBezTo>
                    <a:pt x="250" y="322"/>
                    <a:pt x="322" y="251"/>
                    <a:pt x="322" y="167"/>
                  </a:cubicBez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14005;p88">
              <a:extLst>
                <a:ext uri="{FF2B5EF4-FFF2-40B4-BE49-F238E27FC236}">
                  <a16:creationId xmlns:a16="http://schemas.microsoft.com/office/drawing/2014/main" id="{0C246C91-4570-00B8-2D05-0D483CBD1B8B}"/>
                </a:ext>
              </a:extLst>
            </p:cNvPr>
            <p:cNvSpPr/>
            <p:nvPr/>
          </p:nvSpPr>
          <p:spPr>
            <a:xfrm>
              <a:off x="5411100" y="2460140"/>
              <a:ext cx="214517" cy="283106"/>
            </a:xfrm>
            <a:custGeom>
              <a:avLst/>
              <a:gdLst/>
              <a:ahLst/>
              <a:cxnLst/>
              <a:rect l="l" t="t" r="r" b="b"/>
              <a:pathLst>
                <a:path w="6740" h="8895" extrusionOk="0">
                  <a:moveTo>
                    <a:pt x="5692" y="0"/>
                  </a:moveTo>
                  <a:cubicBezTo>
                    <a:pt x="5596" y="0"/>
                    <a:pt x="5525" y="72"/>
                    <a:pt x="5525" y="167"/>
                  </a:cubicBezTo>
                  <a:cubicBezTo>
                    <a:pt x="5525" y="250"/>
                    <a:pt x="5596" y="322"/>
                    <a:pt x="5692" y="322"/>
                  </a:cubicBezTo>
                  <a:lnTo>
                    <a:pt x="6418" y="322"/>
                  </a:lnTo>
                  <a:lnTo>
                    <a:pt x="6418" y="8561"/>
                  </a:lnTo>
                  <a:lnTo>
                    <a:pt x="334" y="8561"/>
                  </a:lnTo>
                  <a:lnTo>
                    <a:pt x="334" y="345"/>
                  </a:lnTo>
                  <a:lnTo>
                    <a:pt x="1060" y="345"/>
                  </a:lnTo>
                  <a:cubicBezTo>
                    <a:pt x="1144" y="345"/>
                    <a:pt x="1227" y="262"/>
                    <a:pt x="1227" y="179"/>
                  </a:cubicBezTo>
                  <a:cubicBezTo>
                    <a:pt x="1227" y="83"/>
                    <a:pt x="1144" y="12"/>
                    <a:pt x="1060" y="12"/>
                  </a:cubicBezTo>
                  <a:lnTo>
                    <a:pt x="167" y="12"/>
                  </a:lnTo>
                  <a:cubicBezTo>
                    <a:pt x="72" y="12"/>
                    <a:pt x="1" y="83"/>
                    <a:pt x="1" y="179"/>
                  </a:cubicBezTo>
                  <a:lnTo>
                    <a:pt x="1" y="8739"/>
                  </a:lnTo>
                  <a:cubicBezTo>
                    <a:pt x="1" y="8823"/>
                    <a:pt x="72" y="8894"/>
                    <a:pt x="167" y="8894"/>
                  </a:cubicBezTo>
                  <a:lnTo>
                    <a:pt x="6585" y="8894"/>
                  </a:lnTo>
                  <a:cubicBezTo>
                    <a:pt x="6668" y="8894"/>
                    <a:pt x="6739" y="8823"/>
                    <a:pt x="6739" y="8739"/>
                  </a:cubicBezTo>
                  <a:lnTo>
                    <a:pt x="6739" y="179"/>
                  </a:lnTo>
                  <a:cubicBezTo>
                    <a:pt x="6739" y="72"/>
                    <a:pt x="6668"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14006;p88">
              <a:extLst>
                <a:ext uri="{FF2B5EF4-FFF2-40B4-BE49-F238E27FC236}">
                  <a16:creationId xmlns:a16="http://schemas.microsoft.com/office/drawing/2014/main" id="{D2D58319-4E4A-C155-3C60-5C5B7D9F59BB}"/>
                </a:ext>
              </a:extLst>
            </p:cNvPr>
            <p:cNvSpPr/>
            <p:nvPr/>
          </p:nvSpPr>
          <p:spPr>
            <a:xfrm>
              <a:off x="5439904" y="2488562"/>
              <a:ext cx="78837" cy="106495"/>
            </a:xfrm>
            <a:custGeom>
              <a:avLst/>
              <a:gdLst/>
              <a:ahLst/>
              <a:cxnLst/>
              <a:rect l="l" t="t" r="r" b="b"/>
              <a:pathLst>
                <a:path w="2477" h="3346" extrusionOk="0">
                  <a:moveTo>
                    <a:pt x="1405" y="322"/>
                  </a:moveTo>
                  <a:cubicBezTo>
                    <a:pt x="1608" y="322"/>
                    <a:pt x="1774" y="488"/>
                    <a:pt x="1774" y="703"/>
                  </a:cubicBezTo>
                  <a:lnTo>
                    <a:pt x="1774" y="1060"/>
                  </a:lnTo>
                  <a:cubicBezTo>
                    <a:pt x="1774" y="1357"/>
                    <a:pt x="1536" y="1607"/>
                    <a:pt x="1227" y="1607"/>
                  </a:cubicBezTo>
                  <a:cubicBezTo>
                    <a:pt x="929" y="1607"/>
                    <a:pt x="679" y="1357"/>
                    <a:pt x="679" y="1060"/>
                  </a:cubicBezTo>
                  <a:lnTo>
                    <a:pt x="679" y="703"/>
                  </a:lnTo>
                  <a:cubicBezTo>
                    <a:pt x="679" y="488"/>
                    <a:pt x="834" y="322"/>
                    <a:pt x="1048" y="322"/>
                  </a:cubicBezTo>
                  <a:close/>
                  <a:moveTo>
                    <a:pt x="1417" y="1905"/>
                  </a:moveTo>
                  <a:lnTo>
                    <a:pt x="1417" y="2012"/>
                  </a:lnTo>
                  <a:cubicBezTo>
                    <a:pt x="1417" y="2084"/>
                    <a:pt x="1429" y="2143"/>
                    <a:pt x="1465" y="2191"/>
                  </a:cubicBezTo>
                  <a:lnTo>
                    <a:pt x="1239" y="2405"/>
                  </a:lnTo>
                  <a:lnTo>
                    <a:pt x="1215" y="2405"/>
                  </a:lnTo>
                  <a:lnTo>
                    <a:pt x="989" y="2191"/>
                  </a:lnTo>
                  <a:cubicBezTo>
                    <a:pt x="1012" y="2143"/>
                    <a:pt x="1036" y="2084"/>
                    <a:pt x="1036" y="2012"/>
                  </a:cubicBezTo>
                  <a:lnTo>
                    <a:pt x="1036" y="1905"/>
                  </a:lnTo>
                  <a:cubicBezTo>
                    <a:pt x="1096" y="1917"/>
                    <a:pt x="1155" y="1917"/>
                    <a:pt x="1227" y="1917"/>
                  </a:cubicBezTo>
                  <a:cubicBezTo>
                    <a:pt x="1286" y="1917"/>
                    <a:pt x="1358" y="1917"/>
                    <a:pt x="1417" y="1905"/>
                  </a:cubicBezTo>
                  <a:close/>
                  <a:moveTo>
                    <a:pt x="1703" y="2393"/>
                  </a:moveTo>
                  <a:lnTo>
                    <a:pt x="1989" y="2548"/>
                  </a:lnTo>
                  <a:cubicBezTo>
                    <a:pt x="2048" y="2572"/>
                    <a:pt x="2084" y="2643"/>
                    <a:pt x="2084" y="2703"/>
                  </a:cubicBezTo>
                  <a:lnTo>
                    <a:pt x="2084" y="3024"/>
                  </a:lnTo>
                  <a:lnTo>
                    <a:pt x="2120" y="3024"/>
                  </a:lnTo>
                  <a:lnTo>
                    <a:pt x="322" y="3036"/>
                  </a:lnTo>
                  <a:cubicBezTo>
                    <a:pt x="322" y="3036"/>
                    <a:pt x="298" y="3036"/>
                    <a:pt x="298" y="3024"/>
                  </a:cubicBezTo>
                  <a:lnTo>
                    <a:pt x="298" y="2703"/>
                  </a:lnTo>
                  <a:cubicBezTo>
                    <a:pt x="298" y="2631"/>
                    <a:pt x="346" y="2572"/>
                    <a:pt x="405" y="2548"/>
                  </a:cubicBezTo>
                  <a:lnTo>
                    <a:pt x="691" y="2393"/>
                  </a:lnTo>
                  <a:lnTo>
                    <a:pt x="953" y="2667"/>
                  </a:lnTo>
                  <a:cubicBezTo>
                    <a:pt x="1012" y="2715"/>
                    <a:pt x="1108" y="2762"/>
                    <a:pt x="1191" y="2762"/>
                  </a:cubicBezTo>
                  <a:cubicBezTo>
                    <a:pt x="1286" y="2762"/>
                    <a:pt x="1370" y="2738"/>
                    <a:pt x="1429" y="2667"/>
                  </a:cubicBezTo>
                  <a:lnTo>
                    <a:pt x="1703" y="2393"/>
                  </a:lnTo>
                  <a:close/>
                  <a:moveTo>
                    <a:pt x="1048" y="0"/>
                  </a:moveTo>
                  <a:cubicBezTo>
                    <a:pt x="655" y="0"/>
                    <a:pt x="346" y="310"/>
                    <a:pt x="346" y="703"/>
                  </a:cubicBezTo>
                  <a:lnTo>
                    <a:pt x="346" y="1060"/>
                  </a:lnTo>
                  <a:cubicBezTo>
                    <a:pt x="346" y="1334"/>
                    <a:pt x="477" y="1607"/>
                    <a:pt x="703" y="1750"/>
                  </a:cubicBezTo>
                  <a:lnTo>
                    <a:pt x="703" y="2012"/>
                  </a:lnTo>
                  <a:lnTo>
                    <a:pt x="703" y="2024"/>
                  </a:lnTo>
                  <a:lnTo>
                    <a:pt x="286" y="2227"/>
                  </a:lnTo>
                  <a:cubicBezTo>
                    <a:pt x="108" y="2322"/>
                    <a:pt x="0" y="2500"/>
                    <a:pt x="0" y="2691"/>
                  </a:cubicBezTo>
                  <a:lnTo>
                    <a:pt x="0" y="3000"/>
                  </a:lnTo>
                  <a:cubicBezTo>
                    <a:pt x="0" y="3203"/>
                    <a:pt x="155" y="3346"/>
                    <a:pt x="346" y="3346"/>
                  </a:cubicBezTo>
                  <a:lnTo>
                    <a:pt x="2132" y="3346"/>
                  </a:lnTo>
                  <a:cubicBezTo>
                    <a:pt x="2322" y="3346"/>
                    <a:pt x="2477" y="3203"/>
                    <a:pt x="2477" y="3000"/>
                  </a:cubicBezTo>
                  <a:lnTo>
                    <a:pt x="2477" y="2691"/>
                  </a:lnTo>
                  <a:cubicBezTo>
                    <a:pt x="2465" y="2500"/>
                    <a:pt x="2334" y="2322"/>
                    <a:pt x="2167" y="2227"/>
                  </a:cubicBezTo>
                  <a:lnTo>
                    <a:pt x="1751" y="2024"/>
                  </a:lnTo>
                  <a:lnTo>
                    <a:pt x="1751" y="2012"/>
                  </a:lnTo>
                  <a:lnTo>
                    <a:pt x="1751" y="1750"/>
                  </a:lnTo>
                  <a:cubicBezTo>
                    <a:pt x="1965" y="1595"/>
                    <a:pt x="2108" y="1334"/>
                    <a:pt x="2108" y="1060"/>
                  </a:cubicBezTo>
                  <a:lnTo>
                    <a:pt x="2108" y="703"/>
                  </a:lnTo>
                  <a:cubicBezTo>
                    <a:pt x="2108" y="310"/>
                    <a:pt x="1786" y="0"/>
                    <a:pt x="14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14007;p88">
              <a:extLst>
                <a:ext uri="{FF2B5EF4-FFF2-40B4-BE49-F238E27FC236}">
                  <a16:creationId xmlns:a16="http://schemas.microsoft.com/office/drawing/2014/main" id="{FFC09484-36C6-F5D9-EBA1-76A81EB83E6B}"/>
                </a:ext>
              </a:extLst>
            </p:cNvPr>
            <p:cNvSpPr/>
            <p:nvPr/>
          </p:nvSpPr>
          <p:spPr>
            <a:xfrm>
              <a:off x="5530103" y="2494228"/>
              <a:ext cx="67856" cy="33005"/>
            </a:xfrm>
            <a:custGeom>
              <a:avLst/>
              <a:gdLst/>
              <a:ahLst/>
              <a:cxnLst/>
              <a:rect l="l" t="t" r="r" b="b"/>
              <a:pathLst>
                <a:path w="2132" h="1037" extrusionOk="0">
                  <a:moveTo>
                    <a:pt x="1786" y="346"/>
                  </a:moveTo>
                  <a:lnTo>
                    <a:pt x="1786" y="715"/>
                  </a:lnTo>
                  <a:lnTo>
                    <a:pt x="345" y="715"/>
                  </a:lnTo>
                  <a:lnTo>
                    <a:pt x="345" y="346"/>
                  </a:lnTo>
                  <a:close/>
                  <a:moveTo>
                    <a:pt x="167" y="1"/>
                  </a:moveTo>
                  <a:cubicBezTo>
                    <a:pt x="72" y="1"/>
                    <a:pt x="0" y="72"/>
                    <a:pt x="0" y="167"/>
                  </a:cubicBezTo>
                  <a:lnTo>
                    <a:pt x="0" y="882"/>
                  </a:lnTo>
                  <a:cubicBezTo>
                    <a:pt x="0" y="965"/>
                    <a:pt x="72" y="1036"/>
                    <a:pt x="167" y="1036"/>
                  </a:cubicBezTo>
                  <a:lnTo>
                    <a:pt x="1953" y="1036"/>
                  </a:lnTo>
                  <a:cubicBezTo>
                    <a:pt x="2036" y="1036"/>
                    <a:pt x="2107" y="965"/>
                    <a:pt x="2107" y="882"/>
                  </a:cubicBezTo>
                  <a:lnTo>
                    <a:pt x="2107" y="167"/>
                  </a:lnTo>
                  <a:cubicBezTo>
                    <a:pt x="2131" y="72"/>
                    <a:pt x="2048" y="1"/>
                    <a:pt x="19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14008;p88">
              <a:extLst>
                <a:ext uri="{FF2B5EF4-FFF2-40B4-BE49-F238E27FC236}">
                  <a16:creationId xmlns:a16="http://schemas.microsoft.com/office/drawing/2014/main" id="{9930D7C5-762C-0981-08CD-A810C1DE019C}"/>
                </a:ext>
              </a:extLst>
            </p:cNvPr>
            <p:cNvSpPr/>
            <p:nvPr/>
          </p:nvSpPr>
          <p:spPr>
            <a:xfrm>
              <a:off x="5530103" y="2539709"/>
              <a:ext cx="67092" cy="10248"/>
            </a:xfrm>
            <a:custGeom>
              <a:avLst/>
              <a:gdLst/>
              <a:ahLst/>
              <a:cxnLst/>
              <a:rect l="l" t="t" r="r" b="b"/>
              <a:pathLst>
                <a:path w="2108" h="322" extrusionOk="0">
                  <a:moveTo>
                    <a:pt x="167" y="0"/>
                  </a:moveTo>
                  <a:cubicBezTo>
                    <a:pt x="72" y="0"/>
                    <a:pt x="0" y="72"/>
                    <a:pt x="0" y="167"/>
                  </a:cubicBezTo>
                  <a:cubicBezTo>
                    <a:pt x="0" y="250"/>
                    <a:pt x="72" y="322"/>
                    <a:pt x="167" y="322"/>
                  </a:cubicBezTo>
                  <a:lnTo>
                    <a:pt x="1953" y="322"/>
                  </a:lnTo>
                  <a:cubicBezTo>
                    <a:pt x="2036" y="322"/>
                    <a:pt x="2107" y="250"/>
                    <a:pt x="2107" y="167"/>
                  </a:cubicBezTo>
                  <a:cubicBezTo>
                    <a:pt x="2107" y="72"/>
                    <a:pt x="2048" y="0"/>
                    <a:pt x="1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14009;p88">
              <a:extLst>
                <a:ext uri="{FF2B5EF4-FFF2-40B4-BE49-F238E27FC236}">
                  <a16:creationId xmlns:a16="http://schemas.microsoft.com/office/drawing/2014/main" id="{073C9827-69FF-9144-4C5C-CCC22CF29306}"/>
                </a:ext>
              </a:extLst>
            </p:cNvPr>
            <p:cNvSpPr/>
            <p:nvPr/>
          </p:nvSpPr>
          <p:spPr>
            <a:xfrm>
              <a:off x="5530103" y="2562434"/>
              <a:ext cx="32973" cy="10280"/>
            </a:xfrm>
            <a:custGeom>
              <a:avLst/>
              <a:gdLst/>
              <a:ahLst/>
              <a:cxnLst/>
              <a:rect l="l" t="t" r="r" b="b"/>
              <a:pathLst>
                <a:path w="1036" h="323" extrusionOk="0">
                  <a:moveTo>
                    <a:pt x="167" y="1"/>
                  </a:moveTo>
                  <a:cubicBezTo>
                    <a:pt x="72" y="1"/>
                    <a:pt x="0" y="72"/>
                    <a:pt x="0" y="167"/>
                  </a:cubicBezTo>
                  <a:cubicBezTo>
                    <a:pt x="0" y="251"/>
                    <a:pt x="72" y="322"/>
                    <a:pt x="167" y="322"/>
                  </a:cubicBezTo>
                  <a:lnTo>
                    <a:pt x="881" y="322"/>
                  </a:lnTo>
                  <a:cubicBezTo>
                    <a:pt x="964" y="322"/>
                    <a:pt x="1036" y="251"/>
                    <a:pt x="1036" y="167"/>
                  </a:cubicBezTo>
                  <a:cubicBezTo>
                    <a:pt x="1036" y="72"/>
                    <a:pt x="976"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14010;p88">
              <a:extLst>
                <a:ext uri="{FF2B5EF4-FFF2-40B4-BE49-F238E27FC236}">
                  <a16:creationId xmlns:a16="http://schemas.microsoft.com/office/drawing/2014/main" id="{EB015469-B995-CA86-42C9-EED3B948DB69}"/>
                </a:ext>
              </a:extLst>
            </p:cNvPr>
            <p:cNvSpPr/>
            <p:nvPr/>
          </p:nvSpPr>
          <p:spPr>
            <a:xfrm>
              <a:off x="5439522" y="2607534"/>
              <a:ext cx="158437" cy="10280"/>
            </a:xfrm>
            <a:custGeom>
              <a:avLst/>
              <a:gdLst/>
              <a:ahLst/>
              <a:cxnLst/>
              <a:rect l="l" t="t" r="r" b="b"/>
              <a:pathLst>
                <a:path w="4978" h="323" extrusionOk="0">
                  <a:moveTo>
                    <a:pt x="167" y="1"/>
                  </a:moveTo>
                  <a:cubicBezTo>
                    <a:pt x="72" y="1"/>
                    <a:pt x="0" y="72"/>
                    <a:pt x="0" y="155"/>
                  </a:cubicBezTo>
                  <a:cubicBezTo>
                    <a:pt x="0" y="251"/>
                    <a:pt x="72" y="322"/>
                    <a:pt x="167" y="322"/>
                  </a:cubicBezTo>
                  <a:lnTo>
                    <a:pt x="4799" y="322"/>
                  </a:lnTo>
                  <a:cubicBezTo>
                    <a:pt x="4882" y="322"/>
                    <a:pt x="4953" y="251"/>
                    <a:pt x="4953" y="155"/>
                  </a:cubicBezTo>
                  <a:cubicBezTo>
                    <a:pt x="4977" y="72"/>
                    <a:pt x="4894" y="1"/>
                    <a:pt x="4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14011;p88">
              <a:extLst>
                <a:ext uri="{FF2B5EF4-FFF2-40B4-BE49-F238E27FC236}">
                  <a16:creationId xmlns:a16="http://schemas.microsoft.com/office/drawing/2014/main" id="{3DDC1A34-0E59-6E00-C4B0-B9627A4B3EE3}"/>
                </a:ext>
              </a:extLst>
            </p:cNvPr>
            <p:cNvSpPr/>
            <p:nvPr/>
          </p:nvSpPr>
          <p:spPr>
            <a:xfrm>
              <a:off x="5439522" y="2630258"/>
              <a:ext cx="22025" cy="10280"/>
            </a:xfrm>
            <a:custGeom>
              <a:avLst/>
              <a:gdLst/>
              <a:ahLst/>
              <a:cxnLst/>
              <a:rect l="l" t="t" r="r" b="b"/>
              <a:pathLst>
                <a:path w="692" h="323" extrusionOk="0">
                  <a:moveTo>
                    <a:pt x="167" y="1"/>
                  </a:moveTo>
                  <a:cubicBezTo>
                    <a:pt x="72" y="1"/>
                    <a:pt x="0" y="72"/>
                    <a:pt x="0" y="156"/>
                  </a:cubicBezTo>
                  <a:cubicBezTo>
                    <a:pt x="0" y="251"/>
                    <a:pt x="72" y="322"/>
                    <a:pt x="167" y="322"/>
                  </a:cubicBezTo>
                  <a:lnTo>
                    <a:pt x="524" y="322"/>
                  </a:lnTo>
                  <a:cubicBezTo>
                    <a:pt x="608" y="322"/>
                    <a:pt x="679" y="251"/>
                    <a:pt x="679" y="156"/>
                  </a:cubicBezTo>
                  <a:cubicBezTo>
                    <a:pt x="691" y="72"/>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14012;p88">
              <a:extLst>
                <a:ext uri="{FF2B5EF4-FFF2-40B4-BE49-F238E27FC236}">
                  <a16:creationId xmlns:a16="http://schemas.microsoft.com/office/drawing/2014/main" id="{F6DF43E1-9ECF-E4D4-0378-19A7776D253A}"/>
                </a:ext>
              </a:extLst>
            </p:cNvPr>
            <p:cNvSpPr/>
            <p:nvPr/>
          </p:nvSpPr>
          <p:spPr>
            <a:xfrm>
              <a:off x="5439522" y="2698497"/>
              <a:ext cx="22025" cy="10248"/>
            </a:xfrm>
            <a:custGeom>
              <a:avLst/>
              <a:gdLst/>
              <a:ahLst/>
              <a:cxnLst/>
              <a:rect l="l" t="t" r="r" b="b"/>
              <a:pathLst>
                <a:path w="692" h="322" extrusionOk="0">
                  <a:moveTo>
                    <a:pt x="167" y="0"/>
                  </a:moveTo>
                  <a:cubicBezTo>
                    <a:pt x="72" y="0"/>
                    <a:pt x="0" y="72"/>
                    <a:pt x="0" y="155"/>
                  </a:cubicBezTo>
                  <a:cubicBezTo>
                    <a:pt x="0" y="250"/>
                    <a:pt x="72" y="322"/>
                    <a:pt x="167" y="322"/>
                  </a:cubicBezTo>
                  <a:lnTo>
                    <a:pt x="524" y="322"/>
                  </a:lnTo>
                  <a:cubicBezTo>
                    <a:pt x="608" y="322"/>
                    <a:pt x="679" y="250"/>
                    <a:pt x="679" y="155"/>
                  </a:cubicBezTo>
                  <a:cubicBezTo>
                    <a:pt x="691" y="72"/>
                    <a:pt x="60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14013;p88">
              <a:extLst>
                <a:ext uri="{FF2B5EF4-FFF2-40B4-BE49-F238E27FC236}">
                  <a16:creationId xmlns:a16="http://schemas.microsoft.com/office/drawing/2014/main" id="{008DD61D-A098-5233-F0E1-9C9CE8CB1DA4}"/>
                </a:ext>
              </a:extLst>
            </p:cNvPr>
            <p:cNvSpPr/>
            <p:nvPr/>
          </p:nvSpPr>
          <p:spPr>
            <a:xfrm>
              <a:off x="5439522" y="2675740"/>
              <a:ext cx="22025" cy="10280"/>
            </a:xfrm>
            <a:custGeom>
              <a:avLst/>
              <a:gdLst/>
              <a:ahLst/>
              <a:cxnLst/>
              <a:rect l="l" t="t" r="r" b="b"/>
              <a:pathLst>
                <a:path w="692" h="323" extrusionOk="0">
                  <a:moveTo>
                    <a:pt x="167" y="1"/>
                  </a:moveTo>
                  <a:cubicBezTo>
                    <a:pt x="72" y="1"/>
                    <a:pt x="0" y="72"/>
                    <a:pt x="0" y="156"/>
                  </a:cubicBezTo>
                  <a:cubicBezTo>
                    <a:pt x="0" y="251"/>
                    <a:pt x="72" y="322"/>
                    <a:pt x="167" y="322"/>
                  </a:cubicBezTo>
                  <a:lnTo>
                    <a:pt x="524" y="322"/>
                  </a:lnTo>
                  <a:cubicBezTo>
                    <a:pt x="608" y="322"/>
                    <a:pt x="679" y="251"/>
                    <a:pt x="679" y="156"/>
                  </a:cubicBezTo>
                  <a:cubicBezTo>
                    <a:pt x="691" y="72"/>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14014;p88">
              <a:extLst>
                <a:ext uri="{FF2B5EF4-FFF2-40B4-BE49-F238E27FC236}">
                  <a16:creationId xmlns:a16="http://schemas.microsoft.com/office/drawing/2014/main" id="{1100D944-C497-2296-F384-CFBC81CC8CD6}"/>
                </a:ext>
              </a:extLst>
            </p:cNvPr>
            <p:cNvSpPr/>
            <p:nvPr/>
          </p:nvSpPr>
          <p:spPr>
            <a:xfrm>
              <a:off x="5439522" y="2653015"/>
              <a:ext cx="22025" cy="10248"/>
            </a:xfrm>
            <a:custGeom>
              <a:avLst/>
              <a:gdLst/>
              <a:ahLst/>
              <a:cxnLst/>
              <a:rect l="l" t="t" r="r" b="b"/>
              <a:pathLst>
                <a:path w="692" h="322" extrusionOk="0">
                  <a:moveTo>
                    <a:pt x="167" y="0"/>
                  </a:moveTo>
                  <a:cubicBezTo>
                    <a:pt x="72" y="0"/>
                    <a:pt x="0" y="72"/>
                    <a:pt x="0" y="155"/>
                  </a:cubicBezTo>
                  <a:cubicBezTo>
                    <a:pt x="0" y="250"/>
                    <a:pt x="72" y="322"/>
                    <a:pt x="167" y="322"/>
                  </a:cubicBezTo>
                  <a:lnTo>
                    <a:pt x="524" y="322"/>
                  </a:lnTo>
                  <a:cubicBezTo>
                    <a:pt x="608" y="322"/>
                    <a:pt x="679" y="250"/>
                    <a:pt x="679" y="155"/>
                  </a:cubicBezTo>
                  <a:cubicBezTo>
                    <a:pt x="691" y="72"/>
                    <a:pt x="60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14015;p88">
              <a:extLst>
                <a:ext uri="{FF2B5EF4-FFF2-40B4-BE49-F238E27FC236}">
                  <a16:creationId xmlns:a16="http://schemas.microsoft.com/office/drawing/2014/main" id="{219CD06B-AC95-5E26-9569-020C65FD5ACB}"/>
                </a:ext>
              </a:extLst>
            </p:cNvPr>
            <p:cNvSpPr/>
            <p:nvPr/>
          </p:nvSpPr>
          <p:spPr>
            <a:xfrm>
              <a:off x="5473641" y="2630258"/>
              <a:ext cx="44718" cy="10280"/>
            </a:xfrm>
            <a:custGeom>
              <a:avLst/>
              <a:gdLst/>
              <a:ahLst/>
              <a:cxnLst/>
              <a:rect l="l" t="t" r="r" b="b"/>
              <a:pathLst>
                <a:path w="1405" h="323" extrusionOk="0">
                  <a:moveTo>
                    <a:pt x="167" y="1"/>
                  </a:moveTo>
                  <a:cubicBezTo>
                    <a:pt x="71" y="1"/>
                    <a:pt x="0" y="72"/>
                    <a:pt x="0" y="156"/>
                  </a:cubicBezTo>
                  <a:cubicBezTo>
                    <a:pt x="0" y="251"/>
                    <a:pt x="71" y="322"/>
                    <a:pt x="167" y="322"/>
                  </a:cubicBezTo>
                  <a:lnTo>
                    <a:pt x="1238" y="322"/>
                  </a:lnTo>
                  <a:cubicBezTo>
                    <a:pt x="1322" y="322"/>
                    <a:pt x="1393" y="251"/>
                    <a:pt x="1393" y="156"/>
                  </a:cubicBezTo>
                  <a:cubicBezTo>
                    <a:pt x="1405" y="72"/>
                    <a:pt x="1322" y="1"/>
                    <a:pt x="1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14016;p88">
              <a:extLst>
                <a:ext uri="{FF2B5EF4-FFF2-40B4-BE49-F238E27FC236}">
                  <a16:creationId xmlns:a16="http://schemas.microsoft.com/office/drawing/2014/main" id="{CBCE5EDE-B0FF-B4E2-E603-A404A6434B2B}"/>
                </a:ext>
              </a:extLst>
            </p:cNvPr>
            <p:cNvSpPr/>
            <p:nvPr/>
          </p:nvSpPr>
          <p:spPr>
            <a:xfrm>
              <a:off x="5473641" y="2698497"/>
              <a:ext cx="67474" cy="10248"/>
            </a:xfrm>
            <a:custGeom>
              <a:avLst/>
              <a:gdLst/>
              <a:ahLst/>
              <a:cxnLst/>
              <a:rect l="l" t="t" r="r" b="b"/>
              <a:pathLst>
                <a:path w="2120" h="322" extrusionOk="0">
                  <a:moveTo>
                    <a:pt x="167" y="0"/>
                  </a:moveTo>
                  <a:cubicBezTo>
                    <a:pt x="71" y="0"/>
                    <a:pt x="0" y="72"/>
                    <a:pt x="0" y="155"/>
                  </a:cubicBezTo>
                  <a:cubicBezTo>
                    <a:pt x="0" y="250"/>
                    <a:pt x="71" y="322"/>
                    <a:pt x="167" y="322"/>
                  </a:cubicBezTo>
                  <a:lnTo>
                    <a:pt x="1953" y="322"/>
                  </a:lnTo>
                  <a:cubicBezTo>
                    <a:pt x="2036" y="322"/>
                    <a:pt x="2107" y="250"/>
                    <a:pt x="2107" y="155"/>
                  </a:cubicBezTo>
                  <a:cubicBezTo>
                    <a:pt x="2119" y="72"/>
                    <a:pt x="2036" y="0"/>
                    <a:pt x="1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14017;p88">
              <a:extLst>
                <a:ext uri="{FF2B5EF4-FFF2-40B4-BE49-F238E27FC236}">
                  <a16:creationId xmlns:a16="http://schemas.microsoft.com/office/drawing/2014/main" id="{170CFD24-49FB-7363-D3B4-482767C91E78}"/>
                </a:ext>
              </a:extLst>
            </p:cNvPr>
            <p:cNvSpPr/>
            <p:nvPr/>
          </p:nvSpPr>
          <p:spPr>
            <a:xfrm>
              <a:off x="5473641" y="2675740"/>
              <a:ext cx="44718" cy="10280"/>
            </a:xfrm>
            <a:custGeom>
              <a:avLst/>
              <a:gdLst/>
              <a:ahLst/>
              <a:cxnLst/>
              <a:rect l="l" t="t" r="r" b="b"/>
              <a:pathLst>
                <a:path w="1405" h="323" extrusionOk="0">
                  <a:moveTo>
                    <a:pt x="167" y="1"/>
                  </a:moveTo>
                  <a:cubicBezTo>
                    <a:pt x="71" y="1"/>
                    <a:pt x="0" y="72"/>
                    <a:pt x="0" y="156"/>
                  </a:cubicBezTo>
                  <a:cubicBezTo>
                    <a:pt x="0" y="251"/>
                    <a:pt x="71" y="322"/>
                    <a:pt x="167" y="322"/>
                  </a:cubicBezTo>
                  <a:lnTo>
                    <a:pt x="1238" y="322"/>
                  </a:lnTo>
                  <a:cubicBezTo>
                    <a:pt x="1322" y="322"/>
                    <a:pt x="1393" y="251"/>
                    <a:pt x="1393" y="156"/>
                  </a:cubicBezTo>
                  <a:cubicBezTo>
                    <a:pt x="1405" y="72"/>
                    <a:pt x="1322" y="1"/>
                    <a:pt x="1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14018;p88">
              <a:extLst>
                <a:ext uri="{FF2B5EF4-FFF2-40B4-BE49-F238E27FC236}">
                  <a16:creationId xmlns:a16="http://schemas.microsoft.com/office/drawing/2014/main" id="{0AFF5530-AE50-1E5C-05AE-4DBC29F71351}"/>
                </a:ext>
              </a:extLst>
            </p:cNvPr>
            <p:cNvSpPr/>
            <p:nvPr/>
          </p:nvSpPr>
          <p:spPr>
            <a:xfrm>
              <a:off x="5473641" y="2653015"/>
              <a:ext cx="67474" cy="10248"/>
            </a:xfrm>
            <a:custGeom>
              <a:avLst/>
              <a:gdLst/>
              <a:ahLst/>
              <a:cxnLst/>
              <a:rect l="l" t="t" r="r" b="b"/>
              <a:pathLst>
                <a:path w="2120" h="322" extrusionOk="0">
                  <a:moveTo>
                    <a:pt x="167" y="0"/>
                  </a:moveTo>
                  <a:cubicBezTo>
                    <a:pt x="71" y="0"/>
                    <a:pt x="0" y="72"/>
                    <a:pt x="0" y="155"/>
                  </a:cubicBezTo>
                  <a:cubicBezTo>
                    <a:pt x="0" y="250"/>
                    <a:pt x="71" y="322"/>
                    <a:pt x="167" y="322"/>
                  </a:cubicBezTo>
                  <a:lnTo>
                    <a:pt x="1953" y="322"/>
                  </a:lnTo>
                  <a:cubicBezTo>
                    <a:pt x="2036" y="322"/>
                    <a:pt x="2107" y="250"/>
                    <a:pt x="2107" y="155"/>
                  </a:cubicBezTo>
                  <a:cubicBezTo>
                    <a:pt x="2119" y="72"/>
                    <a:pt x="2036" y="0"/>
                    <a:pt x="1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14019;p88">
              <a:extLst>
                <a:ext uri="{FF2B5EF4-FFF2-40B4-BE49-F238E27FC236}">
                  <a16:creationId xmlns:a16="http://schemas.microsoft.com/office/drawing/2014/main" id="{380D3598-C252-7298-170B-66ED360981C4}"/>
                </a:ext>
              </a:extLst>
            </p:cNvPr>
            <p:cNvSpPr/>
            <p:nvPr/>
          </p:nvSpPr>
          <p:spPr>
            <a:xfrm>
              <a:off x="5558525" y="2653015"/>
              <a:ext cx="39434" cy="10248"/>
            </a:xfrm>
            <a:custGeom>
              <a:avLst/>
              <a:gdLst/>
              <a:ahLst/>
              <a:cxnLst/>
              <a:rect l="l" t="t" r="r" b="b"/>
              <a:pathLst>
                <a:path w="1239" h="322" extrusionOk="0">
                  <a:moveTo>
                    <a:pt x="167" y="0"/>
                  </a:moveTo>
                  <a:cubicBezTo>
                    <a:pt x="71" y="0"/>
                    <a:pt x="0" y="72"/>
                    <a:pt x="0" y="155"/>
                  </a:cubicBezTo>
                  <a:cubicBezTo>
                    <a:pt x="0" y="250"/>
                    <a:pt x="71" y="322"/>
                    <a:pt x="167" y="322"/>
                  </a:cubicBezTo>
                  <a:lnTo>
                    <a:pt x="1060" y="322"/>
                  </a:lnTo>
                  <a:cubicBezTo>
                    <a:pt x="1143" y="322"/>
                    <a:pt x="1214" y="250"/>
                    <a:pt x="1214" y="155"/>
                  </a:cubicBezTo>
                  <a:cubicBezTo>
                    <a:pt x="1238"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14020;p88">
              <a:extLst>
                <a:ext uri="{FF2B5EF4-FFF2-40B4-BE49-F238E27FC236}">
                  <a16:creationId xmlns:a16="http://schemas.microsoft.com/office/drawing/2014/main" id="{E1613044-FF1B-496A-63F6-E00B833EC770}"/>
                </a:ext>
              </a:extLst>
            </p:cNvPr>
            <p:cNvSpPr/>
            <p:nvPr/>
          </p:nvSpPr>
          <p:spPr>
            <a:xfrm>
              <a:off x="5558525" y="2630258"/>
              <a:ext cx="39434" cy="10280"/>
            </a:xfrm>
            <a:custGeom>
              <a:avLst/>
              <a:gdLst/>
              <a:ahLst/>
              <a:cxnLst/>
              <a:rect l="l" t="t" r="r" b="b"/>
              <a:pathLst>
                <a:path w="1239" h="323" extrusionOk="0">
                  <a:moveTo>
                    <a:pt x="167" y="1"/>
                  </a:moveTo>
                  <a:cubicBezTo>
                    <a:pt x="71" y="1"/>
                    <a:pt x="0" y="72"/>
                    <a:pt x="0" y="156"/>
                  </a:cubicBezTo>
                  <a:cubicBezTo>
                    <a:pt x="0" y="251"/>
                    <a:pt x="71" y="322"/>
                    <a:pt x="167" y="322"/>
                  </a:cubicBezTo>
                  <a:lnTo>
                    <a:pt x="1060" y="322"/>
                  </a:lnTo>
                  <a:cubicBezTo>
                    <a:pt x="1143" y="322"/>
                    <a:pt x="1214" y="251"/>
                    <a:pt x="1214" y="156"/>
                  </a:cubicBezTo>
                  <a:cubicBezTo>
                    <a:pt x="1238" y="72"/>
                    <a:pt x="1155" y="1"/>
                    <a:pt x="1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14021;p88">
              <a:extLst>
                <a:ext uri="{FF2B5EF4-FFF2-40B4-BE49-F238E27FC236}">
                  <a16:creationId xmlns:a16="http://schemas.microsoft.com/office/drawing/2014/main" id="{572E6D73-B691-F24C-5FBF-D7CFCE272AEF}"/>
                </a:ext>
              </a:extLst>
            </p:cNvPr>
            <p:cNvSpPr/>
            <p:nvPr/>
          </p:nvSpPr>
          <p:spPr>
            <a:xfrm>
              <a:off x="5558525" y="2675740"/>
              <a:ext cx="39434" cy="10280"/>
            </a:xfrm>
            <a:custGeom>
              <a:avLst/>
              <a:gdLst/>
              <a:ahLst/>
              <a:cxnLst/>
              <a:rect l="l" t="t" r="r" b="b"/>
              <a:pathLst>
                <a:path w="1239" h="323" extrusionOk="0">
                  <a:moveTo>
                    <a:pt x="167" y="1"/>
                  </a:moveTo>
                  <a:cubicBezTo>
                    <a:pt x="71" y="1"/>
                    <a:pt x="0" y="72"/>
                    <a:pt x="0" y="156"/>
                  </a:cubicBezTo>
                  <a:cubicBezTo>
                    <a:pt x="0" y="251"/>
                    <a:pt x="71" y="322"/>
                    <a:pt x="167" y="322"/>
                  </a:cubicBezTo>
                  <a:lnTo>
                    <a:pt x="1060" y="322"/>
                  </a:lnTo>
                  <a:cubicBezTo>
                    <a:pt x="1143" y="322"/>
                    <a:pt x="1214" y="251"/>
                    <a:pt x="1214" y="156"/>
                  </a:cubicBezTo>
                  <a:cubicBezTo>
                    <a:pt x="1238" y="72"/>
                    <a:pt x="1155" y="1"/>
                    <a:pt x="1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14022;p88">
              <a:extLst>
                <a:ext uri="{FF2B5EF4-FFF2-40B4-BE49-F238E27FC236}">
                  <a16:creationId xmlns:a16="http://schemas.microsoft.com/office/drawing/2014/main" id="{13603E97-897D-D920-C689-38340C5AFEB3}"/>
                </a:ext>
              </a:extLst>
            </p:cNvPr>
            <p:cNvSpPr/>
            <p:nvPr/>
          </p:nvSpPr>
          <p:spPr>
            <a:xfrm>
              <a:off x="5558525" y="2698497"/>
              <a:ext cx="39434" cy="10248"/>
            </a:xfrm>
            <a:custGeom>
              <a:avLst/>
              <a:gdLst/>
              <a:ahLst/>
              <a:cxnLst/>
              <a:rect l="l" t="t" r="r" b="b"/>
              <a:pathLst>
                <a:path w="1239" h="322" extrusionOk="0">
                  <a:moveTo>
                    <a:pt x="167" y="0"/>
                  </a:moveTo>
                  <a:cubicBezTo>
                    <a:pt x="71" y="0"/>
                    <a:pt x="0" y="72"/>
                    <a:pt x="0" y="155"/>
                  </a:cubicBezTo>
                  <a:cubicBezTo>
                    <a:pt x="0" y="250"/>
                    <a:pt x="71" y="322"/>
                    <a:pt x="167" y="322"/>
                  </a:cubicBezTo>
                  <a:lnTo>
                    <a:pt x="1060" y="322"/>
                  </a:lnTo>
                  <a:cubicBezTo>
                    <a:pt x="1143" y="322"/>
                    <a:pt x="1214" y="250"/>
                    <a:pt x="1214" y="155"/>
                  </a:cubicBezTo>
                  <a:cubicBezTo>
                    <a:pt x="1238"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14034;p88">
            <a:extLst>
              <a:ext uri="{FF2B5EF4-FFF2-40B4-BE49-F238E27FC236}">
                <a16:creationId xmlns:a16="http://schemas.microsoft.com/office/drawing/2014/main" id="{9FDD2586-FBC3-0897-4729-D518A2AB5537}"/>
              </a:ext>
            </a:extLst>
          </p:cNvPr>
          <p:cNvGrpSpPr/>
          <p:nvPr/>
        </p:nvGrpSpPr>
        <p:grpSpPr>
          <a:xfrm>
            <a:off x="5418616" y="2885009"/>
            <a:ext cx="580214" cy="590075"/>
            <a:chOff x="7967103" y="2415041"/>
            <a:chExt cx="355863" cy="361911"/>
          </a:xfrm>
          <a:solidFill>
            <a:srgbClr val="8E1438"/>
          </a:solidFill>
        </p:grpSpPr>
        <p:sp>
          <p:nvSpPr>
            <p:cNvPr id="713" name="Google Shape;14035;p88">
              <a:extLst>
                <a:ext uri="{FF2B5EF4-FFF2-40B4-BE49-F238E27FC236}">
                  <a16:creationId xmlns:a16="http://schemas.microsoft.com/office/drawing/2014/main" id="{C246290C-2D2D-BD62-5810-4E8F5F457C77}"/>
                </a:ext>
              </a:extLst>
            </p:cNvPr>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14036;p88">
              <a:extLst>
                <a:ext uri="{FF2B5EF4-FFF2-40B4-BE49-F238E27FC236}">
                  <a16:creationId xmlns:a16="http://schemas.microsoft.com/office/drawing/2014/main" id="{20873262-3757-4B41-C8CF-3726781E5665}"/>
                </a:ext>
              </a:extLst>
            </p:cNvPr>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14037;p88">
              <a:extLst>
                <a:ext uri="{FF2B5EF4-FFF2-40B4-BE49-F238E27FC236}">
                  <a16:creationId xmlns:a16="http://schemas.microsoft.com/office/drawing/2014/main" id="{5B1DE79D-F582-9AEF-4D18-EEC2BE7D8DA1}"/>
                </a:ext>
              </a:extLst>
            </p:cNvPr>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14038;p88">
              <a:extLst>
                <a:ext uri="{FF2B5EF4-FFF2-40B4-BE49-F238E27FC236}">
                  <a16:creationId xmlns:a16="http://schemas.microsoft.com/office/drawing/2014/main" id="{1335D72D-3476-B5BF-B0AB-9BEAF5FED7B0}"/>
                </a:ext>
              </a:extLst>
            </p:cNvPr>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14039;p88">
              <a:extLst>
                <a:ext uri="{FF2B5EF4-FFF2-40B4-BE49-F238E27FC236}">
                  <a16:creationId xmlns:a16="http://schemas.microsoft.com/office/drawing/2014/main" id="{1C436890-F3FC-7ABA-DA9B-E986A8E61C09}"/>
                </a:ext>
              </a:extLst>
            </p:cNvPr>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14040;p88">
              <a:extLst>
                <a:ext uri="{FF2B5EF4-FFF2-40B4-BE49-F238E27FC236}">
                  <a16:creationId xmlns:a16="http://schemas.microsoft.com/office/drawing/2014/main" id="{F26E6D01-26C8-A373-3F62-5975F54C0FE0}"/>
                </a:ext>
              </a:extLst>
            </p:cNvPr>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14041;p88">
              <a:extLst>
                <a:ext uri="{FF2B5EF4-FFF2-40B4-BE49-F238E27FC236}">
                  <a16:creationId xmlns:a16="http://schemas.microsoft.com/office/drawing/2014/main" id="{BE88743D-0252-A353-5C20-84D0DC4CF6B2}"/>
                </a:ext>
              </a:extLst>
            </p:cNvPr>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14042;p88">
              <a:extLst>
                <a:ext uri="{FF2B5EF4-FFF2-40B4-BE49-F238E27FC236}">
                  <a16:creationId xmlns:a16="http://schemas.microsoft.com/office/drawing/2014/main" id="{0A2E5EA5-9858-2F4E-CB9F-078E12688DCF}"/>
                </a:ext>
              </a:extLst>
            </p:cNvPr>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14043;p88">
              <a:extLst>
                <a:ext uri="{FF2B5EF4-FFF2-40B4-BE49-F238E27FC236}">
                  <a16:creationId xmlns:a16="http://schemas.microsoft.com/office/drawing/2014/main" id="{AE85A7E0-FBF4-CFA3-FC49-90D73C8100A0}"/>
                </a:ext>
              </a:extLst>
            </p:cNvPr>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14044;p88">
              <a:extLst>
                <a:ext uri="{FF2B5EF4-FFF2-40B4-BE49-F238E27FC236}">
                  <a16:creationId xmlns:a16="http://schemas.microsoft.com/office/drawing/2014/main" id="{47D94518-B133-74D2-27C2-946398A802F6}"/>
                </a:ext>
              </a:extLst>
            </p:cNvPr>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14045;p88">
              <a:extLst>
                <a:ext uri="{FF2B5EF4-FFF2-40B4-BE49-F238E27FC236}">
                  <a16:creationId xmlns:a16="http://schemas.microsoft.com/office/drawing/2014/main" id="{6B31391F-7DBA-B419-EA78-75BAABA7ECB8}"/>
                </a:ext>
              </a:extLst>
            </p:cNvPr>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14046;p88">
            <a:extLst>
              <a:ext uri="{FF2B5EF4-FFF2-40B4-BE49-F238E27FC236}">
                <a16:creationId xmlns:a16="http://schemas.microsoft.com/office/drawing/2014/main" id="{37A32DE3-AB28-6860-30D2-EB8363DC99CF}"/>
              </a:ext>
            </a:extLst>
          </p:cNvPr>
          <p:cNvGrpSpPr/>
          <p:nvPr/>
        </p:nvGrpSpPr>
        <p:grpSpPr>
          <a:xfrm>
            <a:off x="4704985" y="2884386"/>
            <a:ext cx="580214" cy="590696"/>
            <a:chOff x="7529411" y="2414659"/>
            <a:chExt cx="355863" cy="362292"/>
          </a:xfrm>
          <a:solidFill>
            <a:srgbClr val="8E1438"/>
          </a:solidFill>
        </p:grpSpPr>
        <p:sp>
          <p:nvSpPr>
            <p:cNvPr id="725" name="Google Shape;14047;p88">
              <a:extLst>
                <a:ext uri="{FF2B5EF4-FFF2-40B4-BE49-F238E27FC236}">
                  <a16:creationId xmlns:a16="http://schemas.microsoft.com/office/drawing/2014/main" id="{2F147BF2-F651-97D6-595D-D2AC9E794E8E}"/>
                </a:ext>
              </a:extLst>
            </p:cNvPr>
            <p:cNvSpPr/>
            <p:nvPr/>
          </p:nvSpPr>
          <p:spPr>
            <a:xfrm>
              <a:off x="7687816" y="2443081"/>
              <a:ext cx="45481" cy="15946"/>
            </a:xfrm>
            <a:custGeom>
              <a:avLst/>
              <a:gdLst/>
              <a:ahLst/>
              <a:cxnLst/>
              <a:rect l="l" t="t" r="r" b="b"/>
              <a:pathLst>
                <a:path w="1429" h="501" extrusionOk="0">
                  <a:moveTo>
                    <a:pt x="155" y="0"/>
                  </a:moveTo>
                  <a:cubicBezTo>
                    <a:pt x="72" y="0"/>
                    <a:pt x="0" y="72"/>
                    <a:pt x="0" y="167"/>
                  </a:cubicBezTo>
                  <a:cubicBezTo>
                    <a:pt x="0" y="250"/>
                    <a:pt x="72" y="322"/>
                    <a:pt x="155" y="322"/>
                  </a:cubicBezTo>
                  <a:cubicBezTo>
                    <a:pt x="357" y="322"/>
                    <a:pt x="893" y="357"/>
                    <a:pt x="1155" y="488"/>
                  </a:cubicBezTo>
                  <a:cubicBezTo>
                    <a:pt x="1191" y="500"/>
                    <a:pt x="1203" y="500"/>
                    <a:pt x="1227" y="500"/>
                  </a:cubicBezTo>
                  <a:cubicBezTo>
                    <a:pt x="1286" y="500"/>
                    <a:pt x="1346" y="477"/>
                    <a:pt x="1381" y="417"/>
                  </a:cubicBezTo>
                  <a:cubicBezTo>
                    <a:pt x="1429" y="346"/>
                    <a:pt x="1381" y="238"/>
                    <a:pt x="1310" y="191"/>
                  </a:cubicBezTo>
                  <a:cubicBezTo>
                    <a:pt x="917" y="0"/>
                    <a:pt x="19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14048;p88">
              <a:extLst>
                <a:ext uri="{FF2B5EF4-FFF2-40B4-BE49-F238E27FC236}">
                  <a16:creationId xmlns:a16="http://schemas.microsoft.com/office/drawing/2014/main" id="{DAB01974-10C5-D016-B168-213970FC21FF}"/>
                </a:ext>
              </a:extLst>
            </p:cNvPr>
            <p:cNvSpPr/>
            <p:nvPr/>
          </p:nvSpPr>
          <p:spPr>
            <a:xfrm>
              <a:off x="7648764" y="2414659"/>
              <a:ext cx="123204" cy="168654"/>
            </a:xfrm>
            <a:custGeom>
              <a:avLst/>
              <a:gdLst/>
              <a:ahLst/>
              <a:cxnLst/>
              <a:rect l="l" t="t" r="r" b="b"/>
              <a:pathLst>
                <a:path w="3871" h="5299" extrusionOk="0">
                  <a:moveTo>
                    <a:pt x="3013" y="322"/>
                  </a:moveTo>
                  <a:lnTo>
                    <a:pt x="3013" y="1024"/>
                  </a:lnTo>
                  <a:cubicBezTo>
                    <a:pt x="3013" y="1143"/>
                    <a:pt x="2977" y="1250"/>
                    <a:pt x="2930" y="1358"/>
                  </a:cubicBezTo>
                  <a:lnTo>
                    <a:pt x="2847" y="1512"/>
                  </a:lnTo>
                  <a:cubicBezTo>
                    <a:pt x="2835" y="1548"/>
                    <a:pt x="2835" y="1560"/>
                    <a:pt x="2835" y="1596"/>
                  </a:cubicBezTo>
                  <a:lnTo>
                    <a:pt x="2835" y="1953"/>
                  </a:lnTo>
                  <a:cubicBezTo>
                    <a:pt x="2835" y="2203"/>
                    <a:pt x="2727" y="2429"/>
                    <a:pt x="2561" y="2608"/>
                  </a:cubicBezTo>
                  <a:cubicBezTo>
                    <a:pt x="2370" y="2763"/>
                    <a:pt x="2144" y="2858"/>
                    <a:pt x="1894" y="2858"/>
                  </a:cubicBezTo>
                  <a:cubicBezTo>
                    <a:pt x="1418" y="2846"/>
                    <a:pt x="1013" y="2405"/>
                    <a:pt x="1013" y="1905"/>
                  </a:cubicBezTo>
                  <a:lnTo>
                    <a:pt x="1013" y="1596"/>
                  </a:lnTo>
                  <a:cubicBezTo>
                    <a:pt x="1013" y="1560"/>
                    <a:pt x="1013" y="1548"/>
                    <a:pt x="1001" y="1512"/>
                  </a:cubicBezTo>
                  <a:lnTo>
                    <a:pt x="894" y="1310"/>
                  </a:lnTo>
                  <a:cubicBezTo>
                    <a:pt x="846" y="1239"/>
                    <a:pt x="834" y="1143"/>
                    <a:pt x="834" y="1072"/>
                  </a:cubicBezTo>
                  <a:lnTo>
                    <a:pt x="834" y="1060"/>
                  </a:lnTo>
                  <a:cubicBezTo>
                    <a:pt x="834" y="655"/>
                    <a:pt x="1168" y="322"/>
                    <a:pt x="1561" y="322"/>
                  </a:cubicBezTo>
                  <a:close/>
                  <a:moveTo>
                    <a:pt x="2299" y="3108"/>
                  </a:moveTo>
                  <a:cubicBezTo>
                    <a:pt x="2299" y="3155"/>
                    <a:pt x="2311" y="3215"/>
                    <a:pt x="2323" y="3263"/>
                  </a:cubicBezTo>
                  <a:lnTo>
                    <a:pt x="1918" y="3679"/>
                  </a:lnTo>
                  <a:lnTo>
                    <a:pt x="1537" y="3286"/>
                  </a:lnTo>
                  <a:cubicBezTo>
                    <a:pt x="1549" y="3263"/>
                    <a:pt x="1549" y="3227"/>
                    <a:pt x="1549" y="3179"/>
                  </a:cubicBezTo>
                  <a:lnTo>
                    <a:pt x="1549" y="3108"/>
                  </a:lnTo>
                  <a:cubicBezTo>
                    <a:pt x="1656" y="3144"/>
                    <a:pt x="1763" y="3167"/>
                    <a:pt x="1882" y="3167"/>
                  </a:cubicBezTo>
                  <a:lnTo>
                    <a:pt x="1918" y="3167"/>
                  </a:lnTo>
                  <a:cubicBezTo>
                    <a:pt x="2061" y="3167"/>
                    <a:pt x="2180" y="3155"/>
                    <a:pt x="2299" y="3108"/>
                  </a:cubicBezTo>
                  <a:close/>
                  <a:moveTo>
                    <a:pt x="1584" y="0"/>
                  </a:moveTo>
                  <a:cubicBezTo>
                    <a:pt x="1001" y="0"/>
                    <a:pt x="525" y="477"/>
                    <a:pt x="525" y="1060"/>
                  </a:cubicBezTo>
                  <a:lnTo>
                    <a:pt x="525" y="1072"/>
                  </a:lnTo>
                  <a:cubicBezTo>
                    <a:pt x="525" y="1203"/>
                    <a:pt x="549" y="1334"/>
                    <a:pt x="608" y="1453"/>
                  </a:cubicBezTo>
                  <a:lnTo>
                    <a:pt x="703" y="1620"/>
                  </a:lnTo>
                  <a:lnTo>
                    <a:pt x="703" y="1893"/>
                  </a:lnTo>
                  <a:cubicBezTo>
                    <a:pt x="703" y="2322"/>
                    <a:pt x="906" y="2703"/>
                    <a:pt x="1239" y="2941"/>
                  </a:cubicBezTo>
                  <a:lnTo>
                    <a:pt x="1239" y="3179"/>
                  </a:lnTo>
                  <a:cubicBezTo>
                    <a:pt x="1239" y="3215"/>
                    <a:pt x="1227" y="3239"/>
                    <a:pt x="1192" y="3239"/>
                  </a:cubicBezTo>
                  <a:lnTo>
                    <a:pt x="513" y="3441"/>
                  </a:lnTo>
                  <a:cubicBezTo>
                    <a:pt x="215" y="3525"/>
                    <a:pt x="1" y="3798"/>
                    <a:pt x="1" y="4108"/>
                  </a:cubicBezTo>
                  <a:lnTo>
                    <a:pt x="1" y="5132"/>
                  </a:lnTo>
                  <a:cubicBezTo>
                    <a:pt x="1" y="5227"/>
                    <a:pt x="72" y="5299"/>
                    <a:pt x="168" y="5299"/>
                  </a:cubicBezTo>
                  <a:cubicBezTo>
                    <a:pt x="251" y="5299"/>
                    <a:pt x="322" y="5227"/>
                    <a:pt x="322" y="5132"/>
                  </a:cubicBezTo>
                  <a:lnTo>
                    <a:pt x="322" y="4108"/>
                  </a:lnTo>
                  <a:cubicBezTo>
                    <a:pt x="322" y="3941"/>
                    <a:pt x="430" y="3798"/>
                    <a:pt x="596" y="3751"/>
                  </a:cubicBezTo>
                  <a:lnTo>
                    <a:pt x="1275" y="3560"/>
                  </a:lnTo>
                  <a:cubicBezTo>
                    <a:pt x="1311" y="3560"/>
                    <a:pt x="1323" y="3536"/>
                    <a:pt x="1358" y="3525"/>
                  </a:cubicBezTo>
                  <a:lnTo>
                    <a:pt x="1775" y="3941"/>
                  </a:lnTo>
                  <a:lnTo>
                    <a:pt x="1775" y="5120"/>
                  </a:lnTo>
                  <a:cubicBezTo>
                    <a:pt x="1775" y="5203"/>
                    <a:pt x="1846" y="5287"/>
                    <a:pt x="1930" y="5287"/>
                  </a:cubicBezTo>
                  <a:cubicBezTo>
                    <a:pt x="2025" y="5287"/>
                    <a:pt x="2096" y="5203"/>
                    <a:pt x="2096" y="5120"/>
                  </a:cubicBezTo>
                  <a:lnTo>
                    <a:pt x="2096" y="3941"/>
                  </a:lnTo>
                  <a:lnTo>
                    <a:pt x="2525" y="3513"/>
                  </a:lnTo>
                  <a:cubicBezTo>
                    <a:pt x="2573" y="3536"/>
                    <a:pt x="2620" y="3560"/>
                    <a:pt x="2680" y="3572"/>
                  </a:cubicBezTo>
                  <a:lnTo>
                    <a:pt x="3275" y="3751"/>
                  </a:lnTo>
                  <a:cubicBezTo>
                    <a:pt x="3442" y="3798"/>
                    <a:pt x="3537" y="3941"/>
                    <a:pt x="3537" y="4108"/>
                  </a:cubicBezTo>
                  <a:lnTo>
                    <a:pt x="3537" y="5132"/>
                  </a:lnTo>
                  <a:cubicBezTo>
                    <a:pt x="3537" y="5227"/>
                    <a:pt x="3620" y="5299"/>
                    <a:pt x="3704" y="5299"/>
                  </a:cubicBezTo>
                  <a:cubicBezTo>
                    <a:pt x="3799" y="5299"/>
                    <a:pt x="3870" y="5227"/>
                    <a:pt x="3870" y="5132"/>
                  </a:cubicBezTo>
                  <a:lnTo>
                    <a:pt x="3870" y="4108"/>
                  </a:lnTo>
                  <a:cubicBezTo>
                    <a:pt x="3870" y="3822"/>
                    <a:pt x="3668" y="3536"/>
                    <a:pt x="3370" y="3465"/>
                  </a:cubicBezTo>
                  <a:lnTo>
                    <a:pt x="2775" y="3286"/>
                  </a:lnTo>
                  <a:cubicBezTo>
                    <a:pt x="2692" y="3263"/>
                    <a:pt x="2632" y="3179"/>
                    <a:pt x="2632" y="3108"/>
                  </a:cubicBezTo>
                  <a:lnTo>
                    <a:pt x="2632" y="2977"/>
                  </a:lnTo>
                  <a:cubicBezTo>
                    <a:pt x="2692" y="2929"/>
                    <a:pt x="2739" y="2882"/>
                    <a:pt x="2799" y="2846"/>
                  </a:cubicBezTo>
                  <a:cubicBezTo>
                    <a:pt x="3037" y="2608"/>
                    <a:pt x="3168" y="2286"/>
                    <a:pt x="3168" y="1953"/>
                  </a:cubicBezTo>
                  <a:lnTo>
                    <a:pt x="3168" y="1631"/>
                  </a:lnTo>
                  <a:lnTo>
                    <a:pt x="3228" y="1501"/>
                  </a:lnTo>
                  <a:cubicBezTo>
                    <a:pt x="3311" y="1358"/>
                    <a:pt x="3347" y="1191"/>
                    <a:pt x="3347" y="1024"/>
                  </a:cubicBezTo>
                  <a:lnTo>
                    <a:pt x="3347" y="167"/>
                  </a:lnTo>
                  <a:cubicBezTo>
                    <a:pt x="3347" y="72"/>
                    <a:pt x="3275" y="0"/>
                    <a:pt x="31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14049;p88">
              <a:extLst>
                <a:ext uri="{FF2B5EF4-FFF2-40B4-BE49-F238E27FC236}">
                  <a16:creationId xmlns:a16="http://schemas.microsoft.com/office/drawing/2014/main" id="{44D71205-A5F0-E12E-E01C-96C4DA910AA5}"/>
                </a:ext>
              </a:extLst>
            </p:cNvPr>
            <p:cNvSpPr/>
            <p:nvPr/>
          </p:nvSpPr>
          <p:spPr>
            <a:xfrm>
              <a:off x="7670757" y="2551072"/>
              <a:ext cx="10248" cy="33005"/>
            </a:xfrm>
            <a:custGeom>
              <a:avLst/>
              <a:gdLst/>
              <a:ahLst/>
              <a:cxnLst/>
              <a:rect l="l" t="t" r="r" b="b"/>
              <a:pathLst>
                <a:path w="322" h="1037" extrusionOk="0">
                  <a:moveTo>
                    <a:pt x="155" y="1"/>
                  </a:moveTo>
                  <a:cubicBezTo>
                    <a:pt x="72" y="1"/>
                    <a:pt x="0" y="72"/>
                    <a:pt x="0" y="167"/>
                  </a:cubicBezTo>
                  <a:lnTo>
                    <a:pt x="0" y="882"/>
                  </a:lnTo>
                  <a:cubicBezTo>
                    <a:pt x="0" y="965"/>
                    <a:pt x="72" y="1036"/>
                    <a:pt x="155" y="1036"/>
                  </a:cubicBezTo>
                  <a:cubicBezTo>
                    <a:pt x="251" y="1036"/>
                    <a:pt x="322" y="965"/>
                    <a:pt x="322" y="882"/>
                  </a:cubicBezTo>
                  <a:lnTo>
                    <a:pt x="322" y="167"/>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14050;p88">
              <a:extLst>
                <a:ext uri="{FF2B5EF4-FFF2-40B4-BE49-F238E27FC236}">
                  <a16:creationId xmlns:a16="http://schemas.microsoft.com/office/drawing/2014/main" id="{B339C62C-9035-13B7-B59D-76389135AA2B}"/>
                </a:ext>
              </a:extLst>
            </p:cNvPr>
            <p:cNvSpPr/>
            <p:nvPr/>
          </p:nvSpPr>
          <p:spPr>
            <a:xfrm>
              <a:off x="7738963" y="2551072"/>
              <a:ext cx="10280" cy="33005"/>
            </a:xfrm>
            <a:custGeom>
              <a:avLst/>
              <a:gdLst/>
              <a:ahLst/>
              <a:cxnLst/>
              <a:rect l="l" t="t" r="r" b="b"/>
              <a:pathLst>
                <a:path w="323" h="1037" extrusionOk="0">
                  <a:moveTo>
                    <a:pt x="155" y="1"/>
                  </a:moveTo>
                  <a:cubicBezTo>
                    <a:pt x="72" y="1"/>
                    <a:pt x="1" y="72"/>
                    <a:pt x="1" y="167"/>
                  </a:cubicBezTo>
                  <a:lnTo>
                    <a:pt x="1" y="882"/>
                  </a:lnTo>
                  <a:cubicBezTo>
                    <a:pt x="1" y="965"/>
                    <a:pt x="72" y="1036"/>
                    <a:pt x="155" y="1036"/>
                  </a:cubicBezTo>
                  <a:cubicBezTo>
                    <a:pt x="251" y="1036"/>
                    <a:pt x="322" y="965"/>
                    <a:pt x="322" y="882"/>
                  </a:cubicBezTo>
                  <a:lnTo>
                    <a:pt x="322" y="167"/>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14051;p88">
              <a:extLst>
                <a:ext uri="{FF2B5EF4-FFF2-40B4-BE49-F238E27FC236}">
                  <a16:creationId xmlns:a16="http://schemas.microsoft.com/office/drawing/2014/main" id="{06EC3759-CADB-51E5-C91F-961C5FCD52EC}"/>
                </a:ext>
              </a:extLst>
            </p:cNvPr>
            <p:cNvSpPr/>
            <p:nvPr/>
          </p:nvSpPr>
          <p:spPr>
            <a:xfrm>
              <a:off x="7568432" y="2635956"/>
              <a:ext cx="45513" cy="15946"/>
            </a:xfrm>
            <a:custGeom>
              <a:avLst/>
              <a:gdLst/>
              <a:ahLst/>
              <a:cxnLst/>
              <a:rect l="l" t="t" r="r" b="b"/>
              <a:pathLst>
                <a:path w="1430" h="501" extrusionOk="0">
                  <a:moveTo>
                    <a:pt x="156" y="1"/>
                  </a:moveTo>
                  <a:cubicBezTo>
                    <a:pt x="72" y="1"/>
                    <a:pt x="1" y="72"/>
                    <a:pt x="1" y="155"/>
                  </a:cubicBezTo>
                  <a:cubicBezTo>
                    <a:pt x="1" y="251"/>
                    <a:pt x="72" y="322"/>
                    <a:pt x="156" y="322"/>
                  </a:cubicBezTo>
                  <a:cubicBezTo>
                    <a:pt x="358" y="322"/>
                    <a:pt x="894" y="358"/>
                    <a:pt x="1156" y="489"/>
                  </a:cubicBezTo>
                  <a:cubicBezTo>
                    <a:pt x="1191" y="501"/>
                    <a:pt x="1203" y="501"/>
                    <a:pt x="1227" y="501"/>
                  </a:cubicBezTo>
                  <a:cubicBezTo>
                    <a:pt x="1287" y="501"/>
                    <a:pt x="1346" y="477"/>
                    <a:pt x="1382" y="417"/>
                  </a:cubicBezTo>
                  <a:cubicBezTo>
                    <a:pt x="1430" y="334"/>
                    <a:pt x="1394" y="239"/>
                    <a:pt x="1310" y="191"/>
                  </a:cubicBezTo>
                  <a:cubicBezTo>
                    <a:pt x="918" y="1"/>
                    <a:pt x="19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14052;p88">
              <a:extLst>
                <a:ext uri="{FF2B5EF4-FFF2-40B4-BE49-F238E27FC236}">
                  <a16:creationId xmlns:a16="http://schemas.microsoft.com/office/drawing/2014/main" id="{AC6A8F78-A7AF-3F51-6D2B-14D5839697E5}"/>
                </a:ext>
              </a:extLst>
            </p:cNvPr>
            <p:cNvSpPr/>
            <p:nvPr/>
          </p:nvSpPr>
          <p:spPr>
            <a:xfrm>
              <a:off x="7529411" y="2607916"/>
              <a:ext cx="123172" cy="168654"/>
            </a:xfrm>
            <a:custGeom>
              <a:avLst/>
              <a:gdLst/>
              <a:ahLst/>
              <a:cxnLst/>
              <a:rect l="l" t="t" r="r" b="b"/>
              <a:pathLst>
                <a:path w="3870" h="5299" extrusionOk="0">
                  <a:moveTo>
                    <a:pt x="3025" y="310"/>
                  </a:moveTo>
                  <a:lnTo>
                    <a:pt x="3025" y="1013"/>
                  </a:lnTo>
                  <a:cubicBezTo>
                    <a:pt x="3025" y="1132"/>
                    <a:pt x="2989" y="1239"/>
                    <a:pt x="2953" y="1334"/>
                  </a:cubicBezTo>
                  <a:lnTo>
                    <a:pt x="2858" y="1501"/>
                  </a:lnTo>
                  <a:cubicBezTo>
                    <a:pt x="2846" y="1536"/>
                    <a:pt x="2846" y="1548"/>
                    <a:pt x="2846" y="1572"/>
                  </a:cubicBezTo>
                  <a:lnTo>
                    <a:pt x="2846" y="1929"/>
                  </a:lnTo>
                  <a:cubicBezTo>
                    <a:pt x="2834" y="2191"/>
                    <a:pt x="2727" y="2406"/>
                    <a:pt x="2560" y="2584"/>
                  </a:cubicBezTo>
                  <a:cubicBezTo>
                    <a:pt x="2392" y="2753"/>
                    <a:pt x="2170" y="2847"/>
                    <a:pt x="1945" y="2847"/>
                  </a:cubicBezTo>
                  <a:cubicBezTo>
                    <a:pt x="1932" y="2847"/>
                    <a:pt x="1919" y="2847"/>
                    <a:pt x="1905" y="2846"/>
                  </a:cubicBezTo>
                  <a:cubicBezTo>
                    <a:pt x="1429" y="2822"/>
                    <a:pt x="1024" y="2394"/>
                    <a:pt x="1024" y="1894"/>
                  </a:cubicBezTo>
                  <a:lnTo>
                    <a:pt x="1024" y="1572"/>
                  </a:lnTo>
                  <a:cubicBezTo>
                    <a:pt x="1024" y="1548"/>
                    <a:pt x="1024" y="1536"/>
                    <a:pt x="1012" y="1501"/>
                  </a:cubicBezTo>
                  <a:lnTo>
                    <a:pt x="905" y="1298"/>
                  </a:lnTo>
                  <a:cubicBezTo>
                    <a:pt x="870" y="1215"/>
                    <a:pt x="846" y="1132"/>
                    <a:pt x="846" y="1060"/>
                  </a:cubicBezTo>
                  <a:lnTo>
                    <a:pt x="846" y="1036"/>
                  </a:lnTo>
                  <a:cubicBezTo>
                    <a:pt x="846" y="643"/>
                    <a:pt x="1179" y="310"/>
                    <a:pt x="1584" y="310"/>
                  </a:cubicBezTo>
                  <a:close/>
                  <a:moveTo>
                    <a:pt x="2298" y="3096"/>
                  </a:moveTo>
                  <a:lnTo>
                    <a:pt x="2298" y="3156"/>
                  </a:lnTo>
                  <a:cubicBezTo>
                    <a:pt x="2298" y="3179"/>
                    <a:pt x="2298" y="3215"/>
                    <a:pt x="2310" y="3263"/>
                  </a:cubicBezTo>
                  <a:lnTo>
                    <a:pt x="1917" y="3656"/>
                  </a:lnTo>
                  <a:lnTo>
                    <a:pt x="1536" y="3275"/>
                  </a:lnTo>
                  <a:cubicBezTo>
                    <a:pt x="1548" y="3239"/>
                    <a:pt x="1548" y="3215"/>
                    <a:pt x="1548" y="3168"/>
                  </a:cubicBezTo>
                  <a:lnTo>
                    <a:pt x="1548" y="3096"/>
                  </a:lnTo>
                  <a:cubicBezTo>
                    <a:pt x="1655" y="3120"/>
                    <a:pt x="1763" y="3156"/>
                    <a:pt x="1882" y="3156"/>
                  </a:cubicBezTo>
                  <a:lnTo>
                    <a:pt x="1917" y="3156"/>
                  </a:lnTo>
                  <a:cubicBezTo>
                    <a:pt x="2036" y="3156"/>
                    <a:pt x="2179" y="3132"/>
                    <a:pt x="2298" y="3096"/>
                  </a:cubicBezTo>
                  <a:close/>
                  <a:moveTo>
                    <a:pt x="1584" y="1"/>
                  </a:moveTo>
                  <a:cubicBezTo>
                    <a:pt x="1001" y="1"/>
                    <a:pt x="524" y="477"/>
                    <a:pt x="524" y="1060"/>
                  </a:cubicBezTo>
                  <a:lnTo>
                    <a:pt x="524" y="1072"/>
                  </a:lnTo>
                  <a:cubicBezTo>
                    <a:pt x="524" y="1203"/>
                    <a:pt x="548" y="1334"/>
                    <a:pt x="608" y="1453"/>
                  </a:cubicBezTo>
                  <a:lnTo>
                    <a:pt x="703" y="1620"/>
                  </a:lnTo>
                  <a:lnTo>
                    <a:pt x="703" y="1894"/>
                  </a:lnTo>
                  <a:cubicBezTo>
                    <a:pt x="703" y="2322"/>
                    <a:pt x="905" y="2703"/>
                    <a:pt x="1239" y="2941"/>
                  </a:cubicBezTo>
                  <a:lnTo>
                    <a:pt x="1239" y="3179"/>
                  </a:lnTo>
                  <a:cubicBezTo>
                    <a:pt x="1239" y="3215"/>
                    <a:pt x="1227" y="3239"/>
                    <a:pt x="1191" y="3239"/>
                  </a:cubicBezTo>
                  <a:lnTo>
                    <a:pt x="512" y="3441"/>
                  </a:lnTo>
                  <a:cubicBezTo>
                    <a:pt x="215" y="3525"/>
                    <a:pt x="0" y="3799"/>
                    <a:pt x="0" y="4108"/>
                  </a:cubicBezTo>
                  <a:lnTo>
                    <a:pt x="0" y="5132"/>
                  </a:lnTo>
                  <a:cubicBezTo>
                    <a:pt x="0" y="5227"/>
                    <a:pt x="72" y="5299"/>
                    <a:pt x="167" y="5299"/>
                  </a:cubicBezTo>
                  <a:cubicBezTo>
                    <a:pt x="250" y="5299"/>
                    <a:pt x="322" y="5227"/>
                    <a:pt x="322" y="5132"/>
                  </a:cubicBezTo>
                  <a:lnTo>
                    <a:pt x="322" y="4108"/>
                  </a:lnTo>
                  <a:cubicBezTo>
                    <a:pt x="322" y="3941"/>
                    <a:pt x="429" y="3799"/>
                    <a:pt x="596" y="3751"/>
                  </a:cubicBezTo>
                  <a:lnTo>
                    <a:pt x="1274" y="3560"/>
                  </a:lnTo>
                  <a:cubicBezTo>
                    <a:pt x="1310" y="3560"/>
                    <a:pt x="1322" y="3537"/>
                    <a:pt x="1358" y="3525"/>
                  </a:cubicBezTo>
                  <a:lnTo>
                    <a:pt x="1774" y="3941"/>
                  </a:lnTo>
                  <a:lnTo>
                    <a:pt x="1774" y="5120"/>
                  </a:lnTo>
                  <a:cubicBezTo>
                    <a:pt x="1774" y="5204"/>
                    <a:pt x="1846" y="5287"/>
                    <a:pt x="1929" y="5287"/>
                  </a:cubicBezTo>
                  <a:cubicBezTo>
                    <a:pt x="2025" y="5287"/>
                    <a:pt x="2096" y="5204"/>
                    <a:pt x="2096" y="5120"/>
                  </a:cubicBezTo>
                  <a:lnTo>
                    <a:pt x="2096" y="3941"/>
                  </a:lnTo>
                  <a:lnTo>
                    <a:pt x="2513" y="3525"/>
                  </a:lnTo>
                  <a:cubicBezTo>
                    <a:pt x="2548" y="3537"/>
                    <a:pt x="2560" y="3537"/>
                    <a:pt x="2584" y="3560"/>
                  </a:cubicBezTo>
                  <a:lnTo>
                    <a:pt x="3275" y="3751"/>
                  </a:lnTo>
                  <a:cubicBezTo>
                    <a:pt x="3441" y="3799"/>
                    <a:pt x="3537" y="3941"/>
                    <a:pt x="3537" y="4108"/>
                  </a:cubicBezTo>
                  <a:lnTo>
                    <a:pt x="3537" y="5132"/>
                  </a:lnTo>
                  <a:cubicBezTo>
                    <a:pt x="3537" y="5227"/>
                    <a:pt x="3620" y="5299"/>
                    <a:pt x="3703" y="5299"/>
                  </a:cubicBezTo>
                  <a:cubicBezTo>
                    <a:pt x="3799" y="5299"/>
                    <a:pt x="3870" y="5227"/>
                    <a:pt x="3870" y="5132"/>
                  </a:cubicBezTo>
                  <a:lnTo>
                    <a:pt x="3870" y="4108"/>
                  </a:lnTo>
                  <a:cubicBezTo>
                    <a:pt x="3870" y="3810"/>
                    <a:pt x="3668" y="3537"/>
                    <a:pt x="3370" y="3453"/>
                  </a:cubicBezTo>
                  <a:lnTo>
                    <a:pt x="2679" y="3263"/>
                  </a:lnTo>
                  <a:cubicBezTo>
                    <a:pt x="2656" y="3239"/>
                    <a:pt x="2632" y="3227"/>
                    <a:pt x="2632" y="3203"/>
                  </a:cubicBezTo>
                  <a:lnTo>
                    <a:pt x="2632" y="2977"/>
                  </a:lnTo>
                  <a:cubicBezTo>
                    <a:pt x="2691" y="2929"/>
                    <a:pt x="2739" y="2882"/>
                    <a:pt x="2798" y="2846"/>
                  </a:cubicBezTo>
                  <a:cubicBezTo>
                    <a:pt x="3037" y="2608"/>
                    <a:pt x="3168" y="2287"/>
                    <a:pt x="3168" y="1953"/>
                  </a:cubicBezTo>
                  <a:lnTo>
                    <a:pt x="3168" y="1632"/>
                  </a:lnTo>
                  <a:lnTo>
                    <a:pt x="3227" y="1501"/>
                  </a:lnTo>
                  <a:cubicBezTo>
                    <a:pt x="3310" y="1358"/>
                    <a:pt x="3346" y="1191"/>
                    <a:pt x="3346" y="1024"/>
                  </a:cubicBezTo>
                  <a:lnTo>
                    <a:pt x="3346" y="167"/>
                  </a:lnTo>
                  <a:cubicBezTo>
                    <a:pt x="3346" y="72"/>
                    <a:pt x="3275" y="1"/>
                    <a:pt x="3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14053;p88">
              <a:extLst>
                <a:ext uri="{FF2B5EF4-FFF2-40B4-BE49-F238E27FC236}">
                  <a16:creationId xmlns:a16="http://schemas.microsoft.com/office/drawing/2014/main" id="{CC9B9AE2-2675-7053-5F74-3616586C5075}"/>
                </a:ext>
              </a:extLst>
            </p:cNvPr>
            <p:cNvSpPr/>
            <p:nvPr/>
          </p:nvSpPr>
          <p:spPr>
            <a:xfrm>
              <a:off x="7551754" y="2743946"/>
              <a:ext cx="10280" cy="33005"/>
            </a:xfrm>
            <a:custGeom>
              <a:avLst/>
              <a:gdLst/>
              <a:ahLst/>
              <a:cxnLst/>
              <a:rect l="l" t="t" r="r" b="b"/>
              <a:pathLst>
                <a:path w="323" h="1037" extrusionOk="0">
                  <a:moveTo>
                    <a:pt x="168" y="1"/>
                  </a:moveTo>
                  <a:cubicBezTo>
                    <a:pt x="72" y="1"/>
                    <a:pt x="1" y="72"/>
                    <a:pt x="1" y="156"/>
                  </a:cubicBezTo>
                  <a:lnTo>
                    <a:pt x="1" y="870"/>
                  </a:lnTo>
                  <a:cubicBezTo>
                    <a:pt x="1" y="965"/>
                    <a:pt x="72" y="1037"/>
                    <a:pt x="168" y="1037"/>
                  </a:cubicBezTo>
                  <a:cubicBezTo>
                    <a:pt x="251" y="1037"/>
                    <a:pt x="322" y="965"/>
                    <a:pt x="322" y="870"/>
                  </a:cubicBezTo>
                  <a:lnTo>
                    <a:pt x="322" y="156"/>
                  </a:lnTo>
                  <a:cubicBezTo>
                    <a:pt x="322" y="72"/>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14054;p88">
              <a:extLst>
                <a:ext uri="{FF2B5EF4-FFF2-40B4-BE49-F238E27FC236}">
                  <a16:creationId xmlns:a16="http://schemas.microsoft.com/office/drawing/2014/main" id="{1545E094-58F7-2630-3EB8-389B94F6B768}"/>
                </a:ext>
              </a:extLst>
            </p:cNvPr>
            <p:cNvSpPr/>
            <p:nvPr/>
          </p:nvSpPr>
          <p:spPr>
            <a:xfrm>
              <a:off x="7619610"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14055;p88">
              <a:extLst>
                <a:ext uri="{FF2B5EF4-FFF2-40B4-BE49-F238E27FC236}">
                  <a16:creationId xmlns:a16="http://schemas.microsoft.com/office/drawing/2014/main" id="{8F7F94C6-93F9-8580-9FF3-5BEE073FF99B}"/>
                </a:ext>
              </a:extLst>
            </p:cNvPr>
            <p:cNvSpPr/>
            <p:nvPr/>
          </p:nvSpPr>
          <p:spPr>
            <a:xfrm>
              <a:off x="7773464" y="2584427"/>
              <a:ext cx="111810" cy="192525"/>
            </a:xfrm>
            <a:custGeom>
              <a:avLst/>
              <a:gdLst/>
              <a:ahLst/>
              <a:cxnLst/>
              <a:rect l="l" t="t" r="r" b="b"/>
              <a:pathLst>
                <a:path w="3513" h="6049" extrusionOk="0">
                  <a:moveTo>
                    <a:pt x="1738" y="346"/>
                  </a:moveTo>
                  <a:cubicBezTo>
                    <a:pt x="2036" y="346"/>
                    <a:pt x="2286" y="560"/>
                    <a:pt x="2286" y="810"/>
                  </a:cubicBezTo>
                  <a:lnTo>
                    <a:pt x="2286" y="846"/>
                  </a:lnTo>
                  <a:cubicBezTo>
                    <a:pt x="2131" y="762"/>
                    <a:pt x="1929" y="739"/>
                    <a:pt x="1738" y="739"/>
                  </a:cubicBezTo>
                  <a:cubicBezTo>
                    <a:pt x="1548" y="739"/>
                    <a:pt x="1369" y="786"/>
                    <a:pt x="1191" y="846"/>
                  </a:cubicBezTo>
                  <a:lnTo>
                    <a:pt x="1191" y="810"/>
                  </a:lnTo>
                  <a:cubicBezTo>
                    <a:pt x="1203" y="560"/>
                    <a:pt x="1441" y="346"/>
                    <a:pt x="1738" y="346"/>
                  </a:cubicBezTo>
                  <a:close/>
                  <a:moveTo>
                    <a:pt x="1738" y="1048"/>
                  </a:moveTo>
                  <a:cubicBezTo>
                    <a:pt x="2334" y="1048"/>
                    <a:pt x="2822" y="1536"/>
                    <a:pt x="2822" y="2132"/>
                  </a:cubicBezTo>
                  <a:cubicBezTo>
                    <a:pt x="2822"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05" y="2346"/>
                    <a:pt x="1465" y="2239"/>
                    <a:pt x="1500" y="2167"/>
                  </a:cubicBezTo>
                  <a:cubicBezTo>
                    <a:pt x="1786" y="2251"/>
                    <a:pt x="2358" y="2465"/>
                    <a:pt x="2631" y="2834"/>
                  </a:cubicBezTo>
                  <a:cubicBezTo>
                    <a:pt x="2560" y="3263"/>
                    <a:pt x="2191" y="3584"/>
                    <a:pt x="1738" y="3584"/>
                  </a:cubicBezTo>
                  <a:cubicBezTo>
                    <a:pt x="1274" y="3584"/>
                    <a:pt x="893" y="3239"/>
                    <a:pt x="845" y="2774"/>
                  </a:cubicBezTo>
                  <a:cubicBezTo>
                    <a:pt x="845" y="2751"/>
                    <a:pt x="834" y="2727"/>
                    <a:pt x="822" y="2703"/>
                  </a:cubicBezTo>
                  <a:cubicBezTo>
                    <a:pt x="714" y="2536"/>
                    <a:pt x="655" y="2334"/>
                    <a:pt x="655" y="2132"/>
                  </a:cubicBezTo>
                  <a:cubicBezTo>
                    <a:pt x="655" y="1536"/>
                    <a:pt x="1143" y="1048"/>
                    <a:pt x="1738" y="1048"/>
                  </a:cubicBezTo>
                  <a:close/>
                  <a:moveTo>
                    <a:pt x="2131" y="3846"/>
                  </a:moveTo>
                  <a:lnTo>
                    <a:pt x="2131" y="4025"/>
                  </a:lnTo>
                  <a:cubicBezTo>
                    <a:pt x="2131" y="4084"/>
                    <a:pt x="2143" y="4144"/>
                    <a:pt x="2167" y="4191"/>
                  </a:cubicBezTo>
                  <a:lnTo>
                    <a:pt x="1988" y="4334"/>
                  </a:lnTo>
                  <a:cubicBezTo>
                    <a:pt x="1917" y="4400"/>
                    <a:pt x="1825" y="4432"/>
                    <a:pt x="1734" y="4432"/>
                  </a:cubicBezTo>
                  <a:cubicBezTo>
                    <a:pt x="1643" y="4432"/>
                    <a:pt x="1554" y="4400"/>
                    <a:pt x="1488" y="4334"/>
                  </a:cubicBezTo>
                  <a:lnTo>
                    <a:pt x="1334" y="4191"/>
                  </a:lnTo>
                  <a:cubicBezTo>
                    <a:pt x="1369" y="4144"/>
                    <a:pt x="1381" y="4084"/>
                    <a:pt x="1381" y="4025"/>
                  </a:cubicBezTo>
                  <a:lnTo>
                    <a:pt x="1381" y="3846"/>
                  </a:lnTo>
                  <a:cubicBezTo>
                    <a:pt x="1500" y="3870"/>
                    <a:pt x="1619" y="3906"/>
                    <a:pt x="1750" y="3906"/>
                  </a:cubicBezTo>
                  <a:cubicBezTo>
                    <a:pt x="1893" y="3906"/>
                    <a:pt x="2012" y="3894"/>
                    <a:pt x="2131" y="3846"/>
                  </a:cubicBezTo>
                  <a:close/>
                  <a:moveTo>
                    <a:pt x="1750" y="0"/>
                  </a:moveTo>
                  <a:cubicBezTo>
                    <a:pt x="1274" y="0"/>
                    <a:pt x="881" y="358"/>
                    <a:pt x="881" y="798"/>
                  </a:cubicBezTo>
                  <a:cubicBezTo>
                    <a:pt x="881" y="869"/>
                    <a:pt x="893" y="929"/>
                    <a:pt x="905" y="1000"/>
                  </a:cubicBezTo>
                  <a:cubicBezTo>
                    <a:pt x="560" y="1250"/>
                    <a:pt x="345" y="1667"/>
                    <a:pt x="345" y="2132"/>
                  </a:cubicBezTo>
                  <a:cubicBezTo>
                    <a:pt x="345" y="2382"/>
                    <a:pt x="405" y="2632"/>
                    <a:pt x="536" y="2834"/>
                  </a:cubicBezTo>
                  <a:cubicBezTo>
                    <a:pt x="583" y="3191"/>
                    <a:pt x="774" y="3489"/>
                    <a:pt x="1060" y="3679"/>
                  </a:cubicBezTo>
                  <a:lnTo>
                    <a:pt x="1060" y="4025"/>
                  </a:lnTo>
                  <a:lnTo>
                    <a:pt x="1060" y="4037"/>
                  </a:lnTo>
                  <a:lnTo>
                    <a:pt x="381" y="4382"/>
                  </a:lnTo>
                  <a:cubicBezTo>
                    <a:pt x="143" y="4501"/>
                    <a:pt x="0" y="4739"/>
                    <a:pt x="0" y="5013"/>
                  </a:cubicBezTo>
                  <a:lnTo>
                    <a:pt x="0" y="5882"/>
                  </a:lnTo>
                  <a:cubicBezTo>
                    <a:pt x="0" y="5977"/>
                    <a:pt x="72" y="6049"/>
                    <a:pt x="167" y="6049"/>
                  </a:cubicBezTo>
                  <a:cubicBezTo>
                    <a:pt x="250" y="6049"/>
                    <a:pt x="322" y="5977"/>
                    <a:pt x="322" y="5882"/>
                  </a:cubicBezTo>
                  <a:lnTo>
                    <a:pt x="322" y="5013"/>
                  </a:lnTo>
                  <a:cubicBezTo>
                    <a:pt x="322" y="4870"/>
                    <a:pt x="393" y="4739"/>
                    <a:pt x="536" y="4679"/>
                  </a:cubicBezTo>
                  <a:lnTo>
                    <a:pt x="1084" y="4394"/>
                  </a:lnTo>
                  <a:lnTo>
                    <a:pt x="1274" y="4572"/>
                  </a:lnTo>
                  <a:cubicBezTo>
                    <a:pt x="1417" y="4715"/>
                    <a:pt x="1584" y="4775"/>
                    <a:pt x="1750" y="4775"/>
                  </a:cubicBezTo>
                  <a:cubicBezTo>
                    <a:pt x="1929" y="4775"/>
                    <a:pt x="2096" y="4715"/>
                    <a:pt x="2227" y="4572"/>
                  </a:cubicBezTo>
                  <a:lnTo>
                    <a:pt x="2429" y="4394"/>
                  </a:lnTo>
                  <a:lnTo>
                    <a:pt x="2977" y="4679"/>
                  </a:lnTo>
                  <a:cubicBezTo>
                    <a:pt x="3096" y="4739"/>
                    <a:pt x="3179" y="4870"/>
                    <a:pt x="3179" y="5013"/>
                  </a:cubicBezTo>
                  <a:lnTo>
                    <a:pt x="3179" y="5882"/>
                  </a:lnTo>
                  <a:cubicBezTo>
                    <a:pt x="3179" y="5977"/>
                    <a:pt x="3262" y="6049"/>
                    <a:pt x="3346" y="6049"/>
                  </a:cubicBezTo>
                  <a:cubicBezTo>
                    <a:pt x="3441" y="6049"/>
                    <a:pt x="3512" y="5977"/>
                    <a:pt x="3512" y="5882"/>
                  </a:cubicBezTo>
                  <a:lnTo>
                    <a:pt x="3512" y="5013"/>
                  </a:lnTo>
                  <a:cubicBezTo>
                    <a:pt x="3512" y="4739"/>
                    <a:pt x="3358" y="4501"/>
                    <a:pt x="3120"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41" y="1262"/>
                    <a:pt x="2608" y="1000"/>
                  </a:cubicBezTo>
                  <a:cubicBezTo>
                    <a:pt x="2619" y="941"/>
                    <a:pt x="2631" y="869"/>
                    <a:pt x="2631" y="798"/>
                  </a:cubicBezTo>
                  <a:cubicBezTo>
                    <a:pt x="2631" y="369"/>
                    <a:pt x="2227" y="0"/>
                    <a:pt x="17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14056;p88">
              <a:extLst>
                <a:ext uri="{FF2B5EF4-FFF2-40B4-BE49-F238E27FC236}">
                  <a16:creationId xmlns:a16="http://schemas.microsoft.com/office/drawing/2014/main" id="{2A69C117-1237-B986-14D0-387897A4D022}"/>
                </a:ext>
              </a:extLst>
            </p:cNvPr>
            <p:cNvSpPr/>
            <p:nvPr/>
          </p:nvSpPr>
          <p:spPr>
            <a:xfrm>
              <a:off x="7795043" y="2750789"/>
              <a:ext cx="11012" cy="26162"/>
            </a:xfrm>
            <a:custGeom>
              <a:avLst/>
              <a:gdLst/>
              <a:ahLst/>
              <a:cxnLst/>
              <a:rect l="l" t="t" r="r" b="b"/>
              <a:pathLst>
                <a:path w="346" h="822" extrusionOk="0">
                  <a:moveTo>
                    <a:pt x="167" y="0"/>
                  </a:moveTo>
                  <a:cubicBezTo>
                    <a:pt x="84" y="0"/>
                    <a:pt x="1" y="83"/>
                    <a:pt x="1" y="167"/>
                  </a:cubicBezTo>
                  <a:lnTo>
                    <a:pt x="1" y="655"/>
                  </a:lnTo>
                  <a:cubicBezTo>
                    <a:pt x="1" y="750"/>
                    <a:pt x="84" y="822"/>
                    <a:pt x="167" y="822"/>
                  </a:cubicBezTo>
                  <a:cubicBezTo>
                    <a:pt x="263" y="822"/>
                    <a:pt x="334" y="750"/>
                    <a:pt x="334" y="655"/>
                  </a:cubicBezTo>
                  <a:lnTo>
                    <a:pt x="334" y="167"/>
                  </a:lnTo>
                  <a:cubicBezTo>
                    <a:pt x="346" y="83"/>
                    <a:pt x="275"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14057;p88">
              <a:extLst>
                <a:ext uri="{FF2B5EF4-FFF2-40B4-BE49-F238E27FC236}">
                  <a16:creationId xmlns:a16="http://schemas.microsoft.com/office/drawing/2014/main" id="{B2FAFAFA-31F6-DC5F-9FC5-0B73F1F7AEFB}"/>
                </a:ext>
              </a:extLst>
            </p:cNvPr>
            <p:cNvSpPr/>
            <p:nvPr/>
          </p:nvSpPr>
          <p:spPr>
            <a:xfrm>
              <a:off x="7851887" y="2750789"/>
              <a:ext cx="10662" cy="26162"/>
            </a:xfrm>
            <a:custGeom>
              <a:avLst/>
              <a:gdLst/>
              <a:ahLst/>
              <a:cxnLst/>
              <a:rect l="l" t="t" r="r" b="b"/>
              <a:pathLst>
                <a:path w="335" h="822" extrusionOk="0">
                  <a:moveTo>
                    <a:pt x="167" y="0"/>
                  </a:moveTo>
                  <a:cubicBezTo>
                    <a:pt x="84" y="0"/>
                    <a:pt x="1" y="83"/>
                    <a:pt x="1" y="167"/>
                  </a:cubicBezTo>
                  <a:lnTo>
                    <a:pt x="1" y="655"/>
                  </a:lnTo>
                  <a:cubicBezTo>
                    <a:pt x="1" y="750"/>
                    <a:pt x="84" y="822"/>
                    <a:pt x="167" y="822"/>
                  </a:cubicBezTo>
                  <a:cubicBezTo>
                    <a:pt x="263" y="822"/>
                    <a:pt x="334" y="750"/>
                    <a:pt x="334" y="655"/>
                  </a:cubicBezTo>
                  <a:lnTo>
                    <a:pt x="334" y="167"/>
                  </a:lnTo>
                  <a:cubicBezTo>
                    <a:pt x="334" y="83"/>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14058;p88">
              <a:extLst>
                <a:ext uri="{FF2B5EF4-FFF2-40B4-BE49-F238E27FC236}">
                  <a16:creationId xmlns:a16="http://schemas.microsoft.com/office/drawing/2014/main" id="{001E86BD-27EA-4DDE-5FB3-0E5B7FC5E414}"/>
                </a:ext>
              </a:extLst>
            </p:cNvPr>
            <p:cNvSpPr/>
            <p:nvPr/>
          </p:nvSpPr>
          <p:spPr>
            <a:xfrm>
              <a:off x="7641189" y="2595789"/>
              <a:ext cx="136826" cy="113147"/>
            </a:xfrm>
            <a:custGeom>
              <a:avLst/>
              <a:gdLst/>
              <a:ahLst/>
              <a:cxnLst/>
              <a:rect l="l" t="t" r="r" b="b"/>
              <a:pathLst>
                <a:path w="4299" h="3555" extrusionOk="0">
                  <a:moveTo>
                    <a:pt x="2156" y="1"/>
                  </a:moveTo>
                  <a:cubicBezTo>
                    <a:pt x="2072" y="1"/>
                    <a:pt x="2001" y="84"/>
                    <a:pt x="2001" y="167"/>
                  </a:cubicBezTo>
                  <a:lnTo>
                    <a:pt x="2001" y="2048"/>
                  </a:lnTo>
                  <a:lnTo>
                    <a:pt x="108" y="3251"/>
                  </a:lnTo>
                  <a:cubicBezTo>
                    <a:pt x="37" y="3299"/>
                    <a:pt x="1" y="3406"/>
                    <a:pt x="60" y="3477"/>
                  </a:cubicBezTo>
                  <a:cubicBezTo>
                    <a:pt x="91" y="3523"/>
                    <a:pt x="147" y="3555"/>
                    <a:pt x="202" y="3555"/>
                  </a:cubicBezTo>
                  <a:cubicBezTo>
                    <a:pt x="232" y="3555"/>
                    <a:pt x="261" y="3546"/>
                    <a:pt x="287" y="3525"/>
                  </a:cubicBezTo>
                  <a:lnTo>
                    <a:pt x="2156" y="2334"/>
                  </a:lnTo>
                  <a:lnTo>
                    <a:pt x="4037" y="3525"/>
                  </a:lnTo>
                  <a:cubicBezTo>
                    <a:pt x="4061" y="3537"/>
                    <a:pt x="4097" y="3549"/>
                    <a:pt x="4120" y="3549"/>
                  </a:cubicBezTo>
                  <a:cubicBezTo>
                    <a:pt x="4180" y="3549"/>
                    <a:pt x="4228" y="3525"/>
                    <a:pt x="4263" y="3477"/>
                  </a:cubicBezTo>
                  <a:cubicBezTo>
                    <a:pt x="4299" y="3406"/>
                    <a:pt x="4287" y="3299"/>
                    <a:pt x="4216" y="3251"/>
                  </a:cubicBezTo>
                  <a:lnTo>
                    <a:pt x="2323" y="2048"/>
                  </a:lnTo>
                  <a:lnTo>
                    <a:pt x="2323" y="167"/>
                  </a:lnTo>
                  <a:cubicBezTo>
                    <a:pt x="2323" y="84"/>
                    <a:pt x="2251" y="1"/>
                    <a:pt x="2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14059;p88">
            <a:extLst>
              <a:ext uri="{FF2B5EF4-FFF2-40B4-BE49-F238E27FC236}">
                <a16:creationId xmlns:a16="http://schemas.microsoft.com/office/drawing/2014/main" id="{0E128293-141F-5520-F18C-8A879D41192A}"/>
              </a:ext>
            </a:extLst>
          </p:cNvPr>
          <p:cNvGrpSpPr/>
          <p:nvPr/>
        </p:nvGrpSpPr>
        <p:grpSpPr>
          <a:xfrm>
            <a:off x="1776356" y="2912199"/>
            <a:ext cx="728524" cy="533251"/>
            <a:chOff x="5733194" y="2431718"/>
            <a:chExt cx="446826" cy="327059"/>
          </a:xfrm>
          <a:solidFill>
            <a:srgbClr val="8E1438"/>
          </a:solidFill>
        </p:grpSpPr>
        <p:sp>
          <p:nvSpPr>
            <p:cNvPr id="738" name="Google Shape;14060;p88">
              <a:extLst>
                <a:ext uri="{FF2B5EF4-FFF2-40B4-BE49-F238E27FC236}">
                  <a16:creationId xmlns:a16="http://schemas.microsoft.com/office/drawing/2014/main" id="{585FCD29-7E01-23D0-BB12-520E4A61C73C}"/>
                </a:ext>
              </a:extLst>
            </p:cNvPr>
            <p:cNvSpPr/>
            <p:nvPr/>
          </p:nvSpPr>
          <p:spPr>
            <a:xfrm>
              <a:off x="6032946" y="2474145"/>
              <a:ext cx="56112" cy="20115"/>
            </a:xfrm>
            <a:custGeom>
              <a:avLst/>
              <a:gdLst/>
              <a:ahLst/>
              <a:cxnLst/>
              <a:rect l="l" t="t" r="r" b="b"/>
              <a:pathLst>
                <a:path w="1763" h="632" extrusionOk="0">
                  <a:moveTo>
                    <a:pt x="215" y="1"/>
                  </a:moveTo>
                  <a:cubicBezTo>
                    <a:pt x="96" y="1"/>
                    <a:pt x="1" y="96"/>
                    <a:pt x="1" y="215"/>
                  </a:cubicBezTo>
                  <a:cubicBezTo>
                    <a:pt x="1" y="334"/>
                    <a:pt x="96" y="417"/>
                    <a:pt x="215" y="417"/>
                  </a:cubicBezTo>
                  <a:cubicBezTo>
                    <a:pt x="441" y="417"/>
                    <a:pt x="1108" y="453"/>
                    <a:pt x="1429" y="620"/>
                  </a:cubicBezTo>
                  <a:cubicBezTo>
                    <a:pt x="1465" y="632"/>
                    <a:pt x="1489" y="632"/>
                    <a:pt x="1525" y="632"/>
                  </a:cubicBezTo>
                  <a:cubicBezTo>
                    <a:pt x="1596" y="632"/>
                    <a:pt x="1668" y="584"/>
                    <a:pt x="1703" y="513"/>
                  </a:cubicBezTo>
                  <a:cubicBezTo>
                    <a:pt x="1763" y="417"/>
                    <a:pt x="1727" y="298"/>
                    <a:pt x="1632" y="239"/>
                  </a:cubicBezTo>
                  <a:cubicBezTo>
                    <a:pt x="1156" y="1"/>
                    <a:pt x="263"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14061;p88">
              <a:extLst>
                <a:ext uri="{FF2B5EF4-FFF2-40B4-BE49-F238E27FC236}">
                  <a16:creationId xmlns:a16="http://schemas.microsoft.com/office/drawing/2014/main" id="{0F7EC4FD-A08C-E4D4-1502-182BAB2FEBF4}"/>
                </a:ext>
              </a:extLst>
            </p:cNvPr>
            <p:cNvSpPr/>
            <p:nvPr/>
          </p:nvSpPr>
          <p:spPr>
            <a:xfrm>
              <a:off x="5733194" y="2431718"/>
              <a:ext cx="446826" cy="327059"/>
            </a:xfrm>
            <a:custGeom>
              <a:avLst/>
              <a:gdLst/>
              <a:ahLst/>
              <a:cxnLst/>
              <a:rect l="l" t="t" r="r" b="b"/>
              <a:pathLst>
                <a:path w="14039" h="10276" extrusionOk="0">
                  <a:moveTo>
                    <a:pt x="11621" y="655"/>
                  </a:moveTo>
                  <a:lnTo>
                    <a:pt x="11621" y="1500"/>
                  </a:lnTo>
                  <a:cubicBezTo>
                    <a:pt x="11621" y="1631"/>
                    <a:pt x="11598" y="1762"/>
                    <a:pt x="11538" y="1905"/>
                  </a:cubicBezTo>
                  <a:lnTo>
                    <a:pt x="11431" y="2108"/>
                  </a:lnTo>
                  <a:cubicBezTo>
                    <a:pt x="11419" y="2143"/>
                    <a:pt x="11419" y="2167"/>
                    <a:pt x="11419" y="2203"/>
                  </a:cubicBezTo>
                  <a:lnTo>
                    <a:pt x="11419" y="2631"/>
                  </a:lnTo>
                  <a:cubicBezTo>
                    <a:pt x="11419" y="2929"/>
                    <a:pt x="11300" y="3215"/>
                    <a:pt x="11074" y="3429"/>
                  </a:cubicBezTo>
                  <a:cubicBezTo>
                    <a:pt x="10858" y="3634"/>
                    <a:pt x="10599" y="3751"/>
                    <a:pt x="10317" y="3751"/>
                  </a:cubicBezTo>
                  <a:cubicBezTo>
                    <a:pt x="10303" y="3751"/>
                    <a:pt x="10290" y="3751"/>
                    <a:pt x="10276" y="3751"/>
                  </a:cubicBezTo>
                  <a:cubicBezTo>
                    <a:pt x="9657" y="3739"/>
                    <a:pt x="9181" y="3215"/>
                    <a:pt x="9181" y="2584"/>
                  </a:cubicBezTo>
                  <a:lnTo>
                    <a:pt x="9181" y="2203"/>
                  </a:lnTo>
                  <a:cubicBezTo>
                    <a:pt x="9181" y="2167"/>
                    <a:pt x="9181" y="2143"/>
                    <a:pt x="9169" y="2108"/>
                  </a:cubicBezTo>
                  <a:lnTo>
                    <a:pt x="9038" y="1857"/>
                  </a:lnTo>
                  <a:cubicBezTo>
                    <a:pt x="8990" y="1762"/>
                    <a:pt x="8966" y="1667"/>
                    <a:pt x="8966" y="1560"/>
                  </a:cubicBezTo>
                  <a:lnTo>
                    <a:pt x="8966" y="1548"/>
                  </a:lnTo>
                  <a:cubicBezTo>
                    <a:pt x="8966" y="1048"/>
                    <a:pt x="9359" y="655"/>
                    <a:pt x="9859" y="655"/>
                  </a:cubicBezTo>
                  <a:close/>
                  <a:moveTo>
                    <a:pt x="4156" y="429"/>
                  </a:moveTo>
                  <a:cubicBezTo>
                    <a:pt x="4513" y="429"/>
                    <a:pt x="4823" y="560"/>
                    <a:pt x="5061" y="822"/>
                  </a:cubicBezTo>
                  <a:cubicBezTo>
                    <a:pt x="5299" y="1072"/>
                    <a:pt x="5442" y="1417"/>
                    <a:pt x="5478" y="1786"/>
                  </a:cubicBezTo>
                  <a:cubicBezTo>
                    <a:pt x="5513" y="2215"/>
                    <a:pt x="5656" y="3108"/>
                    <a:pt x="5847" y="3643"/>
                  </a:cubicBezTo>
                  <a:lnTo>
                    <a:pt x="5835" y="3643"/>
                  </a:lnTo>
                  <a:cubicBezTo>
                    <a:pt x="5525" y="3762"/>
                    <a:pt x="4882" y="3941"/>
                    <a:pt x="4132" y="3941"/>
                  </a:cubicBezTo>
                  <a:cubicBezTo>
                    <a:pt x="4077" y="3944"/>
                    <a:pt x="4021" y="3945"/>
                    <a:pt x="3967" y="3945"/>
                  </a:cubicBezTo>
                  <a:cubicBezTo>
                    <a:pt x="3330" y="3945"/>
                    <a:pt x="2762" y="3765"/>
                    <a:pt x="2477" y="3655"/>
                  </a:cubicBezTo>
                  <a:cubicBezTo>
                    <a:pt x="2656" y="3108"/>
                    <a:pt x="2799" y="2215"/>
                    <a:pt x="2835" y="1786"/>
                  </a:cubicBezTo>
                  <a:cubicBezTo>
                    <a:pt x="2858" y="1417"/>
                    <a:pt x="3013" y="1072"/>
                    <a:pt x="3251" y="822"/>
                  </a:cubicBezTo>
                  <a:cubicBezTo>
                    <a:pt x="3501" y="560"/>
                    <a:pt x="3811" y="429"/>
                    <a:pt x="4156" y="429"/>
                  </a:cubicBezTo>
                  <a:close/>
                  <a:moveTo>
                    <a:pt x="10752" y="4096"/>
                  </a:moveTo>
                  <a:cubicBezTo>
                    <a:pt x="10752" y="4155"/>
                    <a:pt x="10764" y="4215"/>
                    <a:pt x="10776" y="4274"/>
                  </a:cubicBezTo>
                  <a:lnTo>
                    <a:pt x="10609" y="4429"/>
                  </a:lnTo>
                  <a:cubicBezTo>
                    <a:pt x="10526" y="4524"/>
                    <a:pt x="10419" y="4572"/>
                    <a:pt x="10300" y="4572"/>
                  </a:cubicBezTo>
                  <a:cubicBezTo>
                    <a:pt x="10181" y="4572"/>
                    <a:pt x="10062" y="4524"/>
                    <a:pt x="9990" y="4429"/>
                  </a:cubicBezTo>
                  <a:lnTo>
                    <a:pt x="9823" y="4274"/>
                  </a:lnTo>
                  <a:cubicBezTo>
                    <a:pt x="9835" y="4215"/>
                    <a:pt x="9859" y="4155"/>
                    <a:pt x="9859" y="4096"/>
                  </a:cubicBezTo>
                  <a:cubicBezTo>
                    <a:pt x="9990" y="4132"/>
                    <a:pt x="10121" y="4167"/>
                    <a:pt x="10252" y="4167"/>
                  </a:cubicBezTo>
                  <a:lnTo>
                    <a:pt x="10300" y="4167"/>
                  </a:lnTo>
                  <a:cubicBezTo>
                    <a:pt x="10455" y="4167"/>
                    <a:pt x="10609" y="4132"/>
                    <a:pt x="10752" y="4096"/>
                  </a:cubicBezTo>
                  <a:close/>
                  <a:moveTo>
                    <a:pt x="4692" y="4358"/>
                  </a:moveTo>
                  <a:cubicBezTo>
                    <a:pt x="4763" y="4524"/>
                    <a:pt x="4918" y="4644"/>
                    <a:pt x="5097" y="4691"/>
                  </a:cubicBezTo>
                  <a:lnTo>
                    <a:pt x="5835" y="4894"/>
                  </a:lnTo>
                  <a:cubicBezTo>
                    <a:pt x="6025" y="4953"/>
                    <a:pt x="6168" y="5132"/>
                    <a:pt x="6168" y="5322"/>
                  </a:cubicBezTo>
                  <a:lnTo>
                    <a:pt x="6168" y="7251"/>
                  </a:lnTo>
                  <a:cubicBezTo>
                    <a:pt x="6168" y="7501"/>
                    <a:pt x="5954" y="7692"/>
                    <a:pt x="5716" y="7692"/>
                  </a:cubicBezTo>
                  <a:lnTo>
                    <a:pt x="5704" y="7692"/>
                  </a:lnTo>
                  <a:lnTo>
                    <a:pt x="5704" y="6144"/>
                  </a:lnTo>
                  <a:cubicBezTo>
                    <a:pt x="5668" y="5787"/>
                    <a:pt x="5394" y="5501"/>
                    <a:pt x="5025" y="5501"/>
                  </a:cubicBezTo>
                  <a:lnTo>
                    <a:pt x="3275" y="5501"/>
                  </a:lnTo>
                  <a:cubicBezTo>
                    <a:pt x="2918" y="5501"/>
                    <a:pt x="2632" y="5787"/>
                    <a:pt x="2632" y="6144"/>
                  </a:cubicBezTo>
                  <a:lnTo>
                    <a:pt x="2632" y="7692"/>
                  </a:lnTo>
                  <a:lnTo>
                    <a:pt x="2620" y="7692"/>
                  </a:lnTo>
                  <a:cubicBezTo>
                    <a:pt x="2370" y="7692"/>
                    <a:pt x="2180" y="7489"/>
                    <a:pt x="2180" y="7251"/>
                  </a:cubicBezTo>
                  <a:lnTo>
                    <a:pt x="2180" y="5322"/>
                  </a:lnTo>
                  <a:cubicBezTo>
                    <a:pt x="2180" y="5132"/>
                    <a:pt x="2311" y="4941"/>
                    <a:pt x="2501" y="4894"/>
                  </a:cubicBezTo>
                  <a:lnTo>
                    <a:pt x="3251" y="4691"/>
                  </a:lnTo>
                  <a:cubicBezTo>
                    <a:pt x="3430" y="4644"/>
                    <a:pt x="3561" y="4524"/>
                    <a:pt x="3644" y="4358"/>
                  </a:cubicBezTo>
                  <a:cubicBezTo>
                    <a:pt x="3811" y="4370"/>
                    <a:pt x="3989" y="4394"/>
                    <a:pt x="4168" y="4394"/>
                  </a:cubicBezTo>
                  <a:cubicBezTo>
                    <a:pt x="4347" y="4394"/>
                    <a:pt x="4525" y="4370"/>
                    <a:pt x="4692" y="4358"/>
                  </a:cubicBezTo>
                  <a:close/>
                  <a:moveTo>
                    <a:pt x="10526" y="5906"/>
                  </a:moveTo>
                  <a:cubicBezTo>
                    <a:pt x="10538" y="5906"/>
                    <a:pt x="10538" y="5906"/>
                    <a:pt x="10538" y="5918"/>
                  </a:cubicBezTo>
                  <a:lnTo>
                    <a:pt x="10538" y="7680"/>
                  </a:lnTo>
                  <a:cubicBezTo>
                    <a:pt x="10538" y="7692"/>
                    <a:pt x="10538" y="7692"/>
                    <a:pt x="10526" y="7692"/>
                  </a:cubicBezTo>
                  <a:lnTo>
                    <a:pt x="7895" y="7692"/>
                  </a:lnTo>
                  <a:cubicBezTo>
                    <a:pt x="7871" y="7692"/>
                    <a:pt x="7871" y="7692"/>
                    <a:pt x="7871" y="7680"/>
                  </a:cubicBezTo>
                  <a:lnTo>
                    <a:pt x="7871" y="5918"/>
                  </a:lnTo>
                  <a:lnTo>
                    <a:pt x="10526" y="5906"/>
                  </a:lnTo>
                  <a:close/>
                  <a:moveTo>
                    <a:pt x="11050" y="4596"/>
                  </a:moveTo>
                  <a:lnTo>
                    <a:pt x="11228" y="4691"/>
                  </a:lnTo>
                  <a:lnTo>
                    <a:pt x="11967" y="4894"/>
                  </a:lnTo>
                  <a:cubicBezTo>
                    <a:pt x="12157" y="4953"/>
                    <a:pt x="12300" y="5132"/>
                    <a:pt x="12300" y="5322"/>
                  </a:cubicBezTo>
                  <a:lnTo>
                    <a:pt x="12300" y="7251"/>
                  </a:lnTo>
                  <a:cubicBezTo>
                    <a:pt x="12300" y="7501"/>
                    <a:pt x="12086" y="7692"/>
                    <a:pt x="11848" y="7692"/>
                  </a:cubicBezTo>
                  <a:lnTo>
                    <a:pt x="10955" y="7692"/>
                  </a:lnTo>
                  <a:lnTo>
                    <a:pt x="10955" y="7680"/>
                  </a:lnTo>
                  <a:lnTo>
                    <a:pt x="10955" y="7227"/>
                  </a:lnTo>
                  <a:lnTo>
                    <a:pt x="11621" y="7227"/>
                  </a:lnTo>
                  <a:cubicBezTo>
                    <a:pt x="11740" y="7227"/>
                    <a:pt x="11836" y="7144"/>
                    <a:pt x="11836" y="7025"/>
                  </a:cubicBezTo>
                  <a:lnTo>
                    <a:pt x="11836" y="5715"/>
                  </a:lnTo>
                  <a:cubicBezTo>
                    <a:pt x="11836" y="5596"/>
                    <a:pt x="11740" y="5501"/>
                    <a:pt x="11621" y="5501"/>
                  </a:cubicBezTo>
                  <a:cubicBezTo>
                    <a:pt x="11502" y="5501"/>
                    <a:pt x="11419" y="5596"/>
                    <a:pt x="11419" y="5715"/>
                  </a:cubicBezTo>
                  <a:lnTo>
                    <a:pt x="11419" y="6834"/>
                  </a:lnTo>
                  <a:lnTo>
                    <a:pt x="10955" y="6834"/>
                  </a:lnTo>
                  <a:lnTo>
                    <a:pt x="10955" y="5941"/>
                  </a:lnTo>
                  <a:cubicBezTo>
                    <a:pt x="10955" y="5691"/>
                    <a:pt x="10764" y="5525"/>
                    <a:pt x="10538" y="5525"/>
                  </a:cubicBezTo>
                  <a:lnTo>
                    <a:pt x="8335" y="5525"/>
                  </a:lnTo>
                  <a:lnTo>
                    <a:pt x="8335" y="5322"/>
                  </a:lnTo>
                  <a:lnTo>
                    <a:pt x="8299" y="5322"/>
                  </a:lnTo>
                  <a:cubicBezTo>
                    <a:pt x="8299" y="5132"/>
                    <a:pt x="8442" y="4941"/>
                    <a:pt x="8633" y="4894"/>
                  </a:cubicBezTo>
                  <a:lnTo>
                    <a:pt x="9383" y="4691"/>
                  </a:lnTo>
                  <a:cubicBezTo>
                    <a:pt x="9442" y="4667"/>
                    <a:pt x="9490" y="4644"/>
                    <a:pt x="9562" y="4596"/>
                  </a:cubicBezTo>
                  <a:lnTo>
                    <a:pt x="9693" y="4727"/>
                  </a:lnTo>
                  <a:cubicBezTo>
                    <a:pt x="9859" y="4894"/>
                    <a:pt x="10062" y="4989"/>
                    <a:pt x="10300" y="4989"/>
                  </a:cubicBezTo>
                  <a:cubicBezTo>
                    <a:pt x="10526" y="4989"/>
                    <a:pt x="10752" y="4894"/>
                    <a:pt x="10907" y="4727"/>
                  </a:cubicBezTo>
                  <a:lnTo>
                    <a:pt x="11050" y="4596"/>
                  </a:lnTo>
                  <a:close/>
                  <a:moveTo>
                    <a:pt x="2632" y="8108"/>
                  </a:moveTo>
                  <a:lnTo>
                    <a:pt x="2632" y="8573"/>
                  </a:lnTo>
                  <a:lnTo>
                    <a:pt x="846" y="8573"/>
                  </a:lnTo>
                  <a:lnTo>
                    <a:pt x="846" y="8108"/>
                  </a:lnTo>
                  <a:close/>
                  <a:moveTo>
                    <a:pt x="13157" y="8108"/>
                  </a:moveTo>
                  <a:lnTo>
                    <a:pt x="13157" y="8573"/>
                  </a:lnTo>
                  <a:lnTo>
                    <a:pt x="5668" y="8573"/>
                  </a:lnTo>
                  <a:lnTo>
                    <a:pt x="5668" y="8108"/>
                  </a:lnTo>
                  <a:close/>
                  <a:moveTo>
                    <a:pt x="5049" y="5906"/>
                  </a:moveTo>
                  <a:cubicBezTo>
                    <a:pt x="5180" y="5906"/>
                    <a:pt x="5287" y="6013"/>
                    <a:pt x="5287" y="6144"/>
                  </a:cubicBezTo>
                  <a:lnTo>
                    <a:pt x="5287" y="9001"/>
                  </a:lnTo>
                  <a:lnTo>
                    <a:pt x="3049" y="9001"/>
                  </a:lnTo>
                  <a:lnTo>
                    <a:pt x="3049" y="6144"/>
                  </a:lnTo>
                  <a:cubicBezTo>
                    <a:pt x="3049" y="6013"/>
                    <a:pt x="3156" y="5906"/>
                    <a:pt x="3287" y="5906"/>
                  </a:cubicBezTo>
                  <a:close/>
                  <a:moveTo>
                    <a:pt x="4168" y="0"/>
                  </a:moveTo>
                  <a:cubicBezTo>
                    <a:pt x="3239" y="0"/>
                    <a:pt x="2501" y="738"/>
                    <a:pt x="2430" y="1738"/>
                  </a:cubicBezTo>
                  <a:cubicBezTo>
                    <a:pt x="2394" y="2155"/>
                    <a:pt x="2263" y="2989"/>
                    <a:pt x="2084" y="3477"/>
                  </a:cubicBezTo>
                  <a:cubicBezTo>
                    <a:pt x="2037" y="3584"/>
                    <a:pt x="2049" y="3703"/>
                    <a:pt x="2096" y="3810"/>
                  </a:cubicBezTo>
                  <a:cubicBezTo>
                    <a:pt x="2144" y="3905"/>
                    <a:pt x="2239" y="3989"/>
                    <a:pt x="2334" y="4024"/>
                  </a:cubicBezTo>
                  <a:cubicBezTo>
                    <a:pt x="2513" y="4084"/>
                    <a:pt x="2811" y="4179"/>
                    <a:pt x="3156" y="4251"/>
                  </a:cubicBezTo>
                  <a:cubicBezTo>
                    <a:pt x="3144" y="4251"/>
                    <a:pt x="3144" y="4251"/>
                    <a:pt x="3120" y="4263"/>
                  </a:cubicBezTo>
                  <a:lnTo>
                    <a:pt x="2382" y="4477"/>
                  </a:lnTo>
                  <a:cubicBezTo>
                    <a:pt x="2013" y="4584"/>
                    <a:pt x="1751" y="4917"/>
                    <a:pt x="1751" y="5310"/>
                  </a:cubicBezTo>
                  <a:lnTo>
                    <a:pt x="1751" y="7227"/>
                  </a:lnTo>
                  <a:cubicBezTo>
                    <a:pt x="1751" y="7394"/>
                    <a:pt x="1799" y="7561"/>
                    <a:pt x="1894" y="7680"/>
                  </a:cubicBezTo>
                  <a:lnTo>
                    <a:pt x="203" y="7680"/>
                  </a:lnTo>
                  <a:cubicBezTo>
                    <a:pt x="84" y="7680"/>
                    <a:pt x="1" y="7763"/>
                    <a:pt x="1" y="7882"/>
                  </a:cubicBezTo>
                  <a:cubicBezTo>
                    <a:pt x="1" y="8001"/>
                    <a:pt x="84" y="8096"/>
                    <a:pt x="203" y="8096"/>
                  </a:cubicBezTo>
                  <a:lnTo>
                    <a:pt x="441" y="8096"/>
                  </a:lnTo>
                  <a:lnTo>
                    <a:pt x="441" y="10073"/>
                  </a:lnTo>
                  <a:cubicBezTo>
                    <a:pt x="441" y="10192"/>
                    <a:pt x="537" y="10275"/>
                    <a:pt x="656" y="10275"/>
                  </a:cubicBezTo>
                  <a:cubicBezTo>
                    <a:pt x="775" y="10275"/>
                    <a:pt x="858" y="10192"/>
                    <a:pt x="858" y="10073"/>
                  </a:cubicBezTo>
                  <a:lnTo>
                    <a:pt x="858" y="8954"/>
                  </a:lnTo>
                  <a:lnTo>
                    <a:pt x="2644" y="8954"/>
                  </a:lnTo>
                  <a:lnTo>
                    <a:pt x="2644" y="10073"/>
                  </a:lnTo>
                  <a:cubicBezTo>
                    <a:pt x="2644" y="10192"/>
                    <a:pt x="2739" y="10275"/>
                    <a:pt x="2858" y="10275"/>
                  </a:cubicBezTo>
                  <a:cubicBezTo>
                    <a:pt x="2977" y="10275"/>
                    <a:pt x="3073" y="10192"/>
                    <a:pt x="3073" y="10073"/>
                  </a:cubicBezTo>
                  <a:lnTo>
                    <a:pt x="3073" y="9406"/>
                  </a:lnTo>
                  <a:lnTo>
                    <a:pt x="5287" y="9406"/>
                  </a:lnTo>
                  <a:lnTo>
                    <a:pt x="5287" y="10073"/>
                  </a:lnTo>
                  <a:cubicBezTo>
                    <a:pt x="5287" y="10192"/>
                    <a:pt x="5371" y="10275"/>
                    <a:pt x="5490" y="10275"/>
                  </a:cubicBezTo>
                  <a:cubicBezTo>
                    <a:pt x="5609" y="10275"/>
                    <a:pt x="5704" y="10192"/>
                    <a:pt x="5704" y="10073"/>
                  </a:cubicBezTo>
                  <a:lnTo>
                    <a:pt x="5704" y="8954"/>
                  </a:lnTo>
                  <a:lnTo>
                    <a:pt x="13169" y="8954"/>
                  </a:lnTo>
                  <a:lnTo>
                    <a:pt x="13169" y="10073"/>
                  </a:lnTo>
                  <a:cubicBezTo>
                    <a:pt x="13169" y="10192"/>
                    <a:pt x="13264" y="10275"/>
                    <a:pt x="13383" y="10275"/>
                  </a:cubicBezTo>
                  <a:cubicBezTo>
                    <a:pt x="13503" y="10275"/>
                    <a:pt x="13586" y="10192"/>
                    <a:pt x="13586" y="10073"/>
                  </a:cubicBezTo>
                  <a:lnTo>
                    <a:pt x="13586" y="8096"/>
                  </a:lnTo>
                  <a:lnTo>
                    <a:pt x="13824" y="8096"/>
                  </a:lnTo>
                  <a:cubicBezTo>
                    <a:pt x="13943" y="8096"/>
                    <a:pt x="14038" y="8001"/>
                    <a:pt x="14038" y="7882"/>
                  </a:cubicBezTo>
                  <a:cubicBezTo>
                    <a:pt x="14003" y="7787"/>
                    <a:pt x="13919" y="7692"/>
                    <a:pt x="13800" y="7692"/>
                  </a:cubicBezTo>
                  <a:lnTo>
                    <a:pt x="12562" y="7692"/>
                  </a:lnTo>
                  <a:cubicBezTo>
                    <a:pt x="12633" y="7561"/>
                    <a:pt x="12693" y="7406"/>
                    <a:pt x="12693" y="7251"/>
                  </a:cubicBezTo>
                  <a:lnTo>
                    <a:pt x="12693" y="5322"/>
                  </a:lnTo>
                  <a:cubicBezTo>
                    <a:pt x="12693" y="4941"/>
                    <a:pt x="12443" y="4596"/>
                    <a:pt x="12074" y="4489"/>
                  </a:cubicBezTo>
                  <a:lnTo>
                    <a:pt x="11324" y="4286"/>
                  </a:lnTo>
                  <a:cubicBezTo>
                    <a:pt x="11228" y="4251"/>
                    <a:pt x="11169" y="4167"/>
                    <a:pt x="11169" y="4060"/>
                  </a:cubicBezTo>
                  <a:lnTo>
                    <a:pt x="11169" y="3893"/>
                  </a:lnTo>
                  <a:cubicBezTo>
                    <a:pt x="11240" y="3858"/>
                    <a:pt x="11300" y="3798"/>
                    <a:pt x="11359" y="3739"/>
                  </a:cubicBezTo>
                  <a:cubicBezTo>
                    <a:pt x="11657" y="3453"/>
                    <a:pt x="11824" y="3060"/>
                    <a:pt x="11824" y="2643"/>
                  </a:cubicBezTo>
                  <a:lnTo>
                    <a:pt x="11824" y="2262"/>
                  </a:lnTo>
                  <a:lnTo>
                    <a:pt x="11895" y="2096"/>
                  </a:lnTo>
                  <a:cubicBezTo>
                    <a:pt x="11979" y="1917"/>
                    <a:pt x="12026" y="1703"/>
                    <a:pt x="12026" y="1512"/>
                  </a:cubicBezTo>
                  <a:lnTo>
                    <a:pt x="12026" y="453"/>
                  </a:lnTo>
                  <a:cubicBezTo>
                    <a:pt x="12026" y="333"/>
                    <a:pt x="11943" y="250"/>
                    <a:pt x="11824" y="250"/>
                  </a:cubicBezTo>
                  <a:lnTo>
                    <a:pt x="9859" y="250"/>
                  </a:lnTo>
                  <a:cubicBezTo>
                    <a:pt x="9145" y="250"/>
                    <a:pt x="8561" y="834"/>
                    <a:pt x="8561" y="1548"/>
                  </a:cubicBezTo>
                  <a:lnTo>
                    <a:pt x="8561" y="1560"/>
                  </a:lnTo>
                  <a:cubicBezTo>
                    <a:pt x="8561" y="1727"/>
                    <a:pt x="8597" y="1881"/>
                    <a:pt x="8680" y="2036"/>
                  </a:cubicBezTo>
                  <a:lnTo>
                    <a:pt x="8788" y="2238"/>
                  </a:lnTo>
                  <a:lnTo>
                    <a:pt x="8788" y="2572"/>
                  </a:lnTo>
                  <a:cubicBezTo>
                    <a:pt x="8788" y="3108"/>
                    <a:pt x="9050" y="3584"/>
                    <a:pt x="9442" y="3870"/>
                  </a:cubicBezTo>
                  <a:lnTo>
                    <a:pt x="9442" y="4048"/>
                  </a:lnTo>
                  <a:cubicBezTo>
                    <a:pt x="9442" y="4143"/>
                    <a:pt x="9359" y="4239"/>
                    <a:pt x="9276" y="4263"/>
                  </a:cubicBezTo>
                  <a:lnTo>
                    <a:pt x="8526" y="4477"/>
                  </a:lnTo>
                  <a:cubicBezTo>
                    <a:pt x="8157" y="4584"/>
                    <a:pt x="7907" y="4917"/>
                    <a:pt x="7907" y="5310"/>
                  </a:cubicBezTo>
                  <a:lnTo>
                    <a:pt x="7907" y="5489"/>
                  </a:lnTo>
                  <a:lnTo>
                    <a:pt x="7895" y="5489"/>
                  </a:lnTo>
                  <a:cubicBezTo>
                    <a:pt x="7657" y="5489"/>
                    <a:pt x="7478" y="5679"/>
                    <a:pt x="7478" y="5906"/>
                  </a:cubicBezTo>
                  <a:lnTo>
                    <a:pt x="7478" y="7656"/>
                  </a:lnTo>
                  <a:lnTo>
                    <a:pt x="7478" y="7680"/>
                  </a:lnTo>
                  <a:lnTo>
                    <a:pt x="6442" y="7680"/>
                  </a:lnTo>
                  <a:cubicBezTo>
                    <a:pt x="6525" y="7537"/>
                    <a:pt x="6585" y="7394"/>
                    <a:pt x="6585" y="7227"/>
                  </a:cubicBezTo>
                  <a:lnTo>
                    <a:pt x="6585" y="5310"/>
                  </a:lnTo>
                  <a:cubicBezTo>
                    <a:pt x="6585" y="4917"/>
                    <a:pt x="6323" y="4584"/>
                    <a:pt x="5954" y="4477"/>
                  </a:cubicBezTo>
                  <a:lnTo>
                    <a:pt x="5216" y="4263"/>
                  </a:lnTo>
                  <a:cubicBezTo>
                    <a:pt x="5192" y="4263"/>
                    <a:pt x="5192" y="4263"/>
                    <a:pt x="5180" y="4251"/>
                  </a:cubicBezTo>
                  <a:cubicBezTo>
                    <a:pt x="5537" y="4179"/>
                    <a:pt x="5823" y="4084"/>
                    <a:pt x="6002" y="4024"/>
                  </a:cubicBezTo>
                  <a:cubicBezTo>
                    <a:pt x="6109" y="3989"/>
                    <a:pt x="6192" y="3905"/>
                    <a:pt x="6240" y="3810"/>
                  </a:cubicBezTo>
                  <a:cubicBezTo>
                    <a:pt x="6287" y="3703"/>
                    <a:pt x="6299" y="3596"/>
                    <a:pt x="6252" y="3477"/>
                  </a:cubicBezTo>
                  <a:cubicBezTo>
                    <a:pt x="6073" y="2977"/>
                    <a:pt x="5942" y="2143"/>
                    <a:pt x="5906" y="1738"/>
                  </a:cubicBezTo>
                  <a:cubicBezTo>
                    <a:pt x="5835" y="738"/>
                    <a:pt x="5097" y="0"/>
                    <a:pt x="4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14062;p88">
              <a:extLst>
                <a:ext uri="{FF2B5EF4-FFF2-40B4-BE49-F238E27FC236}">
                  <a16:creationId xmlns:a16="http://schemas.microsoft.com/office/drawing/2014/main" id="{898470C6-57BF-714B-515B-6EDDA892D39E}"/>
                </a:ext>
              </a:extLst>
            </p:cNvPr>
            <p:cNvSpPr/>
            <p:nvPr/>
          </p:nvSpPr>
          <p:spPr>
            <a:xfrm>
              <a:off x="6019323" y="2641653"/>
              <a:ext cx="13272" cy="13272"/>
            </a:xfrm>
            <a:custGeom>
              <a:avLst/>
              <a:gdLst/>
              <a:ahLst/>
              <a:cxnLst/>
              <a:rect l="l" t="t" r="r" b="b"/>
              <a:pathLst>
                <a:path w="417" h="417" extrusionOk="0">
                  <a:moveTo>
                    <a:pt x="202" y="0"/>
                  </a:moveTo>
                  <a:cubicBezTo>
                    <a:pt x="95" y="0"/>
                    <a:pt x="0" y="84"/>
                    <a:pt x="0" y="203"/>
                  </a:cubicBezTo>
                  <a:cubicBezTo>
                    <a:pt x="0" y="322"/>
                    <a:pt x="95" y="417"/>
                    <a:pt x="202" y="417"/>
                  </a:cubicBezTo>
                  <a:cubicBezTo>
                    <a:pt x="322" y="417"/>
                    <a:pt x="417" y="322"/>
                    <a:pt x="417" y="203"/>
                  </a:cubicBezTo>
                  <a:cubicBezTo>
                    <a:pt x="417" y="84"/>
                    <a:pt x="322" y="0"/>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14063;p88">
            <a:extLst>
              <a:ext uri="{FF2B5EF4-FFF2-40B4-BE49-F238E27FC236}">
                <a16:creationId xmlns:a16="http://schemas.microsoft.com/office/drawing/2014/main" id="{BFCF5529-7FE1-E748-C7F9-3E1399234260}"/>
              </a:ext>
            </a:extLst>
          </p:cNvPr>
          <p:cNvGrpSpPr/>
          <p:nvPr/>
        </p:nvGrpSpPr>
        <p:grpSpPr>
          <a:xfrm>
            <a:off x="380022" y="2889937"/>
            <a:ext cx="664852" cy="581460"/>
            <a:chOff x="4876780" y="2418064"/>
            <a:chExt cx="407774" cy="356627"/>
          </a:xfrm>
          <a:solidFill>
            <a:srgbClr val="8E1438"/>
          </a:solidFill>
        </p:grpSpPr>
        <p:sp>
          <p:nvSpPr>
            <p:cNvPr id="742" name="Google Shape;14064;p88">
              <a:extLst>
                <a:ext uri="{FF2B5EF4-FFF2-40B4-BE49-F238E27FC236}">
                  <a16:creationId xmlns:a16="http://schemas.microsoft.com/office/drawing/2014/main" id="{C9E2B265-2113-D049-D94C-D5C2630B324A}"/>
                </a:ext>
              </a:extLst>
            </p:cNvPr>
            <p:cNvSpPr/>
            <p:nvPr/>
          </p:nvSpPr>
          <p:spPr>
            <a:xfrm>
              <a:off x="4876780" y="2455589"/>
              <a:ext cx="407774" cy="319103"/>
            </a:xfrm>
            <a:custGeom>
              <a:avLst/>
              <a:gdLst/>
              <a:ahLst/>
              <a:cxnLst/>
              <a:rect l="l" t="t" r="r" b="b"/>
              <a:pathLst>
                <a:path w="12812" h="10026" extrusionOk="0">
                  <a:moveTo>
                    <a:pt x="3608" y="393"/>
                  </a:moveTo>
                  <a:cubicBezTo>
                    <a:pt x="3942" y="393"/>
                    <a:pt x="4216" y="619"/>
                    <a:pt x="4216" y="905"/>
                  </a:cubicBezTo>
                  <a:lnTo>
                    <a:pt x="4216" y="929"/>
                  </a:lnTo>
                  <a:cubicBezTo>
                    <a:pt x="4025" y="857"/>
                    <a:pt x="3811" y="810"/>
                    <a:pt x="3608" y="810"/>
                  </a:cubicBezTo>
                  <a:cubicBezTo>
                    <a:pt x="3382" y="810"/>
                    <a:pt x="3192" y="857"/>
                    <a:pt x="2989" y="929"/>
                  </a:cubicBezTo>
                  <a:lnTo>
                    <a:pt x="2989" y="905"/>
                  </a:lnTo>
                  <a:cubicBezTo>
                    <a:pt x="2989" y="619"/>
                    <a:pt x="3275" y="393"/>
                    <a:pt x="3608" y="393"/>
                  </a:cubicBezTo>
                  <a:close/>
                  <a:moveTo>
                    <a:pt x="3620" y="1179"/>
                  </a:moveTo>
                  <a:cubicBezTo>
                    <a:pt x="4287" y="1179"/>
                    <a:pt x="4835" y="1739"/>
                    <a:pt x="4835" y="2405"/>
                  </a:cubicBezTo>
                  <a:cubicBezTo>
                    <a:pt x="4835" y="2536"/>
                    <a:pt x="4823" y="2655"/>
                    <a:pt x="4775" y="2774"/>
                  </a:cubicBezTo>
                  <a:cubicBezTo>
                    <a:pt x="4239" y="2239"/>
                    <a:pt x="3299" y="2012"/>
                    <a:pt x="3263" y="2012"/>
                  </a:cubicBezTo>
                  <a:cubicBezTo>
                    <a:pt x="3248" y="2009"/>
                    <a:pt x="3233" y="2008"/>
                    <a:pt x="3219" y="2008"/>
                  </a:cubicBezTo>
                  <a:cubicBezTo>
                    <a:pt x="3174" y="2008"/>
                    <a:pt x="3132" y="2021"/>
                    <a:pt x="3096" y="2048"/>
                  </a:cubicBezTo>
                  <a:cubicBezTo>
                    <a:pt x="3049" y="2072"/>
                    <a:pt x="3025" y="2131"/>
                    <a:pt x="3037" y="2191"/>
                  </a:cubicBezTo>
                  <a:cubicBezTo>
                    <a:pt x="3037" y="2215"/>
                    <a:pt x="3025" y="2322"/>
                    <a:pt x="2882" y="2465"/>
                  </a:cubicBezTo>
                  <a:cubicBezTo>
                    <a:pt x="2811" y="2536"/>
                    <a:pt x="2811" y="2655"/>
                    <a:pt x="2882" y="2727"/>
                  </a:cubicBezTo>
                  <a:cubicBezTo>
                    <a:pt x="2924" y="2768"/>
                    <a:pt x="2974" y="2789"/>
                    <a:pt x="3023" y="2789"/>
                  </a:cubicBezTo>
                  <a:cubicBezTo>
                    <a:pt x="3073" y="2789"/>
                    <a:pt x="3120" y="2768"/>
                    <a:pt x="3156" y="2727"/>
                  </a:cubicBezTo>
                  <a:cubicBezTo>
                    <a:pt x="3263" y="2631"/>
                    <a:pt x="3323" y="2524"/>
                    <a:pt x="3358" y="2429"/>
                  </a:cubicBezTo>
                  <a:cubicBezTo>
                    <a:pt x="3680" y="2524"/>
                    <a:pt x="4335" y="2762"/>
                    <a:pt x="4632" y="3179"/>
                  </a:cubicBezTo>
                  <a:cubicBezTo>
                    <a:pt x="4537" y="3655"/>
                    <a:pt x="4120" y="4013"/>
                    <a:pt x="3632" y="4013"/>
                  </a:cubicBezTo>
                  <a:cubicBezTo>
                    <a:pt x="3624" y="4013"/>
                    <a:pt x="3616" y="4013"/>
                    <a:pt x="3608" y="4013"/>
                  </a:cubicBezTo>
                  <a:cubicBezTo>
                    <a:pt x="3083" y="4013"/>
                    <a:pt x="2655" y="3636"/>
                    <a:pt x="2608" y="3120"/>
                  </a:cubicBezTo>
                  <a:cubicBezTo>
                    <a:pt x="2608" y="3084"/>
                    <a:pt x="2596" y="3060"/>
                    <a:pt x="2572" y="3048"/>
                  </a:cubicBezTo>
                  <a:cubicBezTo>
                    <a:pt x="2453" y="2846"/>
                    <a:pt x="2394" y="2631"/>
                    <a:pt x="2394" y="2405"/>
                  </a:cubicBezTo>
                  <a:cubicBezTo>
                    <a:pt x="2394" y="1739"/>
                    <a:pt x="2953" y="1179"/>
                    <a:pt x="3620" y="1179"/>
                  </a:cubicBezTo>
                  <a:close/>
                  <a:moveTo>
                    <a:pt x="4013" y="4334"/>
                  </a:moveTo>
                  <a:lnTo>
                    <a:pt x="4013" y="4536"/>
                  </a:lnTo>
                  <a:cubicBezTo>
                    <a:pt x="4025" y="4596"/>
                    <a:pt x="4037" y="4667"/>
                    <a:pt x="4061" y="4715"/>
                  </a:cubicBezTo>
                  <a:lnTo>
                    <a:pt x="3882" y="4870"/>
                  </a:lnTo>
                  <a:cubicBezTo>
                    <a:pt x="3805" y="4947"/>
                    <a:pt x="3701" y="4986"/>
                    <a:pt x="3598" y="4986"/>
                  </a:cubicBezTo>
                  <a:cubicBezTo>
                    <a:pt x="3495" y="4986"/>
                    <a:pt x="3394" y="4947"/>
                    <a:pt x="3323" y="4870"/>
                  </a:cubicBezTo>
                  <a:lnTo>
                    <a:pt x="3144" y="4715"/>
                  </a:lnTo>
                  <a:cubicBezTo>
                    <a:pt x="3168" y="4656"/>
                    <a:pt x="3180" y="4596"/>
                    <a:pt x="3180" y="4536"/>
                  </a:cubicBezTo>
                  <a:lnTo>
                    <a:pt x="3180" y="4334"/>
                  </a:lnTo>
                  <a:cubicBezTo>
                    <a:pt x="3323" y="4382"/>
                    <a:pt x="3454" y="4394"/>
                    <a:pt x="3596" y="4394"/>
                  </a:cubicBezTo>
                  <a:cubicBezTo>
                    <a:pt x="3751" y="4394"/>
                    <a:pt x="3882" y="4382"/>
                    <a:pt x="4013" y="4334"/>
                  </a:cubicBezTo>
                  <a:close/>
                  <a:moveTo>
                    <a:pt x="6013" y="5977"/>
                  </a:moveTo>
                  <a:lnTo>
                    <a:pt x="6013" y="5989"/>
                  </a:lnTo>
                  <a:lnTo>
                    <a:pt x="6025" y="7596"/>
                  </a:lnTo>
                  <a:cubicBezTo>
                    <a:pt x="6025" y="7596"/>
                    <a:pt x="6025" y="7608"/>
                    <a:pt x="6013" y="7608"/>
                  </a:cubicBezTo>
                  <a:lnTo>
                    <a:pt x="3620" y="7608"/>
                  </a:lnTo>
                  <a:cubicBezTo>
                    <a:pt x="3620" y="7608"/>
                    <a:pt x="3608" y="7608"/>
                    <a:pt x="3608" y="7596"/>
                  </a:cubicBezTo>
                  <a:lnTo>
                    <a:pt x="3608" y="5989"/>
                  </a:lnTo>
                  <a:cubicBezTo>
                    <a:pt x="3608" y="5989"/>
                    <a:pt x="3608" y="5977"/>
                    <a:pt x="3620" y="5977"/>
                  </a:cubicBezTo>
                  <a:close/>
                  <a:moveTo>
                    <a:pt x="4358" y="4941"/>
                  </a:moveTo>
                  <a:lnTo>
                    <a:pt x="4989" y="5263"/>
                  </a:lnTo>
                  <a:cubicBezTo>
                    <a:pt x="5120" y="5334"/>
                    <a:pt x="5216" y="5465"/>
                    <a:pt x="5216" y="5620"/>
                  </a:cubicBezTo>
                  <a:lnTo>
                    <a:pt x="3608" y="5620"/>
                  </a:lnTo>
                  <a:cubicBezTo>
                    <a:pt x="3394" y="5620"/>
                    <a:pt x="3215" y="5799"/>
                    <a:pt x="3215" y="6001"/>
                  </a:cubicBezTo>
                  <a:lnTo>
                    <a:pt x="3215" y="6822"/>
                  </a:lnTo>
                  <a:lnTo>
                    <a:pt x="2787" y="6822"/>
                  </a:lnTo>
                  <a:lnTo>
                    <a:pt x="2787" y="6060"/>
                  </a:lnTo>
                  <a:cubicBezTo>
                    <a:pt x="2787" y="5965"/>
                    <a:pt x="2692" y="5870"/>
                    <a:pt x="2596" y="5870"/>
                  </a:cubicBezTo>
                  <a:cubicBezTo>
                    <a:pt x="2489" y="5870"/>
                    <a:pt x="2394" y="5965"/>
                    <a:pt x="2394" y="6060"/>
                  </a:cubicBezTo>
                  <a:lnTo>
                    <a:pt x="2394" y="7013"/>
                  </a:lnTo>
                  <a:cubicBezTo>
                    <a:pt x="2394" y="7120"/>
                    <a:pt x="2489" y="7203"/>
                    <a:pt x="2596" y="7203"/>
                  </a:cubicBezTo>
                  <a:lnTo>
                    <a:pt x="3203" y="7203"/>
                  </a:lnTo>
                  <a:lnTo>
                    <a:pt x="3203" y="7620"/>
                  </a:lnTo>
                  <a:lnTo>
                    <a:pt x="3203" y="7644"/>
                  </a:lnTo>
                  <a:lnTo>
                    <a:pt x="2382" y="7644"/>
                  </a:lnTo>
                  <a:cubicBezTo>
                    <a:pt x="2156" y="7644"/>
                    <a:pt x="1965" y="7465"/>
                    <a:pt x="1965" y="7227"/>
                  </a:cubicBezTo>
                  <a:lnTo>
                    <a:pt x="1965" y="5632"/>
                  </a:lnTo>
                  <a:lnTo>
                    <a:pt x="2001" y="5632"/>
                  </a:lnTo>
                  <a:cubicBezTo>
                    <a:pt x="2001" y="5465"/>
                    <a:pt x="2084" y="5334"/>
                    <a:pt x="2215" y="5263"/>
                  </a:cubicBezTo>
                  <a:lnTo>
                    <a:pt x="2846" y="4941"/>
                  </a:lnTo>
                  <a:lnTo>
                    <a:pt x="3073" y="5156"/>
                  </a:lnTo>
                  <a:cubicBezTo>
                    <a:pt x="3215" y="5298"/>
                    <a:pt x="3406" y="5382"/>
                    <a:pt x="3608" y="5382"/>
                  </a:cubicBezTo>
                  <a:cubicBezTo>
                    <a:pt x="3799" y="5382"/>
                    <a:pt x="3989" y="5298"/>
                    <a:pt x="4144" y="5156"/>
                  </a:cubicBezTo>
                  <a:lnTo>
                    <a:pt x="4358" y="4941"/>
                  </a:lnTo>
                  <a:close/>
                  <a:moveTo>
                    <a:pt x="12026" y="7989"/>
                  </a:moveTo>
                  <a:lnTo>
                    <a:pt x="12026" y="8418"/>
                  </a:lnTo>
                  <a:lnTo>
                    <a:pt x="787" y="8418"/>
                  </a:lnTo>
                  <a:lnTo>
                    <a:pt x="787" y="7989"/>
                  </a:lnTo>
                  <a:close/>
                  <a:moveTo>
                    <a:pt x="3608" y="0"/>
                  </a:moveTo>
                  <a:cubicBezTo>
                    <a:pt x="3049" y="0"/>
                    <a:pt x="2620" y="405"/>
                    <a:pt x="2620" y="893"/>
                  </a:cubicBezTo>
                  <a:cubicBezTo>
                    <a:pt x="2620" y="977"/>
                    <a:pt x="2632" y="1060"/>
                    <a:pt x="2656" y="1131"/>
                  </a:cubicBezTo>
                  <a:cubicBezTo>
                    <a:pt x="2263" y="1417"/>
                    <a:pt x="2013" y="1881"/>
                    <a:pt x="2013" y="2405"/>
                  </a:cubicBezTo>
                  <a:cubicBezTo>
                    <a:pt x="2013" y="2679"/>
                    <a:pt x="2084" y="2953"/>
                    <a:pt x="2215" y="3191"/>
                  </a:cubicBezTo>
                  <a:cubicBezTo>
                    <a:pt x="2275" y="3596"/>
                    <a:pt x="2501" y="3917"/>
                    <a:pt x="2799" y="4144"/>
                  </a:cubicBezTo>
                  <a:lnTo>
                    <a:pt x="2799" y="4525"/>
                  </a:lnTo>
                  <a:lnTo>
                    <a:pt x="2799" y="4548"/>
                  </a:lnTo>
                  <a:lnTo>
                    <a:pt x="2037" y="4917"/>
                  </a:lnTo>
                  <a:cubicBezTo>
                    <a:pt x="1775" y="5048"/>
                    <a:pt x="1608" y="5322"/>
                    <a:pt x="1608" y="5620"/>
                  </a:cubicBezTo>
                  <a:lnTo>
                    <a:pt x="1608" y="7215"/>
                  </a:lnTo>
                  <a:cubicBezTo>
                    <a:pt x="1608" y="7358"/>
                    <a:pt x="1656" y="7513"/>
                    <a:pt x="1727" y="7632"/>
                  </a:cubicBezTo>
                  <a:lnTo>
                    <a:pt x="191" y="7632"/>
                  </a:lnTo>
                  <a:cubicBezTo>
                    <a:pt x="96" y="7632"/>
                    <a:pt x="1" y="7715"/>
                    <a:pt x="1" y="7823"/>
                  </a:cubicBezTo>
                  <a:cubicBezTo>
                    <a:pt x="1" y="7930"/>
                    <a:pt x="96" y="8013"/>
                    <a:pt x="191" y="8013"/>
                  </a:cubicBezTo>
                  <a:lnTo>
                    <a:pt x="406" y="8013"/>
                  </a:lnTo>
                  <a:lnTo>
                    <a:pt x="406" y="9835"/>
                  </a:lnTo>
                  <a:cubicBezTo>
                    <a:pt x="406" y="9930"/>
                    <a:pt x="489" y="10025"/>
                    <a:pt x="596" y="10025"/>
                  </a:cubicBezTo>
                  <a:cubicBezTo>
                    <a:pt x="703" y="10025"/>
                    <a:pt x="787" y="9930"/>
                    <a:pt x="787" y="9835"/>
                  </a:cubicBezTo>
                  <a:lnTo>
                    <a:pt x="787" y="8823"/>
                  </a:lnTo>
                  <a:lnTo>
                    <a:pt x="12026" y="8823"/>
                  </a:lnTo>
                  <a:lnTo>
                    <a:pt x="12026" y="9835"/>
                  </a:lnTo>
                  <a:cubicBezTo>
                    <a:pt x="12026" y="9930"/>
                    <a:pt x="12121" y="10025"/>
                    <a:pt x="12217" y="10025"/>
                  </a:cubicBezTo>
                  <a:cubicBezTo>
                    <a:pt x="12324" y="10025"/>
                    <a:pt x="12419" y="9930"/>
                    <a:pt x="12419" y="9835"/>
                  </a:cubicBezTo>
                  <a:lnTo>
                    <a:pt x="12419" y="8013"/>
                  </a:lnTo>
                  <a:lnTo>
                    <a:pt x="12621" y="8013"/>
                  </a:lnTo>
                  <a:cubicBezTo>
                    <a:pt x="12728" y="8013"/>
                    <a:pt x="12812" y="7930"/>
                    <a:pt x="12812" y="7823"/>
                  </a:cubicBezTo>
                  <a:cubicBezTo>
                    <a:pt x="12800" y="7704"/>
                    <a:pt x="12717" y="7632"/>
                    <a:pt x="12609" y="7632"/>
                  </a:cubicBezTo>
                  <a:lnTo>
                    <a:pt x="6406" y="7632"/>
                  </a:lnTo>
                  <a:lnTo>
                    <a:pt x="6406" y="7608"/>
                  </a:lnTo>
                  <a:lnTo>
                    <a:pt x="6406" y="6001"/>
                  </a:lnTo>
                  <a:cubicBezTo>
                    <a:pt x="6406" y="5799"/>
                    <a:pt x="6228" y="5620"/>
                    <a:pt x="6013" y="5620"/>
                  </a:cubicBezTo>
                  <a:lnTo>
                    <a:pt x="5597" y="5620"/>
                  </a:lnTo>
                  <a:cubicBezTo>
                    <a:pt x="5597" y="5322"/>
                    <a:pt x="5430" y="5048"/>
                    <a:pt x="5168" y="4917"/>
                  </a:cubicBezTo>
                  <a:lnTo>
                    <a:pt x="4406" y="4548"/>
                  </a:lnTo>
                  <a:lnTo>
                    <a:pt x="4406" y="4525"/>
                  </a:lnTo>
                  <a:lnTo>
                    <a:pt x="4406" y="4144"/>
                  </a:lnTo>
                  <a:cubicBezTo>
                    <a:pt x="4716" y="3929"/>
                    <a:pt x="4942" y="3596"/>
                    <a:pt x="4989" y="3191"/>
                  </a:cubicBezTo>
                  <a:cubicBezTo>
                    <a:pt x="5120" y="2953"/>
                    <a:pt x="5192" y="2667"/>
                    <a:pt x="5192" y="2405"/>
                  </a:cubicBezTo>
                  <a:cubicBezTo>
                    <a:pt x="5192" y="1881"/>
                    <a:pt x="4942" y="1417"/>
                    <a:pt x="4561" y="1131"/>
                  </a:cubicBezTo>
                  <a:cubicBezTo>
                    <a:pt x="4585" y="1060"/>
                    <a:pt x="4585" y="988"/>
                    <a:pt x="4585" y="893"/>
                  </a:cubicBezTo>
                  <a:cubicBezTo>
                    <a:pt x="4585" y="405"/>
                    <a:pt x="4144" y="0"/>
                    <a:pt x="3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14065;p88">
              <a:extLst>
                <a:ext uri="{FF2B5EF4-FFF2-40B4-BE49-F238E27FC236}">
                  <a16:creationId xmlns:a16="http://schemas.microsoft.com/office/drawing/2014/main" id="{B1874056-7DE0-D537-9284-98E3E498BBCB}"/>
                </a:ext>
              </a:extLst>
            </p:cNvPr>
            <p:cNvSpPr/>
            <p:nvPr/>
          </p:nvSpPr>
          <p:spPr>
            <a:xfrm>
              <a:off x="5017012" y="2666287"/>
              <a:ext cx="25016" cy="12158"/>
            </a:xfrm>
            <a:custGeom>
              <a:avLst/>
              <a:gdLst/>
              <a:ahLst/>
              <a:cxnLst/>
              <a:rect l="l" t="t" r="r" b="b"/>
              <a:pathLst>
                <a:path w="786" h="382" extrusionOk="0">
                  <a:moveTo>
                    <a:pt x="191" y="0"/>
                  </a:moveTo>
                  <a:cubicBezTo>
                    <a:pt x="83" y="0"/>
                    <a:pt x="0" y="83"/>
                    <a:pt x="0" y="191"/>
                  </a:cubicBezTo>
                  <a:cubicBezTo>
                    <a:pt x="0" y="298"/>
                    <a:pt x="83" y="381"/>
                    <a:pt x="191" y="381"/>
                  </a:cubicBezTo>
                  <a:lnTo>
                    <a:pt x="595" y="381"/>
                  </a:lnTo>
                  <a:cubicBezTo>
                    <a:pt x="702" y="381"/>
                    <a:pt x="786" y="298"/>
                    <a:pt x="786" y="191"/>
                  </a:cubicBezTo>
                  <a:cubicBezTo>
                    <a:pt x="786" y="83"/>
                    <a:pt x="702" y="0"/>
                    <a:pt x="5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14066;p88">
              <a:extLst>
                <a:ext uri="{FF2B5EF4-FFF2-40B4-BE49-F238E27FC236}">
                  <a16:creationId xmlns:a16="http://schemas.microsoft.com/office/drawing/2014/main" id="{F86BD35A-0E02-C0CA-2927-E988EDC81CCD}"/>
                </a:ext>
              </a:extLst>
            </p:cNvPr>
            <p:cNvSpPr/>
            <p:nvPr/>
          </p:nvSpPr>
          <p:spPr>
            <a:xfrm>
              <a:off x="5068159" y="2418064"/>
              <a:ext cx="203155" cy="198222"/>
            </a:xfrm>
            <a:custGeom>
              <a:avLst/>
              <a:gdLst/>
              <a:ahLst/>
              <a:cxnLst/>
              <a:rect l="l" t="t" r="r" b="b"/>
              <a:pathLst>
                <a:path w="6383" h="6228" extrusionOk="0">
                  <a:moveTo>
                    <a:pt x="5608" y="346"/>
                  </a:moveTo>
                  <a:cubicBezTo>
                    <a:pt x="5834" y="346"/>
                    <a:pt x="6025" y="524"/>
                    <a:pt x="6025" y="762"/>
                  </a:cubicBezTo>
                  <a:lnTo>
                    <a:pt x="6025" y="3989"/>
                  </a:lnTo>
                  <a:lnTo>
                    <a:pt x="6013" y="3989"/>
                  </a:lnTo>
                  <a:cubicBezTo>
                    <a:pt x="6013" y="4203"/>
                    <a:pt x="5834" y="4406"/>
                    <a:pt x="5596" y="4406"/>
                  </a:cubicBezTo>
                  <a:lnTo>
                    <a:pt x="3203" y="4406"/>
                  </a:lnTo>
                  <a:cubicBezTo>
                    <a:pt x="3156" y="4406"/>
                    <a:pt x="3132" y="4418"/>
                    <a:pt x="3096" y="4430"/>
                  </a:cubicBezTo>
                  <a:lnTo>
                    <a:pt x="1310" y="5727"/>
                  </a:lnTo>
                  <a:lnTo>
                    <a:pt x="1584" y="4620"/>
                  </a:lnTo>
                  <a:cubicBezTo>
                    <a:pt x="1596" y="4561"/>
                    <a:pt x="1584" y="4501"/>
                    <a:pt x="1548" y="4465"/>
                  </a:cubicBezTo>
                  <a:cubicBezTo>
                    <a:pt x="1512" y="4418"/>
                    <a:pt x="1465" y="4382"/>
                    <a:pt x="1405" y="4382"/>
                  </a:cubicBezTo>
                  <a:lnTo>
                    <a:pt x="810" y="4382"/>
                  </a:lnTo>
                  <a:cubicBezTo>
                    <a:pt x="584" y="4382"/>
                    <a:pt x="393" y="4203"/>
                    <a:pt x="393" y="3965"/>
                  </a:cubicBezTo>
                  <a:lnTo>
                    <a:pt x="393" y="762"/>
                  </a:lnTo>
                  <a:cubicBezTo>
                    <a:pt x="393" y="548"/>
                    <a:pt x="572" y="346"/>
                    <a:pt x="810" y="346"/>
                  </a:cubicBezTo>
                  <a:close/>
                  <a:moveTo>
                    <a:pt x="786" y="0"/>
                  </a:moveTo>
                  <a:cubicBezTo>
                    <a:pt x="358" y="0"/>
                    <a:pt x="0" y="358"/>
                    <a:pt x="0" y="786"/>
                  </a:cubicBezTo>
                  <a:lnTo>
                    <a:pt x="0" y="3989"/>
                  </a:lnTo>
                  <a:cubicBezTo>
                    <a:pt x="0" y="4418"/>
                    <a:pt x="358" y="4775"/>
                    <a:pt x="786" y="4775"/>
                  </a:cubicBezTo>
                  <a:lnTo>
                    <a:pt x="1143" y="4775"/>
                  </a:lnTo>
                  <a:lnTo>
                    <a:pt x="881" y="5870"/>
                  </a:lnTo>
                  <a:cubicBezTo>
                    <a:pt x="846" y="5989"/>
                    <a:pt x="893" y="6108"/>
                    <a:pt x="1000" y="6192"/>
                  </a:cubicBezTo>
                  <a:cubicBezTo>
                    <a:pt x="1048" y="6216"/>
                    <a:pt x="1108" y="6227"/>
                    <a:pt x="1167" y="6227"/>
                  </a:cubicBezTo>
                  <a:cubicBezTo>
                    <a:pt x="1227" y="6227"/>
                    <a:pt x="1286" y="6216"/>
                    <a:pt x="1322" y="6168"/>
                  </a:cubicBezTo>
                  <a:lnTo>
                    <a:pt x="3263" y="4775"/>
                  </a:lnTo>
                  <a:lnTo>
                    <a:pt x="5596" y="4775"/>
                  </a:lnTo>
                  <a:cubicBezTo>
                    <a:pt x="6025" y="4775"/>
                    <a:pt x="6382" y="4418"/>
                    <a:pt x="6382" y="3989"/>
                  </a:cubicBezTo>
                  <a:lnTo>
                    <a:pt x="6382" y="786"/>
                  </a:lnTo>
                  <a:cubicBezTo>
                    <a:pt x="6382" y="358"/>
                    <a:pt x="6025" y="0"/>
                    <a:pt x="5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14067;p88">
              <a:extLst>
                <a:ext uri="{FF2B5EF4-FFF2-40B4-BE49-F238E27FC236}">
                  <a16:creationId xmlns:a16="http://schemas.microsoft.com/office/drawing/2014/main" id="{52D8F111-20A8-69AE-CA34-CACEB91297B6}"/>
                </a:ext>
              </a:extLst>
            </p:cNvPr>
            <p:cNvSpPr/>
            <p:nvPr/>
          </p:nvSpPr>
          <p:spPr>
            <a:xfrm>
              <a:off x="5106415" y="2456353"/>
              <a:ext cx="31509" cy="12158"/>
            </a:xfrm>
            <a:custGeom>
              <a:avLst/>
              <a:gdLst/>
              <a:ahLst/>
              <a:cxnLst/>
              <a:rect l="l" t="t" r="r" b="b"/>
              <a:pathLst>
                <a:path w="990" h="382" extrusionOk="0">
                  <a:moveTo>
                    <a:pt x="203" y="0"/>
                  </a:moveTo>
                  <a:cubicBezTo>
                    <a:pt x="96" y="0"/>
                    <a:pt x="1" y="83"/>
                    <a:pt x="1" y="191"/>
                  </a:cubicBezTo>
                  <a:cubicBezTo>
                    <a:pt x="1" y="298"/>
                    <a:pt x="96" y="381"/>
                    <a:pt x="203" y="381"/>
                  </a:cubicBezTo>
                  <a:lnTo>
                    <a:pt x="799" y="381"/>
                  </a:lnTo>
                  <a:cubicBezTo>
                    <a:pt x="894" y="381"/>
                    <a:pt x="989" y="298"/>
                    <a:pt x="989" y="191"/>
                  </a:cubicBezTo>
                  <a:cubicBezTo>
                    <a:pt x="989" y="83"/>
                    <a:pt x="894" y="0"/>
                    <a:pt x="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14068;p88">
              <a:extLst>
                <a:ext uri="{FF2B5EF4-FFF2-40B4-BE49-F238E27FC236}">
                  <a16:creationId xmlns:a16="http://schemas.microsoft.com/office/drawing/2014/main" id="{6239851A-A06E-69B4-0172-55113C2212B5}"/>
                </a:ext>
              </a:extLst>
            </p:cNvPr>
            <p:cNvSpPr/>
            <p:nvPr/>
          </p:nvSpPr>
          <p:spPr>
            <a:xfrm>
              <a:off x="5151133" y="2456353"/>
              <a:ext cx="82274" cy="12158"/>
            </a:xfrm>
            <a:custGeom>
              <a:avLst/>
              <a:gdLst/>
              <a:ahLst/>
              <a:cxnLst/>
              <a:rect l="l" t="t" r="r" b="b"/>
              <a:pathLst>
                <a:path w="2585" h="382" extrusionOk="0">
                  <a:moveTo>
                    <a:pt x="191" y="0"/>
                  </a:moveTo>
                  <a:cubicBezTo>
                    <a:pt x="84" y="0"/>
                    <a:pt x="1" y="83"/>
                    <a:pt x="1" y="191"/>
                  </a:cubicBezTo>
                  <a:cubicBezTo>
                    <a:pt x="1" y="298"/>
                    <a:pt x="84" y="381"/>
                    <a:pt x="191" y="381"/>
                  </a:cubicBezTo>
                  <a:lnTo>
                    <a:pt x="2394" y="381"/>
                  </a:lnTo>
                  <a:cubicBezTo>
                    <a:pt x="2501" y="381"/>
                    <a:pt x="2584" y="298"/>
                    <a:pt x="2584" y="191"/>
                  </a:cubicBezTo>
                  <a:cubicBezTo>
                    <a:pt x="2584" y="83"/>
                    <a:pt x="2501" y="0"/>
                    <a:pt x="2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14069;p88">
              <a:extLst>
                <a:ext uri="{FF2B5EF4-FFF2-40B4-BE49-F238E27FC236}">
                  <a16:creationId xmlns:a16="http://schemas.microsoft.com/office/drawing/2014/main" id="{857A29F7-5919-E01E-5F0B-C88976BB7EDC}"/>
                </a:ext>
              </a:extLst>
            </p:cNvPr>
            <p:cNvSpPr/>
            <p:nvPr/>
          </p:nvSpPr>
          <p:spPr>
            <a:xfrm>
              <a:off x="5106415" y="2488180"/>
              <a:ext cx="126992" cy="12158"/>
            </a:xfrm>
            <a:custGeom>
              <a:avLst/>
              <a:gdLst/>
              <a:ahLst/>
              <a:cxnLst/>
              <a:rect l="l" t="t" r="r" b="b"/>
              <a:pathLst>
                <a:path w="3990" h="382" extrusionOk="0">
                  <a:moveTo>
                    <a:pt x="203" y="0"/>
                  </a:moveTo>
                  <a:cubicBezTo>
                    <a:pt x="96" y="0"/>
                    <a:pt x="1" y="83"/>
                    <a:pt x="1" y="191"/>
                  </a:cubicBezTo>
                  <a:cubicBezTo>
                    <a:pt x="1" y="298"/>
                    <a:pt x="96" y="381"/>
                    <a:pt x="203" y="381"/>
                  </a:cubicBezTo>
                  <a:lnTo>
                    <a:pt x="3799" y="381"/>
                  </a:lnTo>
                  <a:cubicBezTo>
                    <a:pt x="3906" y="381"/>
                    <a:pt x="3989" y="298"/>
                    <a:pt x="3989" y="191"/>
                  </a:cubicBezTo>
                  <a:cubicBezTo>
                    <a:pt x="3978" y="83"/>
                    <a:pt x="3906" y="0"/>
                    <a:pt x="3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14070;p88">
              <a:extLst>
                <a:ext uri="{FF2B5EF4-FFF2-40B4-BE49-F238E27FC236}">
                  <a16:creationId xmlns:a16="http://schemas.microsoft.com/office/drawing/2014/main" id="{9B1B13FA-724D-3AB9-08DD-B472B630E46E}"/>
                </a:ext>
              </a:extLst>
            </p:cNvPr>
            <p:cNvSpPr/>
            <p:nvPr/>
          </p:nvSpPr>
          <p:spPr>
            <a:xfrm>
              <a:off x="5106415" y="2519626"/>
              <a:ext cx="82656" cy="12540"/>
            </a:xfrm>
            <a:custGeom>
              <a:avLst/>
              <a:gdLst/>
              <a:ahLst/>
              <a:cxnLst/>
              <a:rect l="l" t="t" r="r" b="b"/>
              <a:pathLst>
                <a:path w="2597" h="394" extrusionOk="0">
                  <a:moveTo>
                    <a:pt x="203" y="0"/>
                  </a:moveTo>
                  <a:cubicBezTo>
                    <a:pt x="96" y="0"/>
                    <a:pt x="1" y="96"/>
                    <a:pt x="1" y="203"/>
                  </a:cubicBezTo>
                  <a:cubicBezTo>
                    <a:pt x="1" y="298"/>
                    <a:pt x="96" y="393"/>
                    <a:pt x="203" y="393"/>
                  </a:cubicBezTo>
                  <a:lnTo>
                    <a:pt x="2394" y="393"/>
                  </a:lnTo>
                  <a:cubicBezTo>
                    <a:pt x="2501" y="393"/>
                    <a:pt x="2596" y="298"/>
                    <a:pt x="2596" y="203"/>
                  </a:cubicBezTo>
                  <a:cubicBezTo>
                    <a:pt x="2585" y="96"/>
                    <a:pt x="2501" y="0"/>
                    <a:pt x="2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14071;p88">
              <a:extLst>
                <a:ext uri="{FF2B5EF4-FFF2-40B4-BE49-F238E27FC236}">
                  <a16:creationId xmlns:a16="http://schemas.microsoft.com/office/drawing/2014/main" id="{3B1F9C34-A92D-D216-204C-DD4689B2C8D4}"/>
                </a:ext>
              </a:extLst>
            </p:cNvPr>
            <p:cNvSpPr/>
            <p:nvPr/>
          </p:nvSpPr>
          <p:spPr>
            <a:xfrm>
              <a:off x="5202312" y="2519626"/>
              <a:ext cx="31095" cy="12540"/>
            </a:xfrm>
            <a:custGeom>
              <a:avLst/>
              <a:gdLst/>
              <a:ahLst/>
              <a:cxnLst/>
              <a:rect l="l" t="t" r="r" b="b"/>
              <a:pathLst>
                <a:path w="977" h="394" extrusionOk="0">
                  <a:moveTo>
                    <a:pt x="191" y="0"/>
                  </a:moveTo>
                  <a:cubicBezTo>
                    <a:pt x="84" y="0"/>
                    <a:pt x="0" y="96"/>
                    <a:pt x="0" y="203"/>
                  </a:cubicBezTo>
                  <a:cubicBezTo>
                    <a:pt x="0" y="298"/>
                    <a:pt x="84" y="393"/>
                    <a:pt x="191" y="393"/>
                  </a:cubicBezTo>
                  <a:lnTo>
                    <a:pt x="786" y="393"/>
                  </a:lnTo>
                  <a:cubicBezTo>
                    <a:pt x="893" y="393"/>
                    <a:pt x="976" y="298"/>
                    <a:pt x="976" y="203"/>
                  </a:cubicBezTo>
                  <a:cubicBezTo>
                    <a:pt x="965" y="96"/>
                    <a:pt x="893" y="0"/>
                    <a:pt x="7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14072;p88">
            <a:extLst>
              <a:ext uri="{FF2B5EF4-FFF2-40B4-BE49-F238E27FC236}">
                <a16:creationId xmlns:a16="http://schemas.microsoft.com/office/drawing/2014/main" id="{6721E1DD-C32F-8EF6-D8CE-9CDEFAEF28AC}"/>
              </a:ext>
            </a:extLst>
          </p:cNvPr>
          <p:cNvGrpSpPr/>
          <p:nvPr/>
        </p:nvGrpSpPr>
        <p:grpSpPr>
          <a:xfrm>
            <a:off x="3957363" y="2878210"/>
            <a:ext cx="649440" cy="604915"/>
            <a:chOff x="7070872" y="2410871"/>
            <a:chExt cx="398321" cy="371013"/>
          </a:xfrm>
          <a:solidFill>
            <a:srgbClr val="8E1438"/>
          </a:solidFill>
        </p:grpSpPr>
        <p:sp>
          <p:nvSpPr>
            <p:cNvPr id="751" name="Google Shape;14073;p88">
              <a:extLst>
                <a:ext uri="{FF2B5EF4-FFF2-40B4-BE49-F238E27FC236}">
                  <a16:creationId xmlns:a16="http://schemas.microsoft.com/office/drawing/2014/main" id="{F8CCF79D-AEC0-4882-934D-FBB5A1DA809A}"/>
                </a:ext>
              </a:extLst>
            </p:cNvPr>
            <p:cNvSpPr/>
            <p:nvPr/>
          </p:nvSpPr>
          <p:spPr>
            <a:xfrm>
              <a:off x="7204643" y="2603364"/>
              <a:ext cx="123586" cy="107641"/>
            </a:xfrm>
            <a:custGeom>
              <a:avLst/>
              <a:gdLst/>
              <a:ahLst/>
              <a:cxnLst/>
              <a:rect l="l" t="t" r="r" b="b"/>
              <a:pathLst>
                <a:path w="3883" h="3382" extrusionOk="0">
                  <a:moveTo>
                    <a:pt x="1942" y="1"/>
                  </a:moveTo>
                  <a:cubicBezTo>
                    <a:pt x="1846" y="1"/>
                    <a:pt x="1751" y="96"/>
                    <a:pt x="1751" y="203"/>
                  </a:cubicBezTo>
                  <a:lnTo>
                    <a:pt x="1751" y="2072"/>
                  </a:lnTo>
                  <a:lnTo>
                    <a:pt x="132" y="3013"/>
                  </a:lnTo>
                  <a:cubicBezTo>
                    <a:pt x="37" y="3072"/>
                    <a:pt x="1" y="3192"/>
                    <a:pt x="60" y="3287"/>
                  </a:cubicBezTo>
                  <a:cubicBezTo>
                    <a:pt x="84" y="3346"/>
                    <a:pt x="156" y="3382"/>
                    <a:pt x="215" y="3382"/>
                  </a:cubicBezTo>
                  <a:cubicBezTo>
                    <a:pt x="251" y="3382"/>
                    <a:pt x="298" y="3370"/>
                    <a:pt x="322" y="3358"/>
                  </a:cubicBezTo>
                  <a:lnTo>
                    <a:pt x="1942" y="2418"/>
                  </a:lnTo>
                  <a:lnTo>
                    <a:pt x="3573" y="3358"/>
                  </a:lnTo>
                  <a:cubicBezTo>
                    <a:pt x="3596" y="3370"/>
                    <a:pt x="3632" y="3382"/>
                    <a:pt x="3668" y="3382"/>
                  </a:cubicBezTo>
                  <a:cubicBezTo>
                    <a:pt x="3751" y="3382"/>
                    <a:pt x="3811" y="3358"/>
                    <a:pt x="3835" y="3287"/>
                  </a:cubicBezTo>
                  <a:cubicBezTo>
                    <a:pt x="3882" y="3192"/>
                    <a:pt x="3847" y="3072"/>
                    <a:pt x="3763" y="3013"/>
                  </a:cubicBezTo>
                  <a:lnTo>
                    <a:pt x="2144" y="2072"/>
                  </a:lnTo>
                  <a:lnTo>
                    <a:pt x="2144" y="203"/>
                  </a:lnTo>
                  <a:cubicBezTo>
                    <a:pt x="2144" y="96"/>
                    <a:pt x="2049" y="1"/>
                    <a:pt x="19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14074;p88">
              <a:extLst>
                <a:ext uri="{FF2B5EF4-FFF2-40B4-BE49-F238E27FC236}">
                  <a16:creationId xmlns:a16="http://schemas.microsoft.com/office/drawing/2014/main" id="{3EDD7AA8-6FEC-DB82-9AC5-76196D7C81BC}"/>
                </a:ext>
              </a:extLst>
            </p:cNvPr>
            <p:cNvSpPr/>
            <p:nvPr/>
          </p:nvSpPr>
          <p:spPr>
            <a:xfrm>
              <a:off x="7203147" y="2410871"/>
              <a:ext cx="133421" cy="178902"/>
            </a:xfrm>
            <a:custGeom>
              <a:avLst/>
              <a:gdLst/>
              <a:ahLst/>
              <a:cxnLst/>
              <a:rect l="l" t="t" r="r" b="b"/>
              <a:pathLst>
                <a:path w="4192" h="5621" extrusionOk="0">
                  <a:moveTo>
                    <a:pt x="2131" y="405"/>
                  </a:moveTo>
                  <a:cubicBezTo>
                    <a:pt x="2631" y="405"/>
                    <a:pt x="3048" y="822"/>
                    <a:pt x="3048" y="1322"/>
                  </a:cubicBezTo>
                  <a:lnTo>
                    <a:pt x="3048" y="1441"/>
                  </a:lnTo>
                  <a:lnTo>
                    <a:pt x="3036" y="1441"/>
                  </a:lnTo>
                  <a:cubicBezTo>
                    <a:pt x="2762" y="1381"/>
                    <a:pt x="2679" y="1012"/>
                    <a:pt x="2679" y="1012"/>
                  </a:cubicBezTo>
                  <a:cubicBezTo>
                    <a:pt x="2667" y="941"/>
                    <a:pt x="2608" y="881"/>
                    <a:pt x="2524" y="858"/>
                  </a:cubicBezTo>
                  <a:cubicBezTo>
                    <a:pt x="2515" y="856"/>
                    <a:pt x="2506" y="855"/>
                    <a:pt x="2497" y="855"/>
                  </a:cubicBezTo>
                  <a:cubicBezTo>
                    <a:pt x="2435" y="855"/>
                    <a:pt x="2375" y="889"/>
                    <a:pt x="2334" y="941"/>
                  </a:cubicBezTo>
                  <a:cubicBezTo>
                    <a:pt x="1977" y="1417"/>
                    <a:pt x="1191" y="1429"/>
                    <a:pt x="1179" y="1429"/>
                  </a:cubicBezTo>
                  <a:cubicBezTo>
                    <a:pt x="1143" y="1429"/>
                    <a:pt x="1131" y="1429"/>
                    <a:pt x="1119" y="1441"/>
                  </a:cubicBezTo>
                  <a:lnTo>
                    <a:pt x="1119" y="1322"/>
                  </a:lnTo>
                  <a:cubicBezTo>
                    <a:pt x="1119" y="822"/>
                    <a:pt x="1536" y="405"/>
                    <a:pt x="2036" y="405"/>
                  </a:cubicBezTo>
                  <a:close/>
                  <a:moveTo>
                    <a:pt x="976" y="1965"/>
                  </a:moveTo>
                  <a:lnTo>
                    <a:pt x="976" y="2215"/>
                  </a:lnTo>
                  <a:cubicBezTo>
                    <a:pt x="941" y="2191"/>
                    <a:pt x="905" y="2143"/>
                    <a:pt x="905" y="2084"/>
                  </a:cubicBezTo>
                  <a:cubicBezTo>
                    <a:pt x="905" y="2036"/>
                    <a:pt x="917" y="2012"/>
                    <a:pt x="953" y="1977"/>
                  </a:cubicBezTo>
                  <a:cubicBezTo>
                    <a:pt x="965" y="1977"/>
                    <a:pt x="965" y="1977"/>
                    <a:pt x="976" y="1965"/>
                  </a:cubicBezTo>
                  <a:close/>
                  <a:moveTo>
                    <a:pt x="3215" y="1977"/>
                  </a:moveTo>
                  <a:cubicBezTo>
                    <a:pt x="3239" y="2012"/>
                    <a:pt x="3251" y="2048"/>
                    <a:pt x="3251" y="2084"/>
                  </a:cubicBezTo>
                  <a:cubicBezTo>
                    <a:pt x="3251" y="2143"/>
                    <a:pt x="3227" y="2179"/>
                    <a:pt x="3191" y="2215"/>
                  </a:cubicBezTo>
                  <a:lnTo>
                    <a:pt x="3191" y="1977"/>
                  </a:lnTo>
                  <a:close/>
                  <a:moveTo>
                    <a:pt x="2441" y="1393"/>
                  </a:moveTo>
                  <a:cubicBezTo>
                    <a:pt x="2512" y="1536"/>
                    <a:pt x="2631" y="1679"/>
                    <a:pt x="2810" y="1750"/>
                  </a:cubicBezTo>
                  <a:lnTo>
                    <a:pt x="2810" y="2322"/>
                  </a:lnTo>
                  <a:cubicBezTo>
                    <a:pt x="2810" y="2679"/>
                    <a:pt x="2524" y="2941"/>
                    <a:pt x="2191" y="2941"/>
                  </a:cubicBezTo>
                  <a:lnTo>
                    <a:pt x="2012" y="2941"/>
                  </a:lnTo>
                  <a:cubicBezTo>
                    <a:pt x="1667" y="2941"/>
                    <a:pt x="1381" y="2667"/>
                    <a:pt x="1381" y="2322"/>
                  </a:cubicBezTo>
                  <a:lnTo>
                    <a:pt x="1381" y="1798"/>
                  </a:lnTo>
                  <a:cubicBezTo>
                    <a:pt x="1631" y="1774"/>
                    <a:pt x="2096" y="1679"/>
                    <a:pt x="2441" y="1393"/>
                  </a:cubicBezTo>
                  <a:close/>
                  <a:moveTo>
                    <a:pt x="2286" y="3346"/>
                  </a:moveTo>
                  <a:lnTo>
                    <a:pt x="2286" y="3453"/>
                  </a:lnTo>
                  <a:lnTo>
                    <a:pt x="2310" y="3453"/>
                  </a:lnTo>
                  <a:lnTo>
                    <a:pt x="2084" y="3679"/>
                  </a:lnTo>
                  <a:lnTo>
                    <a:pt x="1869" y="3477"/>
                  </a:lnTo>
                  <a:lnTo>
                    <a:pt x="1869" y="3346"/>
                  </a:lnTo>
                  <a:close/>
                  <a:moveTo>
                    <a:pt x="2048" y="0"/>
                  </a:moveTo>
                  <a:cubicBezTo>
                    <a:pt x="1322" y="0"/>
                    <a:pt x="726" y="596"/>
                    <a:pt x="726" y="1322"/>
                  </a:cubicBezTo>
                  <a:lnTo>
                    <a:pt x="726" y="1667"/>
                  </a:lnTo>
                  <a:cubicBezTo>
                    <a:pt x="607" y="1774"/>
                    <a:pt x="512" y="1917"/>
                    <a:pt x="512" y="2096"/>
                  </a:cubicBezTo>
                  <a:cubicBezTo>
                    <a:pt x="512" y="2393"/>
                    <a:pt x="738" y="2632"/>
                    <a:pt x="1036" y="2643"/>
                  </a:cubicBezTo>
                  <a:cubicBezTo>
                    <a:pt x="1107" y="2882"/>
                    <a:pt x="1274" y="3096"/>
                    <a:pt x="1500" y="3215"/>
                  </a:cubicBezTo>
                  <a:lnTo>
                    <a:pt x="1500" y="3322"/>
                  </a:lnTo>
                  <a:lnTo>
                    <a:pt x="691" y="3632"/>
                  </a:lnTo>
                  <a:cubicBezTo>
                    <a:pt x="619" y="3655"/>
                    <a:pt x="0" y="3917"/>
                    <a:pt x="0" y="4715"/>
                  </a:cubicBezTo>
                  <a:lnTo>
                    <a:pt x="0" y="5418"/>
                  </a:lnTo>
                  <a:cubicBezTo>
                    <a:pt x="0" y="5525"/>
                    <a:pt x="84" y="5608"/>
                    <a:pt x="191" y="5608"/>
                  </a:cubicBezTo>
                  <a:lnTo>
                    <a:pt x="691" y="5608"/>
                  </a:lnTo>
                  <a:cubicBezTo>
                    <a:pt x="798" y="5608"/>
                    <a:pt x="893" y="5525"/>
                    <a:pt x="893" y="5418"/>
                  </a:cubicBezTo>
                  <a:cubicBezTo>
                    <a:pt x="893" y="5310"/>
                    <a:pt x="798" y="5227"/>
                    <a:pt x="691" y="5227"/>
                  </a:cubicBezTo>
                  <a:lnTo>
                    <a:pt x="393" y="5227"/>
                  </a:lnTo>
                  <a:lnTo>
                    <a:pt x="393" y="4715"/>
                  </a:lnTo>
                  <a:cubicBezTo>
                    <a:pt x="393" y="4167"/>
                    <a:pt x="834" y="4013"/>
                    <a:pt x="846" y="4001"/>
                  </a:cubicBezTo>
                  <a:lnTo>
                    <a:pt x="857" y="4001"/>
                  </a:lnTo>
                  <a:lnTo>
                    <a:pt x="1608" y="3715"/>
                  </a:lnTo>
                  <a:lnTo>
                    <a:pt x="1989" y="4108"/>
                  </a:lnTo>
                  <a:cubicBezTo>
                    <a:pt x="2024" y="4132"/>
                    <a:pt x="2084" y="4167"/>
                    <a:pt x="2119" y="4167"/>
                  </a:cubicBezTo>
                  <a:cubicBezTo>
                    <a:pt x="2179" y="4167"/>
                    <a:pt x="2227" y="4132"/>
                    <a:pt x="2262" y="4108"/>
                  </a:cubicBezTo>
                  <a:lnTo>
                    <a:pt x="2631" y="3715"/>
                  </a:lnTo>
                  <a:lnTo>
                    <a:pt x="3370" y="4013"/>
                  </a:lnTo>
                  <a:lnTo>
                    <a:pt x="3393" y="4013"/>
                  </a:lnTo>
                  <a:cubicBezTo>
                    <a:pt x="3405" y="4013"/>
                    <a:pt x="3834" y="4179"/>
                    <a:pt x="3834" y="4727"/>
                  </a:cubicBezTo>
                  <a:lnTo>
                    <a:pt x="3834" y="5239"/>
                  </a:lnTo>
                  <a:lnTo>
                    <a:pt x="1334" y="5239"/>
                  </a:lnTo>
                  <a:cubicBezTo>
                    <a:pt x="1227" y="5239"/>
                    <a:pt x="1143" y="5322"/>
                    <a:pt x="1143" y="5430"/>
                  </a:cubicBezTo>
                  <a:cubicBezTo>
                    <a:pt x="1143" y="5537"/>
                    <a:pt x="1227" y="5620"/>
                    <a:pt x="1334" y="5620"/>
                  </a:cubicBezTo>
                  <a:lnTo>
                    <a:pt x="4048" y="5620"/>
                  </a:lnTo>
                  <a:cubicBezTo>
                    <a:pt x="4108" y="5608"/>
                    <a:pt x="4191" y="5525"/>
                    <a:pt x="4191" y="5418"/>
                  </a:cubicBezTo>
                  <a:lnTo>
                    <a:pt x="4191" y="4715"/>
                  </a:lnTo>
                  <a:cubicBezTo>
                    <a:pt x="4191" y="3917"/>
                    <a:pt x="3572" y="3655"/>
                    <a:pt x="3501" y="3632"/>
                  </a:cubicBezTo>
                  <a:lnTo>
                    <a:pt x="2703" y="3322"/>
                  </a:lnTo>
                  <a:lnTo>
                    <a:pt x="2703" y="3215"/>
                  </a:lnTo>
                  <a:cubicBezTo>
                    <a:pt x="2917" y="3096"/>
                    <a:pt x="3084" y="2882"/>
                    <a:pt x="3167" y="2643"/>
                  </a:cubicBezTo>
                  <a:cubicBezTo>
                    <a:pt x="3453" y="2620"/>
                    <a:pt x="3679" y="2382"/>
                    <a:pt x="3679" y="2096"/>
                  </a:cubicBezTo>
                  <a:cubicBezTo>
                    <a:pt x="3679" y="1917"/>
                    <a:pt x="3596" y="1774"/>
                    <a:pt x="3465" y="1667"/>
                  </a:cubicBezTo>
                  <a:lnTo>
                    <a:pt x="3465" y="1322"/>
                  </a:lnTo>
                  <a:cubicBezTo>
                    <a:pt x="3465" y="596"/>
                    <a:pt x="2870" y="0"/>
                    <a:pt x="2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14075;p88">
              <a:extLst>
                <a:ext uri="{FF2B5EF4-FFF2-40B4-BE49-F238E27FC236}">
                  <a16:creationId xmlns:a16="http://schemas.microsoft.com/office/drawing/2014/main" id="{509D1EA5-0C3D-10E3-B0DA-78EA13D65D71}"/>
                </a:ext>
              </a:extLst>
            </p:cNvPr>
            <p:cNvSpPr/>
            <p:nvPr/>
          </p:nvSpPr>
          <p:spPr>
            <a:xfrm>
              <a:off x="7334245"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39" y="845"/>
                    <a:pt x="2530" y="844"/>
                    <a:pt x="2521" y="844"/>
                  </a:cubicBezTo>
                  <a:cubicBezTo>
                    <a:pt x="2456" y="844"/>
                    <a:pt x="2389" y="878"/>
                    <a:pt x="2358" y="930"/>
                  </a:cubicBezTo>
                  <a:cubicBezTo>
                    <a:pt x="2001" y="1418"/>
                    <a:pt x="1203" y="1430"/>
                    <a:pt x="1191"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51" y="2180"/>
                    <a:pt x="3215" y="2203"/>
                  </a:cubicBezTo>
                  <a:lnTo>
                    <a:pt x="3215" y="1965"/>
                  </a:lnTo>
                  <a:close/>
                  <a:moveTo>
                    <a:pt x="1001" y="1965"/>
                  </a:moveTo>
                  <a:lnTo>
                    <a:pt x="1001" y="2215"/>
                  </a:lnTo>
                  <a:cubicBezTo>
                    <a:pt x="953" y="2192"/>
                    <a:pt x="929" y="2144"/>
                    <a:pt x="929" y="2084"/>
                  </a:cubicBezTo>
                  <a:cubicBezTo>
                    <a:pt x="929" y="2037"/>
                    <a:pt x="941" y="2013"/>
                    <a:pt x="965" y="1977"/>
                  </a:cubicBezTo>
                  <a:cubicBezTo>
                    <a:pt x="989" y="1977"/>
                    <a:pt x="989" y="1977"/>
                    <a:pt x="1001" y="1965"/>
                  </a:cubicBezTo>
                  <a:close/>
                  <a:moveTo>
                    <a:pt x="2442" y="1406"/>
                  </a:moveTo>
                  <a:cubicBezTo>
                    <a:pt x="2513" y="1537"/>
                    <a:pt x="2632" y="1680"/>
                    <a:pt x="2811" y="1763"/>
                  </a:cubicBezTo>
                  <a:lnTo>
                    <a:pt x="2811" y="2323"/>
                  </a:lnTo>
                  <a:cubicBezTo>
                    <a:pt x="2834" y="2668"/>
                    <a:pt x="2549" y="2954"/>
                    <a:pt x="2191" y="2954"/>
                  </a:cubicBezTo>
                  <a:lnTo>
                    <a:pt x="2013" y="2954"/>
                  </a:lnTo>
                  <a:cubicBezTo>
                    <a:pt x="1668" y="2954"/>
                    <a:pt x="1382" y="2668"/>
                    <a:pt x="1382" y="2323"/>
                  </a:cubicBezTo>
                  <a:lnTo>
                    <a:pt x="1382" y="1799"/>
                  </a:lnTo>
                  <a:cubicBezTo>
                    <a:pt x="1644" y="1775"/>
                    <a:pt x="2084" y="1680"/>
                    <a:pt x="2442" y="1406"/>
                  </a:cubicBezTo>
                  <a:close/>
                  <a:moveTo>
                    <a:pt x="2311" y="3335"/>
                  </a:moveTo>
                  <a:lnTo>
                    <a:pt x="2322"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8" y="5609"/>
                    <a:pt x="894" y="5525"/>
                    <a:pt x="894" y="5418"/>
                  </a:cubicBezTo>
                  <a:cubicBezTo>
                    <a:pt x="894" y="5311"/>
                    <a:pt x="798"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1"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39" y="5537"/>
                    <a:pt x="4239" y="5430"/>
                  </a:cubicBezTo>
                  <a:lnTo>
                    <a:pt x="4239" y="4739"/>
                  </a:lnTo>
                  <a:cubicBezTo>
                    <a:pt x="4204" y="3918"/>
                    <a:pt x="3573" y="3668"/>
                    <a:pt x="3501" y="3632"/>
                  </a:cubicBezTo>
                  <a:lnTo>
                    <a:pt x="2715" y="3323"/>
                  </a:lnTo>
                  <a:lnTo>
                    <a:pt x="2715" y="3216"/>
                  </a:lnTo>
                  <a:cubicBezTo>
                    <a:pt x="2918" y="3096"/>
                    <a:pt x="3084" y="2894"/>
                    <a:pt x="3168" y="2656"/>
                  </a:cubicBezTo>
                  <a:cubicBezTo>
                    <a:pt x="3454" y="2620"/>
                    <a:pt x="3680" y="2382"/>
                    <a:pt x="3680" y="2096"/>
                  </a:cubicBezTo>
                  <a:cubicBezTo>
                    <a:pt x="3680" y="1918"/>
                    <a:pt x="3608" y="1775"/>
                    <a:pt x="3465" y="1668"/>
                  </a:cubicBezTo>
                  <a:lnTo>
                    <a:pt x="3465" y="1322"/>
                  </a:lnTo>
                  <a:cubicBezTo>
                    <a:pt x="3465" y="596"/>
                    <a:pt x="2870"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14076;p88">
              <a:extLst>
                <a:ext uri="{FF2B5EF4-FFF2-40B4-BE49-F238E27FC236}">
                  <a16:creationId xmlns:a16="http://schemas.microsoft.com/office/drawing/2014/main" id="{995F9A9F-DEE1-68A2-1C5D-F33CC88934AF}"/>
                </a:ext>
              </a:extLst>
            </p:cNvPr>
            <p:cNvSpPr/>
            <p:nvPr/>
          </p:nvSpPr>
          <p:spPr>
            <a:xfrm>
              <a:off x="7070872"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40" y="845"/>
                    <a:pt x="2530" y="844"/>
                    <a:pt x="2521" y="844"/>
                  </a:cubicBezTo>
                  <a:cubicBezTo>
                    <a:pt x="2457" y="844"/>
                    <a:pt x="2389" y="878"/>
                    <a:pt x="2358" y="930"/>
                  </a:cubicBezTo>
                  <a:cubicBezTo>
                    <a:pt x="2001" y="1418"/>
                    <a:pt x="1203" y="1430"/>
                    <a:pt x="1192"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39" y="2180"/>
                    <a:pt x="3216" y="2203"/>
                  </a:cubicBezTo>
                  <a:lnTo>
                    <a:pt x="3216" y="1965"/>
                  </a:lnTo>
                  <a:close/>
                  <a:moveTo>
                    <a:pt x="1001" y="1965"/>
                  </a:moveTo>
                  <a:lnTo>
                    <a:pt x="1001" y="2215"/>
                  </a:lnTo>
                  <a:cubicBezTo>
                    <a:pt x="953" y="2192"/>
                    <a:pt x="930" y="2144"/>
                    <a:pt x="930" y="2084"/>
                  </a:cubicBezTo>
                  <a:cubicBezTo>
                    <a:pt x="930" y="2037"/>
                    <a:pt x="941" y="2013"/>
                    <a:pt x="965" y="1977"/>
                  </a:cubicBezTo>
                  <a:cubicBezTo>
                    <a:pt x="989" y="1977"/>
                    <a:pt x="989" y="1977"/>
                    <a:pt x="1001" y="1965"/>
                  </a:cubicBezTo>
                  <a:close/>
                  <a:moveTo>
                    <a:pt x="2454" y="1406"/>
                  </a:moveTo>
                  <a:cubicBezTo>
                    <a:pt x="2525" y="1537"/>
                    <a:pt x="2644" y="1680"/>
                    <a:pt x="2823" y="1763"/>
                  </a:cubicBezTo>
                  <a:lnTo>
                    <a:pt x="2823" y="2323"/>
                  </a:lnTo>
                  <a:cubicBezTo>
                    <a:pt x="2835" y="2668"/>
                    <a:pt x="2549" y="2954"/>
                    <a:pt x="2204" y="2954"/>
                  </a:cubicBezTo>
                  <a:lnTo>
                    <a:pt x="2025" y="2954"/>
                  </a:lnTo>
                  <a:cubicBezTo>
                    <a:pt x="1680" y="2954"/>
                    <a:pt x="1406" y="2668"/>
                    <a:pt x="1406" y="2323"/>
                  </a:cubicBezTo>
                  <a:lnTo>
                    <a:pt x="1406" y="1799"/>
                  </a:lnTo>
                  <a:cubicBezTo>
                    <a:pt x="1656" y="1775"/>
                    <a:pt x="2120" y="1680"/>
                    <a:pt x="2454" y="1406"/>
                  </a:cubicBezTo>
                  <a:close/>
                  <a:moveTo>
                    <a:pt x="2311" y="3335"/>
                  </a:moveTo>
                  <a:lnTo>
                    <a:pt x="2323"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9" y="5609"/>
                    <a:pt x="894" y="5525"/>
                    <a:pt x="894" y="5418"/>
                  </a:cubicBezTo>
                  <a:cubicBezTo>
                    <a:pt x="894" y="5311"/>
                    <a:pt x="799"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2"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40" y="5537"/>
                    <a:pt x="4240" y="5430"/>
                  </a:cubicBezTo>
                  <a:lnTo>
                    <a:pt x="4240" y="4739"/>
                  </a:lnTo>
                  <a:cubicBezTo>
                    <a:pt x="4216" y="3918"/>
                    <a:pt x="3573" y="3668"/>
                    <a:pt x="3501" y="3632"/>
                  </a:cubicBezTo>
                  <a:lnTo>
                    <a:pt x="2716" y="3323"/>
                  </a:lnTo>
                  <a:lnTo>
                    <a:pt x="2716" y="3216"/>
                  </a:lnTo>
                  <a:cubicBezTo>
                    <a:pt x="2918" y="3096"/>
                    <a:pt x="3085" y="2894"/>
                    <a:pt x="3168" y="2656"/>
                  </a:cubicBezTo>
                  <a:cubicBezTo>
                    <a:pt x="3454" y="2620"/>
                    <a:pt x="3680" y="2382"/>
                    <a:pt x="3680" y="2096"/>
                  </a:cubicBezTo>
                  <a:cubicBezTo>
                    <a:pt x="3680" y="1918"/>
                    <a:pt x="3608" y="1775"/>
                    <a:pt x="3466" y="1668"/>
                  </a:cubicBezTo>
                  <a:lnTo>
                    <a:pt x="3466" y="1322"/>
                  </a:lnTo>
                  <a:cubicBezTo>
                    <a:pt x="3466" y="596"/>
                    <a:pt x="2870"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14077;p88">
            <a:extLst>
              <a:ext uri="{FF2B5EF4-FFF2-40B4-BE49-F238E27FC236}">
                <a16:creationId xmlns:a16="http://schemas.microsoft.com/office/drawing/2014/main" id="{F7F6614D-31D1-AB25-212A-B5EDF3F7304E}"/>
              </a:ext>
            </a:extLst>
          </p:cNvPr>
          <p:cNvSpPr/>
          <p:nvPr/>
        </p:nvSpPr>
        <p:spPr>
          <a:xfrm>
            <a:off x="2599948" y="2915261"/>
            <a:ext cx="515972" cy="528322"/>
          </a:xfrm>
          <a:custGeom>
            <a:avLst/>
            <a:gdLst/>
            <a:ahLst/>
            <a:cxnLst/>
            <a:rect l="l" t="t" r="r" b="b"/>
            <a:pathLst>
              <a:path w="9943" h="10181" extrusionOk="0">
                <a:moveTo>
                  <a:pt x="7883" y="536"/>
                </a:moveTo>
                <a:lnTo>
                  <a:pt x="9264" y="1918"/>
                </a:lnTo>
                <a:lnTo>
                  <a:pt x="7883" y="1918"/>
                </a:lnTo>
                <a:lnTo>
                  <a:pt x="7883" y="536"/>
                </a:lnTo>
                <a:close/>
                <a:moveTo>
                  <a:pt x="6442" y="1537"/>
                </a:moveTo>
                <a:lnTo>
                  <a:pt x="7823" y="2918"/>
                </a:lnTo>
                <a:lnTo>
                  <a:pt x="6442" y="2918"/>
                </a:lnTo>
                <a:lnTo>
                  <a:pt x="6442" y="1537"/>
                </a:lnTo>
                <a:close/>
                <a:moveTo>
                  <a:pt x="2954" y="5323"/>
                </a:moveTo>
                <a:cubicBezTo>
                  <a:pt x="3489" y="5323"/>
                  <a:pt x="3918" y="5799"/>
                  <a:pt x="3918" y="6394"/>
                </a:cubicBezTo>
                <a:lnTo>
                  <a:pt x="3930" y="6478"/>
                </a:lnTo>
                <a:cubicBezTo>
                  <a:pt x="3906" y="6478"/>
                  <a:pt x="3906" y="6478"/>
                  <a:pt x="3894" y="6490"/>
                </a:cubicBezTo>
                <a:cubicBezTo>
                  <a:pt x="3585" y="6418"/>
                  <a:pt x="3489" y="5966"/>
                  <a:pt x="3489" y="5966"/>
                </a:cubicBezTo>
                <a:cubicBezTo>
                  <a:pt x="3477" y="5906"/>
                  <a:pt x="3430" y="5847"/>
                  <a:pt x="3358" y="5835"/>
                </a:cubicBezTo>
                <a:cubicBezTo>
                  <a:pt x="3348" y="5833"/>
                  <a:pt x="3338" y="5832"/>
                  <a:pt x="3328" y="5832"/>
                </a:cubicBezTo>
                <a:cubicBezTo>
                  <a:pt x="3276" y="5832"/>
                  <a:pt x="3221" y="5857"/>
                  <a:pt x="3192" y="5906"/>
                </a:cubicBezTo>
                <a:cubicBezTo>
                  <a:pt x="2823" y="6478"/>
                  <a:pt x="1989" y="6490"/>
                  <a:pt x="1977" y="6490"/>
                </a:cubicBezTo>
                <a:lnTo>
                  <a:pt x="1930" y="6490"/>
                </a:lnTo>
                <a:cubicBezTo>
                  <a:pt x="1918" y="6490"/>
                  <a:pt x="1894" y="6490"/>
                  <a:pt x="1894" y="6478"/>
                </a:cubicBezTo>
                <a:lnTo>
                  <a:pt x="1894" y="6394"/>
                </a:lnTo>
                <a:cubicBezTo>
                  <a:pt x="1894" y="5799"/>
                  <a:pt x="2334" y="5323"/>
                  <a:pt x="2870" y="5323"/>
                </a:cubicBezTo>
                <a:close/>
                <a:moveTo>
                  <a:pt x="1668" y="6906"/>
                </a:moveTo>
                <a:cubicBezTo>
                  <a:pt x="1680" y="6906"/>
                  <a:pt x="1692" y="6918"/>
                  <a:pt x="1703" y="6918"/>
                </a:cubicBezTo>
                <a:lnTo>
                  <a:pt x="1703" y="7097"/>
                </a:lnTo>
                <a:cubicBezTo>
                  <a:pt x="1727" y="7132"/>
                  <a:pt x="1727" y="7192"/>
                  <a:pt x="1727" y="7228"/>
                </a:cubicBezTo>
                <a:cubicBezTo>
                  <a:pt x="1644" y="7216"/>
                  <a:pt x="1584" y="7144"/>
                  <a:pt x="1584" y="7049"/>
                </a:cubicBezTo>
                <a:cubicBezTo>
                  <a:pt x="1584" y="6990"/>
                  <a:pt x="1620" y="6930"/>
                  <a:pt x="1668" y="6906"/>
                </a:cubicBezTo>
                <a:close/>
                <a:moveTo>
                  <a:pt x="4168" y="6894"/>
                </a:moveTo>
                <a:cubicBezTo>
                  <a:pt x="4204" y="6918"/>
                  <a:pt x="4239" y="6978"/>
                  <a:pt x="4239" y="7037"/>
                </a:cubicBezTo>
                <a:cubicBezTo>
                  <a:pt x="4228" y="7144"/>
                  <a:pt x="4180" y="7216"/>
                  <a:pt x="4109" y="7228"/>
                </a:cubicBezTo>
                <a:cubicBezTo>
                  <a:pt x="4109" y="7192"/>
                  <a:pt x="4120" y="7132"/>
                  <a:pt x="4120" y="7085"/>
                </a:cubicBezTo>
                <a:lnTo>
                  <a:pt x="4120" y="6906"/>
                </a:lnTo>
                <a:cubicBezTo>
                  <a:pt x="4132" y="6906"/>
                  <a:pt x="4144" y="6906"/>
                  <a:pt x="4168" y="6894"/>
                </a:cubicBezTo>
                <a:close/>
                <a:moveTo>
                  <a:pt x="3251" y="6311"/>
                </a:moveTo>
                <a:cubicBezTo>
                  <a:pt x="3347" y="6490"/>
                  <a:pt x="3513" y="6716"/>
                  <a:pt x="3775" y="6787"/>
                </a:cubicBezTo>
                <a:lnTo>
                  <a:pt x="3775" y="7085"/>
                </a:lnTo>
                <a:cubicBezTo>
                  <a:pt x="3775" y="7561"/>
                  <a:pt x="3430" y="7942"/>
                  <a:pt x="3001" y="7942"/>
                </a:cubicBezTo>
                <a:lnTo>
                  <a:pt x="2787" y="7942"/>
                </a:lnTo>
                <a:cubicBezTo>
                  <a:pt x="2358" y="7942"/>
                  <a:pt x="2013" y="7561"/>
                  <a:pt x="2013" y="7085"/>
                </a:cubicBezTo>
                <a:lnTo>
                  <a:pt x="2013" y="6799"/>
                </a:lnTo>
                <a:lnTo>
                  <a:pt x="2037" y="6799"/>
                </a:lnTo>
                <a:cubicBezTo>
                  <a:pt x="2227" y="6787"/>
                  <a:pt x="2835" y="6728"/>
                  <a:pt x="3251" y="6311"/>
                </a:cubicBezTo>
                <a:close/>
                <a:moveTo>
                  <a:pt x="3013" y="8240"/>
                </a:moveTo>
                <a:cubicBezTo>
                  <a:pt x="3061" y="8264"/>
                  <a:pt x="3108" y="8264"/>
                  <a:pt x="3156" y="8264"/>
                </a:cubicBezTo>
                <a:lnTo>
                  <a:pt x="3156" y="8418"/>
                </a:lnTo>
                <a:lnTo>
                  <a:pt x="2918" y="8656"/>
                </a:lnTo>
                <a:lnTo>
                  <a:pt x="2692" y="8442"/>
                </a:lnTo>
                <a:lnTo>
                  <a:pt x="2692" y="8240"/>
                </a:lnTo>
                <a:close/>
                <a:moveTo>
                  <a:pt x="7597" y="334"/>
                </a:moveTo>
                <a:lnTo>
                  <a:pt x="7597" y="2108"/>
                </a:lnTo>
                <a:cubicBezTo>
                  <a:pt x="7597" y="2203"/>
                  <a:pt x="7680" y="2275"/>
                  <a:pt x="7764" y="2275"/>
                </a:cubicBezTo>
                <a:lnTo>
                  <a:pt x="9538" y="2275"/>
                </a:lnTo>
                <a:lnTo>
                  <a:pt x="9538" y="8871"/>
                </a:lnTo>
                <a:lnTo>
                  <a:pt x="8359" y="8871"/>
                </a:lnTo>
                <a:lnTo>
                  <a:pt x="8359" y="3084"/>
                </a:lnTo>
                <a:lnTo>
                  <a:pt x="8359" y="3061"/>
                </a:lnTo>
                <a:lnTo>
                  <a:pt x="8359" y="3049"/>
                </a:lnTo>
                <a:cubicBezTo>
                  <a:pt x="8359" y="3049"/>
                  <a:pt x="8359" y="3037"/>
                  <a:pt x="8347" y="3037"/>
                </a:cubicBezTo>
                <a:cubicBezTo>
                  <a:pt x="8347" y="3037"/>
                  <a:pt x="8347" y="3013"/>
                  <a:pt x="8335" y="3013"/>
                </a:cubicBezTo>
                <a:lnTo>
                  <a:pt x="8311" y="3001"/>
                </a:lnTo>
                <a:lnTo>
                  <a:pt x="6383" y="1072"/>
                </a:lnTo>
                <a:lnTo>
                  <a:pt x="6371" y="1048"/>
                </a:lnTo>
                <a:lnTo>
                  <a:pt x="6347" y="1036"/>
                </a:lnTo>
                <a:cubicBezTo>
                  <a:pt x="6347" y="1036"/>
                  <a:pt x="6335" y="1036"/>
                  <a:pt x="6335" y="1025"/>
                </a:cubicBezTo>
                <a:lnTo>
                  <a:pt x="3882" y="1025"/>
                </a:lnTo>
                <a:lnTo>
                  <a:pt x="3882" y="334"/>
                </a:lnTo>
                <a:close/>
                <a:moveTo>
                  <a:pt x="6085" y="1334"/>
                </a:moveTo>
                <a:lnTo>
                  <a:pt x="6085" y="3108"/>
                </a:lnTo>
                <a:cubicBezTo>
                  <a:pt x="6085" y="3192"/>
                  <a:pt x="6156" y="3275"/>
                  <a:pt x="6240" y="3275"/>
                </a:cubicBezTo>
                <a:lnTo>
                  <a:pt x="8014" y="3275"/>
                </a:lnTo>
                <a:lnTo>
                  <a:pt x="8049" y="9883"/>
                </a:lnTo>
                <a:lnTo>
                  <a:pt x="4311" y="9883"/>
                </a:lnTo>
                <a:cubicBezTo>
                  <a:pt x="5192" y="9407"/>
                  <a:pt x="5811" y="8502"/>
                  <a:pt x="5871" y="7430"/>
                </a:cubicBezTo>
                <a:lnTo>
                  <a:pt x="5871" y="7406"/>
                </a:lnTo>
                <a:lnTo>
                  <a:pt x="5871" y="7347"/>
                </a:lnTo>
                <a:lnTo>
                  <a:pt x="5871" y="7323"/>
                </a:lnTo>
                <a:lnTo>
                  <a:pt x="5871" y="7311"/>
                </a:lnTo>
                <a:lnTo>
                  <a:pt x="5871" y="7263"/>
                </a:lnTo>
                <a:lnTo>
                  <a:pt x="5871" y="7228"/>
                </a:lnTo>
                <a:lnTo>
                  <a:pt x="5871" y="7216"/>
                </a:lnTo>
                <a:lnTo>
                  <a:pt x="5871" y="7168"/>
                </a:lnTo>
                <a:lnTo>
                  <a:pt x="5871" y="7144"/>
                </a:lnTo>
                <a:lnTo>
                  <a:pt x="5871" y="7121"/>
                </a:lnTo>
                <a:lnTo>
                  <a:pt x="5871" y="7085"/>
                </a:lnTo>
                <a:lnTo>
                  <a:pt x="5871" y="7049"/>
                </a:lnTo>
                <a:lnTo>
                  <a:pt x="5871" y="7002"/>
                </a:lnTo>
                <a:lnTo>
                  <a:pt x="5871" y="6978"/>
                </a:lnTo>
                <a:lnTo>
                  <a:pt x="5871" y="6930"/>
                </a:lnTo>
                <a:lnTo>
                  <a:pt x="5871" y="6906"/>
                </a:lnTo>
                <a:lnTo>
                  <a:pt x="5871" y="6859"/>
                </a:lnTo>
                <a:lnTo>
                  <a:pt x="5871" y="6847"/>
                </a:lnTo>
                <a:lnTo>
                  <a:pt x="5871" y="6823"/>
                </a:lnTo>
                <a:lnTo>
                  <a:pt x="5871" y="6787"/>
                </a:lnTo>
                <a:lnTo>
                  <a:pt x="5871" y="6751"/>
                </a:lnTo>
                <a:cubicBezTo>
                  <a:pt x="5871" y="6728"/>
                  <a:pt x="5859" y="6704"/>
                  <a:pt x="5859" y="6680"/>
                </a:cubicBezTo>
                <a:cubicBezTo>
                  <a:pt x="5859" y="6644"/>
                  <a:pt x="5847" y="6632"/>
                  <a:pt x="5847" y="6609"/>
                </a:cubicBezTo>
                <a:lnTo>
                  <a:pt x="5847" y="6573"/>
                </a:lnTo>
                <a:cubicBezTo>
                  <a:pt x="5847" y="6561"/>
                  <a:pt x="5835" y="6549"/>
                  <a:pt x="5835" y="6525"/>
                </a:cubicBezTo>
                <a:lnTo>
                  <a:pt x="5835" y="6513"/>
                </a:lnTo>
                <a:lnTo>
                  <a:pt x="5835" y="6501"/>
                </a:lnTo>
                <a:cubicBezTo>
                  <a:pt x="5835" y="6490"/>
                  <a:pt x="5811" y="6466"/>
                  <a:pt x="5811" y="6454"/>
                </a:cubicBezTo>
                <a:cubicBezTo>
                  <a:pt x="5811" y="6442"/>
                  <a:pt x="5811" y="6442"/>
                  <a:pt x="5799" y="6430"/>
                </a:cubicBezTo>
                <a:cubicBezTo>
                  <a:pt x="5799" y="6406"/>
                  <a:pt x="5787" y="6394"/>
                  <a:pt x="5787" y="6382"/>
                </a:cubicBezTo>
                <a:lnTo>
                  <a:pt x="5775" y="6347"/>
                </a:lnTo>
                <a:cubicBezTo>
                  <a:pt x="5775" y="6335"/>
                  <a:pt x="5752" y="6323"/>
                  <a:pt x="5752" y="6311"/>
                </a:cubicBezTo>
                <a:cubicBezTo>
                  <a:pt x="5752" y="6287"/>
                  <a:pt x="5752" y="6287"/>
                  <a:pt x="5740" y="6275"/>
                </a:cubicBezTo>
                <a:cubicBezTo>
                  <a:pt x="5740" y="6263"/>
                  <a:pt x="5728" y="6251"/>
                  <a:pt x="5728" y="6228"/>
                </a:cubicBezTo>
                <a:lnTo>
                  <a:pt x="5716" y="6204"/>
                </a:lnTo>
                <a:cubicBezTo>
                  <a:pt x="5716" y="6192"/>
                  <a:pt x="5692" y="6168"/>
                  <a:pt x="5692" y="6156"/>
                </a:cubicBezTo>
                <a:lnTo>
                  <a:pt x="5692" y="6144"/>
                </a:lnTo>
                <a:cubicBezTo>
                  <a:pt x="5656" y="6037"/>
                  <a:pt x="5597" y="5930"/>
                  <a:pt x="5549" y="5835"/>
                </a:cubicBezTo>
                <a:cubicBezTo>
                  <a:pt x="5518" y="5780"/>
                  <a:pt x="5461" y="5751"/>
                  <a:pt x="5405" y="5751"/>
                </a:cubicBezTo>
                <a:cubicBezTo>
                  <a:pt x="5376" y="5751"/>
                  <a:pt x="5347" y="5759"/>
                  <a:pt x="5323" y="5775"/>
                </a:cubicBezTo>
                <a:cubicBezTo>
                  <a:pt x="5252" y="5811"/>
                  <a:pt x="5216" y="5918"/>
                  <a:pt x="5263" y="5989"/>
                </a:cubicBezTo>
                <a:cubicBezTo>
                  <a:pt x="5311" y="6085"/>
                  <a:pt x="5371" y="6192"/>
                  <a:pt x="5394" y="6275"/>
                </a:cubicBezTo>
                <a:lnTo>
                  <a:pt x="5394" y="6287"/>
                </a:lnTo>
                <a:cubicBezTo>
                  <a:pt x="5394" y="6311"/>
                  <a:pt x="5418" y="6323"/>
                  <a:pt x="5418" y="6335"/>
                </a:cubicBezTo>
                <a:lnTo>
                  <a:pt x="5430" y="6370"/>
                </a:lnTo>
                <a:cubicBezTo>
                  <a:pt x="5430" y="6382"/>
                  <a:pt x="5442" y="6394"/>
                  <a:pt x="5442" y="6406"/>
                </a:cubicBezTo>
                <a:cubicBezTo>
                  <a:pt x="5442" y="6430"/>
                  <a:pt x="5442" y="6430"/>
                  <a:pt x="5454" y="6442"/>
                </a:cubicBezTo>
                <a:cubicBezTo>
                  <a:pt x="5454" y="6454"/>
                  <a:pt x="5478" y="6466"/>
                  <a:pt x="5478" y="6490"/>
                </a:cubicBezTo>
                <a:lnTo>
                  <a:pt x="5490" y="6513"/>
                </a:lnTo>
                <a:cubicBezTo>
                  <a:pt x="5490" y="6525"/>
                  <a:pt x="5502" y="6549"/>
                  <a:pt x="5502" y="6561"/>
                </a:cubicBezTo>
                <a:lnTo>
                  <a:pt x="5502" y="6585"/>
                </a:lnTo>
                <a:cubicBezTo>
                  <a:pt x="5502" y="6609"/>
                  <a:pt x="5513" y="6621"/>
                  <a:pt x="5513" y="6632"/>
                </a:cubicBezTo>
                <a:lnTo>
                  <a:pt x="5513" y="6668"/>
                </a:lnTo>
                <a:cubicBezTo>
                  <a:pt x="5513" y="6680"/>
                  <a:pt x="5513" y="6692"/>
                  <a:pt x="5537" y="6704"/>
                </a:cubicBezTo>
                <a:lnTo>
                  <a:pt x="5537" y="6740"/>
                </a:lnTo>
                <a:cubicBezTo>
                  <a:pt x="5537" y="6751"/>
                  <a:pt x="5549" y="6787"/>
                  <a:pt x="5549" y="6799"/>
                </a:cubicBezTo>
                <a:cubicBezTo>
                  <a:pt x="5549" y="6811"/>
                  <a:pt x="5561" y="6847"/>
                  <a:pt x="5561" y="6859"/>
                </a:cubicBezTo>
                <a:lnTo>
                  <a:pt x="5561" y="6882"/>
                </a:lnTo>
                <a:lnTo>
                  <a:pt x="5561" y="6930"/>
                </a:lnTo>
                <a:lnTo>
                  <a:pt x="5561" y="6942"/>
                </a:lnTo>
                <a:lnTo>
                  <a:pt x="5561" y="6966"/>
                </a:lnTo>
                <a:lnTo>
                  <a:pt x="5561" y="7002"/>
                </a:lnTo>
                <a:lnTo>
                  <a:pt x="5561" y="7037"/>
                </a:lnTo>
                <a:lnTo>
                  <a:pt x="5561" y="7085"/>
                </a:lnTo>
                <a:lnTo>
                  <a:pt x="5561" y="7109"/>
                </a:lnTo>
                <a:lnTo>
                  <a:pt x="5561" y="7156"/>
                </a:lnTo>
                <a:lnTo>
                  <a:pt x="5561" y="7180"/>
                </a:lnTo>
                <a:lnTo>
                  <a:pt x="5561" y="7216"/>
                </a:lnTo>
                <a:lnTo>
                  <a:pt x="5561" y="7240"/>
                </a:lnTo>
                <a:lnTo>
                  <a:pt x="5561" y="7287"/>
                </a:lnTo>
                <a:lnTo>
                  <a:pt x="5561" y="7299"/>
                </a:lnTo>
                <a:lnTo>
                  <a:pt x="5561" y="7335"/>
                </a:lnTo>
                <a:lnTo>
                  <a:pt x="5561" y="7359"/>
                </a:lnTo>
                <a:lnTo>
                  <a:pt x="5561" y="7383"/>
                </a:lnTo>
                <a:lnTo>
                  <a:pt x="5561" y="7394"/>
                </a:lnTo>
                <a:lnTo>
                  <a:pt x="5561" y="7454"/>
                </a:lnTo>
                <a:lnTo>
                  <a:pt x="5561" y="7466"/>
                </a:lnTo>
                <a:cubicBezTo>
                  <a:pt x="5537" y="8133"/>
                  <a:pt x="5252" y="8728"/>
                  <a:pt x="4823" y="9180"/>
                </a:cubicBezTo>
                <a:cubicBezTo>
                  <a:pt x="4644" y="8835"/>
                  <a:pt x="4323" y="8704"/>
                  <a:pt x="4287" y="8692"/>
                </a:cubicBezTo>
                <a:lnTo>
                  <a:pt x="3513" y="8371"/>
                </a:lnTo>
                <a:lnTo>
                  <a:pt x="3513" y="8228"/>
                </a:lnTo>
                <a:cubicBezTo>
                  <a:pt x="3751" y="8109"/>
                  <a:pt x="3942" y="7894"/>
                  <a:pt x="4049" y="7633"/>
                </a:cubicBezTo>
                <a:lnTo>
                  <a:pt x="4085" y="7633"/>
                </a:lnTo>
                <a:cubicBezTo>
                  <a:pt x="4359" y="7633"/>
                  <a:pt x="4585" y="7406"/>
                  <a:pt x="4585" y="7109"/>
                </a:cubicBezTo>
                <a:cubicBezTo>
                  <a:pt x="4585" y="6906"/>
                  <a:pt x="4466" y="6704"/>
                  <a:pt x="4287" y="6632"/>
                </a:cubicBezTo>
                <a:lnTo>
                  <a:pt x="4287" y="6454"/>
                </a:lnTo>
                <a:cubicBezTo>
                  <a:pt x="4287" y="5680"/>
                  <a:pt x="3704" y="5061"/>
                  <a:pt x="2989" y="5061"/>
                </a:cubicBezTo>
                <a:lnTo>
                  <a:pt x="2894" y="5061"/>
                </a:lnTo>
                <a:cubicBezTo>
                  <a:pt x="2180" y="5061"/>
                  <a:pt x="1608" y="5680"/>
                  <a:pt x="1608" y="6454"/>
                </a:cubicBezTo>
                <a:lnTo>
                  <a:pt x="1608" y="6632"/>
                </a:lnTo>
                <a:cubicBezTo>
                  <a:pt x="1430" y="6704"/>
                  <a:pt x="1311" y="6906"/>
                  <a:pt x="1311" y="7109"/>
                </a:cubicBezTo>
                <a:cubicBezTo>
                  <a:pt x="1311" y="7394"/>
                  <a:pt x="1525" y="7633"/>
                  <a:pt x="1799" y="7633"/>
                </a:cubicBezTo>
                <a:cubicBezTo>
                  <a:pt x="1811" y="7633"/>
                  <a:pt x="1823" y="7633"/>
                  <a:pt x="1846" y="7621"/>
                </a:cubicBezTo>
                <a:cubicBezTo>
                  <a:pt x="1942" y="7883"/>
                  <a:pt x="2156" y="8109"/>
                  <a:pt x="2406" y="8228"/>
                </a:cubicBezTo>
                <a:lnTo>
                  <a:pt x="2406" y="8371"/>
                </a:lnTo>
                <a:lnTo>
                  <a:pt x="1620" y="8692"/>
                </a:lnTo>
                <a:cubicBezTo>
                  <a:pt x="1572" y="8704"/>
                  <a:pt x="1251" y="8835"/>
                  <a:pt x="1084" y="9180"/>
                </a:cubicBezTo>
                <a:cubicBezTo>
                  <a:pt x="596" y="8668"/>
                  <a:pt x="299" y="7978"/>
                  <a:pt x="334" y="7216"/>
                </a:cubicBezTo>
                <a:lnTo>
                  <a:pt x="334" y="7204"/>
                </a:lnTo>
                <a:lnTo>
                  <a:pt x="334" y="7156"/>
                </a:lnTo>
                <a:lnTo>
                  <a:pt x="334" y="7144"/>
                </a:lnTo>
                <a:lnTo>
                  <a:pt x="334" y="7121"/>
                </a:lnTo>
                <a:lnTo>
                  <a:pt x="334" y="7097"/>
                </a:lnTo>
                <a:lnTo>
                  <a:pt x="334" y="7085"/>
                </a:lnTo>
                <a:lnTo>
                  <a:pt x="334" y="7061"/>
                </a:lnTo>
                <a:lnTo>
                  <a:pt x="334" y="7025"/>
                </a:lnTo>
                <a:lnTo>
                  <a:pt x="334" y="7002"/>
                </a:lnTo>
                <a:lnTo>
                  <a:pt x="334" y="6990"/>
                </a:lnTo>
                <a:lnTo>
                  <a:pt x="334" y="6942"/>
                </a:lnTo>
                <a:lnTo>
                  <a:pt x="334" y="6918"/>
                </a:lnTo>
                <a:lnTo>
                  <a:pt x="334" y="6871"/>
                </a:lnTo>
                <a:lnTo>
                  <a:pt x="334" y="6847"/>
                </a:lnTo>
                <a:cubicBezTo>
                  <a:pt x="334" y="6823"/>
                  <a:pt x="334" y="6811"/>
                  <a:pt x="358" y="6799"/>
                </a:cubicBezTo>
                <a:lnTo>
                  <a:pt x="358" y="6763"/>
                </a:lnTo>
                <a:cubicBezTo>
                  <a:pt x="358" y="6751"/>
                  <a:pt x="358" y="6740"/>
                  <a:pt x="370" y="6740"/>
                </a:cubicBezTo>
                <a:lnTo>
                  <a:pt x="370" y="6728"/>
                </a:lnTo>
                <a:lnTo>
                  <a:pt x="370" y="6704"/>
                </a:lnTo>
                <a:cubicBezTo>
                  <a:pt x="370" y="6692"/>
                  <a:pt x="370" y="6680"/>
                  <a:pt x="382" y="6668"/>
                </a:cubicBezTo>
                <a:lnTo>
                  <a:pt x="382" y="6644"/>
                </a:lnTo>
                <a:lnTo>
                  <a:pt x="382" y="6632"/>
                </a:lnTo>
                <a:cubicBezTo>
                  <a:pt x="382" y="6621"/>
                  <a:pt x="394" y="6585"/>
                  <a:pt x="394" y="6573"/>
                </a:cubicBezTo>
                <a:cubicBezTo>
                  <a:pt x="394" y="6561"/>
                  <a:pt x="406" y="6525"/>
                  <a:pt x="406" y="6513"/>
                </a:cubicBezTo>
                <a:lnTo>
                  <a:pt x="406" y="6501"/>
                </a:lnTo>
                <a:cubicBezTo>
                  <a:pt x="406" y="6490"/>
                  <a:pt x="429" y="6466"/>
                  <a:pt x="429" y="6454"/>
                </a:cubicBezTo>
                <a:cubicBezTo>
                  <a:pt x="429" y="6442"/>
                  <a:pt x="429" y="6442"/>
                  <a:pt x="441" y="6430"/>
                </a:cubicBezTo>
                <a:cubicBezTo>
                  <a:pt x="441" y="6406"/>
                  <a:pt x="453" y="6394"/>
                  <a:pt x="453" y="6382"/>
                </a:cubicBezTo>
                <a:cubicBezTo>
                  <a:pt x="453" y="6370"/>
                  <a:pt x="453" y="6370"/>
                  <a:pt x="465" y="6347"/>
                </a:cubicBezTo>
                <a:cubicBezTo>
                  <a:pt x="465" y="6335"/>
                  <a:pt x="489" y="6323"/>
                  <a:pt x="489" y="6311"/>
                </a:cubicBezTo>
                <a:cubicBezTo>
                  <a:pt x="489" y="6311"/>
                  <a:pt x="489" y="6287"/>
                  <a:pt x="501" y="6275"/>
                </a:cubicBezTo>
                <a:cubicBezTo>
                  <a:pt x="501" y="6263"/>
                  <a:pt x="513" y="6251"/>
                  <a:pt x="513" y="6228"/>
                </a:cubicBezTo>
                <a:cubicBezTo>
                  <a:pt x="513" y="6216"/>
                  <a:pt x="513" y="6216"/>
                  <a:pt x="525" y="6204"/>
                </a:cubicBezTo>
                <a:cubicBezTo>
                  <a:pt x="525" y="6192"/>
                  <a:pt x="549" y="6168"/>
                  <a:pt x="549" y="6156"/>
                </a:cubicBezTo>
                <a:lnTo>
                  <a:pt x="560" y="6144"/>
                </a:lnTo>
                <a:cubicBezTo>
                  <a:pt x="560" y="6132"/>
                  <a:pt x="572" y="6109"/>
                  <a:pt x="572" y="6097"/>
                </a:cubicBezTo>
                <a:lnTo>
                  <a:pt x="572" y="6085"/>
                </a:lnTo>
                <a:cubicBezTo>
                  <a:pt x="691" y="5859"/>
                  <a:pt x="858" y="5656"/>
                  <a:pt x="1037" y="5454"/>
                </a:cubicBezTo>
                <a:lnTo>
                  <a:pt x="1049" y="5442"/>
                </a:lnTo>
                <a:lnTo>
                  <a:pt x="1061" y="5430"/>
                </a:lnTo>
                <a:lnTo>
                  <a:pt x="1084" y="5418"/>
                </a:lnTo>
                <a:lnTo>
                  <a:pt x="1096" y="5394"/>
                </a:lnTo>
                <a:lnTo>
                  <a:pt x="1108" y="5382"/>
                </a:lnTo>
                <a:lnTo>
                  <a:pt x="1120" y="5370"/>
                </a:lnTo>
                <a:lnTo>
                  <a:pt x="1144" y="5358"/>
                </a:lnTo>
                <a:cubicBezTo>
                  <a:pt x="1156" y="5358"/>
                  <a:pt x="1156" y="5335"/>
                  <a:pt x="1168" y="5335"/>
                </a:cubicBezTo>
                <a:lnTo>
                  <a:pt x="1180" y="5323"/>
                </a:lnTo>
                <a:cubicBezTo>
                  <a:pt x="1203" y="5323"/>
                  <a:pt x="1203" y="5311"/>
                  <a:pt x="1215" y="5311"/>
                </a:cubicBezTo>
                <a:cubicBezTo>
                  <a:pt x="1227" y="5311"/>
                  <a:pt x="1227" y="5299"/>
                  <a:pt x="1239" y="5299"/>
                </a:cubicBezTo>
                <a:cubicBezTo>
                  <a:pt x="1263" y="5299"/>
                  <a:pt x="1263" y="5275"/>
                  <a:pt x="1275" y="5275"/>
                </a:cubicBezTo>
                <a:cubicBezTo>
                  <a:pt x="1287" y="5275"/>
                  <a:pt x="1287" y="5263"/>
                  <a:pt x="1299" y="5263"/>
                </a:cubicBezTo>
                <a:cubicBezTo>
                  <a:pt x="1322" y="5263"/>
                  <a:pt x="1322" y="5251"/>
                  <a:pt x="1334" y="5251"/>
                </a:cubicBezTo>
                <a:cubicBezTo>
                  <a:pt x="1346" y="5251"/>
                  <a:pt x="1346" y="5239"/>
                  <a:pt x="1358" y="5239"/>
                </a:cubicBezTo>
                <a:cubicBezTo>
                  <a:pt x="1382" y="5239"/>
                  <a:pt x="1382" y="5216"/>
                  <a:pt x="1394" y="5216"/>
                </a:cubicBezTo>
                <a:cubicBezTo>
                  <a:pt x="1406" y="5216"/>
                  <a:pt x="1406" y="5204"/>
                  <a:pt x="1418" y="5204"/>
                </a:cubicBezTo>
                <a:cubicBezTo>
                  <a:pt x="1442" y="5204"/>
                  <a:pt x="1442" y="5192"/>
                  <a:pt x="1453" y="5192"/>
                </a:cubicBezTo>
                <a:cubicBezTo>
                  <a:pt x="1465" y="5192"/>
                  <a:pt x="1465" y="5180"/>
                  <a:pt x="1477" y="5180"/>
                </a:cubicBezTo>
                <a:cubicBezTo>
                  <a:pt x="1501" y="5180"/>
                  <a:pt x="1501" y="5156"/>
                  <a:pt x="1513" y="5156"/>
                </a:cubicBezTo>
                <a:cubicBezTo>
                  <a:pt x="1525" y="5156"/>
                  <a:pt x="1525" y="5144"/>
                  <a:pt x="1537" y="5144"/>
                </a:cubicBezTo>
                <a:cubicBezTo>
                  <a:pt x="1561" y="5144"/>
                  <a:pt x="1561" y="5132"/>
                  <a:pt x="1572" y="5132"/>
                </a:cubicBezTo>
                <a:cubicBezTo>
                  <a:pt x="1584" y="5132"/>
                  <a:pt x="1584" y="5120"/>
                  <a:pt x="1596" y="5120"/>
                </a:cubicBezTo>
                <a:cubicBezTo>
                  <a:pt x="1620" y="5120"/>
                  <a:pt x="1620" y="5097"/>
                  <a:pt x="1632" y="5097"/>
                </a:cubicBezTo>
                <a:cubicBezTo>
                  <a:pt x="1644" y="5097"/>
                  <a:pt x="1644" y="5085"/>
                  <a:pt x="1656" y="5085"/>
                </a:cubicBezTo>
                <a:cubicBezTo>
                  <a:pt x="1680" y="5085"/>
                  <a:pt x="1680" y="5073"/>
                  <a:pt x="1692" y="5073"/>
                </a:cubicBezTo>
                <a:lnTo>
                  <a:pt x="1703" y="5073"/>
                </a:lnTo>
                <a:cubicBezTo>
                  <a:pt x="1715" y="5073"/>
                  <a:pt x="1715" y="5061"/>
                  <a:pt x="1739" y="5061"/>
                </a:cubicBezTo>
                <a:cubicBezTo>
                  <a:pt x="1739" y="5061"/>
                  <a:pt x="1751" y="5061"/>
                  <a:pt x="1751" y="5037"/>
                </a:cubicBezTo>
                <a:lnTo>
                  <a:pt x="1763" y="5025"/>
                </a:lnTo>
                <a:cubicBezTo>
                  <a:pt x="1763" y="5025"/>
                  <a:pt x="1775" y="5025"/>
                  <a:pt x="1775" y="5013"/>
                </a:cubicBezTo>
                <a:cubicBezTo>
                  <a:pt x="1799" y="5013"/>
                  <a:pt x="1799" y="5013"/>
                  <a:pt x="1811" y="5001"/>
                </a:cubicBezTo>
                <a:lnTo>
                  <a:pt x="1823" y="5001"/>
                </a:lnTo>
                <a:cubicBezTo>
                  <a:pt x="1823" y="5001"/>
                  <a:pt x="1834" y="5001"/>
                  <a:pt x="1834" y="4977"/>
                </a:cubicBezTo>
                <a:cubicBezTo>
                  <a:pt x="1858" y="4977"/>
                  <a:pt x="1858" y="4966"/>
                  <a:pt x="1870" y="4966"/>
                </a:cubicBezTo>
                <a:cubicBezTo>
                  <a:pt x="1882" y="4966"/>
                  <a:pt x="1894" y="4954"/>
                  <a:pt x="1918" y="4954"/>
                </a:cubicBezTo>
                <a:cubicBezTo>
                  <a:pt x="1930" y="4954"/>
                  <a:pt x="1942" y="4942"/>
                  <a:pt x="1953" y="4942"/>
                </a:cubicBezTo>
                <a:lnTo>
                  <a:pt x="1977" y="4942"/>
                </a:lnTo>
                <a:lnTo>
                  <a:pt x="1989" y="4918"/>
                </a:lnTo>
                <a:cubicBezTo>
                  <a:pt x="2001" y="4918"/>
                  <a:pt x="2001" y="4918"/>
                  <a:pt x="2013" y="4906"/>
                </a:cubicBezTo>
                <a:cubicBezTo>
                  <a:pt x="2013" y="4906"/>
                  <a:pt x="2037" y="4906"/>
                  <a:pt x="2037" y="4894"/>
                </a:cubicBezTo>
                <a:lnTo>
                  <a:pt x="2049" y="4894"/>
                </a:lnTo>
                <a:cubicBezTo>
                  <a:pt x="2061" y="4894"/>
                  <a:pt x="2061" y="4894"/>
                  <a:pt x="2073" y="4882"/>
                </a:cubicBezTo>
                <a:lnTo>
                  <a:pt x="2108" y="4882"/>
                </a:lnTo>
                <a:cubicBezTo>
                  <a:pt x="2120" y="4882"/>
                  <a:pt x="2120" y="4882"/>
                  <a:pt x="2132" y="4858"/>
                </a:cubicBezTo>
                <a:lnTo>
                  <a:pt x="2168" y="4846"/>
                </a:lnTo>
                <a:cubicBezTo>
                  <a:pt x="2180" y="4858"/>
                  <a:pt x="2215" y="4858"/>
                  <a:pt x="2227" y="4858"/>
                </a:cubicBezTo>
                <a:cubicBezTo>
                  <a:pt x="2275" y="4858"/>
                  <a:pt x="2311" y="4835"/>
                  <a:pt x="2346" y="4799"/>
                </a:cubicBezTo>
                <a:lnTo>
                  <a:pt x="3442" y="4799"/>
                </a:lnTo>
                <a:cubicBezTo>
                  <a:pt x="3466" y="4799"/>
                  <a:pt x="3477" y="4799"/>
                  <a:pt x="3477" y="4823"/>
                </a:cubicBezTo>
                <a:cubicBezTo>
                  <a:pt x="3489" y="4823"/>
                  <a:pt x="3489" y="4823"/>
                  <a:pt x="3501" y="4835"/>
                </a:cubicBezTo>
                <a:cubicBezTo>
                  <a:pt x="3525" y="4835"/>
                  <a:pt x="3537" y="4835"/>
                  <a:pt x="3537" y="4846"/>
                </a:cubicBezTo>
                <a:cubicBezTo>
                  <a:pt x="3549" y="4846"/>
                  <a:pt x="3549" y="4846"/>
                  <a:pt x="3561" y="4858"/>
                </a:cubicBezTo>
                <a:cubicBezTo>
                  <a:pt x="3585" y="4858"/>
                  <a:pt x="3597" y="4858"/>
                  <a:pt x="3597" y="4882"/>
                </a:cubicBezTo>
                <a:cubicBezTo>
                  <a:pt x="3608" y="4882"/>
                  <a:pt x="3608" y="4882"/>
                  <a:pt x="3620" y="4894"/>
                </a:cubicBezTo>
                <a:cubicBezTo>
                  <a:pt x="3644" y="4894"/>
                  <a:pt x="3644" y="4894"/>
                  <a:pt x="3656" y="4906"/>
                </a:cubicBezTo>
                <a:cubicBezTo>
                  <a:pt x="3668" y="4906"/>
                  <a:pt x="3668" y="4906"/>
                  <a:pt x="3680" y="4918"/>
                </a:cubicBezTo>
                <a:cubicBezTo>
                  <a:pt x="3704" y="4918"/>
                  <a:pt x="3704" y="4942"/>
                  <a:pt x="3716" y="4942"/>
                </a:cubicBezTo>
                <a:cubicBezTo>
                  <a:pt x="3728" y="4942"/>
                  <a:pt x="3728" y="4942"/>
                  <a:pt x="3739" y="4954"/>
                </a:cubicBezTo>
                <a:cubicBezTo>
                  <a:pt x="3763" y="4954"/>
                  <a:pt x="3763" y="4966"/>
                  <a:pt x="3775" y="4966"/>
                </a:cubicBezTo>
                <a:lnTo>
                  <a:pt x="3787" y="4966"/>
                </a:lnTo>
                <a:cubicBezTo>
                  <a:pt x="3787" y="4966"/>
                  <a:pt x="3799" y="4966"/>
                  <a:pt x="3799" y="4977"/>
                </a:cubicBezTo>
                <a:cubicBezTo>
                  <a:pt x="3823" y="4977"/>
                  <a:pt x="3823" y="4977"/>
                  <a:pt x="3835" y="5001"/>
                </a:cubicBezTo>
                <a:lnTo>
                  <a:pt x="3847" y="5013"/>
                </a:lnTo>
                <a:cubicBezTo>
                  <a:pt x="3847" y="5013"/>
                  <a:pt x="3858" y="5013"/>
                  <a:pt x="3858" y="5025"/>
                </a:cubicBezTo>
                <a:cubicBezTo>
                  <a:pt x="3882" y="5025"/>
                  <a:pt x="3882" y="5037"/>
                  <a:pt x="3894" y="5037"/>
                </a:cubicBezTo>
                <a:lnTo>
                  <a:pt x="3906" y="5037"/>
                </a:lnTo>
                <a:cubicBezTo>
                  <a:pt x="3906" y="5037"/>
                  <a:pt x="3918" y="5037"/>
                  <a:pt x="3918" y="5061"/>
                </a:cubicBezTo>
                <a:cubicBezTo>
                  <a:pt x="3942" y="5061"/>
                  <a:pt x="3942" y="5073"/>
                  <a:pt x="3954" y="5073"/>
                </a:cubicBezTo>
                <a:lnTo>
                  <a:pt x="3966" y="5085"/>
                </a:lnTo>
                <a:cubicBezTo>
                  <a:pt x="3966" y="5085"/>
                  <a:pt x="3978" y="5085"/>
                  <a:pt x="3978" y="5097"/>
                </a:cubicBezTo>
                <a:cubicBezTo>
                  <a:pt x="4001" y="5097"/>
                  <a:pt x="4001" y="5120"/>
                  <a:pt x="4013" y="5120"/>
                </a:cubicBezTo>
                <a:lnTo>
                  <a:pt x="4025" y="5132"/>
                </a:lnTo>
                <a:cubicBezTo>
                  <a:pt x="4025" y="5132"/>
                  <a:pt x="4037" y="5132"/>
                  <a:pt x="4037" y="5144"/>
                </a:cubicBezTo>
                <a:cubicBezTo>
                  <a:pt x="4061" y="5144"/>
                  <a:pt x="4073" y="5156"/>
                  <a:pt x="4085" y="5156"/>
                </a:cubicBezTo>
                <a:cubicBezTo>
                  <a:pt x="4097" y="5156"/>
                  <a:pt x="4120" y="5180"/>
                  <a:pt x="4132" y="5180"/>
                </a:cubicBezTo>
                <a:cubicBezTo>
                  <a:pt x="4144" y="5180"/>
                  <a:pt x="4144" y="5192"/>
                  <a:pt x="4156" y="5192"/>
                </a:cubicBezTo>
                <a:lnTo>
                  <a:pt x="4180" y="5204"/>
                </a:lnTo>
                <a:lnTo>
                  <a:pt x="4192" y="5216"/>
                </a:lnTo>
                <a:lnTo>
                  <a:pt x="4204" y="5239"/>
                </a:lnTo>
                <a:lnTo>
                  <a:pt x="4216" y="5251"/>
                </a:lnTo>
                <a:lnTo>
                  <a:pt x="4239" y="5263"/>
                </a:lnTo>
                <a:lnTo>
                  <a:pt x="4251" y="5275"/>
                </a:lnTo>
                <a:cubicBezTo>
                  <a:pt x="4263" y="5275"/>
                  <a:pt x="4263" y="5299"/>
                  <a:pt x="4275" y="5299"/>
                </a:cubicBezTo>
                <a:cubicBezTo>
                  <a:pt x="4299" y="5299"/>
                  <a:pt x="4299" y="5311"/>
                  <a:pt x="4311" y="5311"/>
                </a:cubicBezTo>
                <a:cubicBezTo>
                  <a:pt x="4323" y="5311"/>
                  <a:pt x="4323" y="5323"/>
                  <a:pt x="4335" y="5323"/>
                </a:cubicBezTo>
                <a:lnTo>
                  <a:pt x="4359" y="5323"/>
                </a:lnTo>
                <a:lnTo>
                  <a:pt x="4370" y="5335"/>
                </a:lnTo>
                <a:cubicBezTo>
                  <a:pt x="4382" y="5335"/>
                  <a:pt x="4382" y="5358"/>
                  <a:pt x="4394" y="5358"/>
                </a:cubicBezTo>
                <a:cubicBezTo>
                  <a:pt x="4418" y="5358"/>
                  <a:pt x="4418" y="5370"/>
                  <a:pt x="4430" y="5370"/>
                </a:cubicBezTo>
                <a:cubicBezTo>
                  <a:pt x="4442" y="5370"/>
                  <a:pt x="4442" y="5382"/>
                  <a:pt x="4454" y="5382"/>
                </a:cubicBezTo>
                <a:cubicBezTo>
                  <a:pt x="4478" y="5382"/>
                  <a:pt x="4478" y="5394"/>
                  <a:pt x="4490" y="5394"/>
                </a:cubicBezTo>
                <a:cubicBezTo>
                  <a:pt x="4501" y="5394"/>
                  <a:pt x="4501" y="5418"/>
                  <a:pt x="4513" y="5418"/>
                </a:cubicBezTo>
                <a:cubicBezTo>
                  <a:pt x="4537" y="5418"/>
                  <a:pt x="4537" y="5430"/>
                  <a:pt x="4549" y="5430"/>
                </a:cubicBezTo>
                <a:cubicBezTo>
                  <a:pt x="4561" y="5430"/>
                  <a:pt x="4561" y="5442"/>
                  <a:pt x="4573" y="5442"/>
                </a:cubicBezTo>
                <a:cubicBezTo>
                  <a:pt x="4597" y="5442"/>
                  <a:pt x="4597" y="5454"/>
                  <a:pt x="4609" y="5454"/>
                </a:cubicBezTo>
                <a:cubicBezTo>
                  <a:pt x="4620" y="5454"/>
                  <a:pt x="4620" y="5478"/>
                  <a:pt x="4632" y="5478"/>
                </a:cubicBezTo>
                <a:cubicBezTo>
                  <a:pt x="4656" y="5478"/>
                  <a:pt x="4656" y="5489"/>
                  <a:pt x="4668" y="5489"/>
                </a:cubicBezTo>
                <a:lnTo>
                  <a:pt x="4680" y="5501"/>
                </a:lnTo>
                <a:cubicBezTo>
                  <a:pt x="4692" y="5501"/>
                  <a:pt x="4692" y="5513"/>
                  <a:pt x="4716" y="5513"/>
                </a:cubicBezTo>
                <a:lnTo>
                  <a:pt x="4728" y="5537"/>
                </a:lnTo>
                <a:lnTo>
                  <a:pt x="4751" y="5561"/>
                </a:lnTo>
                <a:lnTo>
                  <a:pt x="4787" y="5597"/>
                </a:lnTo>
                <a:lnTo>
                  <a:pt x="4799" y="5608"/>
                </a:lnTo>
                <a:cubicBezTo>
                  <a:pt x="4832" y="5641"/>
                  <a:pt x="4879" y="5660"/>
                  <a:pt x="4925" y="5660"/>
                </a:cubicBezTo>
                <a:cubicBezTo>
                  <a:pt x="4962" y="5660"/>
                  <a:pt x="4998" y="5647"/>
                  <a:pt x="5025" y="5620"/>
                </a:cubicBezTo>
                <a:cubicBezTo>
                  <a:pt x="5085" y="5561"/>
                  <a:pt x="5097" y="5454"/>
                  <a:pt x="5037" y="5394"/>
                </a:cubicBezTo>
                <a:lnTo>
                  <a:pt x="5025" y="5382"/>
                </a:lnTo>
                <a:lnTo>
                  <a:pt x="4990" y="5358"/>
                </a:lnTo>
                <a:lnTo>
                  <a:pt x="4966" y="5323"/>
                </a:lnTo>
                <a:lnTo>
                  <a:pt x="4954" y="5311"/>
                </a:lnTo>
                <a:lnTo>
                  <a:pt x="4918" y="5275"/>
                </a:lnTo>
                <a:lnTo>
                  <a:pt x="4894" y="5251"/>
                </a:lnTo>
                <a:lnTo>
                  <a:pt x="4859" y="5216"/>
                </a:lnTo>
                <a:lnTo>
                  <a:pt x="4835" y="5192"/>
                </a:lnTo>
                <a:lnTo>
                  <a:pt x="4799" y="5156"/>
                </a:lnTo>
                <a:lnTo>
                  <a:pt x="4775" y="5132"/>
                </a:lnTo>
                <a:lnTo>
                  <a:pt x="4740" y="5097"/>
                </a:lnTo>
                <a:lnTo>
                  <a:pt x="4716" y="5073"/>
                </a:lnTo>
                <a:lnTo>
                  <a:pt x="4680" y="5037"/>
                </a:lnTo>
                <a:lnTo>
                  <a:pt x="4656" y="5013"/>
                </a:lnTo>
                <a:cubicBezTo>
                  <a:pt x="4632" y="5013"/>
                  <a:pt x="4632" y="5001"/>
                  <a:pt x="4620" y="5001"/>
                </a:cubicBezTo>
                <a:cubicBezTo>
                  <a:pt x="4609" y="5001"/>
                  <a:pt x="4609" y="4977"/>
                  <a:pt x="4597" y="4977"/>
                </a:cubicBezTo>
                <a:cubicBezTo>
                  <a:pt x="4573" y="4977"/>
                  <a:pt x="4573" y="4966"/>
                  <a:pt x="4561" y="4966"/>
                </a:cubicBezTo>
                <a:lnTo>
                  <a:pt x="4549" y="4966"/>
                </a:lnTo>
                <a:cubicBezTo>
                  <a:pt x="4537" y="4966"/>
                  <a:pt x="4537" y="4954"/>
                  <a:pt x="4513" y="4954"/>
                </a:cubicBezTo>
                <a:cubicBezTo>
                  <a:pt x="4501" y="4954"/>
                  <a:pt x="4501" y="4942"/>
                  <a:pt x="4490" y="4942"/>
                </a:cubicBezTo>
                <a:cubicBezTo>
                  <a:pt x="4478" y="4942"/>
                  <a:pt x="4478" y="4918"/>
                  <a:pt x="4454" y="4918"/>
                </a:cubicBezTo>
                <a:cubicBezTo>
                  <a:pt x="4442" y="4918"/>
                  <a:pt x="4442" y="4906"/>
                  <a:pt x="4430" y="4906"/>
                </a:cubicBezTo>
                <a:lnTo>
                  <a:pt x="4418" y="4894"/>
                </a:lnTo>
                <a:cubicBezTo>
                  <a:pt x="4394" y="4894"/>
                  <a:pt x="4394" y="4882"/>
                  <a:pt x="4382" y="4882"/>
                </a:cubicBezTo>
                <a:cubicBezTo>
                  <a:pt x="4370" y="4882"/>
                  <a:pt x="4370" y="4858"/>
                  <a:pt x="4359" y="4858"/>
                </a:cubicBezTo>
                <a:lnTo>
                  <a:pt x="4335" y="4846"/>
                </a:lnTo>
                <a:cubicBezTo>
                  <a:pt x="4323" y="4846"/>
                  <a:pt x="4323" y="4835"/>
                  <a:pt x="4311" y="4835"/>
                </a:cubicBezTo>
                <a:cubicBezTo>
                  <a:pt x="4299" y="4835"/>
                  <a:pt x="4299" y="4823"/>
                  <a:pt x="4275" y="4823"/>
                </a:cubicBezTo>
                <a:cubicBezTo>
                  <a:pt x="4263" y="4799"/>
                  <a:pt x="4251" y="4799"/>
                  <a:pt x="4239" y="4787"/>
                </a:cubicBezTo>
                <a:cubicBezTo>
                  <a:pt x="4216" y="4775"/>
                  <a:pt x="4204" y="4775"/>
                  <a:pt x="4192" y="4763"/>
                </a:cubicBezTo>
                <a:cubicBezTo>
                  <a:pt x="4192" y="4763"/>
                  <a:pt x="4180" y="4763"/>
                  <a:pt x="4180" y="4739"/>
                </a:cubicBezTo>
                <a:lnTo>
                  <a:pt x="4156" y="4727"/>
                </a:lnTo>
                <a:cubicBezTo>
                  <a:pt x="4144" y="4727"/>
                  <a:pt x="4144" y="4716"/>
                  <a:pt x="4132" y="4716"/>
                </a:cubicBezTo>
                <a:cubicBezTo>
                  <a:pt x="4132" y="4716"/>
                  <a:pt x="4120" y="4716"/>
                  <a:pt x="4120" y="4704"/>
                </a:cubicBezTo>
                <a:lnTo>
                  <a:pt x="4097" y="4680"/>
                </a:lnTo>
                <a:cubicBezTo>
                  <a:pt x="4085" y="4680"/>
                  <a:pt x="4085" y="4668"/>
                  <a:pt x="4073" y="4668"/>
                </a:cubicBezTo>
                <a:cubicBezTo>
                  <a:pt x="4061" y="4668"/>
                  <a:pt x="4061" y="4668"/>
                  <a:pt x="4037" y="4656"/>
                </a:cubicBezTo>
                <a:lnTo>
                  <a:pt x="4025" y="4656"/>
                </a:lnTo>
                <a:cubicBezTo>
                  <a:pt x="4013" y="4656"/>
                  <a:pt x="4013" y="4644"/>
                  <a:pt x="4001" y="4644"/>
                </a:cubicBezTo>
                <a:cubicBezTo>
                  <a:pt x="3978" y="4644"/>
                  <a:pt x="3978" y="4644"/>
                  <a:pt x="3966" y="4620"/>
                </a:cubicBezTo>
                <a:lnTo>
                  <a:pt x="3954" y="4608"/>
                </a:lnTo>
                <a:cubicBezTo>
                  <a:pt x="3942" y="4608"/>
                  <a:pt x="3942" y="4608"/>
                  <a:pt x="3918" y="4596"/>
                </a:cubicBezTo>
                <a:cubicBezTo>
                  <a:pt x="3906" y="4596"/>
                  <a:pt x="3906" y="4596"/>
                  <a:pt x="3894" y="4585"/>
                </a:cubicBezTo>
                <a:lnTo>
                  <a:pt x="3882" y="4585"/>
                </a:lnTo>
                <a:cubicBezTo>
                  <a:pt x="3858" y="4585"/>
                  <a:pt x="3847" y="4561"/>
                  <a:pt x="3847" y="4561"/>
                </a:cubicBezTo>
                <a:cubicBezTo>
                  <a:pt x="3835" y="4561"/>
                  <a:pt x="3823" y="4549"/>
                  <a:pt x="3823" y="4549"/>
                </a:cubicBezTo>
                <a:cubicBezTo>
                  <a:pt x="3799" y="4549"/>
                  <a:pt x="3787" y="4537"/>
                  <a:pt x="3787" y="4537"/>
                </a:cubicBezTo>
                <a:cubicBezTo>
                  <a:pt x="3775" y="4537"/>
                  <a:pt x="3763" y="4537"/>
                  <a:pt x="3763" y="4525"/>
                </a:cubicBezTo>
                <a:cubicBezTo>
                  <a:pt x="3739" y="4525"/>
                  <a:pt x="3728" y="4501"/>
                  <a:pt x="3716" y="4501"/>
                </a:cubicBezTo>
                <a:cubicBezTo>
                  <a:pt x="3704" y="4501"/>
                  <a:pt x="3680" y="4501"/>
                  <a:pt x="3680" y="4489"/>
                </a:cubicBezTo>
                <a:cubicBezTo>
                  <a:pt x="3668" y="4489"/>
                  <a:pt x="3656" y="4489"/>
                  <a:pt x="3644" y="4477"/>
                </a:cubicBezTo>
                <a:cubicBezTo>
                  <a:pt x="3620" y="4477"/>
                  <a:pt x="3608" y="4477"/>
                  <a:pt x="3608" y="4465"/>
                </a:cubicBezTo>
                <a:cubicBezTo>
                  <a:pt x="3597" y="4465"/>
                  <a:pt x="3585" y="4465"/>
                  <a:pt x="3561" y="4442"/>
                </a:cubicBezTo>
                <a:cubicBezTo>
                  <a:pt x="3549" y="4442"/>
                  <a:pt x="3549" y="4442"/>
                  <a:pt x="3537" y="4430"/>
                </a:cubicBezTo>
                <a:cubicBezTo>
                  <a:pt x="3525" y="4430"/>
                  <a:pt x="3501" y="4430"/>
                  <a:pt x="3489" y="4418"/>
                </a:cubicBezTo>
                <a:cubicBezTo>
                  <a:pt x="3477" y="4418"/>
                  <a:pt x="3466" y="4418"/>
                  <a:pt x="3466" y="4406"/>
                </a:cubicBezTo>
                <a:cubicBezTo>
                  <a:pt x="3442" y="4406"/>
                  <a:pt x="3430" y="4406"/>
                  <a:pt x="3418" y="4382"/>
                </a:cubicBezTo>
                <a:lnTo>
                  <a:pt x="2358" y="4382"/>
                </a:lnTo>
                <a:lnTo>
                  <a:pt x="2358" y="1334"/>
                </a:lnTo>
                <a:close/>
                <a:moveTo>
                  <a:pt x="3418" y="8621"/>
                </a:moveTo>
                <a:lnTo>
                  <a:pt x="4144" y="8918"/>
                </a:lnTo>
                <a:lnTo>
                  <a:pt x="4168" y="8918"/>
                </a:lnTo>
                <a:cubicBezTo>
                  <a:pt x="4180" y="8918"/>
                  <a:pt x="4442" y="9014"/>
                  <a:pt x="4561" y="9335"/>
                </a:cubicBezTo>
                <a:cubicBezTo>
                  <a:pt x="4180" y="9609"/>
                  <a:pt x="3751" y="9811"/>
                  <a:pt x="3275" y="9883"/>
                </a:cubicBezTo>
                <a:lnTo>
                  <a:pt x="2811" y="9883"/>
                </a:lnTo>
                <a:cubicBezTo>
                  <a:pt x="2775" y="9883"/>
                  <a:pt x="2751" y="9883"/>
                  <a:pt x="2739" y="9895"/>
                </a:cubicBezTo>
                <a:cubicBezTo>
                  <a:pt x="2180" y="9871"/>
                  <a:pt x="1680" y="9657"/>
                  <a:pt x="1275" y="9335"/>
                </a:cubicBezTo>
                <a:cubicBezTo>
                  <a:pt x="1275" y="9311"/>
                  <a:pt x="1287" y="9311"/>
                  <a:pt x="1287" y="9299"/>
                </a:cubicBezTo>
                <a:cubicBezTo>
                  <a:pt x="1406" y="9002"/>
                  <a:pt x="1668" y="8918"/>
                  <a:pt x="1680" y="8918"/>
                </a:cubicBezTo>
                <a:lnTo>
                  <a:pt x="1692" y="8918"/>
                </a:lnTo>
                <a:lnTo>
                  <a:pt x="2418" y="8633"/>
                </a:lnTo>
                <a:lnTo>
                  <a:pt x="2811" y="9002"/>
                </a:lnTo>
                <a:cubicBezTo>
                  <a:pt x="2835" y="9037"/>
                  <a:pt x="2882" y="9049"/>
                  <a:pt x="2930" y="9049"/>
                </a:cubicBezTo>
                <a:cubicBezTo>
                  <a:pt x="2977" y="9049"/>
                  <a:pt x="3013" y="9037"/>
                  <a:pt x="3049" y="9002"/>
                </a:cubicBezTo>
                <a:lnTo>
                  <a:pt x="3418" y="8621"/>
                </a:lnTo>
                <a:close/>
                <a:moveTo>
                  <a:pt x="3728" y="1"/>
                </a:moveTo>
                <a:cubicBezTo>
                  <a:pt x="3692" y="1"/>
                  <a:pt x="3644" y="13"/>
                  <a:pt x="3608" y="36"/>
                </a:cubicBezTo>
                <a:cubicBezTo>
                  <a:pt x="3585" y="72"/>
                  <a:pt x="3573" y="120"/>
                  <a:pt x="3573" y="155"/>
                </a:cubicBezTo>
                <a:lnTo>
                  <a:pt x="3573" y="1013"/>
                </a:lnTo>
                <a:lnTo>
                  <a:pt x="2275" y="1013"/>
                </a:lnTo>
                <a:cubicBezTo>
                  <a:pt x="2227" y="1013"/>
                  <a:pt x="2180" y="1025"/>
                  <a:pt x="2156" y="1048"/>
                </a:cubicBezTo>
                <a:cubicBezTo>
                  <a:pt x="2120" y="1084"/>
                  <a:pt x="2108" y="1132"/>
                  <a:pt x="2108" y="1167"/>
                </a:cubicBezTo>
                <a:lnTo>
                  <a:pt x="2120" y="4465"/>
                </a:lnTo>
                <a:lnTo>
                  <a:pt x="2084" y="4465"/>
                </a:lnTo>
                <a:cubicBezTo>
                  <a:pt x="2061" y="4465"/>
                  <a:pt x="2061" y="4465"/>
                  <a:pt x="2049" y="4477"/>
                </a:cubicBezTo>
                <a:lnTo>
                  <a:pt x="2001" y="4477"/>
                </a:lnTo>
                <a:cubicBezTo>
                  <a:pt x="1989" y="4477"/>
                  <a:pt x="1989" y="4477"/>
                  <a:pt x="1977" y="4489"/>
                </a:cubicBezTo>
                <a:lnTo>
                  <a:pt x="1965" y="4489"/>
                </a:lnTo>
                <a:cubicBezTo>
                  <a:pt x="1942" y="4489"/>
                  <a:pt x="1942" y="4489"/>
                  <a:pt x="1930" y="4513"/>
                </a:cubicBezTo>
                <a:cubicBezTo>
                  <a:pt x="1918" y="4513"/>
                  <a:pt x="1918" y="4513"/>
                  <a:pt x="1906" y="4525"/>
                </a:cubicBezTo>
                <a:lnTo>
                  <a:pt x="1882" y="4537"/>
                </a:lnTo>
                <a:cubicBezTo>
                  <a:pt x="1882" y="4537"/>
                  <a:pt x="1870" y="4537"/>
                  <a:pt x="1870" y="4549"/>
                </a:cubicBezTo>
                <a:cubicBezTo>
                  <a:pt x="1858" y="4549"/>
                  <a:pt x="1846" y="4573"/>
                  <a:pt x="1823" y="4573"/>
                </a:cubicBezTo>
                <a:cubicBezTo>
                  <a:pt x="1811" y="4573"/>
                  <a:pt x="1799" y="4585"/>
                  <a:pt x="1787" y="4585"/>
                </a:cubicBezTo>
                <a:cubicBezTo>
                  <a:pt x="1763" y="4585"/>
                  <a:pt x="1751" y="4596"/>
                  <a:pt x="1751" y="4596"/>
                </a:cubicBezTo>
                <a:cubicBezTo>
                  <a:pt x="1739" y="4596"/>
                  <a:pt x="1739" y="4608"/>
                  <a:pt x="1727" y="4608"/>
                </a:cubicBezTo>
                <a:lnTo>
                  <a:pt x="1703" y="4608"/>
                </a:lnTo>
                <a:cubicBezTo>
                  <a:pt x="1692" y="4608"/>
                  <a:pt x="1692" y="4632"/>
                  <a:pt x="1680" y="4632"/>
                </a:cubicBezTo>
                <a:cubicBezTo>
                  <a:pt x="1668" y="4632"/>
                  <a:pt x="1668" y="4644"/>
                  <a:pt x="1644" y="4644"/>
                </a:cubicBezTo>
                <a:lnTo>
                  <a:pt x="1632" y="4656"/>
                </a:lnTo>
                <a:cubicBezTo>
                  <a:pt x="1620" y="4656"/>
                  <a:pt x="1620" y="4668"/>
                  <a:pt x="1608" y="4668"/>
                </a:cubicBezTo>
                <a:cubicBezTo>
                  <a:pt x="1584" y="4668"/>
                  <a:pt x="1584" y="4692"/>
                  <a:pt x="1572" y="4692"/>
                </a:cubicBezTo>
                <a:cubicBezTo>
                  <a:pt x="1561" y="4692"/>
                  <a:pt x="1561" y="4704"/>
                  <a:pt x="1549" y="4704"/>
                </a:cubicBezTo>
                <a:cubicBezTo>
                  <a:pt x="1525" y="4704"/>
                  <a:pt x="1525" y="4716"/>
                  <a:pt x="1513" y="4716"/>
                </a:cubicBezTo>
                <a:cubicBezTo>
                  <a:pt x="1501" y="4716"/>
                  <a:pt x="1501" y="4727"/>
                  <a:pt x="1489" y="4727"/>
                </a:cubicBezTo>
                <a:cubicBezTo>
                  <a:pt x="1465" y="4727"/>
                  <a:pt x="1465" y="4751"/>
                  <a:pt x="1453" y="4751"/>
                </a:cubicBezTo>
                <a:cubicBezTo>
                  <a:pt x="1442" y="4751"/>
                  <a:pt x="1442" y="4763"/>
                  <a:pt x="1430" y="4763"/>
                </a:cubicBezTo>
                <a:cubicBezTo>
                  <a:pt x="1406" y="4763"/>
                  <a:pt x="1406" y="4775"/>
                  <a:pt x="1394" y="4775"/>
                </a:cubicBezTo>
                <a:cubicBezTo>
                  <a:pt x="1382" y="4775"/>
                  <a:pt x="1382" y="4787"/>
                  <a:pt x="1370" y="4787"/>
                </a:cubicBezTo>
                <a:cubicBezTo>
                  <a:pt x="1346" y="4787"/>
                  <a:pt x="1346" y="4811"/>
                  <a:pt x="1334" y="4811"/>
                </a:cubicBezTo>
                <a:cubicBezTo>
                  <a:pt x="1322" y="4811"/>
                  <a:pt x="1322" y="4823"/>
                  <a:pt x="1311" y="4823"/>
                </a:cubicBezTo>
                <a:cubicBezTo>
                  <a:pt x="1287" y="4823"/>
                  <a:pt x="1287" y="4835"/>
                  <a:pt x="1275" y="4835"/>
                </a:cubicBezTo>
                <a:cubicBezTo>
                  <a:pt x="1263" y="4835"/>
                  <a:pt x="1263" y="4846"/>
                  <a:pt x="1251" y="4846"/>
                </a:cubicBezTo>
                <a:cubicBezTo>
                  <a:pt x="1227" y="4846"/>
                  <a:pt x="1227" y="4870"/>
                  <a:pt x="1215" y="4870"/>
                </a:cubicBezTo>
                <a:cubicBezTo>
                  <a:pt x="1203" y="4870"/>
                  <a:pt x="1203" y="4882"/>
                  <a:pt x="1191" y="4882"/>
                </a:cubicBezTo>
                <a:cubicBezTo>
                  <a:pt x="1168" y="4882"/>
                  <a:pt x="1168" y="4894"/>
                  <a:pt x="1156" y="4894"/>
                </a:cubicBezTo>
                <a:lnTo>
                  <a:pt x="1132" y="4930"/>
                </a:lnTo>
                <a:lnTo>
                  <a:pt x="1096" y="4954"/>
                </a:lnTo>
                <a:lnTo>
                  <a:pt x="1072" y="4989"/>
                </a:lnTo>
                <a:lnTo>
                  <a:pt x="1049" y="5001"/>
                </a:lnTo>
                <a:lnTo>
                  <a:pt x="1025" y="5025"/>
                </a:lnTo>
                <a:lnTo>
                  <a:pt x="1013" y="5049"/>
                </a:lnTo>
                <a:cubicBezTo>
                  <a:pt x="989" y="5049"/>
                  <a:pt x="989" y="5061"/>
                  <a:pt x="977" y="5061"/>
                </a:cubicBezTo>
                <a:lnTo>
                  <a:pt x="965" y="5073"/>
                </a:lnTo>
                <a:lnTo>
                  <a:pt x="953" y="5085"/>
                </a:lnTo>
                <a:lnTo>
                  <a:pt x="918" y="5120"/>
                </a:lnTo>
                <a:lnTo>
                  <a:pt x="906" y="5132"/>
                </a:lnTo>
                <a:cubicBezTo>
                  <a:pt x="691" y="5347"/>
                  <a:pt x="513" y="5561"/>
                  <a:pt x="382" y="5823"/>
                </a:cubicBezTo>
                <a:lnTo>
                  <a:pt x="382" y="5835"/>
                </a:lnTo>
                <a:cubicBezTo>
                  <a:pt x="370" y="5847"/>
                  <a:pt x="370" y="5859"/>
                  <a:pt x="358" y="5882"/>
                </a:cubicBezTo>
                <a:lnTo>
                  <a:pt x="334" y="5906"/>
                </a:lnTo>
                <a:cubicBezTo>
                  <a:pt x="334" y="5918"/>
                  <a:pt x="322" y="5942"/>
                  <a:pt x="322" y="5954"/>
                </a:cubicBezTo>
                <a:cubicBezTo>
                  <a:pt x="322" y="5966"/>
                  <a:pt x="310" y="5966"/>
                  <a:pt x="310" y="5978"/>
                </a:cubicBezTo>
                <a:cubicBezTo>
                  <a:pt x="310" y="6001"/>
                  <a:pt x="299" y="6013"/>
                  <a:pt x="299" y="6025"/>
                </a:cubicBezTo>
                <a:cubicBezTo>
                  <a:pt x="299" y="6037"/>
                  <a:pt x="275" y="6037"/>
                  <a:pt x="275" y="6061"/>
                </a:cubicBezTo>
                <a:cubicBezTo>
                  <a:pt x="275" y="6073"/>
                  <a:pt x="263" y="6085"/>
                  <a:pt x="263" y="6097"/>
                </a:cubicBezTo>
                <a:cubicBezTo>
                  <a:pt x="263" y="6120"/>
                  <a:pt x="251" y="6120"/>
                  <a:pt x="251" y="6132"/>
                </a:cubicBezTo>
                <a:cubicBezTo>
                  <a:pt x="251" y="6144"/>
                  <a:pt x="239" y="6156"/>
                  <a:pt x="239" y="6180"/>
                </a:cubicBezTo>
                <a:cubicBezTo>
                  <a:pt x="239" y="6192"/>
                  <a:pt x="239" y="6192"/>
                  <a:pt x="215" y="6204"/>
                </a:cubicBezTo>
                <a:cubicBezTo>
                  <a:pt x="215" y="6216"/>
                  <a:pt x="203" y="6240"/>
                  <a:pt x="203" y="6251"/>
                </a:cubicBezTo>
                <a:lnTo>
                  <a:pt x="191" y="6275"/>
                </a:lnTo>
                <a:cubicBezTo>
                  <a:pt x="179" y="6311"/>
                  <a:pt x="179" y="6323"/>
                  <a:pt x="156" y="6359"/>
                </a:cubicBezTo>
                <a:cubicBezTo>
                  <a:pt x="156" y="6382"/>
                  <a:pt x="144" y="6394"/>
                  <a:pt x="144" y="6430"/>
                </a:cubicBezTo>
                <a:lnTo>
                  <a:pt x="144" y="6442"/>
                </a:lnTo>
                <a:lnTo>
                  <a:pt x="144" y="6454"/>
                </a:lnTo>
                <a:cubicBezTo>
                  <a:pt x="144" y="6478"/>
                  <a:pt x="132" y="6490"/>
                  <a:pt x="132" y="6501"/>
                </a:cubicBezTo>
                <a:lnTo>
                  <a:pt x="132" y="6513"/>
                </a:lnTo>
                <a:lnTo>
                  <a:pt x="132" y="6537"/>
                </a:lnTo>
                <a:cubicBezTo>
                  <a:pt x="132" y="6549"/>
                  <a:pt x="132" y="6561"/>
                  <a:pt x="120" y="6573"/>
                </a:cubicBezTo>
                <a:lnTo>
                  <a:pt x="120" y="6609"/>
                </a:lnTo>
                <a:cubicBezTo>
                  <a:pt x="120" y="6621"/>
                  <a:pt x="120" y="6632"/>
                  <a:pt x="96" y="6656"/>
                </a:cubicBezTo>
                <a:lnTo>
                  <a:pt x="96" y="6680"/>
                </a:lnTo>
                <a:cubicBezTo>
                  <a:pt x="96" y="6692"/>
                  <a:pt x="96" y="6716"/>
                  <a:pt x="84" y="6728"/>
                </a:cubicBezTo>
                <a:lnTo>
                  <a:pt x="84" y="6751"/>
                </a:lnTo>
                <a:lnTo>
                  <a:pt x="84" y="6799"/>
                </a:lnTo>
                <a:lnTo>
                  <a:pt x="84" y="6811"/>
                </a:lnTo>
                <a:lnTo>
                  <a:pt x="84" y="6847"/>
                </a:lnTo>
                <a:lnTo>
                  <a:pt x="84" y="6894"/>
                </a:lnTo>
                <a:lnTo>
                  <a:pt x="84" y="6906"/>
                </a:lnTo>
                <a:lnTo>
                  <a:pt x="84" y="6930"/>
                </a:lnTo>
                <a:lnTo>
                  <a:pt x="84" y="6966"/>
                </a:lnTo>
                <a:lnTo>
                  <a:pt x="84" y="6978"/>
                </a:lnTo>
                <a:lnTo>
                  <a:pt x="84" y="6990"/>
                </a:lnTo>
                <a:lnTo>
                  <a:pt x="84" y="7049"/>
                </a:lnTo>
                <a:lnTo>
                  <a:pt x="84" y="7073"/>
                </a:lnTo>
                <a:lnTo>
                  <a:pt x="84" y="7085"/>
                </a:lnTo>
                <a:cubicBezTo>
                  <a:pt x="1" y="8704"/>
                  <a:pt x="1263" y="10109"/>
                  <a:pt x="2882" y="10180"/>
                </a:cubicBezTo>
                <a:lnTo>
                  <a:pt x="3037" y="10180"/>
                </a:lnTo>
                <a:cubicBezTo>
                  <a:pt x="3168" y="10180"/>
                  <a:pt x="3287" y="10169"/>
                  <a:pt x="3418" y="10145"/>
                </a:cubicBezTo>
                <a:lnTo>
                  <a:pt x="8335" y="10145"/>
                </a:lnTo>
                <a:cubicBezTo>
                  <a:pt x="8419" y="10145"/>
                  <a:pt x="8490" y="10073"/>
                  <a:pt x="8490" y="9990"/>
                </a:cubicBezTo>
                <a:lnTo>
                  <a:pt x="8490" y="9133"/>
                </a:lnTo>
                <a:lnTo>
                  <a:pt x="9776" y="9133"/>
                </a:lnTo>
                <a:cubicBezTo>
                  <a:pt x="9859" y="9133"/>
                  <a:pt x="9943" y="9061"/>
                  <a:pt x="9943" y="8978"/>
                </a:cubicBezTo>
                <a:lnTo>
                  <a:pt x="9824" y="2072"/>
                </a:lnTo>
                <a:lnTo>
                  <a:pt x="9824" y="2037"/>
                </a:lnTo>
                <a:lnTo>
                  <a:pt x="9824" y="2025"/>
                </a:lnTo>
                <a:cubicBezTo>
                  <a:pt x="9824" y="2025"/>
                  <a:pt x="9824" y="2013"/>
                  <a:pt x="9800" y="2013"/>
                </a:cubicBezTo>
                <a:cubicBezTo>
                  <a:pt x="9800" y="2013"/>
                  <a:pt x="9800" y="1989"/>
                  <a:pt x="9788" y="1989"/>
                </a:cubicBezTo>
                <a:lnTo>
                  <a:pt x="9776" y="1977"/>
                </a:lnTo>
                <a:lnTo>
                  <a:pt x="7835" y="36"/>
                </a:lnTo>
                <a:lnTo>
                  <a:pt x="7823" y="24"/>
                </a:lnTo>
                <a:lnTo>
                  <a:pt x="7811" y="13"/>
                </a:lnTo>
                <a:cubicBezTo>
                  <a:pt x="7811" y="13"/>
                  <a:pt x="7799" y="13"/>
                  <a:pt x="7799"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6" name="Google Shape;14078;p88">
            <a:extLst>
              <a:ext uri="{FF2B5EF4-FFF2-40B4-BE49-F238E27FC236}">
                <a16:creationId xmlns:a16="http://schemas.microsoft.com/office/drawing/2014/main" id="{9F594CAC-BF12-B723-0613-510B8E90F85E}"/>
              </a:ext>
            </a:extLst>
          </p:cNvPr>
          <p:cNvGrpSpPr/>
          <p:nvPr/>
        </p:nvGrpSpPr>
        <p:grpSpPr>
          <a:xfrm>
            <a:off x="1099828" y="3809584"/>
            <a:ext cx="604915" cy="359981"/>
            <a:chOff x="5318259" y="2982111"/>
            <a:chExt cx="371013" cy="220787"/>
          </a:xfrm>
          <a:solidFill>
            <a:srgbClr val="8E1438"/>
          </a:solidFill>
        </p:grpSpPr>
        <p:sp>
          <p:nvSpPr>
            <p:cNvPr id="757" name="Google Shape;14079;p88">
              <a:extLst>
                <a:ext uri="{FF2B5EF4-FFF2-40B4-BE49-F238E27FC236}">
                  <a16:creationId xmlns:a16="http://schemas.microsoft.com/office/drawing/2014/main" id="{C30BDB2B-94E6-DAC3-4C96-BED2C0480786}"/>
                </a:ext>
              </a:extLst>
            </p:cNvPr>
            <p:cNvSpPr/>
            <p:nvPr/>
          </p:nvSpPr>
          <p:spPr>
            <a:xfrm>
              <a:off x="5364123" y="3021546"/>
              <a:ext cx="58372" cy="18396"/>
            </a:xfrm>
            <a:custGeom>
              <a:avLst/>
              <a:gdLst/>
              <a:ahLst/>
              <a:cxnLst/>
              <a:rect l="l" t="t" r="r" b="b"/>
              <a:pathLst>
                <a:path w="1834" h="578" extrusionOk="0">
                  <a:moveTo>
                    <a:pt x="674" y="0"/>
                  </a:moveTo>
                  <a:cubicBezTo>
                    <a:pt x="513" y="0"/>
                    <a:pt x="335" y="16"/>
                    <a:pt x="143" y="54"/>
                  </a:cubicBezTo>
                  <a:cubicBezTo>
                    <a:pt x="60" y="66"/>
                    <a:pt x="0" y="149"/>
                    <a:pt x="0" y="220"/>
                  </a:cubicBezTo>
                  <a:lnTo>
                    <a:pt x="0" y="399"/>
                  </a:lnTo>
                  <a:cubicBezTo>
                    <a:pt x="0" y="482"/>
                    <a:pt x="72" y="566"/>
                    <a:pt x="167" y="566"/>
                  </a:cubicBezTo>
                  <a:cubicBezTo>
                    <a:pt x="250" y="566"/>
                    <a:pt x="334" y="482"/>
                    <a:pt x="334" y="399"/>
                  </a:cubicBezTo>
                  <a:lnTo>
                    <a:pt x="334" y="351"/>
                  </a:lnTo>
                  <a:cubicBezTo>
                    <a:pt x="453" y="332"/>
                    <a:pt x="564" y="324"/>
                    <a:pt x="666" y="324"/>
                  </a:cubicBezTo>
                  <a:cubicBezTo>
                    <a:pt x="878" y="324"/>
                    <a:pt x="1050" y="359"/>
                    <a:pt x="1179" y="399"/>
                  </a:cubicBezTo>
                  <a:cubicBezTo>
                    <a:pt x="1405" y="459"/>
                    <a:pt x="1536" y="530"/>
                    <a:pt x="1536" y="542"/>
                  </a:cubicBezTo>
                  <a:cubicBezTo>
                    <a:pt x="1560" y="566"/>
                    <a:pt x="1596" y="578"/>
                    <a:pt x="1619" y="578"/>
                  </a:cubicBezTo>
                  <a:cubicBezTo>
                    <a:pt x="1679" y="578"/>
                    <a:pt x="1727" y="542"/>
                    <a:pt x="1774" y="506"/>
                  </a:cubicBezTo>
                  <a:cubicBezTo>
                    <a:pt x="1834" y="423"/>
                    <a:pt x="1810" y="328"/>
                    <a:pt x="1727" y="256"/>
                  </a:cubicBezTo>
                  <a:cubicBezTo>
                    <a:pt x="1707" y="247"/>
                    <a:pt x="1322" y="0"/>
                    <a:pt x="6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14080;p88">
              <a:extLst>
                <a:ext uri="{FF2B5EF4-FFF2-40B4-BE49-F238E27FC236}">
                  <a16:creationId xmlns:a16="http://schemas.microsoft.com/office/drawing/2014/main" id="{5123E67F-E4EF-F60C-A3C2-DD880785FA04}"/>
                </a:ext>
              </a:extLst>
            </p:cNvPr>
            <p:cNvSpPr/>
            <p:nvPr/>
          </p:nvSpPr>
          <p:spPr>
            <a:xfrm>
              <a:off x="5346681" y="3151338"/>
              <a:ext cx="11012" cy="39052"/>
            </a:xfrm>
            <a:custGeom>
              <a:avLst/>
              <a:gdLst/>
              <a:ahLst/>
              <a:cxnLst/>
              <a:rect l="l" t="t" r="r" b="b"/>
              <a:pathLst>
                <a:path w="346" h="1227" extrusionOk="0">
                  <a:moveTo>
                    <a:pt x="167" y="0"/>
                  </a:moveTo>
                  <a:cubicBezTo>
                    <a:pt x="72" y="0"/>
                    <a:pt x="0" y="71"/>
                    <a:pt x="0" y="155"/>
                  </a:cubicBezTo>
                  <a:lnTo>
                    <a:pt x="0" y="1072"/>
                  </a:lnTo>
                  <a:cubicBezTo>
                    <a:pt x="0" y="1155"/>
                    <a:pt x="72" y="1226"/>
                    <a:pt x="167" y="1226"/>
                  </a:cubicBezTo>
                  <a:cubicBezTo>
                    <a:pt x="250" y="1226"/>
                    <a:pt x="322" y="1155"/>
                    <a:pt x="322" y="1072"/>
                  </a:cubicBezTo>
                  <a:lnTo>
                    <a:pt x="322" y="155"/>
                  </a:lnTo>
                  <a:cubicBezTo>
                    <a:pt x="346" y="71"/>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14081;p88">
              <a:extLst>
                <a:ext uri="{FF2B5EF4-FFF2-40B4-BE49-F238E27FC236}">
                  <a16:creationId xmlns:a16="http://schemas.microsoft.com/office/drawing/2014/main" id="{9565B3EE-F2AC-1BE6-2F77-5B2429F9400F}"/>
                </a:ext>
              </a:extLst>
            </p:cNvPr>
            <p:cNvSpPr/>
            <p:nvPr/>
          </p:nvSpPr>
          <p:spPr>
            <a:xfrm>
              <a:off x="5318259" y="2988763"/>
              <a:ext cx="149717" cy="202773"/>
            </a:xfrm>
            <a:custGeom>
              <a:avLst/>
              <a:gdLst/>
              <a:ahLst/>
              <a:cxnLst/>
              <a:rect l="l" t="t" r="r" b="b"/>
              <a:pathLst>
                <a:path w="4704" h="6371" extrusionOk="0">
                  <a:moveTo>
                    <a:pt x="3620" y="322"/>
                  </a:moveTo>
                  <a:lnTo>
                    <a:pt x="3620" y="1179"/>
                  </a:lnTo>
                  <a:cubicBezTo>
                    <a:pt x="3620" y="1322"/>
                    <a:pt x="3584" y="1453"/>
                    <a:pt x="3513" y="1596"/>
                  </a:cubicBezTo>
                  <a:lnTo>
                    <a:pt x="3441" y="1727"/>
                  </a:lnTo>
                  <a:cubicBezTo>
                    <a:pt x="3418" y="1750"/>
                    <a:pt x="3418" y="1774"/>
                    <a:pt x="3418" y="1798"/>
                  </a:cubicBezTo>
                  <a:lnTo>
                    <a:pt x="3418" y="2167"/>
                  </a:lnTo>
                  <a:cubicBezTo>
                    <a:pt x="3453" y="2465"/>
                    <a:pt x="3334" y="2751"/>
                    <a:pt x="3108" y="2965"/>
                  </a:cubicBezTo>
                  <a:cubicBezTo>
                    <a:pt x="2892" y="3158"/>
                    <a:pt x="2633" y="3275"/>
                    <a:pt x="2351" y="3275"/>
                  </a:cubicBezTo>
                  <a:cubicBezTo>
                    <a:pt x="2338" y="3275"/>
                    <a:pt x="2324" y="3275"/>
                    <a:pt x="2310" y="3274"/>
                  </a:cubicBezTo>
                  <a:cubicBezTo>
                    <a:pt x="1715" y="3263"/>
                    <a:pt x="1239" y="2739"/>
                    <a:pt x="1239" y="2108"/>
                  </a:cubicBezTo>
                  <a:lnTo>
                    <a:pt x="1239" y="1798"/>
                  </a:lnTo>
                  <a:cubicBezTo>
                    <a:pt x="1239" y="1774"/>
                    <a:pt x="1239" y="1739"/>
                    <a:pt x="1215" y="1727"/>
                  </a:cubicBezTo>
                  <a:lnTo>
                    <a:pt x="1143" y="1596"/>
                  </a:lnTo>
                  <a:cubicBezTo>
                    <a:pt x="1084" y="1453"/>
                    <a:pt x="1036" y="1322"/>
                    <a:pt x="1036" y="1179"/>
                  </a:cubicBezTo>
                  <a:cubicBezTo>
                    <a:pt x="1036" y="715"/>
                    <a:pt x="1429" y="322"/>
                    <a:pt x="1894" y="322"/>
                  </a:cubicBezTo>
                  <a:close/>
                  <a:moveTo>
                    <a:pt x="2906" y="3513"/>
                  </a:moveTo>
                  <a:lnTo>
                    <a:pt x="2906" y="3751"/>
                  </a:lnTo>
                  <a:cubicBezTo>
                    <a:pt x="2906" y="3798"/>
                    <a:pt x="2918" y="3858"/>
                    <a:pt x="2918" y="3894"/>
                  </a:cubicBezTo>
                  <a:lnTo>
                    <a:pt x="2334" y="4334"/>
                  </a:lnTo>
                  <a:lnTo>
                    <a:pt x="1763" y="3894"/>
                  </a:lnTo>
                  <a:cubicBezTo>
                    <a:pt x="1775" y="3858"/>
                    <a:pt x="1775" y="3798"/>
                    <a:pt x="1775" y="3751"/>
                  </a:cubicBezTo>
                  <a:lnTo>
                    <a:pt x="1775" y="3513"/>
                  </a:lnTo>
                  <a:cubicBezTo>
                    <a:pt x="1929" y="3584"/>
                    <a:pt x="2096" y="3632"/>
                    <a:pt x="2286" y="3632"/>
                  </a:cubicBezTo>
                  <a:lnTo>
                    <a:pt x="2334" y="3632"/>
                  </a:lnTo>
                  <a:cubicBezTo>
                    <a:pt x="2525" y="3632"/>
                    <a:pt x="2727" y="3584"/>
                    <a:pt x="2906" y="3513"/>
                  </a:cubicBezTo>
                  <a:close/>
                  <a:moveTo>
                    <a:pt x="1905" y="0"/>
                  </a:moveTo>
                  <a:cubicBezTo>
                    <a:pt x="1251" y="0"/>
                    <a:pt x="715" y="536"/>
                    <a:pt x="715" y="1191"/>
                  </a:cubicBezTo>
                  <a:cubicBezTo>
                    <a:pt x="715" y="1381"/>
                    <a:pt x="762" y="1572"/>
                    <a:pt x="846" y="1750"/>
                  </a:cubicBezTo>
                  <a:lnTo>
                    <a:pt x="893" y="1858"/>
                  </a:lnTo>
                  <a:lnTo>
                    <a:pt x="893" y="2120"/>
                  </a:lnTo>
                  <a:cubicBezTo>
                    <a:pt x="893" y="2596"/>
                    <a:pt x="1108" y="3013"/>
                    <a:pt x="1441" y="3298"/>
                  </a:cubicBezTo>
                  <a:lnTo>
                    <a:pt x="1441" y="3763"/>
                  </a:lnTo>
                  <a:cubicBezTo>
                    <a:pt x="1441" y="3834"/>
                    <a:pt x="1405" y="3906"/>
                    <a:pt x="1322" y="3941"/>
                  </a:cubicBezTo>
                  <a:lnTo>
                    <a:pt x="465" y="4263"/>
                  </a:lnTo>
                  <a:cubicBezTo>
                    <a:pt x="179" y="4370"/>
                    <a:pt x="0" y="4644"/>
                    <a:pt x="0" y="4941"/>
                  </a:cubicBezTo>
                  <a:lnTo>
                    <a:pt x="0" y="6203"/>
                  </a:lnTo>
                  <a:cubicBezTo>
                    <a:pt x="0" y="6299"/>
                    <a:pt x="72" y="6370"/>
                    <a:pt x="167" y="6370"/>
                  </a:cubicBezTo>
                  <a:cubicBezTo>
                    <a:pt x="251" y="6370"/>
                    <a:pt x="334" y="6299"/>
                    <a:pt x="334" y="6203"/>
                  </a:cubicBezTo>
                  <a:lnTo>
                    <a:pt x="334" y="4941"/>
                  </a:lnTo>
                  <a:cubicBezTo>
                    <a:pt x="334" y="4775"/>
                    <a:pt x="429" y="4644"/>
                    <a:pt x="572" y="4584"/>
                  </a:cubicBezTo>
                  <a:lnTo>
                    <a:pt x="1429" y="4251"/>
                  </a:lnTo>
                  <a:cubicBezTo>
                    <a:pt x="1477" y="4239"/>
                    <a:pt x="1513" y="4215"/>
                    <a:pt x="1560" y="4179"/>
                  </a:cubicBezTo>
                  <a:lnTo>
                    <a:pt x="2179" y="4644"/>
                  </a:lnTo>
                  <a:lnTo>
                    <a:pt x="2179" y="6203"/>
                  </a:lnTo>
                  <a:cubicBezTo>
                    <a:pt x="2179" y="6299"/>
                    <a:pt x="2251" y="6370"/>
                    <a:pt x="2334" y="6370"/>
                  </a:cubicBezTo>
                  <a:cubicBezTo>
                    <a:pt x="2429" y="6370"/>
                    <a:pt x="2501" y="6299"/>
                    <a:pt x="2501" y="6203"/>
                  </a:cubicBezTo>
                  <a:lnTo>
                    <a:pt x="2501" y="4644"/>
                  </a:lnTo>
                  <a:lnTo>
                    <a:pt x="3108" y="4179"/>
                  </a:lnTo>
                  <a:cubicBezTo>
                    <a:pt x="3156" y="4215"/>
                    <a:pt x="3203" y="4239"/>
                    <a:pt x="3239" y="4251"/>
                  </a:cubicBezTo>
                  <a:lnTo>
                    <a:pt x="4108" y="4584"/>
                  </a:lnTo>
                  <a:cubicBezTo>
                    <a:pt x="4251" y="4644"/>
                    <a:pt x="4346" y="4775"/>
                    <a:pt x="4346" y="4941"/>
                  </a:cubicBezTo>
                  <a:cubicBezTo>
                    <a:pt x="4346" y="5025"/>
                    <a:pt x="4418" y="5108"/>
                    <a:pt x="4513" y="5108"/>
                  </a:cubicBezTo>
                  <a:cubicBezTo>
                    <a:pt x="4596" y="5108"/>
                    <a:pt x="4668" y="5025"/>
                    <a:pt x="4668" y="4941"/>
                  </a:cubicBezTo>
                  <a:cubicBezTo>
                    <a:pt x="4703" y="4632"/>
                    <a:pt x="4525" y="4358"/>
                    <a:pt x="4239" y="4251"/>
                  </a:cubicBezTo>
                  <a:lnTo>
                    <a:pt x="3382" y="3929"/>
                  </a:lnTo>
                  <a:cubicBezTo>
                    <a:pt x="3310" y="3894"/>
                    <a:pt x="3263" y="3822"/>
                    <a:pt x="3263" y="3751"/>
                  </a:cubicBezTo>
                  <a:lnTo>
                    <a:pt x="3263" y="3322"/>
                  </a:lnTo>
                  <a:cubicBezTo>
                    <a:pt x="3310" y="3286"/>
                    <a:pt x="3334" y="3263"/>
                    <a:pt x="3370" y="3227"/>
                  </a:cubicBezTo>
                  <a:cubicBezTo>
                    <a:pt x="3644" y="2941"/>
                    <a:pt x="3810" y="2584"/>
                    <a:pt x="3810" y="2179"/>
                  </a:cubicBezTo>
                  <a:lnTo>
                    <a:pt x="3810" y="1858"/>
                  </a:lnTo>
                  <a:lnTo>
                    <a:pt x="3858" y="1750"/>
                  </a:lnTo>
                  <a:cubicBezTo>
                    <a:pt x="3941" y="1572"/>
                    <a:pt x="3989" y="1381"/>
                    <a:pt x="3989" y="1191"/>
                  </a:cubicBezTo>
                  <a:lnTo>
                    <a:pt x="3989" y="155"/>
                  </a:lnTo>
                  <a:cubicBezTo>
                    <a:pt x="3989" y="72"/>
                    <a:pt x="3918" y="0"/>
                    <a:pt x="3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14082;p88">
              <a:extLst>
                <a:ext uri="{FF2B5EF4-FFF2-40B4-BE49-F238E27FC236}">
                  <a16:creationId xmlns:a16="http://schemas.microsoft.com/office/drawing/2014/main" id="{9BEF95BC-1592-9D88-3063-9FE1C04EDFF6}"/>
                </a:ext>
              </a:extLst>
            </p:cNvPr>
            <p:cNvSpPr/>
            <p:nvPr/>
          </p:nvSpPr>
          <p:spPr>
            <a:xfrm>
              <a:off x="5548658" y="2982111"/>
              <a:ext cx="140614" cy="208279"/>
            </a:xfrm>
            <a:custGeom>
              <a:avLst/>
              <a:gdLst/>
              <a:ahLst/>
              <a:cxnLst/>
              <a:rect l="l" t="t" r="r" b="b"/>
              <a:pathLst>
                <a:path w="4418" h="6544" extrusionOk="0">
                  <a:moveTo>
                    <a:pt x="2246" y="370"/>
                  </a:moveTo>
                  <a:cubicBezTo>
                    <a:pt x="2295" y="370"/>
                    <a:pt x="2346" y="376"/>
                    <a:pt x="2394" y="388"/>
                  </a:cubicBezTo>
                  <a:cubicBezTo>
                    <a:pt x="3132" y="459"/>
                    <a:pt x="3715" y="1102"/>
                    <a:pt x="3727" y="1876"/>
                  </a:cubicBezTo>
                  <a:cubicBezTo>
                    <a:pt x="3727" y="2602"/>
                    <a:pt x="3906" y="3269"/>
                    <a:pt x="4061" y="3626"/>
                  </a:cubicBezTo>
                  <a:lnTo>
                    <a:pt x="4061" y="3638"/>
                  </a:lnTo>
                  <a:cubicBezTo>
                    <a:pt x="3882" y="3722"/>
                    <a:pt x="3537" y="3912"/>
                    <a:pt x="2953" y="4031"/>
                  </a:cubicBezTo>
                  <a:lnTo>
                    <a:pt x="2953" y="3972"/>
                  </a:lnTo>
                  <a:lnTo>
                    <a:pt x="2953" y="3626"/>
                  </a:lnTo>
                  <a:cubicBezTo>
                    <a:pt x="3179" y="3495"/>
                    <a:pt x="3370" y="3317"/>
                    <a:pt x="3489" y="3091"/>
                  </a:cubicBezTo>
                  <a:cubicBezTo>
                    <a:pt x="3727" y="2674"/>
                    <a:pt x="3644" y="2126"/>
                    <a:pt x="3287" y="1793"/>
                  </a:cubicBezTo>
                  <a:cubicBezTo>
                    <a:pt x="3025" y="1578"/>
                    <a:pt x="2584" y="1293"/>
                    <a:pt x="1870" y="1293"/>
                  </a:cubicBezTo>
                  <a:cubicBezTo>
                    <a:pt x="1822" y="1293"/>
                    <a:pt x="1786" y="1305"/>
                    <a:pt x="1751" y="1340"/>
                  </a:cubicBezTo>
                  <a:lnTo>
                    <a:pt x="1382" y="1709"/>
                  </a:lnTo>
                  <a:cubicBezTo>
                    <a:pt x="1322" y="1769"/>
                    <a:pt x="1322" y="1888"/>
                    <a:pt x="1382" y="1948"/>
                  </a:cubicBezTo>
                  <a:cubicBezTo>
                    <a:pt x="1411" y="1977"/>
                    <a:pt x="1456" y="1992"/>
                    <a:pt x="1501" y="1992"/>
                  </a:cubicBezTo>
                  <a:cubicBezTo>
                    <a:pt x="1545" y="1992"/>
                    <a:pt x="1590" y="1977"/>
                    <a:pt x="1620" y="1948"/>
                  </a:cubicBezTo>
                  <a:lnTo>
                    <a:pt x="1929" y="1638"/>
                  </a:lnTo>
                  <a:cubicBezTo>
                    <a:pt x="2394" y="1650"/>
                    <a:pt x="2763" y="1781"/>
                    <a:pt x="3048" y="2055"/>
                  </a:cubicBezTo>
                  <a:cubicBezTo>
                    <a:pt x="3287" y="2269"/>
                    <a:pt x="3346" y="2650"/>
                    <a:pt x="3179" y="2924"/>
                  </a:cubicBezTo>
                  <a:cubicBezTo>
                    <a:pt x="2989" y="3269"/>
                    <a:pt x="2608" y="3495"/>
                    <a:pt x="2215" y="3495"/>
                  </a:cubicBezTo>
                  <a:cubicBezTo>
                    <a:pt x="1596" y="3495"/>
                    <a:pt x="1108" y="3007"/>
                    <a:pt x="1108" y="2388"/>
                  </a:cubicBezTo>
                  <a:cubicBezTo>
                    <a:pt x="1108" y="2305"/>
                    <a:pt x="1036" y="2233"/>
                    <a:pt x="941" y="2233"/>
                  </a:cubicBezTo>
                  <a:cubicBezTo>
                    <a:pt x="858" y="2233"/>
                    <a:pt x="786" y="2305"/>
                    <a:pt x="786" y="2388"/>
                  </a:cubicBezTo>
                  <a:cubicBezTo>
                    <a:pt x="786" y="2924"/>
                    <a:pt x="1084" y="3400"/>
                    <a:pt x="1513" y="3662"/>
                  </a:cubicBezTo>
                  <a:lnTo>
                    <a:pt x="1513" y="3995"/>
                  </a:lnTo>
                  <a:lnTo>
                    <a:pt x="1513" y="4055"/>
                  </a:lnTo>
                  <a:cubicBezTo>
                    <a:pt x="929" y="3936"/>
                    <a:pt x="608" y="3745"/>
                    <a:pt x="441" y="3638"/>
                  </a:cubicBezTo>
                  <a:cubicBezTo>
                    <a:pt x="441" y="3638"/>
                    <a:pt x="429" y="3638"/>
                    <a:pt x="441" y="3626"/>
                  </a:cubicBezTo>
                  <a:cubicBezTo>
                    <a:pt x="596" y="3269"/>
                    <a:pt x="774" y="2602"/>
                    <a:pt x="774" y="1876"/>
                  </a:cubicBezTo>
                  <a:cubicBezTo>
                    <a:pt x="774" y="1114"/>
                    <a:pt x="1370" y="459"/>
                    <a:pt x="2108" y="388"/>
                  </a:cubicBezTo>
                  <a:cubicBezTo>
                    <a:pt x="2150" y="376"/>
                    <a:pt x="2197" y="370"/>
                    <a:pt x="2246" y="370"/>
                  </a:cubicBezTo>
                  <a:close/>
                  <a:moveTo>
                    <a:pt x="2584" y="3769"/>
                  </a:moveTo>
                  <a:lnTo>
                    <a:pt x="2584" y="3972"/>
                  </a:lnTo>
                  <a:cubicBezTo>
                    <a:pt x="2584" y="4174"/>
                    <a:pt x="2703" y="4365"/>
                    <a:pt x="2882" y="4448"/>
                  </a:cubicBezTo>
                  <a:lnTo>
                    <a:pt x="2989" y="4507"/>
                  </a:lnTo>
                  <a:cubicBezTo>
                    <a:pt x="2858" y="4769"/>
                    <a:pt x="2560" y="4936"/>
                    <a:pt x="2227" y="4936"/>
                  </a:cubicBezTo>
                  <a:cubicBezTo>
                    <a:pt x="1917" y="4936"/>
                    <a:pt x="1620" y="4769"/>
                    <a:pt x="1441" y="4507"/>
                  </a:cubicBezTo>
                  <a:lnTo>
                    <a:pt x="1548" y="4448"/>
                  </a:lnTo>
                  <a:cubicBezTo>
                    <a:pt x="1727" y="4365"/>
                    <a:pt x="1846" y="4162"/>
                    <a:pt x="1846" y="3972"/>
                  </a:cubicBezTo>
                  <a:lnTo>
                    <a:pt x="1846" y="3769"/>
                  </a:lnTo>
                  <a:cubicBezTo>
                    <a:pt x="1965" y="3793"/>
                    <a:pt x="2096" y="3805"/>
                    <a:pt x="2215" y="3805"/>
                  </a:cubicBezTo>
                  <a:cubicBezTo>
                    <a:pt x="2346" y="3805"/>
                    <a:pt x="2465" y="3793"/>
                    <a:pt x="2584" y="3769"/>
                  </a:cubicBezTo>
                  <a:close/>
                  <a:moveTo>
                    <a:pt x="2209" y="1"/>
                  </a:moveTo>
                  <a:cubicBezTo>
                    <a:pt x="2153" y="1"/>
                    <a:pt x="2096" y="7"/>
                    <a:pt x="2036" y="19"/>
                  </a:cubicBezTo>
                  <a:cubicBezTo>
                    <a:pt x="1108" y="102"/>
                    <a:pt x="393" y="912"/>
                    <a:pt x="381" y="1840"/>
                  </a:cubicBezTo>
                  <a:cubicBezTo>
                    <a:pt x="381" y="2519"/>
                    <a:pt x="215" y="3138"/>
                    <a:pt x="84" y="3472"/>
                  </a:cubicBezTo>
                  <a:cubicBezTo>
                    <a:pt x="24" y="3614"/>
                    <a:pt x="72" y="3793"/>
                    <a:pt x="203" y="3876"/>
                  </a:cubicBezTo>
                  <a:cubicBezTo>
                    <a:pt x="358" y="3984"/>
                    <a:pt x="632" y="4150"/>
                    <a:pt x="1084" y="4281"/>
                  </a:cubicBezTo>
                  <a:lnTo>
                    <a:pt x="393" y="4626"/>
                  </a:lnTo>
                  <a:cubicBezTo>
                    <a:pt x="215" y="4722"/>
                    <a:pt x="84" y="4877"/>
                    <a:pt x="24" y="5055"/>
                  </a:cubicBezTo>
                  <a:cubicBezTo>
                    <a:pt x="0" y="5150"/>
                    <a:pt x="60" y="5234"/>
                    <a:pt x="143" y="5269"/>
                  </a:cubicBezTo>
                  <a:lnTo>
                    <a:pt x="191" y="5269"/>
                  </a:lnTo>
                  <a:cubicBezTo>
                    <a:pt x="262" y="5269"/>
                    <a:pt x="334" y="5222"/>
                    <a:pt x="358" y="5150"/>
                  </a:cubicBezTo>
                  <a:cubicBezTo>
                    <a:pt x="381" y="5043"/>
                    <a:pt x="453" y="4972"/>
                    <a:pt x="548" y="4924"/>
                  </a:cubicBezTo>
                  <a:lnTo>
                    <a:pt x="1084" y="4662"/>
                  </a:lnTo>
                  <a:cubicBezTo>
                    <a:pt x="1310" y="5043"/>
                    <a:pt x="1727" y="5281"/>
                    <a:pt x="2167" y="5281"/>
                  </a:cubicBezTo>
                  <a:cubicBezTo>
                    <a:pt x="2620" y="5281"/>
                    <a:pt x="3037" y="5043"/>
                    <a:pt x="3251" y="4662"/>
                  </a:cubicBezTo>
                  <a:lnTo>
                    <a:pt x="3787" y="4924"/>
                  </a:lnTo>
                  <a:cubicBezTo>
                    <a:pt x="3930" y="4984"/>
                    <a:pt x="4001" y="5115"/>
                    <a:pt x="4001" y="5269"/>
                  </a:cubicBezTo>
                  <a:lnTo>
                    <a:pt x="4001" y="6377"/>
                  </a:lnTo>
                  <a:cubicBezTo>
                    <a:pt x="4001" y="6472"/>
                    <a:pt x="4072" y="6543"/>
                    <a:pt x="4168" y="6543"/>
                  </a:cubicBezTo>
                  <a:cubicBezTo>
                    <a:pt x="4251" y="6543"/>
                    <a:pt x="4322" y="6472"/>
                    <a:pt x="4322" y="6377"/>
                  </a:cubicBezTo>
                  <a:lnTo>
                    <a:pt x="4322" y="5269"/>
                  </a:lnTo>
                  <a:cubicBezTo>
                    <a:pt x="4418" y="4996"/>
                    <a:pt x="4263" y="4746"/>
                    <a:pt x="4013" y="4626"/>
                  </a:cubicBezTo>
                  <a:lnTo>
                    <a:pt x="3334" y="4281"/>
                  </a:lnTo>
                  <a:cubicBezTo>
                    <a:pt x="3787" y="4150"/>
                    <a:pt x="4072" y="3984"/>
                    <a:pt x="4203" y="3876"/>
                  </a:cubicBezTo>
                  <a:cubicBezTo>
                    <a:pt x="4346" y="3793"/>
                    <a:pt x="4406" y="3614"/>
                    <a:pt x="4322" y="3472"/>
                  </a:cubicBezTo>
                  <a:cubicBezTo>
                    <a:pt x="4191" y="3138"/>
                    <a:pt x="4025" y="2519"/>
                    <a:pt x="4025" y="1840"/>
                  </a:cubicBezTo>
                  <a:cubicBezTo>
                    <a:pt x="4025" y="912"/>
                    <a:pt x="3299" y="102"/>
                    <a:pt x="2382" y="19"/>
                  </a:cubicBezTo>
                  <a:cubicBezTo>
                    <a:pt x="2322" y="7"/>
                    <a:pt x="2266" y="1"/>
                    <a:pt x="2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14083;p88">
              <a:extLst>
                <a:ext uri="{FF2B5EF4-FFF2-40B4-BE49-F238E27FC236}">
                  <a16:creationId xmlns:a16="http://schemas.microsoft.com/office/drawing/2014/main" id="{FFEB19D9-1602-6A7E-8A44-AEC0954066AA}"/>
                </a:ext>
              </a:extLst>
            </p:cNvPr>
            <p:cNvSpPr/>
            <p:nvPr/>
          </p:nvSpPr>
          <p:spPr>
            <a:xfrm>
              <a:off x="5655153" y="3157004"/>
              <a:ext cx="10630" cy="33387"/>
            </a:xfrm>
            <a:custGeom>
              <a:avLst/>
              <a:gdLst/>
              <a:ahLst/>
              <a:cxnLst/>
              <a:rect l="l" t="t" r="r" b="b"/>
              <a:pathLst>
                <a:path w="334" h="1049" extrusionOk="0">
                  <a:moveTo>
                    <a:pt x="167" y="1"/>
                  </a:moveTo>
                  <a:cubicBezTo>
                    <a:pt x="72" y="1"/>
                    <a:pt x="0" y="72"/>
                    <a:pt x="0" y="155"/>
                  </a:cubicBezTo>
                  <a:lnTo>
                    <a:pt x="0" y="894"/>
                  </a:lnTo>
                  <a:cubicBezTo>
                    <a:pt x="0" y="977"/>
                    <a:pt x="72" y="1048"/>
                    <a:pt x="167" y="1048"/>
                  </a:cubicBezTo>
                  <a:cubicBezTo>
                    <a:pt x="250" y="1048"/>
                    <a:pt x="322" y="977"/>
                    <a:pt x="322" y="894"/>
                  </a:cubicBezTo>
                  <a:lnTo>
                    <a:pt x="322" y="155"/>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14084;p88">
              <a:extLst>
                <a:ext uri="{FF2B5EF4-FFF2-40B4-BE49-F238E27FC236}">
                  <a16:creationId xmlns:a16="http://schemas.microsoft.com/office/drawing/2014/main" id="{C289F24B-B551-B3C7-7C12-1E885A80A2A2}"/>
                </a:ext>
              </a:extLst>
            </p:cNvPr>
            <p:cNvSpPr/>
            <p:nvPr/>
          </p:nvSpPr>
          <p:spPr>
            <a:xfrm>
              <a:off x="5497893" y="3174445"/>
              <a:ext cx="11012" cy="10248"/>
            </a:xfrm>
            <a:custGeom>
              <a:avLst/>
              <a:gdLst/>
              <a:ahLst/>
              <a:cxnLst/>
              <a:rect l="l" t="t" r="r" b="b"/>
              <a:pathLst>
                <a:path w="346" h="322" extrusionOk="0">
                  <a:moveTo>
                    <a:pt x="179" y="0"/>
                  </a:moveTo>
                  <a:cubicBezTo>
                    <a:pt x="83" y="0"/>
                    <a:pt x="0" y="72"/>
                    <a:pt x="0" y="167"/>
                  </a:cubicBezTo>
                  <a:cubicBezTo>
                    <a:pt x="0" y="250"/>
                    <a:pt x="71" y="322"/>
                    <a:pt x="179" y="322"/>
                  </a:cubicBezTo>
                  <a:cubicBezTo>
                    <a:pt x="262" y="322"/>
                    <a:pt x="333" y="250"/>
                    <a:pt x="333" y="167"/>
                  </a:cubicBezTo>
                  <a:cubicBezTo>
                    <a:pt x="345" y="72"/>
                    <a:pt x="262"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14085;p88">
              <a:extLst>
                <a:ext uri="{FF2B5EF4-FFF2-40B4-BE49-F238E27FC236}">
                  <a16:creationId xmlns:a16="http://schemas.microsoft.com/office/drawing/2014/main" id="{A4B8B1A1-0090-BCAD-9F09-174107726521}"/>
                </a:ext>
              </a:extLst>
            </p:cNvPr>
            <p:cNvSpPr/>
            <p:nvPr/>
          </p:nvSpPr>
          <p:spPr>
            <a:xfrm>
              <a:off x="5410718" y="3156972"/>
              <a:ext cx="74699" cy="45927"/>
            </a:xfrm>
            <a:custGeom>
              <a:avLst/>
              <a:gdLst/>
              <a:ahLst/>
              <a:cxnLst/>
              <a:rect l="l" t="t" r="r" b="b"/>
              <a:pathLst>
                <a:path w="2347" h="1443" extrusionOk="0">
                  <a:moveTo>
                    <a:pt x="905" y="0"/>
                  </a:moveTo>
                  <a:cubicBezTo>
                    <a:pt x="870" y="0"/>
                    <a:pt x="833" y="13"/>
                    <a:pt x="798" y="37"/>
                  </a:cubicBezTo>
                  <a:lnTo>
                    <a:pt x="72" y="585"/>
                  </a:lnTo>
                  <a:cubicBezTo>
                    <a:pt x="24" y="621"/>
                    <a:pt x="1" y="680"/>
                    <a:pt x="1" y="728"/>
                  </a:cubicBezTo>
                  <a:cubicBezTo>
                    <a:pt x="1" y="764"/>
                    <a:pt x="24" y="823"/>
                    <a:pt x="72" y="859"/>
                  </a:cubicBezTo>
                  <a:lnTo>
                    <a:pt x="798" y="1407"/>
                  </a:lnTo>
                  <a:cubicBezTo>
                    <a:pt x="834" y="1442"/>
                    <a:pt x="858" y="1442"/>
                    <a:pt x="905" y="1442"/>
                  </a:cubicBezTo>
                  <a:cubicBezTo>
                    <a:pt x="953" y="1442"/>
                    <a:pt x="1013" y="1407"/>
                    <a:pt x="1036" y="1359"/>
                  </a:cubicBezTo>
                  <a:cubicBezTo>
                    <a:pt x="1096" y="1287"/>
                    <a:pt x="1084" y="1180"/>
                    <a:pt x="1013" y="1121"/>
                  </a:cubicBezTo>
                  <a:lnTo>
                    <a:pt x="679" y="883"/>
                  </a:lnTo>
                  <a:lnTo>
                    <a:pt x="2191" y="883"/>
                  </a:lnTo>
                  <a:cubicBezTo>
                    <a:pt x="2275" y="883"/>
                    <a:pt x="2346" y="811"/>
                    <a:pt x="2346" y="728"/>
                  </a:cubicBezTo>
                  <a:cubicBezTo>
                    <a:pt x="2346" y="621"/>
                    <a:pt x="2275" y="549"/>
                    <a:pt x="2191" y="549"/>
                  </a:cubicBezTo>
                  <a:lnTo>
                    <a:pt x="679" y="549"/>
                  </a:lnTo>
                  <a:lnTo>
                    <a:pt x="1013" y="311"/>
                  </a:lnTo>
                  <a:cubicBezTo>
                    <a:pt x="1084" y="252"/>
                    <a:pt x="1096" y="145"/>
                    <a:pt x="1036" y="73"/>
                  </a:cubicBezTo>
                  <a:cubicBezTo>
                    <a:pt x="1002" y="24"/>
                    <a:pt x="955" y="0"/>
                    <a:pt x="9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14086;p88">
              <a:extLst>
                <a:ext uri="{FF2B5EF4-FFF2-40B4-BE49-F238E27FC236}">
                  <a16:creationId xmlns:a16="http://schemas.microsoft.com/office/drawing/2014/main" id="{86479E99-8D59-4CCC-D190-64F454C6E305}"/>
                </a:ext>
              </a:extLst>
            </p:cNvPr>
            <p:cNvSpPr/>
            <p:nvPr/>
          </p:nvSpPr>
          <p:spPr>
            <a:xfrm>
              <a:off x="5521382" y="3156590"/>
              <a:ext cx="75049" cy="45163"/>
            </a:xfrm>
            <a:custGeom>
              <a:avLst/>
              <a:gdLst/>
              <a:ahLst/>
              <a:cxnLst/>
              <a:rect l="l" t="t" r="r" b="b"/>
              <a:pathLst>
                <a:path w="2358" h="1419" extrusionOk="0">
                  <a:moveTo>
                    <a:pt x="1446" y="0"/>
                  </a:moveTo>
                  <a:cubicBezTo>
                    <a:pt x="1396" y="0"/>
                    <a:pt x="1345" y="25"/>
                    <a:pt x="1310" y="73"/>
                  </a:cubicBezTo>
                  <a:cubicBezTo>
                    <a:pt x="1250" y="145"/>
                    <a:pt x="1274" y="252"/>
                    <a:pt x="1346" y="311"/>
                  </a:cubicBezTo>
                  <a:lnTo>
                    <a:pt x="1667" y="549"/>
                  </a:lnTo>
                  <a:lnTo>
                    <a:pt x="167" y="549"/>
                  </a:lnTo>
                  <a:cubicBezTo>
                    <a:pt x="84" y="549"/>
                    <a:pt x="0" y="621"/>
                    <a:pt x="0" y="704"/>
                  </a:cubicBezTo>
                  <a:cubicBezTo>
                    <a:pt x="0" y="799"/>
                    <a:pt x="84" y="871"/>
                    <a:pt x="167" y="871"/>
                  </a:cubicBezTo>
                  <a:lnTo>
                    <a:pt x="1667" y="871"/>
                  </a:lnTo>
                  <a:lnTo>
                    <a:pt x="1346" y="1109"/>
                  </a:lnTo>
                  <a:cubicBezTo>
                    <a:pt x="1274" y="1169"/>
                    <a:pt x="1250" y="1276"/>
                    <a:pt x="1310" y="1347"/>
                  </a:cubicBezTo>
                  <a:cubicBezTo>
                    <a:pt x="1346" y="1395"/>
                    <a:pt x="1405" y="1419"/>
                    <a:pt x="1453" y="1419"/>
                  </a:cubicBezTo>
                  <a:cubicBezTo>
                    <a:pt x="1477" y="1419"/>
                    <a:pt x="1524" y="1407"/>
                    <a:pt x="1548" y="1395"/>
                  </a:cubicBezTo>
                  <a:lnTo>
                    <a:pt x="2286" y="847"/>
                  </a:lnTo>
                  <a:cubicBezTo>
                    <a:pt x="2322" y="811"/>
                    <a:pt x="2358" y="752"/>
                    <a:pt x="2358" y="704"/>
                  </a:cubicBezTo>
                  <a:cubicBezTo>
                    <a:pt x="2358" y="668"/>
                    <a:pt x="2322" y="633"/>
                    <a:pt x="2286" y="585"/>
                  </a:cubicBezTo>
                  <a:lnTo>
                    <a:pt x="1548" y="37"/>
                  </a:lnTo>
                  <a:cubicBezTo>
                    <a:pt x="1518" y="13"/>
                    <a:pt x="1482" y="0"/>
                    <a:pt x="14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14087;p88">
            <a:extLst>
              <a:ext uri="{FF2B5EF4-FFF2-40B4-BE49-F238E27FC236}">
                <a16:creationId xmlns:a16="http://schemas.microsoft.com/office/drawing/2014/main" id="{852ECFDA-412B-E5DC-FE0B-FC1C6EE2E6A5}"/>
              </a:ext>
            </a:extLst>
          </p:cNvPr>
          <p:cNvGrpSpPr/>
          <p:nvPr/>
        </p:nvGrpSpPr>
        <p:grpSpPr>
          <a:xfrm>
            <a:off x="3962346" y="3685093"/>
            <a:ext cx="605538" cy="606213"/>
            <a:chOff x="7073928" y="2905757"/>
            <a:chExt cx="371395" cy="371809"/>
          </a:xfrm>
          <a:solidFill>
            <a:srgbClr val="8E1438"/>
          </a:solidFill>
        </p:grpSpPr>
        <p:sp>
          <p:nvSpPr>
            <p:cNvPr id="766" name="Google Shape;14088;p88">
              <a:extLst>
                <a:ext uri="{FF2B5EF4-FFF2-40B4-BE49-F238E27FC236}">
                  <a16:creationId xmlns:a16="http://schemas.microsoft.com/office/drawing/2014/main" id="{8142928A-7AB9-3AEC-9D29-EF987B41212C}"/>
                </a:ext>
              </a:extLst>
            </p:cNvPr>
            <p:cNvSpPr/>
            <p:nvPr/>
          </p:nvSpPr>
          <p:spPr>
            <a:xfrm>
              <a:off x="7073928" y="2905757"/>
              <a:ext cx="371395" cy="371809"/>
            </a:xfrm>
            <a:custGeom>
              <a:avLst/>
              <a:gdLst/>
              <a:ahLst/>
              <a:cxnLst/>
              <a:rect l="l" t="t" r="r" b="b"/>
              <a:pathLst>
                <a:path w="11669" h="11682" extrusionOk="0">
                  <a:moveTo>
                    <a:pt x="3608" y="1811"/>
                  </a:moveTo>
                  <a:cubicBezTo>
                    <a:pt x="3822" y="1811"/>
                    <a:pt x="3989" y="1977"/>
                    <a:pt x="3989" y="2192"/>
                  </a:cubicBezTo>
                  <a:lnTo>
                    <a:pt x="3989" y="2561"/>
                  </a:lnTo>
                  <a:cubicBezTo>
                    <a:pt x="3989" y="2870"/>
                    <a:pt x="3727" y="3120"/>
                    <a:pt x="3417" y="3120"/>
                  </a:cubicBezTo>
                  <a:cubicBezTo>
                    <a:pt x="3411" y="3120"/>
                    <a:pt x="3404" y="3121"/>
                    <a:pt x="3398" y="3121"/>
                  </a:cubicBezTo>
                  <a:cubicBezTo>
                    <a:pt x="3109" y="3121"/>
                    <a:pt x="2870" y="2863"/>
                    <a:pt x="2870" y="2561"/>
                  </a:cubicBezTo>
                  <a:lnTo>
                    <a:pt x="2870" y="2192"/>
                  </a:lnTo>
                  <a:cubicBezTo>
                    <a:pt x="2870" y="1977"/>
                    <a:pt x="3024" y="1811"/>
                    <a:pt x="3239" y="1811"/>
                  </a:cubicBezTo>
                  <a:close/>
                  <a:moveTo>
                    <a:pt x="3596" y="3454"/>
                  </a:moveTo>
                  <a:lnTo>
                    <a:pt x="3596" y="3466"/>
                  </a:lnTo>
                  <a:cubicBezTo>
                    <a:pt x="3632" y="3561"/>
                    <a:pt x="3643" y="3644"/>
                    <a:pt x="3667" y="3704"/>
                  </a:cubicBezTo>
                  <a:lnTo>
                    <a:pt x="3429" y="3942"/>
                  </a:lnTo>
                  <a:lnTo>
                    <a:pt x="3405" y="3942"/>
                  </a:lnTo>
                  <a:lnTo>
                    <a:pt x="3167" y="3704"/>
                  </a:lnTo>
                  <a:cubicBezTo>
                    <a:pt x="3191" y="3644"/>
                    <a:pt x="3215" y="3585"/>
                    <a:pt x="3215" y="3525"/>
                  </a:cubicBezTo>
                  <a:lnTo>
                    <a:pt x="3215" y="3454"/>
                  </a:lnTo>
                  <a:close/>
                  <a:moveTo>
                    <a:pt x="5632" y="5204"/>
                  </a:moveTo>
                  <a:lnTo>
                    <a:pt x="5632" y="7418"/>
                  </a:lnTo>
                  <a:lnTo>
                    <a:pt x="4525" y="8204"/>
                  </a:lnTo>
                  <a:lnTo>
                    <a:pt x="4525" y="5466"/>
                  </a:lnTo>
                  <a:cubicBezTo>
                    <a:pt x="4608" y="5525"/>
                    <a:pt x="4727" y="5573"/>
                    <a:pt x="4846" y="5585"/>
                  </a:cubicBezTo>
                  <a:lnTo>
                    <a:pt x="4977" y="5585"/>
                  </a:lnTo>
                  <a:cubicBezTo>
                    <a:pt x="5120" y="5561"/>
                    <a:pt x="5263" y="5525"/>
                    <a:pt x="5370" y="5418"/>
                  </a:cubicBezTo>
                  <a:lnTo>
                    <a:pt x="5632" y="5204"/>
                  </a:lnTo>
                  <a:close/>
                  <a:moveTo>
                    <a:pt x="2893" y="3930"/>
                  </a:moveTo>
                  <a:lnTo>
                    <a:pt x="3167" y="4204"/>
                  </a:lnTo>
                  <a:cubicBezTo>
                    <a:pt x="3227" y="4263"/>
                    <a:pt x="3310" y="4299"/>
                    <a:pt x="3417" y="4299"/>
                  </a:cubicBezTo>
                  <a:cubicBezTo>
                    <a:pt x="3524" y="4299"/>
                    <a:pt x="3596" y="4275"/>
                    <a:pt x="3667" y="4204"/>
                  </a:cubicBezTo>
                  <a:lnTo>
                    <a:pt x="3905" y="3966"/>
                  </a:lnTo>
                  <a:cubicBezTo>
                    <a:pt x="3989" y="3989"/>
                    <a:pt x="4060" y="4025"/>
                    <a:pt x="4144" y="4025"/>
                  </a:cubicBezTo>
                  <a:cubicBezTo>
                    <a:pt x="4203" y="4025"/>
                    <a:pt x="4263" y="4049"/>
                    <a:pt x="4298" y="4097"/>
                  </a:cubicBezTo>
                  <a:lnTo>
                    <a:pt x="4798" y="4716"/>
                  </a:lnTo>
                  <a:cubicBezTo>
                    <a:pt x="4833" y="4764"/>
                    <a:pt x="4884" y="4789"/>
                    <a:pt x="4935" y="4789"/>
                  </a:cubicBezTo>
                  <a:cubicBezTo>
                    <a:pt x="4971" y="4789"/>
                    <a:pt x="5007" y="4776"/>
                    <a:pt x="5036" y="4751"/>
                  </a:cubicBezTo>
                  <a:lnTo>
                    <a:pt x="5656" y="4263"/>
                  </a:lnTo>
                  <a:cubicBezTo>
                    <a:pt x="5694" y="4231"/>
                    <a:pt x="5747" y="4209"/>
                    <a:pt x="5798" y="4209"/>
                  </a:cubicBezTo>
                  <a:cubicBezTo>
                    <a:pt x="5842" y="4209"/>
                    <a:pt x="5885" y="4225"/>
                    <a:pt x="5918" y="4263"/>
                  </a:cubicBezTo>
                  <a:cubicBezTo>
                    <a:pt x="5965" y="4299"/>
                    <a:pt x="5989" y="4347"/>
                    <a:pt x="5977" y="4406"/>
                  </a:cubicBezTo>
                  <a:cubicBezTo>
                    <a:pt x="5989" y="4454"/>
                    <a:pt x="5965" y="4513"/>
                    <a:pt x="5918" y="4537"/>
                  </a:cubicBezTo>
                  <a:lnTo>
                    <a:pt x="5144" y="5156"/>
                  </a:lnTo>
                  <a:cubicBezTo>
                    <a:pt x="5084" y="5192"/>
                    <a:pt x="5013" y="5228"/>
                    <a:pt x="4929" y="5240"/>
                  </a:cubicBezTo>
                  <a:lnTo>
                    <a:pt x="4858" y="5240"/>
                  </a:lnTo>
                  <a:cubicBezTo>
                    <a:pt x="4751" y="5228"/>
                    <a:pt x="4667" y="5180"/>
                    <a:pt x="4608" y="5109"/>
                  </a:cubicBezTo>
                  <a:lnTo>
                    <a:pt x="4453" y="4930"/>
                  </a:lnTo>
                  <a:cubicBezTo>
                    <a:pt x="4425" y="4884"/>
                    <a:pt x="4369" y="4866"/>
                    <a:pt x="4312" y="4866"/>
                  </a:cubicBezTo>
                  <a:cubicBezTo>
                    <a:pt x="4295" y="4866"/>
                    <a:pt x="4279" y="4868"/>
                    <a:pt x="4263" y="4870"/>
                  </a:cubicBezTo>
                  <a:cubicBezTo>
                    <a:pt x="4191" y="4894"/>
                    <a:pt x="4144" y="4954"/>
                    <a:pt x="4144" y="5037"/>
                  </a:cubicBezTo>
                  <a:lnTo>
                    <a:pt x="4144" y="8454"/>
                  </a:lnTo>
                  <a:lnTo>
                    <a:pt x="3763" y="8740"/>
                  </a:lnTo>
                  <a:lnTo>
                    <a:pt x="3763" y="7145"/>
                  </a:lnTo>
                  <a:cubicBezTo>
                    <a:pt x="3763" y="7061"/>
                    <a:pt x="3691" y="6978"/>
                    <a:pt x="3596" y="6978"/>
                  </a:cubicBezTo>
                  <a:cubicBezTo>
                    <a:pt x="3512" y="6978"/>
                    <a:pt x="3429" y="7061"/>
                    <a:pt x="3429" y="7145"/>
                  </a:cubicBezTo>
                  <a:lnTo>
                    <a:pt x="3429" y="8978"/>
                  </a:lnTo>
                  <a:lnTo>
                    <a:pt x="2870" y="9383"/>
                  </a:lnTo>
                  <a:lnTo>
                    <a:pt x="2870" y="7180"/>
                  </a:lnTo>
                  <a:cubicBezTo>
                    <a:pt x="2870" y="7014"/>
                    <a:pt x="2822" y="6835"/>
                    <a:pt x="2750" y="6680"/>
                  </a:cubicBezTo>
                  <a:lnTo>
                    <a:pt x="2572" y="6347"/>
                  </a:lnTo>
                  <a:cubicBezTo>
                    <a:pt x="2524" y="6240"/>
                    <a:pt x="2500" y="6121"/>
                    <a:pt x="2500" y="6013"/>
                  </a:cubicBezTo>
                  <a:lnTo>
                    <a:pt x="2500" y="4263"/>
                  </a:lnTo>
                  <a:cubicBezTo>
                    <a:pt x="2500" y="4180"/>
                    <a:pt x="2536" y="4120"/>
                    <a:pt x="2596" y="4085"/>
                  </a:cubicBezTo>
                  <a:lnTo>
                    <a:pt x="2893" y="3930"/>
                  </a:lnTo>
                  <a:close/>
                  <a:moveTo>
                    <a:pt x="5810" y="1"/>
                  </a:moveTo>
                  <a:cubicBezTo>
                    <a:pt x="5727" y="1"/>
                    <a:pt x="5656" y="72"/>
                    <a:pt x="5656" y="167"/>
                  </a:cubicBezTo>
                  <a:lnTo>
                    <a:pt x="5656" y="3870"/>
                  </a:lnTo>
                  <a:cubicBezTo>
                    <a:pt x="5596" y="3882"/>
                    <a:pt x="5537" y="3930"/>
                    <a:pt x="5477" y="3977"/>
                  </a:cubicBezTo>
                  <a:lnTo>
                    <a:pt x="5001" y="4358"/>
                  </a:lnTo>
                  <a:lnTo>
                    <a:pt x="4596" y="3870"/>
                  </a:lnTo>
                  <a:cubicBezTo>
                    <a:pt x="4489" y="3739"/>
                    <a:pt x="4346" y="3668"/>
                    <a:pt x="4179" y="3668"/>
                  </a:cubicBezTo>
                  <a:cubicBezTo>
                    <a:pt x="4072" y="3668"/>
                    <a:pt x="3989" y="3573"/>
                    <a:pt x="3989" y="3466"/>
                  </a:cubicBezTo>
                  <a:lnTo>
                    <a:pt x="3989" y="3275"/>
                  </a:lnTo>
                  <a:cubicBezTo>
                    <a:pt x="4203" y="3108"/>
                    <a:pt x="4358" y="2846"/>
                    <a:pt x="4358" y="2549"/>
                  </a:cubicBezTo>
                  <a:lnTo>
                    <a:pt x="4358" y="2180"/>
                  </a:lnTo>
                  <a:cubicBezTo>
                    <a:pt x="4358" y="1775"/>
                    <a:pt x="4024" y="1465"/>
                    <a:pt x="3643" y="1465"/>
                  </a:cubicBezTo>
                  <a:lnTo>
                    <a:pt x="3274" y="1465"/>
                  </a:lnTo>
                  <a:cubicBezTo>
                    <a:pt x="2870" y="1465"/>
                    <a:pt x="2560" y="1787"/>
                    <a:pt x="2560" y="2180"/>
                  </a:cubicBezTo>
                  <a:lnTo>
                    <a:pt x="2560" y="2549"/>
                  </a:lnTo>
                  <a:cubicBezTo>
                    <a:pt x="2560" y="2846"/>
                    <a:pt x="2703" y="3108"/>
                    <a:pt x="2929" y="3275"/>
                  </a:cubicBezTo>
                  <a:lnTo>
                    <a:pt x="2929" y="3525"/>
                  </a:lnTo>
                  <a:lnTo>
                    <a:pt x="2929" y="3549"/>
                  </a:lnTo>
                  <a:lnTo>
                    <a:pt x="2500" y="3751"/>
                  </a:lnTo>
                  <a:cubicBezTo>
                    <a:pt x="2322" y="3847"/>
                    <a:pt x="2203" y="4037"/>
                    <a:pt x="2203" y="4228"/>
                  </a:cubicBezTo>
                  <a:lnTo>
                    <a:pt x="2203" y="5990"/>
                  </a:lnTo>
                  <a:cubicBezTo>
                    <a:pt x="2203" y="6144"/>
                    <a:pt x="2239" y="6323"/>
                    <a:pt x="2322" y="6478"/>
                  </a:cubicBezTo>
                  <a:lnTo>
                    <a:pt x="2500" y="6823"/>
                  </a:lnTo>
                  <a:cubicBezTo>
                    <a:pt x="2536" y="6918"/>
                    <a:pt x="2572" y="7037"/>
                    <a:pt x="2572" y="7145"/>
                  </a:cubicBezTo>
                  <a:lnTo>
                    <a:pt x="2572" y="9597"/>
                  </a:lnTo>
                  <a:lnTo>
                    <a:pt x="83" y="11371"/>
                  </a:lnTo>
                  <a:cubicBezTo>
                    <a:pt x="12" y="11431"/>
                    <a:pt x="0" y="11538"/>
                    <a:pt x="36" y="11609"/>
                  </a:cubicBezTo>
                  <a:cubicBezTo>
                    <a:pt x="74" y="11655"/>
                    <a:pt x="133" y="11682"/>
                    <a:pt x="188" y="11682"/>
                  </a:cubicBezTo>
                  <a:cubicBezTo>
                    <a:pt x="219" y="11682"/>
                    <a:pt x="249" y="11674"/>
                    <a:pt x="274" y="11657"/>
                  </a:cubicBezTo>
                  <a:lnTo>
                    <a:pt x="5846" y="7716"/>
                  </a:lnTo>
                  <a:lnTo>
                    <a:pt x="11406" y="11657"/>
                  </a:lnTo>
                  <a:cubicBezTo>
                    <a:pt x="11442" y="11669"/>
                    <a:pt x="11466" y="11681"/>
                    <a:pt x="11513" y="11681"/>
                  </a:cubicBezTo>
                  <a:cubicBezTo>
                    <a:pt x="11573" y="11681"/>
                    <a:pt x="11621" y="11657"/>
                    <a:pt x="11644" y="11609"/>
                  </a:cubicBezTo>
                  <a:cubicBezTo>
                    <a:pt x="11668" y="11538"/>
                    <a:pt x="11644" y="11431"/>
                    <a:pt x="11573" y="11371"/>
                  </a:cubicBezTo>
                  <a:lnTo>
                    <a:pt x="5977" y="7395"/>
                  </a:lnTo>
                  <a:lnTo>
                    <a:pt x="5977" y="4930"/>
                  </a:lnTo>
                  <a:lnTo>
                    <a:pt x="6144" y="4787"/>
                  </a:lnTo>
                  <a:cubicBezTo>
                    <a:pt x="6263" y="4692"/>
                    <a:pt x="6334" y="4549"/>
                    <a:pt x="6346" y="4394"/>
                  </a:cubicBezTo>
                  <a:cubicBezTo>
                    <a:pt x="6346" y="4228"/>
                    <a:pt x="6287" y="4073"/>
                    <a:pt x="6168" y="3977"/>
                  </a:cubicBezTo>
                  <a:cubicBezTo>
                    <a:pt x="6108" y="3930"/>
                    <a:pt x="6049" y="3882"/>
                    <a:pt x="5977" y="3870"/>
                  </a:cubicBezTo>
                  <a:lnTo>
                    <a:pt x="5977" y="715"/>
                  </a:lnTo>
                  <a:lnTo>
                    <a:pt x="8275" y="715"/>
                  </a:lnTo>
                  <a:lnTo>
                    <a:pt x="8037" y="1191"/>
                  </a:lnTo>
                  <a:cubicBezTo>
                    <a:pt x="8001" y="1239"/>
                    <a:pt x="8001" y="1299"/>
                    <a:pt x="8037" y="1334"/>
                  </a:cubicBezTo>
                  <a:lnTo>
                    <a:pt x="8275" y="1811"/>
                  </a:lnTo>
                  <a:lnTo>
                    <a:pt x="6549" y="1811"/>
                  </a:lnTo>
                  <a:cubicBezTo>
                    <a:pt x="6453" y="1811"/>
                    <a:pt x="6382" y="1894"/>
                    <a:pt x="6382" y="1977"/>
                  </a:cubicBezTo>
                  <a:cubicBezTo>
                    <a:pt x="6382" y="2072"/>
                    <a:pt x="6453" y="2144"/>
                    <a:pt x="6549" y="2144"/>
                  </a:cubicBezTo>
                  <a:lnTo>
                    <a:pt x="8549" y="2144"/>
                  </a:lnTo>
                  <a:cubicBezTo>
                    <a:pt x="8608" y="2144"/>
                    <a:pt x="8668" y="2108"/>
                    <a:pt x="8704" y="2072"/>
                  </a:cubicBezTo>
                  <a:cubicBezTo>
                    <a:pt x="8727" y="2025"/>
                    <a:pt x="8727" y="1953"/>
                    <a:pt x="8716" y="1906"/>
                  </a:cubicBezTo>
                  <a:lnTo>
                    <a:pt x="8394" y="1251"/>
                  </a:lnTo>
                  <a:lnTo>
                    <a:pt x="8716" y="596"/>
                  </a:lnTo>
                  <a:cubicBezTo>
                    <a:pt x="8751" y="537"/>
                    <a:pt x="8751" y="477"/>
                    <a:pt x="8704" y="429"/>
                  </a:cubicBezTo>
                  <a:cubicBezTo>
                    <a:pt x="8668" y="394"/>
                    <a:pt x="8608" y="358"/>
                    <a:pt x="8549" y="358"/>
                  </a:cubicBezTo>
                  <a:lnTo>
                    <a:pt x="5977" y="358"/>
                  </a:lnTo>
                  <a:lnTo>
                    <a:pt x="5977" y="167"/>
                  </a:lnTo>
                  <a:cubicBezTo>
                    <a:pt x="5977" y="72"/>
                    <a:pt x="5906" y="1"/>
                    <a:pt x="5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14089;p88">
              <a:extLst>
                <a:ext uri="{FF2B5EF4-FFF2-40B4-BE49-F238E27FC236}">
                  <a16:creationId xmlns:a16="http://schemas.microsoft.com/office/drawing/2014/main" id="{E06BDD2D-D2EE-4786-B5F0-0DBCC58A29A0}"/>
                </a:ext>
              </a:extLst>
            </p:cNvPr>
            <p:cNvSpPr/>
            <p:nvPr/>
          </p:nvSpPr>
          <p:spPr>
            <a:xfrm>
              <a:off x="7281188" y="3188513"/>
              <a:ext cx="65596" cy="48473"/>
            </a:xfrm>
            <a:custGeom>
              <a:avLst/>
              <a:gdLst/>
              <a:ahLst/>
              <a:cxnLst/>
              <a:rect l="l" t="t" r="r" b="b"/>
              <a:pathLst>
                <a:path w="2061" h="1523" extrusionOk="0">
                  <a:moveTo>
                    <a:pt x="204" y="1"/>
                  </a:moveTo>
                  <a:cubicBezTo>
                    <a:pt x="151" y="1"/>
                    <a:pt x="97" y="27"/>
                    <a:pt x="60" y="70"/>
                  </a:cubicBezTo>
                  <a:cubicBezTo>
                    <a:pt x="1" y="154"/>
                    <a:pt x="37" y="261"/>
                    <a:pt x="108" y="320"/>
                  </a:cubicBezTo>
                  <a:lnTo>
                    <a:pt x="1775" y="1487"/>
                  </a:lnTo>
                  <a:cubicBezTo>
                    <a:pt x="1799" y="1511"/>
                    <a:pt x="1834" y="1523"/>
                    <a:pt x="1882" y="1523"/>
                  </a:cubicBezTo>
                  <a:cubicBezTo>
                    <a:pt x="1942" y="1523"/>
                    <a:pt x="1977" y="1487"/>
                    <a:pt x="2013" y="1451"/>
                  </a:cubicBezTo>
                  <a:cubicBezTo>
                    <a:pt x="2061" y="1368"/>
                    <a:pt x="2037" y="1261"/>
                    <a:pt x="1965" y="1213"/>
                  </a:cubicBezTo>
                  <a:lnTo>
                    <a:pt x="299" y="35"/>
                  </a:lnTo>
                  <a:cubicBezTo>
                    <a:pt x="271" y="11"/>
                    <a:pt x="237" y="1"/>
                    <a:pt x="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14090;p88">
              <a:extLst>
                <a:ext uri="{FF2B5EF4-FFF2-40B4-BE49-F238E27FC236}">
                  <a16:creationId xmlns:a16="http://schemas.microsoft.com/office/drawing/2014/main" id="{BF857484-81AA-E502-E593-D23231D01FEF}"/>
                </a:ext>
              </a:extLst>
            </p:cNvPr>
            <p:cNvSpPr/>
            <p:nvPr/>
          </p:nvSpPr>
          <p:spPr>
            <a:xfrm>
              <a:off x="7252034" y="3168080"/>
              <a:ext cx="24634" cy="19287"/>
            </a:xfrm>
            <a:custGeom>
              <a:avLst/>
              <a:gdLst/>
              <a:ahLst/>
              <a:cxnLst/>
              <a:rect l="l" t="t" r="r" b="b"/>
              <a:pathLst>
                <a:path w="774" h="606" extrusionOk="0">
                  <a:moveTo>
                    <a:pt x="201" y="1"/>
                  </a:moveTo>
                  <a:cubicBezTo>
                    <a:pt x="148" y="1"/>
                    <a:pt x="97" y="29"/>
                    <a:pt x="60" y="81"/>
                  </a:cubicBezTo>
                  <a:cubicBezTo>
                    <a:pt x="0" y="153"/>
                    <a:pt x="24" y="260"/>
                    <a:pt x="95" y="319"/>
                  </a:cubicBezTo>
                  <a:lnTo>
                    <a:pt x="476" y="569"/>
                  </a:lnTo>
                  <a:cubicBezTo>
                    <a:pt x="500" y="581"/>
                    <a:pt x="536" y="605"/>
                    <a:pt x="572" y="605"/>
                  </a:cubicBezTo>
                  <a:cubicBezTo>
                    <a:pt x="631" y="605"/>
                    <a:pt x="679" y="569"/>
                    <a:pt x="714" y="522"/>
                  </a:cubicBezTo>
                  <a:cubicBezTo>
                    <a:pt x="774" y="450"/>
                    <a:pt x="750" y="343"/>
                    <a:pt x="667" y="284"/>
                  </a:cubicBezTo>
                  <a:lnTo>
                    <a:pt x="298" y="34"/>
                  </a:lnTo>
                  <a:cubicBezTo>
                    <a:pt x="266" y="11"/>
                    <a:pt x="233" y="1"/>
                    <a:pt x="2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14091;p88">
            <a:extLst>
              <a:ext uri="{FF2B5EF4-FFF2-40B4-BE49-F238E27FC236}">
                <a16:creationId xmlns:a16="http://schemas.microsoft.com/office/drawing/2014/main" id="{9A5172EB-AA9D-31AC-7E02-1F4DC0D634D9}"/>
              </a:ext>
            </a:extLst>
          </p:cNvPr>
          <p:cNvGrpSpPr/>
          <p:nvPr/>
        </p:nvGrpSpPr>
        <p:grpSpPr>
          <a:xfrm>
            <a:off x="2518424" y="3766046"/>
            <a:ext cx="605538" cy="444878"/>
            <a:chOff x="6188327" y="2955408"/>
            <a:chExt cx="371395" cy="272857"/>
          </a:xfrm>
          <a:solidFill>
            <a:srgbClr val="8E1438"/>
          </a:solidFill>
        </p:grpSpPr>
        <p:sp>
          <p:nvSpPr>
            <p:cNvPr id="770" name="Google Shape;14092;p88">
              <a:extLst>
                <a:ext uri="{FF2B5EF4-FFF2-40B4-BE49-F238E27FC236}">
                  <a16:creationId xmlns:a16="http://schemas.microsoft.com/office/drawing/2014/main" id="{7F8D8ED0-78DD-71D4-F491-284003E6952F}"/>
                </a:ext>
              </a:extLst>
            </p:cNvPr>
            <p:cNvSpPr/>
            <p:nvPr/>
          </p:nvSpPr>
          <p:spPr>
            <a:xfrm>
              <a:off x="6229990" y="2978897"/>
              <a:ext cx="289567" cy="197840"/>
            </a:xfrm>
            <a:custGeom>
              <a:avLst/>
              <a:gdLst/>
              <a:ahLst/>
              <a:cxnLst/>
              <a:rect l="l" t="t" r="r" b="b"/>
              <a:pathLst>
                <a:path w="9098" h="6216" extrusionOk="0">
                  <a:moveTo>
                    <a:pt x="2894" y="1263"/>
                  </a:moveTo>
                  <a:cubicBezTo>
                    <a:pt x="3097" y="1263"/>
                    <a:pt x="3263" y="1429"/>
                    <a:pt x="3263" y="1632"/>
                  </a:cubicBezTo>
                  <a:lnTo>
                    <a:pt x="3263" y="2001"/>
                  </a:lnTo>
                  <a:cubicBezTo>
                    <a:pt x="3263" y="2322"/>
                    <a:pt x="3013" y="2572"/>
                    <a:pt x="2704" y="2572"/>
                  </a:cubicBezTo>
                  <a:cubicBezTo>
                    <a:pt x="2406" y="2561"/>
                    <a:pt x="2144" y="2299"/>
                    <a:pt x="2144" y="2001"/>
                  </a:cubicBezTo>
                  <a:lnTo>
                    <a:pt x="2144" y="1632"/>
                  </a:lnTo>
                  <a:cubicBezTo>
                    <a:pt x="2144" y="1429"/>
                    <a:pt x="2311" y="1263"/>
                    <a:pt x="2525" y="1263"/>
                  </a:cubicBezTo>
                  <a:close/>
                  <a:moveTo>
                    <a:pt x="7264" y="1084"/>
                  </a:moveTo>
                  <a:cubicBezTo>
                    <a:pt x="7371" y="1084"/>
                    <a:pt x="7466" y="1168"/>
                    <a:pt x="7466" y="1275"/>
                  </a:cubicBezTo>
                  <a:lnTo>
                    <a:pt x="7466" y="1822"/>
                  </a:lnTo>
                  <a:cubicBezTo>
                    <a:pt x="7466" y="1894"/>
                    <a:pt x="7430" y="1953"/>
                    <a:pt x="7359" y="1989"/>
                  </a:cubicBezTo>
                  <a:cubicBezTo>
                    <a:pt x="7299" y="2025"/>
                    <a:pt x="7264" y="2084"/>
                    <a:pt x="7264" y="2144"/>
                  </a:cubicBezTo>
                  <a:lnTo>
                    <a:pt x="7264" y="2406"/>
                  </a:lnTo>
                  <a:cubicBezTo>
                    <a:pt x="7264" y="2477"/>
                    <a:pt x="7323" y="2549"/>
                    <a:pt x="7407" y="2572"/>
                  </a:cubicBezTo>
                  <a:lnTo>
                    <a:pt x="7859" y="2692"/>
                  </a:lnTo>
                  <a:cubicBezTo>
                    <a:pt x="7954" y="2703"/>
                    <a:pt x="8014" y="2787"/>
                    <a:pt x="8014" y="2882"/>
                  </a:cubicBezTo>
                  <a:lnTo>
                    <a:pt x="8014" y="2930"/>
                  </a:lnTo>
                  <a:lnTo>
                    <a:pt x="6168" y="2930"/>
                  </a:lnTo>
                  <a:lnTo>
                    <a:pt x="6168" y="2882"/>
                  </a:lnTo>
                  <a:cubicBezTo>
                    <a:pt x="6168" y="2787"/>
                    <a:pt x="6228" y="2715"/>
                    <a:pt x="6311" y="2692"/>
                  </a:cubicBezTo>
                  <a:lnTo>
                    <a:pt x="6776" y="2572"/>
                  </a:lnTo>
                  <a:cubicBezTo>
                    <a:pt x="6847" y="2549"/>
                    <a:pt x="6907" y="2477"/>
                    <a:pt x="6907" y="2406"/>
                  </a:cubicBezTo>
                  <a:lnTo>
                    <a:pt x="6907" y="2144"/>
                  </a:lnTo>
                  <a:cubicBezTo>
                    <a:pt x="6895" y="2060"/>
                    <a:pt x="6871" y="2025"/>
                    <a:pt x="6811" y="1989"/>
                  </a:cubicBezTo>
                  <a:cubicBezTo>
                    <a:pt x="6752" y="1953"/>
                    <a:pt x="6704" y="1882"/>
                    <a:pt x="6704" y="1822"/>
                  </a:cubicBezTo>
                  <a:lnTo>
                    <a:pt x="6704" y="1275"/>
                  </a:lnTo>
                  <a:cubicBezTo>
                    <a:pt x="6704" y="1168"/>
                    <a:pt x="6787" y="1084"/>
                    <a:pt x="6895" y="1084"/>
                  </a:cubicBezTo>
                  <a:close/>
                  <a:moveTo>
                    <a:pt x="8752" y="334"/>
                  </a:moveTo>
                  <a:lnTo>
                    <a:pt x="8752" y="2930"/>
                  </a:lnTo>
                  <a:lnTo>
                    <a:pt x="8371" y="2930"/>
                  </a:lnTo>
                  <a:lnTo>
                    <a:pt x="8371" y="2882"/>
                  </a:lnTo>
                  <a:cubicBezTo>
                    <a:pt x="8371" y="2632"/>
                    <a:pt x="8204" y="2418"/>
                    <a:pt x="7966" y="2358"/>
                  </a:cubicBezTo>
                  <a:lnTo>
                    <a:pt x="7645" y="2287"/>
                  </a:lnTo>
                  <a:lnTo>
                    <a:pt x="7645" y="2227"/>
                  </a:lnTo>
                  <a:cubicBezTo>
                    <a:pt x="7764" y="2120"/>
                    <a:pt x="7823" y="1977"/>
                    <a:pt x="7823" y="1822"/>
                  </a:cubicBezTo>
                  <a:lnTo>
                    <a:pt x="7823" y="1275"/>
                  </a:lnTo>
                  <a:cubicBezTo>
                    <a:pt x="7823" y="977"/>
                    <a:pt x="7585" y="739"/>
                    <a:pt x="7288" y="739"/>
                  </a:cubicBezTo>
                  <a:lnTo>
                    <a:pt x="6907" y="739"/>
                  </a:lnTo>
                  <a:cubicBezTo>
                    <a:pt x="6609" y="739"/>
                    <a:pt x="6371" y="977"/>
                    <a:pt x="6371" y="1275"/>
                  </a:cubicBezTo>
                  <a:lnTo>
                    <a:pt x="6371" y="1822"/>
                  </a:lnTo>
                  <a:cubicBezTo>
                    <a:pt x="6371" y="1977"/>
                    <a:pt x="6454" y="2120"/>
                    <a:pt x="6549" y="2227"/>
                  </a:cubicBezTo>
                  <a:lnTo>
                    <a:pt x="6549" y="2287"/>
                  </a:lnTo>
                  <a:lnTo>
                    <a:pt x="6228" y="2358"/>
                  </a:lnTo>
                  <a:cubicBezTo>
                    <a:pt x="5990" y="2418"/>
                    <a:pt x="5823" y="2632"/>
                    <a:pt x="5823" y="2882"/>
                  </a:cubicBezTo>
                  <a:lnTo>
                    <a:pt x="5823" y="2930"/>
                  </a:lnTo>
                  <a:lnTo>
                    <a:pt x="5442" y="2930"/>
                  </a:lnTo>
                  <a:lnTo>
                    <a:pt x="5442" y="334"/>
                  </a:lnTo>
                  <a:close/>
                  <a:moveTo>
                    <a:pt x="2894" y="2906"/>
                  </a:moveTo>
                  <a:lnTo>
                    <a:pt x="2894" y="2989"/>
                  </a:lnTo>
                  <a:cubicBezTo>
                    <a:pt x="2894" y="3049"/>
                    <a:pt x="2906" y="3108"/>
                    <a:pt x="2954" y="3168"/>
                  </a:cubicBezTo>
                  <a:lnTo>
                    <a:pt x="2716" y="3406"/>
                  </a:lnTo>
                  <a:lnTo>
                    <a:pt x="2704" y="3406"/>
                  </a:lnTo>
                  <a:lnTo>
                    <a:pt x="2466" y="3168"/>
                  </a:lnTo>
                  <a:cubicBezTo>
                    <a:pt x="2489" y="3108"/>
                    <a:pt x="2501" y="3049"/>
                    <a:pt x="2501" y="2989"/>
                  </a:cubicBezTo>
                  <a:lnTo>
                    <a:pt x="2501" y="2906"/>
                  </a:lnTo>
                  <a:close/>
                  <a:moveTo>
                    <a:pt x="3251" y="3346"/>
                  </a:moveTo>
                  <a:lnTo>
                    <a:pt x="3597" y="3477"/>
                  </a:lnTo>
                  <a:cubicBezTo>
                    <a:pt x="3739" y="3537"/>
                    <a:pt x="3835" y="3668"/>
                    <a:pt x="3835" y="3835"/>
                  </a:cubicBezTo>
                  <a:lnTo>
                    <a:pt x="3835" y="4918"/>
                  </a:lnTo>
                  <a:cubicBezTo>
                    <a:pt x="3835" y="5025"/>
                    <a:pt x="3739" y="5108"/>
                    <a:pt x="3632" y="5108"/>
                  </a:cubicBezTo>
                  <a:lnTo>
                    <a:pt x="2894" y="5108"/>
                  </a:lnTo>
                  <a:lnTo>
                    <a:pt x="2894" y="4906"/>
                  </a:lnTo>
                  <a:lnTo>
                    <a:pt x="3263" y="4906"/>
                  </a:lnTo>
                  <a:cubicBezTo>
                    <a:pt x="3358" y="4906"/>
                    <a:pt x="3430" y="4835"/>
                    <a:pt x="3430" y="4739"/>
                  </a:cubicBezTo>
                  <a:lnTo>
                    <a:pt x="3430" y="4192"/>
                  </a:lnTo>
                  <a:cubicBezTo>
                    <a:pt x="3430" y="4096"/>
                    <a:pt x="3358" y="4025"/>
                    <a:pt x="3263" y="4025"/>
                  </a:cubicBezTo>
                  <a:cubicBezTo>
                    <a:pt x="3180" y="4025"/>
                    <a:pt x="3097" y="4096"/>
                    <a:pt x="3097" y="4192"/>
                  </a:cubicBezTo>
                  <a:lnTo>
                    <a:pt x="3097" y="4561"/>
                  </a:lnTo>
                  <a:lnTo>
                    <a:pt x="2346" y="4561"/>
                  </a:lnTo>
                  <a:lnTo>
                    <a:pt x="2346" y="4192"/>
                  </a:lnTo>
                  <a:cubicBezTo>
                    <a:pt x="2346" y="4096"/>
                    <a:pt x="2263" y="4025"/>
                    <a:pt x="2180" y="4025"/>
                  </a:cubicBezTo>
                  <a:cubicBezTo>
                    <a:pt x="2085" y="4025"/>
                    <a:pt x="2013" y="4096"/>
                    <a:pt x="2013" y="4192"/>
                  </a:cubicBezTo>
                  <a:lnTo>
                    <a:pt x="2013" y="4739"/>
                  </a:lnTo>
                  <a:cubicBezTo>
                    <a:pt x="2013" y="4835"/>
                    <a:pt x="2085" y="4906"/>
                    <a:pt x="2180" y="4906"/>
                  </a:cubicBezTo>
                  <a:lnTo>
                    <a:pt x="2549" y="4906"/>
                  </a:lnTo>
                  <a:lnTo>
                    <a:pt x="2549" y="5120"/>
                  </a:lnTo>
                  <a:lnTo>
                    <a:pt x="1811" y="5120"/>
                  </a:lnTo>
                  <a:cubicBezTo>
                    <a:pt x="1704" y="5120"/>
                    <a:pt x="1608" y="5025"/>
                    <a:pt x="1608" y="4918"/>
                  </a:cubicBezTo>
                  <a:lnTo>
                    <a:pt x="1608" y="3835"/>
                  </a:lnTo>
                  <a:lnTo>
                    <a:pt x="1596" y="3835"/>
                  </a:lnTo>
                  <a:cubicBezTo>
                    <a:pt x="1596" y="3680"/>
                    <a:pt x="1704" y="3537"/>
                    <a:pt x="1834" y="3477"/>
                  </a:cubicBezTo>
                  <a:lnTo>
                    <a:pt x="2180" y="3346"/>
                  </a:lnTo>
                  <a:lnTo>
                    <a:pt x="2466" y="3632"/>
                  </a:lnTo>
                  <a:cubicBezTo>
                    <a:pt x="2537" y="3704"/>
                    <a:pt x="2620" y="3727"/>
                    <a:pt x="2716" y="3727"/>
                  </a:cubicBezTo>
                  <a:cubicBezTo>
                    <a:pt x="2799" y="3727"/>
                    <a:pt x="2894" y="3704"/>
                    <a:pt x="2966" y="3632"/>
                  </a:cubicBezTo>
                  <a:lnTo>
                    <a:pt x="3251" y="3346"/>
                  </a:lnTo>
                  <a:close/>
                  <a:moveTo>
                    <a:pt x="5097" y="5085"/>
                  </a:moveTo>
                  <a:lnTo>
                    <a:pt x="5097" y="5847"/>
                  </a:lnTo>
                  <a:lnTo>
                    <a:pt x="322" y="5847"/>
                  </a:lnTo>
                  <a:lnTo>
                    <a:pt x="322" y="5085"/>
                  </a:lnTo>
                  <a:lnTo>
                    <a:pt x="1287" y="5085"/>
                  </a:lnTo>
                  <a:cubicBezTo>
                    <a:pt x="1358" y="5287"/>
                    <a:pt x="1549" y="5454"/>
                    <a:pt x="1787" y="5454"/>
                  </a:cubicBezTo>
                  <a:lnTo>
                    <a:pt x="3620" y="5454"/>
                  </a:lnTo>
                  <a:cubicBezTo>
                    <a:pt x="3859" y="5454"/>
                    <a:pt x="4049" y="5311"/>
                    <a:pt x="4132" y="5085"/>
                  </a:cubicBezTo>
                  <a:close/>
                  <a:moveTo>
                    <a:pt x="7288" y="4001"/>
                  </a:moveTo>
                  <a:cubicBezTo>
                    <a:pt x="7383" y="4001"/>
                    <a:pt x="7478" y="4085"/>
                    <a:pt x="7478" y="4192"/>
                  </a:cubicBezTo>
                  <a:lnTo>
                    <a:pt x="7478" y="4739"/>
                  </a:lnTo>
                  <a:cubicBezTo>
                    <a:pt x="7478" y="4823"/>
                    <a:pt x="7442" y="4870"/>
                    <a:pt x="7371" y="4906"/>
                  </a:cubicBezTo>
                  <a:cubicBezTo>
                    <a:pt x="7311" y="4942"/>
                    <a:pt x="7288" y="5001"/>
                    <a:pt x="7288" y="5061"/>
                  </a:cubicBezTo>
                  <a:lnTo>
                    <a:pt x="7288" y="5323"/>
                  </a:lnTo>
                  <a:cubicBezTo>
                    <a:pt x="7288" y="5394"/>
                    <a:pt x="7347" y="5466"/>
                    <a:pt x="7419" y="5489"/>
                  </a:cubicBezTo>
                  <a:lnTo>
                    <a:pt x="7883" y="5609"/>
                  </a:lnTo>
                  <a:cubicBezTo>
                    <a:pt x="7966" y="5620"/>
                    <a:pt x="8026" y="5716"/>
                    <a:pt x="8026" y="5799"/>
                  </a:cubicBezTo>
                  <a:lnTo>
                    <a:pt x="8026" y="5847"/>
                  </a:lnTo>
                  <a:lnTo>
                    <a:pt x="6168" y="5847"/>
                  </a:lnTo>
                  <a:lnTo>
                    <a:pt x="6168" y="5799"/>
                  </a:lnTo>
                  <a:cubicBezTo>
                    <a:pt x="6168" y="5716"/>
                    <a:pt x="6228" y="5632"/>
                    <a:pt x="6311" y="5609"/>
                  </a:cubicBezTo>
                  <a:lnTo>
                    <a:pt x="6776" y="5489"/>
                  </a:lnTo>
                  <a:cubicBezTo>
                    <a:pt x="6847" y="5478"/>
                    <a:pt x="6907" y="5394"/>
                    <a:pt x="6907" y="5323"/>
                  </a:cubicBezTo>
                  <a:lnTo>
                    <a:pt x="6907" y="5061"/>
                  </a:lnTo>
                  <a:cubicBezTo>
                    <a:pt x="6907" y="5001"/>
                    <a:pt x="6883" y="4942"/>
                    <a:pt x="6823" y="4906"/>
                  </a:cubicBezTo>
                  <a:cubicBezTo>
                    <a:pt x="6764" y="4870"/>
                    <a:pt x="6716" y="4799"/>
                    <a:pt x="6716" y="4739"/>
                  </a:cubicBezTo>
                  <a:lnTo>
                    <a:pt x="6716" y="4192"/>
                  </a:lnTo>
                  <a:cubicBezTo>
                    <a:pt x="6716" y="4085"/>
                    <a:pt x="6811" y="4001"/>
                    <a:pt x="6907" y="4001"/>
                  </a:cubicBezTo>
                  <a:close/>
                  <a:moveTo>
                    <a:pt x="8740" y="3275"/>
                  </a:moveTo>
                  <a:lnTo>
                    <a:pt x="8740" y="5847"/>
                  </a:lnTo>
                  <a:lnTo>
                    <a:pt x="8359" y="5847"/>
                  </a:lnTo>
                  <a:lnTo>
                    <a:pt x="8359" y="5799"/>
                  </a:lnTo>
                  <a:cubicBezTo>
                    <a:pt x="8359" y="5549"/>
                    <a:pt x="8192" y="5335"/>
                    <a:pt x="7954" y="5275"/>
                  </a:cubicBezTo>
                  <a:lnTo>
                    <a:pt x="7621" y="5204"/>
                  </a:lnTo>
                  <a:lnTo>
                    <a:pt x="7621" y="5144"/>
                  </a:lnTo>
                  <a:cubicBezTo>
                    <a:pt x="7740" y="5037"/>
                    <a:pt x="7800" y="4894"/>
                    <a:pt x="7800" y="4739"/>
                  </a:cubicBezTo>
                  <a:lnTo>
                    <a:pt x="7800" y="4192"/>
                  </a:lnTo>
                  <a:cubicBezTo>
                    <a:pt x="7800" y="3894"/>
                    <a:pt x="7561" y="3656"/>
                    <a:pt x="7264" y="3656"/>
                  </a:cubicBezTo>
                  <a:lnTo>
                    <a:pt x="6895" y="3656"/>
                  </a:lnTo>
                  <a:cubicBezTo>
                    <a:pt x="6597" y="3656"/>
                    <a:pt x="6359" y="3894"/>
                    <a:pt x="6359" y="4192"/>
                  </a:cubicBezTo>
                  <a:lnTo>
                    <a:pt x="6359" y="4739"/>
                  </a:lnTo>
                  <a:cubicBezTo>
                    <a:pt x="6359" y="4894"/>
                    <a:pt x="6430" y="5037"/>
                    <a:pt x="6537" y="5144"/>
                  </a:cubicBezTo>
                  <a:lnTo>
                    <a:pt x="6537" y="5204"/>
                  </a:lnTo>
                  <a:lnTo>
                    <a:pt x="6216" y="5275"/>
                  </a:lnTo>
                  <a:cubicBezTo>
                    <a:pt x="5978" y="5335"/>
                    <a:pt x="5811" y="5549"/>
                    <a:pt x="5811" y="5799"/>
                  </a:cubicBezTo>
                  <a:lnTo>
                    <a:pt x="5811" y="5847"/>
                  </a:lnTo>
                  <a:lnTo>
                    <a:pt x="5418" y="5847"/>
                  </a:lnTo>
                  <a:lnTo>
                    <a:pt x="5418" y="3275"/>
                  </a:lnTo>
                  <a:close/>
                  <a:moveTo>
                    <a:pt x="1430" y="1"/>
                  </a:moveTo>
                  <a:cubicBezTo>
                    <a:pt x="1346" y="1"/>
                    <a:pt x="1275" y="72"/>
                    <a:pt x="1275" y="155"/>
                  </a:cubicBezTo>
                  <a:cubicBezTo>
                    <a:pt x="1275" y="251"/>
                    <a:pt x="1346" y="322"/>
                    <a:pt x="1430" y="322"/>
                  </a:cubicBezTo>
                  <a:lnTo>
                    <a:pt x="5097" y="322"/>
                  </a:lnTo>
                  <a:lnTo>
                    <a:pt x="5097" y="4763"/>
                  </a:lnTo>
                  <a:lnTo>
                    <a:pt x="4156" y="4763"/>
                  </a:lnTo>
                  <a:lnTo>
                    <a:pt x="4156" y="3835"/>
                  </a:lnTo>
                  <a:cubicBezTo>
                    <a:pt x="4156" y="3537"/>
                    <a:pt x="3978" y="3275"/>
                    <a:pt x="3692" y="3168"/>
                  </a:cubicBezTo>
                  <a:lnTo>
                    <a:pt x="3251" y="2989"/>
                  </a:lnTo>
                  <a:lnTo>
                    <a:pt x="3251" y="2965"/>
                  </a:lnTo>
                  <a:lnTo>
                    <a:pt x="3251" y="2715"/>
                  </a:lnTo>
                  <a:cubicBezTo>
                    <a:pt x="3478" y="2549"/>
                    <a:pt x="3620" y="2287"/>
                    <a:pt x="3620" y="1989"/>
                  </a:cubicBezTo>
                  <a:lnTo>
                    <a:pt x="3620" y="1632"/>
                  </a:lnTo>
                  <a:cubicBezTo>
                    <a:pt x="3620" y="1227"/>
                    <a:pt x="3299" y="917"/>
                    <a:pt x="2906" y="917"/>
                  </a:cubicBezTo>
                  <a:lnTo>
                    <a:pt x="2537" y="917"/>
                  </a:lnTo>
                  <a:cubicBezTo>
                    <a:pt x="2132" y="917"/>
                    <a:pt x="1823" y="1251"/>
                    <a:pt x="1823" y="1632"/>
                  </a:cubicBezTo>
                  <a:lnTo>
                    <a:pt x="1823" y="2001"/>
                  </a:lnTo>
                  <a:cubicBezTo>
                    <a:pt x="1823" y="2299"/>
                    <a:pt x="1965" y="2572"/>
                    <a:pt x="2192" y="2739"/>
                  </a:cubicBezTo>
                  <a:lnTo>
                    <a:pt x="2192" y="2989"/>
                  </a:lnTo>
                  <a:lnTo>
                    <a:pt x="2192" y="3001"/>
                  </a:lnTo>
                  <a:lnTo>
                    <a:pt x="1751" y="3180"/>
                  </a:lnTo>
                  <a:cubicBezTo>
                    <a:pt x="1477" y="3287"/>
                    <a:pt x="1287" y="3549"/>
                    <a:pt x="1287" y="3846"/>
                  </a:cubicBezTo>
                  <a:lnTo>
                    <a:pt x="1287" y="4775"/>
                  </a:lnTo>
                  <a:lnTo>
                    <a:pt x="346" y="4775"/>
                  </a:lnTo>
                  <a:lnTo>
                    <a:pt x="346" y="370"/>
                  </a:lnTo>
                  <a:lnTo>
                    <a:pt x="715" y="370"/>
                  </a:lnTo>
                  <a:cubicBezTo>
                    <a:pt x="811" y="370"/>
                    <a:pt x="882" y="298"/>
                    <a:pt x="882" y="203"/>
                  </a:cubicBezTo>
                  <a:cubicBezTo>
                    <a:pt x="882" y="120"/>
                    <a:pt x="811" y="36"/>
                    <a:pt x="715" y="36"/>
                  </a:cubicBezTo>
                  <a:lnTo>
                    <a:pt x="168" y="36"/>
                  </a:lnTo>
                  <a:cubicBezTo>
                    <a:pt x="84" y="36"/>
                    <a:pt x="1" y="120"/>
                    <a:pt x="1" y="203"/>
                  </a:cubicBezTo>
                  <a:lnTo>
                    <a:pt x="1" y="6049"/>
                  </a:lnTo>
                  <a:cubicBezTo>
                    <a:pt x="1" y="6144"/>
                    <a:pt x="84" y="6216"/>
                    <a:pt x="168" y="6216"/>
                  </a:cubicBezTo>
                  <a:lnTo>
                    <a:pt x="8931" y="6216"/>
                  </a:lnTo>
                  <a:cubicBezTo>
                    <a:pt x="9026" y="6216"/>
                    <a:pt x="9097" y="6144"/>
                    <a:pt x="9097" y="6049"/>
                  </a:cubicBezTo>
                  <a:lnTo>
                    <a:pt x="9097" y="203"/>
                  </a:lnTo>
                  <a:cubicBezTo>
                    <a:pt x="9085" y="84"/>
                    <a:pt x="9014" y="1"/>
                    <a:pt x="89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14093;p88">
              <a:extLst>
                <a:ext uri="{FF2B5EF4-FFF2-40B4-BE49-F238E27FC236}">
                  <a16:creationId xmlns:a16="http://schemas.microsoft.com/office/drawing/2014/main" id="{38C7A8B8-34EB-1E6B-C3B3-AAA6B9360CEF}"/>
                </a:ext>
              </a:extLst>
            </p:cNvPr>
            <p:cNvSpPr/>
            <p:nvPr/>
          </p:nvSpPr>
          <p:spPr>
            <a:xfrm>
              <a:off x="6188327" y="2955408"/>
              <a:ext cx="371395" cy="272857"/>
            </a:xfrm>
            <a:custGeom>
              <a:avLst/>
              <a:gdLst/>
              <a:ahLst/>
              <a:cxnLst/>
              <a:rect l="l" t="t" r="r" b="b"/>
              <a:pathLst>
                <a:path w="11669" h="8573" extrusionOk="0">
                  <a:moveTo>
                    <a:pt x="10597" y="358"/>
                  </a:moveTo>
                  <a:cubicBezTo>
                    <a:pt x="10704" y="358"/>
                    <a:pt x="10799" y="453"/>
                    <a:pt x="10799" y="548"/>
                  </a:cubicBezTo>
                  <a:lnTo>
                    <a:pt x="10799" y="7323"/>
                  </a:lnTo>
                  <a:lnTo>
                    <a:pt x="10418" y="7323"/>
                  </a:lnTo>
                  <a:cubicBezTo>
                    <a:pt x="10335" y="7323"/>
                    <a:pt x="10263" y="7394"/>
                    <a:pt x="10263" y="7490"/>
                  </a:cubicBezTo>
                  <a:cubicBezTo>
                    <a:pt x="10263" y="7585"/>
                    <a:pt x="10335" y="7656"/>
                    <a:pt x="10418" y="7656"/>
                  </a:cubicBezTo>
                  <a:lnTo>
                    <a:pt x="11323" y="7656"/>
                  </a:lnTo>
                  <a:cubicBezTo>
                    <a:pt x="11323" y="7656"/>
                    <a:pt x="11347" y="7656"/>
                    <a:pt x="11347" y="7668"/>
                  </a:cubicBezTo>
                  <a:lnTo>
                    <a:pt x="11347" y="8037"/>
                  </a:lnTo>
                  <a:cubicBezTo>
                    <a:pt x="11335" y="8144"/>
                    <a:pt x="11240" y="8240"/>
                    <a:pt x="11133" y="8240"/>
                  </a:cubicBezTo>
                  <a:lnTo>
                    <a:pt x="536" y="8240"/>
                  </a:lnTo>
                  <a:cubicBezTo>
                    <a:pt x="441" y="8240"/>
                    <a:pt x="346" y="8144"/>
                    <a:pt x="346" y="8037"/>
                  </a:cubicBezTo>
                  <a:lnTo>
                    <a:pt x="346" y="7668"/>
                  </a:lnTo>
                  <a:cubicBezTo>
                    <a:pt x="346" y="7668"/>
                    <a:pt x="346" y="7656"/>
                    <a:pt x="357" y="7656"/>
                  </a:cubicBezTo>
                  <a:lnTo>
                    <a:pt x="9680" y="7656"/>
                  </a:lnTo>
                  <a:cubicBezTo>
                    <a:pt x="9763" y="7656"/>
                    <a:pt x="9835" y="7585"/>
                    <a:pt x="9835" y="7490"/>
                  </a:cubicBezTo>
                  <a:cubicBezTo>
                    <a:pt x="9835" y="7394"/>
                    <a:pt x="9763" y="7323"/>
                    <a:pt x="9680" y="7323"/>
                  </a:cubicBezTo>
                  <a:lnTo>
                    <a:pt x="893" y="7323"/>
                  </a:lnTo>
                  <a:lnTo>
                    <a:pt x="893" y="548"/>
                  </a:lnTo>
                  <a:cubicBezTo>
                    <a:pt x="893" y="453"/>
                    <a:pt x="988" y="358"/>
                    <a:pt x="1084" y="358"/>
                  </a:cubicBezTo>
                  <a:close/>
                  <a:moveTo>
                    <a:pt x="1096" y="1"/>
                  </a:moveTo>
                  <a:cubicBezTo>
                    <a:pt x="798" y="1"/>
                    <a:pt x="560" y="239"/>
                    <a:pt x="560" y="536"/>
                  </a:cubicBezTo>
                  <a:lnTo>
                    <a:pt x="560" y="7311"/>
                  </a:lnTo>
                  <a:lnTo>
                    <a:pt x="357" y="7311"/>
                  </a:lnTo>
                  <a:cubicBezTo>
                    <a:pt x="167" y="7311"/>
                    <a:pt x="0" y="7478"/>
                    <a:pt x="0" y="7668"/>
                  </a:cubicBezTo>
                  <a:lnTo>
                    <a:pt x="0" y="8037"/>
                  </a:lnTo>
                  <a:cubicBezTo>
                    <a:pt x="0" y="8335"/>
                    <a:pt x="238" y="8573"/>
                    <a:pt x="536" y="8573"/>
                  </a:cubicBezTo>
                  <a:lnTo>
                    <a:pt x="11133" y="8573"/>
                  </a:lnTo>
                  <a:cubicBezTo>
                    <a:pt x="11430" y="8573"/>
                    <a:pt x="11668" y="8335"/>
                    <a:pt x="11668" y="8037"/>
                  </a:cubicBezTo>
                  <a:lnTo>
                    <a:pt x="11668" y="7668"/>
                  </a:lnTo>
                  <a:cubicBezTo>
                    <a:pt x="11668" y="7478"/>
                    <a:pt x="11525" y="7311"/>
                    <a:pt x="11335" y="7311"/>
                  </a:cubicBezTo>
                  <a:lnTo>
                    <a:pt x="11133" y="7311"/>
                  </a:lnTo>
                  <a:lnTo>
                    <a:pt x="11133" y="536"/>
                  </a:lnTo>
                  <a:cubicBezTo>
                    <a:pt x="11133" y="239"/>
                    <a:pt x="10894" y="1"/>
                    <a:pt x="105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14094;p88">
            <a:extLst>
              <a:ext uri="{FF2B5EF4-FFF2-40B4-BE49-F238E27FC236}">
                <a16:creationId xmlns:a16="http://schemas.microsoft.com/office/drawing/2014/main" id="{22E6200E-E30C-9090-3699-C8F1A30310FB}"/>
              </a:ext>
            </a:extLst>
          </p:cNvPr>
          <p:cNvGrpSpPr/>
          <p:nvPr/>
        </p:nvGrpSpPr>
        <p:grpSpPr>
          <a:xfrm>
            <a:off x="4692011" y="3685716"/>
            <a:ext cx="586390" cy="604915"/>
            <a:chOff x="7521454" y="2906139"/>
            <a:chExt cx="359651" cy="371013"/>
          </a:xfrm>
          <a:solidFill>
            <a:srgbClr val="8E1438"/>
          </a:solidFill>
        </p:grpSpPr>
        <p:sp>
          <p:nvSpPr>
            <p:cNvPr id="773" name="Google Shape;14095;p88">
              <a:extLst>
                <a:ext uri="{FF2B5EF4-FFF2-40B4-BE49-F238E27FC236}">
                  <a16:creationId xmlns:a16="http://schemas.microsoft.com/office/drawing/2014/main" id="{E462FD04-70DB-EBB9-F441-22DBFD391FCB}"/>
                </a:ext>
              </a:extLst>
            </p:cNvPr>
            <p:cNvSpPr/>
            <p:nvPr/>
          </p:nvSpPr>
          <p:spPr>
            <a:xfrm>
              <a:off x="7614677"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798" y="1405"/>
                    <a:pt x="1548" y="1655"/>
                    <a:pt x="1251" y="1655"/>
                  </a:cubicBezTo>
                  <a:cubicBezTo>
                    <a:pt x="941" y="1655"/>
                    <a:pt x="691" y="1393"/>
                    <a:pt x="691" y="1084"/>
                  </a:cubicBezTo>
                  <a:lnTo>
                    <a:pt x="691" y="715"/>
                  </a:lnTo>
                  <a:cubicBezTo>
                    <a:pt x="691" y="512"/>
                    <a:pt x="846" y="345"/>
                    <a:pt x="1060" y="345"/>
                  </a:cubicBezTo>
                  <a:close/>
                  <a:moveTo>
                    <a:pt x="1429" y="1988"/>
                  </a:moveTo>
                  <a:lnTo>
                    <a:pt x="1429" y="2072"/>
                  </a:lnTo>
                  <a:cubicBezTo>
                    <a:pt x="1429" y="2131"/>
                    <a:pt x="1441" y="2191"/>
                    <a:pt x="1477" y="2250"/>
                  </a:cubicBezTo>
                  <a:lnTo>
                    <a:pt x="1251" y="2489"/>
                  </a:lnTo>
                  <a:lnTo>
                    <a:pt x="1239" y="2489"/>
                  </a:lnTo>
                  <a:lnTo>
                    <a:pt x="1000" y="2250"/>
                  </a:lnTo>
                  <a:cubicBezTo>
                    <a:pt x="1024" y="2191"/>
                    <a:pt x="1048" y="2131"/>
                    <a:pt x="1048" y="2072"/>
                  </a:cubicBezTo>
                  <a:lnTo>
                    <a:pt x="1048"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0" y="2715"/>
                  </a:lnTo>
                  <a:cubicBezTo>
                    <a:pt x="1072" y="2786"/>
                    <a:pt x="1155" y="2810"/>
                    <a:pt x="1251" y="2810"/>
                  </a:cubicBezTo>
                  <a:cubicBezTo>
                    <a:pt x="1334" y="2810"/>
                    <a:pt x="1429" y="2786"/>
                    <a:pt x="1501"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13" y="2572"/>
                    <a:pt x="2394"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14096;p88">
              <a:extLst>
                <a:ext uri="{FF2B5EF4-FFF2-40B4-BE49-F238E27FC236}">
                  <a16:creationId xmlns:a16="http://schemas.microsoft.com/office/drawing/2014/main" id="{2C638E7C-AAE8-48C1-3D0C-5D8846EB70E7}"/>
                </a:ext>
              </a:extLst>
            </p:cNvPr>
            <p:cNvSpPr/>
            <p:nvPr/>
          </p:nvSpPr>
          <p:spPr>
            <a:xfrm>
              <a:off x="7707518"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822" y="1405"/>
                    <a:pt x="1560" y="1655"/>
                    <a:pt x="1251" y="1655"/>
                  </a:cubicBezTo>
                  <a:cubicBezTo>
                    <a:pt x="941" y="1655"/>
                    <a:pt x="691" y="1393"/>
                    <a:pt x="691" y="1084"/>
                  </a:cubicBezTo>
                  <a:lnTo>
                    <a:pt x="691" y="715"/>
                  </a:lnTo>
                  <a:cubicBezTo>
                    <a:pt x="691" y="512"/>
                    <a:pt x="846" y="345"/>
                    <a:pt x="1060" y="345"/>
                  </a:cubicBezTo>
                  <a:close/>
                  <a:moveTo>
                    <a:pt x="1441" y="1988"/>
                  </a:moveTo>
                  <a:lnTo>
                    <a:pt x="1441" y="2072"/>
                  </a:lnTo>
                  <a:cubicBezTo>
                    <a:pt x="1441" y="2131"/>
                    <a:pt x="1465" y="2191"/>
                    <a:pt x="1489" y="2250"/>
                  </a:cubicBezTo>
                  <a:lnTo>
                    <a:pt x="1262" y="2489"/>
                  </a:lnTo>
                  <a:lnTo>
                    <a:pt x="1251" y="2489"/>
                  </a:lnTo>
                  <a:lnTo>
                    <a:pt x="1012" y="2250"/>
                  </a:lnTo>
                  <a:cubicBezTo>
                    <a:pt x="1048" y="2191"/>
                    <a:pt x="1060" y="2131"/>
                    <a:pt x="1060" y="2072"/>
                  </a:cubicBezTo>
                  <a:lnTo>
                    <a:pt x="1060"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1" y="2715"/>
                  </a:lnTo>
                  <a:cubicBezTo>
                    <a:pt x="1072" y="2786"/>
                    <a:pt x="1155" y="2810"/>
                    <a:pt x="1251" y="2810"/>
                  </a:cubicBezTo>
                  <a:cubicBezTo>
                    <a:pt x="1346" y="2810"/>
                    <a:pt x="1429" y="2786"/>
                    <a:pt x="1501" y="2715"/>
                  </a:cubicBezTo>
                  <a:lnTo>
                    <a:pt x="1774" y="2441"/>
                  </a:lnTo>
                  <a:lnTo>
                    <a:pt x="2072" y="2596"/>
                  </a:lnTo>
                  <a:cubicBezTo>
                    <a:pt x="2132" y="2619"/>
                    <a:pt x="2167" y="2691"/>
                    <a:pt x="2167" y="2774"/>
                  </a:cubicBezTo>
                  <a:lnTo>
                    <a:pt x="2167" y="4179"/>
                  </a:lnTo>
                  <a:cubicBezTo>
                    <a:pt x="2167" y="4274"/>
                    <a:pt x="2251" y="4346"/>
                    <a:pt x="2334" y="4346"/>
                  </a:cubicBezTo>
                  <a:cubicBezTo>
                    <a:pt x="2429" y="4346"/>
                    <a:pt x="2501" y="4274"/>
                    <a:pt x="2501" y="4179"/>
                  </a:cubicBezTo>
                  <a:lnTo>
                    <a:pt x="2501" y="2774"/>
                  </a:lnTo>
                  <a:cubicBezTo>
                    <a:pt x="2513" y="2572"/>
                    <a:pt x="2417"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14097;p88">
              <a:extLst>
                <a:ext uri="{FF2B5EF4-FFF2-40B4-BE49-F238E27FC236}">
                  <a16:creationId xmlns:a16="http://schemas.microsoft.com/office/drawing/2014/main" id="{DDE42A7E-0EAB-B43B-9721-7E22F38F2D4F}"/>
                </a:ext>
              </a:extLst>
            </p:cNvPr>
            <p:cNvSpPr/>
            <p:nvPr/>
          </p:nvSpPr>
          <p:spPr>
            <a:xfrm>
              <a:off x="7800740" y="3138830"/>
              <a:ext cx="80364" cy="138322"/>
            </a:xfrm>
            <a:custGeom>
              <a:avLst/>
              <a:gdLst/>
              <a:ahLst/>
              <a:cxnLst/>
              <a:rect l="l" t="t" r="r" b="b"/>
              <a:pathLst>
                <a:path w="2525" h="4346" extrusionOk="0">
                  <a:moveTo>
                    <a:pt x="1429" y="345"/>
                  </a:moveTo>
                  <a:cubicBezTo>
                    <a:pt x="1643" y="345"/>
                    <a:pt x="1810" y="512"/>
                    <a:pt x="1810" y="715"/>
                  </a:cubicBezTo>
                  <a:lnTo>
                    <a:pt x="1810" y="1084"/>
                  </a:lnTo>
                  <a:cubicBezTo>
                    <a:pt x="1810" y="1405"/>
                    <a:pt x="1548" y="1655"/>
                    <a:pt x="1250" y="1655"/>
                  </a:cubicBezTo>
                  <a:cubicBezTo>
                    <a:pt x="941" y="1655"/>
                    <a:pt x="691" y="1393"/>
                    <a:pt x="691" y="1084"/>
                  </a:cubicBezTo>
                  <a:lnTo>
                    <a:pt x="691" y="715"/>
                  </a:lnTo>
                  <a:cubicBezTo>
                    <a:pt x="691" y="512"/>
                    <a:pt x="858" y="345"/>
                    <a:pt x="1060" y="345"/>
                  </a:cubicBezTo>
                  <a:close/>
                  <a:moveTo>
                    <a:pt x="1429" y="1988"/>
                  </a:moveTo>
                  <a:lnTo>
                    <a:pt x="1429" y="2072"/>
                  </a:lnTo>
                  <a:cubicBezTo>
                    <a:pt x="1429" y="2131"/>
                    <a:pt x="1453" y="2191"/>
                    <a:pt x="1477" y="2250"/>
                  </a:cubicBezTo>
                  <a:lnTo>
                    <a:pt x="1250" y="2489"/>
                  </a:lnTo>
                  <a:lnTo>
                    <a:pt x="1239" y="2489"/>
                  </a:lnTo>
                  <a:lnTo>
                    <a:pt x="1000" y="2250"/>
                  </a:lnTo>
                  <a:cubicBezTo>
                    <a:pt x="1036" y="2191"/>
                    <a:pt x="1048" y="2131"/>
                    <a:pt x="1048" y="2072"/>
                  </a:cubicBezTo>
                  <a:lnTo>
                    <a:pt x="1048" y="1988"/>
                  </a:lnTo>
                  <a:close/>
                  <a:moveTo>
                    <a:pt x="1072" y="0"/>
                  </a:moveTo>
                  <a:cubicBezTo>
                    <a:pt x="679" y="0"/>
                    <a:pt x="358" y="334"/>
                    <a:pt x="358" y="715"/>
                  </a:cubicBezTo>
                  <a:lnTo>
                    <a:pt x="358" y="1084"/>
                  </a:lnTo>
                  <a:cubicBezTo>
                    <a:pt x="358" y="1381"/>
                    <a:pt x="512" y="1655"/>
                    <a:pt x="739" y="1822"/>
                  </a:cubicBezTo>
                  <a:lnTo>
                    <a:pt x="739" y="2072"/>
                  </a:lnTo>
                  <a:lnTo>
                    <a:pt x="739" y="2084"/>
                  </a:lnTo>
                  <a:lnTo>
                    <a:pt x="298" y="2298"/>
                  </a:lnTo>
                  <a:cubicBezTo>
                    <a:pt x="119" y="2381"/>
                    <a:pt x="0" y="2572"/>
                    <a:pt x="0" y="2774"/>
                  </a:cubicBezTo>
                  <a:lnTo>
                    <a:pt x="0" y="4179"/>
                  </a:lnTo>
                  <a:cubicBezTo>
                    <a:pt x="0" y="4274"/>
                    <a:pt x="84" y="4346"/>
                    <a:pt x="167" y="4346"/>
                  </a:cubicBezTo>
                  <a:cubicBezTo>
                    <a:pt x="250" y="4346"/>
                    <a:pt x="334" y="4274"/>
                    <a:pt x="334" y="4179"/>
                  </a:cubicBezTo>
                  <a:lnTo>
                    <a:pt x="334" y="2774"/>
                  </a:lnTo>
                  <a:cubicBezTo>
                    <a:pt x="334" y="2691"/>
                    <a:pt x="369" y="2631"/>
                    <a:pt x="429" y="2596"/>
                  </a:cubicBezTo>
                  <a:lnTo>
                    <a:pt x="727" y="2441"/>
                  </a:lnTo>
                  <a:lnTo>
                    <a:pt x="1000" y="2715"/>
                  </a:lnTo>
                  <a:cubicBezTo>
                    <a:pt x="1072" y="2786"/>
                    <a:pt x="1167" y="2810"/>
                    <a:pt x="1250" y="2810"/>
                  </a:cubicBezTo>
                  <a:cubicBezTo>
                    <a:pt x="1346" y="2810"/>
                    <a:pt x="1429" y="2786"/>
                    <a:pt x="1512"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24" y="2572"/>
                    <a:pt x="2405" y="2381"/>
                    <a:pt x="2227" y="2298"/>
                  </a:cubicBezTo>
                  <a:lnTo>
                    <a:pt x="1786" y="2084"/>
                  </a:lnTo>
                  <a:lnTo>
                    <a:pt x="1786" y="2072"/>
                  </a:lnTo>
                  <a:lnTo>
                    <a:pt x="1786" y="1822"/>
                  </a:lnTo>
                  <a:cubicBezTo>
                    <a:pt x="2012" y="1655"/>
                    <a:pt x="2167" y="1381"/>
                    <a:pt x="2167" y="1084"/>
                  </a:cubicBezTo>
                  <a:lnTo>
                    <a:pt x="2167" y="715"/>
                  </a:lnTo>
                  <a:cubicBezTo>
                    <a:pt x="2167" y="310"/>
                    <a:pt x="1834" y="0"/>
                    <a:pt x="1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14098;p88">
              <a:extLst>
                <a:ext uri="{FF2B5EF4-FFF2-40B4-BE49-F238E27FC236}">
                  <a16:creationId xmlns:a16="http://schemas.microsoft.com/office/drawing/2014/main" id="{61599D19-D51E-C5A8-F4BA-ABA30060EC37}"/>
                </a:ext>
              </a:extLst>
            </p:cNvPr>
            <p:cNvSpPr/>
            <p:nvPr/>
          </p:nvSpPr>
          <p:spPr>
            <a:xfrm>
              <a:off x="7521454" y="3138830"/>
              <a:ext cx="79983" cy="138322"/>
            </a:xfrm>
            <a:custGeom>
              <a:avLst/>
              <a:gdLst/>
              <a:ahLst/>
              <a:cxnLst/>
              <a:rect l="l" t="t" r="r" b="b"/>
              <a:pathLst>
                <a:path w="2513" h="4346" extrusionOk="0">
                  <a:moveTo>
                    <a:pt x="1429" y="345"/>
                  </a:moveTo>
                  <a:cubicBezTo>
                    <a:pt x="1632" y="345"/>
                    <a:pt x="1798" y="512"/>
                    <a:pt x="1798" y="715"/>
                  </a:cubicBezTo>
                  <a:lnTo>
                    <a:pt x="1798" y="1084"/>
                  </a:lnTo>
                  <a:cubicBezTo>
                    <a:pt x="1810" y="1405"/>
                    <a:pt x="1560" y="1655"/>
                    <a:pt x="1251" y="1655"/>
                  </a:cubicBezTo>
                  <a:cubicBezTo>
                    <a:pt x="941" y="1655"/>
                    <a:pt x="679" y="1393"/>
                    <a:pt x="679" y="1084"/>
                  </a:cubicBezTo>
                  <a:lnTo>
                    <a:pt x="679" y="715"/>
                  </a:lnTo>
                  <a:cubicBezTo>
                    <a:pt x="679" y="512"/>
                    <a:pt x="846" y="345"/>
                    <a:pt x="1060" y="345"/>
                  </a:cubicBezTo>
                  <a:close/>
                  <a:moveTo>
                    <a:pt x="1441" y="1988"/>
                  </a:moveTo>
                  <a:lnTo>
                    <a:pt x="1441" y="2072"/>
                  </a:lnTo>
                  <a:cubicBezTo>
                    <a:pt x="1441" y="2131"/>
                    <a:pt x="1453" y="2191"/>
                    <a:pt x="1489" y="2250"/>
                  </a:cubicBezTo>
                  <a:lnTo>
                    <a:pt x="1262" y="2489"/>
                  </a:lnTo>
                  <a:lnTo>
                    <a:pt x="1251" y="2489"/>
                  </a:lnTo>
                  <a:lnTo>
                    <a:pt x="1012" y="2250"/>
                  </a:lnTo>
                  <a:cubicBezTo>
                    <a:pt x="1036" y="2191"/>
                    <a:pt x="1060" y="2131"/>
                    <a:pt x="1060" y="2072"/>
                  </a:cubicBezTo>
                  <a:lnTo>
                    <a:pt x="1060" y="1988"/>
                  </a:lnTo>
                  <a:close/>
                  <a:moveTo>
                    <a:pt x="1072" y="0"/>
                  </a:moveTo>
                  <a:cubicBezTo>
                    <a:pt x="667" y="0"/>
                    <a:pt x="358" y="334"/>
                    <a:pt x="358" y="715"/>
                  </a:cubicBezTo>
                  <a:lnTo>
                    <a:pt x="358" y="1084"/>
                  </a:lnTo>
                  <a:cubicBezTo>
                    <a:pt x="358" y="1381"/>
                    <a:pt x="500"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70" y="2631"/>
                    <a:pt x="429" y="2596"/>
                  </a:cubicBezTo>
                  <a:lnTo>
                    <a:pt x="727" y="2441"/>
                  </a:lnTo>
                  <a:lnTo>
                    <a:pt x="989" y="2715"/>
                  </a:lnTo>
                  <a:cubicBezTo>
                    <a:pt x="1072" y="2786"/>
                    <a:pt x="1155" y="2810"/>
                    <a:pt x="1251" y="2810"/>
                  </a:cubicBezTo>
                  <a:cubicBezTo>
                    <a:pt x="1334" y="2810"/>
                    <a:pt x="1429" y="2786"/>
                    <a:pt x="1501" y="2715"/>
                  </a:cubicBezTo>
                  <a:lnTo>
                    <a:pt x="1763" y="2441"/>
                  </a:lnTo>
                  <a:lnTo>
                    <a:pt x="2060" y="2596"/>
                  </a:lnTo>
                  <a:cubicBezTo>
                    <a:pt x="2132" y="2619"/>
                    <a:pt x="2167" y="2691"/>
                    <a:pt x="2167" y="2774"/>
                  </a:cubicBezTo>
                  <a:lnTo>
                    <a:pt x="2167" y="4179"/>
                  </a:lnTo>
                  <a:cubicBezTo>
                    <a:pt x="2167" y="4274"/>
                    <a:pt x="2251" y="4346"/>
                    <a:pt x="2334" y="4346"/>
                  </a:cubicBezTo>
                  <a:cubicBezTo>
                    <a:pt x="2417" y="4346"/>
                    <a:pt x="2501" y="4274"/>
                    <a:pt x="2501" y="4179"/>
                  </a:cubicBezTo>
                  <a:lnTo>
                    <a:pt x="2501" y="2774"/>
                  </a:lnTo>
                  <a:cubicBezTo>
                    <a:pt x="2513" y="2572"/>
                    <a:pt x="2405"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14099;p88">
              <a:extLst>
                <a:ext uri="{FF2B5EF4-FFF2-40B4-BE49-F238E27FC236}">
                  <a16:creationId xmlns:a16="http://schemas.microsoft.com/office/drawing/2014/main" id="{C1F01526-AEA0-77BF-132B-AEDBB1C881CE}"/>
                </a:ext>
              </a:extLst>
            </p:cNvPr>
            <p:cNvSpPr/>
            <p:nvPr/>
          </p:nvSpPr>
          <p:spPr>
            <a:xfrm>
              <a:off x="7555923" y="2906139"/>
              <a:ext cx="289949" cy="219833"/>
            </a:xfrm>
            <a:custGeom>
              <a:avLst/>
              <a:gdLst/>
              <a:ahLst/>
              <a:cxnLst/>
              <a:rect l="l" t="t" r="r" b="b"/>
              <a:pathLst>
                <a:path w="9110" h="6907" extrusionOk="0">
                  <a:moveTo>
                    <a:pt x="4561" y="1"/>
                  </a:moveTo>
                  <a:cubicBezTo>
                    <a:pt x="4501" y="1"/>
                    <a:pt x="4442" y="36"/>
                    <a:pt x="4406" y="96"/>
                  </a:cubicBezTo>
                  <a:lnTo>
                    <a:pt x="3859" y="1191"/>
                  </a:lnTo>
                  <a:cubicBezTo>
                    <a:pt x="3811" y="1287"/>
                    <a:pt x="3847" y="1382"/>
                    <a:pt x="3930" y="1418"/>
                  </a:cubicBezTo>
                  <a:cubicBezTo>
                    <a:pt x="3959" y="1432"/>
                    <a:pt x="3988" y="1439"/>
                    <a:pt x="4016" y="1439"/>
                  </a:cubicBezTo>
                  <a:cubicBezTo>
                    <a:pt x="4078" y="1439"/>
                    <a:pt x="4131" y="1404"/>
                    <a:pt x="4156" y="1346"/>
                  </a:cubicBezTo>
                  <a:lnTo>
                    <a:pt x="4382" y="894"/>
                  </a:lnTo>
                  <a:lnTo>
                    <a:pt x="4382" y="4204"/>
                  </a:lnTo>
                  <a:lnTo>
                    <a:pt x="715" y="4204"/>
                  </a:lnTo>
                  <a:cubicBezTo>
                    <a:pt x="310" y="4204"/>
                    <a:pt x="1" y="4525"/>
                    <a:pt x="1" y="4918"/>
                  </a:cubicBezTo>
                  <a:lnTo>
                    <a:pt x="1" y="6752"/>
                  </a:lnTo>
                  <a:cubicBezTo>
                    <a:pt x="1" y="6835"/>
                    <a:pt x="72" y="6906"/>
                    <a:pt x="168" y="6906"/>
                  </a:cubicBezTo>
                  <a:cubicBezTo>
                    <a:pt x="251" y="6906"/>
                    <a:pt x="334" y="6835"/>
                    <a:pt x="334" y="6752"/>
                  </a:cubicBezTo>
                  <a:lnTo>
                    <a:pt x="334" y="4918"/>
                  </a:lnTo>
                  <a:cubicBezTo>
                    <a:pt x="334" y="4704"/>
                    <a:pt x="489" y="4549"/>
                    <a:pt x="703" y="4549"/>
                  </a:cubicBezTo>
                  <a:lnTo>
                    <a:pt x="2906" y="4549"/>
                  </a:lnTo>
                  <a:lnTo>
                    <a:pt x="2906" y="6752"/>
                  </a:lnTo>
                  <a:cubicBezTo>
                    <a:pt x="2906" y="6835"/>
                    <a:pt x="2977" y="6906"/>
                    <a:pt x="3061" y="6906"/>
                  </a:cubicBezTo>
                  <a:cubicBezTo>
                    <a:pt x="3156" y="6906"/>
                    <a:pt x="3227" y="6835"/>
                    <a:pt x="3227" y="6752"/>
                  </a:cubicBezTo>
                  <a:lnTo>
                    <a:pt x="3227" y="4549"/>
                  </a:lnTo>
                  <a:lnTo>
                    <a:pt x="5823" y="4549"/>
                  </a:lnTo>
                  <a:lnTo>
                    <a:pt x="5823" y="6752"/>
                  </a:lnTo>
                  <a:cubicBezTo>
                    <a:pt x="5823" y="6835"/>
                    <a:pt x="5894" y="6906"/>
                    <a:pt x="5978" y="6906"/>
                  </a:cubicBezTo>
                  <a:cubicBezTo>
                    <a:pt x="6073" y="6906"/>
                    <a:pt x="6145" y="6835"/>
                    <a:pt x="6145" y="6752"/>
                  </a:cubicBezTo>
                  <a:lnTo>
                    <a:pt x="6145" y="4549"/>
                  </a:lnTo>
                  <a:lnTo>
                    <a:pt x="8347" y="4549"/>
                  </a:lnTo>
                  <a:cubicBezTo>
                    <a:pt x="8561" y="4549"/>
                    <a:pt x="8716" y="4704"/>
                    <a:pt x="8716" y="4918"/>
                  </a:cubicBezTo>
                  <a:lnTo>
                    <a:pt x="8716" y="6752"/>
                  </a:lnTo>
                  <a:cubicBezTo>
                    <a:pt x="8716" y="6835"/>
                    <a:pt x="8800" y="6906"/>
                    <a:pt x="8883" y="6906"/>
                  </a:cubicBezTo>
                  <a:cubicBezTo>
                    <a:pt x="8978" y="6906"/>
                    <a:pt x="9050" y="6835"/>
                    <a:pt x="9050" y="6752"/>
                  </a:cubicBezTo>
                  <a:lnTo>
                    <a:pt x="9050" y="4918"/>
                  </a:lnTo>
                  <a:cubicBezTo>
                    <a:pt x="9109" y="4525"/>
                    <a:pt x="8788" y="4204"/>
                    <a:pt x="8395" y="4204"/>
                  </a:cubicBezTo>
                  <a:lnTo>
                    <a:pt x="4740" y="4204"/>
                  </a:lnTo>
                  <a:lnTo>
                    <a:pt x="4740" y="894"/>
                  </a:lnTo>
                  <a:lnTo>
                    <a:pt x="4954" y="1346"/>
                  </a:lnTo>
                  <a:cubicBezTo>
                    <a:pt x="4990" y="1406"/>
                    <a:pt x="5049" y="1429"/>
                    <a:pt x="5109" y="1429"/>
                  </a:cubicBezTo>
                  <a:cubicBezTo>
                    <a:pt x="5132" y="1429"/>
                    <a:pt x="5156" y="1429"/>
                    <a:pt x="5180" y="1418"/>
                  </a:cubicBezTo>
                  <a:cubicBezTo>
                    <a:pt x="5275" y="1370"/>
                    <a:pt x="5299" y="1263"/>
                    <a:pt x="5252" y="1191"/>
                  </a:cubicBezTo>
                  <a:lnTo>
                    <a:pt x="4704" y="96"/>
                  </a:lnTo>
                  <a:cubicBezTo>
                    <a:pt x="4680" y="36"/>
                    <a:pt x="4621" y="1"/>
                    <a:pt x="4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14100;p88">
            <a:extLst>
              <a:ext uri="{FF2B5EF4-FFF2-40B4-BE49-F238E27FC236}">
                <a16:creationId xmlns:a16="http://schemas.microsoft.com/office/drawing/2014/main" id="{D349C3AA-DB1C-DC39-FDE5-1813F82B047C}"/>
              </a:ext>
            </a:extLst>
          </p:cNvPr>
          <p:cNvGrpSpPr/>
          <p:nvPr/>
        </p:nvGrpSpPr>
        <p:grpSpPr>
          <a:xfrm>
            <a:off x="1857309" y="3686339"/>
            <a:ext cx="491841" cy="604915"/>
            <a:chOff x="5782845" y="2906521"/>
            <a:chExt cx="301661" cy="371013"/>
          </a:xfrm>
          <a:solidFill>
            <a:srgbClr val="8E1438"/>
          </a:solidFill>
        </p:grpSpPr>
        <p:sp>
          <p:nvSpPr>
            <p:cNvPr id="779" name="Google Shape;14101;p88">
              <a:extLst>
                <a:ext uri="{FF2B5EF4-FFF2-40B4-BE49-F238E27FC236}">
                  <a16:creationId xmlns:a16="http://schemas.microsoft.com/office/drawing/2014/main" id="{A1F0F417-C2A9-9DA4-F473-A27E56288E4C}"/>
                </a:ext>
              </a:extLst>
            </p:cNvPr>
            <p:cNvSpPr/>
            <p:nvPr/>
          </p:nvSpPr>
          <p:spPr>
            <a:xfrm>
              <a:off x="5782845" y="3087651"/>
              <a:ext cx="301661" cy="189883"/>
            </a:xfrm>
            <a:custGeom>
              <a:avLst/>
              <a:gdLst/>
              <a:ahLst/>
              <a:cxnLst/>
              <a:rect l="l" t="t" r="r" b="b"/>
              <a:pathLst>
                <a:path w="9478" h="5966" extrusionOk="0">
                  <a:moveTo>
                    <a:pt x="3215" y="322"/>
                  </a:moveTo>
                  <a:cubicBezTo>
                    <a:pt x="3322" y="322"/>
                    <a:pt x="3418" y="370"/>
                    <a:pt x="3489" y="429"/>
                  </a:cubicBezTo>
                  <a:cubicBezTo>
                    <a:pt x="3561" y="513"/>
                    <a:pt x="3596" y="596"/>
                    <a:pt x="3596" y="703"/>
                  </a:cubicBezTo>
                  <a:lnTo>
                    <a:pt x="3596" y="1156"/>
                  </a:lnTo>
                  <a:cubicBezTo>
                    <a:pt x="3608" y="1358"/>
                    <a:pt x="3501" y="1537"/>
                    <a:pt x="3322" y="1644"/>
                  </a:cubicBezTo>
                  <a:cubicBezTo>
                    <a:pt x="3263" y="1668"/>
                    <a:pt x="3239" y="1727"/>
                    <a:pt x="3239" y="1787"/>
                  </a:cubicBezTo>
                  <a:lnTo>
                    <a:pt x="3239" y="1977"/>
                  </a:lnTo>
                  <a:lnTo>
                    <a:pt x="2846" y="1977"/>
                  </a:lnTo>
                  <a:lnTo>
                    <a:pt x="2846" y="1787"/>
                  </a:lnTo>
                  <a:cubicBezTo>
                    <a:pt x="2846" y="1727"/>
                    <a:pt x="2822" y="1668"/>
                    <a:pt x="2763" y="1644"/>
                  </a:cubicBezTo>
                  <a:cubicBezTo>
                    <a:pt x="2584" y="1537"/>
                    <a:pt x="2477" y="1358"/>
                    <a:pt x="2477" y="1156"/>
                  </a:cubicBezTo>
                  <a:lnTo>
                    <a:pt x="2477" y="703"/>
                  </a:lnTo>
                  <a:cubicBezTo>
                    <a:pt x="2477" y="489"/>
                    <a:pt x="2644" y="322"/>
                    <a:pt x="2846" y="322"/>
                  </a:cubicBezTo>
                  <a:close/>
                  <a:moveTo>
                    <a:pt x="6513" y="322"/>
                  </a:moveTo>
                  <a:cubicBezTo>
                    <a:pt x="6609" y="322"/>
                    <a:pt x="6704" y="370"/>
                    <a:pt x="6775" y="429"/>
                  </a:cubicBezTo>
                  <a:cubicBezTo>
                    <a:pt x="6847" y="513"/>
                    <a:pt x="6882" y="596"/>
                    <a:pt x="6882" y="703"/>
                  </a:cubicBezTo>
                  <a:lnTo>
                    <a:pt x="6882" y="1156"/>
                  </a:lnTo>
                  <a:cubicBezTo>
                    <a:pt x="6894" y="1358"/>
                    <a:pt x="6787" y="1537"/>
                    <a:pt x="6609" y="1644"/>
                  </a:cubicBezTo>
                  <a:cubicBezTo>
                    <a:pt x="6549" y="1668"/>
                    <a:pt x="6525" y="1727"/>
                    <a:pt x="6525" y="1787"/>
                  </a:cubicBezTo>
                  <a:lnTo>
                    <a:pt x="6525" y="1977"/>
                  </a:lnTo>
                  <a:lnTo>
                    <a:pt x="6132" y="1977"/>
                  </a:lnTo>
                  <a:lnTo>
                    <a:pt x="6132" y="1787"/>
                  </a:lnTo>
                  <a:cubicBezTo>
                    <a:pt x="6132" y="1727"/>
                    <a:pt x="6108" y="1668"/>
                    <a:pt x="6049" y="1644"/>
                  </a:cubicBezTo>
                  <a:cubicBezTo>
                    <a:pt x="5870" y="1537"/>
                    <a:pt x="5763" y="1358"/>
                    <a:pt x="5763" y="1156"/>
                  </a:cubicBezTo>
                  <a:lnTo>
                    <a:pt x="5763" y="703"/>
                  </a:lnTo>
                  <a:cubicBezTo>
                    <a:pt x="5763" y="489"/>
                    <a:pt x="5930" y="322"/>
                    <a:pt x="6132" y="322"/>
                  </a:cubicBezTo>
                  <a:close/>
                  <a:moveTo>
                    <a:pt x="1572" y="2144"/>
                  </a:moveTo>
                  <a:cubicBezTo>
                    <a:pt x="1667" y="2144"/>
                    <a:pt x="1763" y="2192"/>
                    <a:pt x="1834" y="2251"/>
                  </a:cubicBezTo>
                  <a:cubicBezTo>
                    <a:pt x="1906" y="2323"/>
                    <a:pt x="1941" y="2418"/>
                    <a:pt x="1941" y="2513"/>
                  </a:cubicBezTo>
                  <a:lnTo>
                    <a:pt x="1941" y="2977"/>
                  </a:lnTo>
                  <a:lnTo>
                    <a:pt x="1953" y="2977"/>
                  </a:lnTo>
                  <a:cubicBezTo>
                    <a:pt x="1953" y="3168"/>
                    <a:pt x="1846" y="3370"/>
                    <a:pt x="1667" y="3454"/>
                  </a:cubicBezTo>
                  <a:cubicBezTo>
                    <a:pt x="1608" y="3489"/>
                    <a:pt x="1584" y="3549"/>
                    <a:pt x="1584" y="3608"/>
                  </a:cubicBezTo>
                  <a:lnTo>
                    <a:pt x="1584" y="3799"/>
                  </a:lnTo>
                  <a:lnTo>
                    <a:pt x="1191" y="3799"/>
                  </a:lnTo>
                  <a:lnTo>
                    <a:pt x="1191" y="3608"/>
                  </a:lnTo>
                  <a:cubicBezTo>
                    <a:pt x="1191" y="3549"/>
                    <a:pt x="1167" y="3489"/>
                    <a:pt x="1108" y="3454"/>
                  </a:cubicBezTo>
                  <a:cubicBezTo>
                    <a:pt x="929" y="3346"/>
                    <a:pt x="822" y="3168"/>
                    <a:pt x="822" y="2977"/>
                  </a:cubicBezTo>
                  <a:lnTo>
                    <a:pt x="822" y="2513"/>
                  </a:lnTo>
                  <a:cubicBezTo>
                    <a:pt x="822" y="2311"/>
                    <a:pt x="989" y="2144"/>
                    <a:pt x="1191" y="2144"/>
                  </a:cubicBezTo>
                  <a:close/>
                  <a:moveTo>
                    <a:pt x="4858" y="2144"/>
                  </a:moveTo>
                  <a:cubicBezTo>
                    <a:pt x="4965" y="2144"/>
                    <a:pt x="5049" y="2192"/>
                    <a:pt x="5120" y="2251"/>
                  </a:cubicBezTo>
                  <a:cubicBezTo>
                    <a:pt x="5204" y="2323"/>
                    <a:pt x="5227" y="2418"/>
                    <a:pt x="5227" y="2513"/>
                  </a:cubicBezTo>
                  <a:lnTo>
                    <a:pt x="5227" y="2977"/>
                  </a:lnTo>
                  <a:cubicBezTo>
                    <a:pt x="5239" y="3168"/>
                    <a:pt x="5144" y="3370"/>
                    <a:pt x="4954" y="3454"/>
                  </a:cubicBezTo>
                  <a:cubicBezTo>
                    <a:pt x="4894" y="3489"/>
                    <a:pt x="4870" y="3549"/>
                    <a:pt x="4870" y="3608"/>
                  </a:cubicBezTo>
                  <a:lnTo>
                    <a:pt x="4870" y="3799"/>
                  </a:lnTo>
                  <a:lnTo>
                    <a:pt x="4489" y="3799"/>
                  </a:lnTo>
                  <a:lnTo>
                    <a:pt x="4489" y="3608"/>
                  </a:lnTo>
                  <a:cubicBezTo>
                    <a:pt x="4489" y="3549"/>
                    <a:pt x="4453" y="3489"/>
                    <a:pt x="4394" y="3454"/>
                  </a:cubicBezTo>
                  <a:cubicBezTo>
                    <a:pt x="4215" y="3346"/>
                    <a:pt x="4108" y="3168"/>
                    <a:pt x="4108" y="2977"/>
                  </a:cubicBezTo>
                  <a:lnTo>
                    <a:pt x="4108" y="2513"/>
                  </a:lnTo>
                  <a:cubicBezTo>
                    <a:pt x="4108" y="2311"/>
                    <a:pt x="4275" y="2144"/>
                    <a:pt x="4489" y="2144"/>
                  </a:cubicBezTo>
                  <a:close/>
                  <a:moveTo>
                    <a:pt x="8144" y="2144"/>
                  </a:moveTo>
                  <a:cubicBezTo>
                    <a:pt x="8252" y="2144"/>
                    <a:pt x="8335" y="2192"/>
                    <a:pt x="8418" y="2251"/>
                  </a:cubicBezTo>
                  <a:cubicBezTo>
                    <a:pt x="8490" y="2323"/>
                    <a:pt x="8514" y="2418"/>
                    <a:pt x="8514" y="2513"/>
                  </a:cubicBezTo>
                  <a:lnTo>
                    <a:pt x="8514" y="2977"/>
                  </a:lnTo>
                  <a:cubicBezTo>
                    <a:pt x="8525" y="3168"/>
                    <a:pt x="8430" y="3370"/>
                    <a:pt x="8252" y="3454"/>
                  </a:cubicBezTo>
                  <a:cubicBezTo>
                    <a:pt x="8192" y="3489"/>
                    <a:pt x="8156" y="3549"/>
                    <a:pt x="8156" y="3608"/>
                  </a:cubicBezTo>
                  <a:lnTo>
                    <a:pt x="8156" y="3799"/>
                  </a:lnTo>
                  <a:lnTo>
                    <a:pt x="7775" y="3799"/>
                  </a:lnTo>
                  <a:lnTo>
                    <a:pt x="7775" y="3608"/>
                  </a:lnTo>
                  <a:cubicBezTo>
                    <a:pt x="7775" y="3549"/>
                    <a:pt x="7740" y="3489"/>
                    <a:pt x="7680" y="3454"/>
                  </a:cubicBezTo>
                  <a:cubicBezTo>
                    <a:pt x="7501" y="3346"/>
                    <a:pt x="7406" y="3168"/>
                    <a:pt x="7406" y="2977"/>
                  </a:cubicBezTo>
                  <a:lnTo>
                    <a:pt x="7406" y="2513"/>
                  </a:lnTo>
                  <a:cubicBezTo>
                    <a:pt x="7406" y="2311"/>
                    <a:pt x="7561" y="2144"/>
                    <a:pt x="7775" y="2144"/>
                  </a:cubicBezTo>
                  <a:close/>
                  <a:moveTo>
                    <a:pt x="2894" y="1"/>
                  </a:moveTo>
                  <a:cubicBezTo>
                    <a:pt x="2489" y="1"/>
                    <a:pt x="2179" y="334"/>
                    <a:pt x="2179" y="715"/>
                  </a:cubicBezTo>
                  <a:lnTo>
                    <a:pt x="2179" y="1180"/>
                  </a:lnTo>
                  <a:cubicBezTo>
                    <a:pt x="2179" y="1465"/>
                    <a:pt x="2310" y="1727"/>
                    <a:pt x="2548" y="1894"/>
                  </a:cubicBezTo>
                  <a:lnTo>
                    <a:pt x="2548" y="2061"/>
                  </a:lnTo>
                  <a:lnTo>
                    <a:pt x="2251" y="2180"/>
                  </a:lnTo>
                  <a:cubicBezTo>
                    <a:pt x="2215" y="2120"/>
                    <a:pt x="2179" y="2072"/>
                    <a:pt x="2132" y="2025"/>
                  </a:cubicBezTo>
                  <a:cubicBezTo>
                    <a:pt x="2001" y="1894"/>
                    <a:pt x="1822" y="1822"/>
                    <a:pt x="1620" y="1822"/>
                  </a:cubicBezTo>
                  <a:lnTo>
                    <a:pt x="1251" y="1822"/>
                  </a:lnTo>
                  <a:cubicBezTo>
                    <a:pt x="846" y="1822"/>
                    <a:pt x="536" y="2144"/>
                    <a:pt x="536" y="2537"/>
                  </a:cubicBezTo>
                  <a:lnTo>
                    <a:pt x="536" y="2989"/>
                  </a:lnTo>
                  <a:cubicBezTo>
                    <a:pt x="536" y="3275"/>
                    <a:pt x="679" y="3549"/>
                    <a:pt x="905" y="3704"/>
                  </a:cubicBezTo>
                  <a:lnTo>
                    <a:pt x="905" y="3870"/>
                  </a:lnTo>
                  <a:lnTo>
                    <a:pt x="453" y="4049"/>
                  </a:lnTo>
                  <a:cubicBezTo>
                    <a:pt x="179" y="4156"/>
                    <a:pt x="1" y="4418"/>
                    <a:pt x="1" y="4716"/>
                  </a:cubicBezTo>
                  <a:lnTo>
                    <a:pt x="1" y="5811"/>
                  </a:lnTo>
                  <a:cubicBezTo>
                    <a:pt x="1" y="5894"/>
                    <a:pt x="84" y="5966"/>
                    <a:pt x="167" y="5966"/>
                  </a:cubicBezTo>
                  <a:cubicBezTo>
                    <a:pt x="251" y="5966"/>
                    <a:pt x="334" y="5894"/>
                    <a:pt x="334" y="5811"/>
                  </a:cubicBezTo>
                  <a:lnTo>
                    <a:pt x="334" y="4716"/>
                  </a:lnTo>
                  <a:cubicBezTo>
                    <a:pt x="334" y="4573"/>
                    <a:pt x="417" y="4418"/>
                    <a:pt x="572" y="4358"/>
                  </a:cubicBezTo>
                  <a:lnTo>
                    <a:pt x="1108" y="4156"/>
                  </a:lnTo>
                  <a:lnTo>
                    <a:pt x="1775" y="4156"/>
                  </a:lnTo>
                  <a:lnTo>
                    <a:pt x="2310" y="4358"/>
                  </a:lnTo>
                  <a:cubicBezTo>
                    <a:pt x="2453" y="4418"/>
                    <a:pt x="2548" y="4561"/>
                    <a:pt x="2548" y="4716"/>
                  </a:cubicBezTo>
                  <a:lnTo>
                    <a:pt x="2548" y="5811"/>
                  </a:lnTo>
                  <a:cubicBezTo>
                    <a:pt x="2548" y="5894"/>
                    <a:pt x="2620" y="5966"/>
                    <a:pt x="2715" y="5966"/>
                  </a:cubicBezTo>
                  <a:cubicBezTo>
                    <a:pt x="2799" y="5966"/>
                    <a:pt x="2870" y="5894"/>
                    <a:pt x="2870" y="5811"/>
                  </a:cubicBezTo>
                  <a:lnTo>
                    <a:pt x="2870" y="4716"/>
                  </a:lnTo>
                  <a:cubicBezTo>
                    <a:pt x="2870" y="4418"/>
                    <a:pt x="2691" y="4168"/>
                    <a:pt x="2429" y="4049"/>
                  </a:cubicBezTo>
                  <a:lnTo>
                    <a:pt x="1965" y="3870"/>
                  </a:lnTo>
                  <a:lnTo>
                    <a:pt x="1965" y="3704"/>
                  </a:lnTo>
                  <a:cubicBezTo>
                    <a:pt x="2191" y="3537"/>
                    <a:pt x="2334" y="3275"/>
                    <a:pt x="2334" y="2989"/>
                  </a:cubicBezTo>
                  <a:lnTo>
                    <a:pt x="2334" y="2537"/>
                  </a:lnTo>
                  <a:lnTo>
                    <a:pt x="2334" y="2501"/>
                  </a:lnTo>
                  <a:lnTo>
                    <a:pt x="2751" y="2334"/>
                  </a:lnTo>
                  <a:lnTo>
                    <a:pt x="3430" y="2334"/>
                  </a:lnTo>
                  <a:lnTo>
                    <a:pt x="3846" y="2501"/>
                  </a:lnTo>
                  <a:lnTo>
                    <a:pt x="3846" y="2537"/>
                  </a:lnTo>
                  <a:lnTo>
                    <a:pt x="3846" y="2989"/>
                  </a:lnTo>
                  <a:cubicBezTo>
                    <a:pt x="3846" y="3275"/>
                    <a:pt x="3977" y="3549"/>
                    <a:pt x="4215" y="3704"/>
                  </a:cubicBezTo>
                  <a:lnTo>
                    <a:pt x="4215" y="3870"/>
                  </a:lnTo>
                  <a:lnTo>
                    <a:pt x="3751" y="4049"/>
                  </a:lnTo>
                  <a:cubicBezTo>
                    <a:pt x="3489" y="4156"/>
                    <a:pt x="3310" y="4418"/>
                    <a:pt x="3310" y="4716"/>
                  </a:cubicBezTo>
                  <a:lnTo>
                    <a:pt x="3310" y="5811"/>
                  </a:lnTo>
                  <a:cubicBezTo>
                    <a:pt x="3310" y="5894"/>
                    <a:pt x="3382" y="5966"/>
                    <a:pt x="3465" y="5966"/>
                  </a:cubicBezTo>
                  <a:cubicBezTo>
                    <a:pt x="3561" y="5966"/>
                    <a:pt x="3632" y="5894"/>
                    <a:pt x="3632" y="5811"/>
                  </a:cubicBezTo>
                  <a:lnTo>
                    <a:pt x="3632" y="4716"/>
                  </a:lnTo>
                  <a:cubicBezTo>
                    <a:pt x="3632" y="4573"/>
                    <a:pt x="3727" y="4418"/>
                    <a:pt x="3870" y="4358"/>
                  </a:cubicBezTo>
                  <a:lnTo>
                    <a:pt x="4406" y="4156"/>
                  </a:lnTo>
                  <a:lnTo>
                    <a:pt x="5073" y="4156"/>
                  </a:lnTo>
                  <a:lnTo>
                    <a:pt x="5608" y="4358"/>
                  </a:lnTo>
                  <a:cubicBezTo>
                    <a:pt x="5763" y="4418"/>
                    <a:pt x="5847" y="4561"/>
                    <a:pt x="5847" y="4716"/>
                  </a:cubicBezTo>
                  <a:lnTo>
                    <a:pt x="5847" y="5811"/>
                  </a:lnTo>
                  <a:cubicBezTo>
                    <a:pt x="5847" y="5894"/>
                    <a:pt x="5930" y="5966"/>
                    <a:pt x="6013" y="5966"/>
                  </a:cubicBezTo>
                  <a:cubicBezTo>
                    <a:pt x="6108" y="5966"/>
                    <a:pt x="6180" y="5894"/>
                    <a:pt x="6180" y="5811"/>
                  </a:cubicBezTo>
                  <a:lnTo>
                    <a:pt x="6180" y="4716"/>
                  </a:lnTo>
                  <a:cubicBezTo>
                    <a:pt x="6180" y="4418"/>
                    <a:pt x="6001" y="4168"/>
                    <a:pt x="5727" y="4049"/>
                  </a:cubicBezTo>
                  <a:lnTo>
                    <a:pt x="5275" y="3870"/>
                  </a:lnTo>
                  <a:lnTo>
                    <a:pt x="5275" y="3704"/>
                  </a:lnTo>
                  <a:cubicBezTo>
                    <a:pt x="5489" y="3537"/>
                    <a:pt x="5644" y="3275"/>
                    <a:pt x="5644" y="2989"/>
                  </a:cubicBezTo>
                  <a:lnTo>
                    <a:pt x="5644" y="2537"/>
                  </a:lnTo>
                  <a:lnTo>
                    <a:pt x="5644" y="2501"/>
                  </a:lnTo>
                  <a:lnTo>
                    <a:pt x="6061" y="2334"/>
                  </a:lnTo>
                  <a:lnTo>
                    <a:pt x="6728" y="2334"/>
                  </a:lnTo>
                  <a:lnTo>
                    <a:pt x="7144" y="2501"/>
                  </a:lnTo>
                  <a:lnTo>
                    <a:pt x="7144" y="2537"/>
                  </a:lnTo>
                  <a:lnTo>
                    <a:pt x="7144" y="2989"/>
                  </a:lnTo>
                  <a:cubicBezTo>
                    <a:pt x="7144" y="3275"/>
                    <a:pt x="7275" y="3549"/>
                    <a:pt x="7513" y="3704"/>
                  </a:cubicBezTo>
                  <a:lnTo>
                    <a:pt x="7513" y="3870"/>
                  </a:lnTo>
                  <a:lnTo>
                    <a:pt x="7061" y="4049"/>
                  </a:lnTo>
                  <a:cubicBezTo>
                    <a:pt x="6787" y="4156"/>
                    <a:pt x="6609" y="4418"/>
                    <a:pt x="6609" y="4716"/>
                  </a:cubicBezTo>
                  <a:lnTo>
                    <a:pt x="6609" y="5811"/>
                  </a:lnTo>
                  <a:cubicBezTo>
                    <a:pt x="6609" y="5894"/>
                    <a:pt x="6680" y="5966"/>
                    <a:pt x="6775" y="5966"/>
                  </a:cubicBezTo>
                  <a:cubicBezTo>
                    <a:pt x="6859" y="5966"/>
                    <a:pt x="6942" y="5894"/>
                    <a:pt x="6942" y="5811"/>
                  </a:cubicBezTo>
                  <a:lnTo>
                    <a:pt x="6942" y="4716"/>
                  </a:lnTo>
                  <a:cubicBezTo>
                    <a:pt x="6942" y="4573"/>
                    <a:pt x="7025" y="4418"/>
                    <a:pt x="7180" y="4358"/>
                  </a:cubicBezTo>
                  <a:lnTo>
                    <a:pt x="7716" y="4156"/>
                  </a:lnTo>
                  <a:lnTo>
                    <a:pt x="8383" y="4156"/>
                  </a:lnTo>
                  <a:lnTo>
                    <a:pt x="8918" y="4358"/>
                  </a:lnTo>
                  <a:cubicBezTo>
                    <a:pt x="9061" y="4418"/>
                    <a:pt x="9156" y="4561"/>
                    <a:pt x="9156" y="4716"/>
                  </a:cubicBezTo>
                  <a:lnTo>
                    <a:pt x="9156" y="5811"/>
                  </a:lnTo>
                  <a:cubicBezTo>
                    <a:pt x="9156" y="5894"/>
                    <a:pt x="9228" y="5966"/>
                    <a:pt x="9323" y="5966"/>
                  </a:cubicBezTo>
                  <a:cubicBezTo>
                    <a:pt x="9406" y="5966"/>
                    <a:pt x="9478" y="5894"/>
                    <a:pt x="9478" y="5811"/>
                  </a:cubicBezTo>
                  <a:lnTo>
                    <a:pt x="9478" y="4716"/>
                  </a:lnTo>
                  <a:cubicBezTo>
                    <a:pt x="9418" y="4418"/>
                    <a:pt x="9252" y="4156"/>
                    <a:pt x="8978" y="4049"/>
                  </a:cubicBezTo>
                  <a:lnTo>
                    <a:pt x="8514" y="3870"/>
                  </a:lnTo>
                  <a:lnTo>
                    <a:pt x="8514" y="3704"/>
                  </a:lnTo>
                  <a:cubicBezTo>
                    <a:pt x="8740" y="3537"/>
                    <a:pt x="8895" y="3275"/>
                    <a:pt x="8895" y="2989"/>
                  </a:cubicBezTo>
                  <a:lnTo>
                    <a:pt x="8895" y="2537"/>
                  </a:lnTo>
                  <a:cubicBezTo>
                    <a:pt x="8895" y="2334"/>
                    <a:pt x="8811" y="2156"/>
                    <a:pt x="8680" y="2025"/>
                  </a:cubicBezTo>
                  <a:cubicBezTo>
                    <a:pt x="8549" y="1894"/>
                    <a:pt x="8371" y="1822"/>
                    <a:pt x="8168" y="1822"/>
                  </a:cubicBezTo>
                  <a:lnTo>
                    <a:pt x="7799" y="1822"/>
                  </a:lnTo>
                  <a:cubicBezTo>
                    <a:pt x="7537" y="1822"/>
                    <a:pt x="7311" y="1965"/>
                    <a:pt x="7192" y="2180"/>
                  </a:cubicBezTo>
                  <a:lnTo>
                    <a:pt x="6882" y="2061"/>
                  </a:lnTo>
                  <a:lnTo>
                    <a:pt x="6882" y="1894"/>
                  </a:lnTo>
                  <a:cubicBezTo>
                    <a:pt x="7109" y="1727"/>
                    <a:pt x="7251" y="1465"/>
                    <a:pt x="7251" y="1180"/>
                  </a:cubicBezTo>
                  <a:lnTo>
                    <a:pt x="7251" y="715"/>
                  </a:lnTo>
                  <a:cubicBezTo>
                    <a:pt x="7251" y="525"/>
                    <a:pt x="7180" y="346"/>
                    <a:pt x="7037" y="215"/>
                  </a:cubicBezTo>
                  <a:cubicBezTo>
                    <a:pt x="6906" y="72"/>
                    <a:pt x="6728" y="1"/>
                    <a:pt x="6537" y="1"/>
                  </a:cubicBezTo>
                  <a:lnTo>
                    <a:pt x="6168" y="1"/>
                  </a:lnTo>
                  <a:cubicBezTo>
                    <a:pt x="5763" y="1"/>
                    <a:pt x="5454" y="334"/>
                    <a:pt x="5454" y="715"/>
                  </a:cubicBezTo>
                  <a:lnTo>
                    <a:pt x="5454" y="1180"/>
                  </a:lnTo>
                  <a:cubicBezTo>
                    <a:pt x="5454" y="1465"/>
                    <a:pt x="5585" y="1727"/>
                    <a:pt x="5823" y="1894"/>
                  </a:cubicBezTo>
                  <a:lnTo>
                    <a:pt x="5823" y="2061"/>
                  </a:lnTo>
                  <a:lnTo>
                    <a:pt x="5525" y="2180"/>
                  </a:lnTo>
                  <a:cubicBezTo>
                    <a:pt x="5489" y="2120"/>
                    <a:pt x="5454" y="2072"/>
                    <a:pt x="5406" y="2025"/>
                  </a:cubicBezTo>
                  <a:cubicBezTo>
                    <a:pt x="5275" y="1894"/>
                    <a:pt x="5096" y="1822"/>
                    <a:pt x="4894" y="1822"/>
                  </a:cubicBezTo>
                  <a:lnTo>
                    <a:pt x="4525" y="1822"/>
                  </a:lnTo>
                  <a:cubicBezTo>
                    <a:pt x="4263" y="1822"/>
                    <a:pt x="4037" y="1965"/>
                    <a:pt x="3918" y="2180"/>
                  </a:cubicBezTo>
                  <a:lnTo>
                    <a:pt x="3608" y="2061"/>
                  </a:lnTo>
                  <a:lnTo>
                    <a:pt x="3608" y="1894"/>
                  </a:lnTo>
                  <a:cubicBezTo>
                    <a:pt x="3834" y="1727"/>
                    <a:pt x="3977" y="1465"/>
                    <a:pt x="3977" y="1180"/>
                  </a:cubicBezTo>
                  <a:lnTo>
                    <a:pt x="3977" y="715"/>
                  </a:lnTo>
                  <a:cubicBezTo>
                    <a:pt x="3977" y="525"/>
                    <a:pt x="3906" y="346"/>
                    <a:pt x="3763" y="215"/>
                  </a:cubicBezTo>
                  <a:cubicBezTo>
                    <a:pt x="3632" y="72"/>
                    <a:pt x="3453" y="1"/>
                    <a:pt x="3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14102;p88">
              <a:extLst>
                <a:ext uri="{FF2B5EF4-FFF2-40B4-BE49-F238E27FC236}">
                  <a16:creationId xmlns:a16="http://schemas.microsoft.com/office/drawing/2014/main" id="{E0E4244E-1250-985C-6E58-831E5674DC1B}"/>
                </a:ext>
              </a:extLst>
            </p:cNvPr>
            <p:cNvSpPr/>
            <p:nvPr/>
          </p:nvSpPr>
          <p:spPr>
            <a:xfrm>
              <a:off x="5868111" y="2906521"/>
              <a:ext cx="127724" cy="172823"/>
            </a:xfrm>
            <a:custGeom>
              <a:avLst/>
              <a:gdLst/>
              <a:ahLst/>
              <a:cxnLst/>
              <a:rect l="l" t="t" r="r" b="b"/>
              <a:pathLst>
                <a:path w="4013" h="5430" extrusionOk="0">
                  <a:moveTo>
                    <a:pt x="2191" y="334"/>
                  </a:moveTo>
                  <a:cubicBezTo>
                    <a:pt x="2406" y="334"/>
                    <a:pt x="2560" y="501"/>
                    <a:pt x="2560" y="703"/>
                  </a:cubicBezTo>
                  <a:lnTo>
                    <a:pt x="2560" y="1084"/>
                  </a:lnTo>
                  <a:cubicBezTo>
                    <a:pt x="2560" y="1394"/>
                    <a:pt x="2310" y="1644"/>
                    <a:pt x="2001" y="1644"/>
                  </a:cubicBezTo>
                  <a:cubicBezTo>
                    <a:pt x="1691" y="1644"/>
                    <a:pt x="1453" y="1394"/>
                    <a:pt x="1453" y="1084"/>
                  </a:cubicBezTo>
                  <a:lnTo>
                    <a:pt x="1453" y="703"/>
                  </a:lnTo>
                  <a:cubicBezTo>
                    <a:pt x="1453" y="501"/>
                    <a:pt x="1608" y="334"/>
                    <a:pt x="1822" y="334"/>
                  </a:cubicBezTo>
                  <a:close/>
                  <a:moveTo>
                    <a:pt x="2191" y="1953"/>
                  </a:moveTo>
                  <a:lnTo>
                    <a:pt x="2191" y="2060"/>
                  </a:lnTo>
                  <a:cubicBezTo>
                    <a:pt x="2203" y="2120"/>
                    <a:pt x="2227" y="2179"/>
                    <a:pt x="2251" y="2239"/>
                  </a:cubicBezTo>
                  <a:lnTo>
                    <a:pt x="2013" y="2477"/>
                  </a:lnTo>
                  <a:lnTo>
                    <a:pt x="2001" y="2477"/>
                  </a:lnTo>
                  <a:lnTo>
                    <a:pt x="1763" y="2239"/>
                  </a:lnTo>
                  <a:cubicBezTo>
                    <a:pt x="1786" y="2179"/>
                    <a:pt x="1810" y="2120"/>
                    <a:pt x="1810" y="2060"/>
                  </a:cubicBezTo>
                  <a:lnTo>
                    <a:pt x="1810" y="1953"/>
                  </a:lnTo>
                  <a:cubicBezTo>
                    <a:pt x="1870" y="1965"/>
                    <a:pt x="1941" y="1965"/>
                    <a:pt x="2001" y="1965"/>
                  </a:cubicBezTo>
                  <a:cubicBezTo>
                    <a:pt x="2060" y="1965"/>
                    <a:pt x="2132" y="1953"/>
                    <a:pt x="2191" y="1953"/>
                  </a:cubicBezTo>
                  <a:close/>
                  <a:moveTo>
                    <a:pt x="2525" y="2429"/>
                  </a:moveTo>
                  <a:lnTo>
                    <a:pt x="2822" y="2584"/>
                  </a:lnTo>
                  <a:cubicBezTo>
                    <a:pt x="2882" y="2608"/>
                    <a:pt x="2917" y="2680"/>
                    <a:pt x="2917" y="2763"/>
                  </a:cubicBezTo>
                  <a:lnTo>
                    <a:pt x="2917" y="3084"/>
                  </a:lnTo>
                  <a:lnTo>
                    <a:pt x="1072" y="3084"/>
                  </a:lnTo>
                  <a:lnTo>
                    <a:pt x="1072" y="2763"/>
                  </a:lnTo>
                  <a:cubicBezTo>
                    <a:pt x="1072" y="2680"/>
                    <a:pt x="1120" y="2632"/>
                    <a:pt x="1179" y="2584"/>
                  </a:cubicBezTo>
                  <a:lnTo>
                    <a:pt x="1477" y="2429"/>
                  </a:lnTo>
                  <a:lnTo>
                    <a:pt x="1751" y="2703"/>
                  </a:lnTo>
                  <a:cubicBezTo>
                    <a:pt x="1822" y="2775"/>
                    <a:pt x="1905" y="2799"/>
                    <a:pt x="2001" y="2799"/>
                  </a:cubicBezTo>
                  <a:cubicBezTo>
                    <a:pt x="2084" y="2799"/>
                    <a:pt x="2179" y="2775"/>
                    <a:pt x="2251" y="2703"/>
                  </a:cubicBezTo>
                  <a:lnTo>
                    <a:pt x="2525" y="2429"/>
                  </a:lnTo>
                  <a:close/>
                  <a:moveTo>
                    <a:pt x="3560" y="3442"/>
                  </a:moveTo>
                  <a:lnTo>
                    <a:pt x="3370" y="3834"/>
                  </a:lnTo>
                  <a:lnTo>
                    <a:pt x="655" y="3834"/>
                  </a:lnTo>
                  <a:lnTo>
                    <a:pt x="465" y="3442"/>
                  </a:lnTo>
                  <a:close/>
                  <a:moveTo>
                    <a:pt x="1822" y="1"/>
                  </a:moveTo>
                  <a:cubicBezTo>
                    <a:pt x="1417" y="1"/>
                    <a:pt x="1108" y="334"/>
                    <a:pt x="1108" y="715"/>
                  </a:cubicBezTo>
                  <a:lnTo>
                    <a:pt x="1108" y="1096"/>
                  </a:lnTo>
                  <a:cubicBezTo>
                    <a:pt x="1108" y="1394"/>
                    <a:pt x="1251" y="1656"/>
                    <a:pt x="1477" y="1822"/>
                  </a:cubicBezTo>
                  <a:lnTo>
                    <a:pt x="1477" y="2072"/>
                  </a:lnTo>
                  <a:lnTo>
                    <a:pt x="1477" y="2084"/>
                  </a:lnTo>
                  <a:lnTo>
                    <a:pt x="1048" y="2299"/>
                  </a:lnTo>
                  <a:cubicBezTo>
                    <a:pt x="870" y="2382"/>
                    <a:pt x="751" y="2584"/>
                    <a:pt x="751" y="2775"/>
                  </a:cubicBezTo>
                  <a:lnTo>
                    <a:pt x="751" y="3108"/>
                  </a:lnTo>
                  <a:lnTo>
                    <a:pt x="179" y="3108"/>
                  </a:lnTo>
                  <a:cubicBezTo>
                    <a:pt x="120" y="3108"/>
                    <a:pt x="60" y="3132"/>
                    <a:pt x="36" y="3180"/>
                  </a:cubicBezTo>
                  <a:cubicBezTo>
                    <a:pt x="0" y="3227"/>
                    <a:pt x="0" y="3299"/>
                    <a:pt x="24" y="3346"/>
                  </a:cubicBezTo>
                  <a:lnTo>
                    <a:pt x="393" y="4073"/>
                  </a:lnTo>
                  <a:cubicBezTo>
                    <a:pt x="417" y="4132"/>
                    <a:pt x="477" y="4156"/>
                    <a:pt x="536" y="4156"/>
                  </a:cubicBezTo>
                  <a:lnTo>
                    <a:pt x="739" y="4156"/>
                  </a:lnTo>
                  <a:lnTo>
                    <a:pt x="739" y="5263"/>
                  </a:lnTo>
                  <a:cubicBezTo>
                    <a:pt x="739" y="5347"/>
                    <a:pt x="810" y="5430"/>
                    <a:pt x="893" y="5430"/>
                  </a:cubicBezTo>
                  <a:cubicBezTo>
                    <a:pt x="989" y="5430"/>
                    <a:pt x="1060" y="5347"/>
                    <a:pt x="1060" y="5263"/>
                  </a:cubicBezTo>
                  <a:lnTo>
                    <a:pt x="1060" y="4156"/>
                  </a:lnTo>
                  <a:lnTo>
                    <a:pt x="2906" y="4156"/>
                  </a:lnTo>
                  <a:lnTo>
                    <a:pt x="2906" y="5263"/>
                  </a:lnTo>
                  <a:cubicBezTo>
                    <a:pt x="2906" y="5347"/>
                    <a:pt x="2977" y="5430"/>
                    <a:pt x="3072" y="5430"/>
                  </a:cubicBezTo>
                  <a:cubicBezTo>
                    <a:pt x="3156" y="5430"/>
                    <a:pt x="3227" y="5347"/>
                    <a:pt x="3227" y="5263"/>
                  </a:cubicBezTo>
                  <a:lnTo>
                    <a:pt x="3227" y="4156"/>
                  </a:lnTo>
                  <a:lnTo>
                    <a:pt x="3429" y="4156"/>
                  </a:lnTo>
                  <a:cubicBezTo>
                    <a:pt x="3489" y="4156"/>
                    <a:pt x="3549" y="4132"/>
                    <a:pt x="3572" y="4073"/>
                  </a:cubicBezTo>
                  <a:lnTo>
                    <a:pt x="3941" y="3346"/>
                  </a:lnTo>
                  <a:cubicBezTo>
                    <a:pt x="4013" y="3299"/>
                    <a:pt x="4013" y="3227"/>
                    <a:pt x="3977" y="3180"/>
                  </a:cubicBezTo>
                  <a:cubicBezTo>
                    <a:pt x="3953" y="3132"/>
                    <a:pt x="3894" y="3108"/>
                    <a:pt x="3834" y="3108"/>
                  </a:cubicBezTo>
                  <a:lnTo>
                    <a:pt x="3263" y="3108"/>
                  </a:lnTo>
                  <a:lnTo>
                    <a:pt x="3263" y="2775"/>
                  </a:lnTo>
                  <a:cubicBezTo>
                    <a:pt x="3263" y="2572"/>
                    <a:pt x="3144" y="2382"/>
                    <a:pt x="2965" y="2299"/>
                  </a:cubicBezTo>
                  <a:lnTo>
                    <a:pt x="2536" y="2084"/>
                  </a:lnTo>
                  <a:lnTo>
                    <a:pt x="2536" y="2072"/>
                  </a:lnTo>
                  <a:lnTo>
                    <a:pt x="2536" y="1822"/>
                  </a:lnTo>
                  <a:cubicBezTo>
                    <a:pt x="2763" y="1656"/>
                    <a:pt x="2906" y="1394"/>
                    <a:pt x="2906" y="1096"/>
                  </a:cubicBezTo>
                  <a:lnTo>
                    <a:pt x="2906" y="715"/>
                  </a:lnTo>
                  <a:cubicBezTo>
                    <a:pt x="2906" y="322"/>
                    <a:pt x="2572" y="1"/>
                    <a:pt x="2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14103;p88">
              <a:extLst>
                <a:ext uri="{FF2B5EF4-FFF2-40B4-BE49-F238E27FC236}">
                  <a16:creationId xmlns:a16="http://schemas.microsoft.com/office/drawing/2014/main" id="{695CB244-3088-D3F4-B06E-5F68E2647819}"/>
                </a:ext>
              </a:extLst>
            </p:cNvPr>
            <p:cNvSpPr/>
            <p:nvPr/>
          </p:nvSpPr>
          <p:spPr>
            <a:xfrm>
              <a:off x="5915088" y="3051655"/>
              <a:ext cx="34151" cy="10662"/>
            </a:xfrm>
            <a:custGeom>
              <a:avLst/>
              <a:gdLst/>
              <a:ahLst/>
              <a:cxnLst/>
              <a:rect l="l" t="t" r="r" b="b"/>
              <a:pathLst>
                <a:path w="1073" h="335" extrusionOk="0">
                  <a:moveTo>
                    <a:pt x="168" y="1"/>
                  </a:moveTo>
                  <a:cubicBezTo>
                    <a:pt x="72" y="1"/>
                    <a:pt x="1" y="72"/>
                    <a:pt x="1" y="167"/>
                  </a:cubicBezTo>
                  <a:cubicBezTo>
                    <a:pt x="1" y="251"/>
                    <a:pt x="72" y="334"/>
                    <a:pt x="168" y="334"/>
                  </a:cubicBezTo>
                  <a:lnTo>
                    <a:pt x="894" y="334"/>
                  </a:lnTo>
                  <a:cubicBezTo>
                    <a:pt x="989" y="334"/>
                    <a:pt x="1060" y="251"/>
                    <a:pt x="1060" y="167"/>
                  </a:cubicBezTo>
                  <a:cubicBezTo>
                    <a:pt x="1072" y="72"/>
                    <a:pt x="989" y="1"/>
                    <a:pt x="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14107;p88">
            <a:extLst>
              <a:ext uri="{FF2B5EF4-FFF2-40B4-BE49-F238E27FC236}">
                <a16:creationId xmlns:a16="http://schemas.microsoft.com/office/drawing/2014/main" id="{ABFC95FE-06BE-D808-4760-05E0FD2C3C6C}"/>
              </a:ext>
            </a:extLst>
          </p:cNvPr>
          <p:cNvGrpSpPr/>
          <p:nvPr/>
        </p:nvGrpSpPr>
        <p:grpSpPr>
          <a:xfrm>
            <a:off x="3239425" y="3704242"/>
            <a:ext cx="606161" cy="569732"/>
            <a:chOff x="6630539" y="2917502"/>
            <a:chExt cx="371777" cy="349434"/>
          </a:xfrm>
          <a:solidFill>
            <a:srgbClr val="8E1438"/>
          </a:solidFill>
        </p:grpSpPr>
        <p:sp>
          <p:nvSpPr>
            <p:cNvPr id="783" name="Google Shape;14108;p88">
              <a:extLst>
                <a:ext uri="{FF2B5EF4-FFF2-40B4-BE49-F238E27FC236}">
                  <a16:creationId xmlns:a16="http://schemas.microsoft.com/office/drawing/2014/main" id="{C6338D63-FA7D-117A-1CC2-2EF8DF479B20}"/>
                </a:ext>
              </a:extLst>
            </p:cNvPr>
            <p:cNvSpPr/>
            <p:nvPr/>
          </p:nvSpPr>
          <p:spPr>
            <a:xfrm>
              <a:off x="6689292" y="3043093"/>
              <a:ext cx="92109" cy="30586"/>
            </a:xfrm>
            <a:custGeom>
              <a:avLst/>
              <a:gdLst/>
              <a:ahLst/>
              <a:cxnLst/>
              <a:rect l="l" t="t" r="r" b="b"/>
              <a:pathLst>
                <a:path w="2894" h="961" extrusionOk="0">
                  <a:moveTo>
                    <a:pt x="1164" y="1"/>
                  </a:moveTo>
                  <a:cubicBezTo>
                    <a:pt x="816" y="1"/>
                    <a:pt x="501" y="36"/>
                    <a:pt x="298" y="67"/>
                  </a:cubicBezTo>
                  <a:cubicBezTo>
                    <a:pt x="119" y="91"/>
                    <a:pt x="0" y="246"/>
                    <a:pt x="0" y="401"/>
                  </a:cubicBezTo>
                  <a:lnTo>
                    <a:pt x="0" y="794"/>
                  </a:lnTo>
                  <a:cubicBezTo>
                    <a:pt x="0" y="877"/>
                    <a:pt x="72" y="960"/>
                    <a:pt x="155" y="960"/>
                  </a:cubicBezTo>
                  <a:cubicBezTo>
                    <a:pt x="250" y="960"/>
                    <a:pt x="322" y="877"/>
                    <a:pt x="322" y="794"/>
                  </a:cubicBezTo>
                  <a:lnTo>
                    <a:pt x="322" y="401"/>
                  </a:lnTo>
                  <a:cubicBezTo>
                    <a:pt x="322" y="401"/>
                    <a:pt x="322" y="389"/>
                    <a:pt x="334" y="389"/>
                  </a:cubicBezTo>
                  <a:cubicBezTo>
                    <a:pt x="511" y="361"/>
                    <a:pt x="812" y="318"/>
                    <a:pt x="1157" y="318"/>
                  </a:cubicBezTo>
                  <a:cubicBezTo>
                    <a:pt x="1253" y="318"/>
                    <a:pt x="1352" y="321"/>
                    <a:pt x="1453" y="329"/>
                  </a:cubicBezTo>
                  <a:cubicBezTo>
                    <a:pt x="1989" y="365"/>
                    <a:pt x="2382" y="496"/>
                    <a:pt x="2596" y="734"/>
                  </a:cubicBezTo>
                  <a:cubicBezTo>
                    <a:pt x="2626" y="764"/>
                    <a:pt x="2670" y="779"/>
                    <a:pt x="2715" y="779"/>
                  </a:cubicBezTo>
                  <a:cubicBezTo>
                    <a:pt x="2760" y="779"/>
                    <a:pt x="2804" y="764"/>
                    <a:pt x="2834" y="734"/>
                  </a:cubicBezTo>
                  <a:cubicBezTo>
                    <a:pt x="2894" y="675"/>
                    <a:pt x="2894" y="567"/>
                    <a:pt x="2834" y="508"/>
                  </a:cubicBezTo>
                  <a:cubicBezTo>
                    <a:pt x="2437" y="103"/>
                    <a:pt x="1753" y="1"/>
                    <a:pt x="11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14109;p88">
              <a:extLst>
                <a:ext uri="{FF2B5EF4-FFF2-40B4-BE49-F238E27FC236}">
                  <a16:creationId xmlns:a16="http://schemas.microsoft.com/office/drawing/2014/main" id="{E277FCAF-9F73-E312-815C-F51A9A693969}"/>
                </a:ext>
              </a:extLst>
            </p:cNvPr>
            <p:cNvSpPr/>
            <p:nvPr/>
          </p:nvSpPr>
          <p:spPr>
            <a:xfrm>
              <a:off x="6630539" y="2993315"/>
              <a:ext cx="208852" cy="273621"/>
            </a:xfrm>
            <a:custGeom>
              <a:avLst/>
              <a:gdLst/>
              <a:ahLst/>
              <a:cxnLst/>
              <a:rect l="l" t="t" r="r" b="b"/>
              <a:pathLst>
                <a:path w="6562" h="8597" extrusionOk="0">
                  <a:moveTo>
                    <a:pt x="5132" y="334"/>
                  </a:moveTo>
                  <a:lnTo>
                    <a:pt x="5132" y="1988"/>
                  </a:lnTo>
                  <a:cubicBezTo>
                    <a:pt x="5132" y="2239"/>
                    <a:pt x="5073" y="2477"/>
                    <a:pt x="4966" y="2703"/>
                  </a:cubicBezTo>
                  <a:cubicBezTo>
                    <a:pt x="4954" y="2727"/>
                    <a:pt x="4954" y="2739"/>
                    <a:pt x="4954" y="2774"/>
                  </a:cubicBezTo>
                  <a:lnTo>
                    <a:pt x="4954" y="3262"/>
                  </a:lnTo>
                  <a:cubicBezTo>
                    <a:pt x="4954" y="3727"/>
                    <a:pt x="4763" y="4155"/>
                    <a:pt x="4430" y="4465"/>
                  </a:cubicBezTo>
                  <a:cubicBezTo>
                    <a:pt x="4108" y="4765"/>
                    <a:pt x="3713" y="4920"/>
                    <a:pt x="3275" y="4920"/>
                  </a:cubicBezTo>
                  <a:cubicBezTo>
                    <a:pt x="3243" y="4920"/>
                    <a:pt x="3212" y="4919"/>
                    <a:pt x="3180" y="4917"/>
                  </a:cubicBezTo>
                  <a:cubicBezTo>
                    <a:pt x="2299" y="4882"/>
                    <a:pt x="1620" y="4120"/>
                    <a:pt x="1620" y="3215"/>
                  </a:cubicBezTo>
                  <a:lnTo>
                    <a:pt x="1620" y="2786"/>
                  </a:lnTo>
                  <a:cubicBezTo>
                    <a:pt x="1620" y="2762"/>
                    <a:pt x="1620" y="2739"/>
                    <a:pt x="1608" y="2715"/>
                  </a:cubicBezTo>
                  <a:cubicBezTo>
                    <a:pt x="1501" y="2489"/>
                    <a:pt x="1441" y="2239"/>
                    <a:pt x="1441" y="2000"/>
                  </a:cubicBezTo>
                  <a:lnTo>
                    <a:pt x="1441" y="1631"/>
                  </a:lnTo>
                  <a:cubicBezTo>
                    <a:pt x="1441" y="917"/>
                    <a:pt x="2025" y="334"/>
                    <a:pt x="2739" y="334"/>
                  </a:cubicBezTo>
                  <a:close/>
                  <a:moveTo>
                    <a:pt x="4204" y="5048"/>
                  </a:moveTo>
                  <a:lnTo>
                    <a:pt x="4204" y="5358"/>
                  </a:lnTo>
                  <a:lnTo>
                    <a:pt x="3287" y="6001"/>
                  </a:lnTo>
                  <a:lnTo>
                    <a:pt x="2358" y="5358"/>
                  </a:lnTo>
                  <a:lnTo>
                    <a:pt x="2358" y="5048"/>
                  </a:lnTo>
                  <a:cubicBezTo>
                    <a:pt x="2596" y="5179"/>
                    <a:pt x="2870" y="5263"/>
                    <a:pt x="3156" y="5275"/>
                  </a:cubicBezTo>
                  <a:lnTo>
                    <a:pt x="3287" y="5275"/>
                  </a:lnTo>
                  <a:cubicBezTo>
                    <a:pt x="3608" y="5275"/>
                    <a:pt x="3930" y="5203"/>
                    <a:pt x="4204" y="5048"/>
                  </a:cubicBezTo>
                  <a:close/>
                  <a:moveTo>
                    <a:pt x="2203" y="5668"/>
                  </a:moveTo>
                  <a:lnTo>
                    <a:pt x="3001" y="6227"/>
                  </a:lnTo>
                  <a:lnTo>
                    <a:pt x="2584" y="6656"/>
                  </a:lnTo>
                  <a:lnTo>
                    <a:pt x="2573" y="6656"/>
                  </a:lnTo>
                  <a:lnTo>
                    <a:pt x="2037" y="5858"/>
                  </a:lnTo>
                  <a:lnTo>
                    <a:pt x="2203" y="5668"/>
                  </a:lnTo>
                  <a:close/>
                  <a:moveTo>
                    <a:pt x="4359" y="5668"/>
                  </a:moveTo>
                  <a:lnTo>
                    <a:pt x="4525" y="5858"/>
                  </a:lnTo>
                  <a:lnTo>
                    <a:pt x="4001" y="6656"/>
                  </a:lnTo>
                  <a:lnTo>
                    <a:pt x="3989" y="6656"/>
                  </a:lnTo>
                  <a:lnTo>
                    <a:pt x="3549" y="6227"/>
                  </a:lnTo>
                  <a:lnTo>
                    <a:pt x="4359" y="5668"/>
                  </a:lnTo>
                  <a:close/>
                  <a:moveTo>
                    <a:pt x="2739" y="0"/>
                  </a:moveTo>
                  <a:cubicBezTo>
                    <a:pt x="1822" y="0"/>
                    <a:pt x="1096" y="738"/>
                    <a:pt x="1096" y="1643"/>
                  </a:cubicBezTo>
                  <a:lnTo>
                    <a:pt x="1096" y="2012"/>
                  </a:lnTo>
                  <a:cubicBezTo>
                    <a:pt x="1096" y="2298"/>
                    <a:pt x="1156" y="2584"/>
                    <a:pt x="1275" y="2846"/>
                  </a:cubicBezTo>
                  <a:lnTo>
                    <a:pt x="1275" y="3239"/>
                  </a:lnTo>
                  <a:cubicBezTo>
                    <a:pt x="1275" y="3870"/>
                    <a:pt x="1561" y="4453"/>
                    <a:pt x="2001" y="4822"/>
                  </a:cubicBezTo>
                  <a:lnTo>
                    <a:pt x="2001" y="5406"/>
                  </a:lnTo>
                  <a:lnTo>
                    <a:pt x="1692" y="5739"/>
                  </a:lnTo>
                  <a:cubicBezTo>
                    <a:pt x="1668" y="5763"/>
                    <a:pt x="1644" y="5822"/>
                    <a:pt x="1644" y="5870"/>
                  </a:cubicBezTo>
                  <a:lnTo>
                    <a:pt x="596" y="6251"/>
                  </a:lnTo>
                  <a:cubicBezTo>
                    <a:pt x="239" y="6394"/>
                    <a:pt x="1" y="6727"/>
                    <a:pt x="1" y="7108"/>
                  </a:cubicBezTo>
                  <a:lnTo>
                    <a:pt x="1" y="8418"/>
                  </a:lnTo>
                  <a:cubicBezTo>
                    <a:pt x="1" y="8501"/>
                    <a:pt x="72" y="8573"/>
                    <a:pt x="156" y="8573"/>
                  </a:cubicBezTo>
                  <a:cubicBezTo>
                    <a:pt x="251" y="8573"/>
                    <a:pt x="322" y="8501"/>
                    <a:pt x="322" y="8418"/>
                  </a:cubicBezTo>
                  <a:lnTo>
                    <a:pt x="322" y="7108"/>
                  </a:lnTo>
                  <a:cubicBezTo>
                    <a:pt x="322" y="6870"/>
                    <a:pt x="477" y="6656"/>
                    <a:pt x="691" y="6584"/>
                  </a:cubicBezTo>
                  <a:lnTo>
                    <a:pt x="1811" y="6179"/>
                  </a:lnTo>
                  <a:lnTo>
                    <a:pt x="2275" y="6882"/>
                  </a:lnTo>
                  <a:cubicBezTo>
                    <a:pt x="2334" y="6965"/>
                    <a:pt x="2418" y="7025"/>
                    <a:pt x="2525" y="7025"/>
                  </a:cubicBezTo>
                  <a:lnTo>
                    <a:pt x="2561" y="7025"/>
                  </a:lnTo>
                  <a:cubicBezTo>
                    <a:pt x="2644" y="7025"/>
                    <a:pt x="2739" y="7001"/>
                    <a:pt x="2811" y="6930"/>
                  </a:cubicBezTo>
                  <a:lnTo>
                    <a:pt x="3096" y="6644"/>
                  </a:lnTo>
                  <a:lnTo>
                    <a:pt x="3096" y="8430"/>
                  </a:lnTo>
                  <a:cubicBezTo>
                    <a:pt x="3096" y="8513"/>
                    <a:pt x="3168" y="8596"/>
                    <a:pt x="3251" y="8596"/>
                  </a:cubicBezTo>
                  <a:cubicBezTo>
                    <a:pt x="3346" y="8596"/>
                    <a:pt x="3418" y="8513"/>
                    <a:pt x="3418" y="8430"/>
                  </a:cubicBezTo>
                  <a:lnTo>
                    <a:pt x="3418" y="6644"/>
                  </a:lnTo>
                  <a:lnTo>
                    <a:pt x="3704" y="6930"/>
                  </a:lnTo>
                  <a:cubicBezTo>
                    <a:pt x="3763" y="6989"/>
                    <a:pt x="3870" y="7025"/>
                    <a:pt x="3954" y="7025"/>
                  </a:cubicBezTo>
                  <a:lnTo>
                    <a:pt x="3989" y="7025"/>
                  </a:lnTo>
                  <a:cubicBezTo>
                    <a:pt x="4085" y="7013"/>
                    <a:pt x="4180" y="6953"/>
                    <a:pt x="4239" y="6882"/>
                  </a:cubicBezTo>
                  <a:lnTo>
                    <a:pt x="4704" y="6179"/>
                  </a:lnTo>
                  <a:lnTo>
                    <a:pt x="5811" y="6584"/>
                  </a:lnTo>
                  <a:cubicBezTo>
                    <a:pt x="6037" y="6656"/>
                    <a:pt x="6192" y="6882"/>
                    <a:pt x="6192" y="7108"/>
                  </a:cubicBezTo>
                  <a:lnTo>
                    <a:pt x="6192" y="8418"/>
                  </a:lnTo>
                  <a:cubicBezTo>
                    <a:pt x="6192" y="8501"/>
                    <a:pt x="6264" y="8573"/>
                    <a:pt x="6347" y="8573"/>
                  </a:cubicBezTo>
                  <a:cubicBezTo>
                    <a:pt x="6442" y="8573"/>
                    <a:pt x="6514" y="8501"/>
                    <a:pt x="6514" y="8418"/>
                  </a:cubicBezTo>
                  <a:lnTo>
                    <a:pt x="6514" y="7108"/>
                  </a:lnTo>
                  <a:cubicBezTo>
                    <a:pt x="6561" y="6703"/>
                    <a:pt x="6323" y="6370"/>
                    <a:pt x="5966" y="6239"/>
                  </a:cubicBezTo>
                  <a:lnTo>
                    <a:pt x="4906" y="5858"/>
                  </a:lnTo>
                  <a:cubicBezTo>
                    <a:pt x="4906" y="5810"/>
                    <a:pt x="4894" y="5763"/>
                    <a:pt x="4859" y="5715"/>
                  </a:cubicBezTo>
                  <a:lnTo>
                    <a:pt x="4549" y="5394"/>
                  </a:lnTo>
                  <a:lnTo>
                    <a:pt x="4549" y="4822"/>
                  </a:lnTo>
                  <a:cubicBezTo>
                    <a:pt x="4585" y="4798"/>
                    <a:pt x="4609" y="4763"/>
                    <a:pt x="4656" y="4739"/>
                  </a:cubicBezTo>
                  <a:cubicBezTo>
                    <a:pt x="5061" y="4370"/>
                    <a:pt x="5275" y="3822"/>
                    <a:pt x="5275" y="3274"/>
                  </a:cubicBezTo>
                  <a:lnTo>
                    <a:pt x="5275" y="2834"/>
                  </a:lnTo>
                  <a:cubicBezTo>
                    <a:pt x="5394" y="2560"/>
                    <a:pt x="5454" y="2286"/>
                    <a:pt x="5454" y="2000"/>
                  </a:cubicBezTo>
                  <a:lnTo>
                    <a:pt x="5454" y="167"/>
                  </a:lnTo>
                  <a:cubicBezTo>
                    <a:pt x="5454" y="83"/>
                    <a:pt x="5382" y="0"/>
                    <a:pt x="5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14110;p88">
              <a:extLst>
                <a:ext uri="{FF2B5EF4-FFF2-40B4-BE49-F238E27FC236}">
                  <a16:creationId xmlns:a16="http://schemas.microsoft.com/office/drawing/2014/main" id="{0B1F10C1-DAB0-96F8-FCEB-FF5E06A8A946}"/>
                </a:ext>
              </a:extLst>
            </p:cNvPr>
            <p:cNvSpPr/>
            <p:nvPr/>
          </p:nvSpPr>
          <p:spPr>
            <a:xfrm>
              <a:off x="6665804" y="3232053"/>
              <a:ext cx="10630" cy="33737"/>
            </a:xfrm>
            <a:custGeom>
              <a:avLst/>
              <a:gdLst/>
              <a:ahLst/>
              <a:cxnLst/>
              <a:rect l="l" t="t" r="r" b="b"/>
              <a:pathLst>
                <a:path w="334" h="1060" extrusionOk="0">
                  <a:moveTo>
                    <a:pt x="167" y="0"/>
                  </a:moveTo>
                  <a:cubicBezTo>
                    <a:pt x="83" y="0"/>
                    <a:pt x="0" y="83"/>
                    <a:pt x="0" y="167"/>
                  </a:cubicBezTo>
                  <a:lnTo>
                    <a:pt x="0" y="893"/>
                  </a:lnTo>
                  <a:cubicBezTo>
                    <a:pt x="0" y="988"/>
                    <a:pt x="83" y="1060"/>
                    <a:pt x="167" y="1060"/>
                  </a:cubicBezTo>
                  <a:cubicBezTo>
                    <a:pt x="262" y="1060"/>
                    <a:pt x="333" y="988"/>
                    <a:pt x="333" y="893"/>
                  </a:cubicBezTo>
                  <a:lnTo>
                    <a:pt x="333" y="167"/>
                  </a:lnTo>
                  <a:cubicBezTo>
                    <a:pt x="333" y="83"/>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14111;p88">
              <a:extLst>
                <a:ext uri="{FF2B5EF4-FFF2-40B4-BE49-F238E27FC236}">
                  <a16:creationId xmlns:a16="http://schemas.microsoft.com/office/drawing/2014/main" id="{CF62B8E5-BA04-B0A2-FD57-B812D78E64AB}"/>
                </a:ext>
              </a:extLst>
            </p:cNvPr>
            <p:cNvSpPr/>
            <p:nvPr/>
          </p:nvSpPr>
          <p:spPr>
            <a:xfrm>
              <a:off x="6793877" y="3232053"/>
              <a:ext cx="10248" cy="33737"/>
            </a:xfrm>
            <a:custGeom>
              <a:avLst/>
              <a:gdLst/>
              <a:ahLst/>
              <a:cxnLst/>
              <a:rect l="l" t="t" r="r" b="b"/>
              <a:pathLst>
                <a:path w="322" h="1060" extrusionOk="0">
                  <a:moveTo>
                    <a:pt x="167" y="0"/>
                  </a:moveTo>
                  <a:cubicBezTo>
                    <a:pt x="72" y="0"/>
                    <a:pt x="0" y="83"/>
                    <a:pt x="0" y="167"/>
                  </a:cubicBezTo>
                  <a:lnTo>
                    <a:pt x="0" y="893"/>
                  </a:lnTo>
                  <a:cubicBezTo>
                    <a:pt x="0" y="988"/>
                    <a:pt x="72" y="1060"/>
                    <a:pt x="167" y="1060"/>
                  </a:cubicBezTo>
                  <a:cubicBezTo>
                    <a:pt x="250" y="1060"/>
                    <a:pt x="322" y="988"/>
                    <a:pt x="322" y="893"/>
                  </a:cubicBezTo>
                  <a:lnTo>
                    <a:pt x="322" y="167"/>
                  </a:lnTo>
                  <a:cubicBezTo>
                    <a:pt x="322" y="83"/>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14112;p88">
              <a:extLst>
                <a:ext uri="{FF2B5EF4-FFF2-40B4-BE49-F238E27FC236}">
                  <a16:creationId xmlns:a16="http://schemas.microsoft.com/office/drawing/2014/main" id="{07A58EFA-7B09-CDAD-8BEC-B0C18782A28A}"/>
                </a:ext>
              </a:extLst>
            </p:cNvPr>
            <p:cNvSpPr/>
            <p:nvPr/>
          </p:nvSpPr>
          <p:spPr>
            <a:xfrm>
              <a:off x="6828347" y="2952766"/>
              <a:ext cx="173969" cy="181162"/>
            </a:xfrm>
            <a:custGeom>
              <a:avLst/>
              <a:gdLst/>
              <a:ahLst/>
              <a:cxnLst/>
              <a:rect l="l" t="t" r="r" b="b"/>
              <a:pathLst>
                <a:path w="5466" h="5692" extrusionOk="0">
                  <a:moveTo>
                    <a:pt x="3847" y="0"/>
                  </a:moveTo>
                  <a:cubicBezTo>
                    <a:pt x="3751" y="0"/>
                    <a:pt x="3680" y="72"/>
                    <a:pt x="3680" y="167"/>
                  </a:cubicBezTo>
                  <a:cubicBezTo>
                    <a:pt x="3680" y="250"/>
                    <a:pt x="3751" y="322"/>
                    <a:pt x="3847" y="322"/>
                  </a:cubicBezTo>
                  <a:lnTo>
                    <a:pt x="4751" y="322"/>
                  </a:lnTo>
                  <a:cubicBezTo>
                    <a:pt x="4954" y="322"/>
                    <a:pt x="5121" y="488"/>
                    <a:pt x="5121" y="703"/>
                  </a:cubicBezTo>
                  <a:lnTo>
                    <a:pt x="5121" y="3643"/>
                  </a:lnTo>
                  <a:cubicBezTo>
                    <a:pt x="5121" y="3858"/>
                    <a:pt x="4954" y="4013"/>
                    <a:pt x="4751" y="4013"/>
                  </a:cubicBezTo>
                  <a:lnTo>
                    <a:pt x="2918" y="4013"/>
                  </a:lnTo>
                  <a:cubicBezTo>
                    <a:pt x="2894" y="4013"/>
                    <a:pt x="2846" y="4036"/>
                    <a:pt x="2811" y="4048"/>
                  </a:cubicBezTo>
                  <a:lnTo>
                    <a:pt x="1180" y="5239"/>
                  </a:lnTo>
                  <a:lnTo>
                    <a:pt x="1180" y="5239"/>
                  </a:lnTo>
                  <a:lnTo>
                    <a:pt x="1430" y="4227"/>
                  </a:lnTo>
                  <a:cubicBezTo>
                    <a:pt x="1442" y="4179"/>
                    <a:pt x="1430" y="4120"/>
                    <a:pt x="1406" y="4072"/>
                  </a:cubicBezTo>
                  <a:cubicBezTo>
                    <a:pt x="1370" y="4036"/>
                    <a:pt x="1311" y="4013"/>
                    <a:pt x="1263" y="4013"/>
                  </a:cubicBezTo>
                  <a:lnTo>
                    <a:pt x="715" y="4013"/>
                  </a:lnTo>
                  <a:cubicBezTo>
                    <a:pt x="513" y="4013"/>
                    <a:pt x="346" y="3858"/>
                    <a:pt x="346" y="3643"/>
                  </a:cubicBezTo>
                  <a:lnTo>
                    <a:pt x="346" y="715"/>
                  </a:lnTo>
                  <a:cubicBezTo>
                    <a:pt x="346" y="500"/>
                    <a:pt x="513" y="345"/>
                    <a:pt x="715" y="345"/>
                  </a:cubicBezTo>
                  <a:lnTo>
                    <a:pt x="1620" y="345"/>
                  </a:lnTo>
                  <a:cubicBezTo>
                    <a:pt x="1715" y="345"/>
                    <a:pt x="1787" y="262"/>
                    <a:pt x="1787" y="179"/>
                  </a:cubicBezTo>
                  <a:cubicBezTo>
                    <a:pt x="1787" y="84"/>
                    <a:pt x="1715" y="12"/>
                    <a:pt x="1620" y="12"/>
                  </a:cubicBezTo>
                  <a:lnTo>
                    <a:pt x="715" y="12"/>
                  </a:lnTo>
                  <a:cubicBezTo>
                    <a:pt x="310" y="12"/>
                    <a:pt x="1" y="345"/>
                    <a:pt x="1" y="726"/>
                  </a:cubicBezTo>
                  <a:lnTo>
                    <a:pt x="1" y="3643"/>
                  </a:lnTo>
                  <a:cubicBezTo>
                    <a:pt x="1" y="4048"/>
                    <a:pt x="334" y="4358"/>
                    <a:pt x="715" y="4358"/>
                  </a:cubicBezTo>
                  <a:lnTo>
                    <a:pt x="1049" y="4358"/>
                  </a:lnTo>
                  <a:lnTo>
                    <a:pt x="787" y="5370"/>
                  </a:lnTo>
                  <a:cubicBezTo>
                    <a:pt x="763" y="5477"/>
                    <a:pt x="811" y="5596"/>
                    <a:pt x="894" y="5656"/>
                  </a:cubicBezTo>
                  <a:cubicBezTo>
                    <a:pt x="941" y="5679"/>
                    <a:pt x="989" y="5691"/>
                    <a:pt x="1049" y="5691"/>
                  </a:cubicBezTo>
                  <a:cubicBezTo>
                    <a:pt x="1108" y="5691"/>
                    <a:pt x="1144" y="5679"/>
                    <a:pt x="1192" y="5656"/>
                  </a:cubicBezTo>
                  <a:lnTo>
                    <a:pt x="2954" y="4370"/>
                  </a:lnTo>
                  <a:lnTo>
                    <a:pt x="4716" y="4370"/>
                  </a:lnTo>
                  <a:cubicBezTo>
                    <a:pt x="5121" y="4370"/>
                    <a:pt x="5430" y="4048"/>
                    <a:pt x="5430" y="3655"/>
                  </a:cubicBezTo>
                  <a:lnTo>
                    <a:pt x="5430" y="726"/>
                  </a:lnTo>
                  <a:cubicBezTo>
                    <a:pt x="5466" y="322"/>
                    <a:pt x="5132" y="0"/>
                    <a:pt x="4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14113;p88">
              <a:extLst>
                <a:ext uri="{FF2B5EF4-FFF2-40B4-BE49-F238E27FC236}">
                  <a16:creationId xmlns:a16="http://schemas.microsoft.com/office/drawing/2014/main" id="{4A82D041-AC67-9CB0-43E6-6E1893FBC7E0}"/>
                </a:ext>
              </a:extLst>
            </p:cNvPr>
            <p:cNvSpPr/>
            <p:nvPr/>
          </p:nvSpPr>
          <p:spPr>
            <a:xfrm>
              <a:off x="6898463" y="2917502"/>
              <a:ext cx="34151" cy="104999"/>
            </a:xfrm>
            <a:custGeom>
              <a:avLst/>
              <a:gdLst/>
              <a:ahLst/>
              <a:cxnLst/>
              <a:rect l="l" t="t" r="r" b="b"/>
              <a:pathLst>
                <a:path w="1073" h="3299" extrusionOk="0">
                  <a:moveTo>
                    <a:pt x="715" y="346"/>
                  </a:moveTo>
                  <a:lnTo>
                    <a:pt x="548" y="2930"/>
                  </a:lnTo>
                  <a:lnTo>
                    <a:pt x="513" y="2930"/>
                  </a:lnTo>
                  <a:lnTo>
                    <a:pt x="346" y="346"/>
                  </a:lnTo>
                  <a:close/>
                  <a:moveTo>
                    <a:pt x="167" y="1"/>
                  </a:moveTo>
                  <a:cubicBezTo>
                    <a:pt x="120" y="1"/>
                    <a:pt x="72" y="25"/>
                    <a:pt x="48" y="60"/>
                  </a:cubicBezTo>
                  <a:cubicBezTo>
                    <a:pt x="12" y="96"/>
                    <a:pt x="1" y="144"/>
                    <a:pt x="1" y="203"/>
                  </a:cubicBezTo>
                  <a:lnTo>
                    <a:pt x="179" y="3132"/>
                  </a:lnTo>
                  <a:cubicBezTo>
                    <a:pt x="179" y="3216"/>
                    <a:pt x="251" y="3299"/>
                    <a:pt x="346" y="3299"/>
                  </a:cubicBezTo>
                  <a:lnTo>
                    <a:pt x="715" y="3299"/>
                  </a:lnTo>
                  <a:cubicBezTo>
                    <a:pt x="798" y="3299"/>
                    <a:pt x="882" y="3216"/>
                    <a:pt x="882" y="3132"/>
                  </a:cubicBezTo>
                  <a:lnTo>
                    <a:pt x="1060" y="203"/>
                  </a:lnTo>
                  <a:cubicBezTo>
                    <a:pt x="1072" y="144"/>
                    <a:pt x="1048" y="96"/>
                    <a:pt x="1013" y="60"/>
                  </a:cubicBezTo>
                  <a:cubicBezTo>
                    <a:pt x="989" y="37"/>
                    <a:pt x="941" y="1"/>
                    <a:pt x="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14114;p88">
              <a:extLst>
                <a:ext uri="{FF2B5EF4-FFF2-40B4-BE49-F238E27FC236}">
                  <a16:creationId xmlns:a16="http://schemas.microsoft.com/office/drawing/2014/main" id="{DF9482A2-DF8B-50C3-FF36-AFF5154DA0A2}"/>
                </a:ext>
              </a:extLst>
            </p:cNvPr>
            <p:cNvSpPr/>
            <p:nvPr/>
          </p:nvSpPr>
          <p:spPr>
            <a:xfrm>
              <a:off x="6898081" y="3028548"/>
              <a:ext cx="34151" cy="34119"/>
            </a:xfrm>
            <a:custGeom>
              <a:avLst/>
              <a:gdLst/>
              <a:ahLst/>
              <a:cxnLst/>
              <a:rect l="l" t="t" r="r" b="b"/>
              <a:pathLst>
                <a:path w="1073" h="1072" extrusionOk="0">
                  <a:moveTo>
                    <a:pt x="536" y="346"/>
                  </a:moveTo>
                  <a:cubicBezTo>
                    <a:pt x="644" y="346"/>
                    <a:pt x="727" y="429"/>
                    <a:pt x="727" y="536"/>
                  </a:cubicBezTo>
                  <a:cubicBezTo>
                    <a:pt x="727" y="631"/>
                    <a:pt x="655" y="727"/>
                    <a:pt x="536" y="727"/>
                  </a:cubicBezTo>
                  <a:cubicBezTo>
                    <a:pt x="429" y="727"/>
                    <a:pt x="346" y="631"/>
                    <a:pt x="346" y="536"/>
                  </a:cubicBezTo>
                  <a:cubicBezTo>
                    <a:pt x="346" y="429"/>
                    <a:pt x="429" y="346"/>
                    <a:pt x="536" y="346"/>
                  </a:cubicBezTo>
                  <a:close/>
                  <a:moveTo>
                    <a:pt x="536" y="0"/>
                  </a:moveTo>
                  <a:cubicBezTo>
                    <a:pt x="239" y="0"/>
                    <a:pt x="1" y="239"/>
                    <a:pt x="1" y="536"/>
                  </a:cubicBezTo>
                  <a:cubicBezTo>
                    <a:pt x="1" y="834"/>
                    <a:pt x="239" y="1072"/>
                    <a:pt x="536" y="1072"/>
                  </a:cubicBezTo>
                  <a:cubicBezTo>
                    <a:pt x="834" y="1072"/>
                    <a:pt x="1072" y="834"/>
                    <a:pt x="1072" y="536"/>
                  </a:cubicBezTo>
                  <a:cubicBezTo>
                    <a:pt x="1072" y="239"/>
                    <a:pt x="834"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14120;p88">
            <a:extLst>
              <a:ext uri="{FF2B5EF4-FFF2-40B4-BE49-F238E27FC236}">
                <a16:creationId xmlns:a16="http://schemas.microsoft.com/office/drawing/2014/main" id="{ECE62C03-E69F-A93A-5619-E07836374D4D}"/>
              </a:ext>
            </a:extLst>
          </p:cNvPr>
          <p:cNvGrpSpPr/>
          <p:nvPr/>
        </p:nvGrpSpPr>
        <p:grpSpPr>
          <a:xfrm>
            <a:off x="403530" y="3716644"/>
            <a:ext cx="545602" cy="545602"/>
            <a:chOff x="4891198" y="2925108"/>
            <a:chExt cx="334634" cy="334634"/>
          </a:xfrm>
          <a:solidFill>
            <a:srgbClr val="8E1438"/>
          </a:solidFill>
        </p:grpSpPr>
        <p:sp>
          <p:nvSpPr>
            <p:cNvPr id="791" name="Google Shape;14121;p88">
              <a:extLst>
                <a:ext uri="{FF2B5EF4-FFF2-40B4-BE49-F238E27FC236}">
                  <a16:creationId xmlns:a16="http://schemas.microsoft.com/office/drawing/2014/main" id="{71A28F83-59D5-46C3-9EBC-A42048924C2D}"/>
                </a:ext>
              </a:extLst>
            </p:cNvPr>
            <p:cNvSpPr/>
            <p:nvPr/>
          </p:nvSpPr>
          <p:spPr>
            <a:xfrm>
              <a:off x="5001830" y="2925108"/>
              <a:ext cx="113338" cy="150831"/>
            </a:xfrm>
            <a:custGeom>
              <a:avLst/>
              <a:gdLst/>
              <a:ahLst/>
              <a:cxnLst/>
              <a:rect l="l" t="t" r="r" b="b"/>
              <a:pathLst>
                <a:path w="3561" h="4739" extrusionOk="0">
                  <a:moveTo>
                    <a:pt x="1822" y="333"/>
                  </a:moveTo>
                  <a:cubicBezTo>
                    <a:pt x="2251" y="333"/>
                    <a:pt x="2596" y="691"/>
                    <a:pt x="2596" y="1107"/>
                  </a:cubicBezTo>
                  <a:lnTo>
                    <a:pt x="2596" y="1214"/>
                  </a:lnTo>
                  <a:lnTo>
                    <a:pt x="2573" y="1214"/>
                  </a:lnTo>
                  <a:cubicBezTo>
                    <a:pt x="2358" y="1155"/>
                    <a:pt x="2275" y="857"/>
                    <a:pt x="2263" y="857"/>
                  </a:cubicBezTo>
                  <a:cubicBezTo>
                    <a:pt x="2251" y="798"/>
                    <a:pt x="2203" y="738"/>
                    <a:pt x="2132" y="738"/>
                  </a:cubicBezTo>
                  <a:cubicBezTo>
                    <a:pt x="2119" y="733"/>
                    <a:pt x="2105" y="731"/>
                    <a:pt x="2092" y="731"/>
                  </a:cubicBezTo>
                  <a:cubicBezTo>
                    <a:pt x="2043" y="731"/>
                    <a:pt x="1993" y="761"/>
                    <a:pt x="1965" y="798"/>
                  </a:cubicBezTo>
                  <a:cubicBezTo>
                    <a:pt x="1668" y="1214"/>
                    <a:pt x="1001" y="1214"/>
                    <a:pt x="1001" y="1214"/>
                  </a:cubicBezTo>
                  <a:lnTo>
                    <a:pt x="953" y="1214"/>
                  </a:lnTo>
                  <a:lnTo>
                    <a:pt x="965" y="1107"/>
                  </a:lnTo>
                  <a:cubicBezTo>
                    <a:pt x="965" y="679"/>
                    <a:pt x="1322" y="333"/>
                    <a:pt x="1739" y="333"/>
                  </a:cubicBezTo>
                  <a:close/>
                  <a:moveTo>
                    <a:pt x="2739" y="1655"/>
                  </a:moveTo>
                  <a:cubicBezTo>
                    <a:pt x="2775" y="1691"/>
                    <a:pt x="2775" y="1715"/>
                    <a:pt x="2775" y="1750"/>
                  </a:cubicBezTo>
                  <a:cubicBezTo>
                    <a:pt x="2775" y="1786"/>
                    <a:pt x="2751" y="1834"/>
                    <a:pt x="2703" y="1845"/>
                  </a:cubicBezTo>
                  <a:lnTo>
                    <a:pt x="2703" y="1655"/>
                  </a:lnTo>
                  <a:close/>
                  <a:moveTo>
                    <a:pt x="846" y="1667"/>
                  </a:moveTo>
                  <a:lnTo>
                    <a:pt x="846" y="1881"/>
                  </a:lnTo>
                  <a:cubicBezTo>
                    <a:pt x="822" y="1845"/>
                    <a:pt x="787" y="1822"/>
                    <a:pt x="787" y="1762"/>
                  </a:cubicBezTo>
                  <a:cubicBezTo>
                    <a:pt x="787" y="1715"/>
                    <a:pt x="810" y="1691"/>
                    <a:pt x="822" y="1667"/>
                  </a:cubicBezTo>
                  <a:close/>
                  <a:moveTo>
                    <a:pt x="2084" y="1179"/>
                  </a:moveTo>
                  <a:cubicBezTo>
                    <a:pt x="2144" y="1298"/>
                    <a:pt x="2251" y="1417"/>
                    <a:pt x="2394" y="1476"/>
                  </a:cubicBezTo>
                  <a:lnTo>
                    <a:pt x="2382" y="1953"/>
                  </a:lnTo>
                  <a:cubicBezTo>
                    <a:pt x="2382" y="2250"/>
                    <a:pt x="2144" y="2477"/>
                    <a:pt x="1858" y="2477"/>
                  </a:cubicBezTo>
                  <a:lnTo>
                    <a:pt x="1715" y="2477"/>
                  </a:lnTo>
                  <a:cubicBezTo>
                    <a:pt x="1418" y="2477"/>
                    <a:pt x="1191" y="2238"/>
                    <a:pt x="1191" y="1953"/>
                  </a:cubicBezTo>
                  <a:lnTo>
                    <a:pt x="1191" y="1524"/>
                  </a:lnTo>
                  <a:cubicBezTo>
                    <a:pt x="1406" y="1488"/>
                    <a:pt x="1787" y="1417"/>
                    <a:pt x="2084" y="1179"/>
                  </a:cubicBezTo>
                  <a:close/>
                  <a:moveTo>
                    <a:pt x="1965" y="2798"/>
                  </a:moveTo>
                  <a:lnTo>
                    <a:pt x="1965" y="2893"/>
                  </a:lnTo>
                  <a:lnTo>
                    <a:pt x="1787" y="3084"/>
                  </a:lnTo>
                  <a:lnTo>
                    <a:pt x="1608" y="2917"/>
                  </a:lnTo>
                  <a:lnTo>
                    <a:pt x="1608" y="2798"/>
                  </a:lnTo>
                  <a:close/>
                  <a:moveTo>
                    <a:pt x="1751" y="0"/>
                  </a:moveTo>
                  <a:cubicBezTo>
                    <a:pt x="1144" y="0"/>
                    <a:pt x="644" y="512"/>
                    <a:pt x="644" y="1119"/>
                  </a:cubicBezTo>
                  <a:lnTo>
                    <a:pt x="644" y="1417"/>
                  </a:lnTo>
                  <a:cubicBezTo>
                    <a:pt x="537" y="1512"/>
                    <a:pt x="465" y="1643"/>
                    <a:pt x="465" y="1774"/>
                  </a:cubicBezTo>
                  <a:cubicBezTo>
                    <a:pt x="465" y="2000"/>
                    <a:pt x="656" y="2203"/>
                    <a:pt x="894" y="2226"/>
                  </a:cubicBezTo>
                  <a:cubicBezTo>
                    <a:pt x="953" y="2429"/>
                    <a:pt x="1108" y="2596"/>
                    <a:pt x="1287" y="2703"/>
                  </a:cubicBezTo>
                  <a:lnTo>
                    <a:pt x="1287" y="2786"/>
                  </a:lnTo>
                  <a:lnTo>
                    <a:pt x="596" y="3060"/>
                  </a:lnTo>
                  <a:cubicBezTo>
                    <a:pt x="537" y="3084"/>
                    <a:pt x="1" y="3298"/>
                    <a:pt x="1" y="3965"/>
                  </a:cubicBezTo>
                  <a:lnTo>
                    <a:pt x="1" y="4560"/>
                  </a:lnTo>
                  <a:cubicBezTo>
                    <a:pt x="1" y="4643"/>
                    <a:pt x="72" y="4727"/>
                    <a:pt x="167" y="4727"/>
                  </a:cubicBezTo>
                  <a:lnTo>
                    <a:pt x="584" y="4727"/>
                  </a:lnTo>
                  <a:cubicBezTo>
                    <a:pt x="668" y="4727"/>
                    <a:pt x="739" y="4643"/>
                    <a:pt x="739" y="4560"/>
                  </a:cubicBezTo>
                  <a:cubicBezTo>
                    <a:pt x="739" y="4465"/>
                    <a:pt x="668" y="4393"/>
                    <a:pt x="584" y="4393"/>
                  </a:cubicBezTo>
                  <a:lnTo>
                    <a:pt x="322" y="4393"/>
                  </a:lnTo>
                  <a:lnTo>
                    <a:pt x="322" y="3965"/>
                  </a:lnTo>
                  <a:cubicBezTo>
                    <a:pt x="322" y="3500"/>
                    <a:pt x="691" y="3369"/>
                    <a:pt x="703" y="3369"/>
                  </a:cubicBezTo>
                  <a:lnTo>
                    <a:pt x="715" y="3369"/>
                  </a:lnTo>
                  <a:lnTo>
                    <a:pt x="1334" y="3131"/>
                  </a:lnTo>
                  <a:lnTo>
                    <a:pt x="1668" y="3453"/>
                  </a:lnTo>
                  <a:cubicBezTo>
                    <a:pt x="1703" y="3489"/>
                    <a:pt x="1739" y="3500"/>
                    <a:pt x="1787" y="3500"/>
                  </a:cubicBezTo>
                  <a:cubicBezTo>
                    <a:pt x="1834" y="3500"/>
                    <a:pt x="1870" y="3489"/>
                    <a:pt x="1906" y="3453"/>
                  </a:cubicBezTo>
                  <a:lnTo>
                    <a:pt x="2215" y="3131"/>
                  </a:lnTo>
                  <a:lnTo>
                    <a:pt x="2846" y="3381"/>
                  </a:lnTo>
                  <a:lnTo>
                    <a:pt x="2858" y="3381"/>
                  </a:lnTo>
                  <a:cubicBezTo>
                    <a:pt x="2858" y="3381"/>
                    <a:pt x="3227" y="3512"/>
                    <a:pt x="3227" y="3977"/>
                  </a:cubicBezTo>
                  <a:lnTo>
                    <a:pt x="3227" y="4405"/>
                  </a:lnTo>
                  <a:lnTo>
                    <a:pt x="1120" y="4405"/>
                  </a:lnTo>
                  <a:cubicBezTo>
                    <a:pt x="1025" y="4405"/>
                    <a:pt x="953" y="4489"/>
                    <a:pt x="953" y="4572"/>
                  </a:cubicBezTo>
                  <a:cubicBezTo>
                    <a:pt x="953" y="4667"/>
                    <a:pt x="1025" y="4739"/>
                    <a:pt x="1120" y="4739"/>
                  </a:cubicBezTo>
                  <a:lnTo>
                    <a:pt x="3394" y="4739"/>
                  </a:lnTo>
                  <a:cubicBezTo>
                    <a:pt x="3477" y="4739"/>
                    <a:pt x="3561" y="4667"/>
                    <a:pt x="3561" y="4572"/>
                  </a:cubicBezTo>
                  <a:lnTo>
                    <a:pt x="3561" y="3977"/>
                  </a:lnTo>
                  <a:cubicBezTo>
                    <a:pt x="3561" y="3310"/>
                    <a:pt x="3037" y="3084"/>
                    <a:pt x="2965" y="3072"/>
                  </a:cubicBezTo>
                  <a:lnTo>
                    <a:pt x="2311" y="2798"/>
                  </a:lnTo>
                  <a:lnTo>
                    <a:pt x="2311" y="2715"/>
                  </a:lnTo>
                  <a:cubicBezTo>
                    <a:pt x="2489" y="2607"/>
                    <a:pt x="2620" y="2441"/>
                    <a:pt x="2692" y="2238"/>
                  </a:cubicBezTo>
                  <a:cubicBezTo>
                    <a:pt x="2930" y="2226"/>
                    <a:pt x="3120" y="2012"/>
                    <a:pt x="3120" y="1774"/>
                  </a:cubicBezTo>
                  <a:cubicBezTo>
                    <a:pt x="3120" y="1631"/>
                    <a:pt x="3049" y="1488"/>
                    <a:pt x="2942" y="1417"/>
                  </a:cubicBezTo>
                  <a:lnTo>
                    <a:pt x="2942" y="1119"/>
                  </a:lnTo>
                  <a:cubicBezTo>
                    <a:pt x="2942" y="512"/>
                    <a:pt x="2442" y="0"/>
                    <a:pt x="1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14122;p88">
              <a:extLst>
                <a:ext uri="{FF2B5EF4-FFF2-40B4-BE49-F238E27FC236}">
                  <a16:creationId xmlns:a16="http://schemas.microsoft.com/office/drawing/2014/main" id="{459824E1-8D4F-0631-3383-5D4C54390E21}"/>
                </a:ext>
              </a:extLst>
            </p:cNvPr>
            <p:cNvSpPr/>
            <p:nvPr/>
          </p:nvSpPr>
          <p:spPr>
            <a:xfrm>
              <a:off x="5102628" y="2933033"/>
              <a:ext cx="98188" cy="76991"/>
            </a:xfrm>
            <a:custGeom>
              <a:avLst/>
              <a:gdLst/>
              <a:ahLst/>
              <a:cxnLst/>
              <a:rect l="l" t="t" r="r" b="b"/>
              <a:pathLst>
                <a:path w="3085" h="2419" extrusionOk="0">
                  <a:moveTo>
                    <a:pt x="181" y="1"/>
                  </a:moveTo>
                  <a:cubicBezTo>
                    <a:pt x="116" y="1"/>
                    <a:pt x="55" y="44"/>
                    <a:pt x="37" y="108"/>
                  </a:cubicBezTo>
                  <a:cubicBezTo>
                    <a:pt x="1" y="192"/>
                    <a:pt x="48" y="287"/>
                    <a:pt x="132" y="323"/>
                  </a:cubicBezTo>
                  <a:cubicBezTo>
                    <a:pt x="1215" y="680"/>
                    <a:pt x="2132" y="1394"/>
                    <a:pt x="2751" y="2347"/>
                  </a:cubicBezTo>
                  <a:cubicBezTo>
                    <a:pt x="2787" y="2394"/>
                    <a:pt x="2846" y="2418"/>
                    <a:pt x="2894" y="2418"/>
                  </a:cubicBezTo>
                  <a:cubicBezTo>
                    <a:pt x="2918" y="2418"/>
                    <a:pt x="2954" y="2406"/>
                    <a:pt x="2977" y="2394"/>
                  </a:cubicBezTo>
                  <a:cubicBezTo>
                    <a:pt x="3049" y="2347"/>
                    <a:pt x="3085" y="2239"/>
                    <a:pt x="3025" y="2168"/>
                  </a:cubicBezTo>
                  <a:cubicBezTo>
                    <a:pt x="2370" y="1156"/>
                    <a:pt x="1382" y="382"/>
                    <a:pt x="239" y="13"/>
                  </a:cubicBezTo>
                  <a:cubicBezTo>
                    <a:pt x="220" y="5"/>
                    <a:pt x="200"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14123;p88">
              <a:extLst>
                <a:ext uri="{FF2B5EF4-FFF2-40B4-BE49-F238E27FC236}">
                  <a16:creationId xmlns:a16="http://schemas.microsoft.com/office/drawing/2014/main" id="{EF78878A-97E5-D7E2-3DD2-38B27AED320E}"/>
                </a:ext>
              </a:extLst>
            </p:cNvPr>
            <p:cNvSpPr/>
            <p:nvPr/>
          </p:nvSpPr>
          <p:spPr>
            <a:xfrm>
              <a:off x="4915832" y="2932492"/>
              <a:ext cx="98920" cy="77532"/>
            </a:xfrm>
            <a:custGeom>
              <a:avLst/>
              <a:gdLst/>
              <a:ahLst/>
              <a:cxnLst/>
              <a:rect l="l" t="t" r="r" b="b"/>
              <a:pathLst>
                <a:path w="3108" h="2436" extrusionOk="0">
                  <a:moveTo>
                    <a:pt x="2914" y="0"/>
                  </a:moveTo>
                  <a:cubicBezTo>
                    <a:pt x="2899" y="0"/>
                    <a:pt x="2884" y="2"/>
                    <a:pt x="2869" y="6"/>
                  </a:cubicBezTo>
                  <a:cubicBezTo>
                    <a:pt x="1703" y="375"/>
                    <a:pt x="714" y="1161"/>
                    <a:pt x="36" y="2185"/>
                  </a:cubicBezTo>
                  <a:cubicBezTo>
                    <a:pt x="0" y="2256"/>
                    <a:pt x="24" y="2364"/>
                    <a:pt x="95" y="2411"/>
                  </a:cubicBezTo>
                  <a:cubicBezTo>
                    <a:pt x="131" y="2423"/>
                    <a:pt x="155" y="2435"/>
                    <a:pt x="191" y="2435"/>
                  </a:cubicBezTo>
                  <a:cubicBezTo>
                    <a:pt x="250" y="2435"/>
                    <a:pt x="298" y="2411"/>
                    <a:pt x="322" y="2364"/>
                  </a:cubicBezTo>
                  <a:cubicBezTo>
                    <a:pt x="953" y="1399"/>
                    <a:pt x="1881" y="685"/>
                    <a:pt x="2977" y="328"/>
                  </a:cubicBezTo>
                  <a:cubicBezTo>
                    <a:pt x="3060" y="292"/>
                    <a:pt x="3108" y="209"/>
                    <a:pt x="3072" y="113"/>
                  </a:cubicBezTo>
                  <a:cubicBezTo>
                    <a:pt x="3052" y="44"/>
                    <a:pt x="2984" y="0"/>
                    <a:pt x="29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14124;p88">
              <a:extLst>
                <a:ext uri="{FF2B5EF4-FFF2-40B4-BE49-F238E27FC236}">
                  <a16:creationId xmlns:a16="http://schemas.microsoft.com/office/drawing/2014/main" id="{12F78DDB-5759-1436-87A0-AEE598E7B795}"/>
                </a:ext>
              </a:extLst>
            </p:cNvPr>
            <p:cNvSpPr/>
            <p:nvPr/>
          </p:nvSpPr>
          <p:spPr>
            <a:xfrm>
              <a:off x="4915832" y="3174254"/>
              <a:ext cx="80746" cy="70689"/>
            </a:xfrm>
            <a:custGeom>
              <a:avLst/>
              <a:gdLst/>
              <a:ahLst/>
              <a:cxnLst/>
              <a:rect l="l" t="t" r="r" b="b"/>
              <a:pathLst>
                <a:path w="2537" h="2221" extrusionOk="0">
                  <a:moveTo>
                    <a:pt x="185" y="0"/>
                  </a:moveTo>
                  <a:cubicBezTo>
                    <a:pt x="155" y="0"/>
                    <a:pt x="125" y="9"/>
                    <a:pt x="95" y="30"/>
                  </a:cubicBezTo>
                  <a:cubicBezTo>
                    <a:pt x="24" y="78"/>
                    <a:pt x="0" y="185"/>
                    <a:pt x="60" y="256"/>
                  </a:cubicBezTo>
                  <a:cubicBezTo>
                    <a:pt x="607" y="1102"/>
                    <a:pt x="1381" y="1780"/>
                    <a:pt x="2286" y="2209"/>
                  </a:cubicBezTo>
                  <a:cubicBezTo>
                    <a:pt x="2322" y="2221"/>
                    <a:pt x="2334" y="2221"/>
                    <a:pt x="2357" y="2221"/>
                  </a:cubicBezTo>
                  <a:cubicBezTo>
                    <a:pt x="2417" y="2221"/>
                    <a:pt x="2477" y="2197"/>
                    <a:pt x="2512" y="2138"/>
                  </a:cubicBezTo>
                  <a:cubicBezTo>
                    <a:pt x="2536" y="2030"/>
                    <a:pt x="2512" y="1923"/>
                    <a:pt x="2417" y="1899"/>
                  </a:cubicBezTo>
                  <a:cubicBezTo>
                    <a:pt x="1560" y="1495"/>
                    <a:pt x="845" y="864"/>
                    <a:pt x="322" y="78"/>
                  </a:cubicBezTo>
                  <a:cubicBezTo>
                    <a:pt x="291" y="31"/>
                    <a:pt x="240"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14125;p88">
              <a:extLst>
                <a:ext uri="{FF2B5EF4-FFF2-40B4-BE49-F238E27FC236}">
                  <a16:creationId xmlns:a16="http://schemas.microsoft.com/office/drawing/2014/main" id="{A87E29E7-D276-B721-B20C-05D65E025D84}"/>
                </a:ext>
              </a:extLst>
            </p:cNvPr>
            <p:cNvSpPr/>
            <p:nvPr/>
          </p:nvSpPr>
          <p:spPr>
            <a:xfrm>
              <a:off x="5121215" y="3173936"/>
              <a:ext cx="79601" cy="69511"/>
            </a:xfrm>
            <a:custGeom>
              <a:avLst/>
              <a:gdLst/>
              <a:ahLst/>
              <a:cxnLst/>
              <a:rect l="l" t="t" r="r" b="b"/>
              <a:pathLst>
                <a:path w="2501" h="2184" extrusionOk="0">
                  <a:moveTo>
                    <a:pt x="2301" y="0"/>
                  </a:moveTo>
                  <a:cubicBezTo>
                    <a:pt x="2250" y="0"/>
                    <a:pt x="2201" y="25"/>
                    <a:pt x="2179" y="76"/>
                  </a:cubicBezTo>
                  <a:cubicBezTo>
                    <a:pt x="1667" y="862"/>
                    <a:pt x="953" y="1481"/>
                    <a:pt x="119" y="1874"/>
                  </a:cubicBezTo>
                  <a:cubicBezTo>
                    <a:pt x="36" y="1921"/>
                    <a:pt x="0" y="2005"/>
                    <a:pt x="48" y="2100"/>
                  </a:cubicBezTo>
                  <a:cubicBezTo>
                    <a:pt x="72" y="2159"/>
                    <a:pt x="131" y="2183"/>
                    <a:pt x="191" y="2183"/>
                  </a:cubicBezTo>
                  <a:cubicBezTo>
                    <a:pt x="226" y="2183"/>
                    <a:pt x="238" y="2183"/>
                    <a:pt x="274" y="2171"/>
                  </a:cubicBezTo>
                  <a:cubicBezTo>
                    <a:pt x="1167" y="1755"/>
                    <a:pt x="1941" y="1088"/>
                    <a:pt x="2477" y="231"/>
                  </a:cubicBezTo>
                  <a:cubicBezTo>
                    <a:pt x="2501" y="183"/>
                    <a:pt x="2489" y="76"/>
                    <a:pt x="2393" y="28"/>
                  </a:cubicBezTo>
                  <a:cubicBezTo>
                    <a:pt x="2366" y="10"/>
                    <a:pt x="2333" y="0"/>
                    <a:pt x="23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14126;p88">
              <a:extLst>
                <a:ext uri="{FF2B5EF4-FFF2-40B4-BE49-F238E27FC236}">
                  <a16:creationId xmlns:a16="http://schemas.microsoft.com/office/drawing/2014/main" id="{EBDD0B05-3F47-AF91-478C-63227023CA67}"/>
                </a:ext>
              </a:extLst>
            </p:cNvPr>
            <p:cNvSpPr/>
            <p:nvPr/>
          </p:nvSpPr>
          <p:spPr>
            <a:xfrm>
              <a:off x="4891198"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6" y="1203"/>
                  </a:lnTo>
                  <a:lnTo>
                    <a:pt x="976" y="1096"/>
                  </a:lnTo>
                  <a:cubicBezTo>
                    <a:pt x="976" y="667"/>
                    <a:pt x="1334" y="322"/>
                    <a:pt x="1750" y="322"/>
                  </a:cubicBezTo>
                  <a:close/>
                  <a:moveTo>
                    <a:pt x="2727" y="1667"/>
                  </a:moveTo>
                  <a:cubicBezTo>
                    <a:pt x="2762" y="1691"/>
                    <a:pt x="2762" y="1727"/>
                    <a:pt x="2762" y="1751"/>
                  </a:cubicBezTo>
                  <a:cubicBezTo>
                    <a:pt x="2762" y="1798"/>
                    <a:pt x="2750" y="1846"/>
                    <a:pt x="2703" y="1858"/>
                  </a:cubicBezTo>
                  <a:lnTo>
                    <a:pt x="2703" y="1667"/>
                  </a:lnTo>
                  <a:close/>
                  <a:moveTo>
                    <a:pt x="845" y="1667"/>
                  </a:moveTo>
                  <a:lnTo>
                    <a:pt x="845" y="1870"/>
                  </a:lnTo>
                  <a:cubicBezTo>
                    <a:pt x="810" y="1846"/>
                    <a:pt x="786" y="1810"/>
                    <a:pt x="786" y="1751"/>
                  </a:cubicBezTo>
                  <a:cubicBezTo>
                    <a:pt x="786" y="1727"/>
                    <a:pt x="798" y="1691"/>
                    <a:pt x="810"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607" y="2941"/>
                  </a:lnTo>
                  <a:lnTo>
                    <a:pt x="1607" y="2822"/>
                  </a:lnTo>
                  <a:close/>
                  <a:moveTo>
                    <a:pt x="1750"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5"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8" y="3513"/>
                    <a:pt x="1774" y="3513"/>
                  </a:cubicBezTo>
                  <a:cubicBezTo>
                    <a:pt x="1822" y="3513"/>
                    <a:pt x="1869" y="3489"/>
                    <a:pt x="1893" y="3465"/>
                  </a:cubicBezTo>
                  <a:lnTo>
                    <a:pt x="2215" y="3132"/>
                  </a:lnTo>
                  <a:lnTo>
                    <a:pt x="2834" y="3394"/>
                  </a:lnTo>
                  <a:lnTo>
                    <a:pt x="2846" y="3394"/>
                  </a:lnTo>
                  <a:cubicBezTo>
                    <a:pt x="2870" y="3394"/>
                    <a:pt x="3227" y="3525"/>
                    <a:pt x="3227" y="3989"/>
                  </a:cubicBezTo>
                  <a:lnTo>
                    <a:pt x="3227" y="4418"/>
                  </a:lnTo>
                  <a:lnTo>
                    <a:pt x="1107" y="4418"/>
                  </a:lnTo>
                  <a:cubicBezTo>
                    <a:pt x="1024" y="4418"/>
                    <a:pt x="941" y="4489"/>
                    <a:pt x="941" y="4584"/>
                  </a:cubicBezTo>
                  <a:cubicBezTo>
                    <a:pt x="941" y="4668"/>
                    <a:pt x="1024" y="4739"/>
                    <a:pt x="1107" y="4739"/>
                  </a:cubicBezTo>
                  <a:lnTo>
                    <a:pt x="3382" y="4739"/>
                  </a:lnTo>
                  <a:cubicBezTo>
                    <a:pt x="3477" y="4727"/>
                    <a:pt x="3548" y="4656"/>
                    <a:pt x="3548" y="4560"/>
                  </a:cubicBezTo>
                  <a:lnTo>
                    <a:pt x="3548" y="3965"/>
                  </a:lnTo>
                  <a:cubicBezTo>
                    <a:pt x="3548" y="3298"/>
                    <a:pt x="3036" y="3072"/>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14127;p88">
              <a:extLst>
                <a:ext uri="{FF2B5EF4-FFF2-40B4-BE49-F238E27FC236}">
                  <a16:creationId xmlns:a16="http://schemas.microsoft.com/office/drawing/2014/main" id="{10C8DDF3-166E-3C09-08A4-995142CBFE1C}"/>
                </a:ext>
              </a:extLst>
            </p:cNvPr>
            <p:cNvSpPr/>
            <p:nvPr/>
          </p:nvSpPr>
          <p:spPr>
            <a:xfrm>
              <a:off x="5112876"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7" y="1203"/>
                  </a:lnTo>
                  <a:lnTo>
                    <a:pt x="977" y="1096"/>
                  </a:lnTo>
                  <a:cubicBezTo>
                    <a:pt x="977" y="667"/>
                    <a:pt x="1334" y="322"/>
                    <a:pt x="1751" y="322"/>
                  </a:cubicBezTo>
                  <a:close/>
                  <a:moveTo>
                    <a:pt x="2727" y="1667"/>
                  </a:moveTo>
                  <a:cubicBezTo>
                    <a:pt x="2763" y="1691"/>
                    <a:pt x="2763" y="1727"/>
                    <a:pt x="2763" y="1751"/>
                  </a:cubicBezTo>
                  <a:cubicBezTo>
                    <a:pt x="2763" y="1798"/>
                    <a:pt x="2751" y="1846"/>
                    <a:pt x="2703" y="1858"/>
                  </a:cubicBezTo>
                  <a:lnTo>
                    <a:pt x="2703" y="1667"/>
                  </a:lnTo>
                  <a:close/>
                  <a:moveTo>
                    <a:pt x="858" y="1667"/>
                  </a:moveTo>
                  <a:lnTo>
                    <a:pt x="858" y="1870"/>
                  </a:lnTo>
                  <a:cubicBezTo>
                    <a:pt x="822" y="1846"/>
                    <a:pt x="798" y="1810"/>
                    <a:pt x="798" y="1751"/>
                  </a:cubicBezTo>
                  <a:cubicBezTo>
                    <a:pt x="798" y="1727"/>
                    <a:pt x="810" y="1691"/>
                    <a:pt x="822"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596" y="2941"/>
                  </a:lnTo>
                  <a:lnTo>
                    <a:pt x="1596" y="2822"/>
                  </a:lnTo>
                  <a:close/>
                  <a:moveTo>
                    <a:pt x="1751"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6"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9" y="3513"/>
                    <a:pt x="1774" y="3513"/>
                  </a:cubicBezTo>
                  <a:cubicBezTo>
                    <a:pt x="1822" y="3513"/>
                    <a:pt x="1870" y="3489"/>
                    <a:pt x="1893" y="3465"/>
                  </a:cubicBezTo>
                  <a:lnTo>
                    <a:pt x="2215" y="3132"/>
                  </a:lnTo>
                  <a:lnTo>
                    <a:pt x="2834" y="3394"/>
                  </a:lnTo>
                  <a:lnTo>
                    <a:pt x="2846" y="3394"/>
                  </a:lnTo>
                  <a:cubicBezTo>
                    <a:pt x="2870" y="3394"/>
                    <a:pt x="3227" y="3525"/>
                    <a:pt x="3227" y="3989"/>
                  </a:cubicBezTo>
                  <a:lnTo>
                    <a:pt x="3227" y="4418"/>
                  </a:lnTo>
                  <a:lnTo>
                    <a:pt x="1108" y="4418"/>
                  </a:lnTo>
                  <a:cubicBezTo>
                    <a:pt x="1024" y="4418"/>
                    <a:pt x="941" y="4489"/>
                    <a:pt x="941" y="4584"/>
                  </a:cubicBezTo>
                  <a:cubicBezTo>
                    <a:pt x="941" y="4668"/>
                    <a:pt x="1024" y="4739"/>
                    <a:pt x="1108" y="4739"/>
                  </a:cubicBezTo>
                  <a:lnTo>
                    <a:pt x="3382" y="4739"/>
                  </a:lnTo>
                  <a:cubicBezTo>
                    <a:pt x="3477" y="4739"/>
                    <a:pt x="3548" y="4668"/>
                    <a:pt x="3548" y="4584"/>
                  </a:cubicBezTo>
                  <a:lnTo>
                    <a:pt x="3548" y="3989"/>
                  </a:lnTo>
                  <a:cubicBezTo>
                    <a:pt x="3548" y="3298"/>
                    <a:pt x="3013" y="3084"/>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14128;p88">
              <a:extLst>
                <a:ext uri="{FF2B5EF4-FFF2-40B4-BE49-F238E27FC236}">
                  <a16:creationId xmlns:a16="http://schemas.microsoft.com/office/drawing/2014/main" id="{E7454DD5-C4F6-C2AA-8108-5BF995751279}"/>
                </a:ext>
              </a:extLst>
            </p:cNvPr>
            <p:cNvSpPr/>
            <p:nvPr/>
          </p:nvSpPr>
          <p:spPr>
            <a:xfrm>
              <a:off x="5001448" y="3108498"/>
              <a:ext cx="113338" cy="151244"/>
            </a:xfrm>
            <a:custGeom>
              <a:avLst/>
              <a:gdLst/>
              <a:ahLst/>
              <a:cxnLst/>
              <a:rect l="l" t="t" r="r" b="b"/>
              <a:pathLst>
                <a:path w="3561" h="4752" extrusionOk="0">
                  <a:moveTo>
                    <a:pt x="1811" y="322"/>
                  </a:moveTo>
                  <a:cubicBezTo>
                    <a:pt x="2251" y="322"/>
                    <a:pt x="2585" y="679"/>
                    <a:pt x="2585" y="1096"/>
                  </a:cubicBezTo>
                  <a:lnTo>
                    <a:pt x="2585" y="1203"/>
                  </a:lnTo>
                  <a:lnTo>
                    <a:pt x="2573" y="1203"/>
                  </a:lnTo>
                  <a:cubicBezTo>
                    <a:pt x="2346" y="1144"/>
                    <a:pt x="2275" y="846"/>
                    <a:pt x="2263" y="846"/>
                  </a:cubicBezTo>
                  <a:cubicBezTo>
                    <a:pt x="2251" y="786"/>
                    <a:pt x="2204" y="727"/>
                    <a:pt x="2132" y="727"/>
                  </a:cubicBezTo>
                  <a:cubicBezTo>
                    <a:pt x="2124" y="725"/>
                    <a:pt x="2116" y="725"/>
                    <a:pt x="2107" y="725"/>
                  </a:cubicBezTo>
                  <a:cubicBezTo>
                    <a:pt x="2051" y="725"/>
                    <a:pt x="1986" y="756"/>
                    <a:pt x="1965" y="786"/>
                  </a:cubicBezTo>
                  <a:cubicBezTo>
                    <a:pt x="1692" y="1203"/>
                    <a:pt x="1037" y="1203"/>
                    <a:pt x="1025" y="1203"/>
                  </a:cubicBezTo>
                  <a:lnTo>
                    <a:pt x="965" y="1203"/>
                  </a:lnTo>
                  <a:lnTo>
                    <a:pt x="965" y="1096"/>
                  </a:lnTo>
                  <a:cubicBezTo>
                    <a:pt x="965" y="667"/>
                    <a:pt x="1322" y="322"/>
                    <a:pt x="1739" y="322"/>
                  </a:cubicBezTo>
                  <a:close/>
                  <a:moveTo>
                    <a:pt x="2751" y="1668"/>
                  </a:moveTo>
                  <a:cubicBezTo>
                    <a:pt x="2787" y="1703"/>
                    <a:pt x="2787" y="1727"/>
                    <a:pt x="2787" y="1763"/>
                  </a:cubicBezTo>
                  <a:cubicBezTo>
                    <a:pt x="2787" y="1798"/>
                    <a:pt x="2763" y="1846"/>
                    <a:pt x="2715" y="1858"/>
                  </a:cubicBezTo>
                  <a:lnTo>
                    <a:pt x="2715" y="1668"/>
                  </a:lnTo>
                  <a:close/>
                  <a:moveTo>
                    <a:pt x="858" y="1679"/>
                  </a:moveTo>
                  <a:lnTo>
                    <a:pt x="858" y="1894"/>
                  </a:lnTo>
                  <a:cubicBezTo>
                    <a:pt x="834" y="1858"/>
                    <a:pt x="799" y="1834"/>
                    <a:pt x="799" y="1775"/>
                  </a:cubicBezTo>
                  <a:cubicBezTo>
                    <a:pt x="799" y="1739"/>
                    <a:pt x="810" y="1715"/>
                    <a:pt x="834" y="1679"/>
                  </a:cubicBezTo>
                  <a:close/>
                  <a:moveTo>
                    <a:pt x="2096" y="1203"/>
                  </a:moveTo>
                  <a:cubicBezTo>
                    <a:pt x="2156" y="1322"/>
                    <a:pt x="2263" y="1441"/>
                    <a:pt x="2406" y="1501"/>
                  </a:cubicBezTo>
                  <a:lnTo>
                    <a:pt x="2406" y="1977"/>
                  </a:lnTo>
                  <a:cubicBezTo>
                    <a:pt x="2394" y="2263"/>
                    <a:pt x="2156" y="2501"/>
                    <a:pt x="1870" y="2501"/>
                  </a:cubicBezTo>
                  <a:lnTo>
                    <a:pt x="1727" y="2501"/>
                  </a:lnTo>
                  <a:cubicBezTo>
                    <a:pt x="1430" y="2501"/>
                    <a:pt x="1203" y="2263"/>
                    <a:pt x="1203" y="1977"/>
                  </a:cubicBezTo>
                  <a:lnTo>
                    <a:pt x="1203" y="1548"/>
                  </a:lnTo>
                  <a:cubicBezTo>
                    <a:pt x="1418" y="1525"/>
                    <a:pt x="1799" y="1441"/>
                    <a:pt x="2096" y="1203"/>
                  </a:cubicBezTo>
                  <a:close/>
                  <a:moveTo>
                    <a:pt x="1977" y="2834"/>
                  </a:moveTo>
                  <a:lnTo>
                    <a:pt x="1977" y="2918"/>
                  </a:lnTo>
                  <a:lnTo>
                    <a:pt x="1799" y="3108"/>
                  </a:lnTo>
                  <a:lnTo>
                    <a:pt x="1620" y="2941"/>
                  </a:lnTo>
                  <a:lnTo>
                    <a:pt x="1620" y="2834"/>
                  </a:lnTo>
                  <a:close/>
                  <a:moveTo>
                    <a:pt x="1751" y="1"/>
                  </a:moveTo>
                  <a:cubicBezTo>
                    <a:pt x="1144" y="1"/>
                    <a:pt x="632" y="501"/>
                    <a:pt x="632" y="1120"/>
                  </a:cubicBezTo>
                  <a:lnTo>
                    <a:pt x="632" y="1417"/>
                  </a:lnTo>
                  <a:cubicBezTo>
                    <a:pt x="537" y="1501"/>
                    <a:pt x="453" y="1644"/>
                    <a:pt x="453" y="1775"/>
                  </a:cubicBezTo>
                  <a:cubicBezTo>
                    <a:pt x="453" y="2025"/>
                    <a:pt x="656" y="2215"/>
                    <a:pt x="894" y="2239"/>
                  </a:cubicBezTo>
                  <a:cubicBezTo>
                    <a:pt x="953" y="2441"/>
                    <a:pt x="1096" y="2608"/>
                    <a:pt x="1275" y="2715"/>
                  </a:cubicBezTo>
                  <a:lnTo>
                    <a:pt x="1275" y="2799"/>
                  </a:lnTo>
                  <a:lnTo>
                    <a:pt x="596" y="3072"/>
                  </a:lnTo>
                  <a:cubicBezTo>
                    <a:pt x="537" y="3096"/>
                    <a:pt x="1" y="3311"/>
                    <a:pt x="1" y="3977"/>
                  </a:cubicBezTo>
                  <a:lnTo>
                    <a:pt x="1" y="4573"/>
                  </a:lnTo>
                  <a:cubicBezTo>
                    <a:pt x="1" y="4656"/>
                    <a:pt x="72" y="4739"/>
                    <a:pt x="156" y="4739"/>
                  </a:cubicBezTo>
                  <a:lnTo>
                    <a:pt x="572" y="4739"/>
                  </a:lnTo>
                  <a:cubicBezTo>
                    <a:pt x="668" y="4739"/>
                    <a:pt x="739" y="4656"/>
                    <a:pt x="739" y="4573"/>
                  </a:cubicBezTo>
                  <a:cubicBezTo>
                    <a:pt x="739" y="4477"/>
                    <a:pt x="668" y="4406"/>
                    <a:pt x="572" y="4406"/>
                  </a:cubicBezTo>
                  <a:lnTo>
                    <a:pt x="322" y="4406"/>
                  </a:lnTo>
                  <a:lnTo>
                    <a:pt x="322" y="3977"/>
                  </a:lnTo>
                  <a:cubicBezTo>
                    <a:pt x="322" y="3513"/>
                    <a:pt x="680" y="3382"/>
                    <a:pt x="691" y="3382"/>
                  </a:cubicBezTo>
                  <a:lnTo>
                    <a:pt x="715" y="3382"/>
                  </a:lnTo>
                  <a:lnTo>
                    <a:pt x="1334" y="3144"/>
                  </a:lnTo>
                  <a:lnTo>
                    <a:pt x="1668" y="3465"/>
                  </a:lnTo>
                  <a:cubicBezTo>
                    <a:pt x="1692" y="3501"/>
                    <a:pt x="1739" y="3513"/>
                    <a:pt x="1787" y="3513"/>
                  </a:cubicBezTo>
                  <a:cubicBezTo>
                    <a:pt x="1823" y="3513"/>
                    <a:pt x="1870" y="3501"/>
                    <a:pt x="1906" y="3465"/>
                  </a:cubicBezTo>
                  <a:lnTo>
                    <a:pt x="2215" y="3144"/>
                  </a:lnTo>
                  <a:lnTo>
                    <a:pt x="2835" y="3394"/>
                  </a:lnTo>
                  <a:lnTo>
                    <a:pt x="2858" y="3394"/>
                  </a:lnTo>
                  <a:cubicBezTo>
                    <a:pt x="2870" y="3394"/>
                    <a:pt x="3227" y="3525"/>
                    <a:pt x="3227" y="3989"/>
                  </a:cubicBezTo>
                  <a:lnTo>
                    <a:pt x="3227" y="4418"/>
                  </a:lnTo>
                  <a:lnTo>
                    <a:pt x="1108" y="4418"/>
                  </a:lnTo>
                  <a:cubicBezTo>
                    <a:pt x="1025" y="4418"/>
                    <a:pt x="953" y="4501"/>
                    <a:pt x="953" y="4585"/>
                  </a:cubicBezTo>
                  <a:cubicBezTo>
                    <a:pt x="953" y="4680"/>
                    <a:pt x="1025" y="4751"/>
                    <a:pt x="1108" y="4751"/>
                  </a:cubicBezTo>
                  <a:lnTo>
                    <a:pt x="3394" y="4751"/>
                  </a:lnTo>
                  <a:cubicBezTo>
                    <a:pt x="3477" y="4751"/>
                    <a:pt x="3549" y="4680"/>
                    <a:pt x="3549" y="4585"/>
                  </a:cubicBezTo>
                  <a:lnTo>
                    <a:pt x="3549" y="3989"/>
                  </a:lnTo>
                  <a:cubicBezTo>
                    <a:pt x="3561" y="3311"/>
                    <a:pt x="3037" y="3096"/>
                    <a:pt x="2966" y="3072"/>
                  </a:cubicBezTo>
                  <a:lnTo>
                    <a:pt x="2311" y="2799"/>
                  </a:lnTo>
                  <a:lnTo>
                    <a:pt x="2311" y="2715"/>
                  </a:lnTo>
                  <a:cubicBezTo>
                    <a:pt x="2489" y="2608"/>
                    <a:pt x="2620" y="2441"/>
                    <a:pt x="2692" y="2239"/>
                  </a:cubicBezTo>
                  <a:cubicBezTo>
                    <a:pt x="2930" y="2215"/>
                    <a:pt x="3120" y="2013"/>
                    <a:pt x="3120" y="1775"/>
                  </a:cubicBezTo>
                  <a:cubicBezTo>
                    <a:pt x="3120" y="1620"/>
                    <a:pt x="3049" y="1489"/>
                    <a:pt x="2942" y="1417"/>
                  </a:cubicBezTo>
                  <a:lnTo>
                    <a:pt x="2942" y="1120"/>
                  </a:lnTo>
                  <a:cubicBezTo>
                    <a:pt x="2942" y="501"/>
                    <a:pt x="2442" y="1"/>
                    <a:pt x="1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 name="Google Shape;14129;p88">
            <a:extLst>
              <a:ext uri="{FF2B5EF4-FFF2-40B4-BE49-F238E27FC236}">
                <a16:creationId xmlns:a16="http://schemas.microsoft.com/office/drawing/2014/main" id="{61F9770F-3ECF-96B9-26C3-86DE41FD3800}"/>
              </a:ext>
            </a:extLst>
          </p:cNvPr>
          <p:cNvGrpSpPr/>
          <p:nvPr/>
        </p:nvGrpSpPr>
        <p:grpSpPr>
          <a:xfrm>
            <a:off x="5433406" y="3716644"/>
            <a:ext cx="545654" cy="545602"/>
            <a:chOff x="7976174" y="2925108"/>
            <a:chExt cx="334666" cy="334634"/>
          </a:xfrm>
          <a:solidFill>
            <a:srgbClr val="8E1438"/>
          </a:solidFill>
        </p:grpSpPr>
        <p:sp>
          <p:nvSpPr>
            <p:cNvPr id="800" name="Google Shape;14130;p88">
              <a:extLst>
                <a:ext uri="{FF2B5EF4-FFF2-40B4-BE49-F238E27FC236}">
                  <a16:creationId xmlns:a16="http://schemas.microsoft.com/office/drawing/2014/main" id="{0421C6FF-23E9-327C-90F4-104CCFE175A0}"/>
                </a:ext>
              </a:extLst>
            </p:cNvPr>
            <p:cNvSpPr/>
            <p:nvPr/>
          </p:nvSpPr>
          <p:spPr>
            <a:xfrm>
              <a:off x="8003100" y="3064545"/>
              <a:ext cx="10630" cy="14068"/>
            </a:xfrm>
            <a:custGeom>
              <a:avLst/>
              <a:gdLst/>
              <a:ahLst/>
              <a:cxnLst/>
              <a:rect l="l" t="t" r="r" b="b"/>
              <a:pathLst>
                <a:path w="334" h="442" extrusionOk="0">
                  <a:moveTo>
                    <a:pt x="167" y="1"/>
                  </a:moveTo>
                  <a:cubicBezTo>
                    <a:pt x="72" y="1"/>
                    <a:pt x="0" y="72"/>
                    <a:pt x="0" y="167"/>
                  </a:cubicBezTo>
                  <a:lnTo>
                    <a:pt x="0" y="286"/>
                  </a:lnTo>
                  <a:cubicBezTo>
                    <a:pt x="0" y="370"/>
                    <a:pt x="72" y="441"/>
                    <a:pt x="167" y="441"/>
                  </a:cubicBezTo>
                  <a:cubicBezTo>
                    <a:pt x="250" y="441"/>
                    <a:pt x="322" y="370"/>
                    <a:pt x="322" y="286"/>
                  </a:cubicBezTo>
                  <a:lnTo>
                    <a:pt x="322" y="167"/>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14131;p88">
              <a:extLst>
                <a:ext uri="{FF2B5EF4-FFF2-40B4-BE49-F238E27FC236}">
                  <a16:creationId xmlns:a16="http://schemas.microsoft.com/office/drawing/2014/main" id="{430C2CEE-E760-2945-D9C2-EDB01A55A679}"/>
                </a:ext>
              </a:extLst>
            </p:cNvPr>
            <p:cNvSpPr/>
            <p:nvPr/>
          </p:nvSpPr>
          <p:spPr>
            <a:xfrm>
              <a:off x="8003100" y="3046371"/>
              <a:ext cx="10630" cy="14418"/>
            </a:xfrm>
            <a:custGeom>
              <a:avLst/>
              <a:gdLst/>
              <a:ahLst/>
              <a:cxnLst/>
              <a:rect l="l" t="t" r="r" b="b"/>
              <a:pathLst>
                <a:path w="334" h="453" extrusionOk="0">
                  <a:moveTo>
                    <a:pt x="167" y="0"/>
                  </a:moveTo>
                  <a:cubicBezTo>
                    <a:pt x="72" y="0"/>
                    <a:pt x="0" y="71"/>
                    <a:pt x="0" y="167"/>
                  </a:cubicBezTo>
                  <a:lnTo>
                    <a:pt x="0" y="286"/>
                  </a:lnTo>
                  <a:cubicBezTo>
                    <a:pt x="0" y="369"/>
                    <a:pt x="72" y="452"/>
                    <a:pt x="167" y="452"/>
                  </a:cubicBezTo>
                  <a:cubicBezTo>
                    <a:pt x="250" y="452"/>
                    <a:pt x="322" y="369"/>
                    <a:pt x="322" y="286"/>
                  </a:cubicBezTo>
                  <a:lnTo>
                    <a:pt x="322" y="167"/>
                  </a:lnTo>
                  <a:cubicBezTo>
                    <a:pt x="334"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14132;p88">
              <a:extLst>
                <a:ext uri="{FF2B5EF4-FFF2-40B4-BE49-F238E27FC236}">
                  <a16:creationId xmlns:a16="http://schemas.microsoft.com/office/drawing/2014/main" id="{83CF3614-A4C5-BC35-CAD5-EE0FEE7A92CC}"/>
                </a:ext>
              </a:extLst>
            </p:cNvPr>
            <p:cNvSpPr/>
            <p:nvPr/>
          </p:nvSpPr>
          <p:spPr>
            <a:xfrm>
              <a:off x="8272519" y="3105093"/>
              <a:ext cx="10630" cy="14418"/>
            </a:xfrm>
            <a:custGeom>
              <a:avLst/>
              <a:gdLst/>
              <a:ahLst/>
              <a:cxnLst/>
              <a:rect l="l" t="t" r="r" b="b"/>
              <a:pathLst>
                <a:path w="334" h="453" extrusionOk="0">
                  <a:moveTo>
                    <a:pt x="167" y="0"/>
                  </a:moveTo>
                  <a:cubicBezTo>
                    <a:pt x="84" y="0"/>
                    <a:pt x="1" y="72"/>
                    <a:pt x="1" y="167"/>
                  </a:cubicBezTo>
                  <a:lnTo>
                    <a:pt x="1" y="286"/>
                  </a:lnTo>
                  <a:cubicBezTo>
                    <a:pt x="1" y="370"/>
                    <a:pt x="84" y="453"/>
                    <a:pt x="167" y="453"/>
                  </a:cubicBezTo>
                  <a:cubicBezTo>
                    <a:pt x="263" y="453"/>
                    <a:pt x="334" y="370"/>
                    <a:pt x="334" y="286"/>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14133;p88">
              <a:extLst>
                <a:ext uri="{FF2B5EF4-FFF2-40B4-BE49-F238E27FC236}">
                  <a16:creationId xmlns:a16="http://schemas.microsoft.com/office/drawing/2014/main" id="{C01D9F1C-7B1B-E75E-74EE-B7AE60D19960}"/>
                </a:ext>
              </a:extLst>
            </p:cNvPr>
            <p:cNvSpPr/>
            <p:nvPr/>
          </p:nvSpPr>
          <p:spPr>
            <a:xfrm>
              <a:off x="8272519" y="3123266"/>
              <a:ext cx="10630" cy="14068"/>
            </a:xfrm>
            <a:custGeom>
              <a:avLst/>
              <a:gdLst/>
              <a:ahLst/>
              <a:cxnLst/>
              <a:rect l="l" t="t" r="r" b="b"/>
              <a:pathLst>
                <a:path w="334" h="442" extrusionOk="0">
                  <a:moveTo>
                    <a:pt x="167" y="1"/>
                  </a:moveTo>
                  <a:cubicBezTo>
                    <a:pt x="84" y="1"/>
                    <a:pt x="1" y="72"/>
                    <a:pt x="1" y="168"/>
                  </a:cubicBezTo>
                  <a:lnTo>
                    <a:pt x="1" y="287"/>
                  </a:lnTo>
                  <a:cubicBezTo>
                    <a:pt x="1" y="370"/>
                    <a:pt x="84" y="442"/>
                    <a:pt x="167" y="442"/>
                  </a:cubicBezTo>
                  <a:cubicBezTo>
                    <a:pt x="263" y="442"/>
                    <a:pt x="334" y="370"/>
                    <a:pt x="334" y="287"/>
                  </a:cubicBezTo>
                  <a:lnTo>
                    <a:pt x="334" y="168"/>
                  </a:lnTo>
                  <a:cubicBezTo>
                    <a:pt x="334" y="72"/>
                    <a:pt x="26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14134;p88">
              <a:extLst>
                <a:ext uri="{FF2B5EF4-FFF2-40B4-BE49-F238E27FC236}">
                  <a16:creationId xmlns:a16="http://schemas.microsoft.com/office/drawing/2014/main" id="{096EB50B-3187-19D1-B5A7-B569D43E8A92}"/>
                </a:ext>
              </a:extLst>
            </p:cNvPr>
            <p:cNvSpPr/>
            <p:nvPr/>
          </p:nvSpPr>
          <p:spPr>
            <a:xfrm>
              <a:off x="7976174" y="2925108"/>
              <a:ext cx="334666" cy="334634"/>
            </a:xfrm>
            <a:custGeom>
              <a:avLst/>
              <a:gdLst/>
              <a:ahLst/>
              <a:cxnLst/>
              <a:rect l="l" t="t" r="r" b="b"/>
              <a:pathLst>
                <a:path w="10515" h="10514" extrusionOk="0">
                  <a:moveTo>
                    <a:pt x="5109" y="655"/>
                  </a:moveTo>
                  <a:lnTo>
                    <a:pt x="5109" y="2762"/>
                  </a:lnTo>
                  <a:lnTo>
                    <a:pt x="4704" y="2762"/>
                  </a:lnTo>
                  <a:lnTo>
                    <a:pt x="4704" y="655"/>
                  </a:lnTo>
                  <a:close/>
                  <a:moveTo>
                    <a:pt x="7549" y="655"/>
                  </a:moveTo>
                  <a:lnTo>
                    <a:pt x="7549" y="738"/>
                  </a:lnTo>
                  <a:lnTo>
                    <a:pt x="7549" y="750"/>
                  </a:lnTo>
                  <a:lnTo>
                    <a:pt x="7549" y="1584"/>
                  </a:lnTo>
                  <a:lnTo>
                    <a:pt x="7549" y="1774"/>
                  </a:lnTo>
                  <a:cubicBezTo>
                    <a:pt x="7442" y="1667"/>
                    <a:pt x="7311" y="1572"/>
                    <a:pt x="7157" y="1536"/>
                  </a:cubicBezTo>
                  <a:cubicBezTo>
                    <a:pt x="7122" y="1527"/>
                    <a:pt x="7085" y="1523"/>
                    <a:pt x="7048" y="1523"/>
                  </a:cubicBezTo>
                  <a:cubicBezTo>
                    <a:pt x="6935" y="1523"/>
                    <a:pt x="6818" y="1565"/>
                    <a:pt x="6728" y="1655"/>
                  </a:cubicBezTo>
                  <a:cubicBezTo>
                    <a:pt x="6716" y="1667"/>
                    <a:pt x="6371" y="1965"/>
                    <a:pt x="6811" y="2584"/>
                  </a:cubicBezTo>
                  <a:cubicBezTo>
                    <a:pt x="6859" y="2643"/>
                    <a:pt x="6907" y="2691"/>
                    <a:pt x="6918" y="2762"/>
                  </a:cubicBezTo>
                  <a:lnTo>
                    <a:pt x="5430" y="2762"/>
                  </a:lnTo>
                  <a:lnTo>
                    <a:pt x="5430" y="655"/>
                  </a:lnTo>
                  <a:close/>
                  <a:moveTo>
                    <a:pt x="2359" y="523"/>
                  </a:moveTo>
                  <a:cubicBezTo>
                    <a:pt x="2823" y="523"/>
                    <a:pt x="3485" y="630"/>
                    <a:pt x="3620" y="833"/>
                  </a:cubicBezTo>
                  <a:cubicBezTo>
                    <a:pt x="3644" y="881"/>
                    <a:pt x="3704" y="917"/>
                    <a:pt x="3763" y="917"/>
                  </a:cubicBezTo>
                  <a:lnTo>
                    <a:pt x="4359" y="917"/>
                  </a:lnTo>
                  <a:lnTo>
                    <a:pt x="4359" y="2500"/>
                  </a:lnTo>
                  <a:lnTo>
                    <a:pt x="3954" y="2500"/>
                  </a:lnTo>
                  <a:cubicBezTo>
                    <a:pt x="3894" y="2500"/>
                    <a:pt x="3847" y="2536"/>
                    <a:pt x="3823" y="2560"/>
                  </a:cubicBezTo>
                  <a:cubicBezTo>
                    <a:pt x="3466" y="3024"/>
                    <a:pt x="3275" y="3072"/>
                    <a:pt x="3037" y="3119"/>
                  </a:cubicBezTo>
                  <a:cubicBezTo>
                    <a:pt x="2858" y="3143"/>
                    <a:pt x="2644" y="3191"/>
                    <a:pt x="2358" y="3381"/>
                  </a:cubicBezTo>
                  <a:cubicBezTo>
                    <a:pt x="2174" y="3515"/>
                    <a:pt x="2037" y="3549"/>
                    <a:pt x="1955" y="3549"/>
                  </a:cubicBezTo>
                  <a:cubicBezTo>
                    <a:pt x="1921" y="3549"/>
                    <a:pt x="1896" y="3543"/>
                    <a:pt x="1882" y="3536"/>
                  </a:cubicBezTo>
                  <a:cubicBezTo>
                    <a:pt x="1846" y="3477"/>
                    <a:pt x="1846" y="3417"/>
                    <a:pt x="1846" y="3381"/>
                  </a:cubicBezTo>
                  <a:cubicBezTo>
                    <a:pt x="1882" y="3203"/>
                    <a:pt x="2168" y="3000"/>
                    <a:pt x="2346" y="2905"/>
                  </a:cubicBezTo>
                  <a:cubicBezTo>
                    <a:pt x="2442" y="2858"/>
                    <a:pt x="2466" y="2762"/>
                    <a:pt x="2430" y="2679"/>
                  </a:cubicBezTo>
                  <a:cubicBezTo>
                    <a:pt x="2394" y="2619"/>
                    <a:pt x="2335" y="2596"/>
                    <a:pt x="2263" y="2596"/>
                  </a:cubicBezTo>
                  <a:lnTo>
                    <a:pt x="715" y="2596"/>
                  </a:lnTo>
                  <a:cubicBezTo>
                    <a:pt x="644" y="2596"/>
                    <a:pt x="584" y="2536"/>
                    <a:pt x="584" y="2465"/>
                  </a:cubicBezTo>
                  <a:lnTo>
                    <a:pt x="584" y="2441"/>
                  </a:lnTo>
                  <a:cubicBezTo>
                    <a:pt x="584" y="2369"/>
                    <a:pt x="644" y="2310"/>
                    <a:pt x="715" y="2310"/>
                  </a:cubicBezTo>
                  <a:lnTo>
                    <a:pt x="2132" y="2310"/>
                  </a:lnTo>
                  <a:cubicBezTo>
                    <a:pt x="2215" y="2310"/>
                    <a:pt x="2287" y="2238"/>
                    <a:pt x="2287" y="2143"/>
                  </a:cubicBezTo>
                  <a:cubicBezTo>
                    <a:pt x="2287" y="2060"/>
                    <a:pt x="2215" y="1988"/>
                    <a:pt x="2132" y="1988"/>
                  </a:cubicBezTo>
                  <a:lnTo>
                    <a:pt x="715" y="1988"/>
                  </a:lnTo>
                  <a:lnTo>
                    <a:pt x="441" y="2012"/>
                  </a:lnTo>
                  <a:cubicBezTo>
                    <a:pt x="370" y="2012"/>
                    <a:pt x="310" y="1953"/>
                    <a:pt x="310" y="1881"/>
                  </a:cubicBezTo>
                  <a:lnTo>
                    <a:pt x="310" y="1869"/>
                  </a:lnTo>
                  <a:cubicBezTo>
                    <a:pt x="310" y="1786"/>
                    <a:pt x="370" y="1726"/>
                    <a:pt x="441" y="1726"/>
                  </a:cubicBezTo>
                  <a:lnTo>
                    <a:pt x="2156" y="1726"/>
                  </a:lnTo>
                  <a:cubicBezTo>
                    <a:pt x="2251" y="1726"/>
                    <a:pt x="2323" y="1655"/>
                    <a:pt x="2323" y="1572"/>
                  </a:cubicBezTo>
                  <a:cubicBezTo>
                    <a:pt x="2323" y="1476"/>
                    <a:pt x="2251" y="1405"/>
                    <a:pt x="2156" y="1405"/>
                  </a:cubicBezTo>
                  <a:lnTo>
                    <a:pt x="691" y="1405"/>
                  </a:lnTo>
                  <a:cubicBezTo>
                    <a:pt x="632" y="1393"/>
                    <a:pt x="596" y="1345"/>
                    <a:pt x="596" y="1286"/>
                  </a:cubicBezTo>
                  <a:lnTo>
                    <a:pt x="596" y="1274"/>
                  </a:lnTo>
                  <a:cubicBezTo>
                    <a:pt x="596" y="1191"/>
                    <a:pt x="656" y="1131"/>
                    <a:pt x="727" y="1131"/>
                  </a:cubicBezTo>
                  <a:lnTo>
                    <a:pt x="2156" y="1131"/>
                  </a:lnTo>
                  <a:cubicBezTo>
                    <a:pt x="2239" y="1131"/>
                    <a:pt x="2323" y="1060"/>
                    <a:pt x="2323" y="976"/>
                  </a:cubicBezTo>
                  <a:cubicBezTo>
                    <a:pt x="2323" y="881"/>
                    <a:pt x="2239" y="810"/>
                    <a:pt x="2156" y="810"/>
                  </a:cubicBezTo>
                  <a:lnTo>
                    <a:pt x="1442" y="810"/>
                  </a:lnTo>
                  <a:cubicBezTo>
                    <a:pt x="1370" y="810"/>
                    <a:pt x="1311" y="750"/>
                    <a:pt x="1311" y="679"/>
                  </a:cubicBezTo>
                  <a:lnTo>
                    <a:pt x="1311" y="655"/>
                  </a:lnTo>
                  <a:cubicBezTo>
                    <a:pt x="1311" y="583"/>
                    <a:pt x="1370" y="524"/>
                    <a:pt x="1442" y="524"/>
                  </a:cubicBezTo>
                  <a:lnTo>
                    <a:pt x="2287" y="524"/>
                  </a:lnTo>
                  <a:cubicBezTo>
                    <a:pt x="2310" y="523"/>
                    <a:pt x="2334" y="523"/>
                    <a:pt x="2359" y="523"/>
                  </a:cubicBezTo>
                  <a:close/>
                  <a:moveTo>
                    <a:pt x="8633" y="310"/>
                  </a:moveTo>
                  <a:cubicBezTo>
                    <a:pt x="8704" y="310"/>
                    <a:pt x="8764" y="369"/>
                    <a:pt x="8764" y="452"/>
                  </a:cubicBezTo>
                  <a:lnTo>
                    <a:pt x="8764" y="691"/>
                  </a:lnTo>
                  <a:lnTo>
                    <a:pt x="8764" y="726"/>
                  </a:lnTo>
                  <a:lnTo>
                    <a:pt x="8764" y="1107"/>
                  </a:lnTo>
                  <a:lnTo>
                    <a:pt x="8764" y="1131"/>
                  </a:lnTo>
                  <a:lnTo>
                    <a:pt x="8764" y="2155"/>
                  </a:lnTo>
                  <a:cubicBezTo>
                    <a:pt x="8764" y="2250"/>
                    <a:pt x="8835" y="2322"/>
                    <a:pt x="8931" y="2322"/>
                  </a:cubicBezTo>
                  <a:cubicBezTo>
                    <a:pt x="9014" y="2322"/>
                    <a:pt x="9085" y="2250"/>
                    <a:pt x="9085" y="2155"/>
                  </a:cubicBezTo>
                  <a:lnTo>
                    <a:pt x="9085" y="1012"/>
                  </a:lnTo>
                  <a:lnTo>
                    <a:pt x="9085" y="988"/>
                  </a:lnTo>
                  <a:lnTo>
                    <a:pt x="9085" y="953"/>
                  </a:lnTo>
                  <a:lnTo>
                    <a:pt x="9085" y="702"/>
                  </a:lnTo>
                  <a:cubicBezTo>
                    <a:pt x="9109" y="643"/>
                    <a:pt x="9145" y="595"/>
                    <a:pt x="9204" y="595"/>
                  </a:cubicBezTo>
                  <a:lnTo>
                    <a:pt x="9228" y="595"/>
                  </a:lnTo>
                  <a:cubicBezTo>
                    <a:pt x="9300" y="595"/>
                    <a:pt x="9359" y="655"/>
                    <a:pt x="9359" y="726"/>
                  </a:cubicBezTo>
                  <a:lnTo>
                    <a:pt x="9359" y="1322"/>
                  </a:lnTo>
                  <a:lnTo>
                    <a:pt x="9359" y="1441"/>
                  </a:lnTo>
                  <a:lnTo>
                    <a:pt x="9359" y="2155"/>
                  </a:lnTo>
                  <a:cubicBezTo>
                    <a:pt x="9359" y="2250"/>
                    <a:pt x="9431" y="2322"/>
                    <a:pt x="9526" y="2322"/>
                  </a:cubicBezTo>
                  <a:cubicBezTo>
                    <a:pt x="9609" y="2322"/>
                    <a:pt x="9681" y="2250"/>
                    <a:pt x="9681" y="2155"/>
                  </a:cubicBezTo>
                  <a:lnTo>
                    <a:pt x="9681" y="1441"/>
                  </a:lnTo>
                  <a:cubicBezTo>
                    <a:pt x="9681" y="1369"/>
                    <a:pt x="9740" y="1310"/>
                    <a:pt x="9824" y="1310"/>
                  </a:cubicBezTo>
                  <a:lnTo>
                    <a:pt x="9835" y="1310"/>
                  </a:lnTo>
                  <a:cubicBezTo>
                    <a:pt x="9907" y="1310"/>
                    <a:pt x="9966" y="1369"/>
                    <a:pt x="9966" y="1441"/>
                  </a:cubicBezTo>
                  <a:lnTo>
                    <a:pt x="9966" y="2298"/>
                  </a:lnTo>
                  <a:cubicBezTo>
                    <a:pt x="9978" y="2750"/>
                    <a:pt x="9883" y="3489"/>
                    <a:pt x="9657" y="3620"/>
                  </a:cubicBezTo>
                  <a:cubicBezTo>
                    <a:pt x="9609" y="3643"/>
                    <a:pt x="9585" y="3703"/>
                    <a:pt x="9585" y="3762"/>
                  </a:cubicBezTo>
                  <a:lnTo>
                    <a:pt x="9585" y="4358"/>
                  </a:lnTo>
                  <a:lnTo>
                    <a:pt x="7990" y="4358"/>
                  </a:lnTo>
                  <a:lnTo>
                    <a:pt x="7990" y="3965"/>
                  </a:lnTo>
                  <a:cubicBezTo>
                    <a:pt x="7990" y="3905"/>
                    <a:pt x="7954" y="3858"/>
                    <a:pt x="7930" y="3822"/>
                  </a:cubicBezTo>
                  <a:cubicBezTo>
                    <a:pt x="7466" y="3465"/>
                    <a:pt x="7419" y="3274"/>
                    <a:pt x="7383" y="3036"/>
                  </a:cubicBezTo>
                  <a:cubicBezTo>
                    <a:pt x="7347" y="2858"/>
                    <a:pt x="7299" y="2655"/>
                    <a:pt x="7109" y="2369"/>
                  </a:cubicBezTo>
                  <a:cubicBezTo>
                    <a:pt x="6918" y="2096"/>
                    <a:pt x="6930" y="1941"/>
                    <a:pt x="6966" y="1893"/>
                  </a:cubicBezTo>
                  <a:cubicBezTo>
                    <a:pt x="7026" y="1845"/>
                    <a:pt x="7085" y="1845"/>
                    <a:pt x="7109" y="1845"/>
                  </a:cubicBezTo>
                  <a:cubicBezTo>
                    <a:pt x="7288" y="1893"/>
                    <a:pt x="7502" y="2179"/>
                    <a:pt x="7585" y="2357"/>
                  </a:cubicBezTo>
                  <a:cubicBezTo>
                    <a:pt x="7603" y="2418"/>
                    <a:pt x="7658" y="2460"/>
                    <a:pt x="7718" y="2460"/>
                  </a:cubicBezTo>
                  <a:cubicBezTo>
                    <a:pt x="7741" y="2460"/>
                    <a:pt x="7765" y="2454"/>
                    <a:pt x="7788" y="2441"/>
                  </a:cubicBezTo>
                  <a:cubicBezTo>
                    <a:pt x="7847" y="2417"/>
                    <a:pt x="7871" y="2357"/>
                    <a:pt x="7871" y="2286"/>
                  </a:cubicBezTo>
                  <a:lnTo>
                    <a:pt x="7871" y="2262"/>
                  </a:lnTo>
                  <a:lnTo>
                    <a:pt x="7871" y="1584"/>
                  </a:lnTo>
                  <a:lnTo>
                    <a:pt x="7871" y="750"/>
                  </a:lnTo>
                  <a:lnTo>
                    <a:pt x="7871" y="726"/>
                  </a:lnTo>
                  <a:cubicBezTo>
                    <a:pt x="7871" y="655"/>
                    <a:pt x="7930" y="595"/>
                    <a:pt x="8002" y="595"/>
                  </a:cubicBezTo>
                  <a:lnTo>
                    <a:pt x="8014" y="595"/>
                  </a:lnTo>
                  <a:cubicBezTo>
                    <a:pt x="8097" y="595"/>
                    <a:pt x="8157" y="655"/>
                    <a:pt x="8157" y="726"/>
                  </a:cubicBezTo>
                  <a:lnTo>
                    <a:pt x="8157" y="2143"/>
                  </a:lnTo>
                  <a:cubicBezTo>
                    <a:pt x="8157" y="2238"/>
                    <a:pt x="8228" y="2310"/>
                    <a:pt x="8311" y="2310"/>
                  </a:cubicBezTo>
                  <a:cubicBezTo>
                    <a:pt x="8407" y="2310"/>
                    <a:pt x="8478" y="2238"/>
                    <a:pt x="8478" y="2143"/>
                  </a:cubicBezTo>
                  <a:lnTo>
                    <a:pt x="8478" y="726"/>
                  </a:lnTo>
                  <a:lnTo>
                    <a:pt x="8478" y="452"/>
                  </a:lnTo>
                  <a:cubicBezTo>
                    <a:pt x="8478" y="369"/>
                    <a:pt x="8538" y="310"/>
                    <a:pt x="8609" y="310"/>
                  </a:cubicBezTo>
                  <a:close/>
                  <a:moveTo>
                    <a:pt x="1763" y="2941"/>
                  </a:moveTo>
                  <a:cubicBezTo>
                    <a:pt x="1668" y="3036"/>
                    <a:pt x="1561" y="3179"/>
                    <a:pt x="1537" y="3322"/>
                  </a:cubicBezTo>
                  <a:cubicBezTo>
                    <a:pt x="1501" y="3477"/>
                    <a:pt x="1537" y="3631"/>
                    <a:pt x="1656" y="3750"/>
                  </a:cubicBezTo>
                  <a:cubicBezTo>
                    <a:pt x="1668" y="3774"/>
                    <a:pt x="1763" y="3881"/>
                    <a:pt x="1989" y="3881"/>
                  </a:cubicBezTo>
                  <a:cubicBezTo>
                    <a:pt x="2144" y="3881"/>
                    <a:pt x="2335" y="3834"/>
                    <a:pt x="2573" y="3667"/>
                  </a:cubicBezTo>
                  <a:cubicBezTo>
                    <a:pt x="2632" y="3620"/>
                    <a:pt x="2692" y="3572"/>
                    <a:pt x="2751" y="3560"/>
                  </a:cubicBezTo>
                  <a:lnTo>
                    <a:pt x="2751" y="5048"/>
                  </a:lnTo>
                  <a:lnTo>
                    <a:pt x="656" y="5048"/>
                  </a:lnTo>
                  <a:lnTo>
                    <a:pt x="656" y="2941"/>
                  </a:lnTo>
                  <a:close/>
                  <a:moveTo>
                    <a:pt x="9824" y="4703"/>
                  </a:moveTo>
                  <a:lnTo>
                    <a:pt x="9824" y="5108"/>
                  </a:lnTo>
                  <a:lnTo>
                    <a:pt x="7728" y="5108"/>
                  </a:lnTo>
                  <a:lnTo>
                    <a:pt x="7728" y="4703"/>
                  </a:lnTo>
                  <a:close/>
                  <a:moveTo>
                    <a:pt x="2751" y="5370"/>
                  </a:moveTo>
                  <a:lnTo>
                    <a:pt x="2751" y="5775"/>
                  </a:lnTo>
                  <a:lnTo>
                    <a:pt x="656" y="5775"/>
                  </a:lnTo>
                  <a:lnTo>
                    <a:pt x="656" y="5370"/>
                  </a:lnTo>
                  <a:close/>
                  <a:moveTo>
                    <a:pt x="4359" y="2858"/>
                  </a:moveTo>
                  <a:lnTo>
                    <a:pt x="4359" y="2917"/>
                  </a:lnTo>
                  <a:cubicBezTo>
                    <a:pt x="4359" y="3012"/>
                    <a:pt x="4430" y="3084"/>
                    <a:pt x="4525" y="3084"/>
                  </a:cubicBezTo>
                  <a:lnTo>
                    <a:pt x="7014" y="3084"/>
                  </a:lnTo>
                  <a:lnTo>
                    <a:pt x="7014" y="3096"/>
                  </a:lnTo>
                  <a:cubicBezTo>
                    <a:pt x="7049" y="3369"/>
                    <a:pt x="7109" y="3655"/>
                    <a:pt x="7621" y="4048"/>
                  </a:cubicBezTo>
                  <a:lnTo>
                    <a:pt x="7621" y="4370"/>
                  </a:lnTo>
                  <a:lnTo>
                    <a:pt x="7561" y="4370"/>
                  </a:lnTo>
                  <a:cubicBezTo>
                    <a:pt x="7466" y="4370"/>
                    <a:pt x="7395" y="4441"/>
                    <a:pt x="7395" y="4524"/>
                  </a:cubicBezTo>
                  <a:lnTo>
                    <a:pt x="7395" y="7013"/>
                  </a:lnTo>
                  <a:lnTo>
                    <a:pt x="7383" y="7013"/>
                  </a:lnTo>
                  <a:cubicBezTo>
                    <a:pt x="7109" y="7060"/>
                    <a:pt x="6823" y="7120"/>
                    <a:pt x="6430" y="7620"/>
                  </a:cubicBezTo>
                  <a:lnTo>
                    <a:pt x="6121" y="7620"/>
                  </a:lnTo>
                  <a:lnTo>
                    <a:pt x="6121" y="7560"/>
                  </a:lnTo>
                  <a:cubicBezTo>
                    <a:pt x="6121" y="7477"/>
                    <a:pt x="6037" y="7406"/>
                    <a:pt x="5954" y="7406"/>
                  </a:cubicBezTo>
                  <a:lnTo>
                    <a:pt x="3466" y="7406"/>
                  </a:lnTo>
                  <a:lnTo>
                    <a:pt x="3466" y="7382"/>
                  </a:lnTo>
                  <a:cubicBezTo>
                    <a:pt x="3418" y="7120"/>
                    <a:pt x="3358" y="6834"/>
                    <a:pt x="2858" y="6429"/>
                  </a:cubicBezTo>
                  <a:lnTo>
                    <a:pt x="2858" y="6120"/>
                  </a:lnTo>
                  <a:lnTo>
                    <a:pt x="2918" y="6120"/>
                  </a:lnTo>
                  <a:cubicBezTo>
                    <a:pt x="3001" y="6120"/>
                    <a:pt x="3085" y="6048"/>
                    <a:pt x="3085" y="5953"/>
                  </a:cubicBezTo>
                  <a:lnTo>
                    <a:pt x="3085" y="3477"/>
                  </a:lnTo>
                  <a:lnTo>
                    <a:pt x="3097" y="3477"/>
                  </a:lnTo>
                  <a:cubicBezTo>
                    <a:pt x="3358" y="3429"/>
                    <a:pt x="3644" y="3369"/>
                    <a:pt x="4049" y="2858"/>
                  </a:cubicBezTo>
                  <a:close/>
                  <a:moveTo>
                    <a:pt x="5787" y="7727"/>
                  </a:moveTo>
                  <a:lnTo>
                    <a:pt x="5787" y="9823"/>
                  </a:lnTo>
                  <a:lnTo>
                    <a:pt x="5383" y="9823"/>
                  </a:lnTo>
                  <a:lnTo>
                    <a:pt x="5383" y="7727"/>
                  </a:lnTo>
                  <a:close/>
                  <a:moveTo>
                    <a:pt x="8490" y="6933"/>
                  </a:moveTo>
                  <a:cubicBezTo>
                    <a:pt x="8530" y="6933"/>
                    <a:pt x="8558" y="6942"/>
                    <a:pt x="8573" y="6953"/>
                  </a:cubicBezTo>
                  <a:cubicBezTo>
                    <a:pt x="8621" y="7013"/>
                    <a:pt x="8621" y="7072"/>
                    <a:pt x="8621" y="7108"/>
                  </a:cubicBezTo>
                  <a:cubicBezTo>
                    <a:pt x="8573" y="7287"/>
                    <a:pt x="8288" y="7489"/>
                    <a:pt x="8109" y="7584"/>
                  </a:cubicBezTo>
                  <a:cubicBezTo>
                    <a:pt x="8026" y="7620"/>
                    <a:pt x="7990" y="7727"/>
                    <a:pt x="8038" y="7799"/>
                  </a:cubicBezTo>
                  <a:cubicBezTo>
                    <a:pt x="8061" y="7858"/>
                    <a:pt x="8121" y="7894"/>
                    <a:pt x="8204" y="7894"/>
                  </a:cubicBezTo>
                  <a:lnTo>
                    <a:pt x="9740" y="7894"/>
                  </a:lnTo>
                  <a:cubicBezTo>
                    <a:pt x="9824" y="7894"/>
                    <a:pt x="9883" y="7953"/>
                    <a:pt x="9883" y="8025"/>
                  </a:cubicBezTo>
                  <a:lnTo>
                    <a:pt x="9883" y="8037"/>
                  </a:lnTo>
                  <a:cubicBezTo>
                    <a:pt x="9883" y="8120"/>
                    <a:pt x="9824" y="8180"/>
                    <a:pt x="9740" y="8180"/>
                  </a:cubicBezTo>
                  <a:lnTo>
                    <a:pt x="8335" y="8180"/>
                  </a:lnTo>
                  <a:cubicBezTo>
                    <a:pt x="8240" y="8180"/>
                    <a:pt x="8169" y="8251"/>
                    <a:pt x="8169" y="8334"/>
                  </a:cubicBezTo>
                  <a:cubicBezTo>
                    <a:pt x="8169" y="8430"/>
                    <a:pt x="8240" y="8501"/>
                    <a:pt x="8335" y="8501"/>
                  </a:cubicBezTo>
                  <a:lnTo>
                    <a:pt x="10026" y="8501"/>
                  </a:lnTo>
                  <a:cubicBezTo>
                    <a:pt x="10034" y="8500"/>
                    <a:pt x="10043" y="8499"/>
                    <a:pt x="10051" y="8499"/>
                  </a:cubicBezTo>
                  <a:cubicBezTo>
                    <a:pt x="10121" y="8499"/>
                    <a:pt x="10169" y="8545"/>
                    <a:pt x="10169" y="8620"/>
                  </a:cubicBezTo>
                  <a:cubicBezTo>
                    <a:pt x="10169" y="8692"/>
                    <a:pt x="10097" y="8751"/>
                    <a:pt x="10026" y="8751"/>
                  </a:cubicBezTo>
                  <a:lnTo>
                    <a:pt x="8311" y="8751"/>
                  </a:lnTo>
                  <a:cubicBezTo>
                    <a:pt x="8228" y="8751"/>
                    <a:pt x="8157" y="8834"/>
                    <a:pt x="8157" y="8918"/>
                  </a:cubicBezTo>
                  <a:cubicBezTo>
                    <a:pt x="8157" y="9013"/>
                    <a:pt x="8228" y="9084"/>
                    <a:pt x="8311" y="9084"/>
                  </a:cubicBezTo>
                  <a:lnTo>
                    <a:pt x="9776" y="9084"/>
                  </a:lnTo>
                  <a:cubicBezTo>
                    <a:pt x="9835" y="9096"/>
                    <a:pt x="9883" y="9144"/>
                    <a:pt x="9883" y="9204"/>
                  </a:cubicBezTo>
                  <a:lnTo>
                    <a:pt x="9883" y="9215"/>
                  </a:lnTo>
                  <a:cubicBezTo>
                    <a:pt x="9883" y="9287"/>
                    <a:pt x="9824" y="9346"/>
                    <a:pt x="9752" y="9346"/>
                  </a:cubicBezTo>
                  <a:lnTo>
                    <a:pt x="8323" y="9346"/>
                  </a:lnTo>
                  <a:cubicBezTo>
                    <a:pt x="8228" y="9346"/>
                    <a:pt x="8157" y="9430"/>
                    <a:pt x="8157" y="9513"/>
                  </a:cubicBezTo>
                  <a:cubicBezTo>
                    <a:pt x="8157" y="9608"/>
                    <a:pt x="8228" y="9680"/>
                    <a:pt x="8323" y="9680"/>
                  </a:cubicBezTo>
                  <a:lnTo>
                    <a:pt x="9038" y="9680"/>
                  </a:lnTo>
                  <a:cubicBezTo>
                    <a:pt x="9109" y="9680"/>
                    <a:pt x="9169" y="9739"/>
                    <a:pt x="9169" y="9811"/>
                  </a:cubicBezTo>
                  <a:lnTo>
                    <a:pt x="9169" y="9823"/>
                  </a:lnTo>
                  <a:cubicBezTo>
                    <a:pt x="9169" y="9906"/>
                    <a:pt x="9109" y="9966"/>
                    <a:pt x="9038" y="9966"/>
                  </a:cubicBezTo>
                  <a:lnTo>
                    <a:pt x="8181" y="9966"/>
                  </a:lnTo>
                  <a:cubicBezTo>
                    <a:pt x="8151" y="9967"/>
                    <a:pt x="8120" y="9967"/>
                    <a:pt x="8088" y="9967"/>
                  </a:cubicBezTo>
                  <a:cubicBezTo>
                    <a:pt x="7740" y="9967"/>
                    <a:pt x="7288" y="9907"/>
                    <a:pt x="7026" y="9787"/>
                  </a:cubicBezTo>
                  <a:lnTo>
                    <a:pt x="7014" y="9763"/>
                  </a:lnTo>
                  <a:cubicBezTo>
                    <a:pt x="6978" y="9727"/>
                    <a:pt x="6930" y="9704"/>
                    <a:pt x="6895" y="9704"/>
                  </a:cubicBezTo>
                  <a:cubicBezTo>
                    <a:pt x="6871" y="9692"/>
                    <a:pt x="6859" y="9680"/>
                    <a:pt x="6847" y="9644"/>
                  </a:cubicBezTo>
                  <a:cubicBezTo>
                    <a:pt x="6811" y="9608"/>
                    <a:pt x="6752" y="9573"/>
                    <a:pt x="6692" y="9573"/>
                  </a:cubicBezTo>
                  <a:lnTo>
                    <a:pt x="6097" y="9573"/>
                  </a:lnTo>
                  <a:lnTo>
                    <a:pt x="6097" y="7977"/>
                  </a:lnTo>
                  <a:lnTo>
                    <a:pt x="6502" y="7977"/>
                  </a:lnTo>
                  <a:cubicBezTo>
                    <a:pt x="6561" y="7977"/>
                    <a:pt x="6609" y="7953"/>
                    <a:pt x="6633" y="7918"/>
                  </a:cubicBezTo>
                  <a:cubicBezTo>
                    <a:pt x="6990" y="7453"/>
                    <a:pt x="7192" y="7418"/>
                    <a:pt x="7430" y="7370"/>
                  </a:cubicBezTo>
                  <a:cubicBezTo>
                    <a:pt x="7609" y="7334"/>
                    <a:pt x="7811" y="7299"/>
                    <a:pt x="8097" y="7108"/>
                  </a:cubicBezTo>
                  <a:cubicBezTo>
                    <a:pt x="8274" y="6972"/>
                    <a:pt x="8407" y="6933"/>
                    <a:pt x="8490" y="6933"/>
                  </a:cubicBezTo>
                  <a:close/>
                  <a:moveTo>
                    <a:pt x="2501" y="6132"/>
                  </a:moveTo>
                  <a:lnTo>
                    <a:pt x="2501" y="6537"/>
                  </a:lnTo>
                  <a:cubicBezTo>
                    <a:pt x="2501" y="6596"/>
                    <a:pt x="2525" y="6644"/>
                    <a:pt x="2561" y="6668"/>
                  </a:cubicBezTo>
                  <a:cubicBezTo>
                    <a:pt x="3025" y="7025"/>
                    <a:pt x="3061" y="7227"/>
                    <a:pt x="3108" y="7465"/>
                  </a:cubicBezTo>
                  <a:cubicBezTo>
                    <a:pt x="3120" y="7501"/>
                    <a:pt x="3120" y="7560"/>
                    <a:pt x="3144" y="7608"/>
                  </a:cubicBezTo>
                  <a:cubicBezTo>
                    <a:pt x="3168" y="7763"/>
                    <a:pt x="3228" y="7918"/>
                    <a:pt x="3382" y="8120"/>
                  </a:cubicBezTo>
                  <a:cubicBezTo>
                    <a:pt x="3597" y="8382"/>
                    <a:pt x="3585" y="8537"/>
                    <a:pt x="3561" y="8596"/>
                  </a:cubicBezTo>
                  <a:cubicBezTo>
                    <a:pt x="3501" y="8632"/>
                    <a:pt x="3442" y="8632"/>
                    <a:pt x="3406" y="8632"/>
                  </a:cubicBezTo>
                  <a:cubicBezTo>
                    <a:pt x="3228" y="8596"/>
                    <a:pt x="3025" y="8311"/>
                    <a:pt x="2930" y="8132"/>
                  </a:cubicBezTo>
                  <a:cubicBezTo>
                    <a:pt x="2896" y="8064"/>
                    <a:pt x="2838" y="8033"/>
                    <a:pt x="2778" y="8033"/>
                  </a:cubicBezTo>
                  <a:cubicBezTo>
                    <a:pt x="2753" y="8033"/>
                    <a:pt x="2728" y="8038"/>
                    <a:pt x="2704" y="8049"/>
                  </a:cubicBezTo>
                  <a:cubicBezTo>
                    <a:pt x="2644" y="8084"/>
                    <a:pt x="2620" y="8144"/>
                    <a:pt x="2620" y="8215"/>
                  </a:cubicBezTo>
                  <a:lnTo>
                    <a:pt x="2620" y="8239"/>
                  </a:lnTo>
                  <a:lnTo>
                    <a:pt x="2620" y="8918"/>
                  </a:lnTo>
                  <a:lnTo>
                    <a:pt x="2620" y="9751"/>
                  </a:lnTo>
                  <a:lnTo>
                    <a:pt x="2620" y="9763"/>
                  </a:lnTo>
                  <a:cubicBezTo>
                    <a:pt x="2620" y="9846"/>
                    <a:pt x="2561" y="9906"/>
                    <a:pt x="2489" y="9906"/>
                  </a:cubicBezTo>
                  <a:lnTo>
                    <a:pt x="2466" y="9906"/>
                  </a:lnTo>
                  <a:cubicBezTo>
                    <a:pt x="2394" y="9906"/>
                    <a:pt x="2335" y="9846"/>
                    <a:pt x="2335" y="9763"/>
                  </a:cubicBezTo>
                  <a:lnTo>
                    <a:pt x="2335" y="8358"/>
                  </a:lnTo>
                  <a:cubicBezTo>
                    <a:pt x="2335" y="8263"/>
                    <a:pt x="2263" y="8191"/>
                    <a:pt x="2168" y="8191"/>
                  </a:cubicBezTo>
                  <a:cubicBezTo>
                    <a:pt x="2085" y="8191"/>
                    <a:pt x="2013" y="8263"/>
                    <a:pt x="2013" y="8358"/>
                  </a:cubicBezTo>
                  <a:lnTo>
                    <a:pt x="2013" y="9763"/>
                  </a:lnTo>
                  <a:lnTo>
                    <a:pt x="2013" y="10049"/>
                  </a:lnTo>
                  <a:cubicBezTo>
                    <a:pt x="2013" y="10120"/>
                    <a:pt x="1954" y="10180"/>
                    <a:pt x="1870" y="10180"/>
                  </a:cubicBezTo>
                  <a:lnTo>
                    <a:pt x="1858" y="10180"/>
                  </a:lnTo>
                  <a:cubicBezTo>
                    <a:pt x="1787" y="10180"/>
                    <a:pt x="1727" y="10120"/>
                    <a:pt x="1727" y="10049"/>
                  </a:cubicBezTo>
                  <a:lnTo>
                    <a:pt x="1727" y="9811"/>
                  </a:lnTo>
                  <a:lnTo>
                    <a:pt x="1727" y="9763"/>
                  </a:lnTo>
                  <a:lnTo>
                    <a:pt x="1727" y="9394"/>
                  </a:lnTo>
                  <a:lnTo>
                    <a:pt x="1727" y="9370"/>
                  </a:lnTo>
                  <a:lnTo>
                    <a:pt x="1727" y="8334"/>
                  </a:lnTo>
                  <a:cubicBezTo>
                    <a:pt x="1727" y="8251"/>
                    <a:pt x="1656" y="8180"/>
                    <a:pt x="1561" y="8180"/>
                  </a:cubicBezTo>
                  <a:cubicBezTo>
                    <a:pt x="1477" y="8180"/>
                    <a:pt x="1394" y="8251"/>
                    <a:pt x="1394" y="8334"/>
                  </a:cubicBezTo>
                  <a:lnTo>
                    <a:pt x="1394" y="9489"/>
                  </a:lnTo>
                  <a:lnTo>
                    <a:pt x="1394" y="9513"/>
                  </a:lnTo>
                  <a:lnTo>
                    <a:pt x="1394" y="9549"/>
                  </a:lnTo>
                  <a:lnTo>
                    <a:pt x="1394" y="9799"/>
                  </a:lnTo>
                  <a:cubicBezTo>
                    <a:pt x="1382" y="9858"/>
                    <a:pt x="1334" y="9906"/>
                    <a:pt x="1275" y="9906"/>
                  </a:cubicBezTo>
                  <a:lnTo>
                    <a:pt x="1263" y="9906"/>
                  </a:lnTo>
                  <a:cubicBezTo>
                    <a:pt x="1192" y="9906"/>
                    <a:pt x="1132" y="9846"/>
                    <a:pt x="1132" y="9763"/>
                  </a:cubicBezTo>
                  <a:lnTo>
                    <a:pt x="1132" y="9168"/>
                  </a:lnTo>
                  <a:lnTo>
                    <a:pt x="1132" y="9049"/>
                  </a:lnTo>
                  <a:lnTo>
                    <a:pt x="1132" y="8334"/>
                  </a:lnTo>
                  <a:cubicBezTo>
                    <a:pt x="1132" y="8251"/>
                    <a:pt x="1061" y="8180"/>
                    <a:pt x="965" y="8180"/>
                  </a:cubicBezTo>
                  <a:cubicBezTo>
                    <a:pt x="882" y="8180"/>
                    <a:pt x="799" y="8251"/>
                    <a:pt x="799" y="8334"/>
                  </a:cubicBezTo>
                  <a:lnTo>
                    <a:pt x="799" y="9049"/>
                  </a:lnTo>
                  <a:cubicBezTo>
                    <a:pt x="799" y="9132"/>
                    <a:pt x="739" y="9192"/>
                    <a:pt x="668" y="9192"/>
                  </a:cubicBezTo>
                  <a:lnTo>
                    <a:pt x="656" y="9192"/>
                  </a:lnTo>
                  <a:cubicBezTo>
                    <a:pt x="584" y="9192"/>
                    <a:pt x="525" y="9132"/>
                    <a:pt x="525" y="9049"/>
                  </a:cubicBezTo>
                  <a:lnTo>
                    <a:pt x="525" y="8203"/>
                  </a:lnTo>
                  <a:cubicBezTo>
                    <a:pt x="501" y="7739"/>
                    <a:pt x="608" y="7013"/>
                    <a:pt x="834" y="6882"/>
                  </a:cubicBezTo>
                  <a:cubicBezTo>
                    <a:pt x="882" y="6846"/>
                    <a:pt x="906" y="6787"/>
                    <a:pt x="906" y="6727"/>
                  </a:cubicBezTo>
                  <a:lnTo>
                    <a:pt x="906" y="6132"/>
                  </a:lnTo>
                  <a:close/>
                  <a:moveTo>
                    <a:pt x="8621" y="0"/>
                  </a:moveTo>
                  <a:cubicBezTo>
                    <a:pt x="8407" y="0"/>
                    <a:pt x="8240" y="143"/>
                    <a:pt x="8181" y="321"/>
                  </a:cubicBezTo>
                  <a:cubicBezTo>
                    <a:pt x="8145" y="298"/>
                    <a:pt x="8085" y="286"/>
                    <a:pt x="8038" y="286"/>
                  </a:cubicBezTo>
                  <a:lnTo>
                    <a:pt x="8026" y="286"/>
                  </a:lnTo>
                  <a:cubicBezTo>
                    <a:pt x="7942" y="286"/>
                    <a:pt x="7859" y="298"/>
                    <a:pt x="7800" y="345"/>
                  </a:cubicBezTo>
                  <a:lnTo>
                    <a:pt x="4549" y="345"/>
                  </a:lnTo>
                  <a:cubicBezTo>
                    <a:pt x="4466" y="345"/>
                    <a:pt x="4394" y="417"/>
                    <a:pt x="4394" y="512"/>
                  </a:cubicBezTo>
                  <a:lnTo>
                    <a:pt x="4394" y="619"/>
                  </a:lnTo>
                  <a:lnTo>
                    <a:pt x="3870" y="619"/>
                  </a:lnTo>
                  <a:cubicBezTo>
                    <a:pt x="3704" y="441"/>
                    <a:pt x="3418" y="321"/>
                    <a:pt x="2977" y="262"/>
                  </a:cubicBezTo>
                  <a:cubicBezTo>
                    <a:pt x="2632" y="214"/>
                    <a:pt x="2335" y="214"/>
                    <a:pt x="2311" y="214"/>
                  </a:cubicBezTo>
                  <a:lnTo>
                    <a:pt x="1453" y="214"/>
                  </a:lnTo>
                  <a:cubicBezTo>
                    <a:pt x="1203" y="214"/>
                    <a:pt x="1001" y="417"/>
                    <a:pt x="1001" y="679"/>
                  </a:cubicBezTo>
                  <a:lnTo>
                    <a:pt x="1001" y="691"/>
                  </a:lnTo>
                  <a:cubicBezTo>
                    <a:pt x="1001" y="738"/>
                    <a:pt x="1001" y="774"/>
                    <a:pt x="1013" y="822"/>
                  </a:cubicBezTo>
                  <a:lnTo>
                    <a:pt x="739" y="822"/>
                  </a:lnTo>
                  <a:cubicBezTo>
                    <a:pt x="489" y="822"/>
                    <a:pt x="287" y="1036"/>
                    <a:pt x="287" y="1286"/>
                  </a:cubicBezTo>
                  <a:lnTo>
                    <a:pt x="287" y="1298"/>
                  </a:lnTo>
                  <a:cubicBezTo>
                    <a:pt x="287" y="1357"/>
                    <a:pt x="299" y="1405"/>
                    <a:pt x="310" y="1453"/>
                  </a:cubicBezTo>
                  <a:cubicBezTo>
                    <a:pt x="132" y="1512"/>
                    <a:pt x="1" y="1691"/>
                    <a:pt x="1" y="1881"/>
                  </a:cubicBezTo>
                  <a:lnTo>
                    <a:pt x="1" y="1893"/>
                  </a:lnTo>
                  <a:cubicBezTo>
                    <a:pt x="1" y="2107"/>
                    <a:pt x="132" y="2262"/>
                    <a:pt x="310" y="2322"/>
                  </a:cubicBezTo>
                  <a:cubicBezTo>
                    <a:pt x="299" y="2369"/>
                    <a:pt x="287" y="2429"/>
                    <a:pt x="287" y="2477"/>
                  </a:cubicBezTo>
                  <a:lnTo>
                    <a:pt x="287" y="2488"/>
                  </a:lnTo>
                  <a:cubicBezTo>
                    <a:pt x="287" y="2560"/>
                    <a:pt x="299" y="2655"/>
                    <a:pt x="346" y="2715"/>
                  </a:cubicBezTo>
                  <a:lnTo>
                    <a:pt x="346" y="5953"/>
                  </a:lnTo>
                  <a:cubicBezTo>
                    <a:pt x="346" y="6048"/>
                    <a:pt x="418" y="6120"/>
                    <a:pt x="501" y="6120"/>
                  </a:cubicBezTo>
                  <a:lnTo>
                    <a:pt x="608" y="6120"/>
                  </a:lnTo>
                  <a:lnTo>
                    <a:pt x="608" y="6644"/>
                  </a:lnTo>
                  <a:cubicBezTo>
                    <a:pt x="430" y="6810"/>
                    <a:pt x="310" y="7084"/>
                    <a:pt x="251" y="7537"/>
                  </a:cubicBezTo>
                  <a:cubicBezTo>
                    <a:pt x="203" y="7882"/>
                    <a:pt x="203" y="8180"/>
                    <a:pt x="203" y="8203"/>
                  </a:cubicBezTo>
                  <a:lnTo>
                    <a:pt x="203" y="9049"/>
                  </a:lnTo>
                  <a:cubicBezTo>
                    <a:pt x="203" y="9311"/>
                    <a:pt x="418" y="9513"/>
                    <a:pt x="668" y="9513"/>
                  </a:cubicBezTo>
                  <a:lnTo>
                    <a:pt x="680" y="9513"/>
                  </a:lnTo>
                  <a:cubicBezTo>
                    <a:pt x="727" y="9513"/>
                    <a:pt x="775" y="9513"/>
                    <a:pt x="822" y="9501"/>
                  </a:cubicBezTo>
                  <a:lnTo>
                    <a:pt x="822" y="9763"/>
                  </a:lnTo>
                  <a:cubicBezTo>
                    <a:pt x="822" y="10025"/>
                    <a:pt x="1025" y="10227"/>
                    <a:pt x="1275" y="10227"/>
                  </a:cubicBezTo>
                  <a:lnTo>
                    <a:pt x="1299" y="10227"/>
                  </a:lnTo>
                  <a:cubicBezTo>
                    <a:pt x="1358" y="10227"/>
                    <a:pt x="1394" y="10216"/>
                    <a:pt x="1442" y="10204"/>
                  </a:cubicBezTo>
                  <a:cubicBezTo>
                    <a:pt x="1501" y="10382"/>
                    <a:pt x="1680" y="10513"/>
                    <a:pt x="1870" y="10513"/>
                  </a:cubicBezTo>
                  <a:lnTo>
                    <a:pt x="1894" y="10513"/>
                  </a:lnTo>
                  <a:cubicBezTo>
                    <a:pt x="2096" y="10513"/>
                    <a:pt x="2263" y="10382"/>
                    <a:pt x="2323" y="10204"/>
                  </a:cubicBezTo>
                  <a:cubicBezTo>
                    <a:pt x="2370" y="10216"/>
                    <a:pt x="2430" y="10227"/>
                    <a:pt x="2466" y="10227"/>
                  </a:cubicBezTo>
                  <a:lnTo>
                    <a:pt x="2489" y="10227"/>
                  </a:lnTo>
                  <a:cubicBezTo>
                    <a:pt x="2561" y="10227"/>
                    <a:pt x="2644" y="10216"/>
                    <a:pt x="2704" y="10168"/>
                  </a:cubicBezTo>
                  <a:lnTo>
                    <a:pt x="3323" y="10168"/>
                  </a:lnTo>
                  <a:cubicBezTo>
                    <a:pt x="3406" y="10168"/>
                    <a:pt x="3478" y="10096"/>
                    <a:pt x="3478" y="10001"/>
                  </a:cubicBezTo>
                  <a:cubicBezTo>
                    <a:pt x="3478" y="9918"/>
                    <a:pt x="3406" y="9846"/>
                    <a:pt x="3323" y="9846"/>
                  </a:cubicBezTo>
                  <a:lnTo>
                    <a:pt x="2942" y="9846"/>
                  </a:lnTo>
                  <a:lnTo>
                    <a:pt x="2942" y="9763"/>
                  </a:lnTo>
                  <a:lnTo>
                    <a:pt x="2942" y="9751"/>
                  </a:lnTo>
                  <a:lnTo>
                    <a:pt x="2942" y="8918"/>
                  </a:lnTo>
                  <a:lnTo>
                    <a:pt x="2942" y="8727"/>
                  </a:lnTo>
                  <a:cubicBezTo>
                    <a:pt x="3049" y="8834"/>
                    <a:pt x="3180" y="8930"/>
                    <a:pt x="3335" y="8965"/>
                  </a:cubicBezTo>
                  <a:cubicBezTo>
                    <a:pt x="3358" y="8977"/>
                    <a:pt x="3406" y="8977"/>
                    <a:pt x="3442" y="8977"/>
                  </a:cubicBezTo>
                  <a:cubicBezTo>
                    <a:pt x="3561" y="8977"/>
                    <a:pt x="3656" y="8930"/>
                    <a:pt x="3763" y="8858"/>
                  </a:cubicBezTo>
                  <a:cubicBezTo>
                    <a:pt x="3775" y="8846"/>
                    <a:pt x="4120" y="8549"/>
                    <a:pt x="3680" y="7941"/>
                  </a:cubicBezTo>
                  <a:cubicBezTo>
                    <a:pt x="3632" y="7882"/>
                    <a:pt x="3585" y="7822"/>
                    <a:pt x="3573" y="7763"/>
                  </a:cubicBezTo>
                  <a:lnTo>
                    <a:pt x="5061" y="7763"/>
                  </a:lnTo>
                  <a:lnTo>
                    <a:pt x="5061" y="9858"/>
                  </a:lnTo>
                  <a:lnTo>
                    <a:pt x="3835" y="9858"/>
                  </a:lnTo>
                  <a:cubicBezTo>
                    <a:pt x="3751" y="9858"/>
                    <a:pt x="3680" y="9930"/>
                    <a:pt x="3680" y="10025"/>
                  </a:cubicBezTo>
                  <a:cubicBezTo>
                    <a:pt x="3680" y="10108"/>
                    <a:pt x="3751" y="10180"/>
                    <a:pt x="3835" y="10180"/>
                  </a:cubicBezTo>
                  <a:lnTo>
                    <a:pt x="5966" y="10180"/>
                  </a:lnTo>
                  <a:cubicBezTo>
                    <a:pt x="6061" y="10180"/>
                    <a:pt x="6133" y="10108"/>
                    <a:pt x="6133" y="10025"/>
                  </a:cubicBezTo>
                  <a:lnTo>
                    <a:pt x="6133" y="9918"/>
                  </a:lnTo>
                  <a:lnTo>
                    <a:pt x="6657" y="9918"/>
                  </a:lnTo>
                  <a:cubicBezTo>
                    <a:pt x="6811" y="10096"/>
                    <a:pt x="7097" y="10216"/>
                    <a:pt x="7549" y="10275"/>
                  </a:cubicBezTo>
                  <a:cubicBezTo>
                    <a:pt x="7811" y="10323"/>
                    <a:pt x="8061" y="10323"/>
                    <a:pt x="8169" y="10323"/>
                  </a:cubicBezTo>
                  <a:lnTo>
                    <a:pt x="9062" y="10323"/>
                  </a:lnTo>
                  <a:cubicBezTo>
                    <a:pt x="9312" y="10323"/>
                    <a:pt x="9526" y="10108"/>
                    <a:pt x="9526" y="9858"/>
                  </a:cubicBezTo>
                  <a:lnTo>
                    <a:pt x="9526" y="9846"/>
                  </a:lnTo>
                  <a:cubicBezTo>
                    <a:pt x="9526" y="9799"/>
                    <a:pt x="9526" y="9751"/>
                    <a:pt x="9514" y="9704"/>
                  </a:cubicBezTo>
                  <a:lnTo>
                    <a:pt x="9776" y="9704"/>
                  </a:lnTo>
                  <a:cubicBezTo>
                    <a:pt x="10026" y="9704"/>
                    <a:pt x="10240" y="9501"/>
                    <a:pt x="10240" y="9251"/>
                  </a:cubicBezTo>
                  <a:lnTo>
                    <a:pt x="10240" y="9227"/>
                  </a:lnTo>
                  <a:cubicBezTo>
                    <a:pt x="10240" y="9168"/>
                    <a:pt x="10228" y="9132"/>
                    <a:pt x="10205" y="9084"/>
                  </a:cubicBezTo>
                  <a:cubicBezTo>
                    <a:pt x="10383" y="9025"/>
                    <a:pt x="10514" y="8846"/>
                    <a:pt x="10514" y="8656"/>
                  </a:cubicBezTo>
                  <a:lnTo>
                    <a:pt x="10514" y="8632"/>
                  </a:lnTo>
                  <a:cubicBezTo>
                    <a:pt x="10502" y="8418"/>
                    <a:pt x="10371" y="8239"/>
                    <a:pt x="10193" y="8180"/>
                  </a:cubicBezTo>
                  <a:cubicBezTo>
                    <a:pt x="10205" y="8132"/>
                    <a:pt x="10228" y="8072"/>
                    <a:pt x="10228" y="8025"/>
                  </a:cubicBezTo>
                  <a:lnTo>
                    <a:pt x="10228" y="8013"/>
                  </a:lnTo>
                  <a:cubicBezTo>
                    <a:pt x="10228" y="7941"/>
                    <a:pt x="10205" y="7846"/>
                    <a:pt x="10169" y="7787"/>
                  </a:cubicBezTo>
                  <a:lnTo>
                    <a:pt x="10169" y="6263"/>
                  </a:lnTo>
                  <a:cubicBezTo>
                    <a:pt x="10169" y="6179"/>
                    <a:pt x="10086" y="6108"/>
                    <a:pt x="10002" y="6108"/>
                  </a:cubicBezTo>
                  <a:cubicBezTo>
                    <a:pt x="9907" y="6108"/>
                    <a:pt x="9835" y="6179"/>
                    <a:pt x="9835" y="6263"/>
                  </a:cubicBezTo>
                  <a:lnTo>
                    <a:pt x="9835" y="7560"/>
                  </a:lnTo>
                  <a:lnTo>
                    <a:pt x="8716" y="7560"/>
                  </a:lnTo>
                  <a:cubicBezTo>
                    <a:pt x="8823" y="7453"/>
                    <a:pt x="8931" y="7322"/>
                    <a:pt x="8954" y="7179"/>
                  </a:cubicBezTo>
                  <a:cubicBezTo>
                    <a:pt x="8990" y="7025"/>
                    <a:pt x="8954" y="6858"/>
                    <a:pt x="8835" y="6751"/>
                  </a:cubicBezTo>
                  <a:cubicBezTo>
                    <a:pt x="8828" y="6736"/>
                    <a:pt x="8715" y="6608"/>
                    <a:pt x="8492" y="6608"/>
                  </a:cubicBezTo>
                  <a:cubicBezTo>
                    <a:pt x="8347" y="6608"/>
                    <a:pt x="8157" y="6661"/>
                    <a:pt x="7919" y="6834"/>
                  </a:cubicBezTo>
                  <a:cubicBezTo>
                    <a:pt x="7859" y="6882"/>
                    <a:pt x="7800" y="6929"/>
                    <a:pt x="7740" y="6941"/>
                  </a:cubicBezTo>
                  <a:lnTo>
                    <a:pt x="7740" y="5453"/>
                  </a:lnTo>
                  <a:lnTo>
                    <a:pt x="9835" y="5453"/>
                  </a:lnTo>
                  <a:lnTo>
                    <a:pt x="9835" y="5703"/>
                  </a:lnTo>
                  <a:cubicBezTo>
                    <a:pt x="9835" y="5798"/>
                    <a:pt x="9907" y="5870"/>
                    <a:pt x="10002" y="5870"/>
                  </a:cubicBezTo>
                  <a:cubicBezTo>
                    <a:pt x="10086" y="5870"/>
                    <a:pt x="10169" y="5798"/>
                    <a:pt x="10169" y="5703"/>
                  </a:cubicBezTo>
                  <a:lnTo>
                    <a:pt x="10169" y="4560"/>
                  </a:lnTo>
                  <a:cubicBezTo>
                    <a:pt x="10169" y="4465"/>
                    <a:pt x="10086" y="4393"/>
                    <a:pt x="10002" y="4393"/>
                  </a:cubicBezTo>
                  <a:lnTo>
                    <a:pt x="9895" y="4393"/>
                  </a:lnTo>
                  <a:lnTo>
                    <a:pt x="9895" y="3870"/>
                  </a:lnTo>
                  <a:cubicBezTo>
                    <a:pt x="10074" y="3715"/>
                    <a:pt x="10193" y="3429"/>
                    <a:pt x="10252" y="2977"/>
                  </a:cubicBezTo>
                  <a:cubicBezTo>
                    <a:pt x="10300" y="2643"/>
                    <a:pt x="10300" y="2346"/>
                    <a:pt x="10300" y="2310"/>
                  </a:cubicBezTo>
                  <a:lnTo>
                    <a:pt x="10300" y="1464"/>
                  </a:lnTo>
                  <a:cubicBezTo>
                    <a:pt x="10300" y="1203"/>
                    <a:pt x="10086" y="1000"/>
                    <a:pt x="9835" y="1000"/>
                  </a:cubicBezTo>
                  <a:lnTo>
                    <a:pt x="9824" y="1000"/>
                  </a:lnTo>
                  <a:cubicBezTo>
                    <a:pt x="9776" y="1000"/>
                    <a:pt x="9728" y="1000"/>
                    <a:pt x="9693" y="1012"/>
                  </a:cubicBezTo>
                  <a:lnTo>
                    <a:pt x="9693" y="750"/>
                  </a:lnTo>
                  <a:cubicBezTo>
                    <a:pt x="9693" y="500"/>
                    <a:pt x="9478" y="286"/>
                    <a:pt x="9228" y="286"/>
                  </a:cubicBezTo>
                  <a:lnTo>
                    <a:pt x="9216" y="286"/>
                  </a:lnTo>
                  <a:cubicBezTo>
                    <a:pt x="9157" y="286"/>
                    <a:pt x="9109" y="298"/>
                    <a:pt x="9062" y="321"/>
                  </a:cubicBezTo>
                  <a:cubicBezTo>
                    <a:pt x="9002" y="143"/>
                    <a:pt x="8823" y="0"/>
                    <a:pt x="86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14135;p88">
              <a:extLst>
                <a:ext uri="{FF2B5EF4-FFF2-40B4-BE49-F238E27FC236}">
                  <a16:creationId xmlns:a16="http://schemas.microsoft.com/office/drawing/2014/main" id="{B44B6444-5123-20D9-793B-B95EDF7D75AB}"/>
                </a:ext>
              </a:extLst>
            </p:cNvPr>
            <p:cNvSpPr/>
            <p:nvPr/>
          </p:nvSpPr>
          <p:spPr>
            <a:xfrm>
              <a:off x="8116024" y="3221804"/>
              <a:ext cx="14036" cy="10280"/>
            </a:xfrm>
            <a:custGeom>
              <a:avLst/>
              <a:gdLst/>
              <a:ahLst/>
              <a:cxnLst/>
              <a:rect l="l" t="t" r="r" b="b"/>
              <a:pathLst>
                <a:path w="441" h="323" extrusionOk="0">
                  <a:moveTo>
                    <a:pt x="155" y="1"/>
                  </a:moveTo>
                  <a:cubicBezTo>
                    <a:pt x="72" y="1"/>
                    <a:pt x="0" y="72"/>
                    <a:pt x="0" y="167"/>
                  </a:cubicBezTo>
                  <a:cubicBezTo>
                    <a:pt x="0" y="251"/>
                    <a:pt x="72" y="322"/>
                    <a:pt x="155" y="322"/>
                  </a:cubicBezTo>
                  <a:lnTo>
                    <a:pt x="274" y="322"/>
                  </a:lnTo>
                  <a:cubicBezTo>
                    <a:pt x="369" y="322"/>
                    <a:pt x="441" y="251"/>
                    <a:pt x="441" y="167"/>
                  </a:cubicBezTo>
                  <a:cubicBezTo>
                    <a:pt x="441" y="72"/>
                    <a:pt x="369" y="1"/>
                    <a:pt x="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14136;p88">
              <a:extLst>
                <a:ext uri="{FF2B5EF4-FFF2-40B4-BE49-F238E27FC236}">
                  <a16:creationId xmlns:a16="http://schemas.microsoft.com/office/drawing/2014/main" id="{FBACFA05-DE1A-95C1-46E0-086B5B9F40B6}"/>
                </a:ext>
              </a:extLst>
            </p:cNvPr>
            <p:cNvSpPr/>
            <p:nvPr/>
          </p:nvSpPr>
          <p:spPr>
            <a:xfrm>
              <a:off x="8097818" y="3221804"/>
              <a:ext cx="14068" cy="10280"/>
            </a:xfrm>
            <a:custGeom>
              <a:avLst/>
              <a:gdLst/>
              <a:ahLst/>
              <a:cxnLst/>
              <a:rect l="l" t="t" r="r" b="b"/>
              <a:pathLst>
                <a:path w="442" h="323" extrusionOk="0">
                  <a:moveTo>
                    <a:pt x="168" y="1"/>
                  </a:moveTo>
                  <a:cubicBezTo>
                    <a:pt x="72" y="1"/>
                    <a:pt x="1" y="72"/>
                    <a:pt x="1" y="167"/>
                  </a:cubicBezTo>
                  <a:cubicBezTo>
                    <a:pt x="1" y="251"/>
                    <a:pt x="72" y="322"/>
                    <a:pt x="168" y="322"/>
                  </a:cubicBezTo>
                  <a:lnTo>
                    <a:pt x="287" y="322"/>
                  </a:lnTo>
                  <a:cubicBezTo>
                    <a:pt x="370" y="322"/>
                    <a:pt x="441" y="251"/>
                    <a:pt x="441" y="167"/>
                  </a:cubicBezTo>
                  <a:cubicBezTo>
                    <a:pt x="441" y="72"/>
                    <a:pt x="370" y="1"/>
                    <a:pt x="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14137;p88">
              <a:extLst>
                <a:ext uri="{FF2B5EF4-FFF2-40B4-BE49-F238E27FC236}">
                  <a16:creationId xmlns:a16="http://schemas.microsoft.com/office/drawing/2014/main" id="{14CCAEF7-0579-3897-4B76-B8AAB15A2CBB}"/>
                </a:ext>
              </a:extLst>
            </p:cNvPr>
            <p:cNvSpPr/>
            <p:nvPr/>
          </p:nvSpPr>
          <p:spPr>
            <a:xfrm>
              <a:off x="8156190" y="2951621"/>
              <a:ext cx="14036" cy="10630"/>
            </a:xfrm>
            <a:custGeom>
              <a:avLst/>
              <a:gdLst/>
              <a:ahLst/>
              <a:cxnLst/>
              <a:rect l="l" t="t" r="r" b="b"/>
              <a:pathLst>
                <a:path w="441" h="334" extrusionOk="0">
                  <a:moveTo>
                    <a:pt x="167" y="0"/>
                  </a:moveTo>
                  <a:cubicBezTo>
                    <a:pt x="72" y="0"/>
                    <a:pt x="0" y="72"/>
                    <a:pt x="0" y="167"/>
                  </a:cubicBezTo>
                  <a:cubicBezTo>
                    <a:pt x="0" y="262"/>
                    <a:pt x="72" y="334"/>
                    <a:pt x="167" y="334"/>
                  </a:cubicBezTo>
                  <a:lnTo>
                    <a:pt x="286" y="334"/>
                  </a:lnTo>
                  <a:cubicBezTo>
                    <a:pt x="369" y="334"/>
                    <a:pt x="441" y="262"/>
                    <a:pt x="441" y="167"/>
                  </a:cubicBezTo>
                  <a:cubicBezTo>
                    <a:pt x="441" y="72"/>
                    <a:pt x="369" y="0"/>
                    <a:pt x="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14138;p88">
              <a:extLst>
                <a:ext uri="{FF2B5EF4-FFF2-40B4-BE49-F238E27FC236}">
                  <a16:creationId xmlns:a16="http://schemas.microsoft.com/office/drawing/2014/main" id="{6445B6C7-0D36-F8A2-18A9-DA802C421455}"/>
                </a:ext>
              </a:extLst>
            </p:cNvPr>
            <p:cNvSpPr/>
            <p:nvPr/>
          </p:nvSpPr>
          <p:spPr>
            <a:xfrm>
              <a:off x="8173982" y="2952385"/>
              <a:ext cx="14450" cy="10248"/>
            </a:xfrm>
            <a:custGeom>
              <a:avLst/>
              <a:gdLst/>
              <a:ahLst/>
              <a:cxnLst/>
              <a:rect l="l" t="t" r="r" b="b"/>
              <a:pathLst>
                <a:path w="454" h="322" extrusionOk="0">
                  <a:moveTo>
                    <a:pt x="168" y="0"/>
                  </a:moveTo>
                  <a:cubicBezTo>
                    <a:pt x="84" y="0"/>
                    <a:pt x="1" y="72"/>
                    <a:pt x="1" y="155"/>
                  </a:cubicBezTo>
                  <a:cubicBezTo>
                    <a:pt x="1" y="250"/>
                    <a:pt x="84" y="322"/>
                    <a:pt x="168" y="322"/>
                  </a:cubicBezTo>
                  <a:lnTo>
                    <a:pt x="287" y="322"/>
                  </a:lnTo>
                  <a:cubicBezTo>
                    <a:pt x="382" y="322"/>
                    <a:pt x="453" y="250"/>
                    <a:pt x="453" y="155"/>
                  </a:cubicBezTo>
                  <a:cubicBezTo>
                    <a:pt x="453" y="72"/>
                    <a:pt x="382" y="0"/>
                    <a:pt x="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9" name="Google Shape;14180;p88">
            <a:extLst>
              <a:ext uri="{FF2B5EF4-FFF2-40B4-BE49-F238E27FC236}">
                <a16:creationId xmlns:a16="http://schemas.microsoft.com/office/drawing/2014/main" id="{7A21C1F3-89A6-EBBB-8330-3232B682CEB6}"/>
              </a:ext>
            </a:extLst>
          </p:cNvPr>
          <p:cNvGrpSpPr/>
          <p:nvPr/>
        </p:nvGrpSpPr>
        <p:grpSpPr>
          <a:xfrm>
            <a:off x="395485" y="4435776"/>
            <a:ext cx="571548" cy="570978"/>
            <a:chOff x="4886264" y="3366174"/>
            <a:chExt cx="350548" cy="350198"/>
          </a:xfrm>
          <a:solidFill>
            <a:srgbClr val="8E1438"/>
          </a:solidFill>
        </p:grpSpPr>
        <p:sp>
          <p:nvSpPr>
            <p:cNvPr id="810" name="Google Shape;14181;p88">
              <a:extLst>
                <a:ext uri="{FF2B5EF4-FFF2-40B4-BE49-F238E27FC236}">
                  <a16:creationId xmlns:a16="http://schemas.microsoft.com/office/drawing/2014/main" id="{7C19E8C7-19F5-DD37-379F-5FCBF375F8A1}"/>
                </a:ext>
              </a:extLst>
            </p:cNvPr>
            <p:cNvSpPr/>
            <p:nvPr/>
          </p:nvSpPr>
          <p:spPr>
            <a:xfrm>
              <a:off x="4946132" y="3426614"/>
              <a:ext cx="230431" cy="289758"/>
            </a:xfrm>
            <a:custGeom>
              <a:avLst/>
              <a:gdLst/>
              <a:ahLst/>
              <a:cxnLst/>
              <a:rect l="l" t="t" r="r" b="b"/>
              <a:pathLst>
                <a:path w="7240" h="9104" extrusionOk="0">
                  <a:moveTo>
                    <a:pt x="3811" y="3793"/>
                  </a:moveTo>
                  <a:cubicBezTo>
                    <a:pt x="4001" y="3793"/>
                    <a:pt x="4168" y="3948"/>
                    <a:pt x="4168" y="4150"/>
                  </a:cubicBezTo>
                  <a:lnTo>
                    <a:pt x="4168" y="4484"/>
                  </a:lnTo>
                  <a:cubicBezTo>
                    <a:pt x="4156" y="4769"/>
                    <a:pt x="3930" y="5007"/>
                    <a:pt x="3632" y="5007"/>
                  </a:cubicBezTo>
                  <a:cubicBezTo>
                    <a:pt x="3334" y="5007"/>
                    <a:pt x="3108" y="4769"/>
                    <a:pt x="3108" y="4484"/>
                  </a:cubicBezTo>
                  <a:lnTo>
                    <a:pt x="3108" y="4150"/>
                  </a:lnTo>
                  <a:cubicBezTo>
                    <a:pt x="3108" y="3948"/>
                    <a:pt x="3263" y="3793"/>
                    <a:pt x="3465" y="3793"/>
                  </a:cubicBezTo>
                  <a:close/>
                  <a:moveTo>
                    <a:pt x="3787" y="5341"/>
                  </a:moveTo>
                  <a:lnTo>
                    <a:pt x="3787" y="5412"/>
                  </a:lnTo>
                  <a:cubicBezTo>
                    <a:pt x="3811" y="5472"/>
                    <a:pt x="3822" y="5531"/>
                    <a:pt x="3846" y="5579"/>
                  </a:cubicBezTo>
                  <a:lnTo>
                    <a:pt x="3632" y="5793"/>
                  </a:lnTo>
                  <a:lnTo>
                    <a:pt x="3596" y="5793"/>
                  </a:lnTo>
                  <a:lnTo>
                    <a:pt x="3370" y="5579"/>
                  </a:lnTo>
                  <a:cubicBezTo>
                    <a:pt x="3406" y="5531"/>
                    <a:pt x="3418" y="5472"/>
                    <a:pt x="3418" y="5412"/>
                  </a:cubicBezTo>
                  <a:lnTo>
                    <a:pt x="3418" y="5341"/>
                  </a:lnTo>
                  <a:close/>
                  <a:moveTo>
                    <a:pt x="3630" y="314"/>
                  </a:moveTo>
                  <a:cubicBezTo>
                    <a:pt x="4485" y="314"/>
                    <a:pt x="5309" y="622"/>
                    <a:pt x="5930" y="1209"/>
                  </a:cubicBezTo>
                  <a:cubicBezTo>
                    <a:pt x="6585" y="1840"/>
                    <a:pt x="6954" y="2686"/>
                    <a:pt x="6954" y="3591"/>
                  </a:cubicBezTo>
                  <a:cubicBezTo>
                    <a:pt x="6918" y="4293"/>
                    <a:pt x="6704" y="4936"/>
                    <a:pt x="6323" y="5484"/>
                  </a:cubicBezTo>
                  <a:cubicBezTo>
                    <a:pt x="5942" y="6020"/>
                    <a:pt x="5430" y="6436"/>
                    <a:pt x="4823" y="6674"/>
                  </a:cubicBezTo>
                  <a:cubicBezTo>
                    <a:pt x="4620" y="6746"/>
                    <a:pt x="4501" y="6948"/>
                    <a:pt x="4501" y="7151"/>
                  </a:cubicBezTo>
                  <a:lnTo>
                    <a:pt x="4501" y="7603"/>
                  </a:lnTo>
                  <a:cubicBezTo>
                    <a:pt x="4501" y="7674"/>
                    <a:pt x="4489" y="7734"/>
                    <a:pt x="4442" y="7794"/>
                  </a:cubicBezTo>
                  <a:lnTo>
                    <a:pt x="4287" y="8044"/>
                  </a:lnTo>
                  <a:cubicBezTo>
                    <a:pt x="4263" y="8055"/>
                    <a:pt x="4251" y="8091"/>
                    <a:pt x="4251" y="8103"/>
                  </a:cubicBezTo>
                  <a:lnTo>
                    <a:pt x="3037" y="8103"/>
                  </a:lnTo>
                  <a:cubicBezTo>
                    <a:pt x="3013" y="8091"/>
                    <a:pt x="3013" y="8055"/>
                    <a:pt x="3001" y="8044"/>
                  </a:cubicBezTo>
                  <a:lnTo>
                    <a:pt x="2834" y="7794"/>
                  </a:lnTo>
                  <a:cubicBezTo>
                    <a:pt x="2799" y="7734"/>
                    <a:pt x="2775" y="7663"/>
                    <a:pt x="2775" y="7603"/>
                  </a:cubicBezTo>
                  <a:lnTo>
                    <a:pt x="2775" y="6067"/>
                  </a:lnTo>
                  <a:cubicBezTo>
                    <a:pt x="2775" y="5996"/>
                    <a:pt x="2822" y="5936"/>
                    <a:pt x="2882" y="5900"/>
                  </a:cubicBezTo>
                  <a:lnTo>
                    <a:pt x="3168" y="5769"/>
                  </a:lnTo>
                  <a:lnTo>
                    <a:pt x="3418" y="6020"/>
                  </a:lnTo>
                  <a:cubicBezTo>
                    <a:pt x="3477" y="6079"/>
                    <a:pt x="3572" y="6127"/>
                    <a:pt x="3656" y="6127"/>
                  </a:cubicBezTo>
                  <a:cubicBezTo>
                    <a:pt x="3751" y="6127"/>
                    <a:pt x="3834" y="6091"/>
                    <a:pt x="3894" y="6020"/>
                  </a:cubicBezTo>
                  <a:lnTo>
                    <a:pt x="4144" y="5769"/>
                  </a:lnTo>
                  <a:lnTo>
                    <a:pt x="4430" y="5900"/>
                  </a:lnTo>
                  <a:cubicBezTo>
                    <a:pt x="4489" y="5936"/>
                    <a:pt x="4537" y="5996"/>
                    <a:pt x="4537" y="6067"/>
                  </a:cubicBezTo>
                  <a:lnTo>
                    <a:pt x="4537" y="6198"/>
                  </a:lnTo>
                  <a:cubicBezTo>
                    <a:pt x="4537" y="6293"/>
                    <a:pt x="4608" y="6365"/>
                    <a:pt x="4704" y="6365"/>
                  </a:cubicBezTo>
                  <a:cubicBezTo>
                    <a:pt x="4787" y="6365"/>
                    <a:pt x="4858" y="6293"/>
                    <a:pt x="4858" y="6198"/>
                  </a:cubicBezTo>
                  <a:lnTo>
                    <a:pt x="4858" y="6067"/>
                  </a:lnTo>
                  <a:cubicBezTo>
                    <a:pt x="4858" y="5877"/>
                    <a:pt x="4751" y="5698"/>
                    <a:pt x="4573" y="5615"/>
                  </a:cubicBezTo>
                  <a:lnTo>
                    <a:pt x="4180" y="5412"/>
                  </a:lnTo>
                  <a:lnTo>
                    <a:pt x="4180" y="5400"/>
                  </a:lnTo>
                  <a:lnTo>
                    <a:pt x="4180" y="5162"/>
                  </a:lnTo>
                  <a:cubicBezTo>
                    <a:pt x="4382" y="5007"/>
                    <a:pt x="4513" y="4757"/>
                    <a:pt x="4513" y="4472"/>
                  </a:cubicBezTo>
                  <a:lnTo>
                    <a:pt x="4513" y="4126"/>
                  </a:lnTo>
                  <a:cubicBezTo>
                    <a:pt x="4513" y="3757"/>
                    <a:pt x="4215" y="3448"/>
                    <a:pt x="3834" y="3448"/>
                  </a:cubicBezTo>
                  <a:lnTo>
                    <a:pt x="3489" y="3448"/>
                  </a:lnTo>
                  <a:cubicBezTo>
                    <a:pt x="3120" y="3448"/>
                    <a:pt x="2810" y="3745"/>
                    <a:pt x="2810" y="4126"/>
                  </a:cubicBezTo>
                  <a:lnTo>
                    <a:pt x="2810" y="4472"/>
                  </a:lnTo>
                  <a:cubicBezTo>
                    <a:pt x="2810" y="4757"/>
                    <a:pt x="2941" y="5007"/>
                    <a:pt x="3156" y="5162"/>
                  </a:cubicBezTo>
                  <a:lnTo>
                    <a:pt x="3156" y="5400"/>
                  </a:lnTo>
                  <a:lnTo>
                    <a:pt x="3156" y="5412"/>
                  </a:lnTo>
                  <a:lnTo>
                    <a:pt x="2751" y="5615"/>
                  </a:lnTo>
                  <a:cubicBezTo>
                    <a:pt x="2572" y="5710"/>
                    <a:pt x="2465" y="5877"/>
                    <a:pt x="2465" y="6067"/>
                  </a:cubicBezTo>
                  <a:lnTo>
                    <a:pt x="2465" y="6674"/>
                  </a:lnTo>
                  <a:cubicBezTo>
                    <a:pt x="1882" y="6448"/>
                    <a:pt x="1382" y="6055"/>
                    <a:pt x="1001" y="5543"/>
                  </a:cubicBezTo>
                  <a:cubicBezTo>
                    <a:pt x="572" y="4960"/>
                    <a:pt x="370" y="4269"/>
                    <a:pt x="382" y="3531"/>
                  </a:cubicBezTo>
                  <a:cubicBezTo>
                    <a:pt x="393" y="2721"/>
                    <a:pt x="727" y="1924"/>
                    <a:pt x="1322" y="1317"/>
                  </a:cubicBezTo>
                  <a:cubicBezTo>
                    <a:pt x="1894" y="709"/>
                    <a:pt x="2668" y="364"/>
                    <a:pt x="3489" y="316"/>
                  </a:cubicBezTo>
                  <a:cubicBezTo>
                    <a:pt x="3536" y="315"/>
                    <a:pt x="3583" y="314"/>
                    <a:pt x="3630" y="314"/>
                  </a:cubicBezTo>
                  <a:close/>
                  <a:moveTo>
                    <a:pt x="4156" y="8436"/>
                  </a:moveTo>
                  <a:lnTo>
                    <a:pt x="4156" y="8794"/>
                  </a:lnTo>
                  <a:lnTo>
                    <a:pt x="3120" y="8806"/>
                  </a:lnTo>
                  <a:cubicBezTo>
                    <a:pt x="3120" y="8806"/>
                    <a:pt x="3108" y="8806"/>
                    <a:pt x="3108" y="8794"/>
                  </a:cubicBezTo>
                  <a:lnTo>
                    <a:pt x="3108" y="8436"/>
                  </a:lnTo>
                  <a:close/>
                  <a:moveTo>
                    <a:pt x="3645" y="0"/>
                  </a:moveTo>
                  <a:cubicBezTo>
                    <a:pt x="3573" y="0"/>
                    <a:pt x="3501" y="3"/>
                    <a:pt x="3430" y="7"/>
                  </a:cubicBezTo>
                  <a:cubicBezTo>
                    <a:pt x="2525" y="54"/>
                    <a:pt x="1679" y="435"/>
                    <a:pt x="1036" y="1114"/>
                  </a:cubicBezTo>
                  <a:cubicBezTo>
                    <a:pt x="393" y="1769"/>
                    <a:pt x="36" y="2626"/>
                    <a:pt x="12" y="3531"/>
                  </a:cubicBezTo>
                  <a:cubicBezTo>
                    <a:pt x="1" y="4341"/>
                    <a:pt x="239" y="5103"/>
                    <a:pt x="715" y="5734"/>
                  </a:cubicBezTo>
                  <a:cubicBezTo>
                    <a:pt x="1144" y="6317"/>
                    <a:pt x="1751" y="6782"/>
                    <a:pt x="2441" y="7020"/>
                  </a:cubicBezTo>
                  <a:lnTo>
                    <a:pt x="2441" y="7591"/>
                  </a:lnTo>
                  <a:cubicBezTo>
                    <a:pt x="2441" y="7734"/>
                    <a:pt x="2477" y="7865"/>
                    <a:pt x="2560" y="7972"/>
                  </a:cubicBezTo>
                  <a:lnTo>
                    <a:pt x="2715" y="8222"/>
                  </a:lnTo>
                  <a:cubicBezTo>
                    <a:pt x="2763" y="8282"/>
                    <a:pt x="2775" y="8353"/>
                    <a:pt x="2775" y="8413"/>
                  </a:cubicBezTo>
                  <a:lnTo>
                    <a:pt x="2775" y="8770"/>
                  </a:lnTo>
                  <a:cubicBezTo>
                    <a:pt x="2775" y="8948"/>
                    <a:pt x="2929" y="9103"/>
                    <a:pt x="3108" y="9103"/>
                  </a:cubicBezTo>
                  <a:lnTo>
                    <a:pt x="4144" y="9103"/>
                  </a:lnTo>
                  <a:cubicBezTo>
                    <a:pt x="4323" y="9103"/>
                    <a:pt x="4477" y="8948"/>
                    <a:pt x="4477" y="8770"/>
                  </a:cubicBezTo>
                  <a:lnTo>
                    <a:pt x="4477" y="8413"/>
                  </a:lnTo>
                  <a:cubicBezTo>
                    <a:pt x="4477" y="8341"/>
                    <a:pt x="4489" y="8282"/>
                    <a:pt x="4537" y="8222"/>
                  </a:cubicBezTo>
                  <a:lnTo>
                    <a:pt x="4704" y="7972"/>
                  </a:lnTo>
                  <a:cubicBezTo>
                    <a:pt x="4775" y="7853"/>
                    <a:pt x="4823" y="7734"/>
                    <a:pt x="4823" y="7591"/>
                  </a:cubicBezTo>
                  <a:lnTo>
                    <a:pt x="4823" y="7151"/>
                  </a:lnTo>
                  <a:cubicBezTo>
                    <a:pt x="4823" y="7079"/>
                    <a:pt x="4858" y="6996"/>
                    <a:pt x="4942" y="6984"/>
                  </a:cubicBezTo>
                  <a:cubicBezTo>
                    <a:pt x="5608" y="6722"/>
                    <a:pt x="6168" y="6270"/>
                    <a:pt x="6585" y="5674"/>
                  </a:cubicBezTo>
                  <a:cubicBezTo>
                    <a:pt x="7001" y="5067"/>
                    <a:pt x="7228" y="4353"/>
                    <a:pt x="7228" y="3626"/>
                  </a:cubicBezTo>
                  <a:cubicBezTo>
                    <a:pt x="7240" y="2614"/>
                    <a:pt x="6835" y="1686"/>
                    <a:pt x="6108" y="995"/>
                  </a:cubicBezTo>
                  <a:cubicBezTo>
                    <a:pt x="5434" y="354"/>
                    <a:pt x="4566" y="0"/>
                    <a:pt x="3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14182;p88">
              <a:extLst>
                <a:ext uri="{FF2B5EF4-FFF2-40B4-BE49-F238E27FC236}">
                  <a16:creationId xmlns:a16="http://schemas.microsoft.com/office/drawing/2014/main" id="{BC9462CB-CCDD-1303-6E4E-027E63208B6C}"/>
                </a:ext>
              </a:extLst>
            </p:cNvPr>
            <p:cNvSpPr/>
            <p:nvPr/>
          </p:nvSpPr>
          <p:spPr>
            <a:xfrm>
              <a:off x="4886264" y="3536706"/>
              <a:ext cx="48919" cy="10662"/>
            </a:xfrm>
            <a:custGeom>
              <a:avLst/>
              <a:gdLst/>
              <a:ahLst/>
              <a:cxnLst/>
              <a:rect l="l" t="t" r="r" b="b"/>
              <a:pathLst>
                <a:path w="1537" h="335" extrusionOk="0">
                  <a:moveTo>
                    <a:pt x="167" y="1"/>
                  </a:moveTo>
                  <a:cubicBezTo>
                    <a:pt x="72" y="1"/>
                    <a:pt x="0" y="72"/>
                    <a:pt x="0" y="167"/>
                  </a:cubicBezTo>
                  <a:cubicBezTo>
                    <a:pt x="0" y="251"/>
                    <a:pt x="72" y="334"/>
                    <a:pt x="167" y="334"/>
                  </a:cubicBezTo>
                  <a:lnTo>
                    <a:pt x="1370" y="334"/>
                  </a:lnTo>
                  <a:cubicBezTo>
                    <a:pt x="1465" y="334"/>
                    <a:pt x="1536" y="251"/>
                    <a:pt x="1536" y="167"/>
                  </a:cubicBezTo>
                  <a:cubicBezTo>
                    <a:pt x="1536" y="60"/>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14183;p88">
              <a:extLst>
                <a:ext uri="{FF2B5EF4-FFF2-40B4-BE49-F238E27FC236}">
                  <a16:creationId xmlns:a16="http://schemas.microsoft.com/office/drawing/2014/main" id="{58E405F0-E8D7-3DB0-C9F4-4709A15BF797}"/>
                </a:ext>
              </a:extLst>
            </p:cNvPr>
            <p:cNvSpPr/>
            <p:nvPr/>
          </p:nvSpPr>
          <p:spPr>
            <a:xfrm>
              <a:off x="5187894" y="3536706"/>
              <a:ext cx="48919" cy="10662"/>
            </a:xfrm>
            <a:custGeom>
              <a:avLst/>
              <a:gdLst/>
              <a:ahLst/>
              <a:cxnLst/>
              <a:rect l="l" t="t" r="r" b="b"/>
              <a:pathLst>
                <a:path w="1537" h="335" extrusionOk="0">
                  <a:moveTo>
                    <a:pt x="167" y="1"/>
                  </a:moveTo>
                  <a:cubicBezTo>
                    <a:pt x="84" y="1"/>
                    <a:pt x="1" y="72"/>
                    <a:pt x="1" y="167"/>
                  </a:cubicBezTo>
                  <a:cubicBezTo>
                    <a:pt x="1" y="251"/>
                    <a:pt x="84" y="334"/>
                    <a:pt x="167" y="334"/>
                  </a:cubicBezTo>
                  <a:lnTo>
                    <a:pt x="1370" y="334"/>
                  </a:lnTo>
                  <a:cubicBezTo>
                    <a:pt x="1465" y="334"/>
                    <a:pt x="1537" y="251"/>
                    <a:pt x="1537" y="167"/>
                  </a:cubicBezTo>
                  <a:cubicBezTo>
                    <a:pt x="1537" y="60"/>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14184;p88">
              <a:extLst>
                <a:ext uri="{FF2B5EF4-FFF2-40B4-BE49-F238E27FC236}">
                  <a16:creationId xmlns:a16="http://schemas.microsoft.com/office/drawing/2014/main" id="{DB66FCC7-A45C-E350-DBD6-AF0EA26ECB7F}"/>
                </a:ext>
              </a:extLst>
            </p:cNvPr>
            <p:cNvSpPr/>
            <p:nvPr/>
          </p:nvSpPr>
          <p:spPr>
            <a:xfrm>
              <a:off x="5056414" y="3366174"/>
              <a:ext cx="10248" cy="48919"/>
            </a:xfrm>
            <a:custGeom>
              <a:avLst/>
              <a:gdLst/>
              <a:ahLst/>
              <a:cxnLst/>
              <a:rect l="l" t="t" r="r" b="b"/>
              <a:pathLst>
                <a:path w="322" h="1537" extrusionOk="0">
                  <a:moveTo>
                    <a:pt x="167" y="1"/>
                  </a:moveTo>
                  <a:cubicBezTo>
                    <a:pt x="72" y="1"/>
                    <a:pt x="0" y="72"/>
                    <a:pt x="0" y="168"/>
                  </a:cubicBezTo>
                  <a:lnTo>
                    <a:pt x="0" y="1370"/>
                  </a:lnTo>
                  <a:cubicBezTo>
                    <a:pt x="0" y="1465"/>
                    <a:pt x="72" y="1537"/>
                    <a:pt x="167" y="1537"/>
                  </a:cubicBezTo>
                  <a:cubicBezTo>
                    <a:pt x="250" y="1537"/>
                    <a:pt x="322" y="1465"/>
                    <a:pt x="322" y="1370"/>
                  </a:cubicBezTo>
                  <a:lnTo>
                    <a:pt x="322" y="168"/>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14185;p88">
              <a:extLst>
                <a:ext uri="{FF2B5EF4-FFF2-40B4-BE49-F238E27FC236}">
                  <a16:creationId xmlns:a16="http://schemas.microsoft.com/office/drawing/2014/main" id="{F8473971-A1BB-FF4C-FC2D-DA8C05CE49E3}"/>
                </a:ext>
              </a:extLst>
            </p:cNvPr>
            <p:cNvSpPr/>
            <p:nvPr/>
          </p:nvSpPr>
          <p:spPr>
            <a:xfrm>
              <a:off x="4978723" y="3650744"/>
              <a:ext cx="22757" cy="29249"/>
            </a:xfrm>
            <a:custGeom>
              <a:avLst/>
              <a:gdLst/>
              <a:ahLst/>
              <a:cxnLst/>
              <a:rect l="l" t="t" r="r" b="b"/>
              <a:pathLst>
                <a:path w="715" h="919" extrusionOk="0">
                  <a:moveTo>
                    <a:pt x="525" y="1"/>
                  </a:moveTo>
                  <a:cubicBezTo>
                    <a:pt x="470" y="1"/>
                    <a:pt x="413" y="30"/>
                    <a:pt x="381" y="85"/>
                  </a:cubicBezTo>
                  <a:lnTo>
                    <a:pt x="48" y="680"/>
                  </a:lnTo>
                  <a:cubicBezTo>
                    <a:pt x="0" y="752"/>
                    <a:pt x="24" y="859"/>
                    <a:pt x="108" y="894"/>
                  </a:cubicBezTo>
                  <a:cubicBezTo>
                    <a:pt x="131" y="918"/>
                    <a:pt x="167" y="918"/>
                    <a:pt x="179" y="918"/>
                  </a:cubicBezTo>
                  <a:cubicBezTo>
                    <a:pt x="239" y="918"/>
                    <a:pt x="286" y="883"/>
                    <a:pt x="310" y="835"/>
                  </a:cubicBezTo>
                  <a:lnTo>
                    <a:pt x="655" y="240"/>
                  </a:lnTo>
                  <a:cubicBezTo>
                    <a:pt x="715" y="156"/>
                    <a:pt x="703"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14186;p88">
              <a:extLst>
                <a:ext uri="{FF2B5EF4-FFF2-40B4-BE49-F238E27FC236}">
                  <a16:creationId xmlns:a16="http://schemas.microsoft.com/office/drawing/2014/main" id="{52CA283E-4695-9845-3865-3178C72E5DF5}"/>
                </a:ext>
              </a:extLst>
            </p:cNvPr>
            <p:cNvSpPr/>
            <p:nvPr/>
          </p:nvSpPr>
          <p:spPr>
            <a:xfrm>
              <a:off x="5121597" y="3403380"/>
              <a:ext cx="22757" cy="29154"/>
            </a:xfrm>
            <a:custGeom>
              <a:avLst/>
              <a:gdLst/>
              <a:ahLst/>
              <a:cxnLst/>
              <a:rect l="l" t="t" r="r" b="b"/>
              <a:pathLst>
                <a:path w="715" h="916" extrusionOk="0">
                  <a:moveTo>
                    <a:pt x="537" y="1"/>
                  </a:moveTo>
                  <a:cubicBezTo>
                    <a:pt x="476" y="1"/>
                    <a:pt x="418" y="33"/>
                    <a:pt x="393" y="82"/>
                  </a:cubicBezTo>
                  <a:lnTo>
                    <a:pt x="48" y="677"/>
                  </a:lnTo>
                  <a:cubicBezTo>
                    <a:pt x="0" y="749"/>
                    <a:pt x="36" y="856"/>
                    <a:pt x="107" y="904"/>
                  </a:cubicBezTo>
                  <a:cubicBezTo>
                    <a:pt x="143" y="915"/>
                    <a:pt x="167" y="915"/>
                    <a:pt x="179" y="915"/>
                  </a:cubicBezTo>
                  <a:cubicBezTo>
                    <a:pt x="238" y="915"/>
                    <a:pt x="286" y="880"/>
                    <a:pt x="322" y="844"/>
                  </a:cubicBezTo>
                  <a:lnTo>
                    <a:pt x="655" y="249"/>
                  </a:lnTo>
                  <a:cubicBezTo>
                    <a:pt x="715" y="165"/>
                    <a:pt x="691" y="70"/>
                    <a:pt x="619" y="22"/>
                  </a:cubicBezTo>
                  <a:cubicBezTo>
                    <a:pt x="593" y="8"/>
                    <a:pt x="565"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14187;p88">
              <a:extLst>
                <a:ext uri="{FF2B5EF4-FFF2-40B4-BE49-F238E27FC236}">
                  <a16:creationId xmlns:a16="http://schemas.microsoft.com/office/drawing/2014/main" id="{22736D5F-BC73-BCD7-11F3-648DF0566BB2}"/>
                </a:ext>
              </a:extLst>
            </p:cNvPr>
            <p:cNvSpPr/>
            <p:nvPr/>
          </p:nvSpPr>
          <p:spPr>
            <a:xfrm>
              <a:off x="4922643" y="3459842"/>
              <a:ext cx="31095" cy="21197"/>
            </a:xfrm>
            <a:custGeom>
              <a:avLst/>
              <a:gdLst/>
              <a:ahLst/>
              <a:cxnLst/>
              <a:rect l="l" t="t" r="r" b="b"/>
              <a:pathLst>
                <a:path w="977" h="666" extrusionOk="0">
                  <a:moveTo>
                    <a:pt x="199" y="1"/>
                  </a:moveTo>
                  <a:cubicBezTo>
                    <a:pt x="141" y="1"/>
                    <a:pt x="81" y="33"/>
                    <a:pt x="48" y="82"/>
                  </a:cubicBezTo>
                  <a:cubicBezTo>
                    <a:pt x="0" y="153"/>
                    <a:pt x="36" y="261"/>
                    <a:pt x="108" y="308"/>
                  </a:cubicBezTo>
                  <a:lnTo>
                    <a:pt x="703" y="642"/>
                  </a:lnTo>
                  <a:cubicBezTo>
                    <a:pt x="739" y="665"/>
                    <a:pt x="762" y="665"/>
                    <a:pt x="774" y="665"/>
                  </a:cubicBezTo>
                  <a:cubicBezTo>
                    <a:pt x="834" y="665"/>
                    <a:pt x="881" y="630"/>
                    <a:pt x="917" y="582"/>
                  </a:cubicBezTo>
                  <a:cubicBezTo>
                    <a:pt x="977" y="511"/>
                    <a:pt x="941" y="404"/>
                    <a:pt x="870" y="368"/>
                  </a:cubicBezTo>
                  <a:lnTo>
                    <a:pt x="274" y="23"/>
                  </a:lnTo>
                  <a:cubicBezTo>
                    <a:pt x="252" y="8"/>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14188;p88">
              <a:extLst>
                <a:ext uri="{FF2B5EF4-FFF2-40B4-BE49-F238E27FC236}">
                  <a16:creationId xmlns:a16="http://schemas.microsoft.com/office/drawing/2014/main" id="{6BEACF12-6E8E-3990-98DE-6E615B4C391E}"/>
                </a:ext>
              </a:extLst>
            </p:cNvPr>
            <p:cNvSpPr/>
            <p:nvPr/>
          </p:nvSpPr>
          <p:spPr>
            <a:xfrm>
              <a:off x="5169720" y="3602334"/>
              <a:ext cx="30714" cy="21197"/>
            </a:xfrm>
            <a:custGeom>
              <a:avLst/>
              <a:gdLst/>
              <a:ahLst/>
              <a:cxnLst/>
              <a:rect l="l" t="t" r="r" b="b"/>
              <a:pathLst>
                <a:path w="965" h="666" extrusionOk="0">
                  <a:moveTo>
                    <a:pt x="187" y="1"/>
                  </a:moveTo>
                  <a:cubicBezTo>
                    <a:pt x="129" y="1"/>
                    <a:pt x="69" y="33"/>
                    <a:pt x="36" y="82"/>
                  </a:cubicBezTo>
                  <a:cubicBezTo>
                    <a:pt x="0" y="153"/>
                    <a:pt x="24" y="260"/>
                    <a:pt x="95" y="308"/>
                  </a:cubicBezTo>
                  <a:lnTo>
                    <a:pt x="691" y="653"/>
                  </a:lnTo>
                  <a:cubicBezTo>
                    <a:pt x="727" y="665"/>
                    <a:pt x="750" y="665"/>
                    <a:pt x="774" y="665"/>
                  </a:cubicBezTo>
                  <a:cubicBezTo>
                    <a:pt x="834" y="665"/>
                    <a:pt x="869" y="629"/>
                    <a:pt x="905" y="594"/>
                  </a:cubicBezTo>
                  <a:cubicBezTo>
                    <a:pt x="965" y="510"/>
                    <a:pt x="953" y="415"/>
                    <a:pt x="857" y="368"/>
                  </a:cubicBezTo>
                  <a:lnTo>
                    <a:pt x="262" y="22"/>
                  </a:lnTo>
                  <a:cubicBezTo>
                    <a:pt x="240" y="7"/>
                    <a:pt x="214" y="1"/>
                    <a:pt x="1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14189;p88">
              <a:extLst>
                <a:ext uri="{FF2B5EF4-FFF2-40B4-BE49-F238E27FC236}">
                  <a16:creationId xmlns:a16="http://schemas.microsoft.com/office/drawing/2014/main" id="{D1B6460C-5186-9A37-2280-B373BC7A7840}"/>
                </a:ext>
              </a:extLst>
            </p:cNvPr>
            <p:cNvSpPr/>
            <p:nvPr/>
          </p:nvSpPr>
          <p:spPr>
            <a:xfrm>
              <a:off x="5121597" y="3650744"/>
              <a:ext cx="22757" cy="29249"/>
            </a:xfrm>
            <a:custGeom>
              <a:avLst/>
              <a:gdLst/>
              <a:ahLst/>
              <a:cxnLst/>
              <a:rect l="l" t="t" r="r" b="b"/>
              <a:pathLst>
                <a:path w="715" h="919" extrusionOk="0">
                  <a:moveTo>
                    <a:pt x="190" y="1"/>
                  </a:moveTo>
                  <a:cubicBezTo>
                    <a:pt x="161" y="1"/>
                    <a:pt x="132" y="9"/>
                    <a:pt x="107" y="25"/>
                  </a:cubicBezTo>
                  <a:cubicBezTo>
                    <a:pt x="36" y="61"/>
                    <a:pt x="0" y="168"/>
                    <a:pt x="48" y="240"/>
                  </a:cubicBezTo>
                  <a:lnTo>
                    <a:pt x="393" y="835"/>
                  </a:lnTo>
                  <a:cubicBezTo>
                    <a:pt x="417" y="883"/>
                    <a:pt x="476" y="918"/>
                    <a:pt x="524" y="918"/>
                  </a:cubicBezTo>
                  <a:cubicBezTo>
                    <a:pt x="560" y="918"/>
                    <a:pt x="584" y="918"/>
                    <a:pt x="595" y="894"/>
                  </a:cubicBezTo>
                  <a:cubicBezTo>
                    <a:pt x="691" y="859"/>
                    <a:pt x="715" y="752"/>
                    <a:pt x="679" y="680"/>
                  </a:cubicBezTo>
                  <a:lnTo>
                    <a:pt x="334"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14190;p88">
              <a:extLst>
                <a:ext uri="{FF2B5EF4-FFF2-40B4-BE49-F238E27FC236}">
                  <a16:creationId xmlns:a16="http://schemas.microsoft.com/office/drawing/2014/main" id="{727577C3-81E1-147B-615E-B094968879B6}"/>
                </a:ext>
              </a:extLst>
            </p:cNvPr>
            <p:cNvSpPr/>
            <p:nvPr/>
          </p:nvSpPr>
          <p:spPr>
            <a:xfrm>
              <a:off x="4978723" y="3403380"/>
              <a:ext cx="22757" cy="29154"/>
            </a:xfrm>
            <a:custGeom>
              <a:avLst/>
              <a:gdLst/>
              <a:ahLst/>
              <a:cxnLst/>
              <a:rect l="l" t="t" r="r" b="b"/>
              <a:pathLst>
                <a:path w="715" h="916" extrusionOk="0">
                  <a:moveTo>
                    <a:pt x="182" y="1"/>
                  </a:moveTo>
                  <a:cubicBezTo>
                    <a:pt x="156" y="1"/>
                    <a:pt x="130" y="8"/>
                    <a:pt x="108" y="22"/>
                  </a:cubicBezTo>
                  <a:cubicBezTo>
                    <a:pt x="24" y="70"/>
                    <a:pt x="0" y="177"/>
                    <a:pt x="48" y="249"/>
                  </a:cubicBezTo>
                  <a:lnTo>
                    <a:pt x="381" y="844"/>
                  </a:lnTo>
                  <a:cubicBezTo>
                    <a:pt x="417" y="892"/>
                    <a:pt x="477" y="915"/>
                    <a:pt x="524" y="915"/>
                  </a:cubicBezTo>
                  <a:cubicBezTo>
                    <a:pt x="548" y="915"/>
                    <a:pt x="584" y="915"/>
                    <a:pt x="596" y="904"/>
                  </a:cubicBezTo>
                  <a:cubicBezTo>
                    <a:pt x="703" y="856"/>
                    <a:pt x="715" y="749"/>
                    <a:pt x="667" y="677"/>
                  </a:cubicBezTo>
                  <a:lnTo>
                    <a:pt x="322" y="82"/>
                  </a:lnTo>
                  <a:cubicBezTo>
                    <a:pt x="297" y="33"/>
                    <a:pt x="239" y="1"/>
                    <a:pt x="1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14191;p88">
              <a:extLst>
                <a:ext uri="{FF2B5EF4-FFF2-40B4-BE49-F238E27FC236}">
                  <a16:creationId xmlns:a16="http://schemas.microsoft.com/office/drawing/2014/main" id="{431FE23B-CFBC-02F1-AEB7-63752ABA33E5}"/>
                </a:ext>
              </a:extLst>
            </p:cNvPr>
            <p:cNvSpPr/>
            <p:nvPr/>
          </p:nvSpPr>
          <p:spPr>
            <a:xfrm>
              <a:off x="5169720" y="3459842"/>
              <a:ext cx="30714" cy="21197"/>
            </a:xfrm>
            <a:custGeom>
              <a:avLst/>
              <a:gdLst/>
              <a:ahLst/>
              <a:cxnLst/>
              <a:rect l="l" t="t" r="r" b="b"/>
              <a:pathLst>
                <a:path w="965" h="666" extrusionOk="0">
                  <a:moveTo>
                    <a:pt x="771" y="1"/>
                  </a:moveTo>
                  <a:cubicBezTo>
                    <a:pt x="744" y="1"/>
                    <a:pt x="717" y="8"/>
                    <a:pt x="691" y="23"/>
                  </a:cubicBezTo>
                  <a:lnTo>
                    <a:pt x="95" y="368"/>
                  </a:lnTo>
                  <a:cubicBezTo>
                    <a:pt x="24" y="404"/>
                    <a:pt x="0" y="511"/>
                    <a:pt x="36" y="582"/>
                  </a:cubicBezTo>
                  <a:cubicBezTo>
                    <a:pt x="72" y="630"/>
                    <a:pt x="131" y="665"/>
                    <a:pt x="179" y="665"/>
                  </a:cubicBezTo>
                  <a:cubicBezTo>
                    <a:pt x="203" y="665"/>
                    <a:pt x="238" y="665"/>
                    <a:pt x="250" y="642"/>
                  </a:cubicBezTo>
                  <a:lnTo>
                    <a:pt x="846" y="308"/>
                  </a:lnTo>
                  <a:cubicBezTo>
                    <a:pt x="953" y="261"/>
                    <a:pt x="965" y="153"/>
                    <a:pt x="917" y="82"/>
                  </a:cubicBezTo>
                  <a:cubicBezTo>
                    <a:pt x="884" y="33"/>
                    <a:pt x="829" y="1"/>
                    <a:pt x="7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14192;p88">
              <a:extLst>
                <a:ext uri="{FF2B5EF4-FFF2-40B4-BE49-F238E27FC236}">
                  <a16:creationId xmlns:a16="http://schemas.microsoft.com/office/drawing/2014/main" id="{03DCF7F1-4A8D-DE55-60DE-E50EB23B5A50}"/>
                </a:ext>
              </a:extLst>
            </p:cNvPr>
            <p:cNvSpPr/>
            <p:nvPr/>
          </p:nvSpPr>
          <p:spPr>
            <a:xfrm>
              <a:off x="4922643" y="3602334"/>
              <a:ext cx="31095" cy="21197"/>
            </a:xfrm>
            <a:custGeom>
              <a:avLst/>
              <a:gdLst/>
              <a:ahLst/>
              <a:cxnLst/>
              <a:rect l="l" t="t" r="r" b="b"/>
              <a:pathLst>
                <a:path w="977" h="666" extrusionOk="0">
                  <a:moveTo>
                    <a:pt x="778" y="1"/>
                  </a:moveTo>
                  <a:cubicBezTo>
                    <a:pt x="751" y="1"/>
                    <a:pt x="725" y="7"/>
                    <a:pt x="703" y="22"/>
                  </a:cubicBezTo>
                  <a:lnTo>
                    <a:pt x="108" y="368"/>
                  </a:lnTo>
                  <a:cubicBezTo>
                    <a:pt x="36" y="415"/>
                    <a:pt x="0" y="510"/>
                    <a:pt x="48" y="594"/>
                  </a:cubicBezTo>
                  <a:cubicBezTo>
                    <a:pt x="84" y="629"/>
                    <a:pt x="131" y="665"/>
                    <a:pt x="179" y="665"/>
                  </a:cubicBezTo>
                  <a:cubicBezTo>
                    <a:pt x="215" y="665"/>
                    <a:pt x="238" y="665"/>
                    <a:pt x="262" y="653"/>
                  </a:cubicBezTo>
                  <a:lnTo>
                    <a:pt x="858" y="308"/>
                  </a:lnTo>
                  <a:cubicBezTo>
                    <a:pt x="941" y="260"/>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14193;p88">
              <a:extLst>
                <a:ext uri="{FF2B5EF4-FFF2-40B4-BE49-F238E27FC236}">
                  <a16:creationId xmlns:a16="http://schemas.microsoft.com/office/drawing/2014/main" id="{1DB4C864-A61A-0677-7C27-A2271CBDEC90}"/>
                </a:ext>
              </a:extLst>
            </p:cNvPr>
            <p:cNvSpPr/>
            <p:nvPr/>
          </p:nvSpPr>
          <p:spPr>
            <a:xfrm>
              <a:off x="5077993" y="3451758"/>
              <a:ext cx="70912" cy="62637"/>
            </a:xfrm>
            <a:custGeom>
              <a:avLst/>
              <a:gdLst/>
              <a:ahLst/>
              <a:cxnLst/>
              <a:rect l="l" t="t" r="r" b="b"/>
              <a:pathLst>
                <a:path w="2228" h="1968" extrusionOk="0">
                  <a:moveTo>
                    <a:pt x="186" y="1"/>
                  </a:moveTo>
                  <a:cubicBezTo>
                    <a:pt x="104" y="1"/>
                    <a:pt x="35" y="47"/>
                    <a:pt x="25" y="122"/>
                  </a:cubicBezTo>
                  <a:cubicBezTo>
                    <a:pt x="1" y="217"/>
                    <a:pt x="49" y="300"/>
                    <a:pt x="144" y="312"/>
                  </a:cubicBezTo>
                  <a:cubicBezTo>
                    <a:pt x="930" y="527"/>
                    <a:pt x="1584" y="1098"/>
                    <a:pt x="1894" y="1860"/>
                  </a:cubicBezTo>
                  <a:cubicBezTo>
                    <a:pt x="1930" y="1920"/>
                    <a:pt x="1989" y="1967"/>
                    <a:pt x="2049" y="1967"/>
                  </a:cubicBezTo>
                  <a:cubicBezTo>
                    <a:pt x="2061" y="1967"/>
                    <a:pt x="2085" y="1967"/>
                    <a:pt x="2108" y="1955"/>
                  </a:cubicBezTo>
                  <a:cubicBezTo>
                    <a:pt x="2192" y="1908"/>
                    <a:pt x="2227" y="1812"/>
                    <a:pt x="2192" y="1729"/>
                  </a:cubicBezTo>
                  <a:cubicBezTo>
                    <a:pt x="1846" y="884"/>
                    <a:pt x="1108" y="229"/>
                    <a:pt x="215" y="3"/>
                  </a:cubicBezTo>
                  <a:cubicBezTo>
                    <a:pt x="206"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14194;p88">
            <a:extLst>
              <a:ext uri="{FF2B5EF4-FFF2-40B4-BE49-F238E27FC236}">
                <a16:creationId xmlns:a16="http://schemas.microsoft.com/office/drawing/2014/main" id="{D06CF521-6A3A-D797-89DF-B921C601FA58}"/>
              </a:ext>
            </a:extLst>
          </p:cNvPr>
          <p:cNvGrpSpPr/>
          <p:nvPr/>
        </p:nvGrpSpPr>
        <p:grpSpPr>
          <a:xfrm>
            <a:off x="1122090" y="4513668"/>
            <a:ext cx="565997" cy="415248"/>
            <a:chOff x="5331913" y="3413947"/>
            <a:chExt cx="347143" cy="254684"/>
          </a:xfrm>
          <a:solidFill>
            <a:srgbClr val="8E1438"/>
          </a:solidFill>
        </p:grpSpPr>
        <p:sp>
          <p:nvSpPr>
            <p:cNvPr id="824" name="Google Shape;14195;p88">
              <a:extLst>
                <a:ext uri="{FF2B5EF4-FFF2-40B4-BE49-F238E27FC236}">
                  <a16:creationId xmlns:a16="http://schemas.microsoft.com/office/drawing/2014/main" id="{41C5174C-3FAC-A4C8-C1ED-514D817FB07D}"/>
                </a:ext>
              </a:extLst>
            </p:cNvPr>
            <p:cNvSpPr/>
            <p:nvPr/>
          </p:nvSpPr>
          <p:spPr>
            <a:xfrm>
              <a:off x="5597163" y="3523083"/>
              <a:ext cx="43222" cy="15564"/>
            </a:xfrm>
            <a:custGeom>
              <a:avLst/>
              <a:gdLst/>
              <a:ahLst/>
              <a:cxnLst/>
              <a:rect l="l" t="t" r="r" b="b"/>
              <a:pathLst>
                <a:path w="1358" h="489" extrusionOk="0">
                  <a:moveTo>
                    <a:pt x="167" y="0"/>
                  </a:moveTo>
                  <a:cubicBezTo>
                    <a:pt x="84" y="0"/>
                    <a:pt x="0" y="71"/>
                    <a:pt x="0" y="167"/>
                  </a:cubicBezTo>
                  <a:cubicBezTo>
                    <a:pt x="0" y="250"/>
                    <a:pt x="84" y="322"/>
                    <a:pt x="167" y="322"/>
                  </a:cubicBezTo>
                  <a:cubicBezTo>
                    <a:pt x="346" y="322"/>
                    <a:pt x="870" y="357"/>
                    <a:pt x="1120" y="476"/>
                  </a:cubicBezTo>
                  <a:cubicBezTo>
                    <a:pt x="1155" y="488"/>
                    <a:pt x="1167" y="488"/>
                    <a:pt x="1191" y="488"/>
                  </a:cubicBezTo>
                  <a:cubicBezTo>
                    <a:pt x="1251" y="488"/>
                    <a:pt x="1310" y="464"/>
                    <a:pt x="1346" y="405"/>
                  </a:cubicBezTo>
                  <a:cubicBezTo>
                    <a:pt x="1358" y="322"/>
                    <a:pt x="1334" y="226"/>
                    <a:pt x="1251" y="191"/>
                  </a:cubicBezTo>
                  <a:cubicBezTo>
                    <a:pt x="882" y="12"/>
                    <a:pt x="20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14196;p88">
              <a:extLst>
                <a:ext uri="{FF2B5EF4-FFF2-40B4-BE49-F238E27FC236}">
                  <a16:creationId xmlns:a16="http://schemas.microsoft.com/office/drawing/2014/main" id="{FD6A3E0F-5E2E-3AA5-FBD9-B84A74686149}"/>
                </a:ext>
              </a:extLst>
            </p:cNvPr>
            <p:cNvSpPr/>
            <p:nvPr/>
          </p:nvSpPr>
          <p:spPr>
            <a:xfrm>
              <a:off x="5331913" y="3413947"/>
              <a:ext cx="347143" cy="253538"/>
            </a:xfrm>
            <a:custGeom>
              <a:avLst/>
              <a:gdLst/>
              <a:ahLst/>
              <a:cxnLst/>
              <a:rect l="l" t="t" r="r" b="b"/>
              <a:pathLst>
                <a:path w="10907" h="7966" extrusionOk="0">
                  <a:moveTo>
                    <a:pt x="7168" y="357"/>
                  </a:moveTo>
                  <a:lnTo>
                    <a:pt x="7168" y="1893"/>
                  </a:lnTo>
                  <a:cubicBezTo>
                    <a:pt x="7168" y="2131"/>
                    <a:pt x="7120" y="2357"/>
                    <a:pt x="7013" y="2560"/>
                  </a:cubicBezTo>
                  <a:cubicBezTo>
                    <a:pt x="7001" y="2584"/>
                    <a:pt x="7001" y="2608"/>
                    <a:pt x="7001" y="2643"/>
                  </a:cubicBezTo>
                  <a:lnTo>
                    <a:pt x="7001" y="3084"/>
                  </a:lnTo>
                  <a:cubicBezTo>
                    <a:pt x="7001" y="3512"/>
                    <a:pt x="6822" y="3917"/>
                    <a:pt x="6513" y="4203"/>
                  </a:cubicBezTo>
                  <a:cubicBezTo>
                    <a:pt x="6465" y="4227"/>
                    <a:pt x="6429" y="4274"/>
                    <a:pt x="6394" y="4310"/>
                  </a:cubicBezTo>
                  <a:cubicBezTo>
                    <a:pt x="6111" y="4514"/>
                    <a:pt x="5775" y="4621"/>
                    <a:pt x="5415" y="4621"/>
                  </a:cubicBezTo>
                  <a:cubicBezTo>
                    <a:pt x="5396" y="4621"/>
                    <a:pt x="5377" y="4620"/>
                    <a:pt x="5358" y="4620"/>
                  </a:cubicBezTo>
                  <a:cubicBezTo>
                    <a:pt x="4536" y="4560"/>
                    <a:pt x="3917" y="3858"/>
                    <a:pt x="3917" y="3024"/>
                  </a:cubicBezTo>
                  <a:lnTo>
                    <a:pt x="3917" y="2643"/>
                  </a:lnTo>
                  <a:cubicBezTo>
                    <a:pt x="3917" y="2608"/>
                    <a:pt x="3917" y="2596"/>
                    <a:pt x="3905" y="2560"/>
                  </a:cubicBezTo>
                  <a:cubicBezTo>
                    <a:pt x="3798" y="2357"/>
                    <a:pt x="3751" y="2131"/>
                    <a:pt x="3751" y="1893"/>
                  </a:cubicBezTo>
                  <a:lnTo>
                    <a:pt x="3751" y="1548"/>
                  </a:lnTo>
                  <a:cubicBezTo>
                    <a:pt x="3751" y="893"/>
                    <a:pt x="4286" y="357"/>
                    <a:pt x="4941" y="357"/>
                  </a:cubicBezTo>
                  <a:close/>
                  <a:moveTo>
                    <a:pt x="10013" y="2905"/>
                  </a:moveTo>
                  <a:lnTo>
                    <a:pt x="10013" y="3560"/>
                  </a:lnTo>
                  <a:cubicBezTo>
                    <a:pt x="10013" y="3667"/>
                    <a:pt x="9989" y="3774"/>
                    <a:pt x="9942" y="3870"/>
                  </a:cubicBezTo>
                  <a:lnTo>
                    <a:pt x="9870" y="4036"/>
                  </a:lnTo>
                  <a:cubicBezTo>
                    <a:pt x="9858" y="4048"/>
                    <a:pt x="9858" y="4084"/>
                    <a:pt x="9858" y="4108"/>
                  </a:cubicBezTo>
                  <a:lnTo>
                    <a:pt x="9858" y="4453"/>
                  </a:lnTo>
                  <a:cubicBezTo>
                    <a:pt x="9870" y="4679"/>
                    <a:pt x="9763" y="4882"/>
                    <a:pt x="9597" y="5048"/>
                  </a:cubicBezTo>
                  <a:cubicBezTo>
                    <a:pt x="9451" y="5205"/>
                    <a:pt x="9244" y="5288"/>
                    <a:pt x="9022" y="5288"/>
                  </a:cubicBezTo>
                  <a:cubicBezTo>
                    <a:pt x="9007" y="5288"/>
                    <a:pt x="8992" y="5287"/>
                    <a:pt x="8977" y="5286"/>
                  </a:cubicBezTo>
                  <a:cubicBezTo>
                    <a:pt x="8513" y="5275"/>
                    <a:pt x="8144" y="4870"/>
                    <a:pt x="8144" y="4382"/>
                  </a:cubicBezTo>
                  <a:lnTo>
                    <a:pt x="8144" y="4084"/>
                  </a:lnTo>
                  <a:cubicBezTo>
                    <a:pt x="8144" y="4048"/>
                    <a:pt x="8144" y="4036"/>
                    <a:pt x="8132" y="4012"/>
                  </a:cubicBezTo>
                  <a:lnTo>
                    <a:pt x="8025" y="3810"/>
                  </a:lnTo>
                  <a:cubicBezTo>
                    <a:pt x="8002" y="3741"/>
                    <a:pt x="7968" y="3672"/>
                    <a:pt x="7966" y="3582"/>
                  </a:cubicBezTo>
                  <a:lnTo>
                    <a:pt x="7966" y="3582"/>
                  </a:lnTo>
                  <a:cubicBezTo>
                    <a:pt x="7973" y="3196"/>
                    <a:pt x="8279" y="2905"/>
                    <a:pt x="8644" y="2905"/>
                  </a:cubicBezTo>
                  <a:close/>
                  <a:moveTo>
                    <a:pt x="1727" y="2893"/>
                  </a:moveTo>
                  <a:cubicBezTo>
                    <a:pt x="2000" y="2893"/>
                    <a:pt x="2250" y="3000"/>
                    <a:pt x="2441" y="3191"/>
                  </a:cubicBezTo>
                  <a:cubicBezTo>
                    <a:pt x="2643" y="3381"/>
                    <a:pt x="2739" y="3655"/>
                    <a:pt x="2774" y="3929"/>
                  </a:cubicBezTo>
                  <a:cubicBezTo>
                    <a:pt x="2774" y="4024"/>
                    <a:pt x="2786" y="4132"/>
                    <a:pt x="2786" y="4227"/>
                  </a:cubicBezTo>
                  <a:lnTo>
                    <a:pt x="2786" y="4262"/>
                  </a:lnTo>
                  <a:cubicBezTo>
                    <a:pt x="2608" y="3989"/>
                    <a:pt x="2358" y="3798"/>
                    <a:pt x="2000" y="3691"/>
                  </a:cubicBezTo>
                  <a:cubicBezTo>
                    <a:pt x="1753" y="3615"/>
                    <a:pt x="1520" y="3607"/>
                    <a:pt x="1431" y="3607"/>
                  </a:cubicBezTo>
                  <a:cubicBezTo>
                    <a:pt x="1409" y="3607"/>
                    <a:pt x="1396" y="3608"/>
                    <a:pt x="1393" y="3608"/>
                  </a:cubicBezTo>
                  <a:cubicBezTo>
                    <a:pt x="1346" y="3608"/>
                    <a:pt x="1310" y="3620"/>
                    <a:pt x="1286" y="3655"/>
                  </a:cubicBezTo>
                  <a:lnTo>
                    <a:pt x="1000" y="3953"/>
                  </a:lnTo>
                  <a:cubicBezTo>
                    <a:pt x="941" y="4012"/>
                    <a:pt x="941" y="4108"/>
                    <a:pt x="1000" y="4167"/>
                  </a:cubicBezTo>
                  <a:cubicBezTo>
                    <a:pt x="1030" y="4197"/>
                    <a:pt x="1072" y="4212"/>
                    <a:pt x="1113" y="4212"/>
                  </a:cubicBezTo>
                  <a:cubicBezTo>
                    <a:pt x="1155" y="4212"/>
                    <a:pt x="1197" y="4197"/>
                    <a:pt x="1226" y="4167"/>
                  </a:cubicBezTo>
                  <a:lnTo>
                    <a:pt x="1465" y="3917"/>
                  </a:lnTo>
                  <a:cubicBezTo>
                    <a:pt x="1667" y="3929"/>
                    <a:pt x="2322" y="4012"/>
                    <a:pt x="2572" y="4572"/>
                  </a:cubicBezTo>
                  <a:cubicBezTo>
                    <a:pt x="2500" y="4989"/>
                    <a:pt x="2143" y="5298"/>
                    <a:pt x="1727" y="5298"/>
                  </a:cubicBezTo>
                  <a:cubicBezTo>
                    <a:pt x="1250" y="5298"/>
                    <a:pt x="869" y="4917"/>
                    <a:pt x="869" y="4441"/>
                  </a:cubicBezTo>
                  <a:cubicBezTo>
                    <a:pt x="869" y="4346"/>
                    <a:pt x="798" y="4274"/>
                    <a:pt x="703" y="4274"/>
                  </a:cubicBezTo>
                  <a:lnTo>
                    <a:pt x="679" y="4274"/>
                  </a:lnTo>
                  <a:lnTo>
                    <a:pt x="679" y="4227"/>
                  </a:lnTo>
                  <a:cubicBezTo>
                    <a:pt x="679" y="4132"/>
                    <a:pt x="679" y="4024"/>
                    <a:pt x="691" y="3929"/>
                  </a:cubicBezTo>
                  <a:cubicBezTo>
                    <a:pt x="703" y="3655"/>
                    <a:pt x="822" y="3381"/>
                    <a:pt x="1012" y="3191"/>
                  </a:cubicBezTo>
                  <a:cubicBezTo>
                    <a:pt x="1215" y="3000"/>
                    <a:pt x="1465" y="2893"/>
                    <a:pt x="1727" y="2893"/>
                  </a:cubicBezTo>
                  <a:close/>
                  <a:moveTo>
                    <a:pt x="643" y="4882"/>
                  </a:moveTo>
                  <a:cubicBezTo>
                    <a:pt x="726" y="5096"/>
                    <a:pt x="881" y="5275"/>
                    <a:pt x="1060" y="5405"/>
                  </a:cubicBezTo>
                  <a:lnTo>
                    <a:pt x="1060" y="5596"/>
                  </a:lnTo>
                  <a:cubicBezTo>
                    <a:pt x="762" y="5501"/>
                    <a:pt x="619" y="5346"/>
                    <a:pt x="560" y="5275"/>
                  </a:cubicBezTo>
                  <a:cubicBezTo>
                    <a:pt x="595" y="5155"/>
                    <a:pt x="631" y="5036"/>
                    <a:pt x="643" y="4882"/>
                  </a:cubicBezTo>
                  <a:close/>
                  <a:moveTo>
                    <a:pt x="2798" y="4882"/>
                  </a:moveTo>
                  <a:cubicBezTo>
                    <a:pt x="2810" y="5024"/>
                    <a:pt x="2846" y="5155"/>
                    <a:pt x="2893" y="5263"/>
                  </a:cubicBezTo>
                  <a:cubicBezTo>
                    <a:pt x="2834" y="5346"/>
                    <a:pt x="2679" y="5477"/>
                    <a:pt x="2381" y="5596"/>
                  </a:cubicBezTo>
                  <a:lnTo>
                    <a:pt x="2381" y="5405"/>
                  </a:lnTo>
                  <a:cubicBezTo>
                    <a:pt x="2560" y="5275"/>
                    <a:pt x="2715" y="5096"/>
                    <a:pt x="2798" y="4882"/>
                  </a:cubicBezTo>
                  <a:close/>
                  <a:moveTo>
                    <a:pt x="6299" y="4727"/>
                  </a:moveTo>
                  <a:lnTo>
                    <a:pt x="6299" y="5001"/>
                  </a:lnTo>
                  <a:lnTo>
                    <a:pt x="5453" y="5596"/>
                  </a:lnTo>
                  <a:lnTo>
                    <a:pt x="4584" y="5024"/>
                  </a:lnTo>
                  <a:lnTo>
                    <a:pt x="4584" y="4727"/>
                  </a:lnTo>
                  <a:cubicBezTo>
                    <a:pt x="4810" y="4846"/>
                    <a:pt x="5060" y="4917"/>
                    <a:pt x="5322" y="4929"/>
                  </a:cubicBezTo>
                  <a:lnTo>
                    <a:pt x="5441" y="4929"/>
                  </a:lnTo>
                  <a:cubicBezTo>
                    <a:pt x="5739" y="4929"/>
                    <a:pt x="6037" y="4858"/>
                    <a:pt x="6299" y="4727"/>
                  </a:cubicBezTo>
                  <a:close/>
                  <a:moveTo>
                    <a:pt x="9347" y="5572"/>
                  </a:moveTo>
                  <a:lnTo>
                    <a:pt x="9347" y="5632"/>
                  </a:lnTo>
                  <a:cubicBezTo>
                    <a:pt x="9347" y="5656"/>
                    <a:pt x="9347" y="5691"/>
                    <a:pt x="9358" y="5715"/>
                  </a:cubicBezTo>
                  <a:lnTo>
                    <a:pt x="9001" y="6072"/>
                  </a:lnTo>
                  <a:lnTo>
                    <a:pt x="8644" y="5715"/>
                  </a:lnTo>
                  <a:cubicBezTo>
                    <a:pt x="8644" y="5691"/>
                    <a:pt x="8668" y="5656"/>
                    <a:pt x="8668" y="5632"/>
                  </a:cubicBezTo>
                  <a:lnTo>
                    <a:pt x="8668" y="5572"/>
                  </a:lnTo>
                  <a:cubicBezTo>
                    <a:pt x="8763" y="5596"/>
                    <a:pt x="8870" y="5632"/>
                    <a:pt x="8977" y="5632"/>
                  </a:cubicBezTo>
                  <a:lnTo>
                    <a:pt x="9001" y="5632"/>
                  </a:lnTo>
                  <a:cubicBezTo>
                    <a:pt x="9120" y="5632"/>
                    <a:pt x="9239" y="5620"/>
                    <a:pt x="9347" y="5572"/>
                  </a:cubicBezTo>
                  <a:close/>
                  <a:moveTo>
                    <a:pt x="2108" y="5572"/>
                  </a:moveTo>
                  <a:lnTo>
                    <a:pt x="2108" y="5739"/>
                  </a:lnTo>
                  <a:cubicBezTo>
                    <a:pt x="2108" y="5798"/>
                    <a:pt x="2119" y="5834"/>
                    <a:pt x="2143" y="5882"/>
                  </a:cubicBezTo>
                  <a:lnTo>
                    <a:pt x="1965" y="6013"/>
                  </a:lnTo>
                  <a:cubicBezTo>
                    <a:pt x="1899" y="6084"/>
                    <a:pt x="1816" y="6120"/>
                    <a:pt x="1731" y="6120"/>
                  </a:cubicBezTo>
                  <a:cubicBezTo>
                    <a:pt x="1646" y="6120"/>
                    <a:pt x="1560" y="6084"/>
                    <a:pt x="1488" y="6013"/>
                  </a:cubicBezTo>
                  <a:lnTo>
                    <a:pt x="1346" y="5882"/>
                  </a:lnTo>
                  <a:cubicBezTo>
                    <a:pt x="1369" y="5834"/>
                    <a:pt x="1381" y="5775"/>
                    <a:pt x="1381" y="5739"/>
                  </a:cubicBezTo>
                  <a:lnTo>
                    <a:pt x="1381" y="5572"/>
                  </a:lnTo>
                  <a:cubicBezTo>
                    <a:pt x="1488" y="5596"/>
                    <a:pt x="1607" y="5632"/>
                    <a:pt x="1750" y="5632"/>
                  </a:cubicBezTo>
                  <a:cubicBezTo>
                    <a:pt x="1857" y="5632"/>
                    <a:pt x="1977" y="5608"/>
                    <a:pt x="2108" y="5572"/>
                  </a:cubicBezTo>
                  <a:close/>
                  <a:moveTo>
                    <a:pt x="4465" y="5298"/>
                  </a:moveTo>
                  <a:lnTo>
                    <a:pt x="5215" y="5810"/>
                  </a:lnTo>
                  <a:lnTo>
                    <a:pt x="4810" y="6215"/>
                  </a:lnTo>
                  <a:lnTo>
                    <a:pt x="4798" y="6215"/>
                  </a:lnTo>
                  <a:lnTo>
                    <a:pt x="4310" y="5465"/>
                  </a:lnTo>
                  <a:lnTo>
                    <a:pt x="4465" y="5298"/>
                  </a:lnTo>
                  <a:close/>
                  <a:moveTo>
                    <a:pt x="6429" y="5298"/>
                  </a:moveTo>
                  <a:lnTo>
                    <a:pt x="6596" y="5465"/>
                  </a:lnTo>
                  <a:lnTo>
                    <a:pt x="6108" y="6215"/>
                  </a:lnTo>
                  <a:lnTo>
                    <a:pt x="6096" y="6215"/>
                  </a:lnTo>
                  <a:lnTo>
                    <a:pt x="5691" y="5810"/>
                  </a:lnTo>
                  <a:lnTo>
                    <a:pt x="6429" y="5298"/>
                  </a:lnTo>
                  <a:close/>
                  <a:moveTo>
                    <a:pt x="4905" y="0"/>
                  </a:moveTo>
                  <a:cubicBezTo>
                    <a:pt x="4072" y="0"/>
                    <a:pt x="3381" y="691"/>
                    <a:pt x="3381" y="1524"/>
                  </a:cubicBezTo>
                  <a:lnTo>
                    <a:pt x="3381" y="1869"/>
                  </a:lnTo>
                  <a:cubicBezTo>
                    <a:pt x="3381" y="2131"/>
                    <a:pt x="3441" y="2381"/>
                    <a:pt x="3548" y="2643"/>
                  </a:cubicBezTo>
                  <a:lnTo>
                    <a:pt x="3548" y="3000"/>
                  </a:lnTo>
                  <a:cubicBezTo>
                    <a:pt x="3548" y="3596"/>
                    <a:pt x="3810" y="4132"/>
                    <a:pt x="4227" y="4465"/>
                  </a:cubicBezTo>
                  <a:lnTo>
                    <a:pt x="4227" y="5001"/>
                  </a:lnTo>
                  <a:lnTo>
                    <a:pt x="3929" y="5322"/>
                  </a:lnTo>
                  <a:cubicBezTo>
                    <a:pt x="3905" y="5346"/>
                    <a:pt x="3893" y="5394"/>
                    <a:pt x="3893" y="5441"/>
                  </a:cubicBezTo>
                  <a:lnTo>
                    <a:pt x="2905" y="5798"/>
                  </a:lnTo>
                  <a:cubicBezTo>
                    <a:pt x="2834" y="5822"/>
                    <a:pt x="2774" y="5858"/>
                    <a:pt x="2715" y="5894"/>
                  </a:cubicBezTo>
                  <a:lnTo>
                    <a:pt x="2560" y="5822"/>
                  </a:lnTo>
                  <a:cubicBezTo>
                    <a:pt x="3024" y="5632"/>
                    <a:pt x="3155" y="5346"/>
                    <a:pt x="3179" y="5334"/>
                  </a:cubicBezTo>
                  <a:cubicBezTo>
                    <a:pt x="3203" y="5286"/>
                    <a:pt x="3203" y="5227"/>
                    <a:pt x="3179" y="5179"/>
                  </a:cubicBezTo>
                  <a:cubicBezTo>
                    <a:pt x="3060" y="4965"/>
                    <a:pt x="3036" y="4524"/>
                    <a:pt x="3036" y="4203"/>
                  </a:cubicBezTo>
                  <a:cubicBezTo>
                    <a:pt x="3036" y="4084"/>
                    <a:pt x="3036" y="3977"/>
                    <a:pt x="3024" y="3893"/>
                  </a:cubicBezTo>
                  <a:cubicBezTo>
                    <a:pt x="2965" y="3131"/>
                    <a:pt x="2405" y="2548"/>
                    <a:pt x="1691" y="2548"/>
                  </a:cubicBezTo>
                  <a:cubicBezTo>
                    <a:pt x="976" y="2548"/>
                    <a:pt x="393" y="3131"/>
                    <a:pt x="345" y="3893"/>
                  </a:cubicBezTo>
                  <a:cubicBezTo>
                    <a:pt x="345" y="3977"/>
                    <a:pt x="333" y="4084"/>
                    <a:pt x="333" y="4203"/>
                  </a:cubicBezTo>
                  <a:cubicBezTo>
                    <a:pt x="322" y="4548"/>
                    <a:pt x="298" y="4965"/>
                    <a:pt x="203" y="5179"/>
                  </a:cubicBezTo>
                  <a:cubicBezTo>
                    <a:pt x="167" y="5227"/>
                    <a:pt x="167" y="5286"/>
                    <a:pt x="203" y="5334"/>
                  </a:cubicBezTo>
                  <a:cubicBezTo>
                    <a:pt x="203" y="5346"/>
                    <a:pt x="345" y="5632"/>
                    <a:pt x="810" y="5822"/>
                  </a:cubicBezTo>
                  <a:lnTo>
                    <a:pt x="369" y="6037"/>
                  </a:lnTo>
                  <a:cubicBezTo>
                    <a:pt x="155" y="6156"/>
                    <a:pt x="0" y="6370"/>
                    <a:pt x="0" y="6632"/>
                  </a:cubicBezTo>
                  <a:lnTo>
                    <a:pt x="0" y="7799"/>
                  </a:lnTo>
                  <a:cubicBezTo>
                    <a:pt x="0" y="7894"/>
                    <a:pt x="72" y="7965"/>
                    <a:pt x="167" y="7965"/>
                  </a:cubicBezTo>
                  <a:cubicBezTo>
                    <a:pt x="250" y="7965"/>
                    <a:pt x="333" y="7894"/>
                    <a:pt x="333" y="7799"/>
                  </a:cubicBezTo>
                  <a:lnTo>
                    <a:pt x="333" y="6632"/>
                  </a:lnTo>
                  <a:cubicBezTo>
                    <a:pt x="333" y="6489"/>
                    <a:pt x="405" y="6370"/>
                    <a:pt x="524" y="6310"/>
                  </a:cubicBezTo>
                  <a:lnTo>
                    <a:pt x="1060" y="6048"/>
                  </a:lnTo>
                  <a:lnTo>
                    <a:pt x="1238" y="6227"/>
                  </a:lnTo>
                  <a:cubicBezTo>
                    <a:pt x="1369" y="6346"/>
                    <a:pt x="1536" y="6406"/>
                    <a:pt x="1703" y="6406"/>
                  </a:cubicBezTo>
                  <a:cubicBezTo>
                    <a:pt x="1857" y="6406"/>
                    <a:pt x="2024" y="6346"/>
                    <a:pt x="2155" y="6227"/>
                  </a:cubicBezTo>
                  <a:lnTo>
                    <a:pt x="2334" y="6048"/>
                  </a:lnTo>
                  <a:lnTo>
                    <a:pt x="2512" y="6132"/>
                  </a:lnTo>
                  <a:cubicBezTo>
                    <a:pt x="2441" y="6275"/>
                    <a:pt x="2381" y="6418"/>
                    <a:pt x="2381" y="6584"/>
                  </a:cubicBezTo>
                  <a:lnTo>
                    <a:pt x="2381" y="7799"/>
                  </a:lnTo>
                  <a:cubicBezTo>
                    <a:pt x="2381" y="7894"/>
                    <a:pt x="2453" y="7965"/>
                    <a:pt x="2548" y="7965"/>
                  </a:cubicBezTo>
                  <a:cubicBezTo>
                    <a:pt x="2631" y="7965"/>
                    <a:pt x="2715" y="7894"/>
                    <a:pt x="2715" y="7799"/>
                  </a:cubicBezTo>
                  <a:lnTo>
                    <a:pt x="2715" y="6584"/>
                  </a:lnTo>
                  <a:cubicBezTo>
                    <a:pt x="2715" y="6358"/>
                    <a:pt x="2846" y="6167"/>
                    <a:pt x="3048" y="6096"/>
                  </a:cubicBezTo>
                  <a:lnTo>
                    <a:pt x="4084" y="5715"/>
                  </a:lnTo>
                  <a:lnTo>
                    <a:pt x="4513" y="6358"/>
                  </a:lnTo>
                  <a:cubicBezTo>
                    <a:pt x="4572" y="6453"/>
                    <a:pt x="4655" y="6489"/>
                    <a:pt x="4751" y="6513"/>
                  </a:cubicBezTo>
                  <a:lnTo>
                    <a:pt x="4775" y="6513"/>
                  </a:lnTo>
                  <a:cubicBezTo>
                    <a:pt x="4870" y="6513"/>
                    <a:pt x="4941" y="6477"/>
                    <a:pt x="5013" y="6418"/>
                  </a:cubicBezTo>
                  <a:lnTo>
                    <a:pt x="5286" y="6156"/>
                  </a:lnTo>
                  <a:lnTo>
                    <a:pt x="5286" y="7799"/>
                  </a:lnTo>
                  <a:cubicBezTo>
                    <a:pt x="5286" y="7894"/>
                    <a:pt x="5358" y="7965"/>
                    <a:pt x="5453" y="7965"/>
                  </a:cubicBezTo>
                  <a:cubicBezTo>
                    <a:pt x="5537" y="7965"/>
                    <a:pt x="5608" y="7894"/>
                    <a:pt x="5608" y="7799"/>
                  </a:cubicBezTo>
                  <a:lnTo>
                    <a:pt x="5608" y="6156"/>
                  </a:lnTo>
                  <a:lnTo>
                    <a:pt x="5882" y="6418"/>
                  </a:lnTo>
                  <a:cubicBezTo>
                    <a:pt x="5941" y="6477"/>
                    <a:pt x="6025" y="6513"/>
                    <a:pt x="6120" y="6513"/>
                  </a:cubicBezTo>
                  <a:lnTo>
                    <a:pt x="6144" y="6513"/>
                  </a:lnTo>
                  <a:cubicBezTo>
                    <a:pt x="6251" y="6489"/>
                    <a:pt x="6322" y="6453"/>
                    <a:pt x="6382" y="6358"/>
                  </a:cubicBezTo>
                  <a:lnTo>
                    <a:pt x="6822" y="5715"/>
                  </a:lnTo>
                  <a:lnTo>
                    <a:pt x="7846" y="6096"/>
                  </a:lnTo>
                  <a:cubicBezTo>
                    <a:pt x="8049" y="6167"/>
                    <a:pt x="8192" y="6358"/>
                    <a:pt x="8192" y="6584"/>
                  </a:cubicBezTo>
                  <a:lnTo>
                    <a:pt x="8192" y="7799"/>
                  </a:lnTo>
                  <a:cubicBezTo>
                    <a:pt x="8192" y="7894"/>
                    <a:pt x="8263" y="7965"/>
                    <a:pt x="8346" y="7965"/>
                  </a:cubicBezTo>
                  <a:cubicBezTo>
                    <a:pt x="8442" y="7965"/>
                    <a:pt x="8513" y="7894"/>
                    <a:pt x="8513" y="7799"/>
                  </a:cubicBezTo>
                  <a:lnTo>
                    <a:pt x="8513" y="6584"/>
                  </a:lnTo>
                  <a:cubicBezTo>
                    <a:pt x="8513" y="6358"/>
                    <a:pt x="8430" y="6156"/>
                    <a:pt x="8275" y="6001"/>
                  </a:cubicBezTo>
                  <a:lnTo>
                    <a:pt x="8323" y="5989"/>
                  </a:lnTo>
                  <a:cubicBezTo>
                    <a:pt x="8370" y="5977"/>
                    <a:pt x="8406" y="5953"/>
                    <a:pt x="8465" y="5929"/>
                  </a:cubicBezTo>
                  <a:lnTo>
                    <a:pt x="8870" y="6334"/>
                  </a:lnTo>
                  <a:lnTo>
                    <a:pt x="8870" y="7787"/>
                  </a:lnTo>
                  <a:cubicBezTo>
                    <a:pt x="8870" y="7882"/>
                    <a:pt x="8942" y="7953"/>
                    <a:pt x="9037" y="7953"/>
                  </a:cubicBezTo>
                  <a:cubicBezTo>
                    <a:pt x="9120" y="7953"/>
                    <a:pt x="9204" y="7882"/>
                    <a:pt x="9204" y="7787"/>
                  </a:cubicBezTo>
                  <a:lnTo>
                    <a:pt x="9204" y="6334"/>
                  </a:lnTo>
                  <a:lnTo>
                    <a:pt x="9597" y="5929"/>
                  </a:lnTo>
                  <a:cubicBezTo>
                    <a:pt x="9620" y="5941"/>
                    <a:pt x="9644" y="5941"/>
                    <a:pt x="9680" y="5953"/>
                  </a:cubicBezTo>
                  <a:lnTo>
                    <a:pt x="10335" y="6156"/>
                  </a:lnTo>
                  <a:cubicBezTo>
                    <a:pt x="10478" y="6191"/>
                    <a:pt x="10585" y="6334"/>
                    <a:pt x="10585" y="6489"/>
                  </a:cubicBezTo>
                  <a:lnTo>
                    <a:pt x="10585" y="7799"/>
                  </a:lnTo>
                  <a:cubicBezTo>
                    <a:pt x="10585" y="7894"/>
                    <a:pt x="10656" y="7965"/>
                    <a:pt x="10751" y="7965"/>
                  </a:cubicBezTo>
                  <a:cubicBezTo>
                    <a:pt x="10835" y="7965"/>
                    <a:pt x="10906" y="7894"/>
                    <a:pt x="10906" y="7799"/>
                  </a:cubicBezTo>
                  <a:lnTo>
                    <a:pt x="10906" y="6489"/>
                  </a:lnTo>
                  <a:cubicBezTo>
                    <a:pt x="10871" y="6227"/>
                    <a:pt x="10656" y="5953"/>
                    <a:pt x="10382" y="5870"/>
                  </a:cubicBezTo>
                  <a:lnTo>
                    <a:pt x="9716" y="5679"/>
                  </a:lnTo>
                  <a:cubicBezTo>
                    <a:pt x="9692" y="5656"/>
                    <a:pt x="9680" y="5644"/>
                    <a:pt x="9680" y="5620"/>
                  </a:cubicBezTo>
                  <a:lnTo>
                    <a:pt x="9680" y="5394"/>
                  </a:lnTo>
                  <a:cubicBezTo>
                    <a:pt x="9739" y="5358"/>
                    <a:pt x="9787" y="5322"/>
                    <a:pt x="9823" y="5275"/>
                  </a:cubicBezTo>
                  <a:cubicBezTo>
                    <a:pt x="10049" y="5048"/>
                    <a:pt x="10180" y="4751"/>
                    <a:pt x="10180" y="4429"/>
                  </a:cubicBezTo>
                  <a:lnTo>
                    <a:pt x="10180" y="4132"/>
                  </a:lnTo>
                  <a:lnTo>
                    <a:pt x="10239" y="3989"/>
                  </a:lnTo>
                  <a:cubicBezTo>
                    <a:pt x="10323" y="3858"/>
                    <a:pt x="10347" y="3691"/>
                    <a:pt x="10347" y="3548"/>
                  </a:cubicBezTo>
                  <a:lnTo>
                    <a:pt x="10347" y="2727"/>
                  </a:lnTo>
                  <a:cubicBezTo>
                    <a:pt x="10347" y="2643"/>
                    <a:pt x="10275" y="2560"/>
                    <a:pt x="10180" y="2560"/>
                  </a:cubicBezTo>
                  <a:lnTo>
                    <a:pt x="8656" y="2560"/>
                  </a:lnTo>
                  <a:cubicBezTo>
                    <a:pt x="8096" y="2560"/>
                    <a:pt x="7644" y="3012"/>
                    <a:pt x="7644" y="3572"/>
                  </a:cubicBezTo>
                  <a:lnTo>
                    <a:pt x="7644" y="3596"/>
                  </a:lnTo>
                  <a:cubicBezTo>
                    <a:pt x="7644" y="3727"/>
                    <a:pt x="7668" y="3846"/>
                    <a:pt x="7727" y="3965"/>
                  </a:cubicBezTo>
                  <a:lnTo>
                    <a:pt x="7799" y="4132"/>
                  </a:lnTo>
                  <a:lnTo>
                    <a:pt x="7799" y="4382"/>
                  </a:lnTo>
                  <a:cubicBezTo>
                    <a:pt x="7799" y="4798"/>
                    <a:pt x="8013" y="5155"/>
                    <a:pt x="8311" y="5382"/>
                  </a:cubicBezTo>
                  <a:lnTo>
                    <a:pt x="8311" y="5596"/>
                  </a:lnTo>
                  <a:cubicBezTo>
                    <a:pt x="8311" y="5632"/>
                    <a:pt x="8311" y="5644"/>
                    <a:pt x="8180" y="5691"/>
                  </a:cubicBezTo>
                  <a:lnTo>
                    <a:pt x="7858" y="5775"/>
                  </a:lnTo>
                  <a:lnTo>
                    <a:pt x="6941" y="5441"/>
                  </a:lnTo>
                  <a:cubicBezTo>
                    <a:pt x="6941" y="5394"/>
                    <a:pt x="6930" y="5346"/>
                    <a:pt x="6894" y="5322"/>
                  </a:cubicBezTo>
                  <a:lnTo>
                    <a:pt x="6596" y="5001"/>
                  </a:lnTo>
                  <a:lnTo>
                    <a:pt x="6596" y="4489"/>
                  </a:lnTo>
                  <a:cubicBezTo>
                    <a:pt x="6632" y="4453"/>
                    <a:pt x="6656" y="4429"/>
                    <a:pt x="6691" y="4405"/>
                  </a:cubicBezTo>
                  <a:cubicBezTo>
                    <a:pt x="7061" y="4072"/>
                    <a:pt x="7263" y="3560"/>
                    <a:pt x="7263" y="3060"/>
                  </a:cubicBezTo>
                  <a:lnTo>
                    <a:pt x="7263" y="2643"/>
                  </a:lnTo>
                  <a:cubicBezTo>
                    <a:pt x="7382" y="2405"/>
                    <a:pt x="7430" y="2131"/>
                    <a:pt x="7430" y="1869"/>
                  </a:cubicBezTo>
                  <a:lnTo>
                    <a:pt x="7430" y="167"/>
                  </a:lnTo>
                  <a:cubicBezTo>
                    <a:pt x="7430" y="83"/>
                    <a:pt x="7358" y="0"/>
                    <a:pt x="7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14197;p88">
              <a:extLst>
                <a:ext uri="{FF2B5EF4-FFF2-40B4-BE49-F238E27FC236}">
                  <a16:creationId xmlns:a16="http://schemas.microsoft.com/office/drawing/2014/main" id="{97489D9E-3191-EB37-5986-13B0CBE47FD2}"/>
                </a:ext>
              </a:extLst>
            </p:cNvPr>
            <p:cNvSpPr/>
            <p:nvPr/>
          </p:nvSpPr>
          <p:spPr>
            <a:xfrm>
              <a:off x="5645669" y="3625759"/>
              <a:ext cx="10248" cy="42872"/>
            </a:xfrm>
            <a:custGeom>
              <a:avLst/>
              <a:gdLst/>
              <a:ahLst/>
              <a:cxnLst/>
              <a:rect l="l" t="t" r="r" b="b"/>
              <a:pathLst>
                <a:path w="322" h="1347" extrusionOk="0">
                  <a:moveTo>
                    <a:pt x="167" y="1"/>
                  </a:moveTo>
                  <a:cubicBezTo>
                    <a:pt x="72" y="1"/>
                    <a:pt x="0" y="72"/>
                    <a:pt x="0" y="167"/>
                  </a:cubicBezTo>
                  <a:lnTo>
                    <a:pt x="0" y="1179"/>
                  </a:lnTo>
                  <a:cubicBezTo>
                    <a:pt x="0" y="1263"/>
                    <a:pt x="72" y="1346"/>
                    <a:pt x="167" y="1346"/>
                  </a:cubicBezTo>
                  <a:cubicBezTo>
                    <a:pt x="251" y="1346"/>
                    <a:pt x="322" y="1263"/>
                    <a:pt x="322" y="1179"/>
                  </a:cubicBezTo>
                  <a:lnTo>
                    <a:pt x="322" y="167"/>
                  </a:lnTo>
                  <a:cubicBezTo>
                    <a:pt x="322" y="60"/>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14198;p88">
              <a:extLst>
                <a:ext uri="{FF2B5EF4-FFF2-40B4-BE49-F238E27FC236}">
                  <a16:creationId xmlns:a16="http://schemas.microsoft.com/office/drawing/2014/main" id="{ADF50D3F-AD1E-9BBC-6C67-D406470D77AA}"/>
                </a:ext>
              </a:extLst>
            </p:cNvPr>
            <p:cNvSpPr/>
            <p:nvPr/>
          </p:nvSpPr>
          <p:spPr>
            <a:xfrm>
              <a:off x="5462247" y="3461115"/>
              <a:ext cx="86825" cy="29759"/>
            </a:xfrm>
            <a:custGeom>
              <a:avLst/>
              <a:gdLst/>
              <a:ahLst/>
              <a:cxnLst/>
              <a:rect l="l" t="t" r="r" b="b"/>
              <a:pathLst>
                <a:path w="2728" h="935" extrusionOk="0">
                  <a:moveTo>
                    <a:pt x="1094" y="0"/>
                  </a:moveTo>
                  <a:cubicBezTo>
                    <a:pt x="768" y="0"/>
                    <a:pt x="473" y="35"/>
                    <a:pt x="287" y="66"/>
                  </a:cubicBezTo>
                  <a:cubicBezTo>
                    <a:pt x="120" y="102"/>
                    <a:pt x="1" y="233"/>
                    <a:pt x="1" y="399"/>
                  </a:cubicBezTo>
                  <a:lnTo>
                    <a:pt x="1" y="768"/>
                  </a:lnTo>
                  <a:cubicBezTo>
                    <a:pt x="1" y="864"/>
                    <a:pt x="72" y="935"/>
                    <a:pt x="168" y="935"/>
                  </a:cubicBezTo>
                  <a:cubicBezTo>
                    <a:pt x="251" y="935"/>
                    <a:pt x="322" y="864"/>
                    <a:pt x="322" y="768"/>
                  </a:cubicBezTo>
                  <a:lnTo>
                    <a:pt x="322" y="399"/>
                  </a:lnTo>
                  <a:cubicBezTo>
                    <a:pt x="322" y="399"/>
                    <a:pt x="322" y="387"/>
                    <a:pt x="346" y="387"/>
                  </a:cubicBezTo>
                  <a:cubicBezTo>
                    <a:pt x="498" y="361"/>
                    <a:pt x="764" y="327"/>
                    <a:pt x="1063" y="327"/>
                  </a:cubicBezTo>
                  <a:cubicBezTo>
                    <a:pt x="1162" y="327"/>
                    <a:pt x="1266" y="331"/>
                    <a:pt x="1370" y="340"/>
                  </a:cubicBezTo>
                  <a:cubicBezTo>
                    <a:pt x="1858" y="364"/>
                    <a:pt x="2215" y="506"/>
                    <a:pt x="2442" y="709"/>
                  </a:cubicBezTo>
                  <a:cubicBezTo>
                    <a:pt x="2471" y="739"/>
                    <a:pt x="2513" y="753"/>
                    <a:pt x="2555" y="753"/>
                  </a:cubicBezTo>
                  <a:cubicBezTo>
                    <a:pt x="2596" y="753"/>
                    <a:pt x="2638" y="739"/>
                    <a:pt x="2668" y="709"/>
                  </a:cubicBezTo>
                  <a:cubicBezTo>
                    <a:pt x="2727" y="637"/>
                    <a:pt x="2727" y="530"/>
                    <a:pt x="2656" y="471"/>
                  </a:cubicBezTo>
                  <a:cubicBezTo>
                    <a:pt x="2283" y="97"/>
                    <a:pt x="1643" y="0"/>
                    <a:pt x="10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14199;p88">
              <a:extLst>
                <a:ext uri="{FF2B5EF4-FFF2-40B4-BE49-F238E27FC236}">
                  <a16:creationId xmlns:a16="http://schemas.microsoft.com/office/drawing/2014/main" id="{CD7F0A36-0B3F-0E63-3A8E-5DFC77F0B2A3}"/>
                </a:ext>
              </a:extLst>
            </p:cNvPr>
            <p:cNvSpPr/>
            <p:nvPr/>
          </p:nvSpPr>
          <p:spPr>
            <a:xfrm>
              <a:off x="5441050" y="3636389"/>
              <a:ext cx="10248" cy="32241"/>
            </a:xfrm>
            <a:custGeom>
              <a:avLst/>
              <a:gdLst/>
              <a:ahLst/>
              <a:cxnLst/>
              <a:rect l="l" t="t" r="r" b="b"/>
              <a:pathLst>
                <a:path w="322" h="1013" extrusionOk="0">
                  <a:moveTo>
                    <a:pt x="167" y="0"/>
                  </a:moveTo>
                  <a:cubicBezTo>
                    <a:pt x="72" y="0"/>
                    <a:pt x="0" y="71"/>
                    <a:pt x="0" y="155"/>
                  </a:cubicBezTo>
                  <a:lnTo>
                    <a:pt x="0" y="845"/>
                  </a:lnTo>
                  <a:cubicBezTo>
                    <a:pt x="0" y="929"/>
                    <a:pt x="72" y="1012"/>
                    <a:pt x="167" y="1012"/>
                  </a:cubicBezTo>
                  <a:cubicBezTo>
                    <a:pt x="250" y="1012"/>
                    <a:pt x="322" y="929"/>
                    <a:pt x="322" y="845"/>
                  </a:cubicBezTo>
                  <a:lnTo>
                    <a:pt x="322" y="155"/>
                  </a:lnTo>
                  <a:cubicBezTo>
                    <a:pt x="310"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14200;p88">
              <a:extLst>
                <a:ext uri="{FF2B5EF4-FFF2-40B4-BE49-F238E27FC236}">
                  <a16:creationId xmlns:a16="http://schemas.microsoft.com/office/drawing/2014/main" id="{56183E58-EE05-E917-C463-0019CA00BCF6}"/>
                </a:ext>
              </a:extLst>
            </p:cNvPr>
            <p:cNvSpPr/>
            <p:nvPr/>
          </p:nvSpPr>
          <p:spPr>
            <a:xfrm>
              <a:off x="5559257" y="3636389"/>
              <a:ext cx="10662" cy="32241"/>
            </a:xfrm>
            <a:custGeom>
              <a:avLst/>
              <a:gdLst/>
              <a:ahLst/>
              <a:cxnLst/>
              <a:rect l="l" t="t" r="r" b="b"/>
              <a:pathLst>
                <a:path w="335" h="1013" extrusionOk="0">
                  <a:moveTo>
                    <a:pt x="168" y="0"/>
                  </a:moveTo>
                  <a:cubicBezTo>
                    <a:pt x="84" y="0"/>
                    <a:pt x="1" y="71"/>
                    <a:pt x="1" y="155"/>
                  </a:cubicBezTo>
                  <a:lnTo>
                    <a:pt x="1" y="845"/>
                  </a:lnTo>
                  <a:cubicBezTo>
                    <a:pt x="1" y="929"/>
                    <a:pt x="84" y="1012"/>
                    <a:pt x="168" y="1012"/>
                  </a:cubicBezTo>
                  <a:cubicBezTo>
                    <a:pt x="263" y="1012"/>
                    <a:pt x="334" y="929"/>
                    <a:pt x="334" y="845"/>
                  </a:cubicBezTo>
                  <a:lnTo>
                    <a:pt x="334" y="155"/>
                  </a:lnTo>
                  <a:cubicBezTo>
                    <a:pt x="334" y="71"/>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14201;p88">
            <a:extLst>
              <a:ext uri="{FF2B5EF4-FFF2-40B4-BE49-F238E27FC236}">
                <a16:creationId xmlns:a16="http://schemas.microsoft.com/office/drawing/2014/main" id="{3D4390BE-63B8-C8A4-6599-97F760E32069}"/>
              </a:ext>
            </a:extLst>
          </p:cNvPr>
          <p:cNvGrpSpPr/>
          <p:nvPr/>
        </p:nvGrpSpPr>
        <p:grpSpPr>
          <a:xfrm>
            <a:off x="1847450" y="4506870"/>
            <a:ext cx="564751" cy="431281"/>
            <a:chOff x="5776798" y="3409778"/>
            <a:chExt cx="346379" cy="264518"/>
          </a:xfrm>
          <a:solidFill>
            <a:srgbClr val="8E1438"/>
          </a:solidFill>
        </p:grpSpPr>
        <p:sp>
          <p:nvSpPr>
            <p:cNvPr id="831" name="Google Shape;14202;p88">
              <a:extLst>
                <a:ext uri="{FF2B5EF4-FFF2-40B4-BE49-F238E27FC236}">
                  <a16:creationId xmlns:a16="http://schemas.microsoft.com/office/drawing/2014/main" id="{181B5D80-21B3-3701-D897-EEBA75C7B357}"/>
                </a:ext>
              </a:extLst>
            </p:cNvPr>
            <p:cNvSpPr/>
            <p:nvPr/>
          </p:nvSpPr>
          <p:spPr>
            <a:xfrm>
              <a:off x="5890104" y="3642055"/>
              <a:ext cx="10248" cy="32241"/>
            </a:xfrm>
            <a:custGeom>
              <a:avLst/>
              <a:gdLst/>
              <a:ahLst/>
              <a:cxnLst/>
              <a:rect l="l" t="t" r="r" b="b"/>
              <a:pathLst>
                <a:path w="322" h="1013" extrusionOk="0">
                  <a:moveTo>
                    <a:pt x="167" y="1"/>
                  </a:moveTo>
                  <a:cubicBezTo>
                    <a:pt x="71" y="1"/>
                    <a:pt x="0" y="72"/>
                    <a:pt x="0" y="155"/>
                  </a:cubicBezTo>
                  <a:lnTo>
                    <a:pt x="0" y="846"/>
                  </a:lnTo>
                  <a:cubicBezTo>
                    <a:pt x="0" y="929"/>
                    <a:pt x="71" y="1013"/>
                    <a:pt x="167" y="1013"/>
                  </a:cubicBezTo>
                  <a:cubicBezTo>
                    <a:pt x="250" y="1013"/>
                    <a:pt x="321" y="929"/>
                    <a:pt x="321" y="846"/>
                  </a:cubicBezTo>
                  <a:lnTo>
                    <a:pt x="321" y="143"/>
                  </a:lnTo>
                  <a:cubicBezTo>
                    <a:pt x="321"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14203;p88">
              <a:extLst>
                <a:ext uri="{FF2B5EF4-FFF2-40B4-BE49-F238E27FC236}">
                  <a16:creationId xmlns:a16="http://schemas.microsoft.com/office/drawing/2014/main" id="{2EBC0A8C-0081-25D4-B140-BBC4F508AFED}"/>
                </a:ext>
              </a:extLst>
            </p:cNvPr>
            <p:cNvSpPr/>
            <p:nvPr/>
          </p:nvSpPr>
          <p:spPr>
            <a:xfrm>
              <a:off x="5998094" y="3642055"/>
              <a:ext cx="10248" cy="32241"/>
            </a:xfrm>
            <a:custGeom>
              <a:avLst/>
              <a:gdLst/>
              <a:ahLst/>
              <a:cxnLst/>
              <a:rect l="l" t="t" r="r" b="b"/>
              <a:pathLst>
                <a:path w="322" h="1013" extrusionOk="0">
                  <a:moveTo>
                    <a:pt x="167" y="1"/>
                  </a:moveTo>
                  <a:cubicBezTo>
                    <a:pt x="72" y="1"/>
                    <a:pt x="0" y="72"/>
                    <a:pt x="0" y="155"/>
                  </a:cubicBezTo>
                  <a:lnTo>
                    <a:pt x="0" y="846"/>
                  </a:lnTo>
                  <a:cubicBezTo>
                    <a:pt x="0" y="929"/>
                    <a:pt x="72" y="1013"/>
                    <a:pt x="167" y="1013"/>
                  </a:cubicBezTo>
                  <a:cubicBezTo>
                    <a:pt x="250" y="1013"/>
                    <a:pt x="322" y="929"/>
                    <a:pt x="322" y="846"/>
                  </a:cubicBezTo>
                  <a:lnTo>
                    <a:pt x="322" y="143"/>
                  </a:lnTo>
                  <a:cubicBezTo>
                    <a:pt x="310"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14204;p88">
              <a:extLst>
                <a:ext uri="{FF2B5EF4-FFF2-40B4-BE49-F238E27FC236}">
                  <a16:creationId xmlns:a16="http://schemas.microsoft.com/office/drawing/2014/main" id="{438107A7-37AC-3A09-2389-D7153FC05077}"/>
                </a:ext>
              </a:extLst>
            </p:cNvPr>
            <p:cNvSpPr/>
            <p:nvPr/>
          </p:nvSpPr>
          <p:spPr>
            <a:xfrm>
              <a:off x="5814673" y="3528367"/>
              <a:ext cx="43222" cy="15564"/>
            </a:xfrm>
            <a:custGeom>
              <a:avLst/>
              <a:gdLst/>
              <a:ahLst/>
              <a:cxnLst/>
              <a:rect l="l" t="t" r="r" b="b"/>
              <a:pathLst>
                <a:path w="1358" h="489" extrusionOk="0">
                  <a:moveTo>
                    <a:pt x="167" y="1"/>
                  </a:moveTo>
                  <a:cubicBezTo>
                    <a:pt x="72" y="1"/>
                    <a:pt x="1" y="72"/>
                    <a:pt x="1" y="156"/>
                  </a:cubicBezTo>
                  <a:cubicBezTo>
                    <a:pt x="1" y="251"/>
                    <a:pt x="72" y="322"/>
                    <a:pt x="167" y="322"/>
                  </a:cubicBezTo>
                  <a:cubicBezTo>
                    <a:pt x="346" y="322"/>
                    <a:pt x="870" y="358"/>
                    <a:pt x="1120" y="477"/>
                  </a:cubicBezTo>
                  <a:cubicBezTo>
                    <a:pt x="1144" y="489"/>
                    <a:pt x="1167" y="489"/>
                    <a:pt x="1191" y="489"/>
                  </a:cubicBezTo>
                  <a:cubicBezTo>
                    <a:pt x="1251" y="489"/>
                    <a:pt x="1310" y="453"/>
                    <a:pt x="1346" y="394"/>
                  </a:cubicBezTo>
                  <a:cubicBezTo>
                    <a:pt x="1358" y="322"/>
                    <a:pt x="1322" y="239"/>
                    <a:pt x="1251" y="191"/>
                  </a:cubicBezTo>
                  <a:cubicBezTo>
                    <a:pt x="882" y="13"/>
                    <a:pt x="19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14205;p88">
              <a:extLst>
                <a:ext uri="{FF2B5EF4-FFF2-40B4-BE49-F238E27FC236}">
                  <a16:creationId xmlns:a16="http://schemas.microsoft.com/office/drawing/2014/main" id="{22B1F228-F1A7-0D78-0BA4-8DC4FCFFD712}"/>
                </a:ext>
              </a:extLst>
            </p:cNvPr>
            <p:cNvSpPr/>
            <p:nvPr/>
          </p:nvSpPr>
          <p:spPr>
            <a:xfrm>
              <a:off x="5797995" y="3631074"/>
              <a:ext cx="10662" cy="42458"/>
            </a:xfrm>
            <a:custGeom>
              <a:avLst/>
              <a:gdLst/>
              <a:ahLst/>
              <a:cxnLst/>
              <a:rect l="l" t="t" r="r" b="b"/>
              <a:pathLst>
                <a:path w="335" h="1334" extrusionOk="0">
                  <a:moveTo>
                    <a:pt x="167" y="0"/>
                  </a:moveTo>
                  <a:cubicBezTo>
                    <a:pt x="84" y="0"/>
                    <a:pt x="1" y="72"/>
                    <a:pt x="1" y="167"/>
                  </a:cubicBezTo>
                  <a:lnTo>
                    <a:pt x="1" y="1179"/>
                  </a:lnTo>
                  <a:cubicBezTo>
                    <a:pt x="1" y="1262"/>
                    <a:pt x="84" y="1334"/>
                    <a:pt x="167" y="1334"/>
                  </a:cubicBezTo>
                  <a:cubicBezTo>
                    <a:pt x="251" y="1334"/>
                    <a:pt x="334" y="1262"/>
                    <a:pt x="334" y="1179"/>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14206;p88">
              <a:extLst>
                <a:ext uri="{FF2B5EF4-FFF2-40B4-BE49-F238E27FC236}">
                  <a16:creationId xmlns:a16="http://schemas.microsoft.com/office/drawing/2014/main" id="{2E669CE0-54B9-14AC-1A05-8F783DF31841}"/>
                </a:ext>
              </a:extLst>
            </p:cNvPr>
            <p:cNvSpPr/>
            <p:nvPr/>
          </p:nvSpPr>
          <p:spPr>
            <a:xfrm>
              <a:off x="5776798" y="3409778"/>
              <a:ext cx="346379" cy="264136"/>
            </a:xfrm>
            <a:custGeom>
              <a:avLst/>
              <a:gdLst/>
              <a:ahLst/>
              <a:cxnLst/>
              <a:rect l="l" t="t" r="r" b="b"/>
              <a:pathLst>
                <a:path w="10883" h="8299" extrusionOk="0">
                  <a:moveTo>
                    <a:pt x="9144" y="2512"/>
                  </a:moveTo>
                  <a:cubicBezTo>
                    <a:pt x="9418" y="2512"/>
                    <a:pt x="9656" y="2715"/>
                    <a:pt x="9656" y="2953"/>
                  </a:cubicBezTo>
                  <a:lnTo>
                    <a:pt x="9656" y="2977"/>
                  </a:lnTo>
                  <a:cubicBezTo>
                    <a:pt x="9501" y="2917"/>
                    <a:pt x="9335" y="2869"/>
                    <a:pt x="9144" y="2869"/>
                  </a:cubicBezTo>
                  <a:cubicBezTo>
                    <a:pt x="8965" y="2869"/>
                    <a:pt x="8787" y="2905"/>
                    <a:pt x="8620" y="2977"/>
                  </a:cubicBezTo>
                  <a:lnTo>
                    <a:pt x="8620" y="2953"/>
                  </a:lnTo>
                  <a:cubicBezTo>
                    <a:pt x="8620" y="2727"/>
                    <a:pt x="8858" y="2512"/>
                    <a:pt x="9144" y="2512"/>
                  </a:cubicBezTo>
                  <a:close/>
                  <a:moveTo>
                    <a:pt x="2869" y="3203"/>
                  </a:moveTo>
                  <a:lnTo>
                    <a:pt x="2869" y="3858"/>
                  </a:lnTo>
                  <a:cubicBezTo>
                    <a:pt x="2869" y="3965"/>
                    <a:pt x="2846" y="4060"/>
                    <a:pt x="2798" y="4167"/>
                  </a:cubicBezTo>
                  <a:lnTo>
                    <a:pt x="2727" y="4334"/>
                  </a:lnTo>
                  <a:cubicBezTo>
                    <a:pt x="2715" y="4346"/>
                    <a:pt x="2715" y="4382"/>
                    <a:pt x="2715" y="4405"/>
                  </a:cubicBezTo>
                  <a:lnTo>
                    <a:pt x="2715" y="4751"/>
                  </a:lnTo>
                  <a:cubicBezTo>
                    <a:pt x="2715" y="4989"/>
                    <a:pt x="2619" y="5191"/>
                    <a:pt x="2441" y="5358"/>
                  </a:cubicBezTo>
                  <a:cubicBezTo>
                    <a:pt x="2298" y="5525"/>
                    <a:pt x="2072" y="5596"/>
                    <a:pt x="1834" y="5596"/>
                  </a:cubicBezTo>
                  <a:cubicBezTo>
                    <a:pt x="1369" y="5584"/>
                    <a:pt x="1000" y="5179"/>
                    <a:pt x="1000" y="4703"/>
                  </a:cubicBezTo>
                  <a:lnTo>
                    <a:pt x="1000" y="4405"/>
                  </a:lnTo>
                  <a:cubicBezTo>
                    <a:pt x="1000" y="4382"/>
                    <a:pt x="1000" y="4358"/>
                    <a:pt x="988" y="4334"/>
                  </a:cubicBezTo>
                  <a:lnTo>
                    <a:pt x="881" y="4143"/>
                  </a:lnTo>
                  <a:cubicBezTo>
                    <a:pt x="845" y="4060"/>
                    <a:pt x="822" y="3989"/>
                    <a:pt x="822" y="3905"/>
                  </a:cubicBezTo>
                  <a:lnTo>
                    <a:pt x="822" y="3882"/>
                  </a:lnTo>
                  <a:cubicBezTo>
                    <a:pt x="822" y="3501"/>
                    <a:pt x="1131" y="3203"/>
                    <a:pt x="1500" y="3203"/>
                  </a:cubicBezTo>
                  <a:close/>
                  <a:moveTo>
                    <a:pt x="9144" y="3215"/>
                  </a:moveTo>
                  <a:cubicBezTo>
                    <a:pt x="9704" y="3215"/>
                    <a:pt x="10168" y="3679"/>
                    <a:pt x="10168" y="4239"/>
                  </a:cubicBezTo>
                  <a:cubicBezTo>
                    <a:pt x="10168" y="4346"/>
                    <a:pt x="10156" y="4465"/>
                    <a:pt x="10108" y="4572"/>
                  </a:cubicBezTo>
                  <a:cubicBezTo>
                    <a:pt x="9656" y="4108"/>
                    <a:pt x="8870" y="3929"/>
                    <a:pt x="8823" y="3929"/>
                  </a:cubicBezTo>
                  <a:cubicBezTo>
                    <a:pt x="8814" y="3926"/>
                    <a:pt x="8804" y="3925"/>
                    <a:pt x="8794" y="3925"/>
                  </a:cubicBezTo>
                  <a:cubicBezTo>
                    <a:pt x="8763" y="3925"/>
                    <a:pt x="8727" y="3938"/>
                    <a:pt x="8692" y="3965"/>
                  </a:cubicBezTo>
                  <a:cubicBezTo>
                    <a:pt x="8644" y="3989"/>
                    <a:pt x="8632" y="4036"/>
                    <a:pt x="8632" y="4084"/>
                  </a:cubicBezTo>
                  <a:cubicBezTo>
                    <a:pt x="8632" y="4084"/>
                    <a:pt x="8632" y="4179"/>
                    <a:pt x="8513" y="4298"/>
                  </a:cubicBezTo>
                  <a:cubicBezTo>
                    <a:pt x="8453" y="4358"/>
                    <a:pt x="8453" y="4465"/>
                    <a:pt x="8513" y="4524"/>
                  </a:cubicBezTo>
                  <a:cubicBezTo>
                    <a:pt x="8543" y="4554"/>
                    <a:pt x="8584" y="4569"/>
                    <a:pt x="8626" y="4569"/>
                  </a:cubicBezTo>
                  <a:cubicBezTo>
                    <a:pt x="8668" y="4569"/>
                    <a:pt x="8709" y="4554"/>
                    <a:pt x="8739" y="4524"/>
                  </a:cubicBezTo>
                  <a:cubicBezTo>
                    <a:pt x="8823" y="4441"/>
                    <a:pt x="8882" y="4346"/>
                    <a:pt x="8918" y="4274"/>
                  </a:cubicBezTo>
                  <a:cubicBezTo>
                    <a:pt x="9180" y="4346"/>
                    <a:pt x="9739" y="4560"/>
                    <a:pt x="9989" y="4894"/>
                  </a:cubicBezTo>
                  <a:cubicBezTo>
                    <a:pt x="9906" y="5298"/>
                    <a:pt x="9573" y="5596"/>
                    <a:pt x="9144" y="5596"/>
                  </a:cubicBezTo>
                  <a:cubicBezTo>
                    <a:pt x="8704" y="5596"/>
                    <a:pt x="8334" y="5275"/>
                    <a:pt x="8287" y="4834"/>
                  </a:cubicBezTo>
                  <a:cubicBezTo>
                    <a:pt x="8287" y="4810"/>
                    <a:pt x="8275" y="4798"/>
                    <a:pt x="8263" y="4774"/>
                  </a:cubicBezTo>
                  <a:cubicBezTo>
                    <a:pt x="8156" y="4620"/>
                    <a:pt x="8108" y="4441"/>
                    <a:pt x="8108" y="4239"/>
                  </a:cubicBezTo>
                  <a:cubicBezTo>
                    <a:pt x="8108" y="3679"/>
                    <a:pt x="8573" y="3215"/>
                    <a:pt x="9144" y="3215"/>
                  </a:cubicBezTo>
                  <a:close/>
                  <a:moveTo>
                    <a:pt x="5441" y="298"/>
                  </a:moveTo>
                  <a:cubicBezTo>
                    <a:pt x="6013" y="298"/>
                    <a:pt x="6489" y="488"/>
                    <a:pt x="6858" y="845"/>
                  </a:cubicBezTo>
                  <a:cubicBezTo>
                    <a:pt x="7227" y="1226"/>
                    <a:pt x="7453" y="1738"/>
                    <a:pt x="7501" y="2369"/>
                  </a:cubicBezTo>
                  <a:cubicBezTo>
                    <a:pt x="7620" y="4060"/>
                    <a:pt x="7763" y="5001"/>
                    <a:pt x="7822" y="5334"/>
                  </a:cubicBezTo>
                  <a:lnTo>
                    <a:pt x="7822" y="5346"/>
                  </a:lnTo>
                  <a:cubicBezTo>
                    <a:pt x="7632" y="5453"/>
                    <a:pt x="7310" y="5632"/>
                    <a:pt x="6787" y="5763"/>
                  </a:cubicBezTo>
                  <a:lnTo>
                    <a:pt x="6525" y="5644"/>
                  </a:lnTo>
                  <a:cubicBezTo>
                    <a:pt x="6453" y="5608"/>
                    <a:pt x="6418" y="5548"/>
                    <a:pt x="6418" y="5477"/>
                  </a:cubicBezTo>
                  <a:lnTo>
                    <a:pt x="6418" y="4929"/>
                  </a:lnTo>
                  <a:cubicBezTo>
                    <a:pt x="6918" y="4596"/>
                    <a:pt x="7263" y="4024"/>
                    <a:pt x="7263" y="3370"/>
                  </a:cubicBezTo>
                  <a:lnTo>
                    <a:pt x="7263" y="3072"/>
                  </a:lnTo>
                  <a:cubicBezTo>
                    <a:pt x="7263" y="2869"/>
                    <a:pt x="7180" y="2691"/>
                    <a:pt x="7037" y="2560"/>
                  </a:cubicBezTo>
                  <a:cubicBezTo>
                    <a:pt x="6727" y="2274"/>
                    <a:pt x="6001" y="1798"/>
                    <a:pt x="4751" y="1667"/>
                  </a:cubicBezTo>
                  <a:cubicBezTo>
                    <a:pt x="4744" y="1666"/>
                    <a:pt x="4737" y="1666"/>
                    <a:pt x="4730" y="1666"/>
                  </a:cubicBezTo>
                  <a:cubicBezTo>
                    <a:pt x="4645" y="1666"/>
                    <a:pt x="4583" y="1733"/>
                    <a:pt x="4572" y="1822"/>
                  </a:cubicBezTo>
                  <a:cubicBezTo>
                    <a:pt x="4548" y="1905"/>
                    <a:pt x="4632" y="1977"/>
                    <a:pt x="4715" y="2000"/>
                  </a:cubicBezTo>
                  <a:cubicBezTo>
                    <a:pt x="5882" y="2119"/>
                    <a:pt x="6537" y="2548"/>
                    <a:pt x="6834" y="2798"/>
                  </a:cubicBezTo>
                  <a:cubicBezTo>
                    <a:pt x="6906" y="2858"/>
                    <a:pt x="6953" y="2965"/>
                    <a:pt x="6953" y="3072"/>
                  </a:cubicBezTo>
                  <a:lnTo>
                    <a:pt x="6953" y="3370"/>
                  </a:lnTo>
                  <a:cubicBezTo>
                    <a:pt x="6953" y="4215"/>
                    <a:pt x="6263" y="4894"/>
                    <a:pt x="5417" y="4894"/>
                  </a:cubicBezTo>
                  <a:cubicBezTo>
                    <a:pt x="4572" y="4894"/>
                    <a:pt x="3881" y="4215"/>
                    <a:pt x="3881" y="3370"/>
                  </a:cubicBezTo>
                  <a:lnTo>
                    <a:pt x="3881" y="3227"/>
                  </a:lnTo>
                  <a:cubicBezTo>
                    <a:pt x="3881" y="3167"/>
                    <a:pt x="3917" y="3108"/>
                    <a:pt x="3977" y="3084"/>
                  </a:cubicBezTo>
                  <a:cubicBezTo>
                    <a:pt x="4167" y="2965"/>
                    <a:pt x="4429" y="2750"/>
                    <a:pt x="4548" y="2393"/>
                  </a:cubicBezTo>
                  <a:cubicBezTo>
                    <a:pt x="4584" y="2310"/>
                    <a:pt x="4536" y="2215"/>
                    <a:pt x="4453" y="2203"/>
                  </a:cubicBezTo>
                  <a:cubicBezTo>
                    <a:pt x="4434" y="2198"/>
                    <a:pt x="4415" y="2196"/>
                    <a:pt x="4398" y="2196"/>
                  </a:cubicBezTo>
                  <a:cubicBezTo>
                    <a:pt x="4327" y="2196"/>
                    <a:pt x="4270" y="2234"/>
                    <a:pt x="4251" y="2310"/>
                  </a:cubicBezTo>
                  <a:cubicBezTo>
                    <a:pt x="4167" y="2572"/>
                    <a:pt x="3977" y="2727"/>
                    <a:pt x="3822" y="2810"/>
                  </a:cubicBezTo>
                  <a:cubicBezTo>
                    <a:pt x="3679" y="2905"/>
                    <a:pt x="3572" y="3072"/>
                    <a:pt x="3572" y="3227"/>
                  </a:cubicBezTo>
                  <a:lnTo>
                    <a:pt x="3572" y="3370"/>
                  </a:lnTo>
                  <a:cubicBezTo>
                    <a:pt x="3572" y="4024"/>
                    <a:pt x="3917" y="4584"/>
                    <a:pt x="4417" y="4929"/>
                  </a:cubicBezTo>
                  <a:lnTo>
                    <a:pt x="4417" y="5477"/>
                  </a:lnTo>
                  <a:cubicBezTo>
                    <a:pt x="4417" y="5548"/>
                    <a:pt x="4370" y="5608"/>
                    <a:pt x="4310" y="5644"/>
                  </a:cubicBezTo>
                  <a:lnTo>
                    <a:pt x="4048" y="5763"/>
                  </a:lnTo>
                  <a:cubicBezTo>
                    <a:pt x="3536" y="5632"/>
                    <a:pt x="3215" y="5453"/>
                    <a:pt x="3060" y="5346"/>
                  </a:cubicBezTo>
                  <a:lnTo>
                    <a:pt x="3060" y="5334"/>
                  </a:lnTo>
                  <a:cubicBezTo>
                    <a:pt x="3131" y="5001"/>
                    <a:pt x="3262" y="4060"/>
                    <a:pt x="3393" y="2369"/>
                  </a:cubicBezTo>
                  <a:cubicBezTo>
                    <a:pt x="3441" y="1738"/>
                    <a:pt x="3655" y="1226"/>
                    <a:pt x="4036" y="845"/>
                  </a:cubicBezTo>
                  <a:cubicBezTo>
                    <a:pt x="4393" y="488"/>
                    <a:pt x="4882" y="298"/>
                    <a:pt x="5441" y="298"/>
                  </a:cubicBezTo>
                  <a:close/>
                  <a:moveTo>
                    <a:pt x="2750" y="5465"/>
                  </a:moveTo>
                  <a:cubicBezTo>
                    <a:pt x="2786" y="5501"/>
                    <a:pt x="2810" y="5572"/>
                    <a:pt x="2869" y="5596"/>
                  </a:cubicBezTo>
                  <a:cubicBezTo>
                    <a:pt x="3000" y="5691"/>
                    <a:pt x="3239" y="5822"/>
                    <a:pt x="3584" y="5941"/>
                  </a:cubicBezTo>
                  <a:lnTo>
                    <a:pt x="3155" y="6144"/>
                  </a:lnTo>
                  <a:lnTo>
                    <a:pt x="2655" y="6001"/>
                  </a:lnTo>
                  <a:cubicBezTo>
                    <a:pt x="2512" y="5953"/>
                    <a:pt x="2512" y="5953"/>
                    <a:pt x="2512" y="5906"/>
                  </a:cubicBezTo>
                  <a:lnTo>
                    <a:pt x="2512" y="5691"/>
                  </a:lnTo>
                  <a:cubicBezTo>
                    <a:pt x="2572" y="5656"/>
                    <a:pt x="2619" y="5608"/>
                    <a:pt x="2667" y="5572"/>
                  </a:cubicBezTo>
                  <a:cubicBezTo>
                    <a:pt x="2691" y="5536"/>
                    <a:pt x="2727" y="5513"/>
                    <a:pt x="2750" y="5465"/>
                  </a:cubicBezTo>
                  <a:close/>
                  <a:moveTo>
                    <a:pt x="8096" y="5239"/>
                  </a:moveTo>
                  <a:cubicBezTo>
                    <a:pt x="8180" y="5417"/>
                    <a:pt x="8323" y="5572"/>
                    <a:pt x="8477" y="5691"/>
                  </a:cubicBezTo>
                  <a:lnTo>
                    <a:pt x="8477" y="6025"/>
                  </a:lnTo>
                  <a:lnTo>
                    <a:pt x="8489" y="6025"/>
                  </a:lnTo>
                  <a:lnTo>
                    <a:pt x="7977" y="6287"/>
                  </a:lnTo>
                  <a:cubicBezTo>
                    <a:pt x="7977" y="6287"/>
                    <a:pt x="7965" y="6287"/>
                    <a:pt x="7965" y="6263"/>
                  </a:cubicBezTo>
                  <a:lnTo>
                    <a:pt x="7227" y="5941"/>
                  </a:lnTo>
                  <a:cubicBezTo>
                    <a:pt x="7596" y="5822"/>
                    <a:pt x="7822" y="5667"/>
                    <a:pt x="7942" y="5596"/>
                  </a:cubicBezTo>
                  <a:cubicBezTo>
                    <a:pt x="8049" y="5525"/>
                    <a:pt x="8108" y="5406"/>
                    <a:pt x="8096" y="5275"/>
                  </a:cubicBezTo>
                  <a:lnTo>
                    <a:pt x="8096" y="5239"/>
                  </a:lnTo>
                  <a:close/>
                  <a:moveTo>
                    <a:pt x="2203" y="5870"/>
                  </a:moveTo>
                  <a:lnTo>
                    <a:pt x="2203" y="5929"/>
                  </a:lnTo>
                  <a:cubicBezTo>
                    <a:pt x="2203" y="5953"/>
                    <a:pt x="2203" y="5989"/>
                    <a:pt x="2215" y="6013"/>
                  </a:cubicBezTo>
                  <a:lnTo>
                    <a:pt x="1857" y="6370"/>
                  </a:lnTo>
                  <a:lnTo>
                    <a:pt x="1500" y="6013"/>
                  </a:lnTo>
                  <a:cubicBezTo>
                    <a:pt x="1512" y="5989"/>
                    <a:pt x="1512" y="5953"/>
                    <a:pt x="1512" y="5929"/>
                  </a:cubicBezTo>
                  <a:lnTo>
                    <a:pt x="1512" y="5870"/>
                  </a:lnTo>
                  <a:cubicBezTo>
                    <a:pt x="1619" y="5894"/>
                    <a:pt x="1726" y="5929"/>
                    <a:pt x="1834" y="5929"/>
                  </a:cubicBezTo>
                  <a:lnTo>
                    <a:pt x="1857" y="5929"/>
                  </a:lnTo>
                  <a:cubicBezTo>
                    <a:pt x="1976" y="5929"/>
                    <a:pt x="2096" y="5906"/>
                    <a:pt x="2203" y="5870"/>
                  </a:cubicBezTo>
                  <a:close/>
                  <a:moveTo>
                    <a:pt x="9525" y="5882"/>
                  </a:moveTo>
                  <a:lnTo>
                    <a:pt x="9525" y="6048"/>
                  </a:lnTo>
                  <a:cubicBezTo>
                    <a:pt x="9525" y="6108"/>
                    <a:pt x="9537" y="6144"/>
                    <a:pt x="9573" y="6191"/>
                  </a:cubicBezTo>
                  <a:lnTo>
                    <a:pt x="9394" y="6322"/>
                  </a:lnTo>
                  <a:cubicBezTo>
                    <a:pt x="9323" y="6394"/>
                    <a:pt x="9236" y="6429"/>
                    <a:pt x="9151" y="6429"/>
                  </a:cubicBezTo>
                  <a:cubicBezTo>
                    <a:pt x="9067" y="6429"/>
                    <a:pt x="8983" y="6394"/>
                    <a:pt x="8918" y="6322"/>
                  </a:cubicBezTo>
                  <a:lnTo>
                    <a:pt x="8763" y="6191"/>
                  </a:lnTo>
                  <a:cubicBezTo>
                    <a:pt x="8799" y="6144"/>
                    <a:pt x="8811" y="6084"/>
                    <a:pt x="8811" y="6048"/>
                  </a:cubicBezTo>
                  <a:lnTo>
                    <a:pt x="8811" y="5882"/>
                  </a:lnTo>
                  <a:cubicBezTo>
                    <a:pt x="8918" y="5906"/>
                    <a:pt x="9037" y="5941"/>
                    <a:pt x="9168" y="5941"/>
                  </a:cubicBezTo>
                  <a:cubicBezTo>
                    <a:pt x="9287" y="5941"/>
                    <a:pt x="9406" y="5929"/>
                    <a:pt x="9525" y="5882"/>
                  </a:cubicBezTo>
                  <a:close/>
                  <a:moveTo>
                    <a:pt x="6096" y="5096"/>
                  </a:moveTo>
                  <a:lnTo>
                    <a:pt x="6096" y="5477"/>
                  </a:lnTo>
                  <a:cubicBezTo>
                    <a:pt x="6096" y="5667"/>
                    <a:pt x="6215" y="5846"/>
                    <a:pt x="6394" y="5941"/>
                  </a:cubicBezTo>
                  <a:lnTo>
                    <a:pt x="6632" y="6048"/>
                  </a:lnTo>
                  <a:cubicBezTo>
                    <a:pt x="6406" y="6489"/>
                    <a:pt x="5941" y="6787"/>
                    <a:pt x="5417" y="6787"/>
                  </a:cubicBezTo>
                  <a:cubicBezTo>
                    <a:pt x="4894" y="6787"/>
                    <a:pt x="4441" y="6501"/>
                    <a:pt x="4203" y="6048"/>
                  </a:cubicBezTo>
                  <a:lnTo>
                    <a:pt x="4441" y="5941"/>
                  </a:lnTo>
                  <a:cubicBezTo>
                    <a:pt x="4620" y="5870"/>
                    <a:pt x="4739" y="5691"/>
                    <a:pt x="4739" y="5477"/>
                  </a:cubicBezTo>
                  <a:lnTo>
                    <a:pt x="4739" y="5096"/>
                  </a:lnTo>
                  <a:cubicBezTo>
                    <a:pt x="4941" y="5179"/>
                    <a:pt x="5179" y="5227"/>
                    <a:pt x="5417" y="5227"/>
                  </a:cubicBezTo>
                  <a:cubicBezTo>
                    <a:pt x="5656" y="5227"/>
                    <a:pt x="5894" y="5179"/>
                    <a:pt x="6096" y="5096"/>
                  </a:cubicBezTo>
                  <a:close/>
                  <a:moveTo>
                    <a:pt x="5417" y="0"/>
                  </a:moveTo>
                  <a:cubicBezTo>
                    <a:pt x="4763" y="0"/>
                    <a:pt x="4215" y="226"/>
                    <a:pt x="3786" y="643"/>
                  </a:cubicBezTo>
                  <a:cubicBezTo>
                    <a:pt x="3346" y="1060"/>
                    <a:pt x="3096" y="1655"/>
                    <a:pt x="3048" y="2346"/>
                  </a:cubicBezTo>
                  <a:cubicBezTo>
                    <a:pt x="3036" y="2548"/>
                    <a:pt x="3024" y="2703"/>
                    <a:pt x="3012" y="2881"/>
                  </a:cubicBezTo>
                  <a:lnTo>
                    <a:pt x="1524" y="2881"/>
                  </a:lnTo>
                  <a:cubicBezTo>
                    <a:pt x="964" y="2881"/>
                    <a:pt x="512" y="3334"/>
                    <a:pt x="512" y="3893"/>
                  </a:cubicBezTo>
                  <a:lnTo>
                    <a:pt x="512" y="3917"/>
                  </a:lnTo>
                  <a:cubicBezTo>
                    <a:pt x="512" y="4048"/>
                    <a:pt x="536" y="4167"/>
                    <a:pt x="595" y="4286"/>
                  </a:cubicBezTo>
                  <a:lnTo>
                    <a:pt x="667" y="4453"/>
                  </a:lnTo>
                  <a:lnTo>
                    <a:pt x="667" y="4703"/>
                  </a:lnTo>
                  <a:cubicBezTo>
                    <a:pt x="667" y="5120"/>
                    <a:pt x="881" y="5477"/>
                    <a:pt x="1179" y="5703"/>
                  </a:cubicBezTo>
                  <a:lnTo>
                    <a:pt x="1179" y="5929"/>
                  </a:lnTo>
                  <a:cubicBezTo>
                    <a:pt x="1179" y="5953"/>
                    <a:pt x="1167" y="5989"/>
                    <a:pt x="1131" y="5989"/>
                  </a:cubicBezTo>
                  <a:lnTo>
                    <a:pt x="476" y="6179"/>
                  </a:lnTo>
                  <a:cubicBezTo>
                    <a:pt x="191" y="6251"/>
                    <a:pt x="0" y="6513"/>
                    <a:pt x="0" y="6810"/>
                  </a:cubicBezTo>
                  <a:lnTo>
                    <a:pt x="0" y="8120"/>
                  </a:lnTo>
                  <a:cubicBezTo>
                    <a:pt x="0" y="8215"/>
                    <a:pt x="71" y="8287"/>
                    <a:pt x="167" y="8287"/>
                  </a:cubicBezTo>
                  <a:cubicBezTo>
                    <a:pt x="250" y="8287"/>
                    <a:pt x="333" y="8215"/>
                    <a:pt x="333" y="8120"/>
                  </a:cubicBezTo>
                  <a:lnTo>
                    <a:pt x="333" y="6810"/>
                  </a:lnTo>
                  <a:cubicBezTo>
                    <a:pt x="333" y="6668"/>
                    <a:pt x="429" y="6513"/>
                    <a:pt x="583" y="6477"/>
                  </a:cubicBezTo>
                  <a:lnTo>
                    <a:pt x="1238" y="6287"/>
                  </a:lnTo>
                  <a:cubicBezTo>
                    <a:pt x="1262" y="6287"/>
                    <a:pt x="1286" y="6263"/>
                    <a:pt x="1310" y="6251"/>
                  </a:cubicBezTo>
                  <a:lnTo>
                    <a:pt x="1715" y="6656"/>
                  </a:lnTo>
                  <a:lnTo>
                    <a:pt x="1715" y="8108"/>
                  </a:lnTo>
                  <a:cubicBezTo>
                    <a:pt x="1715" y="8203"/>
                    <a:pt x="1786" y="8275"/>
                    <a:pt x="1881" y="8275"/>
                  </a:cubicBezTo>
                  <a:cubicBezTo>
                    <a:pt x="1965" y="8275"/>
                    <a:pt x="2036" y="8203"/>
                    <a:pt x="2036" y="8108"/>
                  </a:cubicBezTo>
                  <a:lnTo>
                    <a:pt x="2036" y="6656"/>
                  </a:lnTo>
                  <a:lnTo>
                    <a:pt x="2441" y="6251"/>
                  </a:lnTo>
                  <a:cubicBezTo>
                    <a:pt x="2500" y="6287"/>
                    <a:pt x="2548" y="6298"/>
                    <a:pt x="2596" y="6310"/>
                  </a:cubicBezTo>
                  <a:lnTo>
                    <a:pt x="2750" y="6358"/>
                  </a:lnTo>
                  <a:cubicBezTo>
                    <a:pt x="2536" y="6501"/>
                    <a:pt x="2393" y="6751"/>
                    <a:pt x="2393" y="7037"/>
                  </a:cubicBezTo>
                  <a:lnTo>
                    <a:pt x="2393" y="8120"/>
                  </a:lnTo>
                  <a:cubicBezTo>
                    <a:pt x="2393" y="8215"/>
                    <a:pt x="2465" y="8287"/>
                    <a:pt x="2560" y="8287"/>
                  </a:cubicBezTo>
                  <a:cubicBezTo>
                    <a:pt x="2643" y="8287"/>
                    <a:pt x="2727" y="8215"/>
                    <a:pt x="2727" y="8120"/>
                  </a:cubicBezTo>
                  <a:lnTo>
                    <a:pt x="2727" y="7037"/>
                  </a:lnTo>
                  <a:cubicBezTo>
                    <a:pt x="2727" y="6834"/>
                    <a:pt x="2846" y="6656"/>
                    <a:pt x="3036" y="6560"/>
                  </a:cubicBezTo>
                  <a:lnTo>
                    <a:pt x="3941" y="6156"/>
                  </a:lnTo>
                  <a:cubicBezTo>
                    <a:pt x="4227" y="6727"/>
                    <a:pt x="4810" y="7096"/>
                    <a:pt x="5441" y="7096"/>
                  </a:cubicBezTo>
                  <a:cubicBezTo>
                    <a:pt x="6084" y="7096"/>
                    <a:pt x="6668" y="6739"/>
                    <a:pt x="6953" y="6156"/>
                  </a:cubicBezTo>
                  <a:lnTo>
                    <a:pt x="7858" y="6560"/>
                  </a:lnTo>
                  <a:cubicBezTo>
                    <a:pt x="8049" y="6656"/>
                    <a:pt x="8168" y="6834"/>
                    <a:pt x="8168" y="7037"/>
                  </a:cubicBezTo>
                  <a:lnTo>
                    <a:pt x="8168" y="8120"/>
                  </a:lnTo>
                  <a:cubicBezTo>
                    <a:pt x="8168" y="8215"/>
                    <a:pt x="8239" y="8287"/>
                    <a:pt x="8334" y="8287"/>
                  </a:cubicBezTo>
                  <a:cubicBezTo>
                    <a:pt x="8418" y="8287"/>
                    <a:pt x="8501" y="8215"/>
                    <a:pt x="8501" y="8120"/>
                  </a:cubicBezTo>
                  <a:lnTo>
                    <a:pt x="8501" y="7037"/>
                  </a:lnTo>
                  <a:cubicBezTo>
                    <a:pt x="8501" y="6834"/>
                    <a:pt x="8418" y="6656"/>
                    <a:pt x="8299" y="6501"/>
                  </a:cubicBezTo>
                  <a:lnTo>
                    <a:pt x="8537" y="6382"/>
                  </a:lnTo>
                  <a:lnTo>
                    <a:pt x="8715" y="6560"/>
                  </a:lnTo>
                  <a:cubicBezTo>
                    <a:pt x="8858" y="6679"/>
                    <a:pt x="9013" y="6739"/>
                    <a:pt x="9180" y="6739"/>
                  </a:cubicBezTo>
                  <a:cubicBezTo>
                    <a:pt x="9346" y="6739"/>
                    <a:pt x="9513" y="6679"/>
                    <a:pt x="9644" y="6560"/>
                  </a:cubicBezTo>
                  <a:lnTo>
                    <a:pt x="9823" y="6382"/>
                  </a:lnTo>
                  <a:lnTo>
                    <a:pt x="10358" y="6656"/>
                  </a:lnTo>
                  <a:cubicBezTo>
                    <a:pt x="10478" y="6715"/>
                    <a:pt x="10549" y="6834"/>
                    <a:pt x="10549" y="6965"/>
                  </a:cubicBezTo>
                  <a:lnTo>
                    <a:pt x="10549" y="8144"/>
                  </a:lnTo>
                  <a:cubicBezTo>
                    <a:pt x="10549" y="8227"/>
                    <a:pt x="10620" y="8299"/>
                    <a:pt x="10716" y="8299"/>
                  </a:cubicBezTo>
                  <a:cubicBezTo>
                    <a:pt x="10799" y="8299"/>
                    <a:pt x="10882" y="8227"/>
                    <a:pt x="10882" y="8144"/>
                  </a:cubicBezTo>
                  <a:lnTo>
                    <a:pt x="10882" y="6965"/>
                  </a:lnTo>
                  <a:cubicBezTo>
                    <a:pt x="10823" y="6703"/>
                    <a:pt x="10692" y="6477"/>
                    <a:pt x="10466" y="6358"/>
                  </a:cubicBezTo>
                  <a:lnTo>
                    <a:pt x="9823" y="6025"/>
                  </a:lnTo>
                  <a:lnTo>
                    <a:pt x="9823" y="6013"/>
                  </a:lnTo>
                  <a:lnTo>
                    <a:pt x="9823" y="5691"/>
                  </a:lnTo>
                  <a:cubicBezTo>
                    <a:pt x="10097" y="5501"/>
                    <a:pt x="10275" y="5227"/>
                    <a:pt x="10311" y="4882"/>
                  </a:cubicBezTo>
                  <a:cubicBezTo>
                    <a:pt x="10430" y="4679"/>
                    <a:pt x="10489" y="4453"/>
                    <a:pt x="10489" y="4215"/>
                  </a:cubicBezTo>
                  <a:cubicBezTo>
                    <a:pt x="10489" y="3786"/>
                    <a:pt x="10287" y="3381"/>
                    <a:pt x="9954" y="3143"/>
                  </a:cubicBezTo>
                  <a:cubicBezTo>
                    <a:pt x="9977" y="3084"/>
                    <a:pt x="9989" y="3012"/>
                    <a:pt x="9989" y="2953"/>
                  </a:cubicBezTo>
                  <a:cubicBezTo>
                    <a:pt x="9989" y="2536"/>
                    <a:pt x="9620" y="2191"/>
                    <a:pt x="9156" y="2191"/>
                  </a:cubicBezTo>
                  <a:cubicBezTo>
                    <a:pt x="8692" y="2191"/>
                    <a:pt x="8323" y="2524"/>
                    <a:pt x="8323" y="2953"/>
                  </a:cubicBezTo>
                  <a:cubicBezTo>
                    <a:pt x="8323" y="3024"/>
                    <a:pt x="8334" y="3084"/>
                    <a:pt x="8346" y="3143"/>
                  </a:cubicBezTo>
                  <a:cubicBezTo>
                    <a:pt x="8156" y="3286"/>
                    <a:pt x="8013" y="3477"/>
                    <a:pt x="7906" y="3715"/>
                  </a:cubicBezTo>
                  <a:cubicBezTo>
                    <a:pt x="7858" y="3334"/>
                    <a:pt x="7834" y="2869"/>
                    <a:pt x="7787" y="2346"/>
                  </a:cubicBezTo>
                  <a:cubicBezTo>
                    <a:pt x="7739" y="1655"/>
                    <a:pt x="7489" y="1060"/>
                    <a:pt x="7060" y="643"/>
                  </a:cubicBezTo>
                  <a:cubicBezTo>
                    <a:pt x="6644" y="226"/>
                    <a:pt x="6072" y="0"/>
                    <a:pt x="5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14207;p88">
              <a:extLst>
                <a:ext uri="{FF2B5EF4-FFF2-40B4-BE49-F238E27FC236}">
                  <a16:creationId xmlns:a16="http://schemas.microsoft.com/office/drawing/2014/main" id="{187FCFE8-CBB0-95D3-88F8-858C66749CB9}"/>
                </a:ext>
              </a:extLst>
            </p:cNvPr>
            <p:cNvSpPr/>
            <p:nvPr/>
          </p:nvSpPr>
          <p:spPr>
            <a:xfrm>
              <a:off x="6089408" y="3637503"/>
              <a:ext cx="10662" cy="36029"/>
            </a:xfrm>
            <a:custGeom>
              <a:avLst/>
              <a:gdLst/>
              <a:ahLst/>
              <a:cxnLst/>
              <a:rect l="l" t="t" r="r" b="b"/>
              <a:pathLst>
                <a:path w="335" h="1132" extrusionOk="0">
                  <a:moveTo>
                    <a:pt x="167" y="1"/>
                  </a:moveTo>
                  <a:cubicBezTo>
                    <a:pt x="72" y="1"/>
                    <a:pt x="1" y="84"/>
                    <a:pt x="1" y="167"/>
                  </a:cubicBezTo>
                  <a:lnTo>
                    <a:pt x="1" y="977"/>
                  </a:lnTo>
                  <a:cubicBezTo>
                    <a:pt x="1" y="1060"/>
                    <a:pt x="72" y="1132"/>
                    <a:pt x="167" y="1132"/>
                  </a:cubicBezTo>
                  <a:cubicBezTo>
                    <a:pt x="251" y="1132"/>
                    <a:pt x="322" y="1060"/>
                    <a:pt x="322" y="977"/>
                  </a:cubicBezTo>
                  <a:lnTo>
                    <a:pt x="322" y="167"/>
                  </a:lnTo>
                  <a:cubicBezTo>
                    <a:pt x="334" y="84"/>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14208;p88">
            <a:extLst>
              <a:ext uri="{FF2B5EF4-FFF2-40B4-BE49-F238E27FC236}">
                <a16:creationId xmlns:a16="http://schemas.microsoft.com/office/drawing/2014/main" id="{C688BBA2-9620-EDE9-8B03-0482A601C3DA}"/>
              </a:ext>
            </a:extLst>
          </p:cNvPr>
          <p:cNvGrpSpPr/>
          <p:nvPr/>
        </p:nvGrpSpPr>
        <p:grpSpPr>
          <a:xfrm>
            <a:off x="4017923" y="4485229"/>
            <a:ext cx="562312" cy="473316"/>
            <a:chOff x="7108015" y="3396505"/>
            <a:chExt cx="344883" cy="290299"/>
          </a:xfrm>
          <a:solidFill>
            <a:srgbClr val="8E1438"/>
          </a:solidFill>
        </p:grpSpPr>
        <p:sp>
          <p:nvSpPr>
            <p:cNvPr id="838" name="Google Shape;14209;p88">
              <a:extLst>
                <a:ext uri="{FF2B5EF4-FFF2-40B4-BE49-F238E27FC236}">
                  <a16:creationId xmlns:a16="http://schemas.microsoft.com/office/drawing/2014/main" id="{45A673B1-C418-A32A-F938-C317CC0363AF}"/>
                </a:ext>
              </a:extLst>
            </p:cNvPr>
            <p:cNvSpPr/>
            <p:nvPr/>
          </p:nvSpPr>
          <p:spPr>
            <a:xfrm>
              <a:off x="7108015" y="3396505"/>
              <a:ext cx="344883" cy="290299"/>
            </a:xfrm>
            <a:custGeom>
              <a:avLst/>
              <a:gdLst/>
              <a:ahLst/>
              <a:cxnLst/>
              <a:rect l="l" t="t" r="r" b="b"/>
              <a:pathLst>
                <a:path w="10836" h="9121" extrusionOk="0">
                  <a:moveTo>
                    <a:pt x="4585" y="310"/>
                  </a:moveTo>
                  <a:cubicBezTo>
                    <a:pt x="4716" y="310"/>
                    <a:pt x="4847" y="369"/>
                    <a:pt x="4954" y="465"/>
                  </a:cubicBezTo>
                  <a:lnTo>
                    <a:pt x="5501" y="1012"/>
                  </a:lnTo>
                  <a:lnTo>
                    <a:pt x="4799" y="1012"/>
                  </a:lnTo>
                  <a:cubicBezTo>
                    <a:pt x="4716" y="1012"/>
                    <a:pt x="4620" y="977"/>
                    <a:pt x="4549" y="905"/>
                  </a:cubicBezTo>
                  <a:lnTo>
                    <a:pt x="3954" y="310"/>
                  </a:lnTo>
                  <a:close/>
                  <a:moveTo>
                    <a:pt x="5835" y="286"/>
                  </a:moveTo>
                  <a:cubicBezTo>
                    <a:pt x="5966" y="286"/>
                    <a:pt x="6097" y="346"/>
                    <a:pt x="6204" y="429"/>
                  </a:cubicBezTo>
                  <a:lnTo>
                    <a:pt x="6752" y="977"/>
                  </a:lnTo>
                  <a:lnTo>
                    <a:pt x="6632" y="977"/>
                  </a:lnTo>
                  <a:cubicBezTo>
                    <a:pt x="6549" y="977"/>
                    <a:pt x="6466" y="1060"/>
                    <a:pt x="6466" y="1143"/>
                  </a:cubicBezTo>
                  <a:cubicBezTo>
                    <a:pt x="6466" y="1239"/>
                    <a:pt x="6549" y="1310"/>
                    <a:pt x="6632" y="1310"/>
                  </a:cubicBezTo>
                  <a:lnTo>
                    <a:pt x="10192" y="1310"/>
                  </a:lnTo>
                  <a:cubicBezTo>
                    <a:pt x="10383" y="1310"/>
                    <a:pt x="10550" y="1477"/>
                    <a:pt x="10550" y="1667"/>
                  </a:cubicBezTo>
                  <a:lnTo>
                    <a:pt x="10550" y="8454"/>
                  </a:lnTo>
                  <a:lnTo>
                    <a:pt x="10514" y="8454"/>
                  </a:lnTo>
                  <a:cubicBezTo>
                    <a:pt x="10514" y="8644"/>
                    <a:pt x="10359" y="8811"/>
                    <a:pt x="10157" y="8811"/>
                  </a:cubicBezTo>
                  <a:lnTo>
                    <a:pt x="667" y="8811"/>
                  </a:lnTo>
                  <a:cubicBezTo>
                    <a:pt x="477" y="8811"/>
                    <a:pt x="310" y="8644"/>
                    <a:pt x="310" y="8454"/>
                  </a:cubicBezTo>
                  <a:lnTo>
                    <a:pt x="310" y="655"/>
                  </a:lnTo>
                  <a:cubicBezTo>
                    <a:pt x="310" y="465"/>
                    <a:pt x="465" y="298"/>
                    <a:pt x="667" y="298"/>
                  </a:cubicBezTo>
                  <a:lnTo>
                    <a:pt x="3275" y="298"/>
                  </a:lnTo>
                  <a:cubicBezTo>
                    <a:pt x="3406" y="298"/>
                    <a:pt x="3537" y="358"/>
                    <a:pt x="3644" y="453"/>
                  </a:cubicBezTo>
                  <a:lnTo>
                    <a:pt x="4311" y="1120"/>
                  </a:lnTo>
                  <a:cubicBezTo>
                    <a:pt x="4430" y="1239"/>
                    <a:pt x="4608" y="1310"/>
                    <a:pt x="4787" y="1310"/>
                  </a:cubicBezTo>
                  <a:lnTo>
                    <a:pt x="5870" y="1310"/>
                  </a:lnTo>
                  <a:cubicBezTo>
                    <a:pt x="5930" y="1310"/>
                    <a:pt x="5990" y="1262"/>
                    <a:pt x="6025" y="1203"/>
                  </a:cubicBezTo>
                  <a:cubicBezTo>
                    <a:pt x="6049" y="1143"/>
                    <a:pt x="6037" y="1072"/>
                    <a:pt x="5990" y="1024"/>
                  </a:cubicBezTo>
                  <a:lnTo>
                    <a:pt x="5251" y="286"/>
                  </a:lnTo>
                  <a:close/>
                  <a:moveTo>
                    <a:pt x="667" y="0"/>
                  </a:moveTo>
                  <a:cubicBezTo>
                    <a:pt x="298" y="0"/>
                    <a:pt x="1" y="298"/>
                    <a:pt x="1" y="667"/>
                  </a:cubicBezTo>
                  <a:lnTo>
                    <a:pt x="1" y="8454"/>
                  </a:lnTo>
                  <a:cubicBezTo>
                    <a:pt x="1" y="8823"/>
                    <a:pt x="298" y="9121"/>
                    <a:pt x="667" y="9121"/>
                  </a:cubicBezTo>
                  <a:lnTo>
                    <a:pt x="10157" y="9121"/>
                  </a:lnTo>
                  <a:cubicBezTo>
                    <a:pt x="10538" y="9121"/>
                    <a:pt x="10835" y="8823"/>
                    <a:pt x="10835" y="8454"/>
                  </a:cubicBezTo>
                  <a:lnTo>
                    <a:pt x="10835" y="1679"/>
                  </a:lnTo>
                  <a:cubicBezTo>
                    <a:pt x="10835" y="1310"/>
                    <a:pt x="10538" y="1012"/>
                    <a:pt x="10157" y="1012"/>
                  </a:cubicBezTo>
                  <a:lnTo>
                    <a:pt x="7168" y="1012"/>
                  </a:lnTo>
                  <a:lnTo>
                    <a:pt x="6394" y="238"/>
                  </a:lnTo>
                  <a:cubicBezTo>
                    <a:pt x="6228" y="72"/>
                    <a:pt x="6025" y="0"/>
                    <a:pt x="5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14210;p88">
              <a:extLst>
                <a:ext uri="{FF2B5EF4-FFF2-40B4-BE49-F238E27FC236}">
                  <a16:creationId xmlns:a16="http://schemas.microsoft.com/office/drawing/2014/main" id="{082CF1C8-C89F-5424-1046-47CA7D44D23A}"/>
                </a:ext>
              </a:extLst>
            </p:cNvPr>
            <p:cNvSpPr/>
            <p:nvPr/>
          </p:nvSpPr>
          <p:spPr>
            <a:xfrm>
              <a:off x="7211104" y="3487819"/>
              <a:ext cx="139468" cy="139500"/>
            </a:xfrm>
            <a:custGeom>
              <a:avLst/>
              <a:gdLst/>
              <a:ahLst/>
              <a:cxnLst/>
              <a:rect l="l" t="t" r="r" b="b"/>
              <a:pathLst>
                <a:path w="4382" h="4383" extrusionOk="0">
                  <a:moveTo>
                    <a:pt x="2370" y="1168"/>
                  </a:moveTo>
                  <a:cubicBezTo>
                    <a:pt x="2560" y="1168"/>
                    <a:pt x="2727" y="1334"/>
                    <a:pt x="2727" y="1525"/>
                  </a:cubicBezTo>
                  <a:lnTo>
                    <a:pt x="2727" y="1870"/>
                  </a:lnTo>
                  <a:cubicBezTo>
                    <a:pt x="2691" y="2144"/>
                    <a:pt x="2477" y="2382"/>
                    <a:pt x="2191" y="2382"/>
                  </a:cubicBezTo>
                  <a:cubicBezTo>
                    <a:pt x="1905" y="2382"/>
                    <a:pt x="1667" y="2144"/>
                    <a:pt x="1667" y="1870"/>
                  </a:cubicBezTo>
                  <a:lnTo>
                    <a:pt x="1667" y="1525"/>
                  </a:lnTo>
                  <a:cubicBezTo>
                    <a:pt x="1667" y="1334"/>
                    <a:pt x="1834" y="1168"/>
                    <a:pt x="2024" y="1168"/>
                  </a:cubicBezTo>
                  <a:close/>
                  <a:moveTo>
                    <a:pt x="2334" y="2680"/>
                  </a:moveTo>
                  <a:lnTo>
                    <a:pt x="2334" y="2775"/>
                  </a:lnTo>
                  <a:cubicBezTo>
                    <a:pt x="2370" y="2834"/>
                    <a:pt x="2381" y="2894"/>
                    <a:pt x="2417" y="2942"/>
                  </a:cubicBezTo>
                  <a:lnTo>
                    <a:pt x="2191" y="3156"/>
                  </a:lnTo>
                  <a:lnTo>
                    <a:pt x="2155" y="3156"/>
                  </a:lnTo>
                  <a:lnTo>
                    <a:pt x="1941" y="2942"/>
                  </a:lnTo>
                  <a:cubicBezTo>
                    <a:pt x="1965" y="2894"/>
                    <a:pt x="1977" y="2834"/>
                    <a:pt x="1977" y="2775"/>
                  </a:cubicBezTo>
                  <a:lnTo>
                    <a:pt x="1977" y="2680"/>
                  </a:lnTo>
                  <a:cubicBezTo>
                    <a:pt x="2036" y="2703"/>
                    <a:pt x="2096" y="2703"/>
                    <a:pt x="2155" y="2703"/>
                  </a:cubicBezTo>
                  <a:cubicBezTo>
                    <a:pt x="2215" y="2703"/>
                    <a:pt x="2274" y="2703"/>
                    <a:pt x="2334" y="2680"/>
                  </a:cubicBezTo>
                  <a:close/>
                  <a:moveTo>
                    <a:pt x="2203" y="334"/>
                  </a:moveTo>
                  <a:cubicBezTo>
                    <a:pt x="3227" y="334"/>
                    <a:pt x="4072" y="1179"/>
                    <a:pt x="4072" y="2203"/>
                  </a:cubicBezTo>
                  <a:cubicBezTo>
                    <a:pt x="4060" y="2787"/>
                    <a:pt x="3786" y="3311"/>
                    <a:pt x="3370" y="3668"/>
                  </a:cubicBezTo>
                  <a:lnTo>
                    <a:pt x="3370" y="3430"/>
                  </a:lnTo>
                  <a:cubicBezTo>
                    <a:pt x="3370" y="3239"/>
                    <a:pt x="3263" y="3073"/>
                    <a:pt x="3096" y="2977"/>
                  </a:cubicBezTo>
                  <a:lnTo>
                    <a:pt x="2691" y="2787"/>
                  </a:lnTo>
                  <a:lnTo>
                    <a:pt x="2691" y="2775"/>
                  </a:lnTo>
                  <a:lnTo>
                    <a:pt x="2691" y="2537"/>
                  </a:lnTo>
                  <a:cubicBezTo>
                    <a:pt x="2905" y="2382"/>
                    <a:pt x="3036" y="2132"/>
                    <a:pt x="3036" y="1870"/>
                  </a:cubicBezTo>
                  <a:lnTo>
                    <a:pt x="3036" y="1525"/>
                  </a:lnTo>
                  <a:cubicBezTo>
                    <a:pt x="3036" y="1156"/>
                    <a:pt x="2739" y="858"/>
                    <a:pt x="2370" y="858"/>
                  </a:cubicBezTo>
                  <a:lnTo>
                    <a:pt x="2024" y="858"/>
                  </a:lnTo>
                  <a:cubicBezTo>
                    <a:pt x="1655" y="858"/>
                    <a:pt x="1358" y="1156"/>
                    <a:pt x="1358" y="1525"/>
                  </a:cubicBezTo>
                  <a:lnTo>
                    <a:pt x="1358" y="1870"/>
                  </a:lnTo>
                  <a:cubicBezTo>
                    <a:pt x="1358" y="2132"/>
                    <a:pt x="1488" y="2382"/>
                    <a:pt x="1703" y="2537"/>
                  </a:cubicBezTo>
                  <a:lnTo>
                    <a:pt x="1703" y="2775"/>
                  </a:lnTo>
                  <a:lnTo>
                    <a:pt x="1703" y="2787"/>
                  </a:lnTo>
                  <a:lnTo>
                    <a:pt x="1298" y="2977"/>
                  </a:lnTo>
                  <a:cubicBezTo>
                    <a:pt x="1131" y="3073"/>
                    <a:pt x="1024" y="3239"/>
                    <a:pt x="1024" y="3430"/>
                  </a:cubicBezTo>
                  <a:lnTo>
                    <a:pt x="1024" y="3668"/>
                  </a:lnTo>
                  <a:cubicBezTo>
                    <a:pt x="596" y="3323"/>
                    <a:pt x="334" y="2799"/>
                    <a:pt x="334" y="2203"/>
                  </a:cubicBezTo>
                  <a:cubicBezTo>
                    <a:pt x="334" y="1179"/>
                    <a:pt x="1179" y="334"/>
                    <a:pt x="2203" y="334"/>
                  </a:cubicBezTo>
                  <a:close/>
                  <a:moveTo>
                    <a:pt x="2667" y="3120"/>
                  </a:moveTo>
                  <a:lnTo>
                    <a:pt x="2929" y="3251"/>
                  </a:lnTo>
                  <a:cubicBezTo>
                    <a:pt x="2989" y="3275"/>
                    <a:pt x="3036" y="3335"/>
                    <a:pt x="3036" y="3418"/>
                  </a:cubicBezTo>
                  <a:lnTo>
                    <a:pt x="3036" y="3858"/>
                  </a:lnTo>
                  <a:cubicBezTo>
                    <a:pt x="2786" y="3989"/>
                    <a:pt x="2489" y="4073"/>
                    <a:pt x="2179" y="4073"/>
                  </a:cubicBezTo>
                  <a:cubicBezTo>
                    <a:pt x="1858" y="4073"/>
                    <a:pt x="1584" y="3989"/>
                    <a:pt x="1310" y="3858"/>
                  </a:cubicBezTo>
                  <a:lnTo>
                    <a:pt x="1310" y="3418"/>
                  </a:lnTo>
                  <a:cubicBezTo>
                    <a:pt x="1310" y="3335"/>
                    <a:pt x="1358" y="3275"/>
                    <a:pt x="1417" y="3251"/>
                  </a:cubicBezTo>
                  <a:lnTo>
                    <a:pt x="1679" y="3120"/>
                  </a:lnTo>
                  <a:lnTo>
                    <a:pt x="1941" y="3370"/>
                  </a:lnTo>
                  <a:cubicBezTo>
                    <a:pt x="2000" y="3430"/>
                    <a:pt x="2084" y="3454"/>
                    <a:pt x="2179" y="3454"/>
                  </a:cubicBezTo>
                  <a:cubicBezTo>
                    <a:pt x="2262" y="3454"/>
                    <a:pt x="2334" y="3430"/>
                    <a:pt x="2417" y="3370"/>
                  </a:cubicBezTo>
                  <a:lnTo>
                    <a:pt x="2667" y="3120"/>
                  </a:lnTo>
                  <a:close/>
                  <a:moveTo>
                    <a:pt x="2191" y="1"/>
                  </a:moveTo>
                  <a:cubicBezTo>
                    <a:pt x="988" y="1"/>
                    <a:pt x="0" y="989"/>
                    <a:pt x="0" y="2192"/>
                  </a:cubicBezTo>
                  <a:cubicBezTo>
                    <a:pt x="0" y="3394"/>
                    <a:pt x="988" y="4382"/>
                    <a:pt x="2191" y="4382"/>
                  </a:cubicBezTo>
                  <a:cubicBezTo>
                    <a:pt x="3393" y="4382"/>
                    <a:pt x="4382" y="3394"/>
                    <a:pt x="4382" y="2192"/>
                  </a:cubicBezTo>
                  <a:cubicBezTo>
                    <a:pt x="4382" y="989"/>
                    <a:pt x="3393" y="1"/>
                    <a:pt x="2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14211;p88">
              <a:extLst>
                <a:ext uri="{FF2B5EF4-FFF2-40B4-BE49-F238E27FC236}">
                  <a16:creationId xmlns:a16="http://schemas.microsoft.com/office/drawing/2014/main" id="{27F1E006-A22E-6AF9-42FF-9CA8EBB7DEE3}"/>
                </a:ext>
              </a:extLst>
            </p:cNvPr>
            <p:cNvSpPr/>
            <p:nvPr/>
          </p:nvSpPr>
          <p:spPr>
            <a:xfrm>
              <a:off x="7180009" y="3466271"/>
              <a:ext cx="159201" cy="149685"/>
            </a:xfrm>
            <a:custGeom>
              <a:avLst/>
              <a:gdLst/>
              <a:ahLst/>
              <a:cxnLst/>
              <a:rect l="l" t="t" r="r" b="b"/>
              <a:pathLst>
                <a:path w="5002" h="4703" extrusionOk="0">
                  <a:moveTo>
                    <a:pt x="3163" y="1"/>
                  </a:moveTo>
                  <a:cubicBezTo>
                    <a:pt x="2425" y="1"/>
                    <a:pt x="1690" y="286"/>
                    <a:pt x="1132" y="844"/>
                  </a:cubicBezTo>
                  <a:cubicBezTo>
                    <a:pt x="96" y="1868"/>
                    <a:pt x="1" y="3500"/>
                    <a:pt x="894" y="4643"/>
                  </a:cubicBezTo>
                  <a:cubicBezTo>
                    <a:pt x="918" y="4690"/>
                    <a:pt x="965" y="4702"/>
                    <a:pt x="1013" y="4702"/>
                  </a:cubicBezTo>
                  <a:cubicBezTo>
                    <a:pt x="1037" y="4702"/>
                    <a:pt x="1084" y="4690"/>
                    <a:pt x="1108" y="4666"/>
                  </a:cubicBezTo>
                  <a:cubicBezTo>
                    <a:pt x="1192" y="4607"/>
                    <a:pt x="1192" y="4523"/>
                    <a:pt x="1144" y="4452"/>
                  </a:cubicBezTo>
                  <a:cubicBezTo>
                    <a:pt x="358" y="3440"/>
                    <a:pt x="441" y="1987"/>
                    <a:pt x="1346" y="1083"/>
                  </a:cubicBezTo>
                  <a:cubicBezTo>
                    <a:pt x="1845" y="591"/>
                    <a:pt x="2498" y="338"/>
                    <a:pt x="3153" y="338"/>
                  </a:cubicBezTo>
                  <a:cubicBezTo>
                    <a:pt x="3703" y="338"/>
                    <a:pt x="4254" y="516"/>
                    <a:pt x="4716" y="880"/>
                  </a:cubicBezTo>
                  <a:cubicBezTo>
                    <a:pt x="4744" y="903"/>
                    <a:pt x="4775" y="914"/>
                    <a:pt x="4807" y="914"/>
                  </a:cubicBezTo>
                  <a:cubicBezTo>
                    <a:pt x="4856" y="914"/>
                    <a:pt x="4906" y="888"/>
                    <a:pt x="4942" y="844"/>
                  </a:cubicBezTo>
                  <a:cubicBezTo>
                    <a:pt x="5002" y="773"/>
                    <a:pt x="4978" y="666"/>
                    <a:pt x="4918" y="606"/>
                  </a:cubicBezTo>
                  <a:cubicBezTo>
                    <a:pt x="4398" y="200"/>
                    <a:pt x="3779" y="1"/>
                    <a:pt x="31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14212;p88">
              <a:extLst>
                <a:ext uri="{FF2B5EF4-FFF2-40B4-BE49-F238E27FC236}">
                  <a16:creationId xmlns:a16="http://schemas.microsoft.com/office/drawing/2014/main" id="{AD3709C2-B7C2-0A79-86EC-6509A8093FCF}"/>
                </a:ext>
              </a:extLst>
            </p:cNvPr>
            <p:cNvSpPr/>
            <p:nvPr/>
          </p:nvSpPr>
          <p:spPr>
            <a:xfrm>
              <a:off x="7222085" y="3499690"/>
              <a:ext cx="158819" cy="148825"/>
            </a:xfrm>
            <a:custGeom>
              <a:avLst/>
              <a:gdLst/>
              <a:ahLst/>
              <a:cxnLst/>
              <a:rect l="l" t="t" r="r" b="b"/>
              <a:pathLst>
                <a:path w="4990" h="4676" extrusionOk="0">
                  <a:moveTo>
                    <a:pt x="3983" y="0"/>
                  </a:moveTo>
                  <a:cubicBezTo>
                    <a:pt x="3948" y="0"/>
                    <a:pt x="3913" y="12"/>
                    <a:pt x="3882" y="33"/>
                  </a:cubicBezTo>
                  <a:cubicBezTo>
                    <a:pt x="3810" y="92"/>
                    <a:pt x="3810" y="187"/>
                    <a:pt x="3858" y="259"/>
                  </a:cubicBezTo>
                  <a:cubicBezTo>
                    <a:pt x="4644" y="1271"/>
                    <a:pt x="4549" y="2711"/>
                    <a:pt x="3644" y="3616"/>
                  </a:cubicBezTo>
                  <a:cubicBezTo>
                    <a:pt x="3152" y="4115"/>
                    <a:pt x="2502" y="4367"/>
                    <a:pt x="1848" y="4367"/>
                  </a:cubicBezTo>
                  <a:cubicBezTo>
                    <a:pt x="1299" y="4367"/>
                    <a:pt x="748" y="4189"/>
                    <a:pt x="286" y="3831"/>
                  </a:cubicBezTo>
                  <a:cubicBezTo>
                    <a:pt x="250" y="3805"/>
                    <a:pt x="214" y="3793"/>
                    <a:pt x="180" y="3793"/>
                  </a:cubicBezTo>
                  <a:cubicBezTo>
                    <a:pt x="135" y="3793"/>
                    <a:pt x="94" y="3814"/>
                    <a:pt x="60" y="3854"/>
                  </a:cubicBezTo>
                  <a:cubicBezTo>
                    <a:pt x="0" y="3938"/>
                    <a:pt x="12" y="4021"/>
                    <a:pt x="84" y="4081"/>
                  </a:cubicBezTo>
                  <a:cubicBezTo>
                    <a:pt x="608" y="4486"/>
                    <a:pt x="1239" y="4676"/>
                    <a:pt x="1846" y="4676"/>
                  </a:cubicBezTo>
                  <a:cubicBezTo>
                    <a:pt x="2584" y="4676"/>
                    <a:pt x="3322" y="4390"/>
                    <a:pt x="3882" y="3843"/>
                  </a:cubicBezTo>
                  <a:cubicBezTo>
                    <a:pt x="4894" y="2831"/>
                    <a:pt x="4989" y="1211"/>
                    <a:pt x="4108" y="68"/>
                  </a:cubicBezTo>
                  <a:cubicBezTo>
                    <a:pt x="4074" y="21"/>
                    <a:pt x="4029" y="0"/>
                    <a:pt x="39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14213;p88">
            <a:extLst>
              <a:ext uri="{FF2B5EF4-FFF2-40B4-BE49-F238E27FC236}">
                <a16:creationId xmlns:a16="http://schemas.microsoft.com/office/drawing/2014/main" id="{B7B90461-7802-49C0-C33E-1FF6C5D6B6DB}"/>
              </a:ext>
            </a:extLst>
          </p:cNvPr>
          <p:cNvGrpSpPr/>
          <p:nvPr/>
        </p:nvGrpSpPr>
        <p:grpSpPr>
          <a:xfrm>
            <a:off x="4741414" y="4475941"/>
            <a:ext cx="562312" cy="491270"/>
            <a:chOff x="7551754" y="3390808"/>
            <a:chExt cx="344883" cy="301311"/>
          </a:xfrm>
          <a:solidFill>
            <a:srgbClr val="8E1438"/>
          </a:solidFill>
        </p:grpSpPr>
        <p:sp>
          <p:nvSpPr>
            <p:cNvPr id="843" name="Google Shape;14214;p88">
              <a:extLst>
                <a:ext uri="{FF2B5EF4-FFF2-40B4-BE49-F238E27FC236}">
                  <a16:creationId xmlns:a16="http://schemas.microsoft.com/office/drawing/2014/main" id="{C7175BC9-0AB4-A478-C51C-18914D45E463}"/>
                </a:ext>
              </a:extLst>
            </p:cNvPr>
            <p:cNvSpPr/>
            <p:nvPr/>
          </p:nvSpPr>
          <p:spPr>
            <a:xfrm>
              <a:off x="7551754" y="3390808"/>
              <a:ext cx="344883" cy="301311"/>
            </a:xfrm>
            <a:custGeom>
              <a:avLst/>
              <a:gdLst/>
              <a:ahLst/>
              <a:cxnLst/>
              <a:rect l="l" t="t" r="r" b="b"/>
              <a:pathLst>
                <a:path w="10836" h="9467" extrusionOk="0">
                  <a:moveTo>
                    <a:pt x="6097" y="334"/>
                  </a:moveTo>
                  <a:lnTo>
                    <a:pt x="5799" y="3049"/>
                  </a:lnTo>
                  <a:cubicBezTo>
                    <a:pt x="5799" y="3049"/>
                    <a:pt x="5799" y="3073"/>
                    <a:pt x="5787" y="3073"/>
                  </a:cubicBezTo>
                  <a:lnTo>
                    <a:pt x="5073" y="3073"/>
                  </a:lnTo>
                  <a:cubicBezTo>
                    <a:pt x="5073" y="3073"/>
                    <a:pt x="5061" y="3073"/>
                    <a:pt x="5061" y="3049"/>
                  </a:cubicBezTo>
                  <a:lnTo>
                    <a:pt x="4763" y="334"/>
                  </a:lnTo>
                  <a:close/>
                  <a:moveTo>
                    <a:pt x="10336" y="2692"/>
                  </a:moveTo>
                  <a:cubicBezTo>
                    <a:pt x="10443" y="2692"/>
                    <a:pt x="10526" y="2763"/>
                    <a:pt x="10526" y="2870"/>
                  </a:cubicBezTo>
                  <a:lnTo>
                    <a:pt x="10526" y="8978"/>
                  </a:lnTo>
                  <a:cubicBezTo>
                    <a:pt x="10526" y="9085"/>
                    <a:pt x="10443" y="9157"/>
                    <a:pt x="10347" y="9157"/>
                  </a:cubicBezTo>
                  <a:lnTo>
                    <a:pt x="525" y="9157"/>
                  </a:lnTo>
                  <a:cubicBezTo>
                    <a:pt x="418" y="9157"/>
                    <a:pt x="346" y="9085"/>
                    <a:pt x="346" y="8978"/>
                  </a:cubicBezTo>
                  <a:lnTo>
                    <a:pt x="346" y="2870"/>
                  </a:lnTo>
                  <a:cubicBezTo>
                    <a:pt x="346" y="2763"/>
                    <a:pt x="418" y="2692"/>
                    <a:pt x="525" y="2692"/>
                  </a:cubicBezTo>
                  <a:lnTo>
                    <a:pt x="4704" y="2692"/>
                  </a:lnTo>
                  <a:lnTo>
                    <a:pt x="4752" y="3084"/>
                  </a:lnTo>
                  <a:cubicBezTo>
                    <a:pt x="4763" y="3251"/>
                    <a:pt x="4906" y="3382"/>
                    <a:pt x="5073" y="3382"/>
                  </a:cubicBezTo>
                  <a:lnTo>
                    <a:pt x="5787" y="3382"/>
                  </a:lnTo>
                  <a:cubicBezTo>
                    <a:pt x="5954" y="3382"/>
                    <a:pt x="6097" y="3263"/>
                    <a:pt x="6121" y="3084"/>
                  </a:cubicBezTo>
                  <a:lnTo>
                    <a:pt x="6156" y="2692"/>
                  </a:lnTo>
                  <a:close/>
                  <a:moveTo>
                    <a:pt x="4573" y="1"/>
                  </a:moveTo>
                  <a:cubicBezTo>
                    <a:pt x="4525" y="1"/>
                    <a:pt x="4478" y="13"/>
                    <a:pt x="4454" y="60"/>
                  </a:cubicBezTo>
                  <a:cubicBezTo>
                    <a:pt x="4418" y="96"/>
                    <a:pt x="4406" y="132"/>
                    <a:pt x="4406" y="179"/>
                  </a:cubicBezTo>
                  <a:lnTo>
                    <a:pt x="4644" y="2382"/>
                  </a:lnTo>
                  <a:lnTo>
                    <a:pt x="489" y="2382"/>
                  </a:lnTo>
                  <a:cubicBezTo>
                    <a:pt x="215" y="2382"/>
                    <a:pt x="1" y="2608"/>
                    <a:pt x="1" y="2870"/>
                  </a:cubicBezTo>
                  <a:lnTo>
                    <a:pt x="1" y="8978"/>
                  </a:lnTo>
                  <a:cubicBezTo>
                    <a:pt x="1" y="9240"/>
                    <a:pt x="215" y="9466"/>
                    <a:pt x="489" y="9466"/>
                  </a:cubicBezTo>
                  <a:lnTo>
                    <a:pt x="10312" y="9466"/>
                  </a:lnTo>
                  <a:cubicBezTo>
                    <a:pt x="10574" y="9466"/>
                    <a:pt x="10800" y="9240"/>
                    <a:pt x="10800" y="8978"/>
                  </a:cubicBezTo>
                  <a:lnTo>
                    <a:pt x="10800" y="2870"/>
                  </a:lnTo>
                  <a:cubicBezTo>
                    <a:pt x="10836" y="2608"/>
                    <a:pt x="10609" y="2382"/>
                    <a:pt x="10347" y="2382"/>
                  </a:cubicBezTo>
                  <a:lnTo>
                    <a:pt x="6192" y="2382"/>
                  </a:lnTo>
                  <a:lnTo>
                    <a:pt x="6430" y="179"/>
                  </a:lnTo>
                  <a:cubicBezTo>
                    <a:pt x="6430" y="132"/>
                    <a:pt x="6418" y="96"/>
                    <a:pt x="6383" y="60"/>
                  </a:cubicBezTo>
                  <a:cubicBezTo>
                    <a:pt x="6359" y="36"/>
                    <a:pt x="6311" y="1"/>
                    <a:pt x="62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14215;p88">
              <a:extLst>
                <a:ext uri="{FF2B5EF4-FFF2-40B4-BE49-F238E27FC236}">
                  <a16:creationId xmlns:a16="http://schemas.microsoft.com/office/drawing/2014/main" id="{38E4A42C-9639-C7BF-BB47-AE13AA279ADE}"/>
                </a:ext>
              </a:extLst>
            </p:cNvPr>
            <p:cNvSpPr/>
            <p:nvPr/>
          </p:nvSpPr>
          <p:spPr>
            <a:xfrm>
              <a:off x="7584345" y="3509811"/>
              <a:ext cx="117889" cy="150098"/>
            </a:xfrm>
            <a:custGeom>
              <a:avLst/>
              <a:gdLst/>
              <a:ahLst/>
              <a:cxnLst/>
              <a:rect l="l" t="t" r="r" b="b"/>
              <a:pathLst>
                <a:path w="3704" h="4716" extrusionOk="0">
                  <a:moveTo>
                    <a:pt x="2037" y="1143"/>
                  </a:moveTo>
                  <a:cubicBezTo>
                    <a:pt x="2239" y="1143"/>
                    <a:pt x="2394" y="1310"/>
                    <a:pt x="2394" y="1501"/>
                  </a:cubicBezTo>
                  <a:lnTo>
                    <a:pt x="2394" y="1846"/>
                  </a:lnTo>
                  <a:cubicBezTo>
                    <a:pt x="2382" y="2143"/>
                    <a:pt x="2144" y="2370"/>
                    <a:pt x="1858" y="2370"/>
                  </a:cubicBezTo>
                  <a:cubicBezTo>
                    <a:pt x="1572" y="2370"/>
                    <a:pt x="1346" y="2132"/>
                    <a:pt x="1346" y="1846"/>
                  </a:cubicBezTo>
                  <a:lnTo>
                    <a:pt x="1346" y="1501"/>
                  </a:lnTo>
                  <a:cubicBezTo>
                    <a:pt x="1346" y="1310"/>
                    <a:pt x="1501" y="1143"/>
                    <a:pt x="1703" y="1143"/>
                  </a:cubicBezTo>
                  <a:close/>
                  <a:moveTo>
                    <a:pt x="2025" y="2667"/>
                  </a:moveTo>
                  <a:lnTo>
                    <a:pt x="2025" y="2751"/>
                  </a:lnTo>
                  <a:cubicBezTo>
                    <a:pt x="2037" y="2822"/>
                    <a:pt x="2061" y="2870"/>
                    <a:pt x="2084" y="2929"/>
                  </a:cubicBezTo>
                  <a:lnTo>
                    <a:pt x="1858" y="3155"/>
                  </a:lnTo>
                  <a:lnTo>
                    <a:pt x="1846" y="3155"/>
                  </a:lnTo>
                  <a:lnTo>
                    <a:pt x="1620" y="2929"/>
                  </a:lnTo>
                  <a:cubicBezTo>
                    <a:pt x="1656" y="2882"/>
                    <a:pt x="1668" y="2822"/>
                    <a:pt x="1668" y="2763"/>
                  </a:cubicBezTo>
                  <a:lnTo>
                    <a:pt x="1668" y="2667"/>
                  </a:lnTo>
                  <a:cubicBezTo>
                    <a:pt x="1727" y="2679"/>
                    <a:pt x="1787" y="2679"/>
                    <a:pt x="1846" y="2679"/>
                  </a:cubicBezTo>
                  <a:cubicBezTo>
                    <a:pt x="1906" y="2679"/>
                    <a:pt x="1965" y="2679"/>
                    <a:pt x="2025" y="2667"/>
                  </a:cubicBezTo>
                  <a:close/>
                  <a:moveTo>
                    <a:pt x="2358" y="3108"/>
                  </a:moveTo>
                  <a:lnTo>
                    <a:pt x="2620" y="3239"/>
                  </a:lnTo>
                  <a:cubicBezTo>
                    <a:pt x="2680" y="3275"/>
                    <a:pt x="2727" y="3334"/>
                    <a:pt x="2727" y="3406"/>
                  </a:cubicBezTo>
                  <a:lnTo>
                    <a:pt x="2727" y="4406"/>
                  </a:lnTo>
                  <a:lnTo>
                    <a:pt x="1001" y="4406"/>
                  </a:lnTo>
                  <a:lnTo>
                    <a:pt x="1001" y="3406"/>
                  </a:lnTo>
                  <a:cubicBezTo>
                    <a:pt x="1001" y="3334"/>
                    <a:pt x="1049" y="3275"/>
                    <a:pt x="1108" y="3239"/>
                  </a:cubicBezTo>
                  <a:lnTo>
                    <a:pt x="1370" y="3108"/>
                  </a:lnTo>
                  <a:lnTo>
                    <a:pt x="1620" y="3358"/>
                  </a:lnTo>
                  <a:cubicBezTo>
                    <a:pt x="1680" y="3417"/>
                    <a:pt x="1775" y="3453"/>
                    <a:pt x="1858" y="3453"/>
                  </a:cubicBezTo>
                  <a:cubicBezTo>
                    <a:pt x="1953" y="3453"/>
                    <a:pt x="2025" y="3417"/>
                    <a:pt x="2096" y="3358"/>
                  </a:cubicBezTo>
                  <a:lnTo>
                    <a:pt x="2358" y="3108"/>
                  </a:lnTo>
                  <a:close/>
                  <a:moveTo>
                    <a:pt x="3394" y="298"/>
                  </a:moveTo>
                  <a:cubicBezTo>
                    <a:pt x="3394" y="298"/>
                    <a:pt x="3406" y="298"/>
                    <a:pt x="3406" y="310"/>
                  </a:cubicBezTo>
                  <a:lnTo>
                    <a:pt x="3406" y="4394"/>
                  </a:lnTo>
                  <a:lnTo>
                    <a:pt x="3394" y="4394"/>
                  </a:lnTo>
                  <a:lnTo>
                    <a:pt x="3037" y="4406"/>
                  </a:lnTo>
                  <a:lnTo>
                    <a:pt x="3037" y="3406"/>
                  </a:lnTo>
                  <a:cubicBezTo>
                    <a:pt x="3037" y="3215"/>
                    <a:pt x="2930" y="3048"/>
                    <a:pt x="2775" y="2965"/>
                  </a:cubicBezTo>
                  <a:lnTo>
                    <a:pt x="2370" y="2763"/>
                  </a:lnTo>
                  <a:lnTo>
                    <a:pt x="2370" y="2751"/>
                  </a:lnTo>
                  <a:lnTo>
                    <a:pt x="2370" y="2513"/>
                  </a:lnTo>
                  <a:cubicBezTo>
                    <a:pt x="2573" y="2370"/>
                    <a:pt x="2715" y="2108"/>
                    <a:pt x="2715" y="1846"/>
                  </a:cubicBezTo>
                  <a:lnTo>
                    <a:pt x="2715" y="1501"/>
                  </a:lnTo>
                  <a:cubicBezTo>
                    <a:pt x="2715" y="1131"/>
                    <a:pt x="2418" y="834"/>
                    <a:pt x="2037" y="834"/>
                  </a:cubicBezTo>
                  <a:lnTo>
                    <a:pt x="1703" y="834"/>
                  </a:lnTo>
                  <a:cubicBezTo>
                    <a:pt x="1322" y="834"/>
                    <a:pt x="1025" y="1131"/>
                    <a:pt x="1025" y="1501"/>
                  </a:cubicBezTo>
                  <a:lnTo>
                    <a:pt x="1025" y="1846"/>
                  </a:lnTo>
                  <a:cubicBezTo>
                    <a:pt x="1025" y="2108"/>
                    <a:pt x="1168" y="2370"/>
                    <a:pt x="1370" y="2513"/>
                  </a:cubicBezTo>
                  <a:lnTo>
                    <a:pt x="1370" y="2751"/>
                  </a:lnTo>
                  <a:lnTo>
                    <a:pt x="1370" y="2763"/>
                  </a:lnTo>
                  <a:lnTo>
                    <a:pt x="965" y="2965"/>
                  </a:lnTo>
                  <a:cubicBezTo>
                    <a:pt x="810" y="3048"/>
                    <a:pt x="703" y="3215"/>
                    <a:pt x="703" y="3406"/>
                  </a:cubicBezTo>
                  <a:lnTo>
                    <a:pt x="703" y="4394"/>
                  </a:lnTo>
                  <a:lnTo>
                    <a:pt x="346" y="4394"/>
                  </a:lnTo>
                  <a:cubicBezTo>
                    <a:pt x="346" y="4394"/>
                    <a:pt x="334" y="4394"/>
                    <a:pt x="334" y="4370"/>
                  </a:cubicBezTo>
                  <a:lnTo>
                    <a:pt x="334" y="310"/>
                  </a:lnTo>
                  <a:cubicBezTo>
                    <a:pt x="334" y="310"/>
                    <a:pt x="334" y="298"/>
                    <a:pt x="346" y="298"/>
                  </a:cubicBezTo>
                  <a:close/>
                  <a:moveTo>
                    <a:pt x="334" y="0"/>
                  </a:moveTo>
                  <a:cubicBezTo>
                    <a:pt x="156" y="0"/>
                    <a:pt x="1" y="143"/>
                    <a:pt x="1" y="322"/>
                  </a:cubicBezTo>
                  <a:lnTo>
                    <a:pt x="1" y="4394"/>
                  </a:lnTo>
                  <a:cubicBezTo>
                    <a:pt x="1" y="4572"/>
                    <a:pt x="156" y="4715"/>
                    <a:pt x="334" y="4715"/>
                  </a:cubicBezTo>
                  <a:lnTo>
                    <a:pt x="3382" y="4715"/>
                  </a:lnTo>
                  <a:cubicBezTo>
                    <a:pt x="3561" y="4715"/>
                    <a:pt x="3704" y="4572"/>
                    <a:pt x="3704" y="4394"/>
                  </a:cubicBezTo>
                  <a:lnTo>
                    <a:pt x="3704" y="322"/>
                  </a:lnTo>
                  <a:cubicBezTo>
                    <a:pt x="3704" y="143"/>
                    <a:pt x="3561"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14216;p88">
              <a:extLst>
                <a:ext uri="{FF2B5EF4-FFF2-40B4-BE49-F238E27FC236}">
                  <a16:creationId xmlns:a16="http://schemas.microsoft.com/office/drawing/2014/main" id="{3D01DA7F-05A7-A621-7C3B-3CCDFA75CF2C}"/>
                </a:ext>
              </a:extLst>
            </p:cNvPr>
            <p:cNvSpPr/>
            <p:nvPr/>
          </p:nvSpPr>
          <p:spPr>
            <a:xfrm>
              <a:off x="7724959" y="3509811"/>
              <a:ext cx="139468" cy="31859"/>
            </a:xfrm>
            <a:custGeom>
              <a:avLst/>
              <a:gdLst/>
              <a:ahLst/>
              <a:cxnLst/>
              <a:rect l="l" t="t" r="r" b="b"/>
              <a:pathLst>
                <a:path w="4382" h="1001" extrusionOk="0">
                  <a:moveTo>
                    <a:pt x="4048" y="310"/>
                  </a:moveTo>
                  <a:cubicBezTo>
                    <a:pt x="4048" y="310"/>
                    <a:pt x="4072" y="310"/>
                    <a:pt x="4072" y="322"/>
                  </a:cubicBezTo>
                  <a:lnTo>
                    <a:pt x="4072" y="667"/>
                  </a:lnTo>
                  <a:lnTo>
                    <a:pt x="333" y="679"/>
                  </a:lnTo>
                  <a:cubicBezTo>
                    <a:pt x="333" y="679"/>
                    <a:pt x="322" y="679"/>
                    <a:pt x="322" y="667"/>
                  </a:cubicBezTo>
                  <a:lnTo>
                    <a:pt x="322" y="322"/>
                  </a:lnTo>
                  <a:cubicBezTo>
                    <a:pt x="322" y="322"/>
                    <a:pt x="322" y="310"/>
                    <a:pt x="333" y="310"/>
                  </a:cubicBezTo>
                  <a:close/>
                  <a:moveTo>
                    <a:pt x="333" y="0"/>
                  </a:moveTo>
                  <a:cubicBezTo>
                    <a:pt x="155" y="0"/>
                    <a:pt x="0" y="143"/>
                    <a:pt x="0" y="322"/>
                  </a:cubicBezTo>
                  <a:lnTo>
                    <a:pt x="0" y="667"/>
                  </a:lnTo>
                  <a:cubicBezTo>
                    <a:pt x="0" y="846"/>
                    <a:pt x="155" y="1000"/>
                    <a:pt x="333" y="1000"/>
                  </a:cubicBezTo>
                  <a:lnTo>
                    <a:pt x="4048" y="1000"/>
                  </a:lnTo>
                  <a:cubicBezTo>
                    <a:pt x="4227" y="1000"/>
                    <a:pt x="4382" y="846"/>
                    <a:pt x="4382" y="667"/>
                  </a:cubicBezTo>
                  <a:lnTo>
                    <a:pt x="4382" y="322"/>
                  </a:lnTo>
                  <a:cubicBezTo>
                    <a:pt x="4382" y="143"/>
                    <a:pt x="4227" y="0"/>
                    <a:pt x="4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14217;p88">
              <a:extLst>
                <a:ext uri="{FF2B5EF4-FFF2-40B4-BE49-F238E27FC236}">
                  <a16:creationId xmlns:a16="http://schemas.microsoft.com/office/drawing/2014/main" id="{63701CB9-EB96-04C0-4B38-46F34EC5F231}"/>
                </a:ext>
              </a:extLst>
            </p:cNvPr>
            <p:cNvSpPr/>
            <p:nvPr/>
          </p:nvSpPr>
          <p:spPr>
            <a:xfrm>
              <a:off x="7724577" y="3553001"/>
              <a:ext cx="107259" cy="31477"/>
            </a:xfrm>
            <a:custGeom>
              <a:avLst/>
              <a:gdLst/>
              <a:ahLst/>
              <a:cxnLst/>
              <a:rect l="l" t="t" r="r" b="b"/>
              <a:pathLst>
                <a:path w="3370" h="989" extrusionOk="0">
                  <a:moveTo>
                    <a:pt x="3036" y="310"/>
                  </a:moveTo>
                  <a:cubicBezTo>
                    <a:pt x="3036" y="310"/>
                    <a:pt x="3048" y="310"/>
                    <a:pt x="3048" y="322"/>
                  </a:cubicBezTo>
                  <a:lnTo>
                    <a:pt x="3048" y="667"/>
                  </a:lnTo>
                  <a:lnTo>
                    <a:pt x="334" y="679"/>
                  </a:lnTo>
                  <a:cubicBezTo>
                    <a:pt x="334" y="679"/>
                    <a:pt x="310" y="679"/>
                    <a:pt x="310" y="667"/>
                  </a:cubicBezTo>
                  <a:lnTo>
                    <a:pt x="310" y="322"/>
                  </a:lnTo>
                  <a:cubicBezTo>
                    <a:pt x="310" y="322"/>
                    <a:pt x="310" y="310"/>
                    <a:pt x="334" y="310"/>
                  </a:cubicBezTo>
                  <a:close/>
                  <a:moveTo>
                    <a:pt x="334" y="1"/>
                  </a:moveTo>
                  <a:cubicBezTo>
                    <a:pt x="143" y="1"/>
                    <a:pt x="0" y="144"/>
                    <a:pt x="0" y="322"/>
                  </a:cubicBezTo>
                  <a:lnTo>
                    <a:pt x="0" y="667"/>
                  </a:lnTo>
                  <a:cubicBezTo>
                    <a:pt x="0" y="846"/>
                    <a:pt x="143" y="989"/>
                    <a:pt x="334" y="989"/>
                  </a:cubicBezTo>
                  <a:lnTo>
                    <a:pt x="3036" y="989"/>
                  </a:lnTo>
                  <a:cubicBezTo>
                    <a:pt x="3215" y="989"/>
                    <a:pt x="3370" y="846"/>
                    <a:pt x="3370" y="667"/>
                  </a:cubicBezTo>
                  <a:lnTo>
                    <a:pt x="3370" y="322"/>
                  </a:lnTo>
                  <a:cubicBezTo>
                    <a:pt x="3370" y="144"/>
                    <a:pt x="3227" y="1"/>
                    <a:pt x="3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14218;p88">
              <a:extLst>
                <a:ext uri="{FF2B5EF4-FFF2-40B4-BE49-F238E27FC236}">
                  <a16:creationId xmlns:a16="http://schemas.microsoft.com/office/drawing/2014/main" id="{B5526261-B1E7-8901-ED80-2162A113B2F5}"/>
                </a:ext>
              </a:extLst>
            </p:cNvPr>
            <p:cNvSpPr/>
            <p:nvPr/>
          </p:nvSpPr>
          <p:spPr>
            <a:xfrm>
              <a:off x="7724577" y="3595841"/>
              <a:ext cx="64451" cy="10630"/>
            </a:xfrm>
            <a:custGeom>
              <a:avLst/>
              <a:gdLst/>
              <a:ahLst/>
              <a:cxnLst/>
              <a:rect l="l" t="t" r="r" b="b"/>
              <a:pathLst>
                <a:path w="2025" h="334" extrusionOk="0">
                  <a:moveTo>
                    <a:pt x="167" y="0"/>
                  </a:moveTo>
                  <a:cubicBezTo>
                    <a:pt x="72" y="0"/>
                    <a:pt x="0" y="83"/>
                    <a:pt x="0" y="167"/>
                  </a:cubicBezTo>
                  <a:cubicBezTo>
                    <a:pt x="0" y="262"/>
                    <a:pt x="72" y="333"/>
                    <a:pt x="167" y="333"/>
                  </a:cubicBezTo>
                  <a:lnTo>
                    <a:pt x="1858" y="333"/>
                  </a:lnTo>
                  <a:cubicBezTo>
                    <a:pt x="1953" y="333"/>
                    <a:pt x="2024" y="262"/>
                    <a:pt x="2024" y="167"/>
                  </a:cubicBezTo>
                  <a:cubicBezTo>
                    <a:pt x="2012" y="83"/>
                    <a:pt x="1953" y="0"/>
                    <a:pt x="1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14219;p88">
              <a:extLst>
                <a:ext uri="{FF2B5EF4-FFF2-40B4-BE49-F238E27FC236}">
                  <a16:creationId xmlns:a16="http://schemas.microsoft.com/office/drawing/2014/main" id="{D8D34888-6100-7135-9D15-2070EA4EA2EC}"/>
                </a:ext>
              </a:extLst>
            </p:cNvPr>
            <p:cNvSpPr/>
            <p:nvPr/>
          </p:nvSpPr>
          <p:spPr>
            <a:xfrm>
              <a:off x="7799977" y="3595841"/>
              <a:ext cx="32241" cy="10630"/>
            </a:xfrm>
            <a:custGeom>
              <a:avLst/>
              <a:gdLst/>
              <a:ahLst/>
              <a:cxnLst/>
              <a:rect l="l" t="t" r="r" b="b"/>
              <a:pathLst>
                <a:path w="1013" h="334" extrusionOk="0">
                  <a:moveTo>
                    <a:pt x="167" y="0"/>
                  </a:moveTo>
                  <a:cubicBezTo>
                    <a:pt x="72" y="0"/>
                    <a:pt x="1" y="83"/>
                    <a:pt x="1" y="167"/>
                  </a:cubicBezTo>
                  <a:cubicBezTo>
                    <a:pt x="1" y="262"/>
                    <a:pt x="72" y="333"/>
                    <a:pt x="167" y="333"/>
                  </a:cubicBezTo>
                  <a:lnTo>
                    <a:pt x="846" y="333"/>
                  </a:lnTo>
                  <a:cubicBezTo>
                    <a:pt x="941" y="333"/>
                    <a:pt x="1013" y="262"/>
                    <a:pt x="1013" y="167"/>
                  </a:cubicBezTo>
                  <a:cubicBezTo>
                    <a:pt x="1001" y="83"/>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14220;p88">
              <a:extLst>
                <a:ext uri="{FF2B5EF4-FFF2-40B4-BE49-F238E27FC236}">
                  <a16:creationId xmlns:a16="http://schemas.microsoft.com/office/drawing/2014/main" id="{418BCB2E-3E85-D2F4-8016-43200429DFF1}"/>
                </a:ext>
              </a:extLst>
            </p:cNvPr>
            <p:cNvSpPr/>
            <p:nvPr/>
          </p:nvSpPr>
          <p:spPr>
            <a:xfrm>
              <a:off x="7724577" y="3628051"/>
              <a:ext cx="21229" cy="10630"/>
            </a:xfrm>
            <a:custGeom>
              <a:avLst/>
              <a:gdLst/>
              <a:ahLst/>
              <a:cxnLst/>
              <a:rect l="l" t="t" r="r" b="b"/>
              <a:pathLst>
                <a:path w="667" h="334" extrusionOk="0">
                  <a:moveTo>
                    <a:pt x="167" y="0"/>
                  </a:moveTo>
                  <a:cubicBezTo>
                    <a:pt x="72" y="0"/>
                    <a:pt x="0" y="83"/>
                    <a:pt x="0" y="167"/>
                  </a:cubicBezTo>
                  <a:cubicBezTo>
                    <a:pt x="0" y="262"/>
                    <a:pt x="72" y="333"/>
                    <a:pt x="167" y="333"/>
                  </a:cubicBezTo>
                  <a:lnTo>
                    <a:pt x="512" y="333"/>
                  </a:lnTo>
                  <a:cubicBezTo>
                    <a:pt x="595" y="333"/>
                    <a:pt x="667" y="262"/>
                    <a:pt x="667" y="167"/>
                  </a:cubicBezTo>
                  <a:cubicBezTo>
                    <a:pt x="667" y="83"/>
                    <a:pt x="595"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14221;p88">
              <a:extLst>
                <a:ext uri="{FF2B5EF4-FFF2-40B4-BE49-F238E27FC236}">
                  <a16:creationId xmlns:a16="http://schemas.microsoft.com/office/drawing/2014/main" id="{B94C054E-EEDD-4173-D89F-EF6DD5CA639E}"/>
                </a:ext>
              </a:extLst>
            </p:cNvPr>
            <p:cNvSpPr/>
            <p:nvPr/>
          </p:nvSpPr>
          <p:spPr>
            <a:xfrm>
              <a:off x="7756787" y="3628051"/>
              <a:ext cx="53438" cy="10630"/>
            </a:xfrm>
            <a:custGeom>
              <a:avLst/>
              <a:gdLst/>
              <a:ahLst/>
              <a:cxnLst/>
              <a:rect l="l" t="t" r="r" b="b"/>
              <a:pathLst>
                <a:path w="1679" h="334" extrusionOk="0">
                  <a:moveTo>
                    <a:pt x="167" y="0"/>
                  </a:moveTo>
                  <a:cubicBezTo>
                    <a:pt x="72" y="0"/>
                    <a:pt x="0" y="83"/>
                    <a:pt x="0" y="167"/>
                  </a:cubicBezTo>
                  <a:cubicBezTo>
                    <a:pt x="0" y="262"/>
                    <a:pt x="72" y="333"/>
                    <a:pt x="167" y="333"/>
                  </a:cubicBezTo>
                  <a:lnTo>
                    <a:pt x="1524" y="333"/>
                  </a:lnTo>
                  <a:cubicBezTo>
                    <a:pt x="1608" y="333"/>
                    <a:pt x="1679" y="262"/>
                    <a:pt x="1679" y="167"/>
                  </a:cubicBezTo>
                  <a:cubicBezTo>
                    <a:pt x="1679" y="83"/>
                    <a:pt x="1608" y="0"/>
                    <a:pt x="1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14222;p88">
              <a:extLst>
                <a:ext uri="{FF2B5EF4-FFF2-40B4-BE49-F238E27FC236}">
                  <a16:creationId xmlns:a16="http://schemas.microsoft.com/office/drawing/2014/main" id="{2BFB3825-CAA4-F2E2-2DA0-FD3E07F9CE15}"/>
                </a:ext>
              </a:extLst>
            </p:cNvPr>
            <p:cNvSpPr/>
            <p:nvPr/>
          </p:nvSpPr>
          <p:spPr>
            <a:xfrm>
              <a:off x="7724577" y="3650012"/>
              <a:ext cx="21229" cy="10280"/>
            </a:xfrm>
            <a:custGeom>
              <a:avLst/>
              <a:gdLst/>
              <a:ahLst/>
              <a:cxnLst/>
              <a:rect l="l" t="t" r="r" b="b"/>
              <a:pathLst>
                <a:path w="667" h="323" extrusionOk="0">
                  <a:moveTo>
                    <a:pt x="167" y="1"/>
                  </a:moveTo>
                  <a:cubicBezTo>
                    <a:pt x="72" y="1"/>
                    <a:pt x="0" y="72"/>
                    <a:pt x="0" y="167"/>
                  </a:cubicBezTo>
                  <a:cubicBezTo>
                    <a:pt x="0" y="251"/>
                    <a:pt x="72" y="322"/>
                    <a:pt x="167" y="322"/>
                  </a:cubicBezTo>
                  <a:lnTo>
                    <a:pt x="512" y="322"/>
                  </a:lnTo>
                  <a:cubicBezTo>
                    <a:pt x="595" y="322"/>
                    <a:pt x="667" y="251"/>
                    <a:pt x="667" y="167"/>
                  </a:cubicBezTo>
                  <a:cubicBezTo>
                    <a:pt x="655" y="72"/>
                    <a:pt x="595" y="1"/>
                    <a:pt x="5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14223;p88">
              <a:extLst>
                <a:ext uri="{FF2B5EF4-FFF2-40B4-BE49-F238E27FC236}">
                  <a16:creationId xmlns:a16="http://schemas.microsoft.com/office/drawing/2014/main" id="{CCD6CE93-817C-3FBC-231E-47581A0258E5}"/>
                </a:ext>
              </a:extLst>
            </p:cNvPr>
            <p:cNvSpPr/>
            <p:nvPr/>
          </p:nvSpPr>
          <p:spPr>
            <a:xfrm>
              <a:off x="7756787" y="3650012"/>
              <a:ext cx="53438" cy="10280"/>
            </a:xfrm>
            <a:custGeom>
              <a:avLst/>
              <a:gdLst/>
              <a:ahLst/>
              <a:cxnLst/>
              <a:rect l="l" t="t" r="r" b="b"/>
              <a:pathLst>
                <a:path w="1679" h="323" extrusionOk="0">
                  <a:moveTo>
                    <a:pt x="167" y="1"/>
                  </a:moveTo>
                  <a:cubicBezTo>
                    <a:pt x="72" y="1"/>
                    <a:pt x="0" y="72"/>
                    <a:pt x="0" y="167"/>
                  </a:cubicBezTo>
                  <a:cubicBezTo>
                    <a:pt x="0" y="251"/>
                    <a:pt x="72" y="322"/>
                    <a:pt x="167" y="322"/>
                  </a:cubicBezTo>
                  <a:lnTo>
                    <a:pt x="1524" y="322"/>
                  </a:lnTo>
                  <a:cubicBezTo>
                    <a:pt x="1608" y="322"/>
                    <a:pt x="1679" y="251"/>
                    <a:pt x="1679" y="167"/>
                  </a:cubicBezTo>
                  <a:cubicBezTo>
                    <a:pt x="1679" y="72"/>
                    <a:pt x="1608" y="1"/>
                    <a:pt x="1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14224;p88">
              <a:extLst>
                <a:ext uri="{FF2B5EF4-FFF2-40B4-BE49-F238E27FC236}">
                  <a16:creationId xmlns:a16="http://schemas.microsoft.com/office/drawing/2014/main" id="{C53524FC-DBBF-D9A1-2F7D-D6CEFE3C8C60}"/>
                </a:ext>
              </a:extLst>
            </p:cNvPr>
            <p:cNvSpPr/>
            <p:nvPr/>
          </p:nvSpPr>
          <p:spPr>
            <a:xfrm>
              <a:off x="7719262" y="3466621"/>
              <a:ext cx="10630" cy="10630"/>
            </a:xfrm>
            <a:custGeom>
              <a:avLst/>
              <a:gdLst/>
              <a:ahLst/>
              <a:cxnLst/>
              <a:rect l="l" t="t" r="r" b="b"/>
              <a:pathLst>
                <a:path w="334" h="334" extrusionOk="0">
                  <a:moveTo>
                    <a:pt x="167" y="0"/>
                  </a:moveTo>
                  <a:cubicBezTo>
                    <a:pt x="84" y="0"/>
                    <a:pt x="0" y="71"/>
                    <a:pt x="0" y="167"/>
                  </a:cubicBezTo>
                  <a:cubicBezTo>
                    <a:pt x="0" y="250"/>
                    <a:pt x="84" y="333"/>
                    <a:pt x="167" y="333"/>
                  </a:cubicBezTo>
                  <a:cubicBezTo>
                    <a:pt x="262" y="333"/>
                    <a:pt x="334" y="250"/>
                    <a:pt x="334" y="167"/>
                  </a:cubicBezTo>
                  <a:cubicBezTo>
                    <a:pt x="322" y="60"/>
                    <a:pt x="239"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 name="Google Shape;14225;p88">
            <a:extLst>
              <a:ext uri="{FF2B5EF4-FFF2-40B4-BE49-F238E27FC236}">
                <a16:creationId xmlns:a16="http://schemas.microsoft.com/office/drawing/2014/main" id="{D683F613-4036-350C-9439-9FEAA7FEFA83}"/>
              </a:ext>
            </a:extLst>
          </p:cNvPr>
          <p:cNvGrpSpPr/>
          <p:nvPr/>
        </p:nvGrpSpPr>
        <p:grpSpPr>
          <a:xfrm>
            <a:off x="3364228" y="4470389"/>
            <a:ext cx="425782" cy="502998"/>
            <a:chOff x="6707084" y="3387403"/>
            <a:chExt cx="261145" cy="308504"/>
          </a:xfrm>
          <a:solidFill>
            <a:srgbClr val="8E1438"/>
          </a:solidFill>
        </p:grpSpPr>
        <p:sp>
          <p:nvSpPr>
            <p:cNvPr id="855" name="Google Shape;14226;p88">
              <a:extLst>
                <a:ext uri="{FF2B5EF4-FFF2-40B4-BE49-F238E27FC236}">
                  <a16:creationId xmlns:a16="http://schemas.microsoft.com/office/drawing/2014/main" id="{99E9FCFB-B73F-C7F6-AB05-84E878EAD73D}"/>
                </a:ext>
              </a:extLst>
            </p:cNvPr>
            <p:cNvSpPr/>
            <p:nvPr/>
          </p:nvSpPr>
          <p:spPr>
            <a:xfrm>
              <a:off x="6726053" y="3542403"/>
              <a:ext cx="68238" cy="153504"/>
            </a:xfrm>
            <a:custGeom>
              <a:avLst/>
              <a:gdLst/>
              <a:ahLst/>
              <a:cxnLst/>
              <a:rect l="l" t="t" r="r" b="b"/>
              <a:pathLst>
                <a:path w="2144" h="4823" extrusionOk="0">
                  <a:moveTo>
                    <a:pt x="1203" y="286"/>
                  </a:moveTo>
                  <a:cubicBezTo>
                    <a:pt x="1381" y="286"/>
                    <a:pt x="1524" y="417"/>
                    <a:pt x="1524" y="596"/>
                  </a:cubicBezTo>
                  <a:lnTo>
                    <a:pt x="1524" y="893"/>
                  </a:lnTo>
                  <a:cubicBezTo>
                    <a:pt x="1524" y="1143"/>
                    <a:pt x="1310" y="1358"/>
                    <a:pt x="1060" y="1358"/>
                  </a:cubicBezTo>
                  <a:cubicBezTo>
                    <a:pt x="810" y="1358"/>
                    <a:pt x="596" y="1143"/>
                    <a:pt x="596" y="893"/>
                  </a:cubicBezTo>
                  <a:lnTo>
                    <a:pt x="596" y="596"/>
                  </a:lnTo>
                  <a:cubicBezTo>
                    <a:pt x="596" y="417"/>
                    <a:pt x="726" y="286"/>
                    <a:pt x="905" y="286"/>
                  </a:cubicBezTo>
                  <a:close/>
                  <a:moveTo>
                    <a:pt x="1227" y="1643"/>
                  </a:moveTo>
                  <a:lnTo>
                    <a:pt x="1227" y="1715"/>
                  </a:lnTo>
                  <a:cubicBezTo>
                    <a:pt x="1227" y="1774"/>
                    <a:pt x="1238" y="1822"/>
                    <a:pt x="1262" y="1858"/>
                  </a:cubicBezTo>
                  <a:lnTo>
                    <a:pt x="1060" y="2036"/>
                  </a:lnTo>
                  <a:lnTo>
                    <a:pt x="846" y="1846"/>
                  </a:lnTo>
                  <a:cubicBezTo>
                    <a:pt x="881" y="1798"/>
                    <a:pt x="893" y="1762"/>
                    <a:pt x="893" y="1703"/>
                  </a:cubicBezTo>
                  <a:lnTo>
                    <a:pt x="893" y="1643"/>
                  </a:lnTo>
                  <a:close/>
                  <a:moveTo>
                    <a:pt x="1060" y="2036"/>
                  </a:moveTo>
                  <a:cubicBezTo>
                    <a:pt x="1060" y="2048"/>
                    <a:pt x="1057" y="2054"/>
                    <a:pt x="1055" y="2054"/>
                  </a:cubicBezTo>
                  <a:cubicBezTo>
                    <a:pt x="1054" y="2054"/>
                    <a:pt x="1054" y="2048"/>
                    <a:pt x="1060" y="2036"/>
                  </a:cubicBezTo>
                  <a:close/>
                  <a:moveTo>
                    <a:pt x="905" y="0"/>
                  </a:moveTo>
                  <a:cubicBezTo>
                    <a:pt x="584" y="0"/>
                    <a:pt x="310" y="274"/>
                    <a:pt x="310" y="596"/>
                  </a:cubicBezTo>
                  <a:lnTo>
                    <a:pt x="310" y="893"/>
                  </a:lnTo>
                  <a:cubicBezTo>
                    <a:pt x="310" y="1143"/>
                    <a:pt x="429" y="1358"/>
                    <a:pt x="607" y="1489"/>
                  </a:cubicBezTo>
                  <a:lnTo>
                    <a:pt x="607" y="1703"/>
                  </a:lnTo>
                  <a:lnTo>
                    <a:pt x="607" y="1715"/>
                  </a:lnTo>
                  <a:lnTo>
                    <a:pt x="250" y="1893"/>
                  </a:lnTo>
                  <a:cubicBezTo>
                    <a:pt x="107" y="1965"/>
                    <a:pt x="0" y="2120"/>
                    <a:pt x="0" y="2298"/>
                  </a:cubicBezTo>
                  <a:lnTo>
                    <a:pt x="0" y="3632"/>
                  </a:lnTo>
                  <a:cubicBezTo>
                    <a:pt x="0" y="3751"/>
                    <a:pt x="36" y="3870"/>
                    <a:pt x="107" y="3965"/>
                  </a:cubicBezTo>
                  <a:lnTo>
                    <a:pt x="250" y="4179"/>
                  </a:lnTo>
                  <a:cubicBezTo>
                    <a:pt x="286" y="4227"/>
                    <a:pt x="310" y="4298"/>
                    <a:pt x="310" y="4358"/>
                  </a:cubicBezTo>
                  <a:lnTo>
                    <a:pt x="310" y="4679"/>
                  </a:lnTo>
                  <a:cubicBezTo>
                    <a:pt x="310" y="4751"/>
                    <a:pt x="369" y="4822"/>
                    <a:pt x="465" y="4822"/>
                  </a:cubicBezTo>
                  <a:cubicBezTo>
                    <a:pt x="536" y="4822"/>
                    <a:pt x="607" y="4763"/>
                    <a:pt x="607" y="4679"/>
                  </a:cubicBezTo>
                  <a:lnTo>
                    <a:pt x="607" y="4358"/>
                  </a:lnTo>
                  <a:cubicBezTo>
                    <a:pt x="607" y="4239"/>
                    <a:pt x="584" y="4120"/>
                    <a:pt x="512" y="4036"/>
                  </a:cubicBezTo>
                  <a:lnTo>
                    <a:pt x="357" y="3810"/>
                  </a:lnTo>
                  <a:cubicBezTo>
                    <a:pt x="334" y="3763"/>
                    <a:pt x="298" y="3691"/>
                    <a:pt x="298" y="3632"/>
                  </a:cubicBezTo>
                  <a:lnTo>
                    <a:pt x="298" y="2298"/>
                  </a:lnTo>
                  <a:cubicBezTo>
                    <a:pt x="298" y="2239"/>
                    <a:pt x="334" y="2179"/>
                    <a:pt x="381" y="2143"/>
                  </a:cubicBezTo>
                  <a:lnTo>
                    <a:pt x="643" y="2024"/>
                  </a:lnTo>
                  <a:lnTo>
                    <a:pt x="857" y="2251"/>
                  </a:lnTo>
                  <a:cubicBezTo>
                    <a:pt x="929" y="2310"/>
                    <a:pt x="1000" y="2334"/>
                    <a:pt x="1072" y="2334"/>
                  </a:cubicBezTo>
                  <a:cubicBezTo>
                    <a:pt x="1143" y="2334"/>
                    <a:pt x="1227" y="2310"/>
                    <a:pt x="1286" y="2251"/>
                  </a:cubicBezTo>
                  <a:lnTo>
                    <a:pt x="1500" y="2024"/>
                  </a:lnTo>
                  <a:lnTo>
                    <a:pt x="1762" y="2143"/>
                  </a:lnTo>
                  <a:cubicBezTo>
                    <a:pt x="1822" y="2179"/>
                    <a:pt x="1846" y="2239"/>
                    <a:pt x="1846" y="2298"/>
                  </a:cubicBezTo>
                  <a:lnTo>
                    <a:pt x="1846" y="3632"/>
                  </a:lnTo>
                  <a:cubicBezTo>
                    <a:pt x="1846" y="3691"/>
                    <a:pt x="1834" y="3751"/>
                    <a:pt x="1786" y="3810"/>
                  </a:cubicBezTo>
                  <a:lnTo>
                    <a:pt x="1643" y="4036"/>
                  </a:lnTo>
                  <a:cubicBezTo>
                    <a:pt x="1572" y="4144"/>
                    <a:pt x="1536" y="4239"/>
                    <a:pt x="1536" y="4358"/>
                  </a:cubicBezTo>
                  <a:lnTo>
                    <a:pt x="1536" y="4679"/>
                  </a:lnTo>
                  <a:cubicBezTo>
                    <a:pt x="1536" y="4751"/>
                    <a:pt x="1596" y="4822"/>
                    <a:pt x="1679" y="4822"/>
                  </a:cubicBezTo>
                  <a:cubicBezTo>
                    <a:pt x="1750" y="4822"/>
                    <a:pt x="1834" y="4763"/>
                    <a:pt x="1834" y="4679"/>
                  </a:cubicBezTo>
                  <a:lnTo>
                    <a:pt x="1834" y="4358"/>
                  </a:lnTo>
                  <a:cubicBezTo>
                    <a:pt x="1834" y="4298"/>
                    <a:pt x="1846" y="4239"/>
                    <a:pt x="1893" y="4179"/>
                  </a:cubicBezTo>
                  <a:lnTo>
                    <a:pt x="2036" y="3965"/>
                  </a:lnTo>
                  <a:cubicBezTo>
                    <a:pt x="2096" y="3858"/>
                    <a:pt x="2143" y="3751"/>
                    <a:pt x="2143" y="3632"/>
                  </a:cubicBezTo>
                  <a:lnTo>
                    <a:pt x="2143" y="2298"/>
                  </a:lnTo>
                  <a:cubicBezTo>
                    <a:pt x="2096" y="2120"/>
                    <a:pt x="2012" y="1965"/>
                    <a:pt x="1858" y="1893"/>
                  </a:cubicBezTo>
                  <a:lnTo>
                    <a:pt x="1500" y="1715"/>
                  </a:lnTo>
                  <a:lnTo>
                    <a:pt x="1500" y="1703"/>
                  </a:lnTo>
                  <a:lnTo>
                    <a:pt x="1500" y="1489"/>
                  </a:lnTo>
                  <a:cubicBezTo>
                    <a:pt x="1679" y="1358"/>
                    <a:pt x="1798" y="1131"/>
                    <a:pt x="1798" y="893"/>
                  </a:cubicBezTo>
                  <a:lnTo>
                    <a:pt x="1798" y="596"/>
                  </a:lnTo>
                  <a:cubicBezTo>
                    <a:pt x="1798" y="274"/>
                    <a:pt x="1536" y="0"/>
                    <a:pt x="1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14227;p88">
              <a:extLst>
                <a:ext uri="{FF2B5EF4-FFF2-40B4-BE49-F238E27FC236}">
                  <a16:creationId xmlns:a16="http://schemas.microsoft.com/office/drawing/2014/main" id="{829FC9E5-B89D-1ED1-0617-35507E4E75C1}"/>
                </a:ext>
              </a:extLst>
            </p:cNvPr>
            <p:cNvSpPr/>
            <p:nvPr/>
          </p:nvSpPr>
          <p:spPr>
            <a:xfrm>
              <a:off x="6803362" y="3542403"/>
              <a:ext cx="68238" cy="153504"/>
            </a:xfrm>
            <a:custGeom>
              <a:avLst/>
              <a:gdLst/>
              <a:ahLst/>
              <a:cxnLst/>
              <a:rect l="l" t="t" r="r" b="b"/>
              <a:pathLst>
                <a:path w="2144" h="4823" extrusionOk="0">
                  <a:moveTo>
                    <a:pt x="1203" y="286"/>
                  </a:moveTo>
                  <a:cubicBezTo>
                    <a:pt x="1381" y="286"/>
                    <a:pt x="1512" y="417"/>
                    <a:pt x="1512" y="596"/>
                  </a:cubicBezTo>
                  <a:lnTo>
                    <a:pt x="1512" y="893"/>
                  </a:lnTo>
                  <a:cubicBezTo>
                    <a:pt x="1512" y="1143"/>
                    <a:pt x="1310" y="1358"/>
                    <a:pt x="1060" y="1358"/>
                  </a:cubicBezTo>
                  <a:cubicBezTo>
                    <a:pt x="798" y="1358"/>
                    <a:pt x="595" y="1143"/>
                    <a:pt x="595" y="893"/>
                  </a:cubicBezTo>
                  <a:lnTo>
                    <a:pt x="595" y="596"/>
                  </a:lnTo>
                  <a:cubicBezTo>
                    <a:pt x="595" y="417"/>
                    <a:pt x="726" y="286"/>
                    <a:pt x="905" y="286"/>
                  </a:cubicBezTo>
                  <a:close/>
                  <a:moveTo>
                    <a:pt x="1215" y="1643"/>
                  </a:moveTo>
                  <a:lnTo>
                    <a:pt x="1215" y="1715"/>
                  </a:lnTo>
                  <a:cubicBezTo>
                    <a:pt x="1215" y="1774"/>
                    <a:pt x="1226" y="1822"/>
                    <a:pt x="1262" y="1858"/>
                  </a:cubicBezTo>
                  <a:lnTo>
                    <a:pt x="1060" y="2036"/>
                  </a:lnTo>
                  <a:lnTo>
                    <a:pt x="845" y="1846"/>
                  </a:lnTo>
                  <a:cubicBezTo>
                    <a:pt x="881" y="1798"/>
                    <a:pt x="893" y="1762"/>
                    <a:pt x="893" y="1703"/>
                  </a:cubicBezTo>
                  <a:lnTo>
                    <a:pt x="893" y="1643"/>
                  </a:lnTo>
                  <a:close/>
                  <a:moveTo>
                    <a:pt x="1060" y="2036"/>
                  </a:moveTo>
                  <a:cubicBezTo>
                    <a:pt x="1060" y="2048"/>
                    <a:pt x="1054" y="2054"/>
                    <a:pt x="1051" y="2054"/>
                  </a:cubicBezTo>
                  <a:cubicBezTo>
                    <a:pt x="1048" y="2054"/>
                    <a:pt x="1048" y="2048"/>
                    <a:pt x="1060" y="2036"/>
                  </a:cubicBezTo>
                  <a:close/>
                  <a:moveTo>
                    <a:pt x="905" y="0"/>
                  </a:moveTo>
                  <a:cubicBezTo>
                    <a:pt x="583" y="0"/>
                    <a:pt x="310" y="274"/>
                    <a:pt x="310" y="596"/>
                  </a:cubicBezTo>
                  <a:lnTo>
                    <a:pt x="310" y="893"/>
                  </a:lnTo>
                  <a:cubicBezTo>
                    <a:pt x="310" y="1143"/>
                    <a:pt x="429" y="1358"/>
                    <a:pt x="607" y="1489"/>
                  </a:cubicBezTo>
                  <a:lnTo>
                    <a:pt x="607" y="1703"/>
                  </a:lnTo>
                  <a:lnTo>
                    <a:pt x="607" y="1715"/>
                  </a:lnTo>
                  <a:lnTo>
                    <a:pt x="250" y="1893"/>
                  </a:lnTo>
                  <a:cubicBezTo>
                    <a:pt x="107" y="1965"/>
                    <a:pt x="0" y="2120"/>
                    <a:pt x="0" y="2298"/>
                  </a:cubicBezTo>
                  <a:lnTo>
                    <a:pt x="0" y="3632"/>
                  </a:lnTo>
                  <a:cubicBezTo>
                    <a:pt x="0" y="3751"/>
                    <a:pt x="24" y="3870"/>
                    <a:pt x="107" y="3965"/>
                  </a:cubicBezTo>
                  <a:lnTo>
                    <a:pt x="250" y="4179"/>
                  </a:lnTo>
                  <a:cubicBezTo>
                    <a:pt x="286" y="4227"/>
                    <a:pt x="310" y="4298"/>
                    <a:pt x="310" y="4358"/>
                  </a:cubicBezTo>
                  <a:lnTo>
                    <a:pt x="310" y="4679"/>
                  </a:lnTo>
                  <a:cubicBezTo>
                    <a:pt x="310" y="4751"/>
                    <a:pt x="369" y="4822"/>
                    <a:pt x="464" y="4822"/>
                  </a:cubicBezTo>
                  <a:cubicBezTo>
                    <a:pt x="548" y="4822"/>
                    <a:pt x="607" y="4763"/>
                    <a:pt x="607" y="4679"/>
                  </a:cubicBezTo>
                  <a:lnTo>
                    <a:pt x="607" y="4358"/>
                  </a:lnTo>
                  <a:cubicBezTo>
                    <a:pt x="607" y="4239"/>
                    <a:pt x="583" y="4120"/>
                    <a:pt x="500" y="4036"/>
                  </a:cubicBezTo>
                  <a:lnTo>
                    <a:pt x="357" y="3810"/>
                  </a:lnTo>
                  <a:cubicBezTo>
                    <a:pt x="322" y="3763"/>
                    <a:pt x="298" y="3691"/>
                    <a:pt x="298" y="3632"/>
                  </a:cubicBezTo>
                  <a:lnTo>
                    <a:pt x="298" y="2298"/>
                  </a:lnTo>
                  <a:cubicBezTo>
                    <a:pt x="298" y="2239"/>
                    <a:pt x="322" y="2179"/>
                    <a:pt x="381" y="2143"/>
                  </a:cubicBezTo>
                  <a:lnTo>
                    <a:pt x="631" y="2024"/>
                  </a:lnTo>
                  <a:lnTo>
                    <a:pt x="857" y="2251"/>
                  </a:lnTo>
                  <a:cubicBezTo>
                    <a:pt x="917" y="2310"/>
                    <a:pt x="1000" y="2334"/>
                    <a:pt x="1072" y="2334"/>
                  </a:cubicBezTo>
                  <a:cubicBezTo>
                    <a:pt x="1143" y="2334"/>
                    <a:pt x="1215" y="2310"/>
                    <a:pt x="1274" y="2251"/>
                  </a:cubicBezTo>
                  <a:lnTo>
                    <a:pt x="1500" y="2024"/>
                  </a:lnTo>
                  <a:lnTo>
                    <a:pt x="1750" y="2143"/>
                  </a:lnTo>
                  <a:cubicBezTo>
                    <a:pt x="1810" y="2179"/>
                    <a:pt x="1846" y="2239"/>
                    <a:pt x="1846" y="2298"/>
                  </a:cubicBezTo>
                  <a:lnTo>
                    <a:pt x="1846" y="3632"/>
                  </a:lnTo>
                  <a:cubicBezTo>
                    <a:pt x="1846" y="3691"/>
                    <a:pt x="1834" y="3751"/>
                    <a:pt x="1786" y="3810"/>
                  </a:cubicBezTo>
                  <a:lnTo>
                    <a:pt x="1631" y="4036"/>
                  </a:lnTo>
                  <a:cubicBezTo>
                    <a:pt x="1572" y="4144"/>
                    <a:pt x="1524" y="4239"/>
                    <a:pt x="1524" y="4358"/>
                  </a:cubicBezTo>
                  <a:lnTo>
                    <a:pt x="1524" y="4679"/>
                  </a:lnTo>
                  <a:cubicBezTo>
                    <a:pt x="1524" y="4751"/>
                    <a:pt x="1596" y="4822"/>
                    <a:pt x="1679" y="4822"/>
                  </a:cubicBezTo>
                  <a:cubicBezTo>
                    <a:pt x="1750" y="4822"/>
                    <a:pt x="1822" y="4763"/>
                    <a:pt x="1822" y="4679"/>
                  </a:cubicBezTo>
                  <a:lnTo>
                    <a:pt x="1822" y="4358"/>
                  </a:lnTo>
                  <a:cubicBezTo>
                    <a:pt x="1822" y="4298"/>
                    <a:pt x="1846" y="4239"/>
                    <a:pt x="1893" y="4179"/>
                  </a:cubicBezTo>
                  <a:lnTo>
                    <a:pt x="2036" y="3965"/>
                  </a:lnTo>
                  <a:cubicBezTo>
                    <a:pt x="2096" y="3858"/>
                    <a:pt x="2143" y="3751"/>
                    <a:pt x="2143" y="3632"/>
                  </a:cubicBezTo>
                  <a:lnTo>
                    <a:pt x="2143" y="2298"/>
                  </a:lnTo>
                  <a:cubicBezTo>
                    <a:pt x="2096" y="2120"/>
                    <a:pt x="2012" y="1965"/>
                    <a:pt x="1857" y="1893"/>
                  </a:cubicBezTo>
                  <a:lnTo>
                    <a:pt x="1500" y="1715"/>
                  </a:lnTo>
                  <a:lnTo>
                    <a:pt x="1500" y="1703"/>
                  </a:lnTo>
                  <a:lnTo>
                    <a:pt x="1500" y="1489"/>
                  </a:lnTo>
                  <a:cubicBezTo>
                    <a:pt x="1679" y="1358"/>
                    <a:pt x="1798" y="1131"/>
                    <a:pt x="1798" y="893"/>
                  </a:cubicBezTo>
                  <a:lnTo>
                    <a:pt x="1798" y="596"/>
                  </a:lnTo>
                  <a:cubicBezTo>
                    <a:pt x="1798" y="274"/>
                    <a:pt x="1536" y="0"/>
                    <a:pt x="1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14228;p88">
              <a:extLst>
                <a:ext uri="{FF2B5EF4-FFF2-40B4-BE49-F238E27FC236}">
                  <a16:creationId xmlns:a16="http://schemas.microsoft.com/office/drawing/2014/main" id="{4BD185C8-804D-6570-A061-E4E197B1AD22}"/>
                </a:ext>
              </a:extLst>
            </p:cNvPr>
            <p:cNvSpPr/>
            <p:nvPr/>
          </p:nvSpPr>
          <p:spPr>
            <a:xfrm>
              <a:off x="6880289" y="3542403"/>
              <a:ext cx="68620" cy="153504"/>
            </a:xfrm>
            <a:custGeom>
              <a:avLst/>
              <a:gdLst/>
              <a:ahLst/>
              <a:cxnLst/>
              <a:rect l="l" t="t" r="r" b="b"/>
              <a:pathLst>
                <a:path w="2156" h="4823" extrusionOk="0">
                  <a:moveTo>
                    <a:pt x="1214" y="286"/>
                  </a:moveTo>
                  <a:cubicBezTo>
                    <a:pt x="1393" y="286"/>
                    <a:pt x="1524" y="417"/>
                    <a:pt x="1524" y="596"/>
                  </a:cubicBezTo>
                  <a:lnTo>
                    <a:pt x="1524" y="893"/>
                  </a:lnTo>
                  <a:cubicBezTo>
                    <a:pt x="1524" y="1143"/>
                    <a:pt x="1322" y="1358"/>
                    <a:pt x="1060" y="1358"/>
                  </a:cubicBezTo>
                  <a:cubicBezTo>
                    <a:pt x="810" y="1358"/>
                    <a:pt x="607" y="1143"/>
                    <a:pt x="607" y="893"/>
                  </a:cubicBezTo>
                  <a:lnTo>
                    <a:pt x="607" y="596"/>
                  </a:lnTo>
                  <a:cubicBezTo>
                    <a:pt x="607" y="417"/>
                    <a:pt x="738" y="286"/>
                    <a:pt x="917" y="286"/>
                  </a:cubicBezTo>
                  <a:close/>
                  <a:moveTo>
                    <a:pt x="1226" y="1643"/>
                  </a:moveTo>
                  <a:lnTo>
                    <a:pt x="1226" y="1715"/>
                  </a:lnTo>
                  <a:cubicBezTo>
                    <a:pt x="1226" y="1774"/>
                    <a:pt x="1238" y="1822"/>
                    <a:pt x="1274" y="1858"/>
                  </a:cubicBezTo>
                  <a:lnTo>
                    <a:pt x="1060" y="2036"/>
                  </a:lnTo>
                  <a:lnTo>
                    <a:pt x="857" y="1846"/>
                  </a:lnTo>
                  <a:cubicBezTo>
                    <a:pt x="881" y="1798"/>
                    <a:pt x="893" y="1762"/>
                    <a:pt x="893" y="1703"/>
                  </a:cubicBezTo>
                  <a:lnTo>
                    <a:pt x="893" y="1643"/>
                  </a:lnTo>
                  <a:close/>
                  <a:moveTo>
                    <a:pt x="917" y="0"/>
                  </a:moveTo>
                  <a:cubicBezTo>
                    <a:pt x="583" y="0"/>
                    <a:pt x="322" y="274"/>
                    <a:pt x="322" y="596"/>
                  </a:cubicBezTo>
                  <a:lnTo>
                    <a:pt x="322" y="893"/>
                  </a:lnTo>
                  <a:cubicBezTo>
                    <a:pt x="322" y="1143"/>
                    <a:pt x="441" y="1358"/>
                    <a:pt x="619" y="1489"/>
                  </a:cubicBezTo>
                  <a:lnTo>
                    <a:pt x="619" y="1703"/>
                  </a:lnTo>
                  <a:lnTo>
                    <a:pt x="619" y="1715"/>
                  </a:lnTo>
                  <a:lnTo>
                    <a:pt x="262" y="1893"/>
                  </a:lnTo>
                  <a:cubicBezTo>
                    <a:pt x="107" y="1965"/>
                    <a:pt x="0" y="2120"/>
                    <a:pt x="0" y="2298"/>
                  </a:cubicBezTo>
                  <a:lnTo>
                    <a:pt x="0" y="3632"/>
                  </a:lnTo>
                  <a:cubicBezTo>
                    <a:pt x="0" y="3751"/>
                    <a:pt x="36" y="3870"/>
                    <a:pt x="107" y="3965"/>
                  </a:cubicBezTo>
                  <a:lnTo>
                    <a:pt x="262" y="4179"/>
                  </a:lnTo>
                  <a:cubicBezTo>
                    <a:pt x="286" y="4227"/>
                    <a:pt x="322" y="4298"/>
                    <a:pt x="322" y="4358"/>
                  </a:cubicBezTo>
                  <a:lnTo>
                    <a:pt x="322" y="4679"/>
                  </a:lnTo>
                  <a:cubicBezTo>
                    <a:pt x="322" y="4751"/>
                    <a:pt x="381" y="4822"/>
                    <a:pt x="464" y="4822"/>
                  </a:cubicBezTo>
                  <a:cubicBezTo>
                    <a:pt x="548" y="4822"/>
                    <a:pt x="619" y="4763"/>
                    <a:pt x="619" y="4679"/>
                  </a:cubicBezTo>
                  <a:lnTo>
                    <a:pt x="619" y="4358"/>
                  </a:lnTo>
                  <a:cubicBezTo>
                    <a:pt x="619" y="4239"/>
                    <a:pt x="583" y="4120"/>
                    <a:pt x="512" y="4036"/>
                  </a:cubicBezTo>
                  <a:lnTo>
                    <a:pt x="369" y="3810"/>
                  </a:lnTo>
                  <a:cubicBezTo>
                    <a:pt x="333" y="3763"/>
                    <a:pt x="298" y="3691"/>
                    <a:pt x="298" y="3632"/>
                  </a:cubicBezTo>
                  <a:lnTo>
                    <a:pt x="298" y="2298"/>
                  </a:lnTo>
                  <a:cubicBezTo>
                    <a:pt x="298" y="2239"/>
                    <a:pt x="333" y="2179"/>
                    <a:pt x="393" y="2143"/>
                  </a:cubicBezTo>
                  <a:lnTo>
                    <a:pt x="643" y="2024"/>
                  </a:lnTo>
                  <a:lnTo>
                    <a:pt x="869" y="2251"/>
                  </a:lnTo>
                  <a:cubicBezTo>
                    <a:pt x="929" y="2310"/>
                    <a:pt x="1000" y="2334"/>
                    <a:pt x="1072" y="2334"/>
                  </a:cubicBezTo>
                  <a:cubicBezTo>
                    <a:pt x="1155" y="2334"/>
                    <a:pt x="1226" y="2310"/>
                    <a:pt x="1286" y="2251"/>
                  </a:cubicBezTo>
                  <a:lnTo>
                    <a:pt x="1512" y="2024"/>
                  </a:lnTo>
                  <a:lnTo>
                    <a:pt x="1762" y="2143"/>
                  </a:lnTo>
                  <a:cubicBezTo>
                    <a:pt x="1822" y="2179"/>
                    <a:pt x="1857" y="2239"/>
                    <a:pt x="1857" y="2298"/>
                  </a:cubicBezTo>
                  <a:lnTo>
                    <a:pt x="1857" y="3632"/>
                  </a:lnTo>
                  <a:cubicBezTo>
                    <a:pt x="1857" y="3691"/>
                    <a:pt x="1834" y="3751"/>
                    <a:pt x="1786" y="3810"/>
                  </a:cubicBezTo>
                  <a:lnTo>
                    <a:pt x="1643" y="4036"/>
                  </a:lnTo>
                  <a:cubicBezTo>
                    <a:pt x="1584" y="4144"/>
                    <a:pt x="1536" y="4239"/>
                    <a:pt x="1536" y="4358"/>
                  </a:cubicBezTo>
                  <a:lnTo>
                    <a:pt x="1536" y="4679"/>
                  </a:lnTo>
                  <a:cubicBezTo>
                    <a:pt x="1536" y="4751"/>
                    <a:pt x="1595" y="4822"/>
                    <a:pt x="1691" y="4822"/>
                  </a:cubicBezTo>
                  <a:cubicBezTo>
                    <a:pt x="1762" y="4822"/>
                    <a:pt x="1834" y="4763"/>
                    <a:pt x="1834" y="4679"/>
                  </a:cubicBezTo>
                  <a:lnTo>
                    <a:pt x="1834" y="4358"/>
                  </a:lnTo>
                  <a:cubicBezTo>
                    <a:pt x="1834" y="4298"/>
                    <a:pt x="1846" y="4239"/>
                    <a:pt x="1893" y="4179"/>
                  </a:cubicBezTo>
                  <a:lnTo>
                    <a:pt x="2048" y="3965"/>
                  </a:lnTo>
                  <a:cubicBezTo>
                    <a:pt x="2107" y="3858"/>
                    <a:pt x="2155" y="3751"/>
                    <a:pt x="2155" y="3632"/>
                  </a:cubicBezTo>
                  <a:lnTo>
                    <a:pt x="2155" y="2298"/>
                  </a:lnTo>
                  <a:cubicBezTo>
                    <a:pt x="2107" y="2120"/>
                    <a:pt x="2012" y="1965"/>
                    <a:pt x="1869" y="1893"/>
                  </a:cubicBezTo>
                  <a:lnTo>
                    <a:pt x="1512" y="1715"/>
                  </a:lnTo>
                  <a:lnTo>
                    <a:pt x="1512" y="1703"/>
                  </a:lnTo>
                  <a:lnTo>
                    <a:pt x="1512" y="1489"/>
                  </a:lnTo>
                  <a:cubicBezTo>
                    <a:pt x="1691" y="1358"/>
                    <a:pt x="1810" y="1131"/>
                    <a:pt x="1810" y="893"/>
                  </a:cubicBezTo>
                  <a:lnTo>
                    <a:pt x="1810" y="596"/>
                  </a:lnTo>
                  <a:cubicBezTo>
                    <a:pt x="1810" y="274"/>
                    <a:pt x="1536" y="0"/>
                    <a:pt x="1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14229;p88">
              <a:extLst>
                <a:ext uri="{FF2B5EF4-FFF2-40B4-BE49-F238E27FC236}">
                  <a16:creationId xmlns:a16="http://schemas.microsoft.com/office/drawing/2014/main" id="{8F68921C-D69F-E7EF-AA9D-2A40CD9BE790}"/>
                </a:ext>
              </a:extLst>
            </p:cNvPr>
            <p:cNvSpPr/>
            <p:nvPr/>
          </p:nvSpPr>
          <p:spPr>
            <a:xfrm>
              <a:off x="6707084" y="3387403"/>
              <a:ext cx="261145" cy="183072"/>
            </a:xfrm>
            <a:custGeom>
              <a:avLst/>
              <a:gdLst/>
              <a:ahLst/>
              <a:cxnLst/>
              <a:rect l="l" t="t" r="r" b="b"/>
              <a:pathLst>
                <a:path w="8205" h="5752" extrusionOk="0">
                  <a:moveTo>
                    <a:pt x="2727" y="536"/>
                  </a:moveTo>
                  <a:cubicBezTo>
                    <a:pt x="2501" y="715"/>
                    <a:pt x="2311" y="953"/>
                    <a:pt x="2132" y="1227"/>
                  </a:cubicBezTo>
                  <a:cubicBezTo>
                    <a:pt x="2013" y="1417"/>
                    <a:pt x="1906" y="1608"/>
                    <a:pt x="1799" y="1822"/>
                  </a:cubicBezTo>
                  <a:lnTo>
                    <a:pt x="1013" y="1822"/>
                  </a:lnTo>
                  <a:cubicBezTo>
                    <a:pt x="1465" y="1239"/>
                    <a:pt x="2037" y="798"/>
                    <a:pt x="2727" y="536"/>
                  </a:cubicBezTo>
                  <a:close/>
                  <a:moveTo>
                    <a:pt x="3930" y="286"/>
                  </a:moveTo>
                  <a:lnTo>
                    <a:pt x="3930" y="1822"/>
                  </a:lnTo>
                  <a:lnTo>
                    <a:pt x="2120" y="1822"/>
                  </a:lnTo>
                  <a:cubicBezTo>
                    <a:pt x="2537" y="941"/>
                    <a:pt x="3192" y="358"/>
                    <a:pt x="3930" y="286"/>
                  </a:cubicBezTo>
                  <a:close/>
                  <a:moveTo>
                    <a:pt x="4216" y="286"/>
                  </a:moveTo>
                  <a:cubicBezTo>
                    <a:pt x="4954" y="346"/>
                    <a:pt x="5609" y="941"/>
                    <a:pt x="6025" y="1822"/>
                  </a:cubicBezTo>
                  <a:lnTo>
                    <a:pt x="4216" y="1822"/>
                  </a:lnTo>
                  <a:lnTo>
                    <a:pt x="4216" y="286"/>
                  </a:lnTo>
                  <a:close/>
                  <a:moveTo>
                    <a:pt x="5418" y="536"/>
                  </a:moveTo>
                  <a:cubicBezTo>
                    <a:pt x="6109" y="798"/>
                    <a:pt x="6704" y="1239"/>
                    <a:pt x="7133" y="1822"/>
                  </a:cubicBezTo>
                  <a:lnTo>
                    <a:pt x="6347" y="1822"/>
                  </a:lnTo>
                  <a:cubicBezTo>
                    <a:pt x="6252" y="1608"/>
                    <a:pt x="6133" y="1406"/>
                    <a:pt x="6014" y="1227"/>
                  </a:cubicBezTo>
                  <a:cubicBezTo>
                    <a:pt x="5835" y="953"/>
                    <a:pt x="5644" y="715"/>
                    <a:pt x="5418" y="536"/>
                  </a:cubicBezTo>
                  <a:close/>
                  <a:moveTo>
                    <a:pt x="1680" y="2108"/>
                  </a:moveTo>
                  <a:cubicBezTo>
                    <a:pt x="1489" y="2668"/>
                    <a:pt x="1370" y="3299"/>
                    <a:pt x="1358" y="3953"/>
                  </a:cubicBezTo>
                  <a:lnTo>
                    <a:pt x="275" y="3953"/>
                  </a:lnTo>
                  <a:cubicBezTo>
                    <a:pt x="299" y="3275"/>
                    <a:pt x="489" y="2656"/>
                    <a:pt x="822" y="2108"/>
                  </a:cubicBezTo>
                  <a:close/>
                  <a:moveTo>
                    <a:pt x="3930" y="2108"/>
                  </a:moveTo>
                  <a:lnTo>
                    <a:pt x="3930" y="3953"/>
                  </a:lnTo>
                  <a:lnTo>
                    <a:pt x="1644" y="3953"/>
                  </a:lnTo>
                  <a:cubicBezTo>
                    <a:pt x="1656" y="3275"/>
                    <a:pt x="1787" y="2656"/>
                    <a:pt x="2001" y="2108"/>
                  </a:cubicBezTo>
                  <a:close/>
                  <a:moveTo>
                    <a:pt x="6145" y="2108"/>
                  </a:moveTo>
                  <a:cubicBezTo>
                    <a:pt x="6359" y="2644"/>
                    <a:pt x="6490" y="3263"/>
                    <a:pt x="6502" y="3953"/>
                  </a:cubicBezTo>
                  <a:lnTo>
                    <a:pt x="4216" y="3953"/>
                  </a:lnTo>
                  <a:lnTo>
                    <a:pt x="4216" y="2108"/>
                  </a:lnTo>
                  <a:close/>
                  <a:moveTo>
                    <a:pt x="7311" y="2108"/>
                  </a:moveTo>
                  <a:cubicBezTo>
                    <a:pt x="7633" y="2644"/>
                    <a:pt x="7847" y="3263"/>
                    <a:pt x="7859" y="3953"/>
                  </a:cubicBezTo>
                  <a:lnTo>
                    <a:pt x="6787" y="3953"/>
                  </a:lnTo>
                  <a:cubicBezTo>
                    <a:pt x="6776" y="3299"/>
                    <a:pt x="6656" y="2668"/>
                    <a:pt x="6442" y="2108"/>
                  </a:cubicBezTo>
                  <a:close/>
                  <a:moveTo>
                    <a:pt x="4085" y="1"/>
                  </a:moveTo>
                  <a:cubicBezTo>
                    <a:pt x="2989" y="1"/>
                    <a:pt x="1965" y="429"/>
                    <a:pt x="1192" y="1191"/>
                  </a:cubicBezTo>
                  <a:cubicBezTo>
                    <a:pt x="418" y="1953"/>
                    <a:pt x="1" y="3001"/>
                    <a:pt x="1" y="4084"/>
                  </a:cubicBezTo>
                  <a:cubicBezTo>
                    <a:pt x="1" y="4632"/>
                    <a:pt x="108" y="5156"/>
                    <a:pt x="310" y="5656"/>
                  </a:cubicBezTo>
                  <a:cubicBezTo>
                    <a:pt x="337" y="5719"/>
                    <a:pt x="392" y="5748"/>
                    <a:pt x="443" y="5748"/>
                  </a:cubicBezTo>
                  <a:cubicBezTo>
                    <a:pt x="459" y="5748"/>
                    <a:pt x="475" y="5745"/>
                    <a:pt x="489" y="5739"/>
                  </a:cubicBezTo>
                  <a:cubicBezTo>
                    <a:pt x="560" y="5704"/>
                    <a:pt x="596" y="5620"/>
                    <a:pt x="560" y="5549"/>
                  </a:cubicBezTo>
                  <a:cubicBezTo>
                    <a:pt x="382" y="5144"/>
                    <a:pt x="299" y="4692"/>
                    <a:pt x="287" y="4227"/>
                  </a:cubicBezTo>
                  <a:lnTo>
                    <a:pt x="1370" y="4227"/>
                  </a:lnTo>
                  <a:lnTo>
                    <a:pt x="1370" y="4394"/>
                  </a:lnTo>
                  <a:cubicBezTo>
                    <a:pt x="1370" y="4465"/>
                    <a:pt x="1442" y="4525"/>
                    <a:pt x="1513" y="4525"/>
                  </a:cubicBezTo>
                  <a:cubicBezTo>
                    <a:pt x="1596" y="4525"/>
                    <a:pt x="1656" y="4454"/>
                    <a:pt x="1656" y="4382"/>
                  </a:cubicBezTo>
                  <a:lnTo>
                    <a:pt x="1656" y="4227"/>
                  </a:lnTo>
                  <a:lnTo>
                    <a:pt x="3942" y="4227"/>
                  </a:lnTo>
                  <a:lnTo>
                    <a:pt x="3942" y="4394"/>
                  </a:lnTo>
                  <a:cubicBezTo>
                    <a:pt x="3942" y="4465"/>
                    <a:pt x="4001" y="4549"/>
                    <a:pt x="4097" y="4549"/>
                  </a:cubicBezTo>
                  <a:cubicBezTo>
                    <a:pt x="4168" y="4549"/>
                    <a:pt x="4240" y="4489"/>
                    <a:pt x="4240" y="4394"/>
                  </a:cubicBezTo>
                  <a:lnTo>
                    <a:pt x="4240" y="4227"/>
                  </a:lnTo>
                  <a:lnTo>
                    <a:pt x="6537" y="4227"/>
                  </a:lnTo>
                  <a:lnTo>
                    <a:pt x="6537" y="4382"/>
                  </a:lnTo>
                  <a:cubicBezTo>
                    <a:pt x="6537" y="4454"/>
                    <a:pt x="6597" y="4525"/>
                    <a:pt x="6668" y="4525"/>
                  </a:cubicBezTo>
                  <a:cubicBezTo>
                    <a:pt x="6740" y="4525"/>
                    <a:pt x="6799" y="4465"/>
                    <a:pt x="6823" y="4394"/>
                  </a:cubicBezTo>
                  <a:lnTo>
                    <a:pt x="6823" y="4227"/>
                  </a:lnTo>
                  <a:lnTo>
                    <a:pt x="7907" y="4227"/>
                  </a:lnTo>
                  <a:cubicBezTo>
                    <a:pt x="7895" y="4692"/>
                    <a:pt x="7788" y="5120"/>
                    <a:pt x="7621" y="5549"/>
                  </a:cubicBezTo>
                  <a:cubicBezTo>
                    <a:pt x="7597" y="5632"/>
                    <a:pt x="7621" y="5704"/>
                    <a:pt x="7692" y="5739"/>
                  </a:cubicBezTo>
                  <a:cubicBezTo>
                    <a:pt x="7704" y="5751"/>
                    <a:pt x="7728" y="5751"/>
                    <a:pt x="7752" y="5751"/>
                  </a:cubicBezTo>
                  <a:cubicBezTo>
                    <a:pt x="7811" y="5751"/>
                    <a:pt x="7859" y="5716"/>
                    <a:pt x="7895" y="5656"/>
                  </a:cubicBezTo>
                  <a:cubicBezTo>
                    <a:pt x="8097" y="5168"/>
                    <a:pt x="8204" y="4632"/>
                    <a:pt x="8204" y="4084"/>
                  </a:cubicBezTo>
                  <a:cubicBezTo>
                    <a:pt x="8157" y="3001"/>
                    <a:pt x="7740" y="1965"/>
                    <a:pt x="6966" y="1191"/>
                  </a:cubicBezTo>
                  <a:cubicBezTo>
                    <a:pt x="6192" y="417"/>
                    <a:pt x="5168" y="1"/>
                    <a:pt x="40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14269;p88">
            <a:extLst>
              <a:ext uri="{FF2B5EF4-FFF2-40B4-BE49-F238E27FC236}">
                <a16:creationId xmlns:a16="http://schemas.microsoft.com/office/drawing/2014/main" id="{188760B7-B7A5-CFCE-DA85-36FECFD94EED}"/>
              </a:ext>
            </a:extLst>
          </p:cNvPr>
          <p:cNvGrpSpPr/>
          <p:nvPr/>
        </p:nvGrpSpPr>
        <p:grpSpPr>
          <a:xfrm>
            <a:off x="4050044" y="5924791"/>
            <a:ext cx="404764" cy="590126"/>
            <a:chOff x="7127716" y="4279432"/>
            <a:chExt cx="248254" cy="361942"/>
          </a:xfrm>
          <a:solidFill>
            <a:srgbClr val="8E1438"/>
          </a:solidFill>
        </p:grpSpPr>
        <p:sp>
          <p:nvSpPr>
            <p:cNvPr id="860" name="Google Shape;14270;p88">
              <a:extLst>
                <a:ext uri="{FF2B5EF4-FFF2-40B4-BE49-F238E27FC236}">
                  <a16:creationId xmlns:a16="http://schemas.microsoft.com/office/drawing/2014/main" id="{189A4A87-2C59-8A24-B0C1-713847042A24}"/>
                </a:ext>
              </a:extLst>
            </p:cNvPr>
            <p:cNvSpPr/>
            <p:nvPr/>
          </p:nvSpPr>
          <p:spPr>
            <a:xfrm>
              <a:off x="7167500" y="4279432"/>
              <a:ext cx="169068" cy="226644"/>
            </a:xfrm>
            <a:custGeom>
              <a:avLst/>
              <a:gdLst/>
              <a:ahLst/>
              <a:cxnLst/>
              <a:rect l="l" t="t" r="r" b="b"/>
              <a:pathLst>
                <a:path w="5312" h="7121" extrusionOk="0">
                  <a:moveTo>
                    <a:pt x="4085" y="310"/>
                  </a:moveTo>
                  <a:lnTo>
                    <a:pt x="4085" y="1715"/>
                  </a:lnTo>
                  <a:cubicBezTo>
                    <a:pt x="4085" y="1834"/>
                    <a:pt x="4049" y="1930"/>
                    <a:pt x="4001" y="2037"/>
                  </a:cubicBezTo>
                  <a:lnTo>
                    <a:pt x="3918" y="2204"/>
                  </a:lnTo>
                  <a:cubicBezTo>
                    <a:pt x="3906" y="2239"/>
                    <a:pt x="3906" y="2251"/>
                    <a:pt x="3906" y="2275"/>
                  </a:cubicBezTo>
                  <a:lnTo>
                    <a:pt x="3906" y="2632"/>
                  </a:lnTo>
                  <a:cubicBezTo>
                    <a:pt x="3906" y="2989"/>
                    <a:pt x="3763" y="3311"/>
                    <a:pt x="3501" y="3561"/>
                  </a:cubicBezTo>
                  <a:cubicBezTo>
                    <a:pt x="3283" y="3801"/>
                    <a:pt x="2975" y="3921"/>
                    <a:pt x="2650" y="3921"/>
                  </a:cubicBezTo>
                  <a:cubicBezTo>
                    <a:pt x="2620" y="3921"/>
                    <a:pt x="2591" y="3920"/>
                    <a:pt x="2561" y="3918"/>
                  </a:cubicBezTo>
                  <a:cubicBezTo>
                    <a:pt x="1906" y="3870"/>
                    <a:pt x="1382" y="3311"/>
                    <a:pt x="1382" y="2608"/>
                  </a:cubicBezTo>
                  <a:lnTo>
                    <a:pt x="1382" y="2299"/>
                  </a:lnTo>
                  <a:cubicBezTo>
                    <a:pt x="1382" y="2263"/>
                    <a:pt x="1382" y="2251"/>
                    <a:pt x="1370" y="2215"/>
                  </a:cubicBezTo>
                  <a:lnTo>
                    <a:pt x="1287" y="2061"/>
                  </a:lnTo>
                  <a:cubicBezTo>
                    <a:pt x="1239" y="1953"/>
                    <a:pt x="1204" y="1846"/>
                    <a:pt x="1204" y="1727"/>
                  </a:cubicBezTo>
                  <a:lnTo>
                    <a:pt x="1204" y="1227"/>
                  </a:lnTo>
                  <a:cubicBezTo>
                    <a:pt x="1204" y="727"/>
                    <a:pt x="1608" y="310"/>
                    <a:pt x="2120" y="310"/>
                  </a:cubicBezTo>
                  <a:close/>
                  <a:moveTo>
                    <a:pt x="3204" y="4168"/>
                  </a:moveTo>
                  <a:lnTo>
                    <a:pt x="3204" y="4359"/>
                  </a:lnTo>
                  <a:cubicBezTo>
                    <a:pt x="3204" y="4418"/>
                    <a:pt x="3216" y="4466"/>
                    <a:pt x="3228" y="4525"/>
                  </a:cubicBezTo>
                  <a:lnTo>
                    <a:pt x="2656" y="4942"/>
                  </a:lnTo>
                  <a:lnTo>
                    <a:pt x="2073" y="4525"/>
                  </a:lnTo>
                  <a:cubicBezTo>
                    <a:pt x="2085" y="4478"/>
                    <a:pt x="2096" y="4418"/>
                    <a:pt x="2096" y="4359"/>
                  </a:cubicBezTo>
                  <a:lnTo>
                    <a:pt x="2096" y="4168"/>
                  </a:lnTo>
                  <a:cubicBezTo>
                    <a:pt x="2239" y="4216"/>
                    <a:pt x="2382" y="4263"/>
                    <a:pt x="2549" y="4263"/>
                  </a:cubicBezTo>
                  <a:lnTo>
                    <a:pt x="2656" y="4263"/>
                  </a:lnTo>
                  <a:cubicBezTo>
                    <a:pt x="2847" y="4263"/>
                    <a:pt x="3025" y="4228"/>
                    <a:pt x="3204" y="4168"/>
                  </a:cubicBezTo>
                  <a:close/>
                  <a:moveTo>
                    <a:pt x="2132" y="1"/>
                  </a:moveTo>
                  <a:cubicBezTo>
                    <a:pt x="1442" y="1"/>
                    <a:pt x="894" y="549"/>
                    <a:pt x="894" y="1239"/>
                  </a:cubicBezTo>
                  <a:lnTo>
                    <a:pt x="894" y="1739"/>
                  </a:lnTo>
                  <a:cubicBezTo>
                    <a:pt x="894" y="1906"/>
                    <a:pt x="942" y="2073"/>
                    <a:pt x="1001" y="2215"/>
                  </a:cubicBezTo>
                  <a:lnTo>
                    <a:pt x="1061" y="2346"/>
                  </a:lnTo>
                  <a:lnTo>
                    <a:pt x="1061" y="2620"/>
                  </a:lnTo>
                  <a:cubicBezTo>
                    <a:pt x="1061" y="3180"/>
                    <a:pt x="1346" y="3692"/>
                    <a:pt x="1775" y="3989"/>
                  </a:cubicBezTo>
                  <a:lnTo>
                    <a:pt x="1775" y="4359"/>
                  </a:lnTo>
                  <a:cubicBezTo>
                    <a:pt x="1775" y="4454"/>
                    <a:pt x="1715" y="4525"/>
                    <a:pt x="1644" y="4537"/>
                  </a:cubicBezTo>
                  <a:lnTo>
                    <a:pt x="632" y="4859"/>
                  </a:lnTo>
                  <a:cubicBezTo>
                    <a:pt x="251" y="4966"/>
                    <a:pt x="1" y="5299"/>
                    <a:pt x="1" y="5704"/>
                  </a:cubicBezTo>
                  <a:lnTo>
                    <a:pt x="1" y="6954"/>
                  </a:lnTo>
                  <a:cubicBezTo>
                    <a:pt x="1" y="7037"/>
                    <a:pt x="72" y="7121"/>
                    <a:pt x="168" y="7121"/>
                  </a:cubicBezTo>
                  <a:cubicBezTo>
                    <a:pt x="251" y="7121"/>
                    <a:pt x="334" y="7037"/>
                    <a:pt x="334" y="6954"/>
                  </a:cubicBezTo>
                  <a:lnTo>
                    <a:pt x="334" y="5704"/>
                  </a:lnTo>
                  <a:cubicBezTo>
                    <a:pt x="334" y="5466"/>
                    <a:pt x="477" y="5252"/>
                    <a:pt x="715" y="5180"/>
                  </a:cubicBezTo>
                  <a:lnTo>
                    <a:pt x="1727" y="4871"/>
                  </a:lnTo>
                  <a:cubicBezTo>
                    <a:pt x="1787" y="4859"/>
                    <a:pt x="1835" y="4823"/>
                    <a:pt x="1882" y="4799"/>
                  </a:cubicBezTo>
                  <a:lnTo>
                    <a:pt x="2442" y="5204"/>
                  </a:lnTo>
                  <a:cubicBezTo>
                    <a:pt x="2501" y="5252"/>
                    <a:pt x="2573" y="5287"/>
                    <a:pt x="2656" y="5287"/>
                  </a:cubicBezTo>
                  <a:cubicBezTo>
                    <a:pt x="2728" y="5287"/>
                    <a:pt x="2799" y="5252"/>
                    <a:pt x="2858" y="5204"/>
                  </a:cubicBezTo>
                  <a:lnTo>
                    <a:pt x="3430" y="4799"/>
                  </a:lnTo>
                  <a:cubicBezTo>
                    <a:pt x="3466" y="4823"/>
                    <a:pt x="3513" y="4859"/>
                    <a:pt x="3573" y="4871"/>
                  </a:cubicBezTo>
                  <a:lnTo>
                    <a:pt x="4585" y="5180"/>
                  </a:lnTo>
                  <a:cubicBezTo>
                    <a:pt x="4823" y="5252"/>
                    <a:pt x="4978" y="5466"/>
                    <a:pt x="4978" y="5704"/>
                  </a:cubicBezTo>
                  <a:lnTo>
                    <a:pt x="4978" y="6954"/>
                  </a:lnTo>
                  <a:cubicBezTo>
                    <a:pt x="4978" y="7037"/>
                    <a:pt x="5049" y="7121"/>
                    <a:pt x="5133" y="7121"/>
                  </a:cubicBezTo>
                  <a:cubicBezTo>
                    <a:pt x="5228" y="7121"/>
                    <a:pt x="5299" y="7037"/>
                    <a:pt x="5299" y="6954"/>
                  </a:cubicBezTo>
                  <a:lnTo>
                    <a:pt x="5299" y="5704"/>
                  </a:lnTo>
                  <a:cubicBezTo>
                    <a:pt x="5311" y="5299"/>
                    <a:pt x="5061" y="4954"/>
                    <a:pt x="4692" y="4835"/>
                  </a:cubicBezTo>
                  <a:lnTo>
                    <a:pt x="3680" y="4525"/>
                  </a:lnTo>
                  <a:cubicBezTo>
                    <a:pt x="3609" y="4501"/>
                    <a:pt x="3549" y="4418"/>
                    <a:pt x="3549" y="4347"/>
                  </a:cubicBezTo>
                  <a:lnTo>
                    <a:pt x="3549" y="3978"/>
                  </a:lnTo>
                  <a:cubicBezTo>
                    <a:pt x="3620" y="3930"/>
                    <a:pt x="3692" y="3870"/>
                    <a:pt x="3751" y="3811"/>
                  </a:cubicBezTo>
                  <a:cubicBezTo>
                    <a:pt x="4061" y="3513"/>
                    <a:pt x="4263" y="3085"/>
                    <a:pt x="4263" y="2656"/>
                  </a:cubicBezTo>
                  <a:lnTo>
                    <a:pt x="4263" y="2334"/>
                  </a:lnTo>
                  <a:lnTo>
                    <a:pt x="4323" y="2204"/>
                  </a:lnTo>
                  <a:cubicBezTo>
                    <a:pt x="4394" y="2061"/>
                    <a:pt x="4418" y="1894"/>
                    <a:pt x="4418" y="1727"/>
                  </a:cubicBezTo>
                  <a:lnTo>
                    <a:pt x="4418" y="168"/>
                  </a:lnTo>
                  <a:cubicBezTo>
                    <a:pt x="4418" y="72"/>
                    <a:pt x="4347" y="1"/>
                    <a:pt x="4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14271;p88">
              <a:extLst>
                <a:ext uri="{FF2B5EF4-FFF2-40B4-BE49-F238E27FC236}">
                  <a16:creationId xmlns:a16="http://schemas.microsoft.com/office/drawing/2014/main" id="{76AC1FDD-D60C-3E5C-2455-0AAAE4FE4915}"/>
                </a:ext>
              </a:extLst>
            </p:cNvPr>
            <p:cNvSpPr/>
            <p:nvPr/>
          </p:nvSpPr>
          <p:spPr>
            <a:xfrm>
              <a:off x="7246719" y="4455279"/>
              <a:ext cx="10248" cy="50033"/>
            </a:xfrm>
            <a:custGeom>
              <a:avLst/>
              <a:gdLst/>
              <a:ahLst/>
              <a:cxnLst/>
              <a:rect l="l" t="t" r="r" b="b"/>
              <a:pathLst>
                <a:path w="322" h="1572" extrusionOk="0">
                  <a:moveTo>
                    <a:pt x="167" y="0"/>
                  </a:moveTo>
                  <a:cubicBezTo>
                    <a:pt x="72" y="0"/>
                    <a:pt x="0" y="72"/>
                    <a:pt x="0" y="167"/>
                  </a:cubicBezTo>
                  <a:lnTo>
                    <a:pt x="0" y="1417"/>
                  </a:lnTo>
                  <a:cubicBezTo>
                    <a:pt x="0" y="1501"/>
                    <a:pt x="72" y="1572"/>
                    <a:pt x="167" y="1572"/>
                  </a:cubicBezTo>
                  <a:cubicBezTo>
                    <a:pt x="250" y="1572"/>
                    <a:pt x="322" y="1501"/>
                    <a:pt x="322" y="1417"/>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14272;p88">
              <a:extLst>
                <a:ext uri="{FF2B5EF4-FFF2-40B4-BE49-F238E27FC236}">
                  <a16:creationId xmlns:a16="http://schemas.microsoft.com/office/drawing/2014/main" id="{69C2B109-C7B9-0354-892A-3E41D376D03E}"/>
                </a:ext>
              </a:extLst>
            </p:cNvPr>
            <p:cNvSpPr/>
            <p:nvPr/>
          </p:nvSpPr>
          <p:spPr>
            <a:xfrm>
              <a:off x="7195572" y="4466642"/>
              <a:ext cx="11012" cy="38670"/>
            </a:xfrm>
            <a:custGeom>
              <a:avLst/>
              <a:gdLst/>
              <a:ahLst/>
              <a:cxnLst/>
              <a:rect l="l" t="t" r="r" b="b"/>
              <a:pathLst>
                <a:path w="346" h="1215" extrusionOk="0">
                  <a:moveTo>
                    <a:pt x="167" y="1"/>
                  </a:moveTo>
                  <a:cubicBezTo>
                    <a:pt x="71" y="1"/>
                    <a:pt x="0" y="72"/>
                    <a:pt x="0" y="167"/>
                  </a:cubicBezTo>
                  <a:lnTo>
                    <a:pt x="0" y="1060"/>
                  </a:lnTo>
                  <a:cubicBezTo>
                    <a:pt x="0" y="1144"/>
                    <a:pt x="71" y="1215"/>
                    <a:pt x="167" y="1215"/>
                  </a:cubicBezTo>
                  <a:cubicBezTo>
                    <a:pt x="250" y="1215"/>
                    <a:pt x="322" y="1144"/>
                    <a:pt x="322" y="1060"/>
                  </a:cubicBezTo>
                  <a:lnTo>
                    <a:pt x="322" y="167"/>
                  </a:lnTo>
                  <a:cubicBezTo>
                    <a:pt x="345"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14273;p88">
              <a:extLst>
                <a:ext uri="{FF2B5EF4-FFF2-40B4-BE49-F238E27FC236}">
                  <a16:creationId xmlns:a16="http://schemas.microsoft.com/office/drawing/2014/main" id="{BFF626EE-DC7F-721C-8A3F-B45F62240A72}"/>
                </a:ext>
              </a:extLst>
            </p:cNvPr>
            <p:cNvSpPr/>
            <p:nvPr/>
          </p:nvSpPr>
          <p:spPr>
            <a:xfrm>
              <a:off x="7297866" y="4466642"/>
              <a:ext cx="10280" cy="38670"/>
            </a:xfrm>
            <a:custGeom>
              <a:avLst/>
              <a:gdLst/>
              <a:ahLst/>
              <a:cxnLst/>
              <a:rect l="l" t="t" r="r" b="b"/>
              <a:pathLst>
                <a:path w="323" h="1215" extrusionOk="0">
                  <a:moveTo>
                    <a:pt x="167" y="1"/>
                  </a:moveTo>
                  <a:cubicBezTo>
                    <a:pt x="72" y="1"/>
                    <a:pt x="1" y="72"/>
                    <a:pt x="1" y="167"/>
                  </a:cubicBezTo>
                  <a:lnTo>
                    <a:pt x="1" y="1060"/>
                  </a:lnTo>
                  <a:cubicBezTo>
                    <a:pt x="1" y="1144"/>
                    <a:pt x="72" y="1215"/>
                    <a:pt x="167" y="1215"/>
                  </a:cubicBezTo>
                  <a:cubicBezTo>
                    <a:pt x="251" y="1215"/>
                    <a:pt x="322" y="1144"/>
                    <a:pt x="322" y="1060"/>
                  </a:cubicBezTo>
                  <a:lnTo>
                    <a:pt x="322" y="167"/>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14274;p88">
              <a:extLst>
                <a:ext uri="{FF2B5EF4-FFF2-40B4-BE49-F238E27FC236}">
                  <a16:creationId xmlns:a16="http://schemas.microsoft.com/office/drawing/2014/main" id="{5870D99F-2C72-2DC9-D46C-9F0629268DE7}"/>
                </a:ext>
              </a:extLst>
            </p:cNvPr>
            <p:cNvSpPr/>
            <p:nvPr/>
          </p:nvSpPr>
          <p:spPr>
            <a:xfrm>
              <a:off x="7235357" y="4608369"/>
              <a:ext cx="33005" cy="33005"/>
            </a:xfrm>
            <a:custGeom>
              <a:avLst/>
              <a:gdLst/>
              <a:ahLst/>
              <a:cxnLst/>
              <a:rect l="l" t="t" r="r" b="b"/>
              <a:pathLst>
                <a:path w="1037" h="1037" extrusionOk="0">
                  <a:moveTo>
                    <a:pt x="524" y="322"/>
                  </a:moveTo>
                  <a:cubicBezTo>
                    <a:pt x="619" y="322"/>
                    <a:pt x="715" y="417"/>
                    <a:pt x="715" y="512"/>
                  </a:cubicBezTo>
                  <a:cubicBezTo>
                    <a:pt x="715" y="620"/>
                    <a:pt x="619" y="715"/>
                    <a:pt x="524" y="715"/>
                  </a:cubicBezTo>
                  <a:cubicBezTo>
                    <a:pt x="417" y="715"/>
                    <a:pt x="322" y="620"/>
                    <a:pt x="322" y="512"/>
                  </a:cubicBezTo>
                  <a:cubicBezTo>
                    <a:pt x="322" y="417"/>
                    <a:pt x="417" y="322"/>
                    <a:pt x="524" y="322"/>
                  </a:cubicBezTo>
                  <a:close/>
                  <a:moveTo>
                    <a:pt x="524" y="0"/>
                  </a:moveTo>
                  <a:cubicBezTo>
                    <a:pt x="238" y="0"/>
                    <a:pt x="0" y="239"/>
                    <a:pt x="0" y="512"/>
                  </a:cubicBezTo>
                  <a:cubicBezTo>
                    <a:pt x="0" y="798"/>
                    <a:pt x="238" y="1036"/>
                    <a:pt x="524" y="1036"/>
                  </a:cubicBezTo>
                  <a:cubicBezTo>
                    <a:pt x="798" y="1036"/>
                    <a:pt x="1036" y="798"/>
                    <a:pt x="1036" y="512"/>
                  </a:cubicBezTo>
                  <a:cubicBezTo>
                    <a:pt x="1036" y="239"/>
                    <a:pt x="79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14275;p88">
              <a:extLst>
                <a:ext uri="{FF2B5EF4-FFF2-40B4-BE49-F238E27FC236}">
                  <a16:creationId xmlns:a16="http://schemas.microsoft.com/office/drawing/2014/main" id="{85FAC96B-B531-A03F-B226-AE8A55F74CAC}"/>
                </a:ext>
              </a:extLst>
            </p:cNvPr>
            <p:cNvSpPr/>
            <p:nvPr/>
          </p:nvSpPr>
          <p:spPr>
            <a:xfrm>
              <a:off x="7127716" y="4608369"/>
              <a:ext cx="33387" cy="33005"/>
            </a:xfrm>
            <a:custGeom>
              <a:avLst/>
              <a:gdLst/>
              <a:ahLst/>
              <a:cxnLst/>
              <a:rect l="l" t="t" r="r" b="b"/>
              <a:pathLst>
                <a:path w="1049" h="1037" extrusionOk="0">
                  <a:moveTo>
                    <a:pt x="525" y="322"/>
                  </a:moveTo>
                  <a:cubicBezTo>
                    <a:pt x="632" y="322"/>
                    <a:pt x="715" y="417"/>
                    <a:pt x="715" y="512"/>
                  </a:cubicBezTo>
                  <a:cubicBezTo>
                    <a:pt x="715" y="620"/>
                    <a:pt x="632" y="715"/>
                    <a:pt x="525" y="715"/>
                  </a:cubicBezTo>
                  <a:cubicBezTo>
                    <a:pt x="418" y="715"/>
                    <a:pt x="334" y="620"/>
                    <a:pt x="334" y="512"/>
                  </a:cubicBezTo>
                  <a:cubicBezTo>
                    <a:pt x="334" y="417"/>
                    <a:pt x="418" y="322"/>
                    <a:pt x="525" y="322"/>
                  </a:cubicBezTo>
                  <a:close/>
                  <a:moveTo>
                    <a:pt x="525" y="0"/>
                  </a:moveTo>
                  <a:cubicBezTo>
                    <a:pt x="239" y="0"/>
                    <a:pt x="1" y="239"/>
                    <a:pt x="1" y="512"/>
                  </a:cubicBezTo>
                  <a:cubicBezTo>
                    <a:pt x="1" y="798"/>
                    <a:pt x="239" y="1036"/>
                    <a:pt x="525" y="1036"/>
                  </a:cubicBezTo>
                  <a:cubicBezTo>
                    <a:pt x="810" y="1036"/>
                    <a:pt x="1049" y="798"/>
                    <a:pt x="1049" y="512"/>
                  </a:cubicBezTo>
                  <a:cubicBezTo>
                    <a:pt x="1049" y="239"/>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14276;p88">
              <a:extLst>
                <a:ext uri="{FF2B5EF4-FFF2-40B4-BE49-F238E27FC236}">
                  <a16:creationId xmlns:a16="http://schemas.microsoft.com/office/drawing/2014/main" id="{F41A23BC-5F18-4B84-4538-3DFF68F4E860}"/>
                </a:ext>
              </a:extLst>
            </p:cNvPr>
            <p:cNvSpPr/>
            <p:nvPr/>
          </p:nvSpPr>
          <p:spPr>
            <a:xfrm>
              <a:off x="7342965" y="4608369"/>
              <a:ext cx="33005" cy="33005"/>
            </a:xfrm>
            <a:custGeom>
              <a:avLst/>
              <a:gdLst/>
              <a:ahLst/>
              <a:cxnLst/>
              <a:rect l="l" t="t" r="r" b="b"/>
              <a:pathLst>
                <a:path w="1037" h="1037" extrusionOk="0">
                  <a:moveTo>
                    <a:pt x="513" y="322"/>
                  </a:moveTo>
                  <a:cubicBezTo>
                    <a:pt x="620" y="322"/>
                    <a:pt x="715" y="417"/>
                    <a:pt x="715" y="512"/>
                  </a:cubicBezTo>
                  <a:cubicBezTo>
                    <a:pt x="715" y="620"/>
                    <a:pt x="620" y="715"/>
                    <a:pt x="513" y="715"/>
                  </a:cubicBezTo>
                  <a:cubicBezTo>
                    <a:pt x="417" y="715"/>
                    <a:pt x="322" y="620"/>
                    <a:pt x="322" y="512"/>
                  </a:cubicBezTo>
                  <a:cubicBezTo>
                    <a:pt x="322" y="417"/>
                    <a:pt x="417" y="322"/>
                    <a:pt x="513" y="322"/>
                  </a:cubicBezTo>
                  <a:close/>
                  <a:moveTo>
                    <a:pt x="513" y="0"/>
                  </a:moveTo>
                  <a:cubicBezTo>
                    <a:pt x="227" y="0"/>
                    <a:pt x="1" y="239"/>
                    <a:pt x="1" y="512"/>
                  </a:cubicBezTo>
                  <a:cubicBezTo>
                    <a:pt x="1" y="798"/>
                    <a:pt x="227" y="1036"/>
                    <a:pt x="513" y="1036"/>
                  </a:cubicBezTo>
                  <a:cubicBezTo>
                    <a:pt x="798" y="1036"/>
                    <a:pt x="1036" y="798"/>
                    <a:pt x="1036" y="512"/>
                  </a:cubicBezTo>
                  <a:cubicBezTo>
                    <a:pt x="1036" y="239"/>
                    <a:pt x="810"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14277;p88">
              <a:extLst>
                <a:ext uri="{FF2B5EF4-FFF2-40B4-BE49-F238E27FC236}">
                  <a16:creationId xmlns:a16="http://schemas.microsoft.com/office/drawing/2014/main" id="{C807DCAD-48C3-5ECE-3704-2703E89B3E0C}"/>
                </a:ext>
              </a:extLst>
            </p:cNvPr>
            <p:cNvSpPr/>
            <p:nvPr/>
          </p:nvSpPr>
          <p:spPr>
            <a:xfrm>
              <a:off x="7159194" y="4517788"/>
              <a:ext cx="186064" cy="84916"/>
            </a:xfrm>
            <a:custGeom>
              <a:avLst/>
              <a:gdLst/>
              <a:ahLst/>
              <a:cxnLst/>
              <a:rect l="l" t="t" r="r" b="b"/>
              <a:pathLst>
                <a:path w="5846" h="2668" extrusionOk="0">
                  <a:moveTo>
                    <a:pt x="2929" y="1"/>
                  </a:moveTo>
                  <a:cubicBezTo>
                    <a:pt x="2834" y="1"/>
                    <a:pt x="2762" y="72"/>
                    <a:pt x="2762" y="168"/>
                  </a:cubicBezTo>
                  <a:lnTo>
                    <a:pt x="2762" y="715"/>
                  </a:lnTo>
                  <a:lnTo>
                    <a:pt x="1607" y="715"/>
                  </a:lnTo>
                  <a:cubicBezTo>
                    <a:pt x="1381" y="715"/>
                    <a:pt x="1167" y="822"/>
                    <a:pt x="1036" y="1013"/>
                  </a:cubicBezTo>
                  <a:lnTo>
                    <a:pt x="60" y="2394"/>
                  </a:lnTo>
                  <a:cubicBezTo>
                    <a:pt x="0" y="2465"/>
                    <a:pt x="24" y="2573"/>
                    <a:pt x="95" y="2632"/>
                  </a:cubicBezTo>
                  <a:cubicBezTo>
                    <a:pt x="127" y="2655"/>
                    <a:pt x="160" y="2665"/>
                    <a:pt x="192" y="2665"/>
                  </a:cubicBezTo>
                  <a:cubicBezTo>
                    <a:pt x="245" y="2665"/>
                    <a:pt x="296" y="2636"/>
                    <a:pt x="333" y="2585"/>
                  </a:cubicBezTo>
                  <a:lnTo>
                    <a:pt x="1322" y="1203"/>
                  </a:lnTo>
                  <a:cubicBezTo>
                    <a:pt x="1393" y="1120"/>
                    <a:pt x="1500" y="1061"/>
                    <a:pt x="1619" y="1061"/>
                  </a:cubicBezTo>
                  <a:lnTo>
                    <a:pt x="2774" y="1061"/>
                  </a:lnTo>
                  <a:lnTo>
                    <a:pt x="2774" y="2311"/>
                  </a:lnTo>
                  <a:cubicBezTo>
                    <a:pt x="2774" y="2394"/>
                    <a:pt x="2858" y="2465"/>
                    <a:pt x="2941" y="2465"/>
                  </a:cubicBezTo>
                  <a:cubicBezTo>
                    <a:pt x="3036" y="2465"/>
                    <a:pt x="3108" y="2394"/>
                    <a:pt x="3108" y="2311"/>
                  </a:cubicBezTo>
                  <a:lnTo>
                    <a:pt x="3108" y="1061"/>
                  </a:lnTo>
                  <a:lnTo>
                    <a:pt x="4262" y="1061"/>
                  </a:lnTo>
                  <a:cubicBezTo>
                    <a:pt x="4382" y="1061"/>
                    <a:pt x="4489" y="1120"/>
                    <a:pt x="4560" y="1203"/>
                  </a:cubicBezTo>
                  <a:lnTo>
                    <a:pt x="5548" y="2585"/>
                  </a:lnTo>
                  <a:cubicBezTo>
                    <a:pt x="5572" y="2632"/>
                    <a:pt x="5632" y="2668"/>
                    <a:pt x="5679" y="2668"/>
                  </a:cubicBezTo>
                  <a:cubicBezTo>
                    <a:pt x="5715" y="2668"/>
                    <a:pt x="5751" y="2644"/>
                    <a:pt x="5775" y="2632"/>
                  </a:cubicBezTo>
                  <a:cubicBezTo>
                    <a:pt x="5834" y="2561"/>
                    <a:pt x="5846" y="2454"/>
                    <a:pt x="5798" y="2382"/>
                  </a:cubicBezTo>
                  <a:lnTo>
                    <a:pt x="4822" y="1001"/>
                  </a:lnTo>
                  <a:cubicBezTo>
                    <a:pt x="4679" y="822"/>
                    <a:pt x="4477" y="703"/>
                    <a:pt x="4251" y="703"/>
                  </a:cubicBezTo>
                  <a:lnTo>
                    <a:pt x="3096" y="703"/>
                  </a:lnTo>
                  <a:lnTo>
                    <a:pt x="3096" y="168"/>
                  </a:lnTo>
                  <a:cubicBezTo>
                    <a:pt x="3096" y="72"/>
                    <a:pt x="3012" y="1"/>
                    <a:pt x="2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14278;p88">
              <a:extLst>
                <a:ext uri="{FF2B5EF4-FFF2-40B4-BE49-F238E27FC236}">
                  <a16:creationId xmlns:a16="http://schemas.microsoft.com/office/drawing/2014/main" id="{C08500D9-F5BC-0B2E-B74E-CEF9D7C45627}"/>
                </a:ext>
              </a:extLst>
            </p:cNvPr>
            <p:cNvSpPr/>
            <p:nvPr/>
          </p:nvSpPr>
          <p:spPr>
            <a:xfrm>
              <a:off x="7217915" y="4321126"/>
              <a:ext cx="68238" cy="25812"/>
            </a:xfrm>
            <a:custGeom>
              <a:avLst/>
              <a:gdLst/>
              <a:ahLst/>
              <a:cxnLst/>
              <a:rect l="l" t="t" r="r" b="b"/>
              <a:pathLst>
                <a:path w="2144" h="811" extrusionOk="0">
                  <a:moveTo>
                    <a:pt x="933" y="1"/>
                  </a:moveTo>
                  <a:cubicBezTo>
                    <a:pt x="491" y="1"/>
                    <a:pt x="139" y="113"/>
                    <a:pt x="120" y="120"/>
                  </a:cubicBezTo>
                  <a:cubicBezTo>
                    <a:pt x="36" y="155"/>
                    <a:pt x="1" y="215"/>
                    <a:pt x="1" y="286"/>
                  </a:cubicBezTo>
                  <a:lnTo>
                    <a:pt x="1" y="643"/>
                  </a:lnTo>
                  <a:cubicBezTo>
                    <a:pt x="1" y="727"/>
                    <a:pt x="72" y="810"/>
                    <a:pt x="155" y="810"/>
                  </a:cubicBezTo>
                  <a:cubicBezTo>
                    <a:pt x="251" y="810"/>
                    <a:pt x="322" y="727"/>
                    <a:pt x="322" y="643"/>
                  </a:cubicBezTo>
                  <a:lnTo>
                    <a:pt x="322" y="417"/>
                  </a:lnTo>
                  <a:cubicBezTo>
                    <a:pt x="455" y="384"/>
                    <a:pt x="683" y="341"/>
                    <a:pt x="940" y="341"/>
                  </a:cubicBezTo>
                  <a:cubicBezTo>
                    <a:pt x="1236" y="341"/>
                    <a:pt x="1572" y="398"/>
                    <a:pt x="1846" y="596"/>
                  </a:cubicBezTo>
                  <a:cubicBezTo>
                    <a:pt x="1877" y="622"/>
                    <a:pt x="1914" y="634"/>
                    <a:pt x="1951" y="634"/>
                  </a:cubicBezTo>
                  <a:cubicBezTo>
                    <a:pt x="1999" y="634"/>
                    <a:pt x="2045" y="613"/>
                    <a:pt x="2072" y="572"/>
                  </a:cubicBezTo>
                  <a:cubicBezTo>
                    <a:pt x="2144" y="489"/>
                    <a:pt x="2120" y="393"/>
                    <a:pt x="2048" y="334"/>
                  </a:cubicBezTo>
                  <a:cubicBezTo>
                    <a:pt x="1703" y="74"/>
                    <a:pt x="1289" y="1"/>
                    <a:pt x="9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9" name="Google Shape;14279;p88">
            <a:extLst>
              <a:ext uri="{FF2B5EF4-FFF2-40B4-BE49-F238E27FC236}">
                <a16:creationId xmlns:a16="http://schemas.microsoft.com/office/drawing/2014/main" id="{616DC4CD-AAE9-C569-CEC2-AF1EB53FF3F0}"/>
              </a:ext>
            </a:extLst>
          </p:cNvPr>
          <p:cNvGrpSpPr/>
          <p:nvPr/>
        </p:nvGrpSpPr>
        <p:grpSpPr>
          <a:xfrm>
            <a:off x="4763676" y="5924791"/>
            <a:ext cx="404766" cy="590126"/>
            <a:chOff x="7565408" y="4279432"/>
            <a:chExt cx="248255" cy="361942"/>
          </a:xfrm>
          <a:solidFill>
            <a:srgbClr val="8E1438"/>
          </a:solidFill>
        </p:grpSpPr>
        <p:sp>
          <p:nvSpPr>
            <p:cNvPr id="870" name="Google Shape;14280;p88">
              <a:extLst>
                <a:ext uri="{FF2B5EF4-FFF2-40B4-BE49-F238E27FC236}">
                  <a16:creationId xmlns:a16="http://schemas.microsoft.com/office/drawing/2014/main" id="{C92CCCAA-63E6-0276-8F28-E8CE6CE4D949}"/>
                </a:ext>
              </a:extLst>
            </p:cNvPr>
            <p:cNvSpPr/>
            <p:nvPr/>
          </p:nvSpPr>
          <p:spPr>
            <a:xfrm>
              <a:off x="7610126" y="4279432"/>
              <a:ext cx="158055" cy="236892"/>
            </a:xfrm>
            <a:custGeom>
              <a:avLst/>
              <a:gdLst/>
              <a:ahLst/>
              <a:cxnLst/>
              <a:rect l="l" t="t" r="r" b="b"/>
              <a:pathLst>
                <a:path w="4966" h="7443" extrusionOk="0">
                  <a:moveTo>
                    <a:pt x="2501" y="346"/>
                  </a:moveTo>
                  <a:cubicBezTo>
                    <a:pt x="2882" y="346"/>
                    <a:pt x="3191" y="572"/>
                    <a:pt x="3227" y="870"/>
                  </a:cubicBezTo>
                  <a:cubicBezTo>
                    <a:pt x="3001" y="775"/>
                    <a:pt x="2763" y="727"/>
                    <a:pt x="2501" y="727"/>
                  </a:cubicBezTo>
                  <a:cubicBezTo>
                    <a:pt x="2239" y="727"/>
                    <a:pt x="1989" y="775"/>
                    <a:pt x="1763" y="870"/>
                  </a:cubicBezTo>
                  <a:cubicBezTo>
                    <a:pt x="1798" y="572"/>
                    <a:pt x="2108" y="346"/>
                    <a:pt x="2501" y="346"/>
                  </a:cubicBezTo>
                  <a:close/>
                  <a:moveTo>
                    <a:pt x="2501" y="1061"/>
                  </a:moveTo>
                  <a:cubicBezTo>
                    <a:pt x="3394" y="1061"/>
                    <a:pt x="4108" y="1787"/>
                    <a:pt x="4108" y="2668"/>
                  </a:cubicBezTo>
                  <a:cubicBezTo>
                    <a:pt x="4108" y="2799"/>
                    <a:pt x="4084" y="2918"/>
                    <a:pt x="4061" y="3049"/>
                  </a:cubicBezTo>
                  <a:cubicBezTo>
                    <a:pt x="4025" y="2918"/>
                    <a:pt x="3953" y="2799"/>
                    <a:pt x="3846" y="2715"/>
                  </a:cubicBezTo>
                  <a:cubicBezTo>
                    <a:pt x="3191" y="2132"/>
                    <a:pt x="2036" y="1977"/>
                    <a:pt x="1989" y="1977"/>
                  </a:cubicBezTo>
                  <a:cubicBezTo>
                    <a:pt x="1983" y="1976"/>
                    <a:pt x="1977" y="1976"/>
                    <a:pt x="1970" y="1976"/>
                  </a:cubicBezTo>
                  <a:cubicBezTo>
                    <a:pt x="1892" y="1976"/>
                    <a:pt x="1810" y="2044"/>
                    <a:pt x="1810" y="2132"/>
                  </a:cubicBezTo>
                  <a:cubicBezTo>
                    <a:pt x="1798" y="2215"/>
                    <a:pt x="1870" y="2311"/>
                    <a:pt x="1953" y="2311"/>
                  </a:cubicBezTo>
                  <a:cubicBezTo>
                    <a:pt x="1977" y="2311"/>
                    <a:pt x="3072" y="2454"/>
                    <a:pt x="3644" y="2966"/>
                  </a:cubicBezTo>
                  <a:cubicBezTo>
                    <a:pt x="3715" y="3037"/>
                    <a:pt x="3763" y="3144"/>
                    <a:pt x="3763" y="3251"/>
                  </a:cubicBezTo>
                  <a:lnTo>
                    <a:pt x="3763" y="3394"/>
                  </a:lnTo>
                  <a:cubicBezTo>
                    <a:pt x="3751" y="4061"/>
                    <a:pt x="3179" y="4632"/>
                    <a:pt x="2501" y="4632"/>
                  </a:cubicBezTo>
                  <a:cubicBezTo>
                    <a:pt x="1798" y="4632"/>
                    <a:pt x="1251" y="4061"/>
                    <a:pt x="1251" y="3382"/>
                  </a:cubicBezTo>
                  <a:cubicBezTo>
                    <a:pt x="1251" y="3335"/>
                    <a:pt x="1274" y="3275"/>
                    <a:pt x="1310" y="3251"/>
                  </a:cubicBezTo>
                  <a:cubicBezTo>
                    <a:pt x="1441" y="3144"/>
                    <a:pt x="1632" y="2977"/>
                    <a:pt x="1751" y="2739"/>
                  </a:cubicBezTo>
                  <a:cubicBezTo>
                    <a:pt x="1798" y="2656"/>
                    <a:pt x="1763" y="2561"/>
                    <a:pt x="1679" y="2513"/>
                  </a:cubicBezTo>
                  <a:cubicBezTo>
                    <a:pt x="1651" y="2503"/>
                    <a:pt x="1625" y="2497"/>
                    <a:pt x="1600" y="2497"/>
                  </a:cubicBezTo>
                  <a:cubicBezTo>
                    <a:pt x="1538" y="2497"/>
                    <a:pt x="1487" y="2529"/>
                    <a:pt x="1453" y="2596"/>
                  </a:cubicBezTo>
                  <a:cubicBezTo>
                    <a:pt x="1370" y="2775"/>
                    <a:pt x="1215" y="2906"/>
                    <a:pt x="1108" y="2977"/>
                  </a:cubicBezTo>
                  <a:cubicBezTo>
                    <a:pt x="1048" y="3025"/>
                    <a:pt x="989" y="3085"/>
                    <a:pt x="965" y="3156"/>
                  </a:cubicBezTo>
                  <a:cubicBezTo>
                    <a:pt x="917" y="2989"/>
                    <a:pt x="893" y="2835"/>
                    <a:pt x="893" y="2668"/>
                  </a:cubicBezTo>
                  <a:cubicBezTo>
                    <a:pt x="893" y="1775"/>
                    <a:pt x="1620" y="1061"/>
                    <a:pt x="2501" y="1061"/>
                  </a:cubicBezTo>
                  <a:close/>
                  <a:moveTo>
                    <a:pt x="3048" y="4871"/>
                  </a:moveTo>
                  <a:lnTo>
                    <a:pt x="3048" y="5109"/>
                  </a:lnTo>
                  <a:cubicBezTo>
                    <a:pt x="3048" y="5156"/>
                    <a:pt x="3048" y="5192"/>
                    <a:pt x="3060" y="5240"/>
                  </a:cubicBezTo>
                  <a:lnTo>
                    <a:pt x="2501" y="5656"/>
                  </a:lnTo>
                  <a:lnTo>
                    <a:pt x="1929" y="5240"/>
                  </a:lnTo>
                  <a:cubicBezTo>
                    <a:pt x="1941" y="5192"/>
                    <a:pt x="1941" y="5156"/>
                    <a:pt x="1941" y="5109"/>
                  </a:cubicBezTo>
                  <a:lnTo>
                    <a:pt x="1941" y="4871"/>
                  </a:lnTo>
                  <a:cubicBezTo>
                    <a:pt x="2108" y="4930"/>
                    <a:pt x="2298" y="4954"/>
                    <a:pt x="2501" y="4954"/>
                  </a:cubicBezTo>
                  <a:cubicBezTo>
                    <a:pt x="2691" y="4954"/>
                    <a:pt x="2870" y="4930"/>
                    <a:pt x="3048" y="4871"/>
                  </a:cubicBezTo>
                  <a:close/>
                  <a:moveTo>
                    <a:pt x="2477" y="1"/>
                  </a:moveTo>
                  <a:cubicBezTo>
                    <a:pt x="1905" y="1"/>
                    <a:pt x="1429" y="394"/>
                    <a:pt x="1429" y="882"/>
                  </a:cubicBezTo>
                  <a:cubicBezTo>
                    <a:pt x="1429" y="930"/>
                    <a:pt x="1429" y="965"/>
                    <a:pt x="1441" y="1013"/>
                  </a:cubicBezTo>
                  <a:cubicBezTo>
                    <a:pt x="893" y="1358"/>
                    <a:pt x="536" y="1965"/>
                    <a:pt x="536" y="2656"/>
                  </a:cubicBezTo>
                  <a:cubicBezTo>
                    <a:pt x="536" y="3096"/>
                    <a:pt x="691" y="3549"/>
                    <a:pt x="977" y="3882"/>
                  </a:cubicBezTo>
                  <a:cubicBezTo>
                    <a:pt x="1096" y="4216"/>
                    <a:pt x="1322" y="4501"/>
                    <a:pt x="1608" y="4692"/>
                  </a:cubicBezTo>
                  <a:lnTo>
                    <a:pt x="1608" y="5097"/>
                  </a:lnTo>
                  <a:cubicBezTo>
                    <a:pt x="1608" y="5168"/>
                    <a:pt x="1560" y="5240"/>
                    <a:pt x="1489" y="5275"/>
                  </a:cubicBezTo>
                  <a:lnTo>
                    <a:pt x="417" y="5752"/>
                  </a:lnTo>
                  <a:cubicBezTo>
                    <a:pt x="155" y="5871"/>
                    <a:pt x="0" y="6109"/>
                    <a:pt x="0" y="6383"/>
                  </a:cubicBezTo>
                  <a:lnTo>
                    <a:pt x="0" y="7276"/>
                  </a:lnTo>
                  <a:cubicBezTo>
                    <a:pt x="0" y="7371"/>
                    <a:pt x="72" y="7442"/>
                    <a:pt x="155" y="7442"/>
                  </a:cubicBezTo>
                  <a:cubicBezTo>
                    <a:pt x="251" y="7442"/>
                    <a:pt x="322" y="7371"/>
                    <a:pt x="322" y="7276"/>
                  </a:cubicBezTo>
                  <a:lnTo>
                    <a:pt x="322" y="6383"/>
                  </a:lnTo>
                  <a:cubicBezTo>
                    <a:pt x="322" y="6240"/>
                    <a:pt x="417" y="6109"/>
                    <a:pt x="548" y="6049"/>
                  </a:cubicBezTo>
                  <a:lnTo>
                    <a:pt x="1620" y="5573"/>
                  </a:lnTo>
                  <a:cubicBezTo>
                    <a:pt x="1667" y="5549"/>
                    <a:pt x="1691" y="5525"/>
                    <a:pt x="1727" y="5513"/>
                  </a:cubicBezTo>
                  <a:lnTo>
                    <a:pt x="2263" y="5906"/>
                  </a:lnTo>
                  <a:cubicBezTo>
                    <a:pt x="2322" y="5954"/>
                    <a:pt x="2394" y="5990"/>
                    <a:pt x="2465" y="5990"/>
                  </a:cubicBezTo>
                  <a:cubicBezTo>
                    <a:pt x="2537" y="5990"/>
                    <a:pt x="2620" y="5954"/>
                    <a:pt x="2679" y="5906"/>
                  </a:cubicBezTo>
                  <a:lnTo>
                    <a:pt x="3215" y="5513"/>
                  </a:lnTo>
                  <a:cubicBezTo>
                    <a:pt x="3239" y="5537"/>
                    <a:pt x="3287" y="5549"/>
                    <a:pt x="3310" y="5573"/>
                  </a:cubicBezTo>
                  <a:lnTo>
                    <a:pt x="4382" y="6049"/>
                  </a:lnTo>
                  <a:cubicBezTo>
                    <a:pt x="4525" y="6109"/>
                    <a:pt x="4608" y="6240"/>
                    <a:pt x="4608" y="6383"/>
                  </a:cubicBezTo>
                  <a:lnTo>
                    <a:pt x="4608" y="7276"/>
                  </a:lnTo>
                  <a:cubicBezTo>
                    <a:pt x="4608" y="7371"/>
                    <a:pt x="4680" y="7442"/>
                    <a:pt x="4775" y="7442"/>
                  </a:cubicBezTo>
                  <a:cubicBezTo>
                    <a:pt x="4858" y="7442"/>
                    <a:pt x="4942" y="7371"/>
                    <a:pt x="4942" y="7276"/>
                  </a:cubicBezTo>
                  <a:lnTo>
                    <a:pt x="4942" y="6383"/>
                  </a:lnTo>
                  <a:cubicBezTo>
                    <a:pt x="4965" y="6121"/>
                    <a:pt x="4799" y="5871"/>
                    <a:pt x="4549" y="5752"/>
                  </a:cubicBezTo>
                  <a:lnTo>
                    <a:pt x="3477" y="5275"/>
                  </a:lnTo>
                  <a:cubicBezTo>
                    <a:pt x="3406" y="5240"/>
                    <a:pt x="3358" y="5168"/>
                    <a:pt x="3358" y="5097"/>
                  </a:cubicBezTo>
                  <a:lnTo>
                    <a:pt x="3358" y="4692"/>
                  </a:lnTo>
                  <a:cubicBezTo>
                    <a:pt x="3644" y="4501"/>
                    <a:pt x="3870" y="4216"/>
                    <a:pt x="3989" y="3882"/>
                  </a:cubicBezTo>
                  <a:cubicBezTo>
                    <a:pt x="4263" y="3549"/>
                    <a:pt x="4430" y="3096"/>
                    <a:pt x="4430" y="2656"/>
                  </a:cubicBezTo>
                  <a:cubicBezTo>
                    <a:pt x="4430" y="1965"/>
                    <a:pt x="4072" y="1358"/>
                    <a:pt x="3525" y="1013"/>
                  </a:cubicBezTo>
                  <a:cubicBezTo>
                    <a:pt x="3537" y="965"/>
                    <a:pt x="3537" y="930"/>
                    <a:pt x="3537" y="882"/>
                  </a:cubicBezTo>
                  <a:cubicBezTo>
                    <a:pt x="3537" y="394"/>
                    <a:pt x="3060"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14281;p88">
              <a:extLst>
                <a:ext uri="{FF2B5EF4-FFF2-40B4-BE49-F238E27FC236}">
                  <a16:creationId xmlns:a16="http://schemas.microsoft.com/office/drawing/2014/main" id="{50D526C3-85E2-6324-F656-20C7A7A89446}"/>
                </a:ext>
              </a:extLst>
            </p:cNvPr>
            <p:cNvSpPr/>
            <p:nvPr/>
          </p:nvSpPr>
          <p:spPr>
            <a:xfrm>
              <a:off x="7684411" y="4478004"/>
              <a:ext cx="10248" cy="38702"/>
            </a:xfrm>
            <a:custGeom>
              <a:avLst/>
              <a:gdLst/>
              <a:ahLst/>
              <a:cxnLst/>
              <a:rect l="l" t="t" r="r" b="b"/>
              <a:pathLst>
                <a:path w="322" h="1216" extrusionOk="0">
                  <a:moveTo>
                    <a:pt x="167" y="1"/>
                  </a:moveTo>
                  <a:cubicBezTo>
                    <a:pt x="72" y="1"/>
                    <a:pt x="0" y="72"/>
                    <a:pt x="0" y="167"/>
                  </a:cubicBezTo>
                  <a:lnTo>
                    <a:pt x="0" y="1060"/>
                  </a:lnTo>
                  <a:cubicBezTo>
                    <a:pt x="0" y="1144"/>
                    <a:pt x="72" y="1215"/>
                    <a:pt x="167" y="1215"/>
                  </a:cubicBezTo>
                  <a:cubicBezTo>
                    <a:pt x="250" y="1215"/>
                    <a:pt x="322" y="1144"/>
                    <a:pt x="322" y="1060"/>
                  </a:cubicBezTo>
                  <a:lnTo>
                    <a:pt x="322" y="167"/>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14282;p88">
              <a:extLst>
                <a:ext uri="{FF2B5EF4-FFF2-40B4-BE49-F238E27FC236}">
                  <a16:creationId xmlns:a16="http://schemas.microsoft.com/office/drawing/2014/main" id="{3FAC6F84-1F4B-F720-AE64-D9ACAFFE7D9F}"/>
                </a:ext>
              </a:extLst>
            </p:cNvPr>
            <p:cNvSpPr/>
            <p:nvPr/>
          </p:nvSpPr>
          <p:spPr>
            <a:xfrm>
              <a:off x="7638929" y="4489366"/>
              <a:ext cx="10248" cy="27340"/>
            </a:xfrm>
            <a:custGeom>
              <a:avLst/>
              <a:gdLst/>
              <a:ahLst/>
              <a:cxnLst/>
              <a:rect l="l" t="t" r="r" b="b"/>
              <a:pathLst>
                <a:path w="322" h="859" extrusionOk="0">
                  <a:moveTo>
                    <a:pt x="167" y="1"/>
                  </a:moveTo>
                  <a:cubicBezTo>
                    <a:pt x="72" y="1"/>
                    <a:pt x="0" y="72"/>
                    <a:pt x="0" y="168"/>
                  </a:cubicBezTo>
                  <a:lnTo>
                    <a:pt x="0" y="703"/>
                  </a:lnTo>
                  <a:cubicBezTo>
                    <a:pt x="0" y="787"/>
                    <a:pt x="72" y="858"/>
                    <a:pt x="167" y="858"/>
                  </a:cubicBezTo>
                  <a:cubicBezTo>
                    <a:pt x="250" y="858"/>
                    <a:pt x="322" y="787"/>
                    <a:pt x="322" y="703"/>
                  </a:cubicBezTo>
                  <a:lnTo>
                    <a:pt x="322" y="168"/>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14283;p88">
              <a:extLst>
                <a:ext uri="{FF2B5EF4-FFF2-40B4-BE49-F238E27FC236}">
                  <a16:creationId xmlns:a16="http://schemas.microsoft.com/office/drawing/2014/main" id="{EB5EBE18-93D4-7BAB-8AD3-57F18D1F12BD}"/>
                </a:ext>
              </a:extLst>
            </p:cNvPr>
            <p:cNvSpPr/>
            <p:nvPr/>
          </p:nvSpPr>
          <p:spPr>
            <a:xfrm>
              <a:off x="7729479" y="4489366"/>
              <a:ext cx="10662" cy="27340"/>
            </a:xfrm>
            <a:custGeom>
              <a:avLst/>
              <a:gdLst/>
              <a:ahLst/>
              <a:cxnLst/>
              <a:rect l="l" t="t" r="r" b="b"/>
              <a:pathLst>
                <a:path w="335" h="859" extrusionOk="0">
                  <a:moveTo>
                    <a:pt x="156" y="1"/>
                  </a:moveTo>
                  <a:cubicBezTo>
                    <a:pt x="72" y="1"/>
                    <a:pt x="1" y="72"/>
                    <a:pt x="1" y="168"/>
                  </a:cubicBezTo>
                  <a:lnTo>
                    <a:pt x="1" y="703"/>
                  </a:lnTo>
                  <a:cubicBezTo>
                    <a:pt x="1" y="787"/>
                    <a:pt x="72" y="858"/>
                    <a:pt x="156" y="858"/>
                  </a:cubicBezTo>
                  <a:cubicBezTo>
                    <a:pt x="251" y="858"/>
                    <a:pt x="322" y="787"/>
                    <a:pt x="322" y="703"/>
                  </a:cubicBezTo>
                  <a:lnTo>
                    <a:pt x="322" y="168"/>
                  </a:lnTo>
                  <a:cubicBezTo>
                    <a:pt x="334" y="72"/>
                    <a:pt x="263"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14284;p88">
              <a:extLst>
                <a:ext uri="{FF2B5EF4-FFF2-40B4-BE49-F238E27FC236}">
                  <a16:creationId xmlns:a16="http://schemas.microsoft.com/office/drawing/2014/main" id="{6A783A13-C091-D752-0D1A-AF4340EFEE27}"/>
                </a:ext>
              </a:extLst>
            </p:cNvPr>
            <p:cNvSpPr/>
            <p:nvPr/>
          </p:nvSpPr>
          <p:spPr>
            <a:xfrm>
              <a:off x="7673017" y="4608369"/>
              <a:ext cx="33005" cy="33005"/>
            </a:xfrm>
            <a:custGeom>
              <a:avLst/>
              <a:gdLst/>
              <a:ahLst/>
              <a:cxnLst/>
              <a:rect l="l" t="t" r="r" b="b"/>
              <a:pathLst>
                <a:path w="1037" h="1037" extrusionOk="0">
                  <a:moveTo>
                    <a:pt x="525" y="322"/>
                  </a:moveTo>
                  <a:cubicBezTo>
                    <a:pt x="620" y="322"/>
                    <a:pt x="715" y="417"/>
                    <a:pt x="715" y="512"/>
                  </a:cubicBezTo>
                  <a:cubicBezTo>
                    <a:pt x="715" y="620"/>
                    <a:pt x="620" y="715"/>
                    <a:pt x="525" y="715"/>
                  </a:cubicBezTo>
                  <a:cubicBezTo>
                    <a:pt x="418" y="715"/>
                    <a:pt x="322" y="620"/>
                    <a:pt x="322" y="512"/>
                  </a:cubicBezTo>
                  <a:cubicBezTo>
                    <a:pt x="322" y="417"/>
                    <a:pt x="418" y="322"/>
                    <a:pt x="525" y="322"/>
                  </a:cubicBezTo>
                  <a:close/>
                  <a:moveTo>
                    <a:pt x="525" y="0"/>
                  </a:moveTo>
                  <a:cubicBezTo>
                    <a:pt x="239" y="0"/>
                    <a:pt x="1" y="239"/>
                    <a:pt x="1" y="512"/>
                  </a:cubicBezTo>
                  <a:cubicBezTo>
                    <a:pt x="1" y="798"/>
                    <a:pt x="239" y="1036"/>
                    <a:pt x="525" y="1036"/>
                  </a:cubicBezTo>
                  <a:cubicBezTo>
                    <a:pt x="799" y="1036"/>
                    <a:pt x="1037" y="798"/>
                    <a:pt x="1037" y="512"/>
                  </a:cubicBezTo>
                  <a:cubicBezTo>
                    <a:pt x="1037" y="239"/>
                    <a:pt x="799"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14285;p88">
              <a:extLst>
                <a:ext uri="{FF2B5EF4-FFF2-40B4-BE49-F238E27FC236}">
                  <a16:creationId xmlns:a16="http://schemas.microsoft.com/office/drawing/2014/main" id="{B0B62324-668C-38E6-69C5-0102FA1D5434}"/>
                </a:ext>
              </a:extLst>
            </p:cNvPr>
            <p:cNvSpPr/>
            <p:nvPr/>
          </p:nvSpPr>
          <p:spPr>
            <a:xfrm>
              <a:off x="7565408" y="4608369"/>
              <a:ext cx="33387" cy="33005"/>
            </a:xfrm>
            <a:custGeom>
              <a:avLst/>
              <a:gdLst/>
              <a:ahLst/>
              <a:cxnLst/>
              <a:rect l="l" t="t" r="r" b="b"/>
              <a:pathLst>
                <a:path w="1049" h="1037" extrusionOk="0">
                  <a:moveTo>
                    <a:pt x="524" y="322"/>
                  </a:moveTo>
                  <a:cubicBezTo>
                    <a:pt x="632" y="322"/>
                    <a:pt x="715" y="417"/>
                    <a:pt x="715" y="512"/>
                  </a:cubicBezTo>
                  <a:cubicBezTo>
                    <a:pt x="715" y="620"/>
                    <a:pt x="632" y="715"/>
                    <a:pt x="524" y="715"/>
                  </a:cubicBezTo>
                  <a:cubicBezTo>
                    <a:pt x="417" y="715"/>
                    <a:pt x="334" y="620"/>
                    <a:pt x="334" y="512"/>
                  </a:cubicBezTo>
                  <a:cubicBezTo>
                    <a:pt x="334" y="417"/>
                    <a:pt x="417" y="322"/>
                    <a:pt x="524" y="322"/>
                  </a:cubicBezTo>
                  <a:close/>
                  <a:moveTo>
                    <a:pt x="524" y="0"/>
                  </a:moveTo>
                  <a:cubicBezTo>
                    <a:pt x="239" y="0"/>
                    <a:pt x="1" y="239"/>
                    <a:pt x="1" y="512"/>
                  </a:cubicBezTo>
                  <a:cubicBezTo>
                    <a:pt x="1" y="798"/>
                    <a:pt x="239" y="1036"/>
                    <a:pt x="524" y="1036"/>
                  </a:cubicBezTo>
                  <a:cubicBezTo>
                    <a:pt x="810" y="1036"/>
                    <a:pt x="1048" y="798"/>
                    <a:pt x="1048" y="512"/>
                  </a:cubicBezTo>
                  <a:cubicBezTo>
                    <a:pt x="1048" y="239"/>
                    <a:pt x="810"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14286;p88">
              <a:extLst>
                <a:ext uri="{FF2B5EF4-FFF2-40B4-BE49-F238E27FC236}">
                  <a16:creationId xmlns:a16="http://schemas.microsoft.com/office/drawing/2014/main" id="{65B28A3E-926D-D1BF-6F5D-5EA653A36CC4}"/>
                </a:ext>
              </a:extLst>
            </p:cNvPr>
            <p:cNvSpPr/>
            <p:nvPr/>
          </p:nvSpPr>
          <p:spPr>
            <a:xfrm>
              <a:off x="7780657" y="4608369"/>
              <a:ext cx="33005" cy="33005"/>
            </a:xfrm>
            <a:custGeom>
              <a:avLst/>
              <a:gdLst/>
              <a:ahLst/>
              <a:cxnLst/>
              <a:rect l="l" t="t" r="r" b="b"/>
              <a:pathLst>
                <a:path w="1037" h="1037" extrusionOk="0">
                  <a:moveTo>
                    <a:pt x="512" y="322"/>
                  </a:moveTo>
                  <a:cubicBezTo>
                    <a:pt x="619" y="322"/>
                    <a:pt x="715" y="417"/>
                    <a:pt x="715" y="512"/>
                  </a:cubicBezTo>
                  <a:cubicBezTo>
                    <a:pt x="715" y="620"/>
                    <a:pt x="619" y="715"/>
                    <a:pt x="512" y="715"/>
                  </a:cubicBezTo>
                  <a:cubicBezTo>
                    <a:pt x="417" y="715"/>
                    <a:pt x="322" y="620"/>
                    <a:pt x="322" y="512"/>
                  </a:cubicBezTo>
                  <a:cubicBezTo>
                    <a:pt x="322" y="417"/>
                    <a:pt x="417" y="322"/>
                    <a:pt x="512" y="322"/>
                  </a:cubicBezTo>
                  <a:close/>
                  <a:moveTo>
                    <a:pt x="512" y="0"/>
                  </a:moveTo>
                  <a:cubicBezTo>
                    <a:pt x="238" y="0"/>
                    <a:pt x="0" y="239"/>
                    <a:pt x="0" y="512"/>
                  </a:cubicBezTo>
                  <a:cubicBezTo>
                    <a:pt x="0" y="798"/>
                    <a:pt x="238" y="1036"/>
                    <a:pt x="512" y="1036"/>
                  </a:cubicBezTo>
                  <a:cubicBezTo>
                    <a:pt x="798" y="1036"/>
                    <a:pt x="1036" y="798"/>
                    <a:pt x="1036" y="512"/>
                  </a:cubicBezTo>
                  <a:cubicBezTo>
                    <a:pt x="1036" y="239"/>
                    <a:pt x="798"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14287;p88">
              <a:extLst>
                <a:ext uri="{FF2B5EF4-FFF2-40B4-BE49-F238E27FC236}">
                  <a16:creationId xmlns:a16="http://schemas.microsoft.com/office/drawing/2014/main" id="{8F2AAB8E-2DB1-29CE-1141-43DF5A7A10B0}"/>
                </a:ext>
              </a:extLst>
            </p:cNvPr>
            <p:cNvSpPr/>
            <p:nvPr/>
          </p:nvSpPr>
          <p:spPr>
            <a:xfrm>
              <a:off x="7596090" y="4528801"/>
              <a:ext cx="186859" cy="73362"/>
            </a:xfrm>
            <a:custGeom>
              <a:avLst/>
              <a:gdLst/>
              <a:ahLst/>
              <a:cxnLst/>
              <a:rect l="l" t="t" r="r" b="b"/>
              <a:pathLst>
                <a:path w="5871" h="2305" extrusionOk="0">
                  <a:moveTo>
                    <a:pt x="2942" y="0"/>
                  </a:moveTo>
                  <a:cubicBezTo>
                    <a:pt x="2847" y="0"/>
                    <a:pt x="2775" y="72"/>
                    <a:pt x="2775" y="155"/>
                  </a:cubicBezTo>
                  <a:lnTo>
                    <a:pt x="2775" y="357"/>
                  </a:lnTo>
                  <a:lnTo>
                    <a:pt x="1608" y="357"/>
                  </a:lnTo>
                  <a:cubicBezTo>
                    <a:pt x="1394" y="357"/>
                    <a:pt x="1180" y="453"/>
                    <a:pt x="1049" y="655"/>
                  </a:cubicBezTo>
                  <a:lnTo>
                    <a:pt x="60" y="2036"/>
                  </a:lnTo>
                  <a:cubicBezTo>
                    <a:pt x="1" y="2108"/>
                    <a:pt x="37" y="2215"/>
                    <a:pt x="108" y="2274"/>
                  </a:cubicBezTo>
                  <a:cubicBezTo>
                    <a:pt x="133" y="2295"/>
                    <a:pt x="163" y="2304"/>
                    <a:pt x="193" y="2304"/>
                  </a:cubicBezTo>
                  <a:cubicBezTo>
                    <a:pt x="249" y="2304"/>
                    <a:pt x="308" y="2273"/>
                    <a:pt x="346" y="2227"/>
                  </a:cubicBezTo>
                  <a:lnTo>
                    <a:pt x="1334" y="846"/>
                  </a:lnTo>
                  <a:cubicBezTo>
                    <a:pt x="1406" y="750"/>
                    <a:pt x="1513" y="691"/>
                    <a:pt x="1632" y="691"/>
                  </a:cubicBezTo>
                  <a:lnTo>
                    <a:pt x="2787" y="691"/>
                  </a:lnTo>
                  <a:lnTo>
                    <a:pt x="2787" y="1941"/>
                  </a:lnTo>
                  <a:cubicBezTo>
                    <a:pt x="2787" y="2036"/>
                    <a:pt x="2858" y="2108"/>
                    <a:pt x="2954" y="2108"/>
                  </a:cubicBezTo>
                  <a:cubicBezTo>
                    <a:pt x="3037" y="2108"/>
                    <a:pt x="3120" y="2036"/>
                    <a:pt x="3120" y="1941"/>
                  </a:cubicBezTo>
                  <a:lnTo>
                    <a:pt x="3120" y="691"/>
                  </a:lnTo>
                  <a:lnTo>
                    <a:pt x="4275" y="691"/>
                  </a:lnTo>
                  <a:cubicBezTo>
                    <a:pt x="4394" y="691"/>
                    <a:pt x="4502" y="750"/>
                    <a:pt x="4573" y="846"/>
                  </a:cubicBezTo>
                  <a:lnTo>
                    <a:pt x="5561" y="2227"/>
                  </a:lnTo>
                  <a:cubicBezTo>
                    <a:pt x="5585" y="2274"/>
                    <a:pt x="5645" y="2298"/>
                    <a:pt x="5692" y="2298"/>
                  </a:cubicBezTo>
                  <a:cubicBezTo>
                    <a:pt x="5716" y="2298"/>
                    <a:pt x="5764" y="2286"/>
                    <a:pt x="5775" y="2274"/>
                  </a:cubicBezTo>
                  <a:cubicBezTo>
                    <a:pt x="5859" y="2215"/>
                    <a:pt x="5871" y="2108"/>
                    <a:pt x="5811" y="2036"/>
                  </a:cubicBezTo>
                  <a:lnTo>
                    <a:pt x="4823" y="655"/>
                  </a:lnTo>
                  <a:cubicBezTo>
                    <a:pt x="4692" y="476"/>
                    <a:pt x="4490" y="357"/>
                    <a:pt x="4263" y="357"/>
                  </a:cubicBezTo>
                  <a:lnTo>
                    <a:pt x="3097" y="357"/>
                  </a:lnTo>
                  <a:lnTo>
                    <a:pt x="3097" y="155"/>
                  </a:lnTo>
                  <a:cubicBezTo>
                    <a:pt x="3097" y="72"/>
                    <a:pt x="3025"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8" name="Google Shape;14288;p88">
            <a:extLst>
              <a:ext uri="{FF2B5EF4-FFF2-40B4-BE49-F238E27FC236}">
                <a16:creationId xmlns:a16="http://schemas.microsoft.com/office/drawing/2014/main" id="{30214D1F-67F2-5D5F-C457-13EFC7595CA1}"/>
              </a:ext>
            </a:extLst>
          </p:cNvPr>
          <p:cNvGrpSpPr/>
          <p:nvPr/>
        </p:nvGrpSpPr>
        <p:grpSpPr>
          <a:xfrm>
            <a:off x="2641982" y="5924791"/>
            <a:ext cx="367662" cy="589503"/>
            <a:chOff x="6264109" y="4279432"/>
            <a:chExt cx="225498" cy="361560"/>
          </a:xfrm>
          <a:solidFill>
            <a:srgbClr val="8E1438"/>
          </a:solidFill>
        </p:grpSpPr>
        <p:sp>
          <p:nvSpPr>
            <p:cNvPr id="879" name="Google Shape;14289;p88">
              <a:extLst>
                <a:ext uri="{FF2B5EF4-FFF2-40B4-BE49-F238E27FC236}">
                  <a16:creationId xmlns:a16="http://schemas.microsoft.com/office/drawing/2014/main" id="{7E7D7B70-7F27-6495-8619-E1F452780C28}"/>
                </a:ext>
              </a:extLst>
            </p:cNvPr>
            <p:cNvSpPr/>
            <p:nvPr/>
          </p:nvSpPr>
          <p:spPr>
            <a:xfrm>
              <a:off x="6264109" y="4279432"/>
              <a:ext cx="225498" cy="361560"/>
            </a:xfrm>
            <a:custGeom>
              <a:avLst/>
              <a:gdLst/>
              <a:ahLst/>
              <a:cxnLst/>
              <a:rect l="l" t="t" r="r" b="b"/>
              <a:pathLst>
                <a:path w="7085" h="11360" extrusionOk="0">
                  <a:moveTo>
                    <a:pt x="6716" y="870"/>
                  </a:moveTo>
                  <a:cubicBezTo>
                    <a:pt x="6716" y="870"/>
                    <a:pt x="6728" y="870"/>
                    <a:pt x="6728" y="882"/>
                  </a:cubicBezTo>
                  <a:lnTo>
                    <a:pt x="6728" y="1239"/>
                  </a:lnTo>
                  <a:lnTo>
                    <a:pt x="6751" y="1239"/>
                  </a:lnTo>
                  <a:lnTo>
                    <a:pt x="6192" y="1251"/>
                  </a:lnTo>
                  <a:cubicBezTo>
                    <a:pt x="6108" y="1251"/>
                    <a:pt x="6037" y="1322"/>
                    <a:pt x="6037" y="1418"/>
                  </a:cubicBezTo>
                  <a:cubicBezTo>
                    <a:pt x="6037" y="1501"/>
                    <a:pt x="6108" y="1584"/>
                    <a:pt x="6192" y="1584"/>
                  </a:cubicBezTo>
                  <a:lnTo>
                    <a:pt x="6394" y="1584"/>
                  </a:lnTo>
                  <a:lnTo>
                    <a:pt x="6394" y="7454"/>
                  </a:lnTo>
                  <a:cubicBezTo>
                    <a:pt x="6394" y="7454"/>
                    <a:pt x="6394" y="7478"/>
                    <a:pt x="6370" y="7478"/>
                  </a:cubicBezTo>
                  <a:lnTo>
                    <a:pt x="679" y="7478"/>
                  </a:lnTo>
                  <a:cubicBezTo>
                    <a:pt x="679" y="7478"/>
                    <a:pt x="655" y="7478"/>
                    <a:pt x="655" y="7454"/>
                  </a:cubicBezTo>
                  <a:lnTo>
                    <a:pt x="655" y="1584"/>
                  </a:lnTo>
                  <a:lnTo>
                    <a:pt x="5477" y="1584"/>
                  </a:lnTo>
                  <a:cubicBezTo>
                    <a:pt x="5573" y="1584"/>
                    <a:pt x="5644" y="1501"/>
                    <a:pt x="5644" y="1418"/>
                  </a:cubicBezTo>
                  <a:cubicBezTo>
                    <a:pt x="5644" y="1322"/>
                    <a:pt x="5573" y="1251"/>
                    <a:pt x="5477" y="1251"/>
                  </a:cubicBezTo>
                  <a:lnTo>
                    <a:pt x="322" y="1251"/>
                  </a:lnTo>
                  <a:cubicBezTo>
                    <a:pt x="322" y="1251"/>
                    <a:pt x="298" y="1251"/>
                    <a:pt x="298" y="1239"/>
                  </a:cubicBezTo>
                  <a:lnTo>
                    <a:pt x="298" y="882"/>
                  </a:lnTo>
                  <a:cubicBezTo>
                    <a:pt x="298" y="882"/>
                    <a:pt x="298" y="870"/>
                    <a:pt x="322" y="870"/>
                  </a:cubicBezTo>
                  <a:close/>
                  <a:moveTo>
                    <a:pt x="5358" y="7811"/>
                  </a:moveTo>
                  <a:lnTo>
                    <a:pt x="5858" y="10335"/>
                  </a:lnTo>
                  <a:lnTo>
                    <a:pt x="3691" y="10335"/>
                  </a:lnTo>
                  <a:lnTo>
                    <a:pt x="3691" y="8371"/>
                  </a:lnTo>
                  <a:cubicBezTo>
                    <a:pt x="3691" y="8276"/>
                    <a:pt x="3620" y="8204"/>
                    <a:pt x="3537" y="8204"/>
                  </a:cubicBezTo>
                  <a:cubicBezTo>
                    <a:pt x="3441" y="8204"/>
                    <a:pt x="3370" y="8276"/>
                    <a:pt x="3370" y="8371"/>
                  </a:cubicBezTo>
                  <a:lnTo>
                    <a:pt x="3370" y="10335"/>
                  </a:lnTo>
                  <a:lnTo>
                    <a:pt x="1215" y="10335"/>
                  </a:lnTo>
                  <a:lnTo>
                    <a:pt x="1715" y="7811"/>
                  </a:lnTo>
                  <a:close/>
                  <a:moveTo>
                    <a:pt x="3549" y="1"/>
                  </a:moveTo>
                  <a:cubicBezTo>
                    <a:pt x="3453" y="1"/>
                    <a:pt x="3382" y="72"/>
                    <a:pt x="3382" y="168"/>
                  </a:cubicBezTo>
                  <a:lnTo>
                    <a:pt x="3382" y="537"/>
                  </a:lnTo>
                  <a:lnTo>
                    <a:pt x="346" y="537"/>
                  </a:lnTo>
                  <a:cubicBezTo>
                    <a:pt x="155" y="537"/>
                    <a:pt x="0" y="691"/>
                    <a:pt x="0" y="882"/>
                  </a:cubicBezTo>
                  <a:lnTo>
                    <a:pt x="0" y="1239"/>
                  </a:lnTo>
                  <a:cubicBezTo>
                    <a:pt x="0" y="1430"/>
                    <a:pt x="155" y="1584"/>
                    <a:pt x="346" y="1584"/>
                  </a:cubicBezTo>
                  <a:lnTo>
                    <a:pt x="358" y="1584"/>
                  </a:lnTo>
                  <a:lnTo>
                    <a:pt x="358" y="7454"/>
                  </a:lnTo>
                  <a:cubicBezTo>
                    <a:pt x="358" y="7645"/>
                    <a:pt x="512" y="7799"/>
                    <a:pt x="703" y="7799"/>
                  </a:cubicBezTo>
                  <a:lnTo>
                    <a:pt x="1382" y="7799"/>
                  </a:lnTo>
                  <a:lnTo>
                    <a:pt x="715" y="11157"/>
                  </a:lnTo>
                  <a:cubicBezTo>
                    <a:pt x="703" y="11252"/>
                    <a:pt x="762" y="11347"/>
                    <a:pt x="858" y="11359"/>
                  </a:cubicBezTo>
                  <a:lnTo>
                    <a:pt x="882" y="11359"/>
                  </a:lnTo>
                  <a:cubicBezTo>
                    <a:pt x="953" y="11359"/>
                    <a:pt x="1036" y="11300"/>
                    <a:pt x="1048" y="11217"/>
                  </a:cubicBezTo>
                  <a:lnTo>
                    <a:pt x="1167" y="10645"/>
                  </a:lnTo>
                  <a:lnTo>
                    <a:pt x="3382" y="10645"/>
                  </a:lnTo>
                  <a:lnTo>
                    <a:pt x="3382" y="11193"/>
                  </a:lnTo>
                  <a:cubicBezTo>
                    <a:pt x="3382" y="11288"/>
                    <a:pt x="3453" y="11359"/>
                    <a:pt x="3549" y="11359"/>
                  </a:cubicBezTo>
                  <a:cubicBezTo>
                    <a:pt x="3632" y="11359"/>
                    <a:pt x="3703" y="11288"/>
                    <a:pt x="3703" y="11193"/>
                  </a:cubicBezTo>
                  <a:lnTo>
                    <a:pt x="3703" y="10645"/>
                  </a:lnTo>
                  <a:lnTo>
                    <a:pt x="5930" y="10645"/>
                  </a:lnTo>
                  <a:lnTo>
                    <a:pt x="6049" y="11217"/>
                  </a:lnTo>
                  <a:cubicBezTo>
                    <a:pt x="6061" y="11300"/>
                    <a:pt x="6132" y="11359"/>
                    <a:pt x="6204" y="11359"/>
                  </a:cubicBezTo>
                  <a:lnTo>
                    <a:pt x="6239" y="11359"/>
                  </a:lnTo>
                  <a:cubicBezTo>
                    <a:pt x="6323" y="11336"/>
                    <a:pt x="6382" y="11252"/>
                    <a:pt x="6370" y="11157"/>
                  </a:cubicBezTo>
                  <a:lnTo>
                    <a:pt x="5704" y="7799"/>
                  </a:lnTo>
                  <a:lnTo>
                    <a:pt x="6382" y="7799"/>
                  </a:lnTo>
                  <a:cubicBezTo>
                    <a:pt x="6585" y="7799"/>
                    <a:pt x="6728" y="7645"/>
                    <a:pt x="6728" y="7454"/>
                  </a:cubicBezTo>
                  <a:lnTo>
                    <a:pt x="6728" y="1584"/>
                  </a:lnTo>
                  <a:lnTo>
                    <a:pt x="6739" y="1584"/>
                  </a:lnTo>
                  <a:cubicBezTo>
                    <a:pt x="6942" y="1584"/>
                    <a:pt x="7085" y="1430"/>
                    <a:pt x="7085" y="1239"/>
                  </a:cubicBezTo>
                  <a:lnTo>
                    <a:pt x="7085" y="882"/>
                  </a:lnTo>
                  <a:cubicBezTo>
                    <a:pt x="7085" y="691"/>
                    <a:pt x="6930" y="537"/>
                    <a:pt x="6751" y="537"/>
                  </a:cubicBezTo>
                  <a:lnTo>
                    <a:pt x="3715" y="537"/>
                  </a:lnTo>
                  <a:lnTo>
                    <a:pt x="3715" y="168"/>
                  </a:lnTo>
                  <a:cubicBezTo>
                    <a:pt x="3715" y="72"/>
                    <a:pt x="3632" y="1"/>
                    <a:pt x="3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14290;p88">
              <a:extLst>
                <a:ext uri="{FF2B5EF4-FFF2-40B4-BE49-F238E27FC236}">
                  <a16:creationId xmlns:a16="http://schemas.microsoft.com/office/drawing/2014/main" id="{068F8E5C-D1CF-E1D1-C022-5CD4FEF0C3C7}"/>
                </a:ext>
              </a:extLst>
            </p:cNvPr>
            <p:cNvSpPr/>
            <p:nvPr/>
          </p:nvSpPr>
          <p:spPr>
            <a:xfrm>
              <a:off x="6303129" y="4370395"/>
              <a:ext cx="146693" cy="106495"/>
            </a:xfrm>
            <a:custGeom>
              <a:avLst/>
              <a:gdLst/>
              <a:ahLst/>
              <a:cxnLst/>
              <a:rect l="l" t="t" r="r" b="b"/>
              <a:pathLst>
                <a:path w="4609" h="3346" extrusionOk="0">
                  <a:moveTo>
                    <a:pt x="3561" y="0"/>
                  </a:moveTo>
                  <a:cubicBezTo>
                    <a:pt x="3466" y="0"/>
                    <a:pt x="3394" y="72"/>
                    <a:pt x="3394" y="167"/>
                  </a:cubicBezTo>
                  <a:cubicBezTo>
                    <a:pt x="3394" y="250"/>
                    <a:pt x="3466" y="334"/>
                    <a:pt x="3561" y="334"/>
                  </a:cubicBezTo>
                  <a:lnTo>
                    <a:pt x="4049" y="334"/>
                  </a:lnTo>
                  <a:lnTo>
                    <a:pt x="2406" y="1965"/>
                  </a:lnTo>
                  <a:lnTo>
                    <a:pt x="2394" y="1965"/>
                  </a:lnTo>
                  <a:lnTo>
                    <a:pt x="2025" y="1596"/>
                  </a:lnTo>
                  <a:cubicBezTo>
                    <a:pt x="1959" y="1530"/>
                    <a:pt x="1870" y="1498"/>
                    <a:pt x="1781" y="1498"/>
                  </a:cubicBezTo>
                  <a:cubicBezTo>
                    <a:pt x="1692" y="1498"/>
                    <a:pt x="1602" y="1530"/>
                    <a:pt x="1537" y="1596"/>
                  </a:cubicBezTo>
                  <a:lnTo>
                    <a:pt x="60" y="3072"/>
                  </a:lnTo>
                  <a:cubicBezTo>
                    <a:pt x="1" y="3132"/>
                    <a:pt x="1" y="3227"/>
                    <a:pt x="60" y="3310"/>
                  </a:cubicBezTo>
                  <a:cubicBezTo>
                    <a:pt x="84" y="3334"/>
                    <a:pt x="132" y="3346"/>
                    <a:pt x="179" y="3346"/>
                  </a:cubicBezTo>
                  <a:cubicBezTo>
                    <a:pt x="227" y="3346"/>
                    <a:pt x="263" y="3334"/>
                    <a:pt x="298" y="3310"/>
                  </a:cubicBezTo>
                  <a:lnTo>
                    <a:pt x="1775" y="1834"/>
                  </a:lnTo>
                  <a:lnTo>
                    <a:pt x="1787" y="1834"/>
                  </a:lnTo>
                  <a:lnTo>
                    <a:pt x="2156" y="2203"/>
                  </a:lnTo>
                  <a:cubicBezTo>
                    <a:pt x="2215" y="2263"/>
                    <a:pt x="2311" y="2310"/>
                    <a:pt x="2394" y="2310"/>
                  </a:cubicBezTo>
                  <a:cubicBezTo>
                    <a:pt x="2477" y="2310"/>
                    <a:pt x="2573" y="2274"/>
                    <a:pt x="2632" y="2203"/>
                  </a:cubicBezTo>
                  <a:lnTo>
                    <a:pt x="4263" y="572"/>
                  </a:lnTo>
                  <a:lnTo>
                    <a:pt x="4263" y="1060"/>
                  </a:lnTo>
                  <a:cubicBezTo>
                    <a:pt x="4263" y="1143"/>
                    <a:pt x="4347" y="1227"/>
                    <a:pt x="4430" y="1227"/>
                  </a:cubicBezTo>
                  <a:cubicBezTo>
                    <a:pt x="4525" y="1227"/>
                    <a:pt x="4597" y="1143"/>
                    <a:pt x="4597" y="1060"/>
                  </a:cubicBezTo>
                  <a:lnTo>
                    <a:pt x="4597" y="167"/>
                  </a:lnTo>
                  <a:cubicBezTo>
                    <a:pt x="4609" y="72"/>
                    <a:pt x="4537" y="0"/>
                    <a:pt x="4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14291;p88">
            <a:extLst>
              <a:ext uri="{FF2B5EF4-FFF2-40B4-BE49-F238E27FC236}">
                <a16:creationId xmlns:a16="http://schemas.microsoft.com/office/drawing/2014/main" id="{6B7BBB50-4381-5825-3C06-CACA89301E8E}"/>
              </a:ext>
            </a:extLst>
          </p:cNvPr>
          <p:cNvGrpSpPr/>
          <p:nvPr/>
        </p:nvGrpSpPr>
        <p:grpSpPr>
          <a:xfrm>
            <a:off x="5357434" y="5932834"/>
            <a:ext cx="644459" cy="572794"/>
            <a:chOff x="7929578" y="4284365"/>
            <a:chExt cx="395266" cy="351312"/>
          </a:xfrm>
          <a:solidFill>
            <a:srgbClr val="8E1438"/>
          </a:solidFill>
        </p:grpSpPr>
        <p:sp>
          <p:nvSpPr>
            <p:cNvPr id="882" name="Google Shape;14292;p88">
              <a:extLst>
                <a:ext uri="{FF2B5EF4-FFF2-40B4-BE49-F238E27FC236}">
                  <a16:creationId xmlns:a16="http://schemas.microsoft.com/office/drawing/2014/main" id="{63B53EAA-44FB-0C9E-0944-4C79429DD7A0}"/>
                </a:ext>
              </a:extLst>
            </p:cNvPr>
            <p:cNvSpPr/>
            <p:nvPr/>
          </p:nvSpPr>
          <p:spPr>
            <a:xfrm>
              <a:off x="7954213" y="4588668"/>
              <a:ext cx="11394" cy="47009"/>
            </a:xfrm>
            <a:custGeom>
              <a:avLst/>
              <a:gdLst/>
              <a:ahLst/>
              <a:cxnLst/>
              <a:rect l="l" t="t" r="r" b="b"/>
              <a:pathLst>
                <a:path w="358" h="1477" extrusionOk="0">
                  <a:moveTo>
                    <a:pt x="179" y="0"/>
                  </a:moveTo>
                  <a:cubicBezTo>
                    <a:pt x="84" y="0"/>
                    <a:pt x="0" y="84"/>
                    <a:pt x="0" y="179"/>
                  </a:cubicBezTo>
                  <a:lnTo>
                    <a:pt x="0" y="1298"/>
                  </a:lnTo>
                  <a:cubicBezTo>
                    <a:pt x="0" y="1405"/>
                    <a:pt x="84" y="1477"/>
                    <a:pt x="179" y="1477"/>
                  </a:cubicBezTo>
                  <a:cubicBezTo>
                    <a:pt x="286" y="1477"/>
                    <a:pt x="358" y="1405"/>
                    <a:pt x="358" y="1298"/>
                  </a:cubicBezTo>
                  <a:lnTo>
                    <a:pt x="358" y="179"/>
                  </a:lnTo>
                  <a:cubicBezTo>
                    <a:pt x="358" y="96"/>
                    <a:pt x="286"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14293;p88">
              <a:extLst>
                <a:ext uri="{FF2B5EF4-FFF2-40B4-BE49-F238E27FC236}">
                  <a16:creationId xmlns:a16="http://schemas.microsoft.com/office/drawing/2014/main" id="{E3837A17-4CD8-5932-F062-C7D4F237EA42}"/>
                </a:ext>
              </a:extLst>
            </p:cNvPr>
            <p:cNvSpPr/>
            <p:nvPr/>
          </p:nvSpPr>
          <p:spPr>
            <a:xfrm>
              <a:off x="7929578" y="4432522"/>
              <a:ext cx="213372" cy="203155"/>
            </a:xfrm>
            <a:custGeom>
              <a:avLst/>
              <a:gdLst/>
              <a:ahLst/>
              <a:cxnLst/>
              <a:rect l="l" t="t" r="r" b="b"/>
              <a:pathLst>
                <a:path w="6704" h="6383" extrusionOk="0">
                  <a:moveTo>
                    <a:pt x="6192" y="1013"/>
                  </a:moveTo>
                  <a:lnTo>
                    <a:pt x="6275" y="1275"/>
                  </a:lnTo>
                  <a:cubicBezTo>
                    <a:pt x="6287" y="1358"/>
                    <a:pt x="6275" y="1430"/>
                    <a:pt x="6216" y="1489"/>
                  </a:cubicBezTo>
                  <a:lnTo>
                    <a:pt x="6108" y="1596"/>
                  </a:lnTo>
                  <a:lnTo>
                    <a:pt x="5858" y="1334"/>
                  </a:lnTo>
                  <a:lnTo>
                    <a:pt x="6192" y="1013"/>
                  </a:lnTo>
                  <a:close/>
                  <a:moveTo>
                    <a:pt x="1941" y="382"/>
                  </a:moveTo>
                  <a:cubicBezTo>
                    <a:pt x="2251" y="382"/>
                    <a:pt x="2536" y="501"/>
                    <a:pt x="2763" y="727"/>
                  </a:cubicBezTo>
                  <a:cubicBezTo>
                    <a:pt x="2965" y="953"/>
                    <a:pt x="3096" y="1251"/>
                    <a:pt x="3132" y="1573"/>
                  </a:cubicBezTo>
                  <a:cubicBezTo>
                    <a:pt x="3144" y="1692"/>
                    <a:pt x="3156" y="1846"/>
                    <a:pt x="3179" y="2001"/>
                  </a:cubicBezTo>
                  <a:cubicBezTo>
                    <a:pt x="2977" y="1680"/>
                    <a:pt x="2656" y="1430"/>
                    <a:pt x="2239" y="1287"/>
                  </a:cubicBezTo>
                  <a:cubicBezTo>
                    <a:pt x="1947" y="1199"/>
                    <a:pt x="1670" y="1191"/>
                    <a:pt x="1579" y="1191"/>
                  </a:cubicBezTo>
                  <a:cubicBezTo>
                    <a:pt x="1559" y="1191"/>
                    <a:pt x="1548" y="1192"/>
                    <a:pt x="1548" y="1192"/>
                  </a:cubicBezTo>
                  <a:cubicBezTo>
                    <a:pt x="1513" y="1192"/>
                    <a:pt x="1465" y="1204"/>
                    <a:pt x="1429" y="1251"/>
                  </a:cubicBezTo>
                  <a:lnTo>
                    <a:pt x="1108" y="1585"/>
                  </a:lnTo>
                  <a:cubicBezTo>
                    <a:pt x="1036" y="1668"/>
                    <a:pt x="1036" y="1787"/>
                    <a:pt x="1108" y="1846"/>
                  </a:cubicBezTo>
                  <a:cubicBezTo>
                    <a:pt x="1143" y="1882"/>
                    <a:pt x="1191" y="1900"/>
                    <a:pt x="1237" y="1900"/>
                  </a:cubicBezTo>
                  <a:cubicBezTo>
                    <a:pt x="1283" y="1900"/>
                    <a:pt x="1328" y="1882"/>
                    <a:pt x="1358" y="1846"/>
                  </a:cubicBezTo>
                  <a:lnTo>
                    <a:pt x="1632" y="1561"/>
                  </a:lnTo>
                  <a:cubicBezTo>
                    <a:pt x="1870" y="1573"/>
                    <a:pt x="2620" y="1668"/>
                    <a:pt x="2906" y="2299"/>
                  </a:cubicBezTo>
                  <a:cubicBezTo>
                    <a:pt x="2834" y="2763"/>
                    <a:pt x="2417" y="3120"/>
                    <a:pt x="1929" y="3120"/>
                  </a:cubicBezTo>
                  <a:cubicBezTo>
                    <a:pt x="1393" y="3120"/>
                    <a:pt x="941" y="2680"/>
                    <a:pt x="941" y="2144"/>
                  </a:cubicBezTo>
                  <a:cubicBezTo>
                    <a:pt x="941" y="2037"/>
                    <a:pt x="870" y="1966"/>
                    <a:pt x="762" y="1966"/>
                  </a:cubicBezTo>
                  <a:cubicBezTo>
                    <a:pt x="751" y="1966"/>
                    <a:pt x="715" y="1966"/>
                    <a:pt x="703" y="1977"/>
                  </a:cubicBezTo>
                  <a:cubicBezTo>
                    <a:pt x="715" y="1835"/>
                    <a:pt x="751" y="1680"/>
                    <a:pt x="751" y="1573"/>
                  </a:cubicBezTo>
                  <a:cubicBezTo>
                    <a:pt x="774" y="1251"/>
                    <a:pt x="893" y="953"/>
                    <a:pt x="1120" y="727"/>
                  </a:cubicBezTo>
                  <a:cubicBezTo>
                    <a:pt x="1334" y="501"/>
                    <a:pt x="1632" y="382"/>
                    <a:pt x="1941" y="382"/>
                  </a:cubicBezTo>
                  <a:close/>
                  <a:moveTo>
                    <a:pt x="631" y="2442"/>
                  </a:moveTo>
                  <a:cubicBezTo>
                    <a:pt x="703" y="2763"/>
                    <a:pt x="917" y="3049"/>
                    <a:pt x="1179" y="3228"/>
                  </a:cubicBezTo>
                  <a:lnTo>
                    <a:pt x="1179" y="3442"/>
                  </a:lnTo>
                  <a:lnTo>
                    <a:pt x="1167" y="3442"/>
                  </a:lnTo>
                  <a:cubicBezTo>
                    <a:pt x="822" y="3382"/>
                    <a:pt x="572" y="3287"/>
                    <a:pt x="417" y="3216"/>
                  </a:cubicBezTo>
                  <a:cubicBezTo>
                    <a:pt x="405" y="3216"/>
                    <a:pt x="417" y="3204"/>
                    <a:pt x="417" y="3204"/>
                  </a:cubicBezTo>
                  <a:cubicBezTo>
                    <a:pt x="501" y="2989"/>
                    <a:pt x="572" y="2728"/>
                    <a:pt x="631" y="2442"/>
                  </a:cubicBezTo>
                  <a:close/>
                  <a:moveTo>
                    <a:pt x="3239" y="2454"/>
                  </a:moveTo>
                  <a:cubicBezTo>
                    <a:pt x="3275" y="2692"/>
                    <a:pt x="3334" y="2942"/>
                    <a:pt x="3418" y="3144"/>
                  </a:cubicBezTo>
                  <a:lnTo>
                    <a:pt x="3084" y="3454"/>
                  </a:lnTo>
                  <a:cubicBezTo>
                    <a:pt x="3037" y="3478"/>
                    <a:pt x="3001" y="3513"/>
                    <a:pt x="2941" y="3513"/>
                  </a:cubicBezTo>
                  <a:lnTo>
                    <a:pt x="2894" y="3513"/>
                  </a:lnTo>
                  <a:cubicBezTo>
                    <a:pt x="2775" y="3513"/>
                    <a:pt x="2679" y="3418"/>
                    <a:pt x="2679" y="3299"/>
                  </a:cubicBezTo>
                  <a:lnTo>
                    <a:pt x="2679" y="3239"/>
                  </a:lnTo>
                  <a:cubicBezTo>
                    <a:pt x="2953" y="3061"/>
                    <a:pt x="3144" y="2787"/>
                    <a:pt x="3239" y="2454"/>
                  </a:cubicBezTo>
                  <a:close/>
                  <a:moveTo>
                    <a:pt x="2358" y="3418"/>
                  </a:moveTo>
                  <a:cubicBezTo>
                    <a:pt x="2370" y="3525"/>
                    <a:pt x="2429" y="3620"/>
                    <a:pt x="2489" y="3692"/>
                  </a:cubicBezTo>
                  <a:lnTo>
                    <a:pt x="2203" y="3954"/>
                  </a:lnTo>
                  <a:cubicBezTo>
                    <a:pt x="2132" y="4031"/>
                    <a:pt x="2033" y="4070"/>
                    <a:pt x="1934" y="4070"/>
                  </a:cubicBezTo>
                  <a:cubicBezTo>
                    <a:pt x="1834" y="4070"/>
                    <a:pt x="1733" y="4031"/>
                    <a:pt x="1655" y="3954"/>
                  </a:cubicBezTo>
                  <a:lnTo>
                    <a:pt x="1489" y="3799"/>
                  </a:lnTo>
                  <a:cubicBezTo>
                    <a:pt x="1524" y="3740"/>
                    <a:pt x="1536" y="3680"/>
                    <a:pt x="1536" y="3620"/>
                  </a:cubicBezTo>
                  <a:lnTo>
                    <a:pt x="1536" y="3418"/>
                  </a:lnTo>
                  <a:cubicBezTo>
                    <a:pt x="1667" y="3466"/>
                    <a:pt x="1810" y="3478"/>
                    <a:pt x="1941" y="3478"/>
                  </a:cubicBezTo>
                  <a:cubicBezTo>
                    <a:pt x="2084" y="3478"/>
                    <a:pt x="2227" y="3454"/>
                    <a:pt x="2358" y="3418"/>
                  </a:cubicBezTo>
                  <a:close/>
                  <a:moveTo>
                    <a:pt x="1941" y="1"/>
                  </a:moveTo>
                  <a:cubicBezTo>
                    <a:pt x="1120" y="1"/>
                    <a:pt x="465" y="656"/>
                    <a:pt x="393" y="1537"/>
                  </a:cubicBezTo>
                  <a:cubicBezTo>
                    <a:pt x="358" y="1882"/>
                    <a:pt x="239" y="2644"/>
                    <a:pt x="72" y="3061"/>
                  </a:cubicBezTo>
                  <a:cubicBezTo>
                    <a:pt x="0" y="3251"/>
                    <a:pt x="96" y="3454"/>
                    <a:pt x="274" y="3537"/>
                  </a:cubicBezTo>
                  <a:cubicBezTo>
                    <a:pt x="405" y="3597"/>
                    <a:pt x="608" y="3692"/>
                    <a:pt x="893" y="3751"/>
                  </a:cubicBezTo>
                  <a:lnTo>
                    <a:pt x="417" y="3990"/>
                  </a:lnTo>
                  <a:cubicBezTo>
                    <a:pt x="155" y="4121"/>
                    <a:pt x="0" y="4371"/>
                    <a:pt x="0" y="4668"/>
                  </a:cubicBezTo>
                  <a:lnTo>
                    <a:pt x="0" y="6204"/>
                  </a:lnTo>
                  <a:cubicBezTo>
                    <a:pt x="0" y="6311"/>
                    <a:pt x="72" y="6383"/>
                    <a:pt x="179" y="6383"/>
                  </a:cubicBezTo>
                  <a:cubicBezTo>
                    <a:pt x="286" y="6383"/>
                    <a:pt x="358" y="6311"/>
                    <a:pt x="358" y="6204"/>
                  </a:cubicBezTo>
                  <a:lnTo>
                    <a:pt x="358" y="4668"/>
                  </a:lnTo>
                  <a:cubicBezTo>
                    <a:pt x="358" y="4525"/>
                    <a:pt x="453" y="4371"/>
                    <a:pt x="584" y="4311"/>
                  </a:cubicBezTo>
                  <a:lnTo>
                    <a:pt x="1191" y="4013"/>
                  </a:lnTo>
                  <a:lnTo>
                    <a:pt x="1405" y="4216"/>
                  </a:lnTo>
                  <a:cubicBezTo>
                    <a:pt x="1548" y="4347"/>
                    <a:pt x="1739" y="4418"/>
                    <a:pt x="1929" y="4418"/>
                  </a:cubicBezTo>
                  <a:cubicBezTo>
                    <a:pt x="2120" y="4418"/>
                    <a:pt x="2310" y="4347"/>
                    <a:pt x="2453" y="4216"/>
                  </a:cubicBezTo>
                  <a:lnTo>
                    <a:pt x="2822" y="3859"/>
                  </a:lnTo>
                  <a:lnTo>
                    <a:pt x="2929" y="3859"/>
                  </a:lnTo>
                  <a:cubicBezTo>
                    <a:pt x="3084" y="3859"/>
                    <a:pt x="3215" y="3799"/>
                    <a:pt x="3322" y="3692"/>
                  </a:cubicBezTo>
                  <a:lnTo>
                    <a:pt x="5584" y="1561"/>
                  </a:lnTo>
                  <a:lnTo>
                    <a:pt x="5835" y="1811"/>
                  </a:lnTo>
                  <a:lnTo>
                    <a:pt x="3001" y="4656"/>
                  </a:lnTo>
                  <a:cubicBezTo>
                    <a:pt x="2822" y="4835"/>
                    <a:pt x="2715" y="5073"/>
                    <a:pt x="2715" y="5347"/>
                  </a:cubicBezTo>
                  <a:lnTo>
                    <a:pt x="2715" y="6192"/>
                  </a:lnTo>
                  <a:cubicBezTo>
                    <a:pt x="2715" y="6299"/>
                    <a:pt x="2787" y="6371"/>
                    <a:pt x="2894" y="6371"/>
                  </a:cubicBezTo>
                  <a:cubicBezTo>
                    <a:pt x="3001" y="6371"/>
                    <a:pt x="3072" y="6299"/>
                    <a:pt x="3072" y="6192"/>
                  </a:cubicBezTo>
                  <a:lnTo>
                    <a:pt x="3072" y="5371"/>
                  </a:lnTo>
                  <a:cubicBezTo>
                    <a:pt x="3072" y="5204"/>
                    <a:pt x="3132" y="5061"/>
                    <a:pt x="3251" y="4954"/>
                  </a:cubicBezTo>
                  <a:lnTo>
                    <a:pt x="6466" y="1739"/>
                  </a:lnTo>
                  <a:cubicBezTo>
                    <a:pt x="6597" y="1608"/>
                    <a:pt x="6656" y="1394"/>
                    <a:pt x="6608" y="1204"/>
                  </a:cubicBezTo>
                  <a:lnTo>
                    <a:pt x="6513" y="727"/>
                  </a:lnTo>
                  <a:lnTo>
                    <a:pt x="6632" y="608"/>
                  </a:lnTo>
                  <a:cubicBezTo>
                    <a:pt x="6704" y="537"/>
                    <a:pt x="6704" y="430"/>
                    <a:pt x="6644" y="358"/>
                  </a:cubicBezTo>
                  <a:cubicBezTo>
                    <a:pt x="6607" y="321"/>
                    <a:pt x="6560" y="303"/>
                    <a:pt x="6513" y="303"/>
                  </a:cubicBezTo>
                  <a:cubicBezTo>
                    <a:pt x="6470" y="303"/>
                    <a:pt x="6428" y="318"/>
                    <a:pt x="6394" y="346"/>
                  </a:cubicBezTo>
                  <a:lnTo>
                    <a:pt x="3727" y="2858"/>
                  </a:lnTo>
                  <a:cubicBezTo>
                    <a:pt x="3608" y="2430"/>
                    <a:pt x="3501" y="1846"/>
                    <a:pt x="3489" y="1537"/>
                  </a:cubicBezTo>
                  <a:cubicBezTo>
                    <a:pt x="3429" y="656"/>
                    <a:pt x="2751" y="1"/>
                    <a:pt x="1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14294;p88">
              <a:extLst>
                <a:ext uri="{FF2B5EF4-FFF2-40B4-BE49-F238E27FC236}">
                  <a16:creationId xmlns:a16="http://schemas.microsoft.com/office/drawing/2014/main" id="{27A34FAA-DBC6-8201-3351-905FF35CFF9D}"/>
                </a:ext>
              </a:extLst>
            </p:cNvPr>
            <p:cNvSpPr/>
            <p:nvPr/>
          </p:nvSpPr>
          <p:spPr>
            <a:xfrm>
              <a:off x="8090243" y="4284365"/>
              <a:ext cx="234601" cy="196344"/>
            </a:xfrm>
            <a:custGeom>
              <a:avLst/>
              <a:gdLst/>
              <a:ahLst/>
              <a:cxnLst/>
              <a:rect l="l" t="t" r="r" b="b"/>
              <a:pathLst>
                <a:path w="7371" h="6169" extrusionOk="0">
                  <a:moveTo>
                    <a:pt x="572" y="1"/>
                  </a:moveTo>
                  <a:cubicBezTo>
                    <a:pt x="251" y="1"/>
                    <a:pt x="1" y="251"/>
                    <a:pt x="1" y="560"/>
                  </a:cubicBezTo>
                  <a:lnTo>
                    <a:pt x="1" y="5275"/>
                  </a:lnTo>
                  <a:cubicBezTo>
                    <a:pt x="1" y="5382"/>
                    <a:pt x="72" y="5454"/>
                    <a:pt x="179" y="5454"/>
                  </a:cubicBezTo>
                  <a:cubicBezTo>
                    <a:pt x="286" y="5454"/>
                    <a:pt x="358" y="5382"/>
                    <a:pt x="358" y="5275"/>
                  </a:cubicBezTo>
                  <a:lnTo>
                    <a:pt x="358" y="560"/>
                  </a:lnTo>
                  <a:cubicBezTo>
                    <a:pt x="358" y="441"/>
                    <a:pt x="453" y="358"/>
                    <a:pt x="572" y="358"/>
                  </a:cubicBezTo>
                  <a:lnTo>
                    <a:pt x="6787" y="358"/>
                  </a:lnTo>
                  <a:cubicBezTo>
                    <a:pt x="6906" y="358"/>
                    <a:pt x="7002" y="441"/>
                    <a:pt x="7002" y="560"/>
                  </a:cubicBezTo>
                  <a:lnTo>
                    <a:pt x="7002" y="5608"/>
                  </a:lnTo>
                  <a:cubicBezTo>
                    <a:pt x="7002" y="5728"/>
                    <a:pt x="6906" y="5811"/>
                    <a:pt x="6787" y="5811"/>
                  </a:cubicBezTo>
                  <a:lnTo>
                    <a:pt x="2191" y="5811"/>
                  </a:lnTo>
                  <a:cubicBezTo>
                    <a:pt x="2084" y="5811"/>
                    <a:pt x="2013" y="5894"/>
                    <a:pt x="2013" y="5989"/>
                  </a:cubicBezTo>
                  <a:cubicBezTo>
                    <a:pt x="2013" y="6097"/>
                    <a:pt x="2084" y="6168"/>
                    <a:pt x="2191" y="6168"/>
                  </a:cubicBezTo>
                  <a:lnTo>
                    <a:pt x="6787" y="6168"/>
                  </a:lnTo>
                  <a:cubicBezTo>
                    <a:pt x="7097" y="6168"/>
                    <a:pt x="7359" y="5918"/>
                    <a:pt x="7359" y="5608"/>
                  </a:cubicBezTo>
                  <a:lnTo>
                    <a:pt x="7359" y="560"/>
                  </a:lnTo>
                  <a:cubicBezTo>
                    <a:pt x="7371" y="251"/>
                    <a:pt x="7097" y="1"/>
                    <a:pt x="6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14295;p88">
              <a:extLst>
                <a:ext uri="{FF2B5EF4-FFF2-40B4-BE49-F238E27FC236}">
                  <a16:creationId xmlns:a16="http://schemas.microsoft.com/office/drawing/2014/main" id="{7FD84A3A-F149-3560-9750-F7D4FFB130A1}"/>
                </a:ext>
              </a:extLst>
            </p:cNvPr>
            <p:cNvSpPr/>
            <p:nvPr/>
          </p:nvSpPr>
          <p:spPr>
            <a:xfrm>
              <a:off x="8145591" y="4309382"/>
              <a:ext cx="136063" cy="135299"/>
            </a:xfrm>
            <a:custGeom>
              <a:avLst/>
              <a:gdLst/>
              <a:ahLst/>
              <a:cxnLst/>
              <a:rect l="l" t="t" r="r" b="b"/>
              <a:pathLst>
                <a:path w="4275" h="4251" extrusionOk="0">
                  <a:moveTo>
                    <a:pt x="1953" y="739"/>
                  </a:moveTo>
                  <a:cubicBezTo>
                    <a:pt x="2322" y="739"/>
                    <a:pt x="2655" y="882"/>
                    <a:pt x="2917" y="1084"/>
                  </a:cubicBezTo>
                  <a:lnTo>
                    <a:pt x="1822" y="2179"/>
                  </a:lnTo>
                  <a:cubicBezTo>
                    <a:pt x="1750" y="2263"/>
                    <a:pt x="1750" y="2382"/>
                    <a:pt x="1822" y="2441"/>
                  </a:cubicBezTo>
                  <a:cubicBezTo>
                    <a:pt x="1845" y="2465"/>
                    <a:pt x="1905" y="2501"/>
                    <a:pt x="1953" y="2501"/>
                  </a:cubicBezTo>
                  <a:cubicBezTo>
                    <a:pt x="2000" y="2501"/>
                    <a:pt x="2048" y="2477"/>
                    <a:pt x="2084" y="2441"/>
                  </a:cubicBezTo>
                  <a:lnTo>
                    <a:pt x="2643" y="1882"/>
                  </a:lnTo>
                  <a:cubicBezTo>
                    <a:pt x="2715" y="2001"/>
                    <a:pt x="2762" y="2155"/>
                    <a:pt x="2762" y="2298"/>
                  </a:cubicBezTo>
                  <a:cubicBezTo>
                    <a:pt x="2762" y="2739"/>
                    <a:pt x="2405" y="3096"/>
                    <a:pt x="1965" y="3096"/>
                  </a:cubicBezTo>
                  <a:cubicBezTo>
                    <a:pt x="1536" y="3096"/>
                    <a:pt x="1179" y="2739"/>
                    <a:pt x="1179" y="2298"/>
                  </a:cubicBezTo>
                  <a:cubicBezTo>
                    <a:pt x="1179" y="1870"/>
                    <a:pt x="1536" y="1513"/>
                    <a:pt x="1965" y="1513"/>
                  </a:cubicBezTo>
                  <a:cubicBezTo>
                    <a:pt x="2072" y="1513"/>
                    <a:pt x="2143" y="1441"/>
                    <a:pt x="2143" y="1334"/>
                  </a:cubicBezTo>
                  <a:cubicBezTo>
                    <a:pt x="2143" y="1227"/>
                    <a:pt x="2072" y="1155"/>
                    <a:pt x="1965" y="1155"/>
                  </a:cubicBezTo>
                  <a:cubicBezTo>
                    <a:pt x="1334" y="1155"/>
                    <a:pt x="822" y="1679"/>
                    <a:pt x="822" y="2298"/>
                  </a:cubicBezTo>
                  <a:cubicBezTo>
                    <a:pt x="822" y="2941"/>
                    <a:pt x="1345" y="3453"/>
                    <a:pt x="1965" y="3453"/>
                  </a:cubicBezTo>
                  <a:cubicBezTo>
                    <a:pt x="2607" y="3453"/>
                    <a:pt x="3119" y="2929"/>
                    <a:pt x="3119" y="2298"/>
                  </a:cubicBezTo>
                  <a:cubicBezTo>
                    <a:pt x="3119" y="2060"/>
                    <a:pt x="3036" y="1822"/>
                    <a:pt x="2893" y="1632"/>
                  </a:cubicBezTo>
                  <a:lnTo>
                    <a:pt x="3191" y="1334"/>
                  </a:lnTo>
                  <a:cubicBezTo>
                    <a:pt x="3381" y="1608"/>
                    <a:pt x="3512" y="1953"/>
                    <a:pt x="3512" y="2310"/>
                  </a:cubicBezTo>
                  <a:cubicBezTo>
                    <a:pt x="3512" y="3168"/>
                    <a:pt x="2822" y="3870"/>
                    <a:pt x="1953" y="3870"/>
                  </a:cubicBezTo>
                  <a:cubicBezTo>
                    <a:pt x="1095" y="3870"/>
                    <a:pt x="393" y="3168"/>
                    <a:pt x="393" y="2310"/>
                  </a:cubicBezTo>
                  <a:cubicBezTo>
                    <a:pt x="393" y="1441"/>
                    <a:pt x="1095" y="739"/>
                    <a:pt x="1953" y="739"/>
                  </a:cubicBezTo>
                  <a:close/>
                  <a:moveTo>
                    <a:pt x="3500" y="0"/>
                  </a:moveTo>
                  <a:cubicBezTo>
                    <a:pt x="3393" y="0"/>
                    <a:pt x="3322" y="72"/>
                    <a:pt x="3322" y="179"/>
                  </a:cubicBezTo>
                  <a:lnTo>
                    <a:pt x="3322" y="679"/>
                  </a:lnTo>
                  <a:lnTo>
                    <a:pt x="3179" y="834"/>
                  </a:lnTo>
                  <a:cubicBezTo>
                    <a:pt x="2846" y="548"/>
                    <a:pt x="2417" y="381"/>
                    <a:pt x="1941" y="381"/>
                  </a:cubicBezTo>
                  <a:cubicBezTo>
                    <a:pt x="869" y="381"/>
                    <a:pt x="0" y="1251"/>
                    <a:pt x="0" y="2322"/>
                  </a:cubicBezTo>
                  <a:cubicBezTo>
                    <a:pt x="0" y="3394"/>
                    <a:pt x="869" y="4251"/>
                    <a:pt x="1941" y="4251"/>
                  </a:cubicBezTo>
                  <a:cubicBezTo>
                    <a:pt x="3012" y="4251"/>
                    <a:pt x="3870" y="3394"/>
                    <a:pt x="3870" y="2322"/>
                  </a:cubicBezTo>
                  <a:cubicBezTo>
                    <a:pt x="3870" y="1858"/>
                    <a:pt x="3715" y="1429"/>
                    <a:pt x="3429" y="1084"/>
                  </a:cubicBezTo>
                  <a:lnTo>
                    <a:pt x="3572" y="941"/>
                  </a:lnTo>
                  <a:lnTo>
                    <a:pt x="4084" y="941"/>
                  </a:lnTo>
                  <a:cubicBezTo>
                    <a:pt x="4191" y="941"/>
                    <a:pt x="4262" y="858"/>
                    <a:pt x="4262" y="751"/>
                  </a:cubicBezTo>
                  <a:cubicBezTo>
                    <a:pt x="4262" y="655"/>
                    <a:pt x="4191" y="584"/>
                    <a:pt x="4084" y="584"/>
                  </a:cubicBezTo>
                  <a:lnTo>
                    <a:pt x="3929" y="584"/>
                  </a:lnTo>
                  <a:lnTo>
                    <a:pt x="4203" y="310"/>
                  </a:lnTo>
                  <a:cubicBezTo>
                    <a:pt x="4274" y="239"/>
                    <a:pt x="4274" y="120"/>
                    <a:pt x="4203" y="60"/>
                  </a:cubicBezTo>
                  <a:cubicBezTo>
                    <a:pt x="4167" y="24"/>
                    <a:pt x="4120" y="6"/>
                    <a:pt x="4073" y="6"/>
                  </a:cubicBezTo>
                  <a:cubicBezTo>
                    <a:pt x="4027" y="6"/>
                    <a:pt x="3983" y="24"/>
                    <a:pt x="3953" y="60"/>
                  </a:cubicBezTo>
                  <a:lnTo>
                    <a:pt x="3679" y="322"/>
                  </a:lnTo>
                  <a:lnTo>
                    <a:pt x="3679" y="179"/>
                  </a:lnTo>
                  <a:cubicBezTo>
                    <a:pt x="3679" y="72"/>
                    <a:pt x="3608" y="0"/>
                    <a:pt x="3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14296;p88">
            <a:extLst>
              <a:ext uri="{FF2B5EF4-FFF2-40B4-BE49-F238E27FC236}">
                <a16:creationId xmlns:a16="http://schemas.microsoft.com/office/drawing/2014/main" id="{D9E75D8F-F2D7-A009-D605-5AC12E74C158}"/>
              </a:ext>
            </a:extLst>
          </p:cNvPr>
          <p:cNvGrpSpPr/>
          <p:nvPr/>
        </p:nvGrpSpPr>
        <p:grpSpPr>
          <a:xfrm>
            <a:off x="3182300" y="5997093"/>
            <a:ext cx="695082" cy="542654"/>
            <a:chOff x="6639652" y="4323777"/>
            <a:chExt cx="426315" cy="332826"/>
          </a:xfrm>
          <a:solidFill>
            <a:srgbClr val="8E1438"/>
          </a:solidFill>
        </p:grpSpPr>
        <p:sp>
          <p:nvSpPr>
            <p:cNvPr id="887" name="Google Shape;14297;p88">
              <a:extLst>
                <a:ext uri="{FF2B5EF4-FFF2-40B4-BE49-F238E27FC236}">
                  <a16:creationId xmlns:a16="http://schemas.microsoft.com/office/drawing/2014/main" id="{F2006078-4D10-90CE-6ECF-880C133C3CA5}"/>
                </a:ext>
              </a:extLst>
            </p:cNvPr>
            <p:cNvSpPr/>
            <p:nvPr/>
          </p:nvSpPr>
          <p:spPr>
            <a:xfrm>
              <a:off x="6639652" y="4323777"/>
              <a:ext cx="426315" cy="332826"/>
            </a:xfrm>
            <a:custGeom>
              <a:avLst/>
              <a:gdLst/>
              <a:ahLst/>
              <a:cxnLst/>
              <a:rect l="l" t="t" r="r" b="b"/>
              <a:pathLst>
                <a:path w="10967" h="8562" extrusionOk="0">
                  <a:moveTo>
                    <a:pt x="10585" y="382"/>
                  </a:moveTo>
                  <a:lnTo>
                    <a:pt x="10609" y="727"/>
                  </a:lnTo>
                  <a:lnTo>
                    <a:pt x="9335" y="727"/>
                  </a:lnTo>
                  <a:cubicBezTo>
                    <a:pt x="9252" y="727"/>
                    <a:pt x="9156" y="799"/>
                    <a:pt x="9156" y="906"/>
                  </a:cubicBezTo>
                  <a:cubicBezTo>
                    <a:pt x="9156" y="989"/>
                    <a:pt x="9240" y="1084"/>
                    <a:pt x="9335" y="1084"/>
                  </a:cubicBezTo>
                  <a:lnTo>
                    <a:pt x="10323" y="1084"/>
                  </a:lnTo>
                  <a:lnTo>
                    <a:pt x="10323" y="6168"/>
                  </a:lnTo>
                  <a:lnTo>
                    <a:pt x="4442" y="6168"/>
                  </a:lnTo>
                  <a:lnTo>
                    <a:pt x="4442" y="6002"/>
                  </a:lnTo>
                  <a:cubicBezTo>
                    <a:pt x="4442" y="5918"/>
                    <a:pt x="4370" y="5823"/>
                    <a:pt x="4263" y="5823"/>
                  </a:cubicBezTo>
                  <a:lnTo>
                    <a:pt x="3977" y="5823"/>
                  </a:lnTo>
                  <a:cubicBezTo>
                    <a:pt x="3953" y="5728"/>
                    <a:pt x="3906" y="5621"/>
                    <a:pt x="3846" y="5513"/>
                  </a:cubicBezTo>
                  <a:lnTo>
                    <a:pt x="4037" y="5323"/>
                  </a:lnTo>
                  <a:cubicBezTo>
                    <a:pt x="4108" y="5252"/>
                    <a:pt x="4108" y="5144"/>
                    <a:pt x="4037" y="5085"/>
                  </a:cubicBezTo>
                  <a:lnTo>
                    <a:pt x="3513" y="4561"/>
                  </a:lnTo>
                  <a:cubicBezTo>
                    <a:pt x="3489" y="4537"/>
                    <a:pt x="3441" y="4513"/>
                    <a:pt x="3394" y="4513"/>
                  </a:cubicBezTo>
                  <a:cubicBezTo>
                    <a:pt x="3358" y="4513"/>
                    <a:pt x="3311" y="4537"/>
                    <a:pt x="3275" y="4561"/>
                  </a:cubicBezTo>
                  <a:lnTo>
                    <a:pt x="3084" y="4751"/>
                  </a:lnTo>
                  <a:cubicBezTo>
                    <a:pt x="2977" y="4692"/>
                    <a:pt x="2882" y="4668"/>
                    <a:pt x="2775" y="4621"/>
                  </a:cubicBezTo>
                  <a:lnTo>
                    <a:pt x="2775" y="4335"/>
                  </a:lnTo>
                  <a:cubicBezTo>
                    <a:pt x="2775" y="4251"/>
                    <a:pt x="2703" y="4156"/>
                    <a:pt x="2596" y="4156"/>
                  </a:cubicBezTo>
                  <a:lnTo>
                    <a:pt x="2168" y="4156"/>
                  </a:lnTo>
                  <a:lnTo>
                    <a:pt x="2168" y="1084"/>
                  </a:lnTo>
                  <a:lnTo>
                    <a:pt x="8728" y="1084"/>
                  </a:lnTo>
                  <a:cubicBezTo>
                    <a:pt x="8811" y="1084"/>
                    <a:pt x="8906" y="1001"/>
                    <a:pt x="8906" y="894"/>
                  </a:cubicBezTo>
                  <a:cubicBezTo>
                    <a:pt x="8906" y="799"/>
                    <a:pt x="8835" y="715"/>
                    <a:pt x="8728" y="715"/>
                  </a:cubicBezTo>
                  <a:lnTo>
                    <a:pt x="1882" y="715"/>
                  </a:lnTo>
                  <a:lnTo>
                    <a:pt x="1882" y="382"/>
                  </a:lnTo>
                  <a:close/>
                  <a:moveTo>
                    <a:pt x="10609" y="6502"/>
                  </a:moveTo>
                  <a:lnTo>
                    <a:pt x="10609" y="6835"/>
                  </a:lnTo>
                  <a:lnTo>
                    <a:pt x="4394" y="6835"/>
                  </a:lnTo>
                  <a:cubicBezTo>
                    <a:pt x="4430" y="6811"/>
                    <a:pt x="4442" y="6764"/>
                    <a:pt x="4442" y="6716"/>
                  </a:cubicBezTo>
                  <a:lnTo>
                    <a:pt x="4442" y="6526"/>
                  </a:lnTo>
                  <a:lnTo>
                    <a:pt x="10490" y="6526"/>
                  </a:lnTo>
                  <a:cubicBezTo>
                    <a:pt x="10526" y="6526"/>
                    <a:pt x="10561" y="6514"/>
                    <a:pt x="10585" y="6502"/>
                  </a:cubicBezTo>
                  <a:close/>
                  <a:moveTo>
                    <a:pt x="2453" y="4501"/>
                  </a:moveTo>
                  <a:lnTo>
                    <a:pt x="2453" y="4740"/>
                  </a:lnTo>
                  <a:cubicBezTo>
                    <a:pt x="2453" y="4811"/>
                    <a:pt x="2513" y="4894"/>
                    <a:pt x="2584" y="4906"/>
                  </a:cubicBezTo>
                  <a:cubicBezTo>
                    <a:pt x="2751" y="4930"/>
                    <a:pt x="2894" y="5013"/>
                    <a:pt x="3049" y="5097"/>
                  </a:cubicBezTo>
                  <a:cubicBezTo>
                    <a:pt x="3078" y="5117"/>
                    <a:pt x="3110" y="5126"/>
                    <a:pt x="3141" y="5126"/>
                  </a:cubicBezTo>
                  <a:cubicBezTo>
                    <a:pt x="3183" y="5126"/>
                    <a:pt x="3223" y="5108"/>
                    <a:pt x="3251" y="5073"/>
                  </a:cubicBezTo>
                  <a:lnTo>
                    <a:pt x="3430" y="4894"/>
                  </a:lnTo>
                  <a:lnTo>
                    <a:pt x="3715" y="5168"/>
                  </a:lnTo>
                  <a:lnTo>
                    <a:pt x="3537" y="5347"/>
                  </a:lnTo>
                  <a:cubicBezTo>
                    <a:pt x="3477" y="5406"/>
                    <a:pt x="3477" y="5502"/>
                    <a:pt x="3501" y="5561"/>
                  </a:cubicBezTo>
                  <a:cubicBezTo>
                    <a:pt x="3596" y="5704"/>
                    <a:pt x="3656" y="5859"/>
                    <a:pt x="3703" y="6025"/>
                  </a:cubicBezTo>
                  <a:cubicBezTo>
                    <a:pt x="3715" y="6097"/>
                    <a:pt x="3787" y="6156"/>
                    <a:pt x="3858" y="6156"/>
                  </a:cubicBezTo>
                  <a:lnTo>
                    <a:pt x="4096" y="6156"/>
                  </a:lnTo>
                  <a:lnTo>
                    <a:pt x="4096" y="6561"/>
                  </a:lnTo>
                  <a:lnTo>
                    <a:pt x="3858" y="6561"/>
                  </a:lnTo>
                  <a:cubicBezTo>
                    <a:pt x="3787" y="6561"/>
                    <a:pt x="3715" y="6621"/>
                    <a:pt x="3703" y="6692"/>
                  </a:cubicBezTo>
                  <a:cubicBezTo>
                    <a:pt x="3656" y="6859"/>
                    <a:pt x="3596" y="7002"/>
                    <a:pt x="3501" y="7157"/>
                  </a:cubicBezTo>
                  <a:cubicBezTo>
                    <a:pt x="3465" y="7228"/>
                    <a:pt x="3477" y="7311"/>
                    <a:pt x="3537" y="7359"/>
                  </a:cubicBezTo>
                  <a:lnTo>
                    <a:pt x="3715" y="7538"/>
                  </a:lnTo>
                  <a:lnTo>
                    <a:pt x="3430" y="7823"/>
                  </a:lnTo>
                  <a:lnTo>
                    <a:pt x="3251" y="7645"/>
                  </a:lnTo>
                  <a:cubicBezTo>
                    <a:pt x="3215" y="7608"/>
                    <a:pt x="3169" y="7594"/>
                    <a:pt x="3126" y="7594"/>
                  </a:cubicBezTo>
                  <a:cubicBezTo>
                    <a:pt x="3098" y="7594"/>
                    <a:pt x="3072" y="7600"/>
                    <a:pt x="3049" y="7609"/>
                  </a:cubicBezTo>
                  <a:cubicBezTo>
                    <a:pt x="2894" y="7704"/>
                    <a:pt x="2751" y="7764"/>
                    <a:pt x="2584" y="7799"/>
                  </a:cubicBezTo>
                  <a:cubicBezTo>
                    <a:pt x="2513" y="7823"/>
                    <a:pt x="2453" y="7895"/>
                    <a:pt x="2453" y="7966"/>
                  </a:cubicBezTo>
                  <a:lnTo>
                    <a:pt x="2453" y="8204"/>
                  </a:lnTo>
                  <a:lnTo>
                    <a:pt x="2048" y="8204"/>
                  </a:lnTo>
                  <a:lnTo>
                    <a:pt x="2048" y="7966"/>
                  </a:lnTo>
                  <a:cubicBezTo>
                    <a:pt x="2048" y="7895"/>
                    <a:pt x="1989" y="7823"/>
                    <a:pt x="1917" y="7799"/>
                  </a:cubicBezTo>
                  <a:cubicBezTo>
                    <a:pt x="1751" y="7764"/>
                    <a:pt x="1596" y="7704"/>
                    <a:pt x="1453" y="7609"/>
                  </a:cubicBezTo>
                  <a:cubicBezTo>
                    <a:pt x="1426" y="7596"/>
                    <a:pt x="1396" y="7589"/>
                    <a:pt x="1366" y="7589"/>
                  </a:cubicBezTo>
                  <a:cubicBezTo>
                    <a:pt x="1317" y="7589"/>
                    <a:pt x="1269" y="7607"/>
                    <a:pt x="1239" y="7645"/>
                  </a:cubicBezTo>
                  <a:lnTo>
                    <a:pt x="1060" y="7823"/>
                  </a:lnTo>
                  <a:lnTo>
                    <a:pt x="786" y="7538"/>
                  </a:lnTo>
                  <a:lnTo>
                    <a:pt x="965" y="7359"/>
                  </a:lnTo>
                  <a:cubicBezTo>
                    <a:pt x="1025" y="7299"/>
                    <a:pt x="1025" y="7216"/>
                    <a:pt x="989" y="7157"/>
                  </a:cubicBezTo>
                  <a:cubicBezTo>
                    <a:pt x="905" y="7002"/>
                    <a:pt x="846" y="6859"/>
                    <a:pt x="798" y="6692"/>
                  </a:cubicBezTo>
                  <a:cubicBezTo>
                    <a:pt x="786" y="6621"/>
                    <a:pt x="703" y="6561"/>
                    <a:pt x="632" y="6561"/>
                  </a:cubicBezTo>
                  <a:lnTo>
                    <a:pt x="393" y="6561"/>
                  </a:lnTo>
                  <a:lnTo>
                    <a:pt x="393" y="6156"/>
                  </a:lnTo>
                  <a:lnTo>
                    <a:pt x="632" y="6156"/>
                  </a:lnTo>
                  <a:cubicBezTo>
                    <a:pt x="703" y="6156"/>
                    <a:pt x="786" y="6097"/>
                    <a:pt x="798" y="6025"/>
                  </a:cubicBezTo>
                  <a:cubicBezTo>
                    <a:pt x="822" y="5859"/>
                    <a:pt x="905" y="5704"/>
                    <a:pt x="989" y="5561"/>
                  </a:cubicBezTo>
                  <a:cubicBezTo>
                    <a:pt x="1036" y="5490"/>
                    <a:pt x="1025" y="5394"/>
                    <a:pt x="965" y="5347"/>
                  </a:cubicBezTo>
                  <a:lnTo>
                    <a:pt x="786" y="5168"/>
                  </a:lnTo>
                  <a:lnTo>
                    <a:pt x="1060" y="4894"/>
                  </a:lnTo>
                  <a:lnTo>
                    <a:pt x="1239" y="5073"/>
                  </a:lnTo>
                  <a:cubicBezTo>
                    <a:pt x="1272" y="5106"/>
                    <a:pt x="1317" y="5121"/>
                    <a:pt x="1361" y="5121"/>
                  </a:cubicBezTo>
                  <a:cubicBezTo>
                    <a:pt x="1394" y="5121"/>
                    <a:pt x="1427" y="5112"/>
                    <a:pt x="1453" y="5097"/>
                  </a:cubicBezTo>
                  <a:cubicBezTo>
                    <a:pt x="1596" y="5013"/>
                    <a:pt x="1751" y="4954"/>
                    <a:pt x="1917" y="4906"/>
                  </a:cubicBezTo>
                  <a:cubicBezTo>
                    <a:pt x="1989" y="4894"/>
                    <a:pt x="2048" y="4811"/>
                    <a:pt x="2048" y="4740"/>
                  </a:cubicBezTo>
                  <a:lnTo>
                    <a:pt x="2048" y="4501"/>
                  </a:lnTo>
                  <a:close/>
                  <a:moveTo>
                    <a:pt x="1715" y="1"/>
                  </a:moveTo>
                  <a:cubicBezTo>
                    <a:pt x="1632" y="1"/>
                    <a:pt x="1536" y="84"/>
                    <a:pt x="1536" y="191"/>
                  </a:cubicBezTo>
                  <a:lnTo>
                    <a:pt x="1536" y="882"/>
                  </a:lnTo>
                  <a:cubicBezTo>
                    <a:pt x="1536" y="977"/>
                    <a:pt x="1608" y="1061"/>
                    <a:pt x="1715" y="1061"/>
                  </a:cubicBezTo>
                  <a:lnTo>
                    <a:pt x="1822" y="1061"/>
                  </a:lnTo>
                  <a:lnTo>
                    <a:pt x="1822" y="4144"/>
                  </a:lnTo>
                  <a:cubicBezTo>
                    <a:pt x="1751" y="4156"/>
                    <a:pt x="1679" y="4240"/>
                    <a:pt x="1679" y="4311"/>
                  </a:cubicBezTo>
                  <a:lnTo>
                    <a:pt x="1679" y="4597"/>
                  </a:lnTo>
                  <a:cubicBezTo>
                    <a:pt x="1572" y="4621"/>
                    <a:pt x="1465" y="4668"/>
                    <a:pt x="1358" y="4728"/>
                  </a:cubicBezTo>
                  <a:lnTo>
                    <a:pt x="1167" y="4537"/>
                  </a:lnTo>
                  <a:cubicBezTo>
                    <a:pt x="1144" y="4501"/>
                    <a:pt x="1096" y="4490"/>
                    <a:pt x="1048" y="4490"/>
                  </a:cubicBezTo>
                  <a:cubicBezTo>
                    <a:pt x="1001" y="4490"/>
                    <a:pt x="965" y="4501"/>
                    <a:pt x="929" y="4537"/>
                  </a:cubicBezTo>
                  <a:lnTo>
                    <a:pt x="405" y="5049"/>
                  </a:lnTo>
                  <a:cubicBezTo>
                    <a:pt x="334" y="5132"/>
                    <a:pt x="334" y="5228"/>
                    <a:pt x="405" y="5287"/>
                  </a:cubicBezTo>
                  <a:lnTo>
                    <a:pt x="608" y="5490"/>
                  </a:lnTo>
                  <a:cubicBezTo>
                    <a:pt x="548" y="5585"/>
                    <a:pt x="513" y="5692"/>
                    <a:pt x="465" y="5799"/>
                  </a:cubicBezTo>
                  <a:lnTo>
                    <a:pt x="191" y="5799"/>
                  </a:lnTo>
                  <a:cubicBezTo>
                    <a:pt x="96" y="5799"/>
                    <a:pt x="1" y="5871"/>
                    <a:pt x="1" y="5978"/>
                  </a:cubicBezTo>
                  <a:lnTo>
                    <a:pt x="1" y="6716"/>
                  </a:lnTo>
                  <a:cubicBezTo>
                    <a:pt x="1" y="6811"/>
                    <a:pt x="84" y="6895"/>
                    <a:pt x="191" y="6895"/>
                  </a:cubicBezTo>
                  <a:lnTo>
                    <a:pt x="465" y="6895"/>
                  </a:lnTo>
                  <a:cubicBezTo>
                    <a:pt x="501" y="7002"/>
                    <a:pt x="548" y="7109"/>
                    <a:pt x="608" y="7216"/>
                  </a:cubicBezTo>
                  <a:lnTo>
                    <a:pt x="405" y="7407"/>
                  </a:lnTo>
                  <a:cubicBezTo>
                    <a:pt x="334" y="7478"/>
                    <a:pt x="334" y="7585"/>
                    <a:pt x="405" y="7645"/>
                  </a:cubicBezTo>
                  <a:lnTo>
                    <a:pt x="929" y="8169"/>
                  </a:lnTo>
                  <a:cubicBezTo>
                    <a:pt x="965" y="8204"/>
                    <a:pt x="1010" y="8222"/>
                    <a:pt x="1053" y="8222"/>
                  </a:cubicBezTo>
                  <a:cubicBezTo>
                    <a:pt x="1096" y="8222"/>
                    <a:pt x="1138" y="8204"/>
                    <a:pt x="1167" y="8169"/>
                  </a:cubicBezTo>
                  <a:lnTo>
                    <a:pt x="1358" y="7966"/>
                  </a:lnTo>
                  <a:cubicBezTo>
                    <a:pt x="1465" y="8026"/>
                    <a:pt x="1572" y="8061"/>
                    <a:pt x="1679" y="8109"/>
                  </a:cubicBezTo>
                  <a:lnTo>
                    <a:pt x="1679" y="8383"/>
                  </a:lnTo>
                  <a:cubicBezTo>
                    <a:pt x="1679" y="8478"/>
                    <a:pt x="1751" y="8561"/>
                    <a:pt x="1858" y="8561"/>
                  </a:cubicBezTo>
                  <a:lnTo>
                    <a:pt x="2596" y="8561"/>
                  </a:lnTo>
                  <a:cubicBezTo>
                    <a:pt x="2679" y="8561"/>
                    <a:pt x="2775" y="8490"/>
                    <a:pt x="2775" y="8383"/>
                  </a:cubicBezTo>
                  <a:lnTo>
                    <a:pt x="2775" y="8109"/>
                  </a:lnTo>
                  <a:cubicBezTo>
                    <a:pt x="2882" y="8073"/>
                    <a:pt x="2989" y="8026"/>
                    <a:pt x="3084" y="7966"/>
                  </a:cubicBezTo>
                  <a:lnTo>
                    <a:pt x="3275" y="8169"/>
                  </a:lnTo>
                  <a:cubicBezTo>
                    <a:pt x="3316" y="8204"/>
                    <a:pt x="3364" y="8222"/>
                    <a:pt x="3407" y="8222"/>
                  </a:cubicBezTo>
                  <a:cubicBezTo>
                    <a:pt x="3450" y="8222"/>
                    <a:pt x="3489" y="8204"/>
                    <a:pt x="3513" y="8169"/>
                  </a:cubicBezTo>
                  <a:lnTo>
                    <a:pt x="4037" y="7645"/>
                  </a:lnTo>
                  <a:cubicBezTo>
                    <a:pt x="4108" y="7573"/>
                    <a:pt x="4108" y="7466"/>
                    <a:pt x="4037" y="7407"/>
                  </a:cubicBezTo>
                  <a:lnTo>
                    <a:pt x="3846" y="7216"/>
                  </a:lnTo>
                  <a:cubicBezTo>
                    <a:pt x="3846" y="7192"/>
                    <a:pt x="3858" y="7192"/>
                    <a:pt x="3858" y="7180"/>
                  </a:cubicBezTo>
                  <a:lnTo>
                    <a:pt x="10764" y="7180"/>
                  </a:lnTo>
                  <a:cubicBezTo>
                    <a:pt x="10859" y="7180"/>
                    <a:pt x="10942" y="7109"/>
                    <a:pt x="10942" y="7002"/>
                  </a:cubicBezTo>
                  <a:lnTo>
                    <a:pt x="10942" y="6299"/>
                  </a:lnTo>
                  <a:cubicBezTo>
                    <a:pt x="10942" y="6216"/>
                    <a:pt x="10871" y="6121"/>
                    <a:pt x="10764" y="6121"/>
                  </a:cubicBezTo>
                  <a:lnTo>
                    <a:pt x="10657" y="6121"/>
                  </a:lnTo>
                  <a:lnTo>
                    <a:pt x="10657" y="1037"/>
                  </a:lnTo>
                  <a:lnTo>
                    <a:pt x="10788" y="1037"/>
                  </a:lnTo>
                  <a:lnTo>
                    <a:pt x="10788" y="1061"/>
                  </a:lnTo>
                  <a:cubicBezTo>
                    <a:pt x="10871" y="1061"/>
                    <a:pt x="10966" y="989"/>
                    <a:pt x="10966" y="882"/>
                  </a:cubicBezTo>
                  <a:lnTo>
                    <a:pt x="10966" y="191"/>
                  </a:lnTo>
                  <a:cubicBezTo>
                    <a:pt x="10966" y="96"/>
                    <a:pt x="10883" y="1"/>
                    <a:pt x="107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14298;p88">
              <a:extLst>
                <a:ext uri="{FF2B5EF4-FFF2-40B4-BE49-F238E27FC236}">
                  <a16:creationId xmlns:a16="http://schemas.microsoft.com/office/drawing/2014/main" id="{F07017F4-00DE-6D7A-CA06-243D670D4E5A}"/>
                </a:ext>
              </a:extLst>
            </p:cNvPr>
            <p:cNvSpPr/>
            <p:nvPr/>
          </p:nvSpPr>
          <p:spPr>
            <a:xfrm>
              <a:off x="6830793" y="4458937"/>
              <a:ext cx="41244" cy="85675"/>
            </a:xfrm>
            <a:custGeom>
              <a:avLst/>
              <a:gdLst/>
              <a:ahLst/>
              <a:cxnLst/>
              <a:rect l="l" t="t" r="r" b="b"/>
              <a:pathLst>
                <a:path w="1061" h="2204" extrusionOk="0">
                  <a:moveTo>
                    <a:pt x="715" y="358"/>
                  </a:moveTo>
                  <a:lnTo>
                    <a:pt x="715" y="1858"/>
                  </a:lnTo>
                  <a:lnTo>
                    <a:pt x="370" y="1858"/>
                  </a:lnTo>
                  <a:lnTo>
                    <a:pt x="370" y="358"/>
                  </a:lnTo>
                  <a:close/>
                  <a:moveTo>
                    <a:pt x="179" y="1"/>
                  </a:moveTo>
                  <a:cubicBezTo>
                    <a:pt x="96" y="1"/>
                    <a:pt x="1" y="72"/>
                    <a:pt x="1" y="179"/>
                  </a:cubicBezTo>
                  <a:lnTo>
                    <a:pt x="1" y="2025"/>
                  </a:lnTo>
                  <a:cubicBezTo>
                    <a:pt x="1" y="2108"/>
                    <a:pt x="72" y="2203"/>
                    <a:pt x="179" y="2203"/>
                  </a:cubicBezTo>
                  <a:lnTo>
                    <a:pt x="882" y="2203"/>
                  </a:lnTo>
                  <a:cubicBezTo>
                    <a:pt x="965" y="2203"/>
                    <a:pt x="1061" y="2132"/>
                    <a:pt x="1061" y="2025"/>
                  </a:cubicBezTo>
                  <a:lnTo>
                    <a:pt x="1061" y="179"/>
                  </a:lnTo>
                  <a:cubicBezTo>
                    <a:pt x="1061" y="84"/>
                    <a:pt x="989" y="1"/>
                    <a:pt x="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14299;p88">
              <a:extLst>
                <a:ext uri="{FF2B5EF4-FFF2-40B4-BE49-F238E27FC236}">
                  <a16:creationId xmlns:a16="http://schemas.microsoft.com/office/drawing/2014/main" id="{8BD1D6B2-4D6D-272F-5D57-3E32DEF2DA0B}"/>
                </a:ext>
              </a:extLst>
            </p:cNvPr>
            <p:cNvSpPr/>
            <p:nvPr/>
          </p:nvSpPr>
          <p:spPr>
            <a:xfrm>
              <a:off x="6879423" y="4426556"/>
              <a:ext cx="41205" cy="118522"/>
            </a:xfrm>
            <a:custGeom>
              <a:avLst/>
              <a:gdLst/>
              <a:ahLst/>
              <a:cxnLst/>
              <a:rect l="l" t="t" r="r" b="b"/>
              <a:pathLst>
                <a:path w="1060" h="3049" extrusionOk="0">
                  <a:moveTo>
                    <a:pt x="702" y="345"/>
                  </a:moveTo>
                  <a:lnTo>
                    <a:pt x="702" y="2691"/>
                  </a:lnTo>
                  <a:lnTo>
                    <a:pt x="357" y="2691"/>
                  </a:lnTo>
                  <a:lnTo>
                    <a:pt x="357" y="345"/>
                  </a:lnTo>
                  <a:close/>
                  <a:moveTo>
                    <a:pt x="179" y="0"/>
                  </a:moveTo>
                  <a:cubicBezTo>
                    <a:pt x="95" y="0"/>
                    <a:pt x="0" y="72"/>
                    <a:pt x="0" y="179"/>
                  </a:cubicBezTo>
                  <a:lnTo>
                    <a:pt x="0" y="2869"/>
                  </a:lnTo>
                  <a:cubicBezTo>
                    <a:pt x="0" y="2965"/>
                    <a:pt x="71" y="3048"/>
                    <a:pt x="179" y="3048"/>
                  </a:cubicBezTo>
                  <a:lnTo>
                    <a:pt x="881" y="3048"/>
                  </a:lnTo>
                  <a:cubicBezTo>
                    <a:pt x="964" y="3048"/>
                    <a:pt x="1060" y="2977"/>
                    <a:pt x="1060" y="2869"/>
                  </a:cubicBezTo>
                  <a:lnTo>
                    <a:pt x="1060" y="179"/>
                  </a:lnTo>
                  <a:cubicBezTo>
                    <a:pt x="1048" y="72"/>
                    <a:pt x="964" y="0"/>
                    <a:pt x="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14300;p88">
              <a:extLst>
                <a:ext uri="{FF2B5EF4-FFF2-40B4-BE49-F238E27FC236}">
                  <a16:creationId xmlns:a16="http://schemas.microsoft.com/office/drawing/2014/main" id="{2B5F1A46-20A2-0E76-A7FF-9B410E0E1CF2}"/>
                </a:ext>
              </a:extLst>
            </p:cNvPr>
            <p:cNvSpPr/>
            <p:nvPr/>
          </p:nvSpPr>
          <p:spPr>
            <a:xfrm>
              <a:off x="6927549" y="4443194"/>
              <a:ext cx="41205" cy="101418"/>
            </a:xfrm>
            <a:custGeom>
              <a:avLst/>
              <a:gdLst/>
              <a:ahLst/>
              <a:cxnLst/>
              <a:rect l="l" t="t" r="r" b="b"/>
              <a:pathLst>
                <a:path w="1060" h="2609" extrusionOk="0">
                  <a:moveTo>
                    <a:pt x="715" y="358"/>
                  </a:moveTo>
                  <a:lnTo>
                    <a:pt x="715" y="2263"/>
                  </a:lnTo>
                  <a:lnTo>
                    <a:pt x="369" y="2263"/>
                  </a:lnTo>
                  <a:lnTo>
                    <a:pt x="369" y="358"/>
                  </a:lnTo>
                  <a:close/>
                  <a:moveTo>
                    <a:pt x="179" y="1"/>
                  </a:moveTo>
                  <a:cubicBezTo>
                    <a:pt x="84" y="1"/>
                    <a:pt x="0" y="72"/>
                    <a:pt x="0" y="179"/>
                  </a:cubicBezTo>
                  <a:lnTo>
                    <a:pt x="0" y="2430"/>
                  </a:lnTo>
                  <a:cubicBezTo>
                    <a:pt x="0" y="2513"/>
                    <a:pt x="72" y="2608"/>
                    <a:pt x="179" y="2608"/>
                  </a:cubicBezTo>
                  <a:lnTo>
                    <a:pt x="881" y="2608"/>
                  </a:lnTo>
                  <a:cubicBezTo>
                    <a:pt x="965" y="2608"/>
                    <a:pt x="1060" y="2537"/>
                    <a:pt x="1060" y="2430"/>
                  </a:cubicBezTo>
                  <a:lnTo>
                    <a:pt x="1060" y="179"/>
                  </a:lnTo>
                  <a:cubicBezTo>
                    <a:pt x="1060" y="72"/>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14301;p88">
              <a:extLst>
                <a:ext uri="{FF2B5EF4-FFF2-40B4-BE49-F238E27FC236}">
                  <a16:creationId xmlns:a16="http://schemas.microsoft.com/office/drawing/2014/main" id="{AEE99A9F-C7F4-8880-EB9D-DCB66B8AE83D}"/>
                </a:ext>
              </a:extLst>
            </p:cNvPr>
            <p:cNvSpPr/>
            <p:nvPr/>
          </p:nvSpPr>
          <p:spPr>
            <a:xfrm>
              <a:off x="6976141" y="4387645"/>
              <a:ext cx="41244" cy="156967"/>
            </a:xfrm>
            <a:custGeom>
              <a:avLst/>
              <a:gdLst/>
              <a:ahLst/>
              <a:cxnLst/>
              <a:rect l="l" t="t" r="r" b="b"/>
              <a:pathLst>
                <a:path w="1061" h="4038" extrusionOk="0">
                  <a:moveTo>
                    <a:pt x="679" y="358"/>
                  </a:moveTo>
                  <a:lnTo>
                    <a:pt x="679" y="3692"/>
                  </a:lnTo>
                  <a:lnTo>
                    <a:pt x="346" y="3692"/>
                  </a:lnTo>
                  <a:lnTo>
                    <a:pt x="346" y="358"/>
                  </a:lnTo>
                  <a:close/>
                  <a:moveTo>
                    <a:pt x="179" y="1"/>
                  </a:moveTo>
                  <a:cubicBezTo>
                    <a:pt x="72" y="1"/>
                    <a:pt x="0" y="96"/>
                    <a:pt x="0" y="180"/>
                  </a:cubicBezTo>
                  <a:lnTo>
                    <a:pt x="0" y="3859"/>
                  </a:lnTo>
                  <a:cubicBezTo>
                    <a:pt x="0" y="3942"/>
                    <a:pt x="72" y="4037"/>
                    <a:pt x="179" y="4037"/>
                  </a:cubicBezTo>
                  <a:lnTo>
                    <a:pt x="881" y="4037"/>
                  </a:lnTo>
                  <a:cubicBezTo>
                    <a:pt x="965" y="4037"/>
                    <a:pt x="1060" y="3966"/>
                    <a:pt x="1060" y="3859"/>
                  </a:cubicBezTo>
                  <a:lnTo>
                    <a:pt x="1060" y="180"/>
                  </a:lnTo>
                  <a:cubicBezTo>
                    <a:pt x="1060" y="96"/>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14302;p88">
              <a:extLst>
                <a:ext uri="{FF2B5EF4-FFF2-40B4-BE49-F238E27FC236}">
                  <a16:creationId xmlns:a16="http://schemas.microsoft.com/office/drawing/2014/main" id="{83500B88-59E1-07C7-1521-5544D0183E6B}"/>
                </a:ext>
              </a:extLst>
            </p:cNvPr>
            <p:cNvSpPr/>
            <p:nvPr/>
          </p:nvSpPr>
          <p:spPr>
            <a:xfrm>
              <a:off x="6745193" y="4404321"/>
              <a:ext cx="50029" cy="13916"/>
            </a:xfrm>
            <a:custGeom>
              <a:avLst/>
              <a:gdLst/>
              <a:ahLst/>
              <a:cxnLst/>
              <a:rect l="l" t="t" r="r" b="b"/>
              <a:pathLst>
                <a:path w="1287" h="358" extrusionOk="0">
                  <a:moveTo>
                    <a:pt x="179" y="1"/>
                  </a:moveTo>
                  <a:cubicBezTo>
                    <a:pt x="95" y="1"/>
                    <a:pt x="0" y="72"/>
                    <a:pt x="0" y="179"/>
                  </a:cubicBezTo>
                  <a:cubicBezTo>
                    <a:pt x="12" y="274"/>
                    <a:pt x="95" y="358"/>
                    <a:pt x="179" y="358"/>
                  </a:cubicBezTo>
                  <a:lnTo>
                    <a:pt x="1107" y="358"/>
                  </a:lnTo>
                  <a:cubicBezTo>
                    <a:pt x="1191" y="358"/>
                    <a:pt x="1286" y="286"/>
                    <a:pt x="1286" y="179"/>
                  </a:cubicBezTo>
                  <a:cubicBezTo>
                    <a:pt x="1286" y="96"/>
                    <a:pt x="1203" y="1"/>
                    <a:pt x="11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14303;p88">
              <a:extLst>
                <a:ext uri="{FF2B5EF4-FFF2-40B4-BE49-F238E27FC236}">
                  <a16:creationId xmlns:a16="http://schemas.microsoft.com/office/drawing/2014/main" id="{84100A21-4F29-6F72-99E6-65E28B116CAC}"/>
                </a:ext>
              </a:extLst>
            </p:cNvPr>
            <p:cNvSpPr/>
            <p:nvPr/>
          </p:nvSpPr>
          <p:spPr>
            <a:xfrm>
              <a:off x="6745193" y="4426090"/>
              <a:ext cx="69465" cy="13916"/>
            </a:xfrm>
            <a:custGeom>
              <a:avLst/>
              <a:gdLst/>
              <a:ahLst/>
              <a:cxnLst/>
              <a:rect l="l" t="t" r="r" b="b"/>
              <a:pathLst>
                <a:path w="1787" h="358" extrusionOk="0">
                  <a:moveTo>
                    <a:pt x="179" y="0"/>
                  </a:moveTo>
                  <a:cubicBezTo>
                    <a:pt x="95" y="0"/>
                    <a:pt x="0" y="72"/>
                    <a:pt x="0" y="179"/>
                  </a:cubicBezTo>
                  <a:cubicBezTo>
                    <a:pt x="0" y="274"/>
                    <a:pt x="72" y="357"/>
                    <a:pt x="179" y="357"/>
                  </a:cubicBezTo>
                  <a:lnTo>
                    <a:pt x="1608" y="357"/>
                  </a:lnTo>
                  <a:cubicBezTo>
                    <a:pt x="1703" y="357"/>
                    <a:pt x="1786" y="274"/>
                    <a:pt x="1786" y="179"/>
                  </a:cubicBezTo>
                  <a:cubicBezTo>
                    <a:pt x="1786"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14304;p88">
              <a:extLst>
                <a:ext uri="{FF2B5EF4-FFF2-40B4-BE49-F238E27FC236}">
                  <a16:creationId xmlns:a16="http://schemas.microsoft.com/office/drawing/2014/main" id="{0421E995-B452-4CA5-00E7-180FDF58EF8C}"/>
                </a:ext>
              </a:extLst>
            </p:cNvPr>
            <p:cNvSpPr/>
            <p:nvPr/>
          </p:nvSpPr>
          <p:spPr>
            <a:xfrm>
              <a:off x="6745193" y="4447353"/>
              <a:ext cx="69465" cy="13955"/>
            </a:xfrm>
            <a:custGeom>
              <a:avLst/>
              <a:gdLst/>
              <a:ahLst/>
              <a:cxnLst/>
              <a:rect l="l" t="t" r="r" b="b"/>
              <a:pathLst>
                <a:path w="1787" h="359" extrusionOk="0">
                  <a:moveTo>
                    <a:pt x="179" y="1"/>
                  </a:moveTo>
                  <a:cubicBezTo>
                    <a:pt x="95" y="1"/>
                    <a:pt x="0" y="72"/>
                    <a:pt x="0" y="179"/>
                  </a:cubicBezTo>
                  <a:cubicBezTo>
                    <a:pt x="0" y="287"/>
                    <a:pt x="72" y="358"/>
                    <a:pt x="179" y="358"/>
                  </a:cubicBezTo>
                  <a:lnTo>
                    <a:pt x="1608" y="358"/>
                  </a:lnTo>
                  <a:cubicBezTo>
                    <a:pt x="1703" y="358"/>
                    <a:pt x="1786" y="287"/>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14305;p88">
              <a:extLst>
                <a:ext uri="{FF2B5EF4-FFF2-40B4-BE49-F238E27FC236}">
                  <a16:creationId xmlns:a16="http://schemas.microsoft.com/office/drawing/2014/main" id="{31C3D658-9B71-1409-FEDC-1A1EA48FE272}"/>
                </a:ext>
              </a:extLst>
            </p:cNvPr>
            <p:cNvSpPr/>
            <p:nvPr/>
          </p:nvSpPr>
          <p:spPr>
            <a:xfrm>
              <a:off x="6745193" y="4468189"/>
              <a:ext cx="69465" cy="13916"/>
            </a:xfrm>
            <a:custGeom>
              <a:avLst/>
              <a:gdLst/>
              <a:ahLst/>
              <a:cxnLst/>
              <a:rect l="l" t="t" r="r" b="b"/>
              <a:pathLst>
                <a:path w="1787" h="358" extrusionOk="0">
                  <a:moveTo>
                    <a:pt x="179" y="1"/>
                  </a:moveTo>
                  <a:cubicBezTo>
                    <a:pt x="95" y="1"/>
                    <a:pt x="0" y="72"/>
                    <a:pt x="0" y="179"/>
                  </a:cubicBezTo>
                  <a:cubicBezTo>
                    <a:pt x="0" y="263"/>
                    <a:pt x="72" y="358"/>
                    <a:pt x="179" y="358"/>
                  </a:cubicBezTo>
                  <a:lnTo>
                    <a:pt x="1608" y="358"/>
                  </a:lnTo>
                  <a:cubicBezTo>
                    <a:pt x="1703" y="358"/>
                    <a:pt x="1786" y="286"/>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14306;p88">
              <a:extLst>
                <a:ext uri="{FF2B5EF4-FFF2-40B4-BE49-F238E27FC236}">
                  <a16:creationId xmlns:a16="http://schemas.microsoft.com/office/drawing/2014/main" id="{46496AA1-FD83-4621-24D5-3E422DF2CDE2}"/>
                </a:ext>
              </a:extLst>
            </p:cNvPr>
            <p:cNvSpPr/>
            <p:nvPr/>
          </p:nvSpPr>
          <p:spPr>
            <a:xfrm>
              <a:off x="6684551" y="4528830"/>
              <a:ext cx="83809" cy="83809"/>
            </a:xfrm>
            <a:custGeom>
              <a:avLst/>
              <a:gdLst/>
              <a:ahLst/>
              <a:cxnLst/>
              <a:rect l="l" t="t" r="r" b="b"/>
              <a:pathLst>
                <a:path w="2156" h="2156" extrusionOk="0">
                  <a:moveTo>
                    <a:pt x="1084" y="0"/>
                  </a:moveTo>
                  <a:cubicBezTo>
                    <a:pt x="489" y="0"/>
                    <a:pt x="0" y="489"/>
                    <a:pt x="0" y="1084"/>
                  </a:cubicBezTo>
                  <a:cubicBezTo>
                    <a:pt x="0" y="1322"/>
                    <a:pt x="72" y="1548"/>
                    <a:pt x="227" y="1739"/>
                  </a:cubicBezTo>
                  <a:cubicBezTo>
                    <a:pt x="263" y="1782"/>
                    <a:pt x="313" y="1808"/>
                    <a:pt x="365" y="1808"/>
                  </a:cubicBezTo>
                  <a:cubicBezTo>
                    <a:pt x="398" y="1808"/>
                    <a:pt x="432" y="1798"/>
                    <a:pt x="465" y="1774"/>
                  </a:cubicBezTo>
                  <a:cubicBezTo>
                    <a:pt x="536" y="1715"/>
                    <a:pt x="548" y="1608"/>
                    <a:pt x="489" y="1536"/>
                  </a:cubicBezTo>
                  <a:cubicBezTo>
                    <a:pt x="381" y="1405"/>
                    <a:pt x="346" y="1251"/>
                    <a:pt x="346" y="1084"/>
                  </a:cubicBezTo>
                  <a:cubicBezTo>
                    <a:pt x="346" y="679"/>
                    <a:pt x="667" y="358"/>
                    <a:pt x="1072" y="358"/>
                  </a:cubicBezTo>
                  <a:cubicBezTo>
                    <a:pt x="1477" y="358"/>
                    <a:pt x="1798" y="691"/>
                    <a:pt x="1798" y="1084"/>
                  </a:cubicBezTo>
                  <a:cubicBezTo>
                    <a:pt x="1798" y="1322"/>
                    <a:pt x="1679" y="1560"/>
                    <a:pt x="1477" y="1703"/>
                  </a:cubicBezTo>
                  <a:cubicBezTo>
                    <a:pt x="1453" y="1703"/>
                    <a:pt x="1453" y="1715"/>
                    <a:pt x="1441" y="1715"/>
                  </a:cubicBezTo>
                  <a:lnTo>
                    <a:pt x="1429" y="1715"/>
                  </a:lnTo>
                  <a:lnTo>
                    <a:pt x="1417" y="1727"/>
                  </a:lnTo>
                  <a:lnTo>
                    <a:pt x="1394" y="1727"/>
                  </a:lnTo>
                  <a:cubicBezTo>
                    <a:pt x="1382" y="1727"/>
                    <a:pt x="1382" y="1739"/>
                    <a:pt x="1370" y="1739"/>
                  </a:cubicBezTo>
                  <a:cubicBezTo>
                    <a:pt x="1358" y="1739"/>
                    <a:pt x="1358" y="1762"/>
                    <a:pt x="1334" y="1762"/>
                  </a:cubicBezTo>
                  <a:lnTo>
                    <a:pt x="1322" y="1762"/>
                  </a:lnTo>
                  <a:cubicBezTo>
                    <a:pt x="1322" y="1762"/>
                    <a:pt x="1310" y="1762"/>
                    <a:pt x="1310" y="1774"/>
                  </a:cubicBezTo>
                  <a:lnTo>
                    <a:pt x="1298" y="1774"/>
                  </a:lnTo>
                  <a:cubicBezTo>
                    <a:pt x="1274" y="1774"/>
                    <a:pt x="1274" y="1774"/>
                    <a:pt x="1263" y="1786"/>
                  </a:cubicBezTo>
                  <a:cubicBezTo>
                    <a:pt x="1251" y="1786"/>
                    <a:pt x="1251" y="1786"/>
                    <a:pt x="1239" y="1798"/>
                  </a:cubicBezTo>
                  <a:lnTo>
                    <a:pt x="798" y="1798"/>
                  </a:lnTo>
                  <a:cubicBezTo>
                    <a:pt x="786" y="1798"/>
                    <a:pt x="786" y="1798"/>
                    <a:pt x="774" y="1786"/>
                  </a:cubicBezTo>
                  <a:cubicBezTo>
                    <a:pt x="762" y="1786"/>
                    <a:pt x="762" y="1786"/>
                    <a:pt x="739" y="1774"/>
                  </a:cubicBezTo>
                  <a:lnTo>
                    <a:pt x="727" y="1774"/>
                  </a:lnTo>
                  <a:cubicBezTo>
                    <a:pt x="708" y="1766"/>
                    <a:pt x="688" y="1763"/>
                    <a:pt x="668" y="1763"/>
                  </a:cubicBezTo>
                  <a:cubicBezTo>
                    <a:pt x="599" y="1763"/>
                    <a:pt x="528" y="1808"/>
                    <a:pt x="501" y="1882"/>
                  </a:cubicBezTo>
                  <a:cubicBezTo>
                    <a:pt x="477" y="1965"/>
                    <a:pt x="524" y="2072"/>
                    <a:pt x="608" y="2096"/>
                  </a:cubicBezTo>
                  <a:lnTo>
                    <a:pt x="620" y="2096"/>
                  </a:lnTo>
                  <a:cubicBezTo>
                    <a:pt x="643" y="2096"/>
                    <a:pt x="655" y="2120"/>
                    <a:pt x="667" y="2120"/>
                  </a:cubicBezTo>
                  <a:cubicBezTo>
                    <a:pt x="679" y="2120"/>
                    <a:pt x="703" y="2132"/>
                    <a:pt x="715" y="2132"/>
                  </a:cubicBezTo>
                  <a:lnTo>
                    <a:pt x="727" y="2132"/>
                  </a:lnTo>
                  <a:cubicBezTo>
                    <a:pt x="739" y="2132"/>
                    <a:pt x="762" y="2132"/>
                    <a:pt x="762" y="2143"/>
                  </a:cubicBezTo>
                  <a:lnTo>
                    <a:pt x="774" y="2143"/>
                  </a:lnTo>
                  <a:cubicBezTo>
                    <a:pt x="786" y="2143"/>
                    <a:pt x="798" y="2143"/>
                    <a:pt x="822" y="2155"/>
                  </a:cubicBezTo>
                  <a:lnTo>
                    <a:pt x="1132" y="2155"/>
                  </a:lnTo>
                  <a:cubicBezTo>
                    <a:pt x="1143" y="2155"/>
                    <a:pt x="1155" y="2155"/>
                    <a:pt x="1179" y="2143"/>
                  </a:cubicBezTo>
                  <a:lnTo>
                    <a:pt x="1191" y="2143"/>
                  </a:lnTo>
                  <a:cubicBezTo>
                    <a:pt x="1203" y="2143"/>
                    <a:pt x="1215" y="2143"/>
                    <a:pt x="1215" y="2132"/>
                  </a:cubicBezTo>
                  <a:lnTo>
                    <a:pt x="1227" y="2132"/>
                  </a:lnTo>
                  <a:cubicBezTo>
                    <a:pt x="1251" y="2132"/>
                    <a:pt x="1263" y="2120"/>
                    <a:pt x="1274" y="2120"/>
                  </a:cubicBezTo>
                  <a:cubicBezTo>
                    <a:pt x="1286" y="2120"/>
                    <a:pt x="1310" y="2096"/>
                    <a:pt x="1322" y="2096"/>
                  </a:cubicBezTo>
                  <a:lnTo>
                    <a:pt x="1334" y="2096"/>
                  </a:lnTo>
                  <a:cubicBezTo>
                    <a:pt x="1346" y="2096"/>
                    <a:pt x="1346" y="2084"/>
                    <a:pt x="1370" y="2084"/>
                  </a:cubicBezTo>
                  <a:lnTo>
                    <a:pt x="1382" y="2084"/>
                  </a:lnTo>
                  <a:cubicBezTo>
                    <a:pt x="1394" y="2084"/>
                    <a:pt x="1405" y="2072"/>
                    <a:pt x="1429" y="2072"/>
                  </a:cubicBezTo>
                  <a:cubicBezTo>
                    <a:pt x="1441" y="2072"/>
                    <a:pt x="1453" y="2060"/>
                    <a:pt x="1465" y="2060"/>
                  </a:cubicBezTo>
                  <a:lnTo>
                    <a:pt x="1489" y="2060"/>
                  </a:lnTo>
                  <a:cubicBezTo>
                    <a:pt x="1501" y="2060"/>
                    <a:pt x="1501" y="2036"/>
                    <a:pt x="1513" y="2036"/>
                  </a:cubicBezTo>
                  <a:lnTo>
                    <a:pt x="1524" y="2036"/>
                  </a:lnTo>
                  <a:cubicBezTo>
                    <a:pt x="1548" y="2024"/>
                    <a:pt x="1560" y="2024"/>
                    <a:pt x="1572" y="2013"/>
                  </a:cubicBezTo>
                  <a:cubicBezTo>
                    <a:pt x="1870" y="1798"/>
                    <a:pt x="2048" y="1477"/>
                    <a:pt x="2048" y="1120"/>
                  </a:cubicBezTo>
                  <a:cubicBezTo>
                    <a:pt x="2156" y="477"/>
                    <a:pt x="1679" y="0"/>
                    <a:pt x="1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14307;p88">
            <a:extLst>
              <a:ext uri="{FF2B5EF4-FFF2-40B4-BE49-F238E27FC236}">
                <a16:creationId xmlns:a16="http://schemas.microsoft.com/office/drawing/2014/main" id="{4BECFA88-61DF-C9AA-B4AA-76EE1315E46D}"/>
              </a:ext>
            </a:extLst>
          </p:cNvPr>
          <p:cNvGrpSpPr/>
          <p:nvPr/>
        </p:nvGrpSpPr>
        <p:grpSpPr>
          <a:xfrm>
            <a:off x="1164073" y="5954473"/>
            <a:ext cx="468385" cy="532007"/>
            <a:chOff x="5357662" y="4297637"/>
            <a:chExt cx="287275" cy="326296"/>
          </a:xfrm>
          <a:solidFill>
            <a:srgbClr val="8E1438"/>
          </a:solidFill>
        </p:grpSpPr>
        <p:sp>
          <p:nvSpPr>
            <p:cNvPr id="898" name="Google Shape;14308;p88">
              <a:extLst>
                <a:ext uri="{FF2B5EF4-FFF2-40B4-BE49-F238E27FC236}">
                  <a16:creationId xmlns:a16="http://schemas.microsoft.com/office/drawing/2014/main" id="{2867D82D-408A-D001-DFE9-DC47C2A2B32D}"/>
                </a:ext>
              </a:extLst>
            </p:cNvPr>
            <p:cNvSpPr/>
            <p:nvPr/>
          </p:nvSpPr>
          <p:spPr>
            <a:xfrm>
              <a:off x="5357662" y="4385545"/>
              <a:ext cx="287275" cy="238388"/>
            </a:xfrm>
            <a:custGeom>
              <a:avLst/>
              <a:gdLst/>
              <a:ahLst/>
              <a:cxnLst/>
              <a:rect l="l" t="t" r="r" b="b"/>
              <a:pathLst>
                <a:path w="9026" h="7490" extrusionOk="0">
                  <a:moveTo>
                    <a:pt x="2906" y="5573"/>
                  </a:moveTo>
                  <a:lnTo>
                    <a:pt x="2906" y="7144"/>
                  </a:lnTo>
                  <a:lnTo>
                    <a:pt x="322" y="7144"/>
                  </a:lnTo>
                  <a:lnTo>
                    <a:pt x="322" y="5573"/>
                  </a:lnTo>
                  <a:close/>
                  <a:moveTo>
                    <a:pt x="5799" y="3037"/>
                  </a:moveTo>
                  <a:lnTo>
                    <a:pt x="5799" y="7144"/>
                  </a:lnTo>
                  <a:lnTo>
                    <a:pt x="3227" y="7144"/>
                  </a:lnTo>
                  <a:lnTo>
                    <a:pt x="3227" y="5406"/>
                  </a:lnTo>
                  <a:lnTo>
                    <a:pt x="3227" y="3037"/>
                  </a:lnTo>
                  <a:close/>
                  <a:moveTo>
                    <a:pt x="5966" y="1"/>
                  </a:moveTo>
                  <a:cubicBezTo>
                    <a:pt x="5882" y="1"/>
                    <a:pt x="5799" y="72"/>
                    <a:pt x="5799" y="167"/>
                  </a:cubicBezTo>
                  <a:lnTo>
                    <a:pt x="5799" y="2727"/>
                  </a:lnTo>
                  <a:lnTo>
                    <a:pt x="3061" y="2727"/>
                  </a:lnTo>
                  <a:cubicBezTo>
                    <a:pt x="2977" y="2727"/>
                    <a:pt x="2906" y="2799"/>
                    <a:pt x="2906" y="2894"/>
                  </a:cubicBezTo>
                  <a:lnTo>
                    <a:pt x="2906" y="5251"/>
                  </a:lnTo>
                  <a:lnTo>
                    <a:pt x="156" y="5251"/>
                  </a:lnTo>
                  <a:cubicBezTo>
                    <a:pt x="72" y="5251"/>
                    <a:pt x="1" y="5335"/>
                    <a:pt x="1" y="5418"/>
                  </a:cubicBezTo>
                  <a:lnTo>
                    <a:pt x="1" y="7323"/>
                  </a:lnTo>
                  <a:cubicBezTo>
                    <a:pt x="1" y="7418"/>
                    <a:pt x="72" y="7490"/>
                    <a:pt x="156" y="7490"/>
                  </a:cubicBezTo>
                  <a:lnTo>
                    <a:pt x="8871" y="7490"/>
                  </a:lnTo>
                  <a:cubicBezTo>
                    <a:pt x="8954" y="7490"/>
                    <a:pt x="9026" y="7418"/>
                    <a:pt x="9026" y="7323"/>
                  </a:cubicBezTo>
                  <a:lnTo>
                    <a:pt x="9026" y="1417"/>
                  </a:lnTo>
                  <a:cubicBezTo>
                    <a:pt x="9026" y="1322"/>
                    <a:pt x="8954" y="1251"/>
                    <a:pt x="8871" y="1251"/>
                  </a:cubicBezTo>
                  <a:cubicBezTo>
                    <a:pt x="8776" y="1251"/>
                    <a:pt x="8704" y="1322"/>
                    <a:pt x="8704" y="1417"/>
                  </a:cubicBezTo>
                  <a:lnTo>
                    <a:pt x="8704" y="7144"/>
                  </a:lnTo>
                  <a:lnTo>
                    <a:pt x="6132" y="7144"/>
                  </a:lnTo>
                  <a:lnTo>
                    <a:pt x="6132" y="2870"/>
                  </a:lnTo>
                  <a:lnTo>
                    <a:pt x="6132" y="310"/>
                  </a:lnTo>
                  <a:lnTo>
                    <a:pt x="8704" y="310"/>
                  </a:lnTo>
                  <a:lnTo>
                    <a:pt x="8704" y="763"/>
                  </a:lnTo>
                  <a:cubicBezTo>
                    <a:pt x="8704" y="846"/>
                    <a:pt x="8776" y="929"/>
                    <a:pt x="8871" y="929"/>
                  </a:cubicBezTo>
                  <a:cubicBezTo>
                    <a:pt x="8954" y="929"/>
                    <a:pt x="9026" y="846"/>
                    <a:pt x="9026" y="763"/>
                  </a:cubicBezTo>
                  <a:lnTo>
                    <a:pt x="9026" y="167"/>
                  </a:lnTo>
                  <a:cubicBezTo>
                    <a:pt x="9026" y="72"/>
                    <a:pt x="8954" y="1"/>
                    <a:pt x="88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14309;p88">
              <a:extLst>
                <a:ext uri="{FF2B5EF4-FFF2-40B4-BE49-F238E27FC236}">
                  <a16:creationId xmlns:a16="http://schemas.microsoft.com/office/drawing/2014/main" id="{677FC518-68FB-D254-E3EE-0EE90157C706}"/>
                </a:ext>
              </a:extLst>
            </p:cNvPr>
            <p:cNvSpPr/>
            <p:nvPr/>
          </p:nvSpPr>
          <p:spPr>
            <a:xfrm>
              <a:off x="5377363" y="4576542"/>
              <a:ext cx="62191" cy="10248"/>
            </a:xfrm>
            <a:custGeom>
              <a:avLst/>
              <a:gdLst/>
              <a:ahLst/>
              <a:cxnLst/>
              <a:rect l="l" t="t" r="r" b="b"/>
              <a:pathLst>
                <a:path w="1954" h="322" extrusionOk="0">
                  <a:moveTo>
                    <a:pt x="168" y="0"/>
                  </a:moveTo>
                  <a:cubicBezTo>
                    <a:pt x="84" y="0"/>
                    <a:pt x="1" y="72"/>
                    <a:pt x="1" y="167"/>
                  </a:cubicBezTo>
                  <a:cubicBezTo>
                    <a:pt x="1" y="250"/>
                    <a:pt x="84" y="322"/>
                    <a:pt x="168" y="322"/>
                  </a:cubicBezTo>
                  <a:lnTo>
                    <a:pt x="1787" y="322"/>
                  </a:lnTo>
                  <a:cubicBezTo>
                    <a:pt x="1882" y="322"/>
                    <a:pt x="1953" y="250"/>
                    <a:pt x="1953" y="167"/>
                  </a:cubicBezTo>
                  <a:cubicBezTo>
                    <a:pt x="1953" y="72"/>
                    <a:pt x="1882" y="0"/>
                    <a:pt x="1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14310;p88">
              <a:extLst>
                <a:ext uri="{FF2B5EF4-FFF2-40B4-BE49-F238E27FC236}">
                  <a16:creationId xmlns:a16="http://schemas.microsoft.com/office/drawing/2014/main" id="{0E50C183-C555-7B41-5181-D030D369B797}"/>
                </a:ext>
              </a:extLst>
            </p:cNvPr>
            <p:cNvSpPr/>
            <p:nvPr/>
          </p:nvSpPr>
          <p:spPr>
            <a:xfrm>
              <a:off x="5470204" y="4495827"/>
              <a:ext cx="62191" cy="10630"/>
            </a:xfrm>
            <a:custGeom>
              <a:avLst/>
              <a:gdLst/>
              <a:ahLst/>
              <a:cxnLst/>
              <a:rect l="l" t="t" r="r" b="b"/>
              <a:pathLst>
                <a:path w="1954" h="334" extrusionOk="0">
                  <a:moveTo>
                    <a:pt x="168" y="0"/>
                  </a:moveTo>
                  <a:cubicBezTo>
                    <a:pt x="84" y="0"/>
                    <a:pt x="1" y="84"/>
                    <a:pt x="1" y="167"/>
                  </a:cubicBezTo>
                  <a:cubicBezTo>
                    <a:pt x="1" y="262"/>
                    <a:pt x="84" y="334"/>
                    <a:pt x="168" y="334"/>
                  </a:cubicBezTo>
                  <a:lnTo>
                    <a:pt x="1787" y="334"/>
                  </a:lnTo>
                  <a:cubicBezTo>
                    <a:pt x="1882" y="334"/>
                    <a:pt x="1954" y="262"/>
                    <a:pt x="1954" y="167"/>
                  </a:cubicBezTo>
                  <a:cubicBezTo>
                    <a:pt x="1954" y="84"/>
                    <a:pt x="1882" y="0"/>
                    <a:pt x="1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14311;p88">
              <a:extLst>
                <a:ext uri="{FF2B5EF4-FFF2-40B4-BE49-F238E27FC236}">
                  <a16:creationId xmlns:a16="http://schemas.microsoft.com/office/drawing/2014/main" id="{50E4386E-AE59-94F3-527E-9C5C56384B82}"/>
                </a:ext>
              </a:extLst>
            </p:cNvPr>
            <p:cNvSpPr/>
            <p:nvPr/>
          </p:nvSpPr>
          <p:spPr>
            <a:xfrm>
              <a:off x="5562694" y="4409798"/>
              <a:ext cx="62159" cy="10280"/>
            </a:xfrm>
            <a:custGeom>
              <a:avLst/>
              <a:gdLst/>
              <a:ahLst/>
              <a:cxnLst/>
              <a:rect l="l" t="t" r="r" b="b"/>
              <a:pathLst>
                <a:path w="1953" h="323" extrusionOk="0">
                  <a:moveTo>
                    <a:pt x="167" y="1"/>
                  </a:moveTo>
                  <a:cubicBezTo>
                    <a:pt x="71" y="1"/>
                    <a:pt x="0" y="72"/>
                    <a:pt x="0" y="167"/>
                  </a:cubicBezTo>
                  <a:cubicBezTo>
                    <a:pt x="0" y="251"/>
                    <a:pt x="71" y="322"/>
                    <a:pt x="167" y="322"/>
                  </a:cubicBezTo>
                  <a:lnTo>
                    <a:pt x="1786" y="322"/>
                  </a:lnTo>
                  <a:cubicBezTo>
                    <a:pt x="1881" y="322"/>
                    <a:pt x="1953" y="251"/>
                    <a:pt x="1953" y="167"/>
                  </a:cubicBezTo>
                  <a:cubicBezTo>
                    <a:pt x="1953" y="72"/>
                    <a:pt x="1881" y="1"/>
                    <a:pt x="17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14312;p88">
              <a:extLst>
                <a:ext uri="{FF2B5EF4-FFF2-40B4-BE49-F238E27FC236}">
                  <a16:creationId xmlns:a16="http://schemas.microsoft.com/office/drawing/2014/main" id="{3B118BAE-5238-0CD1-466B-7D9B65CE01A5}"/>
                </a:ext>
              </a:extLst>
            </p:cNvPr>
            <p:cNvSpPr/>
            <p:nvPr/>
          </p:nvSpPr>
          <p:spPr>
            <a:xfrm>
              <a:off x="5358043" y="4297637"/>
              <a:ext cx="238388" cy="237624"/>
            </a:xfrm>
            <a:custGeom>
              <a:avLst/>
              <a:gdLst/>
              <a:ahLst/>
              <a:cxnLst/>
              <a:rect l="l" t="t" r="r" b="b"/>
              <a:pathLst>
                <a:path w="7490" h="7466" extrusionOk="0">
                  <a:moveTo>
                    <a:pt x="6061" y="0"/>
                  </a:moveTo>
                  <a:cubicBezTo>
                    <a:pt x="5966" y="0"/>
                    <a:pt x="5894" y="72"/>
                    <a:pt x="5894" y="155"/>
                  </a:cubicBezTo>
                  <a:cubicBezTo>
                    <a:pt x="5894" y="250"/>
                    <a:pt x="5966" y="322"/>
                    <a:pt x="6061" y="322"/>
                  </a:cubicBezTo>
                  <a:lnTo>
                    <a:pt x="6942" y="322"/>
                  </a:lnTo>
                  <a:lnTo>
                    <a:pt x="60" y="7204"/>
                  </a:lnTo>
                  <a:cubicBezTo>
                    <a:pt x="1" y="7263"/>
                    <a:pt x="1" y="7358"/>
                    <a:pt x="60" y="7418"/>
                  </a:cubicBezTo>
                  <a:cubicBezTo>
                    <a:pt x="72" y="7454"/>
                    <a:pt x="120" y="7466"/>
                    <a:pt x="167" y="7466"/>
                  </a:cubicBezTo>
                  <a:cubicBezTo>
                    <a:pt x="215" y="7466"/>
                    <a:pt x="251" y="7454"/>
                    <a:pt x="286" y="7418"/>
                  </a:cubicBezTo>
                  <a:lnTo>
                    <a:pt x="7156" y="548"/>
                  </a:lnTo>
                  <a:lnTo>
                    <a:pt x="7156" y="1429"/>
                  </a:lnTo>
                  <a:cubicBezTo>
                    <a:pt x="7156" y="1512"/>
                    <a:pt x="7240" y="1584"/>
                    <a:pt x="7323" y="1584"/>
                  </a:cubicBezTo>
                  <a:cubicBezTo>
                    <a:pt x="7406" y="1584"/>
                    <a:pt x="7490" y="1512"/>
                    <a:pt x="7490" y="1429"/>
                  </a:cubicBezTo>
                  <a:lnTo>
                    <a:pt x="7490" y="155"/>
                  </a:lnTo>
                  <a:cubicBezTo>
                    <a:pt x="7490" y="72"/>
                    <a:pt x="7406" y="0"/>
                    <a:pt x="73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14313;p88">
            <a:extLst>
              <a:ext uri="{FF2B5EF4-FFF2-40B4-BE49-F238E27FC236}">
                <a16:creationId xmlns:a16="http://schemas.microsoft.com/office/drawing/2014/main" id="{F4240E5F-14CA-1975-5453-ACE71DEDE507}"/>
              </a:ext>
            </a:extLst>
          </p:cNvPr>
          <p:cNvGrpSpPr/>
          <p:nvPr/>
        </p:nvGrpSpPr>
        <p:grpSpPr>
          <a:xfrm>
            <a:off x="1843090" y="5949440"/>
            <a:ext cx="540673" cy="540775"/>
            <a:chOff x="5774124" y="4294550"/>
            <a:chExt cx="331611" cy="331674"/>
          </a:xfrm>
          <a:solidFill>
            <a:srgbClr val="8E1438"/>
          </a:solidFill>
        </p:grpSpPr>
        <p:sp>
          <p:nvSpPr>
            <p:cNvPr id="904" name="Google Shape;14314;p88">
              <a:extLst>
                <a:ext uri="{FF2B5EF4-FFF2-40B4-BE49-F238E27FC236}">
                  <a16:creationId xmlns:a16="http://schemas.microsoft.com/office/drawing/2014/main" id="{877437D4-7ED1-3C80-D10E-DD8C77296370}"/>
                </a:ext>
              </a:extLst>
            </p:cNvPr>
            <p:cNvSpPr/>
            <p:nvPr/>
          </p:nvSpPr>
          <p:spPr>
            <a:xfrm>
              <a:off x="5774124" y="4419664"/>
              <a:ext cx="331611" cy="206560"/>
            </a:xfrm>
            <a:custGeom>
              <a:avLst/>
              <a:gdLst/>
              <a:ahLst/>
              <a:cxnLst/>
              <a:rect l="l" t="t" r="r" b="b"/>
              <a:pathLst>
                <a:path w="10419" h="6490" extrusionOk="0">
                  <a:moveTo>
                    <a:pt x="2751" y="2905"/>
                  </a:moveTo>
                  <a:lnTo>
                    <a:pt x="2751" y="6191"/>
                  </a:lnTo>
                  <a:lnTo>
                    <a:pt x="1429" y="6191"/>
                  </a:lnTo>
                  <a:lnTo>
                    <a:pt x="1429" y="2905"/>
                  </a:lnTo>
                  <a:close/>
                  <a:moveTo>
                    <a:pt x="5847" y="2084"/>
                  </a:moveTo>
                  <a:lnTo>
                    <a:pt x="5847" y="6191"/>
                  </a:lnTo>
                  <a:lnTo>
                    <a:pt x="4525" y="6191"/>
                  </a:lnTo>
                  <a:lnTo>
                    <a:pt x="4525" y="2084"/>
                  </a:lnTo>
                  <a:close/>
                  <a:moveTo>
                    <a:pt x="8942" y="298"/>
                  </a:moveTo>
                  <a:lnTo>
                    <a:pt x="8942" y="6191"/>
                  </a:lnTo>
                  <a:lnTo>
                    <a:pt x="7609" y="6191"/>
                  </a:lnTo>
                  <a:lnTo>
                    <a:pt x="7609" y="298"/>
                  </a:lnTo>
                  <a:close/>
                  <a:moveTo>
                    <a:pt x="7466" y="0"/>
                  </a:moveTo>
                  <a:cubicBezTo>
                    <a:pt x="7383" y="0"/>
                    <a:pt x="7323" y="72"/>
                    <a:pt x="7323" y="155"/>
                  </a:cubicBezTo>
                  <a:lnTo>
                    <a:pt x="7323" y="6191"/>
                  </a:lnTo>
                  <a:lnTo>
                    <a:pt x="6156" y="6191"/>
                  </a:lnTo>
                  <a:lnTo>
                    <a:pt x="6156" y="1941"/>
                  </a:lnTo>
                  <a:cubicBezTo>
                    <a:pt x="6156" y="1846"/>
                    <a:pt x="6085" y="1786"/>
                    <a:pt x="6013" y="1786"/>
                  </a:cubicBezTo>
                  <a:lnTo>
                    <a:pt x="4370" y="1786"/>
                  </a:lnTo>
                  <a:cubicBezTo>
                    <a:pt x="4287" y="1786"/>
                    <a:pt x="4227" y="1858"/>
                    <a:pt x="4227" y="1941"/>
                  </a:cubicBezTo>
                  <a:lnTo>
                    <a:pt x="4227" y="6191"/>
                  </a:lnTo>
                  <a:lnTo>
                    <a:pt x="3061" y="6191"/>
                  </a:lnTo>
                  <a:lnTo>
                    <a:pt x="3061" y="2751"/>
                  </a:lnTo>
                  <a:cubicBezTo>
                    <a:pt x="3061" y="2667"/>
                    <a:pt x="2989" y="2608"/>
                    <a:pt x="2918" y="2608"/>
                  </a:cubicBezTo>
                  <a:lnTo>
                    <a:pt x="1275" y="2608"/>
                  </a:lnTo>
                  <a:cubicBezTo>
                    <a:pt x="1191" y="2608"/>
                    <a:pt x="1132" y="2679"/>
                    <a:pt x="1132" y="2751"/>
                  </a:cubicBezTo>
                  <a:lnTo>
                    <a:pt x="1132" y="6191"/>
                  </a:lnTo>
                  <a:lnTo>
                    <a:pt x="144" y="6191"/>
                  </a:lnTo>
                  <a:cubicBezTo>
                    <a:pt x="60" y="6191"/>
                    <a:pt x="1" y="6263"/>
                    <a:pt x="1" y="6346"/>
                  </a:cubicBezTo>
                  <a:cubicBezTo>
                    <a:pt x="1" y="6430"/>
                    <a:pt x="72" y="6489"/>
                    <a:pt x="144" y="6489"/>
                  </a:cubicBezTo>
                  <a:lnTo>
                    <a:pt x="10264" y="6489"/>
                  </a:lnTo>
                  <a:cubicBezTo>
                    <a:pt x="10359" y="6489"/>
                    <a:pt x="10419" y="6418"/>
                    <a:pt x="10419" y="6346"/>
                  </a:cubicBezTo>
                  <a:cubicBezTo>
                    <a:pt x="10395" y="6251"/>
                    <a:pt x="10323" y="6191"/>
                    <a:pt x="10240" y="6191"/>
                  </a:cubicBezTo>
                  <a:lnTo>
                    <a:pt x="9252" y="6191"/>
                  </a:lnTo>
                  <a:lnTo>
                    <a:pt x="9252" y="155"/>
                  </a:lnTo>
                  <a:cubicBezTo>
                    <a:pt x="9252" y="60"/>
                    <a:pt x="9180" y="0"/>
                    <a:pt x="91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14315;p88">
              <a:extLst>
                <a:ext uri="{FF2B5EF4-FFF2-40B4-BE49-F238E27FC236}">
                  <a16:creationId xmlns:a16="http://schemas.microsoft.com/office/drawing/2014/main" id="{724EE1C5-3EC7-CB5B-5AE5-D1B25988CEE3}"/>
                </a:ext>
              </a:extLst>
            </p:cNvPr>
            <p:cNvSpPr/>
            <p:nvPr/>
          </p:nvSpPr>
          <p:spPr>
            <a:xfrm>
              <a:off x="5778294" y="4294550"/>
              <a:ext cx="316461" cy="191442"/>
            </a:xfrm>
            <a:custGeom>
              <a:avLst/>
              <a:gdLst/>
              <a:ahLst/>
              <a:cxnLst/>
              <a:rect l="l" t="t" r="r" b="b"/>
              <a:pathLst>
                <a:path w="9943" h="6015" extrusionOk="0">
                  <a:moveTo>
                    <a:pt x="9447" y="0"/>
                  </a:moveTo>
                  <a:cubicBezTo>
                    <a:pt x="9433" y="0"/>
                    <a:pt x="9420" y="1"/>
                    <a:pt x="9407" y="2"/>
                  </a:cubicBezTo>
                  <a:lnTo>
                    <a:pt x="8097" y="169"/>
                  </a:lnTo>
                  <a:cubicBezTo>
                    <a:pt x="7847" y="193"/>
                    <a:pt x="7644" y="455"/>
                    <a:pt x="7680" y="705"/>
                  </a:cubicBezTo>
                  <a:cubicBezTo>
                    <a:pt x="7703" y="951"/>
                    <a:pt x="7914" y="1123"/>
                    <a:pt x="8167" y="1123"/>
                  </a:cubicBezTo>
                  <a:cubicBezTo>
                    <a:pt x="8183" y="1123"/>
                    <a:pt x="8200" y="1123"/>
                    <a:pt x="8216" y="1121"/>
                  </a:cubicBezTo>
                  <a:lnTo>
                    <a:pt x="8323" y="1109"/>
                  </a:lnTo>
                  <a:lnTo>
                    <a:pt x="8323" y="1109"/>
                  </a:lnTo>
                  <a:cubicBezTo>
                    <a:pt x="6716" y="2967"/>
                    <a:pt x="4811" y="3919"/>
                    <a:pt x="3465" y="4407"/>
                  </a:cubicBezTo>
                  <a:cubicBezTo>
                    <a:pt x="1787" y="5003"/>
                    <a:pt x="477" y="5062"/>
                    <a:pt x="477" y="5062"/>
                  </a:cubicBezTo>
                  <a:cubicBezTo>
                    <a:pt x="203" y="5074"/>
                    <a:pt x="1" y="5288"/>
                    <a:pt x="13" y="5550"/>
                  </a:cubicBezTo>
                  <a:cubicBezTo>
                    <a:pt x="24" y="5824"/>
                    <a:pt x="239" y="6015"/>
                    <a:pt x="489" y="6015"/>
                  </a:cubicBezTo>
                  <a:lnTo>
                    <a:pt x="501" y="6015"/>
                  </a:lnTo>
                  <a:cubicBezTo>
                    <a:pt x="560" y="6015"/>
                    <a:pt x="1953" y="5967"/>
                    <a:pt x="3775" y="5312"/>
                  </a:cubicBezTo>
                  <a:cubicBezTo>
                    <a:pt x="4811" y="4943"/>
                    <a:pt x="5775" y="4467"/>
                    <a:pt x="6656" y="3872"/>
                  </a:cubicBezTo>
                  <a:cubicBezTo>
                    <a:pt x="6728" y="3824"/>
                    <a:pt x="6740" y="3729"/>
                    <a:pt x="6692" y="3669"/>
                  </a:cubicBezTo>
                  <a:cubicBezTo>
                    <a:pt x="6670" y="3618"/>
                    <a:pt x="6621" y="3594"/>
                    <a:pt x="6573" y="3594"/>
                  </a:cubicBezTo>
                  <a:cubicBezTo>
                    <a:pt x="6542" y="3594"/>
                    <a:pt x="6512" y="3603"/>
                    <a:pt x="6490" y="3622"/>
                  </a:cubicBezTo>
                  <a:cubicBezTo>
                    <a:pt x="5620" y="4205"/>
                    <a:pt x="4692" y="4681"/>
                    <a:pt x="3692" y="5038"/>
                  </a:cubicBezTo>
                  <a:cubicBezTo>
                    <a:pt x="1906" y="5669"/>
                    <a:pt x="560" y="5717"/>
                    <a:pt x="525" y="5717"/>
                  </a:cubicBezTo>
                  <a:cubicBezTo>
                    <a:pt x="429" y="5717"/>
                    <a:pt x="358" y="5646"/>
                    <a:pt x="346" y="5550"/>
                  </a:cubicBezTo>
                  <a:cubicBezTo>
                    <a:pt x="346" y="5467"/>
                    <a:pt x="417" y="5372"/>
                    <a:pt x="501" y="5372"/>
                  </a:cubicBezTo>
                  <a:cubicBezTo>
                    <a:pt x="525" y="5372"/>
                    <a:pt x="1858" y="5336"/>
                    <a:pt x="3596" y="4705"/>
                  </a:cubicBezTo>
                  <a:cubicBezTo>
                    <a:pt x="5061" y="4181"/>
                    <a:pt x="7144" y="3133"/>
                    <a:pt x="8835" y="1014"/>
                  </a:cubicBezTo>
                  <a:cubicBezTo>
                    <a:pt x="8927" y="911"/>
                    <a:pt x="8842" y="763"/>
                    <a:pt x="8718" y="763"/>
                  </a:cubicBezTo>
                  <a:cubicBezTo>
                    <a:pt x="8714" y="763"/>
                    <a:pt x="8709" y="764"/>
                    <a:pt x="8704" y="764"/>
                  </a:cubicBezTo>
                  <a:lnTo>
                    <a:pt x="8216" y="824"/>
                  </a:lnTo>
                  <a:cubicBezTo>
                    <a:pt x="8208" y="825"/>
                    <a:pt x="8200" y="825"/>
                    <a:pt x="8192" y="825"/>
                  </a:cubicBezTo>
                  <a:cubicBezTo>
                    <a:pt x="8109" y="825"/>
                    <a:pt x="8047" y="769"/>
                    <a:pt x="8025" y="693"/>
                  </a:cubicBezTo>
                  <a:cubicBezTo>
                    <a:pt x="7990" y="586"/>
                    <a:pt x="8061" y="478"/>
                    <a:pt x="8168" y="478"/>
                  </a:cubicBezTo>
                  <a:lnTo>
                    <a:pt x="9478" y="312"/>
                  </a:lnTo>
                  <a:cubicBezTo>
                    <a:pt x="9484" y="311"/>
                    <a:pt x="9490" y="311"/>
                    <a:pt x="9496" y="311"/>
                  </a:cubicBezTo>
                  <a:cubicBezTo>
                    <a:pt x="9594" y="311"/>
                    <a:pt x="9669" y="400"/>
                    <a:pt x="9669" y="490"/>
                  </a:cubicBezTo>
                  <a:lnTo>
                    <a:pt x="9669" y="1800"/>
                  </a:lnTo>
                  <a:cubicBezTo>
                    <a:pt x="9669" y="1895"/>
                    <a:pt x="9597" y="1979"/>
                    <a:pt x="9490" y="1979"/>
                  </a:cubicBezTo>
                  <a:cubicBezTo>
                    <a:pt x="9407" y="1979"/>
                    <a:pt x="9311" y="1907"/>
                    <a:pt x="9311" y="1800"/>
                  </a:cubicBezTo>
                  <a:lnTo>
                    <a:pt x="9311" y="1407"/>
                  </a:lnTo>
                  <a:cubicBezTo>
                    <a:pt x="9311" y="1348"/>
                    <a:pt x="9264" y="1288"/>
                    <a:pt x="9204" y="1252"/>
                  </a:cubicBezTo>
                  <a:cubicBezTo>
                    <a:pt x="9187" y="1242"/>
                    <a:pt x="9169" y="1238"/>
                    <a:pt x="9152" y="1238"/>
                  </a:cubicBezTo>
                  <a:cubicBezTo>
                    <a:pt x="9106" y="1238"/>
                    <a:pt x="9060" y="1266"/>
                    <a:pt x="9026" y="1300"/>
                  </a:cubicBezTo>
                  <a:cubicBezTo>
                    <a:pt x="8466" y="2002"/>
                    <a:pt x="7811" y="2633"/>
                    <a:pt x="7097" y="3193"/>
                  </a:cubicBezTo>
                  <a:cubicBezTo>
                    <a:pt x="7037" y="3229"/>
                    <a:pt x="7025" y="3336"/>
                    <a:pt x="7061" y="3395"/>
                  </a:cubicBezTo>
                  <a:cubicBezTo>
                    <a:pt x="7091" y="3433"/>
                    <a:pt x="7144" y="3451"/>
                    <a:pt x="7194" y="3451"/>
                  </a:cubicBezTo>
                  <a:cubicBezTo>
                    <a:pt x="7224" y="3451"/>
                    <a:pt x="7253" y="3445"/>
                    <a:pt x="7275" y="3431"/>
                  </a:cubicBezTo>
                  <a:cubicBezTo>
                    <a:pt x="7895" y="2943"/>
                    <a:pt x="8466" y="2419"/>
                    <a:pt x="8990" y="1824"/>
                  </a:cubicBezTo>
                  <a:cubicBezTo>
                    <a:pt x="9002" y="2074"/>
                    <a:pt x="9204" y="2276"/>
                    <a:pt x="9466" y="2276"/>
                  </a:cubicBezTo>
                  <a:cubicBezTo>
                    <a:pt x="9728" y="2276"/>
                    <a:pt x="9942" y="2074"/>
                    <a:pt x="9942" y="1800"/>
                  </a:cubicBezTo>
                  <a:lnTo>
                    <a:pt x="9942" y="478"/>
                  </a:lnTo>
                  <a:cubicBezTo>
                    <a:pt x="9942" y="347"/>
                    <a:pt x="9883" y="216"/>
                    <a:pt x="9776" y="121"/>
                  </a:cubicBezTo>
                  <a:cubicBezTo>
                    <a:pt x="9679" y="46"/>
                    <a:pt x="9564" y="0"/>
                    <a:pt x="94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14316;p88">
            <a:extLst>
              <a:ext uri="{FF2B5EF4-FFF2-40B4-BE49-F238E27FC236}">
                <a16:creationId xmlns:a16="http://schemas.microsoft.com/office/drawing/2014/main" id="{8F7CD09E-DD8E-0705-B221-92CC069D83BE}"/>
              </a:ext>
            </a:extLst>
          </p:cNvPr>
          <p:cNvGrpSpPr/>
          <p:nvPr/>
        </p:nvGrpSpPr>
        <p:grpSpPr>
          <a:xfrm>
            <a:off x="402284" y="5937765"/>
            <a:ext cx="564128" cy="564180"/>
            <a:chOff x="4890434" y="4287389"/>
            <a:chExt cx="345997" cy="346029"/>
          </a:xfrm>
          <a:solidFill>
            <a:srgbClr val="8E1438"/>
          </a:solidFill>
        </p:grpSpPr>
        <p:sp>
          <p:nvSpPr>
            <p:cNvPr id="907" name="Google Shape;14317;p88">
              <a:extLst>
                <a:ext uri="{FF2B5EF4-FFF2-40B4-BE49-F238E27FC236}">
                  <a16:creationId xmlns:a16="http://schemas.microsoft.com/office/drawing/2014/main" id="{C2785239-B28B-F305-C8FC-8819EA825EC5}"/>
                </a:ext>
              </a:extLst>
            </p:cNvPr>
            <p:cNvSpPr/>
            <p:nvPr/>
          </p:nvSpPr>
          <p:spPr>
            <a:xfrm>
              <a:off x="5111349" y="4400695"/>
              <a:ext cx="54998" cy="54998"/>
            </a:xfrm>
            <a:custGeom>
              <a:avLst/>
              <a:gdLst/>
              <a:ahLst/>
              <a:cxnLst/>
              <a:rect l="l" t="t" r="r" b="b"/>
              <a:pathLst>
                <a:path w="1728" h="1728" extrusionOk="0">
                  <a:moveTo>
                    <a:pt x="858" y="346"/>
                  </a:moveTo>
                  <a:cubicBezTo>
                    <a:pt x="1144" y="346"/>
                    <a:pt x="1382" y="584"/>
                    <a:pt x="1382" y="870"/>
                  </a:cubicBezTo>
                  <a:cubicBezTo>
                    <a:pt x="1382" y="1144"/>
                    <a:pt x="1144" y="1382"/>
                    <a:pt x="858" y="1382"/>
                  </a:cubicBezTo>
                  <a:cubicBezTo>
                    <a:pt x="572" y="1382"/>
                    <a:pt x="346" y="1144"/>
                    <a:pt x="346" y="870"/>
                  </a:cubicBezTo>
                  <a:cubicBezTo>
                    <a:pt x="346" y="584"/>
                    <a:pt x="584" y="346"/>
                    <a:pt x="858" y="346"/>
                  </a:cubicBezTo>
                  <a:close/>
                  <a:moveTo>
                    <a:pt x="858" y="1"/>
                  </a:moveTo>
                  <a:cubicBezTo>
                    <a:pt x="382" y="1"/>
                    <a:pt x="1" y="394"/>
                    <a:pt x="1" y="870"/>
                  </a:cubicBezTo>
                  <a:cubicBezTo>
                    <a:pt x="1" y="1346"/>
                    <a:pt x="382" y="1727"/>
                    <a:pt x="858" y="1727"/>
                  </a:cubicBezTo>
                  <a:cubicBezTo>
                    <a:pt x="1334" y="1727"/>
                    <a:pt x="1727" y="1346"/>
                    <a:pt x="1727" y="870"/>
                  </a:cubicBezTo>
                  <a:cubicBezTo>
                    <a:pt x="1727" y="394"/>
                    <a:pt x="1334" y="1"/>
                    <a:pt x="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14318;p88">
              <a:extLst>
                <a:ext uri="{FF2B5EF4-FFF2-40B4-BE49-F238E27FC236}">
                  <a16:creationId xmlns:a16="http://schemas.microsoft.com/office/drawing/2014/main" id="{5DED879B-71D1-0BC4-3E27-641619CEC6AB}"/>
                </a:ext>
              </a:extLst>
            </p:cNvPr>
            <p:cNvSpPr/>
            <p:nvPr/>
          </p:nvSpPr>
          <p:spPr>
            <a:xfrm>
              <a:off x="5113640" y="4466642"/>
              <a:ext cx="70498" cy="51179"/>
            </a:xfrm>
            <a:custGeom>
              <a:avLst/>
              <a:gdLst/>
              <a:ahLst/>
              <a:cxnLst/>
              <a:rect l="l" t="t" r="r" b="b"/>
              <a:pathLst>
                <a:path w="2215" h="1608" extrusionOk="0">
                  <a:moveTo>
                    <a:pt x="786" y="1"/>
                  </a:moveTo>
                  <a:cubicBezTo>
                    <a:pt x="548" y="1"/>
                    <a:pt x="333" y="60"/>
                    <a:pt x="119" y="167"/>
                  </a:cubicBezTo>
                  <a:cubicBezTo>
                    <a:pt x="36" y="203"/>
                    <a:pt x="0" y="310"/>
                    <a:pt x="48" y="405"/>
                  </a:cubicBezTo>
                  <a:cubicBezTo>
                    <a:pt x="73" y="463"/>
                    <a:pt x="132" y="498"/>
                    <a:pt x="198" y="498"/>
                  </a:cubicBezTo>
                  <a:cubicBezTo>
                    <a:pt x="226" y="498"/>
                    <a:pt x="257" y="491"/>
                    <a:pt x="286" y="477"/>
                  </a:cubicBezTo>
                  <a:cubicBezTo>
                    <a:pt x="429" y="382"/>
                    <a:pt x="607" y="346"/>
                    <a:pt x="786" y="346"/>
                  </a:cubicBezTo>
                  <a:cubicBezTo>
                    <a:pt x="1322" y="346"/>
                    <a:pt x="1774" y="727"/>
                    <a:pt x="1857" y="1251"/>
                  </a:cubicBezTo>
                  <a:lnTo>
                    <a:pt x="786" y="1251"/>
                  </a:lnTo>
                  <a:cubicBezTo>
                    <a:pt x="703" y="1251"/>
                    <a:pt x="607" y="1322"/>
                    <a:pt x="607" y="1429"/>
                  </a:cubicBezTo>
                  <a:cubicBezTo>
                    <a:pt x="607" y="1513"/>
                    <a:pt x="679" y="1608"/>
                    <a:pt x="786" y="1608"/>
                  </a:cubicBezTo>
                  <a:lnTo>
                    <a:pt x="2036" y="1608"/>
                  </a:lnTo>
                  <a:cubicBezTo>
                    <a:pt x="2131" y="1608"/>
                    <a:pt x="2215" y="1536"/>
                    <a:pt x="2215" y="1429"/>
                  </a:cubicBezTo>
                  <a:cubicBezTo>
                    <a:pt x="2215" y="643"/>
                    <a:pt x="1572" y="1"/>
                    <a:pt x="7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14319;p88">
              <a:extLst>
                <a:ext uri="{FF2B5EF4-FFF2-40B4-BE49-F238E27FC236}">
                  <a16:creationId xmlns:a16="http://schemas.microsoft.com/office/drawing/2014/main" id="{2032EBE7-8855-0325-A00C-D4525A242E48}"/>
                </a:ext>
              </a:extLst>
            </p:cNvPr>
            <p:cNvSpPr/>
            <p:nvPr/>
          </p:nvSpPr>
          <p:spPr>
            <a:xfrm>
              <a:off x="4943490" y="4467023"/>
              <a:ext cx="70880" cy="51179"/>
            </a:xfrm>
            <a:custGeom>
              <a:avLst/>
              <a:gdLst/>
              <a:ahLst/>
              <a:cxnLst/>
              <a:rect l="l" t="t" r="r" b="b"/>
              <a:pathLst>
                <a:path w="2227" h="1608" extrusionOk="0">
                  <a:moveTo>
                    <a:pt x="1429" y="0"/>
                  </a:moveTo>
                  <a:cubicBezTo>
                    <a:pt x="643" y="0"/>
                    <a:pt x="0" y="643"/>
                    <a:pt x="0" y="1429"/>
                  </a:cubicBezTo>
                  <a:cubicBezTo>
                    <a:pt x="0" y="1524"/>
                    <a:pt x="84" y="1608"/>
                    <a:pt x="179" y="1608"/>
                  </a:cubicBezTo>
                  <a:lnTo>
                    <a:pt x="1453" y="1608"/>
                  </a:lnTo>
                  <a:cubicBezTo>
                    <a:pt x="1536" y="1608"/>
                    <a:pt x="1631" y="1536"/>
                    <a:pt x="1631" y="1429"/>
                  </a:cubicBezTo>
                  <a:cubicBezTo>
                    <a:pt x="1608" y="1322"/>
                    <a:pt x="1536" y="1251"/>
                    <a:pt x="1453" y="1251"/>
                  </a:cubicBezTo>
                  <a:lnTo>
                    <a:pt x="357" y="1251"/>
                  </a:lnTo>
                  <a:cubicBezTo>
                    <a:pt x="453" y="727"/>
                    <a:pt x="893" y="346"/>
                    <a:pt x="1429" y="346"/>
                  </a:cubicBezTo>
                  <a:cubicBezTo>
                    <a:pt x="1608" y="346"/>
                    <a:pt x="1786" y="393"/>
                    <a:pt x="1941" y="477"/>
                  </a:cubicBezTo>
                  <a:cubicBezTo>
                    <a:pt x="1966" y="491"/>
                    <a:pt x="1994" y="498"/>
                    <a:pt x="2022" y="498"/>
                  </a:cubicBezTo>
                  <a:cubicBezTo>
                    <a:pt x="2084" y="498"/>
                    <a:pt x="2146" y="463"/>
                    <a:pt x="2179" y="405"/>
                  </a:cubicBezTo>
                  <a:cubicBezTo>
                    <a:pt x="2227" y="310"/>
                    <a:pt x="2191" y="215"/>
                    <a:pt x="2108" y="167"/>
                  </a:cubicBezTo>
                  <a:cubicBezTo>
                    <a:pt x="1893" y="60"/>
                    <a:pt x="1667" y="0"/>
                    <a:pt x="14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14320;p88">
              <a:extLst>
                <a:ext uri="{FF2B5EF4-FFF2-40B4-BE49-F238E27FC236}">
                  <a16:creationId xmlns:a16="http://schemas.microsoft.com/office/drawing/2014/main" id="{D936502E-CBD7-03C8-D666-BEBF449E30D9}"/>
                </a:ext>
              </a:extLst>
            </p:cNvPr>
            <p:cNvSpPr/>
            <p:nvPr/>
          </p:nvSpPr>
          <p:spPr>
            <a:xfrm>
              <a:off x="4961282" y="4400695"/>
              <a:ext cx="54616" cy="54998"/>
            </a:xfrm>
            <a:custGeom>
              <a:avLst/>
              <a:gdLst/>
              <a:ahLst/>
              <a:cxnLst/>
              <a:rect l="l" t="t" r="r" b="b"/>
              <a:pathLst>
                <a:path w="1716" h="1728" extrusionOk="0">
                  <a:moveTo>
                    <a:pt x="858" y="346"/>
                  </a:moveTo>
                  <a:cubicBezTo>
                    <a:pt x="1144" y="346"/>
                    <a:pt x="1382" y="584"/>
                    <a:pt x="1382" y="870"/>
                  </a:cubicBezTo>
                  <a:cubicBezTo>
                    <a:pt x="1382" y="1144"/>
                    <a:pt x="1144" y="1382"/>
                    <a:pt x="858" y="1382"/>
                  </a:cubicBezTo>
                  <a:cubicBezTo>
                    <a:pt x="572" y="1382"/>
                    <a:pt x="334" y="1144"/>
                    <a:pt x="334" y="870"/>
                  </a:cubicBezTo>
                  <a:cubicBezTo>
                    <a:pt x="358" y="584"/>
                    <a:pt x="572" y="346"/>
                    <a:pt x="858" y="346"/>
                  </a:cubicBezTo>
                  <a:close/>
                  <a:moveTo>
                    <a:pt x="858" y="1"/>
                  </a:moveTo>
                  <a:cubicBezTo>
                    <a:pt x="382" y="1"/>
                    <a:pt x="1" y="394"/>
                    <a:pt x="1" y="870"/>
                  </a:cubicBezTo>
                  <a:cubicBezTo>
                    <a:pt x="1" y="1346"/>
                    <a:pt x="382" y="1727"/>
                    <a:pt x="858" y="1727"/>
                  </a:cubicBezTo>
                  <a:cubicBezTo>
                    <a:pt x="1334" y="1727"/>
                    <a:pt x="1715" y="1346"/>
                    <a:pt x="1715" y="870"/>
                  </a:cubicBezTo>
                  <a:cubicBezTo>
                    <a:pt x="1715" y="394"/>
                    <a:pt x="1334" y="1"/>
                    <a:pt x="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14321;p88">
              <a:extLst>
                <a:ext uri="{FF2B5EF4-FFF2-40B4-BE49-F238E27FC236}">
                  <a16:creationId xmlns:a16="http://schemas.microsoft.com/office/drawing/2014/main" id="{3922F347-8043-8BDB-2CD0-E59FBBE657D4}"/>
                </a:ext>
              </a:extLst>
            </p:cNvPr>
            <p:cNvSpPr/>
            <p:nvPr/>
          </p:nvSpPr>
          <p:spPr>
            <a:xfrm>
              <a:off x="5028374" y="4386691"/>
              <a:ext cx="71262" cy="70880"/>
            </a:xfrm>
            <a:custGeom>
              <a:avLst/>
              <a:gdLst/>
              <a:ahLst/>
              <a:cxnLst/>
              <a:rect l="l" t="t" r="r" b="b"/>
              <a:pathLst>
                <a:path w="2239" h="2227" extrusionOk="0">
                  <a:moveTo>
                    <a:pt x="1119" y="358"/>
                  </a:moveTo>
                  <a:cubicBezTo>
                    <a:pt x="1536" y="358"/>
                    <a:pt x="1893" y="691"/>
                    <a:pt x="1893" y="1131"/>
                  </a:cubicBezTo>
                  <a:cubicBezTo>
                    <a:pt x="1893" y="1548"/>
                    <a:pt x="1548" y="1905"/>
                    <a:pt x="1119" y="1905"/>
                  </a:cubicBezTo>
                  <a:cubicBezTo>
                    <a:pt x="703" y="1905"/>
                    <a:pt x="345" y="1560"/>
                    <a:pt x="345" y="1131"/>
                  </a:cubicBezTo>
                  <a:cubicBezTo>
                    <a:pt x="345" y="691"/>
                    <a:pt x="679" y="358"/>
                    <a:pt x="1119" y="358"/>
                  </a:cubicBezTo>
                  <a:close/>
                  <a:moveTo>
                    <a:pt x="1119" y="0"/>
                  </a:moveTo>
                  <a:cubicBezTo>
                    <a:pt x="512" y="0"/>
                    <a:pt x="0" y="500"/>
                    <a:pt x="0" y="1108"/>
                  </a:cubicBezTo>
                  <a:cubicBezTo>
                    <a:pt x="0" y="1739"/>
                    <a:pt x="512" y="2227"/>
                    <a:pt x="1119" y="2227"/>
                  </a:cubicBezTo>
                  <a:cubicBezTo>
                    <a:pt x="1727" y="2227"/>
                    <a:pt x="2239" y="1727"/>
                    <a:pt x="2239" y="1108"/>
                  </a:cubicBezTo>
                  <a:cubicBezTo>
                    <a:pt x="2239" y="500"/>
                    <a:pt x="1727" y="0"/>
                    <a:pt x="1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14322;p88">
              <a:extLst>
                <a:ext uri="{FF2B5EF4-FFF2-40B4-BE49-F238E27FC236}">
                  <a16:creationId xmlns:a16="http://schemas.microsoft.com/office/drawing/2014/main" id="{85CB09A2-26C1-C1B0-F096-FF78491F42D9}"/>
                </a:ext>
              </a:extLst>
            </p:cNvPr>
            <p:cNvSpPr/>
            <p:nvPr/>
          </p:nvSpPr>
          <p:spPr>
            <a:xfrm>
              <a:off x="5004122" y="4468901"/>
              <a:ext cx="120149" cy="65596"/>
            </a:xfrm>
            <a:custGeom>
              <a:avLst/>
              <a:gdLst/>
              <a:ahLst/>
              <a:cxnLst/>
              <a:rect l="l" t="t" r="r" b="b"/>
              <a:pathLst>
                <a:path w="3775" h="2061" extrusionOk="0">
                  <a:moveTo>
                    <a:pt x="1881" y="346"/>
                  </a:moveTo>
                  <a:cubicBezTo>
                    <a:pt x="2667" y="346"/>
                    <a:pt x="3322" y="942"/>
                    <a:pt x="3393" y="1704"/>
                  </a:cubicBezTo>
                  <a:lnTo>
                    <a:pt x="357" y="1704"/>
                  </a:lnTo>
                  <a:cubicBezTo>
                    <a:pt x="453" y="942"/>
                    <a:pt x="1096" y="346"/>
                    <a:pt x="1881" y="346"/>
                  </a:cubicBezTo>
                  <a:close/>
                  <a:moveTo>
                    <a:pt x="1881" y="1"/>
                  </a:moveTo>
                  <a:cubicBezTo>
                    <a:pt x="834" y="1"/>
                    <a:pt x="0" y="846"/>
                    <a:pt x="0" y="1882"/>
                  </a:cubicBezTo>
                  <a:cubicBezTo>
                    <a:pt x="0" y="1966"/>
                    <a:pt x="84" y="2061"/>
                    <a:pt x="179" y="2061"/>
                  </a:cubicBezTo>
                  <a:lnTo>
                    <a:pt x="3596" y="2061"/>
                  </a:lnTo>
                  <a:cubicBezTo>
                    <a:pt x="3679" y="2061"/>
                    <a:pt x="3774" y="1977"/>
                    <a:pt x="3774" y="1882"/>
                  </a:cubicBezTo>
                  <a:cubicBezTo>
                    <a:pt x="3751" y="834"/>
                    <a:pt x="2905" y="1"/>
                    <a:pt x="1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14323;p88">
              <a:extLst>
                <a:ext uri="{FF2B5EF4-FFF2-40B4-BE49-F238E27FC236}">
                  <a16:creationId xmlns:a16="http://schemas.microsoft.com/office/drawing/2014/main" id="{5FA8415A-EB49-3B34-7B1C-25BF2E8E0F3C}"/>
                </a:ext>
              </a:extLst>
            </p:cNvPr>
            <p:cNvSpPr/>
            <p:nvPr/>
          </p:nvSpPr>
          <p:spPr>
            <a:xfrm>
              <a:off x="4890434" y="4287389"/>
              <a:ext cx="345997" cy="346029"/>
            </a:xfrm>
            <a:custGeom>
              <a:avLst/>
              <a:gdLst/>
              <a:ahLst/>
              <a:cxnLst/>
              <a:rect l="l" t="t" r="r" b="b"/>
              <a:pathLst>
                <a:path w="10871" h="10872" extrusionOk="0">
                  <a:moveTo>
                    <a:pt x="5608" y="953"/>
                  </a:moveTo>
                  <a:cubicBezTo>
                    <a:pt x="7954" y="1049"/>
                    <a:pt x="9823" y="2918"/>
                    <a:pt x="9918" y="5252"/>
                  </a:cubicBezTo>
                  <a:lnTo>
                    <a:pt x="9502" y="5252"/>
                  </a:lnTo>
                  <a:cubicBezTo>
                    <a:pt x="9406" y="5252"/>
                    <a:pt x="9323" y="5335"/>
                    <a:pt x="9323" y="5442"/>
                  </a:cubicBezTo>
                  <a:cubicBezTo>
                    <a:pt x="9323" y="5525"/>
                    <a:pt x="9394" y="5621"/>
                    <a:pt x="9502" y="5621"/>
                  </a:cubicBezTo>
                  <a:lnTo>
                    <a:pt x="9918" y="5621"/>
                  </a:lnTo>
                  <a:cubicBezTo>
                    <a:pt x="9847" y="7954"/>
                    <a:pt x="7954" y="9824"/>
                    <a:pt x="5608" y="9919"/>
                  </a:cubicBezTo>
                  <a:lnTo>
                    <a:pt x="5608" y="9502"/>
                  </a:lnTo>
                  <a:cubicBezTo>
                    <a:pt x="5608" y="9407"/>
                    <a:pt x="5537" y="9323"/>
                    <a:pt x="5430" y="9323"/>
                  </a:cubicBezTo>
                  <a:cubicBezTo>
                    <a:pt x="5346" y="9323"/>
                    <a:pt x="5251" y="9395"/>
                    <a:pt x="5251" y="9502"/>
                  </a:cubicBezTo>
                  <a:lnTo>
                    <a:pt x="5251" y="9919"/>
                  </a:lnTo>
                  <a:cubicBezTo>
                    <a:pt x="2917" y="9824"/>
                    <a:pt x="1048" y="7954"/>
                    <a:pt x="953" y="5621"/>
                  </a:cubicBezTo>
                  <a:lnTo>
                    <a:pt x="1370" y="5621"/>
                  </a:lnTo>
                  <a:cubicBezTo>
                    <a:pt x="1465" y="5621"/>
                    <a:pt x="1548" y="5537"/>
                    <a:pt x="1548" y="5442"/>
                  </a:cubicBezTo>
                  <a:cubicBezTo>
                    <a:pt x="1548" y="5347"/>
                    <a:pt x="1477" y="5252"/>
                    <a:pt x="1370" y="5252"/>
                  </a:cubicBezTo>
                  <a:lnTo>
                    <a:pt x="953" y="5252"/>
                  </a:lnTo>
                  <a:cubicBezTo>
                    <a:pt x="1048" y="2918"/>
                    <a:pt x="2917" y="1049"/>
                    <a:pt x="5251" y="953"/>
                  </a:cubicBezTo>
                  <a:lnTo>
                    <a:pt x="5251" y="1370"/>
                  </a:lnTo>
                  <a:cubicBezTo>
                    <a:pt x="5251" y="1465"/>
                    <a:pt x="5334" y="1549"/>
                    <a:pt x="5430" y="1549"/>
                  </a:cubicBezTo>
                  <a:cubicBezTo>
                    <a:pt x="5525" y="1549"/>
                    <a:pt x="5608" y="1477"/>
                    <a:pt x="5608" y="1370"/>
                  </a:cubicBezTo>
                  <a:lnTo>
                    <a:pt x="5608" y="953"/>
                  </a:lnTo>
                  <a:close/>
                  <a:moveTo>
                    <a:pt x="5441" y="1"/>
                  </a:moveTo>
                  <a:cubicBezTo>
                    <a:pt x="5346" y="1"/>
                    <a:pt x="5263" y="84"/>
                    <a:pt x="5263" y="179"/>
                  </a:cubicBezTo>
                  <a:lnTo>
                    <a:pt x="5263" y="596"/>
                  </a:lnTo>
                  <a:cubicBezTo>
                    <a:pt x="2727" y="691"/>
                    <a:pt x="691" y="2727"/>
                    <a:pt x="596" y="5263"/>
                  </a:cubicBezTo>
                  <a:lnTo>
                    <a:pt x="179" y="5263"/>
                  </a:lnTo>
                  <a:cubicBezTo>
                    <a:pt x="96" y="5263"/>
                    <a:pt x="0" y="5335"/>
                    <a:pt x="0" y="5442"/>
                  </a:cubicBezTo>
                  <a:cubicBezTo>
                    <a:pt x="0" y="5525"/>
                    <a:pt x="84" y="5621"/>
                    <a:pt x="179" y="5621"/>
                  </a:cubicBezTo>
                  <a:lnTo>
                    <a:pt x="596" y="5621"/>
                  </a:lnTo>
                  <a:cubicBezTo>
                    <a:pt x="691" y="8145"/>
                    <a:pt x="2727" y="10181"/>
                    <a:pt x="5263" y="10276"/>
                  </a:cubicBezTo>
                  <a:lnTo>
                    <a:pt x="5263" y="10693"/>
                  </a:lnTo>
                  <a:cubicBezTo>
                    <a:pt x="5263" y="10776"/>
                    <a:pt x="5334" y="10871"/>
                    <a:pt x="5441" y="10871"/>
                  </a:cubicBezTo>
                  <a:cubicBezTo>
                    <a:pt x="5525" y="10871"/>
                    <a:pt x="5620" y="10800"/>
                    <a:pt x="5620" y="10693"/>
                  </a:cubicBezTo>
                  <a:lnTo>
                    <a:pt x="5620" y="10276"/>
                  </a:lnTo>
                  <a:cubicBezTo>
                    <a:pt x="8144" y="10181"/>
                    <a:pt x="10180" y="8145"/>
                    <a:pt x="10275" y="5621"/>
                  </a:cubicBezTo>
                  <a:lnTo>
                    <a:pt x="10692" y="5621"/>
                  </a:lnTo>
                  <a:cubicBezTo>
                    <a:pt x="10775" y="5621"/>
                    <a:pt x="10871" y="5537"/>
                    <a:pt x="10871" y="5442"/>
                  </a:cubicBezTo>
                  <a:cubicBezTo>
                    <a:pt x="10871" y="5347"/>
                    <a:pt x="10799" y="5263"/>
                    <a:pt x="10692" y="5263"/>
                  </a:cubicBezTo>
                  <a:lnTo>
                    <a:pt x="10275" y="5263"/>
                  </a:lnTo>
                  <a:cubicBezTo>
                    <a:pt x="10180" y="2727"/>
                    <a:pt x="8144" y="691"/>
                    <a:pt x="5620" y="596"/>
                  </a:cubicBezTo>
                  <a:lnTo>
                    <a:pt x="5620" y="179"/>
                  </a:lnTo>
                  <a:cubicBezTo>
                    <a:pt x="5620" y="96"/>
                    <a:pt x="5537" y="1"/>
                    <a:pt x="5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4" name="Google Shape;14343;p88">
            <a:extLst>
              <a:ext uri="{FF2B5EF4-FFF2-40B4-BE49-F238E27FC236}">
                <a16:creationId xmlns:a16="http://schemas.microsoft.com/office/drawing/2014/main" id="{73101EA9-4927-5053-D024-9832AA34239A}"/>
              </a:ext>
            </a:extLst>
          </p:cNvPr>
          <p:cNvSpPr/>
          <p:nvPr/>
        </p:nvSpPr>
        <p:spPr>
          <a:xfrm>
            <a:off x="2566010" y="4487098"/>
            <a:ext cx="566618" cy="472693"/>
          </a:xfrm>
          <a:custGeom>
            <a:avLst/>
            <a:gdLst/>
            <a:ahLst/>
            <a:cxnLst/>
            <a:rect l="l" t="t" r="r" b="b"/>
            <a:pathLst>
              <a:path w="10919" h="9109" extrusionOk="0">
                <a:moveTo>
                  <a:pt x="2917" y="310"/>
                </a:moveTo>
                <a:cubicBezTo>
                  <a:pt x="3119" y="310"/>
                  <a:pt x="3286" y="476"/>
                  <a:pt x="3286" y="679"/>
                </a:cubicBezTo>
                <a:lnTo>
                  <a:pt x="3286" y="1036"/>
                </a:lnTo>
                <a:cubicBezTo>
                  <a:pt x="3250" y="1322"/>
                  <a:pt x="3012" y="1560"/>
                  <a:pt x="2715" y="1560"/>
                </a:cubicBezTo>
                <a:cubicBezTo>
                  <a:pt x="2417" y="1560"/>
                  <a:pt x="2179" y="1322"/>
                  <a:pt x="2179" y="1024"/>
                </a:cubicBezTo>
                <a:lnTo>
                  <a:pt x="2179" y="679"/>
                </a:lnTo>
                <a:cubicBezTo>
                  <a:pt x="2179" y="476"/>
                  <a:pt x="2346" y="310"/>
                  <a:pt x="2560" y="310"/>
                </a:cubicBezTo>
                <a:close/>
                <a:moveTo>
                  <a:pt x="5715" y="310"/>
                </a:moveTo>
                <a:cubicBezTo>
                  <a:pt x="5917" y="310"/>
                  <a:pt x="6084" y="476"/>
                  <a:pt x="6084" y="679"/>
                </a:cubicBezTo>
                <a:lnTo>
                  <a:pt x="6084" y="1036"/>
                </a:lnTo>
                <a:cubicBezTo>
                  <a:pt x="6048" y="1322"/>
                  <a:pt x="5810" y="1560"/>
                  <a:pt x="5513" y="1560"/>
                </a:cubicBezTo>
                <a:cubicBezTo>
                  <a:pt x="5215" y="1560"/>
                  <a:pt x="4977" y="1322"/>
                  <a:pt x="4977" y="1024"/>
                </a:cubicBezTo>
                <a:lnTo>
                  <a:pt x="4977" y="679"/>
                </a:lnTo>
                <a:cubicBezTo>
                  <a:pt x="4977" y="476"/>
                  <a:pt x="5144" y="310"/>
                  <a:pt x="5358" y="310"/>
                </a:cubicBezTo>
                <a:close/>
                <a:moveTo>
                  <a:pt x="8513" y="310"/>
                </a:moveTo>
                <a:cubicBezTo>
                  <a:pt x="8715" y="310"/>
                  <a:pt x="8882" y="476"/>
                  <a:pt x="8882" y="679"/>
                </a:cubicBezTo>
                <a:lnTo>
                  <a:pt x="8882" y="1036"/>
                </a:lnTo>
                <a:cubicBezTo>
                  <a:pt x="8846" y="1322"/>
                  <a:pt x="8608" y="1560"/>
                  <a:pt x="8311" y="1560"/>
                </a:cubicBezTo>
                <a:cubicBezTo>
                  <a:pt x="8013" y="1560"/>
                  <a:pt x="7775" y="1322"/>
                  <a:pt x="7775" y="1024"/>
                </a:cubicBezTo>
                <a:lnTo>
                  <a:pt x="7775" y="679"/>
                </a:lnTo>
                <a:cubicBezTo>
                  <a:pt x="7775" y="476"/>
                  <a:pt x="7941" y="310"/>
                  <a:pt x="8156" y="310"/>
                </a:cubicBezTo>
                <a:close/>
                <a:moveTo>
                  <a:pt x="2893" y="1881"/>
                </a:moveTo>
                <a:lnTo>
                  <a:pt x="2893" y="1977"/>
                </a:lnTo>
                <a:cubicBezTo>
                  <a:pt x="2893" y="2036"/>
                  <a:pt x="2905" y="2096"/>
                  <a:pt x="2941" y="2143"/>
                </a:cubicBezTo>
                <a:lnTo>
                  <a:pt x="2715" y="2358"/>
                </a:lnTo>
                <a:lnTo>
                  <a:pt x="2691" y="2358"/>
                </a:lnTo>
                <a:lnTo>
                  <a:pt x="2465" y="2143"/>
                </a:lnTo>
                <a:cubicBezTo>
                  <a:pt x="2500" y="2096"/>
                  <a:pt x="2512" y="2036"/>
                  <a:pt x="2512" y="1977"/>
                </a:cubicBezTo>
                <a:lnTo>
                  <a:pt x="2512" y="1881"/>
                </a:lnTo>
                <a:close/>
                <a:moveTo>
                  <a:pt x="5715" y="1881"/>
                </a:moveTo>
                <a:lnTo>
                  <a:pt x="5715" y="1977"/>
                </a:lnTo>
                <a:cubicBezTo>
                  <a:pt x="5715" y="2036"/>
                  <a:pt x="5727" y="2096"/>
                  <a:pt x="5751" y="2143"/>
                </a:cubicBezTo>
                <a:lnTo>
                  <a:pt x="5536" y="2358"/>
                </a:lnTo>
                <a:lnTo>
                  <a:pt x="5501" y="2358"/>
                </a:lnTo>
                <a:lnTo>
                  <a:pt x="5274" y="2143"/>
                </a:lnTo>
                <a:cubicBezTo>
                  <a:pt x="5310" y="2096"/>
                  <a:pt x="5322" y="2036"/>
                  <a:pt x="5322" y="1977"/>
                </a:cubicBezTo>
                <a:lnTo>
                  <a:pt x="5322" y="1881"/>
                </a:lnTo>
                <a:close/>
                <a:moveTo>
                  <a:pt x="8501" y="1881"/>
                </a:moveTo>
                <a:lnTo>
                  <a:pt x="8501" y="1977"/>
                </a:lnTo>
                <a:cubicBezTo>
                  <a:pt x="8501" y="2036"/>
                  <a:pt x="8525" y="2096"/>
                  <a:pt x="8549" y="2143"/>
                </a:cubicBezTo>
                <a:lnTo>
                  <a:pt x="8334" y="2358"/>
                </a:lnTo>
                <a:lnTo>
                  <a:pt x="8299" y="2358"/>
                </a:lnTo>
                <a:lnTo>
                  <a:pt x="8072" y="2143"/>
                </a:lnTo>
                <a:cubicBezTo>
                  <a:pt x="8108" y="2096"/>
                  <a:pt x="8120" y="2036"/>
                  <a:pt x="8120" y="1977"/>
                </a:cubicBezTo>
                <a:lnTo>
                  <a:pt x="8120" y="1881"/>
                </a:lnTo>
                <a:close/>
                <a:moveTo>
                  <a:pt x="9906" y="3286"/>
                </a:moveTo>
                <a:cubicBezTo>
                  <a:pt x="10120" y="3286"/>
                  <a:pt x="10275" y="3453"/>
                  <a:pt x="10275" y="3655"/>
                </a:cubicBezTo>
                <a:lnTo>
                  <a:pt x="10275" y="4012"/>
                </a:lnTo>
                <a:cubicBezTo>
                  <a:pt x="10263" y="4298"/>
                  <a:pt x="10013" y="4536"/>
                  <a:pt x="9716" y="4536"/>
                </a:cubicBezTo>
                <a:cubicBezTo>
                  <a:pt x="9418" y="4536"/>
                  <a:pt x="9180" y="4298"/>
                  <a:pt x="9180" y="4001"/>
                </a:cubicBezTo>
                <a:lnTo>
                  <a:pt x="9180" y="3655"/>
                </a:lnTo>
                <a:cubicBezTo>
                  <a:pt x="9180" y="3453"/>
                  <a:pt x="9346" y="3286"/>
                  <a:pt x="9549" y="3286"/>
                </a:cubicBezTo>
                <a:close/>
                <a:moveTo>
                  <a:pt x="1512" y="3286"/>
                </a:moveTo>
                <a:cubicBezTo>
                  <a:pt x="1691" y="3286"/>
                  <a:pt x="1857" y="3453"/>
                  <a:pt x="1857" y="3655"/>
                </a:cubicBezTo>
                <a:lnTo>
                  <a:pt x="1857" y="4012"/>
                </a:lnTo>
                <a:cubicBezTo>
                  <a:pt x="1857" y="4310"/>
                  <a:pt x="1619" y="4548"/>
                  <a:pt x="1322" y="4548"/>
                </a:cubicBezTo>
                <a:cubicBezTo>
                  <a:pt x="1024" y="4548"/>
                  <a:pt x="786" y="4310"/>
                  <a:pt x="786" y="4012"/>
                </a:cubicBezTo>
                <a:lnTo>
                  <a:pt x="786" y="3655"/>
                </a:lnTo>
                <a:cubicBezTo>
                  <a:pt x="786" y="3453"/>
                  <a:pt x="953" y="3286"/>
                  <a:pt x="1155" y="3286"/>
                </a:cubicBezTo>
                <a:close/>
                <a:moveTo>
                  <a:pt x="4310" y="3286"/>
                </a:moveTo>
                <a:cubicBezTo>
                  <a:pt x="4489" y="3286"/>
                  <a:pt x="4655" y="3453"/>
                  <a:pt x="4655" y="3655"/>
                </a:cubicBezTo>
                <a:lnTo>
                  <a:pt x="4655" y="4012"/>
                </a:lnTo>
                <a:cubicBezTo>
                  <a:pt x="4655" y="4310"/>
                  <a:pt x="4417" y="4548"/>
                  <a:pt x="4120" y="4548"/>
                </a:cubicBezTo>
                <a:cubicBezTo>
                  <a:pt x="3822" y="4548"/>
                  <a:pt x="3584" y="4310"/>
                  <a:pt x="3584" y="4012"/>
                </a:cubicBezTo>
                <a:lnTo>
                  <a:pt x="3584" y="3655"/>
                </a:lnTo>
                <a:cubicBezTo>
                  <a:pt x="3584" y="3453"/>
                  <a:pt x="3750" y="3286"/>
                  <a:pt x="3953" y="3286"/>
                </a:cubicBezTo>
                <a:close/>
                <a:moveTo>
                  <a:pt x="7108" y="3286"/>
                </a:moveTo>
                <a:cubicBezTo>
                  <a:pt x="7287" y="3286"/>
                  <a:pt x="7453" y="3453"/>
                  <a:pt x="7453" y="3655"/>
                </a:cubicBezTo>
                <a:lnTo>
                  <a:pt x="7453" y="4012"/>
                </a:lnTo>
                <a:cubicBezTo>
                  <a:pt x="7453" y="4310"/>
                  <a:pt x="7215" y="4548"/>
                  <a:pt x="6918" y="4548"/>
                </a:cubicBezTo>
                <a:cubicBezTo>
                  <a:pt x="6620" y="4548"/>
                  <a:pt x="6382" y="4310"/>
                  <a:pt x="6382" y="4012"/>
                </a:cubicBezTo>
                <a:lnTo>
                  <a:pt x="6382" y="3655"/>
                </a:lnTo>
                <a:cubicBezTo>
                  <a:pt x="6382" y="3453"/>
                  <a:pt x="6548" y="3286"/>
                  <a:pt x="6751" y="3286"/>
                </a:cubicBezTo>
                <a:close/>
                <a:moveTo>
                  <a:pt x="1500" y="4858"/>
                </a:moveTo>
                <a:lnTo>
                  <a:pt x="1500" y="4953"/>
                </a:lnTo>
                <a:cubicBezTo>
                  <a:pt x="1500" y="5013"/>
                  <a:pt x="1512" y="5072"/>
                  <a:pt x="1548" y="5120"/>
                </a:cubicBezTo>
                <a:lnTo>
                  <a:pt x="1322" y="5334"/>
                </a:lnTo>
                <a:lnTo>
                  <a:pt x="1286" y="5334"/>
                </a:lnTo>
                <a:lnTo>
                  <a:pt x="1072" y="5120"/>
                </a:lnTo>
                <a:cubicBezTo>
                  <a:pt x="1095" y="5072"/>
                  <a:pt x="1107" y="5013"/>
                  <a:pt x="1107" y="4953"/>
                </a:cubicBezTo>
                <a:lnTo>
                  <a:pt x="1107" y="4858"/>
                </a:lnTo>
                <a:close/>
                <a:moveTo>
                  <a:pt x="4298" y="4858"/>
                </a:moveTo>
                <a:lnTo>
                  <a:pt x="4298" y="4953"/>
                </a:lnTo>
                <a:cubicBezTo>
                  <a:pt x="4298" y="5013"/>
                  <a:pt x="4310" y="5072"/>
                  <a:pt x="4334" y="5120"/>
                </a:cubicBezTo>
                <a:lnTo>
                  <a:pt x="4120" y="5334"/>
                </a:lnTo>
                <a:lnTo>
                  <a:pt x="4084" y="5334"/>
                </a:lnTo>
                <a:lnTo>
                  <a:pt x="3870" y="5120"/>
                </a:lnTo>
                <a:cubicBezTo>
                  <a:pt x="3893" y="5072"/>
                  <a:pt x="3905" y="5013"/>
                  <a:pt x="3905" y="4953"/>
                </a:cubicBezTo>
                <a:lnTo>
                  <a:pt x="3905" y="4858"/>
                </a:lnTo>
                <a:close/>
                <a:moveTo>
                  <a:pt x="7108" y="4858"/>
                </a:moveTo>
                <a:lnTo>
                  <a:pt x="7108" y="4953"/>
                </a:lnTo>
                <a:cubicBezTo>
                  <a:pt x="7108" y="5013"/>
                  <a:pt x="7120" y="5072"/>
                  <a:pt x="7156" y="5120"/>
                </a:cubicBezTo>
                <a:lnTo>
                  <a:pt x="6929" y="5334"/>
                </a:lnTo>
                <a:lnTo>
                  <a:pt x="6906" y="5334"/>
                </a:lnTo>
                <a:lnTo>
                  <a:pt x="6679" y="5120"/>
                </a:lnTo>
                <a:cubicBezTo>
                  <a:pt x="6703" y="5072"/>
                  <a:pt x="6715" y="5013"/>
                  <a:pt x="6715" y="4953"/>
                </a:cubicBezTo>
                <a:lnTo>
                  <a:pt x="6715" y="4858"/>
                </a:lnTo>
                <a:close/>
                <a:moveTo>
                  <a:pt x="9906" y="4858"/>
                </a:moveTo>
                <a:lnTo>
                  <a:pt x="9906" y="4953"/>
                </a:lnTo>
                <a:cubicBezTo>
                  <a:pt x="9906" y="5013"/>
                  <a:pt x="9918" y="5072"/>
                  <a:pt x="9954" y="5120"/>
                </a:cubicBezTo>
                <a:lnTo>
                  <a:pt x="9727" y="5334"/>
                </a:lnTo>
                <a:lnTo>
                  <a:pt x="9704" y="5334"/>
                </a:lnTo>
                <a:lnTo>
                  <a:pt x="9477" y="5120"/>
                </a:lnTo>
                <a:cubicBezTo>
                  <a:pt x="9501" y="5072"/>
                  <a:pt x="9525" y="5013"/>
                  <a:pt x="9525" y="4953"/>
                </a:cubicBezTo>
                <a:lnTo>
                  <a:pt x="9525" y="4858"/>
                </a:lnTo>
                <a:close/>
                <a:moveTo>
                  <a:pt x="2453" y="0"/>
                </a:moveTo>
                <a:cubicBezTo>
                  <a:pt x="2084" y="0"/>
                  <a:pt x="1762" y="310"/>
                  <a:pt x="1762" y="679"/>
                </a:cubicBezTo>
                <a:lnTo>
                  <a:pt x="1762" y="1036"/>
                </a:lnTo>
                <a:cubicBezTo>
                  <a:pt x="1762" y="1322"/>
                  <a:pt x="1905" y="1572"/>
                  <a:pt x="2119" y="1726"/>
                </a:cubicBezTo>
                <a:lnTo>
                  <a:pt x="2119" y="1977"/>
                </a:lnTo>
                <a:cubicBezTo>
                  <a:pt x="2119" y="1977"/>
                  <a:pt x="2119" y="1988"/>
                  <a:pt x="2107" y="1988"/>
                </a:cubicBezTo>
                <a:lnTo>
                  <a:pt x="1691" y="2203"/>
                </a:lnTo>
                <a:cubicBezTo>
                  <a:pt x="1512" y="2286"/>
                  <a:pt x="1405" y="2465"/>
                  <a:pt x="1405" y="2655"/>
                </a:cubicBezTo>
                <a:lnTo>
                  <a:pt x="1405" y="2989"/>
                </a:lnTo>
                <a:lnTo>
                  <a:pt x="1036" y="2989"/>
                </a:lnTo>
                <a:cubicBezTo>
                  <a:pt x="667" y="2989"/>
                  <a:pt x="357" y="3298"/>
                  <a:pt x="357" y="3667"/>
                </a:cubicBezTo>
                <a:lnTo>
                  <a:pt x="357" y="4024"/>
                </a:lnTo>
                <a:cubicBezTo>
                  <a:pt x="357" y="4310"/>
                  <a:pt x="488" y="4560"/>
                  <a:pt x="714" y="4715"/>
                </a:cubicBezTo>
                <a:lnTo>
                  <a:pt x="714" y="4965"/>
                </a:lnTo>
                <a:cubicBezTo>
                  <a:pt x="714" y="4965"/>
                  <a:pt x="714" y="4977"/>
                  <a:pt x="691" y="4977"/>
                </a:cubicBezTo>
                <a:lnTo>
                  <a:pt x="274" y="5191"/>
                </a:lnTo>
                <a:cubicBezTo>
                  <a:pt x="95" y="5275"/>
                  <a:pt x="0" y="5453"/>
                  <a:pt x="0" y="5656"/>
                </a:cubicBezTo>
                <a:lnTo>
                  <a:pt x="0" y="7382"/>
                </a:lnTo>
                <a:cubicBezTo>
                  <a:pt x="0" y="7513"/>
                  <a:pt x="36" y="7644"/>
                  <a:pt x="119" y="7751"/>
                </a:cubicBezTo>
                <a:lnTo>
                  <a:pt x="298" y="8013"/>
                </a:lnTo>
                <a:cubicBezTo>
                  <a:pt x="333" y="8073"/>
                  <a:pt x="357" y="8156"/>
                  <a:pt x="357" y="8227"/>
                </a:cubicBezTo>
                <a:lnTo>
                  <a:pt x="357" y="8942"/>
                </a:lnTo>
                <a:cubicBezTo>
                  <a:pt x="357" y="9025"/>
                  <a:pt x="429" y="9108"/>
                  <a:pt x="512" y="9108"/>
                </a:cubicBezTo>
                <a:cubicBezTo>
                  <a:pt x="607" y="9108"/>
                  <a:pt x="679" y="9025"/>
                  <a:pt x="679" y="8942"/>
                </a:cubicBezTo>
                <a:lnTo>
                  <a:pt x="679" y="8227"/>
                </a:lnTo>
                <a:cubicBezTo>
                  <a:pt x="679" y="8096"/>
                  <a:pt x="631" y="7953"/>
                  <a:pt x="560" y="7858"/>
                </a:cubicBezTo>
                <a:lnTo>
                  <a:pt x="381" y="7584"/>
                </a:lnTo>
                <a:cubicBezTo>
                  <a:pt x="333" y="7525"/>
                  <a:pt x="321" y="7453"/>
                  <a:pt x="321" y="7382"/>
                </a:cubicBezTo>
                <a:lnTo>
                  <a:pt x="321" y="5656"/>
                </a:lnTo>
                <a:cubicBezTo>
                  <a:pt x="321" y="5572"/>
                  <a:pt x="369" y="5513"/>
                  <a:pt x="429" y="5477"/>
                </a:cubicBezTo>
                <a:lnTo>
                  <a:pt x="714" y="5322"/>
                </a:lnTo>
                <a:lnTo>
                  <a:pt x="976" y="5596"/>
                </a:lnTo>
                <a:cubicBezTo>
                  <a:pt x="1036" y="5656"/>
                  <a:pt x="1131" y="5691"/>
                  <a:pt x="1214" y="5691"/>
                </a:cubicBezTo>
                <a:cubicBezTo>
                  <a:pt x="1310" y="5691"/>
                  <a:pt x="1381" y="5667"/>
                  <a:pt x="1453" y="5596"/>
                </a:cubicBezTo>
                <a:lnTo>
                  <a:pt x="1726" y="5322"/>
                </a:lnTo>
                <a:lnTo>
                  <a:pt x="2000" y="5477"/>
                </a:lnTo>
                <a:cubicBezTo>
                  <a:pt x="2060" y="5501"/>
                  <a:pt x="2107" y="5572"/>
                  <a:pt x="2107" y="5656"/>
                </a:cubicBezTo>
                <a:lnTo>
                  <a:pt x="2107" y="7382"/>
                </a:lnTo>
                <a:cubicBezTo>
                  <a:pt x="2107" y="7453"/>
                  <a:pt x="2096" y="7525"/>
                  <a:pt x="2048" y="7584"/>
                </a:cubicBezTo>
                <a:lnTo>
                  <a:pt x="1869" y="7858"/>
                </a:lnTo>
                <a:cubicBezTo>
                  <a:pt x="1798" y="7977"/>
                  <a:pt x="1750" y="8096"/>
                  <a:pt x="1750" y="8227"/>
                </a:cubicBezTo>
                <a:lnTo>
                  <a:pt x="1750" y="8942"/>
                </a:lnTo>
                <a:cubicBezTo>
                  <a:pt x="1750" y="9025"/>
                  <a:pt x="1822" y="9108"/>
                  <a:pt x="1917" y="9108"/>
                </a:cubicBezTo>
                <a:cubicBezTo>
                  <a:pt x="2000" y="9108"/>
                  <a:pt x="2084" y="9025"/>
                  <a:pt x="2084" y="8942"/>
                </a:cubicBezTo>
                <a:lnTo>
                  <a:pt x="2084" y="8227"/>
                </a:lnTo>
                <a:cubicBezTo>
                  <a:pt x="2084" y="8156"/>
                  <a:pt x="2096" y="8073"/>
                  <a:pt x="2143" y="8013"/>
                </a:cubicBezTo>
                <a:lnTo>
                  <a:pt x="2322" y="7751"/>
                </a:lnTo>
                <a:cubicBezTo>
                  <a:pt x="2393" y="7632"/>
                  <a:pt x="2441" y="7513"/>
                  <a:pt x="2441" y="7382"/>
                </a:cubicBezTo>
                <a:lnTo>
                  <a:pt x="2441" y="5656"/>
                </a:lnTo>
                <a:cubicBezTo>
                  <a:pt x="2441" y="5453"/>
                  <a:pt x="2334" y="5275"/>
                  <a:pt x="2155" y="5191"/>
                </a:cubicBezTo>
                <a:lnTo>
                  <a:pt x="1738" y="4977"/>
                </a:lnTo>
                <a:lnTo>
                  <a:pt x="1726" y="4965"/>
                </a:lnTo>
                <a:lnTo>
                  <a:pt x="1726" y="4703"/>
                </a:lnTo>
                <a:cubicBezTo>
                  <a:pt x="1929" y="4536"/>
                  <a:pt x="2084" y="4298"/>
                  <a:pt x="2084" y="4012"/>
                </a:cubicBezTo>
                <a:lnTo>
                  <a:pt x="2084" y="3655"/>
                </a:lnTo>
                <a:cubicBezTo>
                  <a:pt x="2084" y="3405"/>
                  <a:pt x="1929" y="3179"/>
                  <a:pt x="1726" y="3060"/>
                </a:cubicBezTo>
                <a:lnTo>
                  <a:pt x="1726" y="2643"/>
                </a:lnTo>
                <a:cubicBezTo>
                  <a:pt x="1726" y="2572"/>
                  <a:pt x="1762" y="2512"/>
                  <a:pt x="1822" y="2465"/>
                </a:cubicBezTo>
                <a:lnTo>
                  <a:pt x="2107" y="2322"/>
                </a:lnTo>
                <a:lnTo>
                  <a:pt x="2381" y="2584"/>
                </a:lnTo>
                <a:cubicBezTo>
                  <a:pt x="2441" y="2643"/>
                  <a:pt x="2524" y="2691"/>
                  <a:pt x="2619" y="2691"/>
                </a:cubicBezTo>
                <a:cubicBezTo>
                  <a:pt x="2703" y="2691"/>
                  <a:pt x="2774" y="2655"/>
                  <a:pt x="2858" y="2584"/>
                </a:cubicBezTo>
                <a:lnTo>
                  <a:pt x="3119" y="2322"/>
                </a:lnTo>
                <a:lnTo>
                  <a:pt x="3405" y="2465"/>
                </a:lnTo>
                <a:cubicBezTo>
                  <a:pt x="3465" y="2500"/>
                  <a:pt x="3512" y="2572"/>
                  <a:pt x="3512" y="2643"/>
                </a:cubicBezTo>
                <a:lnTo>
                  <a:pt x="3512" y="3060"/>
                </a:lnTo>
                <a:cubicBezTo>
                  <a:pt x="3298" y="3179"/>
                  <a:pt x="3155" y="3405"/>
                  <a:pt x="3155" y="3655"/>
                </a:cubicBezTo>
                <a:lnTo>
                  <a:pt x="3155" y="4012"/>
                </a:lnTo>
                <a:cubicBezTo>
                  <a:pt x="3155" y="4298"/>
                  <a:pt x="3286" y="4548"/>
                  <a:pt x="3512" y="4703"/>
                </a:cubicBezTo>
                <a:lnTo>
                  <a:pt x="3512" y="4953"/>
                </a:lnTo>
                <a:cubicBezTo>
                  <a:pt x="3512" y="4953"/>
                  <a:pt x="3512" y="4965"/>
                  <a:pt x="3489" y="4965"/>
                </a:cubicBezTo>
                <a:lnTo>
                  <a:pt x="3072" y="5179"/>
                </a:lnTo>
                <a:cubicBezTo>
                  <a:pt x="2893" y="5263"/>
                  <a:pt x="2798" y="5441"/>
                  <a:pt x="2798" y="5632"/>
                </a:cubicBezTo>
                <a:lnTo>
                  <a:pt x="2798" y="7358"/>
                </a:lnTo>
                <a:cubicBezTo>
                  <a:pt x="2798" y="7501"/>
                  <a:pt x="2834" y="7632"/>
                  <a:pt x="2917" y="7739"/>
                </a:cubicBezTo>
                <a:lnTo>
                  <a:pt x="3096" y="8001"/>
                </a:lnTo>
                <a:cubicBezTo>
                  <a:pt x="3131" y="8061"/>
                  <a:pt x="3155" y="8132"/>
                  <a:pt x="3155" y="8215"/>
                </a:cubicBezTo>
                <a:lnTo>
                  <a:pt x="3155" y="8930"/>
                </a:lnTo>
                <a:cubicBezTo>
                  <a:pt x="3155" y="9013"/>
                  <a:pt x="3227" y="9085"/>
                  <a:pt x="3310" y="9085"/>
                </a:cubicBezTo>
                <a:cubicBezTo>
                  <a:pt x="3405" y="9085"/>
                  <a:pt x="3477" y="9013"/>
                  <a:pt x="3477" y="8930"/>
                </a:cubicBezTo>
                <a:lnTo>
                  <a:pt x="3477" y="8215"/>
                </a:lnTo>
                <a:cubicBezTo>
                  <a:pt x="3477" y="8073"/>
                  <a:pt x="3429" y="7942"/>
                  <a:pt x="3358" y="7834"/>
                </a:cubicBezTo>
                <a:lnTo>
                  <a:pt x="3179" y="7572"/>
                </a:lnTo>
                <a:cubicBezTo>
                  <a:pt x="3131" y="7513"/>
                  <a:pt x="3119" y="7441"/>
                  <a:pt x="3119" y="7358"/>
                </a:cubicBezTo>
                <a:lnTo>
                  <a:pt x="3119" y="5632"/>
                </a:lnTo>
                <a:cubicBezTo>
                  <a:pt x="3119" y="5560"/>
                  <a:pt x="3167" y="5501"/>
                  <a:pt x="3227" y="5453"/>
                </a:cubicBezTo>
                <a:lnTo>
                  <a:pt x="3512" y="5310"/>
                </a:lnTo>
                <a:lnTo>
                  <a:pt x="3774" y="5572"/>
                </a:lnTo>
                <a:cubicBezTo>
                  <a:pt x="3834" y="5632"/>
                  <a:pt x="3929" y="5679"/>
                  <a:pt x="4012" y="5679"/>
                </a:cubicBezTo>
                <a:cubicBezTo>
                  <a:pt x="4108" y="5679"/>
                  <a:pt x="4179" y="5656"/>
                  <a:pt x="4251" y="5572"/>
                </a:cubicBezTo>
                <a:lnTo>
                  <a:pt x="4524" y="5310"/>
                </a:lnTo>
                <a:lnTo>
                  <a:pt x="4798" y="5453"/>
                </a:lnTo>
                <a:cubicBezTo>
                  <a:pt x="4858" y="5489"/>
                  <a:pt x="4905" y="5560"/>
                  <a:pt x="4905" y="5632"/>
                </a:cubicBezTo>
                <a:lnTo>
                  <a:pt x="4905" y="7358"/>
                </a:lnTo>
                <a:cubicBezTo>
                  <a:pt x="4905" y="7441"/>
                  <a:pt x="4893" y="7513"/>
                  <a:pt x="4846" y="7572"/>
                </a:cubicBezTo>
                <a:lnTo>
                  <a:pt x="4667" y="7834"/>
                </a:lnTo>
                <a:cubicBezTo>
                  <a:pt x="4596" y="7953"/>
                  <a:pt x="4548" y="8073"/>
                  <a:pt x="4548" y="8215"/>
                </a:cubicBezTo>
                <a:lnTo>
                  <a:pt x="4548" y="8930"/>
                </a:lnTo>
                <a:cubicBezTo>
                  <a:pt x="4548" y="9013"/>
                  <a:pt x="4620" y="9085"/>
                  <a:pt x="4715" y="9085"/>
                </a:cubicBezTo>
                <a:cubicBezTo>
                  <a:pt x="4798" y="9085"/>
                  <a:pt x="4882" y="9013"/>
                  <a:pt x="4882" y="8930"/>
                </a:cubicBezTo>
                <a:lnTo>
                  <a:pt x="4882" y="8215"/>
                </a:lnTo>
                <a:cubicBezTo>
                  <a:pt x="4882" y="8132"/>
                  <a:pt x="4893" y="8061"/>
                  <a:pt x="4941" y="8001"/>
                </a:cubicBezTo>
                <a:lnTo>
                  <a:pt x="5120" y="7739"/>
                </a:lnTo>
                <a:cubicBezTo>
                  <a:pt x="5191" y="7620"/>
                  <a:pt x="5239" y="7501"/>
                  <a:pt x="5239" y="7358"/>
                </a:cubicBezTo>
                <a:lnTo>
                  <a:pt x="5239" y="5632"/>
                </a:lnTo>
                <a:cubicBezTo>
                  <a:pt x="5239" y="5441"/>
                  <a:pt x="5132" y="5263"/>
                  <a:pt x="4953" y="5179"/>
                </a:cubicBezTo>
                <a:lnTo>
                  <a:pt x="4536" y="4965"/>
                </a:lnTo>
                <a:lnTo>
                  <a:pt x="4524" y="4953"/>
                </a:lnTo>
                <a:lnTo>
                  <a:pt x="4524" y="4703"/>
                </a:lnTo>
                <a:cubicBezTo>
                  <a:pt x="4727" y="4536"/>
                  <a:pt x="4882" y="4298"/>
                  <a:pt x="4882" y="4012"/>
                </a:cubicBezTo>
                <a:lnTo>
                  <a:pt x="4882" y="3655"/>
                </a:lnTo>
                <a:cubicBezTo>
                  <a:pt x="4882" y="3405"/>
                  <a:pt x="4727" y="3179"/>
                  <a:pt x="4524" y="3060"/>
                </a:cubicBezTo>
                <a:lnTo>
                  <a:pt x="4524" y="2643"/>
                </a:lnTo>
                <a:cubicBezTo>
                  <a:pt x="4524" y="2572"/>
                  <a:pt x="4560" y="2512"/>
                  <a:pt x="4620" y="2465"/>
                </a:cubicBezTo>
                <a:lnTo>
                  <a:pt x="4905" y="2322"/>
                </a:lnTo>
                <a:lnTo>
                  <a:pt x="5179" y="2584"/>
                </a:lnTo>
                <a:cubicBezTo>
                  <a:pt x="5239" y="2643"/>
                  <a:pt x="5322" y="2691"/>
                  <a:pt x="5417" y="2691"/>
                </a:cubicBezTo>
                <a:cubicBezTo>
                  <a:pt x="5501" y="2691"/>
                  <a:pt x="5572" y="2655"/>
                  <a:pt x="5655" y="2584"/>
                </a:cubicBezTo>
                <a:lnTo>
                  <a:pt x="5917" y="2322"/>
                </a:lnTo>
                <a:lnTo>
                  <a:pt x="6203" y="2465"/>
                </a:lnTo>
                <a:cubicBezTo>
                  <a:pt x="6263" y="2500"/>
                  <a:pt x="6310" y="2572"/>
                  <a:pt x="6310" y="2643"/>
                </a:cubicBezTo>
                <a:lnTo>
                  <a:pt x="6310" y="3060"/>
                </a:lnTo>
                <a:cubicBezTo>
                  <a:pt x="6096" y="3179"/>
                  <a:pt x="5953" y="3405"/>
                  <a:pt x="5953" y="3655"/>
                </a:cubicBezTo>
                <a:lnTo>
                  <a:pt x="5953" y="4012"/>
                </a:lnTo>
                <a:cubicBezTo>
                  <a:pt x="5953" y="4298"/>
                  <a:pt x="6084" y="4548"/>
                  <a:pt x="6310" y="4703"/>
                </a:cubicBezTo>
                <a:lnTo>
                  <a:pt x="6310" y="4953"/>
                </a:lnTo>
                <a:cubicBezTo>
                  <a:pt x="6310" y="4953"/>
                  <a:pt x="6310" y="4965"/>
                  <a:pt x="6287" y="4965"/>
                </a:cubicBezTo>
                <a:lnTo>
                  <a:pt x="5870" y="5179"/>
                </a:lnTo>
                <a:cubicBezTo>
                  <a:pt x="5691" y="5263"/>
                  <a:pt x="5596" y="5441"/>
                  <a:pt x="5596" y="5632"/>
                </a:cubicBezTo>
                <a:lnTo>
                  <a:pt x="5596" y="7358"/>
                </a:lnTo>
                <a:cubicBezTo>
                  <a:pt x="5596" y="7501"/>
                  <a:pt x="5632" y="7632"/>
                  <a:pt x="5715" y="7739"/>
                </a:cubicBezTo>
                <a:lnTo>
                  <a:pt x="5894" y="8001"/>
                </a:lnTo>
                <a:cubicBezTo>
                  <a:pt x="5929" y="8061"/>
                  <a:pt x="5953" y="8132"/>
                  <a:pt x="5953" y="8215"/>
                </a:cubicBezTo>
                <a:lnTo>
                  <a:pt x="5953" y="8930"/>
                </a:lnTo>
                <a:cubicBezTo>
                  <a:pt x="5953" y="9013"/>
                  <a:pt x="6025" y="9085"/>
                  <a:pt x="6108" y="9085"/>
                </a:cubicBezTo>
                <a:cubicBezTo>
                  <a:pt x="6203" y="9085"/>
                  <a:pt x="6275" y="9013"/>
                  <a:pt x="6275" y="8930"/>
                </a:cubicBezTo>
                <a:lnTo>
                  <a:pt x="6275" y="8215"/>
                </a:lnTo>
                <a:cubicBezTo>
                  <a:pt x="6275" y="8073"/>
                  <a:pt x="6227" y="7942"/>
                  <a:pt x="6156" y="7834"/>
                </a:cubicBezTo>
                <a:lnTo>
                  <a:pt x="5977" y="7572"/>
                </a:lnTo>
                <a:cubicBezTo>
                  <a:pt x="5929" y="7513"/>
                  <a:pt x="5917" y="7441"/>
                  <a:pt x="5917" y="7358"/>
                </a:cubicBezTo>
                <a:lnTo>
                  <a:pt x="5917" y="5632"/>
                </a:lnTo>
                <a:cubicBezTo>
                  <a:pt x="5917" y="5560"/>
                  <a:pt x="5965" y="5501"/>
                  <a:pt x="6025" y="5453"/>
                </a:cubicBezTo>
                <a:lnTo>
                  <a:pt x="6310" y="5310"/>
                </a:lnTo>
                <a:lnTo>
                  <a:pt x="6572" y="5572"/>
                </a:lnTo>
                <a:cubicBezTo>
                  <a:pt x="6632" y="5632"/>
                  <a:pt x="6727" y="5679"/>
                  <a:pt x="6810" y="5679"/>
                </a:cubicBezTo>
                <a:cubicBezTo>
                  <a:pt x="6906" y="5679"/>
                  <a:pt x="6977" y="5656"/>
                  <a:pt x="7049" y="5572"/>
                </a:cubicBezTo>
                <a:lnTo>
                  <a:pt x="7322" y="5310"/>
                </a:lnTo>
                <a:lnTo>
                  <a:pt x="7596" y="5453"/>
                </a:lnTo>
                <a:cubicBezTo>
                  <a:pt x="7656" y="5489"/>
                  <a:pt x="7703" y="5560"/>
                  <a:pt x="7703" y="5632"/>
                </a:cubicBezTo>
                <a:lnTo>
                  <a:pt x="7703" y="7358"/>
                </a:lnTo>
                <a:cubicBezTo>
                  <a:pt x="7703" y="7441"/>
                  <a:pt x="7691" y="7513"/>
                  <a:pt x="7644" y="7572"/>
                </a:cubicBezTo>
                <a:lnTo>
                  <a:pt x="7465" y="7834"/>
                </a:lnTo>
                <a:cubicBezTo>
                  <a:pt x="7394" y="7953"/>
                  <a:pt x="7346" y="8073"/>
                  <a:pt x="7346" y="8215"/>
                </a:cubicBezTo>
                <a:lnTo>
                  <a:pt x="7346" y="8930"/>
                </a:lnTo>
                <a:cubicBezTo>
                  <a:pt x="7346" y="9013"/>
                  <a:pt x="7418" y="9085"/>
                  <a:pt x="7513" y="9085"/>
                </a:cubicBezTo>
                <a:cubicBezTo>
                  <a:pt x="7596" y="9085"/>
                  <a:pt x="7680" y="9013"/>
                  <a:pt x="7680" y="8930"/>
                </a:cubicBezTo>
                <a:lnTo>
                  <a:pt x="7680" y="8215"/>
                </a:lnTo>
                <a:cubicBezTo>
                  <a:pt x="7680" y="8132"/>
                  <a:pt x="7691" y="8061"/>
                  <a:pt x="7739" y="8001"/>
                </a:cubicBezTo>
                <a:lnTo>
                  <a:pt x="7918" y="7739"/>
                </a:lnTo>
                <a:cubicBezTo>
                  <a:pt x="7989" y="7620"/>
                  <a:pt x="8037" y="7501"/>
                  <a:pt x="8037" y="7358"/>
                </a:cubicBezTo>
                <a:lnTo>
                  <a:pt x="8037" y="5632"/>
                </a:lnTo>
                <a:cubicBezTo>
                  <a:pt x="8037" y="5441"/>
                  <a:pt x="7930" y="5263"/>
                  <a:pt x="7751" y="5179"/>
                </a:cubicBezTo>
                <a:lnTo>
                  <a:pt x="7334" y="4965"/>
                </a:lnTo>
                <a:lnTo>
                  <a:pt x="7322" y="4953"/>
                </a:lnTo>
                <a:lnTo>
                  <a:pt x="7322" y="4703"/>
                </a:lnTo>
                <a:cubicBezTo>
                  <a:pt x="7525" y="4536"/>
                  <a:pt x="7680" y="4298"/>
                  <a:pt x="7680" y="4012"/>
                </a:cubicBezTo>
                <a:lnTo>
                  <a:pt x="7680" y="3655"/>
                </a:lnTo>
                <a:cubicBezTo>
                  <a:pt x="7680" y="3405"/>
                  <a:pt x="7525" y="3179"/>
                  <a:pt x="7322" y="3060"/>
                </a:cubicBezTo>
                <a:lnTo>
                  <a:pt x="7322" y="2643"/>
                </a:lnTo>
                <a:cubicBezTo>
                  <a:pt x="7322" y="2572"/>
                  <a:pt x="7358" y="2512"/>
                  <a:pt x="7418" y="2465"/>
                </a:cubicBezTo>
                <a:lnTo>
                  <a:pt x="7703" y="2322"/>
                </a:lnTo>
                <a:lnTo>
                  <a:pt x="7977" y="2584"/>
                </a:lnTo>
                <a:cubicBezTo>
                  <a:pt x="8037" y="2643"/>
                  <a:pt x="8120" y="2691"/>
                  <a:pt x="8215" y="2691"/>
                </a:cubicBezTo>
                <a:cubicBezTo>
                  <a:pt x="8299" y="2691"/>
                  <a:pt x="8370" y="2655"/>
                  <a:pt x="8453" y="2584"/>
                </a:cubicBezTo>
                <a:lnTo>
                  <a:pt x="8715" y="2322"/>
                </a:lnTo>
                <a:lnTo>
                  <a:pt x="9001" y="2465"/>
                </a:lnTo>
                <a:cubicBezTo>
                  <a:pt x="9061" y="2500"/>
                  <a:pt x="9108" y="2572"/>
                  <a:pt x="9108" y="2643"/>
                </a:cubicBezTo>
                <a:lnTo>
                  <a:pt x="9108" y="3060"/>
                </a:lnTo>
                <a:cubicBezTo>
                  <a:pt x="8894" y="3179"/>
                  <a:pt x="8751" y="3405"/>
                  <a:pt x="8751" y="3655"/>
                </a:cubicBezTo>
                <a:lnTo>
                  <a:pt x="8751" y="4012"/>
                </a:lnTo>
                <a:cubicBezTo>
                  <a:pt x="8751" y="4298"/>
                  <a:pt x="8882" y="4548"/>
                  <a:pt x="9108" y="4703"/>
                </a:cubicBezTo>
                <a:lnTo>
                  <a:pt x="9108" y="4953"/>
                </a:lnTo>
                <a:cubicBezTo>
                  <a:pt x="9108" y="4953"/>
                  <a:pt x="9108" y="4965"/>
                  <a:pt x="9084" y="4965"/>
                </a:cubicBezTo>
                <a:lnTo>
                  <a:pt x="8668" y="5179"/>
                </a:lnTo>
                <a:cubicBezTo>
                  <a:pt x="8489" y="5263"/>
                  <a:pt x="8394" y="5441"/>
                  <a:pt x="8394" y="5632"/>
                </a:cubicBezTo>
                <a:lnTo>
                  <a:pt x="8394" y="7358"/>
                </a:lnTo>
                <a:cubicBezTo>
                  <a:pt x="8394" y="7501"/>
                  <a:pt x="8430" y="7632"/>
                  <a:pt x="8513" y="7739"/>
                </a:cubicBezTo>
                <a:lnTo>
                  <a:pt x="8692" y="8001"/>
                </a:lnTo>
                <a:cubicBezTo>
                  <a:pt x="8727" y="8061"/>
                  <a:pt x="8751" y="8132"/>
                  <a:pt x="8751" y="8215"/>
                </a:cubicBezTo>
                <a:lnTo>
                  <a:pt x="8751" y="8930"/>
                </a:lnTo>
                <a:cubicBezTo>
                  <a:pt x="8751" y="9013"/>
                  <a:pt x="8823" y="9085"/>
                  <a:pt x="8906" y="9085"/>
                </a:cubicBezTo>
                <a:cubicBezTo>
                  <a:pt x="9001" y="9085"/>
                  <a:pt x="9073" y="9013"/>
                  <a:pt x="9073" y="8930"/>
                </a:cubicBezTo>
                <a:lnTo>
                  <a:pt x="9073" y="8215"/>
                </a:lnTo>
                <a:cubicBezTo>
                  <a:pt x="9073" y="8073"/>
                  <a:pt x="9025" y="7942"/>
                  <a:pt x="8954" y="7834"/>
                </a:cubicBezTo>
                <a:lnTo>
                  <a:pt x="8775" y="7572"/>
                </a:lnTo>
                <a:cubicBezTo>
                  <a:pt x="8727" y="7513"/>
                  <a:pt x="8715" y="7441"/>
                  <a:pt x="8715" y="7358"/>
                </a:cubicBezTo>
                <a:lnTo>
                  <a:pt x="8715" y="5632"/>
                </a:lnTo>
                <a:cubicBezTo>
                  <a:pt x="8715" y="5560"/>
                  <a:pt x="8763" y="5501"/>
                  <a:pt x="8823" y="5453"/>
                </a:cubicBezTo>
                <a:lnTo>
                  <a:pt x="9108" y="5310"/>
                </a:lnTo>
                <a:lnTo>
                  <a:pt x="9370" y="5572"/>
                </a:lnTo>
                <a:cubicBezTo>
                  <a:pt x="9430" y="5632"/>
                  <a:pt x="9525" y="5679"/>
                  <a:pt x="9608" y="5679"/>
                </a:cubicBezTo>
                <a:cubicBezTo>
                  <a:pt x="9704" y="5679"/>
                  <a:pt x="9775" y="5656"/>
                  <a:pt x="9846" y="5572"/>
                </a:cubicBezTo>
                <a:lnTo>
                  <a:pt x="10120" y="5310"/>
                </a:lnTo>
                <a:lnTo>
                  <a:pt x="10394" y="5453"/>
                </a:lnTo>
                <a:cubicBezTo>
                  <a:pt x="10454" y="5489"/>
                  <a:pt x="10501" y="5560"/>
                  <a:pt x="10501" y="5632"/>
                </a:cubicBezTo>
                <a:lnTo>
                  <a:pt x="10501" y="7358"/>
                </a:lnTo>
                <a:cubicBezTo>
                  <a:pt x="10501" y="7441"/>
                  <a:pt x="10489" y="7513"/>
                  <a:pt x="10442" y="7572"/>
                </a:cubicBezTo>
                <a:lnTo>
                  <a:pt x="10263" y="7834"/>
                </a:lnTo>
                <a:cubicBezTo>
                  <a:pt x="10192" y="7953"/>
                  <a:pt x="10144" y="8073"/>
                  <a:pt x="10144" y="8215"/>
                </a:cubicBezTo>
                <a:lnTo>
                  <a:pt x="10144" y="8930"/>
                </a:lnTo>
                <a:cubicBezTo>
                  <a:pt x="10144" y="9013"/>
                  <a:pt x="10216" y="9085"/>
                  <a:pt x="10311" y="9085"/>
                </a:cubicBezTo>
                <a:cubicBezTo>
                  <a:pt x="10394" y="9085"/>
                  <a:pt x="10478" y="9013"/>
                  <a:pt x="10478" y="8930"/>
                </a:cubicBezTo>
                <a:lnTo>
                  <a:pt x="10478" y="8215"/>
                </a:lnTo>
                <a:cubicBezTo>
                  <a:pt x="10478" y="8132"/>
                  <a:pt x="10489" y="8061"/>
                  <a:pt x="10537" y="8001"/>
                </a:cubicBezTo>
                <a:lnTo>
                  <a:pt x="10716" y="7739"/>
                </a:lnTo>
                <a:cubicBezTo>
                  <a:pt x="10787" y="7620"/>
                  <a:pt x="10835" y="7501"/>
                  <a:pt x="10835" y="7358"/>
                </a:cubicBezTo>
                <a:lnTo>
                  <a:pt x="10835" y="5632"/>
                </a:lnTo>
                <a:cubicBezTo>
                  <a:pt x="10918" y="5429"/>
                  <a:pt x="10811" y="5251"/>
                  <a:pt x="10632" y="5155"/>
                </a:cubicBezTo>
                <a:lnTo>
                  <a:pt x="10216" y="4953"/>
                </a:lnTo>
                <a:lnTo>
                  <a:pt x="10204" y="4941"/>
                </a:lnTo>
                <a:lnTo>
                  <a:pt x="10204" y="4703"/>
                </a:lnTo>
                <a:cubicBezTo>
                  <a:pt x="10418" y="4536"/>
                  <a:pt x="10561" y="4298"/>
                  <a:pt x="10561" y="4012"/>
                </a:cubicBezTo>
                <a:lnTo>
                  <a:pt x="10561" y="3655"/>
                </a:lnTo>
                <a:cubicBezTo>
                  <a:pt x="10561" y="3286"/>
                  <a:pt x="10251" y="2977"/>
                  <a:pt x="9882" y="2977"/>
                </a:cubicBezTo>
                <a:lnTo>
                  <a:pt x="9501" y="2977"/>
                </a:lnTo>
                <a:lnTo>
                  <a:pt x="9501" y="2643"/>
                </a:lnTo>
                <a:cubicBezTo>
                  <a:pt x="9501" y="2453"/>
                  <a:pt x="9406" y="2274"/>
                  <a:pt x="9227" y="2179"/>
                </a:cubicBezTo>
                <a:lnTo>
                  <a:pt x="8811" y="1977"/>
                </a:lnTo>
                <a:lnTo>
                  <a:pt x="8787" y="1953"/>
                </a:lnTo>
                <a:lnTo>
                  <a:pt x="8787" y="1726"/>
                </a:lnTo>
                <a:cubicBezTo>
                  <a:pt x="9001" y="1560"/>
                  <a:pt x="9144" y="1322"/>
                  <a:pt x="9144" y="1036"/>
                </a:cubicBezTo>
                <a:lnTo>
                  <a:pt x="9144" y="679"/>
                </a:lnTo>
                <a:cubicBezTo>
                  <a:pt x="9144" y="310"/>
                  <a:pt x="8834" y="0"/>
                  <a:pt x="8465" y="0"/>
                </a:cubicBezTo>
                <a:lnTo>
                  <a:pt x="8108" y="0"/>
                </a:lnTo>
                <a:cubicBezTo>
                  <a:pt x="7739" y="0"/>
                  <a:pt x="7418" y="310"/>
                  <a:pt x="7418" y="679"/>
                </a:cubicBezTo>
                <a:lnTo>
                  <a:pt x="7418" y="1036"/>
                </a:lnTo>
                <a:cubicBezTo>
                  <a:pt x="7418" y="1322"/>
                  <a:pt x="7560" y="1572"/>
                  <a:pt x="7775" y="1726"/>
                </a:cubicBezTo>
                <a:lnTo>
                  <a:pt x="7775" y="1977"/>
                </a:lnTo>
                <a:cubicBezTo>
                  <a:pt x="7775" y="1977"/>
                  <a:pt x="7775" y="1988"/>
                  <a:pt x="7763" y="1988"/>
                </a:cubicBezTo>
                <a:lnTo>
                  <a:pt x="7346" y="2203"/>
                </a:lnTo>
                <a:cubicBezTo>
                  <a:pt x="7168" y="2286"/>
                  <a:pt x="7060" y="2465"/>
                  <a:pt x="7060" y="2655"/>
                </a:cubicBezTo>
                <a:lnTo>
                  <a:pt x="7060" y="2989"/>
                </a:lnTo>
                <a:lnTo>
                  <a:pt x="6679" y="2989"/>
                </a:lnTo>
                <a:lnTo>
                  <a:pt x="6679" y="2655"/>
                </a:lnTo>
                <a:cubicBezTo>
                  <a:pt x="6679" y="2465"/>
                  <a:pt x="6572" y="2286"/>
                  <a:pt x="6394" y="2203"/>
                </a:cubicBezTo>
                <a:lnTo>
                  <a:pt x="5977" y="1988"/>
                </a:lnTo>
                <a:lnTo>
                  <a:pt x="5965" y="1977"/>
                </a:lnTo>
                <a:lnTo>
                  <a:pt x="5965" y="1726"/>
                </a:lnTo>
                <a:cubicBezTo>
                  <a:pt x="6167" y="1560"/>
                  <a:pt x="6322" y="1322"/>
                  <a:pt x="6322" y="1036"/>
                </a:cubicBezTo>
                <a:lnTo>
                  <a:pt x="6322" y="679"/>
                </a:lnTo>
                <a:cubicBezTo>
                  <a:pt x="6322" y="310"/>
                  <a:pt x="6013" y="0"/>
                  <a:pt x="5632" y="0"/>
                </a:cubicBezTo>
                <a:lnTo>
                  <a:pt x="5274" y="0"/>
                </a:lnTo>
                <a:cubicBezTo>
                  <a:pt x="4905" y="0"/>
                  <a:pt x="4596" y="310"/>
                  <a:pt x="4596" y="679"/>
                </a:cubicBezTo>
                <a:lnTo>
                  <a:pt x="4596" y="1036"/>
                </a:lnTo>
                <a:cubicBezTo>
                  <a:pt x="4596" y="1322"/>
                  <a:pt x="4727" y="1572"/>
                  <a:pt x="4953" y="1726"/>
                </a:cubicBezTo>
                <a:lnTo>
                  <a:pt x="4953" y="1977"/>
                </a:lnTo>
                <a:cubicBezTo>
                  <a:pt x="4953" y="1977"/>
                  <a:pt x="4953" y="1988"/>
                  <a:pt x="4941" y="1988"/>
                </a:cubicBezTo>
                <a:lnTo>
                  <a:pt x="4524" y="2203"/>
                </a:lnTo>
                <a:cubicBezTo>
                  <a:pt x="4346" y="2286"/>
                  <a:pt x="4239" y="2465"/>
                  <a:pt x="4239" y="2655"/>
                </a:cubicBezTo>
                <a:lnTo>
                  <a:pt x="4239" y="2989"/>
                </a:lnTo>
                <a:lnTo>
                  <a:pt x="3846" y="2989"/>
                </a:lnTo>
                <a:lnTo>
                  <a:pt x="3846" y="2655"/>
                </a:lnTo>
                <a:cubicBezTo>
                  <a:pt x="3846" y="2465"/>
                  <a:pt x="3750" y="2286"/>
                  <a:pt x="3572" y="2203"/>
                </a:cubicBezTo>
                <a:lnTo>
                  <a:pt x="3155" y="1988"/>
                </a:lnTo>
                <a:lnTo>
                  <a:pt x="3131" y="1977"/>
                </a:lnTo>
                <a:lnTo>
                  <a:pt x="3131" y="1726"/>
                </a:lnTo>
                <a:cubicBezTo>
                  <a:pt x="3346" y="1560"/>
                  <a:pt x="3489" y="1322"/>
                  <a:pt x="3489" y="1036"/>
                </a:cubicBezTo>
                <a:lnTo>
                  <a:pt x="3489" y="679"/>
                </a:lnTo>
                <a:cubicBezTo>
                  <a:pt x="3489" y="310"/>
                  <a:pt x="3179" y="0"/>
                  <a:pt x="2810"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5" name="Google Shape;14370;p88">
            <a:extLst>
              <a:ext uri="{FF2B5EF4-FFF2-40B4-BE49-F238E27FC236}">
                <a16:creationId xmlns:a16="http://schemas.microsoft.com/office/drawing/2014/main" id="{D3CEDB1E-4360-6278-5B68-99024B06542A}"/>
              </a:ext>
            </a:extLst>
          </p:cNvPr>
          <p:cNvGrpSpPr/>
          <p:nvPr/>
        </p:nvGrpSpPr>
        <p:grpSpPr>
          <a:xfrm>
            <a:off x="5482859" y="4474695"/>
            <a:ext cx="527699" cy="494332"/>
            <a:chOff x="8006505" y="3390044"/>
            <a:chExt cx="323654" cy="303189"/>
          </a:xfrm>
          <a:solidFill>
            <a:srgbClr val="8E1438"/>
          </a:solidFill>
        </p:grpSpPr>
        <p:sp>
          <p:nvSpPr>
            <p:cNvPr id="916" name="Google Shape;14371;p88">
              <a:extLst>
                <a:ext uri="{FF2B5EF4-FFF2-40B4-BE49-F238E27FC236}">
                  <a16:creationId xmlns:a16="http://schemas.microsoft.com/office/drawing/2014/main" id="{9587C2CC-6AE3-2362-6B12-7F5F2B0EBD3D}"/>
                </a:ext>
              </a:extLst>
            </p:cNvPr>
            <p:cNvSpPr/>
            <p:nvPr/>
          </p:nvSpPr>
          <p:spPr>
            <a:xfrm>
              <a:off x="8006505" y="3390044"/>
              <a:ext cx="323654" cy="303189"/>
            </a:xfrm>
            <a:custGeom>
              <a:avLst/>
              <a:gdLst/>
              <a:ahLst/>
              <a:cxnLst/>
              <a:rect l="l" t="t" r="r" b="b"/>
              <a:pathLst>
                <a:path w="10169" h="9526" extrusionOk="0">
                  <a:moveTo>
                    <a:pt x="5358" y="322"/>
                  </a:moveTo>
                  <a:cubicBezTo>
                    <a:pt x="5704" y="322"/>
                    <a:pt x="5965" y="608"/>
                    <a:pt x="5965" y="930"/>
                  </a:cubicBezTo>
                  <a:lnTo>
                    <a:pt x="5965" y="1311"/>
                  </a:lnTo>
                  <a:cubicBezTo>
                    <a:pt x="5965" y="1584"/>
                    <a:pt x="6192" y="1811"/>
                    <a:pt x="6477" y="1811"/>
                  </a:cubicBezTo>
                  <a:lnTo>
                    <a:pt x="6620" y="1811"/>
                  </a:lnTo>
                  <a:cubicBezTo>
                    <a:pt x="6727" y="1811"/>
                    <a:pt x="6811" y="1906"/>
                    <a:pt x="6811" y="2001"/>
                  </a:cubicBezTo>
                  <a:lnTo>
                    <a:pt x="6811" y="3013"/>
                  </a:lnTo>
                  <a:cubicBezTo>
                    <a:pt x="6811" y="3120"/>
                    <a:pt x="6727" y="3204"/>
                    <a:pt x="6620" y="3204"/>
                  </a:cubicBezTo>
                  <a:lnTo>
                    <a:pt x="3465" y="3204"/>
                  </a:lnTo>
                  <a:cubicBezTo>
                    <a:pt x="3358" y="3204"/>
                    <a:pt x="3275" y="3120"/>
                    <a:pt x="3275" y="3013"/>
                  </a:cubicBezTo>
                  <a:lnTo>
                    <a:pt x="3322" y="2001"/>
                  </a:lnTo>
                  <a:cubicBezTo>
                    <a:pt x="3322" y="1894"/>
                    <a:pt x="3406" y="1811"/>
                    <a:pt x="3513" y="1811"/>
                  </a:cubicBezTo>
                  <a:lnTo>
                    <a:pt x="3656" y="1811"/>
                  </a:lnTo>
                  <a:cubicBezTo>
                    <a:pt x="3941" y="1811"/>
                    <a:pt x="4168" y="1584"/>
                    <a:pt x="4168" y="1311"/>
                  </a:cubicBezTo>
                  <a:lnTo>
                    <a:pt x="4168" y="930"/>
                  </a:lnTo>
                  <a:cubicBezTo>
                    <a:pt x="4168" y="596"/>
                    <a:pt x="4453" y="322"/>
                    <a:pt x="4775" y="322"/>
                  </a:cubicBezTo>
                  <a:close/>
                  <a:moveTo>
                    <a:pt x="9275" y="2239"/>
                  </a:moveTo>
                  <a:cubicBezTo>
                    <a:pt x="9585" y="2239"/>
                    <a:pt x="9847" y="2501"/>
                    <a:pt x="9847" y="2823"/>
                  </a:cubicBezTo>
                  <a:lnTo>
                    <a:pt x="9835" y="8633"/>
                  </a:lnTo>
                  <a:cubicBezTo>
                    <a:pt x="9835" y="8943"/>
                    <a:pt x="9585" y="9204"/>
                    <a:pt x="9252" y="9204"/>
                  </a:cubicBezTo>
                  <a:lnTo>
                    <a:pt x="881" y="9204"/>
                  </a:lnTo>
                  <a:cubicBezTo>
                    <a:pt x="560" y="9204"/>
                    <a:pt x="298" y="8954"/>
                    <a:pt x="298" y="8633"/>
                  </a:cubicBezTo>
                  <a:lnTo>
                    <a:pt x="298" y="2823"/>
                  </a:lnTo>
                  <a:cubicBezTo>
                    <a:pt x="298" y="2513"/>
                    <a:pt x="548" y="2239"/>
                    <a:pt x="881" y="2239"/>
                  </a:cubicBezTo>
                  <a:lnTo>
                    <a:pt x="2977" y="2239"/>
                  </a:lnTo>
                  <a:lnTo>
                    <a:pt x="2977" y="2775"/>
                  </a:lnTo>
                  <a:lnTo>
                    <a:pt x="1001" y="2775"/>
                  </a:lnTo>
                  <a:cubicBezTo>
                    <a:pt x="905" y="2775"/>
                    <a:pt x="834" y="2858"/>
                    <a:pt x="834" y="2942"/>
                  </a:cubicBezTo>
                  <a:lnTo>
                    <a:pt x="834" y="8514"/>
                  </a:lnTo>
                  <a:cubicBezTo>
                    <a:pt x="834" y="8597"/>
                    <a:pt x="905" y="8669"/>
                    <a:pt x="1001" y="8669"/>
                  </a:cubicBezTo>
                  <a:lnTo>
                    <a:pt x="6418" y="8669"/>
                  </a:lnTo>
                  <a:cubicBezTo>
                    <a:pt x="6501" y="8669"/>
                    <a:pt x="6573" y="8597"/>
                    <a:pt x="6573" y="8514"/>
                  </a:cubicBezTo>
                  <a:cubicBezTo>
                    <a:pt x="6573" y="8419"/>
                    <a:pt x="6501" y="8347"/>
                    <a:pt x="6418" y="8347"/>
                  </a:cubicBezTo>
                  <a:lnTo>
                    <a:pt x="1155" y="8347"/>
                  </a:lnTo>
                  <a:lnTo>
                    <a:pt x="1155" y="3108"/>
                  </a:lnTo>
                  <a:lnTo>
                    <a:pt x="2989" y="3108"/>
                  </a:lnTo>
                  <a:cubicBezTo>
                    <a:pt x="3037" y="3347"/>
                    <a:pt x="3239" y="3537"/>
                    <a:pt x="3501" y="3537"/>
                  </a:cubicBezTo>
                  <a:lnTo>
                    <a:pt x="6656" y="3537"/>
                  </a:lnTo>
                  <a:cubicBezTo>
                    <a:pt x="6906" y="3537"/>
                    <a:pt x="7108" y="3359"/>
                    <a:pt x="7156" y="3108"/>
                  </a:cubicBezTo>
                  <a:lnTo>
                    <a:pt x="8990" y="3108"/>
                  </a:lnTo>
                  <a:lnTo>
                    <a:pt x="8990" y="8347"/>
                  </a:lnTo>
                  <a:lnTo>
                    <a:pt x="7216" y="8347"/>
                  </a:lnTo>
                  <a:cubicBezTo>
                    <a:pt x="7132" y="8347"/>
                    <a:pt x="7049" y="8419"/>
                    <a:pt x="7049" y="8514"/>
                  </a:cubicBezTo>
                  <a:cubicBezTo>
                    <a:pt x="7049" y="8597"/>
                    <a:pt x="7132" y="8669"/>
                    <a:pt x="7216" y="8669"/>
                  </a:cubicBezTo>
                  <a:lnTo>
                    <a:pt x="9156" y="8669"/>
                  </a:lnTo>
                  <a:cubicBezTo>
                    <a:pt x="9240" y="8669"/>
                    <a:pt x="9311" y="8597"/>
                    <a:pt x="9311" y="8514"/>
                  </a:cubicBezTo>
                  <a:lnTo>
                    <a:pt x="9311" y="2942"/>
                  </a:lnTo>
                  <a:cubicBezTo>
                    <a:pt x="9311" y="2858"/>
                    <a:pt x="9240" y="2775"/>
                    <a:pt x="9156" y="2775"/>
                  </a:cubicBezTo>
                  <a:lnTo>
                    <a:pt x="7168" y="2775"/>
                  </a:lnTo>
                  <a:lnTo>
                    <a:pt x="7168" y="2239"/>
                  </a:lnTo>
                  <a:close/>
                  <a:moveTo>
                    <a:pt x="4787" y="1"/>
                  </a:moveTo>
                  <a:cubicBezTo>
                    <a:pt x="4275" y="1"/>
                    <a:pt x="3858" y="418"/>
                    <a:pt x="3858" y="930"/>
                  </a:cubicBezTo>
                  <a:lnTo>
                    <a:pt x="3858" y="1311"/>
                  </a:lnTo>
                  <a:cubicBezTo>
                    <a:pt x="3858" y="1406"/>
                    <a:pt x="3763" y="1501"/>
                    <a:pt x="3656" y="1501"/>
                  </a:cubicBezTo>
                  <a:lnTo>
                    <a:pt x="3513" y="1501"/>
                  </a:lnTo>
                  <a:cubicBezTo>
                    <a:pt x="3263" y="1501"/>
                    <a:pt x="3048" y="1680"/>
                    <a:pt x="3001" y="1930"/>
                  </a:cubicBezTo>
                  <a:lnTo>
                    <a:pt x="893" y="1930"/>
                  </a:lnTo>
                  <a:cubicBezTo>
                    <a:pt x="405" y="1930"/>
                    <a:pt x="0" y="2335"/>
                    <a:pt x="0" y="2823"/>
                  </a:cubicBezTo>
                  <a:lnTo>
                    <a:pt x="0" y="8633"/>
                  </a:lnTo>
                  <a:cubicBezTo>
                    <a:pt x="0" y="9121"/>
                    <a:pt x="405" y="9526"/>
                    <a:pt x="893" y="9526"/>
                  </a:cubicBezTo>
                  <a:lnTo>
                    <a:pt x="9263" y="9526"/>
                  </a:lnTo>
                  <a:cubicBezTo>
                    <a:pt x="9764" y="9526"/>
                    <a:pt x="10156" y="9121"/>
                    <a:pt x="10156" y="8633"/>
                  </a:cubicBezTo>
                  <a:lnTo>
                    <a:pt x="10156" y="2823"/>
                  </a:lnTo>
                  <a:cubicBezTo>
                    <a:pt x="10168" y="2335"/>
                    <a:pt x="9764" y="1930"/>
                    <a:pt x="9275" y="1930"/>
                  </a:cubicBezTo>
                  <a:lnTo>
                    <a:pt x="7156" y="1930"/>
                  </a:lnTo>
                  <a:cubicBezTo>
                    <a:pt x="7108" y="1692"/>
                    <a:pt x="6906" y="1501"/>
                    <a:pt x="6656" y="1501"/>
                  </a:cubicBezTo>
                  <a:lnTo>
                    <a:pt x="6501" y="1501"/>
                  </a:lnTo>
                  <a:cubicBezTo>
                    <a:pt x="6394" y="1501"/>
                    <a:pt x="6311" y="1406"/>
                    <a:pt x="6311" y="1311"/>
                  </a:cubicBezTo>
                  <a:lnTo>
                    <a:pt x="6311" y="930"/>
                  </a:lnTo>
                  <a:cubicBezTo>
                    <a:pt x="6311" y="418"/>
                    <a:pt x="5894" y="1"/>
                    <a:pt x="5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14372;p88">
              <a:extLst>
                <a:ext uri="{FF2B5EF4-FFF2-40B4-BE49-F238E27FC236}">
                  <a16:creationId xmlns:a16="http://schemas.microsoft.com/office/drawing/2014/main" id="{4A3D2267-F705-411D-4749-F2EFF61704E8}"/>
                </a:ext>
              </a:extLst>
            </p:cNvPr>
            <p:cNvSpPr/>
            <p:nvPr/>
          </p:nvSpPr>
          <p:spPr>
            <a:xfrm>
              <a:off x="8148997" y="3444247"/>
              <a:ext cx="37907" cy="37938"/>
            </a:xfrm>
            <a:custGeom>
              <a:avLst/>
              <a:gdLst/>
              <a:ahLst/>
              <a:cxnLst/>
              <a:rect l="l" t="t" r="r" b="b"/>
              <a:pathLst>
                <a:path w="1191" h="1192" extrusionOk="0">
                  <a:moveTo>
                    <a:pt x="595" y="334"/>
                  </a:moveTo>
                  <a:cubicBezTo>
                    <a:pt x="750" y="334"/>
                    <a:pt x="869" y="453"/>
                    <a:pt x="869" y="596"/>
                  </a:cubicBezTo>
                  <a:cubicBezTo>
                    <a:pt x="869" y="751"/>
                    <a:pt x="750" y="870"/>
                    <a:pt x="595" y="870"/>
                  </a:cubicBezTo>
                  <a:cubicBezTo>
                    <a:pt x="453" y="870"/>
                    <a:pt x="334" y="751"/>
                    <a:pt x="334" y="596"/>
                  </a:cubicBezTo>
                  <a:cubicBezTo>
                    <a:pt x="334" y="453"/>
                    <a:pt x="453" y="334"/>
                    <a:pt x="595" y="334"/>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14373;p88">
              <a:extLst>
                <a:ext uri="{FF2B5EF4-FFF2-40B4-BE49-F238E27FC236}">
                  <a16:creationId xmlns:a16="http://schemas.microsoft.com/office/drawing/2014/main" id="{7C9EBE28-864D-7D07-72B8-F43B67A1C39B}"/>
                </a:ext>
              </a:extLst>
            </p:cNvPr>
            <p:cNvSpPr/>
            <p:nvPr/>
          </p:nvSpPr>
          <p:spPr>
            <a:xfrm>
              <a:off x="8089861" y="3526871"/>
              <a:ext cx="165630" cy="104617"/>
            </a:xfrm>
            <a:custGeom>
              <a:avLst/>
              <a:gdLst/>
              <a:ahLst/>
              <a:cxnLst/>
              <a:rect l="l" t="t" r="r" b="b"/>
              <a:pathLst>
                <a:path w="5204" h="3287" extrusionOk="0">
                  <a:moveTo>
                    <a:pt x="739" y="2024"/>
                  </a:moveTo>
                  <a:cubicBezTo>
                    <a:pt x="1001" y="2024"/>
                    <a:pt x="1215" y="2250"/>
                    <a:pt x="1215" y="2500"/>
                  </a:cubicBezTo>
                  <a:cubicBezTo>
                    <a:pt x="1239" y="2762"/>
                    <a:pt x="1013" y="2977"/>
                    <a:pt x="739" y="2977"/>
                  </a:cubicBezTo>
                  <a:cubicBezTo>
                    <a:pt x="477" y="2977"/>
                    <a:pt x="263" y="2750"/>
                    <a:pt x="263" y="2500"/>
                  </a:cubicBezTo>
                  <a:cubicBezTo>
                    <a:pt x="263" y="2227"/>
                    <a:pt x="489" y="2024"/>
                    <a:pt x="739" y="2024"/>
                  </a:cubicBezTo>
                  <a:close/>
                  <a:moveTo>
                    <a:pt x="4823" y="0"/>
                  </a:moveTo>
                  <a:cubicBezTo>
                    <a:pt x="4823" y="0"/>
                    <a:pt x="4811" y="0"/>
                    <a:pt x="4811" y="12"/>
                  </a:cubicBezTo>
                  <a:lnTo>
                    <a:pt x="4370" y="226"/>
                  </a:lnTo>
                  <a:cubicBezTo>
                    <a:pt x="4299" y="262"/>
                    <a:pt x="4275" y="357"/>
                    <a:pt x="4299" y="429"/>
                  </a:cubicBezTo>
                  <a:cubicBezTo>
                    <a:pt x="4334" y="481"/>
                    <a:pt x="4388" y="514"/>
                    <a:pt x="4447" y="514"/>
                  </a:cubicBezTo>
                  <a:cubicBezTo>
                    <a:pt x="4469" y="514"/>
                    <a:pt x="4491" y="510"/>
                    <a:pt x="4513" y="500"/>
                  </a:cubicBezTo>
                  <a:lnTo>
                    <a:pt x="4632" y="441"/>
                  </a:lnTo>
                  <a:lnTo>
                    <a:pt x="4632" y="441"/>
                  </a:lnTo>
                  <a:cubicBezTo>
                    <a:pt x="4418" y="1143"/>
                    <a:pt x="4049" y="1667"/>
                    <a:pt x="3537" y="1988"/>
                  </a:cubicBezTo>
                  <a:cubicBezTo>
                    <a:pt x="3037" y="2306"/>
                    <a:pt x="2479" y="2385"/>
                    <a:pt x="2070" y="2385"/>
                  </a:cubicBezTo>
                  <a:cubicBezTo>
                    <a:pt x="1866" y="2385"/>
                    <a:pt x="1699" y="2365"/>
                    <a:pt x="1596" y="2346"/>
                  </a:cubicBezTo>
                  <a:cubicBezTo>
                    <a:pt x="1537" y="1977"/>
                    <a:pt x="1191" y="1679"/>
                    <a:pt x="799" y="1679"/>
                  </a:cubicBezTo>
                  <a:cubicBezTo>
                    <a:pt x="358" y="1679"/>
                    <a:pt x="1" y="2036"/>
                    <a:pt x="1" y="2477"/>
                  </a:cubicBezTo>
                  <a:cubicBezTo>
                    <a:pt x="1" y="2929"/>
                    <a:pt x="358" y="3286"/>
                    <a:pt x="799" y="3286"/>
                  </a:cubicBezTo>
                  <a:cubicBezTo>
                    <a:pt x="1180" y="3286"/>
                    <a:pt x="1501" y="3012"/>
                    <a:pt x="1572" y="2679"/>
                  </a:cubicBezTo>
                  <a:cubicBezTo>
                    <a:pt x="1691" y="2691"/>
                    <a:pt x="1858" y="2703"/>
                    <a:pt x="2049" y="2703"/>
                  </a:cubicBezTo>
                  <a:cubicBezTo>
                    <a:pt x="2501" y="2703"/>
                    <a:pt x="3120" y="2619"/>
                    <a:pt x="3692" y="2262"/>
                  </a:cubicBezTo>
                  <a:cubicBezTo>
                    <a:pt x="4251" y="1905"/>
                    <a:pt x="4656" y="1334"/>
                    <a:pt x="4894" y="595"/>
                  </a:cubicBezTo>
                  <a:lnTo>
                    <a:pt x="4930" y="631"/>
                  </a:lnTo>
                  <a:cubicBezTo>
                    <a:pt x="4954" y="691"/>
                    <a:pt x="5013" y="726"/>
                    <a:pt x="5073" y="726"/>
                  </a:cubicBezTo>
                  <a:cubicBezTo>
                    <a:pt x="5109" y="726"/>
                    <a:pt x="5120" y="726"/>
                    <a:pt x="5144" y="714"/>
                  </a:cubicBezTo>
                  <a:cubicBezTo>
                    <a:pt x="5180" y="679"/>
                    <a:pt x="5204" y="584"/>
                    <a:pt x="5180" y="500"/>
                  </a:cubicBezTo>
                  <a:lnTo>
                    <a:pt x="4966" y="72"/>
                  </a:lnTo>
                  <a:cubicBezTo>
                    <a:pt x="4966" y="72"/>
                    <a:pt x="4966" y="60"/>
                    <a:pt x="4954" y="60"/>
                  </a:cubicBezTo>
                  <a:lnTo>
                    <a:pt x="4930" y="24"/>
                  </a:lnTo>
                  <a:lnTo>
                    <a:pt x="4906" y="12"/>
                  </a:lnTo>
                  <a:cubicBezTo>
                    <a:pt x="4906" y="12"/>
                    <a:pt x="4894" y="12"/>
                    <a:pt x="4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14374;p88">
              <a:extLst>
                <a:ext uri="{FF2B5EF4-FFF2-40B4-BE49-F238E27FC236}">
                  <a16:creationId xmlns:a16="http://schemas.microsoft.com/office/drawing/2014/main" id="{1CB77FF3-FF53-6DBE-5DBD-48454DA17C67}"/>
                </a:ext>
              </a:extLst>
            </p:cNvPr>
            <p:cNvSpPr/>
            <p:nvPr/>
          </p:nvSpPr>
          <p:spPr>
            <a:xfrm>
              <a:off x="8067519" y="3519742"/>
              <a:ext cx="32241" cy="30268"/>
            </a:xfrm>
            <a:custGeom>
              <a:avLst/>
              <a:gdLst/>
              <a:ahLst/>
              <a:cxnLst/>
              <a:rect l="l" t="t" r="r" b="b"/>
              <a:pathLst>
                <a:path w="1013" h="951" extrusionOk="0">
                  <a:moveTo>
                    <a:pt x="173" y="1"/>
                  </a:moveTo>
                  <a:cubicBezTo>
                    <a:pt x="131" y="1"/>
                    <a:pt x="90" y="16"/>
                    <a:pt x="60" y="46"/>
                  </a:cubicBezTo>
                  <a:cubicBezTo>
                    <a:pt x="0" y="105"/>
                    <a:pt x="0" y="212"/>
                    <a:pt x="60" y="272"/>
                  </a:cubicBezTo>
                  <a:lnTo>
                    <a:pt x="274" y="474"/>
                  </a:lnTo>
                  <a:lnTo>
                    <a:pt x="60" y="688"/>
                  </a:lnTo>
                  <a:cubicBezTo>
                    <a:pt x="0" y="748"/>
                    <a:pt x="0" y="843"/>
                    <a:pt x="60" y="903"/>
                  </a:cubicBezTo>
                  <a:cubicBezTo>
                    <a:pt x="96" y="938"/>
                    <a:pt x="131" y="950"/>
                    <a:pt x="179" y="950"/>
                  </a:cubicBezTo>
                  <a:cubicBezTo>
                    <a:pt x="227" y="950"/>
                    <a:pt x="274" y="938"/>
                    <a:pt x="298" y="903"/>
                  </a:cubicBezTo>
                  <a:lnTo>
                    <a:pt x="512" y="700"/>
                  </a:lnTo>
                  <a:lnTo>
                    <a:pt x="715" y="903"/>
                  </a:lnTo>
                  <a:cubicBezTo>
                    <a:pt x="750" y="938"/>
                    <a:pt x="786" y="950"/>
                    <a:pt x="834" y="950"/>
                  </a:cubicBezTo>
                  <a:cubicBezTo>
                    <a:pt x="881" y="950"/>
                    <a:pt x="929" y="938"/>
                    <a:pt x="953" y="903"/>
                  </a:cubicBezTo>
                  <a:cubicBezTo>
                    <a:pt x="1012" y="843"/>
                    <a:pt x="1012" y="748"/>
                    <a:pt x="953" y="688"/>
                  </a:cubicBezTo>
                  <a:lnTo>
                    <a:pt x="715" y="474"/>
                  </a:lnTo>
                  <a:lnTo>
                    <a:pt x="929" y="272"/>
                  </a:lnTo>
                  <a:cubicBezTo>
                    <a:pt x="989" y="212"/>
                    <a:pt x="989" y="105"/>
                    <a:pt x="929" y="46"/>
                  </a:cubicBezTo>
                  <a:cubicBezTo>
                    <a:pt x="899" y="16"/>
                    <a:pt x="858" y="1"/>
                    <a:pt x="816" y="1"/>
                  </a:cubicBezTo>
                  <a:cubicBezTo>
                    <a:pt x="774" y="1"/>
                    <a:pt x="733" y="16"/>
                    <a:pt x="703" y="46"/>
                  </a:cubicBezTo>
                  <a:lnTo>
                    <a:pt x="488" y="248"/>
                  </a:lnTo>
                  <a:lnTo>
                    <a:pt x="286" y="46"/>
                  </a:lnTo>
                  <a:cubicBezTo>
                    <a:pt x="256" y="16"/>
                    <a:pt x="215"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14375;p88">
              <a:extLst>
                <a:ext uri="{FF2B5EF4-FFF2-40B4-BE49-F238E27FC236}">
                  <a16:creationId xmlns:a16="http://schemas.microsoft.com/office/drawing/2014/main" id="{06A8B07C-1115-45BE-2B89-3455BB712102}"/>
                </a:ext>
              </a:extLst>
            </p:cNvPr>
            <p:cNvSpPr/>
            <p:nvPr/>
          </p:nvSpPr>
          <p:spPr>
            <a:xfrm>
              <a:off x="8244479" y="3601602"/>
              <a:ext cx="32623" cy="30268"/>
            </a:xfrm>
            <a:custGeom>
              <a:avLst/>
              <a:gdLst/>
              <a:ahLst/>
              <a:cxnLst/>
              <a:rect l="l" t="t" r="r" b="b"/>
              <a:pathLst>
                <a:path w="1025" h="951" extrusionOk="0">
                  <a:moveTo>
                    <a:pt x="179" y="1"/>
                  </a:moveTo>
                  <a:cubicBezTo>
                    <a:pt x="140" y="1"/>
                    <a:pt x="102" y="15"/>
                    <a:pt x="72" y="45"/>
                  </a:cubicBezTo>
                  <a:cubicBezTo>
                    <a:pt x="1" y="105"/>
                    <a:pt x="1" y="212"/>
                    <a:pt x="72" y="271"/>
                  </a:cubicBezTo>
                  <a:lnTo>
                    <a:pt x="274" y="474"/>
                  </a:lnTo>
                  <a:lnTo>
                    <a:pt x="72" y="688"/>
                  </a:lnTo>
                  <a:cubicBezTo>
                    <a:pt x="1" y="748"/>
                    <a:pt x="1" y="855"/>
                    <a:pt x="72" y="914"/>
                  </a:cubicBezTo>
                  <a:cubicBezTo>
                    <a:pt x="96" y="938"/>
                    <a:pt x="143" y="950"/>
                    <a:pt x="179" y="950"/>
                  </a:cubicBezTo>
                  <a:cubicBezTo>
                    <a:pt x="227" y="950"/>
                    <a:pt x="274" y="938"/>
                    <a:pt x="298" y="914"/>
                  </a:cubicBezTo>
                  <a:lnTo>
                    <a:pt x="513" y="700"/>
                  </a:lnTo>
                  <a:lnTo>
                    <a:pt x="727" y="914"/>
                  </a:lnTo>
                  <a:cubicBezTo>
                    <a:pt x="751" y="938"/>
                    <a:pt x="798" y="950"/>
                    <a:pt x="846" y="950"/>
                  </a:cubicBezTo>
                  <a:cubicBezTo>
                    <a:pt x="882" y="950"/>
                    <a:pt x="929" y="938"/>
                    <a:pt x="965" y="914"/>
                  </a:cubicBezTo>
                  <a:cubicBezTo>
                    <a:pt x="1024" y="855"/>
                    <a:pt x="1024" y="748"/>
                    <a:pt x="965" y="688"/>
                  </a:cubicBezTo>
                  <a:lnTo>
                    <a:pt x="727" y="474"/>
                  </a:lnTo>
                  <a:lnTo>
                    <a:pt x="929" y="271"/>
                  </a:lnTo>
                  <a:cubicBezTo>
                    <a:pt x="989" y="212"/>
                    <a:pt x="989" y="105"/>
                    <a:pt x="929" y="45"/>
                  </a:cubicBezTo>
                  <a:cubicBezTo>
                    <a:pt x="899" y="15"/>
                    <a:pt x="858" y="1"/>
                    <a:pt x="816" y="1"/>
                  </a:cubicBezTo>
                  <a:cubicBezTo>
                    <a:pt x="774" y="1"/>
                    <a:pt x="733" y="15"/>
                    <a:pt x="703" y="45"/>
                  </a:cubicBezTo>
                  <a:lnTo>
                    <a:pt x="501" y="260"/>
                  </a:lnTo>
                  <a:lnTo>
                    <a:pt x="286" y="45"/>
                  </a:lnTo>
                  <a:cubicBezTo>
                    <a:pt x="257" y="15"/>
                    <a:pt x="218"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14376;p88">
              <a:extLst>
                <a:ext uri="{FF2B5EF4-FFF2-40B4-BE49-F238E27FC236}">
                  <a16:creationId xmlns:a16="http://schemas.microsoft.com/office/drawing/2014/main" id="{96D9BD7A-DC5F-81EC-637A-9E3F11F3CD9F}"/>
                </a:ext>
              </a:extLst>
            </p:cNvPr>
            <p:cNvSpPr/>
            <p:nvPr/>
          </p:nvSpPr>
          <p:spPr>
            <a:xfrm>
              <a:off x="8156190" y="3533396"/>
              <a:ext cx="32241" cy="30236"/>
            </a:xfrm>
            <a:custGeom>
              <a:avLst/>
              <a:gdLst/>
              <a:ahLst/>
              <a:cxnLst/>
              <a:rect l="l" t="t" r="r" b="b"/>
              <a:pathLst>
                <a:path w="1013" h="950" extrusionOk="0">
                  <a:moveTo>
                    <a:pt x="167" y="0"/>
                  </a:moveTo>
                  <a:cubicBezTo>
                    <a:pt x="128" y="0"/>
                    <a:pt x="90" y="15"/>
                    <a:pt x="60" y="45"/>
                  </a:cubicBezTo>
                  <a:cubicBezTo>
                    <a:pt x="0" y="105"/>
                    <a:pt x="0" y="212"/>
                    <a:pt x="60" y="271"/>
                  </a:cubicBezTo>
                  <a:lnTo>
                    <a:pt x="262" y="474"/>
                  </a:lnTo>
                  <a:lnTo>
                    <a:pt x="60" y="688"/>
                  </a:lnTo>
                  <a:cubicBezTo>
                    <a:pt x="0" y="748"/>
                    <a:pt x="0" y="855"/>
                    <a:pt x="60" y="914"/>
                  </a:cubicBezTo>
                  <a:cubicBezTo>
                    <a:pt x="84" y="938"/>
                    <a:pt x="131" y="950"/>
                    <a:pt x="179" y="950"/>
                  </a:cubicBezTo>
                  <a:cubicBezTo>
                    <a:pt x="215" y="950"/>
                    <a:pt x="262" y="938"/>
                    <a:pt x="298" y="914"/>
                  </a:cubicBezTo>
                  <a:lnTo>
                    <a:pt x="500" y="700"/>
                  </a:lnTo>
                  <a:lnTo>
                    <a:pt x="715" y="914"/>
                  </a:lnTo>
                  <a:cubicBezTo>
                    <a:pt x="739" y="938"/>
                    <a:pt x="786" y="950"/>
                    <a:pt x="834" y="950"/>
                  </a:cubicBezTo>
                  <a:cubicBezTo>
                    <a:pt x="870" y="950"/>
                    <a:pt x="917" y="938"/>
                    <a:pt x="953" y="914"/>
                  </a:cubicBezTo>
                  <a:cubicBezTo>
                    <a:pt x="1012" y="855"/>
                    <a:pt x="1012" y="748"/>
                    <a:pt x="953" y="688"/>
                  </a:cubicBezTo>
                  <a:lnTo>
                    <a:pt x="715" y="474"/>
                  </a:lnTo>
                  <a:lnTo>
                    <a:pt x="917" y="271"/>
                  </a:lnTo>
                  <a:cubicBezTo>
                    <a:pt x="977" y="212"/>
                    <a:pt x="977" y="105"/>
                    <a:pt x="917" y="45"/>
                  </a:cubicBezTo>
                  <a:cubicBezTo>
                    <a:pt x="887" y="15"/>
                    <a:pt x="849" y="0"/>
                    <a:pt x="810" y="0"/>
                  </a:cubicBezTo>
                  <a:cubicBezTo>
                    <a:pt x="771" y="0"/>
                    <a:pt x="733" y="15"/>
                    <a:pt x="703" y="45"/>
                  </a:cubicBezTo>
                  <a:lnTo>
                    <a:pt x="489" y="259"/>
                  </a:lnTo>
                  <a:lnTo>
                    <a:pt x="274" y="45"/>
                  </a:lnTo>
                  <a:cubicBezTo>
                    <a:pt x="244" y="15"/>
                    <a:pt x="206"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14381;p88">
            <a:extLst>
              <a:ext uri="{FF2B5EF4-FFF2-40B4-BE49-F238E27FC236}">
                <a16:creationId xmlns:a16="http://schemas.microsoft.com/office/drawing/2014/main" id="{868D25CE-F4F3-9FA2-D4E2-59BEDDCF2BE6}"/>
              </a:ext>
            </a:extLst>
          </p:cNvPr>
          <p:cNvGrpSpPr/>
          <p:nvPr/>
        </p:nvGrpSpPr>
        <p:grpSpPr>
          <a:xfrm>
            <a:off x="4738975" y="5196371"/>
            <a:ext cx="605538" cy="491218"/>
            <a:chOff x="7550258" y="3832670"/>
            <a:chExt cx="371395" cy="301279"/>
          </a:xfrm>
          <a:solidFill>
            <a:srgbClr val="8E1438"/>
          </a:solidFill>
        </p:grpSpPr>
        <p:sp>
          <p:nvSpPr>
            <p:cNvPr id="923" name="Google Shape;14382;p88">
              <a:extLst>
                <a:ext uri="{FF2B5EF4-FFF2-40B4-BE49-F238E27FC236}">
                  <a16:creationId xmlns:a16="http://schemas.microsoft.com/office/drawing/2014/main" id="{9B2B01C9-A186-D678-E26F-55548CB631DD}"/>
                </a:ext>
              </a:extLst>
            </p:cNvPr>
            <p:cNvSpPr/>
            <p:nvPr/>
          </p:nvSpPr>
          <p:spPr>
            <a:xfrm>
              <a:off x="7550258" y="3832670"/>
              <a:ext cx="371395" cy="301279"/>
            </a:xfrm>
            <a:custGeom>
              <a:avLst/>
              <a:gdLst/>
              <a:ahLst/>
              <a:cxnLst/>
              <a:rect l="l" t="t" r="r" b="b"/>
              <a:pathLst>
                <a:path w="11669" h="9466" extrusionOk="0">
                  <a:moveTo>
                    <a:pt x="1822" y="346"/>
                  </a:moveTo>
                  <a:cubicBezTo>
                    <a:pt x="1822" y="346"/>
                    <a:pt x="1834" y="346"/>
                    <a:pt x="1834" y="358"/>
                  </a:cubicBezTo>
                  <a:lnTo>
                    <a:pt x="1834" y="1096"/>
                  </a:lnTo>
                  <a:cubicBezTo>
                    <a:pt x="1834" y="1096"/>
                    <a:pt x="1834" y="1108"/>
                    <a:pt x="1822" y="1108"/>
                  </a:cubicBezTo>
                  <a:lnTo>
                    <a:pt x="1441" y="1108"/>
                  </a:lnTo>
                  <a:cubicBezTo>
                    <a:pt x="1441" y="1108"/>
                    <a:pt x="1429" y="1108"/>
                    <a:pt x="1429" y="1096"/>
                  </a:cubicBezTo>
                  <a:lnTo>
                    <a:pt x="1429" y="358"/>
                  </a:lnTo>
                  <a:lnTo>
                    <a:pt x="1441" y="358"/>
                  </a:lnTo>
                  <a:lnTo>
                    <a:pt x="1822" y="346"/>
                  </a:lnTo>
                  <a:close/>
                  <a:moveTo>
                    <a:pt x="10228" y="346"/>
                  </a:moveTo>
                  <a:cubicBezTo>
                    <a:pt x="10228" y="346"/>
                    <a:pt x="10240" y="346"/>
                    <a:pt x="10240" y="358"/>
                  </a:cubicBezTo>
                  <a:lnTo>
                    <a:pt x="10240" y="1096"/>
                  </a:lnTo>
                  <a:cubicBezTo>
                    <a:pt x="10240" y="1096"/>
                    <a:pt x="10240" y="1108"/>
                    <a:pt x="10228" y="1108"/>
                  </a:cubicBezTo>
                  <a:lnTo>
                    <a:pt x="9859" y="1108"/>
                  </a:lnTo>
                  <a:cubicBezTo>
                    <a:pt x="9859" y="1108"/>
                    <a:pt x="9835" y="1108"/>
                    <a:pt x="9835" y="1096"/>
                  </a:cubicBezTo>
                  <a:lnTo>
                    <a:pt x="9835" y="358"/>
                  </a:lnTo>
                  <a:lnTo>
                    <a:pt x="9859" y="358"/>
                  </a:lnTo>
                  <a:lnTo>
                    <a:pt x="10228" y="346"/>
                  </a:lnTo>
                  <a:close/>
                  <a:moveTo>
                    <a:pt x="10966" y="1096"/>
                  </a:moveTo>
                  <a:cubicBezTo>
                    <a:pt x="11180" y="1096"/>
                    <a:pt x="11347" y="1251"/>
                    <a:pt x="11347" y="1465"/>
                  </a:cubicBezTo>
                  <a:lnTo>
                    <a:pt x="11347" y="8775"/>
                  </a:lnTo>
                  <a:cubicBezTo>
                    <a:pt x="11323" y="8978"/>
                    <a:pt x="11168" y="9144"/>
                    <a:pt x="10954" y="9144"/>
                  </a:cubicBezTo>
                  <a:lnTo>
                    <a:pt x="715" y="9144"/>
                  </a:lnTo>
                  <a:cubicBezTo>
                    <a:pt x="512" y="9144"/>
                    <a:pt x="346" y="8978"/>
                    <a:pt x="346" y="8775"/>
                  </a:cubicBezTo>
                  <a:lnTo>
                    <a:pt x="346" y="1465"/>
                  </a:lnTo>
                  <a:cubicBezTo>
                    <a:pt x="346" y="1251"/>
                    <a:pt x="512" y="1096"/>
                    <a:pt x="715" y="1096"/>
                  </a:cubicBezTo>
                  <a:lnTo>
                    <a:pt x="1084" y="1096"/>
                  </a:lnTo>
                  <a:lnTo>
                    <a:pt x="1084" y="1108"/>
                  </a:lnTo>
                  <a:cubicBezTo>
                    <a:pt x="1084" y="1298"/>
                    <a:pt x="1250" y="1465"/>
                    <a:pt x="1441" y="1465"/>
                  </a:cubicBezTo>
                  <a:lnTo>
                    <a:pt x="1822" y="1465"/>
                  </a:lnTo>
                  <a:cubicBezTo>
                    <a:pt x="2012" y="1465"/>
                    <a:pt x="2179" y="1298"/>
                    <a:pt x="2179" y="1108"/>
                  </a:cubicBezTo>
                  <a:lnTo>
                    <a:pt x="2179" y="1096"/>
                  </a:lnTo>
                  <a:lnTo>
                    <a:pt x="9513" y="1096"/>
                  </a:lnTo>
                  <a:lnTo>
                    <a:pt x="9513" y="1108"/>
                  </a:lnTo>
                  <a:cubicBezTo>
                    <a:pt x="9513" y="1298"/>
                    <a:pt x="9680" y="1465"/>
                    <a:pt x="9871" y="1465"/>
                  </a:cubicBezTo>
                  <a:lnTo>
                    <a:pt x="10240" y="1465"/>
                  </a:lnTo>
                  <a:cubicBezTo>
                    <a:pt x="10430" y="1465"/>
                    <a:pt x="10597" y="1298"/>
                    <a:pt x="10597" y="1108"/>
                  </a:cubicBezTo>
                  <a:lnTo>
                    <a:pt x="10597" y="1096"/>
                  </a:lnTo>
                  <a:close/>
                  <a:moveTo>
                    <a:pt x="1441" y="0"/>
                  </a:moveTo>
                  <a:cubicBezTo>
                    <a:pt x="1250" y="0"/>
                    <a:pt x="1084" y="167"/>
                    <a:pt x="1084" y="358"/>
                  </a:cubicBezTo>
                  <a:lnTo>
                    <a:pt x="1084" y="739"/>
                  </a:lnTo>
                  <a:lnTo>
                    <a:pt x="715" y="739"/>
                  </a:lnTo>
                  <a:cubicBezTo>
                    <a:pt x="310" y="739"/>
                    <a:pt x="0" y="1060"/>
                    <a:pt x="0" y="1453"/>
                  </a:cubicBezTo>
                  <a:lnTo>
                    <a:pt x="0" y="8752"/>
                  </a:lnTo>
                  <a:cubicBezTo>
                    <a:pt x="0" y="9156"/>
                    <a:pt x="334" y="9466"/>
                    <a:pt x="715" y="9466"/>
                  </a:cubicBezTo>
                  <a:lnTo>
                    <a:pt x="10954" y="9466"/>
                  </a:lnTo>
                  <a:cubicBezTo>
                    <a:pt x="11359" y="9466"/>
                    <a:pt x="11668" y="9144"/>
                    <a:pt x="11668" y="8752"/>
                  </a:cubicBezTo>
                  <a:lnTo>
                    <a:pt x="11668" y="1453"/>
                  </a:lnTo>
                  <a:cubicBezTo>
                    <a:pt x="11668" y="1060"/>
                    <a:pt x="11359" y="739"/>
                    <a:pt x="10954" y="739"/>
                  </a:cubicBezTo>
                  <a:lnTo>
                    <a:pt x="10585" y="739"/>
                  </a:lnTo>
                  <a:lnTo>
                    <a:pt x="10585" y="358"/>
                  </a:lnTo>
                  <a:cubicBezTo>
                    <a:pt x="10585" y="167"/>
                    <a:pt x="10418" y="0"/>
                    <a:pt x="10228" y="0"/>
                  </a:cubicBezTo>
                  <a:lnTo>
                    <a:pt x="9859" y="0"/>
                  </a:lnTo>
                  <a:cubicBezTo>
                    <a:pt x="9656" y="0"/>
                    <a:pt x="9490" y="167"/>
                    <a:pt x="9490" y="358"/>
                  </a:cubicBezTo>
                  <a:lnTo>
                    <a:pt x="9490" y="739"/>
                  </a:lnTo>
                  <a:lnTo>
                    <a:pt x="2179" y="739"/>
                  </a:lnTo>
                  <a:lnTo>
                    <a:pt x="2179" y="358"/>
                  </a:lnTo>
                  <a:cubicBezTo>
                    <a:pt x="2179" y="167"/>
                    <a:pt x="2012"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14383;p88">
              <a:extLst>
                <a:ext uri="{FF2B5EF4-FFF2-40B4-BE49-F238E27FC236}">
                  <a16:creationId xmlns:a16="http://schemas.microsoft.com/office/drawing/2014/main" id="{742DFBE4-20D2-6A02-4BCA-823F44FA756A}"/>
                </a:ext>
              </a:extLst>
            </p:cNvPr>
            <p:cNvSpPr/>
            <p:nvPr/>
          </p:nvSpPr>
          <p:spPr>
            <a:xfrm>
              <a:off x="7574129" y="3891009"/>
              <a:ext cx="324418" cy="10662"/>
            </a:xfrm>
            <a:custGeom>
              <a:avLst/>
              <a:gdLst/>
              <a:ahLst/>
              <a:cxnLst/>
              <a:rect l="l" t="t" r="r" b="b"/>
              <a:pathLst>
                <a:path w="10193" h="335" extrusionOk="0">
                  <a:moveTo>
                    <a:pt x="155" y="1"/>
                  </a:moveTo>
                  <a:cubicBezTo>
                    <a:pt x="72" y="1"/>
                    <a:pt x="0" y="72"/>
                    <a:pt x="0" y="168"/>
                  </a:cubicBezTo>
                  <a:cubicBezTo>
                    <a:pt x="0" y="251"/>
                    <a:pt x="72" y="334"/>
                    <a:pt x="155" y="334"/>
                  </a:cubicBezTo>
                  <a:lnTo>
                    <a:pt x="10025" y="334"/>
                  </a:lnTo>
                  <a:cubicBezTo>
                    <a:pt x="10121" y="334"/>
                    <a:pt x="10192" y="251"/>
                    <a:pt x="10192" y="168"/>
                  </a:cubicBezTo>
                  <a:cubicBezTo>
                    <a:pt x="10192" y="72"/>
                    <a:pt x="10121" y="1"/>
                    <a:pt x="100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14384;p88">
              <a:extLst>
                <a:ext uri="{FF2B5EF4-FFF2-40B4-BE49-F238E27FC236}">
                  <a16:creationId xmlns:a16="http://schemas.microsoft.com/office/drawing/2014/main" id="{75438F8F-FFC3-7671-9E13-CC654854965D}"/>
                </a:ext>
              </a:extLst>
            </p:cNvPr>
            <p:cNvSpPr/>
            <p:nvPr/>
          </p:nvSpPr>
          <p:spPr>
            <a:xfrm>
              <a:off x="7591188" y="3937637"/>
              <a:ext cx="45481" cy="10248"/>
            </a:xfrm>
            <a:custGeom>
              <a:avLst/>
              <a:gdLst/>
              <a:ahLst/>
              <a:cxnLst/>
              <a:rect l="l" t="t" r="r" b="b"/>
              <a:pathLst>
                <a:path w="1429" h="322" extrusionOk="0">
                  <a:moveTo>
                    <a:pt x="155" y="0"/>
                  </a:moveTo>
                  <a:cubicBezTo>
                    <a:pt x="72" y="0"/>
                    <a:pt x="0" y="72"/>
                    <a:pt x="0" y="155"/>
                  </a:cubicBezTo>
                  <a:cubicBezTo>
                    <a:pt x="0" y="250"/>
                    <a:pt x="72" y="322"/>
                    <a:pt x="155" y="322"/>
                  </a:cubicBezTo>
                  <a:lnTo>
                    <a:pt x="1262" y="322"/>
                  </a:lnTo>
                  <a:cubicBezTo>
                    <a:pt x="1346" y="322"/>
                    <a:pt x="1429" y="250"/>
                    <a:pt x="1429" y="155"/>
                  </a:cubicBezTo>
                  <a:cubicBezTo>
                    <a:pt x="1429" y="72"/>
                    <a:pt x="1346"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14385;p88">
              <a:extLst>
                <a:ext uri="{FF2B5EF4-FFF2-40B4-BE49-F238E27FC236}">
                  <a16:creationId xmlns:a16="http://schemas.microsoft.com/office/drawing/2014/main" id="{E5613BCC-CF61-1952-43A8-3D0769EC1552}"/>
                </a:ext>
              </a:extLst>
            </p:cNvPr>
            <p:cNvSpPr/>
            <p:nvPr/>
          </p:nvSpPr>
          <p:spPr>
            <a:xfrm>
              <a:off x="7672667" y="3937637"/>
              <a:ext cx="45481" cy="10248"/>
            </a:xfrm>
            <a:custGeom>
              <a:avLst/>
              <a:gdLst/>
              <a:ahLst/>
              <a:cxnLst/>
              <a:rect l="l" t="t" r="r" b="b"/>
              <a:pathLst>
                <a:path w="1429" h="322" extrusionOk="0">
                  <a:moveTo>
                    <a:pt x="155" y="0"/>
                  </a:moveTo>
                  <a:cubicBezTo>
                    <a:pt x="71" y="0"/>
                    <a:pt x="0" y="72"/>
                    <a:pt x="0" y="155"/>
                  </a:cubicBezTo>
                  <a:cubicBezTo>
                    <a:pt x="0" y="250"/>
                    <a:pt x="71" y="322"/>
                    <a:pt x="155" y="322"/>
                  </a:cubicBezTo>
                  <a:lnTo>
                    <a:pt x="1262" y="322"/>
                  </a:lnTo>
                  <a:cubicBezTo>
                    <a:pt x="1345" y="322"/>
                    <a:pt x="1429" y="250"/>
                    <a:pt x="1429" y="155"/>
                  </a:cubicBezTo>
                  <a:cubicBezTo>
                    <a:pt x="1429" y="72"/>
                    <a:pt x="1345"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14386;p88">
              <a:extLst>
                <a:ext uri="{FF2B5EF4-FFF2-40B4-BE49-F238E27FC236}">
                  <a16:creationId xmlns:a16="http://schemas.microsoft.com/office/drawing/2014/main" id="{176445BE-8D14-2B74-874A-DAFE49E4208E}"/>
                </a:ext>
              </a:extLst>
            </p:cNvPr>
            <p:cNvSpPr/>
            <p:nvPr/>
          </p:nvSpPr>
          <p:spPr>
            <a:xfrm>
              <a:off x="7835592" y="3937637"/>
              <a:ext cx="45131" cy="10248"/>
            </a:xfrm>
            <a:custGeom>
              <a:avLst/>
              <a:gdLst/>
              <a:ahLst/>
              <a:cxnLst/>
              <a:rect l="l" t="t" r="r" b="b"/>
              <a:pathLst>
                <a:path w="1418" h="322" extrusionOk="0">
                  <a:moveTo>
                    <a:pt x="155" y="0"/>
                  </a:moveTo>
                  <a:cubicBezTo>
                    <a:pt x="72" y="0"/>
                    <a:pt x="1" y="72"/>
                    <a:pt x="1" y="155"/>
                  </a:cubicBezTo>
                  <a:cubicBezTo>
                    <a:pt x="1" y="250"/>
                    <a:pt x="72" y="322"/>
                    <a:pt x="155" y="322"/>
                  </a:cubicBezTo>
                  <a:lnTo>
                    <a:pt x="1263" y="322"/>
                  </a:lnTo>
                  <a:cubicBezTo>
                    <a:pt x="1346" y="322"/>
                    <a:pt x="1418" y="250"/>
                    <a:pt x="1418" y="155"/>
                  </a:cubicBezTo>
                  <a:cubicBezTo>
                    <a:pt x="1418" y="72"/>
                    <a:pt x="1346"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14387;p88">
              <a:extLst>
                <a:ext uri="{FF2B5EF4-FFF2-40B4-BE49-F238E27FC236}">
                  <a16:creationId xmlns:a16="http://schemas.microsoft.com/office/drawing/2014/main" id="{2BE4E801-C187-2A45-A2B5-C2FDDE1DEBA6}"/>
                </a:ext>
              </a:extLst>
            </p:cNvPr>
            <p:cNvSpPr/>
            <p:nvPr/>
          </p:nvSpPr>
          <p:spPr>
            <a:xfrm>
              <a:off x="7591188" y="3984232"/>
              <a:ext cx="45481" cy="10662"/>
            </a:xfrm>
            <a:custGeom>
              <a:avLst/>
              <a:gdLst/>
              <a:ahLst/>
              <a:cxnLst/>
              <a:rect l="l" t="t" r="r" b="b"/>
              <a:pathLst>
                <a:path w="1429" h="335" extrusionOk="0">
                  <a:moveTo>
                    <a:pt x="155" y="1"/>
                  </a:moveTo>
                  <a:cubicBezTo>
                    <a:pt x="72" y="1"/>
                    <a:pt x="0" y="84"/>
                    <a:pt x="0" y="168"/>
                  </a:cubicBezTo>
                  <a:cubicBezTo>
                    <a:pt x="0" y="263"/>
                    <a:pt x="72" y="334"/>
                    <a:pt x="155" y="334"/>
                  </a:cubicBezTo>
                  <a:lnTo>
                    <a:pt x="1262" y="334"/>
                  </a:lnTo>
                  <a:cubicBezTo>
                    <a:pt x="1346" y="334"/>
                    <a:pt x="1429" y="263"/>
                    <a:pt x="1429" y="168"/>
                  </a:cubicBezTo>
                  <a:cubicBezTo>
                    <a:pt x="1429" y="84"/>
                    <a:pt x="1346"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14388;p88">
              <a:extLst>
                <a:ext uri="{FF2B5EF4-FFF2-40B4-BE49-F238E27FC236}">
                  <a16:creationId xmlns:a16="http://schemas.microsoft.com/office/drawing/2014/main" id="{8CCBBAB4-738E-462A-833A-E48017083286}"/>
                </a:ext>
              </a:extLst>
            </p:cNvPr>
            <p:cNvSpPr/>
            <p:nvPr/>
          </p:nvSpPr>
          <p:spPr>
            <a:xfrm>
              <a:off x="7754113" y="3984232"/>
              <a:ext cx="45513" cy="10662"/>
            </a:xfrm>
            <a:custGeom>
              <a:avLst/>
              <a:gdLst/>
              <a:ahLst/>
              <a:cxnLst/>
              <a:rect l="l" t="t" r="r" b="b"/>
              <a:pathLst>
                <a:path w="1430" h="335" extrusionOk="0">
                  <a:moveTo>
                    <a:pt x="156" y="1"/>
                  </a:moveTo>
                  <a:cubicBezTo>
                    <a:pt x="72" y="1"/>
                    <a:pt x="1" y="84"/>
                    <a:pt x="1" y="168"/>
                  </a:cubicBezTo>
                  <a:cubicBezTo>
                    <a:pt x="1" y="263"/>
                    <a:pt x="72" y="334"/>
                    <a:pt x="156" y="334"/>
                  </a:cubicBezTo>
                  <a:lnTo>
                    <a:pt x="1263" y="334"/>
                  </a:lnTo>
                  <a:cubicBezTo>
                    <a:pt x="1346" y="334"/>
                    <a:pt x="1430" y="263"/>
                    <a:pt x="1430" y="168"/>
                  </a:cubicBezTo>
                  <a:cubicBezTo>
                    <a:pt x="1430" y="84"/>
                    <a:pt x="1346"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14389;p88">
              <a:extLst>
                <a:ext uri="{FF2B5EF4-FFF2-40B4-BE49-F238E27FC236}">
                  <a16:creationId xmlns:a16="http://schemas.microsoft.com/office/drawing/2014/main" id="{BB70C8E2-850A-E435-1F70-8DC228359000}"/>
                </a:ext>
              </a:extLst>
            </p:cNvPr>
            <p:cNvSpPr/>
            <p:nvPr/>
          </p:nvSpPr>
          <p:spPr>
            <a:xfrm>
              <a:off x="7591188" y="4030859"/>
              <a:ext cx="45481" cy="10248"/>
            </a:xfrm>
            <a:custGeom>
              <a:avLst/>
              <a:gdLst/>
              <a:ahLst/>
              <a:cxnLst/>
              <a:rect l="l" t="t" r="r" b="b"/>
              <a:pathLst>
                <a:path w="1429" h="322" extrusionOk="0">
                  <a:moveTo>
                    <a:pt x="155" y="0"/>
                  </a:moveTo>
                  <a:cubicBezTo>
                    <a:pt x="72" y="0"/>
                    <a:pt x="0" y="72"/>
                    <a:pt x="0" y="167"/>
                  </a:cubicBezTo>
                  <a:cubicBezTo>
                    <a:pt x="0" y="250"/>
                    <a:pt x="72" y="322"/>
                    <a:pt x="155" y="322"/>
                  </a:cubicBezTo>
                  <a:lnTo>
                    <a:pt x="1262" y="322"/>
                  </a:lnTo>
                  <a:cubicBezTo>
                    <a:pt x="1346" y="322"/>
                    <a:pt x="1429" y="250"/>
                    <a:pt x="1429" y="167"/>
                  </a:cubicBezTo>
                  <a:cubicBezTo>
                    <a:pt x="1429" y="72"/>
                    <a:pt x="1346"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14390;p88">
              <a:extLst>
                <a:ext uri="{FF2B5EF4-FFF2-40B4-BE49-F238E27FC236}">
                  <a16:creationId xmlns:a16="http://schemas.microsoft.com/office/drawing/2014/main" id="{D4909296-BFA0-340F-156C-BA019650FAAD}"/>
                </a:ext>
              </a:extLst>
            </p:cNvPr>
            <p:cNvSpPr/>
            <p:nvPr/>
          </p:nvSpPr>
          <p:spPr>
            <a:xfrm>
              <a:off x="7672667" y="4030859"/>
              <a:ext cx="45481" cy="10248"/>
            </a:xfrm>
            <a:custGeom>
              <a:avLst/>
              <a:gdLst/>
              <a:ahLst/>
              <a:cxnLst/>
              <a:rect l="l" t="t" r="r" b="b"/>
              <a:pathLst>
                <a:path w="1429" h="322" extrusionOk="0">
                  <a:moveTo>
                    <a:pt x="155" y="0"/>
                  </a:moveTo>
                  <a:cubicBezTo>
                    <a:pt x="71" y="0"/>
                    <a:pt x="0" y="72"/>
                    <a:pt x="0" y="167"/>
                  </a:cubicBezTo>
                  <a:cubicBezTo>
                    <a:pt x="0" y="250"/>
                    <a:pt x="71" y="322"/>
                    <a:pt x="155" y="322"/>
                  </a:cubicBezTo>
                  <a:lnTo>
                    <a:pt x="1262" y="322"/>
                  </a:lnTo>
                  <a:cubicBezTo>
                    <a:pt x="1345" y="322"/>
                    <a:pt x="1429" y="250"/>
                    <a:pt x="1429" y="167"/>
                  </a:cubicBezTo>
                  <a:cubicBezTo>
                    <a:pt x="1429" y="72"/>
                    <a:pt x="1345"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14391;p88">
              <a:extLst>
                <a:ext uri="{FF2B5EF4-FFF2-40B4-BE49-F238E27FC236}">
                  <a16:creationId xmlns:a16="http://schemas.microsoft.com/office/drawing/2014/main" id="{853F6AD1-9C3D-68E6-1678-61C67C57A72C}"/>
                </a:ext>
              </a:extLst>
            </p:cNvPr>
            <p:cNvSpPr/>
            <p:nvPr/>
          </p:nvSpPr>
          <p:spPr>
            <a:xfrm>
              <a:off x="7835592" y="4030859"/>
              <a:ext cx="45131" cy="10248"/>
            </a:xfrm>
            <a:custGeom>
              <a:avLst/>
              <a:gdLst/>
              <a:ahLst/>
              <a:cxnLst/>
              <a:rect l="l" t="t" r="r" b="b"/>
              <a:pathLst>
                <a:path w="1418" h="322" extrusionOk="0">
                  <a:moveTo>
                    <a:pt x="155" y="0"/>
                  </a:moveTo>
                  <a:cubicBezTo>
                    <a:pt x="72" y="0"/>
                    <a:pt x="1" y="72"/>
                    <a:pt x="1" y="167"/>
                  </a:cubicBezTo>
                  <a:cubicBezTo>
                    <a:pt x="1" y="250"/>
                    <a:pt x="72" y="322"/>
                    <a:pt x="155" y="322"/>
                  </a:cubicBezTo>
                  <a:lnTo>
                    <a:pt x="1263" y="322"/>
                  </a:lnTo>
                  <a:cubicBezTo>
                    <a:pt x="1346" y="322"/>
                    <a:pt x="1418" y="250"/>
                    <a:pt x="1418" y="167"/>
                  </a:cubicBezTo>
                  <a:cubicBezTo>
                    <a:pt x="1418" y="72"/>
                    <a:pt x="1346"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14392;p88">
              <a:extLst>
                <a:ext uri="{FF2B5EF4-FFF2-40B4-BE49-F238E27FC236}">
                  <a16:creationId xmlns:a16="http://schemas.microsoft.com/office/drawing/2014/main" id="{05B22E73-AB8B-A6EE-D208-8D65FAE07760}"/>
                </a:ext>
              </a:extLst>
            </p:cNvPr>
            <p:cNvSpPr/>
            <p:nvPr/>
          </p:nvSpPr>
          <p:spPr>
            <a:xfrm>
              <a:off x="7672667" y="4077073"/>
              <a:ext cx="45481" cy="10662"/>
            </a:xfrm>
            <a:custGeom>
              <a:avLst/>
              <a:gdLst/>
              <a:ahLst/>
              <a:cxnLst/>
              <a:rect l="l" t="t" r="r" b="b"/>
              <a:pathLst>
                <a:path w="1429" h="335" extrusionOk="0">
                  <a:moveTo>
                    <a:pt x="155" y="1"/>
                  </a:moveTo>
                  <a:cubicBezTo>
                    <a:pt x="71" y="1"/>
                    <a:pt x="0" y="84"/>
                    <a:pt x="0" y="168"/>
                  </a:cubicBezTo>
                  <a:cubicBezTo>
                    <a:pt x="0" y="263"/>
                    <a:pt x="71" y="334"/>
                    <a:pt x="155" y="334"/>
                  </a:cubicBezTo>
                  <a:lnTo>
                    <a:pt x="1262" y="334"/>
                  </a:lnTo>
                  <a:cubicBezTo>
                    <a:pt x="1345" y="334"/>
                    <a:pt x="1429" y="263"/>
                    <a:pt x="1429" y="168"/>
                  </a:cubicBezTo>
                  <a:cubicBezTo>
                    <a:pt x="1429" y="84"/>
                    <a:pt x="1345"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14393;p88">
              <a:extLst>
                <a:ext uri="{FF2B5EF4-FFF2-40B4-BE49-F238E27FC236}">
                  <a16:creationId xmlns:a16="http://schemas.microsoft.com/office/drawing/2014/main" id="{7A2F88D3-0802-96A5-1ED2-E0DC298F63DE}"/>
                </a:ext>
              </a:extLst>
            </p:cNvPr>
            <p:cNvSpPr/>
            <p:nvPr/>
          </p:nvSpPr>
          <p:spPr>
            <a:xfrm>
              <a:off x="7754113" y="4077073"/>
              <a:ext cx="45513" cy="10662"/>
            </a:xfrm>
            <a:custGeom>
              <a:avLst/>
              <a:gdLst/>
              <a:ahLst/>
              <a:cxnLst/>
              <a:rect l="l" t="t" r="r" b="b"/>
              <a:pathLst>
                <a:path w="1430" h="335" extrusionOk="0">
                  <a:moveTo>
                    <a:pt x="156" y="1"/>
                  </a:moveTo>
                  <a:cubicBezTo>
                    <a:pt x="72" y="1"/>
                    <a:pt x="1" y="84"/>
                    <a:pt x="1" y="168"/>
                  </a:cubicBezTo>
                  <a:cubicBezTo>
                    <a:pt x="1" y="263"/>
                    <a:pt x="72" y="334"/>
                    <a:pt x="156" y="334"/>
                  </a:cubicBezTo>
                  <a:lnTo>
                    <a:pt x="1263" y="334"/>
                  </a:lnTo>
                  <a:cubicBezTo>
                    <a:pt x="1346" y="334"/>
                    <a:pt x="1430" y="263"/>
                    <a:pt x="1430" y="168"/>
                  </a:cubicBezTo>
                  <a:cubicBezTo>
                    <a:pt x="1430" y="84"/>
                    <a:pt x="1346"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14394;p88">
              <a:extLst>
                <a:ext uri="{FF2B5EF4-FFF2-40B4-BE49-F238E27FC236}">
                  <a16:creationId xmlns:a16="http://schemas.microsoft.com/office/drawing/2014/main" id="{41CE93C8-B9CB-C2A5-3477-A09F30709C70}"/>
                </a:ext>
              </a:extLst>
            </p:cNvPr>
            <p:cNvSpPr/>
            <p:nvPr/>
          </p:nvSpPr>
          <p:spPr>
            <a:xfrm>
              <a:off x="7835592" y="4077073"/>
              <a:ext cx="45131" cy="10662"/>
            </a:xfrm>
            <a:custGeom>
              <a:avLst/>
              <a:gdLst/>
              <a:ahLst/>
              <a:cxnLst/>
              <a:rect l="l" t="t" r="r" b="b"/>
              <a:pathLst>
                <a:path w="1418" h="335" extrusionOk="0">
                  <a:moveTo>
                    <a:pt x="155" y="1"/>
                  </a:moveTo>
                  <a:cubicBezTo>
                    <a:pt x="72" y="1"/>
                    <a:pt x="1" y="84"/>
                    <a:pt x="1" y="168"/>
                  </a:cubicBezTo>
                  <a:cubicBezTo>
                    <a:pt x="1" y="263"/>
                    <a:pt x="72" y="334"/>
                    <a:pt x="155" y="334"/>
                  </a:cubicBezTo>
                  <a:lnTo>
                    <a:pt x="1263" y="334"/>
                  </a:lnTo>
                  <a:cubicBezTo>
                    <a:pt x="1346" y="334"/>
                    <a:pt x="1418" y="263"/>
                    <a:pt x="1418" y="168"/>
                  </a:cubicBezTo>
                  <a:cubicBezTo>
                    <a:pt x="1418" y="84"/>
                    <a:pt x="1346"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14395;p88">
              <a:extLst>
                <a:ext uri="{FF2B5EF4-FFF2-40B4-BE49-F238E27FC236}">
                  <a16:creationId xmlns:a16="http://schemas.microsoft.com/office/drawing/2014/main" id="{F096B806-8ED4-2424-634A-B44830CA3503}"/>
                </a:ext>
              </a:extLst>
            </p:cNvPr>
            <p:cNvSpPr/>
            <p:nvPr/>
          </p:nvSpPr>
          <p:spPr>
            <a:xfrm>
              <a:off x="7672667" y="3972583"/>
              <a:ext cx="46245" cy="34055"/>
            </a:xfrm>
            <a:custGeom>
              <a:avLst/>
              <a:gdLst/>
              <a:ahLst/>
              <a:cxnLst/>
              <a:rect l="l" t="t" r="r" b="b"/>
              <a:pathLst>
                <a:path w="1453" h="1070" extrusionOk="0">
                  <a:moveTo>
                    <a:pt x="1262" y="1"/>
                  </a:moveTo>
                  <a:cubicBezTo>
                    <a:pt x="1217" y="1"/>
                    <a:pt x="1173" y="16"/>
                    <a:pt x="1143" y="45"/>
                  </a:cubicBezTo>
                  <a:lnTo>
                    <a:pt x="536" y="653"/>
                  </a:lnTo>
                  <a:lnTo>
                    <a:pt x="298" y="415"/>
                  </a:lnTo>
                  <a:cubicBezTo>
                    <a:pt x="268" y="385"/>
                    <a:pt x="223" y="370"/>
                    <a:pt x="179" y="370"/>
                  </a:cubicBezTo>
                  <a:cubicBezTo>
                    <a:pt x="134" y="370"/>
                    <a:pt x="89" y="385"/>
                    <a:pt x="60" y="415"/>
                  </a:cubicBezTo>
                  <a:cubicBezTo>
                    <a:pt x="0" y="474"/>
                    <a:pt x="0" y="593"/>
                    <a:pt x="60" y="653"/>
                  </a:cubicBezTo>
                  <a:lnTo>
                    <a:pt x="429" y="1022"/>
                  </a:lnTo>
                  <a:cubicBezTo>
                    <a:pt x="452" y="1057"/>
                    <a:pt x="500" y="1069"/>
                    <a:pt x="548" y="1069"/>
                  </a:cubicBezTo>
                  <a:cubicBezTo>
                    <a:pt x="595" y="1069"/>
                    <a:pt x="631" y="1057"/>
                    <a:pt x="667" y="1022"/>
                  </a:cubicBezTo>
                  <a:lnTo>
                    <a:pt x="1393" y="295"/>
                  </a:lnTo>
                  <a:cubicBezTo>
                    <a:pt x="1453" y="224"/>
                    <a:pt x="1453" y="117"/>
                    <a:pt x="1381" y="45"/>
                  </a:cubicBezTo>
                  <a:cubicBezTo>
                    <a:pt x="1351" y="16"/>
                    <a:pt x="1307"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14396;p88">
              <a:extLst>
                <a:ext uri="{FF2B5EF4-FFF2-40B4-BE49-F238E27FC236}">
                  <a16:creationId xmlns:a16="http://schemas.microsoft.com/office/drawing/2014/main" id="{DC9A68E1-037A-9FA9-B5E3-039660497E7B}"/>
                </a:ext>
              </a:extLst>
            </p:cNvPr>
            <p:cNvSpPr/>
            <p:nvPr/>
          </p:nvSpPr>
          <p:spPr>
            <a:xfrm>
              <a:off x="7835592" y="3972583"/>
              <a:ext cx="45895" cy="34055"/>
            </a:xfrm>
            <a:custGeom>
              <a:avLst/>
              <a:gdLst/>
              <a:ahLst/>
              <a:cxnLst/>
              <a:rect l="l" t="t" r="r" b="b"/>
              <a:pathLst>
                <a:path w="1442" h="1070" extrusionOk="0">
                  <a:moveTo>
                    <a:pt x="1263" y="1"/>
                  </a:moveTo>
                  <a:cubicBezTo>
                    <a:pt x="1218" y="1"/>
                    <a:pt x="1173" y="16"/>
                    <a:pt x="1144" y="45"/>
                  </a:cubicBezTo>
                  <a:lnTo>
                    <a:pt x="536" y="653"/>
                  </a:lnTo>
                  <a:lnTo>
                    <a:pt x="298" y="415"/>
                  </a:lnTo>
                  <a:cubicBezTo>
                    <a:pt x="269" y="385"/>
                    <a:pt x="224" y="370"/>
                    <a:pt x="179" y="370"/>
                  </a:cubicBezTo>
                  <a:cubicBezTo>
                    <a:pt x="135" y="370"/>
                    <a:pt x="90" y="385"/>
                    <a:pt x="60" y="415"/>
                  </a:cubicBezTo>
                  <a:cubicBezTo>
                    <a:pt x="1" y="474"/>
                    <a:pt x="1" y="593"/>
                    <a:pt x="60" y="653"/>
                  </a:cubicBezTo>
                  <a:lnTo>
                    <a:pt x="429" y="1022"/>
                  </a:lnTo>
                  <a:cubicBezTo>
                    <a:pt x="453" y="1057"/>
                    <a:pt x="501" y="1069"/>
                    <a:pt x="548" y="1069"/>
                  </a:cubicBezTo>
                  <a:cubicBezTo>
                    <a:pt x="596" y="1069"/>
                    <a:pt x="632" y="1057"/>
                    <a:pt x="667" y="1022"/>
                  </a:cubicBezTo>
                  <a:lnTo>
                    <a:pt x="1394" y="295"/>
                  </a:lnTo>
                  <a:cubicBezTo>
                    <a:pt x="1441" y="224"/>
                    <a:pt x="1441" y="117"/>
                    <a:pt x="1382" y="45"/>
                  </a:cubicBezTo>
                  <a:cubicBezTo>
                    <a:pt x="1352" y="16"/>
                    <a:pt x="1307"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14397;p88">
              <a:extLst>
                <a:ext uri="{FF2B5EF4-FFF2-40B4-BE49-F238E27FC236}">
                  <a16:creationId xmlns:a16="http://schemas.microsoft.com/office/drawing/2014/main" id="{DFE648D2-0251-D210-14A2-7B06C7D2BCC9}"/>
                </a:ext>
              </a:extLst>
            </p:cNvPr>
            <p:cNvSpPr/>
            <p:nvPr/>
          </p:nvSpPr>
          <p:spPr>
            <a:xfrm>
              <a:off x="7754113" y="4019592"/>
              <a:ext cx="46277" cy="34024"/>
            </a:xfrm>
            <a:custGeom>
              <a:avLst/>
              <a:gdLst/>
              <a:ahLst/>
              <a:cxnLst/>
              <a:rect l="l" t="t" r="r" b="b"/>
              <a:pathLst>
                <a:path w="1454" h="1069" extrusionOk="0">
                  <a:moveTo>
                    <a:pt x="1263" y="0"/>
                  </a:moveTo>
                  <a:cubicBezTo>
                    <a:pt x="1218" y="0"/>
                    <a:pt x="1174" y="15"/>
                    <a:pt x="1144" y="45"/>
                  </a:cubicBezTo>
                  <a:lnTo>
                    <a:pt x="537" y="652"/>
                  </a:lnTo>
                  <a:lnTo>
                    <a:pt x="299" y="414"/>
                  </a:lnTo>
                  <a:cubicBezTo>
                    <a:pt x="269" y="384"/>
                    <a:pt x="224" y="369"/>
                    <a:pt x="179" y="369"/>
                  </a:cubicBezTo>
                  <a:cubicBezTo>
                    <a:pt x="135" y="369"/>
                    <a:pt x="90" y="384"/>
                    <a:pt x="60" y="414"/>
                  </a:cubicBezTo>
                  <a:cubicBezTo>
                    <a:pt x="1" y="473"/>
                    <a:pt x="1" y="593"/>
                    <a:pt x="60" y="652"/>
                  </a:cubicBezTo>
                  <a:lnTo>
                    <a:pt x="429" y="1021"/>
                  </a:lnTo>
                  <a:cubicBezTo>
                    <a:pt x="453" y="1057"/>
                    <a:pt x="501" y="1069"/>
                    <a:pt x="549" y="1069"/>
                  </a:cubicBezTo>
                  <a:cubicBezTo>
                    <a:pt x="596" y="1069"/>
                    <a:pt x="632" y="1057"/>
                    <a:pt x="668" y="1021"/>
                  </a:cubicBezTo>
                  <a:lnTo>
                    <a:pt x="1394" y="295"/>
                  </a:lnTo>
                  <a:cubicBezTo>
                    <a:pt x="1453" y="200"/>
                    <a:pt x="1453" y="104"/>
                    <a:pt x="1382" y="45"/>
                  </a:cubicBezTo>
                  <a:cubicBezTo>
                    <a:pt x="1352" y="15"/>
                    <a:pt x="1308"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14398;p88">
              <a:extLst>
                <a:ext uri="{FF2B5EF4-FFF2-40B4-BE49-F238E27FC236}">
                  <a16:creationId xmlns:a16="http://schemas.microsoft.com/office/drawing/2014/main" id="{DA39BE42-0EB2-D391-BFF3-0323947FEE18}"/>
                </a:ext>
              </a:extLst>
            </p:cNvPr>
            <p:cNvSpPr/>
            <p:nvPr/>
          </p:nvSpPr>
          <p:spPr>
            <a:xfrm>
              <a:off x="7591188" y="4065806"/>
              <a:ext cx="46245" cy="34055"/>
            </a:xfrm>
            <a:custGeom>
              <a:avLst/>
              <a:gdLst/>
              <a:ahLst/>
              <a:cxnLst/>
              <a:rect l="l" t="t" r="r" b="b"/>
              <a:pathLst>
                <a:path w="1453" h="1070" extrusionOk="0">
                  <a:moveTo>
                    <a:pt x="1262" y="1"/>
                  </a:moveTo>
                  <a:cubicBezTo>
                    <a:pt x="1218" y="1"/>
                    <a:pt x="1173" y="16"/>
                    <a:pt x="1143" y="45"/>
                  </a:cubicBezTo>
                  <a:lnTo>
                    <a:pt x="536" y="653"/>
                  </a:lnTo>
                  <a:lnTo>
                    <a:pt x="298" y="414"/>
                  </a:lnTo>
                  <a:cubicBezTo>
                    <a:pt x="268" y="385"/>
                    <a:pt x="223" y="370"/>
                    <a:pt x="179" y="370"/>
                  </a:cubicBezTo>
                  <a:cubicBezTo>
                    <a:pt x="134" y="370"/>
                    <a:pt x="89" y="385"/>
                    <a:pt x="60" y="414"/>
                  </a:cubicBezTo>
                  <a:cubicBezTo>
                    <a:pt x="0" y="474"/>
                    <a:pt x="0" y="593"/>
                    <a:pt x="60" y="653"/>
                  </a:cubicBezTo>
                  <a:lnTo>
                    <a:pt x="429" y="1034"/>
                  </a:lnTo>
                  <a:cubicBezTo>
                    <a:pt x="453" y="1057"/>
                    <a:pt x="500" y="1069"/>
                    <a:pt x="548" y="1069"/>
                  </a:cubicBezTo>
                  <a:cubicBezTo>
                    <a:pt x="595" y="1069"/>
                    <a:pt x="631" y="1057"/>
                    <a:pt x="667" y="1034"/>
                  </a:cubicBezTo>
                  <a:lnTo>
                    <a:pt x="1393" y="295"/>
                  </a:lnTo>
                  <a:cubicBezTo>
                    <a:pt x="1453" y="224"/>
                    <a:pt x="1453" y="105"/>
                    <a:pt x="1381" y="45"/>
                  </a:cubicBezTo>
                  <a:cubicBezTo>
                    <a:pt x="1352" y="16"/>
                    <a:pt x="1307"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14399;p88">
              <a:extLst>
                <a:ext uri="{FF2B5EF4-FFF2-40B4-BE49-F238E27FC236}">
                  <a16:creationId xmlns:a16="http://schemas.microsoft.com/office/drawing/2014/main" id="{E7C23486-83AA-0A09-7A98-129D28977A25}"/>
                </a:ext>
              </a:extLst>
            </p:cNvPr>
            <p:cNvSpPr/>
            <p:nvPr/>
          </p:nvSpPr>
          <p:spPr>
            <a:xfrm>
              <a:off x="7754113" y="3925988"/>
              <a:ext cx="46277" cy="34406"/>
            </a:xfrm>
            <a:custGeom>
              <a:avLst/>
              <a:gdLst/>
              <a:ahLst/>
              <a:cxnLst/>
              <a:rect l="l" t="t" r="r" b="b"/>
              <a:pathLst>
                <a:path w="1454" h="1081" extrusionOk="0">
                  <a:moveTo>
                    <a:pt x="1263" y="0"/>
                  </a:moveTo>
                  <a:cubicBezTo>
                    <a:pt x="1218" y="0"/>
                    <a:pt x="1174" y="15"/>
                    <a:pt x="1144" y="45"/>
                  </a:cubicBezTo>
                  <a:lnTo>
                    <a:pt x="537" y="664"/>
                  </a:lnTo>
                  <a:lnTo>
                    <a:pt x="299" y="426"/>
                  </a:lnTo>
                  <a:cubicBezTo>
                    <a:pt x="269" y="396"/>
                    <a:pt x="224" y="381"/>
                    <a:pt x="179" y="381"/>
                  </a:cubicBezTo>
                  <a:cubicBezTo>
                    <a:pt x="135" y="381"/>
                    <a:pt x="90" y="396"/>
                    <a:pt x="60" y="426"/>
                  </a:cubicBezTo>
                  <a:cubicBezTo>
                    <a:pt x="1" y="486"/>
                    <a:pt x="1" y="605"/>
                    <a:pt x="60" y="664"/>
                  </a:cubicBezTo>
                  <a:lnTo>
                    <a:pt x="429" y="1033"/>
                  </a:lnTo>
                  <a:cubicBezTo>
                    <a:pt x="453" y="1057"/>
                    <a:pt x="501" y="1081"/>
                    <a:pt x="549" y="1081"/>
                  </a:cubicBezTo>
                  <a:cubicBezTo>
                    <a:pt x="596" y="1081"/>
                    <a:pt x="632" y="1057"/>
                    <a:pt x="668" y="1033"/>
                  </a:cubicBezTo>
                  <a:lnTo>
                    <a:pt x="1394" y="307"/>
                  </a:lnTo>
                  <a:cubicBezTo>
                    <a:pt x="1453" y="224"/>
                    <a:pt x="1453" y="128"/>
                    <a:pt x="1382" y="45"/>
                  </a:cubicBezTo>
                  <a:cubicBezTo>
                    <a:pt x="1352" y="15"/>
                    <a:pt x="1308"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1" name="Google Shape;14400;p88">
            <a:extLst>
              <a:ext uri="{FF2B5EF4-FFF2-40B4-BE49-F238E27FC236}">
                <a16:creationId xmlns:a16="http://schemas.microsoft.com/office/drawing/2014/main" id="{265A635C-8F84-569D-C372-11E4F577C792}"/>
              </a:ext>
            </a:extLst>
          </p:cNvPr>
          <p:cNvSpPr/>
          <p:nvPr/>
        </p:nvSpPr>
        <p:spPr>
          <a:xfrm>
            <a:off x="4028457" y="5157451"/>
            <a:ext cx="571548" cy="571548"/>
          </a:xfrm>
          <a:custGeom>
            <a:avLst/>
            <a:gdLst/>
            <a:ahLst/>
            <a:cxnLst/>
            <a:rect l="l" t="t" r="r" b="b"/>
            <a:pathLst>
              <a:path w="11014" h="11014" extrusionOk="0">
                <a:moveTo>
                  <a:pt x="3739" y="358"/>
                </a:moveTo>
                <a:cubicBezTo>
                  <a:pt x="4048" y="358"/>
                  <a:pt x="4298" y="608"/>
                  <a:pt x="4298" y="917"/>
                </a:cubicBezTo>
                <a:cubicBezTo>
                  <a:pt x="4298" y="1131"/>
                  <a:pt x="4203" y="1310"/>
                  <a:pt x="4024" y="1405"/>
                </a:cubicBezTo>
                <a:cubicBezTo>
                  <a:pt x="3953" y="1441"/>
                  <a:pt x="3929" y="1501"/>
                  <a:pt x="3929" y="1560"/>
                </a:cubicBezTo>
                <a:lnTo>
                  <a:pt x="3929" y="1965"/>
                </a:lnTo>
                <a:cubicBezTo>
                  <a:pt x="3929" y="2048"/>
                  <a:pt x="4001" y="2143"/>
                  <a:pt x="4108" y="2143"/>
                </a:cubicBezTo>
                <a:lnTo>
                  <a:pt x="5334" y="2143"/>
                </a:lnTo>
                <a:lnTo>
                  <a:pt x="5334" y="3358"/>
                </a:lnTo>
                <a:cubicBezTo>
                  <a:pt x="5334" y="3453"/>
                  <a:pt x="5406" y="3536"/>
                  <a:pt x="5513" y="3536"/>
                </a:cubicBezTo>
                <a:lnTo>
                  <a:pt x="5906" y="3536"/>
                </a:lnTo>
                <a:cubicBezTo>
                  <a:pt x="5965" y="3536"/>
                  <a:pt x="6025" y="3513"/>
                  <a:pt x="6060" y="3453"/>
                </a:cubicBezTo>
                <a:cubicBezTo>
                  <a:pt x="6168" y="3275"/>
                  <a:pt x="6358" y="3167"/>
                  <a:pt x="6549" y="3167"/>
                </a:cubicBezTo>
                <a:cubicBezTo>
                  <a:pt x="6858" y="3167"/>
                  <a:pt x="7120" y="3417"/>
                  <a:pt x="7120" y="3727"/>
                </a:cubicBezTo>
                <a:cubicBezTo>
                  <a:pt x="7120" y="4048"/>
                  <a:pt x="6858" y="4298"/>
                  <a:pt x="6549" y="4298"/>
                </a:cubicBezTo>
                <a:cubicBezTo>
                  <a:pt x="6346" y="4298"/>
                  <a:pt x="6168" y="4191"/>
                  <a:pt x="6060" y="4013"/>
                </a:cubicBezTo>
                <a:cubicBezTo>
                  <a:pt x="6025" y="3953"/>
                  <a:pt x="5965" y="3929"/>
                  <a:pt x="5906" y="3929"/>
                </a:cubicBezTo>
                <a:lnTo>
                  <a:pt x="5513" y="3929"/>
                </a:lnTo>
                <a:cubicBezTo>
                  <a:pt x="5417" y="3929"/>
                  <a:pt x="5334" y="4001"/>
                  <a:pt x="5334" y="4108"/>
                </a:cubicBezTo>
                <a:lnTo>
                  <a:pt x="5334" y="5322"/>
                </a:lnTo>
                <a:lnTo>
                  <a:pt x="4286" y="5322"/>
                </a:lnTo>
                <a:lnTo>
                  <a:pt x="4286" y="5191"/>
                </a:lnTo>
                <a:cubicBezTo>
                  <a:pt x="4513" y="5013"/>
                  <a:pt x="4655" y="4739"/>
                  <a:pt x="4655" y="4465"/>
                </a:cubicBezTo>
                <a:cubicBezTo>
                  <a:pt x="4655" y="3953"/>
                  <a:pt x="4239" y="3536"/>
                  <a:pt x="3739" y="3536"/>
                </a:cubicBezTo>
                <a:cubicBezTo>
                  <a:pt x="3227" y="3536"/>
                  <a:pt x="2810" y="3953"/>
                  <a:pt x="2810" y="4465"/>
                </a:cubicBezTo>
                <a:cubicBezTo>
                  <a:pt x="2810" y="4739"/>
                  <a:pt x="2953" y="5025"/>
                  <a:pt x="3191" y="5191"/>
                </a:cubicBezTo>
                <a:lnTo>
                  <a:pt x="3191" y="5322"/>
                </a:lnTo>
                <a:lnTo>
                  <a:pt x="2143" y="5322"/>
                </a:lnTo>
                <a:lnTo>
                  <a:pt x="2143" y="2143"/>
                </a:lnTo>
                <a:lnTo>
                  <a:pt x="3370" y="2143"/>
                </a:lnTo>
                <a:cubicBezTo>
                  <a:pt x="3453" y="2143"/>
                  <a:pt x="3548" y="2060"/>
                  <a:pt x="3548" y="1965"/>
                </a:cubicBezTo>
                <a:lnTo>
                  <a:pt x="3548" y="1560"/>
                </a:lnTo>
                <a:cubicBezTo>
                  <a:pt x="3548" y="1501"/>
                  <a:pt x="3512" y="1441"/>
                  <a:pt x="3453" y="1405"/>
                </a:cubicBezTo>
                <a:cubicBezTo>
                  <a:pt x="3274" y="1298"/>
                  <a:pt x="3167" y="1108"/>
                  <a:pt x="3167" y="917"/>
                </a:cubicBezTo>
                <a:cubicBezTo>
                  <a:pt x="3167" y="608"/>
                  <a:pt x="3429" y="358"/>
                  <a:pt x="3739" y="358"/>
                </a:cubicBezTo>
                <a:close/>
                <a:moveTo>
                  <a:pt x="8870" y="5644"/>
                </a:moveTo>
                <a:lnTo>
                  <a:pt x="8870" y="7632"/>
                </a:lnTo>
                <a:lnTo>
                  <a:pt x="8870" y="7858"/>
                </a:lnTo>
                <a:lnTo>
                  <a:pt x="8870" y="8870"/>
                </a:lnTo>
                <a:lnTo>
                  <a:pt x="7656" y="8870"/>
                </a:lnTo>
                <a:cubicBezTo>
                  <a:pt x="7561" y="8870"/>
                  <a:pt x="7477" y="8942"/>
                  <a:pt x="7477" y="9049"/>
                </a:cubicBezTo>
                <a:lnTo>
                  <a:pt x="7477" y="9442"/>
                </a:lnTo>
                <a:cubicBezTo>
                  <a:pt x="7477" y="9502"/>
                  <a:pt x="7501" y="9561"/>
                  <a:pt x="7561" y="9597"/>
                </a:cubicBezTo>
                <a:cubicBezTo>
                  <a:pt x="7739" y="9704"/>
                  <a:pt x="7846" y="9894"/>
                  <a:pt x="7846" y="10085"/>
                </a:cubicBezTo>
                <a:cubicBezTo>
                  <a:pt x="7846" y="10394"/>
                  <a:pt x="7596" y="10656"/>
                  <a:pt x="7275" y="10656"/>
                </a:cubicBezTo>
                <a:cubicBezTo>
                  <a:pt x="6965" y="10656"/>
                  <a:pt x="6715" y="10394"/>
                  <a:pt x="6715" y="10085"/>
                </a:cubicBezTo>
                <a:cubicBezTo>
                  <a:pt x="6715" y="9883"/>
                  <a:pt x="6822" y="9704"/>
                  <a:pt x="7001" y="9597"/>
                </a:cubicBezTo>
                <a:cubicBezTo>
                  <a:pt x="7061" y="9561"/>
                  <a:pt x="7084" y="9502"/>
                  <a:pt x="7084" y="9442"/>
                </a:cubicBezTo>
                <a:lnTo>
                  <a:pt x="7084" y="9049"/>
                </a:lnTo>
                <a:cubicBezTo>
                  <a:pt x="7084" y="8954"/>
                  <a:pt x="7013" y="8870"/>
                  <a:pt x="6906" y="8870"/>
                </a:cubicBezTo>
                <a:lnTo>
                  <a:pt x="5691" y="8870"/>
                </a:lnTo>
                <a:lnTo>
                  <a:pt x="5691" y="7644"/>
                </a:lnTo>
                <a:cubicBezTo>
                  <a:pt x="5691" y="7549"/>
                  <a:pt x="5608" y="7466"/>
                  <a:pt x="5513" y="7466"/>
                </a:cubicBezTo>
                <a:lnTo>
                  <a:pt x="5108" y="7466"/>
                </a:lnTo>
                <a:cubicBezTo>
                  <a:pt x="5048" y="7466"/>
                  <a:pt x="4989" y="7489"/>
                  <a:pt x="4953" y="7549"/>
                </a:cubicBezTo>
                <a:cubicBezTo>
                  <a:pt x="4846" y="7739"/>
                  <a:pt x="4655" y="7835"/>
                  <a:pt x="4465" y="7835"/>
                </a:cubicBezTo>
                <a:cubicBezTo>
                  <a:pt x="4155" y="7835"/>
                  <a:pt x="3905" y="7585"/>
                  <a:pt x="3905" y="7251"/>
                </a:cubicBezTo>
                <a:cubicBezTo>
                  <a:pt x="3905" y="6942"/>
                  <a:pt x="4155" y="6680"/>
                  <a:pt x="4465" y="6680"/>
                </a:cubicBezTo>
                <a:cubicBezTo>
                  <a:pt x="4679" y="6680"/>
                  <a:pt x="4846" y="6787"/>
                  <a:pt x="4953" y="6954"/>
                </a:cubicBezTo>
                <a:cubicBezTo>
                  <a:pt x="4989" y="7013"/>
                  <a:pt x="5048" y="7049"/>
                  <a:pt x="5108" y="7049"/>
                </a:cubicBezTo>
                <a:lnTo>
                  <a:pt x="5513" y="7049"/>
                </a:lnTo>
                <a:cubicBezTo>
                  <a:pt x="5596" y="7049"/>
                  <a:pt x="5691" y="6977"/>
                  <a:pt x="5691" y="6870"/>
                </a:cubicBezTo>
                <a:lnTo>
                  <a:pt x="5691" y="5644"/>
                </a:lnTo>
                <a:lnTo>
                  <a:pt x="6727" y="5644"/>
                </a:lnTo>
                <a:lnTo>
                  <a:pt x="6727" y="5787"/>
                </a:lnTo>
                <a:cubicBezTo>
                  <a:pt x="6501" y="5965"/>
                  <a:pt x="6358" y="6227"/>
                  <a:pt x="6358" y="6513"/>
                </a:cubicBezTo>
                <a:cubicBezTo>
                  <a:pt x="6358" y="7013"/>
                  <a:pt x="6775" y="7430"/>
                  <a:pt x="7275" y="7430"/>
                </a:cubicBezTo>
                <a:cubicBezTo>
                  <a:pt x="7787" y="7430"/>
                  <a:pt x="8204" y="7013"/>
                  <a:pt x="8204" y="6513"/>
                </a:cubicBezTo>
                <a:cubicBezTo>
                  <a:pt x="8204" y="6227"/>
                  <a:pt x="8073" y="5942"/>
                  <a:pt x="7834" y="5787"/>
                </a:cubicBezTo>
                <a:lnTo>
                  <a:pt x="7834" y="5644"/>
                </a:lnTo>
                <a:close/>
                <a:moveTo>
                  <a:pt x="3739" y="0"/>
                </a:moveTo>
                <a:cubicBezTo>
                  <a:pt x="3227" y="0"/>
                  <a:pt x="2810" y="405"/>
                  <a:pt x="2810" y="917"/>
                </a:cubicBezTo>
                <a:cubicBezTo>
                  <a:pt x="2810" y="1203"/>
                  <a:pt x="2941" y="1489"/>
                  <a:pt x="3179" y="1643"/>
                </a:cubicBezTo>
                <a:lnTo>
                  <a:pt x="3179" y="1786"/>
                </a:lnTo>
                <a:lnTo>
                  <a:pt x="1965" y="1786"/>
                </a:lnTo>
                <a:cubicBezTo>
                  <a:pt x="1869" y="1786"/>
                  <a:pt x="1786" y="1858"/>
                  <a:pt x="1786" y="1965"/>
                </a:cubicBezTo>
                <a:lnTo>
                  <a:pt x="1786" y="5501"/>
                </a:lnTo>
                <a:lnTo>
                  <a:pt x="1786" y="6727"/>
                </a:lnTo>
                <a:lnTo>
                  <a:pt x="1655" y="6727"/>
                </a:lnTo>
                <a:cubicBezTo>
                  <a:pt x="1476" y="6501"/>
                  <a:pt x="1203" y="6346"/>
                  <a:pt x="917" y="6346"/>
                </a:cubicBezTo>
                <a:cubicBezTo>
                  <a:pt x="417" y="6346"/>
                  <a:pt x="0" y="6763"/>
                  <a:pt x="0" y="7275"/>
                </a:cubicBezTo>
                <a:cubicBezTo>
                  <a:pt x="0" y="7775"/>
                  <a:pt x="417" y="8192"/>
                  <a:pt x="917" y="8192"/>
                </a:cubicBezTo>
                <a:cubicBezTo>
                  <a:pt x="1203" y="8192"/>
                  <a:pt x="1488" y="8061"/>
                  <a:pt x="1655" y="7823"/>
                </a:cubicBezTo>
                <a:lnTo>
                  <a:pt x="1786" y="7823"/>
                </a:lnTo>
                <a:lnTo>
                  <a:pt x="1786" y="9049"/>
                </a:lnTo>
                <a:cubicBezTo>
                  <a:pt x="1786" y="9132"/>
                  <a:pt x="1857" y="9228"/>
                  <a:pt x="1965" y="9228"/>
                </a:cubicBezTo>
                <a:lnTo>
                  <a:pt x="2584" y="9228"/>
                </a:lnTo>
                <a:cubicBezTo>
                  <a:pt x="2679" y="9228"/>
                  <a:pt x="2762" y="9144"/>
                  <a:pt x="2762" y="9049"/>
                </a:cubicBezTo>
                <a:cubicBezTo>
                  <a:pt x="2762" y="8942"/>
                  <a:pt x="2691" y="8870"/>
                  <a:pt x="2584" y="8870"/>
                </a:cubicBezTo>
                <a:lnTo>
                  <a:pt x="2143" y="8870"/>
                </a:lnTo>
                <a:lnTo>
                  <a:pt x="2143" y="7644"/>
                </a:lnTo>
                <a:cubicBezTo>
                  <a:pt x="2143" y="7561"/>
                  <a:pt x="2072" y="7466"/>
                  <a:pt x="1965" y="7466"/>
                </a:cubicBezTo>
                <a:lnTo>
                  <a:pt x="1560" y="7466"/>
                </a:lnTo>
                <a:cubicBezTo>
                  <a:pt x="1500" y="7466"/>
                  <a:pt x="1441" y="7501"/>
                  <a:pt x="1417" y="7561"/>
                </a:cubicBezTo>
                <a:cubicBezTo>
                  <a:pt x="1310" y="7739"/>
                  <a:pt x="1119" y="7835"/>
                  <a:pt x="917" y="7835"/>
                </a:cubicBezTo>
                <a:cubicBezTo>
                  <a:pt x="607" y="7835"/>
                  <a:pt x="357" y="7585"/>
                  <a:pt x="357" y="7275"/>
                </a:cubicBezTo>
                <a:cubicBezTo>
                  <a:pt x="357" y="6965"/>
                  <a:pt x="607" y="6704"/>
                  <a:pt x="917" y="6704"/>
                </a:cubicBezTo>
                <a:cubicBezTo>
                  <a:pt x="1131" y="6704"/>
                  <a:pt x="1310" y="6811"/>
                  <a:pt x="1417" y="6989"/>
                </a:cubicBezTo>
                <a:cubicBezTo>
                  <a:pt x="1441" y="7049"/>
                  <a:pt x="1500" y="7085"/>
                  <a:pt x="1560" y="7085"/>
                </a:cubicBezTo>
                <a:lnTo>
                  <a:pt x="1965" y="7085"/>
                </a:lnTo>
                <a:cubicBezTo>
                  <a:pt x="2048" y="7085"/>
                  <a:pt x="2143" y="7001"/>
                  <a:pt x="2143" y="6906"/>
                </a:cubicBezTo>
                <a:lnTo>
                  <a:pt x="2143" y="5680"/>
                </a:lnTo>
                <a:lnTo>
                  <a:pt x="3358" y="5680"/>
                </a:lnTo>
                <a:cubicBezTo>
                  <a:pt x="3453" y="5680"/>
                  <a:pt x="3536" y="5608"/>
                  <a:pt x="3536" y="5501"/>
                </a:cubicBezTo>
                <a:lnTo>
                  <a:pt x="3536" y="5096"/>
                </a:lnTo>
                <a:cubicBezTo>
                  <a:pt x="3536" y="5037"/>
                  <a:pt x="3512" y="4977"/>
                  <a:pt x="3453" y="4953"/>
                </a:cubicBezTo>
                <a:cubicBezTo>
                  <a:pt x="3274" y="4846"/>
                  <a:pt x="3167" y="4656"/>
                  <a:pt x="3167" y="4465"/>
                </a:cubicBezTo>
                <a:cubicBezTo>
                  <a:pt x="3167" y="4144"/>
                  <a:pt x="3417" y="3894"/>
                  <a:pt x="3739" y="3894"/>
                </a:cubicBezTo>
                <a:cubicBezTo>
                  <a:pt x="4048" y="3894"/>
                  <a:pt x="4298" y="4144"/>
                  <a:pt x="4298" y="4465"/>
                </a:cubicBezTo>
                <a:cubicBezTo>
                  <a:pt x="4298" y="4668"/>
                  <a:pt x="4191" y="4846"/>
                  <a:pt x="4013" y="4953"/>
                </a:cubicBezTo>
                <a:cubicBezTo>
                  <a:pt x="3953" y="4977"/>
                  <a:pt x="3929" y="5037"/>
                  <a:pt x="3929" y="5096"/>
                </a:cubicBezTo>
                <a:lnTo>
                  <a:pt x="3929" y="5501"/>
                </a:lnTo>
                <a:cubicBezTo>
                  <a:pt x="3929" y="5596"/>
                  <a:pt x="4001" y="5680"/>
                  <a:pt x="4108" y="5680"/>
                </a:cubicBezTo>
                <a:lnTo>
                  <a:pt x="5322" y="5680"/>
                </a:lnTo>
                <a:lnTo>
                  <a:pt x="5322" y="6727"/>
                </a:lnTo>
                <a:lnTo>
                  <a:pt x="5191" y="6727"/>
                </a:lnTo>
                <a:cubicBezTo>
                  <a:pt x="5013" y="6501"/>
                  <a:pt x="4751" y="6346"/>
                  <a:pt x="4465" y="6346"/>
                </a:cubicBezTo>
                <a:cubicBezTo>
                  <a:pt x="3953" y="6346"/>
                  <a:pt x="3536" y="6763"/>
                  <a:pt x="3536" y="7275"/>
                </a:cubicBezTo>
                <a:cubicBezTo>
                  <a:pt x="3536" y="7775"/>
                  <a:pt x="3953" y="8192"/>
                  <a:pt x="4465" y="8192"/>
                </a:cubicBezTo>
                <a:cubicBezTo>
                  <a:pt x="4751" y="8192"/>
                  <a:pt x="5025" y="8061"/>
                  <a:pt x="5191" y="7823"/>
                </a:cubicBezTo>
                <a:lnTo>
                  <a:pt x="5322" y="7823"/>
                </a:lnTo>
                <a:lnTo>
                  <a:pt x="5322" y="8870"/>
                </a:lnTo>
                <a:lnTo>
                  <a:pt x="3120" y="8870"/>
                </a:lnTo>
                <a:cubicBezTo>
                  <a:pt x="3036" y="8870"/>
                  <a:pt x="2941" y="8942"/>
                  <a:pt x="2941" y="9049"/>
                </a:cubicBezTo>
                <a:cubicBezTo>
                  <a:pt x="2941" y="9144"/>
                  <a:pt x="3024" y="9228"/>
                  <a:pt x="3120" y="9228"/>
                </a:cubicBezTo>
                <a:lnTo>
                  <a:pt x="6727" y="9228"/>
                </a:lnTo>
                <a:lnTo>
                  <a:pt x="6727" y="9359"/>
                </a:lnTo>
                <a:cubicBezTo>
                  <a:pt x="6501" y="9537"/>
                  <a:pt x="6358" y="9799"/>
                  <a:pt x="6358" y="10085"/>
                </a:cubicBezTo>
                <a:cubicBezTo>
                  <a:pt x="6358" y="10597"/>
                  <a:pt x="6775" y="11014"/>
                  <a:pt x="7275" y="11014"/>
                </a:cubicBezTo>
                <a:cubicBezTo>
                  <a:pt x="7787" y="11014"/>
                  <a:pt x="8204" y="10597"/>
                  <a:pt x="8204" y="10085"/>
                </a:cubicBezTo>
                <a:cubicBezTo>
                  <a:pt x="8204" y="9799"/>
                  <a:pt x="8061" y="9525"/>
                  <a:pt x="7823" y="9359"/>
                </a:cubicBezTo>
                <a:lnTo>
                  <a:pt x="7823" y="9228"/>
                </a:lnTo>
                <a:lnTo>
                  <a:pt x="9049" y="9228"/>
                </a:lnTo>
                <a:cubicBezTo>
                  <a:pt x="9132" y="9228"/>
                  <a:pt x="9227" y="9144"/>
                  <a:pt x="9227" y="9049"/>
                </a:cubicBezTo>
                <a:lnTo>
                  <a:pt x="9227" y="7858"/>
                </a:lnTo>
                <a:lnTo>
                  <a:pt x="9227" y="7632"/>
                </a:lnTo>
                <a:lnTo>
                  <a:pt x="9227" y="5501"/>
                </a:lnTo>
                <a:lnTo>
                  <a:pt x="9227" y="4287"/>
                </a:lnTo>
                <a:lnTo>
                  <a:pt x="9358" y="4287"/>
                </a:lnTo>
                <a:cubicBezTo>
                  <a:pt x="9537" y="4501"/>
                  <a:pt x="9811" y="4656"/>
                  <a:pt x="10097" y="4656"/>
                </a:cubicBezTo>
                <a:cubicBezTo>
                  <a:pt x="10597" y="4656"/>
                  <a:pt x="11013" y="4239"/>
                  <a:pt x="11013" y="3727"/>
                </a:cubicBezTo>
                <a:cubicBezTo>
                  <a:pt x="11013" y="3227"/>
                  <a:pt x="10597" y="2810"/>
                  <a:pt x="10097" y="2810"/>
                </a:cubicBezTo>
                <a:cubicBezTo>
                  <a:pt x="9811" y="2810"/>
                  <a:pt x="9525" y="2941"/>
                  <a:pt x="9358" y="3179"/>
                </a:cubicBezTo>
                <a:lnTo>
                  <a:pt x="9227" y="3179"/>
                </a:lnTo>
                <a:lnTo>
                  <a:pt x="9227" y="1965"/>
                </a:lnTo>
                <a:cubicBezTo>
                  <a:pt x="9227" y="1870"/>
                  <a:pt x="9156" y="1786"/>
                  <a:pt x="9049" y="1786"/>
                </a:cubicBezTo>
                <a:lnTo>
                  <a:pt x="8465" y="1786"/>
                </a:lnTo>
                <a:cubicBezTo>
                  <a:pt x="8382" y="1786"/>
                  <a:pt x="8287" y="1858"/>
                  <a:pt x="8287" y="1965"/>
                </a:cubicBezTo>
                <a:cubicBezTo>
                  <a:pt x="8287" y="2048"/>
                  <a:pt x="8358" y="2143"/>
                  <a:pt x="8465" y="2143"/>
                </a:cubicBezTo>
                <a:lnTo>
                  <a:pt x="8870" y="2143"/>
                </a:lnTo>
                <a:lnTo>
                  <a:pt x="8870" y="3358"/>
                </a:lnTo>
                <a:cubicBezTo>
                  <a:pt x="8870" y="3453"/>
                  <a:pt x="8942" y="3536"/>
                  <a:pt x="9049" y="3536"/>
                </a:cubicBezTo>
                <a:lnTo>
                  <a:pt x="9454" y="3536"/>
                </a:lnTo>
                <a:cubicBezTo>
                  <a:pt x="9513" y="3536"/>
                  <a:pt x="9573" y="3513"/>
                  <a:pt x="9597" y="3453"/>
                </a:cubicBezTo>
                <a:cubicBezTo>
                  <a:pt x="9704" y="3275"/>
                  <a:pt x="9894" y="3167"/>
                  <a:pt x="10085" y="3167"/>
                </a:cubicBezTo>
                <a:cubicBezTo>
                  <a:pt x="10406" y="3167"/>
                  <a:pt x="10656" y="3417"/>
                  <a:pt x="10656" y="3727"/>
                </a:cubicBezTo>
                <a:cubicBezTo>
                  <a:pt x="10656" y="4048"/>
                  <a:pt x="10406" y="4298"/>
                  <a:pt x="10085" y="4298"/>
                </a:cubicBezTo>
                <a:cubicBezTo>
                  <a:pt x="9882" y="4298"/>
                  <a:pt x="9704" y="4191"/>
                  <a:pt x="9597" y="4013"/>
                </a:cubicBezTo>
                <a:cubicBezTo>
                  <a:pt x="9573" y="3953"/>
                  <a:pt x="9513" y="3929"/>
                  <a:pt x="9454" y="3929"/>
                </a:cubicBezTo>
                <a:lnTo>
                  <a:pt x="9049" y="3929"/>
                </a:lnTo>
                <a:cubicBezTo>
                  <a:pt x="8966" y="3929"/>
                  <a:pt x="8870" y="4001"/>
                  <a:pt x="8870" y="4108"/>
                </a:cubicBezTo>
                <a:lnTo>
                  <a:pt x="8870" y="5322"/>
                </a:lnTo>
                <a:lnTo>
                  <a:pt x="7644" y="5322"/>
                </a:lnTo>
                <a:cubicBezTo>
                  <a:pt x="7561" y="5322"/>
                  <a:pt x="7465" y="5394"/>
                  <a:pt x="7465" y="5501"/>
                </a:cubicBezTo>
                <a:lnTo>
                  <a:pt x="7465" y="5906"/>
                </a:lnTo>
                <a:cubicBezTo>
                  <a:pt x="7465" y="5965"/>
                  <a:pt x="7501" y="6025"/>
                  <a:pt x="7561" y="6049"/>
                </a:cubicBezTo>
                <a:cubicBezTo>
                  <a:pt x="7739" y="6156"/>
                  <a:pt x="7846" y="6346"/>
                  <a:pt x="7846" y="6549"/>
                </a:cubicBezTo>
                <a:cubicBezTo>
                  <a:pt x="7846" y="6858"/>
                  <a:pt x="7584" y="7108"/>
                  <a:pt x="7275" y="7108"/>
                </a:cubicBezTo>
                <a:cubicBezTo>
                  <a:pt x="6965" y="7108"/>
                  <a:pt x="6715" y="6858"/>
                  <a:pt x="6715" y="6549"/>
                </a:cubicBezTo>
                <a:cubicBezTo>
                  <a:pt x="6715" y="6334"/>
                  <a:pt x="6810" y="6156"/>
                  <a:pt x="7001" y="6049"/>
                </a:cubicBezTo>
                <a:cubicBezTo>
                  <a:pt x="7061" y="6025"/>
                  <a:pt x="7084" y="5965"/>
                  <a:pt x="7084" y="5906"/>
                </a:cubicBezTo>
                <a:lnTo>
                  <a:pt x="7084" y="5501"/>
                </a:lnTo>
                <a:cubicBezTo>
                  <a:pt x="7084" y="5418"/>
                  <a:pt x="7013" y="5322"/>
                  <a:pt x="6906" y="5322"/>
                </a:cubicBezTo>
                <a:lnTo>
                  <a:pt x="5679" y="5322"/>
                </a:lnTo>
                <a:lnTo>
                  <a:pt x="5679" y="4287"/>
                </a:lnTo>
                <a:lnTo>
                  <a:pt x="5822" y="4287"/>
                </a:lnTo>
                <a:cubicBezTo>
                  <a:pt x="6001" y="4501"/>
                  <a:pt x="6263" y="4656"/>
                  <a:pt x="6549" y="4656"/>
                </a:cubicBezTo>
                <a:cubicBezTo>
                  <a:pt x="7061" y="4656"/>
                  <a:pt x="7477" y="4239"/>
                  <a:pt x="7477" y="3727"/>
                </a:cubicBezTo>
                <a:cubicBezTo>
                  <a:pt x="7477" y="3227"/>
                  <a:pt x="7061" y="2810"/>
                  <a:pt x="6549" y="2810"/>
                </a:cubicBezTo>
                <a:cubicBezTo>
                  <a:pt x="6263" y="2810"/>
                  <a:pt x="5989" y="2941"/>
                  <a:pt x="5822" y="3179"/>
                </a:cubicBezTo>
                <a:lnTo>
                  <a:pt x="5679" y="3179"/>
                </a:lnTo>
                <a:lnTo>
                  <a:pt x="5679" y="2143"/>
                </a:lnTo>
                <a:lnTo>
                  <a:pt x="7882" y="2143"/>
                </a:lnTo>
                <a:cubicBezTo>
                  <a:pt x="7977" y="2143"/>
                  <a:pt x="8061" y="2060"/>
                  <a:pt x="8061" y="1965"/>
                </a:cubicBezTo>
                <a:cubicBezTo>
                  <a:pt x="8061" y="1870"/>
                  <a:pt x="7989" y="1786"/>
                  <a:pt x="7882" y="1786"/>
                </a:cubicBezTo>
                <a:lnTo>
                  <a:pt x="4286" y="1786"/>
                </a:lnTo>
                <a:lnTo>
                  <a:pt x="4286" y="1643"/>
                </a:lnTo>
                <a:cubicBezTo>
                  <a:pt x="4513" y="1465"/>
                  <a:pt x="4655" y="1203"/>
                  <a:pt x="4655" y="917"/>
                </a:cubicBezTo>
                <a:cubicBezTo>
                  <a:pt x="4655" y="417"/>
                  <a:pt x="4239" y="0"/>
                  <a:pt x="3739"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2" name="Google Shape;14401;p88">
            <a:extLst>
              <a:ext uri="{FF2B5EF4-FFF2-40B4-BE49-F238E27FC236}">
                <a16:creationId xmlns:a16="http://schemas.microsoft.com/office/drawing/2014/main" id="{4371B491-1DD5-66F2-B9FA-825CBFC91465}"/>
              </a:ext>
            </a:extLst>
          </p:cNvPr>
          <p:cNvGrpSpPr/>
          <p:nvPr/>
        </p:nvGrpSpPr>
        <p:grpSpPr>
          <a:xfrm>
            <a:off x="3287012" y="5156205"/>
            <a:ext cx="599364" cy="571548"/>
            <a:chOff x="6659725" y="3808035"/>
            <a:chExt cx="367608" cy="350548"/>
          </a:xfrm>
          <a:solidFill>
            <a:srgbClr val="8E1438"/>
          </a:solidFill>
        </p:grpSpPr>
        <p:sp>
          <p:nvSpPr>
            <p:cNvPr id="943" name="Google Shape;14402;p88">
              <a:extLst>
                <a:ext uri="{FF2B5EF4-FFF2-40B4-BE49-F238E27FC236}">
                  <a16:creationId xmlns:a16="http://schemas.microsoft.com/office/drawing/2014/main" id="{20E8F1AE-7518-AC47-FED3-65CBCBAEDB05}"/>
                </a:ext>
              </a:extLst>
            </p:cNvPr>
            <p:cNvSpPr/>
            <p:nvPr/>
          </p:nvSpPr>
          <p:spPr>
            <a:xfrm>
              <a:off x="6659725" y="3845942"/>
              <a:ext cx="321394" cy="312642"/>
            </a:xfrm>
            <a:custGeom>
              <a:avLst/>
              <a:gdLst/>
              <a:ahLst/>
              <a:cxnLst/>
              <a:rect l="l" t="t" r="r" b="b"/>
              <a:pathLst>
                <a:path w="10098" h="9823" extrusionOk="0">
                  <a:moveTo>
                    <a:pt x="8740" y="0"/>
                  </a:moveTo>
                  <a:cubicBezTo>
                    <a:pt x="8383" y="0"/>
                    <a:pt x="8037" y="131"/>
                    <a:pt x="7787" y="405"/>
                  </a:cubicBezTo>
                  <a:lnTo>
                    <a:pt x="6847" y="1346"/>
                  </a:lnTo>
                  <a:cubicBezTo>
                    <a:pt x="6775" y="1417"/>
                    <a:pt x="6775" y="1524"/>
                    <a:pt x="6847" y="1596"/>
                  </a:cubicBezTo>
                  <a:cubicBezTo>
                    <a:pt x="6882" y="1631"/>
                    <a:pt x="6927" y="1649"/>
                    <a:pt x="6972" y="1649"/>
                  </a:cubicBezTo>
                  <a:cubicBezTo>
                    <a:pt x="7016" y="1649"/>
                    <a:pt x="7061" y="1631"/>
                    <a:pt x="7097" y="1596"/>
                  </a:cubicBezTo>
                  <a:lnTo>
                    <a:pt x="8037" y="655"/>
                  </a:lnTo>
                  <a:cubicBezTo>
                    <a:pt x="8228" y="464"/>
                    <a:pt x="8466" y="357"/>
                    <a:pt x="8740" y="357"/>
                  </a:cubicBezTo>
                  <a:cubicBezTo>
                    <a:pt x="9002" y="357"/>
                    <a:pt x="9264" y="464"/>
                    <a:pt x="9442" y="655"/>
                  </a:cubicBezTo>
                  <a:cubicBezTo>
                    <a:pt x="9633" y="857"/>
                    <a:pt x="9740" y="1096"/>
                    <a:pt x="9740" y="1357"/>
                  </a:cubicBezTo>
                  <a:cubicBezTo>
                    <a:pt x="9740" y="1631"/>
                    <a:pt x="9633" y="1881"/>
                    <a:pt x="9442" y="2060"/>
                  </a:cubicBezTo>
                  <a:lnTo>
                    <a:pt x="8156" y="3334"/>
                  </a:lnTo>
                  <a:cubicBezTo>
                    <a:pt x="8025" y="3024"/>
                    <a:pt x="7847" y="2739"/>
                    <a:pt x="7597" y="2489"/>
                  </a:cubicBezTo>
                  <a:cubicBezTo>
                    <a:pt x="7097" y="1988"/>
                    <a:pt x="6436" y="1738"/>
                    <a:pt x="5777" y="1738"/>
                  </a:cubicBezTo>
                  <a:cubicBezTo>
                    <a:pt x="5117" y="1738"/>
                    <a:pt x="4459" y="1988"/>
                    <a:pt x="3965" y="2489"/>
                  </a:cubicBezTo>
                  <a:lnTo>
                    <a:pt x="1001" y="5453"/>
                  </a:lnTo>
                  <a:cubicBezTo>
                    <a:pt x="1" y="6453"/>
                    <a:pt x="1" y="8084"/>
                    <a:pt x="1001" y="9085"/>
                  </a:cubicBezTo>
                  <a:cubicBezTo>
                    <a:pt x="1501" y="9585"/>
                    <a:pt x="2156" y="9823"/>
                    <a:pt x="2810" y="9823"/>
                  </a:cubicBezTo>
                  <a:cubicBezTo>
                    <a:pt x="3465" y="9823"/>
                    <a:pt x="4120" y="9573"/>
                    <a:pt x="4632" y="9085"/>
                  </a:cubicBezTo>
                  <a:lnTo>
                    <a:pt x="6204" y="7501"/>
                  </a:lnTo>
                  <a:cubicBezTo>
                    <a:pt x="6287" y="7430"/>
                    <a:pt x="6287" y="7322"/>
                    <a:pt x="6204" y="7251"/>
                  </a:cubicBezTo>
                  <a:cubicBezTo>
                    <a:pt x="6176" y="7242"/>
                    <a:pt x="6143" y="7236"/>
                    <a:pt x="6109" y="7236"/>
                  </a:cubicBezTo>
                  <a:cubicBezTo>
                    <a:pt x="6055" y="7236"/>
                    <a:pt x="5997" y="7250"/>
                    <a:pt x="5954" y="7287"/>
                  </a:cubicBezTo>
                  <a:lnTo>
                    <a:pt x="4382" y="8858"/>
                  </a:lnTo>
                  <a:cubicBezTo>
                    <a:pt x="3965" y="9275"/>
                    <a:pt x="3406" y="9513"/>
                    <a:pt x="2810" y="9513"/>
                  </a:cubicBezTo>
                  <a:cubicBezTo>
                    <a:pt x="2215" y="9513"/>
                    <a:pt x="1667" y="9287"/>
                    <a:pt x="1251" y="8858"/>
                  </a:cubicBezTo>
                  <a:cubicBezTo>
                    <a:pt x="394" y="8001"/>
                    <a:pt x="394" y="6596"/>
                    <a:pt x="1251" y="5739"/>
                  </a:cubicBezTo>
                  <a:lnTo>
                    <a:pt x="4215" y="2774"/>
                  </a:lnTo>
                  <a:cubicBezTo>
                    <a:pt x="4632" y="2358"/>
                    <a:pt x="5180" y="2119"/>
                    <a:pt x="5775" y="2119"/>
                  </a:cubicBezTo>
                  <a:cubicBezTo>
                    <a:pt x="6370" y="2119"/>
                    <a:pt x="6918" y="2346"/>
                    <a:pt x="7335" y="2774"/>
                  </a:cubicBezTo>
                  <a:cubicBezTo>
                    <a:pt x="7573" y="3012"/>
                    <a:pt x="7775" y="3310"/>
                    <a:pt x="7871" y="3632"/>
                  </a:cubicBezTo>
                  <a:lnTo>
                    <a:pt x="6478" y="5036"/>
                  </a:lnTo>
                  <a:cubicBezTo>
                    <a:pt x="6287" y="5227"/>
                    <a:pt x="6049" y="5334"/>
                    <a:pt x="5775" y="5334"/>
                  </a:cubicBezTo>
                  <a:cubicBezTo>
                    <a:pt x="5513" y="5334"/>
                    <a:pt x="5251" y="5227"/>
                    <a:pt x="5073" y="5036"/>
                  </a:cubicBezTo>
                  <a:cubicBezTo>
                    <a:pt x="4989" y="4941"/>
                    <a:pt x="4918" y="4822"/>
                    <a:pt x="4858" y="4703"/>
                  </a:cubicBezTo>
                  <a:cubicBezTo>
                    <a:pt x="4829" y="4634"/>
                    <a:pt x="4751" y="4590"/>
                    <a:pt x="4677" y="4590"/>
                  </a:cubicBezTo>
                  <a:cubicBezTo>
                    <a:pt x="4662" y="4590"/>
                    <a:pt x="4647" y="4592"/>
                    <a:pt x="4632" y="4596"/>
                  </a:cubicBezTo>
                  <a:cubicBezTo>
                    <a:pt x="4537" y="4632"/>
                    <a:pt x="4501" y="4739"/>
                    <a:pt x="4525" y="4822"/>
                  </a:cubicBezTo>
                  <a:cubicBezTo>
                    <a:pt x="4596" y="4989"/>
                    <a:pt x="4692" y="5132"/>
                    <a:pt x="4823" y="5275"/>
                  </a:cubicBezTo>
                  <a:cubicBezTo>
                    <a:pt x="5073" y="5525"/>
                    <a:pt x="5418" y="5679"/>
                    <a:pt x="5775" y="5679"/>
                  </a:cubicBezTo>
                  <a:cubicBezTo>
                    <a:pt x="6132" y="5679"/>
                    <a:pt x="6478" y="5537"/>
                    <a:pt x="6728" y="5275"/>
                  </a:cubicBezTo>
                  <a:lnTo>
                    <a:pt x="9692" y="2310"/>
                  </a:lnTo>
                  <a:cubicBezTo>
                    <a:pt x="9942" y="2060"/>
                    <a:pt x="10097" y="1715"/>
                    <a:pt x="10097" y="1357"/>
                  </a:cubicBezTo>
                  <a:cubicBezTo>
                    <a:pt x="10097" y="1000"/>
                    <a:pt x="9954" y="655"/>
                    <a:pt x="9692" y="405"/>
                  </a:cubicBezTo>
                  <a:cubicBezTo>
                    <a:pt x="9442" y="155"/>
                    <a:pt x="9097" y="0"/>
                    <a:pt x="87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14403;p88">
              <a:extLst>
                <a:ext uri="{FF2B5EF4-FFF2-40B4-BE49-F238E27FC236}">
                  <a16:creationId xmlns:a16="http://schemas.microsoft.com/office/drawing/2014/main" id="{66655E7C-2E99-CAE9-1364-A2685E878611}"/>
                </a:ext>
              </a:extLst>
            </p:cNvPr>
            <p:cNvSpPr/>
            <p:nvPr/>
          </p:nvSpPr>
          <p:spPr>
            <a:xfrm>
              <a:off x="6705588" y="3808035"/>
              <a:ext cx="321744" cy="313787"/>
            </a:xfrm>
            <a:custGeom>
              <a:avLst/>
              <a:gdLst/>
              <a:ahLst/>
              <a:cxnLst/>
              <a:rect l="l" t="t" r="r" b="b"/>
              <a:pathLst>
                <a:path w="10109" h="9859" extrusionOk="0">
                  <a:moveTo>
                    <a:pt x="7281" y="1"/>
                  </a:moveTo>
                  <a:cubicBezTo>
                    <a:pt x="6623" y="1"/>
                    <a:pt x="5965" y="251"/>
                    <a:pt x="5465" y="751"/>
                  </a:cubicBezTo>
                  <a:lnTo>
                    <a:pt x="3894" y="2322"/>
                  </a:lnTo>
                  <a:cubicBezTo>
                    <a:pt x="3810" y="2406"/>
                    <a:pt x="3810" y="2501"/>
                    <a:pt x="3894" y="2584"/>
                  </a:cubicBezTo>
                  <a:cubicBezTo>
                    <a:pt x="3929" y="2620"/>
                    <a:pt x="3974" y="2638"/>
                    <a:pt x="4019" y="2638"/>
                  </a:cubicBezTo>
                  <a:cubicBezTo>
                    <a:pt x="4063" y="2638"/>
                    <a:pt x="4108" y="2620"/>
                    <a:pt x="4144" y="2584"/>
                  </a:cubicBezTo>
                  <a:lnTo>
                    <a:pt x="5715" y="1001"/>
                  </a:lnTo>
                  <a:cubicBezTo>
                    <a:pt x="6150" y="572"/>
                    <a:pt x="6715" y="358"/>
                    <a:pt x="7281" y="358"/>
                  </a:cubicBezTo>
                  <a:cubicBezTo>
                    <a:pt x="7846" y="358"/>
                    <a:pt x="8412" y="572"/>
                    <a:pt x="8847" y="1001"/>
                  </a:cubicBezTo>
                  <a:cubicBezTo>
                    <a:pt x="9704" y="1870"/>
                    <a:pt x="9704" y="3263"/>
                    <a:pt x="8847" y="4132"/>
                  </a:cubicBezTo>
                  <a:lnTo>
                    <a:pt x="5882" y="7085"/>
                  </a:lnTo>
                  <a:cubicBezTo>
                    <a:pt x="5465" y="7501"/>
                    <a:pt x="4918" y="7740"/>
                    <a:pt x="4322" y="7740"/>
                  </a:cubicBezTo>
                  <a:cubicBezTo>
                    <a:pt x="3727" y="7740"/>
                    <a:pt x="3179" y="7525"/>
                    <a:pt x="2763" y="7085"/>
                  </a:cubicBezTo>
                  <a:cubicBezTo>
                    <a:pt x="2524" y="6847"/>
                    <a:pt x="2322" y="6549"/>
                    <a:pt x="2227" y="6227"/>
                  </a:cubicBezTo>
                  <a:lnTo>
                    <a:pt x="3620" y="4823"/>
                  </a:lnTo>
                  <a:cubicBezTo>
                    <a:pt x="3810" y="4632"/>
                    <a:pt x="4048" y="4525"/>
                    <a:pt x="4322" y="4525"/>
                  </a:cubicBezTo>
                  <a:cubicBezTo>
                    <a:pt x="4584" y="4525"/>
                    <a:pt x="4846" y="4632"/>
                    <a:pt x="5025" y="4823"/>
                  </a:cubicBezTo>
                  <a:cubicBezTo>
                    <a:pt x="5108" y="4918"/>
                    <a:pt x="5179" y="5037"/>
                    <a:pt x="5239" y="5156"/>
                  </a:cubicBezTo>
                  <a:cubicBezTo>
                    <a:pt x="5269" y="5225"/>
                    <a:pt x="5347" y="5269"/>
                    <a:pt x="5420" y="5269"/>
                  </a:cubicBezTo>
                  <a:cubicBezTo>
                    <a:pt x="5435" y="5269"/>
                    <a:pt x="5451" y="5267"/>
                    <a:pt x="5465" y="5263"/>
                  </a:cubicBezTo>
                  <a:cubicBezTo>
                    <a:pt x="5560" y="5227"/>
                    <a:pt x="5596" y="5120"/>
                    <a:pt x="5572" y="5037"/>
                  </a:cubicBezTo>
                  <a:cubicBezTo>
                    <a:pt x="5501" y="4870"/>
                    <a:pt x="5406" y="4727"/>
                    <a:pt x="5275" y="4584"/>
                  </a:cubicBezTo>
                  <a:cubicBezTo>
                    <a:pt x="5025" y="4334"/>
                    <a:pt x="4679" y="4192"/>
                    <a:pt x="4322" y="4192"/>
                  </a:cubicBezTo>
                  <a:cubicBezTo>
                    <a:pt x="3965" y="4192"/>
                    <a:pt x="3620" y="4322"/>
                    <a:pt x="3370" y="4584"/>
                  </a:cubicBezTo>
                  <a:lnTo>
                    <a:pt x="1929" y="6037"/>
                  </a:lnTo>
                  <a:cubicBezTo>
                    <a:pt x="1893" y="6049"/>
                    <a:pt x="1881" y="6061"/>
                    <a:pt x="1870" y="6097"/>
                  </a:cubicBezTo>
                  <a:lnTo>
                    <a:pt x="405" y="7549"/>
                  </a:lnTo>
                  <a:cubicBezTo>
                    <a:pt x="155" y="7799"/>
                    <a:pt x="0" y="8144"/>
                    <a:pt x="0" y="8502"/>
                  </a:cubicBezTo>
                  <a:cubicBezTo>
                    <a:pt x="0" y="8859"/>
                    <a:pt x="143" y="9204"/>
                    <a:pt x="405" y="9454"/>
                  </a:cubicBezTo>
                  <a:cubicBezTo>
                    <a:pt x="655" y="9704"/>
                    <a:pt x="1000" y="9859"/>
                    <a:pt x="1358" y="9859"/>
                  </a:cubicBezTo>
                  <a:cubicBezTo>
                    <a:pt x="1715" y="9859"/>
                    <a:pt x="2060" y="9728"/>
                    <a:pt x="2310" y="9454"/>
                  </a:cubicBezTo>
                  <a:lnTo>
                    <a:pt x="3251" y="8513"/>
                  </a:lnTo>
                  <a:cubicBezTo>
                    <a:pt x="3322" y="8442"/>
                    <a:pt x="3322" y="8335"/>
                    <a:pt x="3251" y="8263"/>
                  </a:cubicBezTo>
                  <a:cubicBezTo>
                    <a:pt x="3215" y="8228"/>
                    <a:pt x="3170" y="8210"/>
                    <a:pt x="3126" y="8210"/>
                  </a:cubicBezTo>
                  <a:cubicBezTo>
                    <a:pt x="3081" y="8210"/>
                    <a:pt x="3036" y="8228"/>
                    <a:pt x="3001" y="8263"/>
                  </a:cubicBezTo>
                  <a:lnTo>
                    <a:pt x="2060" y="9204"/>
                  </a:lnTo>
                  <a:cubicBezTo>
                    <a:pt x="1870" y="9395"/>
                    <a:pt x="1631" y="9502"/>
                    <a:pt x="1358" y="9502"/>
                  </a:cubicBezTo>
                  <a:cubicBezTo>
                    <a:pt x="1096" y="9502"/>
                    <a:pt x="834" y="9395"/>
                    <a:pt x="655" y="9204"/>
                  </a:cubicBezTo>
                  <a:cubicBezTo>
                    <a:pt x="465" y="9014"/>
                    <a:pt x="357" y="8775"/>
                    <a:pt x="357" y="8502"/>
                  </a:cubicBezTo>
                  <a:cubicBezTo>
                    <a:pt x="357" y="8240"/>
                    <a:pt x="465" y="7978"/>
                    <a:pt x="655" y="7799"/>
                  </a:cubicBezTo>
                  <a:lnTo>
                    <a:pt x="1941" y="6525"/>
                  </a:lnTo>
                  <a:cubicBezTo>
                    <a:pt x="2072" y="6835"/>
                    <a:pt x="2251" y="7120"/>
                    <a:pt x="2501" y="7370"/>
                  </a:cubicBezTo>
                  <a:cubicBezTo>
                    <a:pt x="2989" y="7859"/>
                    <a:pt x="3632" y="8132"/>
                    <a:pt x="4322" y="8132"/>
                  </a:cubicBezTo>
                  <a:cubicBezTo>
                    <a:pt x="5001" y="8132"/>
                    <a:pt x="5644" y="7859"/>
                    <a:pt x="6132" y="7370"/>
                  </a:cubicBezTo>
                  <a:lnTo>
                    <a:pt x="9097" y="4406"/>
                  </a:lnTo>
                  <a:cubicBezTo>
                    <a:pt x="10109" y="3382"/>
                    <a:pt x="10109" y="1751"/>
                    <a:pt x="9097" y="751"/>
                  </a:cubicBezTo>
                  <a:cubicBezTo>
                    <a:pt x="8597" y="251"/>
                    <a:pt x="7939" y="1"/>
                    <a:pt x="72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14404;p88">
            <a:extLst>
              <a:ext uri="{FF2B5EF4-FFF2-40B4-BE49-F238E27FC236}">
                <a16:creationId xmlns:a16="http://schemas.microsoft.com/office/drawing/2014/main" id="{07798B01-0983-A11F-5826-8C26A9839B2F}"/>
              </a:ext>
            </a:extLst>
          </p:cNvPr>
          <p:cNvGrpSpPr/>
          <p:nvPr/>
        </p:nvGrpSpPr>
        <p:grpSpPr>
          <a:xfrm>
            <a:off x="2569072" y="5170425"/>
            <a:ext cx="581460" cy="544979"/>
            <a:chOff x="6219391" y="3816756"/>
            <a:chExt cx="356627" cy="334252"/>
          </a:xfrm>
          <a:solidFill>
            <a:srgbClr val="8E1438"/>
          </a:solidFill>
        </p:grpSpPr>
        <p:sp>
          <p:nvSpPr>
            <p:cNvPr id="946" name="Google Shape;14405;p88">
              <a:extLst>
                <a:ext uri="{FF2B5EF4-FFF2-40B4-BE49-F238E27FC236}">
                  <a16:creationId xmlns:a16="http://schemas.microsoft.com/office/drawing/2014/main" id="{E3AE9857-D36C-FCEA-94B4-91854FA0DBDD}"/>
                </a:ext>
              </a:extLst>
            </p:cNvPr>
            <p:cNvSpPr/>
            <p:nvPr/>
          </p:nvSpPr>
          <p:spPr>
            <a:xfrm>
              <a:off x="6219391" y="3816756"/>
              <a:ext cx="306594" cy="334252"/>
            </a:xfrm>
            <a:custGeom>
              <a:avLst/>
              <a:gdLst/>
              <a:ahLst/>
              <a:cxnLst/>
              <a:rect l="l" t="t" r="r" b="b"/>
              <a:pathLst>
                <a:path w="9633" h="10502" extrusionOk="0">
                  <a:moveTo>
                    <a:pt x="8394" y="4179"/>
                  </a:moveTo>
                  <a:cubicBezTo>
                    <a:pt x="8906" y="4251"/>
                    <a:pt x="9299" y="4703"/>
                    <a:pt x="9299" y="5239"/>
                  </a:cubicBezTo>
                  <a:cubicBezTo>
                    <a:pt x="9299" y="5775"/>
                    <a:pt x="8906" y="6215"/>
                    <a:pt x="8394" y="6299"/>
                  </a:cubicBezTo>
                  <a:lnTo>
                    <a:pt x="8394" y="4179"/>
                  </a:lnTo>
                  <a:close/>
                  <a:moveTo>
                    <a:pt x="1203" y="4013"/>
                  </a:moveTo>
                  <a:lnTo>
                    <a:pt x="1203" y="6489"/>
                  </a:lnTo>
                  <a:lnTo>
                    <a:pt x="846" y="6489"/>
                  </a:lnTo>
                  <a:cubicBezTo>
                    <a:pt x="548" y="6489"/>
                    <a:pt x="310" y="6251"/>
                    <a:pt x="310" y="5953"/>
                  </a:cubicBezTo>
                  <a:lnTo>
                    <a:pt x="310" y="4549"/>
                  </a:lnTo>
                  <a:cubicBezTo>
                    <a:pt x="310" y="4251"/>
                    <a:pt x="548" y="4013"/>
                    <a:pt x="846" y="4013"/>
                  </a:cubicBezTo>
                  <a:close/>
                  <a:moveTo>
                    <a:pt x="2596" y="4001"/>
                  </a:moveTo>
                  <a:lnTo>
                    <a:pt x="2596" y="6489"/>
                  </a:lnTo>
                  <a:lnTo>
                    <a:pt x="1525" y="6489"/>
                  </a:lnTo>
                  <a:lnTo>
                    <a:pt x="1525" y="4001"/>
                  </a:lnTo>
                  <a:close/>
                  <a:moveTo>
                    <a:pt x="2799" y="7692"/>
                  </a:moveTo>
                  <a:lnTo>
                    <a:pt x="2799" y="8418"/>
                  </a:lnTo>
                  <a:lnTo>
                    <a:pt x="2477" y="8418"/>
                  </a:lnTo>
                  <a:lnTo>
                    <a:pt x="2679" y="7692"/>
                  </a:lnTo>
                  <a:close/>
                  <a:moveTo>
                    <a:pt x="2560" y="6811"/>
                  </a:moveTo>
                  <a:lnTo>
                    <a:pt x="1941" y="9121"/>
                  </a:lnTo>
                  <a:lnTo>
                    <a:pt x="1525" y="9121"/>
                  </a:lnTo>
                  <a:lnTo>
                    <a:pt x="1525" y="6811"/>
                  </a:lnTo>
                  <a:close/>
                  <a:moveTo>
                    <a:pt x="8061" y="310"/>
                  </a:moveTo>
                  <a:lnTo>
                    <a:pt x="8061" y="10180"/>
                  </a:lnTo>
                  <a:lnTo>
                    <a:pt x="7335" y="10180"/>
                  </a:lnTo>
                  <a:lnTo>
                    <a:pt x="7335" y="3227"/>
                  </a:lnTo>
                  <a:cubicBezTo>
                    <a:pt x="7335" y="3132"/>
                    <a:pt x="7251" y="3060"/>
                    <a:pt x="7168" y="3060"/>
                  </a:cubicBezTo>
                  <a:cubicBezTo>
                    <a:pt x="7085" y="3060"/>
                    <a:pt x="7001" y="3132"/>
                    <a:pt x="7001" y="3227"/>
                  </a:cubicBezTo>
                  <a:lnTo>
                    <a:pt x="7001" y="9085"/>
                  </a:lnTo>
                  <a:cubicBezTo>
                    <a:pt x="6799" y="8811"/>
                    <a:pt x="6489" y="8406"/>
                    <a:pt x="6085" y="8013"/>
                  </a:cubicBezTo>
                  <a:cubicBezTo>
                    <a:pt x="5620" y="7573"/>
                    <a:pt x="5144" y="7216"/>
                    <a:pt x="4656" y="6966"/>
                  </a:cubicBezTo>
                  <a:cubicBezTo>
                    <a:pt x="4084" y="6668"/>
                    <a:pt x="3525" y="6501"/>
                    <a:pt x="2941" y="6489"/>
                  </a:cubicBezTo>
                  <a:lnTo>
                    <a:pt x="2941" y="4001"/>
                  </a:lnTo>
                  <a:cubicBezTo>
                    <a:pt x="3525" y="3965"/>
                    <a:pt x="4084" y="3810"/>
                    <a:pt x="4656" y="3525"/>
                  </a:cubicBezTo>
                  <a:cubicBezTo>
                    <a:pt x="5144" y="3275"/>
                    <a:pt x="5620" y="2917"/>
                    <a:pt x="6085" y="2465"/>
                  </a:cubicBezTo>
                  <a:cubicBezTo>
                    <a:pt x="6489" y="2084"/>
                    <a:pt x="6799" y="1679"/>
                    <a:pt x="7001" y="1393"/>
                  </a:cubicBezTo>
                  <a:lnTo>
                    <a:pt x="7001" y="2441"/>
                  </a:lnTo>
                  <a:cubicBezTo>
                    <a:pt x="7001" y="2524"/>
                    <a:pt x="7085" y="2596"/>
                    <a:pt x="7168" y="2596"/>
                  </a:cubicBezTo>
                  <a:cubicBezTo>
                    <a:pt x="7251" y="2596"/>
                    <a:pt x="7335" y="2524"/>
                    <a:pt x="7335" y="2441"/>
                  </a:cubicBezTo>
                  <a:lnTo>
                    <a:pt x="7335" y="310"/>
                  </a:lnTo>
                  <a:close/>
                  <a:moveTo>
                    <a:pt x="7168" y="0"/>
                  </a:moveTo>
                  <a:cubicBezTo>
                    <a:pt x="7085" y="0"/>
                    <a:pt x="7001" y="72"/>
                    <a:pt x="7001" y="167"/>
                  </a:cubicBezTo>
                  <a:lnTo>
                    <a:pt x="7001" y="822"/>
                  </a:lnTo>
                  <a:cubicBezTo>
                    <a:pt x="6906" y="977"/>
                    <a:pt x="6489" y="1620"/>
                    <a:pt x="5847" y="2251"/>
                  </a:cubicBezTo>
                  <a:cubicBezTo>
                    <a:pt x="5156" y="2905"/>
                    <a:pt x="4084" y="3691"/>
                    <a:pt x="2775" y="3691"/>
                  </a:cubicBezTo>
                  <a:lnTo>
                    <a:pt x="858" y="3691"/>
                  </a:lnTo>
                  <a:cubicBezTo>
                    <a:pt x="382" y="3691"/>
                    <a:pt x="1" y="4072"/>
                    <a:pt x="1" y="4549"/>
                  </a:cubicBezTo>
                  <a:lnTo>
                    <a:pt x="1" y="5953"/>
                  </a:lnTo>
                  <a:cubicBezTo>
                    <a:pt x="1" y="6430"/>
                    <a:pt x="382" y="6811"/>
                    <a:pt x="858" y="6811"/>
                  </a:cubicBezTo>
                  <a:lnTo>
                    <a:pt x="1215" y="6811"/>
                  </a:lnTo>
                  <a:lnTo>
                    <a:pt x="1215" y="9287"/>
                  </a:lnTo>
                  <a:cubicBezTo>
                    <a:pt x="1215" y="9371"/>
                    <a:pt x="1286" y="9454"/>
                    <a:pt x="1382" y="9454"/>
                  </a:cubicBezTo>
                  <a:lnTo>
                    <a:pt x="2084" y="9454"/>
                  </a:lnTo>
                  <a:cubicBezTo>
                    <a:pt x="2156" y="9454"/>
                    <a:pt x="2215" y="9406"/>
                    <a:pt x="2239" y="9335"/>
                  </a:cubicBezTo>
                  <a:lnTo>
                    <a:pt x="2394" y="8751"/>
                  </a:lnTo>
                  <a:lnTo>
                    <a:pt x="2953" y="8751"/>
                  </a:lnTo>
                  <a:cubicBezTo>
                    <a:pt x="3049" y="8751"/>
                    <a:pt x="3120" y="8680"/>
                    <a:pt x="3120" y="8585"/>
                  </a:cubicBezTo>
                  <a:lnTo>
                    <a:pt x="3120" y="7525"/>
                  </a:lnTo>
                  <a:cubicBezTo>
                    <a:pt x="3120" y="7442"/>
                    <a:pt x="3049" y="7370"/>
                    <a:pt x="2953" y="7370"/>
                  </a:cubicBezTo>
                  <a:lnTo>
                    <a:pt x="2763" y="7370"/>
                  </a:lnTo>
                  <a:lnTo>
                    <a:pt x="2918" y="6811"/>
                  </a:lnTo>
                  <a:cubicBezTo>
                    <a:pt x="4168" y="6858"/>
                    <a:pt x="5192" y="7620"/>
                    <a:pt x="5858" y="8263"/>
                  </a:cubicBezTo>
                  <a:cubicBezTo>
                    <a:pt x="6513" y="8882"/>
                    <a:pt x="6930" y="9525"/>
                    <a:pt x="7025" y="9692"/>
                  </a:cubicBezTo>
                  <a:lnTo>
                    <a:pt x="7025" y="10347"/>
                  </a:lnTo>
                  <a:cubicBezTo>
                    <a:pt x="7025" y="10430"/>
                    <a:pt x="7097" y="10502"/>
                    <a:pt x="7180" y="10502"/>
                  </a:cubicBezTo>
                  <a:lnTo>
                    <a:pt x="8240" y="10502"/>
                  </a:lnTo>
                  <a:cubicBezTo>
                    <a:pt x="8335" y="10502"/>
                    <a:pt x="8406" y="10430"/>
                    <a:pt x="8406" y="10347"/>
                  </a:cubicBezTo>
                  <a:lnTo>
                    <a:pt x="8406" y="6632"/>
                  </a:lnTo>
                  <a:cubicBezTo>
                    <a:pt x="9109" y="6549"/>
                    <a:pt x="9633" y="5965"/>
                    <a:pt x="9633" y="5251"/>
                  </a:cubicBezTo>
                  <a:cubicBezTo>
                    <a:pt x="9621" y="4537"/>
                    <a:pt x="9085" y="3941"/>
                    <a:pt x="8394" y="3870"/>
                  </a:cubicBezTo>
                  <a:lnTo>
                    <a:pt x="8394" y="167"/>
                  </a:lnTo>
                  <a:cubicBezTo>
                    <a:pt x="8394" y="72"/>
                    <a:pt x="8311" y="0"/>
                    <a:pt x="8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14406;p88">
              <a:extLst>
                <a:ext uri="{FF2B5EF4-FFF2-40B4-BE49-F238E27FC236}">
                  <a16:creationId xmlns:a16="http://schemas.microsoft.com/office/drawing/2014/main" id="{C5530401-A71D-CACC-FFF8-C810BE1FDD2D}"/>
                </a:ext>
              </a:extLst>
            </p:cNvPr>
            <p:cNvSpPr/>
            <p:nvPr/>
          </p:nvSpPr>
          <p:spPr>
            <a:xfrm>
              <a:off x="6549060" y="3978567"/>
              <a:ext cx="26958" cy="10630"/>
            </a:xfrm>
            <a:custGeom>
              <a:avLst/>
              <a:gdLst/>
              <a:ahLst/>
              <a:cxnLst/>
              <a:rect l="l" t="t" r="r" b="b"/>
              <a:pathLst>
                <a:path w="847" h="334" extrusionOk="0">
                  <a:moveTo>
                    <a:pt x="156" y="0"/>
                  </a:moveTo>
                  <a:cubicBezTo>
                    <a:pt x="72" y="0"/>
                    <a:pt x="1" y="84"/>
                    <a:pt x="1" y="167"/>
                  </a:cubicBezTo>
                  <a:cubicBezTo>
                    <a:pt x="1" y="262"/>
                    <a:pt x="72" y="334"/>
                    <a:pt x="156" y="334"/>
                  </a:cubicBezTo>
                  <a:lnTo>
                    <a:pt x="680" y="334"/>
                  </a:lnTo>
                  <a:cubicBezTo>
                    <a:pt x="763" y="334"/>
                    <a:pt x="846" y="262"/>
                    <a:pt x="846" y="167"/>
                  </a:cubicBezTo>
                  <a:cubicBezTo>
                    <a:pt x="846" y="84"/>
                    <a:pt x="775" y="0"/>
                    <a:pt x="6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14407;p88">
              <a:extLst>
                <a:ext uri="{FF2B5EF4-FFF2-40B4-BE49-F238E27FC236}">
                  <a16:creationId xmlns:a16="http://schemas.microsoft.com/office/drawing/2014/main" id="{A8F2F76D-563F-F997-5524-4593BB44535B}"/>
                </a:ext>
              </a:extLst>
            </p:cNvPr>
            <p:cNvSpPr/>
            <p:nvPr/>
          </p:nvSpPr>
          <p:spPr>
            <a:xfrm>
              <a:off x="6525572" y="3915357"/>
              <a:ext cx="24666" cy="22311"/>
            </a:xfrm>
            <a:custGeom>
              <a:avLst/>
              <a:gdLst/>
              <a:ahLst/>
              <a:cxnLst/>
              <a:rect l="l" t="t" r="r" b="b"/>
              <a:pathLst>
                <a:path w="775" h="701" extrusionOk="0">
                  <a:moveTo>
                    <a:pt x="605" y="1"/>
                  </a:moveTo>
                  <a:cubicBezTo>
                    <a:pt x="563" y="1"/>
                    <a:pt x="519" y="16"/>
                    <a:pt x="477" y="46"/>
                  </a:cubicBezTo>
                  <a:lnTo>
                    <a:pt x="108" y="415"/>
                  </a:lnTo>
                  <a:cubicBezTo>
                    <a:pt x="1" y="522"/>
                    <a:pt x="84" y="700"/>
                    <a:pt x="227" y="700"/>
                  </a:cubicBezTo>
                  <a:cubicBezTo>
                    <a:pt x="275" y="700"/>
                    <a:pt x="322" y="677"/>
                    <a:pt x="346" y="653"/>
                  </a:cubicBezTo>
                  <a:lnTo>
                    <a:pt x="715" y="284"/>
                  </a:lnTo>
                  <a:cubicBezTo>
                    <a:pt x="775" y="224"/>
                    <a:pt x="775" y="117"/>
                    <a:pt x="715" y="46"/>
                  </a:cubicBezTo>
                  <a:cubicBezTo>
                    <a:pt x="685" y="16"/>
                    <a:pt x="647" y="1"/>
                    <a:pt x="6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14408;p88">
              <a:extLst>
                <a:ext uri="{FF2B5EF4-FFF2-40B4-BE49-F238E27FC236}">
                  <a16:creationId xmlns:a16="http://schemas.microsoft.com/office/drawing/2014/main" id="{A97B5C32-B3B5-F43B-5EBD-05A1CF948E0A}"/>
                </a:ext>
              </a:extLst>
            </p:cNvPr>
            <p:cNvSpPr/>
            <p:nvPr/>
          </p:nvSpPr>
          <p:spPr>
            <a:xfrm>
              <a:off x="6527099" y="4030191"/>
              <a:ext cx="23139" cy="22661"/>
            </a:xfrm>
            <a:custGeom>
              <a:avLst/>
              <a:gdLst/>
              <a:ahLst/>
              <a:cxnLst/>
              <a:rect l="l" t="t" r="r" b="b"/>
              <a:pathLst>
                <a:path w="727" h="712" extrusionOk="0">
                  <a:moveTo>
                    <a:pt x="183" y="1"/>
                  </a:moveTo>
                  <a:cubicBezTo>
                    <a:pt x="140" y="1"/>
                    <a:pt x="96" y="15"/>
                    <a:pt x="60" y="45"/>
                  </a:cubicBezTo>
                  <a:cubicBezTo>
                    <a:pt x="0" y="105"/>
                    <a:pt x="0" y="212"/>
                    <a:pt x="60" y="283"/>
                  </a:cubicBezTo>
                  <a:lnTo>
                    <a:pt x="429" y="664"/>
                  </a:lnTo>
                  <a:cubicBezTo>
                    <a:pt x="466" y="696"/>
                    <a:pt x="505" y="711"/>
                    <a:pt x="543" y="711"/>
                  </a:cubicBezTo>
                  <a:cubicBezTo>
                    <a:pt x="590" y="711"/>
                    <a:pt x="634" y="687"/>
                    <a:pt x="667" y="641"/>
                  </a:cubicBezTo>
                  <a:cubicBezTo>
                    <a:pt x="727" y="569"/>
                    <a:pt x="727" y="486"/>
                    <a:pt x="667" y="426"/>
                  </a:cubicBezTo>
                  <a:lnTo>
                    <a:pt x="298" y="45"/>
                  </a:lnTo>
                  <a:cubicBezTo>
                    <a:pt x="268" y="15"/>
                    <a:pt x="227"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14409;p88">
            <a:extLst>
              <a:ext uri="{FF2B5EF4-FFF2-40B4-BE49-F238E27FC236}">
                <a16:creationId xmlns:a16="http://schemas.microsoft.com/office/drawing/2014/main" id="{94A1F4EB-6DBE-A084-2428-011FCB1C9D51}"/>
              </a:ext>
            </a:extLst>
          </p:cNvPr>
          <p:cNvGrpSpPr/>
          <p:nvPr/>
        </p:nvGrpSpPr>
        <p:grpSpPr>
          <a:xfrm>
            <a:off x="1850512" y="5187081"/>
            <a:ext cx="569109" cy="510418"/>
            <a:chOff x="5778676" y="3826972"/>
            <a:chExt cx="349052" cy="313055"/>
          </a:xfrm>
          <a:solidFill>
            <a:srgbClr val="8E1438"/>
          </a:solidFill>
        </p:grpSpPr>
        <p:sp>
          <p:nvSpPr>
            <p:cNvPr id="951" name="Google Shape;14410;p88">
              <a:extLst>
                <a:ext uri="{FF2B5EF4-FFF2-40B4-BE49-F238E27FC236}">
                  <a16:creationId xmlns:a16="http://schemas.microsoft.com/office/drawing/2014/main" id="{9E884DA4-D4A9-648E-8F7D-5969B30B8536}"/>
                </a:ext>
              </a:extLst>
            </p:cNvPr>
            <p:cNvSpPr/>
            <p:nvPr/>
          </p:nvSpPr>
          <p:spPr>
            <a:xfrm>
              <a:off x="5923045" y="3890659"/>
              <a:ext cx="27690" cy="48155"/>
            </a:xfrm>
            <a:custGeom>
              <a:avLst/>
              <a:gdLst/>
              <a:ahLst/>
              <a:cxnLst/>
              <a:rect l="l" t="t" r="r" b="b"/>
              <a:pathLst>
                <a:path w="870" h="1513" extrusionOk="0">
                  <a:moveTo>
                    <a:pt x="406" y="286"/>
                  </a:moveTo>
                  <a:lnTo>
                    <a:pt x="406" y="560"/>
                  </a:lnTo>
                  <a:cubicBezTo>
                    <a:pt x="299" y="524"/>
                    <a:pt x="251" y="488"/>
                    <a:pt x="251" y="417"/>
                  </a:cubicBezTo>
                  <a:cubicBezTo>
                    <a:pt x="251" y="345"/>
                    <a:pt x="334" y="298"/>
                    <a:pt x="406" y="286"/>
                  </a:cubicBezTo>
                  <a:close/>
                  <a:moveTo>
                    <a:pt x="513" y="845"/>
                  </a:moveTo>
                  <a:cubicBezTo>
                    <a:pt x="632" y="893"/>
                    <a:pt x="644" y="953"/>
                    <a:pt x="644" y="1012"/>
                  </a:cubicBezTo>
                  <a:cubicBezTo>
                    <a:pt x="644" y="1119"/>
                    <a:pt x="584" y="1155"/>
                    <a:pt x="513" y="1179"/>
                  </a:cubicBezTo>
                  <a:lnTo>
                    <a:pt x="513" y="845"/>
                  </a:lnTo>
                  <a:close/>
                  <a:moveTo>
                    <a:pt x="465" y="0"/>
                  </a:moveTo>
                  <a:cubicBezTo>
                    <a:pt x="441" y="0"/>
                    <a:pt x="406" y="12"/>
                    <a:pt x="406" y="48"/>
                  </a:cubicBezTo>
                  <a:lnTo>
                    <a:pt x="406" y="83"/>
                  </a:lnTo>
                  <a:cubicBezTo>
                    <a:pt x="179" y="119"/>
                    <a:pt x="48" y="238"/>
                    <a:pt x="48" y="441"/>
                  </a:cubicBezTo>
                  <a:cubicBezTo>
                    <a:pt x="48" y="667"/>
                    <a:pt x="215" y="738"/>
                    <a:pt x="406" y="810"/>
                  </a:cubicBezTo>
                  <a:lnTo>
                    <a:pt x="406" y="1191"/>
                  </a:lnTo>
                  <a:cubicBezTo>
                    <a:pt x="299" y="1167"/>
                    <a:pt x="251" y="1143"/>
                    <a:pt x="168" y="1072"/>
                  </a:cubicBezTo>
                  <a:cubicBezTo>
                    <a:pt x="149" y="1058"/>
                    <a:pt x="132" y="1051"/>
                    <a:pt x="116" y="1051"/>
                  </a:cubicBezTo>
                  <a:cubicBezTo>
                    <a:pt x="92" y="1051"/>
                    <a:pt x="70" y="1067"/>
                    <a:pt x="48" y="1095"/>
                  </a:cubicBezTo>
                  <a:cubicBezTo>
                    <a:pt x="1" y="1155"/>
                    <a:pt x="1" y="1215"/>
                    <a:pt x="48" y="1262"/>
                  </a:cubicBezTo>
                  <a:cubicBezTo>
                    <a:pt x="120" y="1357"/>
                    <a:pt x="275" y="1417"/>
                    <a:pt x="406" y="1417"/>
                  </a:cubicBezTo>
                  <a:lnTo>
                    <a:pt x="406" y="1476"/>
                  </a:lnTo>
                  <a:cubicBezTo>
                    <a:pt x="406" y="1500"/>
                    <a:pt x="441" y="1512"/>
                    <a:pt x="465" y="1512"/>
                  </a:cubicBezTo>
                  <a:cubicBezTo>
                    <a:pt x="501" y="1512"/>
                    <a:pt x="525" y="1500"/>
                    <a:pt x="525" y="1476"/>
                  </a:cubicBezTo>
                  <a:lnTo>
                    <a:pt x="525" y="1417"/>
                  </a:lnTo>
                  <a:cubicBezTo>
                    <a:pt x="715" y="1381"/>
                    <a:pt x="870" y="1262"/>
                    <a:pt x="870" y="1024"/>
                  </a:cubicBezTo>
                  <a:cubicBezTo>
                    <a:pt x="870" y="774"/>
                    <a:pt x="739" y="679"/>
                    <a:pt x="525" y="607"/>
                  </a:cubicBezTo>
                  <a:lnTo>
                    <a:pt x="525" y="286"/>
                  </a:lnTo>
                  <a:cubicBezTo>
                    <a:pt x="572" y="286"/>
                    <a:pt x="596" y="298"/>
                    <a:pt x="656" y="322"/>
                  </a:cubicBezTo>
                  <a:cubicBezTo>
                    <a:pt x="682" y="335"/>
                    <a:pt x="713" y="352"/>
                    <a:pt x="745" y="352"/>
                  </a:cubicBezTo>
                  <a:cubicBezTo>
                    <a:pt x="770" y="352"/>
                    <a:pt x="796" y="341"/>
                    <a:pt x="822" y="310"/>
                  </a:cubicBezTo>
                  <a:cubicBezTo>
                    <a:pt x="858" y="262"/>
                    <a:pt x="870" y="202"/>
                    <a:pt x="810" y="155"/>
                  </a:cubicBezTo>
                  <a:cubicBezTo>
                    <a:pt x="739" y="107"/>
                    <a:pt x="620" y="83"/>
                    <a:pt x="525" y="83"/>
                  </a:cubicBezTo>
                  <a:lnTo>
                    <a:pt x="525" y="48"/>
                  </a:lnTo>
                  <a:cubicBezTo>
                    <a:pt x="525" y="12"/>
                    <a:pt x="501"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14411;p88">
              <a:extLst>
                <a:ext uri="{FF2B5EF4-FFF2-40B4-BE49-F238E27FC236}">
                  <a16:creationId xmlns:a16="http://schemas.microsoft.com/office/drawing/2014/main" id="{FCCBC1DB-01BC-B9DD-FF0D-DAB194EBDE6B}"/>
                </a:ext>
              </a:extLst>
            </p:cNvPr>
            <p:cNvSpPr/>
            <p:nvPr/>
          </p:nvSpPr>
          <p:spPr>
            <a:xfrm>
              <a:off x="5976866" y="3843268"/>
              <a:ext cx="80364" cy="80364"/>
            </a:xfrm>
            <a:custGeom>
              <a:avLst/>
              <a:gdLst/>
              <a:ahLst/>
              <a:cxnLst/>
              <a:rect l="l" t="t" r="r" b="b"/>
              <a:pathLst>
                <a:path w="2525" h="2525" extrusionOk="0">
                  <a:moveTo>
                    <a:pt x="1263" y="310"/>
                  </a:moveTo>
                  <a:cubicBezTo>
                    <a:pt x="1786" y="310"/>
                    <a:pt x="2215" y="739"/>
                    <a:pt x="2215" y="1263"/>
                  </a:cubicBezTo>
                  <a:cubicBezTo>
                    <a:pt x="2215" y="1787"/>
                    <a:pt x="1798" y="2215"/>
                    <a:pt x="1263" y="2215"/>
                  </a:cubicBezTo>
                  <a:cubicBezTo>
                    <a:pt x="739" y="2215"/>
                    <a:pt x="310" y="1787"/>
                    <a:pt x="310" y="1263"/>
                  </a:cubicBezTo>
                  <a:cubicBezTo>
                    <a:pt x="310" y="739"/>
                    <a:pt x="739" y="310"/>
                    <a:pt x="1263" y="310"/>
                  </a:cubicBezTo>
                  <a:close/>
                  <a:moveTo>
                    <a:pt x="1263" y="1"/>
                  </a:moveTo>
                  <a:cubicBezTo>
                    <a:pt x="560" y="1"/>
                    <a:pt x="1" y="560"/>
                    <a:pt x="1" y="1263"/>
                  </a:cubicBezTo>
                  <a:cubicBezTo>
                    <a:pt x="1" y="1965"/>
                    <a:pt x="560" y="2525"/>
                    <a:pt x="1263" y="2525"/>
                  </a:cubicBezTo>
                  <a:cubicBezTo>
                    <a:pt x="1965" y="2525"/>
                    <a:pt x="2525" y="1965"/>
                    <a:pt x="2525" y="1263"/>
                  </a:cubicBezTo>
                  <a:cubicBezTo>
                    <a:pt x="2525" y="560"/>
                    <a:pt x="1965"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14412;p88">
              <a:extLst>
                <a:ext uri="{FF2B5EF4-FFF2-40B4-BE49-F238E27FC236}">
                  <a16:creationId xmlns:a16="http://schemas.microsoft.com/office/drawing/2014/main" id="{EA0E3775-521A-751A-B078-F76507DD6B9F}"/>
                </a:ext>
              </a:extLst>
            </p:cNvPr>
            <p:cNvSpPr/>
            <p:nvPr/>
          </p:nvSpPr>
          <p:spPr>
            <a:xfrm>
              <a:off x="5879473" y="3826972"/>
              <a:ext cx="193288" cy="144051"/>
            </a:xfrm>
            <a:custGeom>
              <a:avLst/>
              <a:gdLst/>
              <a:ahLst/>
              <a:cxnLst/>
              <a:rect l="l" t="t" r="r" b="b"/>
              <a:pathLst>
                <a:path w="6073" h="4526" extrusionOk="0">
                  <a:moveTo>
                    <a:pt x="1798" y="1775"/>
                  </a:moveTo>
                  <a:cubicBezTo>
                    <a:pt x="2132" y="1775"/>
                    <a:pt x="2430" y="1942"/>
                    <a:pt x="2596" y="2192"/>
                  </a:cubicBezTo>
                  <a:cubicBezTo>
                    <a:pt x="2620" y="2346"/>
                    <a:pt x="2680" y="2477"/>
                    <a:pt x="2739" y="2608"/>
                  </a:cubicBezTo>
                  <a:cubicBezTo>
                    <a:pt x="2739" y="2656"/>
                    <a:pt x="2751" y="2704"/>
                    <a:pt x="2751" y="2727"/>
                  </a:cubicBezTo>
                  <a:cubicBezTo>
                    <a:pt x="2751" y="3251"/>
                    <a:pt x="2322" y="3680"/>
                    <a:pt x="1798" y="3680"/>
                  </a:cubicBezTo>
                  <a:cubicBezTo>
                    <a:pt x="1287" y="3680"/>
                    <a:pt x="846" y="3251"/>
                    <a:pt x="846" y="2727"/>
                  </a:cubicBezTo>
                  <a:cubicBezTo>
                    <a:pt x="846" y="2203"/>
                    <a:pt x="1287" y="1775"/>
                    <a:pt x="1798" y="1775"/>
                  </a:cubicBezTo>
                  <a:close/>
                  <a:moveTo>
                    <a:pt x="1810" y="1251"/>
                  </a:moveTo>
                  <a:cubicBezTo>
                    <a:pt x="2072" y="1251"/>
                    <a:pt x="2334" y="1334"/>
                    <a:pt x="2560" y="1465"/>
                  </a:cubicBezTo>
                  <a:cubicBezTo>
                    <a:pt x="2549" y="1537"/>
                    <a:pt x="2549" y="1632"/>
                    <a:pt x="2537" y="1692"/>
                  </a:cubicBezTo>
                  <a:cubicBezTo>
                    <a:pt x="2322" y="1537"/>
                    <a:pt x="2072" y="1453"/>
                    <a:pt x="1787" y="1453"/>
                  </a:cubicBezTo>
                  <a:cubicBezTo>
                    <a:pt x="1084" y="1453"/>
                    <a:pt x="525" y="2013"/>
                    <a:pt x="525" y="2715"/>
                  </a:cubicBezTo>
                  <a:cubicBezTo>
                    <a:pt x="525" y="3418"/>
                    <a:pt x="1084" y="3978"/>
                    <a:pt x="1787" y="3978"/>
                  </a:cubicBezTo>
                  <a:cubicBezTo>
                    <a:pt x="2382" y="3978"/>
                    <a:pt x="2894" y="3561"/>
                    <a:pt x="3025" y="3001"/>
                  </a:cubicBezTo>
                  <a:lnTo>
                    <a:pt x="3192" y="3156"/>
                  </a:lnTo>
                  <a:cubicBezTo>
                    <a:pt x="3025" y="3775"/>
                    <a:pt x="2465" y="4204"/>
                    <a:pt x="1810" y="4204"/>
                  </a:cubicBezTo>
                  <a:cubicBezTo>
                    <a:pt x="1001" y="4204"/>
                    <a:pt x="334" y="3549"/>
                    <a:pt x="334" y="2727"/>
                  </a:cubicBezTo>
                  <a:cubicBezTo>
                    <a:pt x="334" y="1906"/>
                    <a:pt x="989" y="1251"/>
                    <a:pt x="1810" y="1251"/>
                  </a:cubicBezTo>
                  <a:close/>
                  <a:moveTo>
                    <a:pt x="4299" y="1"/>
                  </a:moveTo>
                  <a:cubicBezTo>
                    <a:pt x="3549" y="1"/>
                    <a:pt x="2894" y="501"/>
                    <a:pt x="2632" y="1168"/>
                  </a:cubicBezTo>
                  <a:cubicBezTo>
                    <a:pt x="2382" y="1037"/>
                    <a:pt x="2084" y="953"/>
                    <a:pt x="1787" y="953"/>
                  </a:cubicBezTo>
                  <a:cubicBezTo>
                    <a:pt x="810" y="953"/>
                    <a:pt x="1" y="1763"/>
                    <a:pt x="1" y="2739"/>
                  </a:cubicBezTo>
                  <a:cubicBezTo>
                    <a:pt x="1" y="3727"/>
                    <a:pt x="810" y="4525"/>
                    <a:pt x="1787" y="4525"/>
                  </a:cubicBezTo>
                  <a:cubicBezTo>
                    <a:pt x="2549" y="4525"/>
                    <a:pt x="3203" y="4049"/>
                    <a:pt x="3453" y="3370"/>
                  </a:cubicBezTo>
                  <a:cubicBezTo>
                    <a:pt x="3703" y="3501"/>
                    <a:pt x="3989" y="3573"/>
                    <a:pt x="4299" y="3573"/>
                  </a:cubicBezTo>
                  <a:cubicBezTo>
                    <a:pt x="4704" y="3573"/>
                    <a:pt x="5108" y="3442"/>
                    <a:pt x="5418" y="3192"/>
                  </a:cubicBezTo>
                  <a:cubicBezTo>
                    <a:pt x="5728" y="2942"/>
                    <a:pt x="5954" y="2596"/>
                    <a:pt x="6049" y="2203"/>
                  </a:cubicBezTo>
                  <a:cubicBezTo>
                    <a:pt x="6073" y="2108"/>
                    <a:pt x="6037" y="2013"/>
                    <a:pt x="5942" y="2001"/>
                  </a:cubicBezTo>
                  <a:cubicBezTo>
                    <a:pt x="5932" y="2000"/>
                    <a:pt x="5921" y="1999"/>
                    <a:pt x="5911" y="1999"/>
                  </a:cubicBezTo>
                  <a:cubicBezTo>
                    <a:pt x="5839" y="1999"/>
                    <a:pt x="5772" y="2037"/>
                    <a:pt x="5751" y="2120"/>
                  </a:cubicBezTo>
                  <a:cubicBezTo>
                    <a:pt x="5597" y="2787"/>
                    <a:pt x="5001" y="3251"/>
                    <a:pt x="4323" y="3251"/>
                  </a:cubicBezTo>
                  <a:cubicBezTo>
                    <a:pt x="3787" y="3251"/>
                    <a:pt x="3311" y="2965"/>
                    <a:pt x="3037" y="2501"/>
                  </a:cubicBezTo>
                  <a:cubicBezTo>
                    <a:pt x="3013" y="2358"/>
                    <a:pt x="2953" y="2203"/>
                    <a:pt x="2882" y="2084"/>
                  </a:cubicBezTo>
                  <a:cubicBezTo>
                    <a:pt x="2680" y="1180"/>
                    <a:pt x="3382" y="322"/>
                    <a:pt x="4311" y="322"/>
                  </a:cubicBezTo>
                  <a:cubicBezTo>
                    <a:pt x="4989" y="322"/>
                    <a:pt x="5585" y="775"/>
                    <a:pt x="5739" y="1453"/>
                  </a:cubicBezTo>
                  <a:cubicBezTo>
                    <a:pt x="5750" y="1528"/>
                    <a:pt x="5818" y="1574"/>
                    <a:pt x="5901" y="1574"/>
                  </a:cubicBezTo>
                  <a:cubicBezTo>
                    <a:pt x="5911" y="1574"/>
                    <a:pt x="5920" y="1574"/>
                    <a:pt x="5930" y="1572"/>
                  </a:cubicBezTo>
                  <a:cubicBezTo>
                    <a:pt x="6013" y="1549"/>
                    <a:pt x="6061" y="1465"/>
                    <a:pt x="6049" y="1370"/>
                  </a:cubicBezTo>
                  <a:cubicBezTo>
                    <a:pt x="5954" y="989"/>
                    <a:pt x="5739" y="644"/>
                    <a:pt x="5418" y="394"/>
                  </a:cubicBezTo>
                  <a:cubicBezTo>
                    <a:pt x="5108" y="144"/>
                    <a:pt x="4704" y="1"/>
                    <a:pt x="4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14413;p88">
              <a:extLst>
                <a:ext uri="{FF2B5EF4-FFF2-40B4-BE49-F238E27FC236}">
                  <a16:creationId xmlns:a16="http://schemas.microsoft.com/office/drawing/2014/main" id="{658E5E0B-DDA8-1882-2802-2D7B588BFAAF}"/>
                </a:ext>
              </a:extLst>
            </p:cNvPr>
            <p:cNvSpPr/>
            <p:nvPr/>
          </p:nvSpPr>
          <p:spPr>
            <a:xfrm>
              <a:off x="6003760" y="3859946"/>
              <a:ext cx="26958" cy="47773"/>
            </a:xfrm>
            <a:custGeom>
              <a:avLst/>
              <a:gdLst/>
              <a:ahLst/>
              <a:cxnLst/>
              <a:rect l="l" t="t" r="r" b="b"/>
              <a:pathLst>
                <a:path w="847" h="1501" extrusionOk="0">
                  <a:moveTo>
                    <a:pt x="382" y="298"/>
                  </a:moveTo>
                  <a:lnTo>
                    <a:pt x="382" y="572"/>
                  </a:lnTo>
                  <a:cubicBezTo>
                    <a:pt x="287" y="536"/>
                    <a:pt x="239" y="501"/>
                    <a:pt x="239" y="429"/>
                  </a:cubicBezTo>
                  <a:cubicBezTo>
                    <a:pt x="239" y="358"/>
                    <a:pt x="310" y="310"/>
                    <a:pt x="382" y="298"/>
                  </a:cubicBezTo>
                  <a:close/>
                  <a:moveTo>
                    <a:pt x="489" y="870"/>
                  </a:moveTo>
                  <a:cubicBezTo>
                    <a:pt x="608" y="917"/>
                    <a:pt x="620" y="977"/>
                    <a:pt x="620" y="1037"/>
                  </a:cubicBezTo>
                  <a:cubicBezTo>
                    <a:pt x="620" y="1132"/>
                    <a:pt x="560" y="1167"/>
                    <a:pt x="489" y="1203"/>
                  </a:cubicBezTo>
                  <a:lnTo>
                    <a:pt x="489" y="870"/>
                  </a:lnTo>
                  <a:close/>
                  <a:moveTo>
                    <a:pt x="441" y="1"/>
                  </a:moveTo>
                  <a:cubicBezTo>
                    <a:pt x="418" y="1"/>
                    <a:pt x="382" y="13"/>
                    <a:pt x="382" y="36"/>
                  </a:cubicBezTo>
                  <a:lnTo>
                    <a:pt x="382" y="84"/>
                  </a:lnTo>
                  <a:cubicBezTo>
                    <a:pt x="156" y="120"/>
                    <a:pt x="25" y="239"/>
                    <a:pt x="25" y="441"/>
                  </a:cubicBezTo>
                  <a:cubicBezTo>
                    <a:pt x="25" y="679"/>
                    <a:pt x="203" y="739"/>
                    <a:pt x="382" y="810"/>
                  </a:cubicBezTo>
                  <a:lnTo>
                    <a:pt x="382" y="1191"/>
                  </a:lnTo>
                  <a:cubicBezTo>
                    <a:pt x="275" y="1167"/>
                    <a:pt x="239" y="1132"/>
                    <a:pt x="144" y="1072"/>
                  </a:cubicBezTo>
                  <a:cubicBezTo>
                    <a:pt x="125" y="1059"/>
                    <a:pt x="108" y="1053"/>
                    <a:pt x="92" y="1053"/>
                  </a:cubicBezTo>
                  <a:cubicBezTo>
                    <a:pt x="37" y="1053"/>
                    <a:pt x="1" y="1121"/>
                    <a:pt x="1" y="1167"/>
                  </a:cubicBezTo>
                  <a:cubicBezTo>
                    <a:pt x="1" y="1203"/>
                    <a:pt x="13" y="1227"/>
                    <a:pt x="25" y="1251"/>
                  </a:cubicBezTo>
                  <a:cubicBezTo>
                    <a:pt x="96" y="1346"/>
                    <a:pt x="251" y="1394"/>
                    <a:pt x="382" y="1394"/>
                  </a:cubicBezTo>
                  <a:lnTo>
                    <a:pt x="382" y="1453"/>
                  </a:lnTo>
                  <a:cubicBezTo>
                    <a:pt x="382" y="1489"/>
                    <a:pt x="418" y="1501"/>
                    <a:pt x="441" y="1501"/>
                  </a:cubicBezTo>
                  <a:cubicBezTo>
                    <a:pt x="477" y="1501"/>
                    <a:pt x="501" y="1489"/>
                    <a:pt x="501" y="1453"/>
                  </a:cubicBezTo>
                  <a:lnTo>
                    <a:pt x="501" y="1394"/>
                  </a:lnTo>
                  <a:cubicBezTo>
                    <a:pt x="703" y="1370"/>
                    <a:pt x="846" y="1251"/>
                    <a:pt x="846" y="1013"/>
                  </a:cubicBezTo>
                  <a:cubicBezTo>
                    <a:pt x="846" y="786"/>
                    <a:pt x="691" y="691"/>
                    <a:pt x="501" y="620"/>
                  </a:cubicBezTo>
                  <a:lnTo>
                    <a:pt x="501" y="298"/>
                  </a:lnTo>
                  <a:cubicBezTo>
                    <a:pt x="584" y="298"/>
                    <a:pt x="608" y="310"/>
                    <a:pt x="680" y="358"/>
                  </a:cubicBezTo>
                  <a:cubicBezTo>
                    <a:pt x="694" y="362"/>
                    <a:pt x="709" y="364"/>
                    <a:pt x="723" y="364"/>
                  </a:cubicBezTo>
                  <a:cubicBezTo>
                    <a:pt x="754" y="364"/>
                    <a:pt x="782" y="351"/>
                    <a:pt x="799" y="310"/>
                  </a:cubicBezTo>
                  <a:cubicBezTo>
                    <a:pt x="834" y="263"/>
                    <a:pt x="846" y="203"/>
                    <a:pt x="787" y="155"/>
                  </a:cubicBezTo>
                  <a:cubicBezTo>
                    <a:pt x="715" y="96"/>
                    <a:pt x="596" y="84"/>
                    <a:pt x="501" y="84"/>
                  </a:cubicBezTo>
                  <a:lnTo>
                    <a:pt x="501" y="36"/>
                  </a:lnTo>
                  <a:cubicBezTo>
                    <a:pt x="501" y="13"/>
                    <a:pt x="477"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14414;p88">
              <a:extLst>
                <a:ext uri="{FF2B5EF4-FFF2-40B4-BE49-F238E27FC236}">
                  <a16:creationId xmlns:a16="http://schemas.microsoft.com/office/drawing/2014/main" id="{851AADB8-1799-074F-5067-7F1AF7A5A9F6}"/>
                </a:ext>
              </a:extLst>
            </p:cNvPr>
            <p:cNvSpPr/>
            <p:nvPr/>
          </p:nvSpPr>
          <p:spPr>
            <a:xfrm>
              <a:off x="5778676" y="3939865"/>
              <a:ext cx="349052" cy="200163"/>
            </a:xfrm>
            <a:custGeom>
              <a:avLst/>
              <a:gdLst/>
              <a:ahLst/>
              <a:cxnLst/>
              <a:rect l="l" t="t" r="r" b="b"/>
              <a:pathLst>
                <a:path w="10967" h="6289" extrusionOk="0">
                  <a:moveTo>
                    <a:pt x="3483" y="1855"/>
                  </a:moveTo>
                  <a:cubicBezTo>
                    <a:pt x="3500" y="1855"/>
                    <a:pt x="3513" y="1868"/>
                    <a:pt x="3513" y="1895"/>
                  </a:cubicBezTo>
                  <a:cubicBezTo>
                    <a:pt x="3584" y="2074"/>
                    <a:pt x="4573" y="4693"/>
                    <a:pt x="4620" y="4776"/>
                  </a:cubicBezTo>
                  <a:cubicBezTo>
                    <a:pt x="4632" y="4788"/>
                    <a:pt x="4620" y="4824"/>
                    <a:pt x="4584" y="4824"/>
                  </a:cubicBezTo>
                  <a:lnTo>
                    <a:pt x="3882" y="5086"/>
                  </a:lnTo>
                  <a:cubicBezTo>
                    <a:pt x="3846" y="4955"/>
                    <a:pt x="2846" y="2300"/>
                    <a:pt x="2775" y="2133"/>
                  </a:cubicBezTo>
                  <a:lnTo>
                    <a:pt x="3465" y="1859"/>
                  </a:lnTo>
                  <a:cubicBezTo>
                    <a:pt x="3471" y="1856"/>
                    <a:pt x="3477" y="1855"/>
                    <a:pt x="3483" y="1855"/>
                  </a:cubicBezTo>
                  <a:close/>
                  <a:moveTo>
                    <a:pt x="2477" y="2228"/>
                  </a:moveTo>
                  <a:lnTo>
                    <a:pt x="3584" y="5193"/>
                  </a:lnTo>
                  <a:cubicBezTo>
                    <a:pt x="3072" y="5407"/>
                    <a:pt x="1739" y="5907"/>
                    <a:pt x="1513" y="6003"/>
                  </a:cubicBezTo>
                  <a:cubicBezTo>
                    <a:pt x="1507" y="6005"/>
                    <a:pt x="1500" y="6007"/>
                    <a:pt x="1493" y="6007"/>
                  </a:cubicBezTo>
                  <a:cubicBezTo>
                    <a:pt x="1468" y="6007"/>
                    <a:pt x="1438" y="5991"/>
                    <a:pt x="1429" y="5955"/>
                  </a:cubicBezTo>
                  <a:lnTo>
                    <a:pt x="358" y="3109"/>
                  </a:lnTo>
                  <a:cubicBezTo>
                    <a:pt x="346" y="3086"/>
                    <a:pt x="358" y="3038"/>
                    <a:pt x="405" y="3026"/>
                  </a:cubicBezTo>
                  <a:cubicBezTo>
                    <a:pt x="1072" y="2764"/>
                    <a:pt x="2013" y="2407"/>
                    <a:pt x="2477" y="2228"/>
                  </a:cubicBezTo>
                  <a:close/>
                  <a:moveTo>
                    <a:pt x="10060" y="0"/>
                  </a:moveTo>
                  <a:cubicBezTo>
                    <a:pt x="9818" y="0"/>
                    <a:pt x="9583" y="125"/>
                    <a:pt x="9407" y="288"/>
                  </a:cubicBezTo>
                  <a:lnTo>
                    <a:pt x="7728" y="1681"/>
                  </a:lnTo>
                  <a:cubicBezTo>
                    <a:pt x="7632" y="1478"/>
                    <a:pt x="7430" y="1264"/>
                    <a:pt x="7061" y="1264"/>
                  </a:cubicBezTo>
                  <a:cubicBezTo>
                    <a:pt x="6668" y="1264"/>
                    <a:pt x="6361" y="1262"/>
                    <a:pt x="6115" y="1262"/>
                  </a:cubicBezTo>
                  <a:cubicBezTo>
                    <a:pt x="5377" y="1262"/>
                    <a:pt x="5192" y="1276"/>
                    <a:pt x="4906" y="1383"/>
                  </a:cubicBezTo>
                  <a:lnTo>
                    <a:pt x="3834" y="1835"/>
                  </a:lnTo>
                  <a:lnTo>
                    <a:pt x="3822" y="1788"/>
                  </a:lnTo>
                  <a:cubicBezTo>
                    <a:pt x="3766" y="1647"/>
                    <a:pt x="3637" y="1551"/>
                    <a:pt x="3491" y="1551"/>
                  </a:cubicBezTo>
                  <a:cubicBezTo>
                    <a:pt x="3451" y="1551"/>
                    <a:pt x="3411" y="1558"/>
                    <a:pt x="3370" y="1574"/>
                  </a:cubicBezTo>
                  <a:lnTo>
                    <a:pt x="2560" y="1871"/>
                  </a:lnTo>
                  <a:cubicBezTo>
                    <a:pt x="2203" y="2014"/>
                    <a:pt x="1084" y="2431"/>
                    <a:pt x="298" y="2728"/>
                  </a:cubicBezTo>
                  <a:cubicBezTo>
                    <a:pt x="108" y="2800"/>
                    <a:pt x="1" y="3026"/>
                    <a:pt x="72" y="3217"/>
                  </a:cubicBezTo>
                  <a:lnTo>
                    <a:pt x="1144" y="6038"/>
                  </a:lnTo>
                  <a:cubicBezTo>
                    <a:pt x="1199" y="6196"/>
                    <a:pt x="1348" y="6288"/>
                    <a:pt x="1501" y="6288"/>
                  </a:cubicBezTo>
                  <a:cubicBezTo>
                    <a:pt x="1545" y="6288"/>
                    <a:pt x="1589" y="6281"/>
                    <a:pt x="1632" y="6265"/>
                  </a:cubicBezTo>
                  <a:cubicBezTo>
                    <a:pt x="1870" y="6181"/>
                    <a:pt x="3501" y="5562"/>
                    <a:pt x="3858" y="5431"/>
                  </a:cubicBezTo>
                  <a:lnTo>
                    <a:pt x="4704" y="5122"/>
                  </a:lnTo>
                  <a:cubicBezTo>
                    <a:pt x="4882" y="5050"/>
                    <a:pt x="4989" y="4848"/>
                    <a:pt x="4918" y="4657"/>
                  </a:cubicBezTo>
                  <a:lnTo>
                    <a:pt x="4894" y="4622"/>
                  </a:lnTo>
                  <a:cubicBezTo>
                    <a:pt x="5454" y="4383"/>
                    <a:pt x="5466" y="4360"/>
                    <a:pt x="6049" y="4360"/>
                  </a:cubicBezTo>
                  <a:cubicBezTo>
                    <a:pt x="6132" y="4360"/>
                    <a:pt x="6204" y="4288"/>
                    <a:pt x="6204" y="4193"/>
                  </a:cubicBezTo>
                  <a:cubicBezTo>
                    <a:pt x="6204" y="4110"/>
                    <a:pt x="6132" y="4026"/>
                    <a:pt x="6049" y="4026"/>
                  </a:cubicBezTo>
                  <a:cubicBezTo>
                    <a:pt x="5418" y="4026"/>
                    <a:pt x="5358" y="4074"/>
                    <a:pt x="4799" y="4312"/>
                  </a:cubicBezTo>
                  <a:lnTo>
                    <a:pt x="3965" y="2097"/>
                  </a:lnTo>
                  <a:lnTo>
                    <a:pt x="5037" y="1645"/>
                  </a:lnTo>
                  <a:cubicBezTo>
                    <a:pt x="5251" y="1571"/>
                    <a:pt x="5403" y="1559"/>
                    <a:pt x="5989" y="1559"/>
                  </a:cubicBezTo>
                  <a:cubicBezTo>
                    <a:pt x="6250" y="1559"/>
                    <a:pt x="6597" y="1562"/>
                    <a:pt x="7073" y="1562"/>
                  </a:cubicBezTo>
                  <a:cubicBezTo>
                    <a:pt x="7240" y="1562"/>
                    <a:pt x="7359" y="1621"/>
                    <a:pt x="7430" y="1740"/>
                  </a:cubicBezTo>
                  <a:cubicBezTo>
                    <a:pt x="7478" y="1835"/>
                    <a:pt x="7490" y="1919"/>
                    <a:pt x="7502" y="1931"/>
                  </a:cubicBezTo>
                  <a:cubicBezTo>
                    <a:pt x="7502" y="1990"/>
                    <a:pt x="7454" y="2276"/>
                    <a:pt x="7180" y="2336"/>
                  </a:cubicBezTo>
                  <a:cubicBezTo>
                    <a:pt x="6740" y="2407"/>
                    <a:pt x="5823" y="2538"/>
                    <a:pt x="5811" y="2538"/>
                  </a:cubicBezTo>
                  <a:cubicBezTo>
                    <a:pt x="5716" y="2562"/>
                    <a:pt x="5656" y="2633"/>
                    <a:pt x="5668" y="2728"/>
                  </a:cubicBezTo>
                  <a:cubicBezTo>
                    <a:pt x="5692" y="2800"/>
                    <a:pt x="5751" y="2859"/>
                    <a:pt x="5823" y="2859"/>
                  </a:cubicBezTo>
                  <a:lnTo>
                    <a:pt x="5847" y="2859"/>
                  </a:lnTo>
                  <a:cubicBezTo>
                    <a:pt x="5870" y="2859"/>
                    <a:pt x="6787" y="2728"/>
                    <a:pt x="7240" y="2645"/>
                  </a:cubicBezTo>
                  <a:cubicBezTo>
                    <a:pt x="7632" y="2574"/>
                    <a:pt x="7787" y="2240"/>
                    <a:pt x="7811" y="2026"/>
                  </a:cubicBezTo>
                  <a:lnTo>
                    <a:pt x="9633" y="514"/>
                  </a:lnTo>
                  <a:cubicBezTo>
                    <a:pt x="9747" y="415"/>
                    <a:pt x="9895" y="311"/>
                    <a:pt x="10058" y="311"/>
                  </a:cubicBezTo>
                  <a:cubicBezTo>
                    <a:pt x="10151" y="311"/>
                    <a:pt x="10248" y="344"/>
                    <a:pt x="10347" y="431"/>
                  </a:cubicBezTo>
                  <a:cubicBezTo>
                    <a:pt x="10645" y="728"/>
                    <a:pt x="10371" y="1073"/>
                    <a:pt x="10299" y="1145"/>
                  </a:cubicBezTo>
                  <a:cubicBezTo>
                    <a:pt x="10228" y="1216"/>
                    <a:pt x="8013" y="3609"/>
                    <a:pt x="8013" y="3609"/>
                  </a:cubicBezTo>
                  <a:cubicBezTo>
                    <a:pt x="7680" y="3990"/>
                    <a:pt x="7251" y="4050"/>
                    <a:pt x="7073" y="4062"/>
                  </a:cubicBezTo>
                  <a:lnTo>
                    <a:pt x="6787" y="4062"/>
                  </a:lnTo>
                  <a:cubicBezTo>
                    <a:pt x="6704" y="4062"/>
                    <a:pt x="6620" y="4133"/>
                    <a:pt x="6620" y="4229"/>
                  </a:cubicBezTo>
                  <a:cubicBezTo>
                    <a:pt x="6620" y="4312"/>
                    <a:pt x="6704" y="4383"/>
                    <a:pt x="6787" y="4383"/>
                  </a:cubicBezTo>
                  <a:lnTo>
                    <a:pt x="7097" y="4383"/>
                  </a:lnTo>
                  <a:cubicBezTo>
                    <a:pt x="7311" y="4371"/>
                    <a:pt x="7859" y="4300"/>
                    <a:pt x="8264" y="3836"/>
                  </a:cubicBezTo>
                  <a:lnTo>
                    <a:pt x="10550" y="1371"/>
                  </a:lnTo>
                  <a:cubicBezTo>
                    <a:pt x="10728" y="1121"/>
                    <a:pt x="10966" y="621"/>
                    <a:pt x="10550" y="204"/>
                  </a:cubicBezTo>
                  <a:cubicBezTo>
                    <a:pt x="10395" y="59"/>
                    <a:pt x="10226" y="0"/>
                    <a:pt x="10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14415;p88">
            <a:extLst>
              <a:ext uri="{FF2B5EF4-FFF2-40B4-BE49-F238E27FC236}">
                <a16:creationId xmlns:a16="http://schemas.microsoft.com/office/drawing/2014/main" id="{AFF6C965-D9D9-C4FC-58D4-C213D72473C8}"/>
              </a:ext>
            </a:extLst>
          </p:cNvPr>
          <p:cNvGrpSpPr/>
          <p:nvPr/>
        </p:nvGrpSpPr>
        <p:grpSpPr>
          <a:xfrm>
            <a:off x="1161011" y="5199432"/>
            <a:ext cx="487533" cy="485717"/>
            <a:chOff x="5355784" y="3834547"/>
            <a:chExt cx="299019" cy="297905"/>
          </a:xfrm>
          <a:solidFill>
            <a:srgbClr val="8E1438"/>
          </a:solidFill>
        </p:grpSpPr>
        <p:sp>
          <p:nvSpPr>
            <p:cNvPr id="957" name="Google Shape;14416;p88">
              <a:extLst>
                <a:ext uri="{FF2B5EF4-FFF2-40B4-BE49-F238E27FC236}">
                  <a16:creationId xmlns:a16="http://schemas.microsoft.com/office/drawing/2014/main" id="{5454FA04-7B0B-EE3C-FB49-9A4355214255}"/>
                </a:ext>
              </a:extLst>
            </p:cNvPr>
            <p:cNvSpPr/>
            <p:nvPr/>
          </p:nvSpPr>
          <p:spPr>
            <a:xfrm>
              <a:off x="5355784" y="3834547"/>
              <a:ext cx="299019" cy="297905"/>
            </a:xfrm>
            <a:custGeom>
              <a:avLst/>
              <a:gdLst/>
              <a:ahLst/>
              <a:cxnLst/>
              <a:rect l="l" t="t" r="r" b="b"/>
              <a:pathLst>
                <a:path w="9395" h="9360" extrusionOk="0">
                  <a:moveTo>
                    <a:pt x="3572" y="5454"/>
                  </a:moveTo>
                  <a:cubicBezTo>
                    <a:pt x="3679" y="5573"/>
                    <a:pt x="3786" y="5704"/>
                    <a:pt x="3929" y="5811"/>
                  </a:cubicBezTo>
                  <a:lnTo>
                    <a:pt x="3405" y="6335"/>
                  </a:lnTo>
                  <a:cubicBezTo>
                    <a:pt x="3393" y="6311"/>
                    <a:pt x="3393" y="6299"/>
                    <a:pt x="3382" y="6287"/>
                  </a:cubicBezTo>
                  <a:lnTo>
                    <a:pt x="3096" y="6002"/>
                  </a:lnTo>
                  <a:cubicBezTo>
                    <a:pt x="3084" y="5990"/>
                    <a:pt x="3060" y="5978"/>
                    <a:pt x="3048" y="5978"/>
                  </a:cubicBezTo>
                  <a:lnTo>
                    <a:pt x="3572" y="5454"/>
                  </a:lnTo>
                  <a:close/>
                  <a:moveTo>
                    <a:pt x="2748" y="6109"/>
                  </a:moveTo>
                  <a:cubicBezTo>
                    <a:pt x="2804" y="6109"/>
                    <a:pt x="2858" y="6133"/>
                    <a:pt x="2893" y="6180"/>
                  </a:cubicBezTo>
                  <a:lnTo>
                    <a:pt x="3179" y="6466"/>
                  </a:lnTo>
                  <a:cubicBezTo>
                    <a:pt x="3274" y="6573"/>
                    <a:pt x="3274" y="6704"/>
                    <a:pt x="3191" y="6788"/>
                  </a:cubicBezTo>
                  <a:lnTo>
                    <a:pt x="3036" y="6954"/>
                  </a:lnTo>
                  <a:lnTo>
                    <a:pt x="2429" y="6347"/>
                  </a:lnTo>
                  <a:lnTo>
                    <a:pt x="2584" y="6180"/>
                  </a:lnTo>
                  <a:cubicBezTo>
                    <a:pt x="2631" y="6133"/>
                    <a:pt x="2691" y="6109"/>
                    <a:pt x="2748" y="6109"/>
                  </a:cubicBezTo>
                  <a:close/>
                  <a:moveTo>
                    <a:pt x="2215" y="6549"/>
                  </a:moveTo>
                  <a:lnTo>
                    <a:pt x="2822" y="7169"/>
                  </a:lnTo>
                  <a:lnTo>
                    <a:pt x="965" y="9026"/>
                  </a:lnTo>
                  <a:cubicBezTo>
                    <a:pt x="923" y="9068"/>
                    <a:pt x="866" y="9088"/>
                    <a:pt x="810" y="9088"/>
                  </a:cubicBezTo>
                  <a:cubicBezTo>
                    <a:pt x="753" y="9088"/>
                    <a:pt x="697" y="9068"/>
                    <a:pt x="655" y="9026"/>
                  </a:cubicBezTo>
                  <a:lnTo>
                    <a:pt x="369" y="8740"/>
                  </a:lnTo>
                  <a:cubicBezTo>
                    <a:pt x="262" y="8657"/>
                    <a:pt x="262" y="8502"/>
                    <a:pt x="357" y="8419"/>
                  </a:cubicBezTo>
                  <a:lnTo>
                    <a:pt x="2215" y="6549"/>
                  </a:lnTo>
                  <a:close/>
                  <a:moveTo>
                    <a:pt x="6096" y="1"/>
                  </a:moveTo>
                  <a:cubicBezTo>
                    <a:pt x="3417" y="1"/>
                    <a:pt x="1869" y="3061"/>
                    <a:pt x="3441" y="5216"/>
                  </a:cubicBezTo>
                  <a:lnTo>
                    <a:pt x="2810" y="5835"/>
                  </a:lnTo>
                  <a:cubicBezTo>
                    <a:pt x="2798" y="5834"/>
                    <a:pt x="2786" y="5834"/>
                    <a:pt x="2774" y="5834"/>
                  </a:cubicBezTo>
                  <a:cubicBezTo>
                    <a:pt x="2643" y="5834"/>
                    <a:pt x="2516" y="5892"/>
                    <a:pt x="2429" y="5990"/>
                  </a:cubicBezTo>
                  <a:lnTo>
                    <a:pt x="191" y="8216"/>
                  </a:lnTo>
                  <a:cubicBezTo>
                    <a:pt x="0" y="8419"/>
                    <a:pt x="0" y="8728"/>
                    <a:pt x="191" y="8919"/>
                  </a:cubicBezTo>
                  <a:lnTo>
                    <a:pt x="465" y="9216"/>
                  </a:lnTo>
                  <a:cubicBezTo>
                    <a:pt x="560" y="9312"/>
                    <a:pt x="685" y="9359"/>
                    <a:pt x="810" y="9359"/>
                  </a:cubicBezTo>
                  <a:cubicBezTo>
                    <a:pt x="935" y="9359"/>
                    <a:pt x="1060" y="9312"/>
                    <a:pt x="1155" y="9216"/>
                  </a:cubicBezTo>
                  <a:lnTo>
                    <a:pt x="3120" y="7252"/>
                  </a:lnTo>
                  <a:lnTo>
                    <a:pt x="3393" y="6990"/>
                  </a:lnTo>
                  <a:cubicBezTo>
                    <a:pt x="3501" y="6883"/>
                    <a:pt x="3536" y="6752"/>
                    <a:pt x="3536" y="6597"/>
                  </a:cubicBezTo>
                  <a:lnTo>
                    <a:pt x="4167" y="5978"/>
                  </a:lnTo>
                  <a:cubicBezTo>
                    <a:pt x="4632" y="6299"/>
                    <a:pt x="5179" y="6526"/>
                    <a:pt x="5763" y="6573"/>
                  </a:cubicBezTo>
                  <a:lnTo>
                    <a:pt x="5775" y="6573"/>
                  </a:lnTo>
                  <a:cubicBezTo>
                    <a:pt x="5846" y="6573"/>
                    <a:pt x="5906" y="6514"/>
                    <a:pt x="5906" y="6454"/>
                  </a:cubicBezTo>
                  <a:cubicBezTo>
                    <a:pt x="5918" y="6371"/>
                    <a:pt x="5858" y="6299"/>
                    <a:pt x="5787" y="6299"/>
                  </a:cubicBezTo>
                  <a:cubicBezTo>
                    <a:pt x="5191" y="6240"/>
                    <a:pt x="4644" y="6002"/>
                    <a:pt x="4191" y="5645"/>
                  </a:cubicBezTo>
                  <a:cubicBezTo>
                    <a:pt x="1977" y="3847"/>
                    <a:pt x="3286" y="287"/>
                    <a:pt x="6096" y="287"/>
                  </a:cubicBezTo>
                  <a:cubicBezTo>
                    <a:pt x="7680" y="287"/>
                    <a:pt x="8942" y="1489"/>
                    <a:pt x="9108" y="3001"/>
                  </a:cubicBezTo>
                  <a:cubicBezTo>
                    <a:pt x="9119" y="3067"/>
                    <a:pt x="9170" y="3122"/>
                    <a:pt x="9233" y="3122"/>
                  </a:cubicBezTo>
                  <a:cubicBezTo>
                    <a:pt x="9239" y="3122"/>
                    <a:pt x="9245" y="3121"/>
                    <a:pt x="9251" y="3120"/>
                  </a:cubicBezTo>
                  <a:cubicBezTo>
                    <a:pt x="9335" y="3097"/>
                    <a:pt x="9394" y="3037"/>
                    <a:pt x="9370" y="2966"/>
                  </a:cubicBezTo>
                  <a:cubicBezTo>
                    <a:pt x="9216" y="1334"/>
                    <a:pt x="7823" y="1"/>
                    <a:pt x="6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14417;p88">
              <a:extLst>
                <a:ext uri="{FF2B5EF4-FFF2-40B4-BE49-F238E27FC236}">
                  <a16:creationId xmlns:a16="http://schemas.microsoft.com/office/drawing/2014/main" id="{C5EA6549-EB26-6B32-9FF0-1E06771B2855}"/>
                </a:ext>
              </a:extLst>
            </p:cNvPr>
            <p:cNvSpPr/>
            <p:nvPr/>
          </p:nvSpPr>
          <p:spPr>
            <a:xfrm>
              <a:off x="5455054" y="3854280"/>
              <a:ext cx="179666" cy="171296"/>
            </a:xfrm>
            <a:custGeom>
              <a:avLst/>
              <a:gdLst/>
              <a:ahLst/>
              <a:cxnLst/>
              <a:rect l="l" t="t" r="r" b="b"/>
              <a:pathLst>
                <a:path w="5645" h="5382" extrusionOk="0">
                  <a:moveTo>
                    <a:pt x="2953" y="274"/>
                  </a:moveTo>
                  <a:cubicBezTo>
                    <a:pt x="4275" y="274"/>
                    <a:pt x="5358" y="1345"/>
                    <a:pt x="5358" y="2691"/>
                  </a:cubicBezTo>
                  <a:cubicBezTo>
                    <a:pt x="5358" y="4024"/>
                    <a:pt x="4275" y="5096"/>
                    <a:pt x="2953" y="5096"/>
                  </a:cubicBezTo>
                  <a:cubicBezTo>
                    <a:pt x="2322" y="5096"/>
                    <a:pt x="1715" y="4858"/>
                    <a:pt x="1239" y="4405"/>
                  </a:cubicBezTo>
                  <a:cubicBezTo>
                    <a:pt x="298" y="3465"/>
                    <a:pt x="298" y="1929"/>
                    <a:pt x="1239" y="976"/>
                  </a:cubicBezTo>
                  <a:cubicBezTo>
                    <a:pt x="1715" y="500"/>
                    <a:pt x="2322" y="274"/>
                    <a:pt x="2953" y="274"/>
                  </a:cubicBezTo>
                  <a:close/>
                  <a:moveTo>
                    <a:pt x="2958" y="0"/>
                  </a:moveTo>
                  <a:cubicBezTo>
                    <a:pt x="2269" y="0"/>
                    <a:pt x="1578" y="262"/>
                    <a:pt x="1048" y="786"/>
                  </a:cubicBezTo>
                  <a:cubicBezTo>
                    <a:pt x="1" y="1822"/>
                    <a:pt x="1" y="3536"/>
                    <a:pt x="1048" y="4596"/>
                  </a:cubicBezTo>
                  <a:cubicBezTo>
                    <a:pt x="1572" y="5120"/>
                    <a:pt x="2263" y="5382"/>
                    <a:pt x="2953" y="5382"/>
                  </a:cubicBezTo>
                  <a:cubicBezTo>
                    <a:pt x="4430" y="5370"/>
                    <a:pt x="5644" y="4179"/>
                    <a:pt x="5644" y="2691"/>
                  </a:cubicBezTo>
                  <a:cubicBezTo>
                    <a:pt x="5644" y="1977"/>
                    <a:pt x="5358" y="1286"/>
                    <a:pt x="4858" y="786"/>
                  </a:cubicBezTo>
                  <a:cubicBezTo>
                    <a:pt x="4335" y="262"/>
                    <a:pt x="3647" y="0"/>
                    <a:pt x="29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14418;p88">
              <a:extLst>
                <a:ext uri="{FF2B5EF4-FFF2-40B4-BE49-F238E27FC236}">
                  <a16:creationId xmlns:a16="http://schemas.microsoft.com/office/drawing/2014/main" id="{24B9B180-F102-8173-371E-EB1EC8956C6F}"/>
                </a:ext>
              </a:extLst>
            </p:cNvPr>
            <p:cNvSpPr/>
            <p:nvPr/>
          </p:nvSpPr>
          <p:spPr>
            <a:xfrm>
              <a:off x="5508110" y="3886490"/>
              <a:ext cx="81510" cy="99302"/>
            </a:xfrm>
            <a:custGeom>
              <a:avLst/>
              <a:gdLst/>
              <a:ahLst/>
              <a:cxnLst/>
              <a:rect l="l" t="t" r="r" b="b"/>
              <a:pathLst>
                <a:path w="2561" h="3120" extrusionOk="0">
                  <a:moveTo>
                    <a:pt x="1286" y="262"/>
                  </a:moveTo>
                  <a:cubicBezTo>
                    <a:pt x="1596" y="262"/>
                    <a:pt x="1846" y="512"/>
                    <a:pt x="1846" y="834"/>
                  </a:cubicBezTo>
                  <a:cubicBezTo>
                    <a:pt x="1846" y="1143"/>
                    <a:pt x="1596" y="1393"/>
                    <a:pt x="1286" y="1393"/>
                  </a:cubicBezTo>
                  <a:cubicBezTo>
                    <a:pt x="977" y="1393"/>
                    <a:pt x="715" y="1143"/>
                    <a:pt x="715" y="834"/>
                  </a:cubicBezTo>
                  <a:cubicBezTo>
                    <a:pt x="739" y="512"/>
                    <a:pt x="977" y="262"/>
                    <a:pt x="1286" y="262"/>
                  </a:cubicBezTo>
                  <a:close/>
                  <a:moveTo>
                    <a:pt x="1703" y="1667"/>
                  </a:moveTo>
                  <a:cubicBezTo>
                    <a:pt x="2036" y="1667"/>
                    <a:pt x="2310" y="1929"/>
                    <a:pt x="2310" y="2274"/>
                  </a:cubicBezTo>
                  <a:lnTo>
                    <a:pt x="2310" y="2858"/>
                  </a:lnTo>
                  <a:lnTo>
                    <a:pt x="2001" y="2858"/>
                  </a:lnTo>
                  <a:lnTo>
                    <a:pt x="2001" y="2262"/>
                  </a:lnTo>
                  <a:cubicBezTo>
                    <a:pt x="2001" y="2179"/>
                    <a:pt x="1941" y="2119"/>
                    <a:pt x="1870" y="2119"/>
                  </a:cubicBezTo>
                  <a:cubicBezTo>
                    <a:pt x="1786" y="2119"/>
                    <a:pt x="1727" y="2179"/>
                    <a:pt x="1727" y="2262"/>
                  </a:cubicBezTo>
                  <a:lnTo>
                    <a:pt x="1727" y="2858"/>
                  </a:lnTo>
                  <a:lnTo>
                    <a:pt x="870" y="2858"/>
                  </a:lnTo>
                  <a:lnTo>
                    <a:pt x="870" y="2262"/>
                  </a:lnTo>
                  <a:cubicBezTo>
                    <a:pt x="870" y="2179"/>
                    <a:pt x="810" y="2119"/>
                    <a:pt x="727" y="2119"/>
                  </a:cubicBezTo>
                  <a:cubicBezTo>
                    <a:pt x="655" y="2119"/>
                    <a:pt x="596" y="2179"/>
                    <a:pt x="596" y="2262"/>
                  </a:cubicBezTo>
                  <a:lnTo>
                    <a:pt x="596" y="2858"/>
                  </a:lnTo>
                  <a:lnTo>
                    <a:pt x="298" y="2858"/>
                  </a:lnTo>
                  <a:lnTo>
                    <a:pt x="298" y="2274"/>
                  </a:lnTo>
                  <a:cubicBezTo>
                    <a:pt x="298" y="1929"/>
                    <a:pt x="572" y="1667"/>
                    <a:pt x="905" y="1667"/>
                  </a:cubicBezTo>
                  <a:close/>
                  <a:moveTo>
                    <a:pt x="1286" y="0"/>
                  </a:moveTo>
                  <a:cubicBezTo>
                    <a:pt x="822" y="0"/>
                    <a:pt x="453" y="369"/>
                    <a:pt x="453" y="834"/>
                  </a:cubicBezTo>
                  <a:cubicBezTo>
                    <a:pt x="453" y="1048"/>
                    <a:pt x="536" y="1262"/>
                    <a:pt x="691" y="1405"/>
                  </a:cubicBezTo>
                  <a:cubicBezTo>
                    <a:pt x="298" y="1500"/>
                    <a:pt x="1" y="1857"/>
                    <a:pt x="1" y="2274"/>
                  </a:cubicBezTo>
                  <a:lnTo>
                    <a:pt x="1" y="2858"/>
                  </a:lnTo>
                  <a:cubicBezTo>
                    <a:pt x="1" y="3000"/>
                    <a:pt x="120" y="3120"/>
                    <a:pt x="274" y="3120"/>
                  </a:cubicBezTo>
                  <a:lnTo>
                    <a:pt x="2298" y="3120"/>
                  </a:lnTo>
                  <a:cubicBezTo>
                    <a:pt x="2441" y="3120"/>
                    <a:pt x="2560" y="3000"/>
                    <a:pt x="2560" y="2858"/>
                  </a:cubicBezTo>
                  <a:lnTo>
                    <a:pt x="2560" y="2274"/>
                  </a:lnTo>
                  <a:cubicBezTo>
                    <a:pt x="2560" y="1857"/>
                    <a:pt x="2275" y="1500"/>
                    <a:pt x="1882" y="1405"/>
                  </a:cubicBezTo>
                  <a:cubicBezTo>
                    <a:pt x="2025" y="1262"/>
                    <a:pt x="2120" y="1048"/>
                    <a:pt x="2120" y="834"/>
                  </a:cubicBezTo>
                  <a:cubicBezTo>
                    <a:pt x="2120" y="369"/>
                    <a:pt x="1751" y="0"/>
                    <a:pt x="1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14419;p88">
              <a:extLst>
                <a:ext uri="{FF2B5EF4-FFF2-40B4-BE49-F238E27FC236}">
                  <a16:creationId xmlns:a16="http://schemas.microsoft.com/office/drawing/2014/main" id="{28B1EC38-EB6F-E929-D6F3-639656612AB6}"/>
                </a:ext>
              </a:extLst>
            </p:cNvPr>
            <p:cNvSpPr/>
            <p:nvPr/>
          </p:nvSpPr>
          <p:spPr>
            <a:xfrm>
              <a:off x="5554706" y="3945530"/>
              <a:ext cx="98952" cy="98251"/>
            </a:xfrm>
            <a:custGeom>
              <a:avLst/>
              <a:gdLst/>
              <a:ahLst/>
              <a:cxnLst/>
              <a:rect l="l" t="t" r="r" b="b"/>
              <a:pathLst>
                <a:path w="3109" h="3087" extrusionOk="0">
                  <a:moveTo>
                    <a:pt x="2959" y="1"/>
                  </a:moveTo>
                  <a:cubicBezTo>
                    <a:pt x="2892" y="1"/>
                    <a:pt x="2823" y="56"/>
                    <a:pt x="2823" y="122"/>
                  </a:cubicBezTo>
                  <a:cubicBezTo>
                    <a:pt x="2680" y="1550"/>
                    <a:pt x="1561" y="2669"/>
                    <a:pt x="132" y="2812"/>
                  </a:cubicBezTo>
                  <a:cubicBezTo>
                    <a:pt x="61" y="2824"/>
                    <a:pt x="1" y="2884"/>
                    <a:pt x="13" y="2967"/>
                  </a:cubicBezTo>
                  <a:cubicBezTo>
                    <a:pt x="13" y="3039"/>
                    <a:pt x="72" y="3086"/>
                    <a:pt x="144" y="3086"/>
                  </a:cubicBezTo>
                  <a:lnTo>
                    <a:pt x="168" y="3086"/>
                  </a:lnTo>
                  <a:cubicBezTo>
                    <a:pt x="1704" y="2931"/>
                    <a:pt x="2942" y="1717"/>
                    <a:pt x="3097" y="145"/>
                  </a:cubicBezTo>
                  <a:cubicBezTo>
                    <a:pt x="3109" y="74"/>
                    <a:pt x="3049" y="2"/>
                    <a:pt x="2978" y="2"/>
                  </a:cubicBezTo>
                  <a:cubicBezTo>
                    <a:pt x="2971" y="1"/>
                    <a:pt x="2965" y="1"/>
                    <a:pt x="29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14420;p88">
            <a:extLst>
              <a:ext uri="{FF2B5EF4-FFF2-40B4-BE49-F238E27FC236}">
                <a16:creationId xmlns:a16="http://schemas.microsoft.com/office/drawing/2014/main" id="{8B285A3C-3A38-8A10-E374-0C4DC8C0C0E3}"/>
              </a:ext>
            </a:extLst>
          </p:cNvPr>
          <p:cNvGrpSpPr/>
          <p:nvPr/>
        </p:nvGrpSpPr>
        <p:grpSpPr>
          <a:xfrm>
            <a:off x="5531691" y="5154960"/>
            <a:ext cx="476376" cy="577152"/>
            <a:chOff x="8036455" y="3807271"/>
            <a:chExt cx="292176" cy="353985"/>
          </a:xfrm>
          <a:solidFill>
            <a:srgbClr val="8E1438"/>
          </a:solidFill>
        </p:grpSpPr>
        <p:sp>
          <p:nvSpPr>
            <p:cNvPr id="962" name="Google Shape;14421;p88">
              <a:extLst>
                <a:ext uri="{FF2B5EF4-FFF2-40B4-BE49-F238E27FC236}">
                  <a16:creationId xmlns:a16="http://schemas.microsoft.com/office/drawing/2014/main" id="{31176D34-3F2D-626C-DBCF-05AD85A8160F}"/>
                </a:ext>
              </a:extLst>
            </p:cNvPr>
            <p:cNvSpPr/>
            <p:nvPr/>
          </p:nvSpPr>
          <p:spPr>
            <a:xfrm>
              <a:off x="8039479" y="3807271"/>
              <a:ext cx="289153" cy="330465"/>
            </a:xfrm>
            <a:custGeom>
              <a:avLst/>
              <a:gdLst/>
              <a:ahLst/>
              <a:cxnLst/>
              <a:rect l="l" t="t" r="r" b="b"/>
              <a:pathLst>
                <a:path w="9085" h="10383" extrusionOk="0">
                  <a:moveTo>
                    <a:pt x="6049" y="298"/>
                  </a:moveTo>
                  <a:lnTo>
                    <a:pt x="4489" y="1358"/>
                  </a:lnTo>
                  <a:lnTo>
                    <a:pt x="2917" y="298"/>
                  </a:lnTo>
                  <a:close/>
                  <a:moveTo>
                    <a:pt x="2465" y="406"/>
                  </a:moveTo>
                  <a:lnTo>
                    <a:pt x="4203" y="1620"/>
                  </a:lnTo>
                  <a:lnTo>
                    <a:pt x="3203" y="2632"/>
                  </a:lnTo>
                  <a:lnTo>
                    <a:pt x="2203" y="1037"/>
                  </a:lnTo>
                  <a:lnTo>
                    <a:pt x="2465" y="406"/>
                  </a:lnTo>
                  <a:close/>
                  <a:moveTo>
                    <a:pt x="6513" y="382"/>
                  </a:moveTo>
                  <a:lnTo>
                    <a:pt x="6763" y="1025"/>
                  </a:lnTo>
                  <a:lnTo>
                    <a:pt x="5763" y="2632"/>
                  </a:lnTo>
                  <a:lnTo>
                    <a:pt x="4739" y="1572"/>
                  </a:lnTo>
                  <a:lnTo>
                    <a:pt x="6513" y="382"/>
                  </a:lnTo>
                  <a:close/>
                  <a:moveTo>
                    <a:pt x="4501" y="1787"/>
                  </a:moveTo>
                  <a:lnTo>
                    <a:pt x="5334" y="2632"/>
                  </a:lnTo>
                  <a:lnTo>
                    <a:pt x="4941" y="3061"/>
                  </a:lnTo>
                  <a:lnTo>
                    <a:pt x="4036" y="3061"/>
                  </a:lnTo>
                  <a:lnTo>
                    <a:pt x="3667" y="2632"/>
                  </a:lnTo>
                  <a:lnTo>
                    <a:pt x="4501" y="1787"/>
                  </a:lnTo>
                  <a:close/>
                  <a:moveTo>
                    <a:pt x="2405" y="1"/>
                  </a:moveTo>
                  <a:lnTo>
                    <a:pt x="2382" y="13"/>
                  </a:lnTo>
                  <a:lnTo>
                    <a:pt x="2370" y="25"/>
                  </a:lnTo>
                  <a:lnTo>
                    <a:pt x="2358" y="48"/>
                  </a:lnTo>
                  <a:lnTo>
                    <a:pt x="2346" y="60"/>
                  </a:lnTo>
                  <a:lnTo>
                    <a:pt x="2346" y="72"/>
                  </a:lnTo>
                  <a:lnTo>
                    <a:pt x="1989" y="965"/>
                  </a:lnTo>
                  <a:lnTo>
                    <a:pt x="107" y="1739"/>
                  </a:lnTo>
                  <a:cubicBezTo>
                    <a:pt x="48" y="1775"/>
                    <a:pt x="0" y="1834"/>
                    <a:pt x="0" y="1894"/>
                  </a:cubicBezTo>
                  <a:lnTo>
                    <a:pt x="0" y="3620"/>
                  </a:lnTo>
                  <a:cubicBezTo>
                    <a:pt x="0" y="3704"/>
                    <a:pt x="84" y="3775"/>
                    <a:pt x="167" y="3775"/>
                  </a:cubicBezTo>
                  <a:cubicBezTo>
                    <a:pt x="262" y="3775"/>
                    <a:pt x="334" y="3704"/>
                    <a:pt x="334" y="3620"/>
                  </a:cubicBezTo>
                  <a:lnTo>
                    <a:pt x="334" y="1989"/>
                  </a:lnTo>
                  <a:lnTo>
                    <a:pt x="2084" y="1275"/>
                  </a:lnTo>
                  <a:lnTo>
                    <a:pt x="3144" y="2977"/>
                  </a:lnTo>
                  <a:cubicBezTo>
                    <a:pt x="3179" y="3025"/>
                    <a:pt x="3215" y="3049"/>
                    <a:pt x="3263" y="3049"/>
                  </a:cubicBezTo>
                  <a:lnTo>
                    <a:pt x="3370" y="3049"/>
                  </a:lnTo>
                  <a:lnTo>
                    <a:pt x="3382" y="3037"/>
                  </a:lnTo>
                  <a:lnTo>
                    <a:pt x="3513" y="2906"/>
                  </a:lnTo>
                  <a:lnTo>
                    <a:pt x="3870" y="3323"/>
                  </a:lnTo>
                  <a:lnTo>
                    <a:pt x="3429" y="5609"/>
                  </a:lnTo>
                  <a:cubicBezTo>
                    <a:pt x="3417" y="5704"/>
                    <a:pt x="3477" y="5787"/>
                    <a:pt x="3560" y="5799"/>
                  </a:cubicBezTo>
                  <a:lnTo>
                    <a:pt x="3679" y="5799"/>
                  </a:lnTo>
                  <a:cubicBezTo>
                    <a:pt x="3679" y="5799"/>
                    <a:pt x="3691" y="5799"/>
                    <a:pt x="3691" y="5787"/>
                  </a:cubicBezTo>
                  <a:lnTo>
                    <a:pt x="3691" y="5775"/>
                  </a:lnTo>
                  <a:lnTo>
                    <a:pt x="3691" y="5751"/>
                  </a:lnTo>
                  <a:lnTo>
                    <a:pt x="3691" y="5740"/>
                  </a:lnTo>
                  <a:lnTo>
                    <a:pt x="3691" y="5728"/>
                  </a:lnTo>
                  <a:lnTo>
                    <a:pt x="4120" y="3477"/>
                  </a:lnTo>
                  <a:lnTo>
                    <a:pt x="4918" y="3477"/>
                  </a:lnTo>
                  <a:lnTo>
                    <a:pt x="5906" y="8633"/>
                  </a:lnTo>
                  <a:lnTo>
                    <a:pt x="4513" y="9978"/>
                  </a:lnTo>
                  <a:lnTo>
                    <a:pt x="3108" y="8633"/>
                  </a:lnTo>
                  <a:lnTo>
                    <a:pt x="3572" y="6228"/>
                  </a:lnTo>
                  <a:lnTo>
                    <a:pt x="3572" y="6204"/>
                  </a:lnTo>
                  <a:cubicBezTo>
                    <a:pt x="3572" y="6132"/>
                    <a:pt x="3513" y="6049"/>
                    <a:pt x="3441" y="6037"/>
                  </a:cubicBezTo>
                  <a:cubicBezTo>
                    <a:pt x="3433" y="6036"/>
                    <a:pt x="3425" y="6036"/>
                    <a:pt x="3417" y="6036"/>
                  </a:cubicBezTo>
                  <a:cubicBezTo>
                    <a:pt x="3332" y="6036"/>
                    <a:pt x="3262" y="6092"/>
                    <a:pt x="3251" y="6168"/>
                  </a:cubicBezTo>
                  <a:lnTo>
                    <a:pt x="2751" y="8657"/>
                  </a:lnTo>
                  <a:cubicBezTo>
                    <a:pt x="2739" y="8716"/>
                    <a:pt x="2751" y="8764"/>
                    <a:pt x="2798" y="8811"/>
                  </a:cubicBezTo>
                  <a:lnTo>
                    <a:pt x="4382" y="10335"/>
                  </a:lnTo>
                  <a:cubicBezTo>
                    <a:pt x="4406" y="10371"/>
                    <a:pt x="4453" y="10383"/>
                    <a:pt x="4501" y="10383"/>
                  </a:cubicBezTo>
                  <a:cubicBezTo>
                    <a:pt x="4537" y="10383"/>
                    <a:pt x="4584" y="10371"/>
                    <a:pt x="4620" y="10335"/>
                  </a:cubicBezTo>
                  <a:lnTo>
                    <a:pt x="6192" y="8811"/>
                  </a:lnTo>
                  <a:cubicBezTo>
                    <a:pt x="6239" y="8764"/>
                    <a:pt x="6251" y="8716"/>
                    <a:pt x="6239" y="8657"/>
                  </a:cubicBezTo>
                  <a:lnTo>
                    <a:pt x="5215" y="3370"/>
                  </a:lnTo>
                  <a:lnTo>
                    <a:pt x="5572" y="2953"/>
                  </a:lnTo>
                  <a:lnTo>
                    <a:pt x="5703" y="3096"/>
                  </a:lnTo>
                  <a:lnTo>
                    <a:pt x="5715" y="3108"/>
                  </a:lnTo>
                  <a:lnTo>
                    <a:pt x="5822" y="3108"/>
                  </a:lnTo>
                  <a:cubicBezTo>
                    <a:pt x="5870" y="3108"/>
                    <a:pt x="5906" y="3073"/>
                    <a:pt x="5941" y="3037"/>
                  </a:cubicBezTo>
                  <a:lnTo>
                    <a:pt x="7001" y="1334"/>
                  </a:lnTo>
                  <a:lnTo>
                    <a:pt x="8751" y="2049"/>
                  </a:lnTo>
                  <a:lnTo>
                    <a:pt x="8751" y="8228"/>
                  </a:lnTo>
                  <a:cubicBezTo>
                    <a:pt x="8751" y="8311"/>
                    <a:pt x="8823" y="8395"/>
                    <a:pt x="8918" y="8395"/>
                  </a:cubicBezTo>
                  <a:cubicBezTo>
                    <a:pt x="9001" y="8395"/>
                    <a:pt x="9085" y="8311"/>
                    <a:pt x="9085" y="8228"/>
                  </a:cubicBezTo>
                  <a:lnTo>
                    <a:pt x="9085" y="1930"/>
                  </a:lnTo>
                  <a:cubicBezTo>
                    <a:pt x="9073" y="1810"/>
                    <a:pt x="9037" y="1751"/>
                    <a:pt x="8978" y="1739"/>
                  </a:cubicBezTo>
                  <a:lnTo>
                    <a:pt x="7108" y="965"/>
                  </a:lnTo>
                  <a:lnTo>
                    <a:pt x="6751" y="72"/>
                  </a:lnTo>
                  <a:lnTo>
                    <a:pt x="6751" y="60"/>
                  </a:lnTo>
                  <a:cubicBezTo>
                    <a:pt x="6751" y="60"/>
                    <a:pt x="6751" y="48"/>
                    <a:pt x="6727" y="48"/>
                  </a:cubicBezTo>
                  <a:lnTo>
                    <a:pt x="6715" y="25"/>
                  </a:lnTo>
                  <a:lnTo>
                    <a:pt x="6703" y="13"/>
                  </a:lnTo>
                  <a:lnTo>
                    <a:pt x="669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14422;p88">
              <a:extLst>
                <a:ext uri="{FF2B5EF4-FFF2-40B4-BE49-F238E27FC236}">
                  <a16:creationId xmlns:a16="http://schemas.microsoft.com/office/drawing/2014/main" id="{365DEE8E-DE34-BB63-1D6E-C677EAFCF8FD}"/>
                </a:ext>
              </a:extLst>
            </p:cNvPr>
            <p:cNvSpPr/>
            <p:nvPr/>
          </p:nvSpPr>
          <p:spPr>
            <a:xfrm>
              <a:off x="8036455" y="3934613"/>
              <a:ext cx="291795" cy="226644"/>
            </a:xfrm>
            <a:custGeom>
              <a:avLst/>
              <a:gdLst/>
              <a:ahLst/>
              <a:cxnLst/>
              <a:rect l="l" t="t" r="r" b="b"/>
              <a:pathLst>
                <a:path w="9168" h="7121" extrusionOk="0">
                  <a:moveTo>
                    <a:pt x="155" y="0"/>
                  </a:moveTo>
                  <a:cubicBezTo>
                    <a:pt x="71" y="0"/>
                    <a:pt x="0" y="72"/>
                    <a:pt x="0" y="167"/>
                  </a:cubicBezTo>
                  <a:lnTo>
                    <a:pt x="0" y="6953"/>
                  </a:lnTo>
                  <a:cubicBezTo>
                    <a:pt x="0" y="7037"/>
                    <a:pt x="71" y="7120"/>
                    <a:pt x="155" y="7120"/>
                  </a:cubicBezTo>
                  <a:lnTo>
                    <a:pt x="9001" y="7120"/>
                  </a:lnTo>
                  <a:cubicBezTo>
                    <a:pt x="9084" y="7120"/>
                    <a:pt x="9168" y="7037"/>
                    <a:pt x="9168" y="6953"/>
                  </a:cubicBezTo>
                  <a:lnTo>
                    <a:pt x="9168" y="4715"/>
                  </a:lnTo>
                  <a:cubicBezTo>
                    <a:pt x="9168" y="4632"/>
                    <a:pt x="9084" y="4560"/>
                    <a:pt x="9001" y="4560"/>
                  </a:cubicBezTo>
                  <a:cubicBezTo>
                    <a:pt x="8906" y="4560"/>
                    <a:pt x="8834" y="4632"/>
                    <a:pt x="8834" y="4715"/>
                  </a:cubicBezTo>
                  <a:lnTo>
                    <a:pt x="8834" y="6787"/>
                  </a:lnTo>
                  <a:lnTo>
                    <a:pt x="321" y="6787"/>
                  </a:lnTo>
                  <a:lnTo>
                    <a:pt x="321" y="167"/>
                  </a:lnTo>
                  <a:cubicBezTo>
                    <a:pt x="321"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14425;p88">
            <a:extLst>
              <a:ext uri="{FF2B5EF4-FFF2-40B4-BE49-F238E27FC236}">
                <a16:creationId xmlns:a16="http://schemas.microsoft.com/office/drawing/2014/main" id="{4FC8A801-FA76-0599-8DB2-7761BC87435C}"/>
              </a:ext>
            </a:extLst>
          </p:cNvPr>
          <p:cNvGrpSpPr/>
          <p:nvPr/>
        </p:nvGrpSpPr>
        <p:grpSpPr>
          <a:xfrm>
            <a:off x="376960" y="5157451"/>
            <a:ext cx="563505" cy="572016"/>
            <a:chOff x="4874902" y="3808799"/>
            <a:chExt cx="345615" cy="350835"/>
          </a:xfrm>
          <a:solidFill>
            <a:srgbClr val="8E1438"/>
          </a:solidFill>
        </p:grpSpPr>
        <p:sp>
          <p:nvSpPr>
            <p:cNvPr id="965" name="Google Shape;14426;p88">
              <a:extLst>
                <a:ext uri="{FF2B5EF4-FFF2-40B4-BE49-F238E27FC236}">
                  <a16:creationId xmlns:a16="http://schemas.microsoft.com/office/drawing/2014/main" id="{81C3BC82-C97E-37F0-967C-48FFFAC0ABDC}"/>
                </a:ext>
              </a:extLst>
            </p:cNvPr>
            <p:cNvSpPr/>
            <p:nvPr/>
          </p:nvSpPr>
          <p:spPr>
            <a:xfrm>
              <a:off x="4874902" y="3808799"/>
              <a:ext cx="345615" cy="350835"/>
            </a:xfrm>
            <a:custGeom>
              <a:avLst/>
              <a:gdLst/>
              <a:ahLst/>
              <a:cxnLst/>
              <a:rect l="l" t="t" r="r" b="b"/>
              <a:pathLst>
                <a:path w="10859" h="11023" extrusionOk="0">
                  <a:moveTo>
                    <a:pt x="6632" y="274"/>
                  </a:moveTo>
                  <a:cubicBezTo>
                    <a:pt x="6858" y="274"/>
                    <a:pt x="7037" y="453"/>
                    <a:pt x="7037" y="679"/>
                  </a:cubicBezTo>
                  <a:cubicBezTo>
                    <a:pt x="7037" y="905"/>
                    <a:pt x="6858" y="1084"/>
                    <a:pt x="6632" y="1084"/>
                  </a:cubicBezTo>
                  <a:lnTo>
                    <a:pt x="4906" y="1084"/>
                  </a:lnTo>
                  <a:cubicBezTo>
                    <a:pt x="4691" y="1084"/>
                    <a:pt x="4513" y="905"/>
                    <a:pt x="4513" y="679"/>
                  </a:cubicBezTo>
                  <a:cubicBezTo>
                    <a:pt x="4513" y="453"/>
                    <a:pt x="4691" y="274"/>
                    <a:pt x="4906" y="274"/>
                  </a:cubicBezTo>
                  <a:close/>
                  <a:moveTo>
                    <a:pt x="5965" y="1405"/>
                  </a:moveTo>
                  <a:lnTo>
                    <a:pt x="5965" y="1965"/>
                  </a:lnTo>
                  <a:lnTo>
                    <a:pt x="5572" y="1965"/>
                  </a:lnTo>
                  <a:lnTo>
                    <a:pt x="5572" y="1405"/>
                  </a:lnTo>
                  <a:close/>
                  <a:moveTo>
                    <a:pt x="5790" y="2285"/>
                  </a:moveTo>
                  <a:cubicBezTo>
                    <a:pt x="7012" y="2285"/>
                    <a:pt x="8209" y="2830"/>
                    <a:pt x="9037" y="3834"/>
                  </a:cubicBezTo>
                  <a:cubicBezTo>
                    <a:pt x="10513" y="5632"/>
                    <a:pt x="10228" y="8287"/>
                    <a:pt x="8430" y="9763"/>
                  </a:cubicBezTo>
                  <a:cubicBezTo>
                    <a:pt x="7647" y="10392"/>
                    <a:pt x="6705" y="10700"/>
                    <a:pt x="5771" y="10700"/>
                  </a:cubicBezTo>
                  <a:cubicBezTo>
                    <a:pt x="4545" y="10700"/>
                    <a:pt x="3331" y="10171"/>
                    <a:pt x="2500" y="9144"/>
                  </a:cubicBezTo>
                  <a:cubicBezTo>
                    <a:pt x="405" y="6573"/>
                    <a:pt x="2000" y="2715"/>
                    <a:pt x="5239" y="2322"/>
                  </a:cubicBezTo>
                  <a:cubicBezTo>
                    <a:pt x="5422" y="2297"/>
                    <a:pt x="5606" y="2285"/>
                    <a:pt x="5790" y="2285"/>
                  </a:cubicBezTo>
                  <a:close/>
                  <a:moveTo>
                    <a:pt x="4917" y="0"/>
                  </a:moveTo>
                  <a:cubicBezTo>
                    <a:pt x="4513" y="0"/>
                    <a:pt x="4203" y="322"/>
                    <a:pt x="4203" y="715"/>
                  </a:cubicBezTo>
                  <a:cubicBezTo>
                    <a:pt x="4203" y="1108"/>
                    <a:pt x="4525" y="1429"/>
                    <a:pt x="4917" y="1429"/>
                  </a:cubicBezTo>
                  <a:lnTo>
                    <a:pt x="5251" y="1429"/>
                  </a:lnTo>
                  <a:lnTo>
                    <a:pt x="5251" y="1989"/>
                  </a:lnTo>
                  <a:cubicBezTo>
                    <a:pt x="1727" y="2393"/>
                    <a:pt x="0" y="6573"/>
                    <a:pt x="2262" y="9359"/>
                  </a:cubicBezTo>
                  <a:cubicBezTo>
                    <a:pt x="3161" y="10454"/>
                    <a:pt x="4471" y="11023"/>
                    <a:pt x="5790" y="11023"/>
                  </a:cubicBezTo>
                  <a:cubicBezTo>
                    <a:pt x="6795" y="11023"/>
                    <a:pt x="7805" y="10693"/>
                    <a:pt x="8644" y="10013"/>
                  </a:cubicBezTo>
                  <a:cubicBezTo>
                    <a:pt x="10585" y="8430"/>
                    <a:pt x="10859" y="5561"/>
                    <a:pt x="9287" y="3632"/>
                  </a:cubicBezTo>
                  <a:cubicBezTo>
                    <a:pt x="8513" y="2679"/>
                    <a:pt x="7430" y="2120"/>
                    <a:pt x="6299" y="1989"/>
                  </a:cubicBezTo>
                  <a:lnTo>
                    <a:pt x="6299" y="1429"/>
                  </a:lnTo>
                  <a:lnTo>
                    <a:pt x="6644" y="1429"/>
                  </a:lnTo>
                  <a:cubicBezTo>
                    <a:pt x="7037" y="1429"/>
                    <a:pt x="7358" y="1096"/>
                    <a:pt x="7358" y="715"/>
                  </a:cubicBezTo>
                  <a:cubicBezTo>
                    <a:pt x="7358" y="310"/>
                    <a:pt x="7025" y="0"/>
                    <a:pt x="6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14427;p88">
              <a:extLst>
                <a:ext uri="{FF2B5EF4-FFF2-40B4-BE49-F238E27FC236}">
                  <a16:creationId xmlns:a16="http://schemas.microsoft.com/office/drawing/2014/main" id="{A447A10A-3097-0F76-B8CE-058A3FCDE062}"/>
                </a:ext>
              </a:extLst>
            </p:cNvPr>
            <p:cNvSpPr/>
            <p:nvPr/>
          </p:nvSpPr>
          <p:spPr>
            <a:xfrm>
              <a:off x="4939321" y="4009630"/>
              <a:ext cx="145929" cy="123618"/>
            </a:xfrm>
            <a:custGeom>
              <a:avLst/>
              <a:gdLst/>
              <a:ahLst/>
              <a:cxnLst/>
              <a:rect l="l" t="t" r="r" b="b"/>
              <a:pathLst>
                <a:path w="4585" h="3884" extrusionOk="0">
                  <a:moveTo>
                    <a:pt x="203" y="1"/>
                  </a:moveTo>
                  <a:cubicBezTo>
                    <a:pt x="119" y="1"/>
                    <a:pt x="48" y="72"/>
                    <a:pt x="48" y="155"/>
                  </a:cubicBezTo>
                  <a:cubicBezTo>
                    <a:pt x="48" y="203"/>
                    <a:pt x="0" y="965"/>
                    <a:pt x="429" y="1810"/>
                  </a:cubicBezTo>
                  <a:cubicBezTo>
                    <a:pt x="691" y="2334"/>
                    <a:pt x="1072" y="2799"/>
                    <a:pt x="1548" y="3156"/>
                  </a:cubicBezTo>
                  <a:cubicBezTo>
                    <a:pt x="2212" y="3644"/>
                    <a:pt x="2997" y="3883"/>
                    <a:pt x="3771" y="3883"/>
                  </a:cubicBezTo>
                  <a:cubicBezTo>
                    <a:pt x="3996" y="3883"/>
                    <a:pt x="4221" y="3863"/>
                    <a:pt x="4441" y="3823"/>
                  </a:cubicBezTo>
                  <a:cubicBezTo>
                    <a:pt x="4525" y="3811"/>
                    <a:pt x="4584" y="3715"/>
                    <a:pt x="4572" y="3632"/>
                  </a:cubicBezTo>
                  <a:cubicBezTo>
                    <a:pt x="4540" y="3545"/>
                    <a:pt x="4477" y="3488"/>
                    <a:pt x="4394" y="3488"/>
                  </a:cubicBezTo>
                  <a:cubicBezTo>
                    <a:pt x="4386" y="3488"/>
                    <a:pt x="4378" y="3488"/>
                    <a:pt x="4370" y="3489"/>
                  </a:cubicBezTo>
                  <a:cubicBezTo>
                    <a:pt x="4161" y="3528"/>
                    <a:pt x="3950" y="3547"/>
                    <a:pt x="3739" y="3547"/>
                  </a:cubicBezTo>
                  <a:cubicBezTo>
                    <a:pt x="3035" y="3547"/>
                    <a:pt x="2334" y="3331"/>
                    <a:pt x="1739" y="2882"/>
                  </a:cubicBezTo>
                  <a:cubicBezTo>
                    <a:pt x="286" y="1810"/>
                    <a:pt x="369" y="155"/>
                    <a:pt x="369" y="155"/>
                  </a:cubicBezTo>
                  <a:cubicBezTo>
                    <a:pt x="369" y="72"/>
                    <a:pt x="298"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14428;p88">
              <a:extLst>
                <a:ext uri="{FF2B5EF4-FFF2-40B4-BE49-F238E27FC236}">
                  <a16:creationId xmlns:a16="http://schemas.microsoft.com/office/drawing/2014/main" id="{E3814C94-9055-50EC-E10A-81370AD5C9C3}"/>
                </a:ext>
              </a:extLst>
            </p:cNvPr>
            <p:cNvSpPr/>
            <p:nvPr/>
          </p:nvSpPr>
          <p:spPr>
            <a:xfrm>
              <a:off x="4942344" y="3897629"/>
              <a:ext cx="205033" cy="101816"/>
            </a:xfrm>
            <a:custGeom>
              <a:avLst/>
              <a:gdLst/>
              <a:ahLst/>
              <a:cxnLst/>
              <a:rect l="l" t="t" r="r" b="b"/>
              <a:pathLst>
                <a:path w="6442" h="3199" extrusionOk="0">
                  <a:moveTo>
                    <a:pt x="3666" y="0"/>
                  </a:moveTo>
                  <a:cubicBezTo>
                    <a:pt x="1972" y="0"/>
                    <a:pt x="363" y="1175"/>
                    <a:pt x="24" y="3008"/>
                  </a:cubicBezTo>
                  <a:cubicBezTo>
                    <a:pt x="0" y="3115"/>
                    <a:pt x="72" y="3198"/>
                    <a:pt x="179" y="3198"/>
                  </a:cubicBezTo>
                  <a:cubicBezTo>
                    <a:pt x="251" y="3198"/>
                    <a:pt x="322" y="3139"/>
                    <a:pt x="334" y="3067"/>
                  </a:cubicBezTo>
                  <a:cubicBezTo>
                    <a:pt x="656" y="1384"/>
                    <a:pt x="2127" y="318"/>
                    <a:pt x="3670" y="318"/>
                  </a:cubicBezTo>
                  <a:cubicBezTo>
                    <a:pt x="4353" y="318"/>
                    <a:pt x="5050" y="527"/>
                    <a:pt x="5668" y="984"/>
                  </a:cubicBezTo>
                  <a:cubicBezTo>
                    <a:pt x="5846" y="1115"/>
                    <a:pt x="5989" y="1257"/>
                    <a:pt x="6144" y="1412"/>
                  </a:cubicBezTo>
                  <a:cubicBezTo>
                    <a:pt x="6180" y="1448"/>
                    <a:pt x="6228" y="1471"/>
                    <a:pt x="6274" y="1471"/>
                  </a:cubicBezTo>
                  <a:cubicBezTo>
                    <a:pt x="6305" y="1471"/>
                    <a:pt x="6334" y="1460"/>
                    <a:pt x="6358" y="1436"/>
                  </a:cubicBezTo>
                  <a:cubicBezTo>
                    <a:pt x="6430" y="1377"/>
                    <a:pt x="6442" y="1269"/>
                    <a:pt x="6382" y="1210"/>
                  </a:cubicBezTo>
                  <a:cubicBezTo>
                    <a:pt x="6216" y="1031"/>
                    <a:pt x="6049" y="876"/>
                    <a:pt x="5858" y="734"/>
                  </a:cubicBezTo>
                  <a:cubicBezTo>
                    <a:pt x="5179" y="230"/>
                    <a:pt x="4414" y="0"/>
                    <a:pt x="3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14429;p88">
              <a:extLst>
                <a:ext uri="{FF2B5EF4-FFF2-40B4-BE49-F238E27FC236}">
                  <a16:creationId xmlns:a16="http://schemas.microsoft.com/office/drawing/2014/main" id="{817B6171-D904-593E-3FE1-8C6732A7758F}"/>
                </a:ext>
              </a:extLst>
            </p:cNvPr>
            <p:cNvSpPr/>
            <p:nvPr/>
          </p:nvSpPr>
          <p:spPr>
            <a:xfrm>
              <a:off x="5092729" y="3950240"/>
              <a:ext cx="84597" cy="175465"/>
            </a:xfrm>
            <a:custGeom>
              <a:avLst/>
              <a:gdLst/>
              <a:ahLst/>
              <a:cxnLst/>
              <a:rect l="l" t="t" r="r" b="b"/>
              <a:pathLst>
                <a:path w="2658" h="5513" extrusionOk="0">
                  <a:moveTo>
                    <a:pt x="1939" y="0"/>
                  </a:moveTo>
                  <a:cubicBezTo>
                    <a:pt x="1907" y="0"/>
                    <a:pt x="1875" y="11"/>
                    <a:pt x="1848" y="33"/>
                  </a:cubicBezTo>
                  <a:cubicBezTo>
                    <a:pt x="1776" y="81"/>
                    <a:pt x="1741" y="176"/>
                    <a:pt x="1800" y="259"/>
                  </a:cubicBezTo>
                  <a:cubicBezTo>
                    <a:pt x="2145" y="795"/>
                    <a:pt x="2324" y="1414"/>
                    <a:pt x="2324" y="2057"/>
                  </a:cubicBezTo>
                  <a:cubicBezTo>
                    <a:pt x="2324" y="3486"/>
                    <a:pt x="1431" y="4724"/>
                    <a:pt x="169" y="5200"/>
                  </a:cubicBezTo>
                  <a:cubicBezTo>
                    <a:pt x="1" y="5263"/>
                    <a:pt x="55" y="5512"/>
                    <a:pt x="218" y="5512"/>
                  </a:cubicBezTo>
                  <a:cubicBezTo>
                    <a:pt x="239" y="5512"/>
                    <a:pt x="263" y="5508"/>
                    <a:pt x="288" y="5498"/>
                  </a:cubicBezTo>
                  <a:cubicBezTo>
                    <a:pt x="1669" y="4962"/>
                    <a:pt x="2657" y="3605"/>
                    <a:pt x="2657" y="2045"/>
                  </a:cubicBezTo>
                  <a:cubicBezTo>
                    <a:pt x="2622" y="1343"/>
                    <a:pt x="2431" y="676"/>
                    <a:pt x="2074" y="81"/>
                  </a:cubicBezTo>
                  <a:cubicBezTo>
                    <a:pt x="2044" y="29"/>
                    <a:pt x="1992" y="0"/>
                    <a:pt x="19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14430;p88">
              <a:extLst>
                <a:ext uri="{FF2B5EF4-FFF2-40B4-BE49-F238E27FC236}">
                  <a16:creationId xmlns:a16="http://schemas.microsoft.com/office/drawing/2014/main" id="{EE1CC3F9-4CC3-FE79-4D92-85FE8047008C}"/>
                </a:ext>
              </a:extLst>
            </p:cNvPr>
            <p:cNvSpPr/>
            <p:nvPr/>
          </p:nvSpPr>
          <p:spPr>
            <a:xfrm>
              <a:off x="5004886" y="3993717"/>
              <a:ext cx="81478" cy="55348"/>
            </a:xfrm>
            <a:custGeom>
              <a:avLst/>
              <a:gdLst/>
              <a:ahLst/>
              <a:cxnLst/>
              <a:rect l="l" t="t" r="r" b="b"/>
              <a:pathLst>
                <a:path w="2560" h="1739" extrusionOk="0">
                  <a:moveTo>
                    <a:pt x="1691" y="334"/>
                  </a:moveTo>
                  <a:cubicBezTo>
                    <a:pt x="1976" y="334"/>
                    <a:pt x="2143" y="655"/>
                    <a:pt x="1976" y="882"/>
                  </a:cubicBezTo>
                  <a:cubicBezTo>
                    <a:pt x="1913" y="974"/>
                    <a:pt x="1806" y="1024"/>
                    <a:pt x="1698" y="1024"/>
                  </a:cubicBezTo>
                  <a:cubicBezTo>
                    <a:pt x="1625" y="1024"/>
                    <a:pt x="1551" y="1001"/>
                    <a:pt x="1488" y="953"/>
                  </a:cubicBezTo>
                  <a:cubicBezTo>
                    <a:pt x="1214" y="763"/>
                    <a:pt x="1369" y="334"/>
                    <a:pt x="1691" y="334"/>
                  </a:cubicBezTo>
                  <a:close/>
                  <a:moveTo>
                    <a:pt x="1691" y="1"/>
                  </a:moveTo>
                  <a:cubicBezTo>
                    <a:pt x="1584" y="1"/>
                    <a:pt x="1334" y="36"/>
                    <a:pt x="1155" y="274"/>
                  </a:cubicBezTo>
                  <a:cubicBezTo>
                    <a:pt x="1024" y="453"/>
                    <a:pt x="988" y="655"/>
                    <a:pt x="1048" y="846"/>
                  </a:cubicBezTo>
                  <a:lnTo>
                    <a:pt x="131" y="1441"/>
                  </a:lnTo>
                  <a:cubicBezTo>
                    <a:pt x="0" y="1536"/>
                    <a:pt x="60" y="1739"/>
                    <a:pt x="214" y="1739"/>
                  </a:cubicBezTo>
                  <a:cubicBezTo>
                    <a:pt x="310" y="1739"/>
                    <a:pt x="262" y="1727"/>
                    <a:pt x="1214" y="1132"/>
                  </a:cubicBezTo>
                  <a:cubicBezTo>
                    <a:pt x="1346" y="1279"/>
                    <a:pt x="1520" y="1349"/>
                    <a:pt x="1692" y="1349"/>
                  </a:cubicBezTo>
                  <a:cubicBezTo>
                    <a:pt x="1896" y="1349"/>
                    <a:pt x="2098" y="1252"/>
                    <a:pt x="2226" y="1072"/>
                  </a:cubicBezTo>
                  <a:cubicBezTo>
                    <a:pt x="2560" y="632"/>
                    <a:pt x="2238" y="1"/>
                    <a:pt x="1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14431;p88">
              <a:extLst>
                <a:ext uri="{FF2B5EF4-FFF2-40B4-BE49-F238E27FC236}">
                  <a16:creationId xmlns:a16="http://schemas.microsoft.com/office/drawing/2014/main" id="{D33F08FD-0A9A-3BAD-5FCE-D03BA5465D97}"/>
                </a:ext>
              </a:extLst>
            </p:cNvPr>
            <p:cNvSpPr/>
            <p:nvPr/>
          </p:nvSpPr>
          <p:spPr>
            <a:xfrm>
              <a:off x="5053391" y="3915262"/>
              <a:ext cx="10630" cy="29982"/>
            </a:xfrm>
            <a:custGeom>
              <a:avLst/>
              <a:gdLst/>
              <a:ahLst/>
              <a:cxnLst/>
              <a:rect l="l" t="t" r="r" b="b"/>
              <a:pathLst>
                <a:path w="334" h="942" extrusionOk="0">
                  <a:moveTo>
                    <a:pt x="167" y="1"/>
                  </a:moveTo>
                  <a:cubicBezTo>
                    <a:pt x="83" y="1"/>
                    <a:pt x="0" y="72"/>
                    <a:pt x="0" y="168"/>
                  </a:cubicBezTo>
                  <a:lnTo>
                    <a:pt x="0" y="775"/>
                  </a:lnTo>
                  <a:cubicBezTo>
                    <a:pt x="0" y="858"/>
                    <a:pt x="83" y="942"/>
                    <a:pt x="167" y="942"/>
                  </a:cubicBezTo>
                  <a:cubicBezTo>
                    <a:pt x="262" y="942"/>
                    <a:pt x="333" y="858"/>
                    <a:pt x="333" y="775"/>
                  </a:cubicBezTo>
                  <a:lnTo>
                    <a:pt x="333" y="168"/>
                  </a:lnTo>
                  <a:cubicBezTo>
                    <a:pt x="333"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14432;p88">
              <a:extLst>
                <a:ext uri="{FF2B5EF4-FFF2-40B4-BE49-F238E27FC236}">
                  <a16:creationId xmlns:a16="http://schemas.microsoft.com/office/drawing/2014/main" id="{FF16737C-5AD2-37E3-D9E3-DCBE7DD6C07B}"/>
                </a:ext>
              </a:extLst>
            </p:cNvPr>
            <p:cNvSpPr/>
            <p:nvPr/>
          </p:nvSpPr>
          <p:spPr>
            <a:xfrm>
              <a:off x="5005236" y="3928216"/>
              <a:ext cx="21261" cy="26894"/>
            </a:xfrm>
            <a:custGeom>
              <a:avLst/>
              <a:gdLst/>
              <a:ahLst/>
              <a:cxnLst/>
              <a:rect l="l" t="t" r="r" b="b"/>
              <a:pathLst>
                <a:path w="668" h="845" extrusionOk="0">
                  <a:moveTo>
                    <a:pt x="183" y="1"/>
                  </a:moveTo>
                  <a:cubicBezTo>
                    <a:pt x="156" y="1"/>
                    <a:pt x="130" y="8"/>
                    <a:pt x="108" y="23"/>
                  </a:cubicBezTo>
                  <a:cubicBezTo>
                    <a:pt x="25" y="70"/>
                    <a:pt x="1" y="177"/>
                    <a:pt x="49" y="249"/>
                  </a:cubicBezTo>
                  <a:lnTo>
                    <a:pt x="346" y="773"/>
                  </a:lnTo>
                  <a:cubicBezTo>
                    <a:pt x="382" y="808"/>
                    <a:pt x="430" y="844"/>
                    <a:pt x="489" y="844"/>
                  </a:cubicBezTo>
                  <a:cubicBezTo>
                    <a:pt x="525" y="844"/>
                    <a:pt x="549" y="844"/>
                    <a:pt x="561" y="832"/>
                  </a:cubicBezTo>
                  <a:cubicBezTo>
                    <a:pt x="644" y="785"/>
                    <a:pt x="668" y="677"/>
                    <a:pt x="620" y="606"/>
                  </a:cubicBezTo>
                  <a:lnTo>
                    <a:pt x="322" y="82"/>
                  </a:lnTo>
                  <a:cubicBezTo>
                    <a:pt x="298" y="33"/>
                    <a:pt x="240"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14433;p88">
              <a:extLst>
                <a:ext uri="{FF2B5EF4-FFF2-40B4-BE49-F238E27FC236}">
                  <a16:creationId xmlns:a16="http://schemas.microsoft.com/office/drawing/2014/main" id="{61136AD3-FD46-477D-2556-579FBC8EB44C}"/>
                </a:ext>
              </a:extLst>
            </p:cNvPr>
            <p:cNvSpPr/>
            <p:nvPr/>
          </p:nvSpPr>
          <p:spPr>
            <a:xfrm>
              <a:off x="4970766" y="3962876"/>
              <a:ext cx="28454" cy="19510"/>
            </a:xfrm>
            <a:custGeom>
              <a:avLst/>
              <a:gdLst/>
              <a:ahLst/>
              <a:cxnLst/>
              <a:rect l="l" t="t" r="r" b="b"/>
              <a:pathLst>
                <a:path w="894" h="613" extrusionOk="0">
                  <a:moveTo>
                    <a:pt x="189" y="1"/>
                  </a:moveTo>
                  <a:cubicBezTo>
                    <a:pt x="130" y="1"/>
                    <a:pt x="69" y="27"/>
                    <a:pt x="36" y="77"/>
                  </a:cubicBezTo>
                  <a:cubicBezTo>
                    <a:pt x="0" y="160"/>
                    <a:pt x="24" y="255"/>
                    <a:pt x="96" y="303"/>
                  </a:cubicBezTo>
                  <a:lnTo>
                    <a:pt x="620" y="600"/>
                  </a:lnTo>
                  <a:cubicBezTo>
                    <a:pt x="655" y="612"/>
                    <a:pt x="679" y="612"/>
                    <a:pt x="691" y="612"/>
                  </a:cubicBezTo>
                  <a:cubicBezTo>
                    <a:pt x="751" y="612"/>
                    <a:pt x="798" y="589"/>
                    <a:pt x="834" y="541"/>
                  </a:cubicBezTo>
                  <a:cubicBezTo>
                    <a:pt x="893" y="470"/>
                    <a:pt x="858" y="362"/>
                    <a:pt x="786" y="315"/>
                  </a:cubicBezTo>
                  <a:lnTo>
                    <a:pt x="262" y="17"/>
                  </a:lnTo>
                  <a:cubicBezTo>
                    <a:pt x="240" y="6"/>
                    <a:pt x="215"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14434;p88">
              <a:extLst>
                <a:ext uri="{FF2B5EF4-FFF2-40B4-BE49-F238E27FC236}">
                  <a16:creationId xmlns:a16="http://schemas.microsoft.com/office/drawing/2014/main" id="{DCB15A22-0FBF-0EED-1A50-2AF0212A853E}"/>
                </a:ext>
              </a:extLst>
            </p:cNvPr>
            <p:cNvSpPr/>
            <p:nvPr/>
          </p:nvSpPr>
          <p:spPr>
            <a:xfrm>
              <a:off x="4958258" y="4010012"/>
              <a:ext cx="29982" cy="10248"/>
            </a:xfrm>
            <a:custGeom>
              <a:avLst/>
              <a:gdLst/>
              <a:ahLst/>
              <a:cxnLst/>
              <a:rect l="l" t="t" r="r" b="b"/>
              <a:pathLst>
                <a:path w="942" h="322" extrusionOk="0">
                  <a:moveTo>
                    <a:pt x="167" y="1"/>
                  </a:moveTo>
                  <a:cubicBezTo>
                    <a:pt x="72" y="1"/>
                    <a:pt x="1" y="72"/>
                    <a:pt x="1" y="167"/>
                  </a:cubicBezTo>
                  <a:cubicBezTo>
                    <a:pt x="1" y="251"/>
                    <a:pt x="72" y="322"/>
                    <a:pt x="167" y="322"/>
                  </a:cubicBezTo>
                  <a:lnTo>
                    <a:pt x="774" y="322"/>
                  </a:lnTo>
                  <a:cubicBezTo>
                    <a:pt x="870" y="322"/>
                    <a:pt x="941" y="251"/>
                    <a:pt x="941" y="167"/>
                  </a:cubicBezTo>
                  <a:cubicBezTo>
                    <a:pt x="941" y="72"/>
                    <a:pt x="870" y="1"/>
                    <a:pt x="7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14435;p88">
              <a:extLst>
                <a:ext uri="{FF2B5EF4-FFF2-40B4-BE49-F238E27FC236}">
                  <a16:creationId xmlns:a16="http://schemas.microsoft.com/office/drawing/2014/main" id="{CFBC35A5-1EDA-90AA-9FB6-80CD20ED41CE}"/>
                </a:ext>
              </a:extLst>
            </p:cNvPr>
            <p:cNvSpPr/>
            <p:nvPr/>
          </p:nvSpPr>
          <p:spPr>
            <a:xfrm>
              <a:off x="4969239" y="4047601"/>
              <a:ext cx="30363" cy="20051"/>
            </a:xfrm>
            <a:custGeom>
              <a:avLst/>
              <a:gdLst/>
              <a:ahLst/>
              <a:cxnLst/>
              <a:rect l="l" t="t" r="r" b="b"/>
              <a:pathLst>
                <a:path w="954" h="630" extrusionOk="0">
                  <a:moveTo>
                    <a:pt x="754" y="0"/>
                  </a:moveTo>
                  <a:cubicBezTo>
                    <a:pt x="728" y="0"/>
                    <a:pt x="702" y="7"/>
                    <a:pt x="679" y="22"/>
                  </a:cubicBezTo>
                  <a:lnTo>
                    <a:pt x="156" y="320"/>
                  </a:lnTo>
                  <a:cubicBezTo>
                    <a:pt x="1" y="415"/>
                    <a:pt x="60" y="629"/>
                    <a:pt x="239" y="629"/>
                  </a:cubicBezTo>
                  <a:cubicBezTo>
                    <a:pt x="310" y="629"/>
                    <a:pt x="310" y="605"/>
                    <a:pt x="846" y="308"/>
                  </a:cubicBezTo>
                  <a:cubicBezTo>
                    <a:pt x="918" y="260"/>
                    <a:pt x="953" y="153"/>
                    <a:pt x="906" y="82"/>
                  </a:cubicBezTo>
                  <a:cubicBezTo>
                    <a:pt x="873" y="33"/>
                    <a:pt x="812" y="0"/>
                    <a:pt x="7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14436;p88">
              <a:extLst>
                <a:ext uri="{FF2B5EF4-FFF2-40B4-BE49-F238E27FC236}">
                  <a16:creationId xmlns:a16="http://schemas.microsoft.com/office/drawing/2014/main" id="{4BD41371-2CEE-302E-4419-5F0F4804D049}"/>
                </a:ext>
              </a:extLst>
            </p:cNvPr>
            <p:cNvSpPr/>
            <p:nvPr/>
          </p:nvSpPr>
          <p:spPr>
            <a:xfrm>
              <a:off x="5005236" y="4075641"/>
              <a:ext cx="21261" cy="26862"/>
            </a:xfrm>
            <a:custGeom>
              <a:avLst/>
              <a:gdLst/>
              <a:ahLst/>
              <a:cxnLst/>
              <a:rect l="l" t="t" r="r" b="b"/>
              <a:pathLst>
                <a:path w="668" h="844" extrusionOk="0">
                  <a:moveTo>
                    <a:pt x="491" y="0"/>
                  </a:moveTo>
                  <a:cubicBezTo>
                    <a:pt x="440" y="0"/>
                    <a:pt x="391" y="33"/>
                    <a:pt x="358" y="82"/>
                  </a:cubicBezTo>
                  <a:lnTo>
                    <a:pt x="60" y="606"/>
                  </a:lnTo>
                  <a:cubicBezTo>
                    <a:pt x="1" y="701"/>
                    <a:pt x="72" y="844"/>
                    <a:pt x="191" y="844"/>
                  </a:cubicBezTo>
                  <a:cubicBezTo>
                    <a:pt x="251" y="844"/>
                    <a:pt x="299" y="808"/>
                    <a:pt x="322" y="760"/>
                  </a:cubicBezTo>
                  <a:lnTo>
                    <a:pt x="620" y="248"/>
                  </a:lnTo>
                  <a:cubicBezTo>
                    <a:pt x="668" y="165"/>
                    <a:pt x="644" y="70"/>
                    <a:pt x="561" y="22"/>
                  </a:cubicBezTo>
                  <a:cubicBezTo>
                    <a:pt x="538" y="7"/>
                    <a:pt x="514" y="0"/>
                    <a:pt x="4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14437;p88">
              <a:extLst>
                <a:ext uri="{FF2B5EF4-FFF2-40B4-BE49-F238E27FC236}">
                  <a16:creationId xmlns:a16="http://schemas.microsoft.com/office/drawing/2014/main" id="{F1E1BF08-E96E-8018-7768-DCB15111D516}"/>
                </a:ext>
              </a:extLst>
            </p:cNvPr>
            <p:cNvSpPr/>
            <p:nvPr/>
          </p:nvSpPr>
          <p:spPr>
            <a:xfrm>
              <a:off x="5053391" y="4085794"/>
              <a:ext cx="10630" cy="29982"/>
            </a:xfrm>
            <a:custGeom>
              <a:avLst/>
              <a:gdLst/>
              <a:ahLst/>
              <a:cxnLst/>
              <a:rect l="l" t="t" r="r" b="b"/>
              <a:pathLst>
                <a:path w="334" h="942" extrusionOk="0">
                  <a:moveTo>
                    <a:pt x="167" y="1"/>
                  </a:moveTo>
                  <a:cubicBezTo>
                    <a:pt x="83" y="1"/>
                    <a:pt x="0" y="72"/>
                    <a:pt x="0" y="167"/>
                  </a:cubicBezTo>
                  <a:lnTo>
                    <a:pt x="0" y="775"/>
                  </a:lnTo>
                  <a:cubicBezTo>
                    <a:pt x="0" y="858"/>
                    <a:pt x="83" y="941"/>
                    <a:pt x="167" y="941"/>
                  </a:cubicBezTo>
                  <a:cubicBezTo>
                    <a:pt x="250" y="941"/>
                    <a:pt x="333" y="858"/>
                    <a:pt x="333" y="775"/>
                  </a:cubicBezTo>
                  <a:lnTo>
                    <a:pt x="333" y="167"/>
                  </a:lnTo>
                  <a:cubicBezTo>
                    <a:pt x="333"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14438;p88">
              <a:extLst>
                <a:ext uri="{FF2B5EF4-FFF2-40B4-BE49-F238E27FC236}">
                  <a16:creationId xmlns:a16="http://schemas.microsoft.com/office/drawing/2014/main" id="{007BC150-CACA-A3FA-4221-9D691AD7963D}"/>
                </a:ext>
              </a:extLst>
            </p:cNvPr>
            <p:cNvSpPr/>
            <p:nvPr/>
          </p:nvSpPr>
          <p:spPr>
            <a:xfrm>
              <a:off x="5090501" y="4075641"/>
              <a:ext cx="21261" cy="26894"/>
            </a:xfrm>
            <a:custGeom>
              <a:avLst/>
              <a:gdLst/>
              <a:ahLst/>
              <a:cxnLst/>
              <a:rect l="l" t="t" r="r" b="b"/>
              <a:pathLst>
                <a:path w="668" h="845" extrusionOk="0">
                  <a:moveTo>
                    <a:pt x="182" y="0"/>
                  </a:moveTo>
                  <a:cubicBezTo>
                    <a:pt x="156" y="0"/>
                    <a:pt x="130" y="7"/>
                    <a:pt x="108" y="22"/>
                  </a:cubicBezTo>
                  <a:cubicBezTo>
                    <a:pt x="25" y="70"/>
                    <a:pt x="1" y="165"/>
                    <a:pt x="48" y="248"/>
                  </a:cubicBezTo>
                  <a:lnTo>
                    <a:pt x="346" y="760"/>
                  </a:lnTo>
                  <a:cubicBezTo>
                    <a:pt x="370" y="815"/>
                    <a:pt x="424" y="844"/>
                    <a:pt x="479" y="844"/>
                  </a:cubicBezTo>
                  <a:cubicBezTo>
                    <a:pt x="507" y="844"/>
                    <a:pt x="536" y="836"/>
                    <a:pt x="560" y="820"/>
                  </a:cubicBezTo>
                  <a:cubicBezTo>
                    <a:pt x="644" y="784"/>
                    <a:pt x="668" y="677"/>
                    <a:pt x="620" y="606"/>
                  </a:cubicBezTo>
                  <a:lnTo>
                    <a:pt x="322" y="82"/>
                  </a:lnTo>
                  <a:cubicBezTo>
                    <a:pt x="298" y="33"/>
                    <a:pt x="240"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14439;p88">
              <a:extLst>
                <a:ext uri="{FF2B5EF4-FFF2-40B4-BE49-F238E27FC236}">
                  <a16:creationId xmlns:a16="http://schemas.microsoft.com/office/drawing/2014/main" id="{97746C12-1378-BF61-263A-315B57A9B958}"/>
                </a:ext>
              </a:extLst>
            </p:cNvPr>
            <p:cNvSpPr/>
            <p:nvPr/>
          </p:nvSpPr>
          <p:spPr>
            <a:xfrm>
              <a:off x="5117809" y="4048142"/>
              <a:ext cx="28454" cy="19510"/>
            </a:xfrm>
            <a:custGeom>
              <a:avLst/>
              <a:gdLst/>
              <a:ahLst/>
              <a:cxnLst/>
              <a:rect l="l" t="t" r="r" b="b"/>
              <a:pathLst>
                <a:path w="894" h="613" extrusionOk="0">
                  <a:moveTo>
                    <a:pt x="195" y="1"/>
                  </a:moveTo>
                  <a:cubicBezTo>
                    <a:pt x="136" y="1"/>
                    <a:pt x="81" y="27"/>
                    <a:pt x="48" y="77"/>
                  </a:cubicBezTo>
                  <a:cubicBezTo>
                    <a:pt x="0" y="160"/>
                    <a:pt x="36" y="243"/>
                    <a:pt x="107" y="291"/>
                  </a:cubicBezTo>
                  <a:cubicBezTo>
                    <a:pt x="643" y="588"/>
                    <a:pt x="631" y="612"/>
                    <a:pt x="714" y="612"/>
                  </a:cubicBezTo>
                  <a:cubicBezTo>
                    <a:pt x="774" y="612"/>
                    <a:pt x="822" y="588"/>
                    <a:pt x="845" y="541"/>
                  </a:cubicBezTo>
                  <a:cubicBezTo>
                    <a:pt x="893" y="469"/>
                    <a:pt x="869" y="362"/>
                    <a:pt x="786" y="315"/>
                  </a:cubicBezTo>
                  <a:lnTo>
                    <a:pt x="274" y="17"/>
                  </a:lnTo>
                  <a:cubicBezTo>
                    <a:pt x="248" y="6"/>
                    <a:pt x="221"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14440;p88">
              <a:extLst>
                <a:ext uri="{FF2B5EF4-FFF2-40B4-BE49-F238E27FC236}">
                  <a16:creationId xmlns:a16="http://schemas.microsoft.com/office/drawing/2014/main" id="{8CF5A71D-9402-6713-1DC3-2F1F1DF0A41B}"/>
                </a:ext>
              </a:extLst>
            </p:cNvPr>
            <p:cNvSpPr/>
            <p:nvPr/>
          </p:nvSpPr>
          <p:spPr>
            <a:xfrm>
              <a:off x="5128790" y="4010012"/>
              <a:ext cx="29950" cy="10248"/>
            </a:xfrm>
            <a:custGeom>
              <a:avLst/>
              <a:gdLst/>
              <a:ahLst/>
              <a:cxnLst/>
              <a:rect l="l" t="t" r="r" b="b"/>
              <a:pathLst>
                <a:path w="941" h="322" extrusionOk="0">
                  <a:moveTo>
                    <a:pt x="167" y="1"/>
                  </a:moveTo>
                  <a:cubicBezTo>
                    <a:pt x="72" y="1"/>
                    <a:pt x="0" y="72"/>
                    <a:pt x="0" y="167"/>
                  </a:cubicBezTo>
                  <a:cubicBezTo>
                    <a:pt x="0" y="251"/>
                    <a:pt x="72" y="322"/>
                    <a:pt x="167" y="322"/>
                  </a:cubicBezTo>
                  <a:lnTo>
                    <a:pt x="774" y="322"/>
                  </a:lnTo>
                  <a:cubicBezTo>
                    <a:pt x="870" y="322"/>
                    <a:pt x="941" y="251"/>
                    <a:pt x="941" y="167"/>
                  </a:cubicBezTo>
                  <a:cubicBezTo>
                    <a:pt x="941" y="72"/>
                    <a:pt x="870" y="1"/>
                    <a:pt x="7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14441;p88">
              <a:extLst>
                <a:ext uri="{FF2B5EF4-FFF2-40B4-BE49-F238E27FC236}">
                  <a16:creationId xmlns:a16="http://schemas.microsoft.com/office/drawing/2014/main" id="{F1EF3DE5-A3B2-505F-90A8-4884F59DF9D0}"/>
                </a:ext>
              </a:extLst>
            </p:cNvPr>
            <p:cNvSpPr/>
            <p:nvPr/>
          </p:nvSpPr>
          <p:spPr>
            <a:xfrm>
              <a:off x="5117809" y="3962717"/>
              <a:ext cx="28454" cy="19669"/>
            </a:xfrm>
            <a:custGeom>
              <a:avLst/>
              <a:gdLst/>
              <a:ahLst/>
              <a:cxnLst/>
              <a:rect l="l" t="t" r="r" b="b"/>
              <a:pathLst>
                <a:path w="894" h="618" extrusionOk="0">
                  <a:moveTo>
                    <a:pt x="706" y="0"/>
                  </a:moveTo>
                  <a:cubicBezTo>
                    <a:pt x="679" y="0"/>
                    <a:pt x="654" y="7"/>
                    <a:pt x="631" y="22"/>
                  </a:cubicBezTo>
                  <a:lnTo>
                    <a:pt x="107" y="320"/>
                  </a:lnTo>
                  <a:cubicBezTo>
                    <a:pt x="36" y="367"/>
                    <a:pt x="0" y="475"/>
                    <a:pt x="48" y="546"/>
                  </a:cubicBezTo>
                  <a:cubicBezTo>
                    <a:pt x="83" y="594"/>
                    <a:pt x="143" y="617"/>
                    <a:pt x="202" y="617"/>
                  </a:cubicBezTo>
                  <a:cubicBezTo>
                    <a:pt x="226" y="617"/>
                    <a:pt x="262" y="617"/>
                    <a:pt x="274" y="605"/>
                  </a:cubicBezTo>
                  <a:lnTo>
                    <a:pt x="798" y="308"/>
                  </a:lnTo>
                  <a:cubicBezTo>
                    <a:pt x="869" y="260"/>
                    <a:pt x="893" y="165"/>
                    <a:pt x="857" y="82"/>
                  </a:cubicBezTo>
                  <a:cubicBezTo>
                    <a:pt x="825" y="33"/>
                    <a:pt x="764" y="0"/>
                    <a:pt x="7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14442;p88">
              <a:extLst>
                <a:ext uri="{FF2B5EF4-FFF2-40B4-BE49-F238E27FC236}">
                  <a16:creationId xmlns:a16="http://schemas.microsoft.com/office/drawing/2014/main" id="{4DF53A24-DF82-3D17-E62B-08275EBAFD7B}"/>
                </a:ext>
              </a:extLst>
            </p:cNvPr>
            <p:cNvSpPr/>
            <p:nvPr/>
          </p:nvSpPr>
          <p:spPr>
            <a:xfrm>
              <a:off x="5090501" y="3928152"/>
              <a:ext cx="20879" cy="26958"/>
            </a:xfrm>
            <a:custGeom>
              <a:avLst/>
              <a:gdLst/>
              <a:ahLst/>
              <a:cxnLst/>
              <a:rect l="l" t="t" r="r" b="b"/>
              <a:pathLst>
                <a:path w="656" h="847" extrusionOk="0">
                  <a:moveTo>
                    <a:pt x="475" y="0"/>
                  </a:moveTo>
                  <a:cubicBezTo>
                    <a:pt x="424" y="0"/>
                    <a:pt x="370" y="29"/>
                    <a:pt x="346" y="84"/>
                  </a:cubicBezTo>
                  <a:lnTo>
                    <a:pt x="48" y="608"/>
                  </a:lnTo>
                  <a:cubicBezTo>
                    <a:pt x="1" y="679"/>
                    <a:pt x="25" y="787"/>
                    <a:pt x="108" y="834"/>
                  </a:cubicBezTo>
                  <a:cubicBezTo>
                    <a:pt x="132" y="846"/>
                    <a:pt x="168" y="846"/>
                    <a:pt x="179" y="846"/>
                  </a:cubicBezTo>
                  <a:cubicBezTo>
                    <a:pt x="239" y="846"/>
                    <a:pt x="287" y="810"/>
                    <a:pt x="310" y="775"/>
                  </a:cubicBezTo>
                  <a:lnTo>
                    <a:pt x="608" y="251"/>
                  </a:lnTo>
                  <a:cubicBezTo>
                    <a:pt x="656" y="179"/>
                    <a:pt x="620" y="72"/>
                    <a:pt x="549" y="25"/>
                  </a:cubicBezTo>
                  <a:cubicBezTo>
                    <a:pt x="528" y="8"/>
                    <a:pt x="502" y="0"/>
                    <a:pt x="4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 name="Google Shape;13661;p88">
            <a:extLst>
              <a:ext uri="{FF2B5EF4-FFF2-40B4-BE49-F238E27FC236}">
                <a16:creationId xmlns:a16="http://schemas.microsoft.com/office/drawing/2014/main" id="{7162D58D-FD64-F1F2-F15E-1F657FD64B25}"/>
              </a:ext>
            </a:extLst>
          </p:cNvPr>
          <p:cNvGrpSpPr/>
          <p:nvPr/>
        </p:nvGrpSpPr>
        <p:grpSpPr>
          <a:xfrm>
            <a:off x="9836991" y="1462027"/>
            <a:ext cx="478113" cy="566624"/>
            <a:chOff x="3122257" y="1508594"/>
            <a:chExt cx="294850" cy="349434"/>
          </a:xfrm>
          <a:solidFill>
            <a:srgbClr val="8E1438"/>
          </a:solidFill>
        </p:grpSpPr>
        <p:sp>
          <p:nvSpPr>
            <p:cNvPr id="983" name="Google Shape;13662;p88">
              <a:extLst>
                <a:ext uri="{FF2B5EF4-FFF2-40B4-BE49-F238E27FC236}">
                  <a16:creationId xmlns:a16="http://schemas.microsoft.com/office/drawing/2014/main" id="{9CA2F509-BFD8-D9C8-CB49-47E5A85E451D}"/>
                </a:ext>
              </a:extLst>
            </p:cNvPr>
            <p:cNvSpPr/>
            <p:nvPr/>
          </p:nvSpPr>
          <p:spPr>
            <a:xfrm>
              <a:off x="3226110" y="1659042"/>
              <a:ext cx="87557" cy="29568"/>
            </a:xfrm>
            <a:custGeom>
              <a:avLst/>
              <a:gdLst/>
              <a:ahLst/>
              <a:cxnLst/>
              <a:rect l="l" t="t" r="r" b="b"/>
              <a:pathLst>
                <a:path w="2751" h="929" extrusionOk="0">
                  <a:moveTo>
                    <a:pt x="1099" y="0"/>
                  </a:moveTo>
                  <a:cubicBezTo>
                    <a:pt x="771" y="0"/>
                    <a:pt x="476" y="33"/>
                    <a:pt x="286" y="60"/>
                  </a:cubicBezTo>
                  <a:cubicBezTo>
                    <a:pt x="119" y="96"/>
                    <a:pt x="0" y="227"/>
                    <a:pt x="0" y="393"/>
                  </a:cubicBezTo>
                  <a:lnTo>
                    <a:pt x="0" y="762"/>
                  </a:lnTo>
                  <a:cubicBezTo>
                    <a:pt x="0" y="846"/>
                    <a:pt x="72" y="929"/>
                    <a:pt x="167" y="929"/>
                  </a:cubicBezTo>
                  <a:cubicBezTo>
                    <a:pt x="250" y="929"/>
                    <a:pt x="322" y="846"/>
                    <a:pt x="322" y="762"/>
                  </a:cubicBezTo>
                  <a:lnTo>
                    <a:pt x="322" y="393"/>
                  </a:lnTo>
                  <a:cubicBezTo>
                    <a:pt x="322" y="393"/>
                    <a:pt x="322" y="369"/>
                    <a:pt x="345" y="369"/>
                  </a:cubicBezTo>
                  <a:cubicBezTo>
                    <a:pt x="509" y="350"/>
                    <a:pt x="813" y="315"/>
                    <a:pt x="1144" y="315"/>
                  </a:cubicBezTo>
                  <a:cubicBezTo>
                    <a:pt x="1222" y="315"/>
                    <a:pt x="1302" y="317"/>
                    <a:pt x="1381" y="322"/>
                  </a:cubicBezTo>
                  <a:cubicBezTo>
                    <a:pt x="1893" y="358"/>
                    <a:pt x="2250" y="488"/>
                    <a:pt x="2465" y="703"/>
                  </a:cubicBezTo>
                  <a:cubicBezTo>
                    <a:pt x="2494" y="733"/>
                    <a:pt x="2536" y="747"/>
                    <a:pt x="2578" y="747"/>
                  </a:cubicBezTo>
                  <a:cubicBezTo>
                    <a:pt x="2619" y="747"/>
                    <a:pt x="2661" y="733"/>
                    <a:pt x="2691" y="703"/>
                  </a:cubicBezTo>
                  <a:cubicBezTo>
                    <a:pt x="2750" y="643"/>
                    <a:pt x="2750" y="536"/>
                    <a:pt x="2679" y="477"/>
                  </a:cubicBezTo>
                  <a:cubicBezTo>
                    <a:pt x="2297" y="95"/>
                    <a:pt x="1652" y="0"/>
                    <a:pt x="10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13663;p88">
              <a:extLst>
                <a:ext uri="{FF2B5EF4-FFF2-40B4-BE49-F238E27FC236}">
                  <a16:creationId xmlns:a16="http://schemas.microsoft.com/office/drawing/2014/main" id="{DD120297-FB87-E43D-6E8C-A7421DE64A7F}"/>
                </a:ext>
              </a:extLst>
            </p:cNvPr>
            <p:cNvSpPr/>
            <p:nvPr/>
          </p:nvSpPr>
          <p:spPr>
            <a:xfrm>
              <a:off x="3171144" y="1612033"/>
              <a:ext cx="196694" cy="245613"/>
            </a:xfrm>
            <a:custGeom>
              <a:avLst/>
              <a:gdLst/>
              <a:ahLst/>
              <a:cxnLst/>
              <a:rect l="l" t="t" r="r" b="b"/>
              <a:pathLst>
                <a:path w="6180" h="7717" extrusionOk="0">
                  <a:moveTo>
                    <a:pt x="4835" y="334"/>
                  </a:moveTo>
                  <a:lnTo>
                    <a:pt x="4835" y="1894"/>
                  </a:lnTo>
                  <a:cubicBezTo>
                    <a:pt x="4835" y="2132"/>
                    <a:pt x="4775" y="2358"/>
                    <a:pt x="4692" y="2561"/>
                  </a:cubicBezTo>
                  <a:cubicBezTo>
                    <a:pt x="4668" y="2585"/>
                    <a:pt x="4668" y="2608"/>
                    <a:pt x="4668" y="2644"/>
                  </a:cubicBezTo>
                  <a:lnTo>
                    <a:pt x="4668" y="3097"/>
                  </a:lnTo>
                  <a:cubicBezTo>
                    <a:pt x="4668" y="3537"/>
                    <a:pt x="4489" y="3930"/>
                    <a:pt x="4180" y="4228"/>
                  </a:cubicBezTo>
                  <a:cubicBezTo>
                    <a:pt x="3900" y="4497"/>
                    <a:pt x="3532" y="4649"/>
                    <a:pt x="3129" y="4649"/>
                  </a:cubicBezTo>
                  <a:cubicBezTo>
                    <a:pt x="3087" y="4649"/>
                    <a:pt x="3044" y="4648"/>
                    <a:pt x="3001" y="4644"/>
                  </a:cubicBezTo>
                  <a:cubicBezTo>
                    <a:pt x="2168" y="4597"/>
                    <a:pt x="1537" y="3894"/>
                    <a:pt x="1537" y="3037"/>
                  </a:cubicBezTo>
                  <a:lnTo>
                    <a:pt x="1537" y="2644"/>
                  </a:lnTo>
                  <a:cubicBezTo>
                    <a:pt x="1537" y="2608"/>
                    <a:pt x="1537" y="2597"/>
                    <a:pt x="1513" y="2561"/>
                  </a:cubicBezTo>
                  <a:cubicBezTo>
                    <a:pt x="1418" y="2358"/>
                    <a:pt x="1370" y="2120"/>
                    <a:pt x="1370" y="1894"/>
                  </a:cubicBezTo>
                  <a:lnTo>
                    <a:pt x="1370" y="1549"/>
                  </a:lnTo>
                  <a:cubicBezTo>
                    <a:pt x="1370" y="882"/>
                    <a:pt x="1918" y="334"/>
                    <a:pt x="2584" y="334"/>
                  </a:cubicBezTo>
                  <a:close/>
                  <a:moveTo>
                    <a:pt x="3954" y="4763"/>
                  </a:moveTo>
                  <a:lnTo>
                    <a:pt x="3954" y="5061"/>
                  </a:lnTo>
                  <a:lnTo>
                    <a:pt x="3096" y="5656"/>
                  </a:lnTo>
                  <a:lnTo>
                    <a:pt x="2215" y="5061"/>
                  </a:lnTo>
                  <a:lnTo>
                    <a:pt x="2215" y="4763"/>
                  </a:lnTo>
                  <a:cubicBezTo>
                    <a:pt x="2441" y="4883"/>
                    <a:pt x="2691" y="4966"/>
                    <a:pt x="2965" y="4978"/>
                  </a:cubicBezTo>
                  <a:lnTo>
                    <a:pt x="3096" y="4978"/>
                  </a:lnTo>
                  <a:cubicBezTo>
                    <a:pt x="3406" y="4978"/>
                    <a:pt x="3704" y="4894"/>
                    <a:pt x="3954" y="4763"/>
                  </a:cubicBezTo>
                  <a:close/>
                  <a:moveTo>
                    <a:pt x="2084" y="5359"/>
                  </a:moveTo>
                  <a:lnTo>
                    <a:pt x="2846" y="5883"/>
                  </a:lnTo>
                  <a:lnTo>
                    <a:pt x="2441" y="6276"/>
                  </a:lnTo>
                  <a:lnTo>
                    <a:pt x="2430" y="6276"/>
                  </a:lnTo>
                  <a:lnTo>
                    <a:pt x="1918" y="5525"/>
                  </a:lnTo>
                  <a:lnTo>
                    <a:pt x="2084" y="5359"/>
                  </a:lnTo>
                  <a:close/>
                  <a:moveTo>
                    <a:pt x="4108" y="5347"/>
                  </a:moveTo>
                  <a:lnTo>
                    <a:pt x="4275" y="5514"/>
                  </a:lnTo>
                  <a:lnTo>
                    <a:pt x="3763" y="6276"/>
                  </a:lnTo>
                  <a:lnTo>
                    <a:pt x="3751" y="6276"/>
                  </a:lnTo>
                  <a:lnTo>
                    <a:pt x="3346" y="5871"/>
                  </a:lnTo>
                  <a:lnTo>
                    <a:pt x="4108" y="5347"/>
                  </a:lnTo>
                  <a:close/>
                  <a:moveTo>
                    <a:pt x="2572" y="1"/>
                  </a:moveTo>
                  <a:cubicBezTo>
                    <a:pt x="1727" y="1"/>
                    <a:pt x="1037" y="692"/>
                    <a:pt x="1037" y="1537"/>
                  </a:cubicBezTo>
                  <a:lnTo>
                    <a:pt x="1037" y="1882"/>
                  </a:lnTo>
                  <a:cubicBezTo>
                    <a:pt x="1037" y="2144"/>
                    <a:pt x="1096" y="2418"/>
                    <a:pt x="1215" y="2668"/>
                  </a:cubicBezTo>
                  <a:lnTo>
                    <a:pt x="1215" y="3025"/>
                  </a:lnTo>
                  <a:cubicBezTo>
                    <a:pt x="1215" y="3620"/>
                    <a:pt x="1489" y="4168"/>
                    <a:pt x="1906" y="4525"/>
                  </a:cubicBezTo>
                  <a:lnTo>
                    <a:pt x="1906" y="5061"/>
                  </a:lnTo>
                  <a:lnTo>
                    <a:pt x="1608" y="5383"/>
                  </a:lnTo>
                  <a:cubicBezTo>
                    <a:pt x="1572" y="5406"/>
                    <a:pt x="1560" y="5454"/>
                    <a:pt x="1560" y="5502"/>
                  </a:cubicBezTo>
                  <a:lnTo>
                    <a:pt x="560" y="5859"/>
                  </a:lnTo>
                  <a:cubicBezTo>
                    <a:pt x="239" y="5978"/>
                    <a:pt x="1" y="6299"/>
                    <a:pt x="1" y="6657"/>
                  </a:cubicBezTo>
                  <a:lnTo>
                    <a:pt x="1" y="7549"/>
                  </a:lnTo>
                  <a:cubicBezTo>
                    <a:pt x="1" y="7645"/>
                    <a:pt x="72" y="7716"/>
                    <a:pt x="167" y="7716"/>
                  </a:cubicBezTo>
                  <a:cubicBezTo>
                    <a:pt x="251" y="7716"/>
                    <a:pt x="322" y="7645"/>
                    <a:pt x="322" y="7549"/>
                  </a:cubicBezTo>
                  <a:lnTo>
                    <a:pt x="322" y="6657"/>
                  </a:lnTo>
                  <a:cubicBezTo>
                    <a:pt x="322" y="6430"/>
                    <a:pt x="465" y="6240"/>
                    <a:pt x="667" y="6168"/>
                  </a:cubicBezTo>
                  <a:lnTo>
                    <a:pt x="1715" y="5775"/>
                  </a:lnTo>
                  <a:lnTo>
                    <a:pt x="2144" y="6430"/>
                  </a:lnTo>
                  <a:cubicBezTo>
                    <a:pt x="2203" y="6526"/>
                    <a:pt x="2287" y="6561"/>
                    <a:pt x="2382" y="6585"/>
                  </a:cubicBezTo>
                  <a:lnTo>
                    <a:pt x="2406" y="6585"/>
                  </a:lnTo>
                  <a:cubicBezTo>
                    <a:pt x="2501" y="6585"/>
                    <a:pt x="2584" y="6549"/>
                    <a:pt x="2644" y="6478"/>
                  </a:cubicBezTo>
                  <a:lnTo>
                    <a:pt x="2918" y="6204"/>
                  </a:lnTo>
                  <a:lnTo>
                    <a:pt x="2918" y="7549"/>
                  </a:lnTo>
                  <a:cubicBezTo>
                    <a:pt x="2918" y="7633"/>
                    <a:pt x="2989" y="7716"/>
                    <a:pt x="3084" y="7716"/>
                  </a:cubicBezTo>
                  <a:cubicBezTo>
                    <a:pt x="3168" y="7716"/>
                    <a:pt x="3239" y="7633"/>
                    <a:pt x="3239" y="7549"/>
                  </a:cubicBezTo>
                  <a:lnTo>
                    <a:pt x="3239" y="6204"/>
                  </a:lnTo>
                  <a:lnTo>
                    <a:pt x="3513" y="6478"/>
                  </a:lnTo>
                  <a:cubicBezTo>
                    <a:pt x="3573" y="6537"/>
                    <a:pt x="3656" y="6585"/>
                    <a:pt x="3751" y="6585"/>
                  </a:cubicBezTo>
                  <a:lnTo>
                    <a:pt x="3775" y="6585"/>
                  </a:lnTo>
                  <a:cubicBezTo>
                    <a:pt x="3882" y="6561"/>
                    <a:pt x="3977" y="6526"/>
                    <a:pt x="4013" y="6430"/>
                  </a:cubicBezTo>
                  <a:lnTo>
                    <a:pt x="4454" y="5775"/>
                  </a:lnTo>
                  <a:lnTo>
                    <a:pt x="5489" y="6168"/>
                  </a:lnTo>
                  <a:cubicBezTo>
                    <a:pt x="5704" y="6240"/>
                    <a:pt x="5835" y="6430"/>
                    <a:pt x="5835" y="6657"/>
                  </a:cubicBezTo>
                  <a:lnTo>
                    <a:pt x="5835" y="7549"/>
                  </a:lnTo>
                  <a:cubicBezTo>
                    <a:pt x="5835" y="7645"/>
                    <a:pt x="5906" y="7716"/>
                    <a:pt x="6001" y="7716"/>
                  </a:cubicBezTo>
                  <a:cubicBezTo>
                    <a:pt x="6085" y="7716"/>
                    <a:pt x="6156" y="7645"/>
                    <a:pt x="6156" y="7549"/>
                  </a:cubicBezTo>
                  <a:lnTo>
                    <a:pt x="6156" y="6657"/>
                  </a:lnTo>
                  <a:cubicBezTo>
                    <a:pt x="6180" y="6311"/>
                    <a:pt x="5954" y="6002"/>
                    <a:pt x="5620" y="5883"/>
                  </a:cubicBezTo>
                  <a:lnTo>
                    <a:pt x="4632" y="5525"/>
                  </a:lnTo>
                  <a:cubicBezTo>
                    <a:pt x="4632" y="5478"/>
                    <a:pt x="4608" y="5442"/>
                    <a:pt x="4585" y="5406"/>
                  </a:cubicBezTo>
                  <a:lnTo>
                    <a:pt x="4287" y="5097"/>
                  </a:lnTo>
                  <a:lnTo>
                    <a:pt x="4287" y="4549"/>
                  </a:lnTo>
                  <a:cubicBezTo>
                    <a:pt x="4311" y="4513"/>
                    <a:pt x="4346" y="4490"/>
                    <a:pt x="4370" y="4466"/>
                  </a:cubicBezTo>
                  <a:cubicBezTo>
                    <a:pt x="4751" y="4109"/>
                    <a:pt x="4966" y="3620"/>
                    <a:pt x="4966" y="3097"/>
                  </a:cubicBezTo>
                  <a:lnTo>
                    <a:pt x="4966" y="2680"/>
                  </a:lnTo>
                  <a:cubicBezTo>
                    <a:pt x="5085" y="2430"/>
                    <a:pt x="5144" y="2180"/>
                    <a:pt x="5144" y="1894"/>
                  </a:cubicBezTo>
                  <a:lnTo>
                    <a:pt x="5144" y="168"/>
                  </a:lnTo>
                  <a:cubicBezTo>
                    <a:pt x="5144" y="72"/>
                    <a:pt x="5073" y="1"/>
                    <a:pt x="4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13664;p88">
              <a:extLst>
                <a:ext uri="{FF2B5EF4-FFF2-40B4-BE49-F238E27FC236}">
                  <a16:creationId xmlns:a16="http://schemas.microsoft.com/office/drawing/2014/main" id="{AC2C0DB7-D1BD-A38D-6E2A-5007663420B5}"/>
                </a:ext>
              </a:extLst>
            </p:cNvPr>
            <p:cNvSpPr/>
            <p:nvPr/>
          </p:nvSpPr>
          <p:spPr>
            <a:xfrm>
              <a:off x="3204117" y="1836767"/>
              <a:ext cx="10630" cy="21261"/>
            </a:xfrm>
            <a:custGeom>
              <a:avLst/>
              <a:gdLst/>
              <a:ahLst/>
              <a:cxnLst/>
              <a:rect l="l" t="t" r="r" b="b"/>
              <a:pathLst>
                <a:path w="334" h="668" extrusionOk="0">
                  <a:moveTo>
                    <a:pt x="167" y="0"/>
                  </a:moveTo>
                  <a:cubicBezTo>
                    <a:pt x="84" y="0"/>
                    <a:pt x="1" y="72"/>
                    <a:pt x="1" y="167"/>
                  </a:cubicBezTo>
                  <a:lnTo>
                    <a:pt x="1" y="500"/>
                  </a:lnTo>
                  <a:cubicBezTo>
                    <a:pt x="1" y="596"/>
                    <a:pt x="84" y="667"/>
                    <a:pt x="167" y="667"/>
                  </a:cubicBezTo>
                  <a:cubicBezTo>
                    <a:pt x="262" y="667"/>
                    <a:pt x="334" y="596"/>
                    <a:pt x="334" y="500"/>
                  </a:cubicBez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13665;p88">
              <a:extLst>
                <a:ext uri="{FF2B5EF4-FFF2-40B4-BE49-F238E27FC236}">
                  <a16:creationId xmlns:a16="http://schemas.microsoft.com/office/drawing/2014/main" id="{39374266-9ECB-CCE9-EC1A-49E4B96AD133}"/>
                </a:ext>
              </a:extLst>
            </p:cNvPr>
            <p:cNvSpPr/>
            <p:nvPr/>
          </p:nvSpPr>
          <p:spPr>
            <a:xfrm>
              <a:off x="3324616" y="1836767"/>
              <a:ext cx="10280" cy="21261"/>
            </a:xfrm>
            <a:custGeom>
              <a:avLst/>
              <a:gdLst/>
              <a:ahLst/>
              <a:cxnLst/>
              <a:rect l="l" t="t" r="r" b="b"/>
              <a:pathLst>
                <a:path w="323" h="668" extrusionOk="0">
                  <a:moveTo>
                    <a:pt x="167" y="0"/>
                  </a:moveTo>
                  <a:cubicBezTo>
                    <a:pt x="72" y="0"/>
                    <a:pt x="1" y="72"/>
                    <a:pt x="1" y="167"/>
                  </a:cubicBezTo>
                  <a:lnTo>
                    <a:pt x="1" y="500"/>
                  </a:lnTo>
                  <a:cubicBezTo>
                    <a:pt x="1" y="596"/>
                    <a:pt x="72" y="667"/>
                    <a:pt x="167" y="667"/>
                  </a:cubicBezTo>
                  <a:cubicBezTo>
                    <a:pt x="251" y="667"/>
                    <a:pt x="322" y="596"/>
                    <a:pt x="322" y="500"/>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13666;p88">
              <a:extLst>
                <a:ext uri="{FF2B5EF4-FFF2-40B4-BE49-F238E27FC236}">
                  <a16:creationId xmlns:a16="http://schemas.microsoft.com/office/drawing/2014/main" id="{A23F2B24-BCA4-1C2F-F7F2-C34FE377A345}"/>
                </a:ext>
              </a:extLst>
            </p:cNvPr>
            <p:cNvSpPr/>
            <p:nvPr/>
          </p:nvSpPr>
          <p:spPr>
            <a:xfrm>
              <a:off x="3122257" y="1508594"/>
              <a:ext cx="294850" cy="278554"/>
            </a:xfrm>
            <a:custGeom>
              <a:avLst/>
              <a:gdLst/>
              <a:ahLst/>
              <a:cxnLst/>
              <a:rect l="l" t="t" r="r" b="b"/>
              <a:pathLst>
                <a:path w="9264" h="8752" extrusionOk="0">
                  <a:moveTo>
                    <a:pt x="3096" y="584"/>
                  </a:moveTo>
                  <a:lnTo>
                    <a:pt x="3096" y="584"/>
                  </a:lnTo>
                  <a:cubicBezTo>
                    <a:pt x="2858" y="798"/>
                    <a:pt x="2620" y="1060"/>
                    <a:pt x="2430" y="1382"/>
                  </a:cubicBezTo>
                  <a:cubicBezTo>
                    <a:pt x="2299" y="1584"/>
                    <a:pt x="2156" y="1810"/>
                    <a:pt x="2061" y="2048"/>
                  </a:cubicBezTo>
                  <a:lnTo>
                    <a:pt x="1168" y="2048"/>
                  </a:lnTo>
                  <a:cubicBezTo>
                    <a:pt x="1656" y="1394"/>
                    <a:pt x="2322" y="882"/>
                    <a:pt x="3096" y="584"/>
                  </a:cubicBezTo>
                  <a:close/>
                  <a:moveTo>
                    <a:pt x="4466" y="310"/>
                  </a:moveTo>
                  <a:lnTo>
                    <a:pt x="4466" y="2048"/>
                  </a:lnTo>
                  <a:lnTo>
                    <a:pt x="2418" y="2048"/>
                  </a:lnTo>
                  <a:cubicBezTo>
                    <a:pt x="2894" y="1048"/>
                    <a:pt x="3632" y="382"/>
                    <a:pt x="4466" y="310"/>
                  </a:cubicBezTo>
                  <a:close/>
                  <a:moveTo>
                    <a:pt x="4799" y="310"/>
                  </a:moveTo>
                  <a:cubicBezTo>
                    <a:pt x="5644" y="382"/>
                    <a:pt x="6371" y="1048"/>
                    <a:pt x="6847" y="2048"/>
                  </a:cubicBezTo>
                  <a:lnTo>
                    <a:pt x="4799" y="2048"/>
                  </a:lnTo>
                  <a:lnTo>
                    <a:pt x="4799" y="310"/>
                  </a:lnTo>
                  <a:close/>
                  <a:moveTo>
                    <a:pt x="6168" y="608"/>
                  </a:moveTo>
                  <a:cubicBezTo>
                    <a:pt x="6942" y="905"/>
                    <a:pt x="7609" y="1405"/>
                    <a:pt x="8097" y="2060"/>
                  </a:cubicBezTo>
                  <a:lnTo>
                    <a:pt x="7204" y="2060"/>
                  </a:lnTo>
                  <a:cubicBezTo>
                    <a:pt x="7097" y="1810"/>
                    <a:pt x="6966" y="1584"/>
                    <a:pt x="6835" y="1382"/>
                  </a:cubicBezTo>
                  <a:cubicBezTo>
                    <a:pt x="6621" y="1072"/>
                    <a:pt x="6406" y="810"/>
                    <a:pt x="6168" y="608"/>
                  </a:cubicBezTo>
                  <a:close/>
                  <a:moveTo>
                    <a:pt x="1941" y="2382"/>
                  </a:moveTo>
                  <a:cubicBezTo>
                    <a:pt x="1703" y="3013"/>
                    <a:pt x="1560" y="3715"/>
                    <a:pt x="1549" y="4465"/>
                  </a:cubicBezTo>
                  <a:lnTo>
                    <a:pt x="322" y="4465"/>
                  </a:lnTo>
                  <a:cubicBezTo>
                    <a:pt x="358" y="3703"/>
                    <a:pt x="584" y="2989"/>
                    <a:pt x="953" y="2382"/>
                  </a:cubicBezTo>
                  <a:close/>
                  <a:moveTo>
                    <a:pt x="8323" y="2382"/>
                  </a:moveTo>
                  <a:cubicBezTo>
                    <a:pt x="8692" y="2989"/>
                    <a:pt x="8919" y="3703"/>
                    <a:pt x="8942" y="4465"/>
                  </a:cubicBezTo>
                  <a:lnTo>
                    <a:pt x="7728" y="4465"/>
                  </a:lnTo>
                  <a:cubicBezTo>
                    <a:pt x="7692" y="3715"/>
                    <a:pt x="7561" y="3013"/>
                    <a:pt x="7335" y="2382"/>
                  </a:cubicBezTo>
                  <a:close/>
                  <a:moveTo>
                    <a:pt x="1537" y="4787"/>
                  </a:moveTo>
                  <a:cubicBezTo>
                    <a:pt x="1560" y="5466"/>
                    <a:pt x="1668" y="6132"/>
                    <a:pt x="1882" y="6739"/>
                  </a:cubicBezTo>
                  <a:lnTo>
                    <a:pt x="1918" y="6870"/>
                  </a:lnTo>
                  <a:lnTo>
                    <a:pt x="941" y="6870"/>
                  </a:lnTo>
                  <a:cubicBezTo>
                    <a:pt x="572" y="6239"/>
                    <a:pt x="346" y="5525"/>
                    <a:pt x="310" y="4787"/>
                  </a:cubicBezTo>
                  <a:close/>
                  <a:moveTo>
                    <a:pt x="8919" y="4787"/>
                  </a:moveTo>
                  <a:cubicBezTo>
                    <a:pt x="8919" y="5501"/>
                    <a:pt x="8704" y="6204"/>
                    <a:pt x="8347" y="6811"/>
                  </a:cubicBezTo>
                  <a:cubicBezTo>
                    <a:pt x="8335" y="6823"/>
                    <a:pt x="8323" y="6859"/>
                    <a:pt x="8311" y="6870"/>
                  </a:cubicBezTo>
                  <a:lnTo>
                    <a:pt x="7323" y="6870"/>
                  </a:lnTo>
                  <a:lnTo>
                    <a:pt x="7371" y="6739"/>
                  </a:lnTo>
                  <a:cubicBezTo>
                    <a:pt x="7573" y="6120"/>
                    <a:pt x="7680" y="5466"/>
                    <a:pt x="7692" y="4787"/>
                  </a:cubicBezTo>
                  <a:close/>
                  <a:moveTo>
                    <a:pt x="4632" y="1"/>
                  </a:moveTo>
                  <a:cubicBezTo>
                    <a:pt x="3394" y="1"/>
                    <a:pt x="2239" y="477"/>
                    <a:pt x="1358" y="1346"/>
                  </a:cubicBezTo>
                  <a:cubicBezTo>
                    <a:pt x="477" y="2227"/>
                    <a:pt x="1" y="3382"/>
                    <a:pt x="1" y="4620"/>
                  </a:cubicBezTo>
                  <a:cubicBezTo>
                    <a:pt x="1" y="6358"/>
                    <a:pt x="953" y="7930"/>
                    <a:pt x="2501" y="8728"/>
                  </a:cubicBezTo>
                  <a:cubicBezTo>
                    <a:pt x="2537" y="8752"/>
                    <a:pt x="2549" y="8752"/>
                    <a:pt x="2573" y="8752"/>
                  </a:cubicBezTo>
                  <a:cubicBezTo>
                    <a:pt x="2632" y="8752"/>
                    <a:pt x="2692" y="8716"/>
                    <a:pt x="2727" y="8656"/>
                  </a:cubicBezTo>
                  <a:cubicBezTo>
                    <a:pt x="2775" y="8585"/>
                    <a:pt x="2739" y="8478"/>
                    <a:pt x="2656" y="8430"/>
                  </a:cubicBezTo>
                  <a:cubicBezTo>
                    <a:pt x="2061" y="8121"/>
                    <a:pt x="1560" y="7692"/>
                    <a:pt x="1179" y="7180"/>
                  </a:cubicBezTo>
                  <a:lnTo>
                    <a:pt x="2072" y="7180"/>
                  </a:lnTo>
                  <a:cubicBezTo>
                    <a:pt x="2263" y="7632"/>
                    <a:pt x="2513" y="8013"/>
                    <a:pt x="2799" y="8335"/>
                  </a:cubicBezTo>
                  <a:cubicBezTo>
                    <a:pt x="2831" y="8368"/>
                    <a:pt x="2879" y="8386"/>
                    <a:pt x="2924" y="8386"/>
                  </a:cubicBezTo>
                  <a:cubicBezTo>
                    <a:pt x="2962" y="8386"/>
                    <a:pt x="2998" y="8374"/>
                    <a:pt x="3025" y="8347"/>
                  </a:cubicBezTo>
                  <a:cubicBezTo>
                    <a:pt x="3084" y="8287"/>
                    <a:pt x="3096" y="8180"/>
                    <a:pt x="3037" y="8121"/>
                  </a:cubicBezTo>
                  <a:cubicBezTo>
                    <a:pt x="2799" y="7859"/>
                    <a:pt x="2596" y="7537"/>
                    <a:pt x="2430" y="7180"/>
                  </a:cubicBezTo>
                  <a:cubicBezTo>
                    <a:pt x="2501" y="7168"/>
                    <a:pt x="2561" y="7109"/>
                    <a:pt x="2561" y="7025"/>
                  </a:cubicBezTo>
                  <a:cubicBezTo>
                    <a:pt x="2561" y="6930"/>
                    <a:pt x="2489" y="6859"/>
                    <a:pt x="2394" y="6859"/>
                  </a:cubicBezTo>
                  <a:lnTo>
                    <a:pt x="2275" y="6859"/>
                  </a:lnTo>
                  <a:cubicBezTo>
                    <a:pt x="2025" y="6228"/>
                    <a:pt x="1894" y="5513"/>
                    <a:pt x="1882" y="4775"/>
                  </a:cubicBezTo>
                  <a:lnTo>
                    <a:pt x="2061" y="4775"/>
                  </a:lnTo>
                  <a:cubicBezTo>
                    <a:pt x="2144" y="4775"/>
                    <a:pt x="2215" y="4704"/>
                    <a:pt x="2215" y="4608"/>
                  </a:cubicBezTo>
                  <a:cubicBezTo>
                    <a:pt x="2215" y="4513"/>
                    <a:pt x="2144" y="4442"/>
                    <a:pt x="2061" y="4442"/>
                  </a:cubicBezTo>
                  <a:lnTo>
                    <a:pt x="1882" y="4442"/>
                  </a:lnTo>
                  <a:cubicBezTo>
                    <a:pt x="1894" y="3680"/>
                    <a:pt x="2037" y="2965"/>
                    <a:pt x="2275" y="2358"/>
                  </a:cubicBezTo>
                  <a:lnTo>
                    <a:pt x="4478" y="2358"/>
                  </a:lnTo>
                  <a:lnTo>
                    <a:pt x="4478" y="2715"/>
                  </a:lnTo>
                  <a:cubicBezTo>
                    <a:pt x="4478" y="2810"/>
                    <a:pt x="4561" y="2882"/>
                    <a:pt x="4644" y="2882"/>
                  </a:cubicBezTo>
                  <a:cubicBezTo>
                    <a:pt x="4739" y="2882"/>
                    <a:pt x="4811" y="2810"/>
                    <a:pt x="4811" y="2715"/>
                  </a:cubicBezTo>
                  <a:lnTo>
                    <a:pt x="4811" y="2358"/>
                  </a:lnTo>
                  <a:lnTo>
                    <a:pt x="7014" y="2358"/>
                  </a:lnTo>
                  <a:cubicBezTo>
                    <a:pt x="7252" y="2965"/>
                    <a:pt x="7395" y="3680"/>
                    <a:pt x="7418" y="4442"/>
                  </a:cubicBezTo>
                  <a:lnTo>
                    <a:pt x="7204" y="4442"/>
                  </a:lnTo>
                  <a:cubicBezTo>
                    <a:pt x="7121" y="4442"/>
                    <a:pt x="7037" y="4513"/>
                    <a:pt x="7037" y="4608"/>
                  </a:cubicBezTo>
                  <a:cubicBezTo>
                    <a:pt x="7037" y="4704"/>
                    <a:pt x="7121" y="4775"/>
                    <a:pt x="7204" y="4775"/>
                  </a:cubicBezTo>
                  <a:lnTo>
                    <a:pt x="7383" y="4775"/>
                  </a:lnTo>
                  <a:cubicBezTo>
                    <a:pt x="7371" y="5513"/>
                    <a:pt x="7216" y="6228"/>
                    <a:pt x="6978" y="6859"/>
                  </a:cubicBezTo>
                  <a:lnTo>
                    <a:pt x="6859" y="6859"/>
                  </a:lnTo>
                  <a:cubicBezTo>
                    <a:pt x="6775" y="6859"/>
                    <a:pt x="6704" y="6930"/>
                    <a:pt x="6704" y="7025"/>
                  </a:cubicBezTo>
                  <a:cubicBezTo>
                    <a:pt x="6704" y="7109"/>
                    <a:pt x="6764" y="7168"/>
                    <a:pt x="6835" y="7180"/>
                  </a:cubicBezTo>
                  <a:cubicBezTo>
                    <a:pt x="6668" y="7537"/>
                    <a:pt x="6466" y="7859"/>
                    <a:pt x="6228" y="8121"/>
                  </a:cubicBezTo>
                  <a:cubicBezTo>
                    <a:pt x="6168" y="8180"/>
                    <a:pt x="6168" y="8287"/>
                    <a:pt x="6240" y="8347"/>
                  </a:cubicBezTo>
                  <a:cubicBezTo>
                    <a:pt x="6263" y="8371"/>
                    <a:pt x="6311" y="8394"/>
                    <a:pt x="6347" y="8394"/>
                  </a:cubicBezTo>
                  <a:cubicBezTo>
                    <a:pt x="6383" y="8394"/>
                    <a:pt x="6430" y="8371"/>
                    <a:pt x="6466" y="8335"/>
                  </a:cubicBezTo>
                  <a:cubicBezTo>
                    <a:pt x="6740" y="8013"/>
                    <a:pt x="7002" y="7621"/>
                    <a:pt x="7192" y="7180"/>
                  </a:cubicBezTo>
                  <a:lnTo>
                    <a:pt x="8085" y="7180"/>
                  </a:lnTo>
                  <a:cubicBezTo>
                    <a:pt x="7728" y="7656"/>
                    <a:pt x="7299" y="8061"/>
                    <a:pt x="6775" y="8347"/>
                  </a:cubicBezTo>
                  <a:cubicBezTo>
                    <a:pt x="6704" y="8394"/>
                    <a:pt x="6668" y="8490"/>
                    <a:pt x="6716" y="8573"/>
                  </a:cubicBezTo>
                  <a:cubicBezTo>
                    <a:pt x="6749" y="8622"/>
                    <a:pt x="6804" y="8649"/>
                    <a:pt x="6863" y="8649"/>
                  </a:cubicBezTo>
                  <a:cubicBezTo>
                    <a:pt x="6889" y="8649"/>
                    <a:pt x="6916" y="8644"/>
                    <a:pt x="6942" y="8633"/>
                  </a:cubicBezTo>
                  <a:cubicBezTo>
                    <a:pt x="7621" y="8228"/>
                    <a:pt x="8204" y="7644"/>
                    <a:pt x="8621" y="6966"/>
                  </a:cubicBezTo>
                  <a:cubicBezTo>
                    <a:pt x="9038" y="6251"/>
                    <a:pt x="9264" y="5442"/>
                    <a:pt x="9264" y="4608"/>
                  </a:cubicBezTo>
                  <a:cubicBezTo>
                    <a:pt x="9264" y="3382"/>
                    <a:pt x="8788" y="2227"/>
                    <a:pt x="7907" y="1346"/>
                  </a:cubicBezTo>
                  <a:cubicBezTo>
                    <a:pt x="7025" y="477"/>
                    <a:pt x="5871" y="1"/>
                    <a:pt x="4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13667;p88">
            <a:extLst>
              <a:ext uri="{FF2B5EF4-FFF2-40B4-BE49-F238E27FC236}">
                <a16:creationId xmlns:a16="http://schemas.microsoft.com/office/drawing/2014/main" id="{AABF5A55-CE26-7D4B-4463-5D4DD46EEF62}"/>
              </a:ext>
            </a:extLst>
          </p:cNvPr>
          <p:cNvGrpSpPr/>
          <p:nvPr/>
        </p:nvGrpSpPr>
        <p:grpSpPr>
          <a:xfrm>
            <a:off x="6250885" y="1461407"/>
            <a:ext cx="408078" cy="567811"/>
            <a:chOff x="910723" y="1508212"/>
            <a:chExt cx="251660" cy="350166"/>
          </a:xfrm>
          <a:solidFill>
            <a:srgbClr val="8E1438"/>
          </a:solidFill>
        </p:grpSpPr>
        <p:sp>
          <p:nvSpPr>
            <p:cNvPr id="989" name="Google Shape;13668;p88">
              <a:extLst>
                <a:ext uri="{FF2B5EF4-FFF2-40B4-BE49-F238E27FC236}">
                  <a16:creationId xmlns:a16="http://schemas.microsoft.com/office/drawing/2014/main" id="{072DEB51-D438-C85E-9BDD-CB3714D9F0E0}"/>
                </a:ext>
              </a:extLst>
            </p:cNvPr>
            <p:cNvSpPr/>
            <p:nvPr/>
          </p:nvSpPr>
          <p:spPr>
            <a:xfrm>
              <a:off x="910723" y="1508212"/>
              <a:ext cx="251660" cy="350166"/>
            </a:xfrm>
            <a:custGeom>
              <a:avLst/>
              <a:gdLst/>
              <a:ahLst/>
              <a:cxnLst/>
              <a:rect l="l" t="t" r="r" b="b"/>
              <a:pathLst>
                <a:path w="7907" h="11002" extrusionOk="0">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13669;p88">
              <a:extLst>
                <a:ext uri="{FF2B5EF4-FFF2-40B4-BE49-F238E27FC236}">
                  <a16:creationId xmlns:a16="http://schemas.microsoft.com/office/drawing/2014/main" id="{A267C172-8620-A03B-03C9-B587D18D262B}"/>
                </a:ext>
              </a:extLst>
            </p:cNvPr>
            <p:cNvSpPr/>
            <p:nvPr/>
          </p:nvSpPr>
          <p:spPr>
            <a:xfrm>
              <a:off x="1031604" y="1530205"/>
              <a:ext cx="10280" cy="10248"/>
            </a:xfrm>
            <a:custGeom>
              <a:avLst/>
              <a:gdLst/>
              <a:ahLst/>
              <a:cxnLst/>
              <a:rect l="l" t="t" r="r" b="b"/>
              <a:pathLst>
                <a:path w="323" h="322" extrusionOk="0">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13670;p88">
              <a:extLst>
                <a:ext uri="{FF2B5EF4-FFF2-40B4-BE49-F238E27FC236}">
                  <a16:creationId xmlns:a16="http://schemas.microsoft.com/office/drawing/2014/main" id="{31BD6290-D8E6-52FF-AEA3-0F03B35B667A}"/>
                </a:ext>
              </a:extLst>
            </p:cNvPr>
            <p:cNvSpPr/>
            <p:nvPr/>
          </p:nvSpPr>
          <p:spPr>
            <a:xfrm>
              <a:off x="932334" y="1551784"/>
              <a:ext cx="208088" cy="273653"/>
            </a:xfrm>
            <a:custGeom>
              <a:avLst/>
              <a:gdLst/>
              <a:ahLst/>
              <a:cxnLst/>
              <a:rect l="l" t="t" r="r" b="b"/>
              <a:pathLst>
                <a:path w="6538" h="8598" extrusionOk="0">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13671;p88">
              <a:extLst>
                <a:ext uri="{FF2B5EF4-FFF2-40B4-BE49-F238E27FC236}">
                  <a16:creationId xmlns:a16="http://schemas.microsoft.com/office/drawing/2014/main" id="{D6C188F5-42F0-EC27-8B35-CE0E64F86B50}"/>
                </a:ext>
              </a:extLst>
            </p:cNvPr>
            <p:cNvSpPr/>
            <p:nvPr/>
          </p:nvSpPr>
          <p:spPr>
            <a:xfrm>
              <a:off x="965689" y="1661302"/>
              <a:ext cx="32241" cy="32241"/>
            </a:xfrm>
            <a:custGeom>
              <a:avLst/>
              <a:gdLst/>
              <a:ahLst/>
              <a:cxnLst/>
              <a:rect l="l" t="t" r="r" b="b"/>
              <a:pathLst>
                <a:path w="1013" h="1013" extrusionOk="0">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13672;p88">
              <a:extLst>
                <a:ext uri="{FF2B5EF4-FFF2-40B4-BE49-F238E27FC236}">
                  <a16:creationId xmlns:a16="http://schemas.microsoft.com/office/drawing/2014/main" id="{134D08FA-4502-EE18-55EA-9727A09A63CD}"/>
                </a:ext>
              </a:extLst>
            </p:cNvPr>
            <p:cNvSpPr/>
            <p:nvPr/>
          </p:nvSpPr>
          <p:spPr>
            <a:xfrm>
              <a:off x="965689" y="1710571"/>
              <a:ext cx="32241" cy="32241"/>
            </a:xfrm>
            <a:custGeom>
              <a:avLst/>
              <a:gdLst/>
              <a:ahLst/>
              <a:cxnLst/>
              <a:rect l="l" t="t" r="r" b="b"/>
              <a:pathLst>
                <a:path w="1013" h="1013" extrusionOk="0">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13673;p88">
              <a:extLst>
                <a:ext uri="{FF2B5EF4-FFF2-40B4-BE49-F238E27FC236}">
                  <a16:creationId xmlns:a16="http://schemas.microsoft.com/office/drawing/2014/main" id="{C5F35A41-858E-AB9D-B6D7-AF59983B57D6}"/>
                </a:ext>
              </a:extLst>
            </p:cNvPr>
            <p:cNvSpPr/>
            <p:nvPr/>
          </p:nvSpPr>
          <p:spPr>
            <a:xfrm>
              <a:off x="965689" y="1760604"/>
              <a:ext cx="32241" cy="31859"/>
            </a:xfrm>
            <a:custGeom>
              <a:avLst/>
              <a:gdLst/>
              <a:ahLst/>
              <a:cxnLst/>
              <a:rect l="l" t="t" r="r" b="b"/>
              <a:pathLst>
                <a:path w="1013" h="1001" extrusionOk="0">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13674;p88">
              <a:extLst>
                <a:ext uri="{FF2B5EF4-FFF2-40B4-BE49-F238E27FC236}">
                  <a16:creationId xmlns:a16="http://schemas.microsoft.com/office/drawing/2014/main" id="{2A677647-29F3-3392-D3D9-09AC25B33B6B}"/>
                </a:ext>
              </a:extLst>
            </p:cNvPr>
            <p:cNvSpPr/>
            <p:nvPr/>
          </p:nvSpPr>
          <p:spPr>
            <a:xfrm>
              <a:off x="1009643" y="1661302"/>
              <a:ext cx="59899" cy="10662"/>
            </a:xfrm>
            <a:custGeom>
              <a:avLst/>
              <a:gdLst/>
              <a:ahLst/>
              <a:cxnLst/>
              <a:rect l="l" t="t" r="r" b="b"/>
              <a:pathLst>
                <a:path w="1882" h="335" extrusionOk="0">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13675;p88">
              <a:extLst>
                <a:ext uri="{FF2B5EF4-FFF2-40B4-BE49-F238E27FC236}">
                  <a16:creationId xmlns:a16="http://schemas.microsoft.com/office/drawing/2014/main" id="{31190823-79B6-3698-D1E9-5997B511C3CC}"/>
                </a:ext>
              </a:extLst>
            </p:cNvPr>
            <p:cNvSpPr/>
            <p:nvPr/>
          </p:nvSpPr>
          <p:spPr>
            <a:xfrm>
              <a:off x="1009643" y="1683677"/>
              <a:ext cx="98188" cy="10630"/>
            </a:xfrm>
            <a:custGeom>
              <a:avLst/>
              <a:gdLst/>
              <a:ahLst/>
              <a:cxnLst/>
              <a:rect l="l" t="t" r="r" b="b"/>
              <a:pathLst>
                <a:path w="3085" h="334" extrusionOk="0">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13676;p88">
              <a:extLst>
                <a:ext uri="{FF2B5EF4-FFF2-40B4-BE49-F238E27FC236}">
                  <a16:creationId xmlns:a16="http://schemas.microsoft.com/office/drawing/2014/main" id="{9E1C59F9-C392-D62A-6BD0-91A47E4EC0DA}"/>
                </a:ext>
              </a:extLst>
            </p:cNvPr>
            <p:cNvSpPr/>
            <p:nvPr/>
          </p:nvSpPr>
          <p:spPr>
            <a:xfrm>
              <a:off x="1009643" y="1710571"/>
              <a:ext cx="59899" cy="10630"/>
            </a:xfrm>
            <a:custGeom>
              <a:avLst/>
              <a:gdLst/>
              <a:ahLst/>
              <a:cxnLst/>
              <a:rect l="l" t="t" r="r" b="b"/>
              <a:pathLst>
                <a:path w="1882" h="334" extrusionOk="0">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13677;p88">
              <a:extLst>
                <a:ext uri="{FF2B5EF4-FFF2-40B4-BE49-F238E27FC236}">
                  <a16:creationId xmlns:a16="http://schemas.microsoft.com/office/drawing/2014/main" id="{70CA53E9-6B3D-7DA9-39C3-61DD660BDFC2}"/>
                </a:ext>
              </a:extLst>
            </p:cNvPr>
            <p:cNvSpPr/>
            <p:nvPr/>
          </p:nvSpPr>
          <p:spPr>
            <a:xfrm>
              <a:off x="1009643" y="1732946"/>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13678;p88">
              <a:extLst>
                <a:ext uri="{FF2B5EF4-FFF2-40B4-BE49-F238E27FC236}">
                  <a16:creationId xmlns:a16="http://schemas.microsoft.com/office/drawing/2014/main" id="{2EC1B262-382D-4981-F4F2-01755B78F544}"/>
                </a:ext>
              </a:extLst>
            </p:cNvPr>
            <p:cNvSpPr/>
            <p:nvPr/>
          </p:nvSpPr>
          <p:spPr>
            <a:xfrm>
              <a:off x="1009643" y="1760604"/>
              <a:ext cx="59899" cy="10248"/>
            </a:xfrm>
            <a:custGeom>
              <a:avLst/>
              <a:gdLst/>
              <a:ahLst/>
              <a:cxnLst/>
              <a:rect l="l" t="t" r="r" b="b"/>
              <a:pathLst>
                <a:path w="1882" h="322" extrusionOk="0">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3679;p88">
              <a:extLst>
                <a:ext uri="{FF2B5EF4-FFF2-40B4-BE49-F238E27FC236}">
                  <a16:creationId xmlns:a16="http://schemas.microsoft.com/office/drawing/2014/main" id="{19A0FC7B-42AF-1673-D13B-C3AFFB1E25C6}"/>
                </a:ext>
              </a:extLst>
            </p:cNvPr>
            <p:cNvSpPr/>
            <p:nvPr/>
          </p:nvSpPr>
          <p:spPr>
            <a:xfrm>
              <a:off x="1009643" y="1782183"/>
              <a:ext cx="98188" cy="10662"/>
            </a:xfrm>
            <a:custGeom>
              <a:avLst/>
              <a:gdLst/>
              <a:ahLst/>
              <a:cxnLst/>
              <a:rect l="l" t="t" r="r" b="b"/>
              <a:pathLst>
                <a:path w="3085" h="335" extrusionOk="0">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3680;p88">
              <a:extLst>
                <a:ext uri="{FF2B5EF4-FFF2-40B4-BE49-F238E27FC236}">
                  <a16:creationId xmlns:a16="http://schemas.microsoft.com/office/drawing/2014/main" id="{6F24C6EB-13C0-22AF-535A-A8958B06B32C}"/>
                </a:ext>
              </a:extLst>
            </p:cNvPr>
            <p:cNvSpPr/>
            <p:nvPr/>
          </p:nvSpPr>
          <p:spPr>
            <a:xfrm>
              <a:off x="1009643" y="1579473"/>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3681;p88">
              <a:extLst>
                <a:ext uri="{FF2B5EF4-FFF2-40B4-BE49-F238E27FC236}">
                  <a16:creationId xmlns:a16="http://schemas.microsoft.com/office/drawing/2014/main" id="{EBB882D9-766F-3970-CE39-494BD10EF745}"/>
                </a:ext>
              </a:extLst>
            </p:cNvPr>
            <p:cNvSpPr/>
            <p:nvPr/>
          </p:nvSpPr>
          <p:spPr>
            <a:xfrm>
              <a:off x="965689" y="1628711"/>
              <a:ext cx="142142" cy="10662"/>
            </a:xfrm>
            <a:custGeom>
              <a:avLst/>
              <a:gdLst/>
              <a:ahLst/>
              <a:cxnLst/>
              <a:rect l="l" t="t" r="r" b="b"/>
              <a:pathLst>
                <a:path w="4466" h="335" extrusionOk="0">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3682;p88">
              <a:extLst>
                <a:ext uri="{FF2B5EF4-FFF2-40B4-BE49-F238E27FC236}">
                  <a16:creationId xmlns:a16="http://schemas.microsoft.com/office/drawing/2014/main" id="{8A89937C-C8CA-710D-AC09-AD3ADFFF6FDA}"/>
                </a:ext>
              </a:extLst>
            </p:cNvPr>
            <p:cNvSpPr/>
            <p:nvPr/>
          </p:nvSpPr>
          <p:spPr>
            <a:xfrm>
              <a:off x="1009643" y="1601434"/>
              <a:ext cx="26926" cy="10280"/>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3683;p88">
              <a:extLst>
                <a:ext uri="{FF2B5EF4-FFF2-40B4-BE49-F238E27FC236}">
                  <a16:creationId xmlns:a16="http://schemas.microsoft.com/office/drawing/2014/main" id="{545956A8-2B03-298B-F733-D1E654F1A537}"/>
                </a:ext>
              </a:extLst>
            </p:cNvPr>
            <p:cNvSpPr/>
            <p:nvPr/>
          </p:nvSpPr>
          <p:spPr>
            <a:xfrm>
              <a:off x="1047550" y="1601434"/>
              <a:ext cx="26926" cy="10280"/>
            </a:xfrm>
            <a:custGeom>
              <a:avLst/>
              <a:gdLst/>
              <a:ahLst/>
              <a:cxnLst/>
              <a:rect l="l" t="t" r="r" b="b"/>
              <a:pathLst>
                <a:path w="846" h="323" extrusionOk="0">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3684;p88">
              <a:extLst>
                <a:ext uri="{FF2B5EF4-FFF2-40B4-BE49-F238E27FC236}">
                  <a16:creationId xmlns:a16="http://schemas.microsoft.com/office/drawing/2014/main" id="{07ECA8F0-22C1-C0B1-4362-96277620BF37}"/>
                </a:ext>
              </a:extLst>
            </p:cNvPr>
            <p:cNvSpPr/>
            <p:nvPr/>
          </p:nvSpPr>
          <p:spPr>
            <a:xfrm>
              <a:off x="966071" y="1579473"/>
              <a:ext cx="32241" cy="32241"/>
            </a:xfrm>
            <a:custGeom>
              <a:avLst/>
              <a:gdLst/>
              <a:ahLst/>
              <a:cxnLst/>
              <a:rect l="l" t="t" r="r" b="b"/>
              <a:pathLst>
                <a:path w="1013" h="1013" extrusionOk="0">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 name="Google Shape;13685;p88">
            <a:extLst>
              <a:ext uri="{FF2B5EF4-FFF2-40B4-BE49-F238E27FC236}">
                <a16:creationId xmlns:a16="http://schemas.microsoft.com/office/drawing/2014/main" id="{E15658D7-DD77-AADF-25FD-FB046220C221}"/>
              </a:ext>
            </a:extLst>
          </p:cNvPr>
          <p:cNvGrpSpPr/>
          <p:nvPr/>
        </p:nvGrpSpPr>
        <p:grpSpPr>
          <a:xfrm>
            <a:off x="6896112" y="1460788"/>
            <a:ext cx="567811" cy="567862"/>
            <a:chOff x="1308631" y="1507830"/>
            <a:chExt cx="350166" cy="350198"/>
          </a:xfrm>
          <a:solidFill>
            <a:srgbClr val="8E1438"/>
          </a:solidFill>
        </p:grpSpPr>
        <p:sp>
          <p:nvSpPr>
            <p:cNvPr id="1007" name="Google Shape;13686;p88">
              <a:extLst>
                <a:ext uri="{FF2B5EF4-FFF2-40B4-BE49-F238E27FC236}">
                  <a16:creationId xmlns:a16="http://schemas.microsoft.com/office/drawing/2014/main" id="{07D2A0F7-80E9-62BC-BEE8-79F201BB3720}"/>
                </a:ext>
              </a:extLst>
            </p:cNvPr>
            <p:cNvSpPr/>
            <p:nvPr/>
          </p:nvSpPr>
          <p:spPr>
            <a:xfrm>
              <a:off x="1308631" y="1507830"/>
              <a:ext cx="350166" cy="350198"/>
            </a:xfrm>
            <a:custGeom>
              <a:avLst/>
              <a:gdLst/>
              <a:ahLst/>
              <a:cxnLst/>
              <a:rect l="l" t="t" r="r" b="b"/>
              <a:pathLst>
                <a:path w="11002" h="11003" extrusionOk="0">
                  <a:moveTo>
                    <a:pt x="6192" y="310"/>
                  </a:moveTo>
                  <a:cubicBezTo>
                    <a:pt x="6192" y="310"/>
                    <a:pt x="6204" y="310"/>
                    <a:pt x="6204" y="334"/>
                  </a:cubicBezTo>
                  <a:lnTo>
                    <a:pt x="6204" y="787"/>
                  </a:lnTo>
                  <a:cubicBezTo>
                    <a:pt x="6204" y="953"/>
                    <a:pt x="6311" y="1084"/>
                    <a:pt x="6477" y="1120"/>
                  </a:cubicBezTo>
                  <a:cubicBezTo>
                    <a:pt x="6989" y="1239"/>
                    <a:pt x="7489" y="1429"/>
                    <a:pt x="7930" y="1715"/>
                  </a:cubicBezTo>
                  <a:cubicBezTo>
                    <a:pt x="7986" y="1751"/>
                    <a:pt x="8048" y="1769"/>
                    <a:pt x="8110" y="1769"/>
                  </a:cubicBezTo>
                  <a:cubicBezTo>
                    <a:pt x="8194" y="1769"/>
                    <a:pt x="8278" y="1736"/>
                    <a:pt x="8347" y="1668"/>
                  </a:cubicBezTo>
                  <a:lnTo>
                    <a:pt x="8680" y="1346"/>
                  </a:lnTo>
                  <a:lnTo>
                    <a:pt x="8692" y="1346"/>
                  </a:lnTo>
                  <a:lnTo>
                    <a:pt x="9656" y="2311"/>
                  </a:lnTo>
                  <a:lnTo>
                    <a:pt x="9656" y="2322"/>
                  </a:lnTo>
                  <a:lnTo>
                    <a:pt x="9335" y="2656"/>
                  </a:lnTo>
                  <a:cubicBezTo>
                    <a:pt x="9228" y="2751"/>
                    <a:pt x="9192" y="2930"/>
                    <a:pt x="9287" y="3073"/>
                  </a:cubicBezTo>
                  <a:cubicBezTo>
                    <a:pt x="9573" y="3513"/>
                    <a:pt x="9775" y="4001"/>
                    <a:pt x="9883" y="4525"/>
                  </a:cubicBezTo>
                  <a:cubicBezTo>
                    <a:pt x="9906" y="4680"/>
                    <a:pt x="10049" y="4799"/>
                    <a:pt x="10204" y="4799"/>
                  </a:cubicBezTo>
                  <a:lnTo>
                    <a:pt x="10668" y="4799"/>
                  </a:lnTo>
                  <a:cubicBezTo>
                    <a:pt x="10668" y="4799"/>
                    <a:pt x="10680" y="4799"/>
                    <a:pt x="10680" y="4811"/>
                  </a:cubicBezTo>
                  <a:lnTo>
                    <a:pt x="10657" y="6216"/>
                  </a:lnTo>
                  <a:lnTo>
                    <a:pt x="10192" y="6216"/>
                  </a:lnTo>
                  <a:cubicBezTo>
                    <a:pt x="10026" y="6216"/>
                    <a:pt x="9895" y="6311"/>
                    <a:pt x="9871" y="6478"/>
                  </a:cubicBezTo>
                  <a:cubicBezTo>
                    <a:pt x="9752" y="7002"/>
                    <a:pt x="9549" y="7490"/>
                    <a:pt x="9275" y="7942"/>
                  </a:cubicBezTo>
                  <a:cubicBezTo>
                    <a:pt x="9180" y="8073"/>
                    <a:pt x="9192" y="8240"/>
                    <a:pt x="9311" y="8359"/>
                  </a:cubicBezTo>
                  <a:lnTo>
                    <a:pt x="9645" y="8680"/>
                  </a:lnTo>
                  <a:lnTo>
                    <a:pt x="9645" y="8692"/>
                  </a:lnTo>
                  <a:lnTo>
                    <a:pt x="8680" y="9669"/>
                  </a:lnTo>
                  <a:lnTo>
                    <a:pt x="8656" y="9669"/>
                  </a:lnTo>
                  <a:lnTo>
                    <a:pt x="8335" y="9335"/>
                  </a:lnTo>
                  <a:cubicBezTo>
                    <a:pt x="8271" y="9272"/>
                    <a:pt x="8183" y="9237"/>
                    <a:pt x="8094" y="9237"/>
                  </a:cubicBezTo>
                  <a:cubicBezTo>
                    <a:pt x="8033" y="9237"/>
                    <a:pt x="7971" y="9254"/>
                    <a:pt x="7918" y="9288"/>
                  </a:cubicBezTo>
                  <a:cubicBezTo>
                    <a:pt x="7466" y="9573"/>
                    <a:pt x="6978" y="9788"/>
                    <a:pt x="6454" y="9883"/>
                  </a:cubicBezTo>
                  <a:cubicBezTo>
                    <a:pt x="6311" y="9919"/>
                    <a:pt x="6192" y="10050"/>
                    <a:pt x="6192" y="10216"/>
                  </a:cubicBezTo>
                  <a:lnTo>
                    <a:pt x="6192" y="10681"/>
                  </a:lnTo>
                  <a:cubicBezTo>
                    <a:pt x="6192" y="10681"/>
                    <a:pt x="6192" y="10693"/>
                    <a:pt x="6168" y="10693"/>
                  </a:cubicBezTo>
                  <a:lnTo>
                    <a:pt x="4811" y="10693"/>
                  </a:lnTo>
                  <a:cubicBezTo>
                    <a:pt x="4811" y="10693"/>
                    <a:pt x="4787" y="10693"/>
                    <a:pt x="4787" y="10681"/>
                  </a:cubicBezTo>
                  <a:lnTo>
                    <a:pt x="4787" y="10216"/>
                  </a:lnTo>
                  <a:cubicBezTo>
                    <a:pt x="4787" y="10050"/>
                    <a:pt x="4692" y="9919"/>
                    <a:pt x="4525" y="9883"/>
                  </a:cubicBezTo>
                  <a:cubicBezTo>
                    <a:pt x="4001" y="9764"/>
                    <a:pt x="3513" y="9573"/>
                    <a:pt x="3060" y="9288"/>
                  </a:cubicBezTo>
                  <a:cubicBezTo>
                    <a:pt x="3001" y="9264"/>
                    <a:pt x="2941" y="9228"/>
                    <a:pt x="2882" y="9228"/>
                  </a:cubicBezTo>
                  <a:cubicBezTo>
                    <a:pt x="2798" y="9228"/>
                    <a:pt x="2715" y="9264"/>
                    <a:pt x="2644" y="9335"/>
                  </a:cubicBezTo>
                  <a:lnTo>
                    <a:pt x="2322" y="9669"/>
                  </a:lnTo>
                  <a:lnTo>
                    <a:pt x="2298" y="9669"/>
                  </a:lnTo>
                  <a:lnTo>
                    <a:pt x="1334" y="8692"/>
                  </a:lnTo>
                  <a:lnTo>
                    <a:pt x="1334" y="8680"/>
                  </a:lnTo>
                  <a:lnTo>
                    <a:pt x="1667" y="8359"/>
                  </a:lnTo>
                  <a:cubicBezTo>
                    <a:pt x="1763" y="8252"/>
                    <a:pt x="1798" y="8073"/>
                    <a:pt x="1703" y="7942"/>
                  </a:cubicBezTo>
                  <a:cubicBezTo>
                    <a:pt x="1429" y="7490"/>
                    <a:pt x="1215" y="7002"/>
                    <a:pt x="1108" y="6478"/>
                  </a:cubicBezTo>
                  <a:cubicBezTo>
                    <a:pt x="1084" y="6335"/>
                    <a:pt x="953" y="6216"/>
                    <a:pt x="786" y="6216"/>
                  </a:cubicBezTo>
                  <a:lnTo>
                    <a:pt x="322" y="6216"/>
                  </a:lnTo>
                  <a:cubicBezTo>
                    <a:pt x="322" y="6216"/>
                    <a:pt x="310" y="6216"/>
                    <a:pt x="310" y="6192"/>
                  </a:cubicBezTo>
                  <a:lnTo>
                    <a:pt x="310" y="4811"/>
                  </a:lnTo>
                  <a:cubicBezTo>
                    <a:pt x="310" y="4811"/>
                    <a:pt x="310" y="4799"/>
                    <a:pt x="322" y="4799"/>
                  </a:cubicBezTo>
                  <a:lnTo>
                    <a:pt x="786" y="4799"/>
                  </a:lnTo>
                  <a:cubicBezTo>
                    <a:pt x="953" y="4799"/>
                    <a:pt x="1084" y="4692"/>
                    <a:pt x="1108" y="4525"/>
                  </a:cubicBezTo>
                  <a:cubicBezTo>
                    <a:pt x="1227" y="4001"/>
                    <a:pt x="1429" y="3513"/>
                    <a:pt x="1703" y="3073"/>
                  </a:cubicBezTo>
                  <a:cubicBezTo>
                    <a:pt x="1798" y="2930"/>
                    <a:pt x="1786" y="2775"/>
                    <a:pt x="1667" y="2656"/>
                  </a:cubicBezTo>
                  <a:lnTo>
                    <a:pt x="1334" y="2322"/>
                  </a:lnTo>
                  <a:lnTo>
                    <a:pt x="1334" y="2311"/>
                  </a:lnTo>
                  <a:lnTo>
                    <a:pt x="2298" y="1346"/>
                  </a:lnTo>
                  <a:lnTo>
                    <a:pt x="2322" y="1346"/>
                  </a:lnTo>
                  <a:lnTo>
                    <a:pt x="2644" y="1668"/>
                  </a:lnTo>
                  <a:cubicBezTo>
                    <a:pt x="2707" y="1731"/>
                    <a:pt x="2796" y="1765"/>
                    <a:pt x="2885" y="1765"/>
                  </a:cubicBezTo>
                  <a:cubicBezTo>
                    <a:pt x="2946" y="1765"/>
                    <a:pt x="3007" y="1749"/>
                    <a:pt x="3060" y="1715"/>
                  </a:cubicBezTo>
                  <a:cubicBezTo>
                    <a:pt x="3513" y="1429"/>
                    <a:pt x="4001" y="1227"/>
                    <a:pt x="4525" y="1120"/>
                  </a:cubicBezTo>
                  <a:cubicBezTo>
                    <a:pt x="4668" y="1084"/>
                    <a:pt x="4787" y="953"/>
                    <a:pt x="4787" y="787"/>
                  </a:cubicBezTo>
                  <a:lnTo>
                    <a:pt x="4787" y="334"/>
                  </a:lnTo>
                  <a:cubicBezTo>
                    <a:pt x="4787" y="334"/>
                    <a:pt x="4787" y="310"/>
                    <a:pt x="4811" y="310"/>
                  </a:cubicBezTo>
                  <a:close/>
                  <a:moveTo>
                    <a:pt x="4811" y="1"/>
                  </a:moveTo>
                  <a:cubicBezTo>
                    <a:pt x="4632" y="1"/>
                    <a:pt x="4477" y="156"/>
                    <a:pt x="4477" y="334"/>
                  </a:cubicBezTo>
                  <a:lnTo>
                    <a:pt x="4477" y="798"/>
                  </a:lnTo>
                  <a:cubicBezTo>
                    <a:pt x="4477" y="798"/>
                    <a:pt x="4477" y="810"/>
                    <a:pt x="4465" y="810"/>
                  </a:cubicBezTo>
                  <a:cubicBezTo>
                    <a:pt x="3918" y="929"/>
                    <a:pt x="3370" y="1156"/>
                    <a:pt x="2906" y="1453"/>
                  </a:cubicBezTo>
                  <a:lnTo>
                    <a:pt x="2882" y="1453"/>
                  </a:lnTo>
                  <a:lnTo>
                    <a:pt x="2560" y="1120"/>
                  </a:lnTo>
                  <a:cubicBezTo>
                    <a:pt x="2495" y="1054"/>
                    <a:pt x="2408" y="1022"/>
                    <a:pt x="2322" y="1022"/>
                  </a:cubicBezTo>
                  <a:cubicBezTo>
                    <a:pt x="2236" y="1022"/>
                    <a:pt x="2150" y="1054"/>
                    <a:pt x="2084" y="1120"/>
                  </a:cubicBezTo>
                  <a:lnTo>
                    <a:pt x="1120" y="2084"/>
                  </a:lnTo>
                  <a:cubicBezTo>
                    <a:pt x="977" y="2215"/>
                    <a:pt x="977" y="2430"/>
                    <a:pt x="1120" y="2561"/>
                  </a:cubicBezTo>
                  <a:lnTo>
                    <a:pt x="1441" y="2894"/>
                  </a:lnTo>
                  <a:lnTo>
                    <a:pt x="1441" y="2906"/>
                  </a:lnTo>
                  <a:cubicBezTo>
                    <a:pt x="1132" y="3382"/>
                    <a:pt x="917" y="3906"/>
                    <a:pt x="798" y="4466"/>
                  </a:cubicBezTo>
                  <a:cubicBezTo>
                    <a:pt x="798" y="4466"/>
                    <a:pt x="798" y="4489"/>
                    <a:pt x="786" y="4489"/>
                  </a:cubicBezTo>
                  <a:lnTo>
                    <a:pt x="322" y="4489"/>
                  </a:lnTo>
                  <a:cubicBezTo>
                    <a:pt x="143" y="4489"/>
                    <a:pt x="0" y="4632"/>
                    <a:pt x="0" y="4811"/>
                  </a:cubicBezTo>
                  <a:lnTo>
                    <a:pt x="0" y="6192"/>
                  </a:lnTo>
                  <a:cubicBezTo>
                    <a:pt x="0" y="6371"/>
                    <a:pt x="143" y="6525"/>
                    <a:pt x="322" y="6525"/>
                  </a:cubicBezTo>
                  <a:lnTo>
                    <a:pt x="786" y="6525"/>
                  </a:lnTo>
                  <a:cubicBezTo>
                    <a:pt x="786" y="6525"/>
                    <a:pt x="798" y="6525"/>
                    <a:pt x="798" y="6537"/>
                  </a:cubicBezTo>
                  <a:cubicBezTo>
                    <a:pt x="917" y="7085"/>
                    <a:pt x="1143" y="7621"/>
                    <a:pt x="1441" y="8097"/>
                  </a:cubicBezTo>
                  <a:lnTo>
                    <a:pt x="1441" y="8121"/>
                  </a:lnTo>
                  <a:lnTo>
                    <a:pt x="1120" y="8442"/>
                  </a:lnTo>
                  <a:cubicBezTo>
                    <a:pt x="977" y="8573"/>
                    <a:pt x="977" y="8788"/>
                    <a:pt x="1120" y="8918"/>
                  </a:cubicBezTo>
                  <a:lnTo>
                    <a:pt x="2084" y="9883"/>
                  </a:lnTo>
                  <a:cubicBezTo>
                    <a:pt x="2150" y="9954"/>
                    <a:pt x="2236" y="9990"/>
                    <a:pt x="2322" y="9990"/>
                  </a:cubicBezTo>
                  <a:cubicBezTo>
                    <a:pt x="2408" y="9990"/>
                    <a:pt x="2495" y="9954"/>
                    <a:pt x="2560" y="9883"/>
                  </a:cubicBezTo>
                  <a:lnTo>
                    <a:pt x="2882" y="9561"/>
                  </a:lnTo>
                  <a:lnTo>
                    <a:pt x="2906" y="9561"/>
                  </a:lnTo>
                  <a:cubicBezTo>
                    <a:pt x="3370" y="9871"/>
                    <a:pt x="3894" y="10085"/>
                    <a:pt x="4465" y="10204"/>
                  </a:cubicBezTo>
                  <a:cubicBezTo>
                    <a:pt x="4465" y="10204"/>
                    <a:pt x="4477" y="10204"/>
                    <a:pt x="4477" y="10216"/>
                  </a:cubicBezTo>
                  <a:lnTo>
                    <a:pt x="4477" y="10681"/>
                  </a:lnTo>
                  <a:cubicBezTo>
                    <a:pt x="4477" y="10859"/>
                    <a:pt x="4632" y="11002"/>
                    <a:pt x="4811" y="11002"/>
                  </a:cubicBezTo>
                  <a:lnTo>
                    <a:pt x="6192" y="11002"/>
                  </a:lnTo>
                  <a:cubicBezTo>
                    <a:pt x="6370" y="11002"/>
                    <a:pt x="6513" y="10859"/>
                    <a:pt x="6513" y="10681"/>
                  </a:cubicBezTo>
                  <a:lnTo>
                    <a:pt x="6513" y="10216"/>
                  </a:lnTo>
                  <a:cubicBezTo>
                    <a:pt x="6513" y="10216"/>
                    <a:pt x="6513" y="10204"/>
                    <a:pt x="6537" y="10204"/>
                  </a:cubicBezTo>
                  <a:cubicBezTo>
                    <a:pt x="7085" y="10085"/>
                    <a:pt x="7620" y="9859"/>
                    <a:pt x="8097" y="9561"/>
                  </a:cubicBezTo>
                  <a:lnTo>
                    <a:pt x="8109" y="9561"/>
                  </a:lnTo>
                  <a:lnTo>
                    <a:pt x="8442" y="9883"/>
                  </a:lnTo>
                  <a:cubicBezTo>
                    <a:pt x="8507" y="9954"/>
                    <a:pt x="8591" y="9990"/>
                    <a:pt x="8676" y="9990"/>
                  </a:cubicBezTo>
                  <a:cubicBezTo>
                    <a:pt x="8760" y="9990"/>
                    <a:pt x="8847" y="9954"/>
                    <a:pt x="8918" y="9883"/>
                  </a:cubicBezTo>
                  <a:lnTo>
                    <a:pt x="9883" y="8918"/>
                  </a:lnTo>
                  <a:cubicBezTo>
                    <a:pt x="10014" y="8788"/>
                    <a:pt x="10014" y="8573"/>
                    <a:pt x="9883" y="8442"/>
                  </a:cubicBezTo>
                  <a:lnTo>
                    <a:pt x="9549" y="8121"/>
                  </a:lnTo>
                  <a:lnTo>
                    <a:pt x="9549" y="8097"/>
                  </a:lnTo>
                  <a:cubicBezTo>
                    <a:pt x="9871" y="7621"/>
                    <a:pt x="10073" y="7109"/>
                    <a:pt x="10192" y="6537"/>
                  </a:cubicBezTo>
                  <a:cubicBezTo>
                    <a:pt x="10192" y="6537"/>
                    <a:pt x="10192" y="6525"/>
                    <a:pt x="10204" y="6525"/>
                  </a:cubicBezTo>
                  <a:lnTo>
                    <a:pt x="10668" y="6525"/>
                  </a:lnTo>
                  <a:cubicBezTo>
                    <a:pt x="10847" y="6525"/>
                    <a:pt x="11002" y="6371"/>
                    <a:pt x="11002" y="6192"/>
                  </a:cubicBezTo>
                  <a:lnTo>
                    <a:pt x="11002" y="4811"/>
                  </a:lnTo>
                  <a:cubicBezTo>
                    <a:pt x="10978" y="4632"/>
                    <a:pt x="10835" y="4489"/>
                    <a:pt x="10657" y="4489"/>
                  </a:cubicBezTo>
                  <a:lnTo>
                    <a:pt x="10192" y="4489"/>
                  </a:lnTo>
                  <a:cubicBezTo>
                    <a:pt x="10192" y="4489"/>
                    <a:pt x="10180" y="4489"/>
                    <a:pt x="10180" y="4466"/>
                  </a:cubicBezTo>
                  <a:cubicBezTo>
                    <a:pt x="10061" y="3918"/>
                    <a:pt x="9835" y="3382"/>
                    <a:pt x="9537" y="2906"/>
                  </a:cubicBezTo>
                  <a:lnTo>
                    <a:pt x="9537" y="2894"/>
                  </a:lnTo>
                  <a:lnTo>
                    <a:pt x="9859" y="2561"/>
                  </a:lnTo>
                  <a:cubicBezTo>
                    <a:pt x="10002" y="2430"/>
                    <a:pt x="10002" y="2215"/>
                    <a:pt x="9859" y="2084"/>
                  </a:cubicBezTo>
                  <a:lnTo>
                    <a:pt x="8894" y="1120"/>
                  </a:lnTo>
                  <a:cubicBezTo>
                    <a:pt x="8829" y="1054"/>
                    <a:pt x="8743" y="1022"/>
                    <a:pt x="8656" y="1022"/>
                  </a:cubicBezTo>
                  <a:cubicBezTo>
                    <a:pt x="8570" y="1022"/>
                    <a:pt x="8484" y="1054"/>
                    <a:pt x="8418" y="1120"/>
                  </a:cubicBezTo>
                  <a:lnTo>
                    <a:pt x="8097" y="1453"/>
                  </a:lnTo>
                  <a:lnTo>
                    <a:pt x="8073" y="1453"/>
                  </a:lnTo>
                  <a:cubicBezTo>
                    <a:pt x="7597" y="1132"/>
                    <a:pt x="7085" y="929"/>
                    <a:pt x="6513" y="810"/>
                  </a:cubicBezTo>
                  <a:cubicBezTo>
                    <a:pt x="6513" y="810"/>
                    <a:pt x="6501" y="810"/>
                    <a:pt x="6501" y="798"/>
                  </a:cubicBezTo>
                  <a:lnTo>
                    <a:pt x="6501" y="334"/>
                  </a:lnTo>
                  <a:cubicBezTo>
                    <a:pt x="6501" y="156"/>
                    <a:pt x="6346" y="1"/>
                    <a:pt x="6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3687;p88">
              <a:extLst>
                <a:ext uri="{FF2B5EF4-FFF2-40B4-BE49-F238E27FC236}">
                  <a16:creationId xmlns:a16="http://schemas.microsoft.com/office/drawing/2014/main" id="{2D733606-6E4E-91CE-6404-7BF74962B5F5}"/>
                </a:ext>
              </a:extLst>
            </p:cNvPr>
            <p:cNvSpPr/>
            <p:nvPr/>
          </p:nvSpPr>
          <p:spPr>
            <a:xfrm>
              <a:off x="1373049" y="1574063"/>
              <a:ext cx="181544" cy="179730"/>
            </a:xfrm>
            <a:custGeom>
              <a:avLst/>
              <a:gdLst/>
              <a:ahLst/>
              <a:cxnLst/>
              <a:rect l="l" t="t" r="r" b="b"/>
              <a:pathLst>
                <a:path w="5704" h="5647" extrusionOk="0">
                  <a:moveTo>
                    <a:pt x="3449" y="0"/>
                  </a:moveTo>
                  <a:cubicBezTo>
                    <a:pt x="3399" y="0"/>
                    <a:pt x="3349" y="1"/>
                    <a:pt x="3299" y="3"/>
                  </a:cubicBezTo>
                  <a:cubicBezTo>
                    <a:pt x="2453" y="51"/>
                    <a:pt x="1644" y="408"/>
                    <a:pt x="1036" y="1003"/>
                  </a:cubicBezTo>
                  <a:cubicBezTo>
                    <a:pt x="429" y="1611"/>
                    <a:pt x="84" y="2396"/>
                    <a:pt x="48" y="3266"/>
                  </a:cubicBezTo>
                  <a:cubicBezTo>
                    <a:pt x="1" y="4111"/>
                    <a:pt x="262" y="4933"/>
                    <a:pt x="798" y="5587"/>
                  </a:cubicBezTo>
                  <a:cubicBezTo>
                    <a:pt x="834" y="5635"/>
                    <a:pt x="882" y="5647"/>
                    <a:pt x="917" y="5647"/>
                  </a:cubicBezTo>
                  <a:cubicBezTo>
                    <a:pt x="953" y="5647"/>
                    <a:pt x="1001" y="5635"/>
                    <a:pt x="1024" y="5623"/>
                  </a:cubicBezTo>
                  <a:cubicBezTo>
                    <a:pt x="1096" y="5564"/>
                    <a:pt x="1096" y="5456"/>
                    <a:pt x="1060" y="5397"/>
                  </a:cubicBezTo>
                  <a:cubicBezTo>
                    <a:pt x="584" y="4802"/>
                    <a:pt x="322" y="4051"/>
                    <a:pt x="370" y="3278"/>
                  </a:cubicBezTo>
                  <a:cubicBezTo>
                    <a:pt x="417" y="2504"/>
                    <a:pt x="727" y="1777"/>
                    <a:pt x="1274" y="1242"/>
                  </a:cubicBezTo>
                  <a:cubicBezTo>
                    <a:pt x="1834" y="694"/>
                    <a:pt x="2560" y="384"/>
                    <a:pt x="3322" y="337"/>
                  </a:cubicBezTo>
                  <a:cubicBezTo>
                    <a:pt x="3385" y="333"/>
                    <a:pt x="3447" y="331"/>
                    <a:pt x="3509" y="331"/>
                  </a:cubicBezTo>
                  <a:cubicBezTo>
                    <a:pt x="4215" y="331"/>
                    <a:pt x="4883" y="578"/>
                    <a:pt x="5430" y="1015"/>
                  </a:cubicBezTo>
                  <a:cubicBezTo>
                    <a:pt x="5461" y="1041"/>
                    <a:pt x="5496" y="1053"/>
                    <a:pt x="5531" y="1053"/>
                  </a:cubicBezTo>
                  <a:cubicBezTo>
                    <a:pt x="5577" y="1053"/>
                    <a:pt x="5622" y="1032"/>
                    <a:pt x="5656" y="992"/>
                  </a:cubicBezTo>
                  <a:cubicBezTo>
                    <a:pt x="5704" y="920"/>
                    <a:pt x="5680" y="813"/>
                    <a:pt x="5620" y="765"/>
                  </a:cubicBezTo>
                  <a:cubicBezTo>
                    <a:pt x="5005" y="262"/>
                    <a:pt x="4232" y="0"/>
                    <a:pt x="34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3688;p88">
              <a:extLst>
                <a:ext uri="{FF2B5EF4-FFF2-40B4-BE49-F238E27FC236}">
                  <a16:creationId xmlns:a16="http://schemas.microsoft.com/office/drawing/2014/main" id="{FF833CF4-D066-BF10-FAD1-C09C8E502DD8}"/>
                </a:ext>
              </a:extLst>
            </p:cNvPr>
            <p:cNvSpPr/>
            <p:nvPr/>
          </p:nvSpPr>
          <p:spPr>
            <a:xfrm>
              <a:off x="1411338" y="1606368"/>
              <a:ext cx="182276" cy="186477"/>
            </a:xfrm>
            <a:custGeom>
              <a:avLst/>
              <a:gdLst/>
              <a:ahLst/>
              <a:cxnLst/>
              <a:rect l="l" t="t" r="r" b="b"/>
              <a:pathLst>
                <a:path w="5727" h="5859" extrusionOk="0">
                  <a:moveTo>
                    <a:pt x="3286" y="334"/>
                  </a:moveTo>
                  <a:lnTo>
                    <a:pt x="3286" y="1000"/>
                  </a:lnTo>
                  <a:cubicBezTo>
                    <a:pt x="3286" y="1108"/>
                    <a:pt x="3262" y="1227"/>
                    <a:pt x="3215" y="1310"/>
                  </a:cubicBezTo>
                  <a:lnTo>
                    <a:pt x="3143" y="1477"/>
                  </a:lnTo>
                  <a:cubicBezTo>
                    <a:pt x="3119" y="1501"/>
                    <a:pt x="3119" y="1524"/>
                    <a:pt x="3119" y="1548"/>
                  </a:cubicBezTo>
                  <a:lnTo>
                    <a:pt x="3119" y="1893"/>
                  </a:lnTo>
                  <a:cubicBezTo>
                    <a:pt x="3119" y="2132"/>
                    <a:pt x="3036" y="2358"/>
                    <a:pt x="2858" y="2524"/>
                  </a:cubicBezTo>
                  <a:cubicBezTo>
                    <a:pt x="2691" y="2679"/>
                    <a:pt x="2453" y="2775"/>
                    <a:pt x="2215" y="2775"/>
                  </a:cubicBezTo>
                  <a:cubicBezTo>
                    <a:pt x="1774" y="2763"/>
                    <a:pt x="1381" y="2346"/>
                    <a:pt x="1381" y="1846"/>
                  </a:cubicBezTo>
                  <a:lnTo>
                    <a:pt x="1381" y="1548"/>
                  </a:lnTo>
                  <a:cubicBezTo>
                    <a:pt x="1381" y="1524"/>
                    <a:pt x="1381" y="1501"/>
                    <a:pt x="1369" y="1477"/>
                  </a:cubicBezTo>
                  <a:lnTo>
                    <a:pt x="1262" y="1286"/>
                  </a:lnTo>
                  <a:cubicBezTo>
                    <a:pt x="1238" y="1203"/>
                    <a:pt x="1203" y="1131"/>
                    <a:pt x="1203" y="1048"/>
                  </a:cubicBezTo>
                  <a:lnTo>
                    <a:pt x="1203" y="1024"/>
                  </a:lnTo>
                  <a:cubicBezTo>
                    <a:pt x="1203" y="643"/>
                    <a:pt x="1524" y="334"/>
                    <a:pt x="1905" y="334"/>
                  </a:cubicBezTo>
                  <a:close/>
                  <a:moveTo>
                    <a:pt x="2608" y="3025"/>
                  </a:moveTo>
                  <a:cubicBezTo>
                    <a:pt x="2619" y="3084"/>
                    <a:pt x="2631" y="3132"/>
                    <a:pt x="2655" y="3179"/>
                  </a:cubicBezTo>
                  <a:lnTo>
                    <a:pt x="2512" y="3310"/>
                  </a:lnTo>
                  <a:cubicBezTo>
                    <a:pt x="2441" y="3382"/>
                    <a:pt x="2357" y="3417"/>
                    <a:pt x="2262" y="3417"/>
                  </a:cubicBezTo>
                  <a:cubicBezTo>
                    <a:pt x="2179" y="3417"/>
                    <a:pt x="2084" y="3382"/>
                    <a:pt x="2012" y="3310"/>
                  </a:cubicBezTo>
                  <a:lnTo>
                    <a:pt x="1881" y="3179"/>
                  </a:lnTo>
                  <a:cubicBezTo>
                    <a:pt x="1893" y="3132"/>
                    <a:pt x="1905" y="3084"/>
                    <a:pt x="1905" y="3025"/>
                  </a:cubicBezTo>
                  <a:cubicBezTo>
                    <a:pt x="2012" y="3060"/>
                    <a:pt x="2119" y="3084"/>
                    <a:pt x="2215" y="3084"/>
                  </a:cubicBezTo>
                  <a:lnTo>
                    <a:pt x="2250" y="3084"/>
                  </a:lnTo>
                  <a:cubicBezTo>
                    <a:pt x="2369" y="3084"/>
                    <a:pt x="2488" y="3072"/>
                    <a:pt x="2608" y="3025"/>
                  </a:cubicBezTo>
                  <a:close/>
                  <a:moveTo>
                    <a:pt x="2810" y="3441"/>
                  </a:moveTo>
                  <a:cubicBezTo>
                    <a:pt x="2858" y="3477"/>
                    <a:pt x="2905" y="3489"/>
                    <a:pt x="2941" y="3501"/>
                  </a:cubicBezTo>
                  <a:lnTo>
                    <a:pt x="3524" y="3667"/>
                  </a:lnTo>
                  <a:cubicBezTo>
                    <a:pt x="3679" y="3715"/>
                    <a:pt x="3774" y="3846"/>
                    <a:pt x="3774" y="4013"/>
                  </a:cubicBezTo>
                  <a:lnTo>
                    <a:pt x="3774" y="5108"/>
                  </a:lnTo>
                  <a:lnTo>
                    <a:pt x="3822" y="5108"/>
                  </a:lnTo>
                  <a:cubicBezTo>
                    <a:pt x="3703" y="5180"/>
                    <a:pt x="3584" y="5239"/>
                    <a:pt x="3453" y="5287"/>
                  </a:cubicBezTo>
                  <a:lnTo>
                    <a:pt x="3453" y="4310"/>
                  </a:lnTo>
                  <a:cubicBezTo>
                    <a:pt x="3453" y="4215"/>
                    <a:pt x="3381" y="4144"/>
                    <a:pt x="3286" y="4144"/>
                  </a:cubicBezTo>
                  <a:cubicBezTo>
                    <a:pt x="3203" y="4144"/>
                    <a:pt x="3119" y="4215"/>
                    <a:pt x="3119" y="4310"/>
                  </a:cubicBezTo>
                  <a:lnTo>
                    <a:pt x="3119" y="5394"/>
                  </a:lnTo>
                  <a:cubicBezTo>
                    <a:pt x="2881" y="5465"/>
                    <a:pt x="2655" y="5501"/>
                    <a:pt x="2405" y="5513"/>
                  </a:cubicBezTo>
                  <a:lnTo>
                    <a:pt x="2262" y="5513"/>
                  </a:lnTo>
                  <a:cubicBezTo>
                    <a:pt x="1965" y="5513"/>
                    <a:pt x="1667" y="5465"/>
                    <a:pt x="1381" y="5394"/>
                  </a:cubicBezTo>
                  <a:lnTo>
                    <a:pt x="1381" y="4310"/>
                  </a:lnTo>
                  <a:cubicBezTo>
                    <a:pt x="1381" y="4215"/>
                    <a:pt x="1310" y="4144"/>
                    <a:pt x="1214" y="4144"/>
                  </a:cubicBezTo>
                  <a:cubicBezTo>
                    <a:pt x="1131" y="4144"/>
                    <a:pt x="1060" y="4215"/>
                    <a:pt x="1060" y="4310"/>
                  </a:cubicBezTo>
                  <a:lnTo>
                    <a:pt x="1060" y="5287"/>
                  </a:lnTo>
                  <a:cubicBezTo>
                    <a:pt x="941" y="5227"/>
                    <a:pt x="798" y="5168"/>
                    <a:pt x="679" y="5108"/>
                  </a:cubicBezTo>
                  <a:lnTo>
                    <a:pt x="679" y="4013"/>
                  </a:lnTo>
                  <a:cubicBezTo>
                    <a:pt x="679" y="3846"/>
                    <a:pt x="786" y="3715"/>
                    <a:pt x="941" y="3667"/>
                  </a:cubicBezTo>
                  <a:lnTo>
                    <a:pt x="1512" y="3501"/>
                  </a:lnTo>
                  <a:cubicBezTo>
                    <a:pt x="1560" y="3489"/>
                    <a:pt x="1619" y="3477"/>
                    <a:pt x="1655" y="3441"/>
                  </a:cubicBezTo>
                  <a:lnTo>
                    <a:pt x="1750" y="3548"/>
                  </a:lnTo>
                  <a:cubicBezTo>
                    <a:pt x="1893" y="3679"/>
                    <a:pt x="2072" y="3739"/>
                    <a:pt x="2227" y="3739"/>
                  </a:cubicBezTo>
                  <a:cubicBezTo>
                    <a:pt x="2393" y="3739"/>
                    <a:pt x="2572" y="3679"/>
                    <a:pt x="2703" y="3548"/>
                  </a:cubicBezTo>
                  <a:lnTo>
                    <a:pt x="2810" y="3441"/>
                  </a:lnTo>
                  <a:close/>
                  <a:moveTo>
                    <a:pt x="1893" y="0"/>
                  </a:moveTo>
                  <a:cubicBezTo>
                    <a:pt x="1322" y="0"/>
                    <a:pt x="869" y="465"/>
                    <a:pt x="869" y="1024"/>
                  </a:cubicBezTo>
                  <a:lnTo>
                    <a:pt x="869" y="1048"/>
                  </a:lnTo>
                  <a:cubicBezTo>
                    <a:pt x="869" y="1179"/>
                    <a:pt x="893" y="1310"/>
                    <a:pt x="953" y="1429"/>
                  </a:cubicBezTo>
                  <a:lnTo>
                    <a:pt x="1048" y="1596"/>
                  </a:lnTo>
                  <a:lnTo>
                    <a:pt x="1048" y="1870"/>
                  </a:lnTo>
                  <a:cubicBezTo>
                    <a:pt x="1048" y="2286"/>
                    <a:pt x="1250" y="2655"/>
                    <a:pt x="1560" y="2882"/>
                  </a:cubicBezTo>
                  <a:lnTo>
                    <a:pt x="1560" y="3025"/>
                  </a:lnTo>
                  <a:cubicBezTo>
                    <a:pt x="1560" y="3096"/>
                    <a:pt x="1500" y="3179"/>
                    <a:pt x="1429" y="3203"/>
                  </a:cubicBezTo>
                  <a:lnTo>
                    <a:pt x="845" y="3370"/>
                  </a:lnTo>
                  <a:cubicBezTo>
                    <a:pt x="572" y="3453"/>
                    <a:pt x="357" y="3727"/>
                    <a:pt x="357" y="4025"/>
                  </a:cubicBezTo>
                  <a:lnTo>
                    <a:pt x="357" y="4906"/>
                  </a:lnTo>
                  <a:cubicBezTo>
                    <a:pt x="333" y="4882"/>
                    <a:pt x="310" y="4858"/>
                    <a:pt x="286" y="4846"/>
                  </a:cubicBezTo>
                  <a:cubicBezTo>
                    <a:pt x="255" y="4820"/>
                    <a:pt x="220" y="4808"/>
                    <a:pt x="185" y="4808"/>
                  </a:cubicBezTo>
                  <a:cubicBezTo>
                    <a:pt x="139" y="4808"/>
                    <a:pt x="93" y="4829"/>
                    <a:pt x="60" y="4870"/>
                  </a:cubicBezTo>
                  <a:cubicBezTo>
                    <a:pt x="0" y="4941"/>
                    <a:pt x="12" y="5037"/>
                    <a:pt x="95" y="5096"/>
                  </a:cubicBezTo>
                  <a:cubicBezTo>
                    <a:pt x="703" y="5584"/>
                    <a:pt x="1465" y="5858"/>
                    <a:pt x="2250" y="5858"/>
                  </a:cubicBezTo>
                  <a:lnTo>
                    <a:pt x="2417" y="5858"/>
                  </a:lnTo>
                  <a:cubicBezTo>
                    <a:pt x="3262" y="5811"/>
                    <a:pt x="4060" y="5453"/>
                    <a:pt x="4679" y="4858"/>
                  </a:cubicBezTo>
                  <a:cubicBezTo>
                    <a:pt x="5286" y="4251"/>
                    <a:pt x="5632" y="3453"/>
                    <a:pt x="5667" y="2596"/>
                  </a:cubicBezTo>
                  <a:cubicBezTo>
                    <a:pt x="5727" y="1727"/>
                    <a:pt x="5465" y="905"/>
                    <a:pt x="4929" y="262"/>
                  </a:cubicBezTo>
                  <a:cubicBezTo>
                    <a:pt x="4895" y="215"/>
                    <a:pt x="4846" y="194"/>
                    <a:pt x="4799" y="194"/>
                  </a:cubicBezTo>
                  <a:cubicBezTo>
                    <a:pt x="4763" y="194"/>
                    <a:pt x="4729" y="206"/>
                    <a:pt x="4703" y="227"/>
                  </a:cubicBezTo>
                  <a:cubicBezTo>
                    <a:pt x="4632" y="286"/>
                    <a:pt x="4632" y="393"/>
                    <a:pt x="4679" y="453"/>
                  </a:cubicBezTo>
                  <a:cubicBezTo>
                    <a:pt x="5155" y="1048"/>
                    <a:pt x="5405" y="1786"/>
                    <a:pt x="5358" y="2560"/>
                  </a:cubicBezTo>
                  <a:cubicBezTo>
                    <a:pt x="5310" y="3334"/>
                    <a:pt x="5001" y="4072"/>
                    <a:pt x="4453" y="4608"/>
                  </a:cubicBezTo>
                  <a:cubicBezTo>
                    <a:pt x="4346" y="4703"/>
                    <a:pt x="4239" y="4799"/>
                    <a:pt x="4143" y="4882"/>
                  </a:cubicBezTo>
                  <a:lnTo>
                    <a:pt x="4143" y="4013"/>
                  </a:lnTo>
                  <a:cubicBezTo>
                    <a:pt x="4143" y="3715"/>
                    <a:pt x="3929" y="3441"/>
                    <a:pt x="3643" y="3358"/>
                  </a:cubicBezTo>
                  <a:lnTo>
                    <a:pt x="3072" y="3191"/>
                  </a:lnTo>
                  <a:cubicBezTo>
                    <a:pt x="2989" y="3156"/>
                    <a:pt x="2929" y="3096"/>
                    <a:pt x="2929" y="3013"/>
                  </a:cubicBezTo>
                  <a:lnTo>
                    <a:pt x="2929" y="2882"/>
                  </a:lnTo>
                  <a:cubicBezTo>
                    <a:pt x="2989" y="2834"/>
                    <a:pt x="3036" y="2798"/>
                    <a:pt x="3084" y="2763"/>
                  </a:cubicBezTo>
                  <a:cubicBezTo>
                    <a:pt x="3322" y="2536"/>
                    <a:pt x="3441" y="2227"/>
                    <a:pt x="3441" y="1893"/>
                  </a:cubicBezTo>
                  <a:lnTo>
                    <a:pt x="3441" y="1596"/>
                  </a:lnTo>
                  <a:lnTo>
                    <a:pt x="3500" y="1465"/>
                  </a:lnTo>
                  <a:cubicBezTo>
                    <a:pt x="3572" y="1334"/>
                    <a:pt x="3596" y="1167"/>
                    <a:pt x="3596" y="1000"/>
                  </a:cubicBezTo>
                  <a:lnTo>
                    <a:pt x="3596" y="167"/>
                  </a:lnTo>
                  <a:cubicBezTo>
                    <a:pt x="3596" y="72"/>
                    <a:pt x="3524" y="0"/>
                    <a:pt x="3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3689;p88">
              <a:extLst>
                <a:ext uri="{FF2B5EF4-FFF2-40B4-BE49-F238E27FC236}">
                  <a16:creationId xmlns:a16="http://schemas.microsoft.com/office/drawing/2014/main" id="{C5601E38-536C-2358-CF1E-F307813A378B}"/>
                </a:ext>
              </a:extLst>
            </p:cNvPr>
            <p:cNvSpPr/>
            <p:nvPr/>
          </p:nvSpPr>
          <p:spPr>
            <a:xfrm>
              <a:off x="1461721" y="1634026"/>
              <a:ext cx="43986" cy="15564"/>
            </a:xfrm>
            <a:custGeom>
              <a:avLst/>
              <a:gdLst/>
              <a:ahLst/>
              <a:cxnLst/>
              <a:rect l="l" t="t" r="r" b="b"/>
              <a:pathLst>
                <a:path w="1382" h="489" extrusionOk="0">
                  <a:moveTo>
                    <a:pt x="155" y="1"/>
                  </a:moveTo>
                  <a:cubicBezTo>
                    <a:pt x="72" y="1"/>
                    <a:pt x="1" y="72"/>
                    <a:pt x="1" y="167"/>
                  </a:cubicBezTo>
                  <a:cubicBezTo>
                    <a:pt x="1" y="251"/>
                    <a:pt x="72" y="322"/>
                    <a:pt x="155" y="322"/>
                  </a:cubicBezTo>
                  <a:cubicBezTo>
                    <a:pt x="334" y="322"/>
                    <a:pt x="858" y="358"/>
                    <a:pt x="1132" y="477"/>
                  </a:cubicBezTo>
                  <a:cubicBezTo>
                    <a:pt x="1155" y="489"/>
                    <a:pt x="1167" y="489"/>
                    <a:pt x="1203" y="489"/>
                  </a:cubicBezTo>
                  <a:cubicBezTo>
                    <a:pt x="1263" y="489"/>
                    <a:pt x="1322" y="465"/>
                    <a:pt x="1346" y="405"/>
                  </a:cubicBezTo>
                  <a:cubicBezTo>
                    <a:pt x="1382" y="322"/>
                    <a:pt x="1346" y="239"/>
                    <a:pt x="1263" y="191"/>
                  </a:cubicBezTo>
                  <a:cubicBezTo>
                    <a:pt x="894"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 name="Google Shape;13690;p88">
            <a:extLst>
              <a:ext uri="{FF2B5EF4-FFF2-40B4-BE49-F238E27FC236}">
                <a16:creationId xmlns:a16="http://schemas.microsoft.com/office/drawing/2014/main" id="{1B4BC495-E752-259B-14BE-951E5076821A}"/>
              </a:ext>
            </a:extLst>
          </p:cNvPr>
          <p:cNvGrpSpPr/>
          <p:nvPr/>
        </p:nvGrpSpPr>
        <p:grpSpPr>
          <a:xfrm>
            <a:off x="7623035" y="1463883"/>
            <a:ext cx="561050" cy="561050"/>
            <a:chOff x="1756921" y="1509739"/>
            <a:chExt cx="345997" cy="345997"/>
          </a:xfrm>
          <a:solidFill>
            <a:srgbClr val="8E1438"/>
          </a:solidFill>
        </p:grpSpPr>
        <p:sp>
          <p:nvSpPr>
            <p:cNvPr id="1012" name="Google Shape;13691;p88">
              <a:extLst>
                <a:ext uri="{FF2B5EF4-FFF2-40B4-BE49-F238E27FC236}">
                  <a16:creationId xmlns:a16="http://schemas.microsoft.com/office/drawing/2014/main" id="{A53DF5B2-645C-8B96-0AE6-7B31575DD0CA}"/>
                </a:ext>
              </a:extLst>
            </p:cNvPr>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3692;p88">
              <a:extLst>
                <a:ext uri="{FF2B5EF4-FFF2-40B4-BE49-F238E27FC236}">
                  <a16:creationId xmlns:a16="http://schemas.microsoft.com/office/drawing/2014/main" id="{9843883D-E77C-F595-6A10-66DBC083A83C}"/>
                </a:ext>
              </a:extLst>
            </p:cNvPr>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3693;p88">
              <a:extLst>
                <a:ext uri="{FF2B5EF4-FFF2-40B4-BE49-F238E27FC236}">
                  <a16:creationId xmlns:a16="http://schemas.microsoft.com/office/drawing/2014/main" id="{4DB5B012-9E82-9264-8ACC-425F67272A18}"/>
                </a:ext>
              </a:extLst>
            </p:cNvPr>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3694;p88">
              <a:extLst>
                <a:ext uri="{FF2B5EF4-FFF2-40B4-BE49-F238E27FC236}">
                  <a16:creationId xmlns:a16="http://schemas.microsoft.com/office/drawing/2014/main" id="{BA59B9C6-8B43-CCB8-9E9F-85EB4E82CEBB}"/>
                </a:ext>
              </a:extLst>
            </p:cNvPr>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3695;p88">
              <a:extLst>
                <a:ext uri="{FF2B5EF4-FFF2-40B4-BE49-F238E27FC236}">
                  <a16:creationId xmlns:a16="http://schemas.microsoft.com/office/drawing/2014/main" id="{542B605A-1F9C-4EB5-E116-ECFE2505B015}"/>
                </a:ext>
              </a:extLst>
            </p:cNvPr>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3696;p88">
              <a:extLst>
                <a:ext uri="{FF2B5EF4-FFF2-40B4-BE49-F238E27FC236}">
                  <a16:creationId xmlns:a16="http://schemas.microsoft.com/office/drawing/2014/main" id="{43B7641F-AA55-2376-7D5D-1568AA63677C}"/>
                </a:ext>
              </a:extLst>
            </p:cNvPr>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3697;p88">
              <a:extLst>
                <a:ext uri="{FF2B5EF4-FFF2-40B4-BE49-F238E27FC236}">
                  <a16:creationId xmlns:a16="http://schemas.microsoft.com/office/drawing/2014/main" id="{14F69461-366C-D2DD-8017-E6227F5D55CB}"/>
                </a:ext>
              </a:extLst>
            </p:cNvPr>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3698;p88">
              <a:extLst>
                <a:ext uri="{FF2B5EF4-FFF2-40B4-BE49-F238E27FC236}">
                  <a16:creationId xmlns:a16="http://schemas.microsoft.com/office/drawing/2014/main" id="{9BF7B74E-87F6-CA0A-9627-103AE618856E}"/>
                </a:ext>
              </a:extLst>
            </p:cNvPr>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3699;p88">
              <a:extLst>
                <a:ext uri="{FF2B5EF4-FFF2-40B4-BE49-F238E27FC236}">
                  <a16:creationId xmlns:a16="http://schemas.microsoft.com/office/drawing/2014/main" id="{A5E22091-2282-9CC4-B608-EBF297C105C6}"/>
                </a:ext>
              </a:extLst>
            </p:cNvPr>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3700;p88">
              <a:extLst>
                <a:ext uri="{FF2B5EF4-FFF2-40B4-BE49-F238E27FC236}">
                  <a16:creationId xmlns:a16="http://schemas.microsoft.com/office/drawing/2014/main" id="{6C2B516E-C2AE-F7A5-C3CB-CF88ACC5B0BF}"/>
                </a:ext>
              </a:extLst>
            </p:cNvPr>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3701;p88">
              <a:extLst>
                <a:ext uri="{FF2B5EF4-FFF2-40B4-BE49-F238E27FC236}">
                  <a16:creationId xmlns:a16="http://schemas.microsoft.com/office/drawing/2014/main" id="{C2B2C96B-E3D6-8924-D616-CF04BA7179CF}"/>
                </a:ext>
              </a:extLst>
            </p:cNvPr>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3702;p88">
              <a:extLst>
                <a:ext uri="{FF2B5EF4-FFF2-40B4-BE49-F238E27FC236}">
                  <a16:creationId xmlns:a16="http://schemas.microsoft.com/office/drawing/2014/main" id="{C64BDC3A-469E-756D-96CE-18BB480A85C1}"/>
                </a:ext>
              </a:extLst>
            </p:cNvPr>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3703;p88">
              <a:extLst>
                <a:ext uri="{FF2B5EF4-FFF2-40B4-BE49-F238E27FC236}">
                  <a16:creationId xmlns:a16="http://schemas.microsoft.com/office/drawing/2014/main" id="{FAC36731-EE77-EE5A-63D0-4622F925CED2}"/>
                </a:ext>
              </a:extLst>
            </p:cNvPr>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3704;p88">
              <a:extLst>
                <a:ext uri="{FF2B5EF4-FFF2-40B4-BE49-F238E27FC236}">
                  <a16:creationId xmlns:a16="http://schemas.microsoft.com/office/drawing/2014/main" id="{12A29565-EBF7-D70F-5A12-47ECA241F3E2}"/>
                </a:ext>
              </a:extLst>
            </p:cNvPr>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3705;p88">
              <a:extLst>
                <a:ext uri="{FF2B5EF4-FFF2-40B4-BE49-F238E27FC236}">
                  <a16:creationId xmlns:a16="http://schemas.microsoft.com/office/drawing/2014/main" id="{16009456-505B-99A7-C2E7-6A71483D2192}"/>
                </a:ext>
              </a:extLst>
            </p:cNvPr>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3706;p88">
              <a:extLst>
                <a:ext uri="{FF2B5EF4-FFF2-40B4-BE49-F238E27FC236}">
                  <a16:creationId xmlns:a16="http://schemas.microsoft.com/office/drawing/2014/main" id="{ABF0350B-CA87-B253-CF0B-B1BD44857111}"/>
                </a:ext>
              </a:extLst>
            </p:cNvPr>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3707;p88">
              <a:extLst>
                <a:ext uri="{FF2B5EF4-FFF2-40B4-BE49-F238E27FC236}">
                  <a16:creationId xmlns:a16="http://schemas.microsoft.com/office/drawing/2014/main" id="{17FBB785-203B-648D-A43B-1CD4EEF81F23}"/>
                </a:ext>
              </a:extLst>
            </p:cNvPr>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3708;p88">
            <a:extLst>
              <a:ext uri="{FF2B5EF4-FFF2-40B4-BE49-F238E27FC236}">
                <a16:creationId xmlns:a16="http://schemas.microsoft.com/office/drawing/2014/main" id="{BE1C04C3-8F81-C0B0-DA98-2EBA859BAE39}"/>
              </a:ext>
            </a:extLst>
          </p:cNvPr>
          <p:cNvGrpSpPr/>
          <p:nvPr/>
        </p:nvGrpSpPr>
        <p:grpSpPr>
          <a:xfrm>
            <a:off x="8369003" y="1465122"/>
            <a:ext cx="516821" cy="560431"/>
            <a:chOff x="2216956" y="1510503"/>
            <a:chExt cx="318721" cy="345615"/>
          </a:xfrm>
          <a:solidFill>
            <a:srgbClr val="8E1438"/>
          </a:solidFill>
        </p:grpSpPr>
        <p:sp>
          <p:nvSpPr>
            <p:cNvPr id="1030" name="Google Shape;13709;p88">
              <a:extLst>
                <a:ext uri="{FF2B5EF4-FFF2-40B4-BE49-F238E27FC236}">
                  <a16:creationId xmlns:a16="http://schemas.microsoft.com/office/drawing/2014/main" id="{724C9FC2-EFC9-81E2-A836-D7E5C152F206}"/>
                </a:ext>
              </a:extLst>
            </p:cNvPr>
            <p:cNvSpPr/>
            <p:nvPr/>
          </p:nvSpPr>
          <p:spPr>
            <a:xfrm>
              <a:off x="2386724" y="1510503"/>
              <a:ext cx="142524" cy="151594"/>
            </a:xfrm>
            <a:custGeom>
              <a:avLst/>
              <a:gdLst/>
              <a:ahLst/>
              <a:cxnLst/>
              <a:rect l="l" t="t" r="r" b="b"/>
              <a:pathLst>
                <a:path w="4478" h="4763" extrusionOk="0">
                  <a:moveTo>
                    <a:pt x="2315" y="1"/>
                  </a:moveTo>
                  <a:cubicBezTo>
                    <a:pt x="2179" y="1"/>
                    <a:pt x="2042" y="13"/>
                    <a:pt x="1906" y="36"/>
                  </a:cubicBezTo>
                  <a:cubicBezTo>
                    <a:pt x="1334" y="155"/>
                    <a:pt x="846" y="488"/>
                    <a:pt x="513" y="964"/>
                  </a:cubicBezTo>
                  <a:cubicBezTo>
                    <a:pt x="1" y="1738"/>
                    <a:pt x="25" y="2727"/>
                    <a:pt x="572" y="3465"/>
                  </a:cubicBezTo>
                  <a:lnTo>
                    <a:pt x="537" y="4596"/>
                  </a:lnTo>
                  <a:cubicBezTo>
                    <a:pt x="537" y="4655"/>
                    <a:pt x="560" y="4703"/>
                    <a:pt x="608" y="4727"/>
                  </a:cubicBezTo>
                  <a:cubicBezTo>
                    <a:pt x="632" y="4739"/>
                    <a:pt x="667" y="4763"/>
                    <a:pt x="691" y="4763"/>
                  </a:cubicBezTo>
                  <a:cubicBezTo>
                    <a:pt x="727" y="4763"/>
                    <a:pt x="739" y="4763"/>
                    <a:pt x="775" y="4739"/>
                  </a:cubicBezTo>
                  <a:lnTo>
                    <a:pt x="1799" y="4263"/>
                  </a:lnTo>
                  <a:cubicBezTo>
                    <a:pt x="1980" y="4308"/>
                    <a:pt x="2163" y="4331"/>
                    <a:pt x="2344" y="4331"/>
                  </a:cubicBezTo>
                  <a:cubicBezTo>
                    <a:pt x="3055" y="4331"/>
                    <a:pt x="3734" y="3986"/>
                    <a:pt x="4132" y="3370"/>
                  </a:cubicBezTo>
                  <a:cubicBezTo>
                    <a:pt x="4323" y="3096"/>
                    <a:pt x="4430" y="2774"/>
                    <a:pt x="4477" y="2453"/>
                  </a:cubicBezTo>
                  <a:cubicBezTo>
                    <a:pt x="4477" y="2358"/>
                    <a:pt x="4418" y="2274"/>
                    <a:pt x="4335" y="2262"/>
                  </a:cubicBezTo>
                  <a:cubicBezTo>
                    <a:pt x="4320" y="2259"/>
                    <a:pt x="4307" y="2257"/>
                    <a:pt x="4294" y="2257"/>
                  </a:cubicBezTo>
                  <a:cubicBezTo>
                    <a:pt x="4219" y="2257"/>
                    <a:pt x="4164" y="2312"/>
                    <a:pt x="4144" y="2393"/>
                  </a:cubicBezTo>
                  <a:cubicBezTo>
                    <a:pt x="4120" y="2667"/>
                    <a:pt x="4013" y="2941"/>
                    <a:pt x="3846" y="3179"/>
                  </a:cubicBezTo>
                  <a:cubicBezTo>
                    <a:pt x="3504" y="3697"/>
                    <a:pt x="2932" y="3992"/>
                    <a:pt x="2326" y="3992"/>
                  </a:cubicBezTo>
                  <a:cubicBezTo>
                    <a:pt x="2151" y="3992"/>
                    <a:pt x="1974" y="3968"/>
                    <a:pt x="1799" y="3917"/>
                  </a:cubicBezTo>
                  <a:cubicBezTo>
                    <a:pt x="1789" y="3914"/>
                    <a:pt x="1779" y="3913"/>
                    <a:pt x="1770" y="3913"/>
                  </a:cubicBezTo>
                  <a:cubicBezTo>
                    <a:pt x="1744" y="3913"/>
                    <a:pt x="1718" y="3924"/>
                    <a:pt x="1691" y="3941"/>
                  </a:cubicBezTo>
                  <a:lnTo>
                    <a:pt x="858" y="4322"/>
                  </a:lnTo>
                  <a:lnTo>
                    <a:pt x="906" y="3405"/>
                  </a:lnTo>
                  <a:cubicBezTo>
                    <a:pt x="906" y="3358"/>
                    <a:pt x="894" y="3334"/>
                    <a:pt x="870" y="3298"/>
                  </a:cubicBezTo>
                  <a:cubicBezTo>
                    <a:pt x="370" y="2679"/>
                    <a:pt x="334" y="1798"/>
                    <a:pt x="787" y="1131"/>
                  </a:cubicBezTo>
                  <a:cubicBezTo>
                    <a:pt x="1048" y="714"/>
                    <a:pt x="1489" y="441"/>
                    <a:pt x="1965" y="333"/>
                  </a:cubicBezTo>
                  <a:cubicBezTo>
                    <a:pt x="2084" y="313"/>
                    <a:pt x="2203" y="303"/>
                    <a:pt x="2321" y="303"/>
                  </a:cubicBezTo>
                  <a:cubicBezTo>
                    <a:pt x="2686" y="303"/>
                    <a:pt x="3040" y="403"/>
                    <a:pt x="3346" y="619"/>
                  </a:cubicBezTo>
                  <a:cubicBezTo>
                    <a:pt x="3763" y="905"/>
                    <a:pt x="4049" y="1322"/>
                    <a:pt x="4132" y="1822"/>
                  </a:cubicBezTo>
                  <a:cubicBezTo>
                    <a:pt x="4143" y="1909"/>
                    <a:pt x="4224" y="1966"/>
                    <a:pt x="4292" y="1966"/>
                  </a:cubicBezTo>
                  <a:cubicBezTo>
                    <a:pt x="4298" y="1966"/>
                    <a:pt x="4305" y="1966"/>
                    <a:pt x="4311" y="1965"/>
                  </a:cubicBezTo>
                  <a:cubicBezTo>
                    <a:pt x="4406" y="1941"/>
                    <a:pt x="4466" y="1857"/>
                    <a:pt x="4442" y="1786"/>
                  </a:cubicBezTo>
                  <a:cubicBezTo>
                    <a:pt x="4347" y="1203"/>
                    <a:pt x="4013" y="714"/>
                    <a:pt x="3525" y="369"/>
                  </a:cubicBezTo>
                  <a:cubicBezTo>
                    <a:pt x="3164" y="117"/>
                    <a:pt x="2742" y="1"/>
                    <a:pt x="23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3710;p88">
              <a:extLst>
                <a:ext uri="{FF2B5EF4-FFF2-40B4-BE49-F238E27FC236}">
                  <a16:creationId xmlns:a16="http://schemas.microsoft.com/office/drawing/2014/main" id="{A8084D0C-1AE8-7447-28E7-7EED7D31F60F}"/>
                </a:ext>
              </a:extLst>
            </p:cNvPr>
            <p:cNvSpPr/>
            <p:nvPr/>
          </p:nvSpPr>
          <p:spPr>
            <a:xfrm>
              <a:off x="2423102" y="1541185"/>
              <a:ext cx="77723" cy="77723"/>
            </a:xfrm>
            <a:custGeom>
              <a:avLst/>
              <a:gdLst/>
              <a:ahLst/>
              <a:cxnLst/>
              <a:rect l="l" t="t" r="r" b="b"/>
              <a:pathLst>
                <a:path w="2442" h="2442" extrusionOk="0">
                  <a:moveTo>
                    <a:pt x="1084" y="346"/>
                  </a:moveTo>
                  <a:lnTo>
                    <a:pt x="1084" y="1215"/>
                  </a:lnTo>
                  <a:cubicBezTo>
                    <a:pt x="1084" y="1310"/>
                    <a:pt x="1168" y="1382"/>
                    <a:pt x="1251" y="1382"/>
                  </a:cubicBezTo>
                  <a:lnTo>
                    <a:pt x="2132" y="1382"/>
                  </a:lnTo>
                  <a:cubicBezTo>
                    <a:pt x="2037" y="1786"/>
                    <a:pt x="1668" y="2108"/>
                    <a:pt x="1239" y="2108"/>
                  </a:cubicBezTo>
                  <a:cubicBezTo>
                    <a:pt x="751" y="2108"/>
                    <a:pt x="346" y="1715"/>
                    <a:pt x="346" y="1215"/>
                  </a:cubicBezTo>
                  <a:cubicBezTo>
                    <a:pt x="346" y="774"/>
                    <a:pt x="656" y="417"/>
                    <a:pt x="1084" y="346"/>
                  </a:cubicBezTo>
                  <a:close/>
                  <a:moveTo>
                    <a:pt x="1215" y="0"/>
                  </a:moveTo>
                  <a:cubicBezTo>
                    <a:pt x="548" y="0"/>
                    <a:pt x="1" y="548"/>
                    <a:pt x="1" y="1215"/>
                  </a:cubicBezTo>
                  <a:cubicBezTo>
                    <a:pt x="1" y="1894"/>
                    <a:pt x="548" y="2441"/>
                    <a:pt x="1215" y="2441"/>
                  </a:cubicBezTo>
                  <a:cubicBezTo>
                    <a:pt x="1894" y="2441"/>
                    <a:pt x="2442" y="1894"/>
                    <a:pt x="2442" y="1215"/>
                  </a:cubicBezTo>
                  <a:cubicBezTo>
                    <a:pt x="2442" y="1120"/>
                    <a:pt x="2370" y="1060"/>
                    <a:pt x="2275" y="1060"/>
                  </a:cubicBezTo>
                  <a:lnTo>
                    <a:pt x="1382" y="1060"/>
                  </a:lnTo>
                  <a:lnTo>
                    <a:pt x="1382" y="167"/>
                  </a:lnTo>
                  <a:cubicBezTo>
                    <a:pt x="1382" y="72"/>
                    <a:pt x="1310" y="0"/>
                    <a:pt x="1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3711;p88">
              <a:extLst>
                <a:ext uri="{FF2B5EF4-FFF2-40B4-BE49-F238E27FC236}">
                  <a16:creationId xmlns:a16="http://schemas.microsoft.com/office/drawing/2014/main" id="{590A51D4-21FB-9E4B-62FB-ACFB29AA2E29}"/>
                </a:ext>
              </a:extLst>
            </p:cNvPr>
            <p:cNvSpPr/>
            <p:nvPr/>
          </p:nvSpPr>
          <p:spPr>
            <a:xfrm>
              <a:off x="2216956" y="1538543"/>
              <a:ext cx="318721" cy="317575"/>
            </a:xfrm>
            <a:custGeom>
              <a:avLst/>
              <a:gdLst/>
              <a:ahLst/>
              <a:cxnLst/>
              <a:rect l="l" t="t" r="r" b="b"/>
              <a:pathLst>
                <a:path w="10014" h="9978" extrusionOk="0">
                  <a:moveTo>
                    <a:pt x="3787" y="1191"/>
                  </a:moveTo>
                  <a:lnTo>
                    <a:pt x="4763" y="2179"/>
                  </a:lnTo>
                  <a:cubicBezTo>
                    <a:pt x="5347" y="2762"/>
                    <a:pt x="5466" y="3667"/>
                    <a:pt x="5037" y="4382"/>
                  </a:cubicBezTo>
                  <a:cubicBezTo>
                    <a:pt x="4989" y="4441"/>
                    <a:pt x="5001" y="4525"/>
                    <a:pt x="5061" y="4572"/>
                  </a:cubicBezTo>
                  <a:lnTo>
                    <a:pt x="5394" y="4906"/>
                  </a:lnTo>
                  <a:cubicBezTo>
                    <a:pt x="5423" y="4934"/>
                    <a:pt x="5465" y="4950"/>
                    <a:pt x="5507" y="4950"/>
                  </a:cubicBezTo>
                  <a:cubicBezTo>
                    <a:pt x="5534" y="4950"/>
                    <a:pt x="5561" y="4943"/>
                    <a:pt x="5585" y="4929"/>
                  </a:cubicBezTo>
                  <a:cubicBezTo>
                    <a:pt x="5873" y="4756"/>
                    <a:pt x="6191" y="4673"/>
                    <a:pt x="6506" y="4673"/>
                  </a:cubicBezTo>
                  <a:cubicBezTo>
                    <a:pt x="6972" y="4673"/>
                    <a:pt x="7432" y="4855"/>
                    <a:pt x="7787" y="5203"/>
                  </a:cubicBezTo>
                  <a:lnTo>
                    <a:pt x="8776" y="6179"/>
                  </a:lnTo>
                  <a:lnTo>
                    <a:pt x="6228" y="8727"/>
                  </a:lnTo>
                  <a:lnTo>
                    <a:pt x="5239" y="7751"/>
                  </a:lnTo>
                  <a:cubicBezTo>
                    <a:pt x="5025" y="7525"/>
                    <a:pt x="4870" y="7251"/>
                    <a:pt x="4787" y="6953"/>
                  </a:cubicBezTo>
                  <a:cubicBezTo>
                    <a:pt x="4644" y="6477"/>
                    <a:pt x="4728" y="5965"/>
                    <a:pt x="4978" y="5548"/>
                  </a:cubicBezTo>
                  <a:cubicBezTo>
                    <a:pt x="5025" y="5489"/>
                    <a:pt x="5001" y="5394"/>
                    <a:pt x="4942" y="5346"/>
                  </a:cubicBezTo>
                  <a:lnTo>
                    <a:pt x="4620" y="5025"/>
                  </a:lnTo>
                  <a:cubicBezTo>
                    <a:pt x="4589" y="4993"/>
                    <a:pt x="4541" y="4977"/>
                    <a:pt x="4495" y="4977"/>
                  </a:cubicBezTo>
                  <a:cubicBezTo>
                    <a:pt x="4472" y="4977"/>
                    <a:pt x="4450" y="4981"/>
                    <a:pt x="4430" y="4989"/>
                  </a:cubicBezTo>
                  <a:cubicBezTo>
                    <a:pt x="4137" y="5164"/>
                    <a:pt x="3815" y="5250"/>
                    <a:pt x="3496" y="5250"/>
                  </a:cubicBezTo>
                  <a:cubicBezTo>
                    <a:pt x="3034" y="5250"/>
                    <a:pt x="2579" y="5072"/>
                    <a:pt x="2227" y="4727"/>
                  </a:cubicBezTo>
                  <a:lnTo>
                    <a:pt x="1239" y="3739"/>
                  </a:lnTo>
                  <a:lnTo>
                    <a:pt x="3787" y="1191"/>
                  </a:lnTo>
                  <a:close/>
                  <a:moveTo>
                    <a:pt x="9288" y="6120"/>
                  </a:moveTo>
                  <a:lnTo>
                    <a:pt x="9633" y="6465"/>
                  </a:lnTo>
                  <a:lnTo>
                    <a:pt x="6513" y="9585"/>
                  </a:lnTo>
                  <a:lnTo>
                    <a:pt x="6168" y="9251"/>
                  </a:lnTo>
                  <a:lnTo>
                    <a:pt x="9109" y="6299"/>
                  </a:lnTo>
                  <a:lnTo>
                    <a:pt x="9288" y="6120"/>
                  </a:lnTo>
                  <a:close/>
                  <a:moveTo>
                    <a:pt x="3525" y="0"/>
                  </a:moveTo>
                  <a:cubicBezTo>
                    <a:pt x="3489" y="0"/>
                    <a:pt x="3442" y="24"/>
                    <a:pt x="3406" y="48"/>
                  </a:cubicBezTo>
                  <a:lnTo>
                    <a:pt x="2180" y="1286"/>
                  </a:lnTo>
                  <a:cubicBezTo>
                    <a:pt x="2120" y="1346"/>
                    <a:pt x="2120" y="1453"/>
                    <a:pt x="2180" y="1512"/>
                  </a:cubicBezTo>
                  <a:cubicBezTo>
                    <a:pt x="2209" y="1542"/>
                    <a:pt x="2248" y="1557"/>
                    <a:pt x="2287" y="1557"/>
                  </a:cubicBezTo>
                  <a:cubicBezTo>
                    <a:pt x="2325" y="1557"/>
                    <a:pt x="2364" y="1542"/>
                    <a:pt x="2394" y="1512"/>
                  </a:cubicBezTo>
                  <a:lnTo>
                    <a:pt x="3525" y="381"/>
                  </a:lnTo>
                  <a:lnTo>
                    <a:pt x="3870" y="715"/>
                  </a:lnTo>
                  <a:lnTo>
                    <a:pt x="3692" y="893"/>
                  </a:lnTo>
                  <a:lnTo>
                    <a:pt x="929" y="3667"/>
                  </a:lnTo>
                  <a:lnTo>
                    <a:pt x="751" y="3846"/>
                  </a:lnTo>
                  <a:lnTo>
                    <a:pt x="406" y="3501"/>
                  </a:lnTo>
                  <a:lnTo>
                    <a:pt x="1953" y="1953"/>
                  </a:lnTo>
                  <a:cubicBezTo>
                    <a:pt x="2013" y="1893"/>
                    <a:pt x="2013" y="1786"/>
                    <a:pt x="1953" y="1727"/>
                  </a:cubicBezTo>
                  <a:cubicBezTo>
                    <a:pt x="1924" y="1697"/>
                    <a:pt x="1882" y="1682"/>
                    <a:pt x="1840" y="1682"/>
                  </a:cubicBezTo>
                  <a:cubicBezTo>
                    <a:pt x="1799" y="1682"/>
                    <a:pt x="1757" y="1697"/>
                    <a:pt x="1727" y="1727"/>
                  </a:cubicBezTo>
                  <a:lnTo>
                    <a:pt x="60" y="3393"/>
                  </a:lnTo>
                  <a:cubicBezTo>
                    <a:pt x="1" y="3453"/>
                    <a:pt x="1" y="3560"/>
                    <a:pt x="60" y="3620"/>
                  </a:cubicBezTo>
                  <a:lnTo>
                    <a:pt x="632" y="4191"/>
                  </a:lnTo>
                  <a:cubicBezTo>
                    <a:pt x="656" y="4215"/>
                    <a:pt x="703" y="4227"/>
                    <a:pt x="751" y="4227"/>
                  </a:cubicBezTo>
                  <a:cubicBezTo>
                    <a:pt x="787" y="4227"/>
                    <a:pt x="834" y="4215"/>
                    <a:pt x="870" y="4191"/>
                  </a:cubicBezTo>
                  <a:lnTo>
                    <a:pt x="1048" y="4013"/>
                  </a:lnTo>
                  <a:lnTo>
                    <a:pt x="2025" y="4989"/>
                  </a:lnTo>
                  <a:cubicBezTo>
                    <a:pt x="2430" y="5394"/>
                    <a:pt x="2971" y="5607"/>
                    <a:pt x="3517" y="5607"/>
                  </a:cubicBezTo>
                  <a:cubicBezTo>
                    <a:pt x="3854" y="5607"/>
                    <a:pt x="4192" y="5526"/>
                    <a:pt x="4501" y="5358"/>
                  </a:cubicBezTo>
                  <a:lnTo>
                    <a:pt x="4644" y="5513"/>
                  </a:lnTo>
                  <a:cubicBezTo>
                    <a:pt x="4394" y="5989"/>
                    <a:pt x="4335" y="6537"/>
                    <a:pt x="4477" y="7061"/>
                  </a:cubicBezTo>
                  <a:cubicBezTo>
                    <a:pt x="4573" y="7406"/>
                    <a:pt x="4763" y="7727"/>
                    <a:pt x="5013" y="7977"/>
                  </a:cubicBezTo>
                  <a:lnTo>
                    <a:pt x="6001" y="8966"/>
                  </a:lnTo>
                  <a:lnTo>
                    <a:pt x="5823" y="9144"/>
                  </a:lnTo>
                  <a:cubicBezTo>
                    <a:pt x="5763" y="9204"/>
                    <a:pt x="5763" y="9311"/>
                    <a:pt x="5823" y="9370"/>
                  </a:cubicBezTo>
                  <a:lnTo>
                    <a:pt x="6394" y="9930"/>
                  </a:lnTo>
                  <a:cubicBezTo>
                    <a:pt x="6418" y="9966"/>
                    <a:pt x="6466" y="9978"/>
                    <a:pt x="6513" y="9978"/>
                  </a:cubicBezTo>
                  <a:cubicBezTo>
                    <a:pt x="6549" y="9978"/>
                    <a:pt x="6585" y="9966"/>
                    <a:pt x="6633" y="9930"/>
                  </a:cubicBezTo>
                  <a:lnTo>
                    <a:pt x="9978" y="6584"/>
                  </a:lnTo>
                  <a:cubicBezTo>
                    <a:pt x="10014" y="6525"/>
                    <a:pt x="10014" y="6418"/>
                    <a:pt x="9966" y="6358"/>
                  </a:cubicBezTo>
                  <a:lnTo>
                    <a:pt x="9395" y="5798"/>
                  </a:lnTo>
                  <a:cubicBezTo>
                    <a:pt x="9365" y="5769"/>
                    <a:pt x="9323" y="5754"/>
                    <a:pt x="9282" y="5754"/>
                  </a:cubicBezTo>
                  <a:cubicBezTo>
                    <a:pt x="9240" y="5754"/>
                    <a:pt x="9198" y="5769"/>
                    <a:pt x="9169" y="5798"/>
                  </a:cubicBezTo>
                  <a:lnTo>
                    <a:pt x="8990" y="5977"/>
                  </a:lnTo>
                  <a:lnTo>
                    <a:pt x="8014" y="4989"/>
                  </a:lnTo>
                  <a:cubicBezTo>
                    <a:pt x="7609" y="4585"/>
                    <a:pt x="7069" y="4375"/>
                    <a:pt x="6524" y="4375"/>
                  </a:cubicBezTo>
                  <a:cubicBezTo>
                    <a:pt x="6186" y="4375"/>
                    <a:pt x="5847" y="4456"/>
                    <a:pt x="5537" y="4620"/>
                  </a:cubicBezTo>
                  <a:lnTo>
                    <a:pt x="5394" y="4465"/>
                  </a:lnTo>
                  <a:cubicBezTo>
                    <a:pt x="5823" y="3655"/>
                    <a:pt x="5668" y="2655"/>
                    <a:pt x="5013" y="2000"/>
                  </a:cubicBezTo>
                  <a:lnTo>
                    <a:pt x="4037" y="1012"/>
                  </a:lnTo>
                  <a:lnTo>
                    <a:pt x="4216" y="834"/>
                  </a:lnTo>
                  <a:cubicBezTo>
                    <a:pt x="4275" y="774"/>
                    <a:pt x="4275" y="679"/>
                    <a:pt x="4216" y="619"/>
                  </a:cubicBezTo>
                  <a:lnTo>
                    <a:pt x="3644" y="48"/>
                  </a:lnTo>
                  <a:cubicBezTo>
                    <a:pt x="3620" y="24"/>
                    <a:pt x="3573" y="0"/>
                    <a:pt x="3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3712;p88">
              <a:extLst>
                <a:ext uri="{FF2B5EF4-FFF2-40B4-BE49-F238E27FC236}">
                  <a16:creationId xmlns:a16="http://schemas.microsoft.com/office/drawing/2014/main" id="{D728376D-003C-CABB-7F54-97B2D39BEB7C}"/>
                </a:ext>
              </a:extLst>
            </p:cNvPr>
            <p:cNvSpPr/>
            <p:nvPr/>
          </p:nvSpPr>
          <p:spPr>
            <a:xfrm>
              <a:off x="2275327" y="1662448"/>
              <a:ext cx="100066" cy="39434"/>
            </a:xfrm>
            <a:custGeom>
              <a:avLst/>
              <a:gdLst/>
              <a:ahLst/>
              <a:cxnLst/>
              <a:rect l="l" t="t" r="r" b="b"/>
              <a:pathLst>
                <a:path w="3144" h="1239" extrusionOk="0">
                  <a:moveTo>
                    <a:pt x="2632" y="310"/>
                  </a:moveTo>
                  <a:lnTo>
                    <a:pt x="2560" y="417"/>
                  </a:lnTo>
                  <a:cubicBezTo>
                    <a:pt x="2298" y="739"/>
                    <a:pt x="1953" y="917"/>
                    <a:pt x="1596" y="929"/>
                  </a:cubicBezTo>
                  <a:cubicBezTo>
                    <a:pt x="1239" y="929"/>
                    <a:pt x="905" y="774"/>
                    <a:pt x="643" y="477"/>
                  </a:cubicBezTo>
                  <a:cubicBezTo>
                    <a:pt x="643" y="477"/>
                    <a:pt x="584" y="393"/>
                    <a:pt x="512" y="310"/>
                  </a:cubicBezTo>
                  <a:close/>
                  <a:moveTo>
                    <a:pt x="179" y="0"/>
                  </a:moveTo>
                  <a:cubicBezTo>
                    <a:pt x="119" y="0"/>
                    <a:pt x="60" y="24"/>
                    <a:pt x="36" y="84"/>
                  </a:cubicBezTo>
                  <a:cubicBezTo>
                    <a:pt x="0" y="143"/>
                    <a:pt x="12" y="203"/>
                    <a:pt x="48" y="251"/>
                  </a:cubicBezTo>
                  <a:cubicBezTo>
                    <a:pt x="155" y="370"/>
                    <a:pt x="369" y="667"/>
                    <a:pt x="393" y="667"/>
                  </a:cubicBezTo>
                  <a:cubicBezTo>
                    <a:pt x="703" y="1036"/>
                    <a:pt x="1119" y="1239"/>
                    <a:pt x="1560" y="1239"/>
                  </a:cubicBezTo>
                  <a:lnTo>
                    <a:pt x="1596" y="1239"/>
                  </a:lnTo>
                  <a:cubicBezTo>
                    <a:pt x="2060" y="1215"/>
                    <a:pt x="2489" y="1001"/>
                    <a:pt x="2810" y="596"/>
                  </a:cubicBezTo>
                  <a:lnTo>
                    <a:pt x="3096" y="239"/>
                  </a:lnTo>
                  <a:cubicBezTo>
                    <a:pt x="3132" y="203"/>
                    <a:pt x="3144" y="143"/>
                    <a:pt x="3108" y="84"/>
                  </a:cubicBezTo>
                  <a:cubicBezTo>
                    <a:pt x="3084" y="24"/>
                    <a:pt x="3024" y="0"/>
                    <a:pt x="2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3713;p88">
              <a:extLst>
                <a:ext uri="{FF2B5EF4-FFF2-40B4-BE49-F238E27FC236}">
                  <a16:creationId xmlns:a16="http://schemas.microsoft.com/office/drawing/2014/main" id="{049815B2-7189-BA5A-5270-883910960B9D}"/>
                </a:ext>
              </a:extLst>
            </p:cNvPr>
            <p:cNvSpPr/>
            <p:nvPr/>
          </p:nvSpPr>
          <p:spPr>
            <a:xfrm>
              <a:off x="2371192" y="1745422"/>
              <a:ext cx="101211" cy="60663"/>
            </a:xfrm>
            <a:custGeom>
              <a:avLst/>
              <a:gdLst/>
              <a:ahLst/>
              <a:cxnLst/>
              <a:rect l="l" t="t" r="r" b="b"/>
              <a:pathLst>
                <a:path w="3180" h="1906" extrusionOk="0">
                  <a:moveTo>
                    <a:pt x="155" y="1"/>
                  </a:moveTo>
                  <a:cubicBezTo>
                    <a:pt x="72" y="1"/>
                    <a:pt x="1" y="72"/>
                    <a:pt x="1" y="156"/>
                  </a:cubicBezTo>
                  <a:cubicBezTo>
                    <a:pt x="1" y="513"/>
                    <a:pt x="239" y="787"/>
                    <a:pt x="274" y="834"/>
                  </a:cubicBezTo>
                  <a:lnTo>
                    <a:pt x="1298" y="1858"/>
                  </a:lnTo>
                  <a:cubicBezTo>
                    <a:pt x="1334" y="1882"/>
                    <a:pt x="1382" y="1906"/>
                    <a:pt x="1429" y="1906"/>
                  </a:cubicBezTo>
                  <a:cubicBezTo>
                    <a:pt x="1465" y="1906"/>
                    <a:pt x="1501" y="1882"/>
                    <a:pt x="1548" y="1858"/>
                  </a:cubicBezTo>
                  <a:lnTo>
                    <a:pt x="3120" y="275"/>
                  </a:lnTo>
                  <a:cubicBezTo>
                    <a:pt x="3168" y="215"/>
                    <a:pt x="3180" y="156"/>
                    <a:pt x="3156" y="96"/>
                  </a:cubicBezTo>
                  <a:cubicBezTo>
                    <a:pt x="3120" y="37"/>
                    <a:pt x="3060" y="1"/>
                    <a:pt x="3001" y="1"/>
                  </a:cubicBezTo>
                  <a:lnTo>
                    <a:pt x="1584" y="1"/>
                  </a:lnTo>
                  <a:cubicBezTo>
                    <a:pt x="1501" y="1"/>
                    <a:pt x="1429" y="72"/>
                    <a:pt x="1429" y="156"/>
                  </a:cubicBezTo>
                  <a:cubicBezTo>
                    <a:pt x="1429" y="251"/>
                    <a:pt x="1501" y="322"/>
                    <a:pt x="1584" y="322"/>
                  </a:cubicBezTo>
                  <a:lnTo>
                    <a:pt x="2620" y="322"/>
                  </a:lnTo>
                  <a:lnTo>
                    <a:pt x="1429" y="1513"/>
                  </a:lnTo>
                  <a:lnTo>
                    <a:pt x="513" y="608"/>
                  </a:lnTo>
                  <a:cubicBezTo>
                    <a:pt x="501" y="596"/>
                    <a:pt x="393" y="489"/>
                    <a:pt x="358" y="322"/>
                  </a:cubicBezTo>
                  <a:lnTo>
                    <a:pt x="965" y="322"/>
                  </a:lnTo>
                  <a:cubicBezTo>
                    <a:pt x="1048" y="322"/>
                    <a:pt x="1132" y="251"/>
                    <a:pt x="1132" y="156"/>
                  </a:cubicBezTo>
                  <a:cubicBezTo>
                    <a:pt x="1132" y="72"/>
                    <a:pt x="1048" y="1"/>
                    <a:pt x="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 name="Google Shape;13714;p88">
            <a:extLst>
              <a:ext uri="{FF2B5EF4-FFF2-40B4-BE49-F238E27FC236}">
                <a16:creationId xmlns:a16="http://schemas.microsoft.com/office/drawing/2014/main" id="{08917230-9A26-6BAF-240E-16B03EF15C83}"/>
              </a:ext>
            </a:extLst>
          </p:cNvPr>
          <p:cNvGrpSpPr/>
          <p:nvPr/>
        </p:nvGrpSpPr>
        <p:grpSpPr>
          <a:xfrm>
            <a:off x="11241087" y="1559104"/>
            <a:ext cx="566004" cy="373035"/>
            <a:chOff x="3988156" y="1568461"/>
            <a:chExt cx="349052" cy="230049"/>
          </a:xfrm>
          <a:solidFill>
            <a:srgbClr val="8E1438"/>
          </a:solidFill>
        </p:grpSpPr>
        <p:sp>
          <p:nvSpPr>
            <p:cNvPr id="1036" name="Google Shape;13715;p88">
              <a:extLst>
                <a:ext uri="{FF2B5EF4-FFF2-40B4-BE49-F238E27FC236}">
                  <a16:creationId xmlns:a16="http://schemas.microsoft.com/office/drawing/2014/main" id="{2C76AB9C-6C64-0052-A791-6C055AA6617E}"/>
                </a:ext>
              </a:extLst>
            </p:cNvPr>
            <p:cNvSpPr/>
            <p:nvPr/>
          </p:nvSpPr>
          <p:spPr>
            <a:xfrm>
              <a:off x="3988156" y="1571135"/>
              <a:ext cx="349052" cy="227376"/>
            </a:xfrm>
            <a:custGeom>
              <a:avLst/>
              <a:gdLst/>
              <a:ahLst/>
              <a:cxnLst/>
              <a:rect l="l" t="t" r="r" b="b"/>
              <a:pathLst>
                <a:path w="10967" h="7144" extrusionOk="0">
                  <a:moveTo>
                    <a:pt x="3203" y="322"/>
                  </a:moveTo>
                  <a:cubicBezTo>
                    <a:pt x="3489" y="322"/>
                    <a:pt x="3763" y="429"/>
                    <a:pt x="3977" y="631"/>
                  </a:cubicBezTo>
                  <a:lnTo>
                    <a:pt x="6168" y="2703"/>
                  </a:lnTo>
                  <a:lnTo>
                    <a:pt x="4930" y="2703"/>
                  </a:lnTo>
                  <a:lnTo>
                    <a:pt x="3072" y="322"/>
                  </a:lnTo>
                  <a:close/>
                  <a:moveTo>
                    <a:pt x="9240" y="3012"/>
                  </a:moveTo>
                  <a:cubicBezTo>
                    <a:pt x="9514" y="3036"/>
                    <a:pt x="9752" y="3143"/>
                    <a:pt x="9942" y="3346"/>
                  </a:cubicBezTo>
                  <a:lnTo>
                    <a:pt x="10049" y="3441"/>
                  </a:lnTo>
                  <a:lnTo>
                    <a:pt x="9406" y="3441"/>
                  </a:lnTo>
                  <a:lnTo>
                    <a:pt x="9406" y="3453"/>
                  </a:lnTo>
                  <a:cubicBezTo>
                    <a:pt x="9323" y="3453"/>
                    <a:pt x="9240" y="3370"/>
                    <a:pt x="9240" y="3286"/>
                  </a:cubicBezTo>
                  <a:lnTo>
                    <a:pt x="9240" y="3012"/>
                  </a:lnTo>
                  <a:close/>
                  <a:moveTo>
                    <a:pt x="6894" y="3715"/>
                  </a:moveTo>
                  <a:lnTo>
                    <a:pt x="3977" y="6477"/>
                  </a:lnTo>
                  <a:cubicBezTo>
                    <a:pt x="3763" y="6679"/>
                    <a:pt x="3501" y="6799"/>
                    <a:pt x="3203" y="6799"/>
                  </a:cubicBezTo>
                  <a:lnTo>
                    <a:pt x="3072" y="6799"/>
                  </a:lnTo>
                  <a:lnTo>
                    <a:pt x="5466" y="3715"/>
                  </a:lnTo>
                  <a:close/>
                  <a:moveTo>
                    <a:pt x="2953" y="0"/>
                  </a:moveTo>
                  <a:cubicBezTo>
                    <a:pt x="2846" y="0"/>
                    <a:pt x="2751" y="60"/>
                    <a:pt x="2703" y="143"/>
                  </a:cubicBezTo>
                  <a:cubicBezTo>
                    <a:pt x="2668" y="238"/>
                    <a:pt x="2679" y="333"/>
                    <a:pt x="2739" y="429"/>
                  </a:cubicBezTo>
                  <a:lnTo>
                    <a:pt x="4513" y="2703"/>
                  </a:lnTo>
                  <a:lnTo>
                    <a:pt x="2191" y="2703"/>
                  </a:lnTo>
                  <a:cubicBezTo>
                    <a:pt x="2096" y="2703"/>
                    <a:pt x="2013" y="2655"/>
                    <a:pt x="1953" y="2572"/>
                  </a:cubicBezTo>
                  <a:lnTo>
                    <a:pt x="1239" y="1334"/>
                  </a:lnTo>
                  <a:cubicBezTo>
                    <a:pt x="1132" y="1155"/>
                    <a:pt x="941" y="1048"/>
                    <a:pt x="727" y="1048"/>
                  </a:cubicBezTo>
                  <a:lnTo>
                    <a:pt x="274" y="1048"/>
                  </a:lnTo>
                  <a:cubicBezTo>
                    <a:pt x="120" y="1048"/>
                    <a:pt x="1" y="1167"/>
                    <a:pt x="1" y="1322"/>
                  </a:cubicBezTo>
                  <a:lnTo>
                    <a:pt x="1" y="3834"/>
                  </a:lnTo>
                  <a:cubicBezTo>
                    <a:pt x="1" y="4167"/>
                    <a:pt x="274" y="4429"/>
                    <a:pt x="596" y="4429"/>
                  </a:cubicBezTo>
                  <a:lnTo>
                    <a:pt x="1977" y="4429"/>
                  </a:lnTo>
                  <a:cubicBezTo>
                    <a:pt x="2072" y="4429"/>
                    <a:pt x="2144" y="4358"/>
                    <a:pt x="2144" y="4263"/>
                  </a:cubicBezTo>
                  <a:cubicBezTo>
                    <a:pt x="2144" y="4179"/>
                    <a:pt x="2072" y="4096"/>
                    <a:pt x="1977" y="4096"/>
                  </a:cubicBezTo>
                  <a:lnTo>
                    <a:pt x="596" y="4096"/>
                  </a:lnTo>
                  <a:cubicBezTo>
                    <a:pt x="453" y="4096"/>
                    <a:pt x="310" y="3977"/>
                    <a:pt x="310" y="3822"/>
                  </a:cubicBezTo>
                  <a:lnTo>
                    <a:pt x="310" y="1369"/>
                  </a:lnTo>
                  <a:lnTo>
                    <a:pt x="727" y="1369"/>
                  </a:lnTo>
                  <a:cubicBezTo>
                    <a:pt x="834" y="1369"/>
                    <a:pt x="905" y="1405"/>
                    <a:pt x="965" y="1500"/>
                  </a:cubicBezTo>
                  <a:lnTo>
                    <a:pt x="1679" y="2739"/>
                  </a:lnTo>
                  <a:cubicBezTo>
                    <a:pt x="1786" y="2905"/>
                    <a:pt x="1977" y="3036"/>
                    <a:pt x="2191" y="3036"/>
                  </a:cubicBezTo>
                  <a:lnTo>
                    <a:pt x="8895" y="3036"/>
                  </a:lnTo>
                  <a:lnTo>
                    <a:pt x="8895" y="3298"/>
                  </a:lnTo>
                  <a:cubicBezTo>
                    <a:pt x="8895" y="3572"/>
                    <a:pt x="9109" y="3774"/>
                    <a:pt x="9371" y="3774"/>
                  </a:cubicBezTo>
                  <a:lnTo>
                    <a:pt x="10323" y="3774"/>
                  </a:lnTo>
                  <a:lnTo>
                    <a:pt x="10538" y="3977"/>
                  </a:lnTo>
                  <a:cubicBezTo>
                    <a:pt x="10561" y="4012"/>
                    <a:pt x="10597" y="4060"/>
                    <a:pt x="10597" y="4096"/>
                  </a:cubicBezTo>
                  <a:lnTo>
                    <a:pt x="6930" y="4096"/>
                  </a:lnTo>
                  <a:lnTo>
                    <a:pt x="7382" y="3679"/>
                  </a:lnTo>
                  <a:cubicBezTo>
                    <a:pt x="7430" y="3643"/>
                    <a:pt x="7442" y="3560"/>
                    <a:pt x="7430" y="3501"/>
                  </a:cubicBezTo>
                  <a:cubicBezTo>
                    <a:pt x="7394" y="3453"/>
                    <a:pt x="7335" y="3405"/>
                    <a:pt x="7275" y="3405"/>
                  </a:cubicBezTo>
                  <a:lnTo>
                    <a:pt x="5454" y="3405"/>
                  </a:lnTo>
                  <a:cubicBezTo>
                    <a:pt x="5358" y="3405"/>
                    <a:pt x="5287" y="3453"/>
                    <a:pt x="5239" y="3501"/>
                  </a:cubicBezTo>
                  <a:lnTo>
                    <a:pt x="4775" y="4096"/>
                  </a:lnTo>
                  <a:lnTo>
                    <a:pt x="2739" y="4096"/>
                  </a:lnTo>
                  <a:cubicBezTo>
                    <a:pt x="2656" y="4096"/>
                    <a:pt x="2572" y="4179"/>
                    <a:pt x="2572" y="4263"/>
                  </a:cubicBezTo>
                  <a:cubicBezTo>
                    <a:pt x="2572" y="4358"/>
                    <a:pt x="2656" y="4429"/>
                    <a:pt x="2739" y="4429"/>
                  </a:cubicBezTo>
                  <a:lnTo>
                    <a:pt x="4525" y="4429"/>
                  </a:lnTo>
                  <a:lnTo>
                    <a:pt x="2751" y="6703"/>
                  </a:lnTo>
                  <a:cubicBezTo>
                    <a:pt x="2691" y="6787"/>
                    <a:pt x="2679" y="6906"/>
                    <a:pt x="2727" y="6989"/>
                  </a:cubicBezTo>
                  <a:cubicBezTo>
                    <a:pt x="2763" y="7084"/>
                    <a:pt x="2858" y="7144"/>
                    <a:pt x="2965" y="7144"/>
                  </a:cubicBezTo>
                  <a:lnTo>
                    <a:pt x="3203" y="7144"/>
                  </a:lnTo>
                  <a:cubicBezTo>
                    <a:pt x="3572" y="7144"/>
                    <a:pt x="3930" y="7001"/>
                    <a:pt x="4203" y="6739"/>
                  </a:cubicBezTo>
                  <a:lnTo>
                    <a:pt x="6644" y="4429"/>
                  </a:lnTo>
                  <a:lnTo>
                    <a:pt x="10716" y="4429"/>
                  </a:lnTo>
                  <a:cubicBezTo>
                    <a:pt x="10847" y="4429"/>
                    <a:pt x="10966" y="4322"/>
                    <a:pt x="10966" y="4179"/>
                  </a:cubicBezTo>
                  <a:cubicBezTo>
                    <a:pt x="10954" y="4001"/>
                    <a:pt x="10895" y="3846"/>
                    <a:pt x="10788" y="3751"/>
                  </a:cubicBezTo>
                  <a:lnTo>
                    <a:pt x="10168" y="3120"/>
                  </a:lnTo>
                  <a:cubicBezTo>
                    <a:pt x="9895" y="2858"/>
                    <a:pt x="9526" y="2703"/>
                    <a:pt x="9156" y="2703"/>
                  </a:cubicBezTo>
                  <a:lnTo>
                    <a:pt x="6620" y="2703"/>
                  </a:lnTo>
                  <a:lnTo>
                    <a:pt x="4180" y="393"/>
                  </a:lnTo>
                  <a:cubicBezTo>
                    <a:pt x="3918" y="143"/>
                    <a:pt x="3561" y="0"/>
                    <a:pt x="3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3716;p88">
              <a:extLst>
                <a:ext uri="{FF2B5EF4-FFF2-40B4-BE49-F238E27FC236}">
                  <a16:creationId xmlns:a16="http://schemas.microsoft.com/office/drawing/2014/main" id="{C8533F99-2E3A-9109-2E36-C0831376AB22}"/>
                </a:ext>
              </a:extLst>
            </p:cNvPr>
            <p:cNvSpPr/>
            <p:nvPr/>
          </p:nvSpPr>
          <p:spPr>
            <a:xfrm>
              <a:off x="4188256" y="1568461"/>
              <a:ext cx="146661" cy="61809"/>
            </a:xfrm>
            <a:custGeom>
              <a:avLst/>
              <a:gdLst/>
              <a:ahLst/>
              <a:cxnLst/>
              <a:rect l="l" t="t" r="r" b="b"/>
              <a:pathLst>
                <a:path w="4608" h="1942" extrusionOk="0">
                  <a:moveTo>
                    <a:pt x="2274" y="1"/>
                  </a:moveTo>
                  <a:cubicBezTo>
                    <a:pt x="1726" y="1"/>
                    <a:pt x="1250" y="382"/>
                    <a:pt x="1095" y="882"/>
                  </a:cubicBezTo>
                  <a:cubicBezTo>
                    <a:pt x="1036" y="870"/>
                    <a:pt x="976" y="870"/>
                    <a:pt x="905" y="870"/>
                  </a:cubicBezTo>
                  <a:cubicBezTo>
                    <a:pt x="393" y="870"/>
                    <a:pt x="0" y="1263"/>
                    <a:pt x="0" y="1775"/>
                  </a:cubicBezTo>
                  <a:cubicBezTo>
                    <a:pt x="12" y="1882"/>
                    <a:pt x="83" y="1941"/>
                    <a:pt x="179" y="1941"/>
                  </a:cubicBezTo>
                  <a:lnTo>
                    <a:pt x="2929" y="1941"/>
                  </a:lnTo>
                  <a:cubicBezTo>
                    <a:pt x="3012" y="1941"/>
                    <a:pt x="3096" y="1870"/>
                    <a:pt x="3096" y="1775"/>
                  </a:cubicBezTo>
                  <a:cubicBezTo>
                    <a:pt x="3096" y="1680"/>
                    <a:pt x="3012" y="1608"/>
                    <a:pt x="2929" y="1608"/>
                  </a:cubicBezTo>
                  <a:lnTo>
                    <a:pt x="357" y="1608"/>
                  </a:lnTo>
                  <a:cubicBezTo>
                    <a:pt x="429" y="1358"/>
                    <a:pt x="655" y="1179"/>
                    <a:pt x="917" y="1179"/>
                  </a:cubicBezTo>
                  <a:cubicBezTo>
                    <a:pt x="1012" y="1179"/>
                    <a:pt x="1084" y="1191"/>
                    <a:pt x="1155" y="1239"/>
                  </a:cubicBezTo>
                  <a:cubicBezTo>
                    <a:pt x="1179" y="1245"/>
                    <a:pt x="1206" y="1248"/>
                    <a:pt x="1232" y="1248"/>
                  </a:cubicBezTo>
                  <a:cubicBezTo>
                    <a:pt x="1259" y="1248"/>
                    <a:pt x="1286" y="1245"/>
                    <a:pt x="1310" y="1239"/>
                  </a:cubicBezTo>
                  <a:cubicBezTo>
                    <a:pt x="1345" y="1203"/>
                    <a:pt x="1381" y="1168"/>
                    <a:pt x="1381" y="1120"/>
                  </a:cubicBezTo>
                  <a:cubicBezTo>
                    <a:pt x="1441" y="667"/>
                    <a:pt x="1822" y="334"/>
                    <a:pt x="2274" y="334"/>
                  </a:cubicBezTo>
                  <a:cubicBezTo>
                    <a:pt x="2691" y="334"/>
                    <a:pt x="3048" y="608"/>
                    <a:pt x="3155" y="1001"/>
                  </a:cubicBezTo>
                  <a:cubicBezTo>
                    <a:pt x="3167" y="1048"/>
                    <a:pt x="3191" y="1072"/>
                    <a:pt x="3227" y="1108"/>
                  </a:cubicBezTo>
                  <a:cubicBezTo>
                    <a:pt x="3241" y="1122"/>
                    <a:pt x="3267" y="1128"/>
                    <a:pt x="3296" y="1128"/>
                  </a:cubicBezTo>
                  <a:cubicBezTo>
                    <a:pt x="3316" y="1128"/>
                    <a:pt x="3338" y="1125"/>
                    <a:pt x="3358" y="1120"/>
                  </a:cubicBezTo>
                  <a:cubicBezTo>
                    <a:pt x="3429" y="1084"/>
                    <a:pt x="3512" y="1072"/>
                    <a:pt x="3584" y="1072"/>
                  </a:cubicBezTo>
                  <a:cubicBezTo>
                    <a:pt x="3905" y="1072"/>
                    <a:pt x="4191" y="1310"/>
                    <a:pt x="4262" y="1608"/>
                  </a:cubicBezTo>
                  <a:lnTo>
                    <a:pt x="3667" y="1608"/>
                  </a:lnTo>
                  <a:cubicBezTo>
                    <a:pt x="3584" y="1608"/>
                    <a:pt x="3512" y="1680"/>
                    <a:pt x="3512" y="1775"/>
                  </a:cubicBezTo>
                  <a:cubicBezTo>
                    <a:pt x="3512" y="1870"/>
                    <a:pt x="3584" y="1941"/>
                    <a:pt x="3667" y="1941"/>
                  </a:cubicBezTo>
                  <a:lnTo>
                    <a:pt x="4441" y="1941"/>
                  </a:lnTo>
                  <a:cubicBezTo>
                    <a:pt x="4536" y="1941"/>
                    <a:pt x="4608" y="1870"/>
                    <a:pt x="4608" y="1775"/>
                  </a:cubicBezTo>
                  <a:cubicBezTo>
                    <a:pt x="4608" y="1203"/>
                    <a:pt x="4143" y="751"/>
                    <a:pt x="3584" y="751"/>
                  </a:cubicBezTo>
                  <a:cubicBezTo>
                    <a:pt x="3524" y="751"/>
                    <a:pt x="3465" y="751"/>
                    <a:pt x="3405" y="763"/>
                  </a:cubicBezTo>
                  <a:cubicBezTo>
                    <a:pt x="3227" y="298"/>
                    <a:pt x="2774" y="1"/>
                    <a:pt x="2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3717;p88">
              <a:extLst>
                <a:ext uri="{FF2B5EF4-FFF2-40B4-BE49-F238E27FC236}">
                  <a16:creationId xmlns:a16="http://schemas.microsoft.com/office/drawing/2014/main" id="{C7B98A37-BEDF-E909-400D-8F0843915D0D}"/>
                </a:ext>
              </a:extLst>
            </p:cNvPr>
            <p:cNvSpPr/>
            <p:nvPr/>
          </p:nvSpPr>
          <p:spPr>
            <a:xfrm>
              <a:off x="4123805" y="1677598"/>
              <a:ext cx="13304" cy="13304"/>
            </a:xfrm>
            <a:custGeom>
              <a:avLst/>
              <a:gdLst/>
              <a:ahLst/>
              <a:cxnLst/>
              <a:rect l="l" t="t" r="r" b="b"/>
              <a:pathLst>
                <a:path w="418" h="418" extrusionOk="0">
                  <a:moveTo>
                    <a:pt x="203" y="1"/>
                  </a:moveTo>
                  <a:cubicBezTo>
                    <a:pt x="84" y="1"/>
                    <a:pt x="1" y="84"/>
                    <a:pt x="1" y="203"/>
                  </a:cubicBezTo>
                  <a:cubicBezTo>
                    <a:pt x="1" y="322"/>
                    <a:pt x="84" y="417"/>
                    <a:pt x="203" y="417"/>
                  </a:cubicBezTo>
                  <a:cubicBezTo>
                    <a:pt x="311" y="417"/>
                    <a:pt x="418" y="322"/>
                    <a:pt x="418" y="203"/>
                  </a:cubicBezTo>
                  <a:cubicBezTo>
                    <a:pt x="418" y="84"/>
                    <a:pt x="322"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3718;p88">
              <a:extLst>
                <a:ext uri="{FF2B5EF4-FFF2-40B4-BE49-F238E27FC236}">
                  <a16:creationId xmlns:a16="http://schemas.microsoft.com/office/drawing/2014/main" id="{68566917-C3FE-5117-4883-B14AEC51C29A}"/>
                </a:ext>
              </a:extLst>
            </p:cNvPr>
            <p:cNvSpPr/>
            <p:nvPr/>
          </p:nvSpPr>
          <p:spPr>
            <a:xfrm>
              <a:off x="4096147" y="1677598"/>
              <a:ext cx="13304" cy="13304"/>
            </a:xfrm>
            <a:custGeom>
              <a:avLst/>
              <a:gdLst/>
              <a:ahLst/>
              <a:cxnLst/>
              <a:rect l="l" t="t" r="r" b="b"/>
              <a:pathLst>
                <a:path w="418" h="418" extrusionOk="0">
                  <a:moveTo>
                    <a:pt x="215" y="1"/>
                  </a:moveTo>
                  <a:cubicBezTo>
                    <a:pt x="96" y="1"/>
                    <a:pt x="1" y="84"/>
                    <a:pt x="1" y="203"/>
                  </a:cubicBezTo>
                  <a:cubicBezTo>
                    <a:pt x="1" y="322"/>
                    <a:pt x="96" y="417"/>
                    <a:pt x="215" y="417"/>
                  </a:cubicBezTo>
                  <a:cubicBezTo>
                    <a:pt x="334" y="417"/>
                    <a:pt x="418" y="322"/>
                    <a:pt x="418" y="203"/>
                  </a:cubicBezTo>
                  <a:cubicBezTo>
                    <a:pt x="418" y="84"/>
                    <a:pt x="334"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3719;p88">
              <a:extLst>
                <a:ext uri="{FF2B5EF4-FFF2-40B4-BE49-F238E27FC236}">
                  <a16:creationId xmlns:a16="http://schemas.microsoft.com/office/drawing/2014/main" id="{C7F07A0B-FF16-3693-B084-8A3FA491791F}"/>
                </a:ext>
              </a:extLst>
            </p:cNvPr>
            <p:cNvSpPr/>
            <p:nvPr/>
          </p:nvSpPr>
          <p:spPr>
            <a:xfrm>
              <a:off x="4068871" y="1677598"/>
              <a:ext cx="13686" cy="13304"/>
            </a:xfrm>
            <a:custGeom>
              <a:avLst/>
              <a:gdLst/>
              <a:ahLst/>
              <a:cxnLst/>
              <a:rect l="l" t="t" r="r" b="b"/>
              <a:pathLst>
                <a:path w="430" h="418" extrusionOk="0">
                  <a:moveTo>
                    <a:pt x="215" y="1"/>
                  </a:moveTo>
                  <a:cubicBezTo>
                    <a:pt x="96" y="1"/>
                    <a:pt x="12" y="84"/>
                    <a:pt x="12" y="203"/>
                  </a:cubicBezTo>
                  <a:cubicBezTo>
                    <a:pt x="1" y="322"/>
                    <a:pt x="96" y="417"/>
                    <a:pt x="215" y="417"/>
                  </a:cubicBezTo>
                  <a:cubicBezTo>
                    <a:pt x="334" y="417"/>
                    <a:pt x="429" y="322"/>
                    <a:pt x="429" y="203"/>
                  </a:cubicBezTo>
                  <a:cubicBezTo>
                    <a:pt x="429" y="84"/>
                    <a:pt x="334"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3720;p88">
              <a:extLst>
                <a:ext uri="{FF2B5EF4-FFF2-40B4-BE49-F238E27FC236}">
                  <a16:creationId xmlns:a16="http://schemas.microsoft.com/office/drawing/2014/main" id="{07C596F1-5078-414D-F4C5-03BF6E9513FE}"/>
                </a:ext>
              </a:extLst>
            </p:cNvPr>
            <p:cNvSpPr/>
            <p:nvPr/>
          </p:nvSpPr>
          <p:spPr>
            <a:xfrm>
              <a:off x="4041594" y="1677598"/>
              <a:ext cx="13304" cy="13304"/>
            </a:xfrm>
            <a:custGeom>
              <a:avLst/>
              <a:gdLst/>
              <a:ahLst/>
              <a:cxnLst/>
              <a:rect l="l" t="t" r="r" b="b"/>
              <a:pathLst>
                <a:path w="418" h="418" extrusionOk="0">
                  <a:moveTo>
                    <a:pt x="215" y="1"/>
                  </a:moveTo>
                  <a:cubicBezTo>
                    <a:pt x="96" y="1"/>
                    <a:pt x="0" y="84"/>
                    <a:pt x="0" y="203"/>
                  </a:cubicBezTo>
                  <a:cubicBezTo>
                    <a:pt x="0" y="322"/>
                    <a:pt x="96" y="417"/>
                    <a:pt x="215" y="417"/>
                  </a:cubicBezTo>
                  <a:cubicBezTo>
                    <a:pt x="334" y="417"/>
                    <a:pt x="417" y="322"/>
                    <a:pt x="417" y="203"/>
                  </a:cubicBezTo>
                  <a:cubicBezTo>
                    <a:pt x="417" y="84"/>
                    <a:pt x="334"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3721;p88">
              <a:extLst>
                <a:ext uri="{FF2B5EF4-FFF2-40B4-BE49-F238E27FC236}">
                  <a16:creationId xmlns:a16="http://schemas.microsoft.com/office/drawing/2014/main" id="{9DCDD9F4-571C-7520-3926-1291420174A4}"/>
                </a:ext>
              </a:extLst>
            </p:cNvPr>
            <p:cNvSpPr/>
            <p:nvPr/>
          </p:nvSpPr>
          <p:spPr>
            <a:xfrm>
              <a:off x="4239402" y="1677598"/>
              <a:ext cx="13304" cy="13304"/>
            </a:xfrm>
            <a:custGeom>
              <a:avLst/>
              <a:gdLst/>
              <a:ahLst/>
              <a:cxnLst/>
              <a:rect l="l" t="t" r="r" b="b"/>
              <a:pathLst>
                <a:path w="418" h="418" extrusionOk="0">
                  <a:moveTo>
                    <a:pt x="203" y="1"/>
                  </a:moveTo>
                  <a:cubicBezTo>
                    <a:pt x="84" y="1"/>
                    <a:pt x="0" y="84"/>
                    <a:pt x="0" y="203"/>
                  </a:cubicBezTo>
                  <a:cubicBezTo>
                    <a:pt x="0" y="322"/>
                    <a:pt x="84" y="417"/>
                    <a:pt x="203" y="417"/>
                  </a:cubicBezTo>
                  <a:cubicBezTo>
                    <a:pt x="322" y="417"/>
                    <a:pt x="417" y="322"/>
                    <a:pt x="417" y="203"/>
                  </a:cubicBezTo>
                  <a:cubicBezTo>
                    <a:pt x="417" y="84"/>
                    <a:pt x="322"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 name="Google Shape;13722;p88">
            <a:extLst>
              <a:ext uri="{FF2B5EF4-FFF2-40B4-BE49-F238E27FC236}">
                <a16:creationId xmlns:a16="http://schemas.microsoft.com/office/drawing/2014/main" id="{975D12DE-7765-DD7C-7DC4-3609923AD62E}"/>
              </a:ext>
            </a:extLst>
          </p:cNvPr>
          <p:cNvGrpSpPr/>
          <p:nvPr/>
        </p:nvGrpSpPr>
        <p:grpSpPr>
          <a:xfrm>
            <a:off x="9043698" y="1447885"/>
            <a:ext cx="614569" cy="593668"/>
            <a:chOff x="2633037" y="1499873"/>
            <a:chExt cx="379002" cy="366112"/>
          </a:xfrm>
          <a:solidFill>
            <a:srgbClr val="8E1438"/>
          </a:solidFill>
        </p:grpSpPr>
        <p:sp>
          <p:nvSpPr>
            <p:cNvPr id="1044" name="Google Shape;13723;p88">
              <a:extLst>
                <a:ext uri="{FF2B5EF4-FFF2-40B4-BE49-F238E27FC236}">
                  <a16:creationId xmlns:a16="http://schemas.microsoft.com/office/drawing/2014/main" id="{C8EE5493-EE65-B54D-CCCD-CE22A24F7E32}"/>
                </a:ext>
              </a:extLst>
            </p:cNvPr>
            <p:cNvSpPr/>
            <p:nvPr/>
          </p:nvSpPr>
          <p:spPr>
            <a:xfrm>
              <a:off x="2798635" y="1499873"/>
              <a:ext cx="20497" cy="106145"/>
            </a:xfrm>
            <a:custGeom>
              <a:avLst/>
              <a:gdLst/>
              <a:ahLst/>
              <a:cxnLst/>
              <a:rect l="l" t="t" r="r" b="b"/>
              <a:pathLst>
                <a:path w="644" h="3335" extrusionOk="0">
                  <a:moveTo>
                    <a:pt x="453" y="1"/>
                  </a:moveTo>
                  <a:cubicBezTo>
                    <a:pt x="346" y="1"/>
                    <a:pt x="263" y="96"/>
                    <a:pt x="263" y="191"/>
                  </a:cubicBezTo>
                  <a:cubicBezTo>
                    <a:pt x="263" y="394"/>
                    <a:pt x="215" y="477"/>
                    <a:pt x="156" y="596"/>
                  </a:cubicBezTo>
                  <a:cubicBezTo>
                    <a:pt x="72" y="727"/>
                    <a:pt x="1" y="882"/>
                    <a:pt x="1" y="1179"/>
                  </a:cubicBezTo>
                  <a:cubicBezTo>
                    <a:pt x="1" y="1465"/>
                    <a:pt x="72" y="1620"/>
                    <a:pt x="156" y="1763"/>
                  </a:cubicBezTo>
                  <a:cubicBezTo>
                    <a:pt x="215" y="1882"/>
                    <a:pt x="263" y="1965"/>
                    <a:pt x="263" y="2156"/>
                  </a:cubicBezTo>
                  <a:cubicBezTo>
                    <a:pt x="263" y="2358"/>
                    <a:pt x="215" y="2441"/>
                    <a:pt x="156" y="2561"/>
                  </a:cubicBezTo>
                  <a:cubicBezTo>
                    <a:pt x="72" y="2692"/>
                    <a:pt x="1" y="2846"/>
                    <a:pt x="1" y="3144"/>
                  </a:cubicBezTo>
                  <a:cubicBezTo>
                    <a:pt x="1" y="3239"/>
                    <a:pt x="96" y="3334"/>
                    <a:pt x="191" y="3334"/>
                  </a:cubicBezTo>
                  <a:cubicBezTo>
                    <a:pt x="298" y="3334"/>
                    <a:pt x="394" y="3239"/>
                    <a:pt x="394" y="3144"/>
                  </a:cubicBezTo>
                  <a:cubicBezTo>
                    <a:pt x="394" y="2942"/>
                    <a:pt x="429" y="2858"/>
                    <a:pt x="489" y="2739"/>
                  </a:cubicBezTo>
                  <a:cubicBezTo>
                    <a:pt x="572" y="2608"/>
                    <a:pt x="644" y="2453"/>
                    <a:pt x="644" y="2156"/>
                  </a:cubicBezTo>
                  <a:cubicBezTo>
                    <a:pt x="644" y="1882"/>
                    <a:pt x="572" y="1715"/>
                    <a:pt x="489" y="1584"/>
                  </a:cubicBezTo>
                  <a:cubicBezTo>
                    <a:pt x="429" y="1465"/>
                    <a:pt x="394" y="1370"/>
                    <a:pt x="394" y="1179"/>
                  </a:cubicBezTo>
                  <a:cubicBezTo>
                    <a:pt x="394" y="989"/>
                    <a:pt x="429" y="894"/>
                    <a:pt x="489" y="775"/>
                  </a:cubicBezTo>
                  <a:cubicBezTo>
                    <a:pt x="572" y="644"/>
                    <a:pt x="644" y="489"/>
                    <a:pt x="644" y="191"/>
                  </a:cubicBezTo>
                  <a:cubicBezTo>
                    <a:pt x="644" y="96"/>
                    <a:pt x="549"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3724;p88">
              <a:extLst>
                <a:ext uri="{FF2B5EF4-FFF2-40B4-BE49-F238E27FC236}">
                  <a16:creationId xmlns:a16="http://schemas.microsoft.com/office/drawing/2014/main" id="{59411C44-742C-4C52-964F-64184313C728}"/>
                </a:ext>
              </a:extLst>
            </p:cNvPr>
            <p:cNvSpPr/>
            <p:nvPr/>
          </p:nvSpPr>
          <p:spPr>
            <a:xfrm>
              <a:off x="2847140" y="1499873"/>
              <a:ext cx="20115" cy="106145"/>
            </a:xfrm>
            <a:custGeom>
              <a:avLst/>
              <a:gdLst/>
              <a:ahLst/>
              <a:cxnLst/>
              <a:rect l="l" t="t" r="r" b="b"/>
              <a:pathLst>
                <a:path w="632" h="3335" extrusionOk="0">
                  <a:moveTo>
                    <a:pt x="441" y="1"/>
                  </a:moveTo>
                  <a:cubicBezTo>
                    <a:pt x="334" y="1"/>
                    <a:pt x="251" y="96"/>
                    <a:pt x="251" y="191"/>
                  </a:cubicBezTo>
                  <a:cubicBezTo>
                    <a:pt x="251" y="394"/>
                    <a:pt x="203" y="477"/>
                    <a:pt x="144" y="596"/>
                  </a:cubicBezTo>
                  <a:cubicBezTo>
                    <a:pt x="72" y="727"/>
                    <a:pt x="1" y="882"/>
                    <a:pt x="1" y="1179"/>
                  </a:cubicBezTo>
                  <a:cubicBezTo>
                    <a:pt x="1" y="1465"/>
                    <a:pt x="72" y="1620"/>
                    <a:pt x="144" y="1763"/>
                  </a:cubicBezTo>
                  <a:cubicBezTo>
                    <a:pt x="203" y="1882"/>
                    <a:pt x="251" y="1965"/>
                    <a:pt x="251" y="2156"/>
                  </a:cubicBezTo>
                  <a:cubicBezTo>
                    <a:pt x="251" y="2358"/>
                    <a:pt x="203" y="2441"/>
                    <a:pt x="144" y="2561"/>
                  </a:cubicBezTo>
                  <a:cubicBezTo>
                    <a:pt x="84" y="2692"/>
                    <a:pt x="1" y="2846"/>
                    <a:pt x="1" y="3144"/>
                  </a:cubicBezTo>
                  <a:cubicBezTo>
                    <a:pt x="1" y="3239"/>
                    <a:pt x="84" y="3334"/>
                    <a:pt x="191" y="3334"/>
                  </a:cubicBezTo>
                  <a:cubicBezTo>
                    <a:pt x="298" y="3334"/>
                    <a:pt x="382" y="3239"/>
                    <a:pt x="382" y="3144"/>
                  </a:cubicBezTo>
                  <a:cubicBezTo>
                    <a:pt x="382" y="2942"/>
                    <a:pt x="429" y="2858"/>
                    <a:pt x="489" y="2739"/>
                  </a:cubicBezTo>
                  <a:cubicBezTo>
                    <a:pt x="560" y="2608"/>
                    <a:pt x="632" y="2453"/>
                    <a:pt x="632" y="2156"/>
                  </a:cubicBezTo>
                  <a:cubicBezTo>
                    <a:pt x="632" y="1882"/>
                    <a:pt x="560" y="1715"/>
                    <a:pt x="489" y="1584"/>
                  </a:cubicBezTo>
                  <a:cubicBezTo>
                    <a:pt x="429" y="1465"/>
                    <a:pt x="382" y="1370"/>
                    <a:pt x="382" y="1179"/>
                  </a:cubicBezTo>
                  <a:cubicBezTo>
                    <a:pt x="382" y="989"/>
                    <a:pt x="429" y="894"/>
                    <a:pt x="489" y="775"/>
                  </a:cubicBezTo>
                  <a:cubicBezTo>
                    <a:pt x="560" y="644"/>
                    <a:pt x="632" y="489"/>
                    <a:pt x="632" y="191"/>
                  </a:cubicBezTo>
                  <a:cubicBezTo>
                    <a:pt x="632" y="96"/>
                    <a:pt x="549"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3725;p88">
              <a:extLst>
                <a:ext uri="{FF2B5EF4-FFF2-40B4-BE49-F238E27FC236}">
                  <a16:creationId xmlns:a16="http://schemas.microsoft.com/office/drawing/2014/main" id="{375B4F94-34F8-75BD-CD8F-1033BC5CCAB6}"/>
                </a:ext>
              </a:extLst>
            </p:cNvPr>
            <p:cNvSpPr/>
            <p:nvPr/>
          </p:nvSpPr>
          <p:spPr>
            <a:xfrm>
              <a:off x="2652738" y="1825405"/>
              <a:ext cx="359301" cy="40580"/>
            </a:xfrm>
            <a:custGeom>
              <a:avLst/>
              <a:gdLst/>
              <a:ahLst/>
              <a:cxnLst/>
              <a:rect l="l" t="t" r="r" b="b"/>
              <a:pathLst>
                <a:path w="11289" h="1275" extrusionOk="0">
                  <a:moveTo>
                    <a:pt x="10645" y="369"/>
                  </a:moveTo>
                  <a:lnTo>
                    <a:pt x="10538" y="655"/>
                  </a:lnTo>
                  <a:cubicBezTo>
                    <a:pt x="10514" y="774"/>
                    <a:pt x="10359" y="869"/>
                    <a:pt x="10240" y="869"/>
                  </a:cubicBezTo>
                  <a:lnTo>
                    <a:pt x="1108" y="869"/>
                  </a:lnTo>
                  <a:cubicBezTo>
                    <a:pt x="989" y="869"/>
                    <a:pt x="834" y="774"/>
                    <a:pt x="811" y="655"/>
                  </a:cubicBezTo>
                  <a:lnTo>
                    <a:pt x="739" y="369"/>
                  </a:lnTo>
                  <a:close/>
                  <a:moveTo>
                    <a:pt x="191" y="0"/>
                  </a:moveTo>
                  <a:cubicBezTo>
                    <a:pt x="96" y="0"/>
                    <a:pt x="1" y="83"/>
                    <a:pt x="1" y="191"/>
                  </a:cubicBezTo>
                  <a:cubicBezTo>
                    <a:pt x="1" y="298"/>
                    <a:pt x="96" y="381"/>
                    <a:pt x="191" y="381"/>
                  </a:cubicBezTo>
                  <a:lnTo>
                    <a:pt x="299" y="381"/>
                  </a:lnTo>
                  <a:lnTo>
                    <a:pt x="406" y="774"/>
                  </a:lnTo>
                  <a:cubicBezTo>
                    <a:pt x="477" y="1060"/>
                    <a:pt x="775" y="1274"/>
                    <a:pt x="1072" y="1274"/>
                  </a:cubicBezTo>
                  <a:lnTo>
                    <a:pt x="10216" y="1274"/>
                  </a:lnTo>
                  <a:cubicBezTo>
                    <a:pt x="10514" y="1274"/>
                    <a:pt x="10812" y="1060"/>
                    <a:pt x="10883" y="774"/>
                  </a:cubicBezTo>
                  <a:lnTo>
                    <a:pt x="10990" y="381"/>
                  </a:lnTo>
                  <a:lnTo>
                    <a:pt x="11098" y="381"/>
                  </a:lnTo>
                  <a:cubicBezTo>
                    <a:pt x="11193" y="381"/>
                    <a:pt x="11288" y="298"/>
                    <a:pt x="11288" y="191"/>
                  </a:cubicBezTo>
                  <a:cubicBezTo>
                    <a:pt x="11288" y="83"/>
                    <a:pt x="11229" y="0"/>
                    <a:pt x="111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3726;p88">
              <a:extLst>
                <a:ext uri="{FF2B5EF4-FFF2-40B4-BE49-F238E27FC236}">
                  <a16:creationId xmlns:a16="http://schemas.microsoft.com/office/drawing/2014/main" id="{E2A8BC0F-68A7-0839-FF6B-BD88BFECA048}"/>
                </a:ext>
              </a:extLst>
            </p:cNvPr>
            <p:cNvSpPr/>
            <p:nvPr/>
          </p:nvSpPr>
          <p:spPr>
            <a:xfrm>
              <a:off x="2657289" y="1641983"/>
              <a:ext cx="64833" cy="73935"/>
            </a:xfrm>
            <a:custGeom>
              <a:avLst/>
              <a:gdLst/>
              <a:ahLst/>
              <a:cxnLst/>
              <a:rect l="l" t="t" r="r" b="b"/>
              <a:pathLst>
                <a:path w="2037" h="2323" extrusionOk="0">
                  <a:moveTo>
                    <a:pt x="1584" y="382"/>
                  </a:moveTo>
                  <a:lnTo>
                    <a:pt x="1584" y="1429"/>
                  </a:lnTo>
                  <a:cubicBezTo>
                    <a:pt x="1584" y="1596"/>
                    <a:pt x="1596" y="1751"/>
                    <a:pt x="1620" y="1929"/>
                  </a:cubicBezTo>
                  <a:lnTo>
                    <a:pt x="1596" y="1929"/>
                  </a:lnTo>
                  <a:cubicBezTo>
                    <a:pt x="929" y="1929"/>
                    <a:pt x="382" y="1382"/>
                    <a:pt x="382" y="715"/>
                  </a:cubicBezTo>
                  <a:cubicBezTo>
                    <a:pt x="382" y="596"/>
                    <a:pt x="394" y="489"/>
                    <a:pt x="429" y="382"/>
                  </a:cubicBezTo>
                  <a:close/>
                  <a:moveTo>
                    <a:pt x="298" y="1"/>
                  </a:moveTo>
                  <a:cubicBezTo>
                    <a:pt x="215" y="1"/>
                    <a:pt x="144" y="48"/>
                    <a:pt x="120" y="120"/>
                  </a:cubicBezTo>
                  <a:cubicBezTo>
                    <a:pt x="37" y="310"/>
                    <a:pt x="13" y="513"/>
                    <a:pt x="13" y="703"/>
                  </a:cubicBezTo>
                  <a:cubicBezTo>
                    <a:pt x="1" y="1596"/>
                    <a:pt x="727" y="2322"/>
                    <a:pt x="1608" y="2322"/>
                  </a:cubicBezTo>
                  <a:lnTo>
                    <a:pt x="1846" y="2322"/>
                  </a:lnTo>
                  <a:cubicBezTo>
                    <a:pt x="1906" y="2322"/>
                    <a:pt x="1942" y="2298"/>
                    <a:pt x="1989" y="2251"/>
                  </a:cubicBezTo>
                  <a:cubicBezTo>
                    <a:pt x="2025" y="2203"/>
                    <a:pt x="2037" y="2144"/>
                    <a:pt x="2037" y="2084"/>
                  </a:cubicBezTo>
                  <a:cubicBezTo>
                    <a:pt x="1989" y="1870"/>
                    <a:pt x="1977" y="1656"/>
                    <a:pt x="1977" y="1429"/>
                  </a:cubicBezTo>
                  <a:lnTo>
                    <a:pt x="1977" y="191"/>
                  </a:lnTo>
                  <a:cubicBezTo>
                    <a:pt x="1977" y="84"/>
                    <a:pt x="1882" y="1"/>
                    <a:pt x="1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3727;p88">
              <a:extLst>
                <a:ext uri="{FF2B5EF4-FFF2-40B4-BE49-F238E27FC236}">
                  <a16:creationId xmlns:a16="http://schemas.microsoft.com/office/drawing/2014/main" id="{8CDCEF92-C3F3-7EA8-2BE6-EF5822D786C0}"/>
                </a:ext>
              </a:extLst>
            </p:cNvPr>
            <p:cNvSpPr/>
            <p:nvPr/>
          </p:nvSpPr>
          <p:spPr>
            <a:xfrm>
              <a:off x="2633037" y="1617730"/>
              <a:ext cx="325945" cy="195198"/>
            </a:xfrm>
            <a:custGeom>
              <a:avLst/>
              <a:gdLst/>
              <a:ahLst/>
              <a:cxnLst/>
              <a:rect l="l" t="t" r="r" b="b"/>
              <a:pathLst>
                <a:path w="10241" h="6133" extrusionOk="0">
                  <a:moveTo>
                    <a:pt x="9847" y="393"/>
                  </a:moveTo>
                  <a:lnTo>
                    <a:pt x="9847" y="2203"/>
                  </a:lnTo>
                  <a:cubicBezTo>
                    <a:pt x="9847" y="4168"/>
                    <a:pt x="8252" y="5763"/>
                    <a:pt x="6287" y="5763"/>
                  </a:cubicBezTo>
                  <a:cubicBezTo>
                    <a:pt x="4859" y="5763"/>
                    <a:pt x="3573" y="4918"/>
                    <a:pt x="3013" y="3584"/>
                  </a:cubicBezTo>
                  <a:cubicBezTo>
                    <a:pt x="2989" y="3513"/>
                    <a:pt x="2918" y="3465"/>
                    <a:pt x="2834" y="3465"/>
                  </a:cubicBezTo>
                  <a:lnTo>
                    <a:pt x="2382" y="3465"/>
                  </a:lnTo>
                  <a:cubicBezTo>
                    <a:pt x="1287" y="3465"/>
                    <a:pt x="394" y="2572"/>
                    <a:pt x="394" y="1489"/>
                  </a:cubicBezTo>
                  <a:cubicBezTo>
                    <a:pt x="382" y="1096"/>
                    <a:pt x="489" y="715"/>
                    <a:pt x="703" y="393"/>
                  </a:cubicBezTo>
                  <a:lnTo>
                    <a:pt x="8823" y="393"/>
                  </a:lnTo>
                  <a:lnTo>
                    <a:pt x="8823" y="1215"/>
                  </a:lnTo>
                  <a:cubicBezTo>
                    <a:pt x="8823" y="1310"/>
                    <a:pt x="8919" y="1405"/>
                    <a:pt x="9014" y="1405"/>
                  </a:cubicBezTo>
                  <a:cubicBezTo>
                    <a:pt x="9121" y="1405"/>
                    <a:pt x="9204" y="1310"/>
                    <a:pt x="9204" y="1215"/>
                  </a:cubicBezTo>
                  <a:lnTo>
                    <a:pt x="9204" y="393"/>
                  </a:lnTo>
                  <a:close/>
                  <a:moveTo>
                    <a:pt x="620" y="1"/>
                  </a:moveTo>
                  <a:cubicBezTo>
                    <a:pt x="560" y="1"/>
                    <a:pt x="501" y="36"/>
                    <a:pt x="477" y="84"/>
                  </a:cubicBezTo>
                  <a:cubicBezTo>
                    <a:pt x="179" y="477"/>
                    <a:pt x="25" y="977"/>
                    <a:pt x="25" y="1465"/>
                  </a:cubicBezTo>
                  <a:cubicBezTo>
                    <a:pt x="1" y="2787"/>
                    <a:pt x="1060" y="3846"/>
                    <a:pt x="2370" y="3846"/>
                  </a:cubicBezTo>
                  <a:lnTo>
                    <a:pt x="2704" y="3846"/>
                  </a:lnTo>
                  <a:cubicBezTo>
                    <a:pt x="3346" y="5239"/>
                    <a:pt x="4751" y="6132"/>
                    <a:pt x="6299" y="6132"/>
                  </a:cubicBezTo>
                  <a:cubicBezTo>
                    <a:pt x="8466" y="6132"/>
                    <a:pt x="10240" y="4370"/>
                    <a:pt x="10240" y="2191"/>
                  </a:cubicBezTo>
                  <a:lnTo>
                    <a:pt x="10240" y="203"/>
                  </a:lnTo>
                  <a:cubicBezTo>
                    <a:pt x="10240" y="96"/>
                    <a:pt x="10145" y="1"/>
                    <a:pt x="100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3728;p88">
              <a:extLst>
                <a:ext uri="{FF2B5EF4-FFF2-40B4-BE49-F238E27FC236}">
                  <a16:creationId xmlns:a16="http://schemas.microsoft.com/office/drawing/2014/main" id="{080DFA6E-0415-6110-1FBA-F9FDF89E0F7B}"/>
                </a:ext>
              </a:extLst>
            </p:cNvPr>
            <p:cNvSpPr/>
            <p:nvPr/>
          </p:nvSpPr>
          <p:spPr>
            <a:xfrm>
              <a:off x="2826293" y="1674574"/>
              <a:ext cx="99334" cy="106145"/>
            </a:xfrm>
            <a:custGeom>
              <a:avLst/>
              <a:gdLst/>
              <a:ahLst/>
              <a:cxnLst/>
              <a:rect l="l" t="t" r="r" b="b"/>
              <a:pathLst>
                <a:path w="3121" h="3335" extrusionOk="0">
                  <a:moveTo>
                    <a:pt x="2930" y="0"/>
                  </a:moveTo>
                  <a:cubicBezTo>
                    <a:pt x="2823" y="0"/>
                    <a:pt x="2739" y="96"/>
                    <a:pt x="2739" y="203"/>
                  </a:cubicBezTo>
                  <a:lnTo>
                    <a:pt x="2739" y="417"/>
                  </a:lnTo>
                  <a:cubicBezTo>
                    <a:pt x="2739" y="1822"/>
                    <a:pt x="1596" y="2965"/>
                    <a:pt x="191" y="2965"/>
                  </a:cubicBezTo>
                  <a:cubicBezTo>
                    <a:pt x="84" y="2965"/>
                    <a:pt x="1" y="3060"/>
                    <a:pt x="1" y="3156"/>
                  </a:cubicBezTo>
                  <a:cubicBezTo>
                    <a:pt x="1" y="3263"/>
                    <a:pt x="96" y="3334"/>
                    <a:pt x="203" y="3334"/>
                  </a:cubicBezTo>
                  <a:cubicBezTo>
                    <a:pt x="1811" y="3334"/>
                    <a:pt x="3120" y="2025"/>
                    <a:pt x="3120" y="417"/>
                  </a:cubicBezTo>
                  <a:lnTo>
                    <a:pt x="3120" y="203"/>
                  </a:lnTo>
                  <a:cubicBezTo>
                    <a:pt x="3120" y="96"/>
                    <a:pt x="3037" y="0"/>
                    <a:pt x="29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0" name="Google Shape;13805;p88">
            <a:extLst>
              <a:ext uri="{FF2B5EF4-FFF2-40B4-BE49-F238E27FC236}">
                <a16:creationId xmlns:a16="http://schemas.microsoft.com/office/drawing/2014/main" id="{448A4E3A-6684-3B74-77A9-CF35B3062EE2}"/>
              </a:ext>
            </a:extLst>
          </p:cNvPr>
          <p:cNvSpPr/>
          <p:nvPr/>
        </p:nvSpPr>
        <p:spPr>
          <a:xfrm>
            <a:off x="7605229" y="2205567"/>
            <a:ext cx="597331" cy="597281"/>
          </a:xfrm>
          <a:custGeom>
            <a:avLst/>
            <a:gdLst/>
            <a:ahLst/>
            <a:cxnLst/>
            <a:rect l="l" t="t" r="r" b="b"/>
            <a:pathLst>
              <a:path w="11574" h="11573" extrusionOk="0">
                <a:moveTo>
                  <a:pt x="10680" y="333"/>
                </a:moveTo>
                <a:cubicBezTo>
                  <a:pt x="10990" y="333"/>
                  <a:pt x="11228" y="583"/>
                  <a:pt x="11228" y="881"/>
                </a:cubicBezTo>
                <a:lnTo>
                  <a:pt x="11228" y="5620"/>
                </a:lnTo>
                <a:lnTo>
                  <a:pt x="11037" y="5620"/>
                </a:lnTo>
                <a:cubicBezTo>
                  <a:pt x="10954" y="5620"/>
                  <a:pt x="10871" y="5691"/>
                  <a:pt x="10871" y="5787"/>
                </a:cubicBezTo>
                <a:cubicBezTo>
                  <a:pt x="10871" y="5870"/>
                  <a:pt x="10954" y="5953"/>
                  <a:pt x="11037" y="5953"/>
                </a:cubicBezTo>
                <a:lnTo>
                  <a:pt x="11228" y="5953"/>
                </a:lnTo>
                <a:lnTo>
                  <a:pt x="11228" y="10680"/>
                </a:lnTo>
                <a:cubicBezTo>
                  <a:pt x="11228" y="10990"/>
                  <a:pt x="10978" y="11228"/>
                  <a:pt x="10680" y="11228"/>
                </a:cubicBezTo>
                <a:lnTo>
                  <a:pt x="5953" y="11228"/>
                </a:lnTo>
                <a:lnTo>
                  <a:pt x="5953" y="9406"/>
                </a:lnTo>
                <a:cubicBezTo>
                  <a:pt x="5953" y="9108"/>
                  <a:pt x="5715" y="8870"/>
                  <a:pt x="5418" y="8870"/>
                </a:cubicBezTo>
                <a:lnTo>
                  <a:pt x="5060" y="8870"/>
                </a:lnTo>
                <a:cubicBezTo>
                  <a:pt x="4834" y="8870"/>
                  <a:pt x="4644" y="8954"/>
                  <a:pt x="4525" y="9108"/>
                </a:cubicBezTo>
                <a:cubicBezTo>
                  <a:pt x="4358" y="9299"/>
                  <a:pt x="4132" y="9406"/>
                  <a:pt x="3882" y="9406"/>
                </a:cubicBezTo>
                <a:cubicBezTo>
                  <a:pt x="3632" y="9406"/>
                  <a:pt x="3382" y="9287"/>
                  <a:pt x="3239" y="9085"/>
                </a:cubicBezTo>
                <a:cubicBezTo>
                  <a:pt x="3072" y="8894"/>
                  <a:pt x="3013" y="8644"/>
                  <a:pt x="3072" y="8394"/>
                </a:cubicBezTo>
                <a:cubicBezTo>
                  <a:pt x="3132" y="8073"/>
                  <a:pt x="3405" y="7822"/>
                  <a:pt x="3727" y="7751"/>
                </a:cubicBezTo>
                <a:cubicBezTo>
                  <a:pt x="3781" y="7740"/>
                  <a:pt x="3835" y="7735"/>
                  <a:pt x="3889" y="7735"/>
                </a:cubicBezTo>
                <a:cubicBezTo>
                  <a:pt x="4129" y="7735"/>
                  <a:pt x="4357" y="7842"/>
                  <a:pt x="4513" y="8037"/>
                </a:cubicBezTo>
                <a:cubicBezTo>
                  <a:pt x="4656" y="8192"/>
                  <a:pt x="4846" y="8287"/>
                  <a:pt x="5049" y="8287"/>
                </a:cubicBezTo>
                <a:lnTo>
                  <a:pt x="5430" y="8287"/>
                </a:lnTo>
                <a:cubicBezTo>
                  <a:pt x="5727" y="8287"/>
                  <a:pt x="5965" y="8049"/>
                  <a:pt x="5965" y="7751"/>
                </a:cubicBezTo>
                <a:lnTo>
                  <a:pt x="5965" y="5917"/>
                </a:lnTo>
                <a:lnTo>
                  <a:pt x="7799" y="5917"/>
                </a:lnTo>
                <a:cubicBezTo>
                  <a:pt x="7894" y="5917"/>
                  <a:pt x="7989" y="6001"/>
                  <a:pt x="7989" y="6108"/>
                </a:cubicBezTo>
                <a:lnTo>
                  <a:pt x="7989" y="6477"/>
                </a:lnTo>
                <a:cubicBezTo>
                  <a:pt x="7989" y="6584"/>
                  <a:pt x="7942" y="6691"/>
                  <a:pt x="7858" y="6763"/>
                </a:cubicBezTo>
                <a:cubicBezTo>
                  <a:pt x="7525" y="7037"/>
                  <a:pt x="7382" y="7453"/>
                  <a:pt x="7454" y="7882"/>
                </a:cubicBezTo>
                <a:cubicBezTo>
                  <a:pt x="7537" y="8346"/>
                  <a:pt x="7894" y="8704"/>
                  <a:pt x="8347" y="8799"/>
                </a:cubicBezTo>
                <a:cubicBezTo>
                  <a:pt x="8430" y="8823"/>
                  <a:pt x="8513" y="8835"/>
                  <a:pt x="8597" y="8835"/>
                </a:cubicBezTo>
                <a:cubicBezTo>
                  <a:pt x="8870" y="8835"/>
                  <a:pt x="9120" y="8739"/>
                  <a:pt x="9347" y="8561"/>
                </a:cubicBezTo>
                <a:cubicBezTo>
                  <a:pt x="9609" y="8346"/>
                  <a:pt x="9775" y="8013"/>
                  <a:pt x="9775" y="7656"/>
                </a:cubicBezTo>
                <a:cubicBezTo>
                  <a:pt x="9775" y="7311"/>
                  <a:pt x="9621" y="6977"/>
                  <a:pt x="9347" y="6751"/>
                </a:cubicBezTo>
                <a:cubicBezTo>
                  <a:pt x="9263" y="6691"/>
                  <a:pt x="9228" y="6584"/>
                  <a:pt x="9228" y="6465"/>
                </a:cubicBezTo>
                <a:lnTo>
                  <a:pt x="9228" y="6108"/>
                </a:lnTo>
                <a:cubicBezTo>
                  <a:pt x="9228" y="6001"/>
                  <a:pt x="9311" y="5917"/>
                  <a:pt x="9418" y="5917"/>
                </a:cubicBezTo>
                <a:lnTo>
                  <a:pt x="10323" y="5917"/>
                </a:lnTo>
                <a:cubicBezTo>
                  <a:pt x="10418" y="5917"/>
                  <a:pt x="10490" y="5846"/>
                  <a:pt x="10490" y="5751"/>
                </a:cubicBezTo>
                <a:cubicBezTo>
                  <a:pt x="10490" y="5667"/>
                  <a:pt x="10418" y="5584"/>
                  <a:pt x="10323" y="5584"/>
                </a:cubicBezTo>
                <a:lnTo>
                  <a:pt x="9418" y="5584"/>
                </a:lnTo>
                <a:cubicBezTo>
                  <a:pt x="9120" y="5584"/>
                  <a:pt x="8882" y="5822"/>
                  <a:pt x="8882" y="6120"/>
                </a:cubicBezTo>
                <a:lnTo>
                  <a:pt x="8882" y="6477"/>
                </a:lnTo>
                <a:cubicBezTo>
                  <a:pt x="8882" y="6703"/>
                  <a:pt x="8966" y="6894"/>
                  <a:pt x="9120" y="7013"/>
                </a:cubicBezTo>
                <a:cubicBezTo>
                  <a:pt x="9311" y="7180"/>
                  <a:pt x="9418" y="7406"/>
                  <a:pt x="9418" y="7656"/>
                </a:cubicBezTo>
                <a:cubicBezTo>
                  <a:pt x="9418" y="7906"/>
                  <a:pt x="9299" y="8144"/>
                  <a:pt x="9109" y="8299"/>
                </a:cubicBezTo>
                <a:cubicBezTo>
                  <a:pt x="8957" y="8423"/>
                  <a:pt x="8780" y="8488"/>
                  <a:pt x="8595" y="8488"/>
                </a:cubicBezTo>
                <a:cubicBezTo>
                  <a:pt x="8533" y="8488"/>
                  <a:pt x="8469" y="8480"/>
                  <a:pt x="8406" y="8465"/>
                </a:cubicBezTo>
                <a:cubicBezTo>
                  <a:pt x="8097" y="8406"/>
                  <a:pt x="7835" y="8132"/>
                  <a:pt x="7763" y="7811"/>
                </a:cubicBezTo>
                <a:cubicBezTo>
                  <a:pt x="7704" y="7513"/>
                  <a:pt x="7811" y="7215"/>
                  <a:pt x="8049" y="7013"/>
                </a:cubicBezTo>
                <a:cubicBezTo>
                  <a:pt x="8216" y="6882"/>
                  <a:pt x="8299" y="6691"/>
                  <a:pt x="8299" y="6477"/>
                </a:cubicBezTo>
                <a:lnTo>
                  <a:pt x="8299" y="6108"/>
                </a:lnTo>
                <a:cubicBezTo>
                  <a:pt x="8299" y="5810"/>
                  <a:pt x="8061" y="5572"/>
                  <a:pt x="7763" y="5572"/>
                </a:cubicBezTo>
                <a:lnTo>
                  <a:pt x="5953" y="5572"/>
                </a:lnTo>
                <a:lnTo>
                  <a:pt x="5953" y="3739"/>
                </a:lnTo>
                <a:cubicBezTo>
                  <a:pt x="5953" y="3643"/>
                  <a:pt x="6037" y="3548"/>
                  <a:pt x="6144" y="3548"/>
                </a:cubicBezTo>
                <a:lnTo>
                  <a:pt x="6513" y="3548"/>
                </a:lnTo>
                <a:cubicBezTo>
                  <a:pt x="6620" y="3548"/>
                  <a:pt x="6727" y="3596"/>
                  <a:pt x="6799" y="3679"/>
                </a:cubicBezTo>
                <a:cubicBezTo>
                  <a:pt x="7017" y="3956"/>
                  <a:pt x="7342" y="4102"/>
                  <a:pt x="7698" y="4102"/>
                </a:cubicBezTo>
                <a:cubicBezTo>
                  <a:pt x="7770" y="4102"/>
                  <a:pt x="7844" y="4096"/>
                  <a:pt x="7918" y="4084"/>
                </a:cubicBezTo>
                <a:cubicBezTo>
                  <a:pt x="8370" y="4001"/>
                  <a:pt x="8728" y="3643"/>
                  <a:pt x="8835" y="3191"/>
                </a:cubicBezTo>
                <a:cubicBezTo>
                  <a:pt x="8906" y="2834"/>
                  <a:pt x="8823" y="2477"/>
                  <a:pt x="8597" y="2215"/>
                </a:cubicBezTo>
                <a:cubicBezTo>
                  <a:pt x="8370" y="1941"/>
                  <a:pt x="8049" y="1774"/>
                  <a:pt x="7692" y="1774"/>
                </a:cubicBezTo>
                <a:cubicBezTo>
                  <a:pt x="7346" y="1774"/>
                  <a:pt x="7001" y="1929"/>
                  <a:pt x="6775" y="2215"/>
                </a:cubicBezTo>
                <a:cubicBezTo>
                  <a:pt x="6715" y="2286"/>
                  <a:pt x="6620" y="2334"/>
                  <a:pt x="6501" y="2334"/>
                </a:cubicBezTo>
                <a:lnTo>
                  <a:pt x="6144" y="2334"/>
                </a:lnTo>
                <a:cubicBezTo>
                  <a:pt x="6037" y="2334"/>
                  <a:pt x="5941" y="2238"/>
                  <a:pt x="5941" y="2131"/>
                </a:cubicBezTo>
                <a:lnTo>
                  <a:pt x="5941" y="1226"/>
                </a:lnTo>
                <a:cubicBezTo>
                  <a:pt x="5941" y="1143"/>
                  <a:pt x="5870" y="1060"/>
                  <a:pt x="5787" y="1060"/>
                </a:cubicBezTo>
                <a:cubicBezTo>
                  <a:pt x="5691" y="1060"/>
                  <a:pt x="5620" y="1143"/>
                  <a:pt x="5620" y="1226"/>
                </a:cubicBezTo>
                <a:lnTo>
                  <a:pt x="5620" y="2131"/>
                </a:lnTo>
                <a:cubicBezTo>
                  <a:pt x="5620" y="2429"/>
                  <a:pt x="5858" y="2667"/>
                  <a:pt x="6156" y="2667"/>
                </a:cubicBezTo>
                <a:lnTo>
                  <a:pt x="6513" y="2667"/>
                </a:lnTo>
                <a:cubicBezTo>
                  <a:pt x="6739" y="2667"/>
                  <a:pt x="6930" y="2584"/>
                  <a:pt x="7049" y="2429"/>
                </a:cubicBezTo>
                <a:cubicBezTo>
                  <a:pt x="7215" y="2238"/>
                  <a:pt x="7430" y="2131"/>
                  <a:pt x="7692" y="2131"/>
                </a:cubicBezTo>
                <a:cubicBezTo>
                  <a:pt x="7942" y="2131"/>
                  <a:pt x="8180" y="2250"/>
                  <a:pt x="8323" y="2453"/>
                </a:cubicBezTo>
                <a:cubicBezTo>
                  <a:pt x="8489" y="2643"/>
                  <a:pt x="8549" y="2893"/>
                  <a:pt x="8489" y="3143"/>
                </a:cubicBezTo>
                <a:cubicBezTo>
                  <a:pt x="8430" y="3465"/>
                  <a:pt x="8168" y="3715"/>
                  <a:pt x="7835" y="3786"/>
                </a:cubicBezTo>
                <a:cubicBezTo>
                  <a:pt x="7780" y="3797"/>
                  <a:pt x="7726" y="3802"/>
                  <a:pt x="7673" y="3802"/>
                </a:cubicBezTo>
                <a:cubicBezTo>
                  <a:pt x="7432" y="3802"/>
                  <a:pt x="7205" y="3695"/>
                  <a:pt x="7049" y="3501"/>
                </a:cubicBezTo>
                <a:cubicBezTo>
                  <a:pt x="6918" y="3346"/>
                  <a:pt x="6727" y="3250"/>
                  <a:pt x="6513" y="3250"/>
                </a:cubicBezTo>
                <a:lnTo>
                  <a:pt x="6144" y="3250"/>
                </a:lnTo>
                <a:cubicBezTo>
                  <a:pt x="5846" y="3250"/>
                  <a:pt x="5608" y="3489"/>
                  <a:pt x="5608" y="3786"/>
                </a:cubicBezTo>
                <a:lnTo>
                  <a:pt x="5608" y="5620"/>
                </a:lnTo>
                <a:lnTo>
                  <a:pt x="3775" y="5620"/>
                </a:lnTo>
                <a:cubicBezTo>
                  <a:pt x="3667" y="5620"/>
                  <a:pt x="3584" y="5525"/>
                  <a:pt x="3584" y="5429"/>
                </a:cubicBezTo>
                <a:lnTo>
                  <a:pt x="3584" y="5048"/>
                </a:lnTo>
                <a:cubicBezTo>
                  <a:pt x="3584" y="4953"/>
                  <a:pt x="3620" y="4846"/>
                  <a:pt x="3715" y="4774"/>
                </a:cubicBezTo>
                <a:cubicBezTo>
                  <a:pt x="4036" y="4501"/>
                  <a:pt x="4191" y="4084"/>
                  <a:pt x="4120" y="3655"/>
                </a:cubicBezTo>
                <a:cubicBezTo>
                  <a:pt x="4025" y="3191"/>
                  <a:pt x="3667" y="2834"/>
                  <a:pt x="3227" y="2727"/>
                </a:cubicBezTo>
                <a:cubicBezTo>
                  <a:pt x="3148" y="2711"/>
                  <a:pt x="3069" y="2703"/>
                  <a:pt x="2991" y="2703"/>
                </a:cubicBezTo>
                <a:cubicBezTo>
                  <a:pt x="2716" y="2703"/>
                  <a:pt x="2452" y="2798"/>
                  <a:pt x="2239" y="2965"/>
                </a:cubicBezTo>
                <a:cubicBezTo>
                  <a:pt x="1977" y="3191"/>
                  <a:pt x="1810" y="3524"/>
                  <a:pt x="1810" y="3882"/>
                </a:cubicBezTo>
                <a:cubicBezTo>
                  <a:pt x="1810" y="4215"/>
                  <a:pt x="1953" y="4560"/>
                  <a:pt x="2239" y="4786"/>
                </a:cubicBezTo>
                <a:cubicBezTo>
                  <a:pt x="2310" y="4846"/>
                  <a:pt x="2358" y="4953"/>
                  <a:pt x="2358" y="5072"/>
                </a:cubicBezTo>
                <a:lnTo>
                  <a:pt x="2358" y="5429"/>
                </a:lnTo>
                <a:cubicBezTo>
                  <a:pt x="2358" y="5525"/>
                  <a:pt x="2274" y="5620"/>
                  <a:pt x="2167" y="5620"/>
                </a:cubicBezTo>
                <a:lnTo>
                  <a:pt x="334" y="5620"/>
                </a:lnTo>
                <a:lnTo>
                  <a:pt x="334" y="881"/>
                </a:lnTo>
                <a:cubicBezTo>
                  <a:pt x="334" y="572"/>
                  <a:pt x="584" y="333"/>
                  <a:pt x="881" y="333"/>
                </a:cubicBezTo>
                <a:lnTo>
                  <a:pt x="5620" y="333"/>
                </a:lnTo>
                <a:lnTo>
                  <a:pt x="5620" y="524"/>
                </a:lnTo>
                <a:cubicBezTo>
                  <a:pt x="5620" y="619"/>
                  <a:pt x="5691" y="691"/>
                  <a:pt x="5787" y="691"/>
                </a:cubicBezTo>
                <a:cubicBezTo>
                  <a:pt x="5870" y="691"/>
                  <a:pt x="5941" y="619"/>
                  <a:pt x="5941" y="524"/>
                </a:cubicBezTo>
                <a:lnTo>
                  <a:pt x="5941" y="333"/>
                </a:lnTo>
                <a:close/>
                <a:moveTo>
                  <a:pt x="2976" y="3061"/>
                </a:moveTo>
                <a:cubicBezTo>
                  <a:pt x="3040" y="3061"/>
                  <a:pt x="3104" y="3069"/>
                  <a:pt x="3167" y="3084"/>
                </a:cubicBezTo>
                <a:cubicBezTo>
                  <a:pt x="3477" y="3143"/>
                  <a:pt x="3727" y="3417"/>
                  <a:pt x="3810" y="3739"/>
                </a:cubicBezTo>
                <a:cubicBezTo>
                  <a:pt x="3870" y="4036"/>
                  <a:pt x="3763" y="4334"/>
                  <a:pt x="3525" y="4536"/>
                </a:cubicBezTo>
                <a:cubicBezTo>
                  <a:pt x="3358" y="4667"/>
                  <a:pt x="3274" y="4858"/>
                  <a:pt x="3274" y="5072"/>
                </a:cubicBezTo>
                <a:lnTo>
                  <a:pt x="3274" y="5441"/>
                </a:lnTo>
                <a:cubicBezTo>
                  <a:pt x="3274" y="5739"/>
                  <a:pt x="3513" y="5977"/>
                  <a:pt x="3810" y="5977"/>
                </a:cubicBezTo>
                <a:lnTo>
                  <a:pt x="5632" y="5977"/>
                </a:lnTo>
                <a:lnTo>
                  <a:pt x="5632" y="7811"/>
                </a:lnTo>
                <a:cubicBezTo>
                  <a:pt x="5632" y="7918"/>
                  <a:pt x="5549" y="8001"/>
                  <a:pt x="5441" y="8001"/>
                </a:cubicBezTo>
                <a:lnTo>
                  <a:pt x="5072" y="8001"/>
                </a:lnTo>
                <a:cubicBezTo>
                  <a:pt x="4965" y="8001"/>
                  <a:pt x="4858" y="7953"/>
                  <a:pt x="4787" y="7870"/>
                </a:cubicBezTo>
                <a:cubicBezTo>
                  <a:pt x="4569" y="7593"/>
                  <a:pt x="4244" y="7447"/>
                  <a:pt x="3887" y="7447"/>
                </a:cubicBezTo>
                <a:cubicBezTo>
                  <a:pt x="3815" y="7447"/>
                  <a:pt x="3741" y="7453"/>
                  <a:pt x="3667" y="7465"/>
                </a:cubicBezTo>
                <a:cubicBezTo>
                  <a:pt x="3215" y="7561"/>
                  <a:pt x="2858" y="7918"/>
                  <a:pt x="2751" y="8358"/>
                </a:cubicBezTo>
                <a:cubicBezTo>
                  <a:pt x="2679" y="8715"/>
                  <a:pt x="2763" y="9073"/>
                  <a:pt x="2989" y="9346"/>
                </a:cubicBezTo>
                <a:cubicBezTo>
                  <a:pt x="3215" y="9608"/>
                  <a:pt x="3536" y="9775"/>
                  <a:pt x="3894" y="9775"/>
                </a:cubicBezTo>
                <a:cubicBezTo>
                  <a:pt x="4239" y="9775"/>
                  <a:pt x="4584" y="9620"/>
                  <a:pt x="4798" y="9346"/>
                </a:cubicBezTo>
                <a:cubicBezTo>
                  <a:pt x="4858" y="9263"/>
                  <a:pt x="4965" y="9227"/>
                  <a:pt x="5084" y="9227"/>
                </a:cubicBezTo>
                <a:lnTo>
                  <a:pt x="5441" y="9227"/>
                </a:lnTo>
                <a:cubicBezTo>
                  <a:pt x="5549" y="9227"/>
                  <a:pt x="5632" y="9311"/>
                  <a:pt x="5632" y="9418"/>
                </a:cubicBezTo>
                <a:lnTo>
                  <a:pt x="5632" y="11251"/>
                </a:lnTo>
                <a:lnTo>
                  <a:pt x="869" y="11251"/>
                </a:lnTo>
                <a:cubicBezTo>
                  <a:pt x="560" y="11251"/>
                  <a:pt x="322" y="10990"/>
                  <a:pt x="322" y="10692"/>
                </a:cubicBezTo>
                <a:lnTo>
                  <a:pt x="322" y="5965"/>
                </a:lnTo>
                <a:lnTo>
                  <a:pt x="2155" y="5965"/>
                </a:lnTo>
                <a:cubicBezTo>
                  <a:pt x="2453" y="5965"/>
                  <a:pt x="2691" y="5727"/>
                  <a:pt x="2691" y="5429"/>
                </a:cubicBezTo>
                <a:lnTo>
                  <a:pt x="2691" y="5072"/>
                </a:lnTo>
                <a:cubicBezTo>
                  <a:pt x="2691" y="4846"/>
                  <a:pt x="2596" y="4655"/>
                  <a:pt x="2453" y="4536"/>
                </a:cubicBezTo>
                <a:cubicBezTo>
                  <a:pt x="2262" y="4370"/>
                  <a:pt x="2155" y="4143"/>
                  <a:pt x="2155" y="3893"/>
                </a:cubicBezTo>
                <a:cubicBezTo>
                  <a:pt x="2155" y="3643"/>
                  <a:pt x="2274" y="3405"/>
                  <a:pt x="2465" y="3250"/>
                </a:cubicBezTo>
                <a:cubicBezTo>
                  <a:pt x="2607" y="3126"/>
                  <a:pt x="2789" y="3061"/>
                  <a:pt x="2976" y="3061"/>
                </a:cubicBezTo>
                <a:close/>
                <a:moveTo>
                  <a:pt x="893" y="0"/>
                </a:moveTo>
                <a:cubicBezTo>
                  <a:pt x="393" y="0"/>
                  <a:pt x="0" y="393"/>
                  <a:pt x="0" y="893"/>
                </a:cubicBezTo>
                <a:lnTo>
                  <a:pt x="0" y="10680"/>
                </a:lnTo>
                <a:cubicBezTo>
                  <a:pt x="0" y="11168"/>
                  <a:pt x="393" y="11573"/>
                  <a:pt x="893" y="11573"/>
                </a:cubicBezTo>
                <a:lnTo>
                  <a:pt x="10680" y="11573"/>
                </a:lnTo>
                <a:cubicBezTo>
                  <a:pt x="11168" y="11573"/>
                  <a:pt x="11573" y="11168"/>
                  <a:pt x="11573" y="10680"/>
                </a:cubicBezTo>
                <a:lnTo>
                  <a:pt x="11573" y="893"/>
                </a:lnTo>
                <a:cubicBezTo>
                  <a:pt x="11573" y="393"/>
                  <a:pt x="11168" y="0"/>
                  <a:pt x="10680"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1" name="Google Shape;13806;p88">
            <a:extLst>
              <a:ext uri="{FF2B5EF4-FFF2-40B4-BE49-F238E27FC236}">
                <a16:creationId xmlns:a16="http://schemas.microsoft.com/office/drawing/2014/main" id="{AF82C88D-6146-99FC-8D4A-775F49E2A4C6}"/>
              </a:ext>
            </a:extLst>
          </p:cNvPr>
          <p:cNvGrpSpPr/>
          <p:nvPr/>
        </p:nvGrpSpPr>
        <p:grpSpPr>
          <a:xfrm>
            <a:off x="8344437" y="2220896"/>
            <a:ext cx="567191" cy="566624"/>
            <a:chOff x="2201806" y="1976585"/>
            <a:chExt cx="349784" cy="349434"/>
          </a:xfrm>
          <a:solidFill>
            <a:srgbClr val="8E1438"/>
          </a:solidFill>
        </p:grpSpPr>
        <p:sp>
          <p:nvSpPr>
            <p:cNvPr id="1052" name="Google Shape;13807;p88">
              <a:extLst>
                <a:ext uri="{FF2B5EF4-FFF2-40B4-BE49-F238E27FC236}">
                  <a16:creationId xmlns:a16="http://schemas.microsoft.com/office/drawing/2014/main" id="{7FD6EE46-4AC4-7AD0-C146-AB85F5649CA1}"/>
                </a:ext>
              </a:extLst>
            </p:cNvPr>
            <p:cNvSpPr/>
            <p:nvPr/>
          </p:nvSpPr>
          <p:spPr>
            <a:xfrm>
              <a:off x="2231755" y="2073373"/>
              <a:ext cx="319835" cy="252647"/>
            </a:xfrm>
            <a:custGeom>
              <a:avLst/>
              <a:gdLst/>
              <a:ahLst/>
              <a:cxnLst/>
              <a:rect l="l" t="t" r="r" b="b"/>
              <a:pathLst>
                <a:path w="10049" h="7938" extrusionOk="0">
                  <a:moveTo>
                    <a:pt x="9368" y="0"/>
                  </a:moveTo>
                  <a:cubicBezTo>
                    <a:pt x="9345" y="0"/>
                    <a:pt x="9322" y="6"/>
                    <a:pt x="9299" y="20"/>
                  </a:cubicBezTo>
                  <a:cubicBezTo>
                    <a:pt x="9227" y="67"/>
                    <a:pt x="9180" y="151"/>
                    <a:pt x="9227" y="234"/>
                  </a:cubicBezTo>
                  <a:cubicBezTo>
                    <a:pt x="9561" y="925"/>
                    <a:pt x="9716" y="1675"/>
                    <a:pt x="9716" y="2449"/>
                  </a:cubicBezTo>
                  <a:cubicBezTo>
                    <a:pt x="9716" y="3830"/>
                    <a:pt x="9180" y="5127"/>
                    <a:pt x="8203" y="6104"/>
                  </a:cubicBezTo>
                  <a:cubicBezTo>
                    <a:pt x="7215" y="7092"/>
                    <a:pt x="5917" y="7628"/>
                    <a:pt x="4536" y="7628"/>
                  </a:cubicBezTo>
                  <a:cubicBezTo>
                    <a:pt x="3715" y="7628"/>
                    <a:pt x="2929" y="7449"/>
                    <a:pt x="2203" y="7080"/>
                  </a:cubicBezTo>
                  <a:cubicBezTo>
                    <a:pt x="1596" y="6759"/>
                    <a:pt x="1060" y="6342"/>
                    <a:pt x="607" y="5830"/>
                  </a:cubicBezTo>
                  <a:lnTo>
                    <a:pt x="607" y="5830"/>
                  </a:lnTo>
                  <a:lnTo>
                    <a:pt x="1250" y="6032"/>
                  </a:lnTo>
                  <a:cubicBezTo>
                    <a:pt x="1272" y="6040"/>
                    <a:pt x="1293" y="6044"/>
                    <a:pt x="1312" y="6044"/>
                  </a:cubicBezTo>
                  <a:cubicBezTo>
                    <a:pt x="1380" y="6044"/>
                    <a:pt x="1434" y="5999"/>
                    <a:pt x="1453" y="5925"/>
                  </a:cubicBezTo>
                  <a:cubicBezTo>
                    <a:pt x="1488" y="5842"/>
                    <a:pt x="1441" y="5747"/>
                    <a:pt x="1357" y="5723"/>
                  </a:cubicBezTo>
                  <a:lnTo>
                    <a:pt x="202" y="5330"/>
                  </a:lnTo>
                  <a:cubicBezTo>
                    <a:pt x="191" y="5327"/>
                    <a:pt x="179" y="5325"/>
                    <a:pt x="167" y="5325"/>
                  </a:cubicBezTo>
                  <a:cubicBezTo>
                    <a:pt x="131" y="5325"/>
                    <a:pt x="95" y="5339"/>
                    <a:pt x="60" y="5366"/>
                  </a:cubicBezTo>
                  <a:cubicBezTo>
                    <a:pt x="12" y="5389"/>
                    <a:pt x="0" y="5449"/>
                    <a:pt x="0" y="5508"/>
                  </a:cubicBezTo>
                  <a:lnTo>
                    <a:pt x="191" y="6854"/>
                  </a:lnTo>
                  <a:cubicBezTo>
                    <a:pt x="214" y="6925"/>
                    <a:pt x="274" y="6985"/>
                    <a:pt x="357" y="6985"/>
                  </a:cubicBezTo>
                  <a:lnTo>
                    <a:pt x="393" y="6985"/>
                  </a:lnTo>
                  <a:cubicBezTo>
                    <a:pt x="476" y="6973"/>
                    <a:pt x="536" y="6890"/>
                    <a:pt x="524" y="6806"/>
                  </a:cubicBezTo>
                  <a:lnTo>
                    <a:pt x="417" y="6068"/>
                  </a:lnTo>
                  <a:lnTo>
                    <a:pt x="417" y="6068"/>
                  </a:lnTo>
                  <a:cubicBezTo>
                    <a:pt x="881" y="6604"/>
                    <a:pt x="1465" y="7044"/>
                    <a:pt x="2084" y="7354"/>
                  </a:cubicBezTo>
                  <a:cubicBezTo>
                    <a:pt x="2858" y="7747"/>
                    <a:pt x="3691" y="7937"/>
                    <a:pt x="4560" y="7937"/>
                  </a:cubicBezTo>
                  <a:cubicBezTo>
                    <a:pt x="6025" y="7937"/>
                    <a:pt x="7394" y="7366"/>
                    <a:pt x="8442" y="6330"/>
                  </a:cubicBezTo>
                  <a:cubicBezTo>
                    <a:pt x="9477" y="5282"/>
                    <a:pt x="10049" y="3913"/>
                    <a:pt x="10049" y="2449"/>
                  </a:cubicBezTo>
                  <a:cubicBezTo>
                    <a:pt x="10049" y="1627"/>
                    <a:pt x="9870" y="829"/>
                    <a:pt x="9513" y="91"/>
                  </a:cubicBezTo>
                  <a:cubicBezTo>
                    <a:pt x="9479" y="40"/>
                    <a:pt x="9426" y="0"/>
                    <a:pt x="93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3808;p88">
              <a:extLst>
                <a:ext uri="{FF2B5EF4-FFF2-40B4-BE49-F238E27FC236}">
                  <a16:creationId xmlns:a16="http://schemas.microsoft.com/office/drawing/2014/main" id="{527ACB25-A8AA-9C66-7F21-C83BD751B317}"/>
                </a:ext>
              </a:extLst>
            </p:cNvPr>
            <p:cNvSpPr/>
            <p:nvPr/>
          </p:nvSpPr>
          <p:spPr>
            <a:xfrm>
              <a:off x="2201806" y="1976585"/>
              <a:ext cx="319484" cy="252424"/>
            </a:xfrm>
            <a:custGeom>
              <a:avLst/>
              <a:gdLst/>
              <a:ahLst/>
              <a:cxnLst/>
              <a:rect l="l" t="t" r="r" b="b"/>
              <a:pathLst>
                <a:path w="10038" h="7931" extrusionOk="0">
                  <a:moveTo>
                    <a:pt x="5501" y="1"/>
                  </a:moveTo>
                  <a:cubicBezTo>
                    <a:pt x="4025" y="1"/>
                    <a:pt x="2656" y="560"/>
                    <a:pt x="1608" y="1608"/>
                  </a:cubicBezTo>
                  <a:cubicBezTo>
                    <a:pt x="572" y="2644"/>
                    <a:pt x="0" y="4013"/>
                    <a:pt x="0" y="5490"/>
                  </a:cubicBezTo>
                  <a:cubicBezTo>
                    <a:pt x="0" y="6311"/>
                    <a:pt x="179" y="7109"/>
                    <a:pt x="536" y="7835"/>
                  </a:cubicBezTo>
                  <a:cubicBezTo>
                    <a:pt x="572" y="7895"/>
                    <a:pt x="632" y="7930"/>
                    <a:pt x="691" y="7930"/>
                  </a:cubicBezTo>
                  <a:cubicBezTo>
                    <a:pt x="715" y="7930"/>
                    <a:pt x="739" y="7930"/>
                    <a:pt x="762" y="7918"/>
                  </a:cubicBezTo>
                  <a:cubicBezTo>
                    <a:pt x="834" y="7871"/>
                    <a:pt x="882" y="7776"/>
                    <a:pt x="834" y="7704"/>
                  </a:cubicBezTo>
                  <a:cubicBezTo>
                    <a:pt x="512" y="7002"/>
                    <a:pt x="346" y="6263"/>
                    <a:pt x="346" y="5490"/>
                  </a:cubicBezTo>
                  <a:cubicBezTo>
                    <a:pt x="346" y="4108"/>
                    <a:pt x="882" y="2811"/>
                    <a:pt x="1870" y="1822"/>
                  </a:cubicBezTo>
                  <a:cubicBezTo>
                    <a:pt x="2846" y="846"/>
                    <a:pt x="4144" y="310"/>
                    <a:pt x="5525" y="310"/>
                  </a:cubicBezTo>
                  <a:cubicBezTo>
                    <a:pt x="7049" y="310"/>
                    <a:pt x="8454" y="965"/>
                    <a:pt x="9454" y="2108"/>
                  </a:cubicBezTo>
                  <a:lnTo>
                    <a:pt x="8811" y="1906"/>
                  </a:lnTo>
                  <a:cubicBezTo>
                    <a:pt x="8792" y="1898"/>
                    <a:pt x="8772" y="1894"/>
                    <a:pt x="8753" y="1894"/>
                  </a:cubicBezTo>
                  <a:cubicBezTo>
                    <a:pt x="8688" y="1894"/>
                    <a:pt x="8627" y="1937"/>
                    <a:pt x="8609" y="2001"/>
                  </a:cubicBezTo>
                  <a:cubicBezTo>
                    <a:pt x="8573" y="2096"/>
                    <a:pt x="8621" y="2180"/>
                    <a:pt x="8716" y="2215"/>
                  </a:cubicBezTo>
                  <a:lnTo>
                    <a:pt x="9859" y="2596"/>
                  </a:lnTo>
                  <a:cubicBezTo>
                    <a:pt x="9871" y="2596"/>
                    <a:pt x="9883" y="2620"/>
                    <a:pt x="9906" y="2620"/>
                  </a:cubicBezTo>
                  <a:cubicBezTo>
                    <a:pt x="9930" y="2620"/>
                    <a:pt x="9978" y="2596"/>
                    <a:pt x="10002" y="2572"/>
                  </a:cubicBezTo>
                  <a:cubicBezTo>
                    <a:pt x="10026" y="2525"/>
                    <a:pt x="10037" y="2465"/>
                    <a:pt x="10037" y="2418"/>
                  </a:cubicBezTo>
                  <a:lnTo>
                    <a:pt x="9847" y="1084"/>
                  </a:lnTo>
                  <a:cubicBezTo>
                    <a:pt x="9827" y="1003"/>
                    <a:pt x="9772" y="948"/>
                    <a:pt x="9705" y="948"/>
                  </a:cubicBezTo>
                  <a:cubicBezTo>
                    <a:pt x="9693" y="948"/>
                    <a:pt x="9681" y="950"/>
                    <a:pt x="9668" y="953"/>
                  </a:cubicBezTo>
                  <a:cubicBezTo>
                    <a:pt x="9573" y="965"/>
                    <a:pt x="9514" y="1037"/>
                    <a:pt x="9525" y="1132"/>
                  </a:cubicBezTo>
                  <a:lnTo>
                    <a:pt x="9633" y="1870"/>
                  </a:lnTo>
                  <a:cubicBezTo>
                    <a:pt x="8597" y="667"/>
                    <a:pt x="7085" y="1"/>
                    <a:pt x="5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3809;p88">
              <a:extLst>
                <a:ext uri="{FF2B5EF4-FFF2-40B4-BE49-F238E27FC236}">
                  <a16:creationId xmlns:a16="http://schemas.microsoft.com/office/drawing/2014/main" id="{ED08D43C-8E5C-1267-832C-846FAF260CD7}"/>
                </a:ext>
              </a:extLst>
            </p:cNvPr>
            <p:cNvSpPr/>
            <p:nvPr/>
          </p:nvSpPr>
          <p:spPr>
            <a:xfrm>
              <a:off x="2331789" y="2068662"/>
              <a:ext cx="16709" cy="27340"/>
            </a:xfrm>
            <a:custGeom>
              <a:avLst/>
              <a:gdLst/>
              <a:ahLst/>
              <a:cxnLst/>
              <a:rect l="l" t="t" r="r" b="b"/>
              <a:pathLst>
                <a:path w="525" h="859" extrusionOk="0">
                  <a:moveTo>
                    <a:pt x="358" y="1"/>
                  </a:moveTo>
                  <a:cubicBezTo>
                    <a:pt x="262" y="1"/>
                    <a:pt x="191" y="84"/>
                    <a:pt x="191" y="168"/>
                  </a:cubicBezTo>
                  <a:lnTo>
                    <a:pt x="191" y="465"/>
                  </a:lnTo>
                  <a:lnTo>
                    <a:pt x="72" y="584"/>
                  </a:lnTo>
                  <a:cubicBezTo>
                    <a:pt x="12" y="644"/>
                    <a:pt x="0" y="751"/>
                    <a:pt x="72" y="811"/>
                  </a:cubicBezTo>
                  <a:cubicBezTo>
                    <a:pt x="96" y="834"/>
                    <a:pt x="143" y="858"/>
                    <a:pt x="191" y="858"/>
                  </a:cubicBezTo>
                  <a:cubicBezTo>
                    <a:pt x="238" y="858"/>
                    <a:pt x="262" y="834"/>
                    <a:pt x="298" y="811"/>
                  </a:cubicBezTo>
                  <a:lnTo>
                    <a:pt x="453" y="644"/>
                  </a:lnTo>
                  <a:cubicBezTo>
                    <a:pt x="488" y="620"/>
                    <a:pt x="500" y="572"/>
                    <a:pt x="500" y="525"/>
                  </a:cubicBezTo>
                  <a:lnTo>
                    <a:pt x="524" y="168"/>
                  </a:lnTo>
                  <a:cubicBezTo>
                    <a:pt x="524" y="84"/>
                    <a:pt x="441" y="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3810;p88">
              <a:extLst>
                <a:ext uri="{FF2B5EF4-FFF2-40B4-BE49-F238E27FC236}">
                  <a16:creationId xmlns:a16="http://schemas.microsoft.com/office/drawing/2014/main" id="{346A84F3-72A6-92A2-D9EA-469D5C57D599}"/>
                </a:ext>
              </a:extLst>
            </p:cNvPr>
            <p:cNvSpPr/>
            <p:nvPr/>
          </p:nvSpPr>
          <p:spPr>
            <a:xfrm>
              <a:off x="2243118" y="2021653"/>
              <a:ext cx="265664" cy="261908"/>
            </a:xfrm>
            <a:custGeom>
              <a:avLst/>
              <a:gdLst/>
              <a:ahLst/>
              <a:cxnLst/>
              <a:rect l="l" t="t" r="r" b="b"/>
              <a:pathLst>
                <a:path w="8347" h="8229" extrusionOk="0">
                  <a:moveTo>
                    <a:pt x="2751" y="3109"/>
                  </a:moveTo>
                  <a:lnTo>
                    <a:pt x="2977" y="3133"/>
                  </a:lnTo>
                  <a:lnTo>
                    <a:pt x="3084" y="3133"/>
                  </a:lnTo>
                  <a:lnTo>
                    <a:pt x="2917" y="3502"/>
                  </a:lnTo>
                  <a:lnTo>
                    <a:pt x="2643" y="3431"/>
                  </a:lnTo>
                  <a:lnTo>
                    <a:pt x="2751" y="3109"/>
                  </a:lnTo>
                  <a:close/>
                  <a:moveTo>
                    <a:pt x="3834" y="3026"/>
                  </a:moveTo>
                  <a:lnTo>
                    <a:pt x="4156" y="3419"/>
                  </a:lnTo>
                  <a:lnTo>
                    <a:pt x="4120" y="3526"/>
                  </a:lnTo>
                  <a:cubicBezTo>
                    <a:pt x="4096" y="3609"/>
                    <a:pt x="4144" y="3704"/>
                    <a:pt x="4227" y="3728"/>
                  </a:cubicBezTo>
                  <a:cubicBezTo>
                    <a:pt x="4239" y="3728"/>
                    <a:pt x="4263" y="3740"/>
                    <a:pt x="4275" y="3740"/>
                  </a:cubicBezTo>
                  <a:cubicBezTo>
                    <a:pt x="4346" y="3740"/>
                    <a:pt x="4406" y="3704"/>
                    <a:pt x="4417" y="3645"/>
                  </a:cubicBezTo>
                  <a:lnTo>
                    <a:pt x="4465" y="3526"/>
                  </a:lnTo>
                  <a:cubicBezTo>
                    <a:pt x="4501" y="3419"/>
                    <a:pt x="4477" y="3312"/>
                    <a:pt x="4417" y="3240"/>
                  </a:cubicBezTo>
                  <a:lnTo>
                    <a:pt x="4334" y="3133"/>
                  </a:lnTo>
                  <a:lnTo>
                    <a:pt x="4608" y="3359"/>
                  </a:lnTo>
                  <a:cubicBezTo>
                    <a:pt x="4638" y="3374"/>
                    <a:pt x="4673" y="3389"/>
                    <a:pt x="4710" y="3389"/>
                  </a:cubicBezTo>
                  <a:cubicBezTo>
                    <a:pt x="4731" y="3389"/>
                    <a:pt x="4753" y="3384"/>
                    <a:pt x="4775" y="3371"/>
                  </a:cubicBezTo>
                  <a:lnTo>
                    <a:pt x="4989" y="3288"/>
                  </a:lnTo>
                  <a:lnTo>
                    <a:pt x="5108" y="3419"/>
                  </a:lnTo>
                  <a:cubicBezTo>
                    <a:pt x="5132" y="3466"/>
                    <a:pt x="5191" y="3478"/>
                    <a:pt x="5239" y="3478"/>
                  </a:cubicBezTo>
                  <a:lnTo>
                    <a:pt x="5644" y="3442"/>
                  </a:lnTo>
                  <a:lnTo>
                    <a:pt x="5656" y="3526"/>
                  </a:lnTo>
                  <a:cubicBezTo>
                    <a:pt x="5668" y="3562"/>
                    <a:pt x="5644" y="3597"/>
                    <a:pt x="5644" y="3609"/>
                  </a:cubicBezTo>
                  <a:cubicBezTo>
                    <a:pt x="5620" y="3621"/>
                    <a:pt x="5608" y="3657"/>
                    <a:pt x="5560" y="3657"/>
                  </a:cubicBezTo>
                  <a:lnTo>
                    <a:pt x="4882" y="3716"/>
                  </a:lnTo>
                  <a:cubicBezTo>
                    <a:pt x="4787" y="3716"/>
                    <a:pt x="4715" y="3764"/>
                    <a:pt x="4668" y="3835"/>
                  </a:cubicBezTo>
                  <a:cubicBezTo>
                    <a:pt x="4644" y="3895"/>
                    <a:pt x="4608" y="3954"/>
                    <a:pt x="4632" y="4014"/>
                  </a:cubicBezTo>
                  <a:lnTo>
                    <a:pt x="4167" y="3859"/>
                  </a:lnTo>
                  <a:cubicBezTo>
                    <a:pt x="4156" y="3859"/>
                    <a:pt x="4156" y="3847"/>
                    <a:pt x="4156" y="3835"/>
                  </a:cubicBezTo>
                  <a:cubicBezTo>
                    <a:pt x="4120" y="3657"/>
                    <a:pt x="3977" y="3538"/>
                    <a:pt x="3798" y="3538"/>
                  </a:cubicBezTo>
                  <a:lnTo>
                    <a:pt x="3775" y="3538"/>
                  </a:lnTo>
                  <a:lnTo>
                    <a:pt x="3286" y="3550"/>
                  </a:lnTo>
                  <a:lnTo>
                    <a:pt x="3405" y="3204"/>
                  </a:lnTo>
                  <a:cubicBezTo>
                    <a:pt x="3429" y="3181"/>
                    <a:pt x="3453" y="3169"/>
                    <a:pt x="3489" y="3145"/>
                  </a:cubicBezTo>
                  <a:lnTo>
                    <a:pt x="3834" y="3026"/>
                  </a:lnTo>
                  <a:close/>
                  <a:moveTo>
                    <a:pt x="7561" y="3562"/>
                  </a:moveTo>
                  <a:cubicBezTo>
                    <a:pt x="7573" y="3562"/>
                    <a:pt x="7620" y="3562"/>
                    <a:pt x="7656" y="3597"/>
                  </a:cubicBezTo>
                  <a:lnTo>
                    <a:pt x="7977" y="3907"/>
                  </a:lnTo>
                  <a:cubicBezTo>
                    <a:pt x="7989" y="4026"/>
                    <a:pt x="7989" y="4133"/>
                    <a:pt x="7977" y="4216"/>
                  </a:cubicBezTo>
                  <a:cubicBezTo>
                    <a:pt x="7930" y="5169"/>
                    <a:pt x="7549" y="6086"/>
                    <a:pt x="6858" y="6752"/>
                  </a:cubicBezTo>
                  <a:cubicBezTo>
                    <a:pt x="6763" y="6860"/>
                    <a:pt x="6656" y="6943"/>
                    <a:pt x="6537" y="7050"/>
                  </a:cubicBezTo>
                  <a:cubicBezTo>
                    <a:pt x="6596" y="6955"/>
                    <a:pt x="6644" y="6871"/>
                    <a:pt x="6680" y="6776"/>
                  </a:cubicBezTo>
                  <a:lnTo>
                    <a:pt x="7430" y="5074"/>
                  </a:lnTo>
                  <a:cubicBezTo>
                    <a:pt x="7454" y="5026"/>
                    <a:pt x="7442" y="4966"/>
                    <a:pt x="7418" y="4907"/>
                  </a:cubicBezTo>
                  <a:cubicBezTo>
                    <a:pt x="7382" y="4859"/>
                    <a:pt x="7323" y="4836"/>
                    <a:pt x="7263" y="4836"/>
                  </a:cubicBezTo>
                  <a:lnTo>
                    <a:pt x="7192" y="4836"/>
                  </a:lnTo>
                  <a:lnTo>
                    <a:pt x="7596" y="4026"/>
                  </a:lnTo>
                  <a:cubicBezTo>
                    <a:pt x="7656" y="3895"/>
                    <a:pt x="7620" y="3728"/>
                    <a:pt x="7501" y="3657"/>
                  </a:cubicBezTo>
                  <a:lnTo>
                    <a:pt x="7477" y="3621"/>
                  </a:lnTo>
                  <a:lnTo>
                    <a:pt x="7489" y="3609"/>
                  </a:lnTo>
                  <a:cubicBezTo>
                    <a:pt x="7513" y="3562"/>
                    <a:pt x="7549" y="3562"/>
                    <a:pt x="7561" y="3562"/>
                  </a:cubicBezTo>
                  <a:close/>
                  <a:moveTo>
                    <a:pt x="4088" y="0"/>
                  </a:moveTo>
                  <a:cubicBezTo>
                    <a:pt x="4055" y="0"/>
                    <a:pt x="4022" y="1"/>
                    <a:pt x="3989" y="2"/>
                  </a:cubicBezTo>
                  <a:cubicBezTo>
                    <a:pt x="2953" y="49"/>
                    <a:pt x="1977" y="478"/>
                    <a:pt x="1250" y="1216"/>
                  </a:cubicBezTo>
                  <a:cubicBezTo>
                    <a:pt x="524" y="1942"/>
                    <a:pt x="96" y="2919"/>
                    <a:pt x="48" y="3954"/>
                  </a:cubicBezTo>
                  <a:cubicBezTo>
                    <a:pt x="0" y="4978"/>
                    <a:pt x="346" y="5979"/>
                    <a:pt x="1012" y="6764"/>
                  </a:cubicBezTo>
                  <a:cubicBezTo>
                    <a:pt x="1048" y="6812"/>
                    <a:pt x="1084" y="6824"/>
                    <a:pt x="1131" y="6824"/>
                  </a:cubicBezTo>
                  <a:cubicBezTo>
                    <a:pt x="1167" y="6824"/>
                    <a:pt x="1203" y="6812"/>
                    <a:pt x="1239" y="6776"/>
                  </a:cubicBezTo>
                  <a:cubicBezTo>
                    <a:pt x="1310" y="6717"/>
                    <a:pt x="1310" y="6610"/>
                    <a:pt x="1250" y="6550"/>
                  </a:cubicBezTo>
                  <a:cubicBezTo>
                    <a:pt x="643" y="5824"/>
                    <a:pt x="334" y="4907"/>
                    <a:pt x="369" y="3966"/>
                  </a:cubicBezTo>
                  <a:cubicBezTo>
                    <a:pt x="417" y="3014"/>
                    <a:pt x="810" y="2109"/>
                    <a:pt x="1489" y="1430"/>
                  </a:cubicBezTo>
                  <a:cubicBezTo>
                    <a:pt x="2155" y="764"/>
                    <a:pt x="3072" y="359"/>
                    <a:pt x="4025" y="323"/>
                  </a:cubicBezTo>
                  <a:cubicBezTo>
                    <a:pt x="4087" y="316"/>
                    <a:pt x="4150" y="313"/>
                    <a:pt x="4213" y="313"/>
                  </a:cubicBezTo>
                  <a:cubicBezTo>
                    <a:pt x="4363" y="313"/>
                    <a:pt x="4512" y="330"/>
                    <a:pt x="4656" y="347"/>
                  </a:cubicBezTo>
                  <a:lnTo>
                    <a:pt x="4882" y="621"/>
                  </a:lnTo>
                  <a:lnTo>
                    <a:pt x="4798" y="823"/>
                  </a:lnTo>
                  <a:lnTo>
                    <a:pt x="4656" y="585"/>
                  </a:lnTo>
                  <a:cubicBezTo>
                    <a:pt x="4632" y="537"/>
                    <a:pt x="4572" y="502"/>
                    <a:pt x="4525" y="502"/>
                  </a:cubicBezTo>
                  <a:lnTo>
                    <a:pt x="4025" y="502"/>
                  </a:lnTo>
                  <a:cubicBezTo>
                    <a:pt x="3965" y="502"/>
                    <a:pt x="3906" y="525"/>
                    <a:pt x="3870" y="585"/>
                  </a:cubicBezTo>
                  <a:lnTo>
                    <a:pt x="3513" y="1276"/>
                  </a:lnTo>
                  <a:cubicBezTo>
                    <a:pt x="3465" y="1359"/>
                    <a:pt x="3465" y="1478"/>
                    <a:pt x="3513" y="1573"/>
                  </a:cubicBezTo>
                  <a:cubicBezTo>
                    <a:pt x="3560" y="1657"/>
                    <a:pt x="3667" y="1716"/>
                    <a:pt x="3763" y="1728"/>
                  </a:cubicBezTo>
                  <a:lnTo>
                    <a:pt x="4048" y="1764"/>
                  </a:lnTo>
                  <a:cubicBezTo>
                    <a:pt x="4108" y="1764"/>
                    <a:pt x="4167" y="1752"/>
                    <a:pt x="4203" y="1692"/>
                  </a:cubicBezTo>
                  <a:lnTo>
                    <a:pt x="4298" y="1537"/>
                  </a:lnTo>
                  <a:lnTo>
                    <a:pt x="4358" y="1609"/>
                  </a:lnTo>
                  <a:lnTo>
                    <a:pt x="4310" y="1895"/>
                  </a:lnTo>
                  <a:lnTo>
                    <a:pt x="3822" y="1966"/>
                  </a:lnTo>
                  <a:cubicBezTo>
                    <a:pt x="3798" y="1966"/>
                    <a:pt x="3775" y="1990"/>
                    <a:pt x="3751" y="2002"/>
                  </a:cubicBezTo>
                  <a:lnTo>
                    <a:pt x="3108" y="2466"/>
                  </a:lnTo>
                  <a:cubicBezTo>
                    <a:pt x="3084" y="2490"/>
                    <a:pt x="3048" y="2526"/>
                    <a:pt x="3048" y="2550"/>
                  </a:cubicBezTo>
                  <a:lnTo>
                    <a:pt x="2977" y="2847"/>
                  </a:lnTo>
                  <a:lnTo>
                    <a:pt x="2751" y="2823"/>
                  </a:lnTo>
                  <a:cubicBezTo>
                    <a:pt x="2736" y="2821"/>
                    <a:pt x="2721" y="2819"/>
                    <a:pt x="2706" y="2819"/>
                  </a:cubicBezTo>
                  <a:cubicBezTo>
                    <a:pt x="2591" y="2819"/>
                    <a:pt x="2483" y="2898"/>
                    <a:pt x="2441" y="3014"/>
                  </a:cubicBezTo>
                  <a:lnTo>
                    <a:pt x="2310" y="3371"/>
                  </a:lnTo>
                  <a:cubicBezTo>
                    <a:pt x="2274" y="3442"/>
                    <a:pt x="2274" y="3538"/>
                    <a:pt x="2322" y="3609"/>
                  </a:cubicBezTo>
                  <a:cubicBezTo>
                    <a:pt x="2370" y="3681"/>
                    <a:pt x="2429" y="3740"/>
                    <a:pt x="2501" y="3752"/>
                  </a:cubicBezTo>
                  <a:cubicBezTo>
                    <a:pt x="2346" y="3812"/>
                    <a:pt x="2251" y="3978"/>
                    <a:pt x="2251" y="4145"/>
                  </a:cubicBezTo>
                  <a:lnTo>
                    <a:pt x="2251" y="4216"/>
                  </a:lnTo>
                  <a:lnTo>
                    <a:pt x="1798" y="4740"/>
                  </a:lnTo>
                  <a:cubicBezTo>
                    <a:pt x="1727" y="4812"/>
                    <a:pt x="1703" y="4919"/>
                    <a:pt x="1703" y="5026"/>
                  </a:cubicBezTo>
                  <a:lnTo>
                    <a:pt x="1703" y="5621"/>
                  </a:lnTo>
                  <a:cubicBezTo>
                    <a:pt x="1703" y="5764"/>
                    <a:pt x="1750" y="5919"/>
                    <a:pt x="1881" y="6038"/>
                  </a:cubicBezTo>
                  <a:lnTo>
                    <a:pt x="2310" y="6455"/>
                  </a:lnTo>
                  <a:cubicBezTo>
                    <a:pt x="2393" y="6538"/>
                    <a:pt x="2524" y="6598"/>
                    <a:pt x="2643" y="6610"/>
                  </a:cubicBezTo>
                  <a:lnTo>
                    <a:pt x="3917" y="6717"/>
                  </a:lnTo>
                  <a:lnTo>
                    <a:pt x="3917" y="6764"/>
                  </a:lnTo>
                  <a:cubicBezTo>
                    <a:pt x="3894" y="6907"/>
                    <a:pt x="3965" y="7074"/>
                    <a:pt x="4096" y="7169"/>
                  </a:cubicBezTo>
                  <a:lnTo>
                    <a:pt x="4310" y="7324"/>
                  </a:lnTo>
                  <a:lnTo>
                    <a:pt x="4298" y="7372"/>
                  </a:lnTo>
                  <a:cubicBezTo>
                    <a:pt x="4251" y="7538"/>
                    <a:pt x="4298" y="7717"/>
                    <a:pt x="4429" y="7836"/>
                  </a:cubicBezTo>
                  <a:lnTo>
                    <a:pt x="4489" y="7895"/>
                  </a:lnTo>
                  <a:cubicBezTo>
                    <a:pt x="4429" y="7895"/>
                    <a:pt x="4394" y="7907"/>
                    <a:pt x="4334" y="7907"/>
                  </a:cubicBezTo>
                  <a:cubicBezTo>
                    <a:pt x="4272" y="7910"/>
                    <a:pt x="4211" y="7912"/>
                    <a:pt x="4149" y="7912"/>
                  </a:cubicBezTo>
                  <a:cubicBezTo>
                    <a:pt x="3262" y="7912"/>
                    <a:pt x="2407" y="7593"/>
                    <a:pt x="1739" y="7014"/>
                  </a:cubicBezTo>
                  <a:cubicBezTo>
                    <a:pt x="1708" y="6989"/>
                    <a:pt x="1672" y="6976"/>
                    <a:pt x="1637" y="6976"/>
                  </a:cubicBezTo>
                  <a:cubicBezTo>
                    <a:pt x="1591" y="6976"/>
                    <a:pt x="1546" y="6998"/>
                    <a:pt x="1512" y="7038"/>
                  </a:cubicBezTo>
                  <a:cubicBezTo>
                    <a:pt x="1453" y="7110"/>
                    <a:pt x="1477" y="7193"/>
                    <a:pt x="1536" y="7252"/>
                  </a:cubicBezTo>
                  <a:cubicBezTo>
                    <a:pt x="2274" y="7883"/>
                    <a:pt x="3215" y="8229"/>
                    <a:pt x="4179" y="8229"/>
                  </a:cubicBezTo>
                  <a:lnTo>
                    <a:pt x="4346" y="8229"/>
                  </a:lnTo>
                  <a:cubicBezTo>
                    <a:pt x="5382" y="8181"/>
                    <a:pt x="6358" y="7753"/>
                    <a:pt x="7084" y="7014"/>
                  </a:cubicBezTo>
                  <a:cubicBezTo>
                    <a:pt x="7811" y="6288"/>
                    <a:pt x="8239" y="5312"/>
                    <a:pt x="8287" y="4276"/>
                  </a:cubicBezTo>
                  <a:cubicBezTo>
                    <a:pt x="8347" y="3204"/>
                    <a:pt x="8001" y="2216"/>
                    <a:pt x="7335" y="1418"/>
                  </a:cubicBezTo>
                  <a:cubicBezTo>
                    <a:pt x="7303" y="1381"/>
                    <a:pt x="7259" y="1363"/>
                    <a:pt x="7216" y="1363"/>
                  </a:cubicBezTo>
                  <a:cubicBezTo>
                    <a:pt x="7176" y="1363"/>
                    <a:pt x="7137" y="1378"/>
                    <a:pt x="7108" y="1407"/>
                  </a:cubicBezTo>
                  <a:cubicBezTo>
                    <a:pt x="7037" y="1466"/>
                    <a:pt x="7037" y="1573"/>
                    <a:pt x="7096" y="1633"/>
                  </a:cubicBezTo>
                  <a:cubicBezTo>
                    <a:pt x="7525" y="2157"/>
                    <a:pt x="7823" y="2776"/>
                    <a:pt x="7930" y="3431"/>
                  </a:cubicBezTo>
                  <a:lnTo>
                    <a:pt x="7894" y="3383"/>
                  </a:lnTo>
                  <a:cubicBezTo>
                    <a:pt x="7809" y="3308"/>
                    <a:pt x="7694" y="3262"/>
                    <a:pt x="7577" y="3262"/>
                  </a:cubicBezTo>
                  <a:cubicBezTo>
                    <a:pt x="7564" y="3262"/>
                    <a:pt x="7550" y="3263"/>
                    <a:pt x="7537" y="3264"/>
                  </a:cubicBezTo>
                  <a:cubicBezTo>
                    <a:pt x="7394" y="3288"/>
                    <a:pt x="7275" y="3359"/>
                    <a:pt x="7215" y="3466"/>
                  </a:cubicBezTo>
                  <a:lnTo>
                    <a:pt x="7192" y="3502"/>
                  </a:lnTo>
                  <a:cubicBezTo>
                    <a:pt x="7108" y="3502"/>
                    <a:pt x="7037" y="3538"/>
                    <a:pt x="6977" y="3585"/>
                  </a:cubicBezTo>
                  <a:lnTo>
                    <a:pt x="6775" y="3323"/>
                  </a:lnTo>
                  <a:cubicBezTo>
                    <a:pt x="6744" y="3286"/>
                    <a:pt x="6700" y="3268"/>
                    <a:pt x="6656" y="3268"/>
                  </a:cubicBezTo>
                  <a:cubicBezTo>
                    <a:pt x="6616" y="3268"/>
                    <a:pt x="6577" y="3283"/>
                    <a:pt x="6549" y="3312"/>
                  </a:cubicBezTo>
                  <a:cubicBezTo>
                    <a:pt x="6477" y="3371"/>
                    <a:pt x="6477" y="3478"/>
                    <a:pt x="6537" y="3538"/>
                  </a:cubicBezTo>
                  <a:lnTo>
                    <a:pt x="6858" y="3919"/>
                  </a:lnTo>
                  <a:cubicBezTo>
                    <a:pt x="6894" y="3954"/>
                    <a:pt x="6942" y="3978"/>
                    <a:pt x="6977" y="3978"/>
                  </a:cubicBezTo>
                  <a:cubicBezTo>
                    <a:pt x="7025" y="3978"/>
                    <a:pt x="7073" y="3966"/>
                    <a:pt x="7096" y="3943"/>
                  </a:cubicBezTo>
                  <a:lnTo>
                    <a:pt x="7204" y="3835"/>
                  </a:lnTo>
                  <a:lnTo>
                    <a:pt x="7335" y="3919"/>
                  </a:lnTo>
                  <a:lnTo>
                    <a:pt x="6858" y="4871"/>
                  </a:lnTo>
                  <a:lnTo>
                    <a:pt x="6834" y="4871"/>
                  </a:lnTo>
                  <a:cubicBezTo>
                    <a:pt x="6799" y="4871"/>
                    <a:pt x="6763" y="4859"/>
                    <a:pt x="6739" y="4836"/>
                  </a:cubicBezTo>
                  <a:lnTo>
                    <a:pt x="6096" y="4062"/>
                  </a:lnTo>
                  <a:cubicBezTo>
                    <a:pt x="6069" y="4014"/>
                    <a:pt x="6023" y="3994"/>
                    <a:pt x="5977" y="3994"/>
                  </a:cubicBezTo>
                  <a:cubicBezTo>
                    <a:pt x="5942" y="3994"/>
                    <a:pt x="5908" y="4005"/>
                    <a:pt x="5882" y="4026"/>
                  </a:cubicBezTo>
                  <a:cubicBezTo>
                    <a:pt x="5799" y="4085"/>
                    <a:pt x="5799" y="4193"/>
                    <a:pt x="5846" y="4252"/>
                  </a:cubicBezTo>
                  <a:lnTo>
                    <a:pt x="6489" y="5026"/>
                  </a:lnTo>
                  <a:cubicBezTo>
                    <a:pt x="6584" y="5133"/>
                    <a:pt x="6715" y="5193"/>
                    <a:pt x="6858" y="5193"/>
                  </a:cubicBezTo>
                  <a:lnTo>
                    <a:pt x="7073" y="5169"/>
                  </a:lnTo>
                  <a:lnTo>
                    <a:pt x="6430" y="6645"/>
                  </a:lnTo>
                  <a:cubicBezTo>
                    <a:pt x="6382" y="6752"/>
                    <a:pt x="6322" y="6848"/>
                    <a:pt x="6251" y="6943"/>
                  </a:cubicBezTo>
                  <a:lnTo>
                    <a:pt x="5751" y="7550"/>
                  </a:lnTo>
                  <a:cubicBezTo>
                    <a:pt x="5489" y="7657"/>
                    <a:pt x="5227" y="7753"/>
                    <a:pt x="4953" y="7812"/>
                  </a:cubicBezTo>
                  <a:lnTo>
                    <a:pt x="4679" y="7562"/>
                  </a:lnTo>
                  <a:cubicBezTo>
                    <a:pt x="4644" y="7538"/>
                    <a:pt x="4632" y="7491"/>
                    <a:pt x="4644" y="7443"/>
                  </a:cubicBezTo>
                  <a:lnTo>
                    <a:pt x="4691" y="7288"/>
                  </a:lnTo>
                  <a:cubicBezTo>
                    <a:pt x="4703" y="7229"/>
                    <a:pt x="4691" y="7145"/>
                    <a:pt x="4632" y="7110"/>
                  </a:cubicBezTo>
                  <a:lnTo>
                    <a:pt x="4322" y="6871"/>
                  </a:lnTo>
                  <a:cubicBezTo>
                    <a:pt x="4287" y="6836"/>
                    <a:pt x="4275" y="6812"/>
                    <a:pt x="4275" y="6764"/>
                  </a:cubicBezTo>
                  <a:lnTo>
                    <a:pt x="4298" y="6550"/>
                  </a:lnTo>
                  <a:cubicBezTo>
                    <a:pt x="4298" y="6514"/>
                    <a:pt x="4298" y="6467"/>
                    <a:pt x="4275" y="6431"/>
                  </a:cubicBezTo>
                  <a:cubicBezTo>
                    <a:pt x="4239" y="6407"/>
                    <a:pt x="4203" y="6371"/>
                    <a:pt x="4167" y="6371"/>
                  </a:cubicBezTo>
                  <a:lnTo>
                    <a:pt x="2679" y="6264"/>
                  </a:lnTo>
                  <a:cubicBezTo>
                    <a:pt x="2620" y="6264"/>
                    <a:pt x="2572" y="6229"/>
                    <a:pt x="2536" y="6181"/>
                  </a:cubicBezTo>
                  <a:lnTo>
                    <a:pt x="2096" y="5764"/>
                  </a:lnTo>
                  <a:cubicBezTo>
                    <a:pt x="2060" y="5728"/>
                    <a:pt x="2024" y="5645"/>
                    <a:pt x="2024" y="5586"/>
                  </a:cubicBezTo>
                  <a:lnTo>
                    <a:pt x="2024" y="4990"/>
                  </a:lnTo>
                  <a:cubicBezTo>
                    <a:pt x="2024" y="4966"/>
                    <a:pt x="2036" y="4931"/>
                    <a:pt x="2060" y="4919"/>
                  </a:cubicBezTo>
                  <a:lnTo>
                    <a:pt x="2548" y="4359"/>
                  </a:lnTo>
                  <a:cubicBezTo>
                    <a:pt x="2572" y="4324"/>
                    <a:pt x="2596" y="4300"/>
                    <a:pt x="2596" y="4252"/>
                  </a:cubicBezTo>
                  <a:lnTo>
                    <a:pt x="2596" y="4121"/>
                  </a:lnTo>
                  <a:cubicBezTo>
                    <a:pt x="2596" y="4074"/>
                    <a:pt x="2620" y="4038"/>
                    <a:pt x="2655" y="4014"/>
                  </a:cubicBezTo>
                  <a:lnTo>
                    <a:pt x="3036" y="3847"/>
                  </a:lnTo>
                  <a:lnTo>
                    <a:pt x="3751" y="3835"/>
                  </a:lnTo>
                  <a:cubicBezTo>
                    <a:pt x="3763" y="3835"/>
                    <a:pt x="3786" y="3847"/>
                    <a:pt x="3786" y="3859"/>
                  </a:cubicBezTo>
                  <a:cubicBezTo>
                    <a:pt x="3798" y="3990"/>
                    <a:pt x="3906" y="4097"/>
                    <a:pt x="4025" y="4145"/>
                  </a:cubicBezTo>
                  <a:lnTo>
                    <a:pt x="4537" y="4324"/>
                  </a:lnTo>
                  <a:cubicBezTo>
                    <a:pt x="4569" y="4331"/>
                    <a:pt x="4601" y="4335"/>
                    <a:pt x="4633" y="4335"/>
                  </a:cubicBezTo>
                  <a:cubicBezTo>
                    <a:pt x="4705" y="4335"/>
                    <a:pt x="4772" y="4314"/>
                    <a:pt x="4822" y="4264"/>
                  </a:cubicBezTo>
                  <a:cubicBezTo>
                    <a:pt x="4882" y="4204"/>
                    <a:pt x="4918" y="4121"/>
                    <a:pt x="4918" y="4026"/>
                  </a:cubicBezTo>
                  <a:lnTo>
                    <a:pt x="5549" y="3978"/>
                  </a:lnTo>
                  <a:cubicBezTo>
                    <a:pt x="5668" y="3966"/>
                    <a:pt x="5787" y="3907"/>
                    <a:pt x="5870" y="3812"/>
                  </a:cubicBezTo>
                  <a:cubicBezTo>
                    <a:pt x="5941" y="3728"/>
                    <a:pt x="5965" y="3597"/>
                    <a:pt x="5941" y="3478"/>
                  </a:cubicBezTo>
                  <a:lnTo>
                    <a:pt x="5930" y="3383"/>
                  </a:lnTo>
                  <a:cubicBezTo>
                    <a:pt x="5896" y="3247"/>
                    <a:pt x="5776" y="3144"/>
                    <a:pt x="5632" y="3144"/>
                  </a:cubicBezTo>
                  <a:cubicBezTo>
                    <a:pt x="5624" y="3144"/>
                    <a:pt x="5616" y="3144"/>
                    <a:pt x="5608" y="3145"/>
                  </a:cubicBezTo>
                  <a:lnTo>
                    <a:pt x="5275" y="3181"/>
                  </a:lnTo>
                  <a:lnTo>
                    <a:pt x="5227" y="3121"/>
                  </a:lnTo>
                  <a:lnTo>
                    <a:pt x="5668" y="2669"/>
                  </a:lnTo>
                  <a:cubicBezTo>
                    <a:pt x="5727" y="2609"/>
                    <a:pt x="5727" y="2502"/>
                    <a:pt x="5668" y="2442"/>
                  </a:cubicBezTo>
                  <a:cubicBezTo>
                    <a:pt x="5638" y="2413"/>
                    <a:pt x="5599" y="2398"/>
                    <a:pt x="5560" y="2398"/>
                  </a:cubicBezTo>
                  <a:cubicBezTo>
                    <a:pt x="5522" y="2398"/>
                    <a:pt x="5483" y="2413"/>
                    <a:pt x="5453" y="2442"/>
                  </a:cubicBezTo>
                  <a:lnTo>
                    <a:pt x="4918" y="2978"/>
                  </a:lnTo>
                  <a:lnTo>
                    <a:pt x="4739" y="3061"/>
                  </a:lnTo>
                  <a:lnTo>
                    <a:pt x="4227" y="2669"/>
                  </a:lnTo>
                  <a:cubicBezTo>
                    <a:pt x="4193" y="2652"/>
                    <a:pt x="4166" y="2635"/>
                    <a:pt x="4131" y="2635"/>
                  </a:cubicBezTo>
                  <a:cubicBezTo>
                    <a:pt x="4117" y="2635"/>
                    <a:pt x="4102" y="2638"/>
                    <a:pt x="4084" y="2645"/>
                  </a:cubicBezTo>
                  <a:lnTo>
                    <a:pt x="3382" y="2859"/>
                  </a:lnTo>
                  <a:cubicBezTo>
                    <a:pt x="3370" y="2859"/>
                    <a:pt x="3334" y="2883"/>
                    <a:pt x="3322" y="2895"/>
                  </a:cubicBezTo>
                  <a:lnTo>
                    <a:pt x="3370" y="2680"/>
                  </a:lnTo>
                  <a:lnTo>
                    <a:pt x="3917" y="2288"/>
                  </a:lnTo>
                  <a:lnTo>
                    <a:pt x="4501" y="2192"/>
                  </a:lnTo>
                  <a:cubicBezTo>
                    <a:pt x="4572" y="2180"/>
                    <a:pt x="4620" y="2133"/>
                    <a:pt x="4632" y="2061"/>
                  </a:cubicBezTo>
                  <a:lnTo>
                    <a:pt x="4691" y="1597"/>
                  </a:lnTo>
                  <a:cubicBezTo>
                    <a:pt x="4691" y="1549"/>
                    <a:pt x="4691" y="1514"/>
                    <a:pt x="4656" y="1478"/>
                  </a:cubicBezTo>
                  <a:lnTo>
                    <a:pt x="4417" y="1180"/>
                  </a:lnTo>
                  <a:cubicBezTo>
                    <a:pt x="4394" y="1133"/>
                    <a:pt x="4346" y="1121"/>
                    <a:pt x="4287" y="1121"/>
                  </a:cubicBezTo>
                  <a:cubicBezTo>
                    <a:pt x="4239" y="1121"/>
                    <a:pt x="4179" y="1156"/>
                    <a:pt x="4156" y="1192"/>
                  </a:cubicBezTo>
                  <a:lnTo>
                    <a:pt x="3977" y="1454"/>
                  </a:lnTo>
                  <a:lnTo>
                    <a:pt x="3786" y="1430"/>
                  </a:lnTo>
                  <a:lnTo>
                    <a:pt x="4096" y="835"/>
                  </a:lnTo>
                  <a:lnTo>
                    <a:pt x="4417" y="835"/>
                  </a:lnTo>
                  <a:lnTo>
                    <a:pt x="4656" y="1287"/>
                  </a:lnTo>
                  <a:cubicBezTo>
                    <a:pt x="4691" y="1347"/>
                    <a:pt x="4751" y="1371"/>
                    <a:pt x="4810" y="1371"/>
                  </a:cubicBezTo>
                  <a:cubicBezTo>
                    <a:pt x="4870" y="1371"/>
                    <a:pt x="4929" y="1335"/>
                    <a:pt x="4941" y="1276"/>
                  </a:cubicBezTo>
                  <a:lnTo>
                    <a:pt x="5168" y="740"/>
                  </a:lnTo>
                  <a:cubicBezTo>
                    <a:pt x="5215" y="645"/>
                    <a:pt x="5191" y="525"/>
                    <a:pt x="5132" y="454"/>
                  </a:cubicBezTo>
                  <a:lnTo>
                    <a:pt x="5132" y="454"/>
                  </a:lnTo>
                  <a:cubicBezTo>
                    <a:pt x="5668" y="597"/>
                    <a:pt x="6168" y="859"/>
                    <a:pt x="6596" y="1216"/>
                  </a:cubicBezTo>
                  <a:cubicBezTo>
                    <a:pt x="6625" y="1240"/>
                    <a:pt x="6658" y="1250"/>
                    <a:pt x="6691" y="1250"/>
                  </a:cubicBezTo>
                  <a:cubicBezTo>
                    <a:pt x="6739" y="1250"/>
                    <a:pt x="6787" y="1228"/>
                    <a:pt x="6823" y="1192"/>
                  </a:cubicBezTo>
                  <a:cubicBezTo>
                    <a:pt x="6882" y="1121"/>
                    <a:pt x="6858" y="1037"/>
                    <a:pt x="6799" y="978"/>
                  </a:cubicBezTo>
                  <a:cubicBezTo>
                    <a:pt x="6038" y="344"/>
                    <a:pt x="5077" y="0"/>
                    <a:pt x="40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 name="Google Shape;13811;p88">
            <a:extLst>
              <a:ext uri="{FF2B5EF4-FFF2-40B4-BE49-F238E27FC236}">
                <a16:creationId xmlns:a16="http://schemas.microsoft.com/office/drawing/2014/main" id="{7EBB5810-B7D6-EF5B-9D92-BE40868C2AAF}"/>
              </a:ext>
            </a:extLst>
          </p:cNvPr>
          <p:cNvGrpSpPr/>
          <p:nvPr/>
        </p:nvGrpSpPr>
        <p:grpSpPr>
          <a:xfrm>
            <a:off x="9791523" y="2220896"/>
            <a:ext cx="567862" cy="568430"/>
            <a:chOff x="3094217" y="1976585"/>
            <a:chExt cx="350198" cy="350548"/>
          </a:xfrm>
          <a:solidFill>
            <a:srgbClr val="8E1438"/>
          </a:solidFill>
        </p:grpSpPr>
        <p:sp>
          <p:nvSpPr>
            <p:cNvPr id="1057" name="Google Shape;13812;p88">
              <a:extLst>
                <a:ext uri="{FF2B5EF4-FFF2-40B4-BE49-F238E27FC236}">
                  <a16:creationId xmlns:a16="http://schemas.microsoft.com/office/drawing/2014/main" id="{6E8E1667-0957-C596-E289-EDE9C28F2493}"/>
                </a:ext>
              </a:extLst>
            </p:cNvPr>
            <p:cNvSpPr/>
            <p:nvPr/>
          </p:nvSpPr>
          <p:spPr>
            <a:xfrm>
              <a:off x="3094217" y="2129039"/>
              <a:ext cx="131543" cy="197362"/>
            </a:xfrm>
            <a:custGeom>
              <a:avLst/>
              <a:gdLst/>
              <a:ahLst/>
              <a:cxnLst/>
              <a:rect l="l" t="t" r="r" b="b"/>
              <a:pathLst>
                <a:path w="4133" h="6201" extrusionOk="0">
                  <a:moveTo>
                    <a:pt x="2072" y="345"/>
                  </a:moveTo>
                  <a:cubicBezTo>
                    <a:pt x="2117" y="345"/>
                    <a:pt x="2162" y="348"/>
                    <a:pt x="2203" y="354"/>
                  </a:cubicBezTo>
                  <a:cubicBezTo>
                    <a:pt x="2906" y="414"/>
                    <a:pt x="3454" y="1045"/>
                    <a:pt x="3454" y="1759"/>
                  </a:cubicBezTo>
                  <a:cubicBezTo>
                    <a:pt x="3454" y="2438"/>
                    <a:pt x="3620" y="3069"/>
                    <a:pt x="3751" y="3402"/>
                  </a:cubicBezTo>
                  <a:lnTo>
                    <a:pt x="3751" y="3426"/>
                  </a:lnTo>
                  <a:cubicBezTo>
                    <a:pt x="3608" y="3509"/>
                    <a:pt x="3299" y="3688"/>
                    <a:pt x="2763" y="3807"/>
                  </a:cubicBezTo>
                  <a:lnTo>
                    <a:pt x="2763" y="3759"/>
                  </a:lnTo>
                  <a:lnTo>
                    <a:pt x="2763" y="3438"/>
                  </a:lnTo>
                  <a:cubicBezTo>
                    <a:pt x="2965" y="3319"/>
                    <a:pt x="3144" y="3140"/>
                    <a:pt x="3263" y="2926"/>
                  </a:cubicBezTo>
                  <a:cubicBezTo>
                    <a:pt x="3489" y="2533"/>
                    <a:pt x="3418" y="2021"/>
                    <a:pt x="3073" y="1712"/>
                  </a:cubicBezTo>
                  <a:cubicBezTo>
                    <a:pt x="2834" y="1485"/>
                    <a:pt x="2418" y="1235"/>
                    <a:pt x="1727" y="1235"/>
                  </a:cubicBezTo>
                  <a:cubicBezTo>
                    <a:pt x="1691" y="1235"/>
                    <a:pt x="1644" y="1247"/>
                    <a:pt x="1608" y="1283"/>
                  </a:cubicBezTo>
                  <a:lnTo>
                    <a:pt x="1275" y="1616"/>
                  </a:lnTo>
                  <a:cubicBezTo>
                    <a:pt x="1215" y="1676"/>
                    <a:pt x="1215" y="1783"/>
                    <a:pt x="1275" y="1843"/>
                  </a:cubicBezTo>
                  <a:cubicBezTo>
                    <a:pt x="1304" y="1872"/>
                    <a:pt x="1343" y="1887"/>
                    <a:pt x="1382" y="1887"/>
                  </a:cubicBezTo>
                  <a:cubicBezTo>
                    <a:pt x="1421" y="1887"/>
                    <a:pt x="1459" y="1872"/>
                    <a:pt x="1489" y="1843"/>
                  </a:cubicBezTo>
                  <a:lnTo>
                    <a:pt x="1787" y="1545"/>
                  </a:lnTo>
                  <a:cubicBezTo>
                    <a:pt x="2227" y="1557"/>
                    <a:pt x="2584" y="1700"/>
                    <a:pt x="2846" y="1938"/>
                  </a:cubicBezTo>
                  <a:cubicBezTo>
                    <a:pt x="3073" y="2140"/>
                    <a:pt x="3132" y="2485"/>
                    <a:pt x="2977" y="2747"/>
                  </a:cubicBezTo>
                  <a:cubicBezTo>
                    <a:pt x="2799" y="3081"/>
                    <a:pt x="2441" y="3283"/>
                    <a:pt x="2072" y="3283"/>
                  </a:cubicBezTo>
                  <a:cubicBezTo>
                    <a:pt x="1489" y="3283"/>
                    <a:pt x="1037" y="2831"/>
                    <a:pt x="1037" y="2247"/>
                  </a:cubicBezTo>
                  <a:cubicBezTo>
                    <a:pt x="1037" y="2152"/>
                    <a:pt x="953" y="2081"/>
                    <a:pt x="870" y="2081"/>
                  </a:cubicBezTo>
                  <a:cubicBezTo>
                    <a:pt x="775" y="2081"/>
                    <a:pt x="703" y="2152"/>
                    <a:pt x="703" y="2247"/>
                  </a:cubicBezTo>
                  <a:cubicBezTo>
                    <a:pt x="703" y="2747"/>
                    <a:pt x="989" y="3200"/>
                    <a:pt x="1394" y="3438"/>
                  </a:cubicBezTo>
                  <a:lnTo>
                    <a:pt x="1394" y="3759"/>
                  </a:lnTo>
                  <a:lnTo>
                    <a:pt x="1394" y="3807"/>
                  </a:lnTo>
                  <a:cubicBezTo>
                    <a:pt x="858" y="3688"/>
                    <a:pt x="525" y="3509"/>
                    <a:pt x="394" y="3426"/>
                  </a:cubicBezTo>
                  <a:cubicBezTo>
                    <a:pt x="394" y="3426"/>
                    <a:pt x="382" y="3426"/>
                    <a:pt x="394" y="3402"/>
                  </a:cubicBezTo>
                  <a:cubicBezTo>
                    <a:pt x="525" y="3081"/>
                    <a:pt x="691" y="2438"/>
                    <a:pt x="691" y="1759"/>
                  </a:cubicBezTo>
                  <a:cubicBezTo>
                    <a:pt x="691" y="1045"/>
                    <a:pt x="1239" y="414"/>
                    <a:pt x="1941" y="354"/>
                  </a:cubicBezTo>
                  <a:cubicBezTo>
                    <a:pt x="1983" y="348"/>
                    <a:pt x="2028" y="345"/>
                    <a:pt x="2072" y="345"/>
                  </a:cubicBezTo>
                  <a:close/>
                  <a:moveTo>
                    <a:pt x="2430" y="3581"/>
                  </a:moveTo>
                  <a:lnTo>
                    <a:pt x="2430" y="3783"/>
                  </a:lnTo>
                  <a:cubicBezTo>
                    <a:pt x="2430" y="3974"/>
                    <a:pt x="2537" y="4152"/>
                    <a:pt x="2715" y="4224"/>
                  </a:cubicBezTo>
                  <a:lnTo>
                    <a:pt x="2822" y="4271"/>
                  </a:lnTo>
                  <a:cubicBezTo>
                    <a:pt x="2656" y="4509"/>
                    <a:pt x="2370" y="4676"/>
                    <a:pt x="2072" y="4676"/>
                  </a:cubicBezTo>
                  <a:cubicBezTo>
                    <a:pt x="1775" y="4676"/>
                    <a:pt x="1489" y="4509"/>
                    <a:pt x="1334" y="4271"/>
                  </a:cubicBezTo>
                  <a:lnTo>
                    <a:pt x="1429" y="4224"/>
                  </a:lnTo>
                  <a:cubicBezTo>
                    <a:pt x="1608" y="4140"/>
                    <a:pt x="1715" y="3974"/>
                    <a:pt x="1715" y="3783"/>
                  </a:cubicBezTo>
                  <a:lnTo>
                    <a:pt x="1715" y="3581"/>
                  </a:lnTo>
                  <a:cubicBezTo>
                    <a:pt x="1834" y="3617"/>
                    <a:pt x="1953" y="3628"/>
                    <a:pt x="2072" y="3628"/>
                  </a:cubicBezTo>
                  <a:cubicBezTo>
                    <a:pt x="2191" y="3628"/>
                    <a:pt x="2311" y="3617"/>
                    <a:pt x="2430" y="3581"/>
                  </a:cubicBezTo>
                  <a:close/>
                  <a:moveTo>
                    <a:pt x="2065" y="0"/>
                  </a:moveTo>
                  <a:cubicBezTo>
                    <a:pt x="2010" y="0"/>
                    <a:pt x="1953" y="3"/>
                    <a:pt x="1894" y="9"/>
                  </a:cubicBezTo>
                  <a:cubicBezTo>
                    <a:pt x="1037" y="92"/>
                    <a:pt x="346" y="842"/>
                    <a:pt x="346" y="1735"/>
                  </a:cubicBezTo>
                  <a:cubicBezTo>
                    <a:pt x="346" y="2378"/>
                    <a:pt x="203" y="2962"/>
                    <a:pt x="60" y="3271"/>
                  </a:cubicBezTo>
                  <a:cubicBezTo>
                    <a:pt x="1" y="3426"/>
                    <a:pt x="48" y="3581"/>
                    <a:pt x="179" y="3676"/>
                  </a:cubicBezTo>
                  <a:cubicBezTo>
                    <a:pt x="310" y="3759"/>
                    <a:pt x="584" y="3926"/>
                    <a:pt x="1013" y="4045"/>
                  </a:cubicBezTo>
                  <a:lnTo>
                    <a:pt x="382" y="4379"/>
                  </a:lnTo>
                  <a:cubicBezTo>
                    <a:pt x="144" y="4498"/>
                    <a:pt x="1" y="4712"/>
                    <a:pt x="1" y="4986"/>
                  </a:cubicBezTo>
                  <a:lnTo>
                    <a:pt x="1" y="6045"/>
                  </a:lnTo>
                  <a:cubicBezTo>
                    <a:pt x="1" y="6129"/>
                    <a:pt x="84" y="6200"/>
                    <a:pt x="167" y="6200"/>
                  </a:cubicBezTo>
                  <a:cubicBezTo>
                    <a:pt x="263" y="6200"/>
                    <a:pt x="334" y="6129"/>
                    <a:pt x="334" y="6045"/>
                  </a:cubicBezTo>
                  <a:lnTo>
                    <a:pt x="334" y="4974"/>
                  </a:lnTo>
                  <a:cubicBezTo>
                    <a:pt x="334" y="4831"/>
                    <a:pt x="406" y="4712"/>
                    <a:pt x="525" y="4652"/>
                  </a:cubicBezTo>
                  <a:lnTo>
                    <a:pt x="1037" y="4402"/>
                  </a:lnTo>
                  <a:cubicBezTo>
                    <a:pt x="1239" y="4760"/>
                    <a:pt x="1644" y="4986"/>
                    <a:pt x="2060" y="4986"/>
                  </a:cubicBezTo>
                  <a:cubicBezTo>
                    <a:pt x="2489" y="4986"/>
                    <a:pt x="2882" y="4760"/>
                    <a:pt x="3084" y="4402"/>
                  </a:cubicBezTo>
                  <a:lnTo>
                    <a:pt x="3596" y="4652"/>
                  </a:lnTo>
                  <a:cubicBezTo>
                    <a:pt x="3704" y="4712"/>
                    <a:pt x="3787" y="4831"/>
                    <a:pt x="3787" y="4974"/>
                  </a:cubicBezTo>
                  <a:lnTo>
                    <a:pt x="3787" y="6022"/>
                  </a:lnTo>
                  <a:cubicBezTo>
                    <a:pt x="3787" y="6117"/>
                    <a:pt x="3858" y="6188"/>
                    <a:pt x="3954" y="6188"/>
                  </a:cubicBezTo>
                  <a:cubicBezTo>
                    <a:pt x="4037" y="6188"/>
                    <a:pt x="4108" y="6117"/>
                    <a:pt x="4108" y="6022"/>
                  </a:cubicBezTo>
                  <a:lnTo>
                    <a:pt x="4108" y="4974"/>
                  </a:lnTo>
                  <a:cubicBezTo>
                    <a:pt x="4132" y="4712"/>
                    <a:pt x="3977" y="4474"/>
                    <a:pt x="3739" y="4379"/>
                  </a:cubicBezTo>
                  <a:lnTo>
                    <a:pt x="3096" y="4045"/>
                  </a:lnTo>
                  <a:cubicBezTo>
                    <a:pt x="3537" y="3926"/>
                    <a:pt x="3799" y="3759"/>
                    <a:pt x="3930" y="3676"/>
                  </a:cubicBezTo>
                  <a:cubicBezTo>
                    <a:pt x="4073" y="3581"/>
                    <a:pt x="4108" y="3426"/>
                    <a:pt x="4049" y="3271"/>
                  </a:cubicBezTo>
                  <a:cubicBezTo>
                    <a:pt x="3918" y="2962"/>
                    <a:pt x="3775" y="2378"/>
                    <a:pt x="3775" y="1735"/>
                  </a:cubicBezTo>
                  <a:cubicBezTo>
                    <a:pt x="3775" y="866"/>
                    <a:pt x="3084" y="104"/>
                    <a:pt x="2227" y="9"/>
                  </a:cubicBezTo>
                  <a:cubicBezTo>
                    <a:pt x="2174" y="3"/>
                    <a:pt x="2120" y="0"/>
                    <a:pt x="20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3813;p88">
              <a:extLst>
                <a:ext uri="{FF2B5EF4-FFF2-40B4-BE49-F238E27FC236}">
                  <a16:creationId xmlns:a16="http://schemas.microsoft.com/office/drawing/2014/main" id="{9DA03CB1-F239-96BE-FC0E-A8F7810BAC60}"/>
                </a:ext>
              </a:extLst>
            </p:cNvPr>
            <p:cNvSpPr/>
            <p:nvPr/>
          </p:nvSpPr>
          <p:spPr>
            <a:xfrm>
              <a:off x="3116592" y="2293778"/>
              <a:ext cx="10630" cy="32241"/>
            </a:xfrm>
            <a:custGeom>
              <a:avLst/>
              <a:gdLst/>
              <a:ahLst/>
              <a:cxnLst/>
              <a:rect l="l" t="t" r="r" b="b"/>
              <a:pathLst>
                <a:path w="334" h="1013" extrusionOk="0">
                  <a:moveTo>
                    <a:pt x="167" y="0"/>
                  </a:moveTo>
                  <a:cubicBezTo>
                    <a:pt x="72" y="0"/>
                    <a:pt x="0" y="72"/>
                    <a:pt x="0" y="167"/>
                  </a:cubicBezTo>
                  <a:lnTo>
                    <a:pt x="0" y="846"/>
                  </a:lnTo>
                  <a:cubicBezTo>
                    <a:pt x="0" y="941"/>
                    <a:pt x="72" y="1012"/>
                    <a:pt x="167" y="1012"/>
                  </a:cubicBezTo>
                  <a:cubicBezTo>
                    <a:pt x="250" y="1012"/>
                    <a:pt x="334" y="941"/>
                    <a:pt x="334" y="846"/>
                  </a:cubicBezTo>
                  <a:lnTo>
                    <a:pt x="334" y="167"/>
                  </a:lnTo>
                  <a:cubicBezTo>
                    <a:pt x="310"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3814;p88">
              <a:extLst>
                <a:ext uri="{FF2B5EF4-FFF2-40B4-BE49-F238E27FC236}">
                  <a16:creationId xmlns:a16="http://schemas.microsoft.com/office/drawing/2014/main" id="{5AC4FA79-7316-1B19-85C3-C08F42441FE4}"/>
                </a:ext>
              </a:extLst>
            </p:cNvPr>
            <p:cNvSpPr/>
            <p:nvPr/>
          </p:nvSpPr>
          <p:spPr>
            <a:xfrm>
              <a:off x="3193519" y="2293778"/>
              <a:ext cx="10248" cy="32241"/>
            </a:xfrm>
            <a:custGeom>
              <a:avLst/>
              <a:gdLst/>
              <a:ahLst/>
              <a:cxnLst/>
              <a:rect l="l" t="t" r="r" b="b"/>
              <a:pathLst>
                <a:path w="322" h="1013" extrusionOk="0">
                  <a:moveTo>
                    <a:pt x="155" y="0"/>
                  </a:moveTo>
                  <a:cubicBezTo>
                    <a:pt x="72" y="0"/>
                    <a:pt x="0" y="72"/>
                    <a:pt x="0" y="167"/>
                  </a:cubicBezTo>
                  <a:lnTo>
                    <a:pt x="0" y="846"/>
                  </a:lnTo>
                  <a:cubicBezTo>
                    <a:pt x="0" y="941"/>
                    <a:pt x="72" y="1012"/>
                    <a:pt x="155" y="1012"/>
                  </a:cubicBezTo>
                  <a:cubicBezTo>
                    <a:pt x="250" y="1012"/>
                    <a:pt x="322" y="941"/>
                    <a:pt x="322" y="846"/>
                  </a:cubicBezTo>
                  <a:lnTo>
                    <a:pt x="322" y="167"/>
                  </a:lnTo>
                  <a:cubicBezTo>
                    <a:pt x="310"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3815;p88">
              <a:extLst>
                <a:ext uri="{FF2B5EF4-FFF2-40B4-BE49-F238E27FC236}">
                  <a16:creationId xmlns:a16="http://schemas.microsoft.com/office/drawing/2014/main" id="{1C1653B3-3DB1-AC96-FEB3-3A2D371FB45A}"/>
                </a:ext>
              </a:extLst>
            </p:cNvPr>
            <p:cNvSpPr/>
            <p:nvPr/>
          </p:nvSpPr>
          <p:spPr>
            <a:xfrm>
              <a:off x="3346227" y="2166755"/>
              <a:ext cx="54966" cy="18301"/>
            </a:xfrm>
            <a:custGeom>
              <a:avLst/>
              <a:gdLst/>
              <a:ahLst/>
              <a:cxnLst/>
              <a:rect l="l" t="t" r="r" b="b"/>
              <a:pathLst>
                <a:path w="1727" h="575" extrusionOk="0">
                  <a:moveTo>
                    <a:pt x="646" y="0"/>
                  </a:moveTo>
                  <a:cubicBezTo>
                    <a:pt x="494" y="0"/>
                    <a:pt x="326" y="15"/>
                    <a:pt x="143" y="50"/>
                  </a:cubicBezTo>
                  <a:cubicBezTo>
                    <a:pt x="60" y="62"/>
                    <a:pt x="0" y="122"/>
                    <a:pt x="0" y="217"/>
                  </a:cubicBezTo>
                  <a:lnTo>
                    <a:pt x="0" y="396"/>
                  </a:lnTo>
                  <a:cubicBezTo>
                    <a:pt x="0" y="479"/>
                    <a:pt x="84" y="550"/>
                    <a:pt x="167" y="550"/>
                  </a:cubicBezTo>
                  <a:cubicBezTo>
                    <a:pt x="262" y="550"/>
                    <a:pt x="334" y="479"/>
                    <a:pt x="334" y="396"/>
                  </a:cubicBezTo>
                  <a:lnTo>
                    <a:pt x="334" y="360"/>
                  </a:lnTo>
                  <a:cubicBezTo>
                    <a:pt x="445" y="344"/>
                    <a:pt x="549" y="338"/>
                    <a:pt x="645" y="338"/>
                  </a:cubicBezTo>
                  <a:cubicBezTo>
                    <a:pt x="845" y="338"/>
                    <a:pt x="1007" y="367"/>
                    <a:pt x="1120" y="407"/>
                  </a:cubicBezTo>
                  <a:cubicBezTo>
                    <a:pt x="1334" y="467"/>
                    <a:pt x="1453" y="538"/>
                    <a:pt x="1453" y="538"/>
                  </a:cubicBezTo>
                  <a:cubicBezTo>
                    <a:pt x="1477" y="550"/>
                    <a:pt x="1512" y="574"/>
                    <a:pt x="1536" y="574"/>
                  </a:cubicBezTo>
                  <a:cubicBezTo>
                    <a:pt x="1584" y="574"/>
                    <a:pt x="1643" y="538"/>
                    <a:pt x="1667" y="491"/>
                  </a:cubicBezTo>
                  <a:cubicBezTo>
                    <a:pt x="1727" y="396"/>
                    <a:pt x="1715" y="288"/>
                    <a:pt x="1643" y="241"/>
                  </a:cubicBezTo>
                  <a:cubicBezTo>
                    <a:pt x="1615" y="231"/>
                    <a:pt x="1258" y="0"/>
                    <a:pt x="6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3816;p88">
              <a:extLst>
                <a:ext uri="{FF2B5EF4-FFF2-40B4-BE49-F238E27FC236}">
                  <a16:creationId xmlns:a16="http://schemas.microsoft.com/office/drawing/2014/main" id="{392072F9-C9AF-2C6A-87DD-12F753B430D2}"/>
                </a:ext>
              </a:extLst>
            </p:cNvPr>
            <p:cNvSpPr/>
            <p:nvPr/>
          </p:nvSpPr>
          <p:spPr>
            <a:xfrm>
              <a:off x="3302655" y="2134991"/>
              <a:ext cx="141760" cy="192143"/>
            </a:xfrm>
            <a:custGeom>
              <a:avLst/>
              <a:gdLst/>
              <a:ahLst/>
              <a:cxnLst/>
              <a:rect l="l" t="t" r="r" b="b"/>
              <a:pathLst>
                <a:path w="4454" h="6037" extrusionOk="0">
                  <a:moveTo>
                    <a:pt x="3453" y="334"/>
                  </a:moveTo>
                  <a:lnTo>
                    <a:pt x="3453" y="1132"/>
                  </a:lnTo>
                  <a:cubicBezTo>
                    <a:pt x="3453" y="1263"/>
                    <a:pt x="3429" y="1405"/>
                    <a:pt x="3370" y="1525"/>
                  </a:cubicBezTo>
                  <a:lnTo>
                    <a:pt x="3310" y="1644"/>
                  </a:lnTo>
                  <a:cubicBezTo>
                    <a:pt x="3298" y="1667"/>
                    <a:pt x="3298" y="1691"/>
                    <a:pt x="3298" y="1715"/>
                  </a:cubicBezTo>
                  <a:lnTo>
                    <a:pt x="3298" y="2060"/>
                  </a:lnTo>
                  <a:cubicBezTo>
                    <a:pt x="3274" y="2346"/>
                    <a:pt x="3155" y="2608"/>
                    <a:pt x="2953" y="2799"/>
                  </a:cubicBezTo>
                  <a:cubicBezTo>
                    <a:pt x="2739" y="3001"/>
                    <a:pt x="2477" y="3096"/>
                    <a:pt x="2191" y="3096"/>
                  </a:cubicBezTo>
                  <a:cubicBezTo>
                    <a:pt x="1643" y="3084"/>
                    <a:pt x="1179" y="2596"/>
                    <a:pt x="1179" y="2013"/>
                  </a:cubicBezTo>
                  <a:lnTo>
                    <a:pt x="1179" y="1715"/>
                  </a:lnTo>
                  <a:cubicBezTo>
                    <a:pt x="1179" y="1691"/>
                    <a:pt x="1179" y="1667"/>
                    <a:pt x="1167" y="1644"/>
                  </a:cubicBezTo>
                  <a:lnTo>
                    <a:pt x="1107" y="1525"/>
                  </a:lnTo>
                  <a:cubicBezTo>
                    <a:pt x="1048" y="1405"/>
                    <a:pt x="1012" y="1275"/>
                    <a:pt x="1012" y="1132"/>
                  </a:cubicBezTo>
                  <a:cubicBezTo>
                    <a:pt x="1012" y="691"/>
                    <a:pt x="1369" y="334"/>
                    <a:pt x="1822" y="334"/>
                  </a:cubicBezTo>
                  <a:close/>
                  <a:moveTo>
                    <a:pt x="2762" y="3310"/>
                  </a:moveTo>
                  <a:lnTo>
                    <a:pt x="2762" y="3537"/>
                  </a:lnTo>
                  <a:cubicBezTo>
                    <a:pt x="2762" y="3572"/>
                    <a:pt x="2774" y="3620"/>
                    <a:pt x="2774" y="3680"/>
                  </a:cubicBezTo>
                  <a:lnTo>
                    <a:pt x="2239" y="4096"/>
                  </a:lnTo>
                  <a:lnTo>
                    <a:pt x="1691" y="3680"/>
                  </a:lnTo>
                  <a:cubicBezTo>
                    <a:pt x="1703" y="3632"/>
                    <a:pt x="1703" y="3584"/>
                    <a:pt x="1703" y="3537"/>
                  </a:cubicBezTo>
                  <a:lnTo>
                    <a:pt x="1703" y="3310"/>
                  </a:lnTo>
                  <a:cubicBezTo>
                    <a:pt x="1846" y="3370"/>
                    <a:pt x="2012" y="3406"/>
                    <a:pt x="2191" y="3406"/>
                  </a:cubicBezTo>
                  <a:lnTo>
                    <a:pt x="2239" y="3406"/>
                  </a:lnTo>
                  <a:cubicBezTo>
                    <a:pt x="2417" y="3406"/>
                    <a:pt x="2596" y="3382"/>
                    <a:pt x="2762" y="3310"/>
                  </a:cubicBezTo>
                  <a:close/>
                  <a:moveTo>
                    <a:pt x="1822" y="1"/>
                  </a:moveTo>
                  <a:cubicBezTo>
                    <a:pt x="1191" y="1"/>
                    <a:pt x="703" y="513"/>
                    <a:pt x="703" y="1120"/>
                  </a:cubicBezTo>
                  <a:cubicBezTo>
                    <a:pt x="703" y="1298"/>
                    <a:pt x="750" y="1489"/>
                    <a:pt x="822" y="1656"/>
                  </a:cubicBezTo>
                  <a:lnTo>
                    <a:pt x="869" y="1751"/>
                  </a:lnTo>
                  <a:lnTo>
                    <a:pt x="869" y="2001"/>
                  </a:lnTo>
                  <a:cubicBezTo>
                    <a:pt x="869" y="2441"/>
                    <a:pt x="1072" y="2846"/>
                    <a:pt x="1381" y="3096"/>
                  </a:cubicBezTo>
                  <a:lnTo>
                    <a:pt x="1381" y="3537"/>
                  </a:lnTo>
                  <a:cubicBezTo>
                    <a:pt x="1381" y="3608"/>
                    <a:pt x="1346" y="3680"/>
                    <a:pt x="1274" y="3703"/>
                  </a:cubicBezTo>
                  <a:lnTo>
                    <a:pt x="453" y="4025"/>
                  </a:lnTo>
                  <a:cubicBezTo>
                    <a:pt x="179" y="4132"/>
                    <a:pt x="0" y="4382"/>
                    <a:pt x="0" y="4668"/>
                  </a:cubicBezTo>
                  <a:lnTo>
                    <a:pt x="0" y="5858"/>
                  </a:lnTo>
                  <a:cubicBezTo>
                    <a:pt x="0" y="5942"/>
                    <a:pt x="83" y="6013"/>
                    <a:pt x="167" y="6013"/>
                  </a:cubicBezTo>
                  <a:cubicBezTo>
                    <a:pt x="262" y="6013"/>
                    <a:pt x="334" y="5942"/>
                    <a:pt x="334" y="5858"/>
                  </a:cubicBezTo>
                  <a:lnTo>
                    <a:pt x="334" y="4668"/>
                  </a:lnTo>
                  <a:cubicBezTo>
                    <a:pt x="334" y="4513"/>
                    <a:pt x="417" y="4382"/>
                    <a:pt x="560" y="4334"/>
                  </a:cubicBezTo>
                  <a:lnTo>
                    <a:pt x="1369" y="4025"/>
                  </a:lnTo>
                  <a:cubicBezTo>
                    <a:pt x="1417" y="4001"/>
                    <a:pt x="1465" y="3977"/>
                    <a:pt x="1488" y="3965"/>
                  </a:cubicBezTo>
                  <a:lnTo>
                    <a:pt x="2060" y="4394"/>
                  </a:lnTo>
                  <a:lnTo>
                    <a:pt x="2060" y="5870"/>
                  </a:lnTo>
                  <a:cubicBezTo>
                    <a:pt x="2060" y="5954"/>
                    <a:pt x="2131" y="6037"/>
                    <a:pt x="2215" y="6037"/>
                  </a:cubicBezTo>
                  <a:cubicBezTo>
                    <a:pt x="2310" y="6037"/>
                    <a:pt x="2381" y="5954"/>
                    <a:pt x="2381" y="5870"/>
                  </a:cubicBezTo>
                  <a:lnTo>
                    <a:pt x="2381" y="4394"/>
                  </a:lnTo>
                  <a:lnTo>
                    <a:pt x="2953" y="3965"/>
                  </a:lnTo>
                  <a:cubicBezTo>
                    <a:pt x="2977" y="3989"/>
                    <a:pt x="3024" y="4013"/>
                    <a:pt x="3072" y="4025"/>
                  </a:cubicBezTo>
                  <a:lnTo>
                    <a:pt x="3882" y="4334"/>
                  </a:lnTo>
                  <a:cubicBezTo>
                    <a:pt x="4024" y="4382"/>
                    <a:pt x="4108" y="4513"/>
                    <a:pt x="4108" y="4668"/>
                  </a:cubicBezTo>
                  <a:lnTo>
                    <a:pt x="4108" y="5858"/>
                  </a:lnTo>
                  <a:cubicBezTo>
                    <a:pt x="4108" y="5942"/>
                    <a:pt x="4179" y="6013"/>
                    <a:pt x="4274" y="6013"/>
                  </a:cubicBezTo>
                  <a:cubicBezTo>
                    <a:pt x="4358" y="6013"/>
                    <a:pt x="4441" y="5942"/>
                    <a:pt x="4441" y="5858"/>
                  </a:cubicBezTo>
                  <a:lnTo>
                    <a:pt x="4441" y="4668"/>
                  </a:lnTo>
                  <a:cubicBezTo>
                    <a:pt x="4453" y="4382"/>
                    <a:pt x="4274" y="4108"/>
                    <a:pt x="4024" y="4025"/>
                  </a:cubicBezTo>
                  <a:lnTo>
                    <a:pt x="3203" y="3703"/>
                  </a:lnTo>
                  <a:cubicBezTo>
                    <a:pt x="3131" y="3680"/>
                    <a:pt x="3084" y="3620"/>
                    <a:pt x="3084" y="3537"/>
                  </a:cubicBezTo>
                  <a:lnTo>
                    <a:pt x="3084" y="3108"/>
                  </a:lnTo>
                  <a:cubicBezTo>
                    <a:pt x="3120" y="3084"/>
                    <a:pt x="3155" y="3060"/>
                    <a:pt x="3191" y="3025"/>
                  </a:cubicBezTo>
                  <a:cubicBezTo>
                    <a:pt x="3453" y="2775"/>
                    <a:pt x="3608" y="2418"/>
                    <a:pt x="3608" y="2037"/>
                  </a:cubicBezTo>
                  <a:lnTo>
                    <a:pt x="3608" y="1727"/>
                  </a:lnTo>
                  <a:lnTo>
                    <a:pt x="3655" y="1644"/>
                  </a:lnTo>
                  <a:cubicBezTo>
                    <a:pt x="3739" y="1477"/>
                    <a:pt x="3774" y="1298"/>
                    <a:pt x="3774" y="1108"/>
                  </a:cubicBezTo>
                  <a:lnTo>
                    <a:pt x="3774" y="167"/>
                  </a:lnTo>
                  <a:cubicBezTo>
                    <a:pt x="3774" y="84"/>
                    <a:pt x="3691" y="1"/>
                    <a:pt x="3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3817;p88">
              <a:extLst>
                <a:ext uri="{FF2B5EF4-FFF2-40B4-BE49-F238E27FC236}">
                  <a16:creationId xmlns:a16="http://schemas.microsoft.com/office/drawing/2014/main" id="{4B844C6D-EC16-3BA6-0D3C-505C08C1CC23}"/>
                </a:ext>
              </a:extLst>
            </p:cNvPr>
            <p:cNvSpPr/>
            <p:nvPr/>
          </p:nvSpPr>
          <p:spPr>
            <a:xfrm>
              <a:off x="3330313" y="2288463"/>
              <a:ext cx="10248" cy="37938"/>
            </a:xfrm>
            <a:custGeom>
              <a:avLst/>
              <a:gdLst/>
              <a:ahLst/>
              <a:cxnLst/>
              <a:rect l="l" t="t" r="r" b="b"/>
              <a:pathLst>
                <a:path w="322" h="1192" extrusionOk="0">
                  <a:moveTo>
                    <a:pt x="167" y="1"/>
                  </a:moveTo>
                  <a:cubicBezTo>
                    <a:pt x="72" y="1"/>
                    <a:pt x="0" y="84"/>
                    <a:pt x="0" y="167"/>
                  </a:cubicBezTo>
                  <a:lnTo>
                    <a:pt x="0" y="1036"/>
                  </a:lnTo>
                  <a:cubicBezTo>
                    <a:pt x="0" y="1120"/>
                    <a:pt x="72" y="1191"/>
                    <a:pt x="167" y="1191"/>
                  </a:cubicBezTo>
                  <a:cubicBezTo>
                    <a:pt x="250" y="1191"/>
                    <a:pt x="322" y="1120"/>
                    <a:pt x="322" y="1036"/>
                  </a:cubicBezTo>
                  <a:lnTo>
                    <a:pt x="322" y="167"/>
                  </a:lnTo>
                  <a:cubicBezTo>
                    <a:pt x="310"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3818;p88">
              <a:extLst>
                <a:ext uri="{FF2B5EF4-FFF2-40B4-BE49-F238E27FC236}">
                  <a16:creationId xmlns:a16="http://schemas.microsoft.com/office/drawing/2014/main" id="{AFB4BA61-CD68-0E37-5865-051491B24A02}"/>
                </a:ext>
              </a:extLst>
            </p:cNvPr>
            <p:cNvSpPr/>
            <p:nvPr/>
          </p:nvSpPr>
          <p:spPr>
            <a:xfrm>
              <a:off x="3406859" y="2288463"/>
              <a:ext cx="10630" cy="37938"/>
            </a:xfrm>
            <a:custGeom>
              <a:avLst/>
              <a:gdLst/>
              <a:ahLst/>
              <a:cxnLst/>
              <a:rect l="l" t="t" r="r" b="b"/>
              <a:pathLst>
                <a:path w="334" h="1192" extrusionOk="0">
                  <a:moveTo>
                    <a:pt x="167" y="1"/>
                  </a:moveTo>
                  <a:cubicBezTo>
                    <a:pt x="84" y="1"/>
                    <a:pt x="0" y="84"/>
                    <a:pt x="0" y="167"/>
                  </a:cubicBezTo>
                  <a:lnTo>
                    <a:pt x="0" y="1036"/>
                  </a:lnTo>
                  <a:cubicBezTo>
                    <a:pt x="0" y="1120"/>
                    <a:pt x="84" y="1191"/>
                    <a:pt x="167" y="1191"/>
                  </a:cubicBezTo>
                  <a:cubicBezTo>
                    <a:pt x="262" y="1191"/>
                    <a:pt x="334" y="1120"/>
                    <a:pt x="334" y="1036"/>
                  </a:cubicBezTo>
                  <a:lnTo>
                    <a:pt x="334" y="167"/>
                  </a:lnTo>
                  <a:cubicBezTo>
                    <a:pt x="322" y="84"/>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3819;p88">
              <a:extLst>
                <a:ext uri="{FF2B5EF4-FFF2-40B4-BE49-F238E27FC236}">
                  <a16:creationId xmlns:a16="http://schemas.microsoft.com/office/drawing/2014/main" id="{23067A02-0BC3-A045-66BB-1858E2A264E5}"/>
                </a:ext>
              </a:extLst>
            </p:cNvPr>
            <p:cNvSpPr/>
            <p:nvPr/>
          </p:nvSpPr>
          <p:spPr>
            <a:xfrm>
              <a:off x="3149183" y="1976585"/>
              <a:ext cx="219419" cy="183072"/>
            </a:xfrm>
            <a:custGeom>
              <a:avLst/>
              <a:gdLst/>
              <a:ahLst/>
              <a:cxnLst/>
              <a:rect l="l" t="t" r="r" b="b"/>
              <a:pathLst>
                <a:path w="6894" h="5752" extrusionOk="0">
                  <a:moveTo>
                    <a:pt x="2369" y="4108"/>
                  </a:moveTo>
                  <a:lnTo>
                    <a:pt x="2286" y="4466"/>
                  </a:lnTo>
                  <a:lnTo>
                    <a:pt x="2060" y="4466"/>
                  </a:lnTo>
                  <a:cubicBezTo>
                    <a:pt x="1869" y="4466"/>
                    <a:pt x="1703" y="4299"/>
                    <a:pt x="1703" y="4108"/>
                  </a:cubicBezTo>
                  <a:close/>
                  <a:moveTo>
                    <a:pt x="5513" y="310"/>
                  </a:moveTo>
                  <a:cubicBezTo>
                    <a:pt x="5703" y="310"/>
                    <a:pt x="5870" y="477"/>
                    <a:pt x="5870" y="667"/>
                  </a:cubicBezTo>
                  <a:lnTo>
                    <a:pt x="5870" y="3418"/>
                  </a:lnTo>
                  <a:cubicBezTo>
                    <a:pt x="5870" y="3608"/>
                    <a:pt x="5703" y="3775"/>
                    <a:pt x="5513" y="3775"/>
                  </a:cubicBezTo>
                  <a:lnTo>
                    <a:pt x="4132" y="3775"/>
                  </a:lnTo>
                  <a:cubicBezTo>
                    <a:pt x="4096" y="3775"/>
                    <a:pt x="4048" y="3787"/>
                    <a:pt x="4036" y="3811"/>
                  </a:cubicBezTo>
                  <a:lnTo>
                    <a:pt x="2500" y="4918"/>
                  </a:lnTo>
                  <a:lnTo>
                    <a:pt x="2739" y="3966"/>
                  </a:lnTo>
                  <a:cubicBezTo>
                    <a:pt x="2762" y="3930"/>
                    <a:pt x="2739" y="3870"/>
                    <a:pt x="2715" y="3835"/>
                  </a:cubicBezTo>
                  <a:cubicBezTo>
                    <a:pt x="2679" y="3787"/>
                    <a:pt x="2643" y="3775"/>
                    <a:pt x="2584" y="3775"/>
                  </a:cubicBezTo>
                  <a:lnTo>
                    <a:pt x="691" y="3775"/>
                  </a:lnTo>
                  <a:cubicBezTo>
                    <a:pt x="500" y="3775"/>
                    <a:pt x="333" y="3608"/>
                    <a:pt x="333" y="3418"/>
                  </a:cubicBezTo>
                  <a:lnTo>
                    <a:pt x="333" y="667"/>
                  </a:lnTo>
                  <a:cubicBezTo>
                    <a:pt x="333" y="477"/>
                    <a:pt x="500" y="310"/>
                    <a:pt x="691" y="310"/>
                  </a:cubicBezTo>
                  <a:close/>
                  <a:moveTo>
                    <a:pt x="6215" y="989"/>
                  </a:moveTo>
                  <a:cubicBezTo>
                    <a:pt x="6406" y="989"/>
                    <a:pt x="6572" y="1156"/>
                    <a:pt x="6572" y="1346"/>
                  </a:cubicBezTo>
                  <a:lnTo>
                    <a:pt x="6572" y="4108"/>
                  </a:lnTo>
                  <a:lnTo>
                    <a:pt x="6549" y="4108"/>
                  </a:lnTo>
                  <a:cubicBezTo>
                    <a:pt x="6549" y="4299"/>
                    <a:pt x="6394" y="4466"/>
                    <a:pt x="6191" y="4466"/>
                  </a:cubicBezTo>
                  <a:lnTo>
                    <a:pt x="4810" y="4466"/>
                  </a:lnTo>
                  <a:cubicBezTo>
                    <a:pt x="4763" y="4466"/>
                    <a:pt x="4727" y="4477"/>
                    <a:pt x="4691" y="4513"/>
                  </a:cubicBezTo>
                  <a:cubicBezTo>
                    <a:pt x="4667" y="4549"/>
                    <a:pt x="4644" y="4608"/>
                    <a:pt x="4667" y="4656"/>
                  </a:cubicBezTo>
                  <a:lnTo>
                    <a:pt x="4763" y="5323"/>
                  </a:lnTo>
                  <a:lnTo>
                    <a:pt x="3596" y="4537"/>
                  </a:lnTo>
                  <a:lnTo>
                    <a:pt x="4191" y="4096"/>
                  </a:lnTo>
                  <a:lnTo>
                    <a:pt x="5513" y="4096"/>
                  </a:lnTo>
                  <a:cubicBezTo>
                    <a:pt x="5882" y="4096"/>
                    <a:pt x="6191" y="3799"/>
                    <a:pt x="6191" y="3418"/>
                  </a:cubicBezTo>
                  <a:lnTo>
                    <a:pt x="6191" y="989"/>
                  </a:lnTo>
                  <a:close/>
                  <a:moveTo>
                    <a:pt x="691" y="1"/>
                  </a:moveTo>
                  <a:cubicBezTo>
                    <a:pt x="322" y="1"/>
                    <a:pt x="0" y="298"/>
                    <a:pt x="0" y="679"/>
                  </a:cubicBezTo>
                  <a:lnTo>
                    <a:pt x="0" y="3430"/>
                  </a:lnTo>
                  <a:cubicBezTo>
                    <a:pt x="0" y="3811"/>
                    <a:pt x="298" y="4120"/>
                    <a:pt x="691" y="4120"/>
                  </a:cubicBezTo>
                  <a:lnTo>
                    <a:pt x="1393" y="4120"/>
                  </a:lnTo>
                  <a:lnTo>
                    <a:pt x="1393" y="4132"/>
                  </a:lnTo>
                  <a:cubicBezTo>
                    <a:pt x="1393" y="4501"/>
                    <a:pt x="1691" y="4823"/>
                    <a:pt x="2072" y="4823"/>
                  </a:cubicBezTo>
                  <a:lnTo>
                    <a:pt x="2203" y="4823"/>
                  </a:lnTo>
                  <a:lnTo>
                    <a:pt x="2143" y="5073"/>
                  </a:lnTo>
                  <a:cubicBezTo>
                    <a:pt x="2119" y="5180"/>
                    <a:pt x="2167" y="5275"/>
                    <a:pt x="2250" y="5335"/>
                  </a:cubicBezTo>
                  <a:cubicBezTo>
                    <a:pt x="2298" y="5370"/>
                    <a:pt x="2346" y="5382"/>
                    <a:pt x="2381" y="5382"/>
                  </a:cubicBezTo>
                  <a:cubicBezTo>
                    <a:pt x="2429" y="5382"/>
                    <a:pt x="2489" y="5370"/>
                    <a:pt x="2536" y="5335"/>
                  </a:cubicBezTo>
                  <a:lnTo>
                    <a:pt x="3251" y="4823"/>
                  </a:lnTo>
                  <a:lnTo>
                    <a:pt x="3417" y="4823"/>
                  </a:lnTo>
                  <a:lnTo>
                    <a:pt x="4751" y="5716"/>
                  </a:lnTo>
                  <a:cubicBezTo>
                    <a:pt x="4798" y="5740"/>
                    <a:pt x="4846" y="5751"/>
                    <a:pt x="4882" y="5751"/>
                  </a:cubicBezTo>
                  <a:cubicBezTo>
                    <a:pt x="4929" y="5751"/>
                    <a:pt x="4977" y="5740"/>
                    <a:pt x="5025" y="5716"/>
                  </a:cubicBezTo>
                  <a:cubicBezTo>
                    <a:pt x="5108" y="5656"/>
                    <a:pt x="5144" y="5561"/>
                    <a:pt x="5120" y="5454"/>
                  </a:cubicBezTo>
                  <a:lnTo>
                    <a:pt x="5025" y="4799"/>
                  </a:lnTo>
                  <a:lnTo>
                    <a:pt x="6215" y="4799"/>
                  </a:lnTo>
                  <a:cubicBezTo>
                    <a:pt x="6584" y="4799"/>
                    <a:pt x="6894" y="4501"/>
                    <a:pt x="6894" y="4120"/>
                  </a:cubicBezTo>
                  <a:lnTo>
                    <a:pt x="6894" y="1370"/>
                  </a:lnTo>
                  <a:cubicBezTo>
                    <a:pt x="6870" y="977"/>
                    <a:pt x="6572" y="679"/>
                    <a:pt x="6191" y="679"/>
                  </a:cubicBezTo>
                  <a:cubicBezTo>
                    <a:pt x="6179" y="298"/>
                    <a:pt x="5882" y="1"/>
                    <a:pt x="5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3820;p88">
              <a:extLst>
                <a:ext uri="{FF2B5EF4-FFF2-40B4-BE49-F238E27FC236}">
                  <a16:creationId xmlns:a16="http://schemas.microsoft.com/office/drawing/2014/main" id="{FE446BCF-AAC3-8154-835F-9A51DC7D6D92}"/>
                </a:ext>
              </a:extLst>
            </p:cNvPr>
            <p:cNvSpPr/>
            <p:nvPr/>
          </p:nvSpPr>
          <p:spPr>
            <a:xfrm>
              <a:off x="3187822" y="2009177"/>
              <a:ext cx="26926" cy="10280"/>
            </a:xfrm>
            <a:custGeom>
              <a:avLst/>
              <a:gdLst/>
              <a:ahLst/>
              <a:cxnLst/>
              <a:rect l="l" t="t" r="r" b="b"/>
              <a:pathLst>
                <a:path w="846" h="323" extrusionOk="0">
                  <a:moveTo>
                    <a:pt x="155" y="1"/>
                  </a:moveTo>
                  <a:cubicBezTo>
                    <a:pt x="72" y="1"/>
                    <a:pt x="1" y="72"/>
                    <a:pt x="1" y="167"/>
                  </a:cubicBezTo>
                  <a:cubicBezTo>
                    <a:pt x="1" y="251"/>
                    <a:pt x="72" y="322"/>
                    <a:pt x="155" y="322"/>
                  </a:cubicBezTo>
                  <a:lnTo>
                    <a:pt x="679" y="322"/>
                  </a:lnTo>
                  <a:cubicBezTo>
                    <a:pt x="774" y="322"/>
                    <a:pt x="846" y="251"/>
                    <a:pt x="846" y="167"/>
                  </a:cubicBezTo>
                  <a:cubicBezTo>
                    <a:pt x="846" y="72"/>
                    <a:pt x="774"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3821;p88">
              <a:extLst>
                <a:ext uri="{FF2B5EF4-FFF2-40B4-BE49-F238E27FC236}">
                  <a16:creationId xmlns:a16="http://schemas.microsoft.com/office/drawing/2014/main" id="{F5805EEB-7311-9CDC-A933-B666E3BF208A}"/>
                </a:ext>
              </a:extLst>
            </p:cNvPr>
            <p:cNvSpPr/>
            <p:nvPr/>
          </p:nvSpPr>
          <p:spPr>
            <a:xfrm>
              <a:off x="3226110" y="2009177"/>
              <a:ext cx="81478" cy="10280"/>
            </a:xfrm>
            <a:custGeom>
              <a:avLst/>
              <a:gdLst/>
              <a:ahLst/>
              <a:cxnLst/>
              <a:rect l="l" t="t" r="r" b="b"/>
              <a:pathLst>
                <a:path w="2560" h="323" extrusionOk="0">
                  <a:moveTo>
                    <a:pt x="167" y="1"/>
                  </a:moveTo>
                  <a:cubicBezTo>
                    <a:pt x="72" y="1"/>
                    <a:pt x="0" y="72"/>
                    <a:pt x="0" y="167"/>
                  </a:cubicBezTo>
                  <a:cubicBezTo>
                    <a:pt x="0" y="251"/>
                    <a:pt x="72" y="322"/>
                    <a:pt x="167" y="322"/>
                  </a:cubicBezTo>
                  <a:lnTo>
                    <a:pt x="2393" y="322"/>
                  </a:lnTo>
                  <a:cubicBezTo>
                    <a:pt x="2488" y="322"/>
                    <a:pt x="2560" y="251"/>
                    <a:pt x="2560" y="167"/>
                  </a:cubicBezTo>
                  <a:cubicBezTo>
                    <a:pt x="2560" y="72"/>
                    <a:pt x="2488" y="1"/>
                    <a:pt x="23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3822;p88">
              <a:extLst>
                <a:ext uri="{FF2B5EF4-FFF2-40B4-BE49-F238E27FC236}">
                  <a16:creationId xmlns:a16="http://schemas.microsoft.com/office/drawing/2014/main" id="{04EB84F3-6AB2-FBCD-1818-7E84054754DE}"/>
                </a:ext>
              </a:extLst>
            </p:cNvPr>
            <p:cNvSpPr/>
            <p:nvPr/>
          </p:nvSpPr>
          <p:spPr>
            <a:xfrm>
              <a:off x="3187822" y="2036453"/>
              <a:ext cx="119767" cy="10662"/>
            </a:xfrm>
            <a:custGeom>
              <a:avLst/>
              <a:gdLst/>
              <a:ahLst/>
              <a:cxnLst/>
              <a:rect l="l" t="t" r="r" b="b"/>
              <a:pathLst>
                <a:path w="3763" h="335" extrusionOk="0">
                  <a:moveTo>
                    <a:pt x="155" y="1"/>
                  </a:moveTo>
                  <a:cubicBezTo>
                    <a:pt x="72" y="1"/>
                    <a:pt x="1" y="84"/>
                    <a:pt x="1" y="168"/>
                  </a:cubicBezTo>
                  <a:cubicBezTo>
                    <a:pt x="1" y="263"/>
                    <a:pt x="72" y="334"/>
                    <a:pt x="155" y="334"/>
                  </a:cubicBezTo>
                  <a:lnTo>
                    <a:pt x="3596" y="334"/>
                  </a:lnTo>
                  <a:cubicBezTo>
                    <a:pt x="3691" y="334"/>
                    <a:pt x="3763" y="263"/>
                    <a:pt x="3763" y="168"/>
                  </a:cubicBezTo>
                  <a:cubicBezTo>
                    <a:pt x="3763" y="84"/>
                    <a:pt x="3691" y="1"/>
                    <a:pt x="3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3823;p88">
              <a:extLst>
                <a:ext uri="{FF2B5EF4-FFF2-40B4-BE49-F238E27FC236}">
                  <a16:creationId xmlns:a16="http://schemas.microsoft.com/office/drawing/2014/main" id="{1F88832F-2261-5D80-3605-D203740B83BA}"/>
                </a:ext>
              </a:extLst>
            </p:cNvPr>
            <p:cNvSpPr/>
            <p:nvPr/>
          </p:nvSpPr>
          <p:spPr>
            <a:xfrm>
              <a:off x="3187822" y="2064143"/>
              <a:ext cx="81510" cy="10248"/>
            </a:xfrm>
            <a:custGeom>
              <a:avLst/>
              <a:gdLst/>
              <a:ahLst/>
              <a:cxnLst/>
              <a:rect l="l" t="t" r="r" b="b"/>
              <a:pathLst>
                <a:path w="2561" h="322" extrusionOk="0">
                  <a:moveTo>
                    <a:pt x="155" y="0"/>
                  </a:moveTo>
                  <a:cubicBezTo>
                    <a:pt x="72" y="0"/>
                    <a:pt x="1" y="72"/>
                    <a:pt x="1" y="167"/>
                  </a:cubicBezTo>
                  <a:cubicBezTo>
                    <a:pt x="1" y="250"/>
                    <a:pt x="72" y="322"/>
                    <a:pt x="155" y="322"/>
                  </a:cubicBezTo>
                  <a:lnTo>
                    <a:pt x="2394" y="322"/>
                  </a:lnTo>
                  <a:cubicBezTo>
                    <a:pt x="2477" y="322"/>
                    <a:pt x="2560" y="250"/>
                    <a:pt x="2560" y="167"/>
                  </a:cubicBezTo>
                  <a:cubicBezTo>
                    <a:pt x="2560" y="72"/>
                    <a:pt x="2477" y="0"/>
                    <a:pt x="2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3824;p88">
              <a:extLst>
                <a:ext uri="{FF2B5EF4-FFF2-40B4-BE49-F238E27FC236}">
                  <a16:creationId xmlns:a16="http://schemas.microsoft.com/office/drawing/2014/main" id="{F33F5D97-0E18-50D6-19BD-139A2E99B065}"/>
                </a:ext>
              </a:extLst>
            </p:cNvPr>
            <p:cNvSpPr/>
            <p:nvPr/>
          </p:nvSpPr>
          <p:spPr>
            <a:xfrm>
              <a:off x="3280663" y="2064143"/>
              <a:ext cx="26926" cy="10248"/>
            </a:xfrm>
            <a:custGeom>
              <a:avLst/>
              <a:gdLst/>
              <a:ahLst/>
              <a:cxnLst/>
              <a:rect l="l" t="t" r="r" b="b"/>
              <a:pathLst>
                <a:path w="846" h="322" extrusionOk="0">
                  <a:moveTo>
                    <a:pt x="155" y="0"/>
                  </a:moveTo>
                  <a:cubicBezTo>
                    <a:pt x="72" y="0"/>
                    <a:pt x="1" y="72"/>
                    <a:pt x="1" y="167"/>
                  </a:cubicBezTo>
                  <a:cubicBezTo>
                    <a:pt x="1" y="250"/>
                    <a:pt x="72" y="322"/>
                    <a:pt x="155" y="322"/>
                  </a:cubicBezTo>
                  <a:lnTo>
                    <a:pt x="679" y="322"/>
                  </a:lnTo>
                  <a:cubicBezTo>
                    <a:pt x="774" y="322"/>
                    <a:pt x="846" y="250"/>
                    <a:pt x="846" y="167"/>
                  </a:cubicBezTo>
                  <a:cubicBezTo>
                    <a:pt x="846" y="72"/>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3825;p88">
            <a:extLst>
              <a:ext uri="{FF2B5EF4-FFF2-40B4-BE49-F238E27FC236}">
                <a16:creationId xmlns:a16="http://schemas.microsoft.com/office/drawing/2014/main" id="{F01FC783-000F-E318-6977-4FC0F4C94E91}"/>
              </a:ext>
            </a:extLst>
          </p:cNvPr>
          <p:cNvSpPr/>
          <p:nvPr/>
        </p:nvSpPr>
        <p:spPr>
          <a:xfrm>
            <a:off x="6843262" y="2196949"/>
            <a:ext cx="672888" cy="614518"/>
          </a:xfrm>
          <a:custGeom>
            <a:avLst/>
            <a:gdLst/>
            <a:ahLst/>
            <a:cxnLst/>
            <a:rect l="l" t="t" r="r" b="b"/>
            <a:pathLst>
              <a:path w="13038" h="11907" extrusionOk="0">
                <a:moveTo>
                  <a:pt x="6632" y="369"/>
                </a:moveTo>
                <a:cubicBezTo>
                  <a:pt x="6680" y="369"/>
                  <a:pt x="6704" y="405"/>
                  <a:pt x="6704" y="441"/>
                </a:cubicBezTo>
                <a:lnTo>
                  <a:pt x="6704" y="881"/>
                </a:lnTo>
                <a:cubicBezTo>
                  <a:pt x="6644" y="864"/>
                  <a:pt x="6582" y="855"/>
                  <a:pt x="6519" y="855"/>
                </a:cubicBezTo>
                <a:cubicBezTo>
                  <a:pt x="6457" y="855"/>
                  <a:pt x="6394" y="864"/>
                  <a:pt x="6335" y="881"/>
                </a:cubicBezTo>
                <a:lnTo>
                  <a:pt x="6335" y="441"/>
                </a:lnTo>
                <a:lnTo>
                  <a:pt x="6323" y="441"/>
                </a:lnTo>
                <a:cubicBezTo>
                  <a:pt x="6323" y="405"/>
                  <a:pt x="6347" y="369"/>
                  <a:pt x="6394" y="369"/>
                </a:cubicBezTo>
                <a:close/>
                <a:moveTo>
                  <a:pt x="6501" y="1251"/>
                </a:moveTo>
                <a:cubicBezTo>
                  <a:pt x="7061" y="1251"/>
                  <a:pt x="7275" y="2013"/>
                  <a:pt x="6763" y="2286"/>
                </a:cubicBezTo>
                <a:cubicBezTo>
                  <a:pt x="6692" y="2322"/>
                  <a:pt x="6585" y="2346"/>
                  <a:pt x="6501" y="2346"/>
                </a:cubicBezTo>
                <a:cubicBezTo>
                  <a:pt x="6204" y="2346"/>
                  <a:pt x="5954" y="2096"/>
                  <a:pt x="5954" y="1798"/>
                </a:cubicBezTo>
                <a:cubicBezTo>
                  <a:pt x="5954" y="1489"/>
                  <a:pt x="6204" y="1251"/>
                  <a:pt x="6501" y="1251"/>
                </a:cubicBezTo>
                <a:close/>
                <a:moveTo>
                  <a:pt x="2382" y="2429"/>
                </a:moveTo>
                <a:cubicBezTo>
                  <a:pt x="2560" y="2429"/>
                  <a:pt x="2703" y="2572"/>
                  <a:pt x="2703" y="2751"/>
                </a:cubicBezTo>
                <a:cubicBezTo>
                  <a:pt x="2703" y="2929"/>
                  <a:pt x="2560" y="3084"/>
                  <a:pt x="2382" y="3084"/>
                </a:cubicBezTo>
                <a:cubicBezTo>
                  <a:pt x="2215" y="3084"/>
                  <a:pt x="2048" y="2941"/>
                  <a:pt x="2048" y="2751"/>
                </a:cubicBezTo>
                <a:cubicBezTo>
                  <a:pt x="2048" y="2560"/>
                  <a:pt x="2203" y="2429"/>
                  <a:pt x="2382" y="2429"/>
                </a:cubicBezTo>
                <a:close/>
                <a:moveTo>
                  <a:pt x="10657" y="2429"/>
                </a:moveTo>
                <a:cubicBezTo>
                  <a:pt x="10835" y="2429"/>
                  <a:pt x="10978" y="2572"/>
                  <a:pt x="10978" y="2751"/>
                </a:cubicBezTo>
                <a:cubicBezTo>
                  <a:pt x="10978" y="2929"/>
                  <a:pt x="10835" y="3084"/>
                  <a:pt x="10657" y="3084"/>
                </a:cubicBezTo>
                <a:cubicBezTo>
                  <a:pt x="10478" y="3084"/>
                  <a:pt x="10323" y="2941"/>
                  <a:pt x="10323" y="2751"/>
                </a:cubicBezTo>
                <a:cubicBezTo>
                  <a:pt x="10323" y="2560"/>
                  <a:pt x="10478" y="2429"/>
                  <a:pt x="10657" y="2429"/>
                </a:cubicBezTo>
                <a:close/>
                <a:moveTo>
                  <a:pt x="2477" y="3441"/>
                </a:moveTo>
                <a:lnTo>
                  <a:pt x="3715" y="6025"/>
                </a:lnTo>
                <a:lnTo>
                  <a:pt x="1024" y="6025"/>
                </a:lnTo>
                <a:lnTo>
                  <a:pt x="2239" y="3441"/>
                </a:lnTo>
                <a:cubicBezTo>
                  <a:pt x="2275" y="3447"/>
                  <a:pt x="2316" y="3450"/>
                  <a:pt x="2358" y="3450"/>
                </a:cubicBezTo>
                <a:cubicBezTo>
                  <a:pt x="2400" y="3450"/>
                  <a:pt x="2441" y="3447"/>
                  <a:pt x="2477" y="3441"/>
                </a:cubicBezTo>
                <a:close/>
                <a:moveTo>
                  <a:pt x="10776" y="3441"/>
                </a:moveTo>
                <a:lnTo>
                  <a:pt x="11990" y="6025"/>
                </a:lnTo>
                <a:lnTo>
                  <a:pt x="9299" y="6025"/>
                </a:lnTo>
                <a:lnTo>
                  <a:pt x="10538" y="3441"/>
                </a:lnTo>
                <a:cubicBezTo>
                  <a:pt x="10573" y="3447"/>
                  <a:pt x="10612" y="3450"/>
                  <a:pt x="10652" y="3450"/>
                </a:cubicBezTo>
                <a:cubicBezTo>
                  <a:pt x="10692" y="3450"/>
                  <a:pt x="10734" y="3447"/>
                  <a:pt x="10776" y="3441"/>
                </a:cubicBezTo>
                <a:close/>
                <a:moveTo>
                  <a:pt x="4251" y="6418"/>
                </a:moveTo>
                <a:cubicBezTo>
                  <a:pt x="4322" y="6418"/>
                  <a:pt x="4382" y="6477"/>
                  <a:pt x="4382" y="6549"/>
                </a:cubicBezTo>
                <a:lnTo>
                  <a:pt x="4382" y="6668"/>
                </a:lnTo>
                <a:cubicBezTo>
                  <a:pt x="4382" y="6739"/>
                  <a:pt x="4322" y="6799"/>
                  <a:pt x="4251" y="6799"/>
                </a:cubicBezTo>
                <a:lnTo>
                  <a:pt x="501" y="6799"/>
                </a:lnTo>
                <a:cubicBezTo>
                  <a:pt x="429" y="6799"/>
                  <a:pt x="370" y="6739"/>
                  <a:pt x="370" y="6668"/>
                </a:cubicBezTo>
                <a:lnTo>
                  <a:pt x="370" y="6549"/>
                </a:lnTo>
                <a:cubicBezTo>
                  <a:pt x="370" y="6477"/>
                  <a:pt x="429" y="6418"/>
                  <a:pt x="501" y="6418"/>
                </a:cubicBezTo>
                <a:close/>
                <a:moveTo>
                  <a:pt x="12526" y="6418"/>
                </a:moveTo>
                <a:cubicBezTo>
                  <a:pt x="12597" y="6418"/>
                  <a:pt x="12657" y="6477"/>
                  <a:pt x="12657" y="6549"/>
                </a:cubicBezTo>
                <a:lnTo>
                  <a:pt x="12657" y="6668"/>
                </a:lnTo>
                <a:cubicBezTo>
                  <a:pt x="12657" y="6739"/>
                  <a:pt x="12597" y="6799"/>
                  <a:pt x="12526" y="6799"/>
                </a:cubicBezTo>
                <a:lnTo>
                  <a:pt x="8775" y="6799"/>
                </a:lnTo>
                <a:cubicBezTo>
                  <a:pt x="8704" y="6799"/>
                  <a:pt x="8644" y="6739"/>
                  <a:pt x="8644" y="6668"/>
                </a:cubicBezTo>
                <a:lnTo>
                  <a:pt x="8644" y="6549"/>
                </a:lnTo>
                <a:cubicBezTo>
                  <a:pt x="8644" y="6477"/>
                  <a:pt x="8704" y="6418"/>
                  <a:pt x="8775" y="6418"/>
                </a:cubicBezTo>
                <a:close/>
                <a:moveTo>
                  <a:pt x="3715" y="7168"/>
                </a:moveTo>
                <a:cubicBezTo>
                  <a:pt x="3525" y="7787"/>
                  <a:pt x="2953" y="8228"/>
                  <a:pt x="2298" y="8228"/>
                </a:cubicBezTo>
                <a:cubicBezTo>
                  <a:pt x="1644" y="8228"/>
                  <a:pt x="1084" y="7799"/>
                  <a:pt x="905" y="7168"/>
                </a:cubicBezTo>
                <a:close/>
                <a:moveTo>
                  <a:pt x="12145" y="7168"/>
                </a:moveTo>
                <a:cubicBezTo>
                  <a:pt x="11942" y="7787"/>
                  <a:pt x="11383" y="8228"/>
                  <a:pt x="10728" y="8228"/>
                </a:cubicBezTo>
                <a:cubicBezTo>
                  <a:pt x="10073" y="8228"/>
                  <a:pt x="9502" y="7799"/>
                  <a:pt x="9323" y="7168"/>
                </a:cubicBezTo>
                <a:close/>
                <a:moveTo>
                  <a:pt x="7942" y="10371"/>
                </a:moveTo>
                <a:cubicBezTo>
                  <a:pt x="8013" y="10371"/>
                  <a:pt x="8073" y="10430"/>
                  <a:pt x="8073" y="10502"/>
                </a:cubicBezTo>
                <a:lnTo>
                  <a:pt x="8073" y="10764"/>
                </a:lnTo>
                <a:lnTo>
                  <a:pt x="4918" y="10764"/>
                </a:lnTo>
                <a:lnTo>
                  <a:pt x="4918" y="10502"/>
                </a:lnTo>
                <a:cubicBezTo>
                  <a:pt x="4918" y="10430"/>
                  <a:pt x="4977" y="10371"/>
                  <a:pt x="5049" y="10371"/>
                </a:cubicBezTo>
                <a:close/>
                <a:moveTo>
                  <a:pt x="6382" y="0"/>
                </a:moveTo>
                <a:cubicBezTo>
                  <a:pt x="6132" y="0"/>
                  <a:pt x="5930" y="203"/>
                  <a:pt x="5930" y="441"/>
                </a:cubicBezTo>
                <a:lnTo>
                  <a:pt x="5930" y="1060"/>
                </a:lnTo>
                <a:cubicBezTo>
                  <a:pt x="5692" y="1251"/>
                  <a:pt x="5549" y="1536"/>
                  <a:pt x="5561" y="1858"/>
                </a:cubicBezTo>
                <a:lnTo>
                  <a:pt x="3703" y="2370"/>
                </a:lnTo>
                <a:cubicBezTo>
                  <a:pt x="3477" y="2429"/>
                  <a:pt x="3251" y="2465"/>
                  <a:pt x="3037" y="2501"/>
                </a:cubicBezTo>
                <a:cubicBezTo>
                  <a:pt x="2929" y="2227"/>
                  <a:pt x="2679" y="2036"/>
                  <a:pt x="2382" y="2036"/>
                </a:cubicBezTo>
                <a:cubicBezTo>
                  <a:pt x="1989" y="2036"/>
                  <a:pt x="1679" y="2346"/>
                  <a:pt x="1679" y="2739"/>
                </a:cubicBezTo>
                <a:cubicBezTo>
                  <a:pt x="1679" y="2941"/>
                  <a:pt x="1763" y="3132"/>
                  <a:pt x="1917" y="3275"/>
                </a:cubicBezTo>
                <a:lnTo>
                  <a:pt x="608" y="6025"/>
                </a:lnTo>
                <a:lnTo>
                  <a:pt x="501" y="6025"/>
                </a:lnTo>
                <a:cubicBezTo>
                  <a:pt x="215" y="6025"/>
                  <a:pt x="1" y="6251"/>
                  <a:pt x="1" y="6525"/>
                </a:cubicBezTo>
                <a:lnTo>
                  <a:pt x="1" y="6644"/>
                </a:lnTo>
                <a:cubicBezTo>
                  <a:pt x="1" y="6930"/>
                  <a:pt x="215" y="7156"/>
                  <a:pt x="501" y="7156"/>
                </a:cubicBezTo>
                <a:cubicBezTo>
                  <a:pt x="691" y="7989"/>
                  <a:pt x="1441" y="8585"/>
                  <a:pt x="2298" y="8585"/>
                </a:cubicBezTo>
                <a:cubicBezTo>
                  <a:pt x="3168" y="8585"/>
                  <a:pt x="3906" y="7978"/>
                  <a:pt x="4108" y="7156"/>
                </a:cubicBezTo>
                <a:lnTo>
                  <a:pt x="4251" y="7156"/>
                </a:lnTo>
                <a:cubicBezTo>
                  <a:pt x="4537" y="7156"/>
                  <a:pt x="4763" y="6930"/>
                  <a:pt x="4763" y="6644"/>
                </a:cubicBezTo>
                <a:lnTo>
                  <a:pt x="4763" y="6525"/>
                </a:lnTo>
                <a:cubicBezTo>
                  <a:pt x="4763" y="6251"/>
                  <a:pt x="4537" y="6025"/>
                  <a:pt x="4251" y="6025"/>
                </a:cubicBezTo>
                <a:lnTo>
                  <a:pt x="4144" y="6025"/>
                </a:lnTo>
                <a:lnTo>
                  <a:pt x="2834" y="3275"/>
                </a:lnTo>
                <a:cubicBezTo>
                  <a:pt x="2953" y="3167"/>
                  <a:pt x="3037" y="3036"/>
                  <a:pt x="3060" y="2870"/>
                </a:cubicBezTo>
                <a:cubicBezTo>
                  <a:pt x="3310" y="2846"/>
                  <a:pt x="3549" y="2798"/>
                  <a:pt x="3787" y="2727"/>
                </a:cubicBezTo>
                <a:lnTo>
                  <a:pt x="5656" y="2215"/>
                </a:lnTo>
                <a:cubicBezTo>
                  <a:pt x="5716" y="2346"/>
                  <a:pt x="5811" y="2453"/>
                  <a:pt x="5918" y="2548"/>
                </a:cubicBezTo>
                <a:lnTo>
                  <a:pt x="5918" y="10002"/>
                </a:lnTo>
                <a:lnTo>
                  <a:pt x="5037" y="10002"/>
                </a:lnTo>
                <a:cubicBezTo>
                  <a:pt x="4763" y="10002"/>
                  <a:pt x="4537" y="10228"/>
                  <a:pt x="4537" y="10502"/>
                </a:cubicBezTo>
                <a:lnTo>
                  <a:pt x="4537" y="10776"/>
                </a:lnTo>
                <a:cubicBezTo>
                  <a:pt x="4299" y="10823"/>
                  <a:pt x="4120" y="11026"/>
                  <a:pt x="4120" y="11276"/>
                </a:cubicBezTo>
                <a:lnTo>
                  <a:pt x="4120" y="11395"/>
                </a:lnTo>
                <a:cubicBezTo>
                  <a:pt x="4120" y="11680"/>
                  <a:pt x="4346" y="11907"/>
                  <a:pt x="4620" y="11907"/>
                </a:cubicBezTo>
                <a:lnTo>
                  <a:pt x="6049" y="11907"/>
                </a:lnTo>
                <a:cubicBezTo>
                  <a:pt x="6156" y="11907"/>
                  <a:pt x="6251" y="11811"/>
                  <a:pt x="6251" y="11704"/>
                </a:cubicBezTo>
                <a:cubicBezTo>
                  <a:pt x="6251" y="11609"/>
                  <a:pt x="6156" y="11514"/>
                  <a:pt x="6049" y="11514"/>
                </a:cubicBezTo>
                <a:lnTo>
                  <a:pt x="4620" y="11514"/>
                </a:lnTo>
                <a:cubicBezTo>
                  <a:pt x="4549" y="11514"/>
                  <a:pt x="4489" y="11454"/>
                  <a:pt x="4489" y="11383"/>
                </a:cubicBezTo>
                <a:lnTo>
                  <a:pt x="4489" y="11264"/>
                </a:lnTo>
                <a:cubicBezTo>
                  <a:pt x="4489" y="11192"/>
                  <a:pt x="4549" y="11133"/>
                  <a:pt x="4620" y="11133"/>
                </a:cubicBezTo>
                <a:lnTo>
                  <a:pt x="8371" y="11133"/>
                </a:lnTo>
                <a:cubicBezTo>
                  <a:pt x="8454" y="11133"/>
                  <a:pt x="8513" y="11192"/>
                  <a:pt x="8513" y="11264"/>
                </a:cubicBezTo>
                <a:lnTo>
                  <a:pt x="8513" y="11383"/>
                </a:lnTo>
                <a:cubicBezTo>
                  <a:pt x="8513" y="11454"/>
                  <a:pt x="8454" y="11514"/>
                  <a:pt x="8371" y="11514"/>
                </a:cubicBezTo>
                <a:lnTo>
                  <a:pt x="6930" y="11514"/>
                </a:lnTo>
                <a:cubicBezTo>
                  <a:pt x="6823" y="11514"/>
                  <a:pt x="6739" y="11609"/>
                  <a:pt x="6739" y="11704"/>
                </a:cubicBezTo>
                <a:cubicBezTo>
                  <a:pt x="6739" y="11811"/>
                  <a:pt x="6823" y="11907"/>
                  <a:pt x="6930" y="11907"/>
                </a:cubicBezTo>
                <a:lnTo>
                  <a:pt x="8371" y="11907"/>
                </a:lnTo>
                <a:cubicBezTo>
                  <a:pt x="8656" y="11907"/>
                  <a:pt x="8883" y="11680"/>
                  <a:pt x="8883" y="11395"/>
                </a:cubicBezTo>
                <a:lnTo>
                  <a:pt x="8883" y="11276"/>
                </a:lnTo>
                <a:cubicBezTo>
                  <a:pt x="8883" y="11026"/>
                  <a:pt x="8692" y="10799"/>
                  <a:pt x="8454" y="10776"/>
                </a:cubicBezTo>
                <a:lnTo>
                  <a:pt x="8454" y="10502"/>
                </a:lnTo>
                <a:cubicBezTo>
                  <a:pt x="8454" y="10228"/>
                  <a:pt x="8228" y="10002"/>
                  <a:pt x="7942" y="10002"/>
                </a:cubicBezTo>
                <a:lnTo>
                  <a:pt x="7061" y="10002"/>
                </a:lnTo>
                <a:lnTo>
                  <a:pt x="7061" y="7049"/>
                </a:lnTo>
                <a:cubicBezTo>
                  <a:pt x="7061" y="6954"/>
                  <a:pt x="6978" y="6858"/>
                  <a:pt x="6870" y="6858"/>
                </a:cubicBezTo>
                <a:cubicBezTo>
                  <a:pt x="6763" y="6858"/>
                  <a:pt x="6680" y="6954"/>
                  <a:pt x="6680" y="7049"/>
                </a:cubicBezTo>
                <a:lnTo>
                  <a:pt x="6680" y="10002"/>
                </a:lnTo>
                <a:lnTo>
                  <a:pt x="6311" y="10002"/>
                </a:lnTo>
                <a:lnTo>
                  <a:pt x="6311" y="2727"/>
                </a:lnTo>
                <a:cubicBezTo>
                  <a:pt x="6370" y="2739"/>
                  <a:pt x="6430" y="2745"/>
                  <a:pt x="6491" y="2745"/>
                </a:cubicBezTo>
                <a:cubicBezTo>
                  <a:pt x="6552" y="2745"/>
                  <a:pt x="6614" y="2739"/>
                  <a:pt x="6680" y="2727"/>
                </a:cubicBezTo>
                <a:lnTo>
                  <a:pt x="6680" y="6156"/>
                </a:lnTo>
                <a:cubicBezTo>
                  <a:pt x="6680" y="6263"/>
                  <a:pt x="6763" y="6358"/>
                  <a:pt x="6870" y="6358"/>
                </a:cubicBezTo>
                <a:cubicBezTo>
                  <a:pt x="6978" y="6358"/>
                  <a:pt x="7061" y="6263"/>
                  <a:pt x="7061" y="6156"/>
                </a:cubicBezTo>
                <a:lnTo>
                  <a:pt x="7061" y="2548"/>
                </a:lnTo>
                <a:cubicBezTo>
                  <a:pt x="7180" y="2453"/>
                  <a:pt x="7275" y="2346"/>
                  <a:pt x="7335" y="2215"/>
                </a:cubicBezTo>
                <a:lnTo>
                  <a:pt x="9228" y="2739"/>
                </a:lnTo>
                <a:cubicBezTo>
                  <a:pt x="9466" y="2798"/>
                  <a:pt x="9716" y="2858"/>
                  <a:pt x="9954" y="2882"/>
                </a:cubicBezTo>
                <a:cubicBezTo>
                  <a:pt x="9978" y="3048"/>
                  <a:pt x="10073" y="3179"/>
                  <a:pt x="10180" y="3287"/>
                </a:cubicBezTo>
                <a:lnTo>
                  <a:pt x="8871" y="6037"/>
                </a:lnTo>
                <a:lnTo>
                  <a:pt x="8764" y="6037"/>
                </a:lnTo>
                <a:cubicBezTo>
                  <a:pt x="8478" y="6037"/>
                  <a:pt x="8252" y="6263"/>
                  <a:pt x="8252" y="6549"/>
                </a:cubicBezTo>
                <a:lnTo>
                  <a:pt x="8252" y="6668"/>
                </a:lnTo>
                <a:cubicBezTo>
                  <a:pt x="8252" y="6954"/>
                  <a:pt x="8478" y="7168"/>
                  <a:pt x="8764" y="7168"/>
                </a:cubicBezTo>
                <a:lnTo>
                  <a:pt x="8906" y="7168"/>
                </a:lnTo>
                <a:cubicBezTo>
                  <a:pt x="9109" y="8001"/>
                  <a:pt x="9847" y="8597"/>
                  <a:pt x="10716" y="8597"/>
                </a:cubicBezTo>
                <a:cubicBezTo>
                  <a:pt x="11573" y="8597"/>
                  <a:pt x="12323" y="7989"/>
                  <a:pt x="12514" y="7168"/>
                </a:cubicBezTo>
                <a:cubicBezTo>
                  <a:pt x="12800" y="7168"/>
                  <a:pt x="13014" y="6954"/>
                  <a:pt x="13014" y="6668"/>
                </a:cubicBezTo>
                <a:lnTo>
                  <a:pt x="13014" y="6549"/>
                </a:lnTo>
                <a:cubicBezTo>
                  <a:pt x="13038" y="6263"/>
                  <a:pt x="12812" y="6025"/>
                  <a:pt x="12526" y="6025"/>
                </a:cubicBezTo>
                <a:lnTo>
                  <a:pt x="12419" y="6025"/>
                </a:lnTo>
                <a:lnTo>
                  <a:pt x="11109" y="3275"/>
                </a:lnTo>
                <a:cubicBezTo>
                  <a:pt x="11264" y="3144"/>
                  <a:pt x="11347" y="2965"/>
                  <a:pt x="11347" y="2739"/>
                </a:cubicBezTo>
                <a:cubicBezTo>
                  <a:pt x="11347" y="2346"/>
                  <a:pt x="11038" y="2036"/>
                  <a:pt x="10657" y="2036"/>
                </a:cubicBezTo>
                <a:cubicBezTo>
                  <a:pt x="10359" y="2036"/>
                  <a:pt x="10097" y="2227"/>
                  <a:pt x="10002" y="2501"/>
                </a:cubicBezTo>
                <a:cubicBezTo>
                  <a:pt x="9776" y="2465"/>
                  <a:pt x="9549" y="2429"/>
                  <a:pt x="9323" y="2370"/>
                </a:cubicBezTo>
                <a:lnTo>
                  <a:pt x="7442" y="1846"/>
                </a:lnTo>
                <a:cubicBezTo>
                  <a:pt x="7454" y="1536"/>
                  <a:pt x="7323" y="1239"/>
                  <a:pt x="7061" y="1060"/>
                </a:cubicBezTo>
                <a:lnTo>
                  <a:pt x="7061" y="441"/>
                </a:lnTo>
                <a:cubicBezTo>
                  <a:pt x="7061" y="191"/>
                  <a:pt x="6859" y="0"/>
                  <a:pt x="6620"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1" name="Google Shape;13826;p88">
            <a:extLst>
              <a:ext uri="{FF2B5EF4-FFF2-40B4-BE49-F238E27FC236}">
                <a16:creationId xmlns:a16="http://schemas.microsoft.com/office/drawing/2014/main" id="{687E534E-83B3-5603-0838-079186C8D65E}"/>
              </a:ext>
            </a:extLst>
          </p:cNvPr>
          <p:cNvGrpSpPr/>
          <p:nvPr/>
        </p:nvGrpSpPr>
        <p:grpSpPr>
          <a:xfrm>
            <a:off x="11226946" y="2220896"/>
            <a:ext cx="559863" cy="567295"/>
            <a:chOff x="3979435" y="1976585"/>
            <a:chExt cx="345265" cy="349848"/>
          </a:xfrm>
          <a:solidFill>
            <a:srgbClr val="8E1438"/>
          </a:solidFill>
        </p:grpSpPr>
        <p:sp>
          <p:nvSpPr>
            <p:cNvPr id="1072" name="Google Shape;13827;p88">
              <a:extLst>
                <a:ext uri="{FF2B5EF4-FFF2-40B4-BE49-F238E27FC236}">
                  <a16:creationId xmlns:a16="http://schemas.microsoft.com/office/drawing/2014/main" id="{B41D68B2-9716-24B2-8D54-82F0E6B9B0EE}"/>
                </a:ext>
              </a:extLst>
            </p:cNvPr>
            <p:cNvSpPr/>
            <p:nvPr/>
          </p:nvSpPr>
          <p:spPr>
            <a:xfrm>
              <a:off x="3979435" y="1976585"/>
              <a:ext cx="345265" cy="349848"/>
            </a:xfrm>
            <a:custGeom>
              <a:avLst/>
              <a:gdLst/>
              <a:ahLst/>
              <a:cxnLst/>
              <a:rect l="l" t="t" r="r" b="b"/>
              <a:pathLst>
                <a:path w="10848" h="10992" extrusionOk="0">
                  <a:moveTo>
                    <a:pt x="6632" y="322"/>
                  </a:moveTo>
                  <a:cubicBezTo>
                    <a:pt x="6859" y="322"/>
                    <a:pt x="7013" y="501"/>
                    <a:pt x="7013" y="715"/>
                  </a:cubicBezTo>
                  <a:cubicBezTo>
                    <a:pt x="7013" y="929"/>
                    <a:pt x="6835" y="1096"/>
                    <a:pt x="6632" y="1096"/>
                  </a:cubicBezTo>
                  <a:lnTo>
                    <a:pt x="4906" y="1096"/>
                  </a:lnTo>
                  <a:cubicBezTo>
                    <a:pt x="4680" y="1096"/>
                    <a:pt x="4513" y="918"/>
                    <a:pt x="4513" y="715"/>
                  </a:cubicBezTo>
                  <a:cubicBezTo>
                    <a:pt x="4513" y="489"/>
                    <a:pt x="4692" y="322"/>
                    <a:pt x="4906" y="322"/>
                  </a:cubicBezTo>
                  <a:close/>
                  <a:moveTo>
                    <a:pt x="5966" y="1429"/>
                  </a:moveTo>
                  <a:lnTo>
                    <a:pt x="5966" y="1965"/>
                  </a:lnTo>
                  <a:lnTo>
                    <a:pt x="5561" y="1965"/>
                  </a:lnTo>
                  <a:lnTo>
                    <a:pt x="5561" y="1429"/>
                  </a:lnTo>
                  <a:close/>
                  <a:moveTo>
                    <a:pt x="5775" y="2289"/>
                  </a:moveTo>
                  <a:cubicBezTo>
                    <a:pt x="6988" y="2289"/>
                    <a:pt x="8193" y="2825"/>
                    <a:pt x="9026" y="3835"/>
                  </a:cubicBezTo>
                  <a:cubicBezTo>
                    <a:pt x="10466" y="5620"/>
                    <a:pt x="10204" y="8276"/>
                    <a:pt x="8407" y="9728"/>
                  </a:cubicBezTo>
                  <a:cubicBezTo>
                    <a:pt x="7623" y="10362"/>
                    <a:pt x="6686" y="10670"/>
                    <a:pt x="5757" y="10670"/>
                  </a:cubicBezTo>
                  <a:cubicBezTo>
                    <a:pt x="4540" y="10670"/>
                    <a:pt x="3337" y="10141"/>
                    <a:pt x="2513" y="9121"/>
                  </a:cubicBezTo>
                  <a:cubicBezTo>
                    <a:pt x="429" y="6561"/>
                    <a:pt x="2001" y="2715"/>
                    <a:pt x="5251" y="2322"/>
                  </a:cubicBezTo>
                  <a:cubicBezTo>
                    <a:pt x="5425" y="2300"/>
                    <a:pt x="5601" y="2289"/>
                    <a:pt x="5775" y="2289"/>
                  </a:cubicBezTo>
                  <a:close/>
                  <a:moveTo>
                    <a:pt x="4906" y="1"/>
                  </a:moveTo>
                  <a:cubicBezTo>
                    <a:pt x="4501" y="1"/>
                    <a:pt x="4192" y="322"/>
                    <a:pt x="4192" y="715"/>
                  </a:cubicBezTo>
                  <a:cubicBezTo>
                    <a:pt x="4192" y="1108"/>
                    <a:pt x="4513" y="1429"/>
                    <a:pt x="4906" y="1429"/>
                  </a:cubicBezTo>
                  <a:lnTo>
                    <a:pt x="5239" y="1429"/>
                  </a:lnTo>
                  <a:lnTo>
                    <a:pt x="5239" y="1989"/>
                  </a:lnTo>
                  <a:cubicBezTo>
                    <a:pt x="1727" y="2394"/>
                    <a:pt x="1" y="6561"/>
                    <a:pt x="2263" y="9323"/>
                  </a:cubicBezTo>
                  <a:cubicBezTo>
                    <a:pt x="3160" y="10423"/>
                    <a:pt x="4463" y="10991"/>
                    <a:pt x="5774" y="10991"/>
                  </a:cubicBezTo>
                  <a:cubicBezTo>
                    <a:pt x="6777" y="10991"/>
                    <a:pt x="7785" y="10659"/>
                    <a:pt x="8621" y="9978"/>
                  </a:cubicBezTo>
                  <a:cubicBezTo>
                    <a:pt x="10550" y="8407"/>
                    <a:pt x="10847" y="5549"/>
                    <a:pt x="9264" y="3632"/>
                  </a:cubicBezTo>
                  <a:cubicBezTo>
                    <a:pt x="8490" y="2680"/>
                    <a:pt x="7406" y="2120"/>
                    <a:pt x="6287" y="1989"/>
                  </a:cubicBezTo>
                  <a:lnTo>
                    <a:pt x="6287" y="1429"/>
                  </a:lnTo>
                  <a:lnTo>
                    <a:pt x="6632" y="1429"/>
                  </a:lnTo>
                  <a:cubicBezTo>
                    <a:pt x="7037" y="1429"/>
                    <a:pt x="7347" y="1096"/>
                    <a:pt x="7347" y="715"/>
                  </a:cubicBezTo>
                  <a:cubicBezTo>
                    <a:pt x="7347" y="310"/>
                    <a:pt x="7013" y="1"/>
                    <a:pt x="6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3828;p88">
              <a:extLst>
                <a:ext uri="{FF2B5EF4-FFF2-40B4-BE49-F238E27FC236}">
                  <a16:creationId xmlns:a16="http://schemas.microsoft.com/office/drawing/2014/main" id="{57D2BC81-1FD2-DE4F-51E8-EBB9042F2182}"/>
                </a:ext>
              </a:extLst>
            </p:cNvPr>
            <p:cNvSpPr/>
            <p:nvPr/>
          </p:nvSpPr>
          <p:spPr>
            <a:xfrm>
              <a:off x="4044236" y="2176685"/>
              <a:ext cx="144783" cy="123077"/>
            </a:xfrm>
            <a:custGeom>
              <a:avLst/>
              <a:gdLst/>
              <a:ahLst/>
              <a:cxnLst/>
              <a:rect l="l" t="t" r="r" b="b"/>
              <a:pathLst>
                <a:path w="4549" h="3867" extrusionOk="0">
                  <a:moveTo>
                    <a:pt x="203" y="0"/>
                  </a:moveTo>
                  <a:cubicBezTo>
                    <a:pt x="108" y="0"/>
                    <a:pt x="36" y="84"/>
                    <a:pt x="36" y="167"/>
                  </a:cubicBezTo>
                  <a:cubicBezTo>
                    <a:pt x="36" y="215"/>
                    <a:pt x="1" y="977"/>
                    <a:pt x="405" y="1822"/>
                  </a:cubicBezTo>
                  <a:cubicBezTo>
                    <a:pt x="667" y="2346"/>
                    <a:pt x="1048" y="2798"/>
                    <a:pt x="1525" y="3143"/>
                  </a:cubicBezTo>
                  <a:cubicBezTo>
                    <a:pt x="2186" y="3633"/>
                    <a:pt x="2944" y="3867"/>
                    <a:pt x="3694" y="3867"/>
                  </a:cubicBezTo>
                  <a:cubicBezTo>
                    <a:pt x="3929" y="3867"/>
                    <a:pt x="4164" y="3844"/>
                    <a:pt x="4394" y="3798"/>
                  </a:cubicBezTo>
                  <a:cubicBezTo>
                    <a:pt x="4489" y="3786"/>
                    <a:pt x="4549" y="3691"/>
                    <a:pt x="4537" y="3608"/>
                  </a:cubicBezTo>
                  <a:cubicBezTo>
                    <a:pt x="4526" y="3543"/>
                    <a:pt x="4446" y="3487"/>
                    <a:pt x="4368" y="3487"/>
                  </a:cubicBezTo>
                  <a:cubicBezTo>
                    <a:pt x="4361" y="3487"/>
                    <a:pt x="4354" y="3488"/>
                    <a:pt x="4346" y="3489"/>
                  </a:cubicBezTo>
                  <a:cubicBezTo>
                    <a:pt x="4139" y="3526"/>
                    <a:pt x="3932" y="3545"/>
                    <a:pt x="3725" y="3545"/>
                  </a:cubicBezTo>
                  <a:cubicBezTo>
                    <a:pt x="3018" y="3545"/>
                    <a:pt x="2326" y="3324"/>
                    <a:pt x="1727" y="2882"/>
                  </a:cubicBezTo>
                  <a:cubicBezTo>
                    <a:pt x="275" y="1810"/>
                    <a:pt x="370" y="167"/>
                    <a:pt x="370" y="167"/>
                  </a:cubicBezTo>
                  <a:cubicBezTo>
                    <a:pt x="370" y="84"/>
                    <a:pt x="298"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3829;p88">
              <a:extLst>
                <a:ext uri="{FF2B5EF4-FFF2-40B4-BE49-F238E27FC236}">
                  <a16:creationId xmlns:a16="http://schemas.microsoft.com/office/drawing/2014/main" id="{5D445E79-3E8A-2688-B29A-E416672ACD0C}"/>
                </a:ext>
              </a:extLst>
            </p:cNvPr>
            <p:cNvSpPr/>
            <p:nvPr/>
          </p:nvSpPr>
          <p:spPr>
            <a:xfrm>
              <a:off x="4046910" y="2065957"/>
              <a:ext cx="204269" cy="100893"/>
            </a:xfrm>
            <a:custGeom>
              <a:avLst/>
              <a:gdLst/>
              <a:ahLst/>
              <a:cxnLst/>
              <a:rect l="l" t="t" r="r" b="b"/>
              <a:pathLst>
                <a:path w="6418" h="3170" extrusionOk="0">
                  <a:moveTo>
                    <a:pt x="3655" y="1"/>
                  </a:moveTo>
                  <a:cubicBezTo>
                    <a:pt x="1971" y="1"/>
                    <a:pt x="367" y="1170"/>
                    <a:pt x="12" y="3003"/>
                  </a:cubicBezTo>
                  <a:cubicBezTo>
                    <a:pt x="0" y="3086"/>
                    <a:pt x="71" y="3170"/>
                    <a:pt x="179" y="3170"/>
                  </a:cubicBezTo>
                  <a:cubicBezTo>
                    <a:pt x="250" y="3170"/>
                    <a:pt x="333" y="3110"/>
                    <a:pt x="345" y="3039"/>
                  </a:cubicBezTo>
                  <a:cubicBezTo>
                    <a:pt x="667" y="1358"/>
                    <a:pt x="2122" y="299"/>
                    <a:pt x="3652" y="299"/>
                  </a:cubicBezTo>
                  <a:cubicBezTo>
                    <a:pt x="4332" y="299"/>
                    <a:pt x="5027" y="509"/>
                    <a:pt x="5644" y="967"/>
                  </a:cubicBezTo>
                  <a:cubicBezTo>
                    <a:pt x="5822" y="1098"/>
                    <a:pt x="5965" y="1241"/>
                    <a:pt x="6120" y="1396"/>
                  </a:cubicBezTo>
                  <a:cubicBezTo>
                    <a:pt x="6155" y="1431"/>
                    <a:pt x="6208" y="1454"/>
                    <a:pt x="6257" y="1454"/>
                  </a:cubicBezTo>
                  <a:cubicBezTo>
                    <a:pt x="6290" y="1454"/>
                    <a:pt x="6322" y="1443"/>
                    <a:pt x="6346" y="1419"/>
                  </a:cubicBezTo>
                  <a:cubicBezTo>
                    <a:pt x="6406" y="1360"/>
                    <a:pt x="6417" y="1253"/>
                    <a:pt x="6358" y="1193"/>
                  </a:cubicBezTo>
                  <a:cubicBezTo>
                    <a:pt x="6191" y="1027"/>
                    <a:pt x="6025" y="860"/>
                    <a:pt x="5834" y="729"/>
                  </a:cubicBezTo>
                  <a:cubicBezTo>
                    <a:pt x="5159" y="229"/>
                    <a:pt x="4399" y="1"/>
                    <a:pt x="36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3830;p88">
              <a:extLst>
                <a:ext uri="{FF2B5EF4-FFF2-40B4-BE49-F238E27FC236}">
                  <a16:creationId xmlns:a16="http://schemas.microsoft.com/office/drawing/2014/main" id="{BFDF3426-E2F0-0B39-423D-589170375AAD}"/>
                </a:ext>
              </a:extLst>
            </p:cNvPr>
            <p:cNvSpPr/>
            <p:nvPr/>
          </p:nvSpPr>
          <p:spPr>
            <a:xfrm>
              <a:off x="4195735" y="2118027"/>
              <a:ext cx="84247" cy="174224"/>
            </a:xfrm>
            <a:custGeom>
              <a:avLst/>
              <a:gdLst/>
              <a:ahLst/>
              <a:cxnLst/>
              <a:rect l="l" t="t" r="r" b="b"/>
              <a:pathLst>
                <a:path w="2647" h="5474" extrusionOk="0">
                  <a:moveTo>
                    <a:pt x="1952" y="0"/>
                  </a:moveTo>
                  <a:cubicBezTo>
                    <a:pt x="1920" y="0"/>
                    <a:pt x="1888" y="11"/>
                    <a:pt x="1861" y="33"/>
                  </a:cubicBezTo>
                  <a:cubicBezTo>
                    <a:pt x="1789" y="81"/>
                    <a:pt x="1753" y="176"/>
                    <a:pt x="1813" y="260"/>
                  </a:cubicBezTo>
                  <a:cubicBezTo>
                    <a:pt x="2158" y="795"/>
                    <a:pt x="2325" y="1403"/>
                    <a:pt x="2325" y="2046"/>
                  </a:cubicBezTo>
                  <a:cubicBezTo>
                    <a:pt x="2325" y="3451"/>
                    <a:pt x="1432" y="4689"/>
                    <a:pt x="182" y="5165"/>
                  </a:cubicBezTo>
                  <a:cubicBezTo>
                    <a:pt x="1" y="5229"/>
                    <a:pt x="67" y="5474"/>
                    <a:pt x="237" y="5474"/>
                  </a:cubicBezTo>
                  <a:cubicBezTo>
                    <a:pt x="257" y="5474"/>
                    <a:pt x="278" y="5470"/>
                    <a:pt x="301" y="5463"/>
                  </a:cubicBezTo>
                  <a:cubicBezTo>
                    <a:pt x="1682" y="4927"/>
                    <a:pt x="2646" y="3593"/>
                    <a:pt x="2646" y="2022"/>
                  </a:cubicBezTo>
                  <a:cubicBezTo>
                    <a:pt x="2646" y="1343"/>
                    <a:pt x="2456" y="653"/>
                    <a:pt x="2087" y="81"/>
                  </a:cubicBezTo>
                  <a:cubicBezTo>
                    <a:pt x="2057" y="29"/>
                    <a:pt x="2004" y="0"/>
                    <a:pt x="19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3831;p88">
              <a:extLst>
                <a:ext uri="{FF2B5EF4-FFF2-40B4-BE49-F238E27FC236}">
                  <a16:creationId xmlns:a16="http://schemas.microsoft.com/office/drawing/2014/main" id="{BFA7EEE4-75DC-61D1-81B5-B98575F755E5}"/>
                </a:ext>
              </a:extLst>
            </p:cNvPr>
            <p:cNvSpPr/>
            <p:nvPr/>
          </p:nvSpPr>
          <p:spPr>
            <a:xfrm>
              <a:off x="4109037" y="2161153"/>
              <a:ext cx="81510" cy="55348"/>
            </a:xfrm>
            <a:custGeom>
              <a:avLst/>
              <a:gdLst/>
              <a:ahLst/>
              <a:cxnLst/>
              <a:rect l="l" t="t" r="r" b="b"/>
              <a:pathLst>
                <a:path w="2561" h="1739" extrusionOk="0">
                  <a:moveTo>
                    <a:pt x="1691" y="333"/>
                  </a:moveTo>
                  <a:cubicBezTo>
                    <a:pt x="1965" y="333"/>
                    <a:pt x="2144" y="655"/>
                    <a:pt x="1965" y="881"/>
                  </a:cubicBezTo>
                  <a:cubicBezTo>
                    <a:pt x="1900" y="968"/>
                    <a:pt x="1790" y="1020"/>
                    <a:pt x="1682" y="1020"/>
                  </a:cubicBezTo>
                  <a:cubicBezTo>
                    <a:pt x="1613" y="1020"/>
                    <a:pt x="1545" y="999"/>
                    <a:pt x="1489" y="953"/>
                  </a:cubicBezTo>
                  <a:cubicBezTo>
                    <a:pt x="1215" y="762"/>
                    <a:pt x="1370" y="333"/>
                    <a:pt x="1691" y="333"/>
                  </a:cubicBezTo>
                  <a:close/>
                  <a:moveTo>
                    <a:pt x="1691" y="0"/>
                  </a:moveTo>
                  <a:cubicBezTo>
                    <a:pt x="1584" y="0"/>
                    <a:pt x="1334" y="36"/>
                    <a:pt x="1156" y="274"/>
                  </a:cubicBezTo>
                  <a:cubicBezTo>
                    <a:pt x="1025" y="453"/>
                    <a:pt x="989" y="655"/>
                    <a:pt x="1048" y="845"/>
                  </a:cubicBezTo>
                  <a:lnTo>
                    <a:pt x="132" y="1441"/>
                  </a:lnTo>
                  <a:cubicBezTo>
                    <a:pt x="1" y="1536"/>
                    <a:pt x="60" y="1738"/>
                    <a:pt x="215" y="1738"/>
                  </a:cubicBezTo>
                  <a:cubicBezTo>
                    <a:pt x="310" y="1738"/>
                    <a:pt x="263" y="1726"/>
                    <a:pt x="1215" y="1131"/>
                  </a:cubicBezTo>
                  <a:cubicBezTo>
                    <a:pt x="1347" y="1275"/>
                    <a:pt x="1521" y="1344"/>
                    <a:pt x="1693" y="1344"/>
                  </a:cubicBezTo>
                  <a:cubicBezTo>
                    <a:pt x="1893" y="1344"/>
                    <a:pt x="2093" y="1251"/>
                    <a:pt x="2227" y="1072"/>
                  </a:cubicBezTo>
                  <a:cubicBezTo>
                    <a:pt x="2560" y="631"/>
                    <a:pt x="2251" y="0"/>
                    <a:pt x="1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3832;p88">
              <a:extLst>
                <a:ext uri="{FF2B5EF4-FFF2-40B4-BE49-F238E27FC236}">
                  <a16:creationId xmlns:a16="http://schemas.microsoft.com/office/drawing/2014/main" id="{0288A313-2E50-AFCE-A842-278B0BB21B0F}"/>
                </a:ext>
              </a:extLst>
            </p:cNvPr>
            <p:cNvSpPr/>
            <p:nvPr/>
          </p:nvSpPr>
          <p:spPr>
            <a:xfrm>
              <a:off x="4157160" y="2083080"/>
              <a:ext cx="10662" cy="29218"/>
            </a:xfrm>
            <a:custGeom>
              <a:avLst/>
              <a:gdLst/>
              <a:ahLst/>
              <a:cxnLst/>
              <a:rect l="l" t="t" r="r" b="b"/>
              <a:pathLst>
                <a:path w="335" h="918" extrusionOk="0">
                  <a:moveTo>
                    <a:pt x="167" y="0"/>
                  </a:moveTo>
                  <a:cubicBezTo>
                    <a:pt x="72" y="0"/>
                    <a:pt x="1" y="72"/>
                    <a:pt x="1" y="167"/>
                  </a:cubicBezTo>
                  <a:lnTo>
                    <a:pt x="1" y="762"/>
                  </a:lnTo>
                  <a:cubicBezTo>
                    <a:pt x="1" y="846"/>
                    <a:pt x="72" y="917"/>
                    <a:pt x="167" y="917"/>
                  </a:cubicBezTo>
                  <a:cubicBezTo>
                    <a:pt x="275" y="917"/>
                    <a:pt x="334" y="846"/>
                    <a:pt x="334" y="762"/>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3833;p88">
              <a:extLst>
                <a:ext uri="{FF2B5EF4-FFF2-40B4-BE49-F238E27FC236}">
                  <a16:creationId xmlns:a16="http://schemas.microsoft.com/office/drawing/2014/main" id="{C00E59EC-5183-F113-8531-BE4D15E85228}"/>
                </a:ext>
              </a:extLst>
            </p:cNvPr>
            <p:cNvSpPr/>
            <p:nvPr/>
          </p:nvSpPr>
          <p:spPr>
            <a:xfrm>
              <a:off x="4109419" y="2096034"/>
              <a:ext cx="21261" cy="26862"/>
            </a:xfrm>
            <a:custGeom>
              <a:avLst/>
              <a:gdLst/>
              <a:ahLst/>
              <a:cxnLst/>
              <a:rect l="l" t="t" r="r" b="b"/>
              <a:pathLst>
                <a:path w="668" h="844" extrusionOk="0">
                  <a:moveTo>
                    <a:pt x="183" y="0"/>
                  </a:moveTo>
                  <a:cubicBezTo>
                    <a:pt x="156" y="0"/>
                    <a:pt x="130" y="7"/>
                    <a:pt x="108" y="22"/>
                  </a:cubicBezTo>
                  <a:cubicBezTo>
                    <a:pt x="36" y="70"/>
                    <a:pt x="1" y="177"/>
                    <a:pt x="48" y="248"/>
                  </a:cubicBezTo>
                  <a:lnTo>
                    <a:pt x="346" y="772"/>
                  </a:lnTo>
                  <a:cubicBezTo>
                    <a:pt x="393" y="808"/>
                    <a:pt x="429" y="844"/>
                    <a:pt x="489" y="844"/>
                  </a:cubicBezTo>
                  <a:cubicBezTo>
                    <a:pt x="524" y="844"/>
                    <a:pt x="548" y="844"/>
                    <a:pt x="572" y="832"/>
                  </a:cubicBezTo>
                  <a:cubicBezTo>
                    <a:pt x="643" y="784"/>
                    <a:pt x="667" y="677"/>
                    <a:pt x="632" y="605"/>
                  </a:cubicBezTo>
                  <a:lnTo>
                    <a:pt x="334" y="82"/>
                  </a:lnTo>
                  <a:cubicBezTo>
                    <a:pt x="301" y="33"/>
                    <a:pt x="241"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3834;p88">
              <a:extLst>
                <a:ext uri="{FF2B5EF4-FFF2-40B4-BE49-F238E27FC236}">
                  <a16:creationId xmlns:a16="http://schemas.microsoft.com/office/drawing/2014/main" id="{9F36496D-E2C9-5354-7A84-6400A1AC2311}"/>
                </a:ext>
              </a:extLst>
            </p:cNvPr>
            <p:cNvSpPr/>
            <p:nvPr/>
          </p:nvSpPr>
          <p:spPr>
            <a:xfrm>
              <a:off x="4074950" y="2130121"/>
              <a:ext cx="28454" cy="19669"/>
            </a:xfrm>
            <a:custGeom>
              <a:avLst/>
              <a:gdLst/>
              <a:ahLst/>
              <a:cxnLst/>
              <a:rect l="l" t="t" r="r" b="b"/>
              <a:pathLst>
                <a:path w="894" h="618" extrusionOk="0">
                  <a:moveTo>
                    <a:pt x="188" y="1"/>
                  </a:moveTo>
                  <a:cubicBezTo>
                    <a:pt x="130" y="1"/>
                    <a:pt x="72" y="33"/>
                    <a:pt x="48" y="82"/>
                  </a:cubicBezTo>
                  <a:cubicBezTo>
                    <a:pt x="0" y="154"/>
                    <a:pt x="24" y="261"/>
                    <a:pt x="107" y="308"/>
                  </a:cubicBezTo>
                  <a:lnTo>
                    <a:pt x="619" y="606"/>
                  </a:lnTo>
                  <a:cubicBezTo>
                    <a:pt x="655" y="618"/>
                    <a:pt x="679" y="618"/>
                    <a:pt x="703" y="618"/>
                  </a:cubicBezTo>
                  <a:cubicBezTo>
                    <a:pt x="762" y="618"/>
                    <a:pt x="798" y="594"/>
                    <a:pt x="834" y="546"/>
                  </a:cubicBezTo>
                  <a:cubicBezTo>
                    <a:pt x="893" y="475"/>
                    <a:pt x="881" y="368"/>
                    <a:pt x="786" y="320"/>
                  </a:cubicBezTo>
                  <a:lnTo>
                    <a:pt x="262" y="23"/>
                  </a:lnTo>
                  <a:cubicBezTo>
                    <a:pt x="240" y="8"/>
                    <a:pt x="214"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3835;p88">
              <a:extLst>
                <a:ext uri="{FF2B5EF4-FFF2-40B4-BE49-F238E27FC236}">
                  <a16:creationId xmlns:a16="http://schemas.microsoft.com/office/drawing/2014/main" id="{D5CD6811-6483-C8A5-8BC2-B868DC584893}"/>
                </a:ext>
              </a:extLst>
            </p:cNvPr>
            <p:cNvSpPr/>
            <p:nvPr/>
          </p:nvSpPr>
          <p:spPr>
            <a:xfrm>
              <a:off x="4063555" y="2177067"/>
              <a:ext cx="29218" cy="10630"/>
            </a:xfrm>
            <a:custGeom>
              <a:avLst/>
              <a:gdLst/>
              <a:ahLst/>
              <a:cxnLst/>
              <a:rect l="l" t="t" r="r" b="b"/>
              <a:pathLst>
                <a:path w="918" h="334" extrusionOk="0">
                  <a:moveTo>
                    <a:pt x="168" y="0"/>
                  </a:moveTo>
                  <a:cubicBezTo>
                    <a:pt x="72" y="0"/>
                    <a:pt x="1" y="83"/>
                    <a:pt x="1" y="167"/>
                  </a:cubicBezTo>
                  <a:cubicBezTo>
                    <a:pt x="1" y="262"/>
                    <a:pt x="72" y="334"/>
                    <a:pt x="168" y="334"/>
                  </a:cubicBezTo>
                  <a:lnTo>
                    <a:pt x="763" y="334"/>
                  </a:lnTo>
                  <a:cubicBezTo>
                    <a:pt x="846" y="334"/>
                    <a:pt x="918" y="262"/>
                    <a:pt x="918" y="167"/>
                  </a:cubicBezTo>
                  <a:cubicBezTo>
                    <a:pt x="918" y="83"/>
                    <a:pt x="846" y="0"/>
                    <a:pt x="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3836;p88">
              <a:extLst>
                <a:ext uri="{FF2B5EF4-FFF2-40B4-BE49-F238E27FC236}">
                  <a16:creationId xmlns:a16="http://schemas.microsoft.com/office/drawing/2014/main" id="{6E4C55C0-B7DE-904E-4AAE-E92CEB3C24DD}"/>
                </a:ext>
              </a:extLst>
            </p:cNvPr>
            <p:cNvSpPr/>
            <p:nvPr/>
          </p:nvSpPr>
          <p:spPr>
            <a:xfrm>
              <a:off x="4073804" y="2215005"/>
              <a:ext cx="29600" cy="20051"/>
            </a:xfrm>
            <a:custGeom>
              <a:avLst/>
              <a:gdLst/>
              <a:ahLst/>
              <a:cxnLst/>
              <a:rect l="l" t="t" r="r" b="b"/>
              <a:pathLst>
                <a:path w="930" h="630" extrusionOk="0">
                  <a:moveTo>
                    <a:pt x="735" y="1"/>
                  </a:moveTo>
                  <a:cubicBezTo>
                    <a:pt x="709" y="1"/>
                    <a:pt x="681" y="8"/>
                    <a:pt x="655" y="23"/>
                  </a:cubicBezTo>
                  <a:lnTo>
                    <a:pt x="143" y="320"/>
                  </a:lnTo>
                  <a:cubicBezTo>
                    <a:pt x="0" y="404"/>
                    <a:pt x="60" y="630"/>
                    <a:pt x="227" y="630"/>
                  </a:cubicBezTo>
                  <a:cubicBezTo>
                    <a:pt x="298" y="630"/>
                    <a:pt x="298" y="606"/>
                    <a:pt x="822" y="308"/>
                  </a:cubicBezTo>
                  <a:cubicBezTo>
                    <a:pt x="893" y="261"/>
                    <a:pt x="929" y="154"/>
                    <a:pt x="881" y="82"/>
                  </a:cubicBezTo>
                  <a:cubicBezTo>
                    <a:pt x="849" y="33"/>
                    <a:pt x="794" y="1"/>
                    <a:pt x="7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3837;p88">
              <a:extLst>
                <a:ext uri="{FF2B5EF4-FFF2-40B4-BE49-F238E27FC236}">
                  <a16:creationId xmlns:a16="http://schemas.microsoft.com/office/drawing/2014/main" id="{29E8BEBD-C8F0-B16E-0C2B-17CBFA2884AB}"/>
                </a:ext>
              </a:extLst>
            </p:cNvPr>
            <p:cNvSpPr/>
            <p:nvPr/>
          </p:nvSpPr>
          <p:spPr>
            <a:xfrm>
              <a:off x="4109419" y="2242472"/>
              <a:ext cx="21261" cy="26703"/>
            </a:xfrm>
            <a:custGeom>
              <a:avLst/>
              <a:gdLst/>
              <a:ahLst/>
              <a:cxnLst/>
              <a:rect l="l" t="t" r="r" b="b"/>
              <a:pathLst>
                <a:path w="668" h="839" extrusionOk="0">
                  <a:moveTo>
                    <a:pt x="496" y="0"/>
                  </a:moveTo>
                  <a:cubicBezTo>
                    <a:pt x="441" y="0"/>
                    <a:pt x="391" y="27"/>
                    <a:pt x="358" y="76"/>
                  </a:cubicBezTo>
                  <a:lnTo>
                    <a:pt x="60" y="600"/>
                  </a:lnTo>
                  <a:cubicBezTo>
                    <a:pt x="1" y="707"/>
                    <a:pt x="72" y="838"/>
                    <a:pt x="191" y="838"/>
                  </a:cubicBezTo>
                  <a:cubicBezTo>
                    <a:pt x="251" y="838"/>
                    <a:pt x="298" y="815"/>
                    <a:pt x="334" y="767"/>
                  </a:cubicBezTo>
                  <a:lnTo>
                    <a:pt x="632" y="243"/>
                  </a:lnTo>
                  <a:cubicBezTo>
                    <a:pt x="667" y="172"/>
                    <a:pt x="643" y="64"/>
                    <a:pt x="572" y="17"/>
                  </a:cubicBezTo>
                  <a:cubicBezTo>
                    <a:pt x="546" y="6"/>
                    <a:pt x="520" y="0"/>
                    <a:pt x="4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3838;p88">
              <a:extLst>
                <a:ext uri="{FF2B5EF4-FFF2-40B4-BE49-F238E27FC236}">
                  <a16:creationId xmlns:a16="http://schemas.microsoft.com/office/drawing/2014/main" id="{C8218B09-490D-7202-F75C-110B85DEB268}"/>
                </a:ext>
              </a:extLst>
            </p:cNvPr>
            <p:cNvSpPr/>
            <p:nvPr/>
          </p:nvSpPr>
          <p:spPr>
            <a:xfrm>
              <a:off x="4157924" y="2252466"/>
              <a:ext cx="10248" cy="29600"/>
            </a:xfrm>
            <a:custGeom>
              <a:avLst/>
              <a:gdLst/>
              <a:ahLst/>
              <a:cxnLst/>
              <a:rect l="l" t="t" r="r" b="b"/>
              <a:pathLst>
                <a:path w="322" h="930" extrusionOk="0">
                  <a:moveTo>
                    <a:pt x="155" y="0"/>
                  </a:moveTo>
                  <a:cubicBezTo>
                    <a:pt x="72" y="0"/>
                    <a:pt x="1" y="84"/>
                    <a:pt x="1" y="167"/>
                  </a:cubicBezTo>
                  <a:lnTo>
                    <a:pt x="1" y="762"/>
                  </a:lnTo>
                  <a:cubicBezTo>
                    <a:pt x="1" y="858"/>
                    <a:pt x="72" y="929"/>
                    <a:pt x="155" y="929"/>
                  </a:cubicBezTo>
                  <a:cubicBezTo>
                    <a:pt x="251" y="929"/>
                    <a:pt x="322" y="858"/>
                    <a:pt x="322" y="762"/>
                  </a:cubicBezTo>
                  <a:lnTo>
                    <a:pt x="322" y="167"/>
                  </a:lnTo>
                  <a:cubicBezTo>
                    <a:pt x="322" y="84"/>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3839;p88">
              <a:extLst>
                <a:ext uri="{FF2B5EF4-FFF2-40B4-BE49-F238E27FC236}">
                  <a16:creationId xmlns:a16="http://schemas.microsoft.com/office/drawing/2014/main" id="{2B4AC7F6-D2C7-732F-3BA1-C5BD43B3B286}"/>
                </a:ext>
              </a:extLst>
            </p:cNvPr>
            <p:cNvSpPr/>
            <p:nvPr/>
          </p:nvSpPr>
          <p:spPr>
            <a:xfrm>
              <a:off x="4194685" y="2242472"/>
              <a:ext cx="21261" cy="27022"/>
            </a:xfrm>
            <a:custGeom>
              <a:avLst/>
              <a:gdLst/>
              <a:ahLst/>
              <a:cxnLst/>
              <a:rect l="l" t="t" r="r" b="b"/>
              <a:pathLst>
                <a:path w="668" h="849" extrusionOk="0">
                  <a:moveTo>
                    <a:pt x="181" y="0"/>
                  </a:moveTo>
                  <a:cubicBezTo>
                    <a:pt x="155" y="0"/>
                    <a:pt x="130" y="6"/>
                    <a:pt x="108" y="17"/>
                  </a:cubicBezTo>
                  <a:cubicBezTo>
                    <a:pt x="36" y="64"/>
                    <a:pt x="0" y="172"/>
                    <a:pt x="48" y="243"/>
                  </a:cubicBezTo>
                  <a:lnTo>
                    <a:pt x="346" y="767"/>
                  </a:lnTo>
                  <a:cubicBezTo>
                    <a:pt x="378" y="816"/>
                    <a:pt x="428" y="848"/>
                    <a:pt x="487" y="848"/>
                  </a:cubicBezTo>
                  <a:cubicBezTo>
                    <a:pt x="513" y="848"/>
                    <a:pt x="542" y="841"/>
                    <a:pt x="572" y="826"/>
                  </a:cubicBezTo>
                  <a:cubicBezTo>
                    <a:pt x="643" y="779"/>
                    <a:pt x="667" y="672"/>
                    <a:pt x="631" y="600"/>
                  </a:cubicBezTo>
                  <a:lnTo>
                    <a:pt x="334" y="76"/>
                  </a:lnTo>
                  <a:cubicBezTo>
                    <a:pt x="301" y="27"/>
                    <a:pt x="240"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3840;p88">
              <a:extLst>
                <a:ext uri="{FF2B5EF4-FFF2-40B4-BE49-F238E27FC236}">
                  <a16:creationId xmlns:a16="http://schemas.microsoft.com/office/drawing/2014/main" id="{07E24501-3242-CF9C-1033-A063A81F9C09}"/>
                </a:ext>
              </a:extLst>
            </p:cNvPr>
            <p:cNvSpPr/>
            <p:nvPr/>
          </p:nvSpPr>
          <p:spPr>
            <a:xfrm>
              <a:off x="4222343" y="2215387"/>
              <a:ext cx="27690" cy="19669"/>
            </a:xfrm>
            <a:custGeom>
              <a:avLst/>
              <a:gdLst/>
              <a:ahLst/>
              <a:cxnLst/>
              <a:rect l="l" t="t" r="r" b="b"/>
              <a:pathLst>
                <a:path w="870" h="618" extrusionOk="0">
                  <a:moveTo>
                    <a:pt x="176" y="1"/>
                  </a:moveTo>
                  <a:cubicBezTo>
                    <a:pt x="118" y="1"/>
                    <a:pt x="57" y="33"/>
                    <a:pt x="24" y="82"/>
                  </a:cubicBezTo>
                  <a:cubicBezTo>
                    <a:pt x="1" y="142"/>
                    <a:pt x="13" y="249"/>
                    <a:pt x="96" y="296"/>
                  </a:cubicBezTo>
                  <a:cubicBezTo>
                    <a:pt x="632" y="594"/>
                    <a:pt x="620" y="618"/>
                    <a:pt x="691" y="618"/>
                  </a:cubicBezTo>
                  <a:cubicBezTo>
                    <a:pt x="751" y="618"/>
                    <a:pt x="798" y="594"/>
                    <a:pt x="834" y="546"/>
                  </a:cubicBezTo>
                  <a:cubicBezTo>
                    <a:pt x="870" y="475"/>
                    <a:pt x="846" y="368"/>
                    <a:pt x="775" y="320"/>
                  </a:cubicBezTo>
                  <a:lnTo>
                    <a:pt x="251" y="22"/>
                  </a:lnTo>
                  <a:cubicBezTo>
                    <a:pt x="228" y="8"/>
                    <a:pt x="202" y="1"/>
                    <a:pt x="1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3841;p88">
              <a:extLst>
                <a:ext uri="{FF2B5EF4-FFF2-40B4-BE49-F238E27FC236}">
                  <a16:creationId xmlns:a16="http://schemas.microsoft.com/office/drawing/2014/main" id="{41754423-CB05-D8A2-D2DA-140386151AC5}"/>
                </a:ext>
              </a:extLst>
            </p:cNvPr>
            <p:cNvSpPr/>
            <p:nvPr/>
          </p:nvSpPr>
          <p:spPr>
            <a:xfrm>
              <a:off x="4232941" y="2177067"/>
              <a:ext cx="29600" cy="10630"/>
            </a:xfrm>
            <a:custGeom>
              <a:avLst/>
              <a:gdLst/>
              <a:ahLst/>
              <a:cxnLst/>
              <a:rect l="l" t="t" r="r" b="b"/>
              <a:pathLst>
                <a:path w="930" h="334" extrusionOk="0">
                  <a:moveTo>
                    <a:pt x="168" y="0"/>
                  </a:moveTo>
                  <a:cubicBezTo>
                    <a:pt x="72" y="0"/>
                    <a:pt x="1" y="83"/>
                    <a:pt x="1" y="167"/>
                  </a:cubicBezTo>
                  <a:cubicBezTo>
                    <a:pt x="1" y="262"/>
                    <a:pt x="72" y="334"/>
                    <a:pt x="168" y="334"/>
                  </a:cubicBezTo>
                  <a:lnTo>
                    <a:pt x="763" y="334"/>
                  </a:lnTo>
                  <a:cubicBezTo>
                    <a:pt x="858" y="334"/>
                    <a:pt x="930" y="262"/>
                    <a:pt x="930" y="167"/>
                  </a:cubicBezTo>
                  <a:cubicBezTo>
                    <a:pt x="930" y="83"/>
                    <a:pt x="858" y="0"/>
                    <a:pt x="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3842;p88">
              <a:extLst>
                <a:ext uri="{FF2B5EF4-FFF2-40B4-BE49-F238E27FC236}">
                  <a16:creationId xmlns:a16="http://schemas.microsoft.com/office/drawing/2014/main" id="{647DD40C-7822-0019-5731-792CDE4B5023}"/>
                </a:ext>
              </a:extLst>
            </p:cNvPr>
            <p:cNvSpPr/>
            <p:nvPr/>
          </p:nvSpPr>
          <p:spPr>
            <a:xfrm>
              <a:off x="4221579" y="2130694"/>
              <a:ext cx="28454" cy="19478"/>
            </a:xfrm>
            <a:custGeom>
              <a:avLst/>
              <a:gdLst/>
              <a:ahLst/>
              <a:cxnLst/>
              <a:rect l="l" t="t" r="r" b="b"/>
              <a:pathLst>
                <a:path w="894" h="612" extrusionOk="0">
                  <a:moveTo>
                    <a:pt x="706" y="0"/>
                  </a:moveTo>
                  <a:cubicBezTo>
                    <a:pt x="679" y="0"/>
                    <a:pt x="654" y="5"/>
                    <a:pt x="632" y="16"/>
                  </a:cubicBezTo>
                  <a:lnTo>
                    <a:pt x="108" y="314"/>
                  </a:lnTo>
                  <a:cubicBezTo>
                    <a:pt x="37" y="362"/>
                    <a:pt x="1" y="469"/>
                    <a:pt x="48" y="540"/>
                  </a:cubicBezTo>
                  <a:cubicBezTo>
                    <a:pt x="96" y="588"/>
                    <a:pt x="144" y="612"/>
                    <a:pt x="203" y="612"/>
                  </a:cubicBezTo>
                  <a:cubicBezTo>
                    <a:pt x="227" y="612"/>
                    <a:pt x="263" y="612"/>
                    <a:pt x="275" y="600"/>
                  </a:cubicBezTo>
                  <a:lnTo>
                    <a:pt x="799" y="302"/>
                  </a:lnTo>
                  <a:cubicBezTo>
                    <a:pt x="870" y="255"/>
                    <a:pt x="894" y="159"/>
                    <a:pt x="858" y="76"/>
                  </a:cubicBezTo>
                  <a:cubicBezTo>
                    <a:pt x="825" y="27"/>
                    <a:pt x="764" y="0"/>
                    <a:pt x="7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3843;p88">
              <a:extLst>
                <a:ext uri="{FF2B5EF4-FFF2-40B4-BE49-F238E27FC236}">
                  <a16:creationId xmlns:a16="http://schemas.microsoft.com/office/drawing/2014/main" id="{F4B72D89-4859-C851-4567-3FA132B408D0}"/>
                </a:ext>
              </a:extLst>
            </p:cNvPr>
            <p:cNvSpPr/>
            <p:nvPr/>
          </p:nvSpPr>
          <p:spPr>
            <a:xfrm>
              <a:off x="4194685" y="2095652"/>
              <a:ext cx="20879" cy="26862"/>
            </a:xfrm>
            <a:custGeom>
              <a:avLst/>
              <a:gdLst/>
              <a:ahLst/>
              <a:cxnLst/>
              <a:rect l="l" t="t" r="r" b="b"/>
              <a:pathLst>
                <a:path w="656" h="844" extrusionOk="0">
                  <a:moveTo>
                    <a:pt x="479" y="0"/>
                  </a:moveTo>
                  <a:cubicBezTo>
                    <a:pt x="428" y="0"/>
                    <a:pt x="378" y="33"/>
                    <a:pt x="346" y="82"/>
                  </a:cubicBezTo>
                  <a:lnTo>
                    <a:pt x="48" y="606"/>
                  </a:lnTo>
                  <a:cubicBezTo>
                    <a:pt x="0" y="677"/>
                    <a:pt x="36" y="784"/>
                    <a:pt x="108" y="820"/>
                  </a:cubicBezTo>
                  <a:cubicBezTo>
                    <a:pt x="131" y="844"/>
                    <a:pt x="167" y="844"/>
                    <a:pt x="179" y="844"/>
                  </a:cubicBezTo>
                  <a:cubicBezTo>
                    <a:pt x="239" y="844"/>
                    <a:pt x="286" y="808"/>
                    <a:pt x="310" y="760"/>
                  </a:cubicBezTo>
                  <a:lnTo>
                    <a:pt x="608" y="248"/>
                  </a:lnTo>
                  <a:cubicBezTo>
                    <a:pt x="655" y="165"/>
                    <a:pt x="631" y="70"/>
                    <a:pt x="548" y="22"/>
                  </a:cubicBezTo>
                  <a:cubicBezTo>
                    <a:pt x="526" y="7"/>
                    <a:pt x="502" y="0"/>
                    <a:pt x="4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3844;p88">
            <a:extLst>
              <a:ext uri="{FF2B5EF4-FFF2-40B4-BE49-F238E27FC236}">
                <a16:creationId xmlns:a16="http://schemas.microsoft.com/office/drawing/2014/main" id="{178C027B-346E-A2B0-C8BB-C9321FFDE2E4}"/>
              </a:ext>
            </a:extLst>
          </p:cNvPr>
          <p:cNvGrpSpPr/>
          <p:nvPr/>
        </p:nvGrpSpPr>
        <p:grpSpPr>
          <a:xfrm>
            <a:off x="10516020" y="1462027"/>
            <a:ext cx="567811" cy="566624"/>
            <a:chOff x="3541011" y="1508594"/>
            <a:chExt cx="350166" cy="349434"/>
          </a:xfrm>
          <a:solidFill>
            <a:srgbClr val="8E1438"/>
          </a:solidFill>
        </p:grpSpPr>
        <p:sp>
          <p:nvSpPr>
            <p:cNvPr id="1090" name="Google Shape;13845;p88">
              <a:extLst>
                <a:ext uri="{FF2B5EF4-FFF2-40B4-BE49-F238E27FC236}">
                  <a16:creationId xmlns:a16="http://schemas.microsoft.com/office/drawing/2014/main" id="{96906ABB-8CB5-76B4-B25F-F5D57FBF142C}"/>
                </a:ext>
              </a:extLst>
            </p:cNvPr>
            <p:cNvSpPr/>
            <p:nvPr/>
          </p:nvSpPr>
          <p:spPr>
            <a:xfrm>
              <a:off x="3600879" y="1568270"/>
              <a:ext cx="230049" cy="289758"/>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3846;p88">
              <a:extLst>
                <a:ext uri="{FF2B5EF4-FFF2-40B4-BE49-F238E27FC236}">
                  <a16:creationId xmlns:a16="http://schemas.microsoft.com/office/drawing/2014/main" id="{17012EB7-7C1A-9BC4-8BF0-7AD26516442D}"/>
                </a:ext>
              </a:extLst>
            </p:cNvPr>
            <p:cNvSpPr/>
            <p:nvPr/>
          </p:nvSpPr>
          <p:spPr>
            <a:xfrm>
              <a:off x="3541011" y="1677980"/>
              <a:ext cx="48919" cy="10630"/>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3847;p88">
              <a:extLst>
                <a:ext uri="{FF2B5EF4-FFF2-40B4-BE49-F238E27FC236}">
                  <a16:creationId xmlns:a16="http://schemas.microsoft.com/office/drawing/2014/main" id="{1143901F-677A-BACF-48F1-86A182823C88}"/>
                </a:ext>
              </a:extLst>
            </p:cNvPr>
            <p:cNvSpPr/>
            <p:nvPr/>
          </p:nvSpPr>
          <p:spPr>
            <a:xfrm>
              <a:off x="3842259" y="1677980"/>
              <a:ext cx="48919" cy="10630"/>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3848;p88">
              <a:extLst>
                <a:ext uri="{FF2B5EF4-FFF2-40B4-BE49-F238E27FC236}">
                  <a16:creationId xmlns:a16="http://schemas.microsoft.com/office/drawing/2014/main" id="{80CFE6E5-B016-311A-90A5-D63B71F6D66F}"/>
                </a:ext>
              </a:extLst>
            </p:cNvPr>
            <p:cNvSpPr/>
            <p:nvPr/>
          </p:nvSpPr>
          <p:spPr>
            <a:xfrm>
              <a:off x="3711161" y="1508594"/>
              <a:ext cx="10248" cy="48537"/>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3849;p88">
              <a:extLst>
                <a:ext uri="{FF2B5EF4-FFF2-40B4-BE49-F238E27FC236}">
                  <a16:creationId xmlns:a16="http://schemas.microsoft.com/office/drawing/2014/main" id="{899D3D6D-BCDE-D8F6-74C8-9297980AF2B4}"/>
                </a:ext>
              </a:extLst>
            </p:cNvPr>
            <p:cNvSpPr/>
            <p:nvPr/>
          </p:nvSpPr>
          <p:spPr>
            <a:xfrm>
              <a:off x="3633470" y="1792018"/>
              <a:ext cx="22757" cy="29249"/>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3850;p88">
              <a:extLst>
                <a:ext uri="{FF2B5EF4-FFF2-40B4-BE49-F238E27FC236}">
                  <a16:creationId xmlns:a16="http://schemas.microsoft.com/office/drawing/2014/main" id="{37AA390C-FE6B-3848-2D5D-86C24BA440EF}"/>
                </a:ext>
              </a:extLst>
            </p:cNvPr>
            <p:cNvSpPr/>
            <p:nvPr/>
          </p:nvSpPr>
          <p:spPr>
            <a:xfrm>
              <a:off x="3775962" y="1545195"/>
              <a:ext cx="22757" cy="28995"/>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3851;p88">
              <a:extLst>
                <a:ext uri="{FF2B5EF4-FFF2-40B4-BE49-F238E27FC236}">
                  <a16:creationId xmlns:a16="http://schemas.microsoft.com/office/drawing/2014/main" id="{1FD58338-D813-DDC0-C491-7D8ECC42F276}"/>
                </a:ext>
              </a:extLst>
            </p:cNvPr>
            <p:cNvSpPr/>
            <p:nvPr/>
          </p:nvSpPr>
          <p:spPr>
            <a:xfrm>
              <a:off x="3577390" y="1601498"/>
              <a:ext cx="31095" cy="21197"/>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3852;p88">
              <a:extLst>
                <a:ext uri="{FF2B5EF4-FFF2-40B4-BE49-F238E27FC236}">
                  <a16:creationId xmlns:a16="http://schemas.microsoft.com/office/drawing/2014/main" id="{C101801D-982E-172D-0FA0-17B22D82BC69}"/>
                </a:ext>
              </a:extLst>
            </p:cNvPr>
            <p:cNvSpPr/>
            <p:nvPr/>
          </p:nvSpPr>
          <p:spPr>
            <a:xfrm>
              <a:off x="3823703" y="1743608"/>
              <a:ext cx="31095" cy="21197"/>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3853;p88">
              <a:extLst>
                <a:ext uri="{FF2B5EF4-FFF2-40B4-BE49-F238E27FC236}">
                  <a16:creationId xmlns:a16="http://schemas.microsoft.com/office/drawing/2014/main" id="{B05F2577-7D55-C5FB-2C10-1F85719008BF}"/>
                </a:ext>
              </a:extLst>
            </p:cNvPr>
            <p:cNvSpPr/>
            <p:nvPr/>
          </p:nvSpPr>
          <p:spPr>
            <a:xfrm>
              <a:off x="3775962" y="1792018"/>
              <a:ext cx="22757" cy="29249"/>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3854;p88">
              <a:extLst>
                <a:ext uri="{FF2B5EF4-FFF2-40B4-BE49-F238E27FC236}">
                  <a16:creationId xmlns:a16="http://schemas.microsoft.com/office/drawing/2014/main" id="{F253AF4E-55A9-3F45-D2C5-F9BE721DBD20}"/>
                </a:ext>
              </a:extLst>
            </p:cNvPr>
            <p:cNvSpPr/>
            <p:nvPr/>
          </p:nvSpPr>
          <p:spPr>
            <a:xfrm>
              <a:off x="3633470" y="1545195"/>
              <a:ext cx="22757" cy="28995"/>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3855;p88">
              <a:extLst>
                <a:ext uri="{FF2B5EF4-FFF2-40B4-BE49-F238E27FC236}">
                  <a16:creationId xmlns:a16="http://schemas.microsoft.com/office/drawing/2014/main" id="{6F835E2A-B184-2A0C-1DC6-4693ADD978C7}"/>
                </a:ext>
              </a:extLst>
            </p:cNvPr>
            <p:cNvSpPr/>
            <p:nvPr/>
          </p:nvSpPr>
          <p:spPr>
            <a:xfrm>
              <a:off x="3823703" y="1601498"/>
              <a:ext cx="31095" cy="21197"/>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3856;p88">
              <a:extLst>
                <a:ext uri="{FF2B5EF4-FFF2-40B4-BE49-F238E27FC236}">
                  <a16:creationId xmlns:a16="http://schemas.microsoft.com/office/drawing/2014/main" id="{FEFC92CF-8773-7CB1-9428-6861BE075F2E}"/>
                </a:ext>
              </a:extLst>
            </p:cNvPr>
            <p:cNvSpPr/>
            <p:nvPr/>
          </p:nvSpPr>
          <p:spPr>
            <a:xfrm>
              <a:off x="3577390" y="1743608"/>
              <a:ext cx="31095" cy="21197"/>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3857;p88">
              <a:extLst>
                <a:ext uri="{FF2B5EF4-FFF2-40B4-BE49-F238E27FC236}">
                  <a16:creationId xmlns:a16="http://schemas.microsoft.com/office/drawing/2014/main" id="{54519D49-9592-7143-1341-66832E5D9EE6}"/>
                </a:ext>
              </a:extLst>
            </p:cNvPr>
            <p:cNvSpPr/>
            <p:nvPr/>
          </p:nvSpPr>
          <p:spPr>
            <a:xfrm>
              <a:off x="3732358" y="1593032"/>
              <a:ext cx="71294" cy="62255"/>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3858;p88">
            <a:extLst>
              <a:ext uri="{FF2B5EF4-FFF2-40B4-BE49-F238E27FC236}">
                <a16:creationId xmlns:a16="http://schemas.microsoft.com/office/drawing/2014/main" id="{2E8D72E4-17DE-05C8-1DD8-476CCADB2B97}"/>
              </a:ext>
            </a:extLst>
          </p:cNvPr>
          <p:cNvGrpSpPr/>
          <p:nvPr/>
        </p:nvGrpSpPr>
        <p:grpSpPr>
          <a:xfrm>
            <a:off x="10573772" y="2219657"/>
            <a:ext cx="460926" cy="570288"/>
            <a:chOff x="3576626" y="1975821"/>
            <a:chExt cx="284251" cy="351694"/>
          </a:xfrm>
          <a:solidFill>
            <a:srgbClr val="8E1438"/>
          </a:solidFill>
        </p:grpSpPr>
        <p:sp>
          <p:nvSpPr>
            <p:cNvPr id="1104" name="Google Shape;13859;p88">
              <a:extLst>
                <a:ext uri="{FF2B5EF4-FFF2-40B4-BE49-F238E27FC236}">
                  <a16:creationId xmlns:a16="http://schemas.microsoft.com/office/drawing/2014/main" id="{1B64E8F2-CE88-DDFC-0053-F8928C8E17D3}"/>
                </a:ext>
              </a:extLst>
            </p:cNvPr>
            <p:cNvSpPr/>
            <p:nvPr/>
          </p:nvSpPr>
          <p:spPr>
            <a:xfrm>
              <a:off x="3576626" y="2145971"/>
              <a:ext cx="284251" cy="181544"/>
            </a:xfrm>
            <a:custGeom>
              <a:avLst/>
              <a:gdLst/>
              <a:ahLst/>
              <a:cxnLst/>
              <a:rect l="l" t="t" r="r" b="b"/>
              <a:pathLst>
                <a:path w="8931" h="5704" extrusionOk="0">
                  <a:moveTo>
                    <a:pt x="3001" y="346"/>
                  </a:moveTo>
                  <a:cubicBezTo>
                    <a:pt x="3096" y="346"/>
                    <a:pt x="3179" y="370"/>
                    <a:pt x="3263" y="453"/>
                  </a:cubicBezTo>
                  <a:cubicBezTo>
                    <a:pt x="3334" y="525"/>
                    <a:pt x="3358" y="608"/>
                    <a:pt x="3358" y="703"/>
                  </a:cubicBezTo>
                  <a:lnTo>
                    <a:pt x="3358" y="1132"/>
                  </a:lnTo>
                  <a:cubicBezTo>
                    <a:pt x="3358" y="1311"/>
                    <a:pt x="3263" y="1477"/>
                    <a:pt x="3096" y="1584"/>
                  </a:cubicBezTo>
                  <a:cubicBezTo>
                    <a:pt x="3048" y="1608"/>
                    <a:pt x="3025" y="1656"/>
                    <a:pt x="3025" y="1715"/>
                  </a:cubicBezTo>
                  <a:lnTo>
                    <a:pt x="3025" y="1894"/>
                  </a:lnTo>
                  <a:lnTo>
                    <a:pt x="2644" y="1894"/>
                  </a:lnTo>
                  <a:lnTo>
                    <a:pt x="2644" y="1715"/>
                  </a:lnTo>
                  <a:cubicBezTo>
                    <a:pt x="2644" y="1656"/>
                    <a:pt x="2620" y="1608"/>
                    <a:pt x="2572" y="1584"/>
                  </a:cubicBezTo>
                  <a:cubicBezTo>
                    <a:pt x="2405" y="1489"/>
                    <a:pt x="2310" y="1311"/>
                    <a:pt x="2310" y="1132"/>
                  </a:cubicBezTo>
                  <a:lnTo>
                    <a:pt x="2310" y="703"/>
                  </a:lnTo>
                  <a:cubicBezTo>
                    <a:pt x="2310" y="513"/>
                    <a:pt x="2465" y="346"/>
                    <a:pt x="2667" y="346"/>
                  </a:cubicBezTo>
                  <a:close/>
                  <a:moveTo>
                    <a:pt x="6096" y="346"/>
                  </a:moveTo>
                  <a:cubicBezTo>
                    <a:pt x="6192" y="346"/>
                    <a:pt x="6275" y="370"/>
                    <a:pt x="6358" y="453"/>
                  </a:cubicBezTo>
                  <a:cubicBezTo>
                    <a:pt x="6430" y="525"/>
                    <a:pt x="6454" y="608"/>
                    <a:pt x="6454" y="703"/>
                  </a:cubicBezTo>
                  <a:lnTo>
                    <a:pt x="6454" y="1132"/>
                  </a:lnTo>
                  <a:cubicBezTo>
                    <a:pt x="6454" y="1311"/>
                    <a:pt x="6370" y="1477"/>
                    <a:pt x="6192" y="1584"/>
                  </a:cubicBezTo>
                  <a:cubicBezTo>
                    <a:pt x="6144" y="1608"/>
                    <a:pt x="6120" y="1656"/>
                    <a:pt x="6120" y="1715"/>
                  </a:cubicBezTo>
                  <a:lnTo>
                    <a:pt x="6120" y="1894"/>
                  </a:lnTo>
                  <a:lnTo>
                    <a:pt x="5739" y="1894"/>
                  </a:lnTo>
                  <a:lnTo>
                    <a:pt x="5739" y="1715"/>
                  </a:lnTo>
                  <a:cubicBezTo>
                    <a:pt x="5739" y="1656"/>
                    <a:pt x="5715" y="1608"/>
                    <a:pt x="5668" y="1584"/>
                  </a:cubicBezTo>
                  <a:cubicBezTo>
                    <a:pt x="5501" y="1489"/>
                    <a:pt x="5406" y="1311"/>
                    <a:pt x="5406" y="1132"/>
                  </a:cubicBezTo>
                  <a:lnTo>
                    <a:pt x="5406" y="703"/>
                  </a:lnTo>
                  <a:cubicBezTo>
                    <a:pt x="5406" y="513"/>
                    <a:pt x="5561" y="346"/>
                    <a:pt x="5763" y="346"/>
                  </a:cubicBezTo>
                  <a:close/>
                  <a:moveTo>
                    <a:pt x="1453" y="2061"/>
                  </a:moveTo>
                  <a:cubicBezTo>
                    <a:pt x="1548" y="2061"/>
                    <a:pt x="1632" y="2084"/>
                    <a:pt x="1715" y="2156"/>
                  </a:cubicBezTo>
                  <a:cubicBezTo>
                    <a:pt x="1786" y="2239"/>
                    <a:pt x="1810" y="2323"/>
                    <a:pt x="1810" y="2418"/>
                  </a:cubicBezTo>
                  <a:lnTo>
                    <a:pt x="1810" y="2846"/>
                  </a:lnTo>
                  <a:cubicBezTo>
                    <a:pt x="1810" y="3037"/>
                    <a:pt x="1715" y="3204"/>
                    <a:pt x="1548" y="3287"/>
                  </a:cubicBezTo>
                  <a:cubicBezTo>
                    <a:pt x="1501" y="3323"/>
                    <a:pt x="1477" y="3370"/>
                    <a:pt x="1477" y="3430"/>
                  </a:cubicBezTo>
                  <a:lnTo>
                    <a:pt x="1477" y="3608"/>
                  </a:lnTo>
                  <a:lnTo>
                    <a:pt x="1096" y="3608"/>
                  </a:lnTo>
                  <a:lnTo>
                    <a:pt x="1096" y="3430"/>
                  </a:lnTo>
                  <a:cubicBezTo>
                    <a:pt x="1096" y="3370"/>
                    <a:pt x="1072" y="3323"/>
                    <a:pt x="1024" y="3287"/>
                  </a:cubicBezTo>
                  <a:cubicBezTo>
                    <a:pt x="858" y="3204"/>
                    <a:pt x="762" y="3025"/>
                    <a:pt x="762" y="2846"/>
                  </a:cubicBezTo>
                  <a:lnTo>
                    <a:pt x="762" y="2418"/>
                  </a:lnTo>
                  <a:cubicBezTo>
                    <a:pt x="762" y="2215"/>
                    <a:pt x="917" y="2061"/>
                    <a:pt x="1120" y="2061"/>
                  </a:cubicBezTo>
                  <a:close/>
                  <a:moveTo>
                    <a:pt x="4549" y="2061"/>
                  </a:moveTo>
                  <a:cubicBezTo>
                    <a:pt x="4644" y="2061"/>
                    <a:pt x="4727" y="2084"/>
                    <a:pt x="4810" y="2156"/>
                  </a:cubicBezTo>
                  <a:cubicBezTo>
                    <a:pt x="4882" y="2239"/>
                    <a:pt x="4906" y="2323"/>
                    <a:pt x="4906" y="2418"/>
                  </a:cubicBezTo>
                  <a:lnTo>
                    <a:pt x="4906" y="2846"/>
                  </a:lnTo>
                  <a:cubicBezTo>
                    <a:pt x="4906" y="3025"/>
                    <a:pt x="4810" y="3204"/>
                    <a:pt x="4644" y="3287"/>
                  </a:cubicBezTo>
                  <a:cubicBezTo>
                    <a:pt x="4596" y="3323"/>
                    <a:pt x="4572" y="3370"/>
                    <a:pt x="4572" y="3430"/>
                  </a:cubicBezTo>
                  <a:lnTo>
                    <a:pt x="4572" y="3608"/>
                  </a:lnTo>
                  <a:lnTo>
                    <a:pt x="4191" y="3608"/>
                  </a:lnTo>
                  <a:lnTo>
                    <a:pt x="4191" y="3430"/>
                  </a:lnTo>
                  <a:cubicBezTo>
                    <a:pt x="4191" y="3370"/>
                    <a:pt x="4168" y="3323"/>
                    <a:pt x="4120" y="3287"/>
                  </a:cubicBezTo>
                  <a:cubicBezTo>
                    <a:pt x="3953" y="3204"/>
                    <a:pt x="3858" y="3025"/>
                    <a:pt x="3858" y="2846"/>
                  </a:cubicBezTo>
                  <a:lnTo>
                    <a:pt x="3858" y="2418"/>
                  </a:lnTo>
                  <a:cubicBezTo>
                    <a:pt x="3858" y="2215"/>
                    <a:pt x="4013" y="2061"/>
                    <a:pt x="4215" y="2061"/>
                  </a:cubicBezTo>
                  <a:close/>
                  <a:moveTo>
                    <a:pt x="7668" y="2061"/>
                  </a:moveTo>
                  <a:cubicBezTo>
                    <a:pt x="7751" y="2061"/>
                    <a:pt x="7847" y="2084"/>
                    <a:pt x="7918" y="2156"/>
                  </a:cubicBezTo>
                  <a:cubicBezTo>
                    <a:pt x="7989" y="2239"/>
                    <a:pt x="8025" y="2323"/>
                    <a:pt x="8025" y="2418"/>
                  </a:cubicBezTo>
                  <a:lnTo>
                    <a:pt x="8025" y="2846"/>
                  </a:lnTo>
                  <a:cubicBezTo>
                    <a:pt x="8001" y="3025"/>
                    <a:pt x="7918" y="3204"/>
                    <a:pt x="7751" y="3287"/>
                  </a:cubicBezTo>
                  <a:cubicBezTo>
                    <a:pt x="7704" y="3323"/>
                    <a:pt x="7680" y="3370"/>
                    <a:pt x="7680" y="3430"/>
                  </a:cubicBezTo>
                  <a:lnTo>
                    <a:pt x="7680" y="3608"/>
                  </a:lnTo>
                  <a:lnTo>
                    <a:pt x="7311" y="3608"/>
                  </a:lnTo>
                  <a:lnTo>
                    <a:pt x="7311" y="3430"/>
                  </a:lnTo>
                  <a:cubicBezTo>
                    <a:pt x="7311" y="3370"/>
                    <a:pt x="7275" y="3323"/>
                    <a:pt x="7227" y="3287"/>
                  </a:cubicBezTo>
                  <a:cubicBezTo>
                    <a:pt x="7073" y="3204"/>
                    <a:pt x="6966" y="3025"/>
                    <a:pt x="6966" y="2846"/>
                  </a:cubicBezTo>
                  <a:lnTo>
                    <a:pt x="6966" y="2418"/>
                  </a:lnTo>
                  <a:cubicBezTo>
                    <a:pt x="6966" y="2215"/>
                    <a:pt x="7132" y="2061"/>
                    <a:pt x="7323" y="2061"/>
                  </a:cubicBezTo>
                  <a:close/>
                  <a:moveTo>
                    <a:pt x="5787" y="1"/>
                  </a:moveTo>
                  <a:cubicBezTo>
                    <a:pt x="5418" y="1"/>
                    <a:pt x="5120" y="310"/>
                    <a:pt x="5120" y="691"/>
                  </a:cubicBezTo>
                  <a:lnTo>
                    <a:pt x="5120" y="1120"/>
                  </a:lnTo>
                  <a:cubicBezTo>
                    <a:pt x="5120" y="1382"/>
                    <a:pt x="5251" y="1644"/>
                    <a:pt x="5465" y="1799"/>
                  </a:cubicBezTo>
                  <a:lnTo>
                    <a:pt x="5465" y="1953"/>
                  </a:lnTo>
                  <a:lnTo>
                    <a:pt x="5180" y="2073"/>
                  </a:lnTo>
                  <a:cubicBezTo>
                    <a:pt x="5144" y="2025"/>
                    <a:pt x="5120" y="1977"/>
                    <a:pt x="5072" y="1942"/>
                  </a:cubicBezTo>
                  <a:cubicBezTo>
                    <a:pt x="4941" y="1799"/>
                    <a:pt x="4775" y="1739"/>
                    <a:pt x="4596" y="1739"/>
                  </a:cubicBezTo>
                  <a:lnTo>
                    <a:pt x="4251" y="1739"/>
                  </a:lnTo>
                  <a:cubicBezTo>
                    <a:pt x="4001" y="1739"/>
                    <a:pt x="3798" y="1882"/>
                    <a:pt x="3679" y="2073"/>
                  </a:cubicBezTo>
                  <a:lnTo>
                    <a:pt x="3394" y="1953"/>
                  </a:lnTo>
                  <a:lnTo>
                    <a:pt x="3394" y="1799"/>
                  </a:lnTo>
                  <a:cubicBezTo>
                    <a:pt x="3596" y="1644"/>
                    <a:pt x="3739" y="1382"/>
                    <a:pt x="3739" y="1120"/>
                  </a:cubicBezTo>
                  <a:lnTo>
                    <a:pt x="3739" y="691"/>
                  </a:lnTo>
                  <a:cubicBezTo>
                    <a:pt x="3739" y="513"/>
                    <a:pt x="3656" y="334"/>
                    <a:pt x="3537" y="215"/>
                  </a:cubicBezTo>
                  <a:cubicBezTo>
                    <a:pt x="3406" y="72"/>
                    <a:pt x="3239" y="13"/>
                    <a:pt x="3060" y="13"/>
                  </a:cubicBezTo>
                  <a:lnTo>
                    <a:pt x="2727" y="13"/>
                  </a:lnTo>
                  <a:cubicBezTo>
                    <a:pt x="2346" y="13"/>
                    <a:pt x="2048" y="334"/>
                    <a:pt x="2048" y="703"/>
                  </a:cubicBezTo>
                  <a:lnTo>
                    <a:pt x="2048" y="1132"/>
                  </a:lnTo>
                  <a:cubicBezTo>
                    <a:pt x="2048" y="1406"/>
                    <a:pt x="2191" y="1656"/>
                    <a:pt x="2394" y="1822"/>
                  </a:cubicBezTo>
                  <a:lnTo>
                    <a:pt x="2394" y="1965"/>
                  </a:lnTo>
                  <a:lnTo>
                    <a:pt x="2108" y="2084"/>
                  </a:lnTo>
                  <a:cubicBezTo>
                    <a:pt x="2084" y="2037"/>
                    <a:pt x="2048" y="2001"/>
                    <a:pt x="2013" y="1953"/>
                  </a:cubicBezTo>
                  <a:cubicBezTo>
                    <a:pt x="1870" y="1822"/>
                    <a:pt x="1715" y="1763"/>
                    <a:pt x="1536" y="1763"/>
                  </a:cubicBezTo>
                  <a:lnTo>
                    <a:pt x="1191" y="1763"/>
                  </a:lnTo>
                  <a:cubicBezTo>
                    <a:pt x="822" y="1763"/>
                    <a:pt x="524" y="2073"/>
                    <a:pt x="524" y="2442"/>
                  </a:cubicBezTo>
                  <a:lnTo>
                    <a:pt x="524" y="2870"/>
                  </a:lnTo>
                  <a:cubicBezTo>
                    <a:pt x="524" y="3144"/>
                    <a:pt x="655" y="3394"/>
                    <a:pt x="858" y="3561"/>
                  </a:cubicBezTo>
                  <a:lnTo>
                    <a:pt x="858" y="3704"/>
                  </a:lnTo>
                  <a:lnTo>
                    <a:pt x="429" y="3882"/>
                  </a:lnTo>
                  <a:cubicBezTo>
                    <a:pt x="179" y="3989"/>
                    <a:pt x="0" y="4239"/>
                    <a:pt x="0" y="4513"/>
                  </a:cubicBezTo>
                  <a:lnTo>
                    <a:pt x="0" y="5537"/>
                  </a:lnTo>
                  <a:cubicBezTo>
                    <a:pt x="0" y="5632"/>
                    <a:pt x="72" y="5704"/>
                    <a:pt x="167" y="5704"/>
                  </a:cubicBezTo>
                  <a:cubicBezTo>
                    <a:pt x="250" y="5704"/>
                    <a:pt x="322" y="5632"/>
                    <a:pt x="322" y="5537"/>
                  </a:cubicBezTo>
                  <a:lnTo>
                    <a:pt x="322" y="4513"/>
                  </a:lnTo>
                  <a:cubicBezTo>
                    <a:pt x="322" y="4358"/>
                    <a:pt x="417" y="4228"/>
                    <a:pt x="548" y="4180"/>
                  </a:cubicBezTo>
                  <a:lnTo>
                    <a:pt x="1060" y="3977"/>
                  </a:lnTo>
                  <a:lnTo>
                    <a:pt x="1679" y="3977"/>
                  </a:lnTo>
                  <a:lnTo>
                    <a:pt x="2191" y="4180"/>
                  </a:lnTo>
                  <a:cubicBezTo>
                    <a:pt x="2322" y="4239"/>
                    <a:pt x="2405" y="4358"/>
                    <a:pt x="2405" y="4513"/>
                  </a:cubicBezTo>
                  <a:lnTo>
                    <a:pt x="2405" y="5537"/>
                  </a:lnTo>
                  <a:cubicBezTo>
                    <a:pt x="2405" y="5632"/>
                    <a:pt x="2489" y="5704"/>
                    <a:pt x="2572" y="5704"/>
                  </a:cubicBezTo>
                  <a:cubicBezTo>
                    <a:pt x="2667" y="5704"/>
                    <a:pt x="2739" y="5632"/>
                    <a:pt x="2739" y="5537"/>
                  </a:cubicBezTo>
                  <a:lnTo>
                    <a:pt x="2739" y="4513"/>
                  </a:lnTo>
                  <a:cubicBezTo>
                    <a:pt x="2739" y="4228"/>
                    <a:pt x="2572" y="3989"/>
                    <a:pt x="2310" y="3882"/>
                  </a:cubicBezTo>
                  <a:lnTo>
                    <a:pt x="1870" y="3704"/>
                  </a:lnTo>
                  <a:lnTo>
                    <a:pt x="1870" y="3561"/>
                  </a:lnTo>
                  <a:cubicBezTo>
                    <a:pt x="2084" y="3394"/>
                    <a:pt x="2215" y="3144"/>
                    <a:pt x="2215" y="2870"/>
                  </a:cubicBezTo>
                  <a:lnTo>
                    <a:pt x="2215" y="2442"/>
                  </a:lnTo>
                  <a:lnTo>
                    <a:pt x="2215" y="2418"/>
                  </a:lnTo>
                  <a:lnTo>
                    <a:pt x="2608" y="2263"/>
                  </a:lnTo>
                  <a:lnTo>
                    <a:pt x="3227" y="2263"/>
                  </a:lnTo>
                  <a:lnTo>
                    <a:pt x="3620" y="2418"/>
                  </a:lnTo>
                  <a:lnTo>
                    <a:pt x="3620" y="2442"/>
                  </a:lnTo>
                  <a:lnTo>
                    <a:pt x="3620" y="2870"/>
                  </a:lnTo>
                  <a:cubicBezTo>
                    <a:pt x="3620" y="3144"/>
                    <a:pt x="3751" y="3394"/>
                    <a:pt x="3953" y="3561"/>
                  </a:cubicBezTo>
                  <a:lnTo>
                    <a:pt x="3953" y="3704"/>
                  </a:lnTo>
                  <a:lnTo>
                    <a:pt x="3525" y="3882"/>
                  </a:lnTo>
                  <a:cubicBezTo>
                    <a:pt x="3275" y="3989"/>
                    <a:pt x="3096" y="4239"/>
                    <a:pt x="3096" y="4513"/>
                  </a:cubicBezTo>
                  <a:lnTo>
                    <a:pt x="3096" y="5537"/>
                  </a:lnTo>
                  <a:cubicBezTo>
                    <a:pt x="3096" y="5632"/>
                    <a:pt x="3167" y="5704"/>
                    <a:pt x="3263" y="5704"/>
                  </a:cubicBezTo>
                  <a:cubicBezTo>
                    <a:pt x="3346" y="5704"/>
                    <a:pt x="3417" y="5632"/>
                    <a:pt x="3417" y="5537"/>
                  </a:cubicBezTo>
                  <a:lnTo>
                    <a:pt x="3417" y="4513"/>
                  </a:lnTo>
                  <a:cubicBezTo>
                    <a:pt x="3417" y="4358"/>
                    <a:pt x="3513" y="4228"/>
                    <a:pt x="3644" y="4180"/>
                  </a:cubicBezTo>
                  <a:lnTo>
                    <a:pt x="4156" y="3977"/>
                  </a:lnTo>
                  <a:lnTo>
                    <a:pt x="4775" y="3977"/>
                  </a:lnTo>
                  <a:lnTo>
                    <a:pt x="5287" y="4180"/>
                  </a:lnTo>
                  <a:cubicBezTo>
                    <a:pt x="5418" y="4239"/>
                    <a:pt x="5501" y="4358"/>
                    <a:pt x="5501" y="4513"/>
                  </a:cubicBezTo>
                  <a:lnTo>
                    <a:pt x="5501" y="5537"/>
                  </a:lnTo>
                  <a:cubicBezTo>
                    <a:pt x="5501" y="5632"/>
                    <a:pt x="5584" y="5704"/>
                    <a:pt x="5668" y="5704"/>
                  </a:cubicBezTo>
                  <a:cubicBezTo>
                    <a:pt x="5763" y="5704"/>
                    <a:pt x="5834" y="5632"/>
                    <a:pt x="5834" y="5537"/>
                  </a:cubicBezTo>
                  <a:lnTo>
                    <a:pt x="5834" y="4513"/>
                  </a:lnTo>
                  <a:cubicBezTo>
                    <a:pt x="5834" y="4228"/>
                    <a:pt x="5668" y="3989"/>
                    <a:pt x="5406" y="3882"/>
                  </a:cubicBezTo>
                  <a:lnTo>
                    <a:pt x="4965" y="3704"/>
                  </a:lnTo>
                  <a:lnTo>
                    <a:pt x="4965" y="3561"/>
                  </a:lnTo>
                  <a:cubicBezTo>
                    <a:pt x="5180" y="3394"/>
                    <a:pt x="5311" y="3144"/>
                    <a:pt x="5311" y="2870"/>
                  </a:cubicBezTo>
                  <a:lnTo>
                    <a:pt x="5311" y="2442"/>
                  </a:lnTo>
                  <a:lnTo>
                    <a:pt x="5311" y="2418"/>
                  </a:lnTo>
                  <a:lnTo>
                    <a:pt x="5703" y="2263"/>
                  </a:lnTo>
                  <a:lnTo>
                    <a:pt x="6323" y="2263"/>
                  </a:lnTo>
                  <a:lnTo>
                    <a:pt x="6715" y="2418"/>
                  </a:lnTo>
                  <a:lnTo>
                    <a:pt x="6715" y="2442"/>
                  </a:lnTo>
                  <a:lnTo>
                    <a:pt x="6715" y="2870"/>
                  </a:lnTo>
                  <a:cubicBezTo>
                    <a:pt x="6715" y="3144"/>
                    <a:pt x="6846" y="3394"/>
                    <a:pt x="7049" y="3561"/>
                  </a:cubicBezTo>
                  <a:lnTo>
                    <a:pt x="7049" y="3704"/>
                  </a:lnTo>
                  <a:lnTo>
                    <a:pt x="6620" y="3882"/>
                  </a:lnTo>
                  <a:cubicBezTo>
                    <a:pt x="6370" y="3989"/>
                    <a:pt x="6192" y="4239"/>
                    <a:pt x="6192" y="4513"/>
                  </a:cubicBezTo>
                  <a:lnTo>
                    <a:pt x="6192" y="5537"/>
                  </a:lnTo>
                  <a:cubicBezTo>
                    <a:pt x="6192" y="5632"/>
                    <a:pt x="6263" y="5704"/>
                    <a:pt x="6358" y="5704"/>
                  </a:cubicBezTo>
                  <a:cubicBezTo>
                    <a:pt x="6442" y="5704"/>
                    <a:pt x="6513" y="5632"/>
                    <a:pt x="6513" y="5537"/>
                  </a:cubicBezTo>
                  <a:lnTo>
                    <a:pt x="6513" y="4513"/>
                  </a:lnTo>
                  <a:cubicBezTo>
                    <a:pt x="6513" y="4358"/>
                    <a:pt x="6608" y="4228"/>
                    <a:pt x="6739" y="4180"/>
                  </a:cubicBezTo>
                  <a:lnTo>
                    <a:pt x="7251" y="3977"/>
                  </a:lnTo>
                  <a:lnTo>
                    <a:pt x="7870" y="3977"/>
                  </a:lnTo>
                  <a:lnTo>
                    <a:pt x="8382" y="4180"/>
                  </a:lnTo>
                  <a:cubicBezTo>
                    <a:pt x="8513" y="4239"/>
                    <a:pt x="8597" y="4358"/>
                    <a:pt x="8597" y="4513"/>
                  </a:cubicBezTo>
                  <a:lnTo>
                    <a:pt x="8597" y="5537"/>
                  </a:lnTo>
                  <a:cubicBezTo>
                    <a:pt x="8597" y="5632"/>
                    <a:pt x="8680" y="5704"/>
                    <a:pt x="8763" y="5704"/>
                  </a:cubicBezTo>
                  <a:cubicBezTo>
                    <a:pt x="8859" y="5704"/>
                    <a:pt x="8930" y="5632"/>
                    <a:pt x="8930" y="5537"/>
                  </a:cubicBezTo>
                  <a:lnTo>
                    <a:pt x="8930" y="4513"/>
                  </a:lnTo>
                  <a:cubicBezTo>
                    <a:pt x="8859" y="4204"/>
                    <a:pt x="8680" y="3942"/>
                    <a:pt x="8418" y="3847"/>
                  </a:cubicBezTo>
                  <a:lnTo>
                    <a:pt x="7989" y="3668"/>
                  </a:lnTo>
                  <a:lnTo>
                    <a:pt x="7989" y="3513"/>
                  </a:lnTo>
                  <a:cubicBezTo>
                    <a:pt x="8204" y="3346"/>
                    <a:pt x="8335" y="3096"/>
                    <a:pt x="8335" y="2835"/>
                  </a:cubicBezTo>
                  <a:lnTo>
                    <a:pt x="8335" y="2394"/>
                  </a:lnTo>
                  <a:cubicBezTo>
                    <a:pt x="8335" y="2215"/>
                    <a:pt x="8263" y="2037"/>
                    <a:pt x="8144" y="1918"/>
                  </a:cubicBezTo>
                  <a:cubicBezTo>
                    <a:pt x="8001" y="1787"/>
                    <a:pt x="7847" y="1727"/>
                    <a:pt x="7668" y="1727"/>
                  </a:cubicBezTo>
                  <a:lnTo>
                    <a:pt x="7323" y="1727"/>
                  </a:lnTo>
                  <a:cubicBezTo>
                    <a:pt x="7073" y="1727"/>
                    <a:pt x="6858" y="1858"/>
                    <a:pt x="6739" y="2061"/>
                  </a:cubicBezTo>
                  <a:lnTo>
                    <a:pt x="6454" y="1942"/>
                  </a:lnTo>
                  <a:lnTo>
                    <a:pt x="6454" y="1787"/>
                  </a:lnTo>
                  <a:cubicBezTo>
                    <a:pt x="6668" y="1620"/>
                    <a:pt x="6799" y="1370"/>
                    <a:pt x="6799" y="1108"/>
                  </a:cubicBezTo>
                  <a:lnTo>
                    <a:pt x="6799" y="668"/>
                  </a:lnTo>
                  <a:cubicBezTo>
                    <a:pt x="6799" y="489"/>
                    <a:pt x="6727" y="310"/>
                    <a:pt x="6608" y="191"/>
                  </a:cubicBezTo>
                  <a:cubicBezTo>
                    <a:pt x="6477" y="60"/>
                    <a:pt x="6311" y="1"/>
                    <a:pt x="6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3860;p88">
              <a:extLst>
                <a:ext uri="{FF2B5EF4-FFF2-40B4-BE49-F238E27FC236}">
                  <a16:creationId xmlns:a16="http://schemas.microsoft.com/office/drawing/2014/main" id="{D17B0A5E-E5CA-0CDC-33C5-AF51E43B7817}"/>
                </a:ext>
              </a:extLst>
            </p:cNvPr>
            <p:cNvSpPr/>
            <p:nvPr/>
          </p:nvSpPr>
          <p:spPr>
            <a:xfrm>
              <a:off x="3656195" y="1975821"/>
              <a:ext cx="120149" cy="164134"/>
            </a:xfrm>
            <a:custGeom>
              <a:avLst/>
              <a:gdLst/>
              <a:ahLst/>
              <a:cxnLst/>
              <a:rect l="l" t="t" r="r" b="b"/>
              <a:pathLst>
                <a:path w="3775" h="5157" extrusionOk="0">
                  <a:moveTo>
                    <a:pt x="2049" y="334"/>
                  </a:moveTo>
                  <a:cubicBezTo>
                    <a:pt x="2239" y="334"/>
                    <a:pt x="2406" y="501"/>
                    <a:pt x="2406" y="691"/>
                  </a:cubicBezTo>
                  <a:lnTo>
                    <a:pt x="2406" y="1037"/>
                  </a:lnTo>
                  <a:cubicBezTo>
                    <a:pt x="2406" y="1334"/>
                    <a:pt x="2168" y="1549"/>
                    <a:pt x="1882" y="1549"/>
                  </a:cubicBezTo>
                  <a:cubicBezTo>
                    <a:pt x="1869" y="1550"/>
                    <a:pt x="1855" y="1550"/>
                    <a:pt x="1842" y="1550"/>
                  </a:cubicBezTo>
                  <a:cubicBezTo>
                    <a:pt x="1575" y="1550"/>
                    <a:pt x="1358" y="1321"/>
                    <a:pt x="1358" y="1037"/>
                  </a:cubicBezTo>
                  <a:lnTo>
                    <a:pt x="1358" y="691"/>
                  </a:lnTo>
                  <a:cubicBezTo>
                    <a:pt x="1358" y="501"/>
                    <a:pt x="1513" y="334"/>
                    <a:pt x="1715" y="334"/>
                  </a:cubicBezTo>
                  <a:close/>
                  <a:moveTo>
                    <a:pt x="2049" y="1870"/>
                  </a:moveTo>
                  <a:lnTo>
                    <a:pt x="2049" y="1965"/>
                  </a:lnTo>
                  <a:cubicBezTo>
                    <a:pt x="2072" y="2025"/>
                    <a:pt x="2084" y="2073"/>
                    <a:pt x="2108" y="2132"/>
                  </a:cubicBezTo>
                  <a:lnTo>
                    <a:pt x="1894" y="2358"/>
                  </a:lnTo>
                  <a:lnTo>
                    <a:pt x="1870" y="2358"/>
                  </a:lnTo>
                  <a:lnTo>
                    <a:pt x="1656" y="2132"/>
                  </a:lnTo>
                  <a:cubicBezTo>
                    <a:pt x="1679" y="2085"/>
                    <a:pt x="1691" y="2025"/>
                    <a:pt x="1691" y="1965"/>
                  </a:cubicBezTo>
                  <a:lnTo>
                    <a:pt x="1691" y="1870"/>
                  </a:lnTo>
                  <a:cubicBezTo>
                    <a:pt x="1751" y="1882"/>
                    <a:pt x="1810" y="1882"/>
                    <a:pt x="1870" y="1882"/>
                  </a:cubicBezTo>
                  <a:cubicBezTo>
                    <a:pt x="1929" y="1882"/>
                    <a:pt x="1989" y="1882"/>
                    <a:pt x="2049" y="1870"/>
                  </a:cubicBezTo>
                  <a:close/>
                  <a:moveTo>
                    <a:pt x="2382" y="2323"/>
                  </a:moveTo>
                  <a:lnTo>
                    <a:pt x="2668" y="2454"/>
                  </a:lnTo>
                  <a:cubicBezTo>
                    <a:pt x="2727" y="2489"/>
                    <a:pt x="2763" y="2549"/>
                    <a:pt x="2763" y="2620"/>
                  </a:cubicBezTo>
                  <a:lnTo>
                    <a:pt x="2763" y="2942"/>
                  </a:lnTo>
                  <a:lnTo>
                    <a:pt x="1025" y="2942"/>
                  </a:lnTo>
                  <a:lnTo>
                    <a:pt x="1025" y="2620"/>
                  </a:lnTo>
                  <a:lnTo>
                    <a:pt x="1013" y="2620"/>
                  </a:lnTo>
                  <a:cubicBezTo>
                    <a:pt x="1013" y="2549"/>
                    <a:pt x="1060" y="2489"/>
                    <a:pt x="1120" y="2454"/>
                  </a:cubicBezTo>
                  <a:lnTo>
                    <a:pt x="1394" y="2323"/>
                  </a:lnTo>
                  <a:lnTo>
                    <a:pt x="1656" y="2585"/>
                  </a:lnTo>
                  <a:cubicBezTo>
                    <a:pt x="1715" y="2632"/>
                    <a:pt x="1799" y="2680"/>
                    <a:pt x="1894" y="2680"/>
                  </a:cubicBezTo>
                  <a:cubicBezTo>
                    <a:pt x="1977" y="2680"/>
                    <a:pt x="2049" y="2656"/>
                    <a:pt x="2132" y="2585"/>
                  </a:cubicBezTo>
                  <a:lnTo>
                    <a:pt x="2382" y="2323"/>
                  </a:lnTo>
                  <a:close/>
                  <a:moveTo>
                    <a:pt x="3334" y="3263"/>
                  </a:moveTo>
                  <a:lnTo>
                    <a:pt x="3156" y="3632"/>
                  </a:lnTo>
                  <a:lnTo>
                    <a:pt x="596" y="3632"/>
                  </a:lnTo>
                  <a:lnTo>
                    <a:pt x="417" y="3263"/>
                  </a:lnTo>
                  <a:close/>
                  <a:moveTo>
                    <a:pt x="1715" y="1"/>
                  </a:moveTo>
                  <a:cubicBezTo>
                    <a:pt x="1334" y="1"/>
                    <a:pt x="1025" y="299"/>
                    <a:pt x="1025" y="691"/>
                  </a:cubicBezTo>
                  <a:lnTo>
                    <a:pt x="1025" y="1025"/>
                  </a:lnTo>
                  <a:cubicBezTo>
                    <a:pt x="1025" y="1311"/>
                    <a:pt x="1156" y="1549"/>
                    <a:pt x="1370" y="1715"/>
                  </a:cubicBezTo>
                  <a:lnTo>
                    <a:pt x="1370" y="1954"/>
                  </a:lnTo>
                  <a:lnTo>
                    <a:pt x="1370" y="1965"/>
                  </a:lnTo>
                  <a:lnTo>
                    <a:pt x="965" y="2180"/>
                  </a:lnTo>
                  <a:cubicBezTo>
                    <a:pt x="786" y="2263"/>
                    <a:pt x="679" y="2430"/>
                    <a:pt x="679" y="2620"/>
                  </a:cubicBezTo>
                  <a:lnTo>
                    <a:pt x="679" y="2942"/>
                  </a:lnTo>
                  <a:lnTo>
                    <a:pt x="155" y="2942"/>
                  </a:lnTo>
                  <a:cubicBezTo>
                    <a:pt x="96" y="2942"/>
                    <a:pt x="60" y="2966"/>
                    <a:pt x="24" y="3013"/>
                  </a:cubicBezTo>
                  <a:cubicBezTo>
                    <a:pt x="1" y="3061"/>
                    <a:pt x="1" y="3120"/>
                    <a:pt x="24" y="3180"/>
                  </a:cubicBezTo>
                  <a:lnTo>
                    <a:pt x="370" y="3859"/>
                  </a:lnTo>
                  <a:cubicBezTo>
                    <a:pt x="394" y="3918"/>
                    <a:pt x="453" y="3954"/>
                    <a:pt x="513" y="3954"/>
                  </a:cubicBezTo>
                  <a:lnTo>
                    <a:pt x="691" y="3954"/>
                  </a:lnTo>
                  <a:lnTo>
                    <a:pt x="691" y="4990"/>
                  </a:lnTo>
                  <a:cubicBezTo>
                    <a:pt x="691" y="5085"/>
                    <a:pt x="775" y="5156"/>
                    <a:pt x="858" y="5156"/>
                  </a:cubicBezTo>
                  <a:cubicBezTo>
                    <a:pt x="953" y="5156"/>
                    <a:pt x="1025" y="5085"/>
                    <a:pt x="1025" y="4990"/>
                  </a:cubicBezTo>
                  <a:lnTo>
                    <a:pt x="1025" y="3954"/>
                  </a:lnTo>
                  <a:lnTo>
                    <a:pt x="2763" y="3954"/>
                  </a:lnTo>
                  <a:lnTo>
                    <a:pt x="2763" y="4990"/>
                  </a:lnTo>
                  <a:cubicBezTo>
                    <a:pt x="2763" y="5085"/>
                    <a:pt x="2846" y="5156"/>
                    <a:pt x="2930" y="5156"/>
                  </a:cubicBezTo>
                  <a:cubicBezTo>
                    <a:pt x="3025" y="5156"/>
                    <a:pt x="3096" y="5085"/>
                    <a:pt x="3096" y="4990"/>
                  </a:cubicBezTo>
                  <a:lnTo>
                    <a:pt x="3096" y="3954"/>
                  </a:lnTo>
                  <a:lnTo>
                    <a:pt x="3275" y="3954"/>
                  </a:lnTo>
                  <a:cubicBezTo>
                    <a:pt x="3334" y="3954"/>
                    <a:pt x="3394" y="3918"/>
                    <a:pt x="3418" y="3859"/>
                  </a:cubicBezTo>
                  <a:lnTo>
                    <a:pt x="3763" y="3180"/>
                  </a:lnTo>
                  <a:cubicBezTo>
                    <a:pt x="3775" y="3132"/>
                    <a:pt x="3763" y="3073"/>
                    <a:pt x="3751" y="3013"/>
                  </a:cubicBezTo>
                  <a:cubicBezTo>
                    <a:pt x="3715" y="2966"/>
                    <a:pt x="3680" y="2942"/>
                    <a:pt x="3620" y="2942"/>
                  </a:cubicBezTo>
                  <a:lnTo>
                    <a:pt x="3084" y="2942"/>
                  </a:lnTo>
                  <a:lnTo>
                    <a:pt x="3084" y="2620"/>
                  </a:lnTo>
                  <a:cubicBezTo>
                    <a:pt x="3084" y="2430"/>
                    <a:pt x="2977" y="2251"/>
                    <a:pt x="2799" y="2180"/>
                  </a:cubicBezTo>
                  <a:lnTo>
                    <a:pt x="2394" y="1965"/>
                  </a:lnTo>
                  <a:lnTo>
                    <a:pt x="2394" y="1954"/>
                  </a:lnTo>
                  <a:lnTo>
                    <a:pt x="2394" y="1715"/>
                  </a:lnTo>
                  <a:cubicBezTo>
                    <a:pt x="2608" y="1561"/>
                    <a:pt x="2739" y="1311"/>
                    <a:pt x="2739" y="1025"/>
                  </a:cubicBezTo>
                  <a:lnTo>
                    <a:pt x="2739" y="691"/>
                  </a:lnTo>
                  <a:cubicBezTo>
                    <a:pt x="2739" y="310"/>
                    <a:pt x="2441" y="1"/>
                    <a:pt x="2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3861;p88">
              <a:extLst>
                <a:ext uri="{FF2B5EF4-FFF2-40B4-BE49-F238E27FC236}">
                  <a16:creationId xmlns:a16="http://schemas.microsoft.com/office/drawing/2014/main" id="{8012ED9B-AC33-97C2-71BB-224EF537B029}"/>
                </a:ext>
              </a:extLst>
            </p:cNvPr>
            <p:cNvSpPr/>
            <p:nvPr/>
          </p:nvSpPr>
          <p:spPr>
            <a:xfrm>
              <a:off x="3700149" y="2113380"/>
              <a:ext cx="32241" cy="10280"/>
            </a:xfrm>
            <a:custGeom>
              <a:avLst/>
              <a:gdLst/>
              <a:ahLst/>
              <a:cxnLst/>
              <a:rect l="l" t="t" r="r" b="b"/>
              <a:pathLst>
                <a:path w="1013" h="323" extrusionOk="0">
                  <a:moveTo>
                    <a:pt x="167" y="1"/>
                  </a:moveTo>
                  <a:cubicBezTo>
                    <a:pt x="72" y="1"/>
                    <a:pt x="1" y="72"/>
                    <a:pt x="1" y="168"/>
                  </a:cubicBezTo>
                  <a:cubicBezTo>
                    <a:pt x="1" y="251"/>
                    <a:pt x="72" y="322"/>
                    <a:pt x="167" y="322"/>
                  </a:cubicBezTo>
                  <a:lnTo>
                    <a:pt x="846" y="322"/>
                  </a:lnTo>
                  <a:cubicBezTo>
                    <a:pt x="941" y="322"/>
                    <a:pt x="1013" y="251"/>
                    <a:pt x="1013" y="168"/>
                  </a:cubicBezTo>
                  <a:cubicBezTo>
                    <a:pt x="1013" y="72"/>
                    <a:pt x="941" y="1"/>
                    <a:pt x="8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3862;p88">
            <a:extLst>
              <a:ext uri="{FF2B5EF4-FFF2-40B4-BE49-F238E27FC236}">
                <a16:creationId xmlns:a16="http://schemas.microsoft.com/office/drawing/2014/main" id="{5E8FBA68-2CEC-8D50-70F8-50EBFAF7638D}"/>
              </a:ext>
            </a:extLst>
          </p:cNvPr>
          <p:cNvGrpSpPr/>
          <p:nvPr/>
        </p:nvGrpSpPr>
        <p:grpSpPr>
          <a:xfrm>
            <a:off x="9188102" y="3702304"/>
            <a:ext cx="387177" cy="602958"/>
            <a:chOff x="2722090" y="2890162"/>
            <a:chExt cx="238770" cy="371841"/>
          </a:xfrm>
          <a:solidFill>
            <a:srgbClr val="8E1438"/>
          </a:solidFill>
        </p:grpSpPr>
        <p:sp>
          <p:nvSpPr>
            <p:cNvPr id="1108" name="Google Shape;13863;p88">
              <a:extLst>
                <a:ext uri="{FF2B5EF4-FFF2-40B4-BE49-F238E27FC236}">
                  <a16:creationId xmlns:a16="http://schemas.microsoft.com/office/drawing/2014/main" id="{8AF4FDD0-4AD9-A44C-9110-E9E86B94F51E}"/>
                </a:ext>
              </a:extLst>
            </p:cNvPr>
            <p:cNvSpPr/>
            <p:nvPr/>
          </p:nvSpPr>
          <p:spPr>
            <a:xfrm>
              <a:off x="2722090" y="2890162"/>
              <a:ext cx="238770" cy="371841"/>
            </a:xfrm>
            <a:custGeom>
              <a:avLst/>
              <a:gdLst/>
              <a:ahLst/>
              <a:cxnLst/>
              <a:rect l="l" t="t" r="r" b="b"/>
              <a:pathLst>
                <a:path w="7502" h="11683" extrusionOk="0">
                  <a:moveTo>
                    <a:pt x="3835" y="372"/>
                  </a:moveTo>
                  <a:lnTo>
                    <a:pt x="3966" y="419"/>
                  </a:lnTo>
                  <a:cubicBezTo>
                    <a:pt x="4132" y="491"/>
                    <a:pt x="4251" y="634"/>
                    <a:pt x="4347" y="848"/>
                  </a:cubicBezTo>
                  <a:cubicBezTo>
                    <a:pt x="4168" y="812"/>
                    <a:pt x="4001" y="788"/>
                    <a:pt x="3835" y="777"/>
                  </a:cubicBezTo>
                  <a:lnTo>
                    <a:pt x="3835" y="372"/>
                  </a:lnTo>
                  <a:close/>
                  <a:moveTo>
                    <a:pt x="6609" y="9135"/>
                  </a:moveTo>
                  <a:cubicBezTo>
                    <a:pt x="6716" y="9135"/>
                    <a:pt x="6799" y="9230"/>
                    <a:pt x="6799" y="9337"/>
                  </a:cubicBezTo>
                  <a:lnTo>
                    <a:pt x="6799" y="9528"/>
                  </a:lnTo>
                  <a:lnTo>
                    <a:pt x="6609" y="9528"/>
                  </a:lnTo>
                  <a:cubicBezTo>
                    <a:pt x="6513" y="9528"/>
                    <a:pt x="6442" y="9599"/>
                    <a:pt x="6442" y="9694"/>
                  </a:cubicBezTo>
                  <a:cubicBezTo>
                    <a:pt x="6442" y="9778"/>
                    <a:pt x="6513" y="9849"/>
                    <a:pt x="6609" y="9849"/>
                  </a:cubicBezTo>
                  <a:lnTo>
                    <a:pt x="6978" y="9849"/>
                  </a:lnTo>
                  <a:cubicBezTo>
                    <a:pt x="7085" y="9849"/>
                    <a:pt x="7168" y="9944"/>
                    <a:pt x="7168" y="10040"/>
                  </a:cubicBezTo>
                  <a:lnTo>
                    <a:pt x="7168" y="11147"/>
                  </a:lnTo>
                  <a:cubicBezTo>
                    <a:pt x="7156" y="11266"/>
                    <a:pt x="7073" y="11361"/>
                    <a:pt x="6966" y="11361"/>
                  </a:cubicBezTo>
                  <a:lnTo>
                    <a:pt x="1477" y="11361"/>
                  </a:lnTo>
                  <a:cubicBezTo>
                    <a:pt x="1370" y="11361"/>
                    <a:pt x="1275" y="11266"/>
                    <a:pt x="1275" y="11159"/>
                  </a:cubicBezTo>
                  <a:lnTo>
                    <a:pt x="1275" y="10063"/>
                  </a:lnTo>
                  <a:cubicBezTo>
                    <a:pt x="1275" y="9956"/>
                    <a:pt x="1370" y="9873"/>
                    <a:pt x="1477" y="9873"/>
                  </a:cubicBezTo>
                  <a:lnTo>
                    <a:pt x="5859" y="9873"/>
                  </a:lnTo>
                  <a:cubicBezTo>
                    <a:pt x="5954" y="9873"/>
                    <a:pt x="6025" y="9790"/>
                    <a:pt x="6025" y="9706"/>
                  </a:cubicBezTo>
                  <a:cubicBezTo>
                    <a:pt x="6025" y="9611"/>
                    <a:pt x="5954" y="9540"/>
                    <a:pt x="5859" y="9540"/>
                  </a:cubicBezTo>
                  <a:lnTo>
                    <a:pt x="1656" y="9540"/>
                  </a:lnTo>
                  <a:lnTo>
                    <a:pt x="1656" y="9337"/>
                  </a:lnTo>
                  <a:cubicBezTo>
                    <a:pt x="1656" y="9230"/>
                    <a:pt x="1739" y="9135"/>
                    <a:pt x="1846" y="9135"/>
                  </a:cubicBezTo>
                  <a:close/>
                  <a:moveTo>
                    <a:pt x="3739" y="1"/>
                  </a:moveTo>
                  <a:cubicBezTo>
                    <a:pt x="3703" y="1"/>
                    <a:pt x="3678" y="3"/>
                    <a:pt x="3668" y="3"/>
                  </a:cubicBezTo>
                  <a:cubicBezTo>
                    <a:pt x="3585" y="15"/>
                    <a:pt x="3513" y="74"/>
                    <a:pt x="3513" y="157"/>
                  </a:cubicBezTo>
                  <a:lnTo>
                    <a:pt x="3513" y="729"/>
                  </a:lnTo>
                  <a:cubicBezTo>
                    <a:pt x="3438" y="725"/>
                    <a:pt x="3373" y="724"/>
                    <a:pt x="3319" y="724"/>
                  </a:cubicBezTo>
                  <a:cubicBezTo>
                    <a:pt x="3210" y="724"/>
                    <a:pt x="3144" y="729"/>
                    <a:pt x="3120" y="729"/>
                  </a:cubicBezTo>
                  <a:cubicBezTo>
                    <a:pt x="3037" y="729"/>
                    <a:pt x="2954" y="812"/>
                    <a:pt x="2954" y="908"/>
                  </a:cubicBezTo>
                  <a:cubicBezTo>
                    <a:pt x="2954" y="991"/>
                    <a:pt x="3049" y="1074"/>
                    <a:pt x="3132" y="1074"/>
                  </a:cubicBezTo>
                  <a:cubicBezTo>
                    <a:pt x="3135" y="1074"/>
                    <a:pt x="3172" y="1073"/>
                    <a:pt x="3236" y="1073"/>
                  </a:cubicBezTo>
                  <a:cubicBezTo>
                    <a:pt x="3649" y="1073"/>
                    <a:pt x="5188" y="1135"/>
                    <a:pt x="6156" y="2062"/>
                  </a:cubicBezTo>
                  <a:cubicBezTo>
                    <a:pt x="6704" y="2586"/>
                    <a:pt x="6978" y="3301"/>
                    <a:pt x="6978" y="4194"/>
                  </a:cubicBezTo>
                  <a:cubicBezTo>
                    <a:pt x="6978" y="5158"/>
                    <a:pt x="6764" y="5753"/>
                    <a:pt x="6549" y="6408"/>
                  </a:cubicBezTo>
                  <a:cubicBezTo>
                    <a:pt x="6323" y="7063"/>
                    <a:pt x="6085" y="7742"/>
                    <a:pt x="6073" y="8778"/>
                  </a:cubicBezTo>
                  <a:lnTo>
                    <a:pt x="2120" y="8778"/>
                  </a:lnTo>
                  <a:cubicBezTo>
                    <a:pt x="2084" y="8694"/>
                    <a:pt x="2025" y="8492"/>
                    <a:pt x="2025" y="8218"/>
                  </a:cubicBezTo>
                  <a:cubicBezTo>
                    <a:pt x="2025" y="7766"/>
                    <a:pt x="2299" y="6730"/>
                    <a:pt x="4168" y="4860"/>
                  </a:cubicBezTo>
                  <a:cubicBezTo>
                    <a:pt x="4227" y="4801"/>
                    <a:pt x="4227" y="4729"/>
                    <a:pt x="4192" y="4658"/>
                  </a:cubicBezTo>
                  <a:cubicBezTo>
                    <a:pt x="4157" y="4606"/>
                    <a:pt x="4109" y="4573"/>
                    <a:pt x="4058" y="4573"/>
                  </a:cubicBezTo>
                  <a:cubicBezTo>
                    <a:pt x="4040" y="4573"/>
                    <a:pt x="4020" y="4577"/>
                    <a:pt x="4001" y="4587"/>
                  </a:cubicBezTo>
                  <a:cubicBezTo>
                    <a:pt x="4001" y="4587"/>
                    <a:pt x="3902" y="4611"/>
                    <a:pt x="3741" y="4611"/>
                  </a:cubicBezTo>
                  <a:cubicBezTo>
                    <a:pt x="3530" y="4611"/>
                    <a:pt x="3214" y="4569"/>
                    <a:pt x="2882" y="4372"/>
                  </a:cubicBezTo>
                  <a:cubicBezTo>
                    <a:pt x="2803" y="4328"/>
                    <a:pt x="2715" y="4306"/>
                    <a:pt x="2627" y="4306"/>
                  </a:cubicBezTo>
                  <a:cubicBezTo>
                    <a:pt x="2503" y="4306"/>
                    <a:pt x="2379" y="4348"/>
                    <a:pt x="2275" y="4432"/>
                  </a:cubicBezTo>
                  <a:cubicBezTo>
                    <a:pt x="2058" y="4611"/>
                    <a:pt x="1655" y="4842"/>
                    <a:pt x="1053" y="4842"/>
                  </a:cubicBezTo>
                  <a:cubicBezTo>
                    <a:pt x="895" y="4842"/>
                    <a:pt x="723" y="4826"/>
                    <a:pt x="537" y="4789"/>
                  </a:cubicBezTo>
                  <a:lnTo>
                    <a:pt x="382" y="4075"/>
                  </a:lnTo>
                  <a:lnTo>
                    <a:pt x="2156" y="2301"/>
                  </a:lnTo>
                  <a:cubicBezTo>
                    <a:pt x="2180" y="2277"/>
                    <a:pt x="2203" y="2229"/>
                    <a:pt x="2203" y="2193"/>
                  </a:cubicBezTo>
                  <a:lnTo>
                    <a:pt x="2203" y="1967"/>
                  </a:lnTo>
                  <a:cubicBezTo>
                    <a:pt x="2203" y="1860"/>
                    <a:pt x="2275" y="1789"/>
                    <a:pt x="2382" y="1777"/>
                  </a:cubicBezTo>
                  <a:cubicBezTo>
                    <a:pt x="2501" y="1764"/>
                    <a:pt x="2692" y="1750"/>
                    <a:pt x="2929" y="1750"/>
                  </a:cubicBezTo>
                  <a:cubicBezTo>
                    <a:pt x="3355" y="1750"/>
                    <a:pt x="3928" y="1796"/>
                    <a:pt x="4501" y="1979"/>
                  </a:cubicBezTo>
                  <a:cubicBezTo>
                    <a:pt x="4522" y="1987"/>
                    <a:pt x="4544" y="1991"/>
                    <a:pt x="4565" y="1991"/>
                  </a:cubicBezTo>
                  <a:cubicBezTo>
                    <a:pt x="4639" y="1991"/>
                    <a:pt x="4706" y="1943"/>
                    <a:pt x="4716" y="1860"/>
                  </a:cubicBezTo>
                  <a:cubicBezTo>
                    <a:pt x="4739" y="1777"/>
                    <a:pt x="4704" y="1670"/>
                    <a:pt x="4597" y="1658"/>
                  </a:cubicBezTo>
                  <a:cubicBezTo>
                    <a:pt x="3956" y="1457"/>
                    <a:pt x="3315" y="1408"/>
                    <a:pt x="2856" y="1408"/>
                  </a:cubicBezTo>
                  <a:cubicBezTo>
                    <a:pt x="2632" y="1408"/>
                    <a:pt x="2451" y="1420"/>
                    <a:pt x="2334" y="1431"/>
                  </a:cubicBezTo>
                  <a:cubicBezTo>
                    <a:pt x="2049" y="1455"/>
                    <a:pt x="1846" y="1681"/>
                    <a:pt x="1846" y="1967"/>
                  </a:cubicBezTo>
                  <a:lnTo>
                    <a:pt x="1846" y="2110"/>
                  </a:lnTo>
                  <a:lnTo>
                    <a:pt x="60" y="3896"/>
                  </a:lnTo>
                  <a:cubicBezTo>
                    <a:pt x="13" y="3944"/>
                    <a:pt x="1" y="4003"/>
                    <a:pt x="13" y="4051"/>
                  </a:cubicBezTo>
                  <a:lnTo>
                    <a:pt x="191" y="4956"/>
                  </a:lnTo>
                  <a:cubicBezTo>
                    <a:pt x="203" y="5015"/>
                    <a:pt x="251" y="5075"/>
                    <a:pt x="310" y="5087"/>
                  </a:cubicBezTo>
                  <a:cubicBezTo>
                    <a:pt x="569" y="5151"/>
                    <a:pt x="806" y="5178"/>
                    <a:pt x="1022" y="5178"/>
                  </a:cubicBezTo>
                  <a:cubicBezTo>
                    <a:pt x="1722" y="5178"/>
                    <a:pt x="2199" y="4897"/>
                    <a:pt x="2453" y="4706"/>
                  </a:cubicBezTo>
                  <a:cubicBezTo>
                    <a:pt x="2497" y="4669"/>
                    <a:pt x="2550" y="4655"/>
                    <a:pt x="2598" y="4655"/>
                  </a:cubicBezTo>
                  <a:cubicBezTo>
                    <a:pt x="2628" y="4655"/>
                    <a:pt x="2657" y="4661"/>
                    <a:pt x="2680" y="4670"/>
                  </a:cubicBezTo>
                  <a:cubicBezTo>
                    <a:pt x="3001" y="4872"/>
                    <a:pt x="3335" y="4932"/>
                    <a:pt x="3573" y="4944"/>
                  </a:cubicBezTo>
                  <a:cubicBezTo>
                    <a:pt x="1977" y="6611"/>
                    <a:pt x="1632" y="7635"/>
                    <a:pt x="1632" y="8218"/>
                  </a:cubicBezTo>
                  <a:cubicBezTo>
                    <a:pt x="1632" y="8456"/>
                    <a:pt x="1680" y="8647"/>
                    <a:pt x="1727" y="8778"/>
                  </a:cubicBezTo>
                  <a:cubicBezTo>
                    <a:pt x="1465" y="8825"/>
                    <a:pt x="1275" y="9051"/>
                    <a:pt x="1275" y="9313"/>
                  </a:cubicBezTo>
                  <a:lnTo>
                    <a:pt x="1275" y="9540"/>
                  </a:lnTo>
                  <a:cubicBezTo>
                    <a:pt x="1072" y="9611"/>
                    <a:pt x="906" y="9801"/>
                    <a:pt x="906" y="10040"/>
                  </a:cubicBezTo>
                  <a:lnTo>
                    <a:pt x="906" y="11147"/>
                  </a:lnTo>
                  <a:cubicBezTo>
                    <a:pt x="906" y="11445"/>
                    <a:pt x="1144" y="11683"/>
                    <a:pt x="1441" y="11683"/>
                  </a:cubicBezTo>
                  <a:lnTo>
                    <a:pt x="6930" y="11683"/>
                  </a:lnTo>
                  <a:cubicBezTo>
                    <a:pt x="7228" y="11683"/>
                    <a:pt x="7466" y="11445"/>
                    <a:pt x="7466" y="11147"/>
                  </a:cubicBezTo>
                  <a:lnTo>
                    <a:pt x="7466" y="10040"/>
                  </a:lnTo>
                  <a:cubicBezTo>
                    <a:pt x="7502" y="9825"/>
                    <a:pt x="7347" y="9611"/>
                    <a:pt x="7145" y="9551"/>
                  </a:cubicBezTo>
                  <a:lnTo>
                    <a:pt x="7145" y="9337"/>
                  </a:lnTo>
                  <a:cubicBezTo>
                    <a:pt x="7145" y="9039"/>
                    <a:pt x="6906" y="8801"/>
                    <a:pt x="6609" y="8801"/>
                  </a:cubicBezTo>
                  <a:lnTo>
                    <a:pt x="6418" y="8801"/>
                  </a:lnTo>
                  <a:cubicBezTo>
                    <a:pt x="6442" y="7801"/>
                    <a:pt x="6656" y="7158"/>
                    <a:pt x="6871" y="6527"/>
                  </a:cubicBezTo>
                  <a:cubicBezTo>
                    <a:pt x="7097" y="5896"/>
                    <a:pt x="7323" y="5229"/>
                    <a:pt x="7323" y="4206"/>
                  </a:cubicBezTo>
                  <a:cubicBezTo>
                    <a:pt x="7323" y="3229"/>
                    <a:pt x="7014" y="2420"/>
                    <a:pt x="6394" y="1824"/>
                  </a:cubicBezTo>
                  <a:cubicBezTo>
                    <a:pt x="5906" y="1372"/>
                    <a:pt x="5299" y="1098"/>
                    <a:pt x="4751" y="931"/>
                  </a:cubicBezTo>
                  <a:cubicBezTo>
                    <a:pt x="4632" y="431"/>
                    <a:pt x="4358" y="205"/>
                    <a:pt x="4156" y="98"/>
                  </a:cubicBezTo>
                  <a:cubicBezTo>
                    <a:pt x="3986" y="13"/>
                    <a:pt x="3828" y="1"/>
                    <a:pt x="3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3864;p88">
              <a:extLst>
                <a:ext uri="{FF2B5EF4-FFF2-40B4-BE49-F238E27FC236}">
                  <a16:creationId xmlns:a16="http://schemas.microsoft.com/office/drawing/2014/main" id="{42B77993-5964-1941-E964-49DAAFE56BE0}"/>
                </a:ext>
              </a:extLst>
            </p:cNvPr>
            <p:cNvSpPr/>
            <p:nvPr/>
          </p:nvSpPr>
          <p:spPr>
            <a:xfrm>
              <a:off x="2882023" y="2951111"/>
              <a:ext cx="21993" cy="16837"/>
            </a:xfrm>
            <a:custGeom>
              <a:avLst/>
              <a:gdLst/>
              <a:ahLst/>
              <a:cxnLst/>
              <a:rect l="l" t="t" r="r" b="b"/>
              <a:pathLst>
                <a:path w="691" h="529" extrusionOk="0">
                  <a:moveTo>
                    <a:pt x="202" y="0"/>
                  </a:moveTo>
                  <a:cubicBezTo>
                    <a:pt x="138" y="0"/>
                    <a:pt x="81" y="30"/>
                    <a:pt x="48" y="88"/>
                  </a:cubicBezTo>
                  <a:cubicBezTo>
                    <a:pt x="0" y="183"/>
                    <a:pt x="36" y="290"/>
                    <a:pt x="119" y="338"/>
                  </a:cubicBezTo>
                  <a:cubicBezTo>
                    <a:pt x="215" y="374"/>
                    <a:pt x="298" y="433"/>
                    <a:pt x="393" y="493"/>
                  </a:cubicBezTo>
                  <a:cubicBezTo>
                    <a:pt x="417" y="517"/>
                    <a:pt x="453" y="528"/>
                    <a:pt x="476" y="528"/>
                  </a:cubicBezTo>
                  <a:cubicBezTo>
                    <a:pt x="536" y="528"/>
                    <a:pt x="584" y="493"/>
                    <a:pt x="631" y="457"/>
                  </a:cubicBezTo>
                  <a:cubicBezTo>
                    <a:pt x="691" y="362"/>
                    <a:pt x="655" y="255"/>
                    <a:pt x="584" y="195"/>
                  </a:cubicBezTo>
                  <a:cubicBezTo>
                    <a:pt x="488" y="136"/>
                    <a:pt x="393" y="76"/>
                    <a:pt x="286" y="16"/>
                  </a:cubicBezTo>
                  <a:cubicBezTo>
                    <a:pt x="257" y="6"/>
                    <a:pt x="229" y="0"/>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3865;p88">
              <a:extLst>
                <a:ext uri="{FF2B5EF4-FFF2-40B4-BE49-F238E27FC236}">
                  <a16:creationId xmlns:a16="http://schemas.microsoft.com/office/drawing/2014/main" id="{B55DD1AE-87C9-62C1-3023-BE956B80A25A}"/>
                </a:ext>
              </a:extLst>
            </p:cNvPr>
            <p:cNvSpPr/>
            <p:nvPr/>
          </p:nvSpPr>
          <p:spPr>
            <a:xfrm>
              <a:off x="2804332" y="2960341"/>
              <a:ext cx="11012" cy="15946"/>
            </a:xfrm>
            <a:custGeom>
              <a:avLst/>
              <a:gdLst/>
              <a:ahLst/>
              <a:cxnLst/>
              <a:rect l="l" t="t" r="r" b="b"/>
              <a:pathLst>
                <a:path w="346" h="501" extrusionOk="0">
                  <a:moveTo>
                    <a:pt x="167" y="0"/>
                  </a:moveTo>
                  <a:cubicBezTo>
                    <a:pt x="84" y="0"/>
                    <a:pt x="0" y="72"/>
                    <a:pt x="0" y="167"/>
                  </a:cubicBezTo>
                  <a:lnTo>
                    <a:pt x="0" y="346"/>
                  </a:lnTo>
                  <a:cubicBezTo>
                    <a:pt x="0" y="429"/>
                    <a:pt x="84" y="500"/>
                    <a:pt x="167" y="500"/>
                  </a:cubicBezTo>
                  <a:cubicBezTo>
                    <a:pt x="262" y="500"/>
                    <a:pt x="334" y="429"/>
                    <a:pt x="334" y="346"/>
                  </a:cubicBezTo>
                  <a:lnTo>
                    <a:pt x="334" y="167"/>
                  </a:lnTo>
                  <a:cubicBezTo>
                    <a:pt x="346"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3872;p88">
            <a:extLst>
              <a:ext uri="{FF2B5EF4-FFF2-40B4-BE49-F238E27FC236}">
                <a16:creationId xmlns:a16="http://schemas.microsoft.com/office/drawing/2014/main" id="{D6D9981D-D458-BC7A-7B0A-3B34EBDDE07D}"/>
              </a:ext>
            </a:extLst>
          </p:cNvPr>
          <p:cNvGrpSpPr/>
          <p:nvPr/>
        </p:nvGrpSpPr>
        <p:grpSpPr>
          <a:xfrm>
            <a:off x="6864784" y="3760777"/>
            <a:ext cx="661844" cy="486112"/>
            <a:chOff x="1289311" y="2926222"/>
            <a:chExt cx="408156" cy="299783"/>
          </a:xfrm>
          <a:solidFill>
            <a:srgbClr val="8E1438"/>
          </a:solidFill>
        </p:grpSpPr>
        <p:sp>
          <p:nvSpPr>
            <p:cNvPr id="1112" name="Google Shape;13873;p88">
              <a:extLst>
                <a:ext uri="{FF2B5EF4-FFF2-40B4-BE49-F238E27FC236}">
                  <a16:creationId xmlns:a16="http://schemas.microsoft.com/office/drawing/2014/main" id="{D4FF845A-F208-653D-EEBF-CAF2E1031830}"/>
                </a:ext>
              </a:extLst>
            </p:cNvPr>
            <p:cNvSpPr/>
            <p:nvPr/>
          </p:nvSpPr>
          <p:spPr>
            <a:xfrm>
              <a:off x="1334029" y="2952385"/>
              <a:ext cx="318339" cy="216395"/>
            </a:xfrm>
            <a:custGeom>
              <a:avLst/>
              <a:gdLst/>
              <a:ahLst/>
              <a:cxnLst/>
              <a:rect l="l" t="t" r="r" b="b"/>
              <a:pathLst>
                <a:path w="10002" h="6799" extrusionOk="0">
                  <a:moveTo>
                    <a:pt x="3203" y="1369"/>
                  </a:moveTo>
                  <a:cubicBezTo>
                    <a:pt x="3429" y="1369"/>
                    <a:pt x="3620" y="1548"/>
                    <a:pt x="3620" y="1786"/>
                  </a:cubicBezTo>
                  <a:lnTo>
                    <a:pt x="3620" y="2179"/>
                  </a:lnTo>
                  <a:cubicBezTo>
                    <a:pt x="3620" y="2524"/>
                    <a:pt x="3334" y="2798"/>
                    <a:pt x="3012" y="2798"/>
                  </a:cubicBezTo>
                  <a:cubicBezTo>
                    <a:pt x="2679" y="2798"/>
                    <a:pt x="2381" y="2524"/>
                    <a:pt x="2381" y="2179"/>
                  </a:cubicBezTo>
                  <a:lnTo>
                    <a:pt x="2381" y="1786"/>
                  </a:lnTo>
                  <a:cubicBezTo>
                    <a:pt x="2381" y="1560"/>
                    <a:pt x="2560" y="1369"/>
                    <a:pt x="2798" y="1369"/>
                  </a:cubicBezTo>
                  <a:close/>
                  <a:moveTo>
                    <a:pt x="8013" y="1191"/>
                  </a:moveTo>
                  <a:cubicBezTo>
                    <a:pt x="8132" y="1191"/>
                    <a:pt x="8215" y="1274"/>
                    <a:pt x="8215" y="1393"/>
                  </a:cubicBezTo>
                  <a:lnTo>
                    <a:pt x="8215" y="1989"/>
                  </a:lnTo>
                  <a:cubicBezTo>
                    <a:pt x="8215" y="2060"/>
                    <a:pt x="8168" y="2131"/>
                    <a:pt x="8108" y="2167"/>
                  </a:cubicBezTo>
                  <a:cubicBezTo>
                    <a:pt x="8061" y="2203"/>
                    <a:pt x="8025" y="2262"/>
                    <a:pt x="8025" y="2334"/>
                  </a:cubicBezTo>
                  <a:lnTo>
                    <a:pt x="8025" y="2632"/>
                  </a:lnTo>
                  <a:cubicBezTo>
                    <a:pt x="8025" y="2715"/>
                    <a:pt x="8085" y="2798"/>
                    <a:pt x="8168" y="2810"/>
                  </a:cubicBezTo>
                  <a:lnTo>
                    <a:pt x="8680" y="2929"/>
                  </a:lnTo>
                  <a:cubicBezTo>
                    <a:pt x="8763" y="2953"/>
                    <a:pt x="8847" y="3036"/>
                    <a:pt x="8847" y="3132"/>
                  </a:cubicBezTo>
                  <a:lnTo>
                    <a:pt x="8847" y="3191"/>
                  </a:lnTo>
                  <a:lnTo>
                    <a:pt x="6799" y="3191"/>
                  </a:lnTo>
                  <a:lnTo>
                    <a:pt x="6799" y="3132"/>
                  </a:lnTo>
                  <a:cubicBezTo>
                    <a:pt x="6799" y="3024"/>
                    <a:pt x="6858" y="2953"/>
                    <a:pt x="6965" y="2929"/>
                  </a:cubicBezTo>
                  <a:lnTo>
                    <a:pt x="7477" y="2810"/>
                  </a:lnTo>
                  <a:cubicBezTo>
                    <a:pt x="7561" y="2798"/>
                    <a:pt x="7620" y="2715"/>
                    <a:pt x="7620" y="2632"/>
                  </a:cubicBezTo>
                  <a:lnTo>
                    <a:pt x="7620" y="2334"/>
                  </a:lnTo>
                  <a:cubicBezTo>
                    <a:pt x="7596" y="2274"/>
                    <a:pt x="7561" y="2215"/>
                    <a:pt x="7501" y="2167"/>
                  </a:cubicBezTo>
                  <a:cubicBezTo>
                    <a:pt x="7430" y="2120"/>
                    <a:pt x="7406" y="2060"/>
                    <a:pt x="7406" y="1989"/>
                  </a:cubicBezTo>
                  <a:lnTo>
                    <a:pt x="7406" y="1393"/>
                  </a:lnTo>
                  <a:cubicBezTo>
                    <a:pt x="7406" y="1274"/>
                    <a:pt x="7489" y="1191"/>
                    <a:pt x="7608" y="1191"/>
                  </a:cubicBezTo>
                  <a:close/>
                  <a:moveTo>
                    <a:pt x="9620" y="369"/>
                  </a:moveTo>
                  <a:lnTo>
                    <a:pt x="9620" y="3191"/>
                  </a:lnTo>
                  <a:lnTo>
                    <a:pt x="9192" y="3191"/>
                  </a:lnTo>
                  <a:lnTo>
                    <a:pt x="9192" y="3132"/>
                  </a:lnTo>
                  <a:cubicBezTo>
                    <a:pt x="9192" y="2870"/>
                    <a:pt x="9013" y="2632"/>
                    <a:pt x="8739" y="2572"/>
                  </a:cubicBezTo>
                  <a:lnTo>
                    <a:pt x="8382" y="2477"/>
                  </a:lnTo>
                  <a:lnTo>
                    <a:pt x="8382" y="2417"/>
                  </a:lnTo>
                  <a:cubicBezTo>
                    <a:pt x="8501" y="2322"/>
                    <a:pt x="8573" y="2155"/>
                    <a:pt x="8573" y="1977"/>
                  </a:cubicBezTo>
                  <a:lnTo>
                    <a:pt x="8573" y="1381"/>
                  </a:lnTo>
                  <a:cubicBezTo>
                    <a:pt x="8573" y="1048"/>
                    <a:pt x="8311" y="786"/>
                    <a:pt x="7977" y="786"/>
                  </a:cubicBezTo>
                  <a:lnTo>
                    <a:pt x="7584" y="786"/>
                  </a:lnTo>
                  <a:cubicBezTo>
                    <a:pt x="7251" y="786"/>
                    <a:pt x="6989" y="1048"/>
                    <a:pt x="6989" y="1381"/>
                  </a:cubicBezTo>
                  <a:lnTo>
                    <a:pt x="6989" y="1977"/>
                  </a:lnTo>
                  <a:cubicBezTo>
                    <a:pt x="6989" y="2143"/>
                    <a:pt x="7061" y="2298"/>
                    <a:pt x="7180" y="2417"/>
                  </a:cubicBezTo>
                  <a:lnTo>
                    <a:pt x="7180" y="2477"/>
                  </a:lnTo>
                  <a:lnTo>
                    <a:pt x="6822" y="2572"/>
                  </a:lnTo>
                  <a:cubicBezTo>
                    <a:pt x="6549" y="2632"/>
                    <a:pt x="6370" y="2870"/>
                    <a:pt x="6370" y="3132"/>
                  </a:cubicBezTo>
                  <a:lnTo>
                    <a:pt x="6370" y="3191"/>
                  </a:lnTo>
                  <a:lnTo>
                    <a:pt x="5941" y="3191"/>
                  </a:lnTo>
                  <a:lnTo>
                    <a:pt x="5941" y="369"/>
                  </a:lnTo>
                  <a:close/>
                  <a:moveTo>
                    <a:pt x="3227" y="3179"/>
                  </a:moveTo>
                  <a:lnTo>
                    <a:pt x="3227" y="3274"/>
                  </a:lnTo>
                  <a:cubicBezTo>
                    <a:pt x="3203" y="3346"/>
                    <a:pt x="3239" y="3405"/>
                    <a:pt x="3262" y="3465"/>
                  </a:cubicBezTo>
                  <a:lnTo>
                    <a:pt x="3012" y="3715"/>
                  </a:lnTo>
                  <a:lnTo>
                    <a:pt x="3001" y="3715"/>
                  </a:lnTo>
                  <a:lnTo>
                    <a:pt x="2739" y="3465"/>
                  </a:lnTo>
                  <a:cubicBezTo>
                    <a:pt x="2774" y="3405"/>
                    <a:pt x="2798" y="3346"/>
                    <a:pt x="2798" y="3274"/>
                  </a:cubicBezTo>
                  <a:lnTo>
                    <a:pt x="2798" y="3179"/>
                  </a:lnTo>
                  <a:close/>
                  <a:moveTo>
                    <a:pt x="3572" y="3667"/>
                  </a:moveTo>
                  <a:lnTo>
                    <a:pt x="3953" y="3822"/>
                  </a:lnTo>
                  <a:cubicBezTo>
                    <a:pt x="4108" y="3882"/>
                    <a:pt x="4215" y="4048"/>
                    <a:pt x="4215" y="4203"/>
                  </a:cubicBezTo>
                  <a:lnTo>
                    <a:pt x="4215" y="5394"/>
                  </a:lnTo>
                  <a:cubicBezTo>
                    <a:pt x="4215" y="5513"/>
                    <a:pt x="4132" y="5608"/>
                    <a:pt x="4013" y="5608"/>
                  </a:cubicBezTo>
                  <a:lnTo>
                    <a:pt x="3191" y="5608"/>
                  </a:lnTo>
                  <a:lnTo>
                    <a:pt x="3191" y="5382"/>
                  </a:lnTo>
                  <a:lnTo>
                    <a:pt x="3608" y="5382"/>
                  </a:lnTo>
                  <a:cubicBezTo>
                    <a:pt x="3715" y="5382"/>
                    <a:pt x="3798" y="5299"/>
                    <a:pt x="3798" y="5191"/>
                  </a:cubicBezTo>
                  <a:lnTo>
                    <a:pt x="3798" y="4596"/>
                  </a:lnTo>
                  <a:cubicBezTo>
                    <a:pt x="3798" y="4489"/>
                    <a:pt x="3715" y="4406"/>
                    <a:pt x="3608" y="4406"/>
                  </a:cubicBezTo>
                  <a:cubicBezTo>
                    <a:pt x="3501" y="4406"/>
                    <a:pt x="3417" y="4489"/>
                    <a:pt x="3417" y="4596"/>
                  </a:cubicBezTo>
                  <a:lnTo>
                    <a:pt x="3417" y="5013"/>
                  </a:lnTo>
                  <a:lnTo>
                    <a:pt x="2584" y="5013"/>
                  </a:lnTo>
                  <a:lnTo>
                    <a:pt x="2584" y="4596"/>
                  </a:lnTo>
                  <a:cubicBezTo>
                    <a:pt x="2584" y="4489"/>
                    <a:pt x="2489" y="4406"/>
                    <a:pt x="2381" y="4406"/>
                  </a:cubicBezTo>
                  <a:cubicBezTo>
                    <a:pt x="2286" y="4406"/>
                    <a:pt x="2191" y="4489"/>
                    <a:pt x="2191" y="4596"/>
                  </a:cubicBezTo>
                  <a:lnTo>
                    <a:pt x="2191" y="5191"/>
                  </a:lnTo>
                  <a:cubicBezTo>
                    <a:pt x="2191" y="5299"/>
                    <a:pt x="2286" y="5382"/>
                    <a:pt x="2381" y="5382"/>
                  </a:cubicBezTo>
                  <a:lnTo>
                    <a:pt x="2798" y="5382"/>
                  </a:lnTo>
                  <a:lnTo>
                    <a:pt x="2798" y="5608"/>
                  </a:lnTo>
                  <a:lnTo>
                    <a:pt x="1989" y="5608"/>
                  </a:lnTo>
                  <a:cubicBezTo>
                    <a:pt x="1869" y="5608"/>
                    <a:pt x="1774" y="5513"/>
                    <a:pt x="1774" y="5394"/>
                  </a:cubicBezTo>
                  <a:lnTo>
                    <a:pt x="1774" y="4203"/>
                  </a:lnTo>
                  <a:cubicBezTo>
                    <a:pt x="1774" y="4048"/>
                    <a:pt x="1881" y="3882"/>
                    <a:pt x="2048" y="3822"/>
                  </a:cubicBezTo>
                  <a:lnTo>
                    <a:pt x="2417" y="3667"/>
                  </a:lnTo>
                  <a:lnTo>
                    <a:pt x="2727" y="3989"/>
                  </a:lnTo>
                  <a:cubicBezTo>
                    <a:pt x="2798" y="4060"/>
                    <a:pt x="2905" y="4108"/>
                    <a:pt x="3001" y="4108"/>
                  </a:cubicBezTo>
                  <a:cubicBezTo>
                    <a:pt x="3096" y="4108"/>
                    <a:pt x="3191" y="4060"/>
                    <a:pt x="3262" y="3989"/>
                  </a:cubicBezTo>
                  <a:lnTo>
                    <a:pt x="3572" y="3667"/>
                  </a:lnTo>
                  <a:close/>
                  <a:moveTo>
                    <a:pt x="5632" y="5596"/>
                  </a:moveTo>
                  <a:lnTo>
                    <a:pt x="5632" y="6406"/>
                  </a:lnTo>
                  <a:lnTo>
                    <a:pt x="381" y="6406"/>
                  </a:lnTo>
                  <a:lnTo>
                    <a:pt x="381" y="5596"/>
                  </a:lnTo>
                  <a:lnTo>
                    <a:pt x="1429" y="5596"/>
                  </a:lnTo>
                  <a:cubicBezTo>
                    <a:pt x="1512" y="5834"/>
                    <a:pt x="1727" y="5989"/>
                    <a:pt x="2000" y="5989"/>
                  </a:cubicBezTo>
                  <a:lnTo>
                    <a:pt x="4013" y="5989"/>
                  </a:lnTo>
                  <a:cubicBezTo>
                    <a:pt x="4263" y="5989"/>
                    <a:pt x="4489" y="5834"/>
                    <a:pt x="4572" y="5596"/>
                  </a:cubicBezTo>
                  <a:close/>
                  <a:moveTo>
                    <a:pt x="8025" y="4406"/>
                  </a:moveTo>
                  <a:cubicBezTo>
                    <a:pt x="8144" y="4406"/>
                    <a:pt x="8227" y="4489"/>
                    <a:pt x="8227" y="4608"/>
                  </a:cubicBezTo>
                  <a:lnTo>
                    <a:pt x="8227" y="5203"/>
                  </a:lnTo>
                  <a:cubicBezTo>
                    <a:pt x="8227" y="5275"/>
                    <a:pt x="8192" y="5358"/>
                    <a:pt x="8132" y="5382"/>
                  </a:cubicBezTo>
                  <a:cubicBezTo>
                    <a:pt x="8073" y="5418"/>
                    <a:pt x="8037" y="5477"/>
                    <a:pt x="8037" y="5549"/>
                  </a:cubicBezTo>
                  <a:lnTo>
                    <a:pt x="8037" y="5846"/>
                  </a:lnTo>
                  <a:cubicBezTo>
                    <a:pt x="8037" y="5930"/>
                    <a:pt x="8096" y="6013"/>
                    <a:pt x="8192" y="6025"/>
                  </a:cubicBezTo>
                  <a:lnTo>
                    <a:pt x="8692" y="6144"/>
                  </a:lnTo>
                  <a:cubicBezTo>
                    <a:pt x="8787" y="6168"/>
                    <a:pt x="8858" y="6251"/>
                    <a:pt x="8858" y="6346"/>
                  </a:cubicBezTo>
                  <a:lnTo>
                    <a:pt x="8858" y="6406"/>
                  </a:lnTo>
                  <a:lnTo>
                    <a:pt x="6787" y="6406"/>
                  </a:lnTo>
                  <a:lnTo>
                    <a:pt x="6787" y="6346"/>
                  </a:lnTo>
                  <a:cubicBezTo>
                    <a:pt x="6787" y="6251"/>
                    <a:pt x="6846" y="6168"/>
                    <a:pt x="6953" y="6144"/>
                  </a:cubicBezTo>
                  <a:lnTo>
                    <a:pt x="7465" y="6025"/>
                  </a:lnTo>
                  <a:cubicBezTo>
                    <a:pt x="7549" y="6013"/>
                    <a:pt x="7608" y="5930"/>
                    <a:pt x="7608" y="5846"/>
                  </a:cubicBezTo>
                  <a:lnTo>
                    <a:pt x="7608" y="5549"/>
                  </a:lnTo>
                  <a:cubicBezTo>
                    <a:pt x="7608" y="5489"/>
                    <a:pt x="7584" y="5418"/>
                    <a:pt x="7513" y="5382"/>
                  </a:cubicBezTo>
                  <a:cubicBezTo>
                    <a:pt x="7442" y="5334"/>
                    <a:pt x="7418" y="5275"/>
                    <a:pt x="7418" y="5203"/>
                  </a:cubicBezTo>
                  <a:lnTo>
                    <a:pt x="7418" y="4608"/>
                  </a:lnTo>
                  <a:cubicBezTo>
                    <a:pt x="7418" y="4489"/>
                    <a:pt x="7501" y="4406"/>
                    <a:pt x="7620" y="4406"/>
                  </a:cubicBezTo>
                  <a:close/>
                  <a:moveTo>
                    <a:pt x="9585" y="3584"/>
                  </a:moveTo>
                  <a:lnTo>
                    <a:pt x="9585" y="6406"/>
                  </a:lnTo>
                  <a:lnTo>
                    <a:pt x="9204" y="6406"/>
                  </a:lnTo>
                  <a:lnTo>
                    <a:pt x="9204" y="6346"/>
                  </a:lnTo>
                  <a:cubicBezTo>
                    <a:pt x="9204" y="6084"/>
                    <a:pt x="9025" y="5846"/>
                    <a:pt x="8751" y="5787"/>
                  </a:cubicBezTo>
                  <a:lnTo>
                    <a:pt x="8394" y="5691"/>
                  </a:lnTo>
                  <a:lnTo>
                    <a:pt x="8394" y="5632"/>
                  </a:lnTo>
                  <a:cubicBezTo>
                    <a:pt x="8513" y="5537"/>
                    <a:pt x="8596" y="5370"/>
                    <a:pt x="8596" y="5191"/>
                  </a:cubicBezTo>
                  <a:lnTo>
                    <a:pt x="8596" y="4596"/>
                  </a:lnTo>
                  <a:cubicBezTo>
                    <a:pt x="8596" y="4263"/>
                    <a:pt x="8323" y="4001"/>
                    <a:pt x="8001" y="4001"/>
                  </a:cubicBezTo>
                  <a:lnTo>
                    <a:pt x="7596" y="4001"/>
                  </a:lnTo>
                  <a:cubicBezTo>
                    <a:pt x="7263" y="4001"/>
                    <a:pt x="7001" y="4263"/>
                    <a:pt x="7001" y="4596"/>
                  </a:cubicBezTo>
                  <a:lnTo>
                    <a:pt x="7001" y="5191"/>
                  </a:lnTo>
                  <a:cubicBezTo>
                    <a:pt x="7001" y="5358"/>
                    <a:pt x="7072" y="5513"/>
                    <a:pt x="7192" y="5632"/>
                  </a:cubicBezTo>
                  <a:lnTo>
                    <a:pt x="7192" y="5691"/>
                  </a:lnTo>
                  <a:lnTo>
                    <a:pt x="6834" y="5787"/>
                  </a:lnTo>
                  <a:cubicBezTo>
                    <a:pt x="6572" y="5846"/>
                    <a:pt x="6394" y="6084"/>
                    <a:pt x="6394" y="6346"/>
                  </a:cubicBezTo>
                  <a:lnTo>
                    <a:pt x="6394" y="6406"/>
                  </a:lnTo>
                  <a:lnTo>
                    <a:pt x="5953" y="6406"/>
                  </a:lnTo>
                  <a:lnTo>
                    <a:pt x="5953" y="3584"/>
                  </a:lnTo>
                  <a:close/>
                  <a:moveTo>
                    <a:pt x="203" y="0"/>
                  </a:moveTo>
                  <a:cubicBezTo>
                    <a:pt x="95" y="0"/>
                    <a:pt x="0" y="84"/>
                    <a:pt x="0" y="191"/>
                  </a:cubicBezTo>
                  <a:lnTo>
                    <a:pt x="0" y="6596"/>
                  </a:lnTo>
                  <a:cubicBezTo>
                    <a:pt x="0" y="6703"/>
                    <a:pt x="95" y="6799"/>
                    <a:pt x="203" y="6799"/>
                  </a:cubicBezTo>
                  <a:lnTo>
                    <a:pt x="9811" y="6799"/>
                  </a:lnTo>
                  <a:cubicBezTo>
                    <a:pt x="9918" y="6799"/>
                    <a:pt x="10001" y="6703"/>
                    <a:pt x="10001" y="6596"/>
                  </a:cubicBezTo>
                  <a:lnTo>
                    <a:pt x="10001" y="191"/>
                  </a:lnTo>
                  <a:cubicBezTo>
                    <a:pt x="10001" y="84"/>
                    <a:pt x="9918" y="0"/>
                    <a:pt x="9811" y="0"/>
                  </a:cubicBezTo>
                  <a:lnTo>
                    <a:pt x="1584" y="0"/>
                  </a:lnTo>
                  <a:cubicBezTo>
                    <a:pt x="1477" y="0"/>
                    <a:pt x="1381" y="84"/>
                    <a:pt x="1381" y="191"/>
                  </a:cubicBezTo>
                  <a:cubicBezTo>
                    <a:pt x="1381" y="286"/>
                    <a:pt x="1477" y="381"/>
                    <a:pt x="1584" y="381"/>
                  </a:cubicBezTo>
                  <a:lnTo>
                    <a:pt x="5596" y="381"/>
                  </a:lnTo>
                  <a:lnTo>
                    <a:pt x="5596" y="5215"/>
                  </a:lnTo>
                  <a:lnTo>
                    <a:pt x="4572" y="5215"/>
                  </a:lnTo>
                  <a:lnTo>
                    <a:pt x="4572" y="4203"/>
                  </a:lnTo>
                  <a:cubicBezTo>
                    <a:pt x="4572" y="3882"/>
                    <a:pt x="4370" y="3584"/>
                    <a:pt x="4072" y="3477"/>
                  </a:cubicBezTo>
                  <a:lnTo>
                    <a:pt x="3572" y="3286"/>
                  </a:lnTo>
                  <a:lnTo>
                    <a:pt x="3572" y="3274"/>
                  </a:lnTo>
                  <a:lnTo>
                    <a:pt x="3572" y="2989"/>
                  </a:lnTo>
                  <a:cubicBezTo>
                    <a:pt x="3810" y="2810"/>
                    <a:pt x="3977" y="2512"/>
                    <a:pt x="3977" y="2203"/>
                  </a:cubicBezTo>
                  <a:lnTo>
                    <a:pt x="3977" y="1798"/>
                  </a:lnTo>
                  <a:cubicBezTo>
                    <a:pt x="3977" y="1369"/>
                    <a:pt x="3620" y="1012"/>
                    <a:pt x="3191" y="1012"/>
                  </a:cubicBezTo>
                  <a:lnTo>
                    <a:pt x="2786" y="1012"/>
                  </a:lnTo>
                  <a:cubicBezTo>
                    <a:pt x="2358" y="1012"/>
                    <a:pt x="2000" y="1369"/>
                    <a:pt x="2000" y="1798"/>
                  </a:cubicBezTo>
                  <a:lnTo>
                    <a:pt x="2000" y="2203"/>
                  </a:lnTo>
                  <a:cubicBezTo>
                    <a:pt x="2000" y="2524"/>
                    <a:pt x="2167" y="2810"/>
                    <a:pt x="2405" y="2989"/>
                  </a:cubicBezTo>
                  <a:lnTo>
                    <a:pt x="2405" y="3274"/>
                  </a:lnTo>
                  <a:lnTo>
                    <a:pt x="2405" y="3286"/>
                  </a:lnTo>
                  <a:lnTo>
                    <a:pt x="1905" y="3477"/>
                  </a:lnTo>
                  <a:cubicBezTo>
                    <a:pt x="1608" y="3596"/>
                    <a:pt x="1405" y="3894"/>
                    <a:pt x="1405" y="4203"/>
                  </a:cubicBezTo>
                  <a:lnTo>
                    <a:pt x="1405" y="5215"/>
                  </a:lnTo>
                  <a:lnTo>
                    <a:pt x="381" y="5215"/>
                  </a:lnTo>
                  <a:lnTo>
                    <a:pt x="381" y="381"/>
                  </a:lnTo>
                  <a:lnTo>
                    <a:pt x="798" y="381"/>
                  </a:lnTo>
                  <a:cubicBezTo>
                    <a:pt x="893" y="381"/>
                    <a:pt x="988" y="286"/>
                    <a:pt x="988" y="191"/>
                  </a:cubicBezTo>
                  <a:cubicBezTo>
                    <a:pt x="988" y="84"/>
                    <a:pt x="893" y="0"/>
                    <a:pt x="7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3874;p88">
              <a:extLst>
                <a:ext uri="{FF2B5EF4-FFF2-40B4-BE49-F238E27FC236}">
                  <a16:creationId xmlns:a16="http://schemas.microsoft.com/office/drawing/2014/main" id="{3580CF0A-179E-D699-1C0A-4FC856332C8A}"/>
                </a:ext>
              </a:extLst>
            </p:cNvPr>
            <p:cNvSpPr/>
            <p:nvPr/>
          </p:nvSpPr>
          <p:spPr>
            <a:xfrm>
              <a:off x="1289311" y="2926222"/>
              <a:ext cx="408156" cy="299783"/>
            </a:xfrm>
            <a:custGeom>
              <a:avLst/>
              <a:gdLst/>
              <a:ahLst/>
              <a:cxnLst/>
              <a:rect l="l" t="t" r="r" b="b"/>
              <a:pathLst>
                <a:path w="12824" h="9419" extrusionOk="0">
                  <a:moveTo>
                    <a:pt x="11621" y="382"/>
                  </a:moveTo>
                  <a:cubicBezTo>
                    <a:pt x="11740" y="382"/>
                    <a:pt x="11823" y="477"/>
                    <a:pt x="11823" y="596"/>
                  </a:cubicBezTo>
                  <a:lnTo>
                    <a:pt x="11823" y="8037"/>
                  </a:lnTo>
                  <a:lnTo>
                    <a:pt x="11406" y="8037"/>
                  </a:lnTo>
                  <a:cubicBezTo>
                    <a:pt x="11299" y="8037"/>
                    <a:pt x="11216" y="8121"/>
                    <a:pt x="11216" y="8228"/>
                  </a:cubicBezTo>
                  <a:cubicBezTo>
                    <a:pt x="11216" y="8335"/>
                    <a:pt x="11299" y="8418"/>
                    <a:pt x="11406" y="8418"/>
                  </a:cubicBezTo>
                  <a:lnTo>
                    <a:pt x="12407" y="8418"/>
                  </a:lnTo>
                  <a:cubicBezTo>
                    <a:pt x="12407" y="8418"/>
                    <a:pt x="12418" y="8418"/>
                    <a:pt x="12418" y="8442"/>
                  </a:cubicBezTo>
                  <a:lnTo>
                    <a:pt x="12418" y="8835"/>
                  </a:lnTo>
                  <a:cubicBezTo>
                    <a:pt x="12442" y="8942"/>
                    <a:pt x="12347" y="9049"/>
                    <a:pt x="12228" y="9049"/>
                  </a:cubicBezTo>
                  <a:lnTo>
                    <a:pt x="596" y="9049"/>
                  </a:lnTo>
                  <a:cubicBezTo>
                    <a:pt x="476" y="9049"/>
                    <a:pt x="381" y="8954"/>
                    <a:pt x="381" y="8835"/>
                  </a:cubicBezTo>
                  <a:lnTo>
                    <a:pt x="381" y="8442"/>
                  </a:lnTo>
                  <a:cubicBezTo>
                    <a:pt x="381" y="8442"/>
                    <a:pt x="381" y="8418"/>
                    <a:pt x="393" y="8418"/>
                  </a:cubicBezTo>
                  <a:lnTo>
                    <a:pt x="10621" y="8418"/>
                  </a:lnTo>
                  <a:cubicBezTo>
                    <a:pt x="10728" y="8418"/>
                    <a:pt x="10811" y="8335"/>
                    <a:pt x="10811" y="8228"/>
                  </a:cubicBezTo>
                  <a:cubicBezTo>
                    <a:pt x="10811" y="8121"/>
                    <a:pt x="10728" y="8037"/>
                    <a:pt x="10621" y="8037"/>
                  </a:cubicBezTo>
                  <a:lnTo>
                    <a:pt x="977" y="8037"/>
                  </a:lnTo>
                  <a:lnTo>
                    <a:pt x="977" y="596"/>
                  </a:lnTo>
                  <a:cubicBezTo>
                    <a:pt x="977" y="477"/>
                    <a:pt x="1072" y="382"/>
                    <a:pt x="1179" y="382"/>
                  </a:cubicBezTo>
                  <a:close/>
                  <a:moveTo>
                    <a:pt x="1191" y="1"/>
                  </a:moveTo>
                  <a:cubicBezTo>
                    <a:pt x="857" y="1"/>
                    <a:pt x="596" y="263"/>
                    <a:pt x="596" y="596"/>
                  </a:cubicBezTo>
                  <a:lnTo>
                    <a:pt x="596" y="8037"/>
                  </a:lnTo>
                  <a:lnTo>
                    <a:pt x="381" y="8037"/>
                  </a:lnTo>
                  <a:cubicBezTo>
                    <a:pt x="179" y="8037"/>
                    <a:pt x="0" y="8216"/>
                    <a:pt x="0" y="8418"/>
                  </a:cubicBezTo>
                  <a:lnTo>
                    <a:pt x="0" y="8823"/>
                  </a:lnTo>
                  <a:cubicBezTo>
                    <a:pt x="0" y="9157"/>
                    <a:pt x="262" y="9419"/>
                    <a:pt x="596" y="9419"/>
                  </a:cubicBezTo>
                  <a:lnTo>
                    <a:pt x="12228" y="9419"/>
                  </a:lnTo>
                  <a:cubicBezTo>
                    <a:pt x="12561" y="9419"/>
                    <a:pt x="12823" y="9157"/>
                    <a:pt x="12823" y="8823"/>
                  </a:cubicBezTo>
                  <a:lnTo>
                    <a:pt x="12823" y="8418"/>
                  </a:lnTo>
                  <a:cubicBezTo>
                    <a:pt x="12811" y="8216"/>
                    <a:pt x="12645" y="8037"/>
                    <a:pt x="12418" y="8037"/>
                  </a:cubicBezTo>
                  <a:lnTo>
                    <a:pt x="12216" y="8037"/>
                  </a:lnTo>
                  <a:lnTo>
                    <a:pt x="12216" y="596"/>
                  </a:lnTo>
                  <a:cubicBezTo>
                    <a:pt x="12216" y="263"/>
                    <a:pt x="11942" y="1"/>
                    <a:pt x="11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4" name="Google Shape;13885;p88">
            <a:extLst>
              <a:ext uri="{FF2B5EF4-FFF2-40B4-BE49-F238E27FC236}">
                <a16:creationId xmlns:a16="http://schemas.microsoft.com/office/drawing/2014/main" id="{99B3DDEF-7072-B990-4BAC-6AB978889CF9}"/>
              </a:ext>
            </a:extLst>
          </p:cNvPr>
          <p:cNvSpPr/>
          <p:nvPr/>
        </p:nvSpPr>
        <p:spPr>
          <a:xfrm>
            <a:off x="8351817" y="3703025"/>
            <a:ext cx="603473" cy="603473"/>
          </a:xfrm>
          <a:custGeom>
            <a:avLst/>
            <a:gdLst/>
            <a:ahLst/>
            <a:cxnLst/>
            <a:rect l="l" t="t" r="r" b="b"/>
            <a:pathLst>
              <a:path w="11693" h="11693" extrusionOk="0">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3886;p88">
            <a:extLst>
              <a:ext uri="{FF2B5EF4-FFF2-40B4-BE49-F238E27FC236}">
                <a16:creationId xmlns:a16="http://schemas.microsoft.com/office/drawing/2014/main" id="{A6A1414A-BA59-603A-4B9B-7CA5FC011964}"/>
              </a:ext>
            </a:extLst>
          </p:cNvPr>
          <p:cNvGrpSpPr/>
          <p:nvPr/>
        </p:nvGrpSpPr>
        <p:grpSpPr>
          <a:xfrm>
            <a:off x="6159330" y="3732547"/>
            <a:ext cx="612092" cy="544431"/>
            <a:chOff x="854261" y="2908813"/>
            <a:chExt cx="377474" cy="335748"/>
          </a:xfrm>
          <a:solidFill>
            <a:srgbClr val="8E1438"/>
          </a:solidFill>
        </p:grpSpPr>
        <p:sp>
          <p:nvSpPr>
            <p:cNvPr id="1116" name="Google Shape;13887;p88">
              <a:extLst>
                <a:ext uri="{FF2B5EF4-FFF2-40B4-BE49-F238E27FC236}">
                  <a16:creationId xmlns:a16="http://schemas.microsoft.com/office/drawing/2014/main" id="{8DF19EED-6EB7-D4E5-7F0F-8FF637A97B36}"/>
                </a:ext>
              </a:extLst>
            </p:cNvPr>
            <p:cNvSpPr/>
            <p:nvPr/>
          </p:nvSpPr>
          <p:spPr>
            <a:xfrm>
              <a:off x="896337" y="3079695"/>
              <a:ext cx="47391" cy="17091"/>
            </a:xfrm>
            <a:custGeom>
              <a:avLst/>
              <a:gdLst/>
              <a:ahLst/>
              <a:cxnLst/>
              <a:rect l="l" t="t" r="r" b="b"/>
              <a:pathLst>
                <a:path w="1489" h="537" extrusionOk="0">
                  <a:moveTo>
                    <a:pt x="179" y="1"/>
                  </a:moveTo>
                  <a:cubicBezTo>
                    <a:pt x="96" y="1"/>
                    <a:pt x="0" y="72"/>
                    <a:pt x="0" y="179"/>
                  </a:cubicBezTo>
                  <a:cubicBezTo>
                    <a:pt x="0" y="263"/>
                    <a:pt x="84" y="358"/>
                    <a:pt x="179" y="358"/>
                  </a:cubicBezTo>
                  <a:cubicBezTo>
                    <a:pt x="381" y="358"/>
                    <a:pt x="941" y="382"/>
                    <a:pt x="1227" y="525"/>
                  </a:cubicBezTo>
                  <a:cubicBezTo>
                    <a:pt x="1251" y="537"/>
                    <a:pt x="1274" y="537"/>
                    <a:pt x="1298" y="537"/>
                  </a:cubicBezTo>
                  <a:cubicBezTo>
                    <a:pt x="1358" y="537"/>
                    <a:pt x="1417" y="501"/>
                    <a:pt x="1453" y="441"/>
                  </a:cubicBezTo>
                  <a:cubicBezTo>
                    <a:pt x="1489" y="358"/>
                    <a:pt x="1465" y="251"/>
                    <a:pt x="1370" y="203"/>
                  </a:cubicBezTo>
                  <a:cubicBezTo>
                    <a:pt x="977" y="1"/>
                    <a:pt x="21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3888;p88">
              <a:extLst>
                <a:ext uri="{FF2B5EF4-FFF2-40B4-BE49-F238E27FC236}">
                  <a16:creationId xmlns:a16="http://schemas.microsoft.com/office/drawing/2014/main" id="{9756BB5A-6F13-13ED-565B-FF725855AB6F}"/>
                </a:ext>
              </a:extLst>
            </p:cNvPr>
            <p:cNvSpPr/>
            <p:nvPr/>
          </p:nvSpPr>
          <p:spPr>
            <a:xfrm>
              <a:off x="878514" y="3191855"/>
              <a:ext cx="11426" cy="52706"/>
            </a:xfrm>
            <a:custGeom>
              <a:avLst/>
              <a:gdLst/>
              <a:ahLst/>
              <a:cxnLst/>
              <a:rect l="l" t="t" r="r" b="b"/>
              <a:pathLst>
                <a:path w="359" h="1656" extrusionOk="0">
                  <a:moveTo>
                    <a:pt x="179" y="1"/>
                  </a:moveTo>
                  <a:cubicBezTo>
                    <a:pt x="84" y="1"/>
                    <a:pt x="1" y="72"/>
                    <a:pt x="1" y="180"/>
                  </a:cubicBezTo>
                  <a:lnTo>
                    <a:pt x="1" y="1477"/>
                  </a:lnTo>
                  <a:cubicBezTo>
                    <a:pt x="1" y="1561"/>
                    <a:pt x="72" y="1656"/>
                    <a:pt x="179" y="1656"/>
                  </a:cubicBezTo>
                  <a:cubicBezTo>
                    <a:pt x="287" y="1656"/>
                    <a:pt x="358" y="1585"/>
                    <a:pt x="358" y="1477"/>
                  </a:cubicBezTo>
                  <a:lnTo>
                    <a:pt x="358" y="180"/>
                  </a:lnTo>
                  <a:cubicBezTo>
                    <a:pt x="358" y="72"/>
                    <a:pt x="287"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3889;p88">
              <a:extLst>
                <a:ext uri="{FF2B5EF4-FFF2-40B4-BE49-F238E27FC236}">
                  <a16:creationId xmlns:a16="http://schemas.microsoft.com/office/drawing/2014/main" id="{296E9757-1545-626E-C7A1-A6859C053450}"/>
                </a:ext>
              </a:extLst>
            </p:cNvPr>
            <p:cNvSpPr/>
            <p:nvPr/>
          </p:nvSpPr>
          <p:spPr>
            <a:xfrm>
              <a:off x="854261" y="3050159"/>
              <a:ext cx="219451" cy="194052"/>
            </a:xfrm>
            <a:custGeom>
              <a:avLst/>
              <a:gdLst/>
              <a:ahLst/>
              <a:cxnLst/>
              <a:rect l="l" t="t" r="r" b="b"/>
              <a:pathLst>
                <a:path w="6895" h="6097" extrusionOk="0">
                  <a:moveTo>
                    <a:pt x="6406" y="679"/>
                  </a:moveTo>
                  <a:lnTo>
                    <a:pt x="6466" y="929"/>
                  </a:lnTo>
                  <a:cubicBezTo>
                    <a:pt x="6490" y="1000"/>
                    <a:pt x="6478" y="1072"/>
                    <a:pt x="6418" y="1119"/>
                  </a:cubicBezTo>
                  <a:lnTo>
                    <a:pt x="6311" y="1226"/>
                  </a:lnTo>
                  <a:lnTo>
                    <a:pt x="6073" y="988"/>
                  </a:lnTo>
                  <a:lnTo>
                    <a:pt x="6406" y="679"/>
                  </a:lnTo>
                  <a:close/>
                  <a:moveTo>
                    <a:pt x="3192" y="345"/>
                  </a:moveTo>
                  <a:lnTo>
                    <a:pt x="3192" y="1060"/>
                  </a:lnTo>
                  <a:cubicBezTo>
                    <a:pt x="3192" y="1179"/>
                    <a:pt x="3156" y="1298"/>
                    <a:pt x="3108" y="1405"/>
                  </a:cubicBezTo>
                  <a:lnTo>
                    <a:pt x="3025" y="1584"/>
                  </a:lnTo>
                  <a:cubicBezTo>
                    <a:pt x="3013" y="1607"/>
                    <a:pt x="3013" y="1619"/>
                    <a:pt x="3013" y="1655"/>
                  </a:cubicBezTo>
                  <a:lnTo>
                    <a:pt x="3013" y="2024"/>
                  </a:lnTo>
                  <a:cubicBezTo>
                    <a:pt x="2989" y="2286"/>
                    <a:pt x="2894" y="2524"/>
                    <a:pt x="2715" y="2703"/>
                  </a:cubicBezTo>
                  <a:cubicBezTo>
                    <a:pt x="2537" y="2881"/>
                    <a:pt x="2275" y="2965"/>
                    <a:pt x="2025" y="2965"/>
                  </a:cubicBezTo>
                  <a:cubicBezTo>
                    <a:pt x="1525" y="2953"/>
                    <a:pt x="1120" y="2500"/>
                    <a:pt x="1120" y="1988"/>
                  </a:cubicBezTo>
                  <a:lnTo>
                    <a:pt x="1120" y="1655"/>
                  </a:lnTo>
                  <a:cubicBezTo>
                    <a:pt x="1120" y="1619"/>
                    <a:pt x="1120" y="1596"/>
                    <a:pt x="1108" y="1584"/>
                  </a:cubicBezTo>
                  <a:lnTo>
                    <a:pt x="1001" y="1369"/>
                  </a:lnTo>
                  <a:cubicBezTo>
                    <a:pt x="953" y="1298"/>
                    <a:pt x="941" y="1203"/>
                    <a:pt x="941" y="1119"/>
                  </a:cubicBezTo>
                  <a:lnTo>
                    <a:pt x="941" y="1107"/>
                  </a:lnTo>
                  <a:cubicBezTo>
                    <a:pt x="941" y="691"/>
                    <a:pt x="1287" y="345"/>
                    <a:pt x="1703" y="345"/>
                  </a:cubicBezTo>
                  <a:close/>
                  <a:moveTo>
                    <a:pt x="2442" y="3227"/>
                  </a:moveTo>
                  <a:cubicBezTo>
                    <a:pt x="2454" y="3298"/>
                    <a:pt x="2477" y="3334"/>
                    <a:pt x="2489" y="3381"/>
                  </a:cubicBezTo>
                  <a:lnTo>
                    <a:pt x="2323" y="3548"/>
                  </a:lnTo>
                  <a:cubicBezTo>
                    <a:pt x="2251" y="3620"/>
                    <a:pt x="2156" y="3655"/>
                    <a:pt x="2059" y="3655"/>
                  </a:cubicBezTo>
                  <a:cubicBezTo>
                    <a:pt x="1962" y="3655"/>
                    <a:pt x="1864" y="3620"/>
                    <a:pt x="1787" y="3548"/>
                  </a:cubicBezTo>
                  <a:lnTo>
                    <a:pt x="1644" y="3393"/>
                  </a:lnTo>
                  <a:cubicBezTo>
                    <a:pt x="1656" y="3358"/>
                    <a:pt x="1668" y="3286"/>
                    <a:pt x="1668" y="3227"/>
                  </a:cubicBezTo>
                  <a:cubicBezTo>
                    <a:pt x="1775" y="3262"/>
                    <a:pt x="1894" y="3286"/>
                    <a:pt x="2013" y="3286"/>
                  </a:cubicBezTo>
                  <a:lnTo>
                    <a:pt x="2061" y="3286"/>
                  </a:lnTo>
                  <a:cubicBezTo>
                    <a:pt x="2192" y="3286"/>
                    <a:pt x="2323" y="3274"/>
                    <a:pt x="2442" y="3227"/>
                  </a:cubicBezTo>
                  <a:close/>
                  <a:moveTo>
                    <a:pt x="1680" y="0"/>
                  </a:moveTo>
                  <a:cubicBezTo>
                    <a:pt x="1072" y="0"/>
                    <a:pt x="584" y="500"/>
                    <a:pt x="584" y="1107"/>
                  </a:cubicBezTo>
                  <a:lnTo>
                    <a:pt x="584" y="1119"/>
                  </a:lnTo>
                  <a:cubicBezTo>
                    <a:pt x="584" y="1250"/>
                    <a:pt x="608" y="1405"/>
                    <a:pt x="668" y="1524"/>
                  </a:cubicBezTo>
                  <a:lnTo>
                    <a:pt x="763" y="1703"/>
                  </a:lnTo>
                  <a:lnTo>
                    <a:pt x="763" y="1988"/>
                  </a:lnTo>
                  <a:cubicBezTo>
                    <a:pt x="763" y="2429"/>
                    <a:pt x="977" y="2834"/>
                    <a:pt x="1311" y="3072"/>
                  </a:cubicBezTo>
                  <a:lnTo>
                    <a:pt x="1311" y="3215"/>
                  </a:lnTo>
                  <a:cubicBezTo>
                    <a:pt x="1311" y="3310"/>
                    <a:pt x="1251" y="3381"/>
                    <a:pt x="1156" y="3417"/>
                  </a:cubicBezTo>
                  <a:lnTo>
                    <a:pt x="537" y="3596"/>
                  </a:lnTo>
                  <a:cubicBezTo>
                    <a:pt x="227" y="3679"/>
                    <a:pt x="1" y="3965"/>
                    <a:pt x="1" y="4286"/>
                  </a:cubicBezTo>
                  <a:lnTo>
                    <a:pt x="1" y="5917"/>
                  </a:lnTo>
                  <a:cubicBezTo>
                    <a:pt x="1" y="6001"/>
                    <a:pt x="72" y="6096"/>
                    <a:pt x="179" y="6096"/>
                  </a:cubicBezTo>
                  <a:cubicBezTo>
                    <a:pt x="287" y="6096"/>
                    <a:pt x="358" y="6013"/>
                    <a:pt x="358" y="5917"/>
                  </a:cubicBezTo>
                  <a:lnTo>
                    <a:pt x="358" y="4310"/>
                  </a:lnTo>
                  <a:cubicBezTo>
                    <a:pt x="358" y="4143"/>
                    <a:pt x="477" y="3977"/>
                    <a:pt x="644" y="3929"/>
                  </a:cubicBezTo>
                  <a:lnTo>
                    <a:pt x="1263" y="3751"/>
                  </a:lnTo>
                  <a:cubicBezTo>
                    <a:pt x="1322" y="3739"/>
                    <a:pt x="1370" y="3715"/>
                    <a:pt x="1418" y="3679"/>
                  </a:cubicBezTo>
                  <a:lnTo>
                    <a:pt x="1513" y="3786"/>
                  </a:lnTo>
                  <a:cubicBezTo>
                    <a:pt x="1668" y="3929"/>
                    <a:pt x="1846" y="3989"/>
                    <a:pt x="2037" y="3989"/>
                  </a:cubicBezTo>
                  <a:cubicBezTo>
                    <a:pt x="2227" y="3989"/>
                    <a:pt x="2406" y="3917"/>
                    <a:pt x="2561" y="3786"/>
                  </a:cubicBezTo>
                  <a:lnTo>
                    <a:pt x="2727" y="3620"/>
                  </a:lnTo>
                  <a:cubicBezTo>
                    <a:pt x="2799" y="3655"/>
                    <a:pt x="2870" y="3679"/>
                    <a:pt x="2966" y="3679"/>
                  </a:cubicBezTo>
                  <a:lnTo>
                    <a:pt x="3001" y="3679"/>
                  </a:lnTo>
                  <a:cubicBezTo>
                    <a:pt x="3144" y="3679"/>
                    <a:pt x="3275" y="3620"/>
                    <a:pt x="3382" y="3524"/>
                  </a:cubicBezTo>
                  <a:lnTo>
                    <a:pt x="5823" y="1226"/>
                  </a:lnTo>
                  <a:lnTo>
                    <a:pt x="6061" y="1465"/>
                  </a:lnTo>
                  <a:lnTo>
                    <a:pt x="3239" y="4274"/>
                  </a:lnTo>
                  <a:cubicBezTo>
                    <a:pt x="3061" y="4453"/>
                    <a:pt x="2977" y="4679"/>
                    <a:pt x="2977" y="4917"/>
                  </a:cubicBezTo>
                  <a:lnTo>
                    <a:pt x="2977" y="5906"/>
                  </a:lnTo>
                  <a:cubicBezTo>
                    <a:pt x="2977" y="6001"/>
                    <a:pt x="3049" y="6096"/>
                    <a:pt x="3156" y="6096"/>
                  </a:cubicBezTo>
                  <a:cubicBezTo>
                    <a:pt x="3239" y="6096"/>
                    <a:pt x="3335" y="6013"/>
                    <a:pt x="3335" y="5906"/>
                  </a:cubicBezTo>
                  <a:lnTo>
                    <a:pt x="3335" y="4917"/>
                  </a:lnTo>
                  <a:cubicBezTo>
                    <a:pt x="3335" y="4763"/>
                    <a:pt x="3394" y="4620"/>
                    <a:pt x="3501" y="4513"/>
                  </a:cubicBezTo>
                  <a:lnTo>
                    <a:pt x="6656" y="1357"/>
                  </a:lnTo>
                  <a:cubicBezTo>
                    <a:pt x="6787" y="1226"/>
                    <a:pt x="6847" y="1024"/>
                    <a:pt x="6799" y="834"/>
                  </a:cubicBezTo>
                  <a:lnTo>
                    <a:pt x="6704" y="405"/>
                  </a:lnTo>
                  <a:lnTo>
                    <a:pt x="6823" y="298"/>
                  </a:lnTo>
                  <a:cubicBezTo>
                    <a:pt x="6895" y="238"/>
                    <a:pt x="6895" y="119"/>
                    <a:pt x="6823" y="60"/>
                  </a:cubicBezTo>
                  <a:cubicBezTo>
                    <a:pt x="6793" y="24"/>
                    <a:pt x="6749" y="6"/>
                    <a:pt x="6704" y="6"/>
                  </a:cubicBezTo>
                  <a:cubicBezTo>
                    <a:pt x="6659" y="6"/>
                    <a:pt x="6615" y="24"/>
                    <a:pt x="6585" y="60"/>
                  </a:cubicBezTo>
                  <a:lnTo>
                    <a:pt x="3156" y="3274"/>
                  </a:lnTo>
                  <a:cubicBezTo>
                    <a:pt x="3132" y="3310"/>
                    <a:pt x="3073" y="3334"/>
                    <a:pt x="3025" y="3334"/>
                  </a:cubicBezTo>
                  <a:lnTo>
                    <a:pt x="2977" y="3334"/>
                  </a:lnTo>
                  <a:cubicBezTo>
                    <a:pt x="2870" y="3334"/>
                    <a:pt x="2787" y="3250"/>
                    <a:pt x="2787" y="3143"/>
                  </a:cubicBezTo>
                  <a:lnTo>
                    <a:pt x="2787" y="3084"/>
                  </a:lnTo>
                  <a:cubicBezTo>
                    <a:pt x="2846" y="3036"/>
                    <a:pt x="2906" y="3000"/>
                    <a:pt x="2942" y="2953"/>
                  </a:cubicBezTo>
                  <a:cubicBezTo>
                    <a:pt x="3204" y="2715"/>
                    <a:pt x="3335" y="2381"/>
                    <a:pt x="3335" y="2024"/>
                  </a:cubicBezTo>
                  <a:lnTo>
                    <a:pt x="3335" y="1703"/>
                  </a:lnTo>
                  <a:lnTo>
                    <a:pt x="3406" y="1572"/>
                  </a:lnTo>
                  <a:cubicBezTo>
                    <a:pt x="3477" y="1417"/>
                    <a:pt x="3525" y="1238"/>
                    <a:pt x="3525" y="1072"/>
                  </a:cubicBezTo>
                  <a:lnTo>
                    <a:pt x="3525" y="179"/>
                  </a:lnTo>
                  <a:cubicBezTo>
                    <a:pt x="3525" y="95"/>
                    <a:pt x="3454" y="0"/>
                    <a:pt x="3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3890;p88">
              <a:extLst>
                <a:ext uri="{FF2B5EF4-FFF2-40B4-BE49-F238E27FC236}">
                  <a16:creationId xmlns:a16="http://schemas.microsoft.com/office/drawing/2014/main" id="{9F0A84A0-3586-FE64-7B9E-88A248EF8053}"/>
                </a:ext>
              </a:extLst>
            </p:cNvPr>
            <p:cNvSpPr/>
            <p:nvPr/>
          </p:nvSpPr>
          <p:spPr>
            <a:xfrm>
              <a:off x="1008115" y="2908813"/>
              <a:ext cx="223620" cy="188355"/>
            </a:xfrm>
            <a:custGeom>
              <a:avLst/>
              <a:gdLst/>
              <a:ahLst/>
              <a:cxnLst/>
              <a:rect l="l" t="t" r="r" b="b"/>
              <a:pathLst>
                <a:path w="7026" h="5918" extrusionOk="0">
                  <a:moveTo>
                    <a:pt x="560" y="0"/>
                  </a:moveTo>
                  <a:cubicBezTo>
                    <a:pt x="263" y="0"/>
                    <a:pt x="1" y="238"/>
                    <a:pt x="1" y="548"/>
                  </a:cubicBezTo>
                  <a:lnTo>
                    <a:pt x="1" y="5251"/>
                  </a:lnTo>
                  <a:cubicBezTo>
                    <a:pt x="1" y="5334"/>
                    <a:pt x="84" y="5429"/>
                    <a:pt x="179" y="5429"/>
                  </a:cubicBezTo>
                  <a:cubicBezTo>
                    <a:pt x="287" y="5429"/>
                    <a:pt x="358" y="5358"/>
                    <a:pt x="358" y="5251"/>
                  </a:cubicBezTo>
                  <a:lnTo>
                    <a:pt x="358" y="548"/>
                  </a:lnTo>
                  <a:cubicBezTo>
                    <a:pt x="358" y="441"/>
                    <a:pt x="453" y="357"/>
                    <a:pt x="560" y="357"/>
                  </a:cubicBezTo>
                  <a:lnTo>
                    <a:pt x="6478" y="357"/>
                  </a:lnTo>
                  <a:cubicBezTo>
                    <a:pt x="6585" y="357"/>
                    <a:pt x="6668" y="441"/>
                    <a:pt x="6668" y="548"/>
                  </a:cubicBezTo>
                  <a:lnTo>
                    <a:pt x="6668" y="5370"/>
                  </a:lnTo>
                  <a:cubicBezTo>
                    <a:pt x="6668" y="5477"/>
                    <a:pt x="6585" y="5560"/>
                    <a:pt x="6478" y="5560"/>
                  </a:cubicBezTo>
                  <a:lnTo>
                    <a:pt x="2525" y="5560"/>
                  </a:lnTo>
                  <a:cubicBezTo>
                    <a:pt x="2430" y="5560"/>
                    <a:pt x="2346" y="5632"/>
                    <a:pt x="2346" y="5739"/>
                  </a:cubicBezTo>
                  <a:cubicBezTo>
                    <a:pt x="2346" y="5846"/>
                    <a:pt x="2418" y="5917"/>
                    <a:pt x="2525" y="5917"/>
                  </a:cubicBezTo>
                  <a:lnTo>
                    <a:pt x="6478" y="5917"/>
                  </a:lnTo>
                  <a:cubicBezTo>
                    <a:pt x="6775" y="5917"/>
                    <a:pt x="7025" y="5679"/>
                    <a:pt x="7025" y="5370"/>
                  </a:cubicBezTo>
                  <a:lnTo>
                    <a:pt x="7025" y="548"/>
                  </a:lnTo>
                  <a:cubicBezTo>
                    <a:pt x="7025" y="226"/>
                    <a:pt x="6787" y="0"/>
                    <a:pt x="64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3891;p88">
              <a:extLst>
                <a:ext uri="{FF2B5EF4-FFF2-40B4-BE49-F238E27FC236}">
                  <a16:creationId xmlns:a16="http://schemas.microsoft.com/office/drawing/2014/main" id="{1144637A-F5DD-D029-B190-898E2EAFC506}"/>
                </a:ext>
              </a:extLst>
            </p:cNvPr>
            <p:cNvSpPr/>
            <p:nvPr/>
          </p:nvSpPr>
          <p:spPr>
            <a:xfrm>
              <a:off x="1037301" y="2944046"/>
              <a:ext cx="165248" cy="105763"/>
            </a:xfrm>
            <a:custGeom>
              <a:avLst/>
              <a:gdLst/>
              <a:ahLst/>
              <a:cxnLst/>
              <a:rect l="l" t="t" r="r" b="b"/>
              <a:pathLst>
                <a:path w="5192" h="3323" extrusionOk="0">
                  <a:moveTo>
                    <a:pt x="4084" y="0"/>
                  </a:moveTo>
                  <a:cubicBezTo>
                    <a:pt x="4001" y="0"/>
                    <a:pt x="3906" y="84"/>
                    <a:pt x="3906" y="179"/>
                  </a:cubicBezTo>
                  <a:cubicBezTo>
                    <a:pt x="3906" y="286"/>
                    <a:pt x="3989" y="358"/>
                    <a:pt x="4084" y="358"/>
                  </a:cubicBezTo>
                  <a:lnTo>
                    <a:pt x="4596" y="358"/>
                  </a:lnTo>
                  <a:lnTo>
                    <a:pt x="2691" y="2263"/>
                  </a:lnTo>
                  <a:lnTo>
                    <a:pt x="1882" y="1465"/>
                  </a:lnTo>
                  <a:cubicBezTo>
                    <a:pt x="1846" y="1429"/>
                    <a:pt x="1801" y="1411"/>
                    <a:pt x="1758" y="1411"/>
                  </a:cubicBezTo>
                  <a:cubicBezTo>
                    <a:pt x="1715" y="1411"/>
                    <a:pt x="1673" y="1429"/>
                    <a:pt x="1644" y="1465"/>
                  </a:cubicBezTo>
                  <a:lnTo>
                    <a:pt x="72" y="3036"/>
                  </a:lnTo>
                  <a:cubicBezTo>
                    <a:pt x="1" y="3120"/>
                    <a:pt x="1" y="3215"/>
                    <a:pt x="72" y="3275"/>
                  </a:cubicBezTo>
                  <a:cubicBezTo>
                    <a:pt x="96" y="3310"/>
                    <a:pt x="143" y="3322"/>
                    <a:pt x="191" y="3322"/>
                  </a:cubicBezTo>
                  <a:cubicBezTo>
                    <a:pt x="239" y="3322"/>
                    <a:pt x="274" y="3310"/>
                    <a:pt x="310" y="3275"/>
                  </a:cubicBezTo>
                  <a:lnTo>
                    <a:pt x="1763" y="1822"/>
                  </a:lnTo>
                  <a:lnTo>
                    <a:pt x="2572" y="2620"/>
                  </a:lnTo>
                  <a:cubicBezTo>
                    <a:pt x="2608" y="2661"/>
                    <a:pt x="2653" y="2682"/>
                    <a:pt x="2696" y="2682"/>
                  </a:cubicBezTo>
                  <a:cubicBezTo>
                    <a:pt x="2739" y="2682"/>
                    <a:pt x="2781" y="2661"/>
                    <a:pt x="2810" y="2620"/>
                  </a:cubicBezTo>
                  <a:lnTo>
                    <a:pt x="4835" y="596"/>
                  </a:lnTo>
                  <a:lnTo>
                    <a:pt x="4835" y="1108"/>
                  </a:lnTo>
                  <a:cubicBezTo>
                    <a:pt x="4835" y="1191"/>
                    <a:pt x="4906" y="1286"/>
                    <a:pt x="5013" y="1286"/>
                  </a:cubicBezTo>
                  <a:cubicBezTo>
                    <a:pt x="5120" y="1286"/>
                    <a:pt x="5192" y="1215"/>
                    <a:pt x="5192" y="1108"/>
                  </a:cubicBezTo>
                  <a:lnTo>
                    <a:pt x="5192" y="179"/>
                  </a:lnTo>
                  <a:cubicBezTo>
                    <a:pt x="5192" y="84"/>
                    <a:pt x="5120" y="0"/>
                    <a:pt x="5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1" name="Google Shape;13892;p88">
            <a:extLst>
              <a:ext uri="{FF2B5EF4-FFF2-40B4-BE49-F238E27FC236}">
                <a16:creationId xmlns:a16="http://schemas.microsoft.com/office/drawing/2014/main" id="{AA70A040-96E3-31F0-61D6-004B77912730}"/>
              </a:ext>
            </a:extLst>
          </p:cNvPr>
          <p:cNvGrpSpPr/>
          <p:nvPr/>
        </p:nvGrpSpPr>
        <p:grpSpPr>
          <a:xfrm>
            <a:off x="7611371" y="3709787"/>
            <a:ext cx="627420" cy="589332"/>
            <a:chOff x="1749728" y="2894777"/>
            <a:chExt cx="386927" cy="363438"/>
          </a:xfrm>
          <a:solidFill>
            <a:srgbClr val="8E1438"/>
          </a:solidFill>
        </p:grpSpPr>
        <p:sp>
          <p:nvSpPr>
            <p:cNvPr id="1122" name="Google Shape;13893;p88">
              <a:extLst>
                <a:ext uri="{FF2B5EF4-FFF2-40B4-BE49-F238E27FC236}">
                  <a16:creationId xmlns:a16="http://schemas.microsoft.com/office/drawing/2014/main" id="{978ACD9A-B126-41B0-9F4E-A720ADCB9F86}"/>
                </a:ext>
              </a:extLst>
            </p:cNvPr>
            <p:cNvSpPr/>
            <p:nvPr/>
          </p:nvSpPr>
          <p:spPr>
            <a:xfrm>
              <a:off x="1809595" y="3025333"/>
              <a:ext cx="97424" cy="32432"/>
            </a:xfrm>
            <a:custGeom>
              <a:avLst/>
              <a:gdLst/>
              <a:ahLst/>
              <a:cxnLst/>
              <a:rect l="l" t="t" r="r" b="b"/>
              <a:pathLst>
                <a:path w="3061" h="1019" extrusionOk="0">
                  <a:moveTo>
                    <a:pt x="1208" y="0"/>
                  </a:moveTo>
                  <a:cubicBezTo>
                    <a:pt x="852" y="0"/>
                    <a:pt x="531" y="35"/>
                    <a:pt x="322" y="66"/>
                  </a:cubicBezTo>
                  <a:cubicBezTo>
                    <a:pt x="143" y="101"/>
                    <a:pt x="1" y="244"/>
                    <a:pt x="1" y="423"/>
                  </a:cubicBezTo>
                  <a:lnTo>
                    <a:pt x="1" y="840"/>
                  </a:lnTo>
                  <a:cubicBezTo>
                    <a:pt x="1" y="947"/>
                    <a:pt x="84" y="1018"/>
                    <a:pt x="179" y="1018"/>
                  </a:cubicBezTo>
                  <a:cubicBezTo>
                    <a:pt x="286" y="1018"/>
                    <a:pt x="358" y="947"/>
                    <a:pt x="358" y="840"/>
                  </a:cubicBezTo>
                  <a:lnTo>
                    <a:pt x="358" y="423"/>
                  </a:lnTo>
                  <a:cubicBezTo>
                    <a:pt x="358" y="423"/>
                    <a:pt x="358" y="411"/>
                    <a:pt x="382" y="411"/>
                  </a:cubicBezTo>
                  <a:cubicBezTo>
                    <a:pt x="549" y="383"/>
                    <a:pt x="870" y="340"/>
                    <a:pt x="1231" y="340"/>
                  </a:cubicBezTo>
                  <a:cubicBezTo>
                    <a:pt x="1330" y="340"/>
                    <a:pt x="1433" y="344"/>
                    <a:pt x="1536" y="351"/>
                  </a:cubicBezTo>
                  <a:cubicBezTo>
                    <a:pt x="2084" y="387"/>
                    <a:pt x="2489" y="530"/>
                    <a:pt x="2727" y="768"/>
                  </a:cubicBezTo>
                  <a:cubicBezTo>
                    <a:pt x="2763" y="804"/>
                    <a:pt x="2807" y="822"/>
                    <a:pt x="2852" y="822"/>
                  </a:cubicBezTo>
                  <a:cubicBezTo>
                    <a:pt x="2897" y="822"/>
                    <a:pt x="2941" y="804"/>
                    <a:pt x="2977" y="768"/>
                  </a:cubicBezTo>
                  <a:cubicBezTo>
                    <a:pt x="3060" y="709"/>
                    <a:pt x="3060" y="590"/>
                    <a:pt x="2977" y="530"/>
                  </a:cubicBezTo>
                  <a:cubicBezTo>
                    <a:pt x="2554" y="107"/>
                    <a:pt x="1828" y="0"/>
                    <a:pt x="12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3894;p88">
              <a:extLst>
                <a:ext uri="{FF2B5EF4-FFF2-40B4-BE49-F238E27FC236}">
                  <a16:creationId xmlns:a16="http://schemas.microsoft.com/office/drawing/2014/main" id="{E1B8B420-763D-FACF-1479-486789EC34D7}"/>
                </a:ext>
              </a:extLst>
            </p:cNvPr>
            <p:cNvSpPr/>
            <p:nvPr/>
          </p:nvSpPr>
          <p:spPr>
            <a:xfrm>
              <a:off x="1749728" y="2974346"/>
              <a:ext cx="216777" cy="283869"/>
            </a:xfrm>
            <a:custGeom>
              <a:avLst/>
              <a:gdLst/>
              <a:ahLst/>
              <a:cxnLst/>
              <a:rect l="l" t="t" r="r" b="b"/>
              <a:pathLst>
                <a:path w="6811" h="8919" extrusionOk="0">
                  <a:moveTo>
                    <a:pt x="5311" y="334"/>
                  </a:moveTo>
                  <a:lnTo>
                    <a:pt x="5311" y="2061"/>
                  </a:lnTo>
                  <a:cubicBezTo>
                    <a:pt x="5311" y="2311"/>
                    <a:pt x="5251" y="2561"/>
                    <a:pt x="5132" y="2799"/>
                  </a:cubicBezTo>
                  <a:cubicBezTo>
                    <a:pt x="5120" y="2835"/>
                    <a:pt x="5120" y="2846"/>
                    <a:pt x="5120" y="2882"/>
                  </a:cubicBezTo>
                  <a:lnTo>
                    <a:pt x="5120" y="3382"/>
                  </a:lnTo>
                  <a:cubicBezTo>
                    <a:pt x="5120" y="3858"/>
                    <a:pt x="4918" y="4311"/>
                    <a:pt x="4560" y="4644"/>
                  </a:cubicBezTo>
                  <a:cubicBezTo>
                    <a:pt x="4227" y="4955"/>
                    <a:pt x="3811" y="5111"/>
                    <a:pt x="3369" y="5111"/>
                  </a:cubicBezTo>
                  <a:cubicBezTo>
                    <a:pt x="3338" y="5111"/>
                    <a:pt x="3306" y="5110"/>
                    <a:pt x="3275" y="5109"/>
                  </a:cubicBezTo>
                  <a:cubicBezTo>
                    <a:pt x="2382" y="5061"/>
                    <a:pt x="1679" y="4275"/>
                    <a:pt x="1679" y="3323"/>
                  </a:cubicBezTo>
                  <a:lnTo>
                    <a:pt x="1679" y="2882"/>
                  </a:lnTo>
                  <a:cubicBezTo>
                    <a:pt x="1679" y="2846"/>
                    <a:pt x="1679" y="2823"/>
                    <a:pt x="1667" y="2799"/>
                  </a:cubicBezTo>
                  <a:cubicBezTo>
                    <a:pt x="1548" y="2561"/>
                    <a:pt x="1489" y="2311"/>
                    <a:pt x="1489" y="2061"/>
                  </a:cubicBezTo>
                  <a:lnTo>
                    <a:pt x="1489" y="1668"/>
                  </a:lnTo>
                  <a:cubicBezTo>
                    <a:pt x="1489" y="930"/>
                    <a:pt x="2096" y="334"/>
                    <a:pt x="2822" y="334"/>
                  </a:cubicBezTo>
                  <a:close/>
                  <a:moveTo>
                    <a:pt x="4358" y="5240"/>
                  </a:moveTo>
                  <a:lnTo>
                    <a:pt x="4358" y="5573"/>
                  </a:lnTo>
                  <a:lnTo>
                    <a:pt x="3406" y="6228"/>
                  </a:lnTo>
                  <a:lnTo>
                    <a:pt x="2441" y="5573"/>
                  </a:lnTo>
                  <a:lnTo>
                    <a:pt x="2441" y="5240"/>
                  </a:lnTo>
                  <a:cubicBezTo>
                    <a:pt x="2691" y="5371"/>
                    <a:pt x="2977" y="5466"/>
                    <a:pt x="3251" y="5478"/>
                  </a:cubicBezTo>
                  <a:lnTo>
                    <a:pt x="3394" y="5478"/>
                  </a:lnTo>
                  <a:cubicBezTo>
                    <a:pt x="3727" y="5478"/>
                    <a:pt x="4060" y="5406"/>
                    <a:pt x="4358" y="5240"/>
                  </a:cubicBezTo>
                  <a:close/>
                  <a:moveTo>
                    <a:pt x="2286" y="5883"/>
                  </a:moveTo>
                  <a:lnTo>
                    <a:pt x="3120" y="6466"/>
                  </a:lnTo>
                  <a:lnTo>
                    <a:pt x="2679" y="6906"/>
                  </a:lnTo>
                  <a:lnTo>
                    <a:pt x="2655" y="6906"/>
                  </a:lnTo>
                  <a:lnTo>
                    <a:pt x="2108" y="6073"/>
                  </a:lnTo>
                  <a:lnTo>
                    <a:pt x="2286" y="5883"/>
                  </a:lnTo>
                  <a:close/>
                  <a:moveTo>
                    <a:pt x="4525" y="5883"/>
                  </a:moveTo>
                  <a:lnTo>
                    <a:pt x="4703" y="6073"/>
                  </a:lnTo>
                  <a:lnTo>
                    <a:pt x="4144" y="6906"/>
                  </a:lnTo>
                  <a:lnTo>
                    <a:pt x="4132" y="6906"/>
                  </a:lnTo>
                  <a:lnTo>
                    <a:pt x="3691" y="6466"/>
                  </a:lnTo>
                  <a:lnTo>
                    <a:pt x="4525" y="5883"/>
                  </a:lnTo>
                  <a:close/>
                  <a:moveTo>
                    <a:pt x="2834" y="1"/>
                  </a:moveTo>
                  <a:cubicBezTo>
                    <a:pt x="1905" y="1"/>
                    <a:pt x="1143" y="763"/>
                    <a:pt x="1143" y="1703"/>
                  </a:cubicBezTo>
                  <a:lnTo>
                    <a:pt x="1143" y="2084"/>
                  </a:lnTo>
                  <a:cubicBezTo>
                    <a:pt x="1143" y="2382"/>
                    <a:pt x="1203" y="2680"/>
                    <a:pt x="1334" y="2954"/>
                  </a:cubicBezTo>
                  <a:lnTo>
                    <a:pt x="1334" y="3358"/>
                  </a:lnTo>
                  <a:cubicBezTo>
                    <a:pt x="1334" y="4025"/>
                    <a:pt x="1631" y="4620"/>
                    <a:pt x="2096" y="5025"/>
                  </a:cubicBezTo>
                  <a:lnTo>
                    <a:pt x="2096" y="5621"/>
                  </a:lnTo>
                  <a:lnTo>
                    <a:pt x="1762" y="5954"/>
                  </a:lnTo>
                  <a:cubicBezTo>
                    <a:pt x="1739" y="6002"/>
                    <a:pt x="1703" y="6049"/>
                    <a:pt x="1727" y="6097"/>
                  </a:cubicBezTo>
                  <a:lnTo>
                    <a:pt x="619" y="6490"/>
                  </a:lnTo>
                  <a:cubicBezTo>
                    <a:pt x="250" y="6633"/>
                    <a:pt x="0" y="6990"/>
                    <a:pt x="0" y="7371"/>
                  </a:cubicBezTo>
                  <a:lnTo>
                    <a:pt x="0" y="8740"/>
                  </a:lnTo>
                  <a:cubicBezTo>
                    <a:pt x="0" y="8847"/>
                    <a:pt x="72" y="8919"/>
                    <a:pt x="179" y="8919"/>
                  </a:cubicBezTo>
                  <a:cubicBezTo>
                    <a:pt x="274" y="8919"/>
                    <a:pt x="358" y="8847"/>
                    <a:pt x="358" y="8740"/>
                  </a:cubicBezTo>
                  <a:lnTo>
                    <a:pt x="358" y="7371"/>
                  </a:lnTo>
                  <a:cubicBezTo>
                    <a:pt x="358" y="7133"/>
                    <a:pt x="500" y="6906"/>
                    <a:pt x="739" y="6823"/>
                  </a:cubicBezTo>
                  <a:lnTo>
                    <a:pt x="1905" y="6406"/>
                  </a:lnTo>
                  <a:lnTo>
                    <a:pt x="2382" y="7121"/>
                  </a:lnTo>
                  <a:cubicBezTo>
                    <a:pt x="2441" y="7204"/>
                    <a:pt x="2536" y="7264"/>
                    <a:pt x="2644" y="7287"/>
                  </a:cubicBezTo>
                  <a:lnTo>
                    <a:pt x="2679" y="7287"/>
                  </a:lnTo>
                  <a:cubicBezTo>
                    <a:pt x="2774" y="7287"/>
                    <a:pt x="2870" y="7240"/>
                    <a:pt x="2929" y="7180"/>
                  </a:cubicBezTo>
                  <a:lnTo>
                    <a:pt x="3227" y="6883"/>
                  </a:lnTo>
                  <a:lnTo>
                    <a:pt x="3227" y="8740"/>
                  </a:lnTo>
                  <a:cubicBezTo>
                    <a:pt x="3227" y="8847"/>
                    <a:pt x="3298" y="8919"/>
                    <a:pt x="3406" y="8919"/>
                  </a:cubicBezTo>
                  <a:cubicBezTo>
                    <a:pt x="3513" y="8919"/>
                    <a:pt x="3584" y="8847"/>
                    <a:pt x="3584" y="8740"/>
                  </a:cubicBezTo>
                  <a:lnTo>
                    <a:pt x="3584" y="6883"/>
                  </a:lnTo>
                  <a:lnTo>
                    <a:pt x="3882" y="7180"/>
                  </a:lnTo>
                  <a:cubicBezTo>
                    <a:pt x="3953" y="7252"/>
                    <a:pt x="4048" y="7287"/>
                    <a:pt x="4132" y="7287"/>
                  </a:cubicBezTo>
                  <a:lnTo>
                    <a:pt x="4168" y="7287"/>
                  </a:lnTo>
                  <a:cubicBezTo>
                    <a:pt x="4263" y="7264"/>
                    <a:pt x="4370" y="7204"/>
                    <a:pt x="4429" y="7121"/>
                  </a:cubicBezTo>
                  <a:lnTo>
                    <a:pt x="4906" y="6406"/>
                  </a:lnTo>
                  <a:lnTo>
                    <a:pt x="6073" y="6823"/>
                  </a:lnTo>
                  <a:cubicBezTo>
                    <a:pt x="6287" y="6906"/>
                    <a:pt x="6454" y="7121"/>
                    <a:pt x="6454" y="7371"/>
                  </a:cubicBezTo>
                  <a:lnTo>
                    <a:pt x="6454" y="8740"/>
                  </a:lnTo>
                  <a:cubicBezTo>
                    <a:pt x="6454" y="8847"/>
                    <a:pt x="6525" y="8919"/>
                    <a:pt x="6632" y="8919"/>
                  </a:cubicBezTo>
                  <a:cubicBezTo>
                    <a:pt x="6739" y="8919"/>
                    <a:pt x="6811" y="8847"/>
                    <a:pt x="6811" y="8740"/>
                  </a:cubicBezTo>
                  <a:lnTo>
                    <a:pt x="6811" y="7371"/>
                  </a:lnTo>
                  <a:cubicBezTo>
                    <a:pt x="6811" y="6954"/>
                    <a:pt x="6573" y="6609"/>
                    <a:pt x="6203" y="6478"/>
                  </a:cubicBezTo>
                  <a:lnTo>
                    <a:pt x="5096" y="6073"/>
                  </a:lnTo>
                  <a:cubicBezTo>
                    <a:pt x="5096" y="6037"/>
                    <a:pt x="5084" y="5966"/>
                    <a:pt x="5060" y="5942"/>
                  </a:cubicBezTo>
                  <a:lnTo>
                    <a:pt x="4727" y="5597"/>
                  </a:lnTo>
                  <a:lnTo>
                    <a:pt x="4727" y="5025"/>
                  </a:lnTo>
                  <a:cubicBezTo>
                    <a:pt x="4763" y="4990"/>
                    <a:pt x="4799" y="4966"/>
                    <a:pt x="4834" y="4930"/>
                  </a:cubicBezTo>
                  <a:cubicBezTo>
                    <a:pt x="5251" y="4549"/>
                    <a:pt x="5489" y="3978"/>
                    <a:pt x="5489" y="3418"/>
                  </a:cubicBezTo>
                  <a:lnTo>
                    <a:pt x="5489" y="2954"/>
                  </a:lnTo>
                  <a:cubicBezTo>
                    <a:pt x="5608" y="2680"/>
                    <a:pt x="5680" y="2382"/>
                    <a:pt x="5680" y="2084"/>
                  </a:cubicBezTo>
                  <a:lnTo>
                    <a:pt x="5680" y="179"/>
                  </a:lnTo>
                  <a:cubicBezTo>
                    <a:pt x="5680" y="84"/>
                    <a:pt x="5608" y="1"/>
                    <a:pt x="5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3895;p88">
              <a:extLst>
                <a:ext uri="{FF2B5EF4-FFF2-40B4-BE49-F238E27FC236}">
                  <a16:creationId xmlns:a16="http://schemas.microsoft.com/office/drawing/2014/main" id="{2BC20A36-E9D5-E32F-88FE-B49B022017F4}"/>
                </a:ext>
              </a:extLst>
            </p:cNvPr>
            <p:cNvSpPr/>
            <p:nvPr/>
          </p:nvSpPr>
          <p:spPr>
            <a:xfrm>
              <a:off x="1785725"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74" y="1120"/>
                    <a:pt x="358" y="1048"/>
                    <a:pt x="358" y="941"/>
                  </a:cubicBezTo>
                  <a:lnTo>
                    <a:pt x="358" y="179"/>
                  </a:lnTo>
                  <a:cubicBezTo>
                    <a:pt x="358"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3896;p88">
              <a:extLst>
                <a:ext uri="{FF2B5EF4-FFF2-40B4-BE49-F238E27FC236}">
                  <a16:creationId xmlns:a16="http://schemas.microsoft.com/office/drawing/2014/main" id="{967333E0-9817-CA57-E84D-AD4309F6DE52}"/>
                </a:ext>
              </a:extLst>
            </p:cNvPr>
            <p:cNvSpPr/>
            <p:nvPr/>
          </p:nvSpPr>
          <p:spPr>
            <a:xfrm>
              <a:off x="1919114"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86" y="1120"/>
                    <a:pt x="358" y="1048"/>
                    <a:pt x="358" y="941"/>
                  </a:cubicBezTo>
                  <a:lnTo>
                    <a:pt x="358" y="179"/>
                  </a:lnTo>
                  <a:cubicBezTo>
                    <a:pt x="358"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3897;p88">
              <a:extLst>
                <a:ext uri="{FF2B5EF4-FFF2-40B4-BE49-F238E27FC236}">
                  <a16:creationId xmlns:a16="http://schemas.microsoft.com/office/drawing/2014/main" id="{4FBEC8D0-2E50-65F7-330C-C357555ABCB8}"/>
                </a:ext>
              </a:extLst>
            </p:cNvPr>
            <p:cNvSpPr/>
            <p:nvPr/>
          </p:nvSpPr>
          <p:spPr>
            <a:xfrm>
              <a:off x="1956257" y="2931156"/>
              <a:ext cx="180398" cy="188737"/>
            </a:xfrm>
            <a:custGeom>
              <a:avLst/>
              <a:gdLst/>
              <a:ahLst/>
              <a:cxnLst/>
              <a:rect l="l" t="t" r="r" b="b"/>
              <a:pathLst>
                <a:path w="5668" h="5930" extrusionOk="0">
                  <a:moveTo>
                    <a:pt x="738" y="1"/>
                  </a:moveTo>
                  <a:cubicBezTo>
                    <a:pt x="322" y="1"/>
                    <a:pt x="0" y="346"/>
                    <a:pt x="0" y="751"/>
                  </a:cubicBezTo>
                  <a:lnTo>
                    <a:pt x="0" y="3799"/>
                  </a:lnTo>
                  <a:cubicBezTo>
                    <a:pt x="0" y="4215"/>
                    <a:pt x="334" y="4549"/>
                    <a:pt x="738" y="4549"/>
                  </a:cubicBezTo>
                  <a:lnTo>
                    <a:pt x="1084" y="4549"/>
                  </a:lnTo>
                  <a:lnTo>
                    <a:pt x="810" y="5585"/>
                  </a:lnTo>
                  <a:cubicBezTo>
                    <a:pt x="786" y="5704"/>
                    <a:pt x="834" y="5811"/>
                    <a:pt x="929" y="5882"/>
                  </a:cubicBezTo>
                  <a:cubicBezTo>
                    <a:pt x="977" y="5918"/>
                    <a:pt x="1036" y="5930"/>
                    <a:pt x="1084" y="5930"/>
                  </a:cubicBezTo>
                  <a:cubicBezTo>
                    <a:pt x="1143" y="5930"/>
                    <a:pt x="1203" y="5918"/>
                    <a:pt x="1250" y="5870"/>
                  </a:cubicBezTo>
                  <a:lnTo>
                    <a:pt x="3072" y="4525"/>
                  </a:lnTo>
                  <a:lnTo>
                    <a:pt x="4918" y="4525"/>
                  </a:lnTo>
                  <a:cubicBezTo>
                    <a:pt x="5334" y="4525"/>
                    <a:pt x="5668" y="4192"/>
                    <a:pt x="5668" y="3787"/>
                  </a:cubicBezTo>
                  <a:lnTo>
                    <a:pt x="5668" y="751"/>
                  </a:lnTo>
                  <a:cubicBezTo>
                    <a:pt x="5656" y="334"/>
                    <a:pt x="5322" y="12"/>
                    <a:pt x="4906" y="12"/>
                  </a:cubicBezTo>
                  <a:lnTo>
                    <a:pt x="3953" y="12"/>
                  </a:lnTo>
                  <a:cubicBezTo>
                    <a:pt x="3846" y="12"/>
                    <a:pt x="3775" y="84"/>
                    <a:pt x="3775" y="191"/>
                  </a:cubicBezTo>
                  <a:cubicBezTo>
                    <a:pt x="3775" y="286"/>
                    <a:pt x="3846" y="370"/>
                    <a:pt x="3953" y="370"/>
                  </a:cubicBezTo>
                  <a:lnTo>
                    <a:pt x="4906" y="370"/>
                  </a:lnTo>
                  <a:cubicBezTo>
                    <a:pt x="5132" y="370"/>
                    <a:pt x="5299" y="548"/>
                    <a:pt x="5299" y="751"/>
                  </a:cubicBezTo>
                  <a:lnTo>
                    <a:pt x="5299" y="3799"/>
                  </a:lnTo>
                  <a:cubicBezTo>
                    <a:pt x="5299" y="4025"/>
                    <a:pt x="5120" y="4192"/>
                    <a:pt x="4906" y="4192"/>
                  </a:cubicBezTo>
                  <a:lnTo>
                    <a:pt x="3001" y="4192"/>
                  </a:lnTo>
                  <a:cubicBezTo>
                    <a:pt x="2953" y="4192"/>
                    <a:pt x="2929" y="4203"/>
                    <a:pt x="2893" y="4215"/>
                  </a:cubicBezTo>
                  <a:lnTo>
                    <a:pt x="1203" y="5454"/>
                  </a:lnTo>
                  <a:lnTo>
                    <a:pt x="1203" y="5454"/>
                  </a:lnTo>
                  <a:lnTo>
                    <a:pt x="1465" y="4418"/>
                  </a:lnTo>
                  <a:cubicBezTo>
                    <a:pt x="1489" y="4358"/>
                    <a:pt x="1465" y="4311"/>
                    <a:pt x="1441" y="4263"/>
                  </a:cubicBezTo>
                  <a:cubicBezTo>
                    <a:pt x="1405" y="4215"/>
                    <a:pt x="1346" y="4192"/>
                    <a:pt x="1310" y="4192"/>
                  </a:cubicBezTo>
                  <a:lnTo>
                    <a:pt x="738" y="4192"/>
                  </a:lnTo>
                  <a:cubicBezTo>
                    <a:pt x="512" y="4192"/>
                    <a:pt x="357" y="4013"/>
                    <a:pt x="357" y="3799"/>
                  </a:cubicBezTo>
                  <a:lnTo>
                    <a:pt x="357" y="751"/>
                  </a:lnTo>
                  <a:cubicBezTo>
                    <a:pt x="357" y="524"/>
                    <a:pt x="536" y="370"/>
                    <a:pt x="738" y="370"/>
                  </a:cubicBezTo>
                  <a:lnTo>
                    <a:pt x="1691" y="370"/>
                  </a:lnTo>
                  <a:cubicBezTo>
                    <a:pt x="1798" y="370"/>
                    <a:pt x="1870" y="286"/>
                    <a:pt x="1870" y="179"/>
                  </a:cubicBezTo>
                  <a:cubicBezTo>
                    <a:pt x="1870" y="84"/>
                    <a:pt x="1798" y="1"/>
                    <a:pt x="1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3898;p88">
              <a:extLst>
                <a:ext uri="{FF2B5EF4-FFF2-40B4-BE49-F238E27FC236}">
                  <a16:creationId xmlns:a16="http://schemas.microsoft.com/office/drawing/2014/main" id="{58EAE0B1-D475-0D26-25B2-6815554AC2C4}"/>
                </a:ext>
              </a:extLst>
            </p:cNvPr>
            <p:cNvSpPr/>
            <p:nvPr/>
          </p:nvSpPr>
          <p:spPr>
            <a:xfrm>
              <a:off x="2027487" y="2894777"/>
              <a:ext cx="36029" cy="108786"/>
            </a:xfrm>
            <a:custGeom>
              <a:avLst/>
              <a:gdLst/>
              <a:ahLst/>
              <a:cxnLst/>
              <a:rect l="l" t="t" r="r" b="b"/>
              <a:pathLst>
                <a:path w="1132" h="3418" extrusionOk="0">
                  <a:moveTo>
                    <a:pt x="775" y="358"/>
                  </a:moveTo>
                  <a:lnTo>
                    <a:pt x="596" y="3049"/>
                  </a:lnTo>
                  <a:lnTo>
                    <a:pt x="560" y="3049"/>
                  </a:lnTo>
                  <a:lnTo>
                    <a:pt x="394" y="358"/>
                  </a:lnTo>
                  <a:close/>
                  <a:moveTo>
                    <a:pt x="179" y="1"/>
                  </a:moveTo>
                  <a:cubicBezTo>
                    <a:pt x="143" y="1"/>
                    <a:pt x="96" y="24"/>
                    <a:pt x="48" y="60"/>
                  </a:cubicBezTo>
                  <a:cubicBezTo>
                    <a:pt x="24" y="96"/>
                    <a:pt x="1" y="155"/>
                    <a:pt x="1" y="203"/>
                  </a:cubicBezTo>
                  <a:lnTo>
                    <a:pt x="203" y="3251"/>
                  </a:lnTo>
                  <a:cubicBezTo>
                    <a:pt x="203" y="3334"/>
                    <a:pt x="286" y="3418"/>
                    <a:pt x="382" y="3418"/>
                  </a:cubicBezTo>
                  <a:lnTo>
                    <a:pt x="763" y="3418"/>
                  </a:lnTo>
                  <a:cubicBezTo>
                    <a:pt x="858" y="3418"/>
                    <a:pt x="941" y="3334"/>
                    <a:pt x="941" y="3251"/>
                  </a:cubicBezTo>
                  <a:lnTo>
                    <a:pt x="1132" y="203"/>
                  </a:lnTo>
                  <a:cubicBezTo>
                    <a:pt x="1132" y="155"/>
                    <a:pt x="1120" y="96"/>
                    <a:pt x="1072" y="60"/>
                  </a:cubicBezTo>
                  <a:cubicBezTo>
                    <a:pt x="1048" y="36"/>
                    <a:pt x="1001" y="1"/>
                    <a:pt x="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3899;p88">
              <a:extLst>
                <a:ext uri="{FF2B5EF4-FFF2-40B4-BE49-F238E27FC236}">
                  <a16:creationId xmlns:a16="http://schemas.microsoft.com/office/drawing/2014/main" id="{80819572-5217-84ED-7AF8-CDCFE102D9BF}"/>
                </a:ext>
              </a:extLst>
            </p:cNvPr>
            <p:cNvSpPr/>
            <p:nvPr/>
          </p:nvSpPr>
          <p:spPr>
            <a:xfrm>
              <a:off x="2027487" y="3009992"/>
              <a:ext cx="36029" cy="36029"/>
            </a:xfrm>
            <a:custGeom>
              <a:avLst/>
              <a:gdLst/>
              <a:ahLst/>
              <a:cxnLst/>
              <a:rect l="l" t="t" r="r" b="b"/>
              <a:pathLst>
                <a:path w="1132" h="1132" extrusionOk="0">
                  <a:moveTo>
                    <a:pt x="572" y="345"/>
                  </a:moveTo>
                  <a:cubicBezTo>
                    <a:pt x="691" y="345"/>
                    <a:pt x="775" y="429"/>
                    <a:pt x="775" y="548"/>
                  </a:cubicBezTo>
                  <a:cubicBezTo>
                    <a:pt x="775" y="667"/>
                    <a:pt x="691" y="762"/>
                    <a:pt x="572" y="762"/>
                  </a:cubicBezTo>
                  <a:cubicBezTo>
                    <a:pt x="453" y="762"/>
                    <a:pt x="358" y="667"/>
                    <a:pt x="358" y="548"/>
                  </a:cubicBezTo>
                  <a:cubicBezTo>
                    <a:pt x="358" y="429"/>
                    <a:pt x="453" y="345"/>
                    <a:pt x="572" y="345"/>
                  </a:cubicBezTo>
                  <a:close/>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9" name="Google Shape;13914;p88">
            <a:extLst>
              <a:ext uri="{FF2B5EF4-FFF2-40B4-BE49-F238E27FC236}">
                <a16:creationId xmlns:a16="http://schemas.microsoft.com/office/drawing/2014/main" id="{0F83FE34-727F-3F94-8260-410242AE6199}"/>
              </a:ext>
            </a:extLst>
          </p:cNvPr>
          <p:cNvSpPr/>
          <p:nvPr/>
        </p:nvSpPr>
        <p:spPr>
          <a:xfrm>
            <a:off x="9791523" y="3710407"/>
            <a:ext cx="639136" cy="586236"/>
          </a:xfrm>
          <a:custGeom>
            <a:avLst/>
            <a:gdLst/>
            <a:ahLst/>
            <a:cxnLst/>
            <a:rect l="l" t="t" r="r" b="b"/>
            <a:pathLst>
              <a:path w="12384" h="11359" extrusionOk="0">
                <a:moveTo>
                  <a:pt x="2775" y="1024"/>
                </a:moveTo>
                <a:cubicBezTo>
                  <a:pt x="3346" y="1024"/>
                  <a:pt x="3811" y="1501"/>
                  <a:pt x="3811" y="2060"/>
                </a:cubicBezTo>
                <a:cubicBezTo>
                  <a:pt x="3811" y="2298"/>
                  <a:pt x="3727" y="2536"/>
                  <a:pt x="3573" y="2727"/>
                </a:cubicBezTo>
                <a:cubicBezTo>
                  <a:pt x="3525" y="2786"/>
                  <a:pt x="3513" y="2870"/>
                  <a:pt x="3549" y="2941"/>
                </a:cubicBezTo>
                <a:cubicBezTo>
                  <a:pt x="3573" y="3013"/>
                  <a:pt x="3644" y="3060"/>
                  <a:pt x="3727" y="3060"/>
                </a:cubicBezTo>
                <a:lnTo>
                  <a:pt x="4096" y="3060"/>
                </a:lnTo>
                <a:cubicBezTo>
                  <a:pt x="4120" y="3060"/>
                  <a:pt x="4156" y="3084"/>
                  <a:pt x="4156" y="3120"/>
                </a:cubicBezTo>
                <a:lnTo>
                  <a:pt x="4156" y="3370"/>
                </a:lnTo>
                <a:cubicBezTo>
                  <a:pt x="4156" y="3406"/>
                  <a:pt x="4120" y="3429"/>
                  <a:pt x="4096" y="3429"/>
                </a:cubicBezTo>
                <a:lnTo>
                  <a:pt x="1846" y="3429"/>
                </a:lnTo>
                <a:lnTo>
                  <a:pt x="1453" y="3418"/>
                </a:lnTo>
                <a:cubicBezTo>
                  <a:pt x="1418" y="3418"/>
                  <a:pt x="1394" y="3382"/>
                  <a:pt x="1394" y="3358"/>
                </a:cubicBezTo>
                <a:lnTo>
                  <a:pt x="1394" y="3096"/>
                </a:lnTo>
                <a:cubicBezTo>
                  <a:pt x="1394" y="3072"/>
                  <a:pt x="1418" y="3037"/>
                  <a:pt x="1453" y="3037"/>
                </a:cubicBezTo>
                <a:lnTo>
                  <a:pt x="3132" y="3037"/>
                </a:lnTo>
                <a:cubicBezTo>
                  <a:pt x="3239" y="3037"/>
                  <a:pt x="3323" y="2953"/>
                  <a:pt x="3323" y="2846"/>
                </a:cubicBezTo>
                <a:cubicBezTo>
                  <a:pt x="3323" y="2739"/>
                  <a:pt x="3227" y="2656"/>
                  <a:pt x="3132" y="2656"/>
                </a:cubicBezTo>
                <a:lnTo>
                  <a:pt x="1906" y="2656"/>
                </a:lnTo>
                <a:cubicBezTo>
                  <a:pt x="1787" y="2477"/>
                  <a:pt x="1727" y="2275"/>
                  <a:pt x="1727" y="2060"/>
                </a:cubicBezTo>
                <a:cubicBezTo>
                  <a:pt x="1727" y="1477"/>
                  <a:pt x="2203" y="1024"/>
                  <a:pt x="2775" y="1024"/>
                </a:cubicBezTo>
                <a:close/>
                <a:moveTo>
                  <a:pt x="9597" y="1024"/>
                </a:moveTo>
                <a:cubicBezTo>
                  <a:pt x="10169" y="1024"/>
                  <a:pt x="10645" y="1501"/>
                  <a:pt x="10645" y="2060"/>
                </a:cubicBezTo>
                <a:cubicBezTo>
                  <a:pt x="10645" y="2298"/>
                  <a:pt x="10550" y="2536"/>
                  <a:pt x="10407" y="2727"/>
                </a:cubicBezTo>
                <a:cubicBezTo>
                  <a:pt x="10359" y="2786"/>
                  <a:pt x="10347" y="2870"/>
                  <a:pt x="10371" y="2941"/>
                </a:cubicBezTo>
                <a:cubicBezTo>
                  <a:pt x="10407" y="3013"/>
                  <a:pt x="10478" y="3060"/>
                  <a:pt x="10550" y="3060"/>
                </a:cubicBezTo>
                <a:lnTo>
                  <a:pt x="10931" y="3060"/>
                </a:lnTo>
                <a:cubicBezTo>
                  <a:pt x="10954" y="3060"/>
                  <a:pt x="10990" y="3084"/>
                  <a:pt x="10990" y="3120"/>
                </a:cubicBezTo>
                <a:lnTo>
                  <a:pt x="10990" y="3370"/>
                </a:lnTo>
                <a:cubicBezTo>
                  <a:pt x="10990" y="3406"/>
                  <a:pt x="10954" y="3429"/>
                  <a:pt x="10931" y="3429"/>
                </a:cubicBezTo>
                <a:lnTo>
                  <a:pt x="8276" y="3429"/>
                </a:lnTo>
                <a:lnTo>
                  <a:pt x="8276" y="3418"/>
                </a:lnTo>
                <a:cubicBezTo>
                  <a:pt x="8252" y="3418"/>
                  <a:pt x="8216" y="3382"/>
                  <a:pt x="8216" y="3358"/>
                </a:cubicBezTo>
                <a:lnTo>
                  <a:pt x="8216" y="3096"/>
                </a:lnTo>
                <a:cubicBezTo>
                  <a:pt x="8216" y="3072"/>
                  <a:pt x="8252" y="3037"/>
                  <a:pt x="8276" y="3037"/>
                </a:cubicBezTo>
                <a:lnTo>
                  <a:pt x="9954" y="3037"/>
                </a:lnTo>
                <a:cubicBezTo>
                  <a:pt x="10061" y="3037"/>
                  <a:pt x="10157" y="2953"/>
                  <a:pt x="10157" y="2846"/>
                </a:cubicBezTo>
                <a:cubicBezTo>
                  <a:pt x="10157" y="2739"/>
                  <a:pt x="10061" y="2656"/>
                  <a:pt x="9954" y="2656"/>
                </a:cubicBezTo>
                <a:lnTo>
                  <a:pt x="8740" y="2656"/>
                </a:lnTo>
                <a:cubicBezTo>
                  <a:pt x="8621" y="2477"/>
                  <a:pt x="8561" y="2275"/>
                  <a:pt x="8561" y="2060"/>
                </a:cubicBezTo>
                <a:cubicBezTo>
                  <a:pt x="8561" y="1477"/>
                  <a:pt x="9038" y="1024"/>
                  <a:pt x="9597" y="1024"/>
                </a:cubicBezTo>
                <a:close/>
                <a:moveTo>
                  <a:pt x="6192" y="2691"/>
                </a:moveTo>
                <a:cubicBezTo>
                  <a:pt x="6763" y="2691"/>
                  <a:pt x="7240" y="3167"/>
                  <a:pt x="7240" y="3727"/>
                </a:cubicBezTo>
                <a:cubicBezTo>
                  <a:pt x="7240" y="3965"/>
                  <a:pt x="7144" y="4203"/>
                  <a:pt x="7002" y="4394"/>
                </a:cubicBezTo>
                <a:cubicBezTo>
                  <a:pt x="6954" y="4453"/>
                  <a:pt x="6942" y="4537"/>
                  <a:pt x="6966" y="4608"/>
                </a:cubicBezTo>
                <a:cubicBezTo>
                  <a:pt x="7002" y="4680"/>
                  <a:pt x="7073" y="4727"/>
                  <a:pt x="7144" y="4727"/>
                </a:cubicBezTo>
                <a:lnTo>
                  <a:pt x="7514" y="4727"/>
                </a:lnTo>
                <a:cubicBezTo>
                  <a:pt x="7549" y="4727"/>
                  <a:pt x="7573" y="4751"/>
                  <a:pt x="7573" y="4787"/>
                </a:cubicBezTo>
                <a:lnTo>
                  <a:pt x="7573" y="5037"/>
                </a:lnTo>
                <a:cubicBezTo>
                  <a:pt x="7573" y="5072"/>
                  <a:pt x="7549" y="5096"/>
                  <a:pt x="7514" y="5096"/>
                </a:cubicBezTo>
                <a:lnTo>
                  <a:pt x="4870" y="5096"/>
                </a:lnTo>
                <a:lnTo>
                  <a:pt x="4870" y="5084"/>
                </a:lnTo>
                <a:cubicBezTo>
                  <a:pt x="4847" y="5084"/>
                  <a:pt x="4811" y="5049"/>
                  <a:pt x="4811" y="5025"/>
                </a:cubicBezTo>
                <a:lnTo>
                  <a:pt x="4811" y="4775"/>
                </a:lnTo>
                <a:cubicBezTo>
                  <a:pt x="4811" y="4739"/>
                  <a:pt x="4847" y="4715"/>
                  <a:pt x="4870" y="4715"/>
                </a:cubicBezTo>
                <a:lnTo>
                  <a:pt x="6549" y="4715"/>
                </a:lnTo>
                <a:cubicBezTo>
                  <a:pt x="6656" y="4715"/>
                  <a:pt x="6740" y="4620"/>
                  <a:pt x="6740" y="4513"/>
                </a:cubicBezTo>
                <a:cubicBezTo>
                  <a:pt x="6740" y="4418"/>
                  <a:pt x="6656" y="4322"/>
                  <a:pt x="6549" y="4322"/>
                </a:cubicBezTo>
                <a:lnTo>
                  <a:pt x="5335" y="4322"/>
                </a:lnTo>
                <a:cubicBezTo>
                  <a:pt x="5216" y="4144"/>
                  <a:pt x="5156" y="3941"/>
                  <a:pt x="5156" y="3727"/>
                </a:cubicBezTo>
                <a:cubicBezTo>
                  <a:pt x="5156" y="3144"/>
                  <a:pt x="5632" y="2691"/>
                  <a:pt x="6192" y="2691"/>
                </a:cubicBezTo>
                <a:close/>
                <a:moveTo>
                  <a:pt x="3477" y="3799"/>
                </a:moveTo>
                <a:cubicBezTo>
                  <a:pt x="3442" y="4203"/>
                  <a:pt x="3442" y="5072"/>
                  <a:pt x="3870" y="6335"/>
                </a:cubicBezTo>
                <a:lnTo>
                  <a:pt x="1703" y="6335"/>
                </a:lnTo>
                <a:cubicBezTo>
                  <a:pt x="2132" y="5072"/>
                  <a:pt x="2132" y="4203"/>
                  <a:pt x="2108" y="3799"/>
                </a:cubicBezTo>
                <a:close/>
                <a:moveTo>
                  <a:pt x="10288" y="3799"/>
                </a:moveTo>
                <a:cubicBezTo>
                  <a:pt x="10264" y="4203"/>
                  <a:pt x="10264" y="5072"/>
                  <a:pt x="10693" y="6335"/>
                </a:cubicBezTo>
                <a:lnTo>
                  <a:pt x="8514" y="6335"/>
                </a:lnTo>
                <a:cubicBezTo>
                  <a:pt x="8954" y="5072"/>
                  <a:pt x="8966" y="4203"/>
                  <a:pt x="8918" y="3799"/>
                </a:cubicBezTo>
                <a:close/>
                <a:moveTo>
                  <a:pt x="4037" y="6739"/>
                </a:moveTo>
                <a:lnTo>
                  <a:pt x="4096" y="7097"/>
                </a:lnTo>
                <a:lnTo>
                  <a:pt x="1489" y="7097"/>
                </a:lnTo>
                <a:lnTo>
                  <a:pt x="1549" y="6739"/>
                </a:lnTo>
                <a:close/>
                <a:moveTo>
                  <a:pt x="10859" y="6739"/>
                </a:moveTo>
                <a:lnTo>
                  <a:pt x="10919" y="7097"/>
                </a:lnTo>
                <a:lnTo>
                  <a:pt x="8311" y="7097"/>
                </a:lnTo>
                <a:lnTo>
                  <a:pt x="8371" y="6739"/>
                </a:lnTo>
                <a:close/>
                <a:moveTo>
                  <a:pt x="6883" y="5465"/>
                </a:moveTo>
                <a:cubicBezTo>
                  <a:pt x="6847" y="5870"/>
                  <a:pt x="6847" y="6739"/>
                  <a:pt x="7287" y="8001"/>
                </a:cubicBezTo>
                <a:lnTo>
                  <a:pt x="5108" y="8001"/>
                </a:lnTo>
                <a:cubicBezTo>
                  <a:pt x="5537" y="6751"/>
                  <a:pt x="5537" y="5870"/>
                  <a:pt x="5513" y="5465"/>
                </a:cubicBezTo>
                <a:close/>
                <a:moveTo>
                  <a:pt x="4513" y="7478"/>
                </a:moveTo>
                <a:lnTo>
                  <a:pt x="4668" y="8049"/>
                </a:lnTo>
                <a:lnTo>
                  <a:pt x="4668" y="8061"/>
                </a:lnTo>
                <a:cubicBezTo>
                  <a:pt x="4632" y="8085"/>
                  <a:pt x="4608" y="8132"/>
                  <a:pt x="4608" y="8180"/>
                </a:cubicBezTo>
                <a:lnTo>
                  <a:pt x="4525" y="8561"/>
                </a:lnTo>
                <a:lnTo>
                  <a:pt x="775" y="8561"/>
                </a:lnTo>
                <a:lnTo>
                  <a:pt x="1072" y="7478"/>
                </a:lnTo>
                <a:close/>
                <a:moveTo>
                  <a:pt x="11335" y="7478"/>
                </a:moveTo>
                <a:lnTo>
                  <a:pt x="11633" y="8561"/>
                </a:lnTo>
                <a:lnTo>
                  <a:pt x="7883" y="8561"/>
                </a:lnTo>
                <a:lnTo>
                  <a:pt x="7799" y="8180"/>
                </a:lnTo>
                <a:cubicBezTo>
                  <a:pt x="7787" y="8120"/>
                  <a:pt x="7764" y="8085"/>
                  <a:pt x="7740" y="8049"/>
                </a:cubicBezTo>
                <a:lnTo>
                  <a:pt x="7895" y="7478"/>
                </a:lnTo>
                <a:close/>
                <a:moveTo>
                  <a:pt x="7442" y="8394"/>
                </a:moveTo>
                <a:lnTo>
                  <a:pt x="7502" y="8752"/>
                </a:lnTo>
                <a:lnTo>
                  <a:pt x="4906" y="8752"/>
                </a:lnTo>
                <a:lnTo>
                  <a:pt x="4966" y="8394"/>
                </a:lnTo>
                <a:close/>
                <a:moveTo>
                  <a:pt x="4132" y="8954"/>
                </a:moveTo>
                <a:lnTo>
                  <a:pt x="4037" y="9311"/>
                </a:lnTo>
                <a:lnTo>
                  <a:pt x="406" y="9311"/>
                </a:lnTo>
                <a:lnTo>
                  <a:pt x="406" y="8954"/>
                </a:lnTo>
                <a:close/>
                <a:moveTo>
                  <a:pt x="12002" y="8954"/>
                </a:moveTo>
                <a:lnTo>
                  <a:pt x="12002" y="9311"/>
                </a:lnTo>
                <a:lnTo>
                  <a:pt x="8371" y="9311"/>
                </a:lnTo>
                <a:lnTo>
                  <a:pt x="8276" y="8954"/>
                </a:lnTo>
                <a:close/>
                <a:moveTo>
                  <a:pt x="7906" y="9144"/>
                </a:moveTo>
                <a:lnTo>
                  <a:pt x="8204" y="10228"/>
                </a:lnTo>
                <a:lnTo>
                  <a:pt x="4192" y="10228"/>
                </a:lnTo>
                <a:lnTo>
                  <a:pt x="4489" y="9144"/>
                </a:lnTo>
                <a:close/>
                <a:moveTo>
                  <a:pt x="8573" y="10621"/>
                </a:moveTo>
                <a:lnTo>
                  <a:pt x="8573" y="10978"/>
                </a:lnTo>
                <a:lnTo>
                  <a:pt x="3799" y="10978"/>
                </a:lnTo>
                <a:lnTo>
                  <a:pt x="3799" y="10621"/>
                </a:lnTo>
                <a:close/>
                <a:moveTo>
                  <a:pt x="9621" y="0"/>
                </a:moveTo>
                <a:cubicBezTo>
                  <a:pt x="9514" y="0"/>
                  <a:pt x="9430" y="96"/>
                  <a:pt x="9430" y="203"/>
                </a:cubicBezTo>
                <a:lnTo>
                  <a:pt x="9430" y="596"/>
                </a:lnTo>
                <a:cubicBezTo>
                  <a:pt x="8728" y="691"/>
                  <a:pt x="8180" y="1298"/>
                  <a:pt x="8180" y="2024"/>
                </a:cubicBezTo>
                <a:cubicBezTo>
                  <a:pt x="8180" y="2239"/>
                  <a:pt x="8216" y="2441"/>
                  <a:pt x="8311" y="2620"/>
                </a:cubicBezTo>
                <a:lnTo>
                  <a:pt x="8299" y="2620"/>
                </a:lnTo>
                <a:cubicBezTo>
                  <a:pt x="8037" y="2620"/>
                  <a:pt x="7835" y="2834"/>
                  <a:pt x="7835" y="3084"/>
                </a:cubicBezTo>
                <a:lnTo>
                  <a:pt x="7835" y="3334"/>
                </a:lnTo>
                <a:cubicBezTo>
                  <a:pt x="7835" y="3596"/>
                  <a:pt x="8037" y="3799"/>
                  <a:pt x="8299" y="3799"/>
                </a:cubicBezTo>
                <a:lnTo>
                  <a:pt x="8549" y="3799"/>
                </a:lnTo>
                <a:cubicBezTo>
                  <a:pt x="8573" y="4144"/>
                  <a:pt x="8597" y="5037"/>
                  <a:pt x="8121" y="6358"/>
                </a:cubicBezTo>
                <a:cubicBezTo>
                  <a:pt x="8073" y="6394"/>
                  <a:pt x="8037" y="6442"/>
                  <a:pt x="8026" y="6501"/>
                </a:cubicBezTo>
                <a:lnTo>
                  <a:pt x="7918" y="7073"/>
                </a:lnTo>
                <a:lnTo>
                  <a:pt x="7764" y="7073"/>
                </a:lnTo>
                <a:cubicBezTo>
                  <a:pt x="7668" y="7073"/>
                  <a:pt x="7597" y="7132"/>
                  <a:pt x="7561" y="7228"/>
                </a:cubicBezTo>
                <a:lnTo>
                  <a:pt x="7525" y="7394"/>
                </a:lnTo>
                <a:cubicBezTo>
                  <a:pt x="7252" y="6418"/>
                  <a:pt x="7264" y="5751"/>
                  <a:pt x="7299" y="5465"/>
                </a:cubicBezTo>
                <a:lnTo>
                  <a:pt x="7549" y="5465"/>
                </a:lnTo>
                <a:cubicBezTo>
                  <a:pt x="7799" y="5465"/>
                  <a:pt x="8014" y="5263"/>
                  <a:pt x="8014" y="5013"/>
                </a:cubicBezTo>
                <a:lnTo>
                  <a:pt x="8014" y="4751"/>
                </a:lnTo>
                <a:cubicBezTo>
                  <a:pt x="8014" y="4501"/>
                  <a:pt x="7799" y="4287"/>
                  <a:pt x="7549" y="4287"/>
                </a:cubicBezTo>
                <a:lnTo>
                  <a:pt x="7537" y="4287"/>
                </a:lnTo>
                <a:cubicBezTo>
                  <a:pt x="7621" y="4108"/>
                  <a:pt x="7668" y="3906"/>
                  <a:pt x="7668" y="3691"/>
                </a:cubicBezTo>
                <a:cubicBezTo>
                  <a:pt x="7668" y="2965"/>
                  <a:pt x="7121" y="2358"/>
                  <a:pt x="6418" y="2263"/>
                </a:cubicBezTo>
                <a:lnTo>
                  <a:pt x="6418" y="1882"/>
                </a:lnTo>
                <a:cubicBezTo>
                  <a:pt x="6418" y="1774"/>
                  <a:pt x="6335" y="1691"/>
                  <a:pt x="6228" y="1691"/>
                </a:cubicBezTo>
                <a:cubicBezTo>
                  <a:pt x="6121" y="1691"/>
                  <a:pt x="6037" y="1774"/>
                  <a:pt x="6037" y="1882"/>
                </a:cubicBezTo>
                <a:lnTo>
                  <a:pt x="6037" y="2286"/>
                </a:lnTo>
                <a:cubicBezTo>
                  <a:pt x="5335" y="2370"/>
                  <a:pt x="4787" y="2989"/>
                  <a:pt x="4787" y="3715"/>
                </a:cubicBezTo>
                <a:cubicBezTo>
                  <a:pt x="4787" y="3918"/>
                  <a:pt x="4823" y="4132"/>
                  <a:pt x="4918" y="4310"/>
                </a:cubicBezTo>
                <a:lnTo>
                  <a:pt x="4906" y="4310"/>
                </a:lnTo>
                <a:cubicBezTo>
                  <a:pt x="4644" y="4310"/>
                  <a:pt x="4442" y="4513"/>
                  <a:pt x="4442" y="4775"/>
                </a:cubicBezTo>
                <a:lnTo>
                  <a:pt x="4442" y="5025"/>
                </a:lnTo>
                <a:cubicBezTo>
                  <a:pt x="4442" y="5275"/>
                  <a:pt x="4644" y="5489"/>
                  <a:pt x="4906" y="5489"/>
                </a:cubicBezTo>
                <a:lnTo>
                  <a:pt x="5156" y="5489"/>
                </a:lnTo>
                <a:cubicBezTo>
                  <a:pt x="5180" y="5763"/>
                  <a:pt x="5180" y="6442"/>
                  <a:pt x="4930" y="7406"/>
                </a:cubicBezTo>
                <a:lnTo>
                  <a:pt x="4882" y="7239"/>
                </a:lnTo>
                <a:cubicBezTo>
                  <a:pt x="4858" y="7156"/>
                  <a:pt x="4787" y="7097"/>
                  <a:pt x="4692" y="7097"/>
                </a:cubicBezTo>
                <a:lnTo>
                  <a:pt x="4525" y="7097"/>
                </a:lnTo>
                <a:lnTo>
                  <a:pt x="4430" y="6513"/>
                </a:lnTo>
                <a:cubicBezTo>
                  <a:pt x="4406" y="6454"/>
                  <a:pt x="4382" y="6406"/>
                  <a:pt x="4335" y="6382"/>
                </a:cubicBezTo>
                <a:cubicBezTo>
                  <a:pt x="3858" y="5049"/>
                  <a:pt x="3870" y="4156"/>
                  <a:pt x="3906" y="3822"/>
                </a:cubicBezTo>
                <a:lnTo>
                  <a:pt x="4156" y="3822"/>
                </a:lnTo>
                <a:cubicBezTo>
                  <a:pt x="4406" y="3822"/>
                  <a:pt x="4620" y="3608"/>
                  <a:pt x="4620" y="3358"/>
                </a:cubicBezTo>
                <a:lnTo>
                  <a:pt x="4620" y="3108"/>
                </a:lnTo>
                <a:cubicBezTo>
                  <a:pt x="4620" y="2846"/>
                  <a:pt x="4406" y="2644"/>
                  <a:pt x="4156" y="2644"/>
                </a:cubicBezTo>
                <a:lnTo>
                  <a:pt x="4144" y="2644"/>
                </a:lnTo>
                <a:cubicBezTo>
                  <a:pt x="4227" y="2465"/>
                  <a:pt x="4275" y="2251"/>
                  <a:pt x="4275" y="2048"/>
                </a:cubicBezTo>
                <a:cubicBezTo>
                  <a:pt x="4275" y="1322"/>
                  <a:pt x="3727" y="703"/>
                  <a:pt x="3025" y="620"/>
                </a:cubicBezTo>
                <a:lnTo>
                  <a:pt x="3025" y="215"/>
                </a:lnTo>
                <a:cubicBezTo>
                  <a:pt x="3025" y="108"/>
                  <a:pt x="2942" y="24"/>
                  <a:pt x="2834" y="24"/>
                </a:cubicBezTo>
                <a:cubicBezTo>
                  <a:pt x="2727" y="24"/>
                  <a:pt x="2644" y="108"/>
                  <a:pt x="2644" y="215"/>
                </a:cubicBezTo>
                <a:lnTo>
                  <a:pt x="2644" y="620"/>
                </a:lnTo>
                <a:cubicBezTo>
                  <a:pt x="1941" y="703"/>
                  <a:pt x="1394" y="1322"/>
                  <a:pt x="1394" y="2048"/>
                </a:cubicBezTo>
                <a:cubicBezTo>
                  <a:pt x="1394" y="2251"/>
                  <a:pt x="1429" y="2465"/>
                  <a:pt x="1525" y="2644"/>
                </a:cubicBezTo>
                <a:lnTo>
                  <a:pt x="1513" y="2644"/>
                </a:lnTo>
                <a:cubicBezTo>
                  <a:pt x="1251" y="2644"/>
                  <a:pt x="1048" y="2846"/>
                  <a:pt x="1048" y="3108"/>
                </a:cubicBezTo>
                <a:lnTo>
                  <a:pt x="1048" y="3358"/>
                </a:lnTo>
                <a:cubicBezTo>
                  <a:pt x="1048" y="3608"/>
                  <a:pt x="1251" y="3822"/>
                  <a:pt x="1513" y="3822"/>
                </a:cubicBezTo>
                <a:lnTo>
                  <a:pt x="1763" y="3822"/>
                </a:lnTo>
                <a:cubicBezTo>
                  <a:pt x="1787" y="4156"/>
                  <a:pt x="1810" y="5049"/>
                  <a:pt x="1334" y="6382"/>
                </a:cubicBezTo>
                <a:cubicBezTo>
                  <a:pt x="1287" y="6406"/>
                  <a:pt x="1251" y="6454"/>
                  <a:pt x="1239" y="6513"/>
                </a:cubicBezTo>
                <a:lnTo>
                  <a:pt x="1132" y="7097"/>
                </a:lnTo>
                <a:lnTo>
                  <a:pt x="977" y="7097"/>
                </a:lnTo>
                <a:cubicBezTo>
                  <a:pt x="882" y="7097"/>
                  <a:pt x="810" y="7156"/>
                  <a:pt x="775" y="7239"/>
                </a:cubicBezTo>
                <a:lnTo>
                  <a:pt x="417" y="8561"/>
                </a:lnTo>
                <a:lnTo>
                  <a:pt x="203" y="8561"/>
                </a:lnTo>
                <a:cubicBezTo>
                  <a:pt x="96" y="8561"/>
                  <a:pt x="1" y="8656"/>
                  <a:pt x="1" y="8763"/>
                </a:cubicBezTo>
                <a:lnTo>
                  <a:pt x="1" y="9502"/>
                </a:lnTo>
                <a:cubicBezTo>
                  <a:pt x="1" y="9609"/>
                  <a:pt x="96" y="9692"/>
                  <a:pt x="203" y="9692"/>
                </a:cubicBezTo>
                <a:lnTo>
                  <a:pt x="3918" y="9692"/>
                </a:lnTo>
                <a:lnTo>
                  <a:pt x="3775" y="10228"/>
                </a:lnTo>
                <a:lnTo>
                  <a:pt x="3620" y="10228"/>
                </a:lnTo>
                <a:cubicBezTo>
                  <a:pt x="3513" y="10228"/>
                  <a:pt x="3430" y="10323"/>
                  <a:pt x="3430" y="10430"/>
                </a:cubicBezTo>
                <a:lnTo>
                  <a:pt x="3430" y="11168"/>
                </a:lnTo>
                <a:cubicBezTo>
                  <a:pt x="3430" y="11276"/>
                  <a:pt x="3513" y="11359"/>
                  <a:pt x="3620" y="11359"/>
                </a:cubicBezTo>
                <a:lnTo>
                  <a:pt x="8788" y="11359"/>
                </a:lnTo>
                <a:cubicBezTo>
                  <a:pt x="8895" y="11359"/>
                  <a:pt x="8978" y="11276"/>
                  <a:pt x="8978" y="11168"/>
                </a:cubicBezTo>
                <a:lnTo>
                  <a:pt x="8978" y="10430"/>
                </a:lnTo>
                <a:cubicBezTo>
                  <a:pt x="8978" y="10323"/>
                  <a:pt x="8895" y="10228"/>
                  <a:pt x="8788" y="10228"/>
                </a:cubicBezTo>
                <a:lnTo>
                  <a:pt x="8621" y="10228"/>
                </a:lnTo>
                <a:lnTo>
                  <a:pt x="8478" y="9692"/>
                </a:lnTo>
                <a:lnTo>
                  <a:pt x="12193" y="9692"/>
                </a:lnTo>
                <a:cubicBezTo>
                  <a:pt x="12300" y="9692"/>
                  <a:pt x="12383" y="9609"/>
                  <a:pt x="12383" y="9502"/>
                </a:cubicBezTo>
                <a:lnTo>
                  <a:pt x="12383" y="8763"/>
                </a:lnTo>
                <a:cubicBezTo>
                  <a:pt x="12383" y="8656"/>
                  <a:pt x="12300" y="8561"/>
                  <a:pt x="12193" y="8561"/>
                </a:cubicBezTo>
                <a:lnTo>
                  <a:pt x="12026" y="8561"/>
                </a:lnTo>
                <a:lnTo>
                  <a:pt x="11669" y="7239"/>
                </a:lnTo>
                <a:cubicBezTo>
                  <a:pt x="11645" y="7156"/>
                  <a:pt x="11574" y="7097"/>
                  <a:pt x="11478" y="7097"/>
                </a:cubicBezTo>
                <a:lnTo>
                  <a:pt x="11312" y="7097"/>
                </a:lnTo>
                <a:lnTo>
                  <a:pt x="11216" y="6501"/>
                </a:lnTo>
                <a:cubicBezTo>
                  <a:pt x="11193" y="6442"/>
                  <a:pt x="11169" y="6394"/>
                  <a:pt x="11121" y="6358"/>
                </a:cubicBezTo>
                <a:cubicBezTo>
                  <a:pt x="10645" y="5037"/>
                  <a:pt x="10657" y="4144"/>
                  <a:pt x="10693" y="3799"/>
                </a:cubicBezTo>
                <a:lnTo>
                  <a:pt x="10943" y="3799"/>
                </a:lnTo>
                <a:cubicBezTo>
                  <a:pt x="11193" y="3799"/>
                  <a:pt x="11407" y="3596"/>
                  <a:pt x="11407" y="3334"/>
                </a:cubicBezTo>
                <a:lnTo>
                  <a:pt x="11407" y="3084"/>
                </a:lnTo>
                <a:cubicBezTo>
                  <a:pt x="11407" y="2834"/>
                  <a:pt x="11193" y="2620"/>
                  <a:pt x="10943" y="2620"/>
                </a:cubicBezTo>
                <a:lnTo>
                  <a:pt x="10931" y="2620"/>
                </a:lnTo>
                <a:cubicBezTo>
                  <a:pt x="11014" y="2441"/>
                  <a:pt x="11062" y="2239"/>
                  <a:pt x="11062" y="2024"/>
                </a:cubicBezTo>
                <a:cubicBezTo>
                  <a:pt x="11062" y="1298"/>
                  <a:pt x="10514" y="691"/>
                  <a:pt x="9811" y="596"/>
                </a:cubicBezTo>
                <a:lnTo>
                  <a:pt x="9811" y="203"/>
                </a:lnTo>
                <a:cubicBezTo>
                  <a:pt x="9811" y="96"/>
                  <a:pt x="9728" y="0"/>
                  <a:pt x="9621"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0" name="Google Shape;13930;p88">
            <a:extLst>
              <a:ext uri="{FF2B5EF4-FFF2-40B4-BE49-F238E27FC236}">
                <a16:creationId xmlns:a16="http://schemas.microsoft.com/office/drawing/2014/main" id="{890F02F8-D444-A552-76DE-3E03E75F103B}"/>
              </a:ext>
            </a:extLst>
          </p:cNvPr>
          <p:cNvGrpSpPr/>
          <p:nvPr/>
        </p:nvGrpSpPr>
        <p:grpSpPr>
          <a:xfrm>
            <a:off x="11339403" y="3843146"/>
            <a:ext cx="459689" cy="322046"/>
            <a:chOff x="4048787" y="2977019"/>
            <a:chExt cx="283488" cy="198604"/>
          </a:xfrm>
          <a:solidFill>
            <a:srgbClr val="8E1438"/>
          </a:solidFill>
        </p:grpSpPr>
        <p:sp>
          <p:nvSpPr>
            <p:cNvPr id="1131" name="Google Shape;13931;p88">
              <a:extLst>
                <a:ext uri="{FF2B5EF4-FFF2-40B4-BE49-F238E27FC236}">
                  <a16:creationId xmlns:a16="http://schemas.microsoft.com/office/drawing/2014/main" id="{057DB12F-917A-6CC1-8262-459FCC90A687}"/>
                </a:ext>
              </a:extLst>
            </p:cNvPr>
            <p:cNvSpPr/>
            <p:nvPr/>
          </p:nvSpPr>
          <p:spPr>
            <a:xfrm>
              <a:off x="4277659" y="3015880"/>
              <a:ext cx="25048" cy="19128"/>
            </a:xfrm>
            <a:custGeom>
              <a:avLst/>
              <a:gdLst/>
              <a:ahLst/>
              <a:cxnLst/>
              <a:rect l="l" t="t" r="r" b="b"/>
              <a:pathLst>
                <a:path w="787" h="601" extrusionOk="0">
                  <a:moveTo>
                    <a:pt x="157" y="1"/>
                  </a:moveTo>
                  <a:cubicBezTo>
                    <a:pt x="113" y="1"/>
                    <a:pt x="70" y="22"/>
                    <a:pt x="49" y="65"/>
                  </a:cubicBezTo>
                  <a:cubicBezTo>
                    <a:pt x="1" y="125"/>
                    <a:pt x="13" y="220"/>
                    <a:pt x="84" y="256"/>
                  </a:cubicBezTo>
                  <a:cubicBezTo>
                    <a:pt x="239" y="363"/>
                    <a:pt x="382" y="470"/>
                    <a:pt x="549" y="577"/>
                  </a:cubicBezTo>
                  <a:cubicBezTo>
                    <a:pt x="584" y="589"/>
                    <a:pt x="608" y="601"/>
                    <a:pt x="620" y="601"/>
                  </a:cubicBezTo>
                  <a:cubicBezTo>
                    <a:pt x="668" y="601"/>
                    <a:pt x="715" y="589"/>
                    <a:pt x="739" y="541"/>
                  </a:cubicBezTo>
                  <a:cubicBezTo>
                    <a:pt x="787" y="482"/>
                    <a:pt x="775" y="398"/>
                    <a:pt x="703" y="351"/>
                  </a:cubicBezTo>
                  <a:cubicBezTo>
                    <a:pt x="537" y="232"/>
                    <a:pt x="382" y="125"/>
                    <a:pt x="239" y="29"/>
                  </a:cubicBezTo>
                  <a:cubicBezTo>
                    <a:pt x="215" y="10"/>
                    <a:pt x="186" y="1"/>
                    <a:pt x="1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3932;p88">
              <a:extLst>
                <a:ext uri="{FF2B5EF4-FFF2-40B4-BE49-F238E27FC236}">
                  <a16:creationId xmlns:a16="http://schemas.microsoft.com/office/drawing/2014/main" id="{335946EF-0094-BAF4-33F4-67F448770FDD}"/>
                </a:ext>
              </a:extLst>
            </p:cNvPr>
            <p:cNvSpPr/>
            <p:nvPr/>
          </p:nvSpPr>
          <p:spPr>
            <a:xfrm>
              <a:off x="4101462" y="2977019"/>
              <a:ext cx="165630" cy="42458"/>
            </a:xfrm>
            <a:custGeom>
              <a:avLst/>
              <a:gdLst/>
              <a:ahLst/>
              <a:cxnLst/>
              <a:rect l="l" t="t" r="r" b="b"/>
              <a:pathLst>
                <a:path w="5204" h="1334" extrusionOk="0">
                  <a:moveTo>
                    <a:pt x="2810" y="0"/>
                  </a:moveTo>
                  <a:cubicBezTo>
                    <a:pt x="2132" y="0"/>
                    <a:pt x="1239" y="357"/>
                    <a:pt x="84" y="1084"/>
                  </a:cubicBezTo>
                  <a:cubicBezTo>
                    <a:pt x="24" y="1119"/>
                    <a:pt x="1" y="1215"/>
                    <a:pt x="48" y="1274"/>
                  </a:cubicBezTo>
                  <a:cubicBezTo>
                    <a:pt x="72" y="1322"/>
                    <a:pt x="120" y="1334"/>
                    <a:pt x="167" y="1334"/>
                  </a:cubicBezTo>
                  <a:cubicBezTo>
                    <a:pt x="191" y="1334"/>
                    <a:pt x="203" y="1334"/>
                    <a:pt x="239" y="1322"/>
                  </a:cubicBezTo>
                  <a:cubicBezTo>
                    <a:pt x="1334" y="619"/>
                    <a:pt x="2167" y="274"/>
                    <a:pt x="2798" y="274"/>
                  </a:cubicBezTo>
                  <a:cubicBezTo>
                    <a:pt x="3346" y="274"/>
                    <a:pt x="4061" y="524"/>
                    <a:pt x="4965" y="1060"/>
                  </a:cubicBezTo>
                  <a:cubicBezTo>
                    <a:pt x="4987" y="1077"/>
                    <a:pt x="5014" y="1085"/>
                    <a:pt x="5041" y="1085"/>
                  </a:cubicBezTo>
                  <a:cubicBezTo>
                    <a:pt x="5088" y="1085"/>
                    <a:pt x="5138" y="1062"/>
                    <a:pt x="5168" y="1024"/>
                  </a:cubicBezTo>
                  <a:cubicBezTo>
                    <a:pt x="5204" y="953"/>
                    <a:pt x="5180" y="869"/>
                    <a:pt x="5120" y="834"/>
                  </a:cubicBezTo>
                  <a:cubicBezTo>
                    <a:pt x="4168" y="262"/>
                    <a:pt x="3406" y="0"/>
                    <a:pt x="2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3933;p88">
              <a:extLst>
                <a:ext uri="{FF2B5EF4-FFF2-40B4-BE49-F238E27FC236}">
                  <a16:creationId xmlns:a16="http://schemas.microsoft.com/office/drawing/2014/main" id="{9E89737A-D174-70F3-48F9-93E6071E4960}"/>
                </a:ext>
              </a:extLst>
            </p:cNvPr>
            <p:cNvSpPr/>
            <p:nvPr/>
          </p:nvSpPr>
          <p:spPr>
            <a:xfrm>
              <a:off x="4048787" y="3000508"/>
              <a:ext cx="283488" cy="175115"/>
            </a:xfrm>
            <a:custGeom>
              <a:avLst/>
              <a:gdLst/>
              <a:ahLst/>
              <a:cxnLst/>
              <a:rect l="l" t="t" r="r" b="b"/>
              <a:pathLst>
                <a:path w="8907" h="5502" extrusionOk="0">
                  <a:moveTo>
                    <a:pt x="4453" y="286"/>
                  </a:moveTo>
                  <a:cubicBezTo>
                    <a:pt x="5596" y="286"/>
                    <a:pt x="7894" y="2072"/>
                    <a:pt x="8561" y="2620"/>
                  </a:cubicBezTo>
                  <a:cubicBezTo>
                    <a:pt x="8609" y="2655"/>
                    <a:pt x="8621" y="2691"/>
                    <a:pt x="8621" y="2751"/>
                  </a:cubicBezTo>
                  <a:cubicBezTo>
                    <a:pt x="8621" y="2810"/>
                    <a:pt x="8609" y="2858"/>
                    <a:pt x="8561" y="2894"/>
                  </a:cubicBezTo>
                  <a:cubicBezTo>
                    <a:pt x="7894" y="3441"/>
                    <a:pt x="5596" y="5227"/>
                    <a:pt x="4453" y="5227"/>
                  </a:cubicBezTo>
                  <a:cubicBezTo>
                    <a:pt x="3310" y="5227"/>
                    <a:pt x="1013" y="3441"/>
                    <a:pt x="346" y="2894"/>
                  </a:cubicBezTo>
                  <a:cubicBezTo>
                    <a:pt x="298" y="2858"/>
                    <a:pt x="286" y="2810"/>
                    <a:pt x="286" y="2751"/>
                  </a:cubicBezTo>
                  <a:cubicBezTo>
                    <a:pt x="286" y="2691"/>
                    <a:pt x="310" y="2655"/>
                    <a:pt x="346" y="2620"/>
                  </a:cubicBezTo>
                  <a:cubicBezTo>
                    <a:pt x="1013" y="2072"/>
                    <a:pt x="3310" y="286"/>
                    <a:pt x="4453" y="286"/>
                  </a:cubicBezTo>
                  <a:close/>
                  <a:moveTo>
                    <a:pt x="4453" y="0"/>
                  </a:moveTo>
                  <a:cubicBezTo>
                    <a:pt x="3251" y="0"/>
                    <a:pt x="1060" y="1679"/>
                    <a:pt x="167" y="2405"/>
                  </a:cubicBezTo>
                  <a:cubicBezTo>
                    <a:pt x="60" y="2501"/>
                    <a:pt x="1" y="2620"/>
                    <a:pt x="1" y="2751"/>
                  </a:cubicBezTo>
                  <a:cubicBezTo>
                    <a:pt x="1" y="2882"/>
                    <a:pt x="60" y="3025"/>
                    <a:pt x="167" y="3096"/>
                  </a:cubicBezTo>
                  <a:cubicBezTo>
                    <a:pt x="1060" y="3822"/>
                    <a:pt x="3251" y="5501"/>
                    <a:pt x="4453" y="5501"/>
                  </a:cubicBezTo>
                  <a:cubicBezTo>
                    <a:pt x="5656" y="5501"/>
                    <a:pt x="7847" y="3822"/>
                    <a:pt x="8740" y="3096"/>
                  </a:cubicBezTo>
                  <a:cubicBezTo>
                    <a:pt x="8847" y="3001"/>
                    <a:pt x="8906" y="2882"/>
                    <a:pt x="8906" y="2751"/>
                  </a:cubicBezTo>
                  <a:cubicBezTo>
                    <a:pt x="8906" y="2620"/>
                    <a:pt x="8847" y="2501"/>
                    <a:pt x="8740" y="2405"/>
                  </a:cubicBezTo>
                  <a:cubicBezTo>
                    <a:pt x="7847" y="1679"/>
                    <a:pt x="5656" y="0"/>
                    <a:pt x="4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3934;p88">
              <a:extLst>
                <a:ext uri="{FF2B5EF4-FFF2-40B4-BE49-F238E27FC236}">
                  <a16:creationId xmlns:a16="http://schemas.microsoft.com/office/drawing/2014/main" id="{20D0958D-5CD0-25EB-7FBB-93206247DC2C}"/>
                </a:ext>
              </a:extLst>
            </p:cNvPr>
            <p:cNvSpPr/>
            <p:nvPr/>
          </p:nvSpPr>
          <p:spPr>
            <a:xfrm>
              <a:off x="4126478" y="3024347"/>
              <a:ext cx="129220" cy="127437"/>
            </a:xfrm>
            <a:custGeom>
              <a:avLst/>
              <a:gdLst/>
              <a:ahLst/>
              <a:cxnLst/>
              <a:rect l="l" t="t" r="r" b="b"/>
              <a:pathLst>
                <a:path w="4060" h="4004" extrusionOk="0">
                  <a:moveTo>
                    <a:pt x="2016" y="0"/>
                  </a:moveTo>
                  <a:cubicBezTo>
                    <a:pt x="1995" y="0"/>
                    <a:pt x="1974" y="1"/>
                    <a:pt x="1953" y="1"/>
                  </a:cubicBezTo>
                  <a:cubicBezTo>
                    <a:pt x="893" y="25"/>
                    <a:pt x="48" y="894"/>
                    <a:pt x="12" y="1930"/>
                  </a:cubicBezTo>
                  <a:cubicBezTo>
                    <a:pt x="0" y="2454"/>
                    <a:pt x="179" y="2942"/>
                    <a:pt x="512" y="3299"/>
                  </a:cubicBezTo>
                  <a:cubicBezTo>
                    <a:pt x="542" y="3329"/>
                    <a:pt x="578" y="3344"/>
                    <a:pt x="613" y="3344"/>
                  </a:cubicBezTo>
                  <a:cubicBezTo>
                    <a:pt x="649" y="3344"/>
                    <a:pt x="685" y="3329"/>
                    <a:pt x="715" y="3299"/>
                  </a:cubicBezTo>
                  <a:cubicBezTo>
                    <a:pt x="762" y="3252"/>
                    <a:pt x="774" y="3169"/>
                    <a:pt x="715" y="3109"/>
                  </a:cubicBezTo>
                  <a:cubicBezTo>
                    <a:pt x="429" y="2776"/>
                    <a:pt x="286" y="2359"/>
                    <a:pt x="298" y="1906"/>
                  </a:cubicBezTo>
                  <a:cubicBezTo>
                    <a:pt x="346" y="1025"/>
                    <a:pt x="1060" y="299"/>
                    <a:pt x="1941" y="263"/>
                  </a:cubicBezTo>
                  <a:cubicBezTo>
                    <a:pt x="1969" y="262"/>
                    <a:pt x="1996" y="261"/>
                    <a:pt x="2024" y="261"/>
                  </a:cubicBezTo>
                  <a:cubicBezTo>
                    <a:pt x="2975" y="261"/>
                    <a:pt x="3762" y="1053"/>
                    <a:pt x="3739" y="2026"/>
                  </a:cubicBezTo>
                  <a:cubicBezTo>
                    <a:pt x="3727" y="2930"/>
                    <a:pt x="2977" y="3692"/>
                    <a:pt x="2072" y="3716"/>
                  </a:cubicBezTo>
                  <a:cubicBezTo>
                    <a:pt x="2050" y="3717"/>
                    <a:pt x="2027" y="3717"/>
                    <a:pt x="2005" y="3717"/>
                  </a:cubicBezTo>
                  <a:cubicBezTo>
                    <a:pt x="1717" y="3717"/>
                    <a:pt x="1423" y="3646"/>
                    <a:pt x="1191" y="3514"/>
                  </a:cubicBezTo>
                  <a:cubicBezTo>
                    <a:pt x="1167" y="3500"/>
                    <a:pt x="1144" y="3493"/>
                    <a:pt x="1121" y="3493"/>
                  </a:cubicBezTo>
                  <a:cubicBezTo>
                    <a:pt x="1086" y="3493"/>
                    <a:pt x="1053" y="3509"/>
                    <a:pt x="1024" y="3538"/>
                  </a:cubicBezTo>
                  <a:cubicBezTo>
                    <a:pt x="965" y="3597"/>
                    <a:pt x="989" y="3716"/>
                    <a:pt x="1060" y="3764"/>
                  </a:cubicBezTo>
                  <a:cubicBezTo>
                    <a:pt x="1339" y="3920"/>
                    <a:pt x="1660" y="4003"/>
                    <a:pt x="1993" y="4003"/>
                  </a:cubicBezTo>
                  <a:cubicBezTo>
                    <a:pt x="2015" y="4003"/>
                    <a:pt x="2038" y="4003"/>
                    <a:pt x="2060" y="4002"/>
                  </a:cubicBezTo>
                  <a:cubicBezTo>
                    <a:pt x="3108" y="3966"/>
                    <a:pt x="3989" y="3121"/>
                    <a:pt x="4025" y="2061"/>
                  </a:cubicBezTo>
                  <a:cubicBezTo>
                    <a:pt x="4060" y="939"/>
                    <a:pt x="3142" y="0"/>
                    <a:pt x="20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3935;p88">
              <a:extLst>
                <a:ext uri="{FF2B5EF4-FFF2-40B4-BE49-F238E27FC236}">
                  <a16:creationId xmlns:a16="http://schemas.microsoft.com/office/drawing/2014/main" id="{B0D0A9F0-8031-31B4-E065-840AA97C9052}"/>
                </a:ext>
              </a:extLst>
            </p:cNvPr>
            <p:cNvSpPr/>
            <p:nvPr/>
          </p:nvSpPr>
          <p:spPr>
            <a:xfrm>
              <a:off x="4156778" y="3054678"/>
              <a:ext cx="68238" cy="68270"/>
            </a:xfrm>
            <a:custGeom>
              <a:avLst/>
              <a:gdLst/>
              <a:ahLst/>
              <a:cxnLst/>
              <a:rect l="l" t="t" r="r" b="b"/>
              <a:pathLst>
                <a:path w="2144" h="2145" extrusionOk="0">
                  <a:moveTo>
                    <a:pt x="1072" y="1"/>
                  </a:moveTo>
                  <a:cubicBezTo>
                    <a:pt x="477" y="1"/>
                    <a:pt x="1" y="477"/>
                    <a:pt x="1" y="1073"/>
                  </a:cubicBezTo>
                  <a:cubicBezTo>
                    <a:pt x="1" y="1668"/>
                    <a:pt x="477" y="2144"/>
                    <a:pt x="1072" y="2144"/>
                  </a:cubicBezTo>
                  <a:cubicBezTo>
                    <a:pt x="1668" y="2144"/>
                    <a:pt x="2144" y="1668"/>
                    <a:pt x="2144" y="1073"/>
                  </a:cubicBezTo>
                  <a:cubicBezTo>
                    <a:pt x="2132" y="977"/>
                    <a:pt x="2073" y="918"/>
                    <a:pt x="2001" y="918"/>
                  </a:cubicBezTo>
                  <a:cubicBezTo>
                    <a:pt x="1918" y="918"/>
                    <a:pt x="1858" y="977"/>
                    <a:pt x="1858" y="1049"/>
                  </a:cubicBezTo>
                  <a:cubicBezTo>
                    <a:pt x="1858" y="1489"/>
                    <a:pt x="1501" y="1846"/>
                    <a:pt x="1072" y="1846"/>
                  </a:cubicBezTo>
                  <a:cubicBezTo>
                    <a:pt x="644" y="1846"/>
                    <a:pt x="287" y="1489"/>
                    <a:pt x="287" y="1049"/>
                  </a:cubicBezTo>
                  <a:cubicBezTo>
                    <a:pt x="287" y="620"/>
                    <a:pt x="644" y="263"/>
                    <a:pt x="1072" y="263"/>
                  </a:cubicBezTo>
                  <a:cubicBezTo>
                    <a:pt x="1144" y="263"/>
                    <a:pt x="1203" y="203"/>
                    <a:pt x="1203" y="132"/>
                  </a:cubicBezTo>
                  <a:cubicBezTo>
                    <a:pt x="1203" y="60"/>
                    <a:pt x="1144"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3936;p88">
              <a:extLst>
                <a:ext uri="{FF2B5EF4-FFF2-40B4-BE49-F238E27FC236}">
                  <a16:creationId xmlns:a16="http://schemas.microsoft.com/office/drawing/2014/main" id="{8BDE9C42-92DF-777F-C4C8-5AEC00B3F196}"/>
                </a:ext>
              </a:extLst>
            </p:cNvPr>
            <p:cNvSpPr/>
            <p:nvPr/>
          </p:nvSpPr>
          <p:spPr>
            <a:xfrm>
              <a:off x="4198090" y="3060375"/>
              <a:ext cx="20879" cy="20879"/>
            </a:xfrm>
            <a:custGeom>
              <a:avLst/>
              <a:gdLst/>
              <a:ahLst/>
              <a:cxnLst/>
              <a:rect l="l" t="t" r="r" b="b"/>
              <a:pathLst>
                <a:path w="656" h="656" extrusionOk="0">
                  <a:moveTo>
                    <a:pt x="322" y="1"/>
                  </a:moveTo>
                  <a:cubicBezTo>
                    <a:pt x="143" y="1"/>
                    <a:pt x="1" y="143"/>
                    <a:pt x="1" y="322"/>
                  </a:cubicBezTo>
                  <a:cubicBezTo>
                    <a:pt x="1" y="501"/>
                    <a:pt x="143" y="655"/>
                    <a:pt x="322" y="655"/>
                  </a:cubicBezTo>
                  <a:cubicBezTo>
                    <a:pt x="501" y="655"/>
                    <a:pt x="655" y="501"/>
                    <a:pt x="655" y="322"/>
                  </a:cubicBezTo>
                  <a:cubicBezTo>
                    <a:pt x="655" y="143"/>
                    <a:pt x="501" y="1"/>
                    <a:pt x="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7" name="Google Shape;13937;p88">
            <a:extLst>
              <a:ext uri="{FF2B5EF4-FFF2-40B4-BE49-F238E27FC236}">
                <a16:creationId xmlns:a16="http://schemas.microsoft.com/office/drawing/2014/main" id="{536598ED-D9DA-4369-EC5F-B209308CA6C4}"/>
              </a:ext>
            </a:extLst>
          </p:cNvPr>
          <p:cNvGrpSpPr/>
          <p:nvPr/>
        </p:nvGrpSpPr>
        <p:grpSpPr>
          <a:xfrm>
            <a:off x="11348023" y="2956439"/>
            <a:ext cx="354611" cy="566004"/>
            <a:chOff x="4054103" y="2430191"/>
            <a:chExt cx="218687" cy="349052"/>
          </a:xfrm>
          <a:solidFill>
            <a:srgbClr val="8E1438"/>
          </a:solidFill>
        </p:grpSpPr>
        <p:sp>
          <p:nvSpPr>
            <p:cNvPr id="1138" name="Google Shape;13938;p88">
              <a:extLst>
                <a:ext uri="{FF2B5EF4-FFF2-40B4-BE49-F238E27FC236}">
                  <a16:creationId xmlns:a16="http://schemas.microsoft.com/office/drawing/2014/main" id="{31A69A99-A979-4169-D618-DAD941679024}"/>
                </a:ext>
              </a:extLst>
            </p:cNvPr>
            <p:cNvSpPr/>
            <p:nvPr/>
          </p:nvSpPr>
          <p:spPr>
            <a:xfrm>
              <a:off x="4054103" y="2430191"/>
              <a:ext cx="218687" cy="349052"/>
            </a:xfrm>
            <a:custGeom>
              <a:avLst/>
              <a:gdLst/>
              <a:ahLst/>
              <a:cxnLst/>
              <a:rect l="l" t="t" r="r" b="b"/>
              <a:pathLst>
                <a:path w="6871" h="10967" extrusionOk="0">
                  <a:moveTo>
                    <a:pt x="6513" y="846"/>
                  </a:moveTo>
                  <a:cubicBezTo>
                    <a:pt x="6513" y="846"/>
                    <a:pt x="6537" y="846"/>
                    <a:pt x="6537" y="870"/>
                  </a:cubicBezTo>
                  <a:lnTo>
                    <a:pt x="6537" y="1203"/>
                  </a:lnTo>
                  <a:lnTo>
                    <a:pt x="6513" y="1203"/>
                  </a:lnTo>
                  <a:lnTo>
                    <a:pt x="6001" y="1227"/>
                  </a:lnTo>
                  <a:cubicBezTo>
                    <a:pt x="5906" y="1227"/>
                    <a:pt x="5834" y="1298"/>
                    <a:pt x="5834" y="1382"/>
                  </a:cubicBezTo>
                  <a:cubicBezTo>
                    <a:pt x="5834" y="1477"/>
                    <a:pt x="5906" y="1548"/>
                    <a:pt x="6001" y="1548"/>
                  </a:cubicBezTo>
                  <a:lnTo>
                    <a:pt x="6180" y="1548"/>
                  </a:lnTo>
                  <a:lnTo>
                    <a:pt x="6180" y="7239"/>
                  </a:lnTo>
                  <a:cubicBezTo>
                    <a:pt x="6180" y="7239"/>
                    <a:pt x="6180" y="7251"/>
                    <a:pt x="6156" y="7251"/>
                  </a:cubicBezTo>
                  <a:lnTo>
                    <a:pt x="655" y="7251"/>
                  </a:lnTo>
                  <a:cubicBezTo>
                    <a:pt x="655" y="7251"/>
                    <a:pt x="643" y="7251"/>
                    <a:pt x="643" y="7239"/>
                  </a:cubicBezTo>
                  <a:lnTo>
                    <a:pt x="643" y="1548"/>
                  </a:lnTo>
                  <a:lnTo>
                    <a:pt x="5310" y="1548"/>
                  </a:lnTo>
                  <a:cubicBezTo>
                    <a:pt x="5406" y="1548"/>
                    <a:pt x="5477" y="1477"/>
                    <a:pt x="5477" y="1382"/>
                  </a:cubicBezTo>
                  <a:cubicBezTo>
                    <a:pt x="5477" y="1298"/>
                    <a:pt x="5406" y="1227"/>
                    <a:pt x="5310" y="1227"/>
                  </a:cubicBezTo>
                  <a:lnTo>
                    <a:pt x="322" y="1227"/>
                  </a:lnTo>
                  <a:cubicBezTo>
                    <a:pt x="322" y="1227"/>
                    <a:pt x="310" y="1227"/>
                    <a:pt x="310" y="1203"/>
                  </a:cubicBezTo>
                  <a:lnTo>
                    <a:pt x="310" y="870"/>
                  </a:lnTo>
                  <a:cubicBezTo>
                    <a:pt x="310" y="870"/>
                    <a:pt x="310" y="846"/>
                    <a:pt x="322" y="846"/>
                  </a:cubicBezTo>
                  <a:close/>
                  <a:moveTo>
                    <a:pt x="5179" y="7561"/>
                  </a:moveTo>
                  <a:lnTo>
                    <a:pt x="5656" y="9990"/>
                  </a:lnTo>
                  <a:lnTo>
                    <a:pt x="3572" y="9990"/>
                  </a:lnTo>
                  <a:lnTo>
                    <a:pt x="3572" y="8085"/>
                  </a:lnTo>
                  <a:cubicBezTo>
                    <a:pt x="3572" y="7990"/>
                    <a:pt x="3501" y="7918"/>
                    <a:pt x="3405" y="7918"/>
                  </a:cubicBezTo>
                  <a:cubicBezTo>
                    <a:pt x="3310" y="7918"/>
                    <a:pt x="3239" y="7990"/>
                    <a:pt x="3239" y="8085"/>
                  </a:cubicBezTo>
                  <a:lnTo>
                    <a:pt x="3239" y="9990"/>
                  </a:lnTo>
                  <a:lnTo>
                    <a:pt x="1155" y="9990"/>
                  </a:lnTo>
                  <a:lnTo>
                    <a:pt x="1643" y="7561"/>
                  </a:lnTo>
                  <a:close/>
                  <a:moveTo>
                    <a:pt x="3417" y="0"/>
                  </a:moveTo>
                  <a:cubicBezTo>
                    <a:pt x="3334" y="0"/>
                    <a:pt x="3263" y="72"/>
                    <a:pt x="3263" y="167"/>
                  </a:cubicBezTo>
                  <a:lnTo>
                    <a:pt x="3263" y="524"/>
                  </a:lnTo>
                  <a:lnTo>
                    <a:pt x="322" y="524"/>
                  </a:lnTo>
                  <a:cubicBezTo>
                    <a:pt x="143" y="524"/>
                    <a:pt x="0" y="667"/>
                    <a:pt x="0" y="846"/>
                  </a:cubicBezTo>
                  <a:lnTo>
                    <a:pt x="0" y="1191"/>
                  </a:lnTo>
                  <a:cubicBezTo>
                    <a:pt x="0" y="1370"/>
                    <a:pt x="143" y="1524"/>
                    <a:pt x="322" y="1524"/>
                  </a:cubicBezTo>
                  <a:lnTo>
                    <a:pt x="334" y="1524"/>
                  </a:lnTo>
                  <a:lnTo>
                    <a:pt x="334" y="7204"/>
                  </a:lnTo>
                  <a:cubicBezTo>
                    <a:pt x="334" y="7382"/>
                    <a:pt x="488" y="7525"/>
                    <a:pt x="667" y="7525"/>
                  </a:cubicBezTo>
                  <a:lnTo>
                    <a:pt x="1334" y="7525"/>
                  </a:lnTo>
                  <a:lnTo>
                    <a:pt x="679" y="10776"/>
                  </a:lnTo>
                  <a:cubicBezTo>
                    <a:pt x="667" y="10859"/>
                    <a:pt x="727" y="10954"/>
                    <a:pt x="798" y="10966"/>
                  </a:cubicBezTo>
                  <a:lnTo>
                    <a:pt x="834" y="10966"/>
                  </a:lnTo>
                  <a:cubicBezTo>
                    <a:pt x="905" y="10966"/>
                    <a:pt x="977" y="10907"/>
                    <a:pt x="1000" y="10835"/>
                  </a:cubicBezTo>
                  <a:lnTo>
                    <a:pt x="1119" y="10264"/>
                  </a:lnTo>
                  <a:lnTo>
                    <a:pt x="3274" y="10264"/>
                  </a:lnTo>
                  <a:lnTo>
                    <a:pt x="3274" y="10788"/>
                  </a:lnTo>
                  <a:cubicBezTo>
                    <a:pt x="3274" y="10883"/>
                    <a:pt x="3346" y="10954"/>
                    <a:pt x="3441" y="10954"/>
                  </a:cubicBezTo>
                  <a:cubicBezTo>
                    <a:pt x="3524" y="10954"/>
                    <a:pt x="3596" y="10883"/>
                    <a:pt x="3596" y="10788"/>
                  </a:cubicBezTo>
                  <a:lnTo>
                    <a:pt x="3596" y="10264"/>
                  </a:lnTo>
                  <a:lnTo>
                    <a:pt x="5763" y="10264"/>
                  </a:lnTo>
                  <a:lnTo>
                    <a:pt x="5882" y="10835"/>
                  </a:lnTo>
                  <a:cubicBezTo>
                    <a:pt x="5894" y="10907"/>
                    <a:pt x="5965" y="10966"/>
                    <a:pt x="6037" y="10966"/>
                  </a:cubicBezTo>
                  <a:lnTo>
                    <a:pt x="6072" y="10966"/>
                  </a:lnTo>
                  <a:cubicBezTo>
                    <a:pt x="6156" y="10954"/>
                    <a:pt x="6215" y="10859"/>
                    <a:pt x="6191" y="10776"/>
                  </a:cubicBezTo>
                  <a:lnTo>
                    <a:pt x="5537" y="7525"/>
                  </a:lnTo>
                  <a:lnTo>
                    <a:pt x="6203" y="7525"/>
                  </a:lnTo>
                  <a:cubicBezTo>
                    <a:pt x="6382" y="7525"/>
                    <a:pt x="6537" y="7382"/>
                    <a:pt x="6537" y="7204"/>
                  </a:cubicBezTo>
                  <a:lnTo>
                    <a:pt x="6537" y="1513"/>
                  </a:lnTo>
                  <a:lnTo>
                    <a:pt x="6549" y="1513"/>
                  </a:lnTo>
                  <a:cubicBezTo>
                    <a:pt x="6727" y="1513"/>
                    <a:pt x="6870" y="1370"/>
                    <a:pt x="6870" y="1191"/>
                  </a:cubicBezTo>
                  <a:lnTo>
                    <a:pt x="6870" y="870"/>
                  </a:lnTo>
                  <a:cubicBezTo>
                    <a:pt x="6846" y="667"/>
                    <a:pt x="6692" y="524"/>
                    <a:pt x="6513" y="524"/>
                  </a:cubicBezTo>
                  <a:lnTo>
                    <a:pt x="3584" y="524"/>
                  </a:lnTo>
                  <a:lnTo>
                    <a:pt x="3584" y="167"/>
                  </a:lnTo>
                  <a:cubicBezTo>
                    <a:pt x="3584" y="72"/>
                    <a:pt x="3513" y="0"/>
                    <a:pt x="3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3939;p88">
              <a:extLst>
                <a:ext uri="{FF2B5EF4-FFF2-40B4-BE49-F238E27FC236}">
                  <a16:creationId xmlns:a16="http://schemas.microsoft.com/office/drawing/2014/main" id="{58BE7D7E-FF5D-A6A6-48FF-D4543387862E}"/>
                </a:ext>
              </a:extLst>
            </p:cNvPr>
            <p:cNvSpPr/>
            <p:nvPr/>
          </p:nvSpPr>
          <p:spPr>
            <a:xfrm>
              <a:off x="4091595" y="2517716"/>
              <a:ext cx="142524" cy="103503"/>
            </a:xfrm>
            <a:custGeom>
              <a:avLst/>
              <a:gdLst/>
              <a:ahLst/>
              <a:cxnLst/>
              <a:rect l="l" t="t" r="r" b="b"/>
              <a:pathLst>
                <a:path w="4478" h="3252" extrusionOk="0">
                  <a:moveTo>
                    <a:pt x="3430" y="1"/>
                  </a:moveTo>
                  <a:cubicBezTo>
                    <a:pt x="3347" y="1"/>
                    <a:pt x="3275" y="84"/>
                    <a:pt x="3275" y="168"/>
                  </a:cubicBezTo>
                  <a:cubicBezTo>
                    <a:pt x="3275" y="263"/>
                    <a:pt x="3347" y="334"/>
                    <a:pt x="3430" y="334"/>
                  </a:cubicBezTo>
                  <a:lnTo>
                    <a:pt x="3906" y="334"/>
                  </a:lnTo>
                  <a:lnTo>
                    <a:pt x="2335" y="1906"/>
                  </a:lnTo>
                  <a:lnTo>
                    <a:pt x="2323" y="1906"/>
                  </a:lnTo>
                  <a:lnTo>
                    <a:pt x="1965" y="1549"/>
                  </a:lnTo>
                  <a:cubicBezTo>
                    <a:pt x="1894" y="1483"/>
                    <a:pt x="1808" y="1450"/>
                    <a:pt x="1723" y="1450"/>
                  </a:cubicBezTo>
                  <a:cubicBezTo>
                    <a:pt x="1638" y="1450"/>
                    <a:pt x="1555" y="1483"/>
                    <a:pt x="1489" y="1549"/>
                  </a:cubicBezTo>
                  <a:lnTo>
                    <a:pt x="60" y="2977"/>
                  </a:lnTo>
                  <a:cubicBezTo>
                    <a:pt x="1" y="3037"/>
                    <a:pt x="1" y="3144"/>
                    <a:pt x="60" y="3204"/>
                  </a:cubicBezTo>
                  <a:cubicBezTo>
                    <a:pt x="84" y="3239"/>
                    <a:pt x="132" y="3251"/>
                    <a:pt x="180" y="3251"/>
                  </a:cubicBezTo>
                  <a:cubicBezTo>
                    <a:pt x="215" y="3251"/>
                    <a:pt x="263" y="3239"/>
                    <a:pt x="299" y="3204"/>
                  </a:cubicBezTo>
                  <a:lnTo>
                    <a:pt x="1727" y="1775"/>
                  </a:lnTo>
                  <a:lnTo>
                    <a:pt x="1739" y="1775"/>
                  </a:lnTo>
                  <a:lnTo>
                    <a:pt x="2096" y="2132"/>
                  </a:lnTo>
                  <a:cubicBezTo>
                    <a:pt x="2156" y="2192"/>
                    <a:pt x="2239" y="2239"/>
                    <a:pt x="2335" y="2239"/>
                  </a:cubicBezTo>
                  <a:cubicBezTo>
                    <a:pt x="2418" y="2239"/>
                    <a:pt x="2513" y="2203"/>
                    <a:pt x="2573" y="2132"/>
                  </a:cubicBezTo>
                  <a:lnTo>
                    <a:pt x="4144" y="560"/>
                  </a:lnTo>
                  <a:lnTo>
                    <a:pt x="4144" y="1037"/>
                  </a:lnTo>
                  <a:cubicBezTo>
                    <a:pt x="4144" y="1120"/>
                    <a:pt x="4228" y="1191"/>
                    <a:pt x="4311" y="1191"/>
                  </a:cubicBezTo>
                  <a:cubicBezTo>
                    <a:pt x="4406" y="1191"/>
                    <a:pt x="4478" y="1120"/>
                    <a:pt x="4478" y="1037"/>
                  </a:cubicBezTo>
                  <a:lnTo>
                    <a:pt x="4478" y="168"/>
                  </a:lnTo>
                  <a:cubicBezTo>
                    <a:pt x="4466" y="84"/>
                    <a:pt x="4382" y="1"/>
                    <a:pt x="4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3940;p88">
            <a:extLst>
              <a:ext uri="{FF2B5EF4-FFF2-40B4-BE49-F238E27FC236}">
                <a16:creationId xmlns:a16="http://schemas.microsoft.com/office/drawing/2014/main" id="{2B571A0D-6AFD-DB74-1DB6-7632CB97F493}"/>
              </a:ext>
            </a:extLst>
          </p:cNvPr>
          <p:cNvGrpSpPr/>
          <p:nvPr/>
        </p:nvGrpSpPr>
        <p:grpSpPr>
          <a:xfrm>
            <a:off x="8317393" y="2952155"/>
            <a:ext cx="620660" cy="578235"/>
            <a:chOff x="2185128" y="2427549"/>
            <a:chExt cx="382758" cy="356595"/>
          </a:xfrm>
          <a:solidFill>
            <a:srgbClr val="8E1438"/>
          </a:solidFill>
        </p:grpSpPr>
        <p:sp>
          <p:nvSpPr>
            <p:cNvPr id="1141" name="Google Shape;13941;p88">
              <a:extLst>
                <a:ext uri="{FF2B5EF4-FFF2-40B4-BE49-F238E27FC236}">
                  <a16:creationId xmlns:a16="http://schemas.microsoft.com/office/drawing/2014/main" id="{B59D31FF-41CC-851C-9DDB-00984DD6C26D}"/>
                </a:ext>
              </a:extLst>
            </p:cNvPr>
            <p:cNvSpPr/>
            <p:nvPr/>
          </p:nvSpPr>
          <p:spPr>
            <a:xfrm>
              <a:off x="2313584" y="2612467"/>
              <a:ext cx="119417" cy="103853"/>
            </a:xfrm>
            <a:custGeom>
              <a:avLst/>
              <a:gdLst/>
              <a:ahLst/>
              <a:cxnLst/>
              <a:rect l="l" t="t" r="r" b="b"/>
              <a:pathLst>
                <a:path w="3752" h="3263" extrusionOk="0">
                  <a:moveTo>
                    <a:pt x="1882" y="0"/>
                  </a:moveTo>
                  <a:cubicBezTo>
                    <a:pt x="1775" y="0"/>
                    <a:pt x="1692" y="96"/>
                    <a:pt x="1692" y="203"/>
                  </a:cubicBezTo>
                  <a:lnTo>
                    <a:pt x="1692" y="2013"/>
                  </a:lnTo>
                  <a:lnTo>
                    <a:pt x="120" y="2917"/>
                  </a:lnTo>
                  <a:cubicBezTo>
                    <a:pt x="37" y="2977"/>
                    <a:pt x="1" y="3084"/>
                    <a:pt x="48" y="3179"/>
                  </a:cubicBezTo>
                  <a:cubicBezTo>
                    <a:pt x="84" y="3239"/>
                    <a:pt x="156" y="3263"/>
                    <a:pt x="215" y="3263"/>
                  </a:cubicBezTo>
                  <a:cubicBezTo>
                    <a:pt x="239" y="3263"/>
                    <a:pt x="275" y="3251"/>
                    <a:pt x="298" y="3239"/>
                  </a:cubicBezTo>
                  <a:lnTo>
                    <a:pt x="1870" y="2322"/>
                  </a:lnTo>
                  <a:lnTo>
                    <a:pt x="3430" y="3239"/>
                  </a:lnTo>
                  <a:cubicBezTo>
                    <a:pt x="3454" y="3251"/>
                    <a:pt x="3489" y="3263"/>
                    <a:pt x="3513" y="3263"/>
                  </a:cubicBezTo>
                  <a:cubicBezTo>
                    <a:pt x="3573" y="3263"/>
                    <a:pt x="3656" y="3239"/>
                    <a:pt x="3680" y="3179"/>
                  </a:cubicBezTo>
                  <a:cubicBezTo>
                    <a:pt x="3751" y="3072"/>
                    <a:pt x="3727" y="2965"/>
                    <a:pt x="3632" y="2906"/>
                  </a:cubicBezTo>
                  <a:lnTo>
                    <a:pt x="2073" y="2001"/>
                  </a:lnTo>
                  <a:lnTo>
                    <a:pt x="2073" y="203"/>
                  </a:lnTo>
                  <a:cubicBezTo>
                    <a:pt x="2073" y="96"/>
                    <a:pt x="1989" y="0"/>
                    <a:pt x="18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3942;p88">
              <a:extLst>
                <a:ext uri="{FF2B5EF4-FFF2-40B4-BE49-F238E27FC236}">
                  <a16:creationId xmlns:a16="http://schemas.microsoft.com/office/drawing/2014/main" id="{784F0781-9119-BF8C-F28A-839E369E59D7}"/>
                </a:ext>
              </a:extLst>
            </p:cNvPr>
            <p:cNvSpPr/>
            <p:nvPr/>
          </p:nvSpPr>
          <p:spPr>
            <a:xfrm>
              <a:off x="2311706" y="2427549"/>
              <a:ext cx="129633" cy="171327"/>
            </a:xfrm>
            <a:custGeom>
              <a:avLst/>
              <a:gdLst/>
              <a:ahLst/>
              <a:cxnLst/>
              <a:rect l="l" t="t" r="r" b="b"/>
              <a:pathLst>
                <a:path w="4073" h="5383" extrusionOk="0">
                  <a:moveTo>
                    <a:pt x="2084" y="369"/>
                  </a:moveTo>
                  <a:cubicBezTo>
                    <a:pt x="2584" y="369"/>
                    <a:pt x="2977" y="774"/>
                    <a:pt x="2977" y="1262"/>
                  </a:cubicBezTo>
                  <a:lnTo>
                    <a:pt x="2977" y="1381"/>
                  </a:lnTo>
                  <a:lnTo>
                    <a:pt x="2965" y="1381"/>
                  </a:lnTo>
                  <a:cubicBezTo>
                    <a:pt x="2703" y="1322"/>
                    <a:pt x="2620" y="965"/>
                    <a:pt x="2620" y="965"/>
                  </a:cubicBezTo>
                  <a:cubicBezTo>
                    <a:pt x="2608" y="893"/>
                    <a:pt x="2548" y="834"/>
                    <a:pt x="2477" y="810"/>
                  </a:cubicBezTo>
                  <a:cubicBezTo>
                    <a:pt x="2468" y="808"/>
                    <a:pt x="2458" y="807"/>
                    <a:pt x="2449" y="807"/>
                  </a:cubicBezTo>
                  <a:cubicBezTo>
                    <a:pt x="2385" y="807"/>
                    <a:pt x="2317" y="841"/>
                    <a:pt x="2286" y="893"/>
                  </a:cubicBezTo>
                  <a:cubicBezTo>
                    <a:pt x="1941" y="1369"/>
                    <a:pt x="1179" y="1369"/>
                    <a:pt x="1167" y="1369"/>
                  </a:cubicBezTo>
                  <a:cubicBezTo>
                    <a:pt x="1155" y="1369"/>
                    <a:pt x="1119" y="1369"/>
                    <a:pt x="1108" y="1381"/>
                  </a:cubicBezTo>
                  <a:lnTo>
                    <a:pt x="1108" y="1262"/>
                  </a:lnTo>
                  <a:cubicBezTo>
                    <a:pt x="1108" y="774"/>
                    <a:pt x="1512" y="369"/>
                    <a:pt x="2001" y="369"/>
                  </a:cubicBezTo>
                  <a:close/>
                  <a:moveTo>
                    <a:pt x="3132" y="1905"/>
                  </a:moveTo>
                  <a:cubicBezTo>
                    <a:pt x="3155" y="1929"/>
                    <a:pt x="3179" y="1953"/>
                    <a:pt x="3179" y="2000"/>
                  </a:cubicBezTo>
                  <a:cubicBezTo>
                    <a:pt x="3179" y="2048"/>
                    <a:pt x="3144" y="2096"/>
                    <a:pt x="3120" y="2119"/>
                  </a:cubicBezTo>
                  <a:lnTo>
                    <a:pt x="3120" y="1905"/>
                  </a:lnTo>
                  <a:close/>
                  <a:moveTo>
                    <a:pt x="977" y="1881"/>
                  </a:moveTo>
                  <a:lnTo>
                    <a:pt x="977" y="2143"/>
                  </a:lnTo>
                  <a:cubicBezTo>
                    <a:pt x="929" y="2108"/>
                    <a:pt x="893" y="2060"/>
                    <a:pt x="893" y="2000"/>
                  </a:cubicBezTo>
                  <a:cubicBezTo>
                    <a:pt x="893" y="1965"/>
                    <a:pt x="917" y="1929"/>
                    <a:pt x="941" y="1905"/>
                  </a:cubicBezTo>
                  <a:cubicBezTo>
                    <a:pt x="953" y="1905"/>
                    <a:pt x="953" y="1905"/>
                    <a:pt x="977" y="1881"/>
                  </a:cubicBezTo>
                  <a:close/>
                  <a:moveTo>
                    <a:pt x="2358" y="1346"/>
                  </a:moveTo>
                  <a:cubicBezTo>
                    <a:pt x="2429" y="1477"/>
                    <a:pt x="2548" y="1619"/>
                    <a:pt x="2715" y="1691"/>
                  </a:cubicBezTo>
                  <a:lnTo>
                    <a:pt x="2715" y="2227"/>
                  </a:lnTo>
                  <a:cubicBezTo>
                    <a:pt x="2739" y="2572"/>
                    <a:pt x="2465" y="2834"/>
                    <a:pt x="2132" y="2834"/>
                  </a:cubicBezTo>
                  <a:lnTo>
                    <a:pt x="1953" y="2834"/>
                  </a:lnTo>
                  <a:cubicBezTo>
                    <a:pt x="1631" y="2834"/>
                    <a:pt x="1346" y="2572"/>
                    <a:pt x="1346" y="2227"/>
                  </a:cubicBezTo>
                  <a:lnTo>
                    <a:pt x="1346" y="1738"/>
                  </a:lnTo>
                  <a:cubicBezTo>
                    <a:pt x="1596" y="1703"/>
                    <a:pt x="2024" y="1619"/>
                    <a:pt x="2358" y="1346"/>
                  </a:cubicBezTo>
                  <a:close/>
                  <a:moveTo>
                    <a:pt x="2262" y="3215"/>
                  </a:moveTo>
                  <a:lnTo>
                    <a:pt x="2262" y="3310"/>
                  </a:lnTo>
                  <a:lnTo>
                    <a:pt x="2251" y="3310"/>
                  </a:lnTo>
                  <a:lnTo>
                    <a:pt x="2048" y="3536"/>
                  </a:lnTo>
                  <a:lnTo>
                    <a:pt x="1846" y="3346"/>
                  </a:lnTo>
                  <a:lnTo>
                    <a:pt x="1846" y="3215"/>
                  </a:lnTo>
                  <a:close/>
                  <a:moveTo>
                    <a:pt x="2001" y="0"/>
                  </a:moveTo>
                  <a:cubicBezTo>
                    <a:pt x="1298" y="0"/>
                    <a:pt x="727" y="560"/>
                    <a:pt x="727" y="1262"/>
                  </a:cubicBezTo>
                  <a:lnTo>
                    <a:pt x="727" y="1584"/>
                  </a:lnTo>
                  <a:cubicBezTo>
                    <a:pt x="608" y="1691"/>
                    <a:pt x="536" y="1846"/>
                    <a:pt x="536" y="2000"/>
                  </a:cubicBezTo>
                  <a:cubicBezTo>
                    <a:pt x="536" y="2286"/>
                    <a:pt x="762" y="2524"/>
                    <a:pt x="1024" y="2536"/>
                  </a:cubicBezTo>
                  <a:cubicBezTo>
                    <a:pt x="1108" y="2762"/>
                    <a:pt x="1262" y="2953"/>
                    <a:pt x="1465" y="3072"/>
                  </a:cubicBezTo>
                  <a:lnTo>
                    <a:pt x="1465" y="3179"/>
                  </a:lnTo>
                  <a:lnTo>
                    <a:pt x="691" y="3477"/>
                  </a:lnTo>
                  <a:cubicBezTo>
                    <a:pt x="608" y="3512"/>
                    <a:pt x="0" y="3751"/>
                    <a:pt x="0" y="4525"/>
                  </a:cubicBezTo>
                  <a:lnTo>
                    <a:pt x="0" y="5191"/>
                  </a:lnTo>
                  <a:cubicBezTo>
                    <a:pt x="0" y="5298"/>
                    <a:pt x="96" y="5382"/>
                    <a:pt x="191" y="5382"/>
                  </a:cubicBezTo>
                  <a:lnTo>
                    <a:pt x="667" y="5382"/>
                  </a:lnTo>
                  <a:cubicBezTo>
                    <a:pt x="774" y="5382"/>
                    <a:pt x="869" y="5298"/>
                    <a:pt x="869" y="5191"/>
                  </a:cubicBezTo>
                  <a:cubicBezTo>
                    <a:pt x="869" y="5084"/>
                    <a:pt x="774" y="5001"/>
                    <a:pt x="667" y="5001"/>
                  </a:cubicBezTo>
                  <a:lnTo>
                    <a:pt x="369" y="5001"/>
                  </a:lnTo>
                  <a:lnTo>
                    <a:pt x="369" y="4501"/>
                  </a:lnTo>
                  <a:cubicBezTo>
                    <a:pt x="369" y="3989"/>
                    <a:pt x="786" y="3834"/>
                    <a:pt x="810" y="3822"/>
                  </a:cubicBezTo>
                  <a:lnTo>
                    <a:pt x="822" y="3822"/>
                  </a:lnTo>
                  <a:lnTo>
                    <a:pt x="1536" y="3536"/>
                  </a:lnTo>
                  <a:lnTo>
                    <a:pt x="1905" y="3905"/>
                  </a:lnTo>
                  <a:cubicBezTo>
                    <a:pt x="1941" y="3941"/>
                    <a:pt x="2001" y="3965"/>
                    <a:pt x="2036" y="3965"/>
                  </a:cubicBezTo>
                  <a:cubicBezTo>
                    <a:pt x="2084" y="3965"/>
                    <a:pt x="2143" y="3953"/>
                    <a:pt x="2179" y="3905"/>
                  </a:cubicBezTo>
                  <a:lnTo>
                    <a:pt x="2536" y="3536"/>
                  </a:lnTo>
                  <a:lnTo>
                    <a:pt x="3251" y="3822"/>
                  </a:lnTo>
                  <a:lnTo>
                    <a:pt x="3263" y="3822"/>
                  </a:lnTo>
                  <a:cubicBezTo>
                    <a:pt x="3275" y="3822"/>
                    <a:pt x="3691" y="3989"/>
                    <a:pt x="3691" y="4501"/>
                  </a:cubicBezTo>
                  <a:lnTo>
                    <a:pt x="3691" y="5001"/>
                  </a:lnTo>
                  <a:lnTo>
                    <a:pt x="1310" y="5001"/>
                  </a:lnTo>
                  <a:cubicBezTo>
                    <a:pt x="1203" y="5001"/>
                    <a:pt x="1119" y="5084"/>
                    <a:pt x="1119" y="5191"/>
                  </a:cubicBezTo>
                  <a:cubicBezTo>
                    <a:pt x="1119" y="5298"/>
                    <a:pt x="1203" y="5382"/>
                    <a:pt x="1310" y="5382"/>
                  </a:cubicBezTo>
                  <a:lnTo>
                    <a:pt x="3882" y="5382"/>
                  </a:lnTo>
                  <a:cubicBezTo>
                    <a:pt x="3888" y="5383"/>
                    <a:pt x="3894" y="5383"/>
                    <a:pt x="3900" y="5383"/>
                  </a:cubicBezTo>
                  <a:cubicBezTo>
                    <a:pt x="3989" y="5383"/>
                    <a:pt x="4072" y="5303"/>
                    <a:pt x="4072" y="5203"/>
                  </a:cubicBezTo>
                  <a:lnTo>
                    <a:pt x="4072" y="4536"/>
                  </a:lnTo>
                  <a:cubicBezTo>
                    <a:pt x="4072" y="3763"/>
                    <a:pt x="3477" y="3524"/>
                    <a:pt x="3382" y="3489"/>
                  </a:cubicBezTo>
                  <a:lnTo>
                    <a:pt x="2620" y="3191"/>
                  </a:lnTo>
                  <a:lnTo>
                    <a:pt x="2620" y="3096"/>
                  </a:lnTo>
                  <a:cubicBezTo>
                    <a:pt x="2834" y="2977"/>
                    <a:pt x="2977" y="2774"/>
                    <a:pt x="3048" y="2536"/>
                  </a:cubicBezTo>
                  <a:cubicBezTo>
                    <a:pt x="3322" y="2524"/>
                    <a:pt x="3548" y="2286"/>
                    <a:pt x="3548" y="2000"/>
                  </a:cubicBezTo>
                  <a:cubicBezTo>
                    <a:pt x="3548" y="1846"/>
                    <a:pt x="3465" y="1691"/>
                    <a:pt x="3346" y="1584"/>
                  </a:cubicBezTo>
                  <a:lnTo>
                    <a:pt x="3346" y="1262"/>
                  </a:lnTo>
                  <a:cubicBezTo>
                    <a:pt x="3346" y="560"/>
                    <a:pt x="2786" y="0"/>
                    <a:pt x="2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3943;p88">
              <a:extLst>
                <a:ext uri="{FF2B5EF4-FFF2-40B4-BE49-F238E27FC236}">
                  <a16:creationId xmlns:a16="http://schemas.microsoft.com/office/drawing/2014/main" id="{4F99ED8E-0088-0F7C-B260-F631D54EE085}"/>
                </a:ext>
              </a:extLst>
            </p:cNvPr>
            <p:cNvSpPr/>
            <p:nvPr/>
          </p:nvSpPr>
          <p:spPr>
            <a:xfrm>
              <a:off x="2438252" y="2611703"/>
              <a:ext cx="129633" cy="172441"/>
            </a:xfrm>
            <a:custGeom>
              <a:avLst/>
              <a:gdLst/>
              <a:ahLst/>
              <a:cxnLst/>
              <a:rect l="l" t="t" r="r" b="b"/>
              <a:pathLst>
                <a:path w="4073" h="5418" extrusionOk="0">
                  <a:moveTo>
                    <a:pt x="2085" y="370"/>
                  </a:moveTo>
                  <a:cubicBezTo>
                    <a:pt x="2573" y="370"/>
                    <a:pt x="2978" y="774"/>
                    <a:pt x="2978" y="1263"/>
                  </a:cubicBezTo>
                  <a:lnTo>
                    <a:pt x="2978" y="1382"/>
                  </a:lnTo>
                  <a:lnTo>
                    <a:pt x="2966" y="1382"/>
                  </a:lnTo>
                  <a:cubicBezTo>
                    <a:pt x="2692" y="1322"/>
                    <a:pt x="2620" y="965"/>
                    <a:pt x="2620" y="965"/>
                  </a:cubicBezTo>
                  <a:cubicBezTo>
                    <a:pt x="2608" y="894"/>
                    <a:pt x="2549" y="834"/>
                    <a:pt x="2466" y="822"/>
                  </a:cubicBezTo>
                  <a:cubicBezTo>
                    <a:pt x="2450" y="817"/>
                    <a:pt x="2435" y="815"/>
                    <a:pt x="2420" y="815"/>
                  </a:cubicBezTo>
                  <a:cubicBezTo>
                    <a:pt x="2365" y="815"/>
                    <a:pt x="2313" y="847"/>
                    <a:pt x="2275" y="894"/>
                  </a:cubicBezTo>
                  <a:cubicBezTo>
                    <a:pt x="1942" y="1370"/>
                    <a:pt x="1180" y="1382"/>
                    <a:pt x="1168" y="1382"/>
                  </a:cubicBezTo>
                  <a:lnTo>
                    <a:pt x="1096" y="1382"/>
                  </a:lnTo>
                  <a:lnTo>
                    <a:pt x="1096" y="1263"/>
                  </a:lnTo>
                  <a:cubicBezTo>
                    <a:pt x="1096" y="774"/>
                    <a:pt x="1501" y="370"/>
                    <a:pt x="1989" y="370"/>
                  </a:cubicBezTo>
                  <a:close/>
                  <a:moveTo>
                    <a:pt x="3132" y="1906"/>
                  </a:moveTo>
                  <a:cubicBezTo>
                    <a:pt x="3156" y="1929"/>
                    <a:pt x="3168" y="1965"/>
                    <a:pt x="3168" y="2013"/>
                  </a:cubicBezTo>
                  <a:cubicBezTo>
                    <a:pt x="3168" y="2048"/>
                    <a:pt x="3144" y="2096"/>
                    <a:pt x="3109" y="2132"/>
                  </a:cubicBezTo>
                  <a:lnTo>
                    <a:pt x="3109" y="1906"/>
                  </a:lnTo>
                  <a:close/>
                  <a:moveTo>
                    <a:pt x="965" y="1894"/>
                  </a:moveTo>
                  <a:lnTo>
                    <a:pt x="965" y="2144"/>
                  </a:lnTo>
                  <a:cubicBezTo>
                    <a:pt x="930" y="2108"/>
                    <a:pt x="894" y="2072"/>
                    <a:pt x="894" y="2013"/>
                  </a:cubicBezTo>
                  <a:cubicBezTo>
                    <a:pt x="894" y="1965"/>
                    <a:pt x="906" y="1929"/>
                    <a:pt x="942" y="1906"/>
                  </a:cubicBezTo>
                  <a:cubicBezTo>
                    <a:pt x="953" y="1906"/>
                    <a:pt x="953" y="1906"/>
                    <a:pt x="965" y="1894"/>
                  </a:cubicBezTo>
                  <a:close/>
                  <a:moveTo>
                    <a:pt x="2347" y="1358"/>
                  </a:moveTo>
                  <a:cubicBezTo>
                    <a:pt x="2430" y="1489"/>
                    <a:pt x="2549" y="1620"/>
                    <a:pt x="2704" y="1691"/>
                  </a:cubicBezTo>
                  <a:lnTo>
                    <a:pt x="2704" y="2227"/>
                  </a:lnTo>
                  <a:cubicBezTo>
                    <a:pt x="2739" y="2572"/>
                    <a:pt x="2454" y="2846"/>
                    <a:pt x="2132" y="2846"/>
                  </a:cubicBezTo>
                  <a:lnTo>
                    <a:pt x="1954" y="2846"/>
                  </a:lnTo>
                  <a:cubicBezTo>
                    <a:pt x="1620" y="2846"/>
                    <a:pt x="1334" y="2572"/>
                    <a:pt x="1334" y="2227"/>
                  </a:cubicBezTo>
                  <a:lnTo>
                    <a:pt x="1334" y="1739"/>
                  </a:lnTo>
                  <a:cubicBezTo>
                    <a:pt x="1596" y="1715"/>
                    <a:pt x="2025" y="1620"/>
                    <a:pt x="2347" y="1358"/>
                  </a:cubicBezTo>
                  <a:close/>
                  <a:moveTo>
                    <a:pt x="2263" y="3215"/>
                  </a:moveTo>
                  <a:lnTo>
                    <a:pt x="2251" y="3322"/>
                  </a:lnTo>
                  <a:lnTo>
                    <a:pt x="2037" y="3537"/>
                  </a:lnTo>
                  <a:lnTo>
                    <a:pt x="1846" y="3346"/>
                  </a:lnTo>
                  <a:lnTo>
                    <a:pt x="1846" y="3215"/>
                  </a:lnTo>
                  <a:close/>
                  <a:moveTo>
                    <a:pt x="1989" y="1"/>
                  </a:moveTo>
                  <a:cubicBezTo>
                    <a:pt x="1299" y="1"/>
                    <a:pt x="727" y="560"/>
                    <a:pt x="727" y="1263"/>
                  </a:cubicBezTo>
                  <a:lnTo>
                    <a:pt x="727" y="1596"/>
                  </a:lnTo>
                  <a:cubicBezTo>
                    <a:pt x="608" y="1691"/>
                    <a:pt x="537" y="1846"/>
                    <a:pt x="537" y="2013"/>
                  </a:cubicBezTo>
                  <a:cubicBezTo>
                    <a:pt x="537" y="2287"/>
                    <a:pt x="763" y="2525"/>
                    <a:pt x="1025" y="2549"/>
                  </a:cubicBezTo>
                  <a:cubicBezTo>
                    <a:pt x="1096" y="2763"/>
                    <a:pt x="1263" y="2965"/>
                    <a:pt x="1454" y="3084"/>
                  </a:cubicBezTo>
                  <a:lnTo>
                    <a:pt x="1454" y="3180"/>
                  </a:lnTo>
                  <a:lnTo>
                    <a:pt x="680" y="3477"/>
                  </a:lnTo>
                  <a:cubicBezTo>
                    <a:pt x="608" y="3513"/>
                    <a:pt x="1" y="3751"/>
                    <a:pt x="1" y="4525"/>
                  </a:cubicBezTo>
                  <a:lnTo>
                    <a:pt x="1" y="5192"/>
                  </a:lnTo>
                  <a:cubicBezTo>
                    <a:pt x="1" y="5299"/>
                    <a:pt x="84" y="5382"/>
                    <a:pt x="191" y="5382"/>
                  </a:cubicBezTo>
                  <a:lnTo>
                    <a:pt x="668" y="5382"/>
                  </a:lnTo>
                  <a:cubicBezTo>
                    <a:pt x="775" y="5382"/>
                    <a:pt x="858" y="5299"/>
                    <a:pt x="858" y="5192"/>
                  </a:cubicBezTo>
                  <a:cubicBezTo>
                    <a:pt x="858" y="5085"/>
                    <a:pt x="775" y="5001"/>
                    <a:pt x="668" y="5001"/>
                  </a:cubicBezTo>
                  <a:lnTo>
                    <a:pt x="370" y="5001"/>
                  </a:lnTo>
                  <a:lnTo>
                    <a:pt x="370" y="4537"/>
                  </a:lnTo>
                  <a:cubicBezTo>
                    <a:pt x="370" y="4013"/>
                    <a:pt x="787" y="3870"/>
                    <a:pt x="799" y="3858"/>
                  </a:cubicBezTo>
                  <a:lnTo>
                    <a:pt x="823" y="3858"/>
                  </a:lnTo>
                  <a:lnTo>
                    <a:pt x="1537" y="3572"/>
                  </a:lnTo>
                  <a:lnTo>
                    <a:pt x="1906" y="3942"/>
                  </a:lnTo>
                  <a:cubicBezTo>
                    <a:pt x="1930" y="3977"/>
                    <a:pt x="1989" y="4001"/>
                    <a:pt x="2037" y="4001"/>
                  </a:cubicBezTo>
                  <a:cubicBezTo>
                    <a:pt x="2085" y="4001"/>
                    <a:pt x="2144" y="3989"/>
                    <a:pt x="2168" y="3942"/>
                  </a:cubicBezTo>
                  <a:lnTo>
                    <a:pt x="2525" y="3572"/>
                  </a:lnTo>
                  <a:lnTo>
                    <a:pt x="3239" y="3858"/>
                  </a:lnTo>
                  <a:lnTo>
                    <a:pt x="3263" y="3858"/>
                  </a:lnTo>
                  <a:cubicBezTo>
                    <a:pt x="3275" y="3858"/>
                    <a:pt x="3692" y="4013"/>
                    <a:pt x="3692" y="4537"/>
                  </a:cubicBezTo>
                  <a:lnTo>
                    <a:pt x="3692" y="5025"/>
                  </a:lnTo>
                  <a:lnTo>
                    <a:pt x="1311" y="5025"/>
                  </a:lnTo>
                  <a:cubicBezTo>
                    <a:pt x="1204" y="5025"/>
                    <a:pt x="1120" y="5120"/>
                    <a:pt x="1120" y="5215"/>
                  </a:cubicBezTo>
                  <a:cubicBezTo>
                    <a:pt x="1120" y="5323"/>
                    <a:pt x="1204" y="5418"/>
                    <a:pt x="1311" y="5418"/>
                  </a:cubicBezTo>
                  <a:lnTo>
                    <a:pt x="3882" y="5418"/>
                  </a:lnTo>
                  <a:cubicBezTo>
                    <a:pt x="3990" y="5418"/>
                    <a:pt x="4073" y="5323"/>
                    <a:pt x="4073" y="5215"/>
                  </a:cubicBezTo>
                  <a:lnTo>
                    <a:pt x="4073" y="4537"/>
                  </a:lnTo>
                  <a:cubicBezTo>
                    <a:pt x="4061" y="3763"/>
                    <a:pt x="3454" y="3525"/>
                    <a:pt x="3382" y="3501"/>
                  </a:cubicBezTo>
                  <a:lnTo>
                    <a:pt x="2620" y="3203"/>
                  </a:lnTo>
                  <a:lnTo>
                    <a:pt x="2620" y="3096"/>
                  </a:lnTo>
                  <a:cubicBezTo>
                    <a:pt x="2823" y="2977"/>
                    <a:pt x="2978" y="2787"/>
                    <a:pt x="3049" y="2560"/>
                  </a:cubicBezTo>
                  <a:cubicBezTo>
                    <a:pt x="3323" y="2549"/>
                    <a:pt x="3537" y="2310"/>
                    <a:pt x="3537" y="2025"/>
                  </a:cubicBezTo>
                  <a:cubicBezTo>
                    <a:pt x="3537" y="1858"/>
                    <a:pt x="3466" y="1703"/>
                    <a:pt x="3347" y="1608"/>
                  </a:cubicBezTo>
                  <a:lnTo>
                    <a:pt x="3347" y="1263"/>
                  </a:lnTo>
                  <a:cubicBezTo>
                    <a:pt x="3347" y="560"/>
                    <a:pt x="2787" y="1"/>
                    <a:pt x="20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3944;p88">
              <a:extLst>
                <a:ext uri="{FF2B5EF4-FFF2-40B4-BE49-F238E27FC236}">
                  <a16:creationId xmlns:a16="http://schemas.microsoft.com/office/drawing/2014/main" id="{D1550B73-C79A-35E4-D2BF-C9917D791997}"/>
                </a:ext>
              </a:extLst>
            </p:cNvPr>
            <p:cNvSpPr/>
            <p:nvPr/>
          </p:nvSpPr>
          <p:spPr>
            <a:xfrm>
              <a:off x="2185128" y="2611703"/>
              <a:ext cx="130015" cy="172441"/>
            </a:xfrm>
            <a:custGeom>
              <a:avLst/>
              <a:gdLst/>
              <a:ahLst/>
              <a:cxnLst/>
              <a:rect l="l" t="t" r="r" b="b"/>
              <a:pathLst>
                <a:path w="4085" h="5418" extrusionOk="0">
                  <a:moveTo>
                    <a:pt x="2084" y="370"/>
                  </a:moveTo>
                  <a:cubicBezTo>
                    <a:pt x="2584" y="370"/>
                    <a:pt x="2977" y="774"/>
                    <a:pt x="2977" y="1263"/>
                  </a:cubicBezTo>
                  <a:lnTo>
                    <a:pt x="2977" y="1382"/>
                  </a:lnTo>
                  <a:lnTo>
                    <a:pt x="2965" y="1382"/>
                  </a:lnTo>
                  <a:cubicBezTo>
                    <a:pt x="2703" y="1322"/>
                    <a:pt x="2620" y="965"/>
                    <a:pt x="2620" y="965"/>
                  </a:cubicBezTo>
                  <a:cubicBezTo>
                    <a:pt x="2608" y="894"/>
                    <a:pt x="2549" y="834"/>
                    <a:pt x="2477" y="822"/>
                  </a:cubicBezTo>
                  <a:cubicBezTo>
                    <a:pt x="2462" y="817"/>
                    <a:pt x="2446" y="815"/>
                    <a:pt x="2430" y="815"/>
                  </a:cubicBezTo>
                  <a:cubicBezTo>
                    <a:pt x="2372" y="815"/>
                    <a:pt x="2315" y="847"/>
                    <a:pt x="2287" y="894"/>
                  </a:cubicBezTo>
                  <a:cubicBezTo>
                    <a:pt x="1941" y="1370"/>
                    <a:pt x="1179" y="1382"/>
                    <a:pt x="1167" y="1382"/>
                  </a:cubicBezTo>
                  <a:lnTo>
                    <a:pt x="1108" y="1382"/>
                  </a:lnTo>
                  <a:lnTo>
                    <a:pt x="1108" y="1263"/>
                  </a:lnTo>
                  <a:cubicBezTo>
                    <a:pt x="1108" y="774"/>
                    <a:pt x="1513" y="370"/>
                    <a:pt x="2001" y="370"/>
                  </a:cubicBezTo>
                  <a:close/>
                  <a:moveTo>
                    <a:pt x="3132" y="1906"/>
                  </a:moveTo>
                  <a:cubicBezTo>
                    <a:pt x="3168" y="1929"/>
                    <a:pt x="3180" y="1965"/>
                    <a:pt x="3180" y="2013"/>
                  </a:cubicBezTo>
                  <a:cubicBezTo>
                    <a:pt x="3180" y="2048"/>
                    <a:pt x="3144" y="2096"/>
                    <a:pt x="3120" y="2132"/>
                  </a:cubicBezTo>
                  <a:lnTo>
                    <a:pt x="3120" y="1906"/>
                  </a:lnTo>
                  <a:close/>
                  <a:moveTo>
                    <a:pt x="977" y="1894"/>
                  </a:moveTo>
                  <a:lnTo>
                    <a:pt x="977" y="2144"/>
                  </a:lnTo>
                  <a:cubicBezTo>
                    <a:pt x="929" y="2108"/>
                    <a:pt x="905" y="2072"/>
                    <a:pt x="905" y="2013"/>
                  </a:cubicBezTo>
                  <a:cubicBezTo>
                    <a:pt x="905" y="1965"/>
                    <a:pt x="917" y="1929"/>
                    <a:pt x="941" y="1906"/>
                  </a:cubicBezTo>
                  <a:cubicBezTo>
                    <a:pt x="965" y="1906"/>
                    <a:pt x="965" y="1906"/>
                    <a:pt x="977" y="1894"/>
                  </a:cubicBezTo>
                  <a:close/>
                  <a:moveTo>
                    <a:pt x="2358" y="1358"/>
                  </a:moveTo>
                  <a:cubicBezTo>
                    <a:pt x="2429" y="1489"/>
                    <a:pt x="2549" y="1620"/>
                    <a:pt x="2715" y="1691"/>
                  </a:cubicBezTo>
                  <a:lnTo>
                    <a:pt x="2715" y="2227"/>
                  </a:lnTo>
                  <a:cubicBezTo>
                    <a:pt x="2727" y="2572"/>
                    <a:pt x="2465" y="2846"/>
                    <a:pt x="2132" y="2846"/>
                  </a:cubicBezTo>
                  <a:lnTo>
                    <a:pt x="1953" y="2846"/>
                  </a:lnTo>
                  <a:cubicBezTo>
                    <a:pt x="1632" y="2846"/>
                    <a:pt x="1346" y="2572"/>
                    <a:pt x="1346" y="2227"/>
                  </a:cubicBezTo>
                  <a:lnTo>
                    <a:pt x="1346" y="1739"/>
                  </a:lnTo>
                  <a:cubicBezTo>
                    <a:pt x="1596" y="1715"/>
                    <a:pt x="2037" y="1620"/>
                    <a:pt x="2358" y="1358"/>
                  </a:cubicBezTo>
                  <a:close/>
                  <a:moveTo>
                    <a:pt x="2275" y="3215"/>
                  </a:moveTo>
                  <a:lnTo>
                    <a:pt x="2251" y="3322"/>
                  </a:lnTo>
                  <a:lnTo>
                    <a:pt x="2048" y="3537"/>
                  </a:lnTo>
                  <a:lnTo>
                    <a:pt x="1858" y="3346"/>
                  </a:lnTo>
                  <a:lnTo>
                    <a:pt x="1858" y="3215"/>
                  </a:lnTo>
                  <a:close/>
                  <a:moveTo>
                    <a:pt x="2001" y="1"/>
                  </a:moveTo>
                  <a:cubicBezTo>
                    <a:pt x="1298" y="1"/>
                    <a:pt x="739" y="560"/>
                    <a:pt x="739" y="1263"/>
                  </a:cubicBezTo>
                  <a:lnTo>
                    <a:pt x="739" y="1596"/>
                  </a:lnTo>
                  <a:cubicBezTo>
                    <a:pt x="620" y="1691"/>
                    <a:pt x="536" y="1846"/>
                    <a:pt x="536" y="2013"/>
                  </a:cubicBezTo>
                  <a:cubicBezTo>
                    <a:pt x="536" y="2287"/>
                    <a:pt x="763" y="2525"/>
                    <a:pt x="1036" y="2549"/>
                  </a:cubicBezTo>
                  <a:cubicBezTo>
                    <a:pt x="1108" y="2763"/>
                    <a:pt x="1275" y="2965"/>
                    <a:pt x="1465" y="3084"/>
                  </a:cubicBezTo>
                  <a:lnTo>
                    <a:pt x="1465" y="3180"/>
                  </a:lnTo>
                  <a:lnTo>
                    <a:pt x="691" y="3477"/>
                  </a:lnTo>
                  <a:cubicBezTo>
                    <a:pt x="620" y="3513"/>
                    <a:pt x="1" y="3751"/>
                    <a:pt x="1" y="4525"/>
                  </a:cubicBezTo>
                  <a:lnTo>
                    <a:pt x="1" y="5192"/>
                  </a:lnTo>
                  <a:cubicBezTo>
                    <a:pt x="1" y="5299"/>
                    <a:pt x="96" y="5382"/>
                    <a:pt x="203" y="5382"/>
                  </a:cubicBezTo>
                  <a:lnTo>
                    <a:pt x="679" y="5382"/>
                  </a:lnTo>
                  <a:cubicBezTo>
                    <a:pt x="775" y="5382"/>
                    <a:pt x="870" y="5299"/>
                    <a:pt x="870" y="5192"/>
                  </a:cubicBezTo>
                  <a:cubicBezTo>
                    <a:pt x="870" y="5085"/>
                    <a:pt x="775" y="5001"/>
                    <a:pt x="679" y="5001"/>
                  </a:cubicBezTo>
                  <a:lnTo>
                    <a:pt x="382" y="5001"/>
                  </a:lnTo>
                  <a:lnTo>
                    <a:pt x="382" y="4537"/>
                  </a:lnTo>
                  <a:cubicBezTo>
                    <a:pt x="382" y="4013"/>
                    <a:pt x="798" y="3870"/>
                    <a:pt x="810" y="3858"/>
                  </a:cubicBezTo>
                  <a:lnTo>
                    <a:pt x="822" y="3858"/>
                  </a:lnTo>
                  <a:lnTo>
                    <a:pt x="1537" y="3572"/>
                  </a:lnTo>
                  <a:lnTo>
                    <a:pt x="1906" y="3942"/>
                  </a:lnTo>
                  <a:cubicBezTo>
                    <a:pt x="1941" y="3977"/>
                    <a:pt x="2001" y="4001"/>
                    <a:pt x="2048" y="4001"/>
                  </a:cubicBezTo>
                  <a:cubicBezTo>
                    <a:pt x="2084" y="4001"/>
                    <a:pt x="2144" y="3989"/>
                    <a:pt x="2179" y="3942"/>
                  </a:cubicBezTo>
                  <a:lnTo>
                    <a:pt x="2537" y="3572"/>
                  </a:lnTo>
                  <a:lnTo>
                    <a:pt x="3251" y="3858"/>
                  </a:lnTo>
                  <a:lnTo>
                    <a:pt x="3263" y="3858"/>
                  </a:lnTo>
                  <a:cubicBezTo>
                    <a:pt x="3275" y="3858"/>
                    <a:pt x="3692" y="4013"/>
                    <a:pt x="3692" y="4537"/>
                  </a:cubicBezTo>
                  <a:lnTo>
                    <a:pt x="3692" y="5025"/>
                  </a:lnTo>
                  <a:lnTo>
                    <a:pt x="1310" y="5025"/>
                  </a:lnTo>
                  <a:cubicBezTo>
                    <a:pt x="1215" y="5025"/>
                    <a:pt x="1120" y="5120"/>
                    <a:pt x="1120" y="5215"/>
                  </a:cubicBezTo>
                  <a:cubicBezTo>
                    <a:pt x="1120" y="5323"/>
                    <a:pt x="1215" y="5418"/>
                    <a:pt x="1310" y="5418"/>
                  </a:cubicBezTo>
                  <a:lnTo>
                    <a:pt x="3894" y="5418"/>
                  </a:lnTo>
                  <a:cubicBezTo>
                    <a:pt x="3989" y="5418"/>
                    <a:pt x="4084" y="5323"/>
                    <a:pt x="4084" y="5215"/>
                  </a:cubicBezTo>
                  <a:lnTo>
                    <a:pt x="4084" y="4537"/>
                  </a:lnTo>
                  <a:cubicBezTo>
                    <a:pt x="4061" y="3763"/>
                    <a:pt x="3465" y="3525"/>
                    <a:pt x="3382" y="3501"/>
                  </a:cubicBezTo>
                  <a:lnTo>
                    <a:pt x="2632" y="3203"/>
                  </a:lnTo>
                  <a:lnTo>
                    <a:pt x="2632" y="3096"/>
                  </a:lnTo>
                  <a:cubicBezTo>
                    <a:pt x="2834" y="2977"/>
                    <a:pt x="2977" y="2787"/>
                    <a:pt x="3061" y="2560"/>
                  </a:cubicBezTo>
                  <a:cubicBezTo>
                    <a:pt x="3322" y="2549"/>
                    <a:pt x="3549" y="2310"/>
                    <a:pt x="3549" y="2025"/>
                  </a:cubicBezTo>
                  <a:cubicBezTo>
                    <a:pt x="3549" y="1858"/>
                    <a:pt x="3477" y="1703"/>
                    <a:pt x="3358" y="1608"/>
                  </a:cubicBezTo>
                  <a:lnTo>
                    <a:pt x="3358" y="1263"/>
                  </a:lnTo>
                  <a:cubicBezTo>
                    <a:pt x="3358" y="560"/>
                    <a:pt x="2787" y="1"/>
                    <a:pt x="2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3945;p88">
            <a:extLst>
              <a:ext uri="{FF2B5EF4-FFF2-40B4-BE49-F238E27FC236}">
                <a16:creationId xmlns:a16="http://schemas.microsoft.com/office/drawing/2014/main" id="{08BBE2DB-C3AC-EAE9-B5B9-EBC5DC216D6E}"/>
              </a:ext>
            </a:extLst>
          </p:cNvPr>
          <p:cNvGrpSpPr/>
          <p:nvPr/>
        </p:nvGrpSpPr>
        <p:grpSpPr>
          <a:xfrm>
            <a:off x="9082404" y="2971198"/>
            <a:ext cx="539581" cy="538910"/>
            <a:chOff x="2656907" y="2439293"/>
            <a:chExt cx="332757" cy="332343"/>
          </a:xfrm>
          <a:solidFill>
            <a:srgbClr val="8E1438"/>
          </a:solidFill>
        </p:grpSpPr>
        <p:sp>
          <p:nvSpPr>
            <p:cNvPr id="1146" name="Google Shape;13946;p88">
              <a:extLst>
                <a:ext uri="{FF2B5EF4-FFF2-40B4-BE49-F238E27FC236}">
                  <a16:creationId xmlns:a16="http://schemas.microsoft.com/office/drawing/2014/main" id="{84F4FFC4-74A9-29B7-E744-255FA45431E1}"/>
                </a:ext>
              </a:extLst>
            </p:cNvPr>
            <p:cNvSpPr/>
            <p:nvPr/>
          </p:nvSpPr>
          <p:spPr>
            <a:xfrm>
              <a:off x="2868751" y="2547666"/>
              <a:ext cx="53088" cy="53088"/>
            </a:xfrm>
            <a:custGeom>
              <a:avLst/>
              <a:gdLst/>
              <a:ahLst/>
              <a:cxnLst/>
              <a:rect l="l" t="t" r="r" b="b"/>
              <a:pathLst>
                <a:path w="1668" h="1668" extrusionOk="0">
                  <a:moveTo>
                    <a:pt x="834" y="334"/>
                  </a:moveTo>
                  <a:cubicBezTo>
                    <a:pt x="1120" y="334"/>
                    <a:pt x="1346" y="548"/>
                    <a:pt x="1346" y="834"/>
                  </a:cubicBezTo>
                  <a:cubicBezTo>
                    <a:pt x="1346" y="1120"/>
                    <a:pt x="1120" y="1334"/>
                    <a:pt x="834" y="1334"/>
                  </a:cubicBezTo>
                  <a:cubicBezTo>
                    <a:pt x="560" y="1334"/>
                    <a:pt x="334" y="1120"/>
                    <a:pt x="334" y="834"/>
                  </a:cubicBezTo>
                  <a:cubicBezTo>
                    <a:pt x="334" y="548"/>
                    <a:pt x="572" y="334"/>
                    <a:pt x="834" y="334"/>
                  </a:cubicBezTo>
                  <a:close/>
                  <a:moveTo>
                    <a:pt x="834" y="0"/>
                  </a:moveTo>
                  <a:cubicBezTo>
                    <a:pt x="381" y="0"/>
                    <a:pt x="0" y="370"/>
                    <a:pt x="0" y="834"/>
                  </a:cubicBezTo>
                  <a:cubicBezTo>
                    <a:pt x="0" y="1298"/>
                    <a:pt x="381" y="1667"/>
                    <a:pt x="834" y="1667"/>
                  </a:cubicBezTo>
                  <a:cubicBezTo>
                    <a:pt x="1298" y="1667"/>
                    <a:pt x="1667" y="1298"/>
                    <a:pt x="1667" y="834"/>
                  </a:cubicBezTo>
                  <a:cubicBezTo>
                    <a:pt x="1667" y="370"/>
                    <a:pt x="1298"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3947;p88">
              <a:extLst>
                <a:ext uri="{FF2B5EF4-FFF2-40B4-BE49-F238E27FC236}">
                  <a16:creationId xmlns:a16="http://schemas.microsoft.com/office/drawing/2014/main" id="{F4E43E45-3A73-DC94-7BE2-5FC55F472E02}"/>
                </a:ext>
              </a:extLst>
            </p:cNvPr>
            <p:cNvSpPr/>
            <p:nvPr/>
          </p:nvSpPr>
          <p:spPr>
            <a:xfrm>
              <a:off x="2870661" y="2611703"/>
              <a:ext cx="68970" cy="49301"/>
            </a:xfrm>
            <a:custGeom>
              <a:avLst/>
              <a:gdLst/>
              <a:ahLst/>
              <a:cxnLst/>
              <a:rect l="l" t="t" r="r" b="b"/>
              <a:pathLst>
                <a:path w="2167" h="1549" extrusionOk="0">
                  <a:moveTo>
                    <a:pt x="774" y="1"/>
                  </a:moveTo>
                  <a:cubicBezTo>
                    <a:pt x="560" y="1"/>
                    <a:pt x="333" y="60"/>
                    <a:pt x="119" y="167"/>
                  </a:cubicBezTo>
                  <a:cubicBezTo>
                    <a:pt x="48" y="203"/>
                    <a:pt x="0" y="310"/>
                    <a:pt x="48" y="382"/>
                  </a:cubicBezTo>
                  <a:cubicBezTo>
                    <a:pt x="83" y="443"/>
                    <a:pt x="150" y="479"/>
                    <a:pt x="212" y="479"/>
                  </a:cubicBezTo>
                  <a:cubicBezTo>
                    <a:pt x="234" y="479"/>
                    <a:pt x="255" y="474"/>
                    <a:pt x="274" y="465"/>
                  </a:cubicBezTo>
                  <a:cubicBezTo>
                    <a:pt x="417" y="382"/>
                    <a:pt x="595" y="346"/>
                    <a:pt x="762" y="346"/>
                  </a:cubicBezTo>
                  <a:cubicBezTo>
                    <a:pt x="1286" y="346"/>
                    <a:pt x="1715" y="727"/>
                    <a:pt x="1786" y="1215"/>
                  </a:cubicBezTo>
                  <a:lnTo>
                    <a:pt x="762" y="1215"/>
                  </a:lnTo>
                  <a:cubicBezTo>
                    <a:pt x="679" y="1215"/>
                    <a:pt x="595" y="1298"/>
                    <a:pt x="595" y="1382"/>
                  </a:cubicBezTo>
                  <a:cubicBezTo>
                    <a:pt x="595" y="1477"/>
                    <a:pt x="679" y="1548"/>
                    <a:pt x="762" y="1548"/>
                  </a:cubicBezTo>
                  <a:lnTo>
                    <a:pt x="1988" y="1548"/>
                  </a:lnTo>
                  <a:cubicBezTo>
                    <a:pt x="2072" y="1548"/>
                    <a:pt x="2143" y="1477"/>
                    <a:pt x="2143" y="1382"/>
                  </a:cubicBezTo>
                  <a:cubicBezTo>
                    <a:pt x="2167" y="608"/>
                    <a:pt x="1536" y="1"/>
                    <a:pt x="7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3948;p88">
              <a:extLst>
                <a:ext uri="{FF2B5EF4-FFF2-40B4-BE49-F238E27FC236}">
                  <a16:creationId xmlns:a16="http://schemas.microsoft.com/office/drawing/2014/main" id="{861423B0-08A8-B5EB-585F-137F77AF1390}"/>
                </a:ext>
              </a:extLst>
            </p:cNvPr>
            <p:cNvSpPr/>
            <p:nvPr/>
          </p:nvSpPr>
          <p:spPr>
            <a:xfrm>
              <a:off x="2705794" y="2611321"/>
              <a:ext cx="68620" cy="49301"/>
            </a:xfrm>
            <a:custGeom>
              <a:avLst/>
              <a:gdLst/>
              <a:ahLst/>
              <a:cxnLst/>
              <a:rect l="l" t="t" r="r" b="b"/>
              <a:pathLst>
                <a:path w="2156" h="1549" extrusionOk="0">
                  <a:moveTo>
                    <a:pt x="1394" y="1"/>
                  </a:moveTo>
                  <a:cubicBezTo>
                    <a:pt x="632" y="1"/>
                    <a:pt x="1" y="620"/>
                    <a:pt x="1" y="1382"/>
                  </a:cubicBezTo>
                  <a:cubicBezTo>
                    <a:pt x="1" y="1465"/>
                    <a:pt x="84" y="1548"/>
                    <a:pt x="167" y="1548"/>
                  </a:cubicBezTo>
                  <a:lnTo>
                    <a:pt x="1406" y="1548"/>
                  </a:lnTo>
                  <a:cubicBezTo>
                    <a:pt x="1489" y="1548"/>
                    <a:pt x="1572" y="1465"/>
                    <a:pt x="1572" y="1382"/>
                  </a:cubicBezTo>
                  <a:cubicBezTo>
                    <a:pt x="1572" y="1287"/>
                    <a:pt x="1501" y="1215"/>
                    <a:pt x="1418" y="1215"/>
                  </a:cubicBezTo>
                  <a:lnTo>
                    <a:pt x="382" y="1215"/>
                  </a:lnTo>
                  <a:cubicBezTo>
                    <a:pt x="453" y="727"/>
                    <a:pt x="882" y="334"/>
                    <a:pt x="1406" y="334"/>
                  </a:cubicBezTo>
                  <a:cubicBezTo>
                    <a:pt x="1584" y="334"/>
                    <a:pt x="1751" y="382"/>
                    <a:pt x="1894" y="453"/>
                  </a:cubicBezTo>
                  <a:cubicBezTo>
                    <a:pt x="1918" y="469"/>
                    <a:pt x="1945" y="477"/>
                    <a:pt x="1974" y="477"/>
                  </a:cubicBezTo>
                  <a:cubicBezTo>
                    <a:pt x="2030" y="477"/>
                    <a:pt x="2088" y="445"/>
                    <a:pt x="2120" y="382"/>
                  </a:cubicBezTo>
                  <a:cubicBezTo>
                    <a:pt x="2156" y="310"/>
                    <a:pt x="2132" y="203"/>
                    <a:pt x="2049" y="155"/>
                  </a:cubicBezTo>
                  <a:cubicBezTo>
                    <a:pt x="1846" y="60"/>
                    <a:pt x="1632" y="1"/>
                    <a:pt x="1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3949;p88">
              <a:extLst>
                <a:ext uri="{FF2B5EF4-FFF2-40B4-BE49-F238E27FC236}">
                  <a16:creationId xmlns:a16="http://schemas.microsoft.com/office/drawing/2014/main" id="{7E45872E-6B30-F32C-D330-11BC0041FA46}"/>
                </a:ext>
              </a:extLst>
            </p:cNvPr>
            <p:cNvSpPr/>
            <p:nvPr/>
          </p:nvSpPr>
          <p:spPr>
            <a:xfrm>
              <a:off x="2724000" y="2547666"/>
              <a:ext cx="53088" cy="53088"/>
            </a:xfrm>
            <a:custGeom>
              <a:avLst/>
              <a:gdLst/>
              <a:ahLst/>
              <a:cxnLst/>
              <a:rect l="l" t="t" r="r" b="b"/>
              <a:pathLst>
                <a:path w="1668" h="1668" extrusionOk="0">
                  <a:moveTo>
                    <a:pt x="834" y="334"/>
                  </a:moveTo>
                  <a:cubicBezTo>
                    <a:pt x="1119" y="334"/>
                    <a:pt x="1334" y="548"/>
                    <a:pt x="1334" y="834"/>
                  </a:cubicBezTo>
                  <a:cubicBezTo>
                    <a:pt x="1334" y="1120"/>
                    <a:pt x="1119" y="1334"/>
                    <a:pt x="834" y="1334"/>
                  </a:cubicBezTo>
                  <a:cubicBezTo>
                    <a:pt x="548" y="1334"/>
                    <a:pt x="322" y="1120"/>
                    <a:pt x="322" y="834"/>
                  </a:cubicBezTo>
                  <a:cubicBezTo>
                    <a:pt x="322" y="548"/>
                    <a:pt x="548" y="334"/>
                    <a:pt x="834" y="334"/>
                  </a:cubicBezTo>
                  <a:close/>
                  <a:moveTo>
                    <a:pt x="834" y="0"/>
                  </a:moveTo>
                  <a:cubicBezTo>
                    <a:pt x="369" y="0"/>
                    <a:pt x="0" y="370"/>
                    <a:pt x="0" y="834"/>
                  </a:cubicBezTo>
                  <a:cubicBezTo>
                    <a:pt x="0" y="1298"/>
                    <a:pt x="369" y="1667"/>
                    <a:pt x="834" y="1667"/>
                  </a:cubicBezTo>
                  <a:cubicBezTo>
                    <a:pt x="1298" y="1667"/>
                    <a:pt x="1667" y="1298"/>
                    <a:pt x="1667" y="834"/>
                  </a:cubicBezTo>
                  <a:cubicBezTo>
                    <a:pt x="1667" y="370"/>
                    <a:pt x="1298"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3950;p88">
              <a:extLst>
                <a:ext uri="{FF2B5EF4-FFF2-40B4-BE49-F238E27FC236}">
                  <a16:creationId xmlns:a16="http://schemas.microsoft.com/office/drawing/2014/main" id="{73AB8841-3093-EA61-F848-90CAB2D5D744}"/>
                </a:ext>
              </a:extLst>
            </p:cNvPr>
            <p:cNvSpPr/>
            <p:nvPr/>
          </p:nvSpPr>
          <p:spPr>
            <a:xfrm>
              <a:off x="2788800" y="2534394"/>
              <a:ext cx="68238" cy="68238"/>
            </a:xfrm>
            <a:custGeom>
              <a:avLst/>
              <a:gdLst/>
              <a:ahLst/>
              <a:cxnLst/>
              <a:rect l="l" t="t" r="r" b="b"/>
              <a:pathLst>
                <a:path w="2144" h="2144" extrusionOk="0">
                  <a:moveTo>
                    <a:pt x="1072" y="334"/>
                  </a:moveTo>
                  <a:cubicBezTo>
                    <a:pt x="1489" y="334"/>
                    <a:pt x="1822" y="656"/>
                    <a:pt x="1822" y="1072"/>
                  </a:cubicBezTo>
                  <a:cubicBezTo>
                    <a:pt x="1822" y="1489"/>
                    <a:pt x="1489" y="1822"/>
                    <a:pt x="1072" y="1822"/>
                  </a:cubicBezTo>
                  <a:cubicBezTo>
                    <a:pt x="655" y="1822"/>
                    <a:pt x="334" y="1489"/>
                    <a:pt x="334" y="1072"/>
                  </a:cubicBezTo>
                  <a:cubicBezTo>
                    <a:pt x="334" y="656"/>
                    <a:pt x="667" y="334"/>
                    <a:pt x="1072" y="334"/>
                  </a:cubicBezTo>
                  <a:close/>
                  <a:moveTo>
                    <a:pt x="1072" y="1"/>
                  </a:moveTo>
                  <a:cubicBezTo>
                    <a:pt x="477" y="1"/>
                    <a:pt x="0" y="477"/>
                    <a:pt x="0" y="1072"/>
                  </a:cubicBezTo>
                  <a:cubicBezTo>
                    <a:pt x="0" y="1668"/>
                    <a:pt x="477" y="2144"/>
                    <a:pt x="1072" y="2144"/>
                  </a:cubicBezTo>
                  <a:cubicBezTo>
                    <a:pt x="1667" y="2144"/>
                    <a:pt x="2143" y="1668"/>
                    <a:pt x="2143" y="1072"/>
                  </a:cubicBezTo>
                  <a:cubicBezTo>
                    <a:pt x="2143" y="477"/>
                    <a:pt x="1667"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3951;p88">
              <a:extLst>
                <a:ext uri="{FF2B5EF4-FFF2-40B4-BE49-F238E27FC236}">
                  <a16:creationId xmlns:a16="http://schemas.microsoft.com/office/drawing/2014/main" id="{D2032F56-494D-40EC-A85F-DDFE86CF18C9}"/>
                </a:ext>
              </a:extLst>
            </p:cNvPr>
            <p:cNvSpPr/>
            <p:nvPr/>
          </p:nvSpPr>
          <p:spPr>
            <a:xfrm>
              <a:off x="2764930" y="2613613"/>
              <a:ext cx="115979" cy="62923"/>
            </a:xfrm>
            <a:custGeom>
              <a:avLst/>
              <a:gdLst/>
              <a:ahLst/>
              <a:cxnLst/>
              <a:rect l="l" t="t" r="r" b="b"/>
              <a:pathLst>
                <a:path w="3644" h="1977" extrusionOk="0">
                  <a:moveTo>
                    <a:pt x="1822" y="345"/>
                  </a:moveTo>
                  <a:cubicBezTo>
                    <a:pt x="2584" y="345"/>
                    <a:pt x="3203" y="917"/>
                    <a:pt x="3298" y="1655"/>
                  </a:cubicBezTo>
                  <a:lnTo>
                    <a:pt x="345" y="1655"/>
                  </a:lnTo>
                  <a:cubicBezTo>
                    <a:pt x="441" y="905"/>
                    <a:pt x="1060" y="345"/>
                    <a:pt x="1822" y="345"/>
                  </a:cubicBezTo>
                  <a:close/>
                  <a:moveTo>
                    <a:pt x="1822" y="0"/>
                  </a:moveTo>
                  <a:cubicBezTo>
                    <a:pt x="822" y="0"/>
                    <a:pt x="0" y="822"/>
                    <a:pt x="0" y="1810"/>
                  </a:cubicBezTo>
                  <a:cubicBezTo>
                    <a:pt x="0" y="1905"/>
                    <a:pt x="84" y="1977"/>
                    <a:pt x="167" y="1977"/>
                  </a:cubicBezTo>
                  <a:lnTo>
                    <a:pt x="3477" y="1977"/>
                  </a:lnTo>
                  <a:cubicBezTo>
                    <a:pt x="3560" y="1977"/>
                    <a:pt x="3643" y="1905"/>
                    <a:pt x="3643" y="1810"/>
                  </a:cubicBezTo>
                  <a:cubicBezTo>
                    <a:pt x="3643" y="798"/>
                    <a:pt x="2822"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3952;p88">
              <a:extLst>
                <a:ext uri="{FF2B5EF4-FFF2-40B4-BE49-F238E27FC236}">
                  <a16:creationId xmlns:a16="http://schemas.microsoft.com/office/drawing/2014/main" id="{2F0BA59D-0730-6301-3A25-854483DDF1AC}"/>
                </a:ext>
              </a:extLst>
            </p:cNvPr>
            <p:cNvSpPr/>
            <p:nvPr/>
          </p:nvSpPr>
          <p:spPr>
            <a:xfrm>
              <a:off x="2656907" y="2439293"/>
              <a:ext cx="332757" cy="332343"/>
            </a:xfrm>
            <a:custGeom>
              <a:avLst/>
              <a:gdLst/>
              <a:ahLst/>
              <a:cxnLst/>
              <a:rect l="l" t="t" r="r" b="b"/>
              <a:pathLst>
                <a:path w="10455" h="10442" extrusionOk="0">
                  <a:moveTo>
                    <a:pt x="5383" y="893"/>
                  </a:moveTo>
                  <a:cubicBezTo>
                    <a:pt x="7645" y="977"/>
                    <a:pt x="9454" y="2798"/>
                    <a:pt x="9550" y="5060"/>
                  </a:cubicBezTo>
                  <a:lnTo>
                    <a:pt x="9145" y="5060"/>
                  </a:lnTo>
                  <a:cubicBezTo>
                    <a:pt x="9050" y="5060"/>
                    <a:pt x="8978" y="5132"/>
                    <a:pt x="8978" y="5227"/>
                  </a:cubicBezTo>
                  <a:cubicBezTo>
                    <a:pt x="8978" y="5310"/>
                    <a:pt x="9050" y="5382"/>
                    <a:pt x="9145" y="5382"/>
                  </a:cubicBezTo>
                  <a:lnTo>
                    <a:pt x="9550" y="5382"/>
                  </a:lnTo>
                  <a:cubicBezTo>
                    <a:pt x="9454" y="7644"/>
                    <a:pt x="7645" y="9466"/>
                    <a:pt x="5383" y="9549"/>
                  </a:cubicBezTo>
                  <a:lnTo>
                    <a:pt x="5383" y="9156"/>
                  </a:lnTo>
                  <a:cubicBezTo>
                    <a:pt x="5383" y="9061"/>
                    <a:pt x="5311" y="8989"/>
                    <a:pt x="5216" y="8989"/>
                  </a:cubicBezTo>
                  <a:cubicBezTo>
                    <a:pt x="5121" y="8989"/>
                    <a:pt x="5049" y="9061"/>
                    <a:pt x="5049" y="9156"/>
                  </a:cubicBezTo>
                  <a:lnTo>
                    <a:pt x="5049" y="9549"/>
                  </a:lnTo>
                  <a:cubicBezTo>
                    <a:pt x="2787" y="9466"/>
                    <a:pt x="977" y="7644"/>
                    <a:pt x="882" y="5382"/>
                  </a:cubicBezTo>
                  <a:lnTo>
                    <a:pt x="1287" y="5382"/>
                  </a:lnTo>
                  <a:cubicBezTo>
                    <a:pt x="1382" y="5382"/>
                    <a:pt x="1453" y="5310"/>
                    <a:pt x="1453" y="5227"/>
                  </a:cubicBezTo>
                  <a:cubicBezTo>
                    <a:pt x="1453" y="5132"/>
                    <a:pt x="1382" y="5060"/>
                    <a:pt x="1287" y="5060"/>
                  </a:cubicBezTo>
                  <a:lnTo>
                    <a:pt x="882" y="5060"/>
                  </a:lnTo>
                  <a:cubicBezTo>
                    <a:pt x="977" y="2798"/>
                    <a:pt x="2787" y="977"/>
                    <a:pt x="5049" y="893"/>
                  </a:cubicBezTo>
                  <a:lnTo>
                    <a:pt x="5049" y="1286"/>
                  </a:lnTo>
                  <a:cubicBezTo>
                    <a:pt x="5049" y="1381"/>
                    <a:pt x="5121" y="1453"/>
                    <a:pt x="5216" y="1453"/>
                  </a:cubicBezTo>
                  <a:cubicBezTo>
                    <a:pt x="5311" y="1453"/>
                    <a:pt x="5383" y="1381"/>
                    <a:pt x="5383" y="1286"/>
                  </a:cubicBezTo>
                  <a:lnTo>
                    <a:pt x="5383" y="893"/>
                  </a:lnTo>
                  <a:close/>
                  <a:moveTo>
                    <a:pt x="5228" y="0"/>
                  </a:moveTo>
                  <a:cubicBezTo>
                    <a:pt x="5144" y="0"/>
                    <a:pt x="5061" y="72"/>
                    <a:pt x="5061" y="167"/>
                  </a:cubicBezTo>
                  <a:lnTo>
                    <a:pt x="5061" y="560"/>
                  </a:lnTo>
                  <a:cubicBezTo>
                    <a:pt x="2620" y="655"/>
                    <a:pt x="656" y="2620"/>
                    <a:pt x="572" y="5060"/>
                  </a:cubicBezTo>
                  <a:lnTo>
                    <a:pt x="168" y="5060"/>
                  </a:lnTo>
                  <a:cubicBezTo>
                    <a:pt x="84" y="5060"/>
                    <a:pt x="1" y="5132"/>
                    <a:pt x="1" y="5227"/>
                  </a:cubicBezTo>
                  <a:cubicBezTo>
                    <a:pt x="1" y="5310"/>
                    <a:pt x="84" y="5382"/>
                    <a:pt x="168" y="5382"/>
                  </a:cubicBezTo>
                  <a:lnTo>
                    <a:pt x="572" y="5382"/>
                  </a:lnTo>
                  <a:cubicBezTo>
                    <a:pt x="656" y="7823"/>
                    <a:pt x="2620" y="9787"/>
                    <a:pt x="5061" y="9882"/>
                  </a:cubicBezTo>
                  <a:lnTo>
                    <a:pt x="5061" y="10287"/>
                  </a:lnTo>
                  <a:cubicBezTo>
                    <a:pt x="5061" y="10371"/>
                    <a:pt x="5144" y="10442"/>
                    <a:pt x="5228" y="10442"/>
                  </a:cubicBezTo>
                  <a:cubicBezTo>
                    <a:pt x="5323" y="10442"/>
                    <a:pt x="5394" y="10371"/>
                    <a:pt x="5394" y="10287"/>
                  </a:cubicBezTo>
                  <a:lnTo>
                    <a:pt x="5394" y="9882"/>
                  </a:lnTo>
                  <a:cubicBezTo>
                    <a:pt x="7835" y="9787"/>
                    <a:pt x="9800" y="7823"/>
                    <a:pt x="9883" y="5382"/>
                  </a:cubicBezTo>
                  <a:lnTo>
                    <a:pt x="10288" y="5382"/>
                  </a:lnTo>
                  <a:cubicBezTo>
                    <a:pt x="10383" y="5382"/>
                    <a:pt x="10455" y="5310"/>
                    <a:pt x="10455" y="5227"/>
                  </a:cubicBezTo>
                  <a:cubicBezTo>
                    <a:pt x="10455" y="5132"/>
                    <a:pt x="10383" y="5060"/>
                    <a:pt x="10288" y="5060"/>
                  </a:cubicBezTo>
                  <a:lnTo>
                    <a:pt x="9883" y="5060"/>
                  </a:lnTo>
                  <a:cubicBezTo>
                    <a:pt x="9800" y="2620"/>
                    <a:pt x="7835" y="655"/>
                    <a:pt x="5394" y="560"/>
                  </a:cubicBezTo>
                  <a:lnTo>
                    <a:pt x="5394" y="167"/>
                  </a:lnTo>
                  <a:cubicBezTo>
                    <a:pt x="5394" y="72"/>
                    <a:pt x="5323" y="0"/>
                    <a:pt x="5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3953;p88">
            <a:extLst>
              <a:ext uri="{FF2B5EF4-FFF2-40B4-BE49-F238E27FC236}">
                <a16:creationId xmlns:a16="http://schemas.microsoft.com/office/drawing/2014/main" id="{F2A563AA-56E1-0EF7-B13E-593F90CBDC32}"/>
              </a:ext>
            </a:extLst>
          </p:cNvPr>
          <p:cNvGrpSpPr/>
          <p:nvPr/>
        </p:nvGrpSpPr>
        <p:grpSpPr>
          <a:xfrm>
            <a:off x="7581851" y="2944156"/>
            <a:ext cx="647703" cy="592996"/>
            <a:chOff x="1731523" y="2422616"/>
            <a:chExt cx="399435" cy="365698"/>
          </a:xfrm>
          <a:solidFill>
            <a:srgbClr val="8E1438"/>
          </a:solidFill>
        </p:grpSpPr>
        <p:sp>
          <p:nvSpPr>
            <p:cNvPr id="1154" name="Google Shape;13954;p88">
              <a:extLst>
                <a:ext uri="{FF2B5EF4-FFF2-40B4-BE49-F238E27FC236}">
                  <a16:creationId xmlns:a16="http://schemas.microsoft.com/office/drawing/2014/main" id="{93002257-01DA-489C-2399-36106C92B3C6}"/>
                </a:ext>
              </a:extLst>
            </p:cNvPr>
            <p:cNvSpPr/>
            <p:nvPr/>
          </p:nvSpPr>
          <p:spPr>
            <a:xfrm>
              <a:off x="1865294" y="2725009"/>
              <a:ext cx="43604" cy="43604"/>
            </a:xfrm>
            <a:custGeom>
              <a:avLst/>
              <a:gdLst/>
              <a:ahLst/>
              <a:cxnLst/>
              <a:rect l="l" t="t" r="r" b="b"/>
              <a:pathLst>
                <a:path w="1370" h="1370" extrusionOk="0">
                  <a:moveTo>
                    <a:pt x="679" y="370"/>
                  </a:moveTo>
                  <a:cubicBezTo>
                    <a:pt x="858" y="370"/>
                    <a:pt x="1013" y="512"/>
                    <a:pt x="1013" y="691"/>
                  </a:cubicBezTo>
                  <a:cubicBezTo>
                    <a:pt x="1013" y="870"/>
                    <a:pt x="858" y="1024"/>
                    <a:pt x="679" y="1024"/>
                  </a:cubicBezTo>
                  <a:cubicBezTo>
                    <a:pt x="501" y="1024"/>
                    <a:pt x="358" y="870"/>
                    <a:pt x="358" y="691"/>
                  </a:cubicBezTo>
                  <a:cubicBezTo>
                    <a:pt x="370" y="501"/>
                    <a:pt x="501" y="370"/>
                    <a:pt x="679" y="370"/>
                  </a:cubicBezTo>
                  <a:close/>
                  <a:moveTo>
                    <a:pt x="679" y="1"/>
                  </a:moveTo>
                  <a:cubicBezTo>
                    <a:pt x="310" y="1"/>
                    <a:pt x="1" y="310"/>
                    <a:pt x="1" y="679"/>
                  </a:cubicBezTo>
                  <a:cubicBezTo>
                    <a:pt x="1" y="1072"/>
                    <a:pt x="310" y="1370"/>
                    <a:pt x="679" y="1370"/>
                  </a:cubicBezTo>
                  <a:cubicBezTo>
                    <a:pt x="1048" y="1370"/>
                    <a:pt x="1370" y="1048"/>
                    <a:pt x="1370" y="679"/>
                  </a:cubicBezTo>
                  <a:cubicBezTo>
                    <a:pt x="1370" y="310"/>
                    <a:pt x="1048"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3955;p88">
              <a:extLst>
                <a:ext uri="{FF2B5EF4-FFF2-40B4-BE49-F238E27FC236}">
                  <a16:creationId xmlns:a16="http://schemas.microsoft.com/office/drawing/2014/main" id="{890DF5DA-94C4-FC5B-895E-A8E5DF2A39F9}"/>
                </a:ext>
              </a:extLst>
            </p:cNvPr>
            <p:cNvSpPr/>
            <p:nvPr/>
          </p:nvSpPr>
          <p:spPr>
            <a:xfrm>
              <a:off x="2005876" y="2725009"/>
              <a:ext cx="43636" cy="43604"/>
            </a:xfrm>
            <a:custGeom>
              <a:avLst/>
              <a:gdLst/>
              <a:ahLst/>
              <a:cxnLst/>
              <a:rect l="l" t="t" r="r" b="b"/>
              <a:pathLst>
                <a:path w="1371" h="1370" extrusionOk="0">
                  <a:moveTo>
                    <a:pt x="680" y="370"/>
                  </a:moveTo>
                  <a:cubicBezTo>
                    <a:pt x="858" y="370"/>
                    <a:pt x="1013" y="512"/>
                    <a:pt x="1013" y="691"/>
                  </a:cubicBezTo>
                  <a:cubicBezTo>
                    <a:pt x="1013" y="870"/>
                    <a:pt x="858" y="1024"/>
                    <a:pt x="680" y="1024"/>
                  </a:cubicBezTo>
                  <a:cubicBezTo>
                    <a:pt x="501" y="1024"/>
                    <a:pt x="358" y="870"/>
                    <a:pt x="358" y="691"/>
                  </a:cubicBezTo>
                  <a:cubicBezTo>
                    <a:pt x="370" y="501"/>
                    <a:pt x="501" y="370"/>
                    <a:pt x="680" y="370"/>
                  </a:cubicBezTo>
                  <a:close/>
                  <a:moveTo>
                    <a:pt x="680" y="1"/>
                  </a:moveTo>
                  <a:cubicBezTo>
                    <a:pt x="311" y="1"/>
                    <a:pt x="1" y="310"/>
                    <a:pt x="1" y="679"/>
                  </a:cubicBezTo>
                  <a:cubicBezTo>
                    <a:pt x="1" y="1072"/>
                    <a:pt x="311" y="1370"/>
                    <a:pt x="680" y="1370"/>
                  </a:cubicBezTo>
                  <a:cubicBezTo>
                    <a:pt x="1061" y="1370"/>
                    <a:pt x="1370" y="1048"/>
                    <a:pt x="1370" y="679"/>
                  </a:cubicBezTo>
                  <a:cubicBezTo>
                    <a:pt x="1370" y="310"/>
                    <a:pt x="1061" y="1"/>
                    <a:pt x="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3956;p88">
              <a:extLst>
                <a:ext uri="{FF2B5EF4-FFF2-40B4-BE49-F238E27FC236}">
                  <a16:creationId xmlns:a16="http://schemas.microsoft.com/office/drawing/2014/main" id="{3A543EB3-32E4-6D5A-F843-B1446A7C33B1}"/>
                </a:ext>
              </a:extLst>
            </p:cNvPr>
            <p:cNvSpPr/>
            <p:nvPr/>
          </p:nvSpPr>
          <p:spPr>
            <a:xfrm>
              <a:off x="1731523" y="2422616"/>
              <a:ext cx="399435" cy="365698"/>
            </a:xfrm>
            <a:custGeom>
              <a:avLst/>
              <a:gdLst/>
              <a:ahLst/>
              <a:cxnLst/>
              <a:rect l="l" t="t" r="r" b="b"/>
              <a:pathLst>
                <a:path w="12550" h="11490" extrusionOk="0">
                  <a:moveTo>
                    <a:pt x="4323" y="2143"/>
                  </a:moveTo>
                  <a:lnTo>
                    <a:pt x="4323" y="3215"/>
                  </a:lnTo>
                  <a:lnTo>
                    <a:pt x="3585" y="3215"/>
                  </a:lnTo>
                  <a:lnTo>
                    <a:pt x="3216" y="2143"/>
                  </a:lnTo>
                  <a:close/>
                  <a:moveTo>
                    <a:pt x="5787" y="2143"/>
                  </a:moveTo>
                  <a:lnTo>
                    <a:pt x="5787" y="3215"/>
                  </a:lnTo>
                  <a:lnTo>
                    <a:pt x="4692" y="3215"/>
                  </a:lnTo>
                  <a:lnTo>
                    <a:pt x="4692" y="2143"/>
                  </a:lnTo>
                  <a:close/>
                  <a:moveTo>
                    <a:pt x="7252" y="2143"/>
                  </a:moveTo>
                  <a:lnTo>
                    <a:pt x="7252" y="3215"/>
                  </a:lnTo>
                  <a:lnTo>
                    <a:pt x="6144" y="3215"/>
                  </a:lnTo>
                  <a:lnTo>
                    <a:pt x="6144" y="2143"/>
                  </a:lnTo>
                  <a:close/>
                  <a:moveTo>
                    <a:pt x="8704" y="2143"/>
                  </a:moveTo>
                  <a:lnTo>
                    <a:pt x="8704" y="3215"/>
                  </a:lnTo>
                  <a:lnTo>
                    <a:pt x="7609" y="3215"/>
                  </a:lnTo>
                  <a:lnTo>
                    <a:pt x="7609" y="2143"/>
                  </a:lnTo>
                  <a:close/>
                  <a:moveTo>
                    <a:pt x="10169" y="2143"/>
                  </a:moveTo>
                  <a:lnTo>
                    <a:pt x="10169" y="3215"/>
                  </a:lnTo>
                  <a:lnTo>
                    <a:pt x="9061" y="3215"/>
                  </a:lnTo>
                  <a:lnTo>
                    <a:pt x="9061" y="2143"/>
                  </a:lnTo>
                  <a:close/>
                  <a:moveTo>
                    <a:pt x="11050" y="2143"/>
                  </a:moveTo>
                  <a:lnTo>
                    <a:pt x="10788" y="3215"/>
                  </a:lnTo>
                  <a:lnTo>
                    <a:pt x="10538" y="3215"/>
                  </a:lnTo>
                  <a:lnTo>
                    <a:pt x="10538" y="2143"/>
                  </a:lnTo>
                  <a:close/>
                  <a:moveTo>
                    <a:pt x="10716" y="3572"/>
                  </a:moveTo>
                  <a:lnTo>
                    <a:pt x="10538" y="4334"/>
                  </a:lnTo>
                  <a:lnTo>
                    <a:pt x="10538" y="3572"/>
                  </a:lnTo>
                  <a:close/>
                  <a:moveTo>
                    <a:pt x="4323" y="3572"/>
                  </a:moveTo>
                  <a:lnTo>
                    <a:pt x="4323" y="4680"/>
                  </a:lnTo>
                  <a:lnTo>
                    <a:pt x="4108" y="4680"/>
                  </a:lnTo>
                  <a:lnTo>
                    <a:pt x="3727" y="3572"/>
                  </a:lnTo>
                  <a:close/>
                  <a:moveTo>
                    <a:pt x="5787" y="3572"/>
                  </a:moveTo>
                  <a:lnTo>
                    <a:pt x="5787" y="4680"/>
                  </a:lnTo>
                  <a:lnTo>
                    <a:pt x="4692" y="4680"/>
                  </a:lnTo>
                  <a:lnTo>
                    <a:pt x="4692" y="3572"/>
                  </a:lnTo>
                  <a:close/>
                  <a:moveTo>
                    <a:pt x="7252" y="3572"/>
                  </a:moveTo>
                  <a:lnTo>
                    <a:pt x="7252" y="4680"/>
                  </a:lnTo>
                  <a:lnTo>
                    <a:pt x="6144" y="4680"/>
                  </a:lnTo>
                  <a:lnTo>
                    <a:pt x="6144" y="3572"/>
                  </a:lnTo>
                  <a:close/>
                  <a:moveTo>
                    <a:pt x="8704" y="3572"/>
                  </a:moveTo>
                  <a:lnTo>
                    <a:pt x="8704" y="4680"/>
                  </a:lnTo>
                  <a:lnTo>
                    <a:pt x="7609" y="4680"/>
                  </a:lnTo>
                  <a:lnTo>
                    <a:pt x="7609" y="3572"/>
                  </a:lnTo>
                  <a:close/>
                  <a:moveTo>
                    <a:pt x="10169" y="3572"/>
                  </a:moveTo>
                  <a:lnTo>
                    <a:pt x="10169" y="4680"/>
                  </a:lnTo>
                  <a:lnTo>
                    <a:pt x="9061" y="4680"/>
                  </a:lnTo>
                  <a:lnTo>
                    <a:pt x="9061" y="3572"/>
                  </a:lnTo>
                  <a:close/>
                  <a:moveTo>
                    <a:pt x="4335" y="5037"/>
                  </a:moveTo>
                  <a:lnTo>
                    <a:pt x="4335" y="5275"/>
                  </a:lnTo>
                  <a:lnTo>
                    <a:pt x="4239" y="5037"/>
                  </a:lnTo>
                  <a:close/>
                  <a:moveTo>
                    <a:pt x="5787" y="5037"/>
                  </a:moveTo>
                  <a:lnTo>
                    <a:pt x="5787" y="5894"/>
                  </a:lnTo>
                  <a:cubicBezTo>
                    <a:pt x="5706" y="5890"/>
                    <a:pt x="5631" y="5889"/>
                    <a:pt x="5561" y="5889"/>
                  </a:cubicBezTo>
                  <a:cubicBezTo>
                    <a:pt x="5443" y="5889"/>
                    <a:pt x="5341" y="5892"/>
                    <a:pt x="5248" y="5892"/>
                  </a:cubicBezTo>
                  <a:cubicBezTo>
                    <a:pt x="5036" y="5892"/>
                    <a:pt x="4874" y="5875"/>
                    <a:pt x="4692" y="5763"/>
                  </a:cubicBezTo>
                  <a:lnTo>
                    <a:pt x="4692" y="5037"/>
                  </a:lnTo>
                  <a:close/>
                  <a:moveTo>
                    <a:pt x="7252" y="5037"/>
                  </a:moveTo>
                  <a:lnTo>
                    <a:pt x="7252" y="5894"/>
                  </a:lnTo>
                  <a:lnTo>
                    <a:pt x="6144" y="5894"/>
                  </a:lnTo>
                  <a:lnTo>
                    <a:pt x="6144" y="5037"/>
                  </a:lnTo>
                  <a:close/>
                  <a:moveTo>
                    <a:pt x="8704" y="5037"/>
                  </a:moveTo>
                  <a:lnTo>
                    <a:pt x="8704" y="5894"/>
                  </a:lnTo>
                  <a:lnTo>
                    <a:pt x="7609" y="5894"/>
                  </a:lnTo>
                  <a:lnTo>
                    <a:pt x="7609" y="5037"/>
                  </a:lnTo>
                  <a:close/>
                  <a:moveTo>
                    <a:pt x="10169" y="5037"/>
                  </a:moveTo>
                  <a:lnTo>
                    <a:pt x="10169" y="5894"/>
                  </a:lnTo>
                  <a:lnTo>
                    <a:pt x="9061" y="5894"/>
                  </a:lnTo>
                  <a:lnTo>
                    <a:pt x="9061" y="5037"/>
                  </a:lnTo>
                  <a:close/>
                  <a:moveTo>
                    <a:pt x="4882" y="9240"/>
                  </a:moveTo>
                  <a:cubicBezTo>
                    <a:pt x="5406" y="9240"/>
                    <a:pt x="5823" y="9680"/>
                    <a:pt x="5823" y="10180"/>
                  </a:cubicBezTo>
                  <a:cubicBezTo>
                    <a:pt x="5823" y="10704"/>
                    <a:pt x="5406" y="11121"/>
                    <a:pt x="4882" y="11121"/>
                  </a:cubicBezTo>
                  <a:cubicBezTo>
                    <a:pt x="4359" y="11121"/>
                    <a:pt x="3942" y="10704"/>
                    <a:pt x="3942" y="10180"/>
                  </a:cubicBezTo>
                  <a:cubicBezTo>
                    <a:pt x="3942" y="9656"/>
                    <a:pt x="4359" y="9240"/>
                    <a:pt x="4882" y="9240"/>
                  </a:cubicBezTo>
                  <a:close/>
                  <a:moveTo>
                    <a:pt x="9300" y="9240"/>
                  </a:moveTo>
                  <a:cubicBezTo>
                    <a:pt x="9823" y="9263"/>
                    <a:pt x="10240" y="9680"/>
                    <a:pt x="10240" y="10180"/>
                  </a:cubicBezTo>
                  <a:cubicBezTo>
                    <a:pt x="10240" y="10704"/>
                    <a:pt x="9823" y="11121"/>
                    <a:pt x="9300" y="11121"/>
                  </a:cubicBezTo>
                  <a:cubicBezTo>
                    <a:pt x="8788" y="11121"/>
                    <a:pt x="8371" y="10704"/>
                    <a:pt x="8371" y="10180"/>
                  </a:cubicBezTo>
                  <a:cubicBezTo>
                    <a:pt x="8371" y="9656"/>
                    <a:pt x="8788" y="9240"/>
                    <a:pt x="9300" y="9240"/>
                  </a:cubicBezTo>
                  <a:close/>
                  <a:moveTo>
                    <a:pt x="668" y="0"/>
                  </a:moveTo>
                  <a:cubicBezTo>
                    <a:pt x="298" y="0"/>
                    <a:pt x="1" y="298"/>
                    <a:pt x="1" y="667"/>
                  </a:cubicBezTo>
                  <a:cubicBezTo>
                    <a:pt x="1" y="1048"/>
                    <a:pt x="298" y="1346"/>
                    <a:pt x="668" y="1346"/>
                  </a:cubicBezTo>
                  <a:lnTo>
                    <a:pt x="1489" y="1346"/>
                  </a:lnTo>
                  <a:lnTo>
                    <a:pt x="2513" y="4227"/>
                  </a:lnTo>
                  <a:cubicBezTo>
                    <a:pt x="2540" y="4299"/>
                    <a:pt x="2608" y="4351"/>
                    <a:pt x="2681" y="4351"/>
                  </a:cubicBezTo>
                  <a:cubicBezTo>
                    <a:pt x="2704" y="4351"/>
                    <a:pt x="2728" y="4346"/>
                    <a:pt x="2751" y="4334"/>
                  </a:cubicBezTo>
                  <a:cubicBezTo>
                    <a:pt x="2846" y="4299"/>
                    <a:pt x="2906" y="4203"/>
                    <a:pt x="2858" y="4096"/>
                  </a:cubicBezTo>
                  <a:cubicBezTo>
                    <a:pt x="1858" y="1262"/>
                    <a:pt x="1822" y="1143"/>
                    <a:pt x="1822" y="1143"/>
                  </a:cubicBezTo>
                  <a:cubicBezTo>
                    <a:pt x="1775" y="1048"/>
                    <a:pt x="1668" y="965"/>
                    <a:pt x="1549" y="965"/>
                  </a:cubicBezTo>
                  <a:lnTo>
                    <a:pt x="668" y="965"/>
                  </a:lnTo>
                  <a:cubicBezTo>
                    <a:pt x="513" y="965"/>
                    <a:pt x="370" y="834"/>
                    <a:pt x="370" y="667"/>
                  </a:cubicBezTo>
                  <a:cubicBezTo>
                    <a:pt x="370" y="500"/>
                    <a:pt x="513" y="369"/>
                    <a:pt x="668" y="369"/>
                  </a:cubicBezTo>
                  <a:lnTo>
                    <a:pt x="1549" y="369"/>
                  </a:lnTo>
                  <a:cubicBezTo>
                    <a:pt x="1906" y="369"/>
                    <a:pt x="2215" y="584"/>
                    <a:pt x="2370" y="905"/>
                  </a:cubicBezTo>
                  <a:cubicBezTo>
                    <a:pt x="2596" y="1524"/>
                    <a:pt x="3811" y="5001"/>
                    <a:pt x="4001" y="5525"/>
                  </a:cubicBezTo>
                  <a:cubicBezTo>
                    <a:pt x="4144" y="5894"/>
                    <a:pt x="4573" y="6251"/>
                    <a:pt x="5109" y="6251"/>
                  </a:cubicBezTo>
                  <a:lnTo>
                    <a:pt x="11717" y="6251"/>
                  </a:lnTo>
                  <a:cubicBezTo>
                    <a:pt x="11883" y="6251"/>
                    <a:pt x="12014" y="6382"/>
                    <a:pt x="12014" y="6549"/>
                  </a:cubicBezTo>
                  <a:cubicBezTo>
                    <a:pt x="12014" y="6715"/>
                    <a:pt x="11883" y="6846"/>
                    <a:pt x="11717" y="6846"/>
                  </a:cubicBezTo>
                  <a:lnTo>
                    <a:pt x="5109" y="6846"/>
                  </a:lnTo>
                  <a:cubicBezTo>
                    <a:pt x="4394" y="6846"/>
                    <a:pt x="3739" y="6418"/>
                    <a:pt x="3466" y="5763"/>
                  </a:cubicBezTo>
                  <a:lnTo>
                    <a:pt x="3096" y="4715"/>
                  </a:lnTo>
                  <a:cubicBezTo>
                    <a:pt x="3078" y="4652"/>
                    <a:pt x="3013" y="4603"/>
                    <a:pt x="2936" y="4603"/>
                  </a:cubicBezTo>
                  <a:cubicBezTo>
                    <a:pt x="2911" y="4603"/>
                    <a:pt x="2885" y="4608"/>
                    <a:pt x="2858" y="4620"/>
                  </a:cubicBezTo>
                  <a:cubicBezTo>
                    <a:pt x="2751" y="4656"/>
                    <a:pt x="2715" y="4751"/>
                    <a:pt x="2751" y="4858"/>
                  </a:cubicBezTo>
                  <a:cubicBezTo>
                    <a:pt x="3049" y="5596"/>
                    <a:pt x="3073" y="5942"/>
                    <a:pt x="3406" y="6406"/>
                  </a:cubicBezTo>
                  <a:lnTo>
                    <a:pt x="3013" y="7001"/>
                  </a:lnTo>
                  <a:cubicBezTo>
                    <a:pt x="2394" y="7894"/>
                    <a:pt x="2930" y="9097"/>
                    <a:pt x="3989" y="9240"/>
                  </a:cubicBezTo>
                  <a:cubicBezTo>
                    <a:pt x="3144" y="10049"/>
                    <a:pt x="3692" y="11490"/>
                    <a:pt x="4870" y="11490"/>
                  </a:cubicBezTo>
                  <a:cubicBezTo>
                    <a:pt x="6025" y="11490"/>
                    <a:pt x="6597" y="10061"/>
                    <a:pt x="5763" y="9251"/>
                  </a:cubicBezTo>
                  <a:lnTo>
                    <a:pt x="8383" y="9251"/>
                  </a:lnTo>
                  <a:cubicBezTo>
                    <a:pt x="7549" y="10061"/>
                    <a:pt x="8109" y="11490"/>
                    <a:pt x="9276" y="11490"/>
                  </a:cubicBezTo>
                  <a:cubicBezTo>
                    <a:pt x="10431" y="11490"/>
                    <a:pt x="11002" y="10061"/>
                    <a:pt x="10169" y="9251"/>
                  </a:cubicBezTo>
                  <a:lnTo>
                    <a:pt x="10407" y="9251"/>
                  </a:lnTo>
                  <a:cubicBezTo>
                    <a:pt x="10776" y="9251"/>
                    <a:pt x="11074" y="8954"/>
                    <a:pt x="11074" y="8585"/>
                  </a:cubicBezTo>
                  <a:cubicBezTo>
                    <a:pt x="11074" y="8216"/>
                    <a:pt x="10776" y="7918"/>
                    <a:pt x="10407" y="7918"/>
                  </a:cubicBezTo>
                  <a:lnTo>
                    <a:pt x="8788" y="7918"/>
                  </a:lnTo>
                  <a:cubicBezTo>
                    <a:pt x="8680" y="7918"/>
                    <a:pt x="8609" y="7989"/>
                    <a:pt x="8609" y="8097"/>
                  </a:cubicBezTo>
                  <a:cubicBezTo>
                    <a:pt x="8609" y="8204"/>
                    <a:pt x="8680" y="8275"/>
                    <a:pt x="8788" y="8275"/>
                  </a:cubicBezTo>
                  <a:lnTo>
                    <a:pt x="10431" y="8275"/>
                  </a:lnTo>
                  <a:cubicBezTo>
                    <a:pt x="10597" y="8275"/>
                    <a:pt x="10728" y="8406"/>
                    <a:pt x="10728" y="8573"/>
                  </a:cubicBezTo>
                  <a:cubicBezTo>
                    <a:pt x="10728" y="8740"/>
                    <a:pt x="10597" y="8871"/>
                    <a:pt x="10431" y="8871"/>
                  </a:cubicBezTo>
                  <a:lnTo>
                    <a:pt x="4204" y="8871"/>
                  </a:lnTo>
                  <a:cubicBezTo>
                    <a:pt x="3323" y="8871"/>
                    <a:pt x="2811" y="7882"/>
                    <a:pt x="3311" y="7168"/>
                  </a:cubicBezTo>
                  <a:lnTo>
                    <a:pt x="3668" y="6656"/>
                  </a:lnTo>
                  <a:cubicBezTo>
                    <a:pt x="3811" y="6787"/>
                    <a:pt x="3978" y="6906"/>
                    <a:pt x="4168" y="7001"/>
                  </a:cubicBezTo>
                  <a:lnTo>
                    <a:pt x="3799" y="7537"/>
                  </a:lnTo>
                  <a:cubicBezTo>
                    <a:pt x="3573" y="7847"/>
                    <a:pt x="3799" y="8275"/>
                    <a:pt x="4180" y="8275"/>
                  </a:cubicBezTo>
                  <a:lnTo>
                    <a:pt x="8085" y="8275"/>
                  </a:lnTo>
                  <a:cubicBezTo>
                    <a:pt x="8192" y="8275"/>
                    <a:pt x="8264" y="8204"/>
                    <a:pt x="8264" y="8097"/>
                  </a:cubicBezTo>
                  <a:cubicBezTo>
                    <a:pt x="8264" y="7989"/>
                    <a:pt x="8192" y="7918"/>
                    <a:pt x="8085" y="7918"/>
                  </a:cubicBezTo>
                  <a:lnTo>
                    <a:pt x="4180" y="7918"/>
                  </a:lnTo>
                  <a:cubicBezTo>
                    <a:pt x="4097" y="7918"/>
                    <a:pt x="4037" y="7811"/>
                    <a:pt x="4097" y="7739"/>
                  </a:cubicBezTo>
                  <a:lnTo>
                    <a:pt x="4513" y="7132"/>
                  </a:lnTo>
                  <a:cubicBezTo>
                    <a:pt x="4753" y="7201"/>
                    <a:pt x="4820" y="7217"/>
                    <a:pt x="5587" y="7217"/>
                  </a:cubicBezTo>
                  <a:cubicBezTo>
                    <a:pt x="6309" y="7217"/>
                    <a:pt x="7651" y="7202"/>
                    <a:pt x="10341" y="7202"/>
                  </a:cubicBezTo>
                  <a:cubicBezTo>
                    <a:pt x="10765" y="7202"/>
                    <a:pt x="11223" y="7203"/>
                    <a:pt x="11717" y="7204"/>
                  </a:cubicBezTo>
                  <a:cubicBezTo>
                    <a:pt x="12086" y="7204"/>
                    <a:pt x="12383" y="6906"/>
                    <a:pt x="12383" y="6537"/>
                  </a:cubicBezTo>
                  <a:cubicBezTo>
                    <a:pt x="12383" y="6168"/>
                    <a:pt x="12098" y="5894"/>
                    <a:pt x="11728" y="5894"/>
                  </a:cubicBezTo>
                  <a:lnTo>
                    <a:pt x="11538" y="5894"/>
                  </a:lnTo>
                  <a:lnTo>
                    <a:pt x="12383" y="2191"/>
                  </a:lnTo>
                  <a:cubicBezTo>
                    <a:pt x="12550" y="1489"/>
                    <a:pt x="12014" y="822"/>
                    <a:pt x="11300" y="822"/>
                  </a:cubicBezTo>
                  <a:lnTo>
                    <a:pt x="7752" y="822"/>
                  </a:lnTo>
                  <a:cubicBezTo>
                    <a:pt x="7657" y="822"/>
                    <a:pt x="7573" y="893"/>
                    <a:pt x="7573" y="1000"/>
                  </a:cubicBezTo>
                  <a:cubicBezTo>
                    <a:pt x="7573" y="1108"/>
                    <a:pt x="7657" y="1179"/>
                    <a:pt x="7752" y="1179"/>
                  </a:cubicBezTo>
                  <a:lnTo>
                    <a:pt x="11300" y="1179"/>
                  </a:lnTo>
                  <a:cubicBezTo>
                    <a:pt x="11788" y="1179"/>
                    <a:pt x="12145" y="1620"/>
                    <a:pt x="12026" y="2096"/>
                  </a:cubicBezTo>
                  <a:lnTo>
                    <a:pt x="11145" y="5894"/>
                  </a:lnTo>
                  <a:lnTo>
                    <a:pt x="10526" y="5894"/>
                  </a:lnTo>
                  <a:cubicBezTo>
                    <a:pt x="10609" y="5489"/>
                    <a:pt x="11300" y="2548"/>
                    <a:pt x="11419" y="2001"/>
                  </a:cubicBezTo>
                  <a:cubicBezTo>
                    <a:pt x="11443" y="1882"/>
                    <a:pt x="11359" y="1774"/>
                    <a:pt x="11240" y="1774"/>
                  </a:cubicBezTo>
                  <a:lnTo>
                    <a:pt x="3073" y="1774"/>
                  </a:lnTo>
                  <a:lnTo>
                    <a:pt x="2858" y="1167"/>
                  </a:lnTo>
                  <a:lnTo>
                    <a:pt x="7073" y="1167"/>
                  </a:lnTo>
                  <a:cubicBezTo>
                    <a:pt x="7180" y="1167"/>
                    <a:pt x="7252" y="1084"/>
                    <a:pt x="7252" y="989"/>
                  </a:cubicBezTo>
                  <a:cubicBezTo>
                    <a:pt x="7252" y="881"/>
                    <a:pt x="7180" y="810"/>
                    <a:pt x="7073" y="810"/>
                  </a:cubicBezTo>
                  <a:lnTo>
                    <a:pt x="2727" y="810"/>
                  </a:lnTo>
                  <a:cubicBezTo>
                    <a:pt x="2561" y="346"/>
                    <a:pt x="2096" y="0"/>
                    <a:pt x="1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3957;p88">
            <a:extLst>
              <a:ext uri="{FF2B5EF4-FFF2-40B4-BE49-F238E27FC236}">
                <a16:creationId xmlns:a16="http://schemas.microsoft.com/office/drawing/2014/main" id="{B2F72CCA-BB15-AA18-FC8E-3533D807BFDD}"/>
              </a:ext>
            </a:extLst>
          </p:cNvPr>
          <p:cNvGrpSpPr/>
          <p:nvPr/>
        </p:nvGrpSpPr>
        <p:grpSpPr>
          <a:xfrm>
            <a:off x="9796427" y="2961909"/>
            <a:ext cx="559244" cy="556818"/>
            <a:chOff x="3097241" y="2433564"/>
            <a:chExt cx="344883" cy="343387"/>
          </a:xfrm>
          <a:solidFill>
            <a:srgbClr val="8E1438"/>
          </a:solidFill>
        </p:grpSpPr>
        <p:sp>
          <p:nvSpPr>
            <p:cNvPr id="1158" name="Google Shape;13958;p88">
              <a:extLst>
                <a:ext uri="{FF2B5EF4-FFF2-40B4-BE49-F238E27FC236}">
                  <a16:creationId xmlns:a16="http://schemas.microsoft.com/office/drawing/2014/main" id="{32CE2340-0912-96AF-9651-1CC0E2F3C448}"/>
                </a:ext>
              </a:extLst>
            </p:cNvPr>
            <p:cNvSpPr/>
            <p:nvPr/>
          </p:nvSpPr>
          <p:spPr>
            <a:xfrm>
              <a:off x="3151825" y="2465806"/>
              <a:ext cx="235746" cy="311146"/>
            </a:xfrm>
            <a:custGeom>
              <a:avLst/>
              <a:gdLst/>
              <a:ahLst/>
              <a:cxnLst/>
              <a:rect l="l" t="t" r="r" b="b"/>
              <a:pathLst>
                <a:path w="7407" h="9776" extrusionOk="0">
                  <a:moveTo>
                    <a:pt x="3703" y="322"/>
                  </a:moveTo>
                  <a:cubicBezTo>
                    <a:pt x="5573" y="322"/>
                    <a:pt x="7097" y="1846"/>
                    <a:pt x="7097" y="3715"/>
                  </a:cubicBezTo>
                  <a:cubicBezTo>
                    <a:pt x="7097" y="5239"/>
                    <a:pt x="6144" y="6728"/>
                    <a:pt x="5358" y="7704"/>
                  </a:cubicBezTo>
                  <a:cubicBezTo>
                    <a:pt x="4656" y="8573"/>
                    <a:pt x="3953" y="9192"/>
                    <a:pt x="3703" y="9418"/>
                  </a:cubicBezTo>
                  <a:cubicBezTo>
                    <a:pt x="3441" y="9192"/>
                    <a:pt x="2751" y="8573"/>
                    <a:pt x="2048" y="7704"/>
                  </a:cubicBezTo>
                  <a:cubicBezTo>
                    <a:pt x="1263" y="6728"/>
                    <a:pt x="310" y="5239"/>
                    <a:pt x="310" y="3715"/>
                  </a:cubicBezTo>
                  <a:cubicBezTo>
                    <a:pt x="310" y="1846"/>
                    <a:pt x="1822" y="322"/>
                    <a:pt x="3703" y="322"/>
                  </a:cubicBezTo>
                  <a:close/>
                  <a:moveTo>
                    <a:pt x="3703" y="1"/>
                  </a:moveTo>
                  <a:cubicBezTo>
                    <a:pt x="1667" y="1"/>
                    <a:pt x="0" y="1668"/>
                    <a:pt x="0" y="3704"/>
                  </a:cubicBezTo>
                  <a:cubicBezTo>
                    <a:pt x="0" y="4418"/>
                    <a:pt x="191" y="5192"/>
                    <a:pt x="560" y="5978"/>
                  </a:cubicBezTo>
                  <a:cubicBezTo>
                    <a:pt x="858" y="6609"/>
                    <a:pt x="1274" y="7263"/>
                    <a:pt x="1798" y="7894"/>
                  </a:cubicBezTo>
                  <a:cubicBezTo>
                    <a:pt x="2691" y="9002"/>
                    <a:pt x="3549" y="9716"/>
                    <a:pt x="3596" y="9740"/>
                  </a:cubicBezTo>
                  <a:cubicBezTo>
                    <a:pt x="3626" y="9764"/>
                    <a:pt x="3665" y="9776"/>
                    <a:pt x="3700" y="9776"/>
                  </a:cubicBezTo>
                  <a:cubicBezTo>
                    <a:pt x="3736" y="9776"/>
                    <a:pt x="3769" y="9764"/>
                    <a:pt x="3787" y="9740"/>
                  </a:cubicBezTo>
                  <a:cubicBezTo>
                    <a:pt x="3822" y="9716"/>
                    <a:pt x="4703" y="9002"/>
                    <a:pt x="5596" y="7894"/>
                  </a:cubicBezTo>
                  <a:cubicBezTo>
                    <a:pt x="6108" y="7252"/>
                    <a:pt x="6525" y="6609"/>
                    <a:pt x="6823" y="5978"/>
                  </a:cubicBezTo>
                  <a:cubicBezTo>
                    <a:pt x="7204" y="5192"/>
                    <a:pt x="7394" y="4418"/>
                    <a:pt x="7394" y="3704"/>
                  </a:cubicBezTo>
                  <a:cubicBezTo>
                    <a:pt x="7406" y="1668"/>
                    <a:pt x="5739" y="1"/>
                    <a:pt x="3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3959;p88">
              <a:extLst>
                <a:ext uri="{FF2B5EF4-FFF2-40B4-BE49-F238E27FC236}">
                  <a16:creationId xmlns:a16="http://schemas.microsoft.com/office/drawing/2014/main" id="{419EC50E-B076-6E21-2D27-3DCCEAA3CB65}"/>
                </a:ext>
              </a:extLst>
            </p:cNvPr>
            <p:cNvSpPr/>
            <p:nvPr/>
          </p:nvSpPr>
          <p:spPr>
            <a:xfrm>
              <a:off x="3179483" y="2492732"/>
              <a:ext cx="181926" cy="181894"/>
            </a:xfrm>
            <a:custGeom>
              <a:avLst/>
              <a:gdLst/>
              <a:ahLst/>
              <a:cxnLst/>
              <a:rect l="l" t="t" r="r" b="b"/>
              <a:pathLst>
                <a:path w="5716" h="5715" extrusionOk="0">
                  <a:moveTo>
                    <a:pt x="2858" y="0"/>
                  </a:moveTo>
                  <a:cubicBezTo>
                    <a:pt x="1286" y="0"/>
                    <a:pt x="1" y="1286"/>
                    <a:pt x="1" y="2858"/>
                  </a:cubicBezTo>
                  <a:cubicBezTo>
                    <a:pt x="1" y="4441"/>
                    <a:pt x="1286" y="5715"/>
                    <a:pt x="2858" y="5715"/>
                  </a:cubicBezTo>
                  <a:cubicBezTo>
                    <a:pt x="4442" y="5715"/>
                    <a:pt x="5716" y="4429"/>
                    <a:pt x="5716" y="2858"/>
                  </a:cubicBezTo>
                  <a:cubicBezTo>
                    <a:pt x="5692" y="2131"/>
                    <a:pt x="5418" y="1429"/>
                    <a:pt x="4918" y="893"/>
                  </a:cubicBezTo>
                  <a:cubicBezTo>
                    <a:pt x="4888" y="863"/>
                    <a:pt x="4846" y="848"/>
                    <a:pt x="4805" y="848"/>
                  </a:cubicBezTo>
                  <a:cubicBezTo>
                    <a:pt x="4763" y="848"/>
                    <a:pt x="4721" y="863"/>
                    <a:pt x="4692" y="893"/>
                  </a:cubicBezTo>
                  <a:cubicBezTo>
                    <a:pt x="4632" y="953"/>
                    <a:pt x="4632" y="1060"/>
                    <a:pt x="4692" y="1119"/>
                  </a:cubicBezTo>
                  <a:cubicBezTo>
                    <a:pt x="5144" y="1595"/>
                    <a:pt x="5394" y="2215"/>
                    <a:pt x="5394" y="2869"/>
                  </a:cubicBezTo>
                  <a:cubicBezTo>
                    <a:pt x="5394" y="4274"/>
                    <a:pt x="4251" y="5417"/>
                    <a:pt x="2846" y="5417"/>
                  </a:cubicBezTo>
                  <a:cubicBezTo>
                    <a:pt x="1453" y="5417"/>
                    <a:pt x="298" y="4274"/>
                    <a:pt x="298" y="2869"/>
                  </a:cubicBezTo>
                  <a:cubicBezTo>
                    <a:pt x="298" y="1476"/>
                    <a:pt x="1453" y="333"/>
                    <a:pt x="2846" y="333"/>
                  </a:cubicBezTo>
                  <a:cubicBezTo>
                    <a:pt x="3299" y="333"/>
                    <a:pt x="3739" y="452"/>
                    <a:pt x="4132" y="667"/>
                  </a:cubicBezTo>
                  <a:cubicBezTo>
                    <a:pt x="4157" y="683"/>
                    <a:pt x="4185" y="691"/>
                    <a:pt x="4214" y="691"/>
                  </a:cubicBezTo>
                  <a:cubicBezTo>
                    <a:pt x="4269" y="691"/>
                    <a:pt x="4323" y="662"/>
                    <a:pt x="4346" y="607"/>
                  </a:cubicBezTo>
                  <a:cubicBezTo>
                    <a:pt x="4394" y="536"/>
                    <a:pt x="4370" y="429"/>
                    <a:pt x="4287" y="393"/>
                  </a:cubicBezTo>
                  <a:cubicBezTo>
                    <a:pt x="3858" y="131"/>
                    <a:pt x="3370" y="0"/>
                    <a:pt x="2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3960;p88">
              <a:extLst>
                <a:ext uri="{FF2B5EF4-FFF2-40B4-BE49-F238E27FC236}">
                  <a16:creationId xmlns:a16="http://schemas.microsoft.com/office/drawing/2014/main" id="{0130DD3F-A01C-25B2-CC16-0FF919039F68}"/>
                </a:ext>
              </a:extLst>
            </p:cNvPr>
            <p:cNvSpPr/>
            <p:nvPr/>
          </p:nvSpPr>
          <p:spPr>
            <a:xfrm>
              <a:off x="3242024" y="2524941"/>
              <a:ext cx="54202" cy="117857"/>
            </a:xfrm>
            <a:custGeom>
              <a:avLst/>
              <a:gdLst/>
              <a:ahLst/>
              <a:cxnLst/>
              <a:rect l="l" t="t" r="r" b="b"/>
              <a:pathLst>
                <a:path w="1703" h="3703" extrusionOk="0">
                  <a:moveTo>
                    <a:pt x="857" y="0"/>
                  </a:moveTo>
                  <a:cubicBezTo>
                    <a:pt x="762" y="0"/>
                    <a:pt x="691" y="71"/>
                    <a:pt x="691" y="167"/>
                  </a:cubicBezTo>
                  <a:lnTo>
                    <a:pt x="691" y="524"/>
                  </a:lnTo>
                  <a:cubicBezTo>
                    <a:pt x="322" y="560"/>
                    <a:pt x="24" y="881"/>
                    <a:pt x="24" y="1262"/>
                  </a:cubicBezTo>
                  <a:cubicBezTo>
                    <a:pt x="24" y="1679"/>
                    <a:pt x="357" y="2012"/>
                    <a:pt x="762" y="2012"/>
                  </a:cubicBezTo>
                  <a:lnTo>
                    <a:pt x="929" y="2012"/>
                  </a:lnTo>
                  <a:cubicBezTo>
                    <a:pt x="1167" y="2012"/>
                    <a:pt x="1357" y="2203"/>
                    <a:pt x="1357" y="2441"/>
                  </a:cubicBezTo>
                  <a:cubicBezTo>
                    <a:pt x="1357" y="2679"/>
                    <a:pt x="1167" y="2869"/>
                    <a:pt x="929" y="2869"/>
                  </a:cubicBezTo>
                  <a:lnTo>
                    <a:pt x="679" y="2869"/>
                  </a:lnTo>
                  <a:cubicBezTo>
                    <a:pt x="476" y="2869"/>
                    <a:pt x="334" y="2703"/>
                    <a:pt x="334" y="2524"/>
                  </a:cubicBezTo>
                  <a:cubicBezTo>
                    <a:pt x="334" y="2441"/>
                    <a:pt x="262" y="2369"/>
                    <a:pt x="167" y="2369"/>
                  </a:cubicBezTo>
                  <a:cubicBezTo>
                    <a:pt x="83" y="2369"/>
                    <a:pt x="0" y="2441"/>
                    <a:pt x="0" y="2524"/>
                  </a:cubicBezTo>
                  <a:cubicBezTo>
                    <a:pt x="0" y="2905"/>
                    <a:pt x="298" y="3203"/>
                    <a:pt x="679" y="3203"/>
                  </a:cubicBezTo>
                  <a:lnTo>
                    <a:pt x="691" y="3203"/>
                  </a:lnTo>
                  <a:lnTo>
                    <a:pt x="691" y="3536"/>
                  </a:lnTo>
                  <a:cubicBezTo>
                    <a:pt x="691" y="3631"/>
                    <a:pt x="762" y="3703"/>
                    <a:pt x="857" y="3703"/>
                  </a:cubicBezTo>
                  <a:cubicBezTo>
                    <a:pt x="941" y="3703"/>
                    <a:pt x="1012" y="3631"/>
                    <a:pt x="1012" y="3536"/>
                  </a:cubicBezTo>
                  <a:lnTo>
                    <a:pt x="1012" y="3179"/>
                  </a:lnTo>
                  <a:cubicBezTo>
                    <a:pt x="1393" y="3143"/>
                    <a:pt x="1691" y="2822"/>
                    <a:pt x="1691" y="2441"/>
                  </a:cubicBezTo>
                  <a:cubicBezTo>
                    <a:pt x="1691" y="2024"/>
                    <a:pt x="1346" y="1691"/>
                    <a:pt x="941" y="1691"/>
                  </a:cubicBezTo>
                  <a:lnTo>
                    <a:pt x="774" y="1691"/>
                  </a:lnTo>
                  <a:cubicBezTo>
                    <a:pt x="536" y="1691"/>
                    <a:pt x="345" y="1500"/>
                    <a:pt x="345" y="1262"/>
                  </a:cubicBezTo>
                  <a:cubicBezTo>
                    <a:pt x="345" y="1024"/>
                    <a:pt x="536" y="833"/>
                    <a:pt x="774" y="833"/>
                  </a:cubicBezTo>
                  <a:lnTo>
                    <a:pt x="1036" y="833"/>
                  </a:lnTo>
                  <a:cubicBezTo>
                    <a:pt x="1226" y="833"/>
                    <a:pt x="1369" y="1000"/>
                    <a:pt x="1369" y="1179"/>
                  </a:cubicBezTo>
                  <a:lnTo>
                    <a:pt x="1369" y="1345"/>
                  </a:lnTo>
                  <a:cubicBezTo>
                    <a:pt x="1393" y="1429"/>
                    <a:pt x="1453" y="1500"/>
                    <a:pt x="1536" y="1500"/>
                  </a:cubicBezTo>
                  <a:cubicBezTo>
                    <a:pt x="1631" y="1500"/>
                    <a:pt x="1703" y="1429"/>
                    <a:pt x="1703" y="1345"/>
                  </a:cubicBezTo>
                  <a:lnTo>
                    <a:pt x="1703" y="1179"/>
                  </a:lnTo>
                  <a:cubicBezTo>
                    <a:pt x="1703" y="810"/>
                    <a:pt x="1405" y="512"/>
                    <a:pt x="1036" y="512"/>
                  </a:cubicBezTo>
                  <a:lnTo>
                    <a:pt x="1012" y="512"/>
                  </a:lnTo>
                  <a:lnTo>
                    <a:pt x="1012" y="167"/>
                  </a:lnTo>
                  <a:cubicBezTo>
                    <a:pt x="1012" y="71"/>
                    <a:pt x="941" y="0"/>
                    <a:pt x="8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3961;p88">
              <a:extLst>
                <a:ext uri="{FF2B5EF4-FFF2-40B4-BE49-F238E27FC236}">
                  <a16:creationId xmlns:a16="http://schemas.microsoft.com/office/drawing/2014/main" id="{DE65FC9B-3FB7-D212-AD52-5D05D46EB8BE}"/>
                </a:ext>
              </a:extLst>
            </p:cNvPr>
            <p:cNvSpPr/>
            <p:nvPr/>
          </p:nvSpPr>
          <p:spPr>
            <a:xfrm>
              <a:off x="3390945" y="2433724"/>
              <a:ext cx="51179" cy="85934"/>
            </a:xfrm>
            <a:custGeom>
              <a:avLst/>
              <a:gdLst/>
              <a:ahLst/>
              <a:cxnLst/>
              <a:rect l="l" t="t" r="r" b="b"/>
              <a:pathLst>
                <a:path w="1608" h="2700" extrusionOk="0">
                  <a:moveTo>
                    <a:pt x="182" y="1"/>
                  </a:moveTo>
                  <a:cubicBezTo>
                    <a:pt x="134" y="1"/>
                    <a:pt x="86" y="22"/>
                    <a:pt x="48" y="68"/>
                  </a:cubicBezTo>
                  <a:cubicBezTo>
                    <a:pt x="0" y="140"/>
                    <a:pt x="12" y="235"/>
                    <a:pt x="84" y="294"/>
                  </a:cubicBezTo>
                  <a:cubicBezTo>
                    <a:pt x="834" y="794"/>
                    <a:pt x="1274" y="1628"/>
                    <a:pt x="1274" y="2545"/>
                  </a:cubicBezTo>
                  <a:cubicBezTo>
                    <a:pt x="1274" y="2628"/>
                    <a:pt x="1358" y="2699"/>
                    <a:pt x="1441" y="2699"/>
                  </a:cubicBezTo>
                  <a:cubicBezTo>
                    <a:pt x="1536" y="2699"/>
                    <a:pt x="1608" y="2628"/>
                    <a:pt x="1608" y="2545"/>
                  </a:cubicBezTo>
                  <a:cubicBezTo>
                    <a:pt x="1596" y="1533"/>
                    <a:pt x="1096" y="592"/>
                    <a:pt x="262" y="20"/>
                  </a:cubicBezTo>
                  <a:cubicBezTo>
                    <a:pt x="237" y="8"/>
                    <a:pt x="209" y="1"/>
                    <a:pt x="1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3962;p88">
              <a:extLst>
                <a:ext uri="{FF2B5EF4-FFF2-40B4-BE49-F238E27FC236}">
                  <a16:creationId xmlns:a16="http://schemas.microsoft.com/office/drawing/2014/main" id="{1B2B977D-3EF4-BD7F-C356-6F4AB7286B5C}"/>
                </a:ext>
              </a:extLst>
            </p:cNvPr>
            <p:cNvSpPr/>
            <p:nvPr/>
          </p:nvSpPr>
          <p:spPr>
            <a:xfrm>
              <a:off x="3360613" y="2478187"/>
              <a:ext cx="27340" cy="41471"/>
            </a:xfrm>
            <a:custGeom>
              <a:avLst/>
              <a:gdLst/>
              <a:ahLst/>
              <a:cxnLst/>
              <a:rect l="l" t="t" r="r" b="b"/>
              <a:pathLst>
                <a:path w="859" h="1303" extrusionOk="0">
                  <a:moveTo>
                    <a:pt x="177" y="1"/>
                  </a:moveTo>
                  <a:cubicBezTo>
                    <a:pt x="131" y="1"/>
                    <a:pt x="85" y="25"/>
                    <a:pt x="48" y="76"/>
                  </a:cubicBezTo>
                  <a:cubicBezTo>
                    <a:pt x="1" y="147"/>
                    <a:pt x="13" y="231"/>
                    <a:pt x="84" y="290"/>
                  </a:cubicBezTo>
                  <a:cubicBezTo>
                    <a:pt x="370" y="493"/>
                    <a:pt x="537" y="802"/>
                    <a:pt x="537" y="1148"/>
                  </a:cubicBezTo>
                  <a:cubicBezTo>
                    <a:pt x="537" y="1231"/>
                    <a:pt x="608" y="1302"/>
                    <a:pt x="703" y="1302"/>
                  </a:cubicBezTo>
                  <a:cubicBezTo>
                    <a:pt x="787" y="1302"/>
                    <a:pt x="858" y="1231"/>
                    <a:pt x="858" y="1148"/>
                  </a:cubicBezTo>
                  <a:cubicBezTo>
                    <a:pt x="858" y="683"/>
                    <a:pt x="644" y="278"/>
                    <a:pt x="263" y="28"/>
                  </a:cubicBezTo>
                  <a:cubicBezTo>
                    <a:pt x="235" y="10"/>
                    <a:pt x="206" y="1"/>
                    <a:pt x="1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3963;p88">
              <a:extLst>
                <a:ext uri="{FF2B5EF4-FFF2-40B4-BE49-F238E27FC236}">
                  <a16:creationId xmlns:a16="http://schemas.microsoft.com/office/drawing/2014/main" id="{4888133F-EA7A-A297-975F-F954A38D6546}"/>
                </a:ext>
              </a:extLst>
            </p:cNvPr>
            <p:cNvSpPr/>
            <p:nvPr/>
          </p:nvSpPr>
          <p:spPr>
            <a:xfrm>
              <a:off x="3375795" y="2455939"/>
              <a:ext cx="39434" cy="63719"/>
            </a:xfrm>
            <a:custGeom>
              <a:avLst/>
              <a:gdLst/>
              <a:ahLst/>
              <a:cxnLst/>
              <a:rect l="l" t="t" r="r" b="b"/>
              <a:pathLst>
                <a:path w="1239" h="2002" extrusionOk="0">
                  <a:moveTo>
                    <a:pt x="183" y="0"/>
                  </a:moveTo>
                  <a:cubicBezTo>
                    <a:pt x="134" y="0"/>
                    <a:pt x="86" y="26"/>
                    <a:pt x="48" y="73"/>
                  </a:cubicBezTo>
                  <a:cubicBezTo>
                    <a:pt x="0" y="144"/>
                    <a:pt x="12" y="239"/>
                    <a:pt x="83" y="299"/>
                  </a:cubicBezTo>
                  <a:cubicBezTo>
                    <a:pt x="595" y="632"/>
                    <a:pt x="905" y="1216"/>
                    <a:pt x="905" y="1847"/>
                  </a:cubicBezTo>
                  <a:cubicBezTo>
                    <a:pt x="905" y="1930"/>
                    <a:pt x="976" y="2001"/>
                    <a:pt x="1072" y="2001"/>
                  </a:cubicBezTo>
                  <a:cubicBezTo>
                    <a:pt x="1155" y="2001"/>
                    <a:pt x="1238" y="1930"/>
                    <a:pt x="1238" y="1847"/>
                  </a:cubicBezTo>
                  <a:cubicBezTo>
                    <a:pt x="1238" y="1108"/>
                    <a:pt x="881" y="430"/>
                    <a:pt x="262" y="25"/>
                  </a:cubicBezTo>
                  <a:cubicBezTo>
                    <a:pt x="237" y="8"/>
                    <a:pt x="210"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3964;p88">
              <a:extLst>
                <a:ext uri="{FF2B5EF4-FFF2-40B4-BE49-F238E27FC236}">
                  <a16:creationId xmlns:a16="http://schemas.microsoft.com/office/drawing/2014/main" id="{5A813503-C4A6-6BC7-1CB5-BF102FFB2DC3}"/>
                </a:ext>
              </a:extLst>
            </p:cNvPr>
            <p:cNvSpPr/>
            <p:nvPr/>
          </p:nvSpPr>
          <p:spPr>
            <a:xfrm>
              <a:off x="3097241" y="2433564"/>
              <a:ext cx="50829" cy="85711"/>
            </a:xfrm>
            <a:custGeom>
              <a:avLst/>
              <a:gdLst/>
              <a:ahLst/>
              <a:cxnLst/>
              <a:rect l="l" t="t" r="r" b="b"/>
              <a:pathLst>
                <a:path w="1597" h="2693" extrusionOk="0">
                  <a:moveTo>
                    <a:pt x="1408" y="1"/>
                  </a:moveTo>
                  <a:cubicBezTo>
                    <a:pt x="1378" y="1"/>
                    <a:pt x="1348" y="9"/>
                    <a:pt x="1323" y="25"/>
                  </a:cubicBezTo>
                  <a:cubicBezTo>
                    <a:pt x="489" y="597"/>
                    <a:pt x="1" y="1538"/>
                    <a:pt x="1" y="2526"/>
                  </a:cubicBezTo>
                  <a:cubicBezTo>
                    <a:pt x="1" y="2621"/>
                    <a:pt x="72" y="2692"/>
                    <a:pt x="168" y="2692"/>
                  </a:cubicBezTo>
                  <a:cubicBezTo>
                    <a:pt x="251" y="2692"/>
                    <a:pt x="322" y="2621"/>
                    <a:pt x="322" y="2526"/>
                  </a:cubicBezTo>
                  <a:cubicBezTo>
                    <a:pt x="322" y="1633"/>
                    <a:pt x="775" y="787"/>
                    <a:pt x="1513" y="275"/>
                  </a:cubicBezTo>
                  <a:cubicBezTo>
                    <a:pt x="1573" y="240"/>
                    <a:pt x="1596" y="133"/>
                    <a:pt x="1549" y="73"/>
                  </a:cubicBezTo>
                  <a:cubicBezTo>
                    <a:pt x="1518" y="27"/>
                    <a:pt x="1462" y="1"/>
                    <a:pt x="14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3965;p88">
              <a:extLst>
                <a:ext uri="{FF2B5EF4-FFF2-40B4-BE49-F238E27FC236}">
                  <a16:creationId xmlns:a16="http://schemas.microsoft.com/office/drawing/2014/main" id="{D8873551-5743-0B43-FA71-8CDC25F570A4}"/>
                </a:ext>
              </a:extLst>
            </p:cNvPr>
            <p:cNvSpPr/>
            <p:nvPr/>
          </p:nvSpPr>
          <p:spPr>
            <a:xfrm>
              <a:off x="3151061" y="2477773"/>
              <a:ext cx="27690" cy="41503"/>
            </a:xfrm>
            <a:custGeom>
              <a:avLst/>
              <a:gdLst/>
              <a:ahLst/>
              <a:cxnLst/>
              <a:rect l="l" t="t" r="r" b="b"/>
              <a:pathLst>
                <a:path w="870" h="1304" extrusionOk="0">
                  <a:moveTo>
                    <a:pt x="681" y="1"/>
                  </a:moveTo>
                  <a:cubicBezTo>
                    <a:pt x="647" y="1"/>
                    <a:pt x="613" y="10"/>
                    <a:pt x="584" y="29"/>
                  </a:cubicBezTo>
                  <a:cubicBezTo>
                    <a:pt x="215" y="280"/>
                    <a:pt x="1" y="696"/>
                    <a:pt x="1" y="1137"/>
                  </a:cubicBezTo>
                  <a:cubicBezTo>
                    <a:pt x="1" y="1232"/>
                    <a:pt x="84" y="1303"/>
                    <a:pt x="167" y="1303"/>
                  </a:cubicBezTo>
                  <a:cubicBezTo>
                    <a:pt x="263" y="1303"/>
                    <a:pt x="334" y="1232"/>
                    <a:pt x="334" y="1137"/>
                  </a:cubicBezTo>
                  <a:cubicBezTo>
                    <a:pt x="334" y="803"/>
                    <a:pt x="501" y="482"/>
                    <a:pt x="775" y="291"/>
                  </a:cubicBezTo>
                  <a:cubicBezTo>
                    <a:pt x="834" y="244"/>
                    <a:pt x="870" y="149"/>
                    <a:pt x="810" y="65"/>
                  </a:cubicBezTo>
                  <a:cubicBezTo>
                    <a:pt x="782" y="22"/>
                    <a:pt x="732" y="1"/>
                    <a:pt x="6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3966;p88">
              <a:extLst>
                <a:ext uri="{FF2B5EF4-FFF2-40B4-BE49-F238E27FC236}">
                  <a16:creationId xmlns:a16="http://schemas.microsoft.com/office/drawing/2014/main" id="{544B64BF-59F5-62A0-3F74-25EF0F72F401}"/>
                </a:ext>
              </a:extLst>
            </p:cNvPr>
            <p:cNvSpPr/>
            <p:nvPr/>
          </p:nvSpPr>
          <p:spPr>
            <a:xfrm>
              <a:off x="3124167" y="2455939"/>
              <a:ext cx="39434" cy="63337"/>
            </a:xfrm>
            <a:custGeom>
              <a:avLst/>
              <a:gdLst/>
              <a:ahLst/>
              <a:cxnLst/>
              <a:rect l="l" t="t" r="r" b="b"/>
              <a:pathLst>
                <a:path w="1239" h="1990" extrusionOk="0">
                  <a:moveTo>
                    <a:pt x="1038" y="0"/>
                  </a:moveTo>
                  <a:cubicBezTo>
                    <a:pt x="1008" y="0"/>
                    <a:pt x="978" y="8"/>
                    <a:pt x="953" y="25"/>
                  </a:cubicBezTo>
                  <a:cubicBezTo>
                    <a:pt x="357" y="430"/>
                    <a:pt x="0" y="1108"/>
                    <a:pt x="0" y="1823"/>
                  </a:cubicBezTo>
                  <a:cubicBezTo>
                    <a:pt x="0" y="1918"/>
                    <a:pt x="72" y="1989"/>
                    <a:pt x="167" y="1989"/>
                  </a:cubicBezTo>
                  <a:cubicBezTo>
                    <a:pt x="250" y="1989"/>
                    <a:pt x="334" y="1918"/>
                    <a:pt x="334" y="1823"/>
                  </a:cubicBezTo>
                  <a:cubicBezTo>
                    <a:pt x="334" y="1204"/>
                    <a:pt x="643" y="632"/>
                    <a:pt x="1143" y="275"/>
                  </a:cubicBezTo>
                  <a:cubicBezTo>
                    <a:pt x="1203" y="239"/>
                    <a:pt x="1239" y="132"/>
                    <a:pt x="1179" y="73"/>
                  </a:cubicBezTo>
                  <a:cubicBezTo>
                    <a:pt x="1148" y="26"/>
                    <a:pt x="1093" y="0"/>
                    <a:pt x="10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3967;p88">
            <a:extLst>
              <a:ext uri="{FF2B5EF4-FFF2-40B4-BE49-F238E27FC236}">
                <a16:creationId xmlns:a16="http://schemas.microsoft.com/office/drawing/2014/main" id="{A650AE98-1BD8-9713-54EB-0AF555BB2305}"/>
              </a:ext>
            </a:extLst>
          </p:cNvPr>
          <p:cNvGrpSpPr/>
          <p:nvPr/>
        </p:nvGrpSpPr>
        <p:grpSpPr>
          <a:xfrm>
            <a:off x="6846927" y="2971198"/>
            <a:ext cx="666178" cy="538910"/>
            <a:chOff x="1278299" y="2439293"/>
            <a:chExt cx="410829" cy="332343"/>
          </a:xfrm>
          <a:solidFill>
            <a:srgbClr val="8E1438"/>
          </a:solidFill>
        </p:grpSpPr>
        <p:sp>
          <p:nvSpPr>
            <p:cNvPr id="1168" name="Google Shape;13968;p88">
              <a:extLst>
                <a:ext uri="{FF2B5EF4-FFF2-40B4-BE49-F238E27FC236}">
                  <a16:creationId xmlns:a16="http://schemas.microsoft.com/office/drawing/2014/main" id="{B335E503-1B2E-0DDC-C19A-2971542D3DB8}"/>
                </a:ext>
              </a:extLst>
            </p:cNvPr>
            <p:cNvSpPr/>
            <p:nvPr/>
          </p:nvSpPr>
          <p:spPr>
            <a:xfrm>
              <a:off x="1360159" y="2510141"/>
              <a:ext cx="245963" cy="12540"/>
            </a:xfrm>
            <a:custGeom>
              <a:avLst/>
              <a:gdLst/>
              <a:ahLst/>
              <a:cxnLst/>
              <a:rect l="l" t="t" r="r" b="b"/>
              <a:pathLst>
                <a:path w="7728" h="394" extrusionOk="0">
                  <a:moveTo>
                    <a:pt x="191" y="1"/>
                  </a:moveTo>
                  <a:cubicBezTo>
                    <a:pt x="96" y="1"/>
                    <a:pt x="1" y="96"/>
                    <a:pt x="1" y="203"/>
                  </a:cubicBezTo>
                  <a:cubicBezTo>
                    <a:pt x="1" y="298"/>
                    <a:pt x="96" y="394"/>
                    <a:pt x="191" y="394"/>
                  </a:cubicBezTo>
                  <a:lnTo>
                    <a:pt x="7537" y="394"/>
                  </a:lnTo>
                  <a:cubicBezTo>
                    <a:pt x="7633" y="394"/>
                    <a:pt x="7728" y="298"/>
                    <a:pt x="7728" y="203"/>
                  </a:cubicBezTo>
                  <a:cubicBezTo>
                    <a:pt x="7728" y="96"/>
                    <a:pt x="7633" y="1"/>
                    <a:pt x="7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3969;p88">
              <a:extLst>
                <a:ext uri="{FF2B5EF4-FFF2-40B4-BE49-F238E27FC236}">
                  <a16:creationId xmlns:a16="http://schemas.microsoft.com/office/drawing/2014/main" id="{E0606308-0121-0388-EF46-D3AC999FFBA5}"/>
                </a:ext>
              </a:extLst>
            </p:cNvPr>
            <p:cNvSpPr/>
            <p:nvPr/>
          </p:nvSpPr>
          <p:spPr>
            <a:xfrm>
              <a:off x="1360159" y="2575706"/>
              <a:ext cx="245963" cy="12158"/>
            </a:xfrm>
            <a:custGeom>
              <a:avLst/>
              <a:gdLst/>
              <a:ahLst/>
              <a:cxnLst/>
              <a:rect l="l" t="t" r="r" b="b"/>
              <a:pathLst>
                <a:path w="7728" h="382" extrusionOk="0">
                  <a:moveTo>
                    <a:pt x="191" y="0"/>
                  </a:moveTo>
                  <a:cubicBezTo>
                    <a:pt x="96" y="0"/>
                    <a:pt x="1" y="84"/>
                    <a:pt x="1" y="191"/>
                  </a:cubicBezTo>
                  <a:cubicBezTo>
                    <a:pt x="1" y="298"/>
                    <a:pt x="96" y="381"/>
                    <a:pt x="191" y="381"/>
                  </a:cubicBezTo>
                  <a:lnTo>
                    <a:pt x="7537" y="381"/>
                  </a:lnTo>
                  <a:cubicBezTo>
                    <a:pt x="7633" y="381"/>
                    <a:pt x="7728" y="298"/>
                    <a:pt x="7728" y="191"/>
                  </a:cubicBezTo>
                  <a:cubicBezTo>
                    <a:pt x="7728" y="84"/>
                    <a:pt x="7633" y="0"/>
                    <a:pt x="7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3970;p88">
              <a:extLst>
                <a:ext uri="{FF2B5EF4-FFF2-40B4-BE49-F238E27FC236}">
                  <a16:creationId xmlns:a16="http://schemas.microsoft.com/office/drawing/2014/main" id="{F27CAB99-11C9-C7BC-BAC3-8714E9B54777}"/>
                </a:ext>
              </a:extLst>
            </p:cNvPr>
            <p:cNvSpPr/>
            <p:nvPr/>
          </p:nvSpPr>
          <p:spPr>
            <a:xfrm>
              <a:off x="1437086" y="2618132"/>
              <a:ext cx="92873" cy="12540"/>
            </a:xfrm>
            <a:custGeom>
              <a:avLst/>
              <a:gdLst/>
              <a:ahLst/>
              <a:cxnLst/>
              <a:rect l="l" t="t" r="r" b="b"/>
              <a:pathLst>
                <a:path w="2918" h="394" extrusionOk="0">
                  <a:moveTo>
                    <a:pt x="191" y="1"/>
                  </a:moveTo>
                  <a:cubicBezTo>
                    <a:pt x="84" y="1"/>
                    <a:pt x="1" y="96"/>
                    <a:pt x="1" y="203"/>
                  </a:cubicBezTo>
                  <a:cubicBezTo>
                    <a:pt x="1" y="299"/>
                    <a:pt x="84" y="394"/>
                    <a:pt x="191" y="394"/>
                  </a:cubicBezTo>
                  <a:lnTo>
                    <a:pt x="2715" y="394"/>
                  </a:lnTo>
                  <a:cubicBezTo>
                    <a:pt x="2822" y="394"/>
                    <a:pt x="2918" y="299"/>
                    <a:pt x="2918" y="203"/>
                  </a:cubicBezTo>
                  <a:cubicBezTo>
                    <a:pt x="2918" y="96"/>
                    <a:pt x="2822" y="1"/>
                    <a:pt x="2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3971;p88">
              <a:extLst>
                <a:ext uri="{FF2B5EF4-FFF2-40B4-BE49-F238E27FC236}">
                  <a16:creationId xmlns:a16="http://schemas.microsoft.com/office/drawing/2014/main" id="{3F341246-8296-8FA9-01C1-6C9969215ADC}"/>
                </a:ext>
              </a:extLst>
            </p:cNvPr>
            <p:cNvSpPr/>
            <p:nvPr/>
          </p:nvSpPr>
          <p:spPr>
            <a:xfrm>
              <a:off x="1419295" y="2543115"/>
              <a:ext cx="186827" cy="12158"/>
            </a:xfrm>
            <a:custGeom>
              <a:avLst/>
              <a:gdLst/>
              <a:ahLst/>
              <a:cxnLst/>
              <a:rect l="l" t="t" r="r" b="b"/>
              <a:pathLst>
                <a:path w="5870" h="382" extrusionOk="0">
                  <a:moveTo>
                    <a:pt x="191" y="1"/>
                  </a:moveTo>
                  <a:cubicBezTo>
                    <a:pt x="95" y="1"/>
                    <a:pt x="0" y="84"/>
                    <a:pt x="0" y="191"/>
                  </a:cubicBezTo>
                  <a:cubicBezTo>
                    <a:pt x="0" y="298"/>
                    <a:pt x="95" y="382"/>
                    <a:pt x="191" y="382"/>
                  </a:cubicBezTo>
                  <a:lnTo>
                    <a:pt x="5679" y="382"/>
                  </a:lnTo>
                  <a:cubicBezTo>
                    <a:pt x="5775" y="382"/>
                    <a:pt x="5870" y="298"/>
                    <a:pt x="5870" y="191"/>
                  </a:cubicBezTo>
                  <a:cubicBezTo>
                    <a:pt x="5870" y="84"/>
                    <a:pt x="5775" y="1"/>
                    <a:pt x="5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3972;p88">
              <a:extLst>
                <a:ext uri="{FF2B5EF4-FFF2-40B4-BE49-F238E27FC236}">
                  <a16:creationId xmlns:a16="http://schemas.microsoft.com/office/drawing/2014/main" id="{D60BFABD-5690-50BC-BFD8-AEDE22B5F0C6}"/>
                </a:ext>
              </a:extLst>
            </p:cNvPr>
            <p:cNvSpPr/>
            <p:nvPr/>
          </p:nvSpPr>
          <p:spPr>
            <a:xfrm>
              <a:off x="1360541" y="2543115"/>
              <a:ext cx="43604" cy="12158"/>
            </a:xfrm>
            <a:custGeom>
              <a:avLst/>
              <a:gdLst/>
              <a:ahLst/>
              <a:cxnLst/>
              <a:rect l="l" t="t" r="r" b="b"/>
              <a:pathLst>
                <a:path w="1370" h="382" extrusionOk="0">
                  <a:moveTo>
                    <a:pt x="203" y="1"/>
                  </a:moveTo>
                  <a:cubicBezTo>
                    <a:pt x="96" y="1"/>
                    <a:pt x="1" y="84"/>
                    <a:pt x="1" y="191"/>
                  </a:cubicBezTo>
                  <a:cubicBezTo>
                    <a:pt x="1" y="298"/>
                    <a:pt x="96" y="382"/>
                    <a:pt x="203" y="382"/>
                  </a:cubicBezTo>
                  <a:lnTo>
                    <a:pt x="1179" y="382"/>
                  </a:lnTo>
                  <a:cubicBezTo>
                    <a:pt x="1286" y="382"/>
                    <a:pt x="1370" y="298"/>
                    <a:pt x="1370" y="191"/>
                  </a:cubicBezTo>
                  <a:cubicBezTo>
                    <a:pt x="1358" y="72"/>
                    <a:pt x="1286"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3973;p88">
              <a:extLst>
                <a:ext uri="{FF2B5EF4-FFF2-40B4-BE49-F238E27FC236}">
                  <a16:creationId xmlns:a16="http://schemas.microsoft.com/office/drawing/2014/main" id="{E5989D2A-FF24-2362-FBC7-5FE07AF02A34}"/>
                </a:ext>
              </a:extLst>
            </p:cNvPr>
            <p:cNvSpPr/>
            <p:nvPr/>
          </p:nvSpPr>
          <p:spPr>
            <a:xfrm>
              <a:off x="1306721" y="2469211"/>
              <a:ext cx="353222" cy="228171"/>
            </a:xfrm>
            <a:custGeom>
              <a:avLst/>
              <a:gdLst/>
              <a:ahLst/>
              <a:cxnLst/>
              <a:rect l="l" t="t" r="r" b="b"/>
              <a:pathLst>
                <a:path w="11098" h="7169" extrusionOk="0">
                  <a:moveTo>
                    <a:pt x="1144" y="1"/>
                  </a:moveTo>
                  <a:cubicBezTo>
                    <a:pt x="1025" y="1"/>
                    <a:pt x="918" y="96"/>
                    <a:pt x="906" y="215"/>
                  </a:cubicBezTo>
                  <a:cubicBezTo>
                    <a:pt x="894" y="596"/>
                    <a:pt x="596" y="894"/>
                    <a:pt x="215" y="906"/>
                  </a:cubicBezTo>
                  <a:cubicBezTo>
                    <a:pt x="96" y="906"/>
                    <a:pt x="1" y="1013"/>
                    <a:pt x="1" y="1144"/>
                  </a:cubicBezTo>
                  <a:lnTo>
                    <a:pt x="1" y="6025"/>
                  </a:lnTo>
                  <a:cubicBezTo>
                    <a:pt x="1" y="6144"/>
                    <a:pt x="96" y="6252"/>
                    <a:pt x="215" y="6264"/>
                  </a:cubicBezTo>
                  <a:cubicBezTo>
                    <a:pt x="596" y="6275"/>
                    <a:pt x="894" y="6573"/>
                    <a:pt x="906" y="6942"/>
                  </a:cubicBezTo>
                  <a:cubicBezTo>
                    <a:pt x="906" y="7061"/>
                    <a:pt x="1013" y="7168"/>
                    <a:pt x="1144" y="7168"/>
                  </a:cubicBezTo>
                  <a:lnTo>
                    <a:pt x="6728" y="7168"/>
                  </a:lnTo>
                  <a:cubicBezTo>
                    <a:pt x="6835" y="7168"/>
                    <a:pt x="6918" y="7085"/>
                    <a:pt x="6918" y="6978"/>
                  </a:cubicBezTo>
                  <a:cubicBezTo>
                    <a:pt x="6918" y="6871"/>
                    <a:pt x="6835" y="6787"/>
                    <a:pt x="6728" y="6787"/>
                  </a:cubicBezTo>
                  <a:lnTo>
                    <a:pt x="1275" y="6787"/>
                  </a:lnTo>
                  <a:cubicBezTo>
                    <a:pt x="1203" y="6323"/>
                    <a:pt x="846" y="5978"/>
                    <a:pt x="382" y="5894"/>
                  </a:cubicBezTo>
                  <a:lnTo>
                    <a:pt x="382" y="1263"/>
                  </a:lnTo>
                  <a:cubicBezTo>
                    <a:pt x="846" y="1191"/>
                    <a:pt x="1192" y="834"/>
                    <a:pt x="1275" y="370"/>
                  </a:cubicBezTo>
                  <a:lnTo>
                    <a:pt x="9776" y="370"/>
                  </a:lnTo>
                  <a:cubicBezTo>
                    <a:pt x="9847" y="846"/>
                    <a:pt x="10240" y="1203"/>
                    <a:pt x="10717" y="1263"/>
                  </a:cubicBezTo>
                  <a:lnTo>
                    <a:pt x="10717" y="4466"/>
                  </a:lnTo>
                  <a:cubicBezTo>
                    <a:pt x="10717" y="4561"/>
                    <a:pt x="10800" y="4656"/>
                    <a:pt x="10907" y="4656"/>
                  </a:cubicBezTo>
                  <a:cubicBezTo>
                    <a:pt x="11014" y="4656"/>
                    <a:pt x="11098" y="4561"/>
                    <a:pt x="11098" y="4466"/>
                  </a:cubicBezTo>
                  <a:lnTo>
                    <a:pt x="11098" y="1108"/>
                  </a:lnTo>
                  <a:cubicBezTo>
                    <a:pt x="11086" y="1072"/>
                    <a:pt x="11062" y="1013"/>
                    <a:pt x="11014" y="965"/>
                  </a:cubicBezTo>
                  <a:cubicBezTo>
                    <a:pt x="10967" y="918"/>
                    <a:pt x="10907" y="906"/>
                    <a:pt x="10848" y="906"/>
                  </a:cubicBezTo>
                  <a:cubicBezTo>
                    <a:pt x="10467" y="906"/>
                    <a:pt x="10145" y="608"/>
                    <a:pt x="10133" y="215"/>
                  </a:cubicBezTo>
                  <a:cubicBezTo>
                    <a:pt x="10133" y="96"/>
                    <a:pt x="10026" y="1"/>
                    <a:pt x="98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3974;p88">
              <a:extLst>
                <a:ext uri="{FF2B5EF4-FFF2-40B4-BE49-F238E27FC236}">
                  <a16:creationId xmlns:a16="http://schemas.microsoft.com/office/drawing/2014/main" id="{16B734CB-D5DB-526A-F09D-B1F81735E285}"/>
                </a:ext>
              </a:extLst>
            </p:cNvPr>
            <p:cNvSpPr/>
            <p:nvPr/>
          </p:nvSpPr>
          <p:spPr>
            <a:xfrm>
              <a:off x="1278299" y="2439293"/>
              <a:ext cx="410829" cy="332343"/>
            </a:xfrm>
            <a:custGeom>
              <a:avLst/>
              <a:gdLst/>
              <a:ahLst/>
              <a:cxnLst/>
              <a:rect l="l" t="t" r="r" b="b"/>
              <a:pathLst>
                <a:path w="12908" h="10442" extrusionOk="0">
                  <a:moveTo>
                    <a:pt x="12348" y="369"/>
                  </a:moveTo>
                  <a:cubicBezTo>
                    <a:pt x="12431" y="369"/>
                    <a:pt x="12503" y="429"/>
                    <a:pt x="12503" y="524"/>
                  </a:cubicBezTo>
                  <a:lnTo>
                    <a:pt x="12503" y="8513"/>
                  </a:lnTo>
                  <a:cubicBezTo>
                    <a:pt x="12503" y="8585"/>
                    <a:pt x="12443" y="8656"/>
                    <a:pt x="12348" y="8656"/>
                  </a:cubicBezTo>
                  <a:lnTo>
                    <a:pt x="11610" y="8656"/>
                  </a:lnTo>
                  <a:lnTo>
                    <a:pt x="11502" y="8454"/>
                  </a:lnTo>
                  <a:cubicBezTo>
                    <a:pt x="11502" y="8454"/>
                    <a:pt x="11514" y="8454"/>
                    <a:pt x="11514" y="8442"/>
                  </a:cubicBezTo>
                  <a:cubicBezTo>
                    <a:pt x="11776" y="8323"/>
                    <a:pt x="11931" y="8049"/>
                    <a:pt x="11907" y="7763"/>
                  </a:cubicBezTo>
                  <a:cubicBezTo>
                    <a:pt x="11907" y="7692"/>
                    <a:pt x="11919" y="7632"/>
                    <a:pt x="11967" y="7573"/>
                  </a:cubicBezTo>
                  <a:cubicBezTo>
                    <a:pt x="12133" y="7334"/>
                    <a:pt x="12133" y="7025"/>
                    <a:pt x="11967" y="6799"/>
                  </a:cubicBezTo>
                  <a:cubicBezTo>
                    <a:pt x="11919" y="6739"/>
                    <a:pt x="11907" y="6668"/>
                    <a:pt x="11907" y="6608"/>
                  </a:cubicBezTo>
                  <a:cubicBezTo>
                    <a:pt x="11931" y="6322"/>
                    <a:pt x="11776" y="6061"/>
                    <a:pt x="11514" y="5941"/>
                  </a:cubicBezTo>
                  <a:cubicBezTo>
                    <a:pt x="11455" y="5906"/>
                    <a:pt x="11395" y="5858"/>
                    <a:pt x="11371" y="5787"/>
                  </a:cubicBezTo>
                  <a:cubicBezTo>
                    <a:pt x="11263" y="5559"/>
                    <a:pt x="11027" y="5401"/>
                    <a:pt x="10779" y="5401"/>
                  </a:cubicBezTo>
                  <a:cubicBezTo>
                    <a:pt x="10754" y="5401"/>
                    <a:pt x="10729" y="5402"/>
                    <a:pt x="10705" y="5406"/>
                  </a:cubicBezTo>
                  <a:cubicBezTo>
                    <a:pt x="10621" y="5406"/>
                    <a:pt x="10562" y="5382"/>
                    <a:pt x="10502" y="5346"/>
                  </a:cubicBezTo>
                  <a:cubicBezTo>
                    <a:pt x="10383" y="5263"/>
                    <a:pt x="10246" y="5221"/>
                    <a:pt x="10111" y="5221"/>
                  </a:cubicBezTo>
                  <a:cubicBezTo>
                    <a:pt x="9975" y="5221"/>
                    <a:pt x="9841" y="5263"/>
                    <a:pt x="9728" y="5346"/>
                  </a:cubicBezTo>
                  <a:cubicBezTo>
                    <a:pt x="9669" y="5382"/>
                    <a:pt x="9597" y="5406"/>
                    <a:pt x="9538" y="5406"/>
                  </a:cubicBezTo>
                  <a:cubicBezTo>
                    <a:pt x="9512" y="5402"/>
                    <a:pt x="9486" y="5401"/>
                    <a:pt x="9461" y="5401"/>
                  </a:cubicBezTo>
                  <a:cubicBezTo>
                    <a:pt x="9206" y="5401"/>
                    <a:pt x="8979" y="5559"/>
                    <a:pt x="8871" y="5787"/>
                  </a:cubicBezTo>
                  <a:cubicBezTo>
                    <a:pt x="8835" y="5846"/>
                    <a:pt x="8800" y="5906"/>
                    <a:pt x="8716" y="5941"/>
                  </a:cubicBezTo>
                  <a:cubicBezTo>
                    <a:pt x="8466" y="6061"/>
                    <a:pt x="8300" y="6322"/>
                    <a:pt x="8335" y="6608"/>
                  </a:cubicBezTo>
                  <a:cubicBezTo>
                    <a:pt x="8335" y="6680"/>
                    <a:pt x="8323" y="6739"/>
                    <a:pt x="8276" y="6799"/>
                  </a:cubicBezTo>
                  <a:cubicBezTo>
                    <a:pt x="8109" y="7037"/>
                    <a:pt x="8109" y="7346"/>
                    <a:pt x="8276" y="7573"/>
                  </a:cubicBezTo>
                  <a:cubicBezTo>
                    <a:pt x="8323" y="7632"/>
                    <a:pt x="8335" y="7704"/>
                    <a:pt x="8335" y="7763"/>
                  </a:cubicBezTo>
                  <a:cubicBezTo>
                    <a:pt x="8300" y="8049"/>
                    <a:pt x="8466" y="8323"/>
                    <a:pt x="8716" y="8442"/>
                  </a:cubicBezTo>
                  <a:cubicBezTo>
                    <a:pt x="8716" y="8442"/>
                    <a:pt x="8740" y="8442"/>
                    <a:pt x="8740" y="8454"/>
                  </a:cubicBezTo>
                  <a:lnTo>
                    <a:pt x="8633" y="8656"/>
                  </a:lnTo>
                  <a:lnTo>
                    <a:pt x="525" y="8656"/>
                  </a:lnTo>
                  <a:cubicBezTo>
                    <a:pt x="441" y="8656"/>
                    <a:pt x="370" y="8597"/>
                    <a:pt x="370" y="8513"/>
                  </a:cubicBezTo>
                  <a:lnTo>
                    <a:pt x="370" y="524"/>
                  </a:lnTo>
                  <a:cubicBezTo>
                    <a:pt x="370" y="441"/>
                    <a:pt x="430" y="369"/>
                    <a:pt x="525" y="369"/>
                  </a:cubicBezTo>
                  <a:close/>
                  <a:moveTo>
                    <a:pt x="10139" y="5638"/>
                  </a:moveTo>
                  <a:cubicBezTo>
                    <a:pt x="10199" y="5638"/>
                    <a:pt x="10258" y="5656"/>
                    <a:pt x="10312" y="5691"/>
                  </a:cubicBezTo>
                  <a:cubicBezTo>
                    <a:pt x="10420" y="5770"/>
                    <a:pt x="10553" y="5817"/>
                    <a:pt x="10684" y="5817"/>
                  </a:cubicBezTo>
                  <a:cubicBezTo>
                    <a:pt x="10711" y="5817"/>
                    <a:pt x="10738" y="5815"/>
                    <a:pt x="10764" y="5810"/>
                  </a:cubicBezTo>
                  <a:cubicBezTo>
                    <a:pt x="10773" y="5810"/>
                    <a:pt x="10782" y="5809"/>
                    <a:pt x="10790" y="5809"/>
                  </a:cubicBezTo>
                  <a:cubicBezTo>
                    <a:pt x="10900" y="5809"/>
                    <a:pt x="11007" y="5878"/>
                    <a:pt x="11062" y="5977"/>
                  </a:cubicBezTo>
                  <a:cubicBezTo>
                    <a:pt x="11133" y="6132"/>
                    <a:pt x="11229" y="6251"/>
                    <a:pt x="11383" y="6311"/>
                  </a:cubicBezTo>
                  <a:cubicBezTo>
                    <a:pt x="11502" y="6370"/>
                    <a:pt x="11562" y="6477"/>
                    <a:pt x="11550" y="6608"/>
                  </a:cubicBezTo>
                  <a:cubicBezTo>
                    <a:pt x="11526" y="6775"/>
                    <a:pt x="11574" y="6930"/>
                    <a:pt x="11669" y="7049"/>
                  </a:cubicBezTo>
                  <a:cubicBezTo>
                    <a:pt x="11741" y="7156"/>
                    <a:pt x="11741" y="7287"/>
                    <a:pt x="11669" y="7394"/>
                  </a:cubicBezTo>
                  <a:cubicBezTo>
                    <a:pt x="11574" y="7525"/>
                    <a:pt x="11538" y="7692"/>
                    <a:pt x="11550" y="7835"/>
                  </a:cubicBezTo>
                  <a:cubicBezTo>
                    <a:pt x="11562" y="7966"/>
                    <a:pt x="11490" y="8085"/>
                    <a:pt x="11383" y="8132"/>
                  </a:cubicBezTo>
                  <a:cubicBezTo>
                    <a:pt x="11288" y="8180"/>
                    <a:pt x="11217" y="8239"/>
                    <a:pt x="11157" y="8299"/>
                  </a:cubicBezTo>
                  <a:lnTo>
                    <a:pt x="11145" y="8323"/>
                  </a:lnTo>
                  <a:lnTo>
                    <a:pt x="11050" y="8454"/>
                  </a:lnTo>
                  <a:cubicBezTo>
                    <a:pt x="10995" y="8563"/>
                    <a:pt x="10911" y="8622"/>
                    <a:pt x="10787" y="8622"/>
                  </a:cubicBezTo>
                  <a:cubicBezTo>
                    <a:pt x="10776" y="8622"/>
                    <a:pt x="10764" y="8621"/>
                    <a:pt x="10752" y="8620"/>
                  </a:cubicBezTo>
                  <a:cubicBezTo>
                    <a:pt x="10726" y="8616"/>
                    <a:pt x="10699" y="8614"/>
                    <a:pt x="10672" y="8614"/>
                  </a:cubicBezTo>
                  <a:cubicBezTo>
                    <a:pt x="10542" y="8614"/>
                    <a:pt x="10410" y="8660"/>
                    <a:pt x="10312" y="8739"/>
                  </a:cubicBezTo>
                  <a:cubicBezTo>
                    <a:pt x="10252" y="8751"/>
                    <a:pt x="10205" y="8763"/>
                    <a:pt x="10169" y="8775"/>
                  </a:cubicBezTo>
                  <a:lnTo>
                    <a:pt x="10074" y="8775"/>
                  </a:lnTo>
                  <a:cubicBezTo>
                    <a:pt x="10026" y="8775"/>
                    <a:pt x="9978" y="8751"/>
                    <a:pt x="9955" y="8739"/>
                  </a:cubicBezTo>
                  <a:cubicBezTo>
                    <a:pt x="9836" y="8656"/>
                    <a:pt x="9705" y="8620"/>
                    <a:pt x="9562" y="8620"/>
                  </a:cubicBezTo>
                  <a:lnTo>
                    <a:pt x="9514" y="8620"/>
                  </a:lnTo>
                  <a:cubicBezTo>
                    <a:pt x="9504" y="8621"/>
                    <a:pt x="9495" y="8622"/>
                    <a:pt x="9486" y="8622"/>
                  </a:cubicBezTo>
                  <a:cubicBezTo>
                    <a:pt x="9366" y="8622"/>
                    <a:pt x="9261" y="8553"/>
                    <a:pt x="9216" y="8454"/>
                  </a:cubicBezTo>
                  <a:cubicBezTo>
                    <a:pt x="9181" y="8406"/>
                    <a:pt x="9157" y="8347"/>
                    <a:pt x="9121" y="8323"/>
                  </a:cubicBezTo>
                  <a:lnTo>
                    <a:pt x="9121" y="8299"/>
                  </a:lnTo>
                  <a:cubicBezTo>
                    <a:pt x="9062" y="8227"/>
                    <a:pt x="8990" y="8168"/>
                    <a:pt x="8895" y="8132"/>
                  </a:cubicBezTo>
                  <a:cubicBezTo>
                    <a:pt x="8776" y="8085"/>
                    <a:pt x="8716" y="7977"/>
                    <a:pt x="8728" y="7835"/>
                  </a:cubicBezTo>
                  <a:cubicBezTo>
                    <a:pt x="8752" y="7680"/>
                    <a:pt x="8704" y="7513"/>
                    <a:pt x="8609" y="7394"/>
                  </a:cubicBezTo>
                  <a:cubicBezTo>
                    <a:pt x="8538" y="7287"/>
                    <a:pt x="8538" y="7156"/>
                    <a:pt x="8609" y="7049"/>
                  </a:cubicBezTo>
                  <a:cubicBezTo>
                    <a:pt x="8704" y="6918"/>
                    <a:pt x="8752" y="6751"/>
                    <a:pt x="8728" y="6608"/>
                  </a:cubicBezTo>
                  <a:cubicBezTo>
                    <a:pt x="8716" y="6489"/>
                    <a:pt x="8788" y="6370"/>
                    <a:pt x="8895" y="6311"/>
                  </a:cubicBezTo>
                  <a:cubicBezTo>
                    <a:pt x="9050" y="6227"/>
                    <a:pt x="9169" y="6132"/>
                    <a:pt x="9228" y="5977"/>
                  </a:cubicBezTo>
                  <a:cubicBezTo>
                    <a:pt x="9283" y="5868"/>
                    <a:pt x="9387" y="5809"/>
                    <a:pt x="9496" y="5809"/>
                  </a:cubicBezTo>
                  <a:cubicBezTo>
                    <a:pt x="9506" y="5809"/>
                    <a:pt x="9516" y="5809"/>
                    <a:pt x="9526" y="5810"/>
                  </a:cubicBezTo>
                  <a:cubicBezTo>
                    <a:pt x="9552" y="5815"/>
                    <a:pt x="9579" y="5817"/>
                    <a:pt x="9606" y="5817"/>
                  </a:cubicBezTo>
                  <a:cubicBezTo>
                    <a:pt x="9737" y="5817"/>
                    <a:pt x="9868" y="5770"/>
                    <a:pt x="9966" y="5691"/>
                  </a:cubicBezTo>
                  <a:cubicBezTo>
                    <a:pt x="10020" y="5656"/>
                    <a:pt x="10080" y="5638"/>
                    <a:pt x="10139" y="5638"/>
                  </a:cubicBezTo>
                  <a:close/>
                  <a:moveTo>
                    <a:pt x="8990" y="8775"/>
                  </a:moveTo>
                  <a:cubicBezTo>
                    <a:pt x="9105" y="8910"/>
                    <a:pt x="9274" y="8982"/>
                    <a:pt x="9458" y="8982"/>
                  </a:cubicBezTo>
                  <a:cubicBezTo>
                    <a:pt x="9484" y="8982"/>
                    <a:pt x="9511" y="8981"/>
                    <a:pt x="9538" y="8978"/>
                  </a:cubicBezTo>
                  <a:cubicBezTo>
                    <a:pt x="9609" y="8978"/>
                    <a:pt x="9669" y="8989"/>
                    <a:pt x="9728" y="9037"/>
                  </a:cubicBezTo>
                  <a:cubicBezTo>
                    <a:pt x="9740" y="9049"/>
                    <a:pt x="9776" y="9061"/>
                    <a:pt x="9788" y="9061"/>
                  </a:cubicBezTo>
                  <a:lnTo>
                    <a:pt x="9383" y="9894"/>
                  </a:lnTo>
                  <a:lnTo>
                    <a:pt x="9193" y="9573"/>
                  </a:lnTo>
                  <a:cubicBezTo>
                    <a:pt x="9151" y="9500"/>
                    <a:pt x="9082" y="9463"/>
                    <a:pt x="9001" y="9463"/>
                  </a:cubicBezTo>
                  <a:cubicBezTo>
                    <a:pt x="8990" y="9463"/>
                    <a:pt x="8978" y="9464"/>
                    <a:pt x="8966" y="9466"/>
                  </a:cubicBezTo>
                  <a:lnTo>
                    <a:pt x="8633" y="9525"/>
                  </a:lnTo>
                  <a:lnTo>
                    <a:pt x="8990" y="8775"/>
                  </a:lnTo>
                  <a:close/>
                  <a:moveTo>
                    <a:pt x="11264" y="8775"/>
                  </a:moveTo>
                  <a:lnTo>
                    <a:pt x="11621" y="9525"/>
                  </a:lnTo>
                  <a:lnTo>
                    <a:pt x="11264" y="9466"/>
                  </a:lnTo>
                  <a:cubicBezTo>
                    <a:pt x="11254" y="9464"/>
                    <a:pt x="11243" y="9463"/>
                    <a:pt x="11233" y="9463"/>
                  </a:cubicBezTo>
                  <a:cubicBezTo>
                    <a:pt x="11158" y="9463"/>
                    <a:pt x="11080" y="9500"/>
                    <a:pt x="11038" y="9573"/>
                  </a:cubicBezTo>
                  <a:lnTo>
                    <a:pt x="10848" y="9894"/>
                  </a:lnTo>
                  <a:lnTo>
                    <a:pt x="10467" y="9061"/>
                  </a:lnTo>
                  <a:cubicBezTo>
                    <a:pt x="10478" y="9049"/>
                    <a:pt x="10502" y="9025"/>
                    <a:pt x="10514" y="9025"/>
                  </a:cubicBezTo>
                  <a:cubicBezTo>
                    <a:pt x="10574" y="8989"/>
                    <a:pt x="10657" y="8978"/>
                    <a:pt x="10717" y="8978"/>
                  </a:cubicBezTo>
                  <a:cubicBezTo>
                    <a:pt x="10731" y="8978"/>
                    <a:pt x="10746" y="8979"/>
                    <a:pt x="10760" y="8979"/>
                  </a:cubicBezTo>
                  <a:cubicBezTo>
                    <a:pt x="10946" y="8979"/>
                    <a:pt x="11121" y="8908"/>
                    <a:pt x="11264" y="8775"/>
                  </a:cubicBezTo>
                  <a:close/>
                  <a:moveTo>
                    <a:pt x="525" y="0"/>
                  </a:moveTo>
                  <a:cubicBezTo>
                    <a:pt x="239" y="0"/>
                    <a:pt x="1" y="238"/>
                    <a:pt x="1" y="524"/>
                  </a:cubicBezTo>
                  <a:lnTo>
                    <a:pt x="1" y="8513"/>
                  </a:lnTo>
                  <a:cubicBezTo>
                    <a:pt x="1" y="8799"/>
                    <a:pt x="239" y="9037"/>
                    <a:pt x="525" y="9037"/>
                  </a:cubicBezTo>
                  <a:lnTo>
                    <a:pt x="8454" y="9037"/>
                  </a:lnTo>
                  <a:lnTo>
                    <a:pt x="8169" y="9632"/>
                  </a:lnTo>
                  <a:cubicBezTo>
                    <a:pt x="8145" y="9704"/>
                    <a:pt x="8145" y="9787"/>
                    <a:pt x="8204" y="9870"/>
                  </a:cubicBezTo>
                  <a:cubicBezTo>
                    <a:pt x="8234" y="9930"/>
                    <a:pt x="8306" y="9957"/>
                    <a:pt x="8370" y="9957"/>
                  </a:cubicBezTo>
                  <a:cubicBezTo>
                    <a:pt x="8383" y="9957"/>
                    <a:pt x="8395" y="9956"/>
                    <a:pt x="8407" y="9954"/>
                  </a:cubicBezTo>
                  <a:lnTo>
                    <a:pt x="8931" y="9870"/>
                  </a:lnTo>
                  <a:lnTo>
                    <a:pt x="9228" y="10347"/>
                  </a:lnTo>
                  <a:cubicBezTo>
                    <a:pt x="9276" y="10418"/>
                    <a:pt x="9347" y="10442"/>
                    <a:pt x="9419" y="10442"/>
                  </a:cubicBezTo>
                  <a:lnTo>
                    <a:pt x="9431" y="10442"/>
                  </a:lnTo>
                  <a:cubicBezTo>
                    <a:pt x="9526" y="10442"/>
                    <a:pt x="9585" y="10382"/>
                    <a:pt x="9633" y="10311"/>
                  </a:cubicBezTo>
                  <a:lnTo>
                    <a:pt x="10133" y="9251"/>
                  </a:lnTo>
                  <a:lnTo>
                    <a:pt x="10645" y="10311"/>
                  </a:lnTo>
                  <a:cubicBezTo>
                    <a:pt x="10669" y="10382"/>
                    <a:pt x="10740" y="10430"/>
                    <a:pt x="10836" y="10442"/>
                  </a:cubicBezTo>
                  <a:lnTo>
                    <a:pt x="10848" y="10442"/>
                  </a:lnTo>
                  <a:cubicBezTo>
                    <a:pt x="10919" y="10442"/>
                    <a:pt x="11002" y="10406"/>
                    <a:pt x="11038" y="10347"/>
                  </a:cubicBezTo>
                  <a:lnTo>
                    <a:pt x="11336" y="9870"/>
                  </a:lnTo>
                  <a:lnTo>
                    <a:pt x="11860" y="9954"/>
                  </a:lnTo>
                  <a:cubicBezTo>
                    <a:pt x="11875" y="9956"/>
                    <a:pt x="11890" y="9957"/>
                    <a:pt x="11904" y="9957"/>
                  </a:cubicBezTo>
                  <a:cubicBezTo>
                    <a:pt x="11977" y="9957"/>
                    <a:pt x="12034" y="9930"/>
                    <a:pt x="12074" y="9870"/>
                  </a:cubicBezTo>
                  <a:cubicBezTo>
                    <a:pt x="12110" y="9787"/>
                    <a:pt x="12133" y="9716"/>
                    <a:pt x="12098" y="9620"/>
                  </a:cubicBezTo>
                  <a:lnTo>
                    <a:pt x="11812" y="9025"/>
                  </a:lnTo>
                  <a:lnTo>
                    <a:pt x="12383" y="9025"/>
                  </a:lnTo>
                  <a:cubicBezTo>
                    <a:pt x="12669" y="9025"/>
                    <a:pt x="12907" y="8787"/>
                    <a:pt x="12907" y="8513"/>
                  </a:cubicBezTo>
                  <a:lnTo>
                    <a:pt x="12907" y="524"/>
                  </a:lnTo>
                  <a:cubicBezTo>
                    <a:pt x="12884" y="238"/>
                    <a:pt x="12645" y="0"/>
                    <a:pt x="123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3975;p88">
              <a:extLst>
                <a:ext uri="{FF2B5EF4-FFF2-40B4-BE49-F238E27FC236}">
                  <a16:creationId xmlns:a16="http://schemas.microsoft.com/office/drawing/2014/main" id="{F360121E-61C4-52F8-3913-33E98995A8E2}"/>
                </a:ext>
              </a:extLst>
            </p:cNvPr>
            <p:cNvSpPr/>
            <p:nvPr/>
          </p:nvSpPr>
          <p:spPr>
            <a:xfrm>
              <a:off x="1562519" y="2630640"/>
              <a:ext cx="74699" cy="74699"/>
            </a:xfrm>
            <a:custGeom>
              <a:avLst/>
              <a:gdLst/>
              <a:ahLst/>
              <a:cxnLst/>
              <a:rect l="l" t="t" r="r" b="b"/>
              <a:pathLst>
                <a:path w="2347" h="2347" extrusionOk="0">
                  <a:moveTo>
                    <a:pt x="1179" y="382"/>
                  </a:moveTo>
                  <a:cubicBezTo>
                    <a:pt x="1608" y="382"/>
                    <a:pt x="1965" y="739"/>
                    <a:pt x="1965" y="1180"/>
                  </a:cubicBezTo>
                  <a:cubicBezTo>
                    <a:pt x="1977" y="1608"/>
                    <a:pt x="1620" y="1965"/>
                    <a:pt x="1179" y="1965"/>
                  </a:cubicBezTo>
                  <a:cubicBezTo>
                    <a:pt x="739" y="1965"/>
                    <a:pt x="382" y="1608"/>
                    <a:pt x="382" y="1180"/>
                  </a:cubicBezTo>
                  <a:cubicBezTo>
                    <a:pt x="382" y="739"/>
                    <a:pt x="739" y="382"/>
                    <a:pt x="1179" y="382"/>
                  </a:cubicBezTo>
                  <a:close/>
                  <a:moveTo>
                    <a:pt x="1179" y="1"/>
                  </a:moveTo>
                  <a:cubicBezTo>
                    <a:pt x="536" y="1"/>
                    <a:pt x="1" y="525"/>
                    <a:pt x="1" y="1180"/>
                  </a:cubicBezTo>
                  <a:cubicBezTo>
                    <a:pt x="1" y="1811"/>
                    <a:pt x="525" y="2346"/>
                    <a:pt x="1179" y="2346"/>
                  </a:cubicBezTo>
                  <a:cubicBezTo>
                    <a:pt x="1834" y="2346"/>
                    <a:pt x="2346" y="1823"/>
                    <a:pt x="2346" y="1180"/>
                  </a:cubicBezTo>
                  <a:cubicBezTo>
                    <a:pt x="2346" y="525"/>
                    <a:pt x="1834"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 name="Google Shape;13976;p88">
            <a:extLst>
              <a:ext uri="{FF2B5EF4-FFF2-40B4-BE49-F238E27FC236}">
                <a16:creationId xmlns:a16="http://schemas.microsoft.com/office/drawing/2014/main" id="{6785C064-B376-BC8B-C8BF-7E0B311FDC45}"/>
              </a:ext>
            </a:extLst>
          </p:cNvPr>
          <p:cNvGrpSpPr/>
          <p:nvPr/>
        </p:nvGrpSpPr>
        <p:grpSpPr>
          <a:xfrm>
            <a:off x="9089786" y="2283189"/>
            <a:ext cx="522962" cy="443483"/>
            <a:chOff x="2661459" y="2015001"/>
            <a:chExt cx="322508" cy="273494"/>
          </a:xfrm>
          <a:solidFill>
            <a:srgbClr val="8E1438"/>
          </a:solidFill>
        </p:grpSpPr>
        <p:sp>
          <p:nvSpPr>
            <p:cNvPr id="1177" name="Google Shape;13977;p88">
              <a:extLst>
                <a:ext uri="{FF2B5EF4-FFF2-40B4-BE49-F238E27FC236}">
                  <a16:creationId xmlns:a16="http://schemas.microsoft.com/office/drawing/2014/main" id="{BEBFEFE1-D755-08FF-ABF0-CE51AE494EA7}"/>
                </a:ext>
              </a:extLst>
            </p:cNvPr>
            <p:cNvSpPr/>
            <p:nvPr/>
          </p:nvSpPr>
          <p:spPr>
            <a:xfrm>
              <a:off x="2661459" y="2028878"/>
              <a:ext cx="322508" cy="259617"/>
            </a:xfrm>
            <a:custGeom>
              <a:avLst/>
              <a:gdLst/>
              <a:ahLst/>
              <a:cxnLst/>
              <a:rect l="l" t="t" r="r" b="b"/>
              <a:pathLst>
                <a:path w="10133" h="8157" extrusionOk="0">
                  <a:moveTo>
                    <a:pt x="6156" y="2227"/>
                  </a:moveTo>
                  <a:lnTo>
                    <a:pt x="6966" y="2489"/>
                  </a:lnTo>
                  <a:cubicBezTo>
                    <a:pt x="6975" y="2492"/>
                    <a:pt x="6987" y="2494"/>
                    <a:pt x="6999" y="2494"/>
                  </a:cubicBezTo>
                  <a:cubicBezTo>
                    <a:pt x="7032" y="2494"/>
                    <a:pt x="7071" y="2483"/>
                    <a:pt x="7097" y="2465"/>
                  </a:cubicBezTo>
                  <a:lnTo>
                    <a:pt x="7347" y="2263"/>
                  </a:lnTo>
                  <a:lnTo>
                    <a:pt x="9121" y="4585"/>
                  </a:lnTo>
                  <a:lnTo>
                    <a:pt x="8847" y="4799"/>
                  </a:lnTo>
                  <a:cubicBezTo>
                    <a:pt x="8835" y="4787"/>
                    <a:pt x="8811" y="4763"/>
                    <a:pt x="8799" y="4763"/>
                  </a:cubicBezTo>
                  <a:lnTo>
                    <a:pt x="5728" y="3096"/>
                  </a:lnTo>
                  <a:lnTo>
                    <a:pt x="5847" y="2918"/>
                  </a:lnTo>
                  <a:cubicBezTo>
                    <a:pt x="5894" y="2846"/>
                    <a:pt x="5859" y="2763"/>
                    <a:pt x="5799" y="2715"/>
                  </a:cubicBezTo>
                  <a:cubicBezTo>
                    <a:pt x="5776" y="2700"/>
                    <a:pt x="5750" y="2693"/>
                    <a:pt x="5725" y="2693"/>
                  </a:cubicBezTo>
                  <a:cubicBezTo>
                    <a:pt x="5672" y="2693"/>
                    <a:pt x="5621" y="2723"/>
                    <a:pt x="5597" y="2763"/>
                  </a:cubicBezTo>
                  <a:lnTo>
                    <a:pt x="5263" y="3263"/>
                  </a:lnTo>
                  <a:cubicBezTo>
                    <a:pt x="5251" y="3299"/>
                    <a:pt x="5240" y="3311"/>
                    <a:pt x="5240" y="3335"/>
                  </a:cubicBezTo>
                  <a:lnTo>
                    <a:pt x="5240" y="4609"/>
                  </a:lnTo>
                  <a:cubicBezTo>
                    <a:pt x="5240" y="4870"/>
                    <a:pt x="5013" y="5085"/>
                    <a:pt x="4763" y="5085"/>
                  </a:cubicBezTo>
                  <a:cubicBezTo>
                    <a:pt x="4489" y="5085"/>
                    <a:pt x="4287" y="4859"/>
                    <a:pt x="4287" y="4609"/>
                  </a:cubicBezTo>
                  <a:lnTo>
                    <a:pt x="4287" y="3358"/>
                  </a:lnTo>
                  <a:lnTo>
                    <a:pt x="4561" y="2227"/>
                  </a:lnTo>
                  <a:close/>
                  <a:moveTo>
                    <a:pt x="2620" y="1727"/>
                  </a:moveTo>
                  <a:lnTo>
                    <a:pt x="2858" y="1870"/>
                  </a:lnTo>
                  <a:lnTo>
                    <a:pt x="906" y="5228"/>
                  </a:lnTo>
                  <a:lnTo>
                    <a:pt x="668" y="5097"/>
                  </a:lnTo>
                  <a:lnTo>
                    <a:pt x="2620" y="1727"/>
                  </a:lnTo>
                  <a:close/>
                  <a:moveTo>
                    <a:pt x="3108" y="4656"/>
                  </a:moveTo>
                  <a:cubicBezTo>
                    <a:pt x="3215" y="4656"/>
                    <a:pt x="3299" y="4704"/>
                    <a:pt x="3358" y="4799"/>
                  </a:cubicBezTo>
                  <a:cubicBezTo>
                    <a:pt x="3465" y="4942"/>
                    <a:pt x="3442" y="5156"/>
                    <a:pt x="3287" y="5251"/>
                  </a:cubicBezTo>
                  <a:lnTo>
                    <a:pt x="2263" y="6013"/>
                  </a:lnTo>
                  <a:cubicBezTo>
                    <a:pt x="2200" y="6057"/>
                    <a:pt x="2130" y="6079"/>
                    <a:pt x="2062" y="6079"/>
                  </a:cubicBezTo>
                  <a:cubicBezTo>
                    <a:pt x="1964" y="6079"/>
                    <a:pt x="1869" y="6033"/>
                    <a:pt x="1799" y="5942"/>
                  </a:cubicBezTo>
                  <a:cubicBezTo>
                    <a:pt x="1691" y="5799"/>
                    <a:pt x="1727" y="5597"/>
                    <a:pt x="1870" y="5478"/>
                  </a:cubicBezTo>
                  <a:lnTo>
                    <a:pt x="2918" y="4716"/>
                  </a:lnTo>
                  <a:cubicBezTo>
                    <a:pt x="2977" y="4680"/>
                    <a:pt x="3037" y="4656"/>
                    <a:pt x="3108" y="4656"/>
                  </a:cubicBezTo>
                  <a:close/>
                  <a:moveTo>
                    <a:pt x="3739" y="5418"/>
                  </a:moveTo>
                  <a:cubicBezTo>
                    <a:pt x="3823" y="5418"/>
                    <a:pt x="3918" y="5478"/>
                    <a:pt x="3977" y="5549"/>
                  </a:cubicBezTo>
                  <a:cubicBezTo>
                    <a:pt x="4073" y="5704"/>
                    <a:pt x="4049" y="5906"/>
                    <a:pt x="3894" y="6013"/>
                  </a:cubicBezTo>
                  <a:lnTo>
                    <a:pt x="3084" y="6609"/>
                  </a:lnTo>
                  <a:cubicBezTo>
                    <a:pt x="3021" y="6653"/>
                    <a:pt x="2952" y="6675"/>
                    <a:pt x="2885" y="6675"/>
                  </a:cubicBezTo>
                  <a:cubicBezTo>
                    <a:pt x="2788" y="6675"/>
                    <a:pt x="2695" y="6629"/>
                    <a:pt x="2632" y="6537"/>
                  </a:cubicBezTo>
                  <a:cubicBezTo>
                    <a:pt x="2525" y="6394"/>
                    <a:pt x="2561" y="6180"/>
                    <a:pt x="2703" y="6073"/>
                  </a:cubicBezTo>
                  <a:lnTo>
                    <a:pt x="3489" y="5513"/>
                  </a:lnTo>
                  <a:cubicBezTo>
                    <a:pt x="3525" y="5490"/>
                    <a:pt x="3549" y="5466"/>
                    <a:pt x="3585" y="5454"/>
                  </a:cubicBezTo>
                  <a:cubicBezTo>
                    <a:pt x="3632" y="5430"/>
                    <a:pt x="3680" y="5418"/>
                    <a:pt x="3739" y="5418"/>
                  </a:cubicBezTo>
                  <a:close/>
                  <a:moveTo>
                    <a:pt x="4269" y="6177"/>
                  </a:moveTo>
                  <a:cubicBezTo>
                    <a:pt x="4367" y="6177"/>
                    <a:pt x="4461" y="6221"/>
                    <a:pt x="4525" y="6299"/>
                  </a:cubicBezTo>
                  <a:cubicBezTo>
                    <a:pt x="4632" y="6442"/>
                    <a:pt x="4597" y="6656"/>
                    <a:pt x="4454" y="6764"/>
                  </a:cubicBezTo>
                  <a:lnTo>
                    <a:pt x="3882" y="7192"/>
                  </a:lnTo>
                  <a:cubicBezTo>
                    <a:pt x="3823" y="7232"/>
                    <a:pt x="3747" y="7255"/>
                    <a:pt x="3683" y="7255"/>
                  </a:cubicBezTo>
                  <a:cubicBezTo>
                    <a:pt x="3669" y="7255"/>
                    <a:pt x="3656" y="7254"/>
                    <a:pt x="3644" y="7252"/>
                  </a:cubicBezTo>
                  <a:cubicBezTo>
                    <a:pt x="3549" y="7240"/>
                    <a:pt x="3477" y="7192"/>
                    <a:pt x="3442" y="7121"/>
                  </a:cubicBezTo>
                  <a:cubicBezTo>
                    <a:pt x="3335" y="6966"/>
                    <a:pt x="3358" y="6775"/>
                    <a:pt x="3513" y="6656"/>
                  </a:cubicBezTo>
                  <a:lnTo>
                    <a:pt x="4061" y="6252"/>
                  </a:lnTo>
                  <a:lnTo>
                    <a:pt x="4073" y="6240"/>
                  </a:lnTo>
                  <a:cubicBezTo>
                    <a:pt x="4135" y="6197"/>
                    <a:pt x="4203" y="6177"/>
                    <a:pt x="4269" y="6177"/>
                  </a:cubicBezTo>
                  <a:close/>
                  <a:moveTo>
                    <a:pt x="2799" y="2549"/>
                  </a:moveTo>
                  <a:lnTo>
                    <a:pt x="3061" y="2715"/>
                  </a:lnTo>
                  <a:cubicBezTo>
                    <a:pt x="3086" y="2724"/>
                    <a:pt x="3105" y="2732"/>
                    <a:pt x="3127" y="2732"/>
                  </a:cubicBezTo>
                  <a:cubicBezTo>
                    <a:pt x="3136" y="2732"/>
                    <a:pt x="3145" y="2731"/>
                    <a:pt x="3156" y="2727"/>
                  </a:cubicBezTo>
                  <a:lnTo>
                    <a:pt x="3858" y="2656"/>
                  </a:lnTo>
                  <a:lnTo>
                    <a:pt x="4108" y="2751"/>
                  </a:lnTo>
                  <a:lnTo>
                    <a:pt x="3954" y="3335"/>
                  </a:lnTo>
                  <a:lnTo>
                    <a:pt x="3954" y="3370"/>
                  </a:lnTo>
                  <a:lnTo>
                    <a:pt x="3954" y="4632"/>
                  </a:lnTo>
                  <a:cubicBezTo>
                    <a:pt x="3954" y="5061"/>
                    <a:pt x="4299" y="5406"/>
                    <a:pt x="4728" y="5406"/>
                  </a:cubicBezTo>
                  <a:cubicBezTo>
                    <a:pt x="5168" y="5406"/>
                    <a:pt x="5501" y="5061"/>
                    <a:pt x="5501" y="4632"/>
                  </a:cubicBezTo>
                  <a:lnTo>
                    <a:pt x="5501" y="3406"/>
                  </a:lnTo>
                  <a:lnTo>
                    <a:pt x="5537" y="3370"/>
                  </a:lnTo>
                  <a:lnTo>
                    <a:pt x="8621" y="5049"/>
                  </a:lnTo>
                  <a:cubicBezTo>
                    <a:pt x="8811" y="5109"/>
                    <a:pt x="8871" y="5299"/>
                    <a:pt x="8776" y="5466"/>
                  </a:cubicBezTo>
                  <a:cubicBezTo>
                    <a:pt x="8718" y="5573"/>
                    <a:pt x="8609" y="5634"/>
                    <a:pt x="8492" y="5634"/>
                  </a:cubicBezTo>
                  <a:cubicBezTo>
                    <a:pt x="8440" y="5634"/>
                    <a:pt x="8386" y="5622"/>
                    <a:pt x="8335" y="5597"/>
                  </a:cubicBezTo>
                  <a:lnTo>
                    <a:pt x="6621" y="4656"/>
                  </a:lnTo>
                  <a:cubicBezTo>
                    <a:pt x="6599" y="4645"/>
                    <a:pt x="6574" y="4640"/>
                    <a:pt x="6550" y="4640"/>
                  </a:cubicBezTo>
                  <a:cubicBezTo>
                    <a:pt x="6497" y="4640"/>
                    <a:pt x="6447" y="4666"/>
                    <a:pt x="6430" y="4716"/>
                  </a:cubicBezTo>
                  <a:cubicBezTo>
                    <a:pt x="6383" y="4799"/>
                    <a:pt x="6418" y="4882"/>
                    <a:pt x="6490" y="4918"/>
                  </a:cubicBezTo>
                  <a:lnTo>
                    <a:pt x="7918" y="5692"/>
                  </a:lnTo>
                  <a:cubicBezTo>
                    <a:pt x="8085" y="5775"/>
                    <a:pt x="8145" y="5966"/>
                    <a:pt x="8049" y="6133"/>
                  </a:cubicBezTo>
                  <a:cubicBezTo>
                    <a:pt x="7985" y="6245"/>
                    <a:pt x="7877" y="6309"/>
                    <a:pt x="7766" y="6309"/>
                  </a:cubicBezTo>
                  <a:cubicBezTo>
                    <a:pt x="7713" y="6309"/>
                    <a:pt x="7659" y="6294"/>
                    <a:pt x="7609" y="6263"/>
                  </a:cubicBezTo>
                  <a:lnTo>
                    <a:pt x="6144" y="5478"/>
                  </a:lnTo>
                  <a:cubicBezTo>
                    <a:pt x="6122" y="5463"/>
                    <a:pt x="6097" y="5456"/>
                    <a:pt x="6073" y="5456"/>
                  </a:cubicBezTo>
                  <a:cubicBezTo>
                    <a:pt x="6020" y="5456"/>
                    <a:pt x="5970" y="5488"/>
                    <a:pt x="5954" y="5537"/>
                  </a:cubicBezTo>
                  <a:cubicBezTo>
                    <a:pt x="5906" y="5609"/>
                    <a:pt x="5942" y="5704"/>
                    <a:pt x="6013" y="5728"/>
                  </a:cubicBezTo>
                  <a:lnTo>
                    <a:pt x="7192" y="6371"/>
                  </a:lnTo>
                  <a:cubicBezTo>
                    <a:pt x="7347" y="6466"/>
                    <a:pt x="7395" y="6656"/>
                    <a:pt x="7323" y="6823"/>
                  </a:cubicBezTo>
                  <a:cubicBezTo>
                    <a:pt x="7255" y="6925"/>
                    <a:pt x="7139" y="6984"/>
                    <a:pt x="7018" y="6984"/>
                  </a:cubicBezTo>
                  <a:cubicBezTo>
                    <a:pt x="6969" y="6984"/>
                    <a:pt x="6919" y="6975"/>
                    <a:pt x="6871" y="6954"/>
                  </a:cubicBezTo>
                  <a:lnTo>
                    <a:pt x="5644" y="6287"/>
                  </a:lnTo>
                  <a:cubicBezTo>
                    <a:pt x="5616" y="6271"/>
                    <a:pt x="5587" y="6263"/>
                    <a:pt x="5560" y="6263"/>
                  </a:cubicBezTo>
                  <a:cubicBezTo>
                    <a:pt x="5509" y="6263"/>
                    <a:pt x="5465" y="6292"/>
                    <a:pt x="5442" y="6347"/>
                  </a:cubicBezTo>
                  <a:cubicBezTo>
                    <a:pt x="5406" y="6418"/>
                    <a:pt x="5430" y="6502"/>
                    <a:pt x="5501" y="6537"/>
                  </a:cubicBezTo>
                  <a:lnTo>
                    <a:pt x="6454" y="7061"/>
                  </a:lnTo>
                  <a:cubicBezTo>
                    <a:pt x="6609" y="7145"/>
                    <a:pt x="6668" y="7335"/>
                    <a:pt x="6597" y="7502"/>
                  </a:cubicBezTo>
                  <a:cubicBezTo>
                    <a:pt x="6531" y="7609"/>
                    <a:pt x="6419" y="7670"/>
                    <a:pt x="6301" y="7670"/>
                  </a:cubicBezTo>
                  <a:cubicBezTo>
                    <a:pt x="6249" y="7670"/>
                    <a:pt x="6196" y="7658"/>
                    <a:pt x="6144" y="7633"/>
                  </a:cubicBezTo>
                  <a:lnTo>
                    <a:pt x="5478" y="7264"/>
                  </a:lnTo>
                  <a:cubicBezTo>
                    <a:pt x="5478" y="7133"/>
                    <a:pt x="5430" y="7002"/>
                    <a:pt x="5347" y="6883"/>
                  </a:cubicBezTo>
                  <a:cubicBezTo>
                    <a:pt x="5228" y="6728"/>
                    <a:pt x="5061" y="6644"/>
                    <a:pt x="4882" y="6644"/>
                  </a:cubicBezTo>
                  <a:lnTo>
                    <a:pt x="4882" y="6597"/>
                  </a:lnTo>
                  <a:cubicBezTo>
                    <a:pt x="4906" y="6430"/>
                    <a:pt x="4870" y="6263"/>
                    <a:pt x="4763" y="6133"/>
                  </a:cubicBezTo>
                  <a:cubicBezTo>
                    <a:pt x="4644" y="5990"/>
                    <a:pt x="4478" y="5894"/>
                    <a:pt x="4299" y="5894"/>
                  </a:cubicBezTo>
                  <a:lnTo>
                    <a:pt x="4299" y="5847"/>
                  </a:lnTo>
                  <a:cubicBezTo>
                    <a:pt x="4335" y="5692"/>
                    <a:pt x="4287" y="5525"/>
                    <a:pt x="4180" y="5394"/>
                  </a:cubicBezTo>
                  <a:cubicBezTo>
                    <a:pt x="4061" y="5240"/>
                    <a:pt x="3894" y="5156"/>
                    <a:pt x="3716" y="5156"/>
                  </a:cubicBezTo>
                  <a:lnTo>
                    <a:pt x="3716" y="5109"/>
                  </a:lnTo>
                  <a:cubicBezTo>
                    <a:pt x="3751" y="4942"/>
                    <a:pt x="3704" y="4775"/>
                    <a:pt x="3596" y="4644"/>
                  </a:cubicBezTo>
                  <a:cubicBezTo>
                    <a:pt x="3476" y="4488"/>
                    <a:pt x="3297" y="4404"/>
                    <a:pt x="3111" y="4404"/>
                  </a:cubicBezTo>
                  <a:cubicBezTo>
                    <a:pt x="2984" y="4404"/>
                    <a:pt x="2855" y="4443"/>
                    <a:pt x="2739" y="4525"/>
                  </a:cubicBezTo>
                  <a:lnTo>
                    <a:pt x="1715" y="5275"/>
                  </a:lnTo>
                  <a:lnTo>
                    <a:pt x="1334" y="5073"/>
                  </a:lnTo>
                  <a:lnTo>
                    <a:pt x="2799" y="2549"/>
                  </a:lnTo>
                  <a:close/>
                  <a:moveTo>
                    <a:pt x="4855" y="6920"/>
                  </a:moveTo>
                  <a:cubicBezTo>
                    <a:pt x="4953" y="6920"/>
                    <a:pt x="5045" y="6960"/>
                    <a:pt x="5109" y="7037"/>
                  </a:cubicBezTo>
                  <a:cubicBezTo>
                    <a:pt x="5168" y="7133"/>
                    <a:pt x="5192" y="7228"/>
                    <a:pt x="5180" y="7299"/>
                  </a:cubicBezTo>
                  <a:cubicBezTo>
                    <a:pt x="5168" y="7383"/>
                    <a:pt x="5120" y="7466"/>
                    <a:pt x="5049" y="7526"/>
                  </a:cubicBezTo>
                  <a:lnTo>
                    <a:pt x="4704" y="7776"/>
                  </a:lnTo>
                  <a:cubicBezTo>
                    <a:pt x="4643" y="7818"/>
                    <a:pt x="4574" y="7838"/>
                    <a:pt x="4507" y="7838"/>
                  </a:cubicBezTo>
                  <a:cubicBezTo>
                    <a:pt x="4404" y="7838"/>
                    <a:pt x="4304" y="7791"/>
                    <a:pt x="4239" y="7704"/>
                  </a:cubicBezTo>
                  <a:cubicBezTo>
                    <a:pt x="4132" y="7549"/>
                    <a:pt x="4168" y="7347"/>
                    <a:pt x="4311" y="7240"/>
                  </a:cubicBezTo>
                  <a:lnTo>
                    <a:pt x="4644" y="7002"/>
                  </a:lnTo>
                  <a:lnTo>
                    <a:pt x="4656" y="6978"/>
                  </a:lnTo>
                  <a:cubicBezTo>
                    <a:pt x="4719" y="6939"/>
                    <a:pt x="4788" y="6920"/>
                    <a:pt x="4855" y="6920"/>
                  </a:cubicBezTo>
                  <a:close/>
                  <a:moveTo>
                    <a:pt x="172" y="0"/>
                  </a:moveTo>
                  <a:cubicBezTo>
                    <a:pt x="121" y="0"/>
                    <a:pt x="72" y="29"/>
                    <a:pt x="48" y="84"/>
                  </a:cubicBezTo>
                  <a:cubicBezTo>
                    <a:pt x="1" y="156"/>
                    <a:pt x="25" y="239"/>
                    <a:pt x="108" y="287"/>
                  </a:cubicBezTo>
                  <a:lnTo>
                    <a:pt x="2346" y="1584"/>
                  </a:lnTo>
                  <a:lnTo>
                    <a:pt x="406" y="4942"/>
                  </a:lnTo>
                  <a:lnTo>
                    <a:pt x="251" y="4847"/>
                  </a:lnTo>
                  <a:cubicBezTo>
                    <a:pt x="226" y="4830"/>
                    <a:pt x="199" y="4822"/>
                    <a:pt x="172" y="4822"/>
                  </a:cubicBezTo>
                  <a:cubicBezTo>
                    <a:pt x="121" y="4822"/>
                    <a:pt x="72" y="4851"/>
                    <a:pt x="48" y="4906"/>
                  </a:cubicBezTo>
                  <a:cubicBezTo>
                    <a:pt x="1" y="4978"/>
                    <a:pt x="25" y="5061"/>
                    <a:pt x="108" y="5109"/>
                  </a:cubicBezTo>
                  <a:lnTo>
                    <a:pt x="894" y="5549"/>
                  </a:lnTo>
                  <a:cubicBezTo>
                    <a:pt x="919" y="5566"/>
                    <a:pt x="947" y="5574"/>
                    <a:pt x="975" y="5574"/>
                  </a:cubicBezTo>
                  <a:cubicBezTo>
                    <a:pt x="1025" y="5574"/>
                    <a:pt x="1073" y="5548"/>
                    <a:pt x="1096" y="5501"/>
                  </a:cubicBezTo>
                  <a:lnTo>
                    <a:pt x="1215" y="5299"/>
                  </a:lnTo>
                  <a:lnTo>
                    <a:pt x="1525" y="5466"/>
                  </a:lnTo>
                  <a:cubicBezTo>
                    <a:pt x="1430" y="5680"/>
                    <a:pt x="1441" y="5918"/>
                    <a:pt x="1572" y="6121"/>
                  </a:cubicBezTo>
                  <a:cubicBezTo>
                    <a:pt x="1691" y="6287"/>
                    <a:pt x="1882" y="6371"/>
                    <a:pt x="2084" y="6371"/>
                  </a:cubicBezTo>
                  <a:cubicBezTo>
                    <a:pt x="2144" y="6371"/>
                    <a:pt x="2215" y="6359"/>
                    <a:pt x="2275" y="6347"/>
                  </a:cubicBezTo>
                  <a:cubicBezTo>
                    <a:pt x="2275" y="6478"/>
                    <a:pt x="2322" y="6597"/>
                    <a:pt x="2394" y="6716"/>
                  </a:cubicBezTo>
                  <a:cubicBezTo>
                    <a:pt x="2513" y="6883"/>
                    <a:pt x="2703" y="6966"/>
                    <a:pt x="2882" y="6966"/>
                  </a:cubicBezTo>
                  <a:cubicBezTo>
                    <a:pt x="2942" y="6966"/>
                    <a:pt x="3013" y="6954"/>
                    <a:pt x="3073" y="6942"/>
                  </a:cubicBezTo>
                  <a:cubicBezTo>
                    <a:pt x="3073" y="7061"/>
                    <a:pt x="3120" y="7192"/>
                    <a:pt x="3192" y="7299"/>
                  </a:cubicBezTo>
                  <a:cubicBezTo>
                    <a:pt x="3299" y="7430"/>
                    <a:pt x="3430" y="7514"/>
                    <a:pt x="3596" y="7549"/>
                  </a:cubicBezTo>
                  <a:cubicBezTo>
                    <a:pt x="3632" y="7549"/>
                    <a:pt x="3656" y="7561"/>
                    <a:pt x="3704" y="7561"/>
                  </a:cubicBezTo>
                  <a:cubicBezTo>
                    <a:pt x="3763" y="7561"/>
                    <a:pt x="3835" y="7549"/>
                    <a:pt x="3894" y="7537"/>
                  </a:cubicBezTo>
                  <a:cubicBezTo>
                    <a:pt x="3894" y="7668"/>
                    <a:pt x="3942" y="7787"/>
                    <a:pt x="4013" y="7895"/>
                  </a:cubicBezTo>
                  <a:cubicBezTo>
                    <a:pt x="4120" y="8026"/>
                    <a:pt x="4251" y="8109"/>
                    <a:pt x="4418" y="8145"/>
                  </a:cubicBezTo>
                  <a:cubicBezTo>
                    <a:pt x="4442" y="8145"/>
                    <a:pt x="4478" y="8157"/>
                    <a:pt x="4525" y="8157"/>
                  </a:cubicBezTo>
                  <a:cubicBezTo>
                    <a:pt x="4656" y="8157"/>
                    <a:pt x="4775" y="8109"/>
                    <a:pt x="4882" y="8037"/>
                  </a:cubicBezTo>
                  <a:lnTo>
                    <a:pt x="5216" y="7787"/>
                  </a:lnTo>
                  <a:cubicBezTo>
                    <a:pt x="5299" y="7728"/>
                    <a:pt x="5359" y="7668"/>
                    <a:pt x="5394" y="7597"/>
                  </a:cubicBezTo>
                  <a:lnTo>
                    <a:pt x="6013" y="7918"/>
                  </a:lnTo>
                  <a:cubicBezTo>
                    <a:pt x="6097" y="7966"/>
                    <a:pt x="6204" y="7990"/>
                    <a:pt x="6311" y="7990"/>
                  </a:cubicBezTo>
                  <a:cubicBezTo>
                    <a:pt x="6371" y="7990"/>
                    <a:pt x="6430" y="7978"/>
                    <a:pt x="6490" y="7966"/>
                  </a:cubicBezTo>
                  <a:cubicBezTo>
                    <a:pt x="6644" y="7918"/>
                    <a:pt x="6787" y="7811"/>
                    <a:pt x="6859" y="7668"/>
                  </a:cubicBezTo>
                  <a:cubicBezTo>
                    <a:pt x="6918" y="7549"/>
                    <a:pt x="6942" y="7430"/>
                    <a:pt x="6930" y="7299"/>
                  </a:cubicBezTo>
                  <a:cubicBezTo>
                    <a:pt x="6966" y="7299"/>
                    <a:pt x="7002" y="7311"/>
                    <a:pt x="7049" y="7311"/>
                  </a:cubicBezTo>
                  <a:cubicBezTo>
                    <a:pt x="7275" y="7311"/>
                    <a:pt x="7478" y="7192"/>
                    <a:pt x="7597" y="6990"/>
                  </a:cubicBezTo>
                  <a:cubicBezTo>
                    <a:pt x="7656" y="6871"/>
                    <a:pt x="7692" y="6740"/>
                    <a:pt x="7680" y="6609"/>
                  </a:cubicBezTo>
                  <a:cubicBezTo>
                    <a:pt x="7716" y="6609"/>
                    <a:pt x="7752" y="6633"/>
                    <a:pt x="7799" y="6633"/>
                  </a:cubicBezTo>
                  <a:cubicBezTo>
                    <a:pt x="8014" y="6633"/>
                    <a:pt x="8228" y="6514"/>
                    <a:pt x="8347" y="6299"/>
                  </a:cubicBezTo>
                  <a:cubicBezTo>
                    <a:pt x="8407" y="6180"/>
                    <a:pt x="8430" y="6061"/>
                    <a:pt x="8418" y="5930"/>
                  </a:cubicBezTo>
                  <a:cubicBezTo>
                    <a:pt x="8454" y="5930"/>
                    <a:pt x="8490" y="5942"/>
                    <a:pt x="8538" y="5942"/>
                  </a:cubicBezTo>
                  <a:cubicBezTo>
                    <a:pt x="8597" y="5942"/>
                    <a:pt x="8657" y="5930"/>
                    <a:pt x="8716" y="5918"/>
                  </a:cubicBezTo>
                  <a:cubicBezTo>
                    <a:pt x="8883" y="5871"/>
                    <a:pt x="9014" y="5763"/>
                    <a:pt x="9085" y="5621"/>
                  </a:cubicBezTo>
                  <a:cubicBezTo>
                    <a:pt x="9169" y="5466"/>
                    <a:pt x="9192" y="5299"/>
                    <a:pt x="9133" y="5144"/>
                  </a:cubicBezTo>
                  <a:cubicBezTo>
                    <a:pt x="9121" y="5097"/>
                    <a:pt x="9109" y="5061"/>
                    <a:pt x="9085" y="5037"/>
                  </a:cubicBezTo>
                  <a:lnTo>
                    <a:pt x="9347" y="4859"/>
                  </a:lnTo>
                  <a:lnTo>
                    <a:pt x="9478" y="5037"/>
                  </a:lnTo>
                  <a:cubicBezTo>
                    <a:pt x="9506" y="5072"/>
                    <a:pt x="9550" y="5090"/>
                    <a:pt x="9593" y="5090"/>
                  </a:cubicBezTo>
                  <a:cubicBezTo>
                    <a:pt x="9625" y="5090"/>
                    <a:pt x="9656" y="5081"/>
                    <a:pt x="9681" y="5061"/>
                  </a:cubicBezTo>
                  <a:lnTo>
                    <a:pt x="10085" y="4739"/>
                  </a:lnTo>
                  <a:cubicBezTo>
                    <a:pt x="10121" y="4668"/>
                    <a:pt x="10133" y="4573"/>
                    <a:pt x="10085" y="4513"/>
                  </a:cubicBezTo>
                  <a:cubicBezTo>
                    <a:pt x="10065" y="4479"/>
                    <a:pt x="10019" y="4460"/>
                    <a:pt x="9974" y="4460"/>
                  </a:cubicBezTo>
                  <a:cubicBezTo>
                    <a:pt x="9941" y="4460"/>
                    <a:pt x="9908" y="4470"/>
                    <a:pt x="9883" y="4489"/>
                  </a:cubicBezTo>
                  <a:lnTo>
                    <a:pt x="9585" y="4704"/>
                  </a:lnTo>
                  <a:lnTo>
                    <a:pt x="7252" y="1644"/>
                  </a:lnTo>
                  <a:lnTo>
                    <a:pt x="8585" y="775"/>
                  </a:lnTo>
                  <a:cubicBezTo>
                    <a:pt x="8657" y="739"/>
                    <a:pt x="8680" y="644"/>
                    <a:pt x="8633" y="572"/>
                  </a:cubicBezTo>
                  <a:cubicBezTo>
                    <a:pt x="8602" y="526"/>
                    <a:pt x="8556" y="500"/>
                    <a:pt x="8505" y="500"/>
                  </a:cubicBezTo>
                  <a:cubicBezTo>
                    <a:pt x="8478" y="500"/>
                    <a:pt x="8448" y="508"/>
                    <a:pt x="8418" y="525"/>
                  </a:cubicBezTo>
                  <a:lnTo>
                    <a:pt x="6954" y="1477"/>
                  </a:lnTo>
                  <a:cubicBezTo>
                    <a:pt x="6871" y="1525"/>
                    <a:pt x="6859" y="1632"/>
                    <a:pt x="6906" y="1680"/>
                  </a:cubicBezTo>
                  <a:lnTo>
                    <a:pt x="7168" y="2037"/>
                  </a:lnTo>
                  <a:lnTo>
                    <a:pt x="6978" y="2192"/>
                  </a:lnTo>
                  <a:lnTo>
                    <a:pt x="6216" y="1942"/>
                  </a:lnTo>
                  <a:cubicBezTo>
                    <a:pt x="6204" y="1942"/>
                    <a:pt x="6192" y="1918"/>
                    <a:pt x="6180" y="1918"/>
                  </a:cubicBezTo>
                  <a:lnTo>
                    <a:pt x="4430" y="1918"/>
                  </a:lnTo>
                  <a:cubicBezTo>
                    <a:pt x="4358" y="1918"/>
                    <a:pt x="4299" y="1965"/>
                    <a:pt x="4287" y="2037"/>
                  </a:cubicBezTo>
                  <a:lnTo>
                    <a:pt x="4180" y="2430"/>
                  </a:lnTo>
                  <a:lnTo>
                    <a:pt x="3930" y="2323"/>
                  </a:lnTo>
                  <a:cubicBezTo>
                    <a:pt x="3894" y="2311"/>
                    <a:pt x="3882" y="2311"/>
                    <a:pt x="3846" y="2311"/>
                  </a:cubicBezTo>
                  <a:lnTo>
                    <a:pt x="3168" y="2382"/>
                  </a:lnTo>
                  <a:lnTo>
                    <a:pt x="2930" y="2251"/>
                  </a:lnTo>
                  <a:lnTo>
                    <a:pt x="3156" y="1858"/>
                  </a:lnTo>
                  <a:cubicBezTo>
                    <a:pt x="3192" y="1787"/>
                    <a:pt x="3168" y="1703"/>
                    <a:pt x="3096" y="1656"/>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3978;p88">
              <a:extLst>
                <a:ext uri="{FF2B5EF4-FFF2-40B4-BE49-F238E27FC236}">
                  <a16:creationId xmlns:a16="http://schemas.microsoft.com/office/drawing/2014/main" id="{8856C1CB-F39D-7CA6-4B32-CA09BEB69D34}"/>
                </a:ext>
              </a:extLst>
            </p:cNvPr>
            <p:cNvSpPr/>
            <p:nvPr/>
          </p:nvSpPr>
          <p:spPr>
            <a:xfrm>
              <a:off x="2946442" y="2015001"/>
              <a:ext cx="37525" cy="26799"/>
            </a:xfrm>
            <a:custGeom>
              <a:avLst/>
              <a:gdLst/>
              <a:ahLst/>
              <a:cxnLst/>
              <a:rect l="l" t="t" r="r" b="b"/>
              <a:pathLst>
                <a:path w="1179" h="842" extrusionOk="0">
                  <a:moveTo>
                    <a:pt x="1011" y="1"/>
                  </a:moveTo>
                  <a:cubicBezTo>
                    <a:pt x="983" y="1"/>
                    <a:pt x="955" y="7"/>
                    <a:pt x="929" y="20"/>
                  </a:cubicBezTo>
                  <a:lnTo>
                    <a:pt x="96" y="556"/>
                  </a:lnTo>
                  <a:cubicBezTo>
                    <a:pt x="24" y="603"/>
                    <a:pt x="0" y="699"/>
                    <a:pt x="48" y="770"/>
                  </a:cubicBezTo>
                  <a:cubicBezTo>
                    <a:pt x="84" y="818"/>
                    <a:pt x="119" y="842"/>
                    <a:pt x="167" y="842"/>
                  </a:cubicBezTo>
                  <a:cubicBezTo>
                    <a:pt x="203" y="842"/>
                    <a:pt x="226" y="830"/>
                    <a:pt x="238" y="818"/>
                  </a:cubicBezTo>
                  <a:lnTo>
                    <a:pt x="1072" y="282"/>
                  </a:lnTo>
                  <a:cubicBezTo>
                    <a:pt x="1167" y="234"/>
                    <a:pt x="1179" y="127"/>
                    <a:pt x="1131" y="68"/>
                  </a:cubicBezTo>
                  <a:cubicBezTo>
                    <a:pt x="1108" y="22"/>
                    <a:pt x="1061" y="1"/>
                    <a:pt x="10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9" name="Google Shape;13979;p88">
            <a:extLst>
              <a:ext uri="{FF2B5EF4-FFF2-40B4-BE49-F238E27FC236}">
                <a16:creationId xmlns:a16="http://schemas.microsoft.com/office/drawing/2014/main" id="{C6FE75F2-9682-89F7-2EA9-08DB8760D1A1}"/>
              </a:ext>
            </a:extLst>
          </p:cNvPr>
          <p:cNvGrpSpPr/>
          <p:nvPr/>
        </p:nvGrpSpPr>
        <p:grpSpPr>
          <a:xfrm>
            <a:off x="6186374" y="2971198"/>
            <a:ext cx="538342" cy="538342"/>
            <a:chOff x="870939" y="2439293"/>
            <a:chExt cx="331993" cy="331993"/>
          </a:xfrm>
          <a:solidFill>
            <a:srgbClr val="8E1438"/>
          </a:solidFill>
        </p:grpSpPr>
        <p:sp>
          <p:nvSpPr>
            <p:cNvPr id="1180" name="Google Shape;13980;p88">
              <a:extLst>
                <a:ext uri="{FF2B5EF4-FFF2-40B4-BE49-F238E27FC236}">
                  <a16:creationId xmlns:a16="http://schemas.microsoft.com/office/drawing/2014/main" id="{09CCD8CA-53DE-5E99-A429-177E8B421E45}"/>
                </a:ext>
              </a:extLst>
            </p:cNvPr>
            <p:cNvSpPr/>
            <p:nvPr/>
          </p:nvSpPr>
          <p:spPr>
            <a:xfrm>
              <a:off x="870939" y="2439293"/>
              <a:ext cx="331993" cy="331993"/>
            </a:xfrm>
            <a:custGeom>
              <a:avLst/>
              <a:gdLst/>
              <a:ahLst/>
              <a:cxnLst/>
              <a:rect l="l" t="t" r="r" b="b"/>
              <a:pathLst>
                <a:path w="10431" h="10431" extrusionOk="0">
                  <a:moveTo>
                    <a:pt x="9490" y="298"/>
                  </a:moveTo>
                  <a:cubicBezTo>
                    <a:pt x="9835" y="298"/>
                    <a:pt x="10121" y="584"/>
                    <a:pt x="10121" y="917"/>
                  </a:cubicBezTo>
                  <a:lnTo>
                    <a:pt x="10121" y="9513"/>
                  </a:lnTo>
                  <a:cubicBezTo>
                    <a:pt x="10121" y="9847"/>
                    <a:pt x="9835" y="10132"/>
                    <a:pt x="9490" y="10132"/>
                  </a:cubicBezTo>
                  <a:lnTo>
                    <a:pt x="7037" y="10132"/>
                  </a:lnTo>
                  <a:lnTo>
                    <a:pt x="7037" y="9156"/>
                  </a:lnTo>
                  <a:cubicBezTo>
                    <a:pt x="7037" y="9055"/>
                    <a:pt x="6960" y="9004"/>
                    <a:pt x="6883" y="9004"/>
                  </a:cubicBezTo>
                  <a:cubicBezTo>
                    <a:pt x="6805" y="9004"/>
                    <a:pt x="6728" y="9055"/>
                    <a:pt x="6728" y="9156"/>
                  </a:cubicBezTo>
                  <a:lnTo>
                    <a:pt x="6728" y="10132"/>
                  </a:lnTo>
                  <a:lnTo>
                    <a:pt x="3644" y="10132"/>
                  </a:lnTo>
                  <a:lnTo>
                    <a:pt x="3644" y="298"/>
                  </a:lnTo>
                  <a:lnTo>
                    <a:pt x="6728" y="298"/>
                  </a:lnTo>
                  <a:lnTo>
                    <a:pt x="6728" y="8347"/>
                  </a:lnTo>
                  <a:cubicBezTo>
                    <a:pt x="6728" y="8442"/>
                    <a:pt x="6805" y="8489"/>
                    <a:pt x="6883" y="8489"/>
                  </a:cubicBezTo>
                  <a:cubicBezTo>
                    <a:pt x="6960" y="8489"/>
                    <a:pt x="7037" y="8442"/>
                    <a:pt x="7037" y="8347"/>
                  </a:cubicBezTo>
                  <a:lnTo>
                    <a:pt x="7037" y="298"/>
                  </a:lnTo>
                  <a:close/>
                  <a:moveTo>
                    <a:pt x="918" y="0"/>
                  </a:moveTo>
                  <a:cubicBezTo>
                    <a:pt x="417" y="0"/>
                    <a:pt x="1" y="417"/>
                    <a:pt x="1" y="917"/>
                  </a:cubicBezTo>
                  <a:lnTo>
                    <a:pt x="1" y="2096"/>
                  </a:lnTo>
                  <a:cubicBezTo>
                    <a:pt x="1" y="2191"/>
                    <a:pt x="78" y="2239"/>
                    <a:pt x="156" y="2239"/>
                  </a:cubicBezTo>
                  <a:cubicBezTo>
                    <a:pt x="233" y="2239"/>
                    <a:pt x="310" y="2191"/>
                    <a:pt x="310" y="2096"/>
                  </a:cubicBezTo>
                  <a:lnTo>
                    <a:pt x="310" y="917"/>
                  </a:lnTo>
                  <a:cubicBezTo>
                    <a:pt x="310" y="584"/>
                    <a:pt x="596" y="298"/>
                    <a:pt x="941" y="298"/>
                  </a:cubicBezTo>
                  <a:lnTo>
                    <a:pt x="3394" y="298"/>
                  </a:lnTo>
                  <a:lnTo>
                    <a:pt x="3394" y="10132"/>
                  </a:lnTo>
                  <a:lnTo>
                    <a:pt x="941" y="10132"/>
                  </a:lnTo>
                  <a:cubicBezTo>
                    <a:pt x="596" y="10132"/>
                    <a:pt x="310" y="9847"/>
                    <a:pt x="310" y="9513"/>
                  </a:cubicBezTo>
                  <a:lnTo>
                    <a:pt x="310" y="2965"/>
                  </a:lnTo>
                  <a:cubicBezTo>
                    <a:pt x="310" y="2864"/>
                    <a:pt x="233" y="2813"/>
                    <a:pt x="156" y="2813"/>
                  </a:cubicBezTo>
                  <a:cubicBezTo>
                    <a:pt x="78" y="2813"/>
                    <a:pt x="1" y="2864"/>
                    <a:pt x="1" y="2965"/>
                  </a:cubicBezTo>
                  <a:lnTo>
                    <a:pt x="1" y="9513"/>
                  </a:lnTo>
                  <a:cubicBezTo>
                    <a:pt x="1" y="10013"/>
                    <a:pt x="417" y="10430"/>
                    <a:pt x="918" y="10430"/>
                  </a:cubicBezTo>
                  <a:lnTo>
                    <a:pt x="9514" y="10430"/>
                  </a:lnTo>
                  <a:cubicBezTo>
                    <a:pt x="10014" y="10430"/>
                    <a:pt x="10431" y="10013"/>
                    <a:pt x="10431" y="9513"/>
                  </a:cubicBezTo>
                  <a:lnTo>
                    <a:pt x="10431" y="917"/>
                  </a:lnTo>
                  <a:cubicBezTo>
                    <a:pt x="10431" y="417"/>
                    <a:pt x="10014" y="0"/>
                    <a:pt x="95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3981;p88">
              <a:extLst>
                <a:ext uri="{FF2B5EF4-FFF2-40B4-BE49-F238E27FC236}">
                  <a16:creationId xmlns:a16="http://schemas.microsoft.com/office/drawing/2014/main" id="{85B04F60-B7FA-2392-B0A2-7453252504A9}"/>
                </a:ext>
              </a:extLst>
            </p:cNvPr>
            <p:cNvSpPr/>
            <p:nvPr/>
          </p:nvSpPr>
          <p:spPr>
            <a:xfrm>
              <a:off x="908463" y="2696969"/>
              <a:ext cx="41726" cy="41726"/>
            </a:xfrm>
            <a:custGeom>
              <a:avLst/>
              <a:gdLst/>
              <a:ahLst/>
              <a:cxnLst/>
              <a:rect l="l" t="t" r="r" b="b"/>
              <a:pathLst>
                <a:path w="1311" h="1311" extrusionOk="0">
                  <a:moveTo>
                    <a:pt x="673" y="309"/>
                  </a:moveTo>
                  <a:cubicBezTo>
                    <a:pt x="844" y="309"/>
                    <a:pt x="989" y="471"/>
                    <a:pt x="989" y="655"/>
                  </a:cubicBezTo>
                  <a:cubicBezTo>
                    <a:pt x="989" y="846"/>
                    <a:pt x="846" y="1001"/>
                    <a:pt x="655" y="1001"/>
                  </a:cubicBezTo>
                  <a:cubicBezTo>
                    <a:pt x="453" y="1001"/>
                    <a:pt x="310" y="846"/>
                    <a:pt x="310" y="655"/>
                  </a:cubicBezTo>
                  <a:cubicBezTo>
                    <a:pt x="310" y="465"/>
                    <a:pt x="453" y="310"/>
                    <a:pt x="655" y="310"/>
                  </a:cubicBezTo>
                  <a:cubicBezTo>
                    <a:pt x="661" y="310"/>
                    <a:pt x="667" y="309"/>
                    <a:pt x="673" y="309"/>
                  </a:cubicBezTo>
                  <a:close/>
                  <a:moveTo>
                    <a:pt x="655" y="0"/>
                  </a:moveTo>
                  <a:cubicBezTo>
                    <a:pt x="274" y="0"/>
                    <a:pt x="0" y="286"/>
                    <a:pt x="0" y="655"/>
                  </a:cubicBezTo>
                  <a:cubicBezTo>
                    <a:pt x="0" y="1012"/>
                    <a:pt x="298" y="1310"/>
                    <a:pt x="655" y="1310"/>
                  </a:cubicBezTo>
                  <a:cubicBezTo>
                    <a:pt x="1012" y="1310"/>
                    <a:pt x="1310" y="1012"/>
                    <a:pt x="1310" y="655"/>
                  </a:cubicBezTo>
                  <a:cubicBezTo>
                    <a:pt x="1310" y="298"/>
                    <a:pt x="1012"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3982;p88">
              <a:extLst>
                <a:ext uri="{FF2B5EF4-FFF2-40B4-BE49-F238E27FC236}">
                  <a16:creationId xmlns:a16="http://schemas.microsoft.com/office/drawing/2014/main" id="{911F6A62-40F4-40C2-5DC4-AE7845076B6A}"/>
                </a:ext>
              </a:extLst>
            </p:cNvPr>
            <p:cNvSpPr/>
            <p:nvPr/>
          </p:nvSpPr>
          <p:spPr>
            <a:xfrm>
              <a:off x="1015690" y="2696969"/>
              <a:ext cx="41726" cy="41726"/>
            </a:xfrm>
            <a:custGeom>
              <a:avLst/>
              <a:gdLst/>
              <a:ahLst/>
              <a:cxnLst/>
              <a:rect l="l" t="t" r="r" b="b"/>
              <a:pathLst>
                <a:path w="1311" h="1311" extrusionOk="0">
                  <a:moveTo>
                    <a:pt x="656" y="310"/>
                  </a:moveTo>
                  <a:cubicBezTo>
                    <a:pt x="858" y="310"/>
                    <a:pt x="1001" y="465"/>
                    <a:pt x="1001" y="655"/>
                  </a:cubicBezTo>
                  <a:cubicBezTo>
                    <a:pt x="1001" y="846"/>
                    <a:pt x="858" y="1001"/>
                    <a:pt x="656" y="1001"/>
                  </a:cubicBezTo>
                  <a:cubicBezTo>
                    <a:pt x="465" y="1001"/>
                    <a:pt x="322" y="846"/>
                    <a:pt x="322" y="655"/>
                  </a:cubicBezTo>
                  <a:cubicBezTo>
                    <a:pt x="322" y="465"/>
                    <a:pt x="465" y="310"/>
                    <a:pt x="656" y="310"/>
                  </a:cubicBezTo>
                  <a:close/>
                  <a:moveTo>
                    <a:pt x="656" y="0"/>
                  </a:moveTo>
                  <a:cubicBezTo>
                    <a:pt x="299" y="0"/>
                    <a:pt x="1" y="298"/>
                    <a:pt x="1" y="655"/>
                  </a:cubicBezTo>
                  <a:cubicBezTo>
                    <a:pt x="1" y="1012"/>
                    <a:pt x="299" y="1310"/>
                    <a:pt x="656" y="1310"/>
                  </a:cubicBezTo>
                  <a:cubicBezTo>
                    <a:pt x="1013" y="1310"/>
                    <a:pt x="1311" y="1012"/>
                    <a:pt x="1311" y="655"/>
                  </a:cubicBezTo>
                  <a:cubicBezTo>
                    <a:pt x="1311" y="298"/>
                    <a:pt x="1013" y="0"/>
                    <a:pt x="6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3983;p88">
              <a:extLst>
                <a:ext uri="{FF2B5EF4-FFF2-40B4-BE49-F238E27FC236}">
                  <a16:creationId xmlns:a16="http://schemas.microsoft.com/office/drawing/2014/main" id="{7799B0D0-9733-1152-9B4E-6A1AD1FE7012}"/>
                </a:ext>
              </a:extLst>
            </p:cNvPr>
            <p:cNvSpPr/>
            <p:nvPr/>
          </p:nvSpPr>
          <p:spPr>
            <a:xfrm>
              <a:off x="1122567" y="2696969"/>
              <a:ext cx="41726" cy="41726"/>
            </a:xfrm>
            <a:custGeom>
              <a:avLst/>
              <a:gdLst/>
              <a:ahLst/>
              <a:cxnLst/>
              <a:rect l="l" t="t" r="r" b="b"/>
              <a:pathLst>
                <a:path w="1311" h="1311" extrusionOk="0">
                  <a:moveTo>
                    <a:pt x="655" y="310"/>
                  </a:moveTo>
                  <a:cubicBezTo>
                    <a:pt x="846" y="310"/>
                    <a:pt x="989" y="465"/>
                    <a:pt x="989" y="655"/>
                  </a:cubicBezTo>
                  <a:cubicBezTo>
                    <a:pt x="989" y="846"/>
                    <a:pt x="846" y="1001"/>
                    <a:pt x="655" y="1001"/>
                  </a:cubicBezTo>
                  <a:cubicBezTo>
                    <a:pt x="453" y="1001"/>
                    <a:pt x="310" y="846"/>
                    <a:pt x="310" y="655"/>
                  </a:cubicBezTo>
                  <a:cubicBezTo>
                    <a:pt x="310" y="465"/>
                    <a:pt x="453" y="310"/>
                    <a:pt x="655" y="310"/>
                  </a:cubicBezTo>
                  <a:close/>
                  <a:moveTo>
                    <a:pt x="655" y="0"/>
                  </a:moveTo>
                  <a:cubicBezTo>
                    <a:pt x="298" y="0"/>
                    <a:pt x="0" y="298"/>
                    <a:pt x="0" y="655"/>
                  </a:cubicBezTo>
                  <a:cubicBezTo>
                    <a:pt x="0" y="1012"/>
                    <a:pt x="298" y="1310"/>
                    <a:pt x="655" y="1310"/>
                  </a:cubicBezTo>
                  <a:cubicBezTo>
                    <a:pt x="1013" y="1310"/>
                    <a:pt x="1310" y="1012"/>
                    <a:pt x="1310" y="655"/>
                  </a:cubicBezTo>
                  <a:cubicBezTo>
                    <a:pt x="1310" y="298"/>
                    <a:pt x="1013"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3984;p88">
              <a:extLst>
                <a:ext uri="{FF2B5EF4-FFF2-40B4-BE49-F238E27FC236}">
                  <a16:creationId xmlns:a16="http://schemas.microsoft.com/office/drawing/2014/main" id="{7C7AD5C4-5F5F-50AB-877B-F555E1234B51}"/>
                </a:ext>
              </a:extLst>
            </p:cNvPr>
            <p:cNvSpPr/>
            <p:nvPr/>
          </p:nvSpPr>
          <p:spPr>
            <a:xfrm>
              <a:off x="913015" y="2504094"/>
              <a:ext cx="31859" cy="9867"/>
            </a:xfrm>
            <a:custGeom>
              <a:avLst/>
              <a:gdLst/>
              <a:ahLst/>
              <a:cxnLst/>
              <a:rect l="l" t="t" r="r" b="b"/>
              <a:pathLst>
                <a:path w="1001" h="310" extrusionOk="0">
                  <a:moveTo>
                    <a:pt x="191" y="0"/>
                  </a:moveTo>
                  <a:cubicBezTo>
                    <a:pt x="0" y="12"/>
                    <a:pt x="0" y="310"/>
                    <a:pt x="191" y="310"/>
                  </a:cubicBezTo>
                  <a:lnTo>
                    <a:pt x="810" y="310"/>
                  </a:lnTo>
                  <a:cubicBezTo>
                    <a:pt x="1000" y="310"/>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3985;p88">
              <a:extLst>
                <a:ext uri="{FF2B5EF4-FFF2-40B4-BE49-F238E27FC236}">
                  <a16:creationId xmlns:a16="http://schemas.microsoft.com/office/drawing/2014/main" id="{C86CCAA8-7EB8-9490-59DD-EB40DDAEF5FF}"/>
                </a:ext>
              </a:extLst>
            </p:cNvPr>
            <p:cNvSpPr/>
            <p:nvPr/>
          </p:nvSpPr>
          <p:spPr>
            <a:xfrm>
              <a:off x="913015" y="2532898"/>
              <a:ext cx="31859" cy="10248"/>
            </a:xfrm>
            <a:custGeom>
              <a:avLst/>
              <a:gdLst/>
              <a:ahLst/>
              <a:cxnLst/>
              <a:rect l="l" t="t" r="r" b="b"/>
              <a:pathLst>
                <a:path w="1001" h="322" extrusionOk="0">
                  <a:moveTo>
                    <a:pt x="191" y="0"/>
                  </a:moveTo>
                  <a:cubicBezTo>
                    <a:pt x="0" y="24"/>
                    <a:pt x="0" y="322"/>
                    <a:pt x="191" y="322"/>
                  </a:cubicBezTo>
                  <a:lnTo>
                    <a:pt x="810" y="322"/>
                  </a:lnTo>
                  <a:cubicBezTo>
                    <a:pt x="1000" y="322"/>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3986;p88">
              <a:extLst>
                <a:ext uri="{FF2B5EF4-FFF2-40B4-BE49-F238E27FC236}">
                  <a16:creationId xmlns:a16="http://schemas.microsoft.com/office/drawing/2014/main" id="{9F0560ED-5E84-42A1-3BAF-B271EFB1A322}"/>
                </a:ext>
              </a:extLst>
            </p:cNvPr>
            <p:cNvSpPr/>
            <p:nvPr/>
          </p:nvSpPr>
          <p:spPr>
            <a:xfrm>
              <a:off x="913015" y="2562052"/>
              <a:ext cx="31859" cy="9898"/>
            </a:xfrm>
            <a:custGeom>
              <a:avLst/>
              <a:gdLst/>
              <a:ahLst/>
              <a:cxnLst/>
              <a:rect l="l" t="t" r="r" b="b"/>
              <a:pathLst>
                <a:path w="1001" h="311" extrusionOk="0">
                  <a:moveTo>
                    <a:pt x="191" y="1"/>
                  </a:moveTo>
                  <a:cubicBezTo>
                    <a:pt x="0" y="13"/>
                    <a:pt x="0" y="310"/>
                    <a:pt x="191" y="310"/>
                  </a:cubicBezTo>
                  <a:lnTo>
                    <a:pt x="810" y="310"/>
                  </a:lnTo>
                  <a:cubicBezTo>
                    <a:pt x="1000" y="310"/>
                    <a:pt x="1000"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3987;p88">
              <a:extLst>
                <a:ext uri="{FF2B5EF4-FFF2-40B4-BE49-F238E27FC236}">
                  <a16:creationId xmlns:a16="http://schemas.microsoft.com/office/drawing/2014/main" id="{6E84C493-F8AA-AB27-470D-0A6AA4FD771F}"/>
                </a:ext>
              </a:extLst>
            </p:cNvPr>
            <p:cNvSpPr/>
            <p:nvPr/>
          </p:nvSpPr>
          <p:spPr>
            <a:xfrm>
              <a:off x="894428" y="2474908"/>
              <a:ext cx="69384" cy="167508"/>
            </a:xfrm>
            <a:custGeom>
              <a:avLst/>
              <a:gdLst/>
              <a:ahLst/>
              <a:cxnLst/>
              <a:rect l="l" t="t" r="r" b="b"/>
              <a:pathLst>
                <a:path w="2180" h="5263" extrusionOk="0">
                  <a:moveTo>
                    <a:pt x="1870" y="298"/>
                  </a:moveTo>
                  <a:lnTo>
                    <a:pt x="1870" y="3703"/>
                  </a:lnTo>
                  <a:lnTo>
                    <a:pt x="287" y="3703"/>
                  </a:lnTo>
                  <a:lnTo>
                    <a:pt x="287" y="298"/>
                  </a:lnTo>
                  <a:close/>
                  <a:moveTo>
                    <a:pt x="1882" y="4001"/>
                  </a:moveTo>
                  <a:lnTo>
                    <a:pt x="1882" y="4953"/>
                  </a:lnTo>
                  <a:lnTo>
                    <a:pt x="299" y="4953"/>
                  </a:lnTo>
                  <a:lnTo>
                    <a:pt x="299" y="4001"/>
                  </a:lnTo>
                  <a:close/>
                  <a:moveTo>
                    <a:pt x="156" y="0"/>
                  </a:moveTo>
                  <a:cubicBezTo>
                    <a:pt x="60" y="0"/>
                    <a:pt x="1" y="72"/>
                    <a:pt x="1" y="143"/>
                  </a:cubicBezTo>
                  <a:lnTo>
                    <a:pt x="1" y="5120"/>
                  </a:lnTo>
                  <a:cubicBezTo>
                    <a:pt x="1" y="5203"/>
                    <a:pt x="84" y="5263"/>
                    <a:pt x="156" y="5263"/>
                  </a:cubicBezTo>
                  <a:lnTo>
                    <a:pt x="2025" y="5263"/>
                  </a:lnTo>
                  <a:cubicBezTo>
                    <a:pt x="2108" y="5263"/>
                    <a:pt x="2180" y="5192"/>
                    <a:pt x="2180" y="5120"/>
                  </a:cubicBezTo>
                  <a:lnTo>
                    <a:pt x="2180" y="143"/>
                  </a:lnTo>
                  <a:cubicBezTo>
                    <a:pt x="2180" y="60"/>
                    <a:pt x="2108" y="0"/>
                    <a:pt x="2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3988;p88">
              <a:extLst>
                <a:ext uri="{FF2B5EF4-FFF2-40B4-BE49-F238E27FC236}">
                  <a16:creationId xmlns:a16="http://schemas.microsoft.com/office/drawing/2014/main" id="{5B67CFF2-E6AC-42A9-0576-9B7DB32B207B}"/>
                </a:ext>
              </a:extLst>
            </p:cNvPr>
            <p:cNvSpPr/>
            <p:nvPr/>
          </p:nvSpPr>
          <p:spPr>
            <a:xfrm>
              <a:off x="1002068" y="2474145"/>
              <a:ext cx="69384" cy="168272"/>
            </a:xfrm>
            <a:custGeom>
              <a:avLst/>
              <a:gdLst/>
              <a:ahLst/>
              <a:cxnLst/>
              <a:rect l="l" t="t" r="r" b="b"/>
              <a:pathLst>
                <a:path w="2180" h="5287" extrusionOk="0">
                  <a:moveTo>
                    <a:pt x="1881" y="322"/>
                  </a:moveTo>
                  <a:lnTo>
                    <a:pt x="1881" y="3727"/>
                  </a:lnTo>
                  <a:lnTo>
                    <a:pt x="298" y="3727"/>
                  </a:lnTo>
                  <a:lnTo>
                    <a:pt x="298" y="322"/>
                  </a:lnTo>
                  <a:close/>
                  <a:moveTo>
                    <a:pt x="1881" y="4025"/>
                  </a:moveTo>
                  <a:lnTo>
                    <a:pt x="1881" y="4977"/>
                  </a:lnTo>
                  <a:lnTo>
                    <a:pt x="298" y="4977"/>
                  </a:lnTo>
                  <a:lnTo>
                    <a:pt x="298" y="4025"/>
                  </a:lnTo>
                  <a:close/>
                  <a:moveTo>
                    <a:pt x="155" y="1"/>
                  </a:moveTo>
                  <a:cubicBezTo>
                    <a:pt x="60" y="1"/>
                    <a:pt x="0" y="84"/>
                    <a:pt x="0" y="155"/>
                  </a:cubicBezTo>
                  <a:lnTo>
                    <a:pt x="0" y="5144"/>
                  </a:lnTo>
                  <a:cubicBezTo>
                    <a:pt x="0" y="5227"/>
                    <a:pt x="72" y="5287"/>
                    <a:pt x="155" y="5287"/>
                  </a:cubicBezTo>
                  <a:lnTo>
                    <a:pt x="2024" y="5287"/>
                  </a:lnTo>
                  <a:cubicBezTo>
                    <a:pt x="2120" y="5287"/>
                    <a:pt x="2179" y="5216"/>
                    <a:pt x="2179" y="5144"/>
                  </a:cubicBezTo>
                  <a:lnTo>
                    <a:pt x="2179" y="167"/>
                  </a:lnTo>
                  <a:cubicBezTo>
                    <a:pt x="2179" y="84"/>
                    <a:pt x="2120" y="1"/>
                    <a:pt x="20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3989;p88">
              <a:extLst>
                <a:ext uri="{FF2B5EF4-FFF2-40B4-BE49-F238E27FC236}">
                  <a16:creationId xmlns:a16="http://schemas.microsoft.com/office/drawing/2014/main" id="{B8AC7D18-9C75-7D31-E27F-FEF25CA9F504}"/>
                </a:ext>
              </a:extLst>
            </p:cNvPr>
            <p:cNvSpPr/>
            <p:nvPr/>
          </p:nvSpPr>
          <p:spPr>
            <a:xfrm>
              <a:off x="1108531" y="2474145"/>
              <a:ext cx="69384" cy="168272"/>
            </a:xfrm>
            <a:custGeom>
              <a:avLst/>
              <a:gdLst/>
              <a:ahLst/>
              <a:cxnLst/>
              <a:rect l="l" t="t" r="r" b="b"/>
              <a:pathLst>
                <a:path w="2180" h="5287" extrusionOk="0">
                  <a:moveTo>
                    <a:pt x="1882" y="322"/>
                  </a:moveTo>
                  <a:lnTo>
                    <a:pt x="1882" y="3727"/>
                  </a:lnTo>
                  <a:lnTo>
                    <a:pt x="299" y="3727"/>
                  </a:lnTo>
                  <a:lnTo>
                    <a:pt x="299" y="322"/>
                  </a:lnTo>
                  <a:close/>
                  <a:moveTo>
                    <a:pt x="1882" y="4025"/>
                  </a:moveTo>
                  <a:lnTo>
                    <a:pt x="1882" y="4977"/>
                  </a:lnTo>
                  <a:lnTo>
                    <a:pt x="299" y="4977"/>
                  </a:lnTo>
                  <a:lnTo>
                    <a:pt x="299" y="4025"/>
                  </a:lnTo>
                  <a:close/>
                  <a:moveTo>
                    <a:pt x="156" y="1"/>
                  </a:moveTo>
                  <a:cubicBezTo>
                    <a:pt x="60" y="1"/>
                    <a:pt x="1" y="84"/>
                    <a:pt x="1" y="155"/>
                  </a:cubicBezTo>
                  <a:lnTo>
                    <a:pt x="1" y="5144"/>
                  </a:lnTo>
                  <a:cubicBezTo>
                    <a:pt x="1" y="5227"/>
                    <a:pt x="84" y="5287"/>
                    <a:pt x="156" y="5287"/>
                  </a:cubicBezTo>
                  <a:lnTo>
                    <a:pt x="2025" y="5287"/>
                  </a:lnTo>
                  <a:cubicBezTo>
                    <a:pt x="2120" y="5287"/>
                    <a:pt x="2180" y="5216"/>
                    <a:pt x="2180" y="5144"/>
                  </a:cubicBezTo>
                  <a:lnTo>
                    <a:pt x="2180" y="167"/>
                  </a:lnTo>
                  <a:cubicBezTo>
                    <a:pt x="2180" y="84"/>
                    <a:pt x="2120" y="1"/>
                    <a:pt x="20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3990;p88">
              <a:extLst>
                <a:ext uri="{FF2B5EF4-FFF2-40B4-BE49-F238E27FC236}">
                  <a16:creationId xmlns:a16="http://schemas.microsoft.com/office/drawing/2014/main" id="{20142A67-7798-C622-CA3D-710291840418}"/>
                </a:ext>
              </a:extLst>
            </p:cNvPr>
            <p:cNvSpPr/>
            <p:nvPr/>
          </p:nvSpPr>
          <p:spPr>
            <a:xfrm>
              <a:off x="1127118" y="2504094"/>
              <a:ext cx="31859" cy="9867"/>
            </a:xfrm>
            <a:custGeom>
              <a:avLst/>
              <a:gdLst/>
              <a:ahLst/>
              <a:cxnLst/>
              <a:rect l="l" t="t" r="r" b="b"/>
              <a:pathLst>
                <a:path w="1001" h="310" extrusionOk="0">
                  <a:moveTo>
                    <a:pt x="191" y="0"/>
                  </a:moveTo>
                  <a:cubicBezTo>
                    <a:pt x="0" y="12"/>
                    <a:pt x="0" y="310"/>
                    <a:pt x="191" y="310"/>
                  </a:cubicBezTo>
                  <a:lnTo>
                    <a:pt x="810" y="310"/>
                  </a:lnTo>
                  <a:cubicBezTo>
                    <a:pt x="1000" y="310"/>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3991;p88">
              <a:extLst>
                <a:ext uri="{FF2B5EF4-FFF2-40B4-BE49-F238E27FC236}">
                  <a16:creationId xmlns:a16="http://schemas.microsoft.com/office/drawing/2014/main" id="{A70FE6E7-37BD-215F-EEBB-EC31304DAEB9}"/>
                </a:ext>
              </a:extLst>
            </p:cNvPr>
            <p:cNvSpPr/>
            <p:nvPr/>
          </p:nvSpPr>
          <p:spPr>
            <a:xfrm>
              <a:off x="1127118" y="2532898"/>
              <a:ext cx="31859" cy="10248"/>
            </a:xfrm>
            <a:custGeom>
              <a:avLst/>
              <a:gdLst/>
              <a:ahLst/>
              <a:cxnLst/>
              <a:rect l="l" t="t" r="r" b="b"/>
              <a:pathLst>
                <a:path w="1001" h="322" extrusionOk="0">
                  <a:moveTo>
                    <a:pt x="191" y="0"/>
                  </a:moveTo>
                  <a:cubicBezTo>
                    <a:pt x="0" y="24"/>
                    <a:pt x="0" y="322"/>
                    <a:pt x="191" y="322"/>
                  </a:cubicBezTo>
                  <a:lnTo>
                    <a:pt x="810" y="322"/>
                  </a:lnTo>
                  <a:cubicBezTo>
                    <a:pt x="1000" y="322"/>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3992;p88">
              <a:extLst>
                <a:ext uri="{FF2B5EF4-FFF2-40B4-BE49-F238E27FC236}">
                  <a16:creationId xmlns:a16="http://schemas.microsoft.com/office/drawing/2014/main" id="{D1A7B3E8-4979-C6F3-14EA-CE20883D18C6}"/>
                </a:ext>
              </a:extLst>
            </p:cNvPr>
            <p:cNvSpPr/>
            <p:nvPr/>
          </p:nvSpPr>
          <p:spPr>
            <a:xfrm>
              <a:off x="1127118" y="2562052"/>
              <a:ext cx="31859" cy="9898"/>
            </a:xfrm>
            <a:custGeom>
              <a:avLst/>
              <a:gdLst/>
              <a:ahLst/>
              <a:cxnLst/>
              <a:rect l="l" t="t" r="r" b="b"/>
              <a:pathLst>
                <a:path w="1001" h="311" extrusionOk="0">
                  <a:moveTo>
                    <a:pt x="191" y="1"/>
                  </a:moveTo>
                  <a:cubicBezTo>
                    <a:pt x="0" y="13"/>
                    <a:pt x="0" y="310"/>
                    <a:pt x="191" y="310"/>
                  </a:cubicBezTo>
                  <a:lnTo>
                    <a:pt x="810" y="310"/>
                  </a:lnTo>
                  <a:cubicBezTo>
                    <a:pt x="1000" y="310"/>
                    <a:pt x="1000"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3993;p88">
              <a:extLst>
                <a:ext uri="{FF2B5EF4-FFF2-40B4-BE49-F238E27FC236}">
                  <a16:creationId xmlns:a16="http://schemas.microsoft.com/office/drawing/2014/main" id="{3AC8CA23-CE6F-BCE7-5AB9-7C71BC382707}"/>
                </a:ext>
              </a:extLst>
            </p:cNvPr>
            <p:cNvSpPr/>
            <p:nvPr/>
          </p:nvSpPr>
          <p:spPr>
            <a:xfrm>
              <a:off x="1020624" y="2504094"/>
              <a:ext cx="32241" cy="9867"/>
            </a:xfrm>
            <a:custGeom>
              <a:avLst/>
              <a:gdLst/>
              <a:ahLst/>
              <a:cxnLst/>
              <a:rect l="l" t="t" r="r" b="b"/>
              <a:pathLst>
                <a:path w="1013" h="310" extrusionOk="0">
                  <a:moveTo>
                    <a:pt x="203" y="0"/>
                  </a:moveTo>
                  <a:cubicBezTo>
                    <a:pt x="1" y="12"/>
                    <a:pt x="1" y="310"/>
                    <a:pt x="203" y="310"/>
                  </a:cubicBezTo>
                  <a:lnTo>
                    <a:pt x="822" y="310"/>
                  </a:lnTo>
                  <a:cubicBezTo>
                    <a:pt x="1013" y="310"/>
                    <a:pt x="1013"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3994;p88">
              <a:extLst>
                <a:ext uri="{FF2B5EF4-FFF2-40B4-BE49-F238E27FC236}">
                  <a16:creationId xmlns:a16="http://schemas.microsoft.com/office/drawing/2014/main" id="{088E89D0-C6F7-BA54-F41E-657A79533F14}"/>
                </a:ext>
              </a:extLst>
            </p:cNvPr>
            <p:cNvSpPr/>
            <p:nvPr/>
          </p:nvSpPr>
          <p:spPr>
            <a:xfrm>
              <a:off x="1020624" y="2532898"/>
              <a:ext cx="32241" cy="10248"/>
            </a:xfrm>
            <a:custGeom>
              <a:avLst/>
              <a:gdLst/>
              <a:ahLst/>
              <a:cxnLst/>
              <a:rect l="l" t="t" r="r" b="b"/>
              <a:pathLst>
                <a:path w="1013" h="322" extrusionOk="0">
                  <a:moveTo>
                    <a:pt x="203" y="0"/>
                  </a:moveTo>
                  <a:cubicBezTo>
                    <a:pt x="1" y="24"/>
                    <a:pt x="1" y="322"/>
                    <a:pt x="203" y="322"/>
                  </a:cubicBezTo>
                  <a:lnTo>
                    <a:pt x="822" y="322"/>
                  </a:lnTo>
                  <a:cubicBezTo>
                    <a:pt x="1013" y="322"/>
                    <a:pt x="1013"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3995;p88">
              <a:extLst>
                <a:ext uri="{FF2B5EF4-FFF2-40B4-BE49-F238E27FC236}">
                  <a16:creationId xmlns:a16="http://schemas.microsoft.com/office/drawing/2014/main" id="{BE200103-82BA-1E23-C13A-A7E553233239}"/>
                </a:ext>
              </a:extLst>
            </p:cNvPr>
            <p:cNvSpPr/>
            <p:nvPr/>
          </p:nvSpPr>
          <p:spPr>
            <a:xfrm>
              <a:off x="1020624" y="2562052"/>
              <a:ext cx="32241" cy="9898"/>
            </a:xfrm>
            <a:custGeom>
              <a:avLst/>
              <a:gdLst/>
              <a:ahLst/>
              <a:cxnLst/>
              <a:rect l="l" t="t" r="r" b="b"/>
              <a:pathLst>
                <a:path w="1013" h="311" extrusionOk="0">
                  <a:moveTo>
                    <a:pt x="203" y="1"/>
                  </a:moveTo>
                  <a:cubicBezTo>
                    <a:pt x="1" y="13"/>
                    <a:pt x="1" y="310"/>
                    <a:pt x="203" y="310"/>
                  </a:cubicBezTo>
                  <a:lnTo>
                    <a:pt x="822" y="310"/>
                  </a:lnTo>
                  <a:cubicBezTo>
                    <a:pt x="1013" y="310"/>
                    <a:pt x="1013" y="1"/>
                    <a:pt x="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4023;p88">
            <a:extLst>
              <a:ext uri="{FF2B5EF4-FFF2-40B4-BE49-F238E27FC236}">
                <a16:creationId xmlns:a16="http://schemas.microsoft.com/office/drawing/2014/main" id="{53587011-D08D-2FE9-795A-3BC02A50CFA0}"/>
              </a:ext>
            </a:extLst>
          </p:cNvPr>
          <p:cNvGrpSpPr/>
          <p:nvPr/>
        </p:nvGrpSpPr>
        <p:grpSpPr>
          <a:xfrm>
            <a:off x="10558393" y="3727592"/>
            <a:ext cx="564765" cy="551863"/>
            <a:chOff x="3567142" y="2905757"/>
            <a:chExt cx="348288" cy="340331"/>
          </a:xfrm>
          <a:solidFill>
            <a:srgbClr val="8E1438"/>
          </a:solidFill>
        </p:grpSpPr>
        <p:sp>
          <p:nvSpPr>
            <p:cNvPr id="1197" name="Google Shape;14024;p88">
              <a:extLst>
                <a:ext uri="{FF2B5EF4-FFF2-40B4-BE49-F238E27FC236}">
                  <a16:creationId xmlns:a16="http://schemas.microsoft.com/office/drawing/2014/main" id="{9F706B53-C25D-B44A-C657-003516DB6376}"/>
                </a:ext>
              </a:extLst>
            </p:cNvPr>
            <p:cNvSpPr/>
            <p:nvPr/>
          </p:nvSpPr>
          <p:spPr>
            <a:xfrm>
              <a:off x="3567142" y="2905757"/>
              <a:ext cx="348288" cy="340331"/>
            </a:xfrm>
            <a:custGeom>
              <a:avLst/>
              <a:gdLst/>
              <a:ahLst/>
              <a:cxnLst/>
              <a:rect l="l" t="t" r="r" b="b"/>
              <a:pathLst>
                <a:path w="10943" h="10693" extrusionOk="0">
                  <a:moveTo>
                    <a:pt x="2799" y="608"/>
                  </a:moveTo>
                  <a:lnTo>
                    <a:pt x="6811" y="620"/>
                  </a:lnTo>
                  <a:cubicBezTo>
                    <a:pt x="7013" y="620"/>
                    <a:pt x="7156" y="763"/>
                    <a:pt x="7204" y="941"/>
                  </a:cubicBezTo>
                  <a:cubicBezTo>
                    <a:pt x="7204" y="965"/>
                    <a:pt x="7216" y="1001"/>
                    <a:pt x="7216" y="1013"/>
                  </a:cubicBezTo>
                  <a:lnTo>
                    <a:pt x="7216" y="1715"/>
                  </a:lnTo>
                  <a:lnTo>
                    <a:pt x="3144" y="1703"/>
                  </a:lnTo>
                  <a:lnTo>
                    <a:pt x="3144" y="1596"/>
                  </a:lnTo>
                  <a:cubicBezTo>
                    <a:pt x="3144" y="1215"/>
                    <a:pt x="3001" y="882"/>
                    <a:pt x="2799" y="608"/>
                  </a:cubicBezTo>
                  <a:close/>
                  <a:moveTo>
                    <a:pt x="1560" y="346"/>
                  </a:moveTo>
                  <a:cubicBezTo>
                    <a:pt x="2251" y="346"/>
                    <a:pt x="2811" y="906"/>
                    <a:pt x="2811" y="1596"/>
                  </a:cubicBezTo>
                  <a:cubicBezTo>
                    <a:pt x="2811" y="2275"/>
                    <a:pt x="2263" y="2846"/>
                    <a:pt x="1560" y="2846"/>
                  </a:cubicBezTo>
                  <a:cubicBezTo>
                    <a:pt x="882" y="2846"/>
                    <a:pt x="310" y="2275"/>
                    <a:pt x="310" y="1596"/>
                  </a:cubicBezTo>
                  <a:cubicBezTo>
                    <a:pt x="310" y="906"/>
                    <a:pt x="882" y="346"/>
                    <a:pt x="1560" y="346"/>
                  </a:cubicBezTo>
                  <a:close/>
                  <a:moveTo>
                    <a:pt x="1799" y="9252"/>
                  </a:moveTo>
                  <a:lnTo>
                    <a:pt x="7168" y="9288"/>
                  </a:lnTo>
                  <a:lnTo>
                    <a:pt x="7168" y="9990"/>
                  </a:lnTo>
                  <a:cubicBezTo>
                    <a:pt x="7168" y="10014"/>
                    <a:pt x="7168" y="10050"/>
                    <a:pt x="7156" y="10062"/>
                  </a:cubicBezTo>
                  <a:cubicBezTo>
                    <a:pt x="7109" y="10240"/>
                    <a:pt x="6966" y="10371"/>
                    <a:pt x="6775" y="10371"/>
                  </a:cubicBezTo>
                  <a:lnTo>
                    <a:pt x="2191" y="10359"/>
                  </a:lnTo>
                  <a:cubicBezTo>
                    <a:pt x="1965" y="10359"/>
                    <a:pt x="1799" y="10181"/>
                    <a:pt x="1799" y="9954"/>
                  </a:cubicBezTo>
                  <a:lnTo>
                    <a:pt x="1799" y="9252"/>
                  </a:lnTo>
                  <a:close/>
                  <a:moveTo>
                    <a:pt x="1572" y="1"/>
                  </a:moveTo>
                  <a:cubicBezTo>
                    <a:pt x="715" y="1"/>
                    <a:pt x="1" y="703"/>
                    <a:pt x="1" y="1561"/>
                  </a:cubicBezTo>
                  <a:cubicBezTo>
                    <a:pt x="1" y="2418"/>
                    <a:pt x="667" y="3108"/>
                    <a:pt x="1501" y="3144"/>
                  </a:cubicBezTo>
                  <a:lnTo>
                    <a:pt x="1501" y="4644"/>
                  </a:lnTo>
                  <a:cubicBezTo>
                    <a:pt x="1501" y="4739"/>
                    <a:pt x="1572" y="4811"/>
                    <a:pt x="1668" y="4811"/>
                  </a:cubicBezTo>
                  <a:cubicBezTo>
                    <a:pt x="1751" y="4811"/>
                    <a:pt x="1834" y="4739"/>
                    <a:pt x="1834" y="4644"/>
                  </a:cubicBezTo>
                  <a:lnTo>
                    <a:pt x="1834" y="3132"/>
                  </a:lnTo>
                  <a:cubicBezTo>
                    <a:pt x="2441" y="3025"/>
                    <a:pt x="2918" y="2596"/>
                    <a:pt x="3096" y="2013"/>
                  </a:cubicBezTo>
                  <a:lnTo>
                    <a:pt x="7216" y="2025"/>
                  </a:lnTo>
                  <a:lnTo>
                    <a:pt x="7216" y="3323"/>
                  </a:lnTo>
                  <a:lnTo>
                    <a:pt x="4704" y="3311"/>
                  </a:lnTo>
                  <a:lnTo>
                    <a:pt x="4668" y="3311"/>
                  </a:lnTo>
                  <a:lnTo>
                    <a:pt x="4668" y="2751"/>
                  </a:lnTo>
                  <a:cubicBezTo>
                    <a:pt x="4668" y="2668"/>
                    <a:pt x="4597" y="2596"/>
                    <a:pt x="4513" y="2596"/>
                  </a:cubicBezTo>
                  <a:cubicBezTo>
                    <a:pt x="4418" y="2596"/>
                    <a:pt x="4346" y="2668"/>
                    <a:pt x="4346" y="2751"/>
                  </a:cubicBezTo>
                  <a:lnTo>
                    <a:pt x="4346" y="3668"/>
                  </a:lnTo>
                  <a:lnTo>
                    <a:pt x="4335" y="7276"/>
                  </a:lnTo>
                  <a:lnTo>
                    <a:pt x="4335" y="8204"/>
                  </a:lnTo>
                  <a:cubicBezTo>
                    <a:pt x="4335" y="8288"/>
                    <a:pt x="4406" y="8371"/>
                    <a:pt x="4489" y="8371"/>
                  </a:cubicBezTo>
                  <a:cubicBezTo>
                    <a:pt x="4585" y="8371"/>
                    <a:pt x="4656" y="8288"/>
                    <a:pt x="4656" y="8204"/>
                  </a:cubicBezTo>
                  <a:lnTo>
                    <a:pt x="4656" y="7633"/>
                  </a:lnTo>
                  <a:lnTo>
                    <a:pt x="4692" y="7633"/>
                  </a:lnTo>
                  <a:lnTo>
                    <a:pt x="7204" y="7657"/>
                  </a:lnTo>
                  <a:lnTo>
                    <a:pt x="7204" y="8966"/>
                  </a:lnTo>
                  <a:lnTo>
                    <a:pt x="1834" y="8930"/>
                  </a:lnTo>
                  <a:lnTo>
                    <a:pt x="1846" y="5335"/>
                  </a:lnTo>
                  <a:cubicBezTo>
                    <a:pt x="1846" y="5240"/>
                    <a:pt x="1775" y="5168"/>
                    <a:pt x="1679" y="5168"/>
                  </a:cubicBezTo>
                  <a:cubicBezTo>
                    <a:pt x="1596" y="5168"/>
                    <a:pt x="1513" y="5240"/>
                    <a:pt x="1513" y="5335"/>
                  </a:cubicBezTo>
                  <a:lnTo>
                    <a:pt x="1501" y="9097"/>
                  </a:lnTo>
                  <a:lnTo>
                    <a:pt x="1501" y="9954"/>
                  </a:lnTo>
                  <a:cubicBezTo>
                    <a:pt x="1501" y="10347"/>
                    <a:pt x="1810" y="10669"/>
                    <a:pt x="2215" y="10669"/>
                  </a:cubicBezTo>
                  <a:lnTo>
                    <a:pt x="6799" y="10693"/>
                  </a:lnTo>
                  <a:cubicBezTo>
                    <a:pt x="7168" y="10693"/>
                    <a:pt x="7466" y="10407"/>
                    <a:pt x="7514" y="10050"/>
                  </a:cubicBezTo>
                  <a:lnTo>
                    <a:pt x="7514" y="9978"/>
                  </a:lnTo>
                  <a:lnTo>
                    <a:pt x="7514" y="9109"/>
                  </a:lnTo>
                  <a:lnTo>
                    <a:pt x="7514" y="7633"/>
                  </a:lnTo>
                  <a:lnTo>
                    <a:pt x="8478" y="7633"/>
                  </a:lnTo>
                  <a:cubicBezTo>
                    <a:pt x="8573" y="7633"/>
                    <a:pt x="8645" y="7561"/>
                    <a:pt x="8645" y="7478"/>
                  </a:cubicBezTo>
                  <a:cubicBezTo>
                    <a:pt x="8645" y="7383"/>
                    <a:pt x="8573" y="7311"/>
                    <a:pt x="8478" y="7311"/>
                  </a:cubicBezTo>
                  <a:lnTo>
                    <a:pt x="4668" y="7299"/>
                  </a:lnTo>
                  <a:cubicBezTo>
                    <a:pt x="4656" y="7299"/>
                    <a:pt x="4644" y="7276"/>
                    <a:pt x="4644" y="7264"/>
                  </a:cubicBezTo>
                  <a:lnTo>
                    <a:pt x="4656" y="3644"/>
                  </a:lnTo>
                  <a:cubicBezTo>
                    <a:pt x="4656" y="3632"/>
                    <a:pt x="4668" y="3620"/>
                    <a:pt x="4692" y="3620"/>
                  </a:cubicBezTo>
                  <a:lnTo>
                    <a:pt x="10585" y="3644"/>
                  </a:lnTo>
                  <a:cubicBezTo>
                    <a:pt x="10597" y="3644"/>
                    <a:pt x="10609" y="3668"/>
                    <a:pt x="10609" y="3680"/>
                  </a:cubicBezTo>
                  <a:lnTo>
                    <a:pt x="10597" y="7299"/>
                  </a:lnTo>
                  <a:cubicBezTo>
                    <a:pt x="10597" y="7311"/>
                    <a:pt x="10585" y="7323"/>
                    <a:pt x="10562" y="7323"/>
                  </a:cubicBezTo>
                  <a:lnTo>
                    <a:pt x="9192" y="7323"/>
                  </a:lnTo>
                  <a:cubicBezTo>
                    <a:pt x="9109" y="7323"/>
                    <a:pt x="9038" y="7395"/>
                    <a:pt x="9038" y="7490"/>
                  </a:cubicBezTo>
                  <a:cubicBezTo>
                    <a:pt x="9038" y="7573"/>
                    <a:pt x="9109" y="7657"/>
                    <a:pt x="9192" y="7657"/>
                  </a:cubicBezTo>
                  <a:lnTo>
                    <a:pt x="10562" y="7657"/>
                  </a:lnTo>
                  <a:cubicBezTo>
                    <a:pt x="10764" y="7657"/>
                    <a:pt x="10919" y="7490"/>
                    <a:pt x="10919" y="7299"/>
                  </a:cubicBezTo>
                  <a:lnTo>
                    <a:pt x="10943" y="3680"/>
                  </a:lnTo>
                  <a:cubicBezTo>
                    <a:pt x="10919" y="3513"/>
                    <a:pt x="10776" y="3346"/>
                    <a:pt x="10562" y="3346"/>
                  </a:cubicBezTo>
                  <a:lnTo>
                    <a:pt x="7514" y="3335"/>
                  </a:lnTo>
                  <a:lnTo>
                    <a:pt x="7514" y="1882"/>
                  </a:lnTo>
                  <a:lnTo>
                    <a:pt x="7514" y="1013"/>
                  </a:lnTo>
                  <a:lnTo>
                    <a:pt x="7514" y="941"/>
                  </a:lnTo>
                  <a:cubicBezTo>
                    <a:pt x="7490" y="584"/>
                    <a:pt x="7168" y="298"/>
                    <a:pt x="6799" y="298"/>
                  </a:cubicBezTo>
                  <a:lnTo>
                    <a:pt x="2501" y="287"/>
                  </a:lnTo>
                  <a:lnTo>
                    <a:pt x="2453" y="287"/>
                  </a:lnTo>
                  <a:cubicBezTo>
                    <a:pt x="2203" y="108"/>
                    <a:pt x="1906" y="1"/>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4025;p88">
              <a:extLst>
                <a:ext uri="{FF2B5EF4-FFF2-40B4-BE49-F238E27FC236}">
                  <a16:creationId xmlns:a16="http://schemas.microsoft.com/office/drawing/2014/main" id="{DF9F1ADB-D86B-2E89-7334-22BFD75E901D}"/>
                </a:ext>
              </a:extLst>
            </p:cNvPr>
            <p:cNvSpPr/>
            <p:nvPr/>
          </p:nvSpPr>
          <p:spPr>
            <a:xfrm>
              <a:off x="3819534" y="3034977"/>
              <a:ext cx="73903" cy="48919"/>
            </a:xfrm>
            <a:custGeom>
              <a:avLst/>
              <a:gdLst/>
              <a:ahLst/>
              <a:cxnLst/>
              <a:rect l="l" t="t" r="r" b="b"/>
              <a:pathLst>
                <a:path w="2322" h="1537" extrusionOk="0">
                  <a:moveTo>
                    <a:pt x="1560" y="322"/>
                  </a:moveTo>
                  <a:cubicBezTo>
                    <a:pt x="1798" y="334"/>
                    <a:pt x="2001" y="525"/>
                    <a:pt x="2001" y="763"/>
                  </a:cubicBezTo>
                  <a:cubicBezTo>
                    <a:pt x="2001" y="1001"/>
                    <a:pt x="1798" y="1191"/>
                    <a:pt x="1548" y="1191"/>
                  </a:cubicBezTo>
                  <a:cubicBezTo>
                    <a:pt x="1310" y="1191"/>
                    <a:pt x="1119" y="1001"/>
                    <a:pt x="1119" y="751"/>
                  </a:cubicBezTo>
                  <a:cubicBezTo>
                    <a:pt x="1119" y="513"/>
                    <a:pt x="1310" y="322"/>
                    <a:pt x="1560" y="322"/>
                  </a:cubicBezTo>
                  <a:close/>
                  <a:moveTo>
                    <a:pt x="774" y="334"/>
                  </a:moveTo>
                  <a:cubicBezTo>
                    <a:pt x="834" y="334"/>
                    <a:pt x="881" y="346"/>
                    <a:pt x="929" y="358"/>
                  </a:cubicBezTo>
                  <a:cubicBezTo>
                    <a:pt x="846" y="477"/>
                    <a:pt x="810" y="620"/>
                    <a:pt x="810" y="775"/>
                  </a:cubicBezTo>
                  <a:cubicBezTo>
                    <a:pt x="810" y="930"/>
                    <a:pt x="846" y="1072"/>
                    <a:pt x="929" y="1191"/>
                  </a:cubicBezTo>
                  <a:cubicBezTo>
                    <a:pt x="881" y="1215"/>
                    <a:pt x="822" y="1227"/>
                    <a:pt x="774" y="1227"/>
                  </a:cubicBezTo>
                  <a:cubicBezTo>
                    <a:pt x="524" y="1191"/>
                    <a:pt x="334" y="1001"/>
                    <a:pt x="334" y="763"/>
                  </a:cubicBezTo>
                  <a:cubicBezTo>
                    <a:pt x="334" y="525"/>
                    <a:pt x="524" y="334"/>
                    <a:pt x="774" y="334"/>
                  </a:cubicBezTo>
                  <a:close/>
                  <a:moveTo>
                    <a:pt x="762" y="1"/>
                  </a:moveTo>
                  <a:cubicBezTo>
                    <a:pt x="346" y="1"/>
                    <a:pt x="0" y="346"/>
                    <a:pt x="0" y="763"/>
                  </a:cubicBezTo>
                  <a:cubicBezTo>
                    <a:pt x="0" y="1180"/>
                    <a:pt x="346" y="1525"/>
                    <a:pt x="762" y="1525"/>
                  </a:cubicBezTo>
                  <a:cubicBezTo>
                    <a:pt x="905" y="1525"/>
                    <a:pt x="1048" y="1489"/>
                    <a:pt x="1167" y="1418"/>
                  </a:cubicBezTo>
                  <a:cubicBezTo>
                    <a:pt x="1286" y="1489"/>
                    <a:pt x="1417" y="1537"/>
                    <a:pt x="1560" y="1537"/>
                  </a:cubicBezTo>
                  <a:cubicBezTo>
                    <a:pt x="1977" y="1537"/>
                    <a:pt x="2322" y="1191"/>
                    <a:pt x="2322" y="775"/>
                  </a:cubicBezTo>
                  <a:cubicBezTo>
                    <a:pt x="2322" y="358"/>
                    <a:pt x="1977" y="13"/>
                    <a:pt x="1560" y="13"/>
                  </a:cubicBezTo>
                  <a:cubicBezTo>
                    <a:pt x="1417" y="13"/>
                    <a:pt x="1286" y="60"/>
                    <a:pt x="1167" y="120"/>
                  </a:cubicBezTo>
                  <a:cubicBezTo>
                    <a:pt x="1048" y="48"/>
                    <a:pt x="905" y="1"/>
                    <a:pt x="7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4026;p88">
              <a:extLst>
                <a:ext uri="{FF2B5EF4-FFF2-40B4-BE49-F238E27FC236}">
                  <a16:creationId xmlns:a16="http://schemas.microsoft.com/office/drawing/2014/main" id="{7A506A3B-A3C4-EA50-8E4D-14D7B8D6A614}"/>
                </a:ext>
              </a:extLst>
            </p:cNvPr>
            <p:cNvSpPr/>
            <p:nvPr/>
          </p:nvSpPr>
          <p:spPr>
            <a:xfrm>
              <a:off x="3728571" y="3036123"/>
              <a:ext cx="67506" cy="45895"/>
            </a:xfrm>
            <a:custGeom>
              <a:avLst/>
              <a:gdLst/>
              <a:ahLst/>
              <a:cxnLst/>
              <a:rect l="l" t="t" r="r" b="b"/>
              <a:pathLst>
                <a:path w="2121" h="1442" extrusionOk="0">
                  <a:moveTo>
                    <a:pt x="1739" y="310"/>
                  </a:moveTo>
                  <a:cubicBezTo>
                    <a:pt x="1763" y="310"/>
                    <a:pt x="1775" y="322"/>
                    <a:pt x="1775" y="346"/>
                  </a:cubicBezTo>
                  <a:lnTo>
                    <a:pt x="1775" y="1072"/>
                  </a:lnTo>
                  <a:cubicBezTo>
                    <a:pt x="1775" y="1084"/>
                    <a:pt x="1763" y="1096"/>
                    <a:pt x="1739" y="1096"/>
                  </a:cubicBezTo>
                  <a:lnTo>
                    <a:pt x="346" y="1096"/>
                  </a:lnTo>
                  <a:cubicBezTo>
                    <a:pt x="343" y="1103"/>
                    <a:pt x="338" y="1106"/>
                    <a:pt x="333" y="1106"/>
                  </a:cubicBezTo>
                  <a:cubicBezTo>
                    <a:pt x="322" y="1106"/>
                    <a:pt x="310" y="1089"/>
                    <a:pt x="310" y="1072"/>
                  </a:cubicBezTo>
                  <a:lnTo>
                    <a:pt x="310" y="346"/>
                  </a:lnTo>
                  <a:cubicBezTo>
                    <a:pt x="310" y="322"/>
                    <a:pt x="334" y="310"/>
                    <a:pt x="346" y="310"/>
                  </a:cubicBezTo>
                  <a:close/>
                  <a:moveTo>
                    <a:pt x="358" y="1"/>
                  </a:moveTo>
                  <a:cubicBezTo>
                    <a:pt x="167" y="1"/>
                    <a:pt x="1" y="167"/>
                    <a:pt x="1" y="358"/>
                  </a:cubicBezTo>
                  <a:lnTo>
                    <a:pt x="1" y="1084"/>
                  </a:lnTo>
                  <a:cubicBezTo>
                    <a:pt x="1" y="1275"/>
                    <a:pt x="167" y="1441"/>
                    <a:pt x="358" y="1441"/>
                  </a:cubicBezTo>
                  <a:lnTo>
                    <a:pt x="1763" y="1441"/>
                  </a:lnTo>
                  <a:cubicBezTo>
                    <a:pt x="1953" y="1441"/>
                    <a:pt x="2120" y="1275"/>
                    <a:pt x="2120" y="1084"/>
                  </a:cubicBezTo>
                  <a:lnTo>
                    <a:pt x="2120" y="358"/>
                  </a:lnTo>
                  <a:cubicBezTo>
                    <a:pt x="2120" y="167"/>
                    <a:pt x="1953" y="1"/>
                    <a:pt x="17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4027;p88">
              <a:extLst>
                <a:ext uri="{FF2B5EF4-FFF2-40B4-BE49-F238E27FC236}">
                  <a16:creationId xmlns:a16="http://schemas.microsoft.com/office/drawing/2014/main" id="{D11110F3-B4A4-3E43-E62E-2AF305CE3F06}"/>
                </a:ext>
              </a:extLst>
            </p:cNvPr>
            <p:cNvSpPr/>
            <p:nvPr/>
          </p:nvSpPr>
          <p:spPr>
            <a:xfrm>
              <a:off x="3724783" y="3091439"/>
              <a:ext cx="170946" cy="30745"/>
            </a:xfrm>
            <a:custGeom>
              <a:avLst/>
              <a:gdLst/>
              <a:ahLst/>
              <a:cxnLst/>
              <a:rect l="l" t="t" r="r" b="b"/>
              <a:pathLst>
                <a:path w="5371" h="966" extrusionOk="0">
                  <a:moveTo>
                    <a:pt x="358" y="346"/>
                  </a:moveTo>
                  <a:lnTo>
                    <a:pt x="5013" y="358"/>
                  </a:lnTo>
                  <a:cubicBezTo>
                    <a:pt x="5037" y="358"/>
                    <a:pt x="5049" y="370"/>
                    <a:pt x="5049" y="394"/>
                  </a:cubicBezTo>
                  <a:lnTo>
                    <a:pt x="5049" y="632"/>
                  </a:lnTo>
                  <a:cubicBezTo>
                    <a:pt x="5049" y="644"/>
                    <a:pt x="5037" y="656"/>
                    <a:pt x="5013" y="656"/>
                  </a:cubicBezTo>
                  <a:lnTo>
                    <a:pt x="358" y="644"/>
                  </a:lnTo>
                  <a:cubicBezTo>
                    <a:pt x="346" y="644"/>
                    <a:pt x="334" y="632"/>
                    <a:pt x="334" y="608"/>
                  </a:cubicBezTo>
                  <a:lnTo>
                    <a:pt x="334" y="370"/>
                  </a:lnTo>
                  <a:cubicBezTo>
                    <a:pt x="334" y="358"/>
                    <a:pt x="346" y="346"/>
                    <a:pt x="358" y="346"/>
                  </a:cubicBezTo>
                  <a:close/>
                  <a:moveTo>
                    <a:pt x="358" y="1"/>
                  </a:moveTo>
                  <a:cubicBezTo>
                    <a:pt x="167" y="13"/>
                    <a:pt x="1" y="168"/>
                    <a:pt x="1" y="358"/>
                  </a:cubicBezTo>
                  <a:lnTo>
                    <a:pt x="1" y="596"/>
                  </a:lnTo>
                  <a:cubicBezTo>
                    <a:pt x="1" y="787"/>
                    <a:pt x="167" y="953"/>
                    <a:pt x="358" y="953"/>
                  </a:cubicBezTo>
                  <a:lnTo>
                    <a:pt x="5013" y="965"/>
                  </a:lnTo>
                  <a:cubicBezTo>
                    <a:pt x="5204" y="965"/>
                    <a:pt x="5370" y="810"/>
                    <a:pt x="5370" y="608"/>
                  </a:cubicBezTo>
                  <a:lnTo>
                    <a:pt x="5370" y="370"/>
                  </a:lnTo>
                  <a:cubicBezTo>
                    <a:pt x="5370" y="179"/>
                    <a:pt x="5204" y="13"/>
                    <a:pt x="5013" y="13"/>
                  </a:cubicBezTo>
                  <a:lnTo>
                    <a:pt x="3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4028;p88">
              <a:extLst>
                <a:ext uri="{FF2B5EF4-FFF2-40B4-BE49-F238E27FC236}">
                  <a16:creationId xmlns:a16="http://schemas.microsoft.com/office/drawing/2014/main" id="{C408C7E5-0903-EA33-0A11-9A07A4D4383E}"/>
                </a:ext>
              </a:extLst>
            </p:cNvPr>
            <p:cNvSpPr/>
            <p:nvPr/>
          </p:nvSpPr>
          <p:spPr>
            <a:xfrm>
              <a:off x="3597092" y="2940799"/>
              <a:ext cx="40580" cy="30936"/>
            </a:xfrm>
            <a:custGeom>
              <a:avLst/>
              <a:gdLst/>
              <a:ahLst/>
              <a:cxnLst/>
              <a:rect l="l" t="t" r="r" b="b"/>
              <a:pathLst>
                <a:path w="1275" h="972" extrusionOk="0">
                  <a:moveTo>
                    <a:pt x="1100" y="1"/>
                  </a:moveTo>
                  <a:cubicBezTo>
                    <a:pt x="1055" y="1"/>
                    <a:pt x="1009" y="21"/>
                    <a:pt x="977" y="67"/>
                  </a:cubicBezTo>
                  <a:lnTo>
                    <a:pt x="500" y="567"/>
                  </a:lnTo>
                  <a:lnTo>
                    <a:pt x="298" y="305"/>
                  </a:lnTo>
                  <a:cubicBezTo>
                    <a:pt x="264" y="257"/>
                    <a:pt x="215" y="237"/>
                    <a:pt x="167" y="237"/>
                  </a:cubicBezTo>
                  <a:cubicBezTo>
                    <a:pt x="132" y="237"/>
                    <a:pt x="97" y="249"/>
                    <a:pt x="72" y="269"/>
                  </a:cubicBezTo>
                  <a:cubicBezTo>
                    <a:pt x="0" y="329"/>
                    <a:pt x="0" y="436"/>
                    <a:pt x="36" y="495"/>
                  </a:cubicBezTo>
                  <a:lnTo>
                    <a:pt x="369" y="912"/>
                  </a:lnTo>
                  <a:cubicBezTo>
                    <a:pt x="393" y="936"/>
                    <a:pt x="441" y="971"/>
                    <a:pt x="488" y="971"/>
                  </a:cubicBezTo>
                  <a:cubicBezTo>
                    <a:pt x="524" y="971"/>
                    <a:pt x="572" y="948"/>
                    <a:pt x="608" y="924"/>
                  </a:cubicBezTo>
                  <a:lnTo>
                    <a:pt x="1215" y="269"/>
                  </a:lnTo>
                  <a:cubicBezTo>
                    <a:pt x="1274" y="209"/>
                    <a:pt x="1274" y="102"/>
                    <a:pt x="1203" y="43"/>
                  </a:cubicBezTo>
                  <a:cubicBezTo>
                    <a:pt x="1176" y="16"/>
                    <a:pt x="1138" y="1"/>
                    <a:pt x="1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4029;p88">
            <a:extLst>
              <a:ext uri="{FF2B5EF4-FFF2-40B4-BE49-F238E27FC236}">
                <a16:creationId xmlns:a16="http://schemas.microsoft.com/office/drawing/2014/main" id="{82932F81-53EC-CE6D-1E63-E9C7DF93C193}"/>
              </a:ext>
            </a:extLst>
          </p:cNvPr>
          <p:cNvGrpSpPr/>
          <p:nvPr/>
        </p:nvGrpSpPr>
        <p:grpSpPr>
          <a:xfrm>
            <a:off x="6186374" y="2219657"/>
            <a:ext cx="538962" cy="567656"/>
            <a:chOff x="870939" y="1975821"/>
            <a:chExt cx="332375" cy="350071"/>
          </a:xfrm>
          <a:solidFill>
            <a:srgbClr val="8E1438"/>
          </a:solidFill>
        </p:grpSpPr>
        <p:sp>
          <p:nvSpPr>
            <p:cNvPr id="1203" name="Google Shape;14030;p88">
              <a:extLst>
                <a:ext uri="{FF2B5EF4-FFF2-40B4-BE49-F238E27FC236}">
                  <a16:creationId xmlns:a16="http://schemas.microsoft.com/office/drawing/2014/main" id="{3D6897B2-FBE6-BF35-0252-6873CB18F3B9}"/>
                </a:ext>
              </a:extLst>
            </p:cNvPr>
            <p:cNvSpPr/>
            <p:nvPr/>
          </p:nvSpPr>
          <p:spPr>
            <a:xfrm>
              <a:off x="870939" y="1975821"/>
              <a:ext cx="332375" cy="350071"/>
            </a:xfrm>
            <a:custGeom>
              <a:avLst/>
              <a:gdLst/>
              <a:ahLst/>
              <a:cxnLst/>
              <a:rect l="l" t="t" r="r" b="b"/>
              <a:pathLst>
                <a:path w="10443" h="10999" extrusionOk="0">
                  <a:moveTo>
                    <a:pt x="8049" y="334"/>
                  </a:moveTo>
                  <a:lnTo>
                    <a:pt x="5728" y="3573"/>
                  </a:lnTo>
                  <a:lnTo>
                    <a:pt x="5406" y="3120"/>
                  </a:lnTo>
                  <a:lnTo>
                    <a:pt x="7395" y="334"/>
                  </a:lnTo>
                  <a:close/>
                  <a:moveTo>
                    <a:pt x="9109" y="334"/>
                  </a:moveTo>
                  <a:lnTo>
                    <a:pt x="6263" y="4311"/>
                  </a:lnTo>
                  <a:lnTo>
                    <a:pt x="5942" y="3847"/>
                  </a:lnTo>
                  <a:lnTo>
                    <a:pt x="8454" y="334"/>
                  </a:lnTo>
                  <a:close/>
                  <a:moveTo>
                    <a:pt x="3025" y="334"/>
                  </a:moveTo>
                  <a:lnTo>
                    <a:pt x="6025" y="4525"/>
                  </a:lnTo>
                  <a:cubicBezTo>
                    <a:pt x="5998" y="4533"/>
                    <a:pt x="5970" y="4537"/>
                    <a:pt x="5942" y="4537"/>
                  </a:cubicBezTo>
                  <a:cubicBezTo>
                    <a:pt x="5849" y="4537"/>
                    <a:pt x="5759" y="4494"/>
                    <a:pt x="5704" y="4430"/>
                  </a:cubicBezTo>
                  <a:cubicBezTo>
                    <a:pt x="5561" y="4287"/>
                    <a:pt x="5382" y="4228"/>
                    <a:pt x="5228" y="4228"/>
                  </a:cubicBezTo>
                  <a:lnTo>
                    <a:pt x="2430" y="334"/>
                  </a:lnTo>
                  <a:close/>
                  <a:moveTo>
                    <a:pt x="2025" y="334"/>
                  </a:moveTo>
                  <a:lnTo>
                    <a:pt x="4882" y="4323"/>
                  </a:lnTo>
                  <a:cubicBezTo>
                    <a:pt x="4823" y="4347"/>
                    <a:pt x="4775" y="4394"/>
                    <a:pt x="4728" y="4442"/>
                  </a:cubicBezTo>
                  <a:cubicBezTo>
                    <a:pt x="4667" y="4503"/>
                    <a:pt x="4569" y="4544"/>
                    <a:pt x="4474" y="4544"/>
                  </a:cubicBezTo>
                  <a:cubicBezTo>
                    <a:pt x="4438" y="4544"/>
                    <a:pt x="4403" y="4538"/>
                    <a:pt x="4370" y="4525"/>
                  </a:cubicBezTo>
                  <a:lnTo>
                    <a:pt x="1370" y="334"/>
                  </a:lnTo>
                  <a:close/>
                  <a:moveTo>
                    <a:pt x="965" y="334"/>
                  </a:moveTo>
                  <a:lnTo>
                    <a:pt x="3942" y="4490"/>
                  </a:lnTo>
                  <a:cubicBezTo>
                    <a:pt x="3775" y="4525"/>
                    <a:pt x="3632" y="4621"/>
                    <a:pt x="3525" y="4763"/>
                  </a:cubicBezTo>
                  <a:lnTo>
                    <a:pt x="358" y="334"/>
                  </a:lnTo>
                  <a:close/>
                  <a:moveTo>
                    <a:pt x="10062" y="334"/>
                  </a:moveTo>
                  <a:lnTo>
                    <a:pt x="6894" y="4763"/>
                  </a:lnTo>
                  <a:cubicBezTo>
                    <a:pt x="6799" y="4632"/>
                    <a:pt x="6668" y="4549"/>
                    <a:pt x="6513" y="4501"/>
                  </a:cubicBezTo>
                  <a:lnTo>
                    <a:pt x="9514" y="334"/>
                  </a:lnTo>
                  <a:close/>
                  <a:moveTo>
                    <a:pt x="5192" y="4582"/>
                  </a:moveTo>
                  <a:cubicBezTo>
                    <a:pt x="5284" y="4582"/>
                    <a:pt x="5376" y="4615"/>
                    <a:pt x="5442" y="4680"/>
                  </a:cubicBezTo>
                  <a:cubicBezTo>
                    <a:pt x="5577" y="4807"/>
                    <a:pt x="5744" y="4876"/>
                    <a:pt x="5917" y="4876"/>
                  </a:cubicBezTo>
                  <a:cubicBezTo>
                    <a:pt x="6004" y="4876"/>
                    <a:pt x="6093" y="4859"/>
                    <a:pt x="6180" y="4823"/>
                  </a:cubicBezTo>
                  <a:cubicBezTo>
                    <a:pt x="6216" y="4808"/>
                    <a:pt x="6254" y="4801"/>
                    <a:pt x="6293" y="4801"/>
                  </a:cubicBezTo>
                  <a:cubicBezTo>
                    <a:pt x="6436" y="4801"/>
                    <a:pt x="6586" y="4897"/>
                    <a:pt x="6633" y="5037"/>
                  </a:cubicBezTo>
                  <a:cubicBezTo>
                    <a:pt x="6633" y="5049"/>
                    <a:pt x="6644" y="5061"/>
                    <a:pt x="6644" y="5061"/>
                  </a:cubicBezTo>
                  <a:cubicBezTo>
                    <a:pt x="6728" y="5263"/>
                    <a:pt x="6859" y="5335"/>
                    <a:pt x="6859" y="5335"/>
                  </a:cubicBezTo>
                  <a:cubicBezTo>
                    <a:pt x="6990" y="5406"/>
                    <a:pt x="7133" y="5454"/>
                    <a:pt x="7264" y="5466"/>
                  </a:cubicBezTo>
                  <a:cubicBezTo>
                    <a:pt x="7454" y="5478"/>
                    <a:pt x="7621" y="5644"/>
                    <a:pt x="7609" y="5859"/>
                  </a:cubicBezTo>
                  <a:cubicBezTo>
                    <a:pt x="7585" y="6121"/>
                    <a:pt x="7740" y="6371"/>
                    <a:pt x="7978" y="6490"/>
                  </a:cubicBezTo>
                  <a:cubicBezTo>
                    <a:pt x="8157" y="6585"/>
                    <a:pt x="8228" y="6811"/>
                    <a:pt x="8145" y="6990"/>
                  </a:cubicBezTo>
                  <a:cubicBezTo>
                    <a:pt x="8026" y="7228"/>
                    <a:pt x="8049" y="7526"/>
                    <a:pt x="8216" y="7728"/>
                  </a:cubicBezTo>
                  <a:cubicBezTo>
                    <a:pt x="8335" y="7883"/>
                    <a:pt x="8323" y="8121"/>
                    <a:pt x="8157" y="8240"/>
                  </a:cubicBezTo>
                  <a:cubicBezTo>
                    <a:pt x="7942" y="8395"/>
                    <a:pt x="7859" y="8681"/>
                    <a:pt x="7930" y="8931"/>
                  </a:cubicBezTo>
                  <a:cubicBezTo>
                    <a:pt x="7978" y="9133"/>
                    <a:pt x="7871" y="9323"/>
                    <a:pt x="7680" y="9383"/>
                  </a:cubicBezTo>
                  <a:cubicBezTo>
                    <a:pt x="7430" y="9454"/>
                    <a:pt x="7228" y="9669"/>
                    <a:pt x="7192" y="9931"/>
                  </a:cubicBezTo>
                  <a:cubicBezTo>
                    <a:pt x="7160" y="10101"/>
                    <a:pt x="7004" y="10234"/>
                    <a:pt x="6835" y="10234"/>
                  </a:cubicBezTo>
                  <a:cubicBezTo>
                    <a:pt x="6815" y="10234"/>
                    <a:pt x="6795" y="10232"/>
                    <a:pt x="6775" y="10228"/>
                  </a:cubicBezTo>
                  <a:cubicBezTo>
                    <a:pt x="6735" y="10221"/>
                    <a:pt x="6695" y="10218"/>
                    <a:pt x="6656" y="10218"/>
                  </a:cubicBezTo>
                  <a:cubicBezTo>
                    <a:pt x="6427" y="10218"/>
                    <a:pt x="6217" y="10333"/>
                    <a:pt x="6085" y="10526"/>
                  </a:cubicBezTo>
                  <a:cubicBezTo>
                    <a:pt x="6016" y="10633"/>
                    <a:pt x="5904" y="10690"/>
                    <a:pt x="5786" y="10690"/>
                  </a:cubicBezTo>
                  <a:cubicBezTo>
                    <a:pt x="5718" y="10690"/>
                    <a:pt x="5649" y="10672"/>
                    <a:pt x="5585" y="10633"/>
                  </a:cubicBezTo>
                  <a:cubicBezTo>
                    <a:pt x="5454" y="10562"/>
                    <a:pt x="5347" y="10526"/>
                    <a:pt x="5204" y="10526"/>
                  </a:cubicBezTo>
                  <a:cubicBezTo>
                    <a:pt x="5073" y="10526"/>
                    <a:pt x="4954" y="10562"/>
                    <a:pt x="4835" y="10633"/>
                  </a:cubicBezTo>
                  <a:cubicBezTo>
                    <a:pt x="4774" y="10672"/>
                    <a:pt x="4708" y="10690"/>
                    <a:pt x="4642" y="10690"/>
                  </a:cubicBezTo>
                  <a:cubicBezTo>
                    <a:pt x="4524" y="10690"/>
                    <a:pt x="4406" y="10633"/>
                    <a:pt x="4323" y="10526"/>
                  </a:cubicBezTo>
                  <a:cubicBezTo>
                    <a:pt x="4201" y="10333"/>
                    <a:pt x="3983" y="10218"/>
                    <a:pt x="3760" y="10218"/>
                  </a:cubicBezTo>
                  <a:cubicBezTo>
                    <a:pt x="3721" y="10218"/>
                    <a:pt x="3682" y="10221"/>
                    <a:pt x="3644" y="10228"/>
                  </a:cubicBezTo>
                  <a:cubicBezTo>
                    <a:pt x="3624" y="10232"/>
                    <a:pt x="3604" y="10234"/>
                    <a:pt x="3585" y="10234"/>
                  </a:cubicBezTo>
                  <a:cubicBezTo>
                    <a:pt x="3416" y="10234"/>
                    <a:pt x="3259" y="10101"/>
                    <a:pt x="3227" y="9931"/>
                  </a:cubicBezTo>
                  <a:cubicBezTo>
                    <a:pt x="3180" y="9669"/>
                    <a:pt x="2989" y="9454"/>
                    <a:pt x="2739" y="9383"/>
                  </a:cubicBezTo>
                  <a:cubicBezTo>
                    <a:pt x="2537" y="9323"/>
                    <a:pt x="2418" y="9133"/>
                    <a:pt x="2477" y="8931"/>
                  </a:cubicBezTo>
                  <a:cubicBezTo>
                    <a:pt x="2561" y="8681"/>
                    <a:pt x="2465" y="8395"/>
                    <a:pt x="2263" y="8240"/>
                  </a:cubicBezTo>
                  <a:cubicBezTo>
                    <a:pt x="2108" y="8121"/>
                    <a:pt x="2084" y="7883"/>
                    <a:pt x="2203" y="7728"/>
                  </a:cubicBezTo>
                  <a:cubicBezTo>
                    <a:pt x="2358" y="7526"/>
                    <a:pt x="2394" y="7228"/>
                    <a:pt x="2275" y="6990"/>
                  </a:cubicBezTo>
                  <a:cubicBezTo>
                    <a:pt x="2180" y="6811"/>
                    <a:pt x="2263" y="6585"/>
                    <a:pt x="2442" y="6490"/>
                  </a:cubicBezTo>
                  <a:cubicBezTo>
                    <a:pt x="2680" y="6371"/>
                    <a:pt x="2823" y="6121"/>
                    <a:pt x="2811" y="5859"/>
                  </a:cubicBezTo>
                  <a:cubicBezTo>
                    <a:pt x="2799" y="5656"/>
                    <a:pt x="2953" y="5478"/>
                    <a:pt x="3156" y="5466"/>
                  </a:cubicBezTo>
                  <a:cubicBezTo>
                    <a:pt x="3358" y="5454"/>
                    <a:pt x="3549" y="5347"/>
                    <a:pt x="3668" y="5180"/>
                  </a:cubicBezTo>
                  <a:lnTo>
                    <a:pt x="3668" y="5168"/>
                  </a:lnTo>
                  <a:cubicBezTo>
                    <a:pt x="3704" y="5121"/>
                    <a:pt x="3727" y="5085"/>
                    <a:pt x="3751" y="5037"/>
                  </a:cubicBezTo>
                  <a:cubicBezTo>
                    <a:pt x="3807" y="4897"/>
                    <a:pt x="3945" y="4801"/>
                    <a:pt x="4087" y="4801"/>
                  </a:cubicBezTo>
                  <a:cubicBezTo>
                    <a:pt x="4126" y="4801"/>
                    <a:pt x="4165" y="4808"/>
                    <a:pt x="4204" y="4823"/>
                  </a:cubicBezTo>
                  <a:cubicBezTo>
                    <a:pt x="4287" y="4853"/>
                    <a:pt x="4372" y="4868"/>
                    <a:pt x="4456" y="4868"/>
                  </a:cubicBezTo>
                  <a:cubicBezTo>
                    <a:pt x="4633" y="4868"/>
                    <a:pt x="4804" y="4802"/>
                    <a:pt x="4942" y="4680"/>
                  </a:cubicBezTo>
                  <a:cubicBezTo>
                    <a:pt x="5007" y="4615"/>
                    <a:pt x="5100" y="4582"/>
                    <a:pt x="5192" y="4582"/>
                  </a:cubicBezTo>
                  <a:close/>
                  <a:moveTo>
                    <a:pt x="286" y="1"/>
                  </a:moveTo>
                  <a:cubicBezTo>
                    <a:pt x="179" y="1"/>
                    <a:pt x="84" y="60"/>
                    <a:pt x="48" y="156"/>
                  </a:cubicBezTo>
                  <a:cubicBezTo>
                    <a:pt x="1" y="239"/>
                    <a:pt x="1" y="346"/>
                    <a:pt x="60" y="441"/>
                  </a:cubicBezTo>
                  <a:lnTo>
                    <a:pt x="3358" y="5049"/>
                  </a:lnTo>
                  <a:cubicBezTo>
                    <a:pt x="3299" y="5097"/>
                    <a:pt x="3227" y="5121"/>
                    <a:pt x="3156" y="5121"/>
                  </a:cubicBezTo>
                  <a:cubicBezTo>
                    <a:pt x="2787" y="5144"/>
                    <a:pt x="2489" y="5466"/>
                    <a:pt x="2513" y="5835"/>
                  </a:cubicBezTo>
                  <a:cubicBezTo>
                    <a:pt x="2513" y="5990"/>
                    <a:pt x="2442" y="6121"/>
                    <a:pt x="2322" y="6180"/>
                  </a:cubicBezTo>
                  <a:cubicBezTo>
                    <a:pt x="1989" y="6359"/>
                    <a:pt x="1858" y="6764"/>
                    <a:pt x="2025" y="7109"/>
                  </a:cubicBezTo>
                  <a:cubicBezTo>
                    <a:pt x="2084" y="7240"/>
                    <a:pt x="2072" y="7383"/>
                    <a:pt x="1977" y="7490"/>
                  </a:cubicBezTo>
                  <a:cubicBezTo>
                    <a:pt x="1739" y="7788"/>
                    <a:pt x="1787" y="8216"/>
                    <a:pt x="2084" y="8454"/>
                  </a:cubicBezTo>
                  <a:cubicBezTo>
                    <a:pt x="2180" y="8550"/>
                    <a:pt x="2239" y="8692"/>
                    <a:pt x="2203" y="8835"/>
                  </a:cubicBezTo>
                  <a:cubicBezTo>
                    <a:pt x="2108" y="9193"/>
                    <a:pt x="2322" y="9574"/>
                    <a:pt x="2680" y="9669"/>
                  </a:cubicBezTo>
                  <a:cubicBezTo>
                    <a:pt x="2811" y="9704"/>
                    <a:pt x="2918" y="9812"/>
                    <a:pt x="2942" y="9966"/>
                  </a:cubicBezTo>
                  <a:cubicBezTo>
                    <a:pt x="2995" y="10299"/>
                    <a:pt x="3290" y="10535"/>
                    <a:pt x="3609" y="10535"/>
                  </a:cubicBezTo>
                  <a:cubicBezTo>
                    <a:pt x="3645" y="10535"/>
                    <a:pt x="3680" y="10532"/>
                    <a:pt x="3715" y="10526"/>
                  </a:cubicBezTo>
                  <a:cubicBezTo>
                    <a:pt x="3726" y="10525"/>
                    <a:pt x="3738" y="10525"/>
                    <a:pt x="3749" y="10525"/>
                  </a:cubicBezTo>
                  <a:cubicBezTo>
                    <a:pt x="3872" y="10525"/>
                    <a:pt x="4007" y="10584"/>
                    <a:pt x="4073" y="10693"/>
                  </a:cubicBezTo>
                  <a:cubicBezTo>
                    <a:pt x="4208" y="10889"/>
                    <a:pt x="4425" y="10999"/>
                    <a:pt x="4645" y="10999"/>
                  </a:cubicBezTo>
                  <a:cubicBezTo>
                    <a:pt x="4772" y="10999"/>
                    <a:pt x="4900" y="10962"/>
                    <a:pt x="5013" y="10883"/>
                  </a:cubicBezTo>
                  <a:cubicBezTo>
                    <a:pt x="5073" y="10847"/>
                    <a:pt x="5141" y="10830"/>
                    <a:pt x="5208" y="10830"/>
                  </a:cubicBezTo>
                  <a:cubicBezTo>
                    <a:pt x="5275" y="10830"/>
                    <a:pt x="5341" y="10847"/>
                    <a:pt x="5394" y="10883"/>
                  </a:cubicBezTo>
                  <a:cubicBezTo>
                    <a:pt x="5513" y="10955"/>
                    <a:pt x="5632" y="10990"/>
                    <a:pt x="5775" y="10990"/>
                  </a:cubicBezTo>
                  <a:cubicBezTo>
                    <a:pt x="5990" y="10990"/>
                    <a:pt x="6216" y="10883"/>
                    <a:pt x="6347" y="10681"/>
                  </a:cubicBezTo>
                  <a:cubicBezTo>
                    <a:pt x="6423" y="10572"/>
                    <a:pt x="6549" y="10513"/>
                    <a:pt x="6671" y="10513"/>
                  </a:cubicBezTo>
                  <a:cubicBezTo>
                    <a:pt x="6682" y="10513"/>
                    <a:pt x="6693" y="10513"/>
                    <a:pt x="6704" y="10514"/>
                  </a:cubicBezTo>
                  <a:cubicBezTo>
                    <a:pt x="6742" y="10520"/>
                    <a:pt x="6779" y="10523"/>
                    <a:pt x="6816" y="10523"/>
                  </a:cubicBezTo>
                  <a:cubicBezTo>
                    <a:pt x="7150" y="10523"/>
                    <a:pt x="7435" y="10286"/>
                    <a:pt x="7478" y="9943"/>
                  </a:cubicBezTo>
                  <a:cubicBezTo>
                    <a:pt x="7514" y="9812"/>
                    <a:pt x="7597" y="9693"/>
                    <a:pt x="7752" y="9645"/>
                  </a:cubicBezTo>
                  <a:cubicBezTo>
                    <a:pt x="8109" y="9550"/>
                    <a:pt x="8335" y="9169"/>
                    <a:pt x="8228" y="8812"/>
                  </a:cubicBezTo>
                  <a:cubicBezTo>
                    <a:pt x="8192" y="8681"/>
                    <a:pt x="8240" y="8538"/>
                    <a:pt x="8347" y="8442"/>
                  </a:cubicBezTo>
                  <a:cubicBezTo>
                    <a:pt x="8645" y="8204"/>
                    <a:pt x="8692" y="7776"/>
                    <a:pt x="8454" y="7478"/>
                  </a:cubicBezTo>
                  <a:cubicBezTo>
                    <a:pt x="8359" y="7371"/>
                    <a:pt x="8347" y="7204"/>
                    <a:pt x="8407" y="7085"/>
                  </a:cubicBezTo>
                  <a:cubicBezTo>
                    <a:pt x="8573" y="6764"/>
                    <a:pt x="8430" y="6347"/>
                    <a:pt x="8109" y="6168"/>
                  </a:cubicBezTo>
                  <a:cubicBezTo>
                    <a:pt x="7990" y="6109"/>
                    <a:pt x="7895" y="5978"/>
                    <a:pt x="7918" y="5823"/>
                  </a:cubicBezTo>
                  <a:cubicBezTo>
                    <a:pt x="7930" y="5454"/>
                    <a:pt x="7645" y="5121"/>
                    <a:pt x="7275" y="5109"/>
                  </a:cubicBezTo>
                  <a:cubicBezTo>
                    <a:pt x="7204" y="5109"/>
                    <a:pt x="7121" y="5085"/>
                    <a:pt x="7061" y="5037"/>
                  </a:cubicBezTo>
                  <a:lnTo>
                    <a:pt x="10371" y="418"/>
                  </a:lnTo>
                  <a:cubicBezTo>
                    <a:pt x="10431" y="358"/>
                    <a:pt x="10443" y="263"/>
                    <a:pt x="10407" y="156"/>
                  </a:cubicBezTo>
                  <a:cubicBezTo>
                    <a:pt x="10359" y="60"/>
                    <a:pt x="10264" y="1"/>
                    <a:pt x="10169" y="1"/>
                  </a:cubicBezTo>
                  <a:lnTo>
                    <a:pt x="7383" y="1"/>
                  </a:lnTo>
                  <a:cubicBezTo>
                    <a:pt x="7287" y="1"/>
                    <a:pt x="7216" y="49"/>
                    <a:pt x="7156" y="120"/>
                  </a:cubicBezTo>
                  <a:lnTo>
                    <a:pt x="5228" y="2835"/>
                  </a:lnTo>
                  <a:lnTo>
                    <a:pt x="3287" y="120"/>
                  </a:lnTo>
                  <a:cubicBezTo>
                    <a:pt x="3239" y="49"/>
                    <a:pt x="3156" y="1"/>
                    <a:pt x="3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4031;p88">
              <a:extLst>
                <a:ext uri="{FF2B5EF4-FFF2-40B4-BE49-F238E27FC236}">
                  <a16:creationId xmlns:a16="http://schemas.microsoft.com/office/drawing/2014/main" id="{841EECE3-4A15-8B52-156D-4BB29EF5E5C7}"/>
                </a:ext>
              </a:extLst>
            </p:cNvPr>
            <p:cNvSpPr/>
            <p:nvPr/>
          </p:nvSpPr>
          <p:spPr>
            <a:xfrm>
              <a:off x="955059" y="2135755"/>
              <a:ext cx="164134" cy="75877"/>
            </a:xfrm>
            <a:custGeom>
              <a:avLst/>
              <a:gdLst/>
              <a:ahLst/>
              <a:cxnLst/>
              <a:rect l="l" t="t" r="r" b="b"/>
              <a:pathLst>
                <a:path w="5157" h="2384" extrusionOk="0">
                  <a:moveTo>
                    <a:pt x="2573" y="0"/>
                  </a:moveTo>
                  <a:cubicBezTo>
                    <a:pt x="1954" y="0"/>
                    <a:pt x="1346" y="215"/>
                    <a:pt x="882" y="631"/>
                  </a:cubicBezTo>
                  <a:cubicBezTo>
                    <a:pt x="418" y="1036"/>
                    <a:pt x="108" y="1608"/>
                    <a:pt x="13" y="2203"/>
                  </a:cubicBezTo>
                  <a:cubicBezTo>
                    <a:pt x="1" y="2286"/>
                    <a:pt x="60" y="2358"/>
                    <a:pt x="156" y="2382"/>
                  </a:cubicBezTo>
                  <a:lnTo>
                    <a:pt x="180" y="2382"/>
                  </a:lnTo>
                  <a:cubicBezTo>
                    <a:pt x="251" y="2382"/>
                    <a:pt x="334" y="2322"/>
                    <a:pt x="346" y="2239"/>
                  </a:cubicBezTo>
                  <a:cubicBezTo>
                    <a:pt x="418" y="1703"/>
                    <a:pt x="703" y="1215"/>
                    <a:pt x="1108" y="870"/>
                  </a:cubicBezTo>
                  <a:cubicBezTo>
                    <a:pt x="1525" y="512"/>
                    <a:pt x="2037" y="322"/>
                    <a:pt x="2596" y="322"/>
                  </a:cubicBezTo>
                  <a:cubicBezTo>
                    <a:pt x="3144" y="322"/>
                    <a:pt x="3668" y="512"/>
                    <a:pt x="4085" y="870"/>
                  </a:cubicBezTo>
                  <a:cubicBezTo>
                    <a:pt x="4478" y="1227"/>
                    <a:pt x="4763" y="1727"/>
                    <a:pt x="4835" y="2239"/>
                  </a:cubicBezTo>
                  <a:cubicBezTo>
                    <a:pt x="4857" y="2326"/>
                    <a:pt x="4918" y="2383"/>
                    <a:pt x="4992" y="2383"/>
                  </a:cubicBezTo>
                  <a:cubicBezTo>
                    <a:pt x="4999" y="2383"/>
                    <a:pt x="5006" y="2383"/>
                    <a:pt x="5013" y="2382"/>
                  </a:cubicBezTo>
                  <a:cubicBezTo>
                    <a:pt x="5085" y="2382"/>
                    <a:pt x="5156" y="2286"/>
                    <a:pt x="5144" y="2203"/>
                  </a:cubicBezTo>
                  <a:cubicBezTo>
                    <a:pt x="5049" y="1584"/>
                    <a:pt x="4740" y="1036"/>
                    <a:pt x="4275" y="631"/>
                  </a:cubicBezTo>
                  <a:cubicBezTo>
                    <a:pt x="3799" y="238"/>
                    <a:pt x="3204" y="0"/>
                    <a:pt x="25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4032;p88">
              <a:extLst>
                <a:ext uri="{FF2B5EF4-FFF2-40B4-BE49-F238E27FC236}">
                  <a16:creationId xmlns:a16="http://schemas.microsoft.com/office/drawing/2014/main" id="{808F6FA6-A5AF-E6C5-5D88-54E9F0D096E3}"/>
                </a:ext>
              </a:extLst>
            </p:cNvPr>
            <p:cNvSpPr/>
            <p:nvPr/>
          </p:nvSpPr>
          <p:spPr>
            <a:xfrm>
              <a:off x="955059" y="2224999"/>
              <a:ext cx="164134" cy="75240"/>
            </a:xfrm>
            <a:custGeom>
              <a:avLst/>
              <a:gdLst/>
              <a:ahLst/>
              <a:cxnLst/>
              <a:rect l="l" t="t" r="r" b="b"/>
              <a:pathLst>
                <a:path w="5157" h="2364" extrusionOk="0">
                  <a:moveTo>
                    <a:pt x="193" y="1"/>
                  </a:moveTo>
                  <a:cubicBezTo>
                    <a:pt x="181" y="1"/>
                    <a:pt x="168" y="3"/>
                    <a:pt x="156" y="6"/>
                  </a:cubicBezTo>
                  <a:cubicBezTo>
                    <a:pt x="60" y="18"/>
                    <a:pt x="1" y="90"/>
                    <a:pt x="25" y="185"/>
                  </a:cubicBezTo>
                  <a:cubicBezTo>
                    <a:pt x="108" y="792"/>
                    <a:pt x="418" y="1340"/>
                    <a:pt x="882" y="1745"/>
                  </a:cubicBezTo>
                  <a:cubicBezTo>
                    <a:pt x="1358" y="2149"/>
                    <a:pt x="1954" y="2364"/>
                    <a:pt x="2585" y="2364"/>
                  </a:cubicBezTo>
                  <a:cubicBezTo>
                    <a:pt x="3204" y="2364"/>
                    <a:pt x="3811" y="2149"/>
                    <a:pt x="4275" y="1733"/>
                  </a:cubicBezTo>
                  <a:cubicBezTo>
                    <a:pt x="4740" y="1328"/>
                    <a:pt x="5049" y="756"/>
                    <a:pt x="5144" y="161"/>
                  </a:cubicBezTo>
                  <a:cubicBezTo>
                    <a:pt x="5156" y="90"/>
                    <a:pt x="5085" y="18"/>
                    <a:pt x="5002" y="6"/>
                  </a:cubicBezTo>
                  <a:cubicBezTo>
                    <a:pt x="4990" y="3"/>
                    <a:pt x="4980" y="2"/>
                    <a:pt x="4969" y="2"/>
                  </a:cubicBezTo>
                  <a:cubicBezTo>
                    <a:pt x="4900" y="2"/>
                    <a:pt x="4844" y="65"/>
                    <a:pt x="4823" y="137"/>
                  </a:cubicBezTo>
                  <a:cubicBezTo>
                    <a:pt x="4752" y="673"/>
                    <a:pt x="4466" y="1161"/>
                    <a:pt x="4073" y="1506"/>
                  </a:cubicBezTo>
                  <a:cubicBezTo>
                    <a:pt x="3656" y="1864"/>
                    <a:pt x="3132" y="2054"/>
                    <a:pt x="2585" y="2054"/>
                  </a:cubicBezTo>
                  <a:cubicBezTo>
                    <a:pt x="2025" y="2054"/>
                    <a:pt x="1513" y="1864"/>
                    <a:pt x="1096" y="1506"/>
                  </a:cubicBezTo>
                  <a:cubicBezTo>
                    <a:pt x="691" y="1149"/>
                    <a:pt x="406" y="673"/>
                    <a:pt x="334" y="137"/>
                  </a:cubicBezTo>
                  <a:cubicBezTo>
                    <a:pt x="324" y="56"/>
                    <a:pt x="262"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4033;p88">
              <a:extLst>
                <a:ext uri="{FF2B5EF4-FFF2-40B4-BE49-F238E27FC236}">
                  <a16:creationId xmlns:a16="http://schemas.microsoft.com/office/drawing/2014/main" id="{BCE29A4F-8D7B-673F-D3E4-0CED28242293}"/>
                </a:ext>
              </a:extLst>
            </p:cNvPr>
            <p:cNvSpPr/>
            <p:nvPr/>
          </p:nvSpPr>
          <p:spPr>
            <a:xfrm>
              <a:off x="1021387" y="2183496"/>
              <a:ext cx="18969" cy="69766"/>
            </a:xfrm>
            <a:custGeom>
              <a:avLst/>
              <a:gdLst/>
              <a:ahLst/>
              <a:cxnLst/>
              <a:rect l="l" t="t" r="r" b="b"/>
              <a:pathLst>
                <a:path w="596" h="2192" extrusionOk="0">
                  <a:moveTo>
                    <a:pt x="453" y="1"/>
                  </a:moveTo>
                  <a:cubicBezTo>
                    <a:pt x="417" y="1"/>
                    <a:pt x="393" y="12"/>
                    <a:pt x="382" y="24"/>
                  </a:cubicBezTo>
                  <a:lnTo>
                    <a:pt x="60" y="322"/>
                  </a:lnTo>
                  <a:cubicBezTo>
                    <a:pt x="24" y="358"/>
                    <a:pt x="1" y="405"/>
                    <a:pt x="1" y="441"/>
                  </a:cubicBezTo>
                  <a:cubicBezTo>
                    <a:pt x="1" y="501"/>
                    <a:pt x="48" y="584"/>
                    <a:pt x="108" y="584"/>
                  </a:cubicBezTo>
                  <a:cubicBezTo>
                    <a:pt x="120" y="584"/>
                    <a:pt x="155" y="560"/>
                    <a:pt x="167" y="548"/>
                  </a:cubicBezTo>
                  <a:lnTo>
                    <a:pt x="274" y="417"/>
                  </a:lnTo>
                  <a:lnTo>
                    <a:pt x="274" y="2084"/>
                  </a:lnTo>
                  <a:cubicBezTo>
                    <a:pt x="274" y="2156"/>
                    <a:pt x="346" y="2191"/>
                    <a:pt x="429" y="2191"/>
                  </a:cubicBezTo>
                  <a:cubicBezTo>
                    <a:pt x="512" y="2191"/>
                    <a:pt x="596" y="2156"/>
                    <a:pt x="596" y="2084"/>
                  </a:cubicBezTo>
                  <a:lnTo>
                    <a:pt x="596" y="108"/>
                  </a:lnTo>
                  <a:cubicBezTo>
                    <a:pt x="596" y="48"/>
                    <a:pt x="524"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4104;p88">
            <a:extLst>
              <a:ext uri="{FF2B5EF4-FFF2-40B4-BE49-F238E27FC236}">
                <a16:creationId xmlns:a16="http://schemas.microsoft.com/office/drawing/2014/main" id="{2E7E5427-B88F-1425-3D2C-CAC0D9DBA65E}"/>
              </a:ext>
            </a:extLst>
          </p:cNvPr>
          <p:cNvGrpSpPr/>
          <p:nvPr/>
        </p:nvGrpSpPr>
        <p:grpSpPr>
          <a:xfrm>
            <a:off x="10512925" y="2952155"/>
            <a:ext cx="575810" cy="576429"/>
            <a:chOff x="3539102" y="2427549"/>
            <a:chExt cx="355099" cy="355481"/>
          </a:xfrm>
          <a:solidFill>
            <a:srgbClr val="8E1438"/>
          </a:solidFill>
        </p:grpSpPr>
        <p:sp>
          <p:nvSpPr>
            <p:cNvPr id="1208" name="Google Shape;14105;p88">
              <a:extLst>
                <a:ext uri="{FF2B5EF4-FFF2-40B4-BE49-F238E27FC236}">
                  <a16:creationId xmlns:a16="http://schemas.microsoft.com/office/drawing/2014/main" id="{BBDFFD1E-7406-9CD6-219F-AAC6C406C517}"/>
                </a:ext>
              </a:extLst>
            </p:cNvPr>
            <p:cNvSpPr/>
            <p:nvPr/>
          </p:nvSpPr>
          <p:spPr>
            <a:xfrm>
              <a:off x="3539102" y="2561320"/>
              <a:ext cx="355099" cy="221710"/>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4106;p88">
              <a:extLst>
                <a:ext uri="{FF2B5EF4-FFF2-40B4-BE49-F238E27FC236}">
                  <a16:creationId xmlns:a16="http://schemas.microsoft.com/office/drawing/2014/main" id="{D964E820-BD66-C06F-0AD4-6B6F34722FDE}"/>
                </a:ext>
              </a:extLst>
            </p:cNvPr>
            <p:cNvSpPr/>
            <p:nvPr/>
          </p:nvSpPr>
          <p:spPr>
            <a:xfrm>
              <a:off x="3544417" y="2427549"/>
              <a:ext cx="339568" cy="20541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 name="Google Shape;14115;p88">
            <a:extLst>
              <a:ext uri="{FF2B5EF4-FFF2-40B4-BE49-F238E27FC236}">
                <a16:creationId xmlns:a16="http://schemas.microsoft.com/office/drawing/2014/main" id="{C9403E92-26AF-E212-431E-15A7D517B5B6}"/>
              </a:ext>
            </a:extLst>
          </p:cNvPr>
          <p:cNvGrpSpPr/>
          <p:nvPr/>
        </p:nvGrpSpPr>
        <p:grpSpPr>
          <a:xfrm>
            <a:off x="8295252" y="4479133"/>
            <a:ext cx="661844" cy="557386"/>
            <a:chOff x="2171474" y="3369229"/>
            <a:chExt cx="408156" cy="343737"/>
          </a:xfrm>
          <a:solidFill>
            <a:srgbClr val="8E1438"/>
          </a:solidFill>
        </p:grpSpPr>
        <p:sp>
          <p:nvSpPr>
            <p:cNvPr id="1211" name="Google Shape;14116;p88">
              <a:extLst>
                <a:ext uri="{FF2B5EF4-FFF2-40B4-BE49-F238E27FC236}">
                  <a16:creationId xmlns:a16="http://schemas.microsoft.com/office/drawing/2014/main" id="{A0FFD93A-00E9-861B-6E19-181696FA9E26}"/>
                </a:ext>
              </a:extLst>
            </p:cNvPr>
            <p:cNvSpPr/>
            <p:nvPr/>
          </p:nvSpPr>
          <p:spPr>
            <a:xfrm>
              <a:off x="2171474" y="3369229"/>
              <a:ext cx="408156" cy="343737"/>
            </a:xfrm>
            <a:custGeom>
              <a:avLst/>
              <a:gdLst/>
              <a:ahLst/>
              <a:cxnLst/>
              <a:rect l="l" t="t" r="r" b="b"/>
              <a:pathLst>
                <a:path w="12824" h="10800" extrusionOk="0">
                  <a:moveTo>
                    <a:pt x="5395" y="345"/>
                  </a:moveTo>
                  <a:cubicBezTo>
                    <a:pt x="5561" y="345"/>
                    <a:pt x="5704" y="405"/>
                    <a:pt x="5823" y="536"/>
                  </a:cubicBezTo>
                  <a:lnTo>
                    <a:pt x="6478" y="1191"/>
                  </a:lnTo>
                  <a:lnTo>
                    <a:pt x="5645" y="1191"/>
                  </a:lnTo>
                  <a:cubicBezTo>
                    <a:pt x="5537" y="1191"/>
                    <a:pt x="5442" y="1143"/>
                    <a:pt x="5347" y="1072"/>
                  </a:cubicBezTo>
                  <a:lnTo>
                    <a:pt x="4633" y="357"/>
                  </a:lnTo>
                  <a:lnTo>
                    <a:pt x="5395" y="357"/>
                  </a:lnTo>
                  <a:lnTo>
                    <a:pt x="5395" y="345"/>
                  </a:lnTo>
                  <a:close/>
                  <a:moveTo>
                    <a:pt x="6883" y="357"/>
                  </a:moveTo>
                  <a:cubicBezTo>
                    <a:pt x="7049" y="357"/>
                    <a:pt x="7192" y="417"/>
                    <a:pt x="7311" y="536"/>
                  </a:cubicBezTo>
                  <a:lnTo>
                    <a:pt x="7966" y="1191"/>
                  </a:lnTo>
                  <a:lnTo>
                    <a:pt x="7823" y="1191"/>
                  </a:lnTo>
                  <a:cubicBezTo>
                    <a:pt x="7716" y="1191"/>
                    <a:pt x="7621" y="1274"/>
                    <a:pt x="7621" y="1381"/>
                  </a:cubicBezTo>
                  <a:cubicBezTo>
                    <a:pt x="7621" y="1488"/>
                    <a:pt x="7716" y="1572"/>
                    <a:pt x="7823" y="1572"/>
                  </a:cubicBezTo>
                  <a:lnTo>
                    <a:pt x="12026" y="1572"/>
                  </a:lnTo>
                  <a:cubicBezTo>
                    <a:pt x="12253" y="1572"/>
                    <a:pt x="12443" y="1750"/>
                    <a:pt x="12443" y="1988"/>
                  </a:cubicBezTo>
                  <a:lnTo>
                    <a:pt x="12431" y="10001"/>
                  </a:lnTo>
                  <a:cubicBezTo>
                    <a:pt x="12431" y="10216"/>
                    <a:pt x="12253" y="10418"/>
                    <a:pt x="12014" y="10418"/>
                  </a:cubicBezTo>
                  <a:lnTo>
                    <a:pt x="775" y="10418"/>
                  </a:lnTo>
                  <a:cubicBezTo>
                    <a:pt x="561" y="10418"/>
                    <a:pt x="358" y="10239"/>
                    <a:pt x="358" y="10001"/>
                  </a:cubicBezTo>
                  <a:lnTo>
                    <a:pt x="358" y="774"/>
                  </a:lnTo>
                  <a:cubicBezTo>
                    <a:pt x="358" y="548"/>
                    <a:pt x="537" y="357"/>
                    <a:pt x="775" y="357"/>
                  </a:cubicBezTo>
                  <a:lnTo>
                    <a:pt x="3859" y="357"/>
                  </a:lnTo>
                  <a:cubicBezTo>
                    <a:pt x="4025" y="357"/>
                    <a:pt x="4168" y="417"/>
                    <a:pt x="4287" y="536"/>
                  </a:cubicBezTo>
                  <a:lnTo>
                    <a:pt x="5085" y="1322"/>
                  </a:lnTo>
                  <a:cubicBezTo>
                    <a:pt x="5228" y="1465"/>
                    <a:pt x="5418" y="1560"/>
                    <a:pt x="5645" y="1560"/>
                  </a:cubicBezTo>
                  <a:lnTo>
                    <a:pt x="6942" y="1560"/>
                  </a:lnTo>
                  <a:cubicBezTo>
                    <a:pt x="7014" y="1560"/>
                    <a:pt x="7085" y="1512"/>
                    <a:pt x="7121" y="1441"/>
                  </a:cubicBezTo>
                  <a:cubicBezTo>
                    <a:pt x="7145" y="1369"/>
                    <a:pt x="7133" y="1286"/>
                    <a:pt x="7073" y="1226"/>
                  </a:cubicBezTo>
                  <a:lnTo>
                    <a:pt x="6192" y="357"/>
                  </a:lnTo>
                  <a:close/>
                  <a:moveTo>
                    <a:pt x="799" y="0"/>
                  </a:moveTo>
                  <a:cubicBezTo>
                    <a:pt x="358" y="0"/>
                    <a:pt x="1" y="345"/>
                    <a:pt x="1" y="786"/>
                  </a:cubicBezTo>
                  <a:lnTo>
                    <a:pt x="1" y="10013"/>
                  </a:lnTo>
                  <a:cubicBezTo>
                    <a:pt x="1" y="10442"/>
                    <a:pt x="358" y="10799"/>
                    <a:pt x="799" y="10799"/>
                  </a:cubicBezTo>
                  <a:lnTo>
                    <a:pt x="12026" y="10799"/>
                  </a:lnTo>
                  <a:cubicBezTo>
                    <a:pt x="12467" y="10799"/>
                    <a:pt x="12824" y="10442"/>
                    <a:pt x="12824" y="10013"/>
                  </a:cubicBezTo>
                  <a:lnTo>
                    <a:pt x="12824" y="1988"/>
                  </a:lnTo>
                  <a:cubicBezTo>
                    <a:pt x="12824" y="1524"/>
                    <a:pt x="12467" y="1191"/>
                    <a:pt x="12026" y="1191"/>
                  </a:cubicBezTo>
                  <a:lnTo>
                    <a:pt x="8490" y="1191"/>
                  </a:lnTo>
                  <a:lnTo>
                    <a:pt x="7585" y="274"/>
                  </a:lnTo>
                  <a:cubicBezTo>
                    <a:pt x="7383" y="83"/>
                    <a:pt x="7145" y="0"/>
                    <a:pt x="68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4117;p88">
              <a:extLst>
                <a:ext uri="{FF2B5EF4-FFF2-40B4-BE49-F238E27FC236}">
                  <a16:creationId xmlns:a16="http://schemas.microsoft.com/office/drawing/2014/main" id="{5C677842-6422-6227-208F-0CA9C3029FAB}"/>
                </a:ext>
              </a:extLst>
            </p:cNvPr>
            <p:cNvSpPr/>
            <p:nvPr/>
          </p:nvSpPr>
          <p:spPr>
            <a:xfrm>
              <a:off x="2292737" y="3477220"/>
              <a:ext cx="164898" cy="164866"/>
            </a:xfrm>
            <a:custGeom>
              <a:avLst/>
              <a:gdLst/>
              <a:ahLst/>
              <a:cxnLst/>
              <a:rect l="l" t="t" r="r" b="b"/>
              <a:pathLst>
                <a:path w="5181" h="5180" extrusionOk="0">
                  <a:moveTo>
                    <a:pt x="2799" y="1382"/>
                  </a:moveTo>
                  <a:cubicBezTo>
                    <a:pt x="3025" y="1382"/>
                    <a:pt x="3216" y="1560"/>
                    <a:pt x="3216" y="1798"/>
                  </a:cubicBezTo>
                  <a:lnTo>
                    <a:pt x="3216" y="2203"/>
                  </a:lnTo>
                  <a:cubicBezTo>
                    <a:pt x="3204" y="2525"/>
                    <a:pt x="2942" y="2810"/>
                    <a:pt x="2597" y="2810"/>
                  </a:cubicBezTo>
                  <a:cubicBezTo>
                    <a:pt x="2251" y="2810"/>
                    <a:pt x="1977" y="2525"/>
                    <a:pt x="1977" y="2203"/>
                  </a:cubicBezTo>
                  <a:lnTo>
                    <a:pt x="1977" y="1798"/>
                  </a:lnTo>
                  <a:cubicBezTo>
                    <a:pt x="1977" y="1572"/>
                    <a:pt x="2156" y="1382"/>
                    <a:pt x="2406" y="1382"/>
                  </a:cubicBezTo>
                  <a:close/>
                  <a:moveTo>
                    <a:pt x="2799" y="3156"/>
                  </a:moveTo>
                  <a:lnTo>
                    <a:pt x="2799" y="3275"/>
                  </a:lnTo>
                  <a:cubicBezTo>
                    <a:pt x="2799" y="3346"/>
                    <a:pt x="2835" y="3406"/>
                    <a:pt x="2858" y="3465"/>
                  </a:cubicBezTo>
                  <a:lnTo>
                    <a:pt x="2608" y="3715"/>
                  </a:lnTo>
                  <a:lnTo>
                    <a:pt x="2573" y="3715"/>
                  </a:lnTo>
                  <a:lnTo>
                    <a:pt x="2323" y="3465"/>
                  </a:lnTo>
                  <a:cubicBezTo>
                    <a:pt x="2358" y="3406"/>
                    <a:pt x="2382" y="3346"/>
                    <a:pt x="2382" y="3275"/>
                  </a:cubicBezTo>
                  <a:lnTo>
                    <a:pt x="2382" y="3156"/>
                  </a:lnTo>
                  <a:cubicBezTo>
                    <a:pt x="2454" y="3167"/>
                    <a:pt x="2513" y="3179"/>
                    <a:pt x="2597" y="3179"/>
                  </a:cubicBezTo>
                  <a:cubicBezTo>
                    <a:pt x="2668" y="3179"/>
                    <a:pt x="2739" y="3167"/>
                    <a:pt x="2799" y="3156"/>
                  </a:cubicBezTo>
                  <a:close/>
                  <a:moveTo>
                    <a:pt x="2573" y="381"/>
                  </a:moveTo>
                  <a:cubicBezTo>
                    <a:pt x="3799" y="381"/>
                    <a:pt x="4799" y="1382"/>
                    <a:pt x="4799" y="2596"/>
                  </a:cubicBezTo>
                  <a:cubicBezTo>
                    <a:pt x="4811" y="3287"/>
                    <a:pt x="4490" y="3906"/>
                    <a:pt x="3978" y="4322"/>
                  </a:cubicBezTo>
                  <a:lnTo>
                    <a:pt x="3978" y="4049"/>
                  </a:lnTo>
                  <a:cubicBezTo>
                    <a:pt x="3978" y="3822"/>
                    <a:pt x="3859" y="3608"/>
                    <a:pt x="3656" y="3525"/>
                  </a:cubicBezTo>
                  <a:lnTo>
                    <a:pt x="3180" y="3287"/>
                  </a:lnTo>
                  <a:lnTo>
                    <a:pt x="3180" y="3275"/>
                  </a:lnTo>
                  <a:lnTo>
                    <a:pt x="3180" y="2989"/>
                  </a:lnTo>
                  <a:cubicBezTo>
                    <a:pt x="3418" y="2810"/>
                    <a:pt x="3573" y="2513"/>
                    <a:pt x="3573" y="2203"/>
                  </a:cubicBezTo>
                  <a:lnTo>
                    <a:pt x="3573" y="1798"/>
                  </a:lnTo>
                  <a:cubicBezTo>
                    <a:pt x="3573" y="1370"/>
                    <a:pt x="3216" y="1012"/>
                    <a:pt x="2787" y="1012"/>
                  </a:cubicBezTo>
                  <a:lnTo>
                    <a:pt x="2382" y="1012"/>
                  </a:lnTo>
                  <a:cubicBezTo>
                    <a:pt x="1954" y="1012"/>
                    <a:pt x="1596" y="1370"/>
                    <a:pt x="1596" y="1798"/>
                  </a:cubicBezTo>
                  <a:lnTo>
                    <a:pt x="1596" y="2203"/>
                  </a:lnTo>
                  <a:cubicBezTo>
                    <a:pt x="1596" y="2525"/>
                    <a:pt x="1763" y="2810"/>
                    <a:pt x="2001" y="2989"/>
                  </a:cubicBezTo>
                  <a:lnTo>
                    <a:pt x="2001" y="3275"/>
                  </a:lnTo>
                  <a:lnTo>
                    <a:pt x="2001" y="3287"/>
                  </a:lnTo>
                  <a:lnTo>
                    <a:pt x="1525" y="3525"/>
                  </a:lnTo>
                  <a:cubicBezTo>
                    <a:pt x="1334" y="3632"/>
                    <a:pt x="1192" y="3822"/>
                    <a:pt x="1192" y="4049"/>
                  </a:cubicBezTo>
                  <a:lnTo>
                    <a:pt x="1192" y="4322"/>
                  </a:lnTo>
                  <a:cubicBezTo>
                    <a:pt x="692" y="3918"/>
                    <a:pt x="358" y="3298"/>
                    <a:pt x="358" y="2596"/>
                  </a:cubicBezTo>
                  <a:cubicBezTo>
                    <a:pt x="358" y="1382"/>
                    <a:pt x="1358" y="381"/>
                    <a:pt x="2573" y="381"/>
                  </a:cubicBezTo>
                  <a:close/>
                  <a:moveTo>
                    <a:pt x="3156" y="3691"/>
                  </a:moveTo>
                  <a:lnTo>
                    <a:pt x="3490" y="3846"/>
                  </a:lnTo>
                  <a:cubicBezTo>
                    <a:pt x="3561" y="3882"/>
                    <a:pt x="3609" y="3953"/>
                    <a:pt x="3609" y="4049"/>
                  </a:cubicBezTo>
                  <a:lnTo>
                    <a:pt x="3609" y="4560"/>
                  </a:lnTo>
                  <a:cubicBezTo>
                    <a:pt x="3311" y="4727"/>
                    <a:pt x="2954" y="4822"/>
                    <a:pt x="2597" y="4822"/>
                  </a:cubicBezTo>
                  <a:cubicBezTo>
                    <a:pt x="2227" y="4822"/>
                    <a:pt x="1882" y="4727"/>
                    <a:pt x="1585" y="4560"/>
                  </a:cubicBezTo>
                  <a:lnTo>
                    <a:pt x="1585" y="4049"/>
                  </a:lnTo>
                  <a:cubicBezTo>
                    <a:pt x="1585" y="3965"/>
                    <a:pt x="1632" y="3894"/>
                    <a:pt x="1704" y="3846"/>
                  </a:cubicBezTo>
                  <a:lnTo>
                    <a:pt x="2025" y="3691"/>
                  </a:lnTo>
                  <a:lnTo>
                    <a:pt x="2323" y="3989"/>
                  </a:lnTo>
                  <a:cubicBezTo>
                    <a:pt x="2406" y="4060"/>
                    <a:pt x="2489" y="4108"/>
                    <a:pt x="2597" y="4108"/>
                  </a:cubicBezTo>
                  <a:cubicBezTo>
                    <a:pt x="2704" y="4108"/>
                    <a:pt x="2799" y="4060"/>
                    <a:pt x="2858" y="3989"/>
                  </a:cubicBezTo>
                  <a:lnTo>
                    <a:pt x="3156" y="3691"/>
                  </a:lnTo>
                  <a:close/>
                  <a:moveTo>
                    <a:pt x="2597" y="0"/>
                  </a:moveTo>
                  <a:cubicBezTo>
                    <a:pt x="1168" y="0"/>
                    <a:pt x="1" y="1155"/>
                    <a:pt x="1" y="2584"/>
                  </a:cubicBezTo>
                  <a:cubicBezTo>
                    <a:pt x="1" y="4013"/>
                    <a:pt x="1168" y="5180"/>
                    <a:pt x="2597" y="5180"/>
                  </a:cubicBezTo>
                  <a:cubicBezTo>
                    <a:pt x="4025" y="5180"/>
                    <a:pt x="5180" y="4013"/>
                    <a:pt x="5180" y="2584"/>
                  </a:cubicBezTo>
                  <a:cubicBezTo>
                    <a:pt x="5180" y="1155"/>
                    <a:pt x="4025" y="0"/>
                    <a:pt x="2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4118;p88">
              <a:extLst>
                <a:ext uri="{FF2B5EF4-FFF2-40B4-BE49-F238E27FC236}">
                  <a16:creationId xmlns:a16="http://schemas.microsoft.com/office/drawing/2014/main" id="{3515C96A-D8E1-FAC4-132F-9CCF49864845}"/>
                </a:ext>
              </a:extLst>
            </p:cNvPr>
            <p:cNvSpPr/>
            <p:nvPr/>
          </p:nvSpPr>
          <p:spPr>
            <a:xfrm>
              <a:off x="2256358" y="3451503"/>
              <a:ext cx="188769" cy="177311"/>
            </a:xfrm>
            <a:custGeom>
              <a:avLst/>
              <a:gdLst/>
              <a:ahLst/>
              <a:cxnLst/>
              <a:rect l="l" t="t" r="r" b="b"/>
              <a:pathLst>
                <a:path w="5931" h="5571" extrusionOk="0">
                  <a:moveTo>
                    <a:pt x="3751" y="0"/>
                  </a:moveTo>
                  <a:cubicBezTo>
                    <a:pt x="2872" y="0"/>
                    <a:pt x="1994" y="341"/>
                    <a:pt x="1323" y="999"/>
                  </a:cubicBezTo>
                  <a:cubicBezTo>
                    <a:pt x="120" y="2201"/>
                    <a:pt x="1" y="4142"/>
                    <a:pt x="1049" y="5488"/>
                  </a:cubicBezTo>
                  <a:cubicBezTo>
                    <a:pt x="1073" y="5535"/>
                    <a:pt x="1132" y="5571"/>
                    <a:pt x="1192" y="5571"/>
                  </a:cubicBezTo>
                  <a:cubicBezTo>
                    <a:pt x="1239" y="5571"/>
                    <a:pt x="1263" y="5547"/>
                    <a:pt x="1311" y="5523"/>
                  </a:cubicBezTo>
                  <a:cubicBezTo>
                    <a:pt x="1382" y="5464"/>
                    <a:pt x="1406" y="5345"/>
                    <a:pt x="1346" y="5249"/>
                  </a:cubicBezTo>
                  <a:cubicBezTo>
                    <a:pt x="406" y="4047"/>
                    <a:pt x="525" y="2332"/>
                    <a:pt x="1596" y="1261"/>
                  </a:cubicBezTo>
                  <a:cubicBezTo>
                    <a:pt x="2181" y="676"/>
                    <a:pt x="2961" y="375"/>
                    <a:pt x="3742" y="375"/>
                  </a:cubicBezTo>
                  <a:cubicBezTo>
                    <a:pt x="4393" y="375"/>
                    <a:pt x="5044" y="584"/>
                    <a:pt x="5585" y="1011"/>
                  </a:cubicBezTo>
                  <a:cubicBezTo>
                    <a:pt x="5616" y="1037"/>
                    <a:pt x="5656" y="1049"/>
                    <a:pt x="5697" y="1049"/>
                  </a:cubicBezTo>
                  <a:cubicBezTo>
                    <a:pt x="5750" y="1049"/>
                    <a:pt x="5806" y="1028"/>
                    <a:pt x="5847" y="987"/>
                  </a:cubicBezTo>
                  <a:cubicBezTo>
                    <a:pt x="5930" y="904"/>
                    <a:pt x="5895" y="773"/>
                    <a:pt x="5823" y="713"/>
                  </a:cubicBezTo>
                  <a:cubicBezTo>
                    <a:pt x="5209" y="233"/>
                    <a:pt x="4479" y="0"/>
                    <a:pt x="3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4119;p88">
              <a:extLst>
                <a:ext uri="{FF2B5EF4-FFF2-40B4-BE49-F238E27FC236}">
                  <a16:creationId xmlns:a16="http://schemas.microsoft.com/office/drawing/2014/main" id="{ED7C751A-7D9E-7B65-CD9E-1DD440E0AAF1}"/>
                </a:ext>
              </a:extLst>
            </p:cNvPr>
            <p:cNvSpPr/>
            <p:nvPr/>
          </p:nvSpPr>
          <p:spPr>
            <a:xfrm>
              <a:off x="2305245" y="3491160"/>
              <a:ext cx="189151" cy="176706"/>
            </a:xfrm>
            <a:custGeom>
              <a:avLst/>
              <a:gdLst/>
              <a:ahLst/>
              <a:cxnLst/>
              <a:rect l="l" t="t" r="r" b="b"/>
              <a:pathLst>
                <a:path w="5943" h="5552" extrusionOk="0">
                  <a:moveTo>
                    <a:pt x="4739" y="1"/>
                  </a:moveTo>
                  <a:cubicBezTo>
                    <a:pt x="4695" y="1"/>
                    <a:pt x="4650" y="13"/>
                    <a:pt x="4609" y="39"/>
                  </a:cubicBezTo>
                  <a:cubicBezTo>
                    <a:pt x="4537" y="98"/>
                    <a:pt x="4525" y="217"/>
                    <a:pt x="4585" y="301"/>
                  </a:cubicBezTo>
                  <a:cubicBezTo>
                    <a:pt x="5513" y="1503"/>
                    <a:pt x="5406" y="3218"/>
                    <a:pt x="4335" y="4289"/>
                  </a:cubicBezTo>
                  <a:cubicBezTo>
                    <a:pt x="3750" y="4874"/>
                    <a:pt x="2970" y="5175"/>
                    <a:pt x="2189" y="5175"/>
                  </a:cubicBezTo>
                  <a:cubicBezTo>
                    <a:pt x="1538" y="5175"/>
                    <a:pt x="887" y="4966"/>
                    <a:pt x="346" y="4539"/>
                  </a:cubicBezTo>
                  <a:cubicBezTo>
                    <a:pt x="314" y="4516"/>
                    <a:pt x="276" y="4505"/>
                    <a:pt x="237" y="4505"/>
                  </a:cubicBezTo>
                  <a:cubicBezTo>
                    <a:pt x="177" y="4505"/>
                    <a:pt x="116" y="4531"/>
                    <a:pt x="72" y="4575"/>
                  </a:cubicBezTo>
                  <a:cubicBezTo>
                    <a:pt x="1" y="4646"/>
                    <a:pt x="25" y="4765"/>
                    <a:pt x="96" y="4837"/>
                  </a:cubicBezTo>
                  <a:cubicBezTo>
                    <a:pt x="715" y="5313"/>
                    <a:pt x="1453" y="5551"/>
                    <a:pt x="2180" y="5551"/>
                  </a:cubicBezTo>
                  <a:cubicBezTo>
                    <a:pt x="3061" y="5551"/>
                    <a:pt x="3930" y="5218"/>
                    <a:pt x="4597" y="4551"/>
                  </a:cubicBezTo>
                  <a:cubicBezTo>
                    <a:pt x="5823" y="3349"/>
                    <a:pt x="5942" y="1420"/>
                    <a:pt x="4882" y="62"/>
                  </a:cubicBezTo>
                  <a:cubicBezTo>
                    <a:pt x="4849" y="22"/>
                    <a:pt x="4796" y="1"/>
                    <a:pt x="4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4139;p88">
            <a:extLst>
              <a:ext uri="{FF2B5EF4-FFF2-40B4-BE49-F238E27FC236}">
                <a16:creationId xmlns:a16="http://schemas.microsoft.com/office/drawing/2014/main" id="{C5BDB9FF-62C5-CE29-8A78-EAA177FC1CE8}"/>
              </a:ext>
            </a:extLst>
          </p:cNvPr>
          <p:cNvGrpSpPr/>
          <p:nvPr/>
        </p:nvGrpSpPr>
        <p:grpSpPr>
          <a:xfrm>
            <a:off x="9787858" y="4487082"/>
            <a:ext cx="575190" cy="539581"/>
            <a:chOff x="3091957" y="3374131"/>
            <a:chExt cx="354717" cy="332757"/>
          </a:xfrm>
          <a:solidFill>
            <a:srgbClr val="8E1438"/>
          </a:solidFill>
        </p:grpSpPr>
        <p:sp>
          <p:nvSpPr>
            <p:cNvPr id="1216" name="Google Shape;14140;p88">
              <a:extLst>
                <a:ext uri="{FF2B5EF4-FFF2-40B4-BE49-F238E27FC236}">
                  <a16:creationId xmlns:a16="http://schemas.microsoft.com/office/drawing/2014/main" id="{1A901457-468F-AEF8-6F36-00EB84949B7A}"/>
                </a:ext>
              </a:extLst>
            </p:cNvPr>
            <p:cNvSpPr/>
            <p:nvPr/>
          </p:nvSpPr>
          <p:spPr>
            <a:xfrm>
              <a:off x="3091957" y="3374131"/>
              <a:ext cx="354717" cy="332757"/>
            </a:xfrm>
            <a:custGeom>
              <a:avLst/>
              <a:gdLst/>
              <a:ahLst/>
              <a:cxnLst/>
              <a:rect l="l" t="t" r="r" b="b"/>
              <a:pathLst>
                <a:path w="11145" h="10455" extrusionOk="0">
                  <a:moveTo>
                    <a:pt x="5882" y="358"/>
                  </a:moveTo>
                  <a:cubicBezTo>
                    <a:pt x="6251" y="358"/>
                    <a:pt x="6549" y="656"/>
                    <a:pt x="6549" y="1037"/>
                  </a:cubicBezTo>
                  <a:lnTo>
                    <a:pt x="6549" y="1430"/>
                  </a:lnTo>
                  <a:cubicBezTo>
                    <a:pt x="6549" y="1751"/>
                    <a:pt x="6799" y="2001"/>
                    <a:pt x="7108" y="2001"/>
                  </a:cubicBezTo>
                  <a:lnTo>
                    <a:pt x="7275" y="2001"/>
                  </a:lnTo>
                  <a:cubicBezTo>
                    <a:pt x="7394" y="2001"/>
                    <a:pt x="7489" y="2084"/>
                    <a:pt x="7489" y="2204"/>
                  </a:cubicBezTo>
                  <a:lnTo>
                    <a:pt x="7489" y="3311"/>
                  </a:lnTo>
                  <a:cubicBezTo>
                    <a:pt x="7489" y="3430"/>
                    <a:pt x="7394" y="3513"/>
                    <a:pt x="7275" y="3513"/>
                  </a:cubicBezTo>
                  <a:lnTo>
                    <a:pt x="3846" y="3513"/>
                  </a:lnTo>
                  <a:cubicBezTo>
                    <a:pt x="3727" y="3513"/>
                    <a:pt x="3632" y="3430"/>
                    <a:pt x="3632" y="3311"/>
                  </a:cubicBezTo>
                  <a:lnTo>
                    <a:pt x="3632" y="2204"/>
                  </a:lnTo>
                  <a:cubicBezTo>
                    <a:pt x="3632" y="2084"/>
                    <a:pt x="3727" y="2001"/>
                    <a:pt x="3846" y="2001"/>
                  </a:cubicBezTo>
                  <a:lnTo>
                    <a:pt x="4001" y="2001"/>
                  </a:lnTo>
                  <a:cubicBezTo>
                    <a:pt x="4322" y="2001"/>
                    <a:pt x="4572" y="1739"/>
                    <a:pt x="4572" y="1430"/>
                  </a:cubicBezTo>
                  <a:lnTo>
                    <a:pt x="4572" y="1037"/>
                  </a:lnTo>
                  <a:cubicBezTo>
                    <a:pt x="4572" y="656"/>
                    <a:pt x="4870" y="358"/>
                    <a:pt x="5239" y="358"/>
                  </a:cubicBezTo>
                  <a:close/>
                  <a:moveTo>
                    <a:pt x="10132" y="2477"/>
                  </a:moveTo>
                  <a:cubicBezTo>
                    <a:pt x="10478" y="2477"/>
                    <a:pt x="10764" y="2763"/>
                    <a:pt x="10764" y="3097"/>
                  </a:cubicBezTo>
                  <a:lnTo>
                    <a:pt x="10764" y="9466"/>
                  </a:lnTo>
                  <a:lnTo>
                    <a:pt x="10775" y="9466"/>
                  </a:lnTo>
                  <a:cubicBezTo>
                    <a:pt x="10775" y="9812"/>
                    <a:pt x="10490" y="10097"/>
                    <a:pt x="10156" y="10097"/>
                  </a:cubicBezTo>
                  <a:lnTo>
                    <a:pt x="965" y="10097"/>
                  </a:lnTo>
                  <a:cubicBezTo>
                    <a:pt x="631" y="10097"/>
                    <a:pt x="346" y="9812"/>
                    <a:pt x="346" y="9466"/>
                  </a:cubicBezTo>
                  <a:lnTo>
                    <a:pt x="346" y="3097"/>
                  </a:lnTo>
                  <a:cubicBezTo>
                    <a:pt x="346" y="2763"/>
                    <a:pt x="619" y="2477"/>
                    <a:pt x="965" y="2477"/>
                  </a:cubicBezTo>
                  <a:lnTo>
                    <a:pt x="3274" y="2477"/>
                  </a:lnTo>
                  <a:lnTo>
                    <a:pt x="3274" y="3061"/>
                  </a:lnTo>
                  <a:lnTo>
                    <a:pt x="1096" y="3061"/>
                  </a:lnTo>
                  <a:cubicBezTo>
                    <a:pt x="1000" y="3061"/>
                    <a:pt x="917" y="3132"/>
                    <a:pt x="917" y="3239"/>
                  </a:cubicBezTo>
                  <a:lnTo>
                    <a:pt x="917" y="9335"/>
                  </a:lnTo>
                  <a:cubicBezTo>
                    <a:pt x="917" y="9443"/>
                    <a:pt x="1000" y="9514"/>
                    <a:pt x="1096" y="9514"/>
                  </a:cubicBezTo>
                  <a:lnTo>
                    <a:pt x="7037" y="9514"/>
                  </a:lnTo>
                  <a:cubicBezTo>
                    <a:pt x="7144" y="9514"/>
                    <a:pt x="7215" y="9443"/>
                    <a:pt x="7215" y="9335"/>
                  </a:cubicBezTo>
                  <a:cubicBezTo>
                    <a:pt x="7215" y="9228"/>
                    <a:pt x="7144" y="9157"/>
                    <a:pt x="7037" y="9157"/>
                  </a:cubicBezTo>
                  <a:lnTo>
                    <a:pt x="1274" y="9157"/>
                  </a:lnTo>
                  <a:lnTo>
                    <a:pt x="1274" y="3418"/>
                  </a:lnTo>
                  <a:lnTo>
                    <a:pt x="3274" y="3418"/>
                  </a:lnTo>
                  <a:cubicBezTo>
                    <a:pt x="3322" y="3680"/>
                    <a:pt x="3560" y="3894"/>
                    <a:pt x="3822" y="3894"/>
                  </a:cubicBezTo>
                  <a:lnTo>
                    <a:pt x="7275" y="3894"/>
                  </a:lnTo>
                  <a:cubicBezTo>
                    <a:pt x="7561" y="3894"/>
                    <a:pt x="7787" y="3680"/>
                    <a:pt x="7835" y="3418"/>
                  </a:cubicBezTo>
                  <a:lnTo>
                    <a:pt x="9823" y="3418"/>
                  </a:lnTo>
                  <a:lnTo>
                    <a:pt x="9823" y="9157"/>
                  </a:lnTo>
                  <a:lnTo>
                    <a:pt x="7894" y="9157"/>
                  </a:lnTo>
                  <a:cubicBezTo>
                    <a:pt x="7787" y="9157"/>
                    <a:pt x="7704" y="9228"/>
                    <a:pt x="7704" y="9335"/>
                  </a:cubicBezTo>
                  <a:cubicBezTo>
                    <a:pt x="7704" y="9443"/>
                    <a:pt x="7787" y="9514"/>
                    <a:pt x="7894" y="9514"/>
                  </a:cubicBezTo>
                  <a:lnTo>
                    <a:pt x="10002" y="9514"/>
                  </a:lnTo>
                  <a:cubicBezTo>
                    <a:pt x="10109" y="9514"/>
                    <a:pt x="10180" y="9443"/>
                    <a:pt x="10180" y="9335"/>
                  </a:cubicBezTo>
                  <a:lnTo>
                    <a:pt x="10180" y="3239"/>
                  </a:lnTo>
                  <a:cubicBezTo>
                    <a:pt x="10180" y="3132"/>
                    <a:pt x="10109" y="3061"/>
                    <a:pt x="10002" y="3061"/>
                  </a:cubicBezTo>
                  <a:lnTo>
                    <a:pt x="7835" y="3061"/>
                  </a:lnTo>
                  <a:lnTo>
                    <a:pt x="7835" y="2477"/>
                  </a:lnTo>
                  <a:close/>
                  <a:moveTo>
                    <a:pt x="5239" y="1"/>
                  </a:moveTo>
                  <a:cubicBezTo>
                    <a:pt x="4679" y="1"/>
                    <a:pt x="4215" y="465"/>
                    <a:pt x="4215" y="1037"/>
                  </a:cubicBezTo>
                  <a:lnTo>
                    <a:pt x="4215" y="1430"/>
                  </a:lnTo>
                  <a:cubicBezTo>
                    <a:pt x="4215" y="1549"/>
                    <a:pt x="4120" y="1644"/>
                    <a:pt x="4001" y="1644"/>
                  </a:cubicBezTo>
                  <a:lnTo>
                    <a:pt x="3846" y="1644"/>
                  </a:lnTo>
                  <a:cubicBezTo>
                    <a:pt x="3560" y="1644"/>
                    <a:pt x="3334" y="1846"/>
                    <a:pt x="3286" y="2120"/>
                  </a:cubicBezTo>
                  <a:lnTo>
                    <a:pt x="977" y="2120"/>
                  </a:lnTo>
                  <a:cubicBezTo>
                    <a:pt x="441" y="2120"/>
                    <a:pt x="0" y="2561"/>
                    <a:pt x="0" y="3097"/>
                  </a:cubicBezTo>
                  <a:lnTo>
                    <a:pt x="0" y="9466"/>
                  </a:lnTo>
                  <a:cubicBezTo>
                    <a:pt x="0" y="10002"/>
                    <a:pt x="441" y="10455"/>
                    <a:pt x="977" y="10455"/>
                  </a:cubicBezTo>
                  <a:lnTo>
                    <a:pt x="10168" y="10455"/>
                  </a:lnTo>
                  <a:cubicBezTo>
                    <a:pt x="10704" y="10455"/>
                    <a:pt x="11145" y="10002"/>
                    <a:pt x="11145" y="9466"/>
                  </a:cubicBezTo>
                  <a:lnTo>
                    <a:pt x="11145" y="3097"/>
                  </a:lnTo>
                  <a:cubicBezTo>
                    <a:pt x="11133" y="2561"/>
                    <a:pt x="10692" y="2120"/>
                    <a:pt x="10156" y="2120"/>
                  </a:cubicBezTo>
                  <a:lnTo>
                    <a:pt x="7846" y="2120"/>
                  </a:lnTo>
                  <a:cubicBezTo>
                    <a:pt x="7799" y="1846"/>
                    <a:pt x="7561" y="1644"/>
                    <a:pt x="7299" y="1644"/>
                  </a:cubicBezTo>
                  <a:lnTo>
                    <a:pt x="7120" y="1644"/>
                  </a:lnTo>
                  <a:cubicBezTo>
                    <a:pt x="7001" y="1644"/>
                    <a:pt x="6906" y="1549"/>
                    <a:pt x="6906" y="1430"/>
                  </a:cubicBezTo>
                  <a:lnTo>
                    <a:pt x="6906" y="1037"/>
                  </a:lnTo>
                  <a:cubicBezTo>
                    <a:pt x="6906" y="465"/>
                    <a:pt x="6442" y="1"/>
                    <a:pt x="5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4141;p88">
              <a:extLst>
                <a:ext uri="{FF2B5EF4-FFF2-40B4-BE49-F238E27FC236}">
                  <a16:creationId xmlns:a16="http://schemas.microsoft.com/office/drawing/2014/main" id="{670633D5-6295-3FEB-4B2E-10F6BC93F1C1}"/>
                </a:ext>
              </a:extLst>
            </p:cNvPr>
            <p:cNvSpPr/>
            <p:nvPr/>
          </p:nvSpPr>
          <p:spPr>
            <a:xfrm>
              <a:off x="3248835" y="3434380"/>
              <a:ext cx="40580" cy="40962"/>
            </a:xfrm>
            <a:custGeom>
              <a:avLst/>
              <a:gdLst/>
              <a:ahLst/>
              <a:cxnLst/>
              <a:rect l="l" t="t" r="r" b="b"/>
              <a:pathLst>
                <a:path w="1275" h="1287" extrusionOk="0">
                  <a:moveTo>
                    <a:pt x="643" y="346"/>
                  </a:moveTo>
                  <a:cubicBezTo>
                    <a:pt x="798" y="346"/>
                    <a:pt x="941" y="477"/>
                    <a:pt x="941" y="644"/>
                  </a:cubicBezTo>
                  <a:cubicBezTo>
                    <a:pt x="941" y="811"/>
                    <a:pt x="798" y="942"/>
                    <a:pt x="643" y="942"/>
                  </a:cubicBezTo>
                  <a:cubicBezTo>
                    <a:pt x="477" y="942"/>
                    <a:pt x="346" y="811"/>
                    <a:pt x="346" y="644"/>
                  </a:cubicBezTo>
                  <a:cubicBezTo>
                    <a:pt x="346" y="477"/>
                    <a:pt x="477" y="346"/>
                    <a:pt x="643" y="346"/>
                  </a:cubicBezTo>
                  <a:close/>
                  <a:moveTo>
                    <a:pt x="643" y="1"/>
                  </a:moveTo>
                  <a:cubicBezTo>
                    <a:pt x="286" y="1"/>
                    <a:pt x="0" y="287"/>
                    <a:pt x="0" y="644"/>
                  </a:cubicBezTo>
                  <a:cubicBezTo>
                    <a:pt x="0" y="1001"/>
                    <a:pt x="286" y="1287"/>
                    <a:pt x="643" y="1287"/>
                  </a:cubicBezTo>
                  <a:cubicBezTo>
                    <a:pt x="1001" y="1287"/>
                    <a:pt x="1274" y="1001"/>
                    <a:pt x="1274" y="644"/>
                  </a:cubicBezTo>
                  <a:cubicBezTo>
                    <a:pt x="1274" y="287"/>
                    <a:pt x="1001" y="1"/>
                    <a:pt x="6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4142;p88">
              <a:extLst>
                <a:ext uri="{FF2B5EF4-FFF2-40B4-BE49-F238E27FC236}">
                  <a16:creationId xmlns:a16="http://schemas.microsoft.com/office/drawing/2014/main" id="{DB8AEB21-75C6-24C8-3CCB-616C56D2D741}"/>
                </a:ext>
              </a:extLst>
            </p:cNvPr>
            <p:cNvSpPr/>
            <p:nvPr/>
          </p:nvSpPr>
          <p:spPr>
            <a:xfrm>
              <a:off x="3183270" y="3524197"/>
              <a:ext cx="181544" cy="115629"/>
            </a:xfrm>
            <a:custGeom>
              <a:avLst/>
              <a:gdLst/>
              <a:ahLst/>
              <a:cxnLst/>
              <a:rect l="l" t="t" r="r" b="b"/>
              <a:pathLst>
                <a:path w="5704" h="3633" extrusionOk="0">
                  <a:moveTo>
                    <a:pt x="822" y="2227"/>
                  </a:moveTo>
                  <a:cubicBezTo>
                    <a:pt x="1108" y="2227"/>
                    <a:pt x="1346" y="2465"/>
                    <a:pt x="1346" y="2751"/>
                  </a:cubicBezTo>
                  <a:cubicBezTo>
                    <a:pt x="1346" y="3025"/>
                    <a:pt x="1108" y="3263"/>
                    <a:pt x="822" y="3263"/>
                  </a:cubicBezTo>
                  <a:cubicBezTo>
                    <a:pt x="525" y="3263"/>
                    <a:pt x="298" y="3025"/>
                    <a:pt x="298" y="2751"/>
                  </a:cubicBezTo>
                  <a:cubicBezTo>
                    <a:pt x="298" y="2453"/>
                    <a:pt x="536" y="2227"/>
                    <a:pt x="822" y="2227"/>
                  </a:cubicBezTo>
                  <a:close/>
                  <a:moveTo>
                    <a:pt x="5275" y="1"/>
                  </a:moveTo>
                  <a:cubicBezTo>
                    <a:pt x="5275" y="1"/>
                    <a:pt x="5251" y="1"/>
                    <a:pt x="5251" y="25"/>
                  </a:cubicBezTo>
                  <a:lnTo>
                    <a:pt x="4775" y="263"/>
                  </a:lnTo>
                  <a:cubicBezTo>
                    <a:pt x="4692" y="298"/>
                    <a:pt x="4656" y="406"/>
                    <a:pt x="4704" y="501"/>
                  </a:cubicBezTo>
                  <a:cubicBezTo>
                    <a:pt x="4737" y="559"/>
                    <a:pt x="4798" y="594"/>
                    <a:pt x="4861" y="594"/>
                  </a:cubicBezTo>
                  <a:cubicBezTo>
                    <a:pt x="4889" y="594"/>
                    <a:pt x="4916" y="587"/>
                    <a:pt x="4942" y="572"/>
                  </a:cubicBezTo>
                  <a:lnTo>
                    <a:pt x="5061" y="513"/>
                  </a:lnTo>
                  <a:lnTo>
                    <a:pt x="5061" y="513"/>
                  </a:lnTo>
                  <a:cubicBezTo>
                    <a:pt x="4835" y="1287"/>
                    <a:pt x="4442" y="1846"/>
                    <a:pt x="3870" y="2203"/>
                  </a:cubicBezTo>
                  <a:cubicBezTo>
                    <a:pt x="3312" y="2563"/>
                    <a:pt x="2694" y="2644"/>
                    <a:pt x="2247" y="2644"/>
                  </a:cubicBezTo>
                  <a:cubicBezTo>
                    <a:pt x="2027" y="2644"/>
                    <a:pt x="1849" y="2624"/>
                    <a:pt x="1739" y="2608"/>
                  </a:cubicBezTo>
                  <a:cubicBezTo>
                    <a:pt x="1668" y="2192"/>
                    <a:pt x="1310" y="1882"/>
                    <a:pt x="882" y="1882"/>
                  </a:cubicBezTo>
                  <a:cubicBezTo>
                    <a:pt x="394" y="1882"/>
                    <a:pt x="1" y="2287"/>
                    <a:pt x="1" y="2763"/>
                  </a:cubicBezTo>
                  <a:cubicBezTo>
                    <a:pt x="1" y="3239"/>
                    <a:pt x="405" y="3632"/>
                    <a:pt x="882" y="3632"/>
                  </a:cubicBezTo>
                  <a:cubicBezTo>
                    <a:pt x="1298" y="3632"/>
                    <a:pt x="1644" y="3358"/>
                    <a:pt x="1727" y="2965"/>
                  </a:cubicBezTo>
                  <a:cubicBezTo>
                    <a:pt x="1858" y="2989"/>
                    <a:pt x="2037" y="3001"/>
                    <a:pt x="2263" y="3001"/>
                  </a:cubicBezTo>
                  <a:cubicBezTo>
                    <a:pt x="2751" y="3001"/>
                    <a:pt x="3442" y="2906"/>
                    <a:pt x="4061" y="2513"/>
                  </a:cubicBezTo>
                  <a:cubicBezTo>
                    <a:pt x="4692" y="2108"/>
                    <a:pt x="5120" y="1501"/>
                    <a:pt x="5394" y="679"/>
                  </a:cubicBezTo>
                  <a:lnTo>
                    <a:pt x="5418" y="727"/>
                  </a:lnTo>
                  <a:cubicBezTo>
                    <a:pt x="5454" y="787"/>
                    <a:pt x="5513" y="822"/>
                    <a:pt x="5585" y="822"/>
                  </a:cubicBezTo>
                  <a:cubicBezTo>
                    <a:pt x="5620" y="822"/>
                    <a:pt x="5644" y="822"/>
                    <a:pt x="5656" y="810"/>
                  </a:cubicBezTo>
                  <a:cubicBezTo>
                    <a:pt x="5680" y="751"/>
                    <a:pt x="5704" y="632"/>
                    <a:pt x="5656" y="560"/>
                  </a:cubicBezTo>
                  <a:lnTo>
                    <a:pt x="5418" y="84"/>
                  </a:lnTo>
                  <a:cubicBezTo>
                    <a:pt x="5418" y="84"/>
                    <a:pt x="5418" y="60"/>
                    <a:pt x="5406" y="60"/>
                  </a:cubicBezTo>
                  <a:cubicBezTo>
                    <a:pt x="5394" y="48"/>
                    <a:pt x="5394" y="36"/>
                    <a:pt x="5370" y="36"/>
                  </a:cubicBezTo>
                  <a:lnTo>
                    <a:pt x="5358" y="25"/>
                  </a:lnTo>
                  <a:cubicBezTo>
                    <a:pt x="5358" y="25"/>
                    <a:pt x="5347" y="25"/>
                    <a:pt x="5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4143;p88">
              <a:extLst>
                <a:ext uri="{FF2B5EF4-FFF2-40B4-BE49-F238E27FC236}">
                  <a16:creationId xmlns:a16="http://schemas.microsoft.com/office/drawing/2014/main" id="{FB74BD01-3FD1-15F7-8061-E5BC8894DEED}"/>
                </a:ext>
              </a:extLst>
            </p:cNvPr>
            <p:cNvSpPr/>
            <p:nvPr/>
          </p:nvSpPr>
          <p:spPr>
            <a:xfrm>
              <a:off x="3157872" y="3516050"/>
              <a:ext cx="34915" cy="33578"/>
            </a:xfrm>
            <a:custGeom>
              <a:avLst/>
              <a:gdLst/>
              <a:ahLst/>
              <a:cxnLst/>
              <a:rect l="l" t="t" r="r" b="b"/>
              <a:pathLst>
                <a:path w="1097" h="1055" extrusionOk="0">
                  <a:moveTo>
                    <a:pt x="197" y="1"/>
                  </a:moveTo>
                  <a:cubicBezTo>
                    <a:pt x="153" y="1"/>
                    <a:pt x="108" y="19"/>
                    <a:pt x="72" y="54"/>
                  </a:cubicBezTo>
                  <a:cubicBezTo>
                    <a:pt x="1" y="126"/>
                    <a:pt x="1" y="233"/>
                    <a:pt x="72" y="304"/>
                  </a:cubicBezTo>
                  <a:lnTo>
                    <a:pt x="299" y="531"/>
                  </a:lnTo>
                  <a:lnTo>
                    <a:pt x="72" y="757"/>
                  </a:lnTo>
                  <a:cubicBezTo>
                    <a:pt x="1" y="828"/>
                    <a:pt x="1" y="935"/>
                    <a:pt x="72" y="1007"/>
                  </a:cubicBezTo>
                  <a:cubicBezTo>
                    <a:pt x="108" y="1043"/>
                    <a:pt x="144" y="1054"/>
                    <a:pt x="191" y="1054"/>
                  </a:cubicBezTo>
                  <a:cubicBezTo>
                    <a:pt x="239" y="1054"/>
                    <a:pt x="275" y="1043"/>
                    <a:pt x="311" y="1007"/>
                  </a:cubicBezTo>
                  <a:lnTo>
                    <a:pt x="537" y="781"/>
                  </a:lnTo>
                  <a:lnTo>
                    <a:pt x="751" y="1007"/>
                  </a:lnTo>
                  <a:cubicBezTo>
                    <a:pt x="787" y="1043"/>
                    <a:pt x="834" y="1054"/>
                    <a:pt x="870" y="1054"/>
                  </a:cubicBezTo>
                  <a:cubicBezTo>
                    <a:pt x="918" y="1054"/>
                    <a:pt x="965" y="1043"/>
                    <a:pt x="989" y="1007"/>
                  </a:cubicBezTo>
                  <a:cubicBezTo>
                    <a:pt x="1073" y="935"/>
                    <a:pt x="1073" y="828"/>
                    <a:pt x="989" y="757"/>
                  </a:cubicBezTo>
                  <a:lnTo>
                    <a:pt x="799" y="531"/>
                  </a:lnTo>
                  <a:lnTo>
                    <a:pt x="1025" y="304"/>
                  </a:lnTo>
                  <a:cubicBezTo>
                    <a:pt x="1096" y="233"/>
                    <a:pt x="1096" y="126"/>
                    <a:pt x="1025" y="54"/>
                  </a:cubicBezTo>
                  <a:cubicBezTo>
                    <a:pt x="989" y="19"/>
                    <a:pt x="945" y="1"/>
                    <a:pt x="900" y="1"/>
                  </a:cubicBezTo>
                  <a:cubicBezTo>
                    <a:pt x="855" y="1"/>
                    <a:pt x="811" y="19"/>
                    <a:pt x="775" y="54"/>
                  </a:cubicBezTo>
                  <a:lnTo>
                    <a:pt x="549" y="281"/>
                  </a:lnTo>
                  <a:lnTo>
                    <a:pt x="322" y="54"/>
                  </a:lnTo>
                  <a:cubicBezTo>
                    <a:pt x="287" y="19"/>
                    <a:pt x="242" y="1"/>
                    <a:pt x="1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4144;p88">
              <a:extLst>
                <a:ext uri="{FF2B5EF4-FFF2-40B4-BE49-F238E27FC236}">
                  <a16:creationId xmlns:a16="http://schemas.microsoft.com/office/drawing/2014/main" id="{ADDB92E4-40E6-7F77-0827-4B028BB18CC7}"/>
                </a:ext>
              </a:extLst>
            </p:cNvPr>
            <p:cNvSpPr/>
            <p:nvPr/>
          </p:nvSpPr>
          <p:spPr>
            <a:xfrm>
              <a:off x="3351892" y="3605485"/>
              <a:ext cx="35297" cy="33578"/>
            </a:xfrm>
            <a:custGeom>
              <a:avLst/>
              <a:gdLst/>
              <a:ahLst/>
              <a:cxnLst/>
              <a:rect l="l" t="t" r="r" b="b"/>
              <a:pathLst>
                <a:path w="1109" h="1055" extrusionOk="0">
                  <a:moveTo>
                    <a:pt x="208" y="1"/>
                  </a:moveTo>
                  <a:cubicBezTo>
                    <a:pt x="162" y="1"/>
                    <a:pt x="114" y="19"/>
                    <a:pt x="72" y="54"/>
                  </a:cubicBezTo>
                  <a:cubicBezTo>
                    <a:pt x="1" y="138"/>
                    <a:pt x="1" y="233"/>
                    <a:pt x="72" y="316"/>
                  </a:cubicBezTo>
                  <a:lnTo>
                    <a:pt x="299" y="530"/>
                  </a:lnTo>
                  <a:lnTo>
                    <a:pt x="72" y="757"/>
                  </a:lnTo>
                  <a:cubicBezTo>
                    <a:pt x="1" y="828"/>
                    <a:pt x="1" y="935"/>
                    <a:pt x="72" y="1007"/>
                  </a:cubicBezTo>
                  <a:cubicBezTo>
                    <a:pt x="108" y="1042"/>
                    <a:pt x="156" y="1054"/>
                    <a:pt x="191" y="1054"/>
                  </a:cubicBezTo>
                  <a:cubicBezTo>
                    <a:pt x="239" y="1054"/>
                    <a:pt x="287" y="1042"/>
                    <a:pt x="311" y="1007"/>
                  </a:cubicBezTo>
                  <a:lnTo>
                    <a:pt x="537" y="792"/>
                  </a:lnTo>
                  <a:lnTo>
                    <a:pt x="763" y="1007"/>
                  </a:lnTo>
                  <a:cubicBezTo>
                    <a:pt x="787" y="1042"/>
                    <a:pt x="834" y="1054"/>
                    <a:pt x="882" y="1054"/>
                  </a:cubicBezTo>
                  <a:cubicBezTo>
                    <a:pt x="930" y="1054"/>
                    <a:pt x="965" y="1042"/>
                    <a:pt x="1001" y="1007"/>
                  </a:cubicBezTo>
                  <a:cubicBezTo>
                    <a:pt x="1073" y="935"/>
                    <a:pt x="1073" y="828"/>
                    <a:pt x="1001" y="757"/>
                  </a:cubicBezTo>
                  <a:lnTo>
                    <a:pt x="811" y="530"/>
                  </a:lnTo>
                  <a:lnTo>
                    <a:pt x="1037" y="316"/>
                  </a:lnTo>
                  <a:cubicBezTo>
                    <a:pt x="1108" y="233"/>
                    <a:pt x="1108" y="138"/>
                    <a:pt x="1037" y="54"/>
                  </a:cubicBezTo>
                  <a:cubicBezTo>
                    <a:pt x="995" y="19"/>
                    <a:pt x="950" y="1"/>
                    <a:pt x="906" y="1"/>
                  </a:cubicBezTo>
                  <a:cubicBezTo>
                    <a:pt x="861" y="1"/>
                    <a:pt x="817" y="19"/>
                    <a:pt x="775" y="54"/>
                  </a:cubicBezTo>
                  <a:lnTo>
                    <a:pt x="561" y="280"/>
                  </a:lnTo>
                  <a:lnTo>
                    <a:pt x="334" y="54"/>
                  </a:lnTo>
                  <a:cubicBezTo>
                    <a:pt x="299" y="19"/>
                    <a:pt x="254"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4145;p88">
              <a:extLst>
                <a:ext uri="{FF2B5EF4-FFF2-40B4-BE49-F238E27FC236}">
                  <a16:creationId xmlns:a16="http://schemas.microsoft.com/office/drawing/2014/main" id="{F77FCCAF-0A56-500D-1924-9EC28DDCF1AB}"/>
                </a:ext>
              </a:extLst>
            </p:cNvPr>
            <p:cNvSpPr/>
            <p:nvPr/>
          </p:nvSpPr>
          <p:spPr>
            <a:xfrm>
              <a:off x="3254882" y="3531231"/>
              <a:ext cx="35297" cy="33546"/>
            </a:xfrm>
            <a:custGeom>
              <a:avLst/>
              <a:gdLst/>
              <a:ahLst/>
              <a:cxnLst/>
              <a:rect l="l" t="t" r="r" b="b"/>
              <a:pathLst>
                <a:path w="1109" h="1054" extrusionOk="0">
                  <a:moveTo>
                    <a:pt x="199" y="0"/>
                  </a:moveTo>
                  <a:cubicBezTo>
                    <a:pt x="153" y="0"/>
                    <a:pt x="108" y="18"/>
                    <a:pt x="72" y="54"/>
                  </a:cubicBezTo>
                  <a:cubicBezTo>
                    <a:pt x="1" y="125"/>
                    <a:pt x="1" y="232"/>
                    <a:pt x="72" y="304"/>
                  </a:cubicBezTo>
                  <a:lnTo>
                    <a:pt x="299" y="530"/>
                  </a:lnTo>
                  <a:lnTo>
                    <a:pt x="72" y="756"/>
                  </a:lnTo>
                  <a:cubicBezTo>
                    <a:pt x="1" y="828"/>
                    <a:pt x="1" y="935"/>
                    <a:pt x="72" y="1006"/>
                  </a:cubicBezTo>
                  <a:cubicBezTo>
                    <a:pt x="108" y="1042"/>
                    <a:pt x="144" y="1054"/>
                    <a:pt x="191" y="1054"/>
                  </a:cubicBezTo>
                  <a:cubicBezTo>
                    <a:pt x="239" y="1054"/>
                    <a:pt x="287" y="1042"/>
                    <a:pt x="311" y="1006"/>
                  </a:cubicBezTo>
                  <a:lnTo>
                    <a:pt x="537" y="780"/>
                  </a:lnTo>
                  <a:lnTo>
                    <a:pt x="763" y="1006"/>
                  </a:lnTo>
                  <a:cubicBezTo>
                    <a:pt x="787" y="1042"/>
                    <a:pt x="834" y="1054"/>
                    <a:pt x="882" y="1054"/>
                  </a:cubicBezTo>
                  <a:cubicBezTo>
                    <a:pt x="918" y="1054"/>
                    <a:pt x="965" y="1042"/>
                    <a:pt x="1001" y="1006"/>
                  </a:cubicBezTo>
                  <a:cubicBezTo>
                    <a:pt x="1073" y="935"/>
                    <a:pt x="1073" y="828"/>
                    <a:pt x="1001" y="756"/>
                  </a:cubicBezTo>
                  <a:lnTo>
                    <a:pt x="811" y="530"/>
                  </a:lnTo>
                  <a:lnTo>
                    <a:pt x="1025" y="304"/>
                  </a:lnTo>
                  <a:cubicBezTo>
                    <a:pt x="1108" y="232"/>
                    <a:pt x="1108" y="125"/>
                    <a:pt x="1025" y="54"/>
                  </a:cubicBezTo>
                  <a:cubicBezTo>
                    <a:pt x="989" y="18"/>
                    <a:pt x="945" y="0"/>
                    <a:pt x="900" y="0"/>
                  </a:cubicBezTo>
                  <a:cubicBezTo>
                    <a:pt x="855" y="0"/>
                    <a:pt x="811" y="18"/>
                    <a:pt x="775" y="54"/>
                  </a:cubicBezTo>
                  <a:lnTo>
                    <a:pt x="549" y="280"/>
                  </a:lnTo>
                  <a:lnTo>
                    <a:pt x="334" y="54"/>
                  </a:lnTo>
                  <a:cubicBezTo>
                    <a:pt x="293" y="18"/>
                    <a:pt x="245" y="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4146;p88">
            <a:extLst>
              <a:ext uri="{FF2B5EF4-FFF2-40B4-BE49-F238E27FC236}">
                <a16:creationId xmlns:a16="http://schemas.microsoft.com/office/drawing/2014/main" id="{0758D681-EBD8-B91D-1F88-238540C2A7A4}"/>
              </a:ext>
            </a:extLst>
          </p:cNvPr>
          <p:cNvGrpSpPr/>
          <p:nvPr/>
        </p:nvGrpSpPr>
        <p:grpSpPr>
          <a:xfrm>
            <a:off x="11241087" y="4496939"/>
            <a:ext cx="573953" cy="517079"/>
            <a:chOff x="3988156" y="3380210"/>
            <a:chExt cx="353954" cy="318880"/>
          </a:xfrm>
          <a:solidFill>
            <a:srgbClr val="8E1438"/>
          </a:solidFill>
        </p:grpSpPr>
        <p:sp>
          <p:nvSpPr>
            <p:cNvPr id="1223" name="Google Shape;14147;p88">
              <a:extLst>
                <a:ext uri="{FF2B5EF4-FFF2-40B4-BE49-F238E27FC236}">
                  <a16:creationId xmlns:a16="http://schemas.microsoft.com/office/drawing/2014/main" id="{FF3C16B3-A968-B3C9-F8D2-267F3470CF1F}"/>
                </a:ext>
              </a:extLst>
            </p:cNvPr>
            <p:cNvSpPr/>
            <p:nvPr/>
          </p:nvSpPr>
          <p:spPr>
            <a:xfrm>
              <a:off x="4134053" y="3446156"/>
              <a:ext cx="28454" cy="49269"/>
            </a:xfrm>
            <a:custGeom>
              <a:avLst/>
              <a:gdLst/>
              <a:ahLst/>
              <a:cxnLst/>
              <a:rect l="l" t="t" r="r" b="b"/>
              <a:pathLst>
                <a:path w="894" h="1548" extrusionOk="0">
                  <a:moveTo>
                    <a:pt x="417" y="286"/>
                  </a:moveTo>
                  <a:lnTo>
                    <a:pt x="417" y="572"/>
                  </a:lnTo>
                  <a:cubicBezTo>
                    <a:pt x="298" y="524"/>
                    <a:pt x="274" y="500"/>
                    <a:pt x="274" y="417"/>
                  </a:cubicBezTo>
                  <a:cubicBezTo>
                    <a:pt x="274" y="345"/>
                    <a:pt x="346" y="298"/>
                    <a:pt x="417" y="286"/>
                  </a:cubicBezTo>
                  <a:close/>
                  <a:moveTo>
                    <a:pt x="524" y="869"/>
                  </a:moveTo>
                  <a:cubicBezTo>
                    <a:pt x="643" y="917"/>
                    <a:pt x="655" y="976"/>
                    <a:pt x="655" y="1048"/>
                  </a:cubicBezTo>
                  <a:cubicBezTo>
                    <a:pt x="655" y="1119"/>
                    <a:pt x="596" y="1179"/>
                    <a:pt x="524" y="1191"/>
                  </a:cubicBezTo>
                  <a:lnTo>
                    <a:pt x="524" y="869"/>
                  </a:lnTo>
                  <a:close/>
                  <a:moveTo>
                    <a:pt x="477" y="0"/>
                  </a:moveTo>
                  <a:cubicBezTo>
                    <a:pt x="453" y="0"/>
                    <a:pt x="417" y="24"/>
                    <a:pt x="417" y="48"/>
                  </a:cubicBezTo>
                  <a:lnTo>
                    <a:pt x="417" y="107"/>
                  </a:lnTo>
                  <a:cubicBezTo>
                    <a:pt x="191" y="131"/>
                    <a:pt x="60" y="250"/>
                    <a:pt x="60" y="476"/>
                  </a:cubicBezTo>
                  <a:cubicBezTo>
                    <a:pt x="60" y="703"/>
                    <a:pt x="227" y="774"/>
                    <a:pt x="417" y="845"/>
                  </a:cubicBezTo>
                  <a:lnTo>
                    <a:pt x="417" y="1226"/>
                  </a:lnTo>
                  <a:cubicBezTo>
                    <a:pt x="310" y="1203"/>
                    <a:pt x="274" y="1179"/>
                    <a:pt x="179" y="1107"/>
                  </a:cubicBezTo>
                  <a:cubicBezTo>
                    <a:pt x="160" y="1093"/>
                    <a:pt x="143" y="1087"/>
                    <a:pt x="127" y="1087"/>
                  </a:cubicBezTo>
                  <a:cubicBezTo>
                    <a:pt x="101" y="1087"/>
                    <a:pt x="77" y="1102"/>
                    <a:pt x="48" y="1131"/>
                  </a:cubicBezTo>
                  <a:cubicBezTo>
                    <a:pt x="0" y="1191"/>
                    <a:pt x="0" y="1250"/>
                    <a:pt x="48" y="1298"/>
                  </a:cubicBezTo>
                  <a:cubicBezTo>
                    <a:pt x="120" y="1405"/>
                    <a:pt x="274" y="1453"/>
                    <a:pt x="417" y="1453"/>
                  </a:cubicBezTo>
                  <a:lnTo>
                    <a:pt x="417" y="1512"/>
                  </a:lnTo>
                  <a:cubicBezTo>
                    <a:pt x="417" y="1536"/>
                    <a:pt x="453" y="1548"/>
                    <a:pt x="477" y="1548"/>
                  </a:cubicBezTo>
                  <a:cubicBezTo>
                    <a:pt x="512" y="1548"/>
                    <a:pt x="536" y="1536"/>
                    <a:pt x="536" y="1512"/>
                  </a:cubicBezTo>
                  <a:lnTo>
                    <a:pt x="536" y="1453"/>
                  </a:lnTo>
                  <a:cubicBezTo>
                    <a:pt x="727" y="1417"/>
                    <a:pt x="893" y="1298"/>
                    <a:pt x="893" y="1048"/>
                  </a:cubicBezTo>
                  <a:cubicBezTo>
                    <a:pt x="893" y="798"/>
                    <a:pt x="751" y="691"/>
                    <a:pt x="536" y="619"/>
                  </a:cubicBezTo>
                  <a:lnTo>
                    <a:pt x="536" y="286"/>
                  </a:lnTo>
                  <a:cubicBezTo>
                    <a:pt x="584" y="286"/>
                    <a:pt x="631" y="298"/>
                    <a:pt x="667" y="333"/>
                  </a:cubicBezTo>
                  <a:cubicBezTo>
                    <a:pt x="694" y="340"/>
                    <a:pt x="726" y="363"/>
                    <a:pt x="759" y="363"/>
                  </a:cubicBezTo>
                  <a:cubicBezTo>
                    <a:pt x="783" y="363"/>
                    <a:pt x="808" y="350"/>
                    <a:pt x="834" y="310"/>
                  </a:cubicBezTo>
                  <a:cubicBezTo>
                    <a:pt x="870" y="274"/>
                    <a:pt x="882" y="214"/>
                    <a:pt x="822" y="167"/>
                  </a:cubicBezTo>
                  <a:cubicBezTo>
                    <a:pt x="751" y="107"/>
                    <a:pt x="631" y="95"/>
                    <a:pt x="536" y="95"/>
                  </a:cubicBezTo>
                  <a:lnTo>
                    <a:pt x="536" y="48"/>
                  </a:lnTo>
                  <a:cubicBezTo>
                    <a:pt x="536" y="12"/>
                    <a:pt x="501"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4148;p88">
              <a:extLst>
                <a:ext uri="{FF2B5EF4-FFF2-40B4-BE49-F238E27FC236}">
                  <a16:creationId xmlns:a16="http://schemas.microsoft.com/office/drawing/2014/main" id="{A9D52983-F21B-FEFD-94D9-26EC9DB675E6}"/>
                </a:ext>
              </a:extLst>
            </p:cNvPr>
            <p:cNvSpPr/>
            <p:nvPr/>
          </p:nvSpPr>
          <p:spPr>
            <a:xfrm>
              <a:off x="4188988" y="3398001"/>
              <a:ext cx="81510" cy="81510"/>
            </a:xfrm>
            <a:custGeom>
              <a:avLst/>
              <a:gdLst/>
              <a:ahLst/>
              <a:cxnLst/>
              <a:rect l="l" t="t" r="r" b="b"/>
              <a:pathLst>
                <a:path w="2561" h="2561" extrusionOk="0">
                  <a:moveTo>
                    <a:pt x="1287" y="311"/>
                  </a:moveTo>
                  <a:cubicBezTo>
                    <a:pt x="1823" y="311"/>
                    <a:pt x="2251" y="739"/>
                    <a:pt x="2251" y="1275"/>
                  </a:cubicBezTo>
                  <a:cubicBezTo>
                    <a:pt x="2251" y="1811"/>
                    <a:pt x="1823" y="2251"/>
                    <a:pt x="1287" y="2251"/>
                  </a:cubicBezTo>
                  <a:cubicBezTo>
                    <a:pt x="751" y="2251"/>
                    <a:pt x="310" y="1811"/>
                    <a:pt x="310" y="1275"/>
                  </a:cubicBezTo>
                  <a:cubicBezTo>
                    <a:pt x="310" y="739"/>
                    <a:pt x="751" y="311"/>
                    <a:pt x="1287" y="311"/>
                  </a:cubicBezTo>
                  <a:close/>
                  <a:moveTo>
                    <a:pt x="1287" y="1"/>
                  </a:moveTo>
                  <a:cubicBezTo>
                    <a:pt x="572" y="1"/>
                    <a:pt x="1" y="584"/>
                    <a:pt x="1" y="1275"/>
                  </a:cubicBezTo>
                  <a:cubicBezTo>
                    <a:pt x="1" y="1989"/>
                    <a:pt x="584" y="2561"/>
                    <a:pt x="1287" y="2561"/>
                  </a:cubicBezTo>
                  <a:cubicBezTo>
                    <a:pt x="2001" y="2561"/>
                    <a:pt x="2561" y="1977"/>
                    <a:pt x="2561" y="1275"/>
                  </a:cubicBezTo>
                  <a:cubicBezTo>
                    <a:pt x="2561" y="584"/>
                    <a:pt x="2001" y="1"/>
                    <a:pt x="1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4149;p88">
              <a:extLst>
                <a:ext uri="{FF2B5EF4-FFF2-40B4-BE49-F238E27FC236}">
                  <a16:creationId xmlns:a16="http://schemas.microsoft.com/office/drawing/2014/main" id="{174FD012-AFA1-F4D1-09AD-A086B3DB9EC2}"/>
                </a:ext>
              </a:extLst>
            </p:cNvPr>
            <p:cNvSpPr/>
            <p:nvPr/>
          </p:nvSpPr>
          <p:spPr>
            <a:xfrm>
              <a:off x="4090863" y="3380210"/>
              <a:ext cx="195930" cy="146311"/>
            </a:xfrm>
            <a:custGeom>
              <a:avLst/>
              <a:gdLst/>
              <a:ahLst/>
              <a:cxnLst/>
              <a:rect l="l" t="t" r="r" b="b"/>
              <a:pathLst>
                <a:path w="6156" h="4597" extrusionOk="0">
                  <a:moveTo>
                    <a:pt x="1810" y="1834"/>
                  </a:moveTo>
                  <a:cubicBezTo>
                    <a:pt x="2131" y="1834"/>
                    <a:pt x="2429" y="2001"/>
                    <a:pt x="2608" y="2274"/>
                  </a:cubicBezTo>
                  <a:cubicBezTo>
                    <a:pt x="2643" y="2405"/>
                    <a:pt x="2703" y="2536"/>
                    <a:pt x="2762" y="2667"/>
                  </a:cubicBezTo>
                  <a:cubicBezTo>
                    <a:pt x="2762" y="2715"/>
                    <a:pt x="2774" y="2763"/>
                    <a:pt x="2774" y="2810"/>
                  </a:cubicBezTo>
                  <a:cubicBezTo>
                    <a:pt x="2774" y="3346"/>
                    <a:pt x="2346" y="3775"/>
                    <a:pt x="1810" y="3775"/>
                  </a:cubicBezTo>
                  <a:cubicBezTo>
                    <a:pt x="1274" y="3775"/>
                    <a:pt x="834" y="3346"/>
                    <a:pt x="834" y="2810"/>
                  </a:cubicBezTo>
                  <a:cubicBezTo>
                    <a:pt x="834" y="2274"/>
                    <a:pt x="1274" y="1834"/>
                    <a:pt x="1810" y="1834"/>
                  </a:cubicBezTo>
                  <a:close/>
                  <a:moveTo>
                    <a:pt x="1810" y="1322"/>
                  </a:moveTo>
                  <a:cubicBezTo>
                    <a:pt x="2084" y="1322"/>
                    <a:pt x="2346" y="1393"/>
                    <a:pt x="2584" y="1536"/>
                  </a:cubicBezTo>
                  <a:cubicBezTo>
                    <a:pt x="2560" y="1620"/>
                    <a:pt x="2560" y="1703"/>
                    <a:pt x="2548" y="1774"/>
                  </a:cubicBezTo>
                  <a:cubicBezTo>
                    <a:pt x="2346" y="1632"/>
                    <a:pt x="2072" y="1536"/>
                    <a:pt x="1810" y="1536"/>
                  </a:cubicBezTo>
                  <a:cubicBezTo>
                    <a:pt x="1096" y="1536"/>
                    <a:pt x="524" y="2120"/>
                    <a:pt x="524" y="2822"/>
                  </a:cubicBezTo>
                  <a:cubicBezTo>
                    <a:pt x="524" y="3537"/>
                    <a:pt x="1107" y="4096"/>
                    <a:pt x="1810" y="4096"/>
                  </a:cubicBezTo>
                  <a:cubicBezTo>
                    <a:pt x="2417" y="4096"/>
                    <a:pt x="2917" y="3668"/>
                    <a:pt x="3060" y="3108"/>
                  </a:cubicBezTo>
                  <a:cubicBezTo>
                    <a:pt x="3120" y="3167"/>
                    <a:pt x="3155" y="3203"/>
                    <a:pt x="3239" y="3263"/>
                  </a:cubicBezTo>
                  <a:cubicBezTo>
                    <a:pt x="3036" y="3882"/>
                    <a:pt x="2477" y="4299"/>
                    <a:pt x="1810" y="4299"/>
                  </a:cubicBezTo>
                  <a:cubicBezTo>
                    <a:pt x="988" y="4299"/>
                    <a:pt x="322" y="3620"/>
                    <a:pt x="322" y="2810"/>
                  </a:cubicBezTo>
                  <a:cubicBezTo>
                    <a:pt x="322" y="1989"/>
                    <a:pt x="988" y="1322"/>
                    <a:pt x="1810" y="1322"/>
                  </a:cubicBezTo>
                  <a:close/>
                  <a:moveTo>
                    <a:pt x="4382" y="0"/>
                  </a:moveTo>
                  <a:cubicBezTo>
                    <a:pt x="3608" y="0"/>
                    <a:pt x="2929" y="500"/>
                    <a:pt x="2679" y="1179"/>
                  </a:cubicBezTo>
                  <a:cubicBezTo>
                    <a:pt x="2417" y="1036"/>
                    <a:pt x="2131" y="953"/>
                    <a:pt x="1822" y="953"/>
                  </a:cubicBezTo>
                  <a:cubicBezTo>
                    <a:pt x="822" y="953"/>
                    <a:pt x="0" y="1774"/>
                    <a:pt x="0" y="2775"/>
                  </a:cubicBezTo>
                  <a:cubicBezTo>
                    <a:pt x="0" y="3775"/>
                    <a:pt x="822" y="4596"/>
                    <a:pt x="1822" y="4596"/>
                  </a:cubicBezTo>
                  <a:cubicBezTo>
                    <a:pt x="2596" y="4596"/>
                    <a:pt x="3262" y="4120"/>
                    <a:pt x="3512" y="3417"/>
                  </a:cubicBezTo>
                  <a:cubicBezTo>
                    <a:pt x="3763" y="3548"/>
                    <a:pt x="4060" y="3644"/>
                    <a:pt x="4382" y="3644"/>
                  </a:cubicBezTo>
                  <a:cubicBezTo>
                    <a:pt x="4798" y="3644"/>
                    <a:pt x="5191" y="3489"/>
                    <a:pt x="5513" y="3239"/>
                  </a:cubicBezTo>
                  <a:cubicBezTo>
                    <a:pt x="5822" y="2989"/>
                    <a:pt x="6049" y="2632"/>
                    <a:pt x="6132" y="2239"/>
                  </a:cubicBezTo>
                  <a:cubicBezTo>
                    <a:pt x="6156" y="2167"/>
                    <a:pt x="6096" y="2072"/>
                    <a:pt x="6013" y="2060"/>
                  </a:cubicBezTo>
                  <a:cubicBezTo>
                    <a:pt x="6004" y="2059"/>
                    <a:pt x="5996" y="2058"/>
                    <a:pt x="5987" y="2058"/>
                  </a:cubicBezTo>
                  <a:cubicBezTo>
                    <a:pt x="5911" y="2058"/>
                    <a:pt x="5833" y="2104"/>
                    <a:pt x="5822" y="2179"/>
                  </a:cubicBezTo>
                  <a:cubicBezTo>
                    <a:pt x="5656" y="2870"/>
                    <a:pt x="5060" y="3322"/>
                    <a:pt x="4370" y="3322"/>
                  </a:cubicBezTo>
                  <a:cubicBezTo>
                    <a:pt x="3834" y="3322"/>
                    <a:pt x="3334" y="3048"/>
                    <a:pt x="3072" y="2572"/>
                  </a:cubicBezTo>
                  <a:cubicBezTo>
                    <a:pt x="3036" y="2417"/>
                    <a:pt x="2977" y="2274"/>
                    <a:pt x="2905" y="2132"/>
                  </a:cubicBezTo>
                  <a:cubicBezTo>
                    <a:pt x="2715" y="1215"/>
                    <a:pt x="3429" y="334"/>
                    <a:pt x="4370" y="334"/>
                  </a:cubicBezTo>
                  <a:cubicBezTo>
                    <a:pt x="5060" y="334"/>
                    <a:pt x="5656" y="810"/>
                    <a:pt x="5822" y="1477"/>
                  </a:cubicBezTo>
                  <a:cubicBezTo>
                    <a:pt x="5832" y="1556"/>
                    <a:pt x="5899" y="1602"/>
                    <a:pt x="5969" y="1602"/>
                  </a:cubicBezTo>
                  <a:cubicBezTo>
                    <a:pt x="5984" y="1602"/>
                    <a:pt x="5998" y="1600"/>
                    <a:pt x="6013" y="1596"/>
                  </a:cubicBezTo>
                  <a:cubicBezTo>
                    <a:pt x="6108" y="1584"/>
                    <a:pt x="6144" y="1489"/>
                    <a:pt x="6132" y="1405"/>
                  </a:cubicBezTo>
                  <a:cubicBezTo>
                    <a:pt x="6049" y="1024"/>
                    <a:pt x="5822" y="667"/>
                    <a:pt x="5513" y="405"/>
                  </a:cubicBezTo>
                  <a:cubicBezTo>
                    <a:pt x="5191" y="155"/>
                    <a:pt x="4775" y="0"/>
                    <a:pt x="4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4150;p88">
              <a:extLst>
                <a:ext uri="{FF2B5EF4-FFF2-40B4-BE49-F238E27FC236}">
                  <a16:creationId xmlns:a16="http://schemas.microsoft.com/office/drawing/2014/main" id="{DDF90207-0C80-A9BE-32EA-8F037D7C521B}"/>
                </a:ext>
              </a:extLst>
            </p:cNvPr>
            <p:cNvSpPr/>
            <p:nvPr/>
          </p:nvSpPr>
          <p:spPr>
            <a:xfrm>
              <a:off x="4215914" y="3415061"/>
              <a:ext cx="28072" cy="49301"/>
            </a:xfrm>
            <a:custGeom>
              <a:avLst/>
              <a:gdLst/>
              <a:ahLst/>
              <a:cxnLst/>
              <a:rect l="l" t="t" r="r" b="b"/>
              <a:pathLst>
                <a:path w="882" h="1549" extrusionOk="0">
                  <a:moveTo>
                    <a:pt x="405" y="298"/>
                  </a:moveTo>
                  <a:lnTo>
                    <a:pt x="405" y="584"/>
                  </a:lnTo>
                  <a:cubicBezTo>
                    <a:pt x="286" y="537"/>
                    <a:pt x="262" y="501"/>
                    <a:pt x="262" y="429"/>
                  </a:cubicBezTo>
                  <a:cubicBezTo>
                    <a:pt x="262" y="358"/>
                    <a:pt x="334" y="310"/>
                    <a:pt x="405" y="298"/>
                  </a:cubicBezTo>
                  <a:close/>
                  <a:moveTo>
                    <a:pt x="512" y="882"/>
                  </a:moveTo>
                  <a:cubicBezTo>
                    <a:pt x="631" y="918"/>
                    <a:pt x="643" y="977"/>
                    <a:pt x="643" y="1060"/>
                  </a:cubicBezTo>
                  <a:cubicBezTo>
                    <a:pt x="643" y="1144"/>
                    <a:pt x="584" y="1191"/>
                    <a:pt x="512" y="1203"/>
                  </a:cubicBezTo>
                  <a:lnTo>
                    <a:pt x="512" y="882"/>
                  </a:lnTo>
                  <a:close/>
                  <a:moveTo>
                    <a:pt x="465" y="1"/>
                  </a:moveTo>
                  <a:cubicBezTo>
                    <a:pt x="441" y="1"/>
                    <a:pt x="405" y="13"/>
                    <a:pt x="405" y="48"/>
                  </a:cubicBezTo>
                  <a:lnTo>
                    <a:pt x="405" y="96"/>
                  </a:lnTo>
                  <a:cubicBezTo>
                    <a:pt x="179" y="132"/>
                    <a:pt x="48" y="251"/>
                    <a:pt x="48" y="477"/>
                  </a:cubicBezTo>
                  <a:cubicBezTo>
                    <a:pt x="48" y="715"/>
                    <a:pt x="226" y="787"/>
                    <a:pt x="405" y="846"/>
                  </a:cubicBezTo>
                  <a:lnTo>
                    <a:pt x="405" y="1215"/>
                  </a:lnTo>
                  <a:cubicBezTo>
                    <a:pt x="298" y="1203"/>
                    <a:pt x="262" y="1156"/>
                    <a:pt x="167" y="1096"/>
                  </a:cubicBezTo>
                  <a:cubicBezTo>
                    <a:pt x="150" y="1084"/>
                    <a:pt x="133" y="1079"/>
                    <a:pt x="117" y="1079"/>
                  </a:cubicBezTo>
                  <a:cubicBezTo>
                    <a:pt x="53" y="1079"/>
                    <a:pt x="0" y="1158"/>
                    <a:pt x="0" y="1215"/>
                  </a:cubicBezTo>
                  <a:cubicBezTo>
                    <a:pt x="0" y="1251"/>
                    <a:pt x="24" y="1275"/>
                    <a:pt x="36" y="1299"/>
                  </a:cubicBezTo>
                  <a:cubicBezTo>
                    <a:pt x="107" y="1394"/>
                    <a:pt x="274" y="1441"/>
                    <a:pt x="405" y="1441"/>
                  </a:cubicBezTo>
                  <a:lnTo>
                    <a:pt x="405" y="1501"/>
                  </a:lnTo>
                  <a:cubicBezTo>
                    <a:pt x="405" y="1537"/>
                    <a:pt x="441" y="1549"/>
                    <a:pt x="465" y="1549"/>
                  </a:cubicBezTo>
                  <a:cubicBezTo>
                    <a:pt x="500" y="1549"/>
                    <a:pt x="524" y="1525"/>
                    <a:pt x="524" y="1501"/>
                  </a:cubicBezTo>
                  <a:lnTo>
                    <a:pt x="524" y="1441"/>
                  </a:lnTo>
                  <a:cubicBezTo>
                    <a:pt x="715" y="1406"/>
                    <a:pt x="881" y="1299"/>
                    <a:pt x="881" y="1037"/>
                  </a:cubicBezTo>
                  <a:cubicBezTo>
                    <a:pt x="881" y="787"/>
                    <a:pt x="715" y="703"/>
                    <a:pt x="524" y="620"/>
                  </a:cubicBezTo>
                  <a:lnTo>
                    <a:pt x="524" y="298"/>
                  </a:lnTo>
                  <a:cubicBezTo>
                    <a:pt x="596" y="298"/>
                    <a:pt x="631" y="310"/>
                    <a:pt x="703" y="358"/>
                  </a:cubicBezTo>
                  <a:cubicBezTo>
                    <a:pt x="717" y="362"/>
                    <a:pt x="732" y="364"/>
                    <a:pt x="746" y="364"/>
                  </a:cubicBezTo>
                  <a:cubicBezTo>
                    <a:pt x="777" y="364"/>
                    <a:pt x="805" y="351"/>
                    <a:pt x="822" y="310"/>
                  </a:cubicBezTo>
                  <a:cubicBezTo>
                    <a:pt x="857" y="263"/>
                    <a:pt x="869" y="203"/>
                    <a:pt x="810" y="156"/>
                  </a:cubicBezTo>
                  <a:cubicBezTo>
                    <a:pt x="738" y="96"/>
                    <a:pt x="619" y="84"/>
                    <a:pt x="524" y="84"/>
                  </a:cubicBezTo>
                  <a:lnTo>
                    <a:pt x="524" y="48"/>
                  </a:lnTo>
                  <a:cubicBezTo>
                    <a:pt x="524" y="13"/>
                    <a:pt x="500" y="1"/>
                    <a:pt x="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4151;p88">
              <a:extLst>
                <a:ext uri="{FF2B5EF4-FFF2-40B4-BE49-F238E27FC236}">
                  <a16:creationId xmlns:a16="http://schemas.microsoft.com/office/drawing/2014/main" id="{E9D67D98-C405-C492-F990-766795DA1FDF}"/>
                </a:ext>
              </a:extLst>
            </p:cNvPr>
            <p:cNvSpPr/>
            <p:nvPr/>
          </p:nvSpPr>
          <p:spPr>
            <a:xfrm>
              <a:off x="3988156" y="3495935"/>
              <a:ext cx="353954" cy="203155"/>
            </a:xfrm>
            <a:custGeom>
              <a:avLst/>
              <a:gdLst/>
              <a:ahLst/>
              <a:cxnLst/>
              <a:rect l="l" t="t" r="r" b="b"/>
              <a:pathLst>
                <a:path w="11121" h="6383" extrusionOk="0">
                  <a:moveTo>
                    <a:pt x="3525" y="1884"/>
                  </a:moveTo>
                  <a:cubicBezTo>
                    <a:pt x="3540" y="1884"/>
                    <a:pt x="3561" y="1898"/>
                    <a:pt x="3561" y="1925"/>
                  </a:cubicBezTo>
                  <a:cubicBezTo>
                    <a:pt x="3632" y="2103"/>
                    <a:pt x="4632" y="4770"/>
                    <a:pt x="4680" y="4854"/>
                  </a:cubicBezTo>
                  <a:cubicBezTo>
                    <a:pt x="4692" y="4865"/>
                    <a:pt x="4680" y="4901"/>
                    <a:pt x="4644" y="4901"/>
                  </a:cubicBezTo>
                  <a:lnTo>
                    <a:pt x="3930" y="5163"/>
                  </a:lnTo>
                  <a:cubicBezTo>
                    <a:pt x="3882" y="5032"/>
                    <a:pt x="2870" y="2341"/>
                    <a:pt x="2799" y="2163"/>
                  </a:cubicBezTo>
                  <a:lnTo>
                    <a:pt x="3513" y="1889"/>
                  </a:lnTo>
                  <a:cubicBezTo>
                    <a:pt x="3516" y="1886"/>
                    <a:pt x="3520" y="1884"/>
                    <a:pt x="3525" y="1884"/>
                  </a:cubicBezTo>
                  <a:close/>
                  <a:moveTo>
                    <a:pt x="2501" y="2294"/>
                  </a:moveTo>
                  <a:lnTo>
                    <a:pt x="3632" y="5306"/>
                  </a:lnTo>
                  <a:cubicBezTo>
                    <a:pt x="3096" y="5496"/>
                    <a:pt x="1763" y="5997"/>
                    <a:pt x="1536" y="6092"/>
                  </a:cubicBezTo>
                  <a:cubicBezTo>
                    <a:pt x="1528" y="6095"/>
                    <a:pt x="1520" y="6096"/>
                    <a:pt x="1511" y="6096"/>
                  </a:cubicBezTo>
                  <a:cubicBezTo>
                    <a:pt x="1485" y="6096"/>
                    <a:pt x="1459" y="6081"/>
                    <a:pt x="1441" y="6044"/>
                  </a:cubicBezTo>
                  <a:lnTo>
                    <a:pt x="358" y="3175"/>
                  </a:lnTo>
                  <a:cubicBezTo>
                    <a:pt x="346" y="3139"/>
                    <a:pt x="358" y="3103"/>
                    <a:pt x="405" y="3080"/>
                  </a:cubicBezTo>
                  <a:cubicBezTo>
                    <a:pt x="1084" y="2829"/>
                    <a:pt x="2025" y="2472"/>
                    <a:pt x="2501" y="2294"/>
                  </a:cubicBezTo>
                  <a:close/>
                  <a:moveTo>
                    <a:pt x="10195" y="0"/>
                  </a:moveTo>
                  <a:cubicBezTo>
                    <a:pt x="9949" y="0"/>
                    <a:pt x="9714" y="126"/>
                    <a:pt x="9537" y="282"/>
                  </a:cubicBezTo>
                  <a:lnTo>
                    <a:pt x="7835" y="1698"/>
                  </a:lnTo>
                  <a:cubicBezTo>
                    <a:pt x="7740" y="1496"/>
                    <a:pt x="7537" y="1282"/>
                    <a:pt x="7144" y="1282"/>
                  </a:cubicBezTo>
                  <a:cubicBezTo>
                    <a:pt x="6745" y="1282"/>
                    <a:pt x="6434" y="1280"/>
                    <a:pt x="6185" y="1280"/>
                  </a:cubicBezTo>
                  <a:cubicBezTo>
                    <a:pt x="5437" y="1280"/>
                    <a:pt x="5254" y="1294"/>
                    <a:pt x="4977" y="1401"/>
                  </a:cubicBezTo>
                  <a:lnTo>
                    <a:pt x="3882" y="1853"/>
                  </a:lnTo>
                  <a:lnTo>
                    <a:pt x="3870" y="1806"/>
                  </a:lnTo>
                  <a:cubicBezTo>
                    <a:pt x="3814" y="1665"/>
                    <a:pt x="3669" y="1569"/>
                    <a:pt x="3523" y="1569"/>
                  </a:cubicBezTo>
                  <a:cubicBezTo>
                    <a:pt x="3484" y="1569"/>
                    <a:pt x="3444" y="1576"/>
                    <a:pt x="3406" y="1591"/>
                  </a:cubicBezTo>
                  <a:lnTo>
                    <a:pt x="2596" y="1913"/>
                  </a:lnTo>
                  <a:cubicBezTo>
                    <a:pt x="2239" y="2044"/>
                    <a:pt x="1084" y="2472"/>
                    <a:pt x="298" y="2770"/>
                  </a:cubicBezTo>
                  <a:cubicBezTo>
                    <a:pt x="108" y="2841"/>
                    <a:pt x="1" y="3068"/>
                    <a:pt x="72" y="3258"/>
                  </a:cubicBezTo>
                  <a:lnTo>
                    <a:pt x="1167" y="6139"/>
                  </a:lnTo>
                  <a:cubicBezTo>
                    <a:pt x="1222" y="6285"/>
                    <a:pt x="1368" y="6382"/>
                    <a:pt x="1518" y="6382"/>
                  </a:cubicBezTo>
                  <a:cubicBezTo>
                    <a:pt x="1564" y="6382"/>
                    <a:pt x="1611" y="6373"/>
                    <a:pt x="1656" y="6354"/>
                  </a:cubicBezTo>
                  <a:cubicBezTo>
                    <a:pt x="1906" y="6270"/>
                    <a:pt x="3549" y="5639"/>
                    <a:pt x="3894" y="5508"/>
                  </a:cubicBezTo>
                  <a:lnTo>
                    <a:pt x="4763" y="5175"/>
                  </a:lnTo>
                  <a:cubicBezTo>
                    <a:pt x="4942" y="5104"/>
                    <a:pt x="5049" y="4901"/>
                    <a:pt x="4965" y="4723"/>
                  </a:cubicBezTo>
                  <a:lnTo>
                    <a:pt x="4954" y="4675"/>
                  </a:lnTo>
                  <a:cubicBezTo>
                    <a:pt x="5525" y="4437"/>
                    <a:pt x="5537" y="4413"/>
                    <a:pt x="6120" y="4413"/>
                  </a:cubicBezTo>
                  <a:cubicBezTo>
                    <a:pt x="6204" y="4413"/>
                    <a:pt x="6275" y="4330"/>
                    <a:pt x="6275" y="4246"/>
                  </a:cubicBezTo>
                  <a:cubicBezTo>
                    <a:pt x="6275" y="4151"/>
                    <a:pt x="6204" y="4080"/>
                    <a:pt x="6120" y="4080"/>
                  </a:cubicBezTo>
                  <a:cubicBezTo>
                    <a:pt x="5477" y="4080"/>
                    <a:pt x="5418" y="4127"/>
                    <a:pt x="4834" y="4377"/>
                  </a:cubicBezTo>
                  <a:lnTo>
                    <a:pt x="3989" y="2127"/>
                  </a:lnTo>
                  <a:lnTo>
                    <a:pt x="5073" y="1686"/>
                  </a:lnTo>
                  <a:cubicBezTo>
                    <a:pt x="5294" y="1601"/>
                    <a:pt x="5460" y="1589"/>
                    <a:pt x="6106" y="1589"/>
                  </a:cubicBezTo>
                  <a:cubicBezTo>
                    <a:pt x="6364" y="1589"/>
                    <a:pt x="6699" y="1591"/>
                    <a:pt x="7144" y="1591"/>
                  </a:cubicBezTo>
                  <a:cubicBezTo>
                    <a:pt x="7323" y="1591"/>
                    <a:pt x="7442" y="1651"/>
                    <a:pt x="7513" y="1770"/>
                  </a:cubicBezTo>
                  <a:cubicBezTo>
                    <a:pt x="7573" y="1865"/>
                    <a:pt x="7573" y="1948"/>
                    <a:pt x="7585" y="1984"/>
                  </a:cubicBezTo>
                  <a:cubicBezTo>
                    <a:pt x="7585" y="2044"/>
                    <a:pt x="7549" y="2341"/>
                    <a:pt x="7263" y="2389"/>
                  </a:cubicBezTo>
                  <a:cubicBezTo>
                    <a:pt x="6835" y="2460"/>
                    <a:pt x="5882" y="2591"/>
                    <a:pt x="5882" y="2591"/>
                  </a:cubicBezTo>
                  <a:cubicBezTo>
                    <a:pt x="5787" y="2603"/>
                    <a:pt x="5727" y="2687"/>
                    <a:pt x="5739" y="2770"/>
                  </a:cubicBezTo>
                  <a:cubicBezTo>
                    <a:pt x="5763" y="2841"/>
                    <a:pt x="5823" y="2901"/>
                    <a:pt x="5906" y="2901"/>
                  </a:cubicBezTo>
                  <a:lnTo>
                    <a:pt x="5942" y="2901"/>
                  </a:lnTo>
                  <a:cubicBezTo>
                    <a:pt x="5954" y="2901"/>
                    <a:pt x="6894" y="2770"/>
                    <a:pt x="7335" y="2699"/>
                  </a:cubicBezTo>
                  <a:cubicBezTo>
                    <a:pt x="7740" y="2627"/>
                    <a:pt x="7882" y="2282"/>
                    <a:pt x="7918" y="2056"/>
                  </a:cubicBezTo>
                  <a:lnTo>
                    <a:pt x="9764" y="520"/>
                  </a:lnTo>
                  <a:cubicBezTo>
                    <a:pt x="9875" y="408"/>
                    <a:pt x="10028" y="311"/>
                    <a:pt x="10188" y="311"/>
                  </a:cubicBezTo>
                  <a:cubicBezTo>
                    <a:pt x="10285" y="311"/>
                    <a:pt x="10384" y="347"/>
                    <a:pt x="10478" y="436"/>
                  </a:cubicBezTo>
                  <a:cubicBezTo>
                    <a:pt x="10776" y="734"/>
                    <a:pt x="10502" y="1091"/>
                    <a:pt x="10430" y="1151"/>
                  </a:cubicBezTo>
                  <a:cubicBezTo>
                    <a:pt x="10359" y="1222"/>
                    <a:pt x="8097" y="3651"/>
                    <a:pt x="8097" y="3651"/>
                  </a:cubicBezTo>
                  <a:cubicBezTo>
                    <a:pt x="7763" y="4020"/>
                    <a:pt x="7323" y="4080"/>
                    <a:pt x="7144" y="4092"/>
                  </a:cubicBezTo>
                  <a:lnTo>
                    <a:pt x="6847" y="4092"/>
                  </a:lnTo>
                  <a:cubicBezTo>
                    <a:pt x="6751" y="4092"/>
                    <a:pt x="6680" y="4175"/>
                    <a:pt x="6680" y="4258"/>
                  </a:cubicBezTo>
                  <a:cubicBezTo>
                    <a:pt x="6680" y="4353"/>
                    <a:pt x="6751" y="4425"/>
                    <a:pt x="6847" y="4425"/>
                  </a:cubicBezTo>
                  <a:lnTo>
                    <a:pt x="7156" y="4425"/>
                  </a:lnTo>
                  <a:cubicBezTo>
                    <a:pt x="7382" y="4413"/>
                    <a:pt x="7918" y="4330"/>
                    <a:pt x="8335" y="3877"/>
                  </a:cubicBezTo>
                  <a:cubicBezTo>
                    <a:pt x="10669" y="1377"/>
                    <a:pt x="10669" y="1377"/>
                    <a:pt x="10669" y="1353"/>
                  </a:cubicBezTo>
                  <a:cubicBezTo>
                    <a:pt x="10883" y="1151"/>
                    <a:pt x="11121" y="627"/>
                    <a:pt x="10704" y="210"/>
                  </a:cubicBezTo>
                  <a:cubicBezTo>
                    <a:pt x="10539" y="60"/>
                    <a:pt x="10365" y="0"/>
                    <a:pt x="10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4152;p88">
            <a:extLst>
              <a:ext uri="{FF2B5EF4-FFF2-40B4-BE49-F238E27FC236}">
                <a16:creationId xmlns:a16="http://schemas.microsoft.com/office/drawing/2014/main" id="{967DCBB2-1B4E-361C-0678-0A5C16EEC991}"/>
              </a:ext>
            </a:extLst>
          </p:cNvPr>
          <p:cNvGrpSpPr/>
          <p:nvPr/>
        </p:nvGrpSpPr>
        <p:grpSpPr>
          <a:xfrm>
            <a:off x="10516020" y="4476038"/>
            <a:ext cx="564715" cy="561360"/>
            <a:chOff x="3541011" y="3367320"/>
            <a:chExt cx="348257" cy="346188"/>
          </a:xfrm>
          <a:solidFill>
            <a:srgbClr val="8E1438"/>
          </a:solidFill>
        </p:grpSpPr>
        <p:sp>
          <p:nvSpPr>
            <p:cNvPr id="1229" name="Google Shape;14153;p88">
              <a:extLst>
                <a:ext uri="{FF2B5EF4-FFF2-40B4-BE49-F238E27FC236}">
                  <a16:creationId xmlns:a16="http://schemas.microsoft.com/office/drawing/2014/main" id="{6CE9F345-15D5-D829-6A90-F12EC9441496}"/>
                </a:ext>
              </a:extLst>
            </p:cNvPr>
            <p:cNvSpPr/>
            <p:nvPr/>
          </p:nvSpPr>
          <p:spPr>
            <a:xfrm>
              <a:off x="3541011" y="3367320"/>
              <a:ext cx="347906" cy="346188"/>
            </a:xfrm>
            <a:custGeom>
              <a:avLst/>
              <a:gdLst/>
              <a:ahLst/>
              <a:cxnLst/>
              <a:rect l="l" t="t" r="r" b="b"/>
              <a:pathLst>
                <a:path w="10931" h="10877" extrusionOk="0">
                  <a:moveTo>
                    <a:pt x="4203" y="6323"/>
                  </a:moveTo>
                  <a:cubicBezTo>
                    <a:pt x="4322" y="6454"/>
                    <a:pt x="4465" y="6609"/>
                    <a:pt x="4620" y="6740"/>
                  </a:cubicBezTo>
                  <a:lnTo>
                    <a:pt x="4024" y="7335"/>
                  </a:lnTo>
                  <a:lnTo>
                    <a:pt x="3977" y="7287"/>
                  </a:lnTo>
                  <a:lnTo>
                    <a:pt x="3632" y="6942"/>
                  </a:lnTo>
                  <a:lnTo>
                    <a:pt x="3584" y="6906"/>
                  </a:lnTo>
                  <a:lnTo>
                    <a:pt x="4203" y="6323"/>
                  </a:lnTo>
                  <a:close/>
                  <a:moveTo>
                    <a:pt x="3239" y="7123"/>
                  </a:moveTo>
                  <a:cubicBezTo>
                    <a:pt x="3307" y="7123"/>
                    <a:pt x="3376" y="7150"/>
                    <a:pt x="3429" y="7204"/>
                  </a:cubicBezTo>
                  <a:lnTo>
                    <a:pt x="3763" y="7537"/>
                  </a:lnTo>
                  <a:cubicBezTo>
                    <a:pt x="3858" y="7632"/>
                    <a:pt x="3858" y="7799"/>
                    <a:pt x="3751" y="7894"/>
                  </a:cubicBezTo>
                  <a:lnTo>
                    <a:pt x="3560" y="8097"/>
                  </a:lnTo>
                  <a:lnTo>
                    <a:pt x="2858" y="7394"/>
                  </a:lnTo>
                  <a:lnTo>
                    <a:pt x="3048" y="7204"/>
                  </a:lnTo>
                  <a:cubicBezTo>
                    <a:pt x="3102" y="7150"/>
                    <a:pt x="3170" y="7123"/>
                    <a:pt x="3239" y="7123"/>
                  </a:cubicBezTo>
                  <a:close/>
                  <a:moveTo>
                    <a:pt x="2631" y="7597"/>
                  </a:moveTo>
                  <a:lnTo>
                    <a:pt x="3334" y="8299"/>
                  </a:lnTo>
                  <a:lnTo>
                    <a:pt x="1167" y="10478"/>
                  </a:lnTo>
                  <a:cubicBezTo>
                    <a:pt x="1113" y="10526"/>
                    <a:pt x="1045" y="10550"/>
                    <a:pt x="976" y="10550"/>
                  </a:cubicBezTo>
                  <a:cubicBezTo>
                    <a:pt x="908" y="10550"/>
                    <a:pt x="840" y="10526"/>
                    <a:pt x="786" y="10478"/>
                  </a:cubicBezTo>
                  <a:lnTo>
                    <a:pt x="453" y="10133"/>
                  </a:lnTo>
                  <a:cubicBezTo>
                    <a:pt x="357" y="10038"/>
                    <a:pt x="357" y="9883"/>
                    <a:pt x="465" y="9776"/>
                  </a:cubicBezTo>
                  <a:lnTo>
                    <a:pt x="2631" y="7597"/>
                  </a:lnTo>
                  <a:close/>
                  <a:moveTo>
                    <a:pt x="7120" y="1"/>
                  </a:moveTo>
                  <a:cubicBezTo>
                    <a:pt x="3989" y="1"/>
                    <a:pt x="2191" y="3537"/>
                    <a:pt x="4001" y="6073"/>
                  </a:cubicBezTo>
                  <a:lnTo>
                    <a:pt x="3274" y="6799"/>
                  </a:lnTo>
                  <a:cubicBezTo>
                    <a:pt x="3249" y="6796"/>
                    <a:pt x="3223" y="6794"/>
                    <a:pt x="3198" y="6794"/>
                  </a:cubicBezTo>
                  <a:cubicBezTo>
                    <a:pt x="3049" y="6794"/>
                    <a:pt x="2912" y="6854"/>
                    <a:pt x="2810" y="6966"/>
                  </a:cubicBezTo>
                  <a:lnTo>
                    <a:pt x="226" y="9549"/>
                  </a:lnTo>
                  <a:cubicBezTo>
                    <a:pt x="0" y="9776"/>
                    <a:pt x="0" y="10145"/>
                    <a:pt x="226" y="10371"/>
                  </a:cubicBezTo>
                  <a:lnTo>
                    <a:pt x="572" y="10716"/>
                  </a:lnTo>
                  <a:cubicBezTo>
                    <a:pt x="679" y="10823"/>
                    <a:pt x="828" y="10877"/>
                    <a:pt x="976" y="10877"/>
                  </a:cubicBezTo>
                  <a:cubicBezTo>
                    <a:pt x="1125" y="10877"/>
                    <a:pt x="1274" y="10823"/>
                    <a:pt x="1381" y="10716"/>
                  </a:cubicBezTo>
                  <a:lnTo>
                    <a:pt x="3655" y="8430"/>
                  </a:lnTo>
                  <a:lnTo>
                    <a:pt x="3977" y="8121"/>
                  </a:lnTo>
                  <a:cubicBezTo>
                    <a:pt x="4096" y="8002"/>
                    <a:pt x="4155" y="7835"/>
                    <a:pt x="4144" y="7656"/>
                  </a:cubicBezTo>
                  <a:lnTo>
                    <a:pt x="4870" y="6930"/>
                  </a:lnTo>
                  <a:cubicBezTo>
                    <a:pt x="5406" y="7323"/>
                    <a:pt x="6037" y="7573"/>
                    <a:pt x="6715" y="7632"/>
                  </a:cubicBezTo>
                  <a:lnTo>
                    <a:pt x="6727" y="7632"/>
                  </a:lnTo>
                  <a:cubicBezTo>
                    <a:pt x="6799" y="7632"/>
                    <a:pt x="6882" y="7573"/>
                    <a:pt x="6894" y="7478"/>
                  </a:cubicBezTo>
                  <a:cubicBezTo>
                    <a:pt x="6906" y="7394"/>
                    <a:pt x="6834" y="7323"/>
                    <a:pt x="6739" y="7299"/>
                  </a:cubicBezTo>
                  <a:cubicBezTo>
                    <a:pt x="6037" y="7228"/>
                    <a:pt x="5406" y="6966"/>
                    <a:pt x="4882" y="6549"/>
                  </a:cubicBezTo>
                  <a:cubicBezTo>
                    <a:pt x="2298" y="4465"/>
                    <a:pt x="3822" y="310"/>
                    <a:pt x="7096" y="310"/>
                  </a:cubicBezTo>
                  <a:cubicBezTo>
                    <a:pt x="8942" y="310"/>
                    <a:pt x="10418" y="1703"/>
                    <a:pt x="10597" y="3465"/>
                  </a:cubicBezTo>
                  <a:cubicBezTo>
                    <a:pt x="10609" y="3549"/>
                    <a:pt x="10692" y="3608"/>
                    <a:pt x="10775" y="3608"/>
                  </a:cubicBezTo>
                  <a:cubicBezTo>
                    <a:pt x="10871" y="3596"/>
                    <a:pt x="10930" y="3525"/>
                    <a:pt x="10930" y="3430"/>
                  </a:cubicBezTo>
                  <a:cubicBezTo>
                    <a:pt x="10728" y="1525"/>
                    <a:pt x="9120" y="1"/>
                    <a:pt x="7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4154;p88">
              <a:extLst>
                <a:ext uri="{FF2B5EF4-FFF2-40B4-BE49-F238E27FC236}">
                  <a16:creationId xmlns:a16="http://schemas.microsoft.com/office/drawing/2014/main" id="{8512B879-997D-9A8D-132A-9F1FB8F27244}"/>
                </a:ext>
              </a:extLst>
            </p:cNvPr>
            <p:cNvSpPr/>
            <p:nvPr/>
          </p:nvSpPr>
          <p:spPr>
            <a:xfrm>
              <a:off x="3658105" y="3389599"/>
              <a:ext cx="208820" cy="199431"/>
            </a:xfrm>
            <a:custGeom>
              <a:avLst/>
              <a:gdLst/>
              <a:ahLst/>
              <a:cxnLst/>
              <a:rect l="l" t="t" r="r" b="b"/>
              <a:pathLst>
                <a:path w="6561" h="6266" extrusionOk="0">
                  <a:moveTo>
                    <a:pt x="3441" y="336"/>
                  </a:moveTo>
                  <a:cubicBezTo>
                    <a:pt x="4989" y="336"/>
                    <a:pt x="6251" y="1587"/>
                    <a:pt x="6251" y="3146"/>
                  </a:cubicBezTo>
                  <a:cubicBezTo>
                    <a:pt x="6251" y="4694"/>
                    <a:pt x="4989" y="5944"/>
                    <a:pt x="3441" y="5944"/>
                  </a:cubicBezTo>
                  <a:cubicBezTo>
                    <a:pt x="2727" y="5944"/>
                    <a:pt x="1989" y="5682"/>
                    <a:pt x="1441" y="5135"/>
                  </a:cubicBezTo>
                  <a:cubicBezTo>
                    <a:pt x="345" y="4027"/>
                    <a:pt x="345" y="2241"/>
                    <a:pt x="1441" y="1158"/>
                  </a:cubicBezTo>
                  <a:cubicBezTo>
                    <a:pt x="1989" y="598"/>
                    <a:pt x="2703" y="336"/>
                    <a:pt x="3441" y="336"/>
                  </a:cubicBezTo>
                  <a:close/>
                  <a:moveTo>
                    <a:pt x="3428" y="0"/>
                  </a:moveTo>
                  <a:cubicBezTo>
                    <a:pt x="2628" y="0"/>
                    <a:pt x="1828" y="307"/>
                    <a:pt x="1215" y="920"/>
                  </a:cubicBezTo>
                  <a:cubicBezTo>
                    <a:pt x="0" y="2134"/>
                    <a:pt x="0" y="4123"/>
                    <a:pt x="1215" y="5337"/>
                  </a:cubicBezTo>
                  <a:cubicBezTo>
                    <a:pt x="1822" y="5944"/>
                    <a:pt x="2631" y="6266"/>
                    <a:pt x="3429" y="6266"/>
                  </a:cubicBezTo>
                  <a:cubicBezTo>
                    <a:pt x="5144" y="6266"/>
                    <a:pt x="6561" y="4873"/>
                    <a:pt x="6561" y="3134"/>
                  </a:cubicBezTo>
                  <a:cubicBezTo>
                    <a:pt x="6561" y="2301"/>
                    <a:pt x="6227" y="1515"/>
                    <a:pt x="5632" y="920"/>
                  </a:cubicBezTo>
                  <a:cubicBezTo>
                    <a:pt x="5025" y="307"/>
                    <a:pt x="4227" y="0"/>
                    <a:pt x="34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4155;p88">
              <a:extLst>
                <a:ext uri="{FF2B5EF4-FFF2-40B4-BE49-F238E27FC236}">
                  <a16:creationId xmlns:a16="http://schemas.microsoft.com/office/drawing/2014/main" id="{D4921416-4E3D-9FB6-89C9-5E81A024054A}"/>
                </a:ext>
              </a:extLst>
            </p:cNvPr>
            <p:cNvSpPr/>
            <p:nvPr/>
          </p:nvSpPr>
          <p:spPr>
            <a:xfrm>
              <a:off x="3720614" y="3426805"/>
              <a:ext cx="95164" cy="116011"/>
            </a:xfrm>
            <a:custGeom>
              <a:avLst/>
              <a:gdLst/>
              <a:ahLst/>
              <a:cxnLst/>
              <a:rect l="l" t="t" r="r" b="b"/>
              <a:pathLst>
                <a:path w="2990" h="3645" extrusionOk="0">
                  <a:moveTo>
                    <a:pt x="1477" y="334"/>
                  </a:moveTo>
                  <a:cubicBezTo>
                    <a:pt x="1834" y="334"/>
                    <a:pt x="2132" y="632"/>
                    <a:pt x="2132" y="989"/>
                  </a:cubicBezTo>
                  <a:cubicBezTo>
                    <a:pt x="2132" y="1334"/>
                    <a:pt x="1834" y="1632"/>
                    <a:pt x="1477" y="1632"/>
                  </a:cubicBezTo>
                  <a:cubicBezTo>
                    <a:pt x="1120" y="1632"/>
                    <a:pt x="822" y="1334"/>
                    <a:pt x="822" y="989"/>
                  </a:cubicBezTo>
                  <a:cubicBezTo>
                    <a:pt x="822" y="608"/>
                    <a:pt x="1120" y="334"/>
                    <a:pt x="1477" y="334"/>
                  </a:cubicBezTo>
                  <a:close/>
                  <a:moveTo>
                    <a:pt x="1906" y="1953"/>
                  </a:moveTo>
                  <a:cubicBezTo>
                    <a:pt x="2287" y="1953"/>
                    <a:pt x="2620" y="2263"/>
                    <a:pt x="2620" y="2668"/>
                  </a:cubicBezTo>
                  <a:lnTo>
                    <a:pt x="2620" y="3335"/>
                  </a:lnTo>
                  <a:lnTo>
                    <a:pt x="2275" y="3335"/>
                  </a:lnTo>
                  <a:lnTo>
                    <a:pt x="2275" y="2632"/>
                  </a:lnTo>
                  <a:cubicBezTo>
                    <a:pt x="2275" y="2549"/>
                    <a:pt x="2203" y="2477"/>
                    <a:pt x="2108" y="2477"/>
                  </a:cubicBezTo>
                  <a:cubicBezTo>
                    <a:pt x="2025" y="2477"/>
                    <a:pt x="1953" y="2549"/>
                    <a:pt x="1953" y="2632"/>
                  </a:cubicBezTo>
                  <a:lnTo>
                    <a:pt x="1953" y="3335"/>
                  </a:lnTo>
                  <a:lnTo>
                    <a:pt x="953" y="3335"/>
                  </a:lnTo>
                  <a:lnTo>
                    <a:pt x="953" y="2632"/>
                  </a:lnTo>
                  <a:cubicBezTo>
                    <a:pt x="953" y="2549"/>
                    <a:pt x="882" y="2477"/>
                    <a:pt x="787" y="2477"/>
                  </a:cubicBezTo>
                  <a:cubicBezTo>
                    <a:pt x="691" y="2477"/>
                    <a:pt x="620" y="2549"/>
                    <a:pt x="620" y="2632"/>
                  </a:cubicBezTo>
                  <a:lnTo>
                    <a:pt x="620" y="3335"/>
                  </a:lnTo>
                  <a:lnTo>
                    <a:pt x="263" y="3335"/>
                  </a:lnTo>
                  <a:lnTo>
                    <a:pt x="263" y="2668"/>
                  </a:lnTo>
                  <a:cubicBezTo>
                    <a:pt x="263" y="2275"/>
                    <a:pt x="584" y="1953"/>
                    <a:pt x="977" y="1953"/>
                  </a:cubicBezTo>
                  <a:close/>
                  <a:moveTo>
                    <a:pt x="1477" y="1"/>
                  </a:moveTo>
                  <a:cubicBezTo>
                    <a:pt x="941" y="1"/>
                    <a:pt x="501" y="429"/>
                    <a:pt x="501" y="965"/>
                  </a:cubicBezTo>
                  <a:cubicBezTo>
                    <a:pt x="501" y="1239"/>
                    <a:pt x="608" y="1477"/>
                    <a:pt x="787" y="1656"/>
                  </a:cubicBezTo>
                  <a:cubicBezTo>
                    <a:pt x="322" y="1763"/>
                    <a:pt x="1" y="2180"/>
                    <a:pt x="1" y="2656"/>
                  </a:cubicBezTo>
                  <a:lnTo>
                    <a:pt x="1" y="3335"/>
                  </a:lnTo>
                  <a:cubicBezTo>
                    <a:pt x="1" y="3501"/>
                    <a:pt x="132" y="3644"/>
                    <a:pt x="310" y="3644"/>
                  </a:cubicBezTo>
                  <a:lnTo>
                    <a:pt x="2680" y="3644"/>
                  </a:lnTo>
                  <a:cubicBezTo>
                    <a:pt x="2846" y="3644"/>
                    <a:pt x="2989" y="3513"/>
                    <a:pt x="2989" y="3335"/>
                  </a:cubicBezTo>
                  <a:lnTo>
                    <a:pt x="2989" y="2656"/>
                  </a:lnTo>
                  <a:cubicBezTo>
                    <a:pt x="2965" y="2180"/>
                    <a:pt x="2620" y="1763"/>
                    <a:pt x="2156" y="1656"/>
                  </a:cubicBezTo>
                  <a:cubicBezTo>
                    <a:pt x="2334" y="1477"/>
                    <a:pt x="2442" y="1239"/>
                    <a:pt x="2442" y="965"/>
                  </a:cubicBezTo>
                  <a:cubicBezTo>
                    <a:pt x="2442" y="429"/>
                    <a:pt x="2013"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4156;p88">
              <a:extLst>
                <a:ext uri="{FF2B5EF4-FFF2-40B4-BE49-F238E27FC236}">
                  <a16:creationId xmlns:a16="http://schemas.microsoft.com/office/drawing/2014/main" id="{6D850FBD-5611-F3CD-1786-E40C91FB9F8A}"/>
                </a:ext>
              </a:extLst>
            </p:cNvPr>
            <p:cNvSpPr/>
            <p:nvPr/>
          </p:nvSpPr>
          <p:spPr>
            <a:xfrm>
              <a:off x="3773671" y="3496030"/>
              <a:ext cx="115597" cy="114993"/>
            </a:xfrm>
            <a:custGeom>
              <a:avLst/>
              <a:gdLst/>
              <a:ahLst/>
              <a:cxnLst/>
              <a:rect l="l" t="t" r="r" b="b"/>
              <a:pathLst>
                <a:path w="3632" h="3613" extrusionOk="0">
                  <a:moveTo>
                    <a:pt x="3433" y="0"/>
                  </a:moveTo>
                  <a:cubicBezTo>
                    <a:pt x="3361" y="0"/>
                    <a:pt x="3297" y="65"/>
                    <a:pt x="3287" y="148"/>
                  </a:cubicBezTo>
                  <a:cubicBezTo>
                    <a:pt x="3120" y="1803"/>
                    <a:pt x="1810" y="3112"/>
                    <a:pt x="143" y="3291"/>
                  </a:cubicBezTo>
                  <a:cubicBezTo>
                    <a:pt x="60" y="3303"/>
                    <a:pt x="1" y="3374"/>
                    <a:pt x="1" y="3469"/>
                  </a:cubicBezTo>
                  <a:cubicBezTo>
                    <a:pt x="13" y="3553"/>
                    <a:pt x="72" y="3612"/>
                    <a:pt x="167" y="3612"/>
                  </a:cubicBezTo>
                  <a:lnTo>
                    <a:pt x="179" y="3612"/>
                  </a:lnTo>
                  <a:cubicBezTo>
                    <a:pt x="1989" y="3422"/>
                    <a:pt x="3442" y="1993"/>
                    <a:pt x="3620" y="183"/>
                  </a:cubicBezTo>
                  <a:cubicBezTo>
                    <a:pt x="3632" y="88"/>
                    <a:pt x="3561" y="17"/>
                    <a:pt x="3465" y="5"/>
                  </a:cubicBezTo>
                  <a:cubicBezTo>
                    <a:pt x="3454" y="2"/>
                    <a:pt x="3443" y="0"/>
                    <a:pt x="34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4157;p88">
            <a:extLst>
              <a:ext uri="{FF2B5EF4-FFF2-40B4-BE49-F238E27FC236}">
                <a16:creationId xmlns:a16="http://schemas.microsoft.com/office/drawing/2014/main" id="{31538CCE-019E-59BE-989E-9B079A869E2F}"/>
              </a:ext>
            </a:extLst>
          </p:cNvPr>
          <p:cNvGrpSpPr/>
          <p:nvPr/>
        </p:nvGrpSpPr>
        <p:grpSpPr>
          <a:xfrm>
            <a:off x="6905917" y="4461277"/>
            <a:ext cx="542677" cy="592429"/>
            <a:chOff x="1314678" y="3358217"/>
            <a:chExt cx="334666" cy="365348"/>
          </a:xfrm>
          <a:solidFill>
            <a:srgbClr val="8E1438"/>
          </a:solidFill>
        </p:grpSpPr>
        <p:sp>
          <p:nvSpPr>
            <p:cNvPr id="1234" name="Google Shape;14158;p88">
              <a:extLst>
                <a:ext uri="{FF2B5EF4-FFF2-40B4-BE49-F238E27FC236}">
                  <a16:creationId xmlns:a16="http://schemas.microsoft.com/office/drawing/2014/main" id="{91441E3C-C692-A49A-6902-BAB9996F5EB3}"/>
                </a:ext>
              </a:extLst>
            </p:cNvPr>
            <p:cNvSpPr/>
            <p:nvPr/>
          </p:nvSpPr>
          <p:spPr>
            <a:xfrm>
              <a:off x="1316588" y="3358217"/>
              <a:ext cx="332757" cy="365348"/>
            </a:xfrm>
            <a:custGeom>
              <a:avLst/>
              <a:gdLst/>
              <a:ahLst/>
              <a:cxnLst/>
              <a:rect l="l" t="t" r="r" b="b"/>
              <a:pathLst>
                <a:path w="10455" h="11479" extrusionOk="0">
                  <a:moveTo>
                    <a:pt x="1501" y="9300"/>
                  </a:moveTo>
                  <a:cubicBezTo>
                    <a:pt x="1655" y="9300"/>
                    <a:pt x="1786" y="9419"/>
                    <a:pt x="1786" y="9585"/>
                  </a:cubicBezTo>
                  <a:cubicBezTo>
                    <a:pt x="1786" y="9752"/>
                    <a:pt x="1667" y="9871"/>
                    <a:pt x="1501" y="9871"/>
                  </a:cubicBezTo>
                  <a:lnTo>
                    <a:pt x="584" y="9871"/>
                  </a:lnTo>
                  <a:cubicBezTo>
                    <a:pt x="429" y="9871"/>
                    <a:pt x="298" y="9752"/>
                    <a:pt x="298" y="9585"/>
                  </a:cubicBezTo>
                  <a:cubicBezTo>
                    <a:pt x="298" y="9431"/>
                    <a:pt x="417" y="9300"/>
                    <a:pt x="584" y="9300"/>
                  </a:cubicBezTo>
                  <a:close/>
                  <a:moveTo>
                    <a:pt x="9359" y="1013"/>
                  </a:moveTo>
                  <a:lnTo>
                    <a:pt x="9359" y="10443"/>
                  </a:lnTo>
                  <a:lnTo>
                    <a:pt x="9037" y="10443"/>
                  </a:lnTo>
                  <a:lnTo>
                    <a:pt x="9037" y="1013"/>
                  </a:lnTo>
                  <a:close/>
                  <a:moveTo>
                    <a:pt x="3048" y="1"/>
                  </a:moveTo>
                  <a:cubicBezTo>
                    <a:pt x="2965" y="1"/>
                    <a:pt x="2894" y="72"/>
                    <a:pt x="2894" y="156"/>
                  </a:cubicBezTo>
                  <a:cubicBezTo>
                    <a:pt x="2894" y="251"/>
                    <a:pt x="2965" y="322"/>
                    <a:pt x="3048" y="322"/>
                  </a:cubicBezTo>
                  <a:lnTo>
                    <a:pt x="8347" y="322"/>
                  </a:lnTo>
                  <a:cubicBezTo>
                    <a:pt x="8561" y="322"/>
                    <a:pt x="8728" y="489"/>
                    <a:pt x="8728" y="691"/>
                  </a:cubicBezTo>
                  <a:lnTo>
                    <a:pt x="8728" y="10776"/>
                  </a:lnTo>
                  <a:cubicBezTo>
                    <a:pt x="8728" y="10978"/>
                    <a:pt x="8561" y="11145"/>
                    <a:pt x="8347" y="11145"/>
                  </a:cubicBezTo>
                  <a:lnTo>
                    <a:pt x="1584" y="11145"/>
                  </a:lnTo>
                  <a:cubicBezTo>
                    <a:pt x="1370" y="11145"/>
                    <a:pt x="1203" y="10978"/>
                    <a:pt x="1203" y="10776"/>
                  </a:cubicBezTo>
                  <a:lnTo>
                    <a:pt x="1203" y="10204"/>
                  </a:lnTo>
                  <a:lnTo>
                    <a:pt x="1524" y="10204"/>
                  </a:lnTo>
                  <a:cubicBezTo>
                    <a:pt x="1858" y="10204"/>
                    <a:pt x="2132" y="9931"/>
                    <a:pt x="2132" y="9597"/>
                  </a:cubicBezTo>
                  <a:cubicBezTo>
                    <a:pt x="2132" y="9276"/>
                    <a:pt x="1846" y="8990"/>
                    <a:pt x="1524" y="8990"/>
                  </a:cubicBezTo>
                  <a:lnTo>
                    <a:pt x="1203" y="8990"/>
                  </a:lnTo>
                  <a:lnTo>
                    <a:pt x="1203" y="8621"/>
                  </a:lnTo>
                  <a:cubicBezTo>
                    <a:pt x="1203" y="8526"/>
                    <a:pt x="1132" y="8454"/>
                    <a:pt x="1048" y="8454"/>
                  </a:cubicBezTo>
                  <a:cubicBezTo>
                    <a:pt x="953" y="8454"/>
                    <a:pt x="882" y="8526"/>
                    <a:pt x="882" y="8621"/>
                  </a:cubicBezTo>
                  <a:lnTo>
                    <a:pt x="882" y="8990"/>
                  </a:lnTo>
                  <a:lnTo>
                    <a:pt x="608" y="8990"/>
                  </a:lnTo>
                  <a:cubicBezTo>
                    <a:pt x="274" y="8990"/>
                    <a:pt x="0" y="9276"/>
                    <a:pt x="0" y="9597"/>
                  </a:cubicBezTo>
                  <a:cubicBezTo>
                    <a:pt x="0" y="9931"/>
                    <a:pt x="286" y="10204"/>
                    <a:pt x="608" y="10204"/>
                  </a:cubicBezTo>
                  <a:lnTo>
                    <a:pt x="882" y="10204"/>
                  </a:lnTo>
                  <a:lnTo>
                    <a:pt x="882" y="10776"/>
                  </a:lnTo>
                  <a:cubicBezTo>
                    <a:pt x="882" y="11157"/>
                    <a:pt x="1191" y="11478"/>
                    <a:pt x="1584" y="11478"/>
                  </a:cubicBezTo>
                  <a:lnTo>
                    <a:pt x="9752" y="11478"/>
                  </a:lnTo>
                  <a:cubicBezTo>
                    <a:pt x="10133" y="11478"/>
                    <a:pt x="10454" y="11157"/>
                    <a:pt x="10454" y="10776"/>
                  </a:cubicBezTo>
                  <a:lnTo>
                    <a:pt x="10454" y="2156"/>
                  </a:lnTo>
                  <a:cubicBezTo>
                    <a:pt x="10454" y="2073"/>
                    <a:pt x="10371" y="1989"/>
                    <a:pt x="10287" y="1989"/>
                  </a:cubicBezTo>
                  <a:cubicBezTo>
                    <a:pt x="10192" y="1989"/>
                    <a:pt x="10121" y="2073"/>
                    <a:pt x="10121" y="2156"/>
                  </a:cubicBezTo>
                  <a:lnTo>
                    <a:pt x="10121" y="10776"/>
                  </a:lnTo>
                  <a:cubicBezTo>
                    <a:pt x="10121" y="10978"/>
                    <a:pt x="9954" y="11145"/>
                    <a:pt x="9752" y="11145"/>
                  </a:cubicBezTo>
                  <a:lnTo>
                    <a:pt x="8954" y="11145"/>
                  </a:lnTo>
                  <a:cubicBezTo>
                    <a:pt x="9014" y="11038"/>
                    <a:pt x="9061" y="10919"/>
                    <a:pt x="9061" y="10800"/>
                  </a:cubicBezTo>
                  <a:lnTo>
                    <a:pt x="9549" y="10800"/>
                  </a:lnTo>
                  <a:cubicBezTo>
                    <a:pt x="9645" y="10800"/>
                    <a:pt x="9716" y="10728"/>
                    <a:pt x="9716" y="10645"/>
                  </a:cubicBezTo>
                  <a:lnTo>
                    <a:pt x="9716" y="858"/>
                  </a:lnTo>
                  <a:cubicBezTo>
                    <a:pt x="9716" y="775"/>
                    <a:pt x="9645" y="691"/>
                    <a:pt x="9549" y="691"/>
                  </a:cubicBezTo>
                  <a:lnTo>
                    <a:pt x="9061" y="691"/>
                  </a:lnTo>
                  <a:cubicBezTo>
                    <a:pt x="9061" y="560"/>
                    <a:pt x="9014" y="441"/>
                    <a:pt x="8954" y="358"/>
                  </a:cubicBezTo>
                  <a:lnTo>
                    <a:pt x="9752" y="358"/>
                  </a:lnTo>
                  <a:cubicBezTo>
                    <a:pt x="9954" y="358"/>
                    <a:pt x="10121" y="525"/>
                    <a:pt x="10121" y="727"/>
                  </a:cubicBezTo>
                  <a:lnTo>
                    <a:pt x="10121" y="1430"/>
                  </a:lnTo>
                  <a:cubicBezTo>
                    <a:pt x="10097" y="1489"/>
                    <a:pt x="10168" y="1561"/>
                    <a:pt x="10276" y="1561"/>
                  </a:cubicBezTo>
                  <a:cubicBezTo>
                    <a:pt x="10359" y="1561"/>
                    <a:pt x="10430" y="1489"/>
                    <a:pt x="10430" y="1394"/>
                  </a:cubicBezTo>
                  <a:lnTo>
                    <a:pt x="10430" y="691"/>
                  </a:lnTo>
                  <a:cubicBezTo>
                    <a:pt x="10430" y="310"/>
                    <a:pt x="10121" y="1"/>
                    <a:pt x="97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4159;p88">
              <a:extLst>
                <a:ext uri="{FF2B5EF4-FFF2-40B4-BE49-F238E27FC236}">
                  <a16:creationId xmlns:a16="http://schemas.microsoft.com/office/drawing/2014/main" id="{BE0B9B98-CB0D-D048-2ED2-2678E731441B}"/>
                </a:ext>
              </a:extLst>
            </p:cNvPr>
            <p:cNvSpPr/>
            <p:nvPr/>
          </p:nvSpPr>
          <p:spPr>
            <a:xfrm>
              <a:off x="1314678" y="3358981"/>
              <a:ext cx="79632" cy="254684"/>
            </a:xfrm>
            <a:custGeom>
              <a:avLst/>
              <a:gdLst/>
              <a:ahLst/>
              <a:cxnLst/>
              <a:rect l="l" t="t" r="r" b="b"/>
              <a:pathLst>
                <a:path w="2502" h="8002" extrusionOk="0">
                  <a:moveTo>
                    <a:pt x="1537" y="1537"/>
                  </a:moveTo>
                  <a:cubicBezTo>
                    <a:pt x="1680" y="1537"/>
                    <a:pt x="1811" y="1656"/>
                    <a:pt x="1811" y="1822"/>
                  </a:cubicBezTo>
                  <a:cubicBezTo>
                    <a:pt x="1811" y="1989"/>
                    <a:pt x="1692" y="2108"/>
                    <a:pt x="1537" y="2108"/>
                  </a:cubicBezTo>
                  <a:lnTo>
                    <a:pt x="608" y="2108"/>
                  </a:lnTo>
                  <a:cubicBezTo>
                    <a:pt x="465" y="2108"/>
                    <a:pt x="334" y="1989"/>
                    <a:pt x="334" y="1822"/>
                  </a:cubicBezTo>
                  <a:cubicBezTo>
                    <a:pt x="334" y="1668"/>
                    <a:pt x="453" y="1537"/>
                    <a:pt x="608" y="1537"/>
                  </a:cubicBezTo>
                  <a:close/>
                  <a:moveTo>
                    <a:pt x="1549" y="4132"/>
                  </a:moveTo>
                  <a:cubicBezTo>
                    <a:pt x="1692" y="4132"/>
                    <a:pt x="1835" y="4251"/>
                    <a:pt x="1835" y="4406"/>
                  </a:cubicBezTo>
                  <a:cubicBezTo>
                    <a:pt x="1835" y="4573"/>
                    <a:pt x="1715" y="4692"/>
                    <a:pt x="1549" y="4692"/>
                  </a:cubicBezTo>
                  <a:lnTo>
                    <a:pt x="632" y="4692"/>
                  </a:lnTo>
                  <a:cubicBezTo>
                    <a:pt x="465" y="4680"/>
                    <a:pt x="346" y="4561"/>
                    <a:pt x="346" y="4406"/>
                  </a:cubicBezTo>
                  <a:cubicBezTo>
                    <a:pt x="346" y="4263"/>
                    <a:pt x="465" y="4132"/>
                    <a:pt x="632" y="4132"/>
                  </a:cubicBezTo>
                  <a:close/>
                  <a:moveTo>
                    <a:pt x="1549" y="6704"/>
                  </a:moveTo>
                  <a:cubicBezTo>
                    <a:pt x="1715" y="6704"/>
                    <a:pt x="1835" y="6835"/>
                    <a:pt x="1835" y="6990"/>
                  </a:cubicBezTo>
                  <a:cubicBezTo>
                    <a:pt x="1835" y="7132"/>
                    <a:pt x="1715" y="7263"/>
                    <a:pt x="1549" y="7263"/>
                  </a:cubicBezTo>
                  <a:lnTo>
                    <a:pt x="632" y="7263"/>
                  </a:lnTo>
                  <a:cubicBezTo>
                    <a:pt x="477" y="7263"/>
                    <a:pt x="346" y="7144"/>
                    <a:pt x="346" y="6990"/>
                  </a:cubicBezTo>
                  <a:cubicBezTo>
                    <a:pt x="346" y="6823"/>
                    <a:pt x="465" y="6704"/>
                    <a:pt x="632" y="6704"/>
                  </a:cubicBezTo>
                  <a:close/>
                  <a:moveTo>
                    <a:pt x="1608" y="1"/>
                  </a:moveTo>
                  <a:cubicBezTo>
                    <a:pt x="1227" y="1"/>
                    <a:pt x="906" y="310"/>
                    <a:pt x="906" y="703"/>
                  </a:cubicBezTo>
                  <a:lnTo>
                    <a:pt x="906" y="1239"/>
                  </a:lnTo>
                  <a:lnTo>
                    <a:pt x="608" y="1239"/>
                  </a:lnTo>
                  <a:cubicBezTo>
                    <a:pt x="275" y="1239"/>
                    <a:pt x="1" y="1525"/>
                    <a:pt x="1" y="1846"/>
                  </a:cubicBezTo>
                  <a:cubicBezTo>
                    <a:pt x="1" y="2179"/>
                    <a:pt x="287" y="2465"/>
                    <a:pt x="608" y="2465"/>
                  </a:cubicBezTo>
                  <a:lnTo>
                    <a:pt x="906" y="2465"/>
                  </a:lnTo>
                  <a:lnTo>
                    <a:pt x="906" y="3799"/>
                  </a:lnTo>
                  <a:lnTo>
                    <a:pt x="608" y="3799"/>
                  </a:lnTo>
                  <a:cubicBezTo>
                    <a:pt x="275" y="3799"/>
                    <a:pt x="1" y="4084"/>
                    <a:pt x="1" y="4406"/>
                  </a:cubicBezTo>
                  <a:cubicBezTo>
                    <a:pt x="1" y="4739"/>
                    <a:pt x="287" y="5025"/>
                    <a:pt x="608" y="5025"/>
                  </a:cubicBezTo>
                  <a:lnTo>
                    <a:pt x="906" y="5025"/>
                  </a:lnTo>
                  <a:lnTo>
                    <a:pt x="906" y="6359"/>
                  </a:lnTo>
                  <a:lnTo>
                    <a:pt x="632" y="6359"/>
                  </a:lnTo>
                  <a:cubicBezTo>
                    <a:pt x="287" y="6359"/>
                    <a:pt x="13" y="6644"/>
                    <a:pt x="13" y="6966"/>
                  </a:cubicBezTo>
                  <a:cubicBezTo>
                    <a:pt x="13" y="7299"/>
                    <a:pt x="299" y="7585"/>
                    <a:pt x="632" y="7585"/>
                  </a:cubicBezTo>
                  <a:lnTo>
                    <a:pt x="906" y="7585"/>
                  </a:lnTo>
                  <a:lnTo>
                    <a:pt x="906" y="7835"/>
                  </a:lnTo>
                  <a:cubicBezTo>
                    <a:pt x="906" y="7918"/>
                    <a:pt x="977" y="8002"/>
                    <a:pt x="1073" y="8002"/>
                  </a:cubicBezTo>
                  <a:cubicBezTo>
                    <a:pt x="1168" y="8002"/>
                    <a:pt x="1239" y="7918"/>
                    <a:pt x="1239" y="7835"/>
                  </a:cubicBezTo>
                  <a:lnTo>
                    <a:pt x="1239" y="7585"/>
                  </a:lnTo>
                  <a:lnTo>
                    <a:pt x="1537" y="7585"/>
                  </a:lnTo>
                  <a:cubicBezTo>
                    <a:pt x="1882" y="7585"/>
                    <a:pt x="2144" y="7299"/>
                    <a:pt x="2144" y="6966"/>
                  </a:cubicBezTo>
                  <a:cubicBezTo>
                    <a:pt x="2144" y="6644"/>
                    <a:pt x="1858" y="6359"/>
                    <a:pt x="1537" y="6359"/>
                  </a:cubicBezTo>
                  <a:lnTo>
                    <a:pt x="1239" y="6359"/>
                  </a:lnTo>
                  <a:lnTo>
                    <a:pt x="1239" y="5025"/>
                  </a:lnTo>
                  <a:lnTo>
                    <a:pt x="1537" y="5025"/>
                  </a:lnTo>
                  <a:cubicBezTo>
                    <a:pt x="1882" y="5025"/>
                    <a:pt x="2144" y="4739"/>
                    <a:pt x="2144" y="4406"/>
                  </a:cubicBezTo>
                  <a:cubicBezTo>
                    <a:pt x="2144" y="4084"/>
                    <a:pt x="1858" y="3799"/>
                    <a:pt x="1537" y="3799"/>
                  </a:cubicBezTo>
                  <a:lnTo>
                    <a:pt x="1239" y="3799"/>
                  </a:lnTo>
                  <a:lnTo>
                    <a:pt x="1239" y="2465"/>
                  </a:lnTo>
                  <a:lnTo>
                    <a:pt x="1525" y="2465"/>
                  </a:lnTo>
                  <a:cubicBezTo>
                    <a:pt x="1858" y="2465"/>
                    <a:pt x="2132" y="2179"/>
                    <a:pt x="2132" y="1846"/>
                  </a:cubicBezTo>
                  <a:cubicBezTo>
                    <a:pt x="2132" y="1525"/>
                    <a:pt x="1846" y="1239"/>
                    <a:pt x="1525" y="1239"/>
                  </a:cubicBezTo>
                  <a:lnTo>
                    <a:pt x="1239" y="1239"/>
                  </a:lnTo>
                  <a:lnTo>
                    <a:pt x="1239" y="703"/>
                  </a:lnTo>
                  <a:cubicBezTo>
                    <a:pt x="1239" y="489"/>
                    <a:pt x="1406" y="334"/>
                    <a:pt x="1608" y="334"/>
                  </a:cubicBezTo>
                  <a:lnTo>
                    <a:pt x="2335" y="334"/>
                  </a:lnTo>
                  <a:cubicBezTo>
                    <a:pt x="2430" y="334"/>
                    <a:pt x="2501" y="251"/>
                    <a:pt x="2501" y="167"/>
                  </a:cubicBezTo>
                  <a:cubicBezTo>
                    <a:pt x="2501" y="72"/>
                    <a:pt x="2430" y="1"/>
                    <a:pt x="2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4160;p88">
              <a:extLst>
                <a:ext uri="{FF2B5EF4-FFF2-40B4-BE49-F238E27FC236}">
                  <a16:creationId xmlns:a16="http://schemas.microsoft.com/office/drawing/2014/main" id="{68D0A5DF-2C3A-EC58-BEA0-7C93341410FC}"/>
                </a:ext>
              </a:extLst>
            </p:cNvPr>
            <p:cNvSpPr/>
            <p:nvPr/>
          </p:nvSpPr>
          <p:spPr>
            <a:xfrm>
              <a:off x="1411688" y="3629546"/>
              <a:ext cx="139118" cy="10662"/>
            </a:xfrm>
            <a:custGeom>
              <a:avLst/>
              <a:gdLst/>
              <a:ahLst/>
              <a:cxnLst/>
              <a:rect l="l" t="t" r="r" b="b"/>
              <a:pathLst>
                <a:path w="4371" h="335" extrusionOk="0">
                  <a:moveTo>
                    <a:pt x="168" y="1"/>
                  </a:moveTo>
                  <a:cubicBezTo>
                    <a:pt x="84" y="1"/>
                    <a:pt x="1" y="72"/>
                    <a:pt x="1" y="167"/>
                  </a:cubicBezTo>
                  <a:cubicBezTo>
                    <a:pt x="1" y="251"/>
                    <a:pt x="84" y="334"/>
                    <a:pt x="168" y="334"/>
                  </a:cubicBezTo>
                  <a:lnTo>
                    <a:pt x="4204" y="334"/>
                  </a:lnTo>
                  <a:cubicBezTo>
                    <a:pt x="4287" y="334"/>
                    <a:pt x="4371" y="251"/>
                    <a:pt x="4371" y="167"/>
                  </a:cubicBezTo>
                  <a:cubicBezTo>
                    <a:pt x="4371" y="72"/>
                    <a:pt x="4287" y="1"/>
                    <a:pt x="4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4161;p88">
              <a:extLst>
                <a:ext uri="{FF2B5EF4-FFF2-40B4-BE49-F238E27FC236}">
                  <a16:creationId xmlns:a16="http://schemas.microsoft.com/office/drawing/2014/main" id="{004727EA-7E7D-3FCC-803D-03378D47FB45}"/>
                </a:ext>
              </a:extLst>
            </p:cNvPr>
            <p:cNvSpPr/>
            <p:nvPr/>
          </p:nvSpPr>
          <p:spPr>
            <a:xfrm>
              <a:off x="1412070" y="3652303"/>
              <a:ext cx="139118" cy="10630"/>
            </a:xfrm>
            <a:custGeom>
              <a:avLst/>
              <a:gdLst/>
              <a:ahLst/>
              <a:cxnLst/>
              <a:rect l="l" t="t" r="r" b="b"/>
              <a:pathLst>
                <a:path w="4371" h="334" extrusionOk="0">
                  <a:moveTo>
                    <a:pt x="168" y="0"/>
                  </a:moveTo>
                  <a:cubicBezTo>
                    <a:pt x="84" y="0"/>
                    <a:pt x="1" y="72"/>
                    <a:pt x="1" y="167"/>
                  </a:cubicBezTo>
                  <a:cubicBezTo>
                    <a:pt x="1" y="250"/>
                    <a:pt x="72" y="333"/>
                    <a:pt x="168" y="333"/>
                  </a:cubicBezTo>
                  <a:lnTo>
                    <a:pt x="4204" y="333"/>
                  </a:lnTo>
                  <a:cubicBezTo>
                    <a:pt x="4299" y="333"/>
                    <a:pt x="4370" y="250"/>
                    <a:pt x="4370" y="167"/>
                  </a:cubicBezTo>
                  <a:cubicBezTo>
                    <a:pt x="4370" y="72"/>
                    <a:pt x="4299" y="0"/>
                    <a:pt x="42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4162;p88">
              <a:extLst>
                <a:ext uri="{FF2B5EF4-FFF2-40B4-BE49-F238E27FC236}">
                  <a16:creationId xmlns:a16="http://schemas.microsoft.com/office/drawing/2014/main" id="{CBCEE4B5-0AF7-DAAB-0223-F75B2D312A9A}"/>
                </a:ext>
              </a:extLst>
            </p:cNvPr>
            <p:cNvSpPr/>
            <p:nvPr/>
          </p:nvSpPr>
          <p:spPr>
            <a:xfrm>
              <a:off x="1432153" y="3417352"/>
              <a:ext cx="83802" cy="191379"/>
            </a:xfrm>
            <a:custGeom>
              <a:avLst/>
              <a:gdLst/>
              <a:ahLst/>
              <a:cxnLst/>
              <a:rect l="l" t="t" r="r" b="b"/>
              <a:pathLst>
                <a:path w="2633" h="6013" extrusionOk="0">
                  <a:moveTo>
                    <a:pt x="1763" y="357"/>
                  </a:moveTo>
                  <a:cubicBezTo>
                    <a:pt x="1882" y="357"/>
                    <a:pt x="2037" y="405"/>
                    <a:pt x="2251" y="488"/>
                  </a:cubicBezTo>
                  <a:lnTo>
                    <a:pt x="2263" y="512"/>
                  </a:lnTo>
                  <a:lnTo>
                    <a:pt x="2096" y="1488"/>
                  </a:lnTo>
                  <a:cubicBezTo>
                    <a:pt x="2096" y="1500"/>
                    <a:pt x="2084" y="1500"/>
                    <a:pt x="2084" y="1500"/>
                  </a:cubicBezTo>
                  <a:lnTo>
                    <a:pt x="1596" y="1441"/>
                  </a:lnTo>
                  <a:lnTo>
                    <a:pt x="1561" y="1441"/>
                  </a:lnTo>
                  <a:cubicBezTo>
                    <a:pt x="965" y="1477"/>
                    <a:pt x="751" y="2143"/>
                    <a:pt x="751" y="2691"/>
                  </a:cubicBezTo>
                  <a:lnTo>
                    <a:pt x="751" y="3382"/>
                  </a:lnTo>
                  <a:cubicBezTo>
                    <a:pt x="751" y="3501"/>
                    <a:pt x="763" y="3822"/>
                    <a:pt x="894" y="4120"/>
                  </a:cubicBezTo>
                  <a:cubicBezTo>
                    <a:pt x="1025" y="4441"/>
                    <a:pt x="1263" y="4608"/>
                    <a:pt x="1561" y="4632"/>
                  </a:cubicBezTo>
                  <a:lnTo>
                    <a:pt x="1596" y="4632"/>
                  </a:lnTo>
                  <a:lnTo>
                    <a:pt x="2084" y="4572"/>
                  </a:lnTo>
                  <a:cubicBezTo>
                    <a:pt x="2096" y="4572"/>
                    <a:pt x="2096" y="4572"/>
                    <a:pt x="2096" y="4584"/>
                  </a:cubicBezTo>
                  <a:lnTo>
                    <a:pt x="2263" y="5572"/>
                  </a:lnTo>
                  <a:cubicBezTo>
                    <a:pt x="2263" y="5572"/>
                    <a:pt x="2263" y="5584"/>
                    <a:pt x="2251" y="5584"/>
                  </a:cubicBezTo>
                  <a:cubicBezTo>
                    <a:pt x="2037" y="5668"/>
                    <a:pt x="1882" y="5715"/>
                    <a:pt x="1763" y="5715"/>
                  </a:cubicBezTo>
                  <a:cubicBezTo>
                    <a:pt x="1608" y="5715"/>
                    <a:pt x="1251" y="5632"/>
                    <a:pt x="941" y="5298"/>
                  </a:cubicBezTo>
                  <a:cubicBezTo>
                    <a:pt x="537" y="4882"/>
                    <a:pt x="334" y="4227"/>
                    <a:pt x="334" y="3393"/>
                  </a:cubicBezTo>
                  <a:lnTo>
                    <a:pt x="334" y="2679"/>
                  </a:lnTo>
                  <a:cubicBezTo>
                    <a:pt x="334" y="1846"/>
                    <a:pt x="537" y="1191"/>
                    <a:pt x="941" y="774"/>
                  </a:cubicBezTo>
                  <a:cubicBezTo>
                    <a:pt x="1263" y="453"/>
                    <a:pt x="1620" y="357"/>
                    <a:pt x="1763" y="357"/>
                  </a:cubicBezTo>
                  <a:close/>
                  <a:moveTo>
                    <a:pt x="1775" y="0"/>
                  </a:moveTo>
                  <a:cubicBezTo>
                    <a:pt x="1525" y="0"/>
                    <a:pt x="1084" y="131"/>
                    <a:pt x="715" y="500"/>
                  </a:cubicBezTo>
                  <a:cubicBezTo>
                    <a:pt x="239" y="988"/>
                    <a:pt x="1" y="1715"/>
                    <a:pt x="1" y="2643"/>
                  </a:cubicBezTo>
                  <a:lnTo>
                    <a:pt x="1" y="3358"/>
                  </a:lnTo>
                  <a:cubicBezTo>
                    <a:pt x="1" y="4298"/>
                    <a:pt x="239" y="5013"/>
                    <a:pt x="715" y="5501"/>
                  </a:cubicBezTo>
                  <a:cubicBezTo>
                    <a:pt x="1084" y="5882"/>
                    <a:pt x="1525" y="6013"/>
                    <a:pt x="1775" y="6013"/>
                  </a:cubicBezTo>
                  <a:cubicBezTo>
                    <a:pt x="1965" y="6013"/>
                    <a:pt x="2215" y="5918"/>
                    <a:pt x="2394" y="5858"/>
                  </a:cubicBezTo>
                  <a:cubicBezTo>
                    <a:pt x="2549" y="5799"/>
                    <a:pt x="2632" y="5644"/>
                    <a:pt x="2608" y="5477"/>
                  </a:cubicBezTo>
                  <a:lnTo>
                    <a:pt x="2442" y="4489"/>
                  </a:lnTo>
                  <a:cubicBezTo>
                    <a:pt x="2419" y="4307"/>
                    <a:pt x="2255" y="4190"/>
                    <a:pt x="2075" y="4190"/>
                  </a:cubicBezTo>
                  <a:cubicBezTo>
                    <a:pt x="2066" y="4190"/>
                    <a:pt x="2058" y="4191"/>
                    <a:pt x="2049" y="4191"/>
                  </a:cubicBezTo>
                  <a:lnTo>
                    <a:pt x="1573" y="4251"/>
                  </a:lnTo>
                  <a:cubicBezTo>
                    <a:pt x="1108" y="4215"/>
                    <a:pt x="1108" y="3382"/>
                    <a:pt x="1108" y="3334"/>
                  </a:cubicBezTo>
                  <a:lnTo>
                    <a:pt x="1108" y="2643"/>
                  </a:lnTo>
                  <a:cubicBezTo>
                    <a:pt x="1108" y="2643"/>
                    <a:pt x="1108" y="2644"/>
                    <a:pt x="1108" y="2644"/>
                  </a:cubicBezTo>
                  <a:cubicBezTo>
                    <a:pt x="1084" y="2644"/>
                    <a:pt x="1088" y="1798"/>
                    <a:pt x="1561" y="1762"/>
                  </a:cubicBezTo>
                  <a:lnTo>
                    <a:pt x="2037" y="1822"/>
                  </a:lnTo>
                  <a:cubicBezTo>
                    <a:pt x="2053" y="1824"/>
                    <a:pt x="2068" y="1825"/>
                    <a:pt x="2084" y="1825"/>
                  </a:cubicBezTo>
                  <a:cubicBezTo>
                    <a:pt x="2263" y="1825"/>
                    <a:pt x="2397" y="1700"/>
                    <a:pt x="2430" y="1524"/>
                  </a:cubicBezTo>
                  <a:lnTo>
                    <a:pt x="2596" y="536"/>
                  </a:lnTo>
                  <a:cubicBezTo>
                    <a:pt x="2620" y="369"/>
                    <a:pt x="2537" y="203"/>
                    <a:pt x="2382" y="143"/>
                  </a:cubicBezTo>
                  <a:cubicBezTo>
                    <a:pt x="2215" y="72"/>
                    <a:pt x="1965"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 name="Google Shape;14163;p88">
            <a:extLst>
              <a:ext uri="{FF2B5EF4-FFF2-40B4-BE49-F238E27FC236}">
                <a16:creationId xmlns:a16="http://schemas.microsoft.com/office/drawing/2014/main" id="{D06EFE4B-3383-D8E9-E05C-3B1624BA3DB4}"/>
              </a:ext>
            </a:extLst>
          </p:cNvPr>
          <p:cNvGrpSpPr/>
          <p:nvPr/>
        </p:nvGrpSpPr>
        <p:grpSpPr>
          <a:xfrm>
            <a:off x="7609513" y="4484656"/>
            <a:ext cx="582571" cy="544483"/>
            <a:chOff x="1748582" y="3372635"/>
            <a:chExt cx="359269" cy="335780"/>
          </a:xfrm>
          <a:solidFill>
            <a:srgbClr val="8E1438"/>
          </a:solidFill>
        </p:grpSpPr>
        <p:sp>
          <p:nvSpPr>
            <p:cNvPr id="1240" name="Google Shape;14164;p88">
              <a:extLst>
                <a:ext uri="{FF2B5EF4-FFF2-40B4-BE49-F238E27FC236}">
                  <a16:creationId xmlns:a16="http://schemas.microsoft.com/office/drawing/2014/main" id="{CE994731-BAF1-A996-EFE8-888FE9C16156}"/>
                </a:ext>
              </a:extLst>
            </p:cNvPr>
            <p:cNvSpPr/>
            <p:nvPr/>
          </p:nvSpPr>
          <p:spPr>
            <a:xfrm>
              <a:off x="2080161" y="3535210"/>
              <a:ext cx="27690" cy="10630"/>
            </a:xfrm>
            <a:custGeom>
              <a:avLst/>
              <a:gdLst/>
              <a:ahLst/>
              <a:cxnLst/>
              <a:rect l="l" t="t" r="r" b="b"/>
              <a:pathLst>
                <a:path w="870" h="334" extrusionOk="0">
                  <a:moveTo>
                    <a:pt x="167" y="0"/>
                  </a:moveTo>
                  <a:cubicBezTo>
                    <a:pt x="72" y="0"/>
                    <a:pt x="1" y="83"/>
                    <a:pt x="1" y="167"/>
                  </a:cubicBezTo>
                  <a:cubicBezTo>
                    <a:pt x="1" y="262"/>
                    <a:pt x="72" y="333"/>
                    <a:pt x="167" y="333"/>
                  </a:cubicBezTo>
                  <a:lnTo>
                    <a:pt x="703" y="333"/>
                  </a:lnTo>
                  <a:cubicBezTo>
                    <a:pt x="786" y="333"/>
                    <a:pt x="870" y="262"/>
                    <a:pt x="870" y="167"/>
                  </a:cubicBezTo>
                  <a:cubicBezTo>
                    <a:pt x="870" y="83"/>
                    <a:pt x="786"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4165;p88">
              <a:extLst>
                <a:ext uri="{FF2B5EF4-FFF2-40B4-BE49-F238E27FC236}">
                  <a16:creationId xmlns:a16="http://schemas.microsoft.com/office/drawing/2014/main" id="{C68D21DB-1720-1643-766A-A00A8CAA146D}"/>
                </a:ext>
              </a:extLst>
            </p:cNvPr>
            <p:cNvGrpSpPr/>
            <p:nvPr/>
          </p:nvGrpSpPr>
          <p:grpSpPr>
            <a:xfrm>
              <a:off x="1748582" y="3372635"/>
              <a:ext cx="333520" cy="335780"/>
              <a:chOff x="1748582" y="3372635"/>
              <a:chExt cx="333520" cy="335780"/>
            </a:xfrm>
            <a:grpFill/>
          </p:grpSpPr>
          <p:sp>
            <p:nvSpPr>
              <p:cNvPr id="1242" name="Google Shape;14166;p88">
                <a:extLst>
                  <a:ext uri="{FF2B5EF4-FFF2-40B4-BE49-F238E27FC236}">
                    <a16:creationId xmlns:a16="http://schemas.microsoft.com/office/drawing/2014/main" id="{4A0FB147-2D25-E9CC-4379-645992CD9C1E}"/>
                  </a:ext>
                </a:extLst>
              </p:cNvPr>
              <p:cNvSpPr/>
              <p:nvPr/>
            </p:nvSpPr>
            <p:spPr>
              <a:xfrm>
                <a:off x="1748582" y="3372635"/>
                <a:ext cx="308504" cy="335780"/>
              </a:xfrm>
              <a:custGeom>
                <a:avLst/>
                <a:gdLst/>
                <a:ahLst/>
                <a:cxnLst/>
                <a:rect l="l" t="t" r="r" b="b"/>
                <a:pathLst>
                  <a:path w="9693" h="10550" extrusionOk="0">
                    <a:moveTo>
                      <a:pt x="8454" y="4215"/>
                    </a:moveTo>
                    <a:cubicBezTo>
                      <a:pt x="8978" y="4298"/>
                      <a:pt x="9359" y="4739"/>
                      <a:pt x="9359" y="5275"/>
                    </a:cubicBezTo>
                    <a:cubicBezTo>
                      <a:pt x="9359" y="5811"/>
                      <a:pt x="8978" y="6263"/>
                      <a:pt x="8454" y="6334"/>
                    </a:cubicBezTo>
                    <a:lnTo>
                      <a:pt x="8454" y="4215"/>
                    </a:lnTo>
                    <a:close/>
                    <a:moveTo>
                      <a:pt x="1251" y="4036"/>
                    </a:moveTo>
                    <a:lnTo>
                      <a:pt x="1251" y="6525"/>
                    </a:lnTo>
                    <a:lnTo>
                      <a:pt x="894" y="6525"/>
                    </a:lnTo>
                    <a:cubicBezTo>
                      <a:pt x="596" y="6525"/>
                      <a:pt x="358" y="6287"/>
                      <a:pt x="358" y="5989"/>
                    </a:cubicBezTo>
                    <a:lnTo>
                      <a:pt x="358" y="4572"/>
                    </a:lnTo>
                    <a:cubicBezTo>
                      <a:pt x="358" y="4275"/>
                      <a:pt x="596" y="4036"/>
                      <a:pt x="894" y="4036"/>
                    </a:cubicBezTo>
                    <a:close/>
                    <a:moveTo>
                      <a:pt x="2668" y="4025"/>
                    </a:moveTo>
                    <a:lnTo>
                      <a:pt x="2668" y="6525"/>
                    </a:lnTo>
                    <a:lnTo>
                      <a:pt x="1584" y="6525"/>
                    </a:lnTo>
                    <a:lnTo>
                      <a:pt x="1584" y="4025"/>
                    </a:lnTo>
                    <a:close/>
                    <a:moveTo>
                      <a:pt x="2846" y="7727"/>
                    </a:moveTo>
                    <a:lnTo>
                      <a:pt x="2846" y="8466"/>
                    </a:lnTo>
                    <a:lnTo>
                      <a:pt x="2537" y="8466"/>
                    </a:lnTo>
                    <a:lnTo>
                      <a:pt x="2727" y="7727"/>
                    </a:lnTo>
                    <a:close/>
                    <a:moveTo>
                      <a:pt x="2608" y="6834"/>
                    </a:moveTo>
                    <a:lnTo>
                      <a:pt x="2001" y="9156"/>
                    </a:lnTo>
                    <a:lnTo>
                      <a:pt x="1584" y="9156"/>
                    </a:lnTo>
                    <a:lnTo>
                      <a:pt x="1584" y="6834"/>
                    </a:lnTo>
                    <a:close/>
                    <a:moveTo>
                      <a:pt x="8133" y="357"/>
                    </a:moveTo>
                    <a:lnTo>
                      <a:pt x="8133" y="10228"/>
                    </a:lnTo>
                    <a:lnTo>
                      <a:pt x="7394" y="10228"/>
                    </a:lnTo>
                    <a:lnTo>
                      <a:pt x="7394" y="3251"/>
                    </a:lnTo>
                    <a:cubicBezTo>
                      <a:pt x="7394" y="3167"/>
                      <a:pt x="7323" y="3084"/>
                      <a:pt x="7240" y="3084"/>
                    </a:cubicBezTo>
                    <a:cubicBezTo>
                      <a:pt x="7144" y="3084"/>
                      <a:pt x="7073" y="3167"/>
                      <a:pt x="7073" y="3251"/>
                    </a:cubicBezTo>
                    <a:lnTo>
                      <a:pt x="7073" y="9144"/>
                    </a:lnTo>
                    <a:cubicBezTo>
                      <a:pt x="6859" y="8859"/>
                      <a:pt x="6549" y="8466"/>
                      <a:pt x="6132" y="8073"/>
                    </a:cubicBezTo>
                    <a:cubicBezTo>
                      <a:pt x="5668" y="7632"/>
                      <a:pt x="5192" y="7275"/>
                      <a:pt x="4704" y="7013"/>
                    </a:cubicBezTo>
                    <a:cubicBezTo>
                      <a:pt x="4132" y="6715"/>
                      <a:pt x="3561" y="6561"/>
                      <a:pt x="2989" y="6537"/>
                    </a:cubicBezTo>
                    <a:lnTo>
                      <a:pt x="2989" y="4036"/>
                    </a:lnTo>
                    <a:cubicBezTo>
                      <a:pt x="3572" y="4013"/>
                      <a:pt x="4132" y="3846"/>
                      <a:pt x="4704" y="3560"/>
                    </a:cubicBezTo>
                    <a:cubicBezTo>
                      <a:pt x="5192" y="3310"/>
                      <a:pt x="5668" y="2953"/>
                      <a:pt x="6132" y="2501"/>
                    </a:cubicBezTo>
                    <a:cubicBezTo>
                      <a:pt x="6537" y="2108"/>
                      <a:pt x="6847" y="1715"/>
                      <a:pt x="7073" y="1429"/>
                    </a:cubicBezTo>
                    <a:lnTo>
                      <a:pt x="7073" y="2489"/>
                    </a:lnTo>
                    <a:cubicBezTo>
                      <a:pt x="7073" y="2584"/>
                      <a:pt x="7144" y="2655"/>
                      <a:pt x="7240" y="2655"/>
                    </a:cubicBezTo>
                    <a:cubicBezTo>
                      <a:pt x="7323" y="2655"/>
                      <a:pt x="7394" y="2584"/>
                      <a:pt x="7394" y="2489"/>
                    </a:cubicBezTo>
                    <a:lnTo>
                      <a:pt x="7394" y="357"/>
                    </a:lnTo>
                    <a:close/>
                    <a:moveTo>
                      <a:pt x="7228" y="0"/>
                    </a:moveTo>
                    <a:cubicBezTo>
                      <a:pt x="7144" y="0"/>
                      <a:pt x="7073" y="84"/>
                      <a:pt x="7073" y="167"/>
                    </a:cubicBezTo>
                    <a:lnTo>
                      <a:pt x="7073" y="822"/>
                    </a:lnTo>
                    <a:cubicBezTo>
                      <a:pt x="6966" y="988"/>
                      <a:pt x="6549" y="1631"/>
                      <a:pt x="5906" y="2251"/>
                    </a:cubicBezTo>
                    <a:cubicBezTo>
                      <a:pt x="5227" y="2905"/>
                      <a:pt x="4132" y="3703"/>
                      <a:pt x="2822" y="3703"/>
                    </a:cubicBezTo>
                    <a:lnTo>
                      <a:pt x="882" y="3703"/>
                    </a:lnTo>
                    <a:cubicBezTo>
                      <a:pt x="405" y="3703"/>
                      <a:pt x="1" y="4084"/>
                      <a:pt x="1" y="4572"/>
                    </a:cubicBezTo>
                    <a:lnTo>
                      <a:pt x="1" y="5989"/>
                    </a:lnTo>
                    <a:cubicBezTo>
                      <a:pt x="1" y="6465"/>
                      <a:pt x="382" y="6870"/>
                      <a:pt x="882" y="6870"/>
                    </a:cubicBezTo>
                    <a:lnTo>
                      <a:pt x="1239" y="6870"/>
                    </a:lnTo>
                    <a:lnTo>
                      <a:pt x="1239" y="9359"/>
                    </a:lnTo>
                    <a:cubicBezTo>
                      <a:pt x="1239" y="9442"/>
                      <a:pt x="1310" y="9513"/>
                      <a:pt x="1394" y="9513"/>
                    </a:cubicBezTo>
                    <a:lnTo>
                      <a:pt x="2096" y="9513"/>
                    </a:lnTo>
                    <a:cubicBezTo>
                      <a:pt x="2168" y="9513"/>
                      <a:pt x="2227" y="9478"/>
                      <a:pt x="2263" y="9394"/>
                    </a:cubicBezTo>
                    <a:lnTo>
                      <a:pt x="2406" y="8823"/>
                    </a:lnTo>
                    <a:lnTo>
                      <a:pt x="2977" y="8823"/>
                    </a:lnTo>
                    <a:cubicBezTo>
                      <a:pt x="3061" y="8823"/>
                      <a:pt x="3144" y="8739"/>
                      <a:pt x="3144" y="8656"/>
                    </a:cubicBezTo>
                    <a:lnTo>
                      <a:pt x="3144" y="7573"/>
                    </a:lnTo>
                    <a:cubicBezTo>
                      <a:pt x="3144" y="7477"/>
                      <a:pt x="3061" y="7406"/>
                      <a:pt x="2977" y="7406"/>
                    </a:cubicBezTo>
                    <a:lnTo>
                      <a:pt x="2787" y="7406"/>
                    </a:lnTo>
                    <a:lnTo>
                      <a:pt x="2930" y="6858"/>
                    </a:lnTo>
                    <a:cubicBezTo>
                      <a:pt x="4180" y="6894"/>
                      <a:pt x="5227" y="7656"/>
                      <a:pt x="5882" y="8299"/>
                    </a:cubicBezTo>
                    <a:cubicBezTo>
                      <a:pt x="6537" y="8942"/>
                      <a:pt x="6954" y="9573"/>
                      <a:pt x="7037" y="9728"/>
                    </a:cubicBezTo>
                    <a:lnTo>
                      <a:pt x="7037" y="10383"/>
                    </a:lnTo>
                    <a:cubicBezTo>
                      <a:pt x="7037" y="10466"/>
                      <a:pt x="7109" y="10549"/>
                      <a:pt x="7204" y="10549"/>
                    </a:cubicBezTo>
                    <a:lnTo>
                      <a:pt x="8264" y="10549"/>
                    </a:lnTo>
                    <a:cubicBezTo>
                      <a:pt x="8347" y="10549"/>
                      <a:pt x="8430" y="10466"/>
                      <a:pt x="8430" y="10383"/>
                    </a:cubicBezTo>
                    <a:lnTo>
                      <a:pt x="8430" y="6656"/>
                    </a:lnTo>
                    <a:cubicBezTo>
                      <a:pt x="9121" y="6573"/>
                      <a:pt x="9657" y="5989"/>
                      <a:pt x="9657" y="5275"/>
                    </a:cubicBezTo>
                    <a:cubicBezTo>
                      <a:pt x="9692" y="4560"/>
                      <a:pt x="9168" y="3965"/>
                      <a:pt x="8454" y="3894"/>
                    </a:cubicBezTo>
                    <a:lnTo>
                      <a:pt x="8454" y="167"/>
                    </a:lnTo>
                    <a:cubicBezTo>
                      <a:pt x="8454" y="84"/>
                      <a:pt x="8383" y="0"/>
                      <a:pt x="8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4167;p88">
                <a:extLst>
                  <a:ext uri="{FF2B5EF4-FFF2-40B4-BE49-F238E27FC236}">
                    <a16:creationId xmlns:a16="http://schemas.microsoft.com/office/drawing/2014/main" id="{2368F80A-4FAD-CA1F-7AD1-B4259C4694E7}"/>
                  </a:ext>
                </a:extLst>
              </p:cNvPr>
              <p:cNvSpPr/>
              <p:nvPr/>
            </p:nvSpPr>
            <p:spPr>
              <a:xfrm>
                <a:off x="2057054" y="3472000"/>
                <a:ext cx="25048" cy="22311"/>
              </a:xfrm>
              <a:custGeom>
                <a:avLst/>
                <a:gdLst/>
                <a:ahLst/>
                <a:cxnLst/>
                <a:rect l="l" t="t" r="r" b="b"/>
                <a:pathLst>
                  <a:path w="787" h="701" extrusionOk="0">
                    <a:moveTo>
                      <a:pt x="600" y="1"/>
                    </a:moveTo>
                    <a:cubicBezTo>
                      <a:pt x="557" y="1"/>
                      <a:pt x="512" y="16"/>
                      <a:pt x="477" y="45"/>
                    </a:cubicBezTo>
                    <a:lnTo>
                      <a:pt x="107" y="414"/>
                    </a:lnTo>
                    <a:cubicBezTo>
                      <a:pt x="0" y="522"/>
                      <a:pt x="72" y="700"/>
                      <a:pt x="227" y="700"/>
                    </a:cubicBezTo>
                    <a:cubicBezTo>
                      <a:pt x="262" y="700"/>
                      <a:pt x="310" y="676"/>
                      <a:pt x="346" y="653"/>
                    </a:cubicBezTo>
                    <a:lnTo>
                      <a:pt x="715" y="283"/>
                    </a:lnTo>
                    <a:cubicBezTo>
                      <a:pt x="786" y="200"/>
                      <a:pt x="786" y="105"/>
                      <a:pt x="715" y="45"/>
                    </a:cubicBezTo>
                    <a:cubicBezTo>
                      <a:pt x="685" y="16"/>
                      <a:pt x="643" y="1"/>
                      <a:pt x="6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4168;p88">
                <a:extLst>
                  <a:ext uri="{FF2B5EF4-FFF2-40B4-BE49-F238E27FC236}">
                    <a16:creationId xmlns:a16="http://schemas.microsoft.com/office/drawing/2014/main" id="{D9C3E01F-D9FC-6064-CE98-65E78FF70587}"/>
                  </a:ext>
                </a:extLst>
              </p:cNvPr>
              <p:cNvSpPr/>
              <p:nvPr/>
            </p:nvSpPr>
            <p:spPr>
              <a:xfrm>
                <a:off x="2058550" y="3586834"/>
                <a:ext cx="23552" cy="22629"/>
              </a:xfrm>
              <a:custGeom>
                <a:avLst/>
                <a:gdLst/>
                <a:ahLst/>
                <a:cxnLst/>
                <a:rect l="l" t="t" r="r" b="b"/>
                <a:pathLst>
                  <a:path w="740" h="711" extrusionOk="0">
                    <a:moveTo>
                      <a:pt x="184" y="0"/>
                    </a:moveTo>
                    <a:cubicBezTo>
                      <a:pt x="141" y="0"/>
                      <a:pt x="96" y="15"/>
                      <a:pt x="60" y="45"/>
                    </a:cubicBezTo>
                    <a:cubicBezTo>
                      <a:pt x="1" y="104"/>
                      <a:pt x="1" y="212"/>
                      <a:pt x="60" y="283"/>
                    </a:cubicBezTo>
                    <a:lnTo>
                      <a:pt x="430" y="664"/>
                    </a:lnTo>
                    <a:cubicBezTo>
                      <a:pt x="461" y="696"/>
                      <a:pt x="500" y="711"/>
                      <a:pt x="538" y="711"/>
                    </a:cubicBezTo>
                    <a:cubicBezTo>
                      <a:pt x="586" y="711"/>
                      <a:pt x="634" y="687"/>
                      <a:pt x="668" y="640"/>
                    </a:cubicBezTo>
                    <a:cubicBezTo>
                      <a:pt x="739" y="581"/>
                      <a:pt x="727" y="485"/>
                      <a:pt x="668" y="426"/>
                    </a:cubicBezTo>
                    <a:lnTo>
                      <a:pt x="299" y="45"/>
                    </a:lnTo>
                    <a:cubicBezTo>
                      <a:pt x="269" y="15"/>
                      <a:pt x="227"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5" name="Google Shape;14169;p88">
            <a:extLst>
              <a:ext uri="{FF2B5EF4-FFF2-40B4-BE49-F238E27FC236}">
                <a16:creationId xmlns:a16="http://schemas.microsoft.com/office/drawing/2014/main" id="{516336AD-A8E7-AF81-5A6F-9719EB9DCA73}"/>
              </a:ext>
            </a:extLst>
          </p:cNvPr>
          <p:cNvGrpSpPr/>
          <p:nvPr/>
        </p:nvGrpSpPr>
        <p:grpSpPr>
          <a:xfrm>
            <a:off x="9056599" y="4460657"/>
            <a:ext cx="592429" cy="591809"/>
            <a:chOff x="2640993" y="3357835"/>
            <a:chExt cx="365348" cy="364966"/>
          </a:xfrm>
          <a:solidFill>
            <a:srgbClr val="8E1438"/>
          </a:solidFill>
        </p:grpSpPr>
        <p:sp>
          <p:nvSpPr>
            <p:cNvPr id="1246" name="Google Shape;14170;p88">
              <a:extLst>
                <a:ext uri="{FF2B5EF4-FFF2-40B4-BE49-F238E27FC236}">
                  <a16:creationId xmlns:a16="http://schemas.microsoft.com/office/drawing/2014/main" id="{AABAFF81-0779-4AD6-F709-2708853ACA46}"/>
                </a:ext>
              </a:extLst>
            </p:cNvPr>
            <p:cNvSpPr/>
            <p:nvPr/>
          </p:nvSpPr>
          <p:spPr>
            <a:xfrm>
              <a:off x="2640993" y="3455227"/>
              <a:ext cx="365348" cy="267574"/>
            </a:xfrm>
            <a:custGeom>
              <a:avLst/>
              <a:gdLst/>
              <a:ahLst/>
              <a:cxnLst/>
              <a:rect l="l" t="t" r="r" b="b"/>
              <a:pathLst>
                <a:path w="11479" h="8407" extrusionOk="0">
                  <a:moveTo>
                    <a:pt x="5168" y="2311"/>
                  </a:moveTo>
                  <a:lnTo>
                    <a:pt x="5335" y="4859"/>
                  </a:lnTo>
                  <a:lnTo>
                    <a:pt x="4620" y="4859"/>
                  </a:lnTo>
                  <a:lnTo>
                    <a:pt x="4763" y="2311"/>
                  </a:lnTo>
                  <a:close/>
                  <a:moveTo>
                    <a:pt x="6966" y="2311"/>
                  </a:moveTo>
                  <a:lnTo>
                    <a:pt x="7133" y="4859"/>
                  </a:lnTo>
                  <a:lnTo>
                    <a:pt x="6418" y="4859"/>
                  </a:lnTo>
                  <a:lnTo>
                    <a:pt x="6561" y="2311"/>
                  </a:lnTo>
                  <a:close/>
                  <a:moveTo>
                    <a:pt x="8764" y="2311"/>
                  </a:moveTo>
                  <a:lnTo>
                    <a:pt x="8931" y="4859"/>
                  </a:lnTo>
                  <a:lnTo>
                    <a:pt x="8216" y="4859"/>
                  </a:lnTo>
                  <a:lnTo>
                    <a:pt x="8371" y="2311"/>
                  </a:lnTo>
                  <a:close/>
                  <a:moveTo>
                    <a:pt x="2156" y="5894"/>
                  </a:moveTo>
                  <a:lnTo>
                    <a:pt x="2144" y="6287"/>
                  </a:lnTo>
                  <a:lnTo>
                    <a:pt x="1549" y="6287"/>
                  </a:lnTo>
                  <a:cubicBezTo>
                    <a:pt x="1453" y="6287"/>
                    <a:pt x="1382" y="6359"/>
                    <a:pt x="1382" y="6442"/>
                  </a:cubicBezTo>
                  <a:cubicBezTo>
                    <a:pt x="1382" y="6537"/>
                    <a:pt x="1453" y="6609"/>
                    <a:pt x="1549" y="6609"/>
                  </a:cubicBezTo>
                  <a:lnTo>
                    <a:pt x="2132" y="6609"/>
                  </a:lnTo>
                  <a:lnTo>
                    <a:pt x="2096" y="8073"/>
                  </a:lnTo>
                  <a:lnTo>
                    <a:pt x="822" y="8073"/>
                  </a:lnTo>
                  <a:lnTo>
                    <a:pt x="822" y="6609"/>
                  </a:lnTo>
                  <a:lnTo>
                    <a:pt x="834" y="6609"/>
                  </a:lnTo>
                  <a:cubicBezTo>
                    <a:pt x="918" y="6609"/>
                    <a:pt x="1001" y="6537"/>
                    <a:pt x="1001" y="6442"/>
                  </a:cubicBezTo>
                  <a:cubicBezTo>
                    <a:pt x="1001" y="6359"/>
                    <a:pt x="918" y="6287"/>
                    <a:pt x="834" y="6287"/>
                  </a:cubicBezTo>
                  <a:cubicBezTo>
                    <a:pt x="727" y="6287"/>
                    <a:pt x="644" y="6192"/>
                    <a:pt x="644" y="6085"/>
                  </a:cubicBezTo>
                  <a:cubicBezTo>
                    <a:pt x="644" y="5990"/>
                    <a:pt x="727" y="5894"/>
                    <a:pt x="834" y="5894"/>
                  </a:cubicBezTo>
                  <a:close/>
                  <a:moveTo>
                    <a:pt x="3382" y="334"/>
                  </a:moveTo>
                  <a:lnTo>
                    <a:pt x="3489" y="4859"/>
                  </a:lnTo>
                  <a:lnTo>
                    <a:pt x="3192" y="4859"/>
                  </a:lnTo>
                  <a:cubicBezTo>
                    <a:pt x="2894" y="4859"/>
                    <a:pt x="2668" y="5097"/>
                    <a:pt x="2668" y="5371"/>
                  </a:cubicBezTo>
                  <a:cubicBezTo>
                    <a:pt x="2668" y="5537"/>
                    <a:pt x="2739" y="5668"/>
                    <a:pt x="2846" y="5775"/>
                  </a:cubicBezTo>
                  <a:lnTo>
                    <a:pt x="2846" y="8085"/>
                  </a:lnTo>
                  <a:lnTo>
                    <a:pt x="2454" y="8085"/>
                  </a:lnTo>
                  <a:lnTo>
                    <a:pt x="2632" y="334"/>
                  </a:lnTo>
                  <a:close/>
                  <a:moveTo>
                    <a:pt x="10359" y="5180"/>
                  </a:moveTo>
                  <a:cubicBezTo>
                    <a:pt x="10466" y="5180"/>
                    <a:pt x="10550" y="5275"/>
                    <a:pt x="10550" y="5371"/>
                  </a:cubicBezTo>
                  <a:cubicBezTo>
                    <a:pt x="10550" y="5478"/>
                    <a:pt x="10466" y="5573"/>
                    <a:pt x="10359" y="5573"/>
                  </a:cubicBezTo>
                  <a:lnTo>
                    <a:pt x="10002" y="5573"/>
                  </a:lnTo>
                  <a:cubicBezTo>
                    <a:pt x="9919" y="5573"/>
                    <a:pt x="9835" y="5644"/>
                    <a:pt x="9835" y="5728"/>
                  </a:cubicBezTo>
                  <a:cubicBezTo>
                    <a:pt x="9835" y="5823"/>
                    <a:pt x="9919" y="5894"/>
                    <a:pt x="10002" y="5894"/>
                  </a:cubicBezTo>
                  <a:lnTo>
                    <a:pt x="10371" y="5894"/>
                  </a:lnTo>
                  <a:lnTo>
                    <a:pt x="10371" y="8085"/>
                  </a:lnTo>
                  <a:lnTo>
                    <a:pt x="3156" y="8085"/>
                  </a:lnTo>
                  <a:lnTo>
                    <a:pt x="3156" y="5894"/>
                  </a:lnTo>
                  <a:lnTo>
                    <a:pt x="9288" y="5894"/>
                  </a:lnTo>
                  <a:cubicBezTo>
                    <a:pt x="9383" y="5894"/>
                    <a:pt x="9454" y="5823"/>
                    <a:pt x="9454" y="5728"/>
                  </a:cubicBezTo>
                  <a:cubicBezTo>
                    <a:pt x="9454" y="5644"/>
                    <a:pt x="9383" y="5573"/>
                    <a:pt x="9288" y="5573"/>
                  </a:cubicBezTo>
                  <a:lnTo>
                    <a:pt x="3168" y="5573"/>
                  </a:lnTo>
                  <a:cubicBezTo>
                    <a:pt x="3073" y="5573"/>
                    <a:pt x="2977" y="5478"/>
                    <a:pt x="2977" y="5371"/>
                  </a:cubicBezTo>
                  <a:cubicBezTo>
                    <a:pt x="2977" y="5275"/>
                    <a:pt x="3073" y="5180"/>
                    <a:pt x="3168" y="5180"/>
                  </a:cubicBezTo>
                  <a:close/>
                  <a:moveTo>
                    <a:pt x="2489" y="1"/>
                  </a:moveTo>
                  <a:cubicBezTo>
                    <a:pt x="2394" y="1"/>
                    <a:pt x="2323" y="72"/>
                    <a:pt x="2323" y="168"/>
                  </a:cubicBezTo>
                  <a:lnTo>
                    <a:pt x="2203" y="5561"/>
                  </a:lnTo>
                  <a:lnTo>
                    <a:pt x="882" y="5561"/>
                  </a:lnTo>
                  <a:cubicBezTo>
                    <a:pt x="584" y="5561"/>
                    <a:pt x="358" y="5799"/>
                    <a:pt x="358" y="6085"/>
                  </a:cubicBezTo>
                  <a:cubicBezTo>
                    <a:pt x="358" y="6252"/>
                    <a:pt x="429" y="6383"/>
                    <a:pt x="537" y="6490"/>
                  </a:cubicBezTo>
                  <a:lnTo>
                    <a:pt x="537" y="8085"/>
                  </a:lnTo>
                  <a:lnTo>
                    <a:pt x="168" y="8085"/>
                  </a:lnTo>
                  <a:cubicBezTo>
                    <a:pt x="72" y="8085"/>
                    <a:pt x="1" y="8157"/>
                    <a:pt x="1" y="8252"/>
                  </a:cubicBezTo>
                  <a:cubicBezTo>
                    <a:pt x="1" y="8335"/>
                    <a:pt x="72" y="8407"/>
                    <a:pt x="168" y="8407"/>
                  </a:cubicBezTo>
                  <a:lnTo>
                    <a:pt x="11312" y="8407"/>
                  </a:lnTo>
                  <a:cubicBezTo>
                    <a:pt x="11395" y="8407"/>
                    <a:pt x="11478" y="8335"/>
                    <a:pt x="11478" y="8252"/>
                  </a:cubicBezTo>
                  <a:cubicBezTo>
                    <a:pt x="11431" y="8157"/>
                    <a:pt x="11359" y="8085"/>
                    <a:pt x="11264" y="8085"/>
                  </a:cubicBezTo>
                  <a:lnTo>
                    <a:pt x="10716" y="8085"/>
                  </a:lnTo>
                  <a:lnTo>
                    <a:pt x="10716" y="5775"/>
                  </a:lnTo>
                  <a:cubicBezTo>
                    <a:pt x="10824" y="5668"/>
                    <a:pt x="10895" y="5537"/>
                    <a:pt x="10895" y="5371"/>
                  </a:cubicBezTo>
                  <a:cubicBezTo>
                    <a:pt x="10895" y="5073"/>
                    <a:pt x="10657" y="4859"/>
                    <a:pt x="10371" y="4859"/>
                  </a:cubicBezTo>
                  <a:lnTo>
                    <a:pt x="9276" y="4859"/>
                  </a:lnTo>
                  <a:lnTo>
                    <a:pt x="9109" y="2132"/>
                  </a:lnTo>
                  <a:cubicBezTo>
                    <a:pt x="9109" y="2037"/>
                    <a:pt x="9038" y="1965"/>
                    <a:pt x="8942" y="1965"/>
                  </a:cubicBezTo>
                  <a:lnTo>
                    <a:pt x="8228" y="1965"/>
                  </a:lnTo>
                  <a:cubicBezTo>
                    <a:pt x="8145" y="1965"/>
                    <a:pt x="8073" y="2037"/>
                    <a:pt x="8073" y="2132"/>
                  </a:cubicBezTo>
                  <a:lnTo>
                    <a:pt x="7907" y="4859"/>
                  </a:lnTo>
                  <a:lnTo>
                    <a:pt x="7502" y="4859"/>
                  </a:lnTo>
                  <a:lnTo>
                    <a:pt x="7335" y="2132"/>
                  </a:lnTo>
                  <a:cubicBezTo>
                    <a:pt x="7335" y="2037"/>
                    <a:pt x="7264" y="1965"/>
                    <a:pt x="7168" y="1965"/>
                  </a:cubicBezTo>
                  <a:lnTo>
                    <a:pt x="6466" y="1965"/>
                  </a:lnTo>
                  <a:cubicBezTo>
                    <a:pt x="6371" y="1965"/>
                    <a:pt x="6299" y="2037"/>
                    <a:pt x="6299" y="2132"/>
                  </a:cubicBezTo>
                  <a:lnTo>
                    <a:pt x="6133" y="4859"/>
                  </a:lnTo>
                  <a:lnTo>
                    <a:pt x="5728" y="4859"/>
                  </a:lnTo>
                  <a:lnTo>
                    <a:pt x="5561" y="2132"/>
                  </a:lnTo>
                  <a:cubicBezTo>
                    <a:pt x="5561" y="2037"/>
                    <a:pt x="5490" y="1965"/>
                    <a:pt x="5406" y="1965"/>
                  </a:cubicBezTo>
                  <a:lnTo>
                    <a:pt x="4620" y="1965"/>
                  </a:lnTo>
                  <a:cubicBezTo>
                    <a:pt x="4525" y="1965"/>
                    <a:pt x="4454" y="2037"/>
                    <a:pt x="4454" y="2132"/>
                  </a:cubicBezTo>
                  <a:lnTo>
                    <a:pt x="4287" y="4859"/>
                  </a:lnTo>
                  <a:lnTo>
                    <a:pt x="3823" y="4859"/>
                  </a:lnTo>
                  <a:lnTo>
                    <a:pt x="3716" y="168"/>
                  </a:lnTo>
                  <a:cubicBezTo>
                    <a:pt x="3716" y="72"/>
                    <a:pt x="3644" y="1"/>
                    <a:pt x="3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4171;p88">
              <a:extLst>
                <a:ext uri="{FF2B5EF4-FFF2-40B4-BE49-F238E27FC236}">
                  <a16:creationId xmlns:a16="http://schemas.microsoft.com/office/drawing/2014/main" id="{21E1E439-26D3-8E4D-43B9-7A04521ECE6C}"/>
                </a:ext>
              </a:extLst>
            </p:cNvPr>
            <p:cNvSpPr/>
            <p:nvPr/>
          </p:nvSpPr>
          <p:spPr>
            <a:xfrm>
              <a:off x="2724763" y="3357835"/>
              <a:ext cx="280050" cy="136476"/>
            </a:xfrm>
            <a:custGeom>
              <a:avLst/>
              <a:gdLst/>
              <a:ahLst/>
              <a:cxnLst/>
              <a:rect l="l" t="t" r="r" b="b"/>
              <a:pathLst>
                <a:path w="8799" h="4288" extrusionOk="0">
                  <a:moveTo>
                    <a:pt x="6656" y="1"/>
                  </a:moveTo>
                  <a:cubicBezTo>
                    <a:pt x="6156" y="1"/>
                    <a:pt x="5656" y="180"/>
                    <a:pt x="5286" y="501"/>
                  </a:cubicBezTo>
                  <a:cubicBezTo>
                    <a:pt x="5001" y="299"/>
                    <a:pt x="4679" y="168"/>
                    <a:pt x="4322" y="168"/>
                  </a:cubicBezTo>
                  <a:cubicBezTo>
                    <a:pt x="3905" y="168"/>
                    <a:pt x="3501" y="334"/>
                    <a:pt x="3191" y="632"/>
                  </a:cubicBezTo>
                  <a:cubicBezTo>
                    <a:pt x="3036" y="561"/>
                    <a:pt x="2858" y="525"/>
                    <a:pt x="2691" y="525"/>
                  </a:cubicBezTo>
                  <a:cubicBezTo>
                    <a:pt x="2191" y="525"/>
                    <a:pt x="1750" y="822"/>
                    <a:pt x="1548" y="1275"/>
                  </a:cubicBezTo>
                  <a:cubicBezTo>
                    <a:pt x="1476" y="1263"/>
                    <a:pt x="1417" y="1239"/>
                    <a:pt x="1346" y="1239"/>
                  </a:cubicBezTo>
                  <a:cubicBezTo>
                    <a:pt x="1000" y="1239"/>
                    <a:pt x="703" y="1465"/>
                    <a:pt x="584" y="1775"/>
                  </a:cubicBezTo>
                  <a:lnTo>
                    <a:pt x="524" y="1775"/>
                  </a:lnTo>
                  <a:cubicBezTo>
                    <a:pt x="226" y="1775"/>
                    <a:pt x="0" y="2013"/>
                    <a:pt x="0" y="2299"/>
                  </a:cubicBezTo>
                  <a:cubicBezTo>
                    <a:pt x="0" y="2394"/>
                    <a:pt x="72" y="2466"/>
                    <a:pt x="167" y="2466"/>
                  </a:cubicBezTo>
                  <a:cubicBezTo>
                    <a:pt x="262" y="2466"/>
                    <a:pt x="333" y="2394"/>
                    <a:pt x="333" y="2299"/>
                  </a:cubicBezTo>
                  <a:cubicBezTo>
                    <a:pt x="333" y="2192"/>
                    <a:pt x="417" y="2108"/>
                    <a:pt x="524" y="2108"/>
                  </a:cubicBezTo>
                  <a:cubicBezTo>
                    <a:pt x="560" y="2108"/>
                    <a:pt x="584" y="2120"/>
                    <a:pt x="631" y="2144"/>
                  </a:cubicBezTo>
                  <a:cubicBezTo>
                    <a:pt x="649" y="2156"/>
                    <a:pt x="679" y="2162"/>
                    <a:pt x="710" y="2162"/>
                  </a:cubicBezTo>
                  <a:cubicBezTo>
                    <a:pt x="741" y="2162"/>
                    <a:pt x="774" y="2156"/>
                    <a:pt x="798" y="2144"/>
                  </a:cubicBezTo>
                  <a:cubicBezTo>
                    <a:pt x="834" y="2108"/>
                    <a:pt x="881" y="2061"/>
                    <a:pt x="881" y="2001"/>
                  </a:cubicBezTo>
                  <a:cubicBezTo>
                    <a:pt x="893" y="1763"/>
                    <a:pt x="1095" y="1573"/>
                    <a:pt x="1346" y="1573"/>
                  </a:cubicBezTo>
                  <a:cubicBezTo>
                    <a:pt x="1417" y="1573"/>
                    <a:pt x="1488" y="1584"/>
                    <a:pt x="1572" y="1632"/>
                  </a:cubicBezTo>
                  <a:cubicBezTo>
                    <a:pt x="1591" y="1652"/>
                    <a:pt x="1618" y="1661"/>
                    <a:pt x="1646" y="1661"/>
                  </a:cubicBezTo>
                  <a:cubicBezTo>
                    <a:pt x="1669" y="1661"/>
                    <a:pt x="1693" y="1655"/>
                    <a:pt x="1715" y="1644"/>
                  </a:cubicBezTo>
                  <a:cubicBezTo>
                    <a:pt x="1762" y="1632"/>
                    <a:pt x="1810" y="1584"/>
                    <a:pt x="1822" y="1525"/>
                  </a:cubicBezTo>
                  <a:cubicBezTo>
                    <a:pt x="1929" y="1132"/>
                    <a:pt x="2286" y="858"/>
                    <a:pt x="2703" y="858"/>
                  </a:cubicBezTo>
                  <a:cubicBezTo>
                    <a:pt x="2846" y="858"/>
                    <a:pt x="3012" y="906"/>
                    <a:pt x="3143" y="977"/>
                  </a:cubicBezTo>
                  <a:cubicBezTo>
                    <a:pt x="3173" y="997"/>
                    <a:pt x="3207" y="1007"/>
                    <a:pt x="3240" y="1007"/>
                  </a:cubicBezTo>
                  <a:cubicBezTo>
                    <a:pt x="3286" y="1007"/>
                    <a:pt x="3330" y="988"/>
                    <a:pt x="3358" y="953"/>
                  </a:cubicBezTo>
                  <a:cubicBezTo>
                    <a:pt x="3596" y="668"/>
                    <a:pt x="3953" y="501"/>
                    <a:pt x="4322" y="501"/>
                  </a:cubicBezTo>
                  <a:cubicBezTo>
                    <a:pt x="4632" y="501"/>
                    <a:pt x="4941" y="620"/>
                    <a:pt x="5167" y="834"/>
                  </a:cubicBezTo>
                  <a:cubicBezTo>
                    <a:pt x="5197" y="864"/>
                    <a:pt x="5239" y="879"/>
                    <a:pt x="5281" y="879"/>
                  </a:cubicBezTo>
                  <a:cubicBezTo>
                    <a:pt x="5322" y="879"/>
                    <a:pt x="5364" y="864"/>
                    <a:pt x="5394" y="834"/>
                  </a:cubicBezTo>
                  <a:cubicBezTo>
                    <a:pt x="5739" y="501"/>
                    <a:pt x="6179" y="322"/>
                    <a:pt x="6644" y="322"/>
                  </a:cubicBezTo>
                  <a:cubicBezTo>
                    <a:pt x="7644" y="322"/>
                    <a:pt x="8454" y="1144"/>
                    <a:pt x="8454" y="2144"/>
                  </a:cubicBezTo>
                  <a:cubicBezTo>
                    <a:pt x="8454" y="3132"/>
                    <a:pt x="7644" y="3954"/>
                    <a:pt x="6644" y="3954"/>
                  </a:cubicBezTo>
                  <a:cubicBezTo>
                    <a:pt x="5977" y="3954"/>
                    <a:pt x="5382" y="3597"/>
                    <a:pt x="5048" y="3013"/>
                  </a:cubicBezTo>
                  <a:cubicBezTo>
                    <a:pt x="5013" y="2960"/>
                    <a:pt x="4957" y="2933"/>
                    <a:pt x="4891" y="2933"/>
                  </a:cubicBezTo>
                  <a:cubicBezTo>
                    <a:pt x="4869" y="2933"/>
                    <a:pt x="4846" y="2936"/>
                    <a:pt x="4822" y="2942"/>
                  </a:cubicBezTo>
                  <a:cubicBezTo>
                    <a:pt x="4667" y="3013"/>
                    <a:pt x="4489" y="3061"/>
                    <a:pt x="4286" y="3061"/>
                  </a:cubicBezTo>
                  <a:cubicBezTo>
                    <a:pt x="3917" y="3061"/>
                    <a:pt x="3572" y="2894"/>
                    <a:pt x="3322" y="2620"/>
                  </a:cubicBezTo>
                  <a:cubicBezTo>
                    <a:pt x="3284" y="2583"/>
                    <a:pt x="3242" y="2559"/>
                    <a:pt x="3198" y="2559"/>
                  </a:cubicBezTo>
                  <a:cubicBezTo>
                    <a:pt x="3172" y="2559"/>
                    <a:pt x="3146" y="2567"/>
                    <a:pt x="3120" y="2585"/>
                  </a:cubicBezTo>
                  <a:cubicBezTo>
                    <a:pt x="2977" y="2656"/>
                    <a:pt x="2822" y="2704"/>
                    <a:pt x="2667" y="2704"/>
                  </a:cubicBezTo>
                  <a:cubicBezTo>
                    <a:pt x="2381" y="2704"/>
                    <a:pt x="2119" y="2573"/>
                    <a:pt x="1953" y="2346"/>
                  </a:cubicBezTo>
                  <a:cubicBezTo>
                    <a:pt x="1929" y="2299"/>
                    <a:pt x="1881" y="2287"/>
                    <a:pt x="1822" y="2287"/>
                  </a:cubicBezTo>
                  <a:cubicBezTo>
                    <a:pt x="1774" y="2287"/>
                    <a:pt x="1715" y="2323"/>
                    <a:pt x="1691" y="2346"/>
                  </a:cubicBezTo>
                  <a:cubicBezTo>
                    <a:pt x="1596" y="2466"/>
                    <a:pt x="1465" y="2525"/>
                    <a:pt x="1334" y="2525"/>
                  </a:cubicBezTo>
                  <a:cubicBezTo>
                    <a:pt x="1238" y="2525"/>
                    <a:pt x="1167" y="2596"/>
                    <a:pt x="1167" y="2692"/>
                  </a:cubicBezTo>
                  <a:cubicBezTo>
                    <a:pt x="1167" y="2775"/>
                    <a:pt x="1238" y="2858"/>
                    <a:pt x="1334" y="2858"/>
                  </a:cubicBezTo>
                  <a:cubicBezTo>
                    <a:pt x="1512" y="2858"/>
                    <a:pt x="1667" y="2799"/>
                    <a:pt x="1822" y="2692"/>
                  </a:cubicBezTo>
                  <a:cubicBezTo>
                    <a:pt x="2060" y="2918"/>
                    <a:pt x="2358" y="3037"/>
                    <a:pt x="2679" y="3037"/>
                  </a:cubicBezTo>
                  <a:cubicBezTo>
                    <a:pt x="2846" y="3037"/>
                    <a:pt x="3024" y="3001"/>
                    <a:pt x="3179" y="2930"/>
                  </a:cubicBezTo>
                  <a:cubicBezTo>
                    <a:pt x="3477" y="3228"/>
                    <a:pt x="3870" y="3394"/>
                    <a:pt x="4310" y="3394"/>
                  </a:cubicBezTo>
                  <a:cubicBezTo>
                    <a:pt x="4489" y="3394"/>
                    <a:pt x="4667" y="3358"/>
                    <a:pt x="4846" y="3299"/>
                  </a:cubicBezTo>
                  <a:cubicBezTo>
                    <a:pt x="5227" y="3906"/>
                    <a:pt x="5918" y="4287"/>
                    <a:pt x="6644" y="4287"/>
                  </a:cubicBezTo>
                  <a:cubicBezTo>
                    <a:pt x="7834" y="4287"/>
                    <a:pt x="8787" y="3311"/>
                    <a:pt x="8787" y="2144"/>
                  </a:cubicBezTo>
                  <a:cubicBezTo>
                    <a:pt x="8799" y="965"/>
                    <a:pt x="7834" y="1"/>
                    <a:pt x="66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4172;p88">
              <a:extLst>
                <a:ext uri="{FF2B5EF4-FFF2-40B4-BE49-F238E27FC236}">
                  <a16:creationId xmlns:a16="http://schemas.microsoft.com/office/drawing/2014/main" id="{9DFDB63E-D1A9-D350-5B3D-A00F8A51043F}"/>
                </a:ext>
              </a:extLst>
            </p:cNvPr>
            <p:cNvSpPr/>
            <p:nvPr/>
          </p:nvSpPr>
          <p:spPr>
            <a:xfrm>
              <a:off x="2771359" y="3655327"/>
              <a:ext cx="10280" cy="21611"/>
            </a:xfrm>
            <a:custGeom>
              <a:avLst/>
              <a:gdLst/>
              <a:ahLst/>
              <a:cxnLst/>
              <a:rect l="l" t="t" r="r" b="b"/>
              <a:pathLst>
                <a:path w="323" h="679" extrusionOk="0">
                  <a:moveTo>
                    <a:pt x="167" y="0"/>
                  </a:moveTo>
                  <a:cubicBezTo>
                    <a:pt x="72" y="0"/>
                    <a:pt x="1" y="72"/>
                    <a:pt x="1" y="155"/>
                  </a:cubicBezTo>
                  <a:lnTo>
                    <a:pt x="1" y="512"/>
                  </a:lnTo>
                  <a:cubicBezTo>
                    <a:pt x="1" y="608"/>
                    <a:pt x="72" y="679"/>
                    <a:pt x="167" y="679"/>
                  </a:cubicBezTo>
                  <a:cubicBezTo>
                    <a:pt x="251" y="679"/>
                    <a:pt x="322" y="608"/>
                    <a:pt x="322" y="512"/>
                  </a:cubicBezTo>
                  <a:lnTo>
                    <a:pt x="322" y="179"/>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4173;p88">
              <a:extLst>
                <a:ext uri="{FF2B5EF4-FFF2-40B4-BE49-F238E27FC236}">
                  <a16:creationId xmlns:a16="http://schemas.microsoft.com/office/drawing/2014/main" id="{0EA1FF80-69AF-714A-8352-94A570707D54}"/>
                </a:ext>
              </a:extLst>
            </p:cNvPr>
            <p:cNvSpPr/>
            <p:nvPr/>
          </p:nvSpPr>
          <p:spPr>
            <a:xfrm>
              <a:off x="2794084" y="3655327"/>
              <a:ext cx="10280" cy="21611"/>
            </a:xfrm>
            <a:custGeom>
              <a:avLst/>
              <a:gdLst/>
              <a:ahLst/>
              <a:cxnLst/>
              <a:rect l="l" t="t" r="r" b="b"/>
              <a:pathLst>
                <a:path w="323" h="679" extrusionOk="0">
                  <a:moveTo>
                    <a:pt x="168" y="0"/>
                  </a:moveTo>
                  <a:cubicBezTo>
                    <a:pt x="72" y="0"/>
                    <a:pt x="1" y="72"/>
                    <a:pt x="1" y="155"/>
                  </a:cubicBezTo>
                  <a:lnTo>
                    <a:pt x="1" y="512"/>
                  </a:lnTo>
                  <a:cubicBezTo>
                    <a:pt x="1" y="608"/>
                    <a:pt x="72" y="679"/>
                    <a:pt x="168" y="679"/>
                  </a:cubicBezTo>
                  <a:cubicBezTo>
                    <a:pt x="251" y="679"/>
                    <a:pt x="322" y="608"/>
                    <a:pt x="322" y="512"/>
                  </a:cubicBezTo>
                  <a:lnTo>
                    <a:pt x="322" y="179"/>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4174;p88">
              <a:extLst>
                <a:ext uri="{FF2B5EF4-FFF2-40B4-BE49-F238E27FC236}">
                  <a16:creationId xmlns:a16="http://schemas.microsoft.com/office/drawing/2014/main" id="{834DF44C-1FDA-8CC7-471C-0DC5C512A4F4}"/>
                </a:ext>
              </a:extLst>
            </p:cNvPr>
            <p:cNvSpPr/>
            <p:nvPr/>
          </p:nvSpPr>
          <p:spPr>
            <a:xfrm>
              <a:off x="2816840"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22" y="608"/>
                    <a:pt x="322" y="512"/>
                  </a:cubicBezTo>
                  <a:lnTo>
                    <a:pt x="322" y="179"/>
                  </a:lnTo>
                  <a:cubicBezTo>
                    <a:pt x="346"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4175;p88">
              <a:extLst>
                <a:ext uri="{FF2B5EF4-FFF2-40B4-BE49-F238E27FC236}">
                  <a16:creationId xmlns:a16="http://schemas.microsoft.com/office/drawing/2014/main" id="{99CB507C-CF85-E9DC-4911-8641AA7AAE0D}"/>
                </a:ext>
              </a:extLst>
            </p:cNvPr>
            <p:cNvSpPr/>
            <p:nvPr/>
          </p:nvSpPr>
          <p:spPr>
            <a:xfrm>
              <a:off x="2839947" y="3655327"/>
              <a:ext cx="10630" cy="21611"/>
            </a:xfrm>
            <a:custGeom>
              <a:avLst/>
              <a:gdLst/>
              <a:ahLst/>
              <a:cxnLst/>
              <a:rect l="l" t="t" r="r" b="b"/>
              <a:pathLst>
                <a:path w="334" h="679" extrusionOk="0">
                  <a:moveTo>
                    <a:pt x="167" y="0"/>
                  </a:moveTo>
                  <a:cubicBezTo>
                    <a:pt x="72" y="0"/>
                    <a:pt x="1" y="72"/>
                    <a:pt x="1" y="155"/>
                  </a:cubicBezTo>
                  <a:lnTo>
                    <a:pt x="1" y="512"/>
                  </a:lnTo>
                  <a:cubicBezTo>
                    <a:pt x="1" y="608"/>
                    <a:pt x="72" y="679"/>
                    <a:pt x="167" y="679"/>
                  </a:cubicBezTo>
                  <a:cubicBezTo>
                    <a:pt x="251" y="679"/>
                    <a:pt x="334" y="608"/>
                    <a:pt x="334" y="512"/>
                  </a:cubicBezTo>
                  <a:lnTo>
                    <a:pt x="334" y="179"/>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4176;p88">
              <a:extLst>
                <a:ext uri="{FF2B5EF4-FFF2-40B4-BE49-F238E27FC236}">
                  <a16:creationId xmlns:a16="http://schemas.microsoft.com/office/drawing/2014/main" id="{A0451064-8086-2D6C-7044-41879599299A}"/>
                </a:ext>
              </a:extLst>
            </p:cNvPr>
            <p:cNvSpPr/>
            <p:nvPr/>
          </p:nvSpPr>
          <p:spPr>
            <a:xfrm>
              <a:off x="2862672" y="3655327"/>
              <a:ext cx="10662" cy="21611"/>
            </a:xfrm>
            <a:custGeom>
              <a:avLst/>
              <a:gdLst/>
              <a:ahLst/>
              <a:cxnLst/>
              <a:rect l="l" t="t" r="r" b="b"/>
              <a:pathLst>
                <a:path w="335" h="679" extrusionOk="0">
                  <a:moveTo>
                    <a:pt x="168" y="0"/>
                  </a:moveTo>
                  <a:cubicBezTo>
                    <a:pt x="72" y="0"/>
                    <a:pt x="1" y="72"/>
                    <a:pt x="1" y="155"/>
                  </a:cubicBezTo>
                  <a:lnTo>
                    <a:pt x="1" y="512"/>
                  </a:lnTo>
                  <a:cubicBezTo>
                    <a:pt x="1" y="608"/>
                    <a:pt x="72" y="679"/>
                    <a:pt x="168" y="679"/>
                  </a:cubicBezTo>
                  <a:cubicBezTo>
                    <a:pt x="251" y="679"/>
                    <a:pt x="334" y="608"/>
                    <a:pt x="334" y="512"/>
                  </a:cubicBezTo>
                  <a:lnTo>
                    <a:pt x="334" y="179"/>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4177;p88">
              <a:extLst>
                <a:ext uri="{FF2B5EF4-FFF2-40B4-BE49-F238E27FC236}">
                  <a16:creationId xmlns:a16="http://schemas.microsoft.com/office/drawing/2014/main" id="{633181B2-4D43-33A0-681E-A1F05E7AC76A}"/>
                </a:ext>
              </a:extLst>
            </p:cNvPr>
            <p:cNvSpPr/>
            <p:nvPr/>
          </p:nvSpPr>
          <p:spPr>
            <a:xfrm>
              <a:off x="2885429"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34" y="608"/>
                    <a:pt x="334" y="512"/>
                  </a:cubicBezTo>
                  <a:lnTo>
                    <a:pt x="334" y="179"/>
                  </a:lnTo>
                  <a:cubicBezTo>
                    <a:pt x="346"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4178;p88">
              <a:extLst>
                <a:ext uri="{FF2B5EF4-FFF2-40B4-BE49-F238E27FC236}">
                  <a16:creationId xmlns:a16="http://schemas.microsoft.com/office/drawing/2014/main" id="{92AA4D8E-3551-5E21-B155-E3C884F05EF1}"/>
                </a:ext>
              </a:extLst>
            </p:cNvPr>
            <p:cNvSpPr/>
            <p:nvPr/>
          </p:nvSpPr>
          <p:spPr>
            <a:xfrm>
              <a:off x="2908535" y="3655327"/>
              <a:ext cx="10630" cy="21611"/>
            </a:xfrm>
            <a:custGeom>
              <a:avLst/>
              <a:gdLst/>
              <a:ahLst/>
              <a:cxnLst/>
              <a:rect l="l" t="t" r="r" b="b"/>
              <a:pathLst>
                <a:path w="334" h="679" extrusionOk="0">
                  <a:moveTo>
                    <a:pt x="167" y="0"/>
                  </a:moveTo>
                  <a:cubicBezTo>
                    <a:pt x="84" y="0"/>
                    <a:pt x="1" y="72"/>
                    <a:pt x="1" y="155"/>
                  </a:cubicBezTo>
                  <a:lnTo>
                    <a:pt x="1" y="512"/>
                  </a:lnTo>
                  <a:cubicBezTo>
                    <a:pt x="1" y="608"/>
                    <a:pt x="84" y="679"/>
                    <a:pt x="167" y="679"/>
                  </a:cubicBezTo>
                  <a:cubicBezTo>
                    <a:pt x="263" y="679"/>
                    <a:pt x="334" y="608"/>
                    <a:pt x="334" y="512"/>
                  </a:cubicBezTo>
                  <a:lnTo>
                    <a:pt x="334" y="179"/>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4179;p88">
              <a:extLst>
                <a:ext uri="{FF2B5EF4-FFF2-40B4-BE49-F238E27FC236}">
                  <a16:creationId xmlns:a16="http://schemas.microsoft.com/office/drawing/2014/main" id="{B38F8860-9C7E-9CC9-5538-28B551244536}"/>
                </a:ext>
              </a:extLst>
            </p:cNvPr>
            <p:cNvSpPr/>
            <p:nvPr/>
          </p:nvSpPr>
          <p:spPr>
            <a:xfrm>
              <a:off x="2931292" y="3655327"/>
              <a:ext cx="10630" cy="21611"/>
            </a:xfrm>
            <a:custGeom>
              <a:avLst/>
              <a:gdLst/>
              <a:ahLst/>
              <a:cxnLst/>
              <a:rect l="l" t="t" r="r" b="b"/>
              <a:pathLst>
                <a:path w="334" h="679" extrusionOk="0">
                  <a:moveTo>
                    <a:pt x="167" y="0"/>
                  </a:moveTo>
                  <a:cubicBezTo>
                    <a:pt x="71" y="0"/>
                    <a:pt x="0" y="72"/>
                    <a:pt x="0" y="155"/>
                  </a:cubicBezTo>
                  <a:lnTo>
                    <a:pt x="0" y="512"/>
                  </a:lnTo>
                  <a:cubicBezTo>
                    <a:pt x="0" y="608"/>
                    <a:pt x="71" y="679"/>
                    <a:pt x="167" y="679"/>
                  </a:cubicBezTo>
                  <a:cubicBezTo>
                    <a:pt x="262" y="679"/>
                    <a:pt x="333" y="608"/>
                    <a:pt x="333" y="512"/>
                  </a:cubicBezTo>
                  <a:lnTo>
                    <a:pt x="333" y="179"/>
                  </a:lnTo>
                  <a:cubicBezTo>
                    <a:pt x="333"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 name="Google Shape;14230;p88">
            <a:extLst>
              <a:ext uri="{FF2B5EF4-FFF2-40B4-BE49-F238E27FC236}">
                <a16:creationId xmlns:a16="http://schemas.microsoft.com/office/drawing/2014/main" id="{AAD8E4DF-C15C-D157-D5DA-FD300AED0A70}"/>
              </a:ext>
            </a:extLst>
          </p:cNvPr>
          <p:cNvGrpSpPr/>
          <p:nvPr/>
        </p:nvGrpSpPr>
        <p:grpSpPr>
          <a:xfrm>
            <a:off x="6150763" y="5984590"/>
            <a:ext cx="612659" cy="526059"/>
            <a:chOff x="848978" y="4297637"/>
            <a:chExt cx="377824" cy="324418"/>
          </a:xfrm>
          <a:solidFill>
            <a:srgbClr val="8E1438"/>
          </a:solidFill>
        </p:grpSpPr>
        <p:sp>
          <p:nvSpPr>
            <p:cNvPr id="1257" name="Google Shape;14231;p88">
              <a:extLst>
                <a:ext uri="{FF2B5EF4-FFF2-40B4-BE49-F238E27FC236}">
                  <a16:creationId xmlns:a16="http://schemas.microsoft.com/office/drawing/2014/main" id="{1D921DCA-623C-59D2-B1CC-C14B275786FC}"/>
                </a:ext>
              </a:extLst>
            </p:cNvPr>
            <p:cNvSpPr/>
            <p:nvPr/>
          </p:nvSpPr>
          <p:spPr>
            <a:xfrm>
              <a:off x="848978" y="4297637"/>
              <a:ext cx="377824" cy="324418"/>
            </a:xfrm>
            <a:custGeom>
              <a:avLst/>
              <a:gdLst/>
              <a:ahLst/>
              <a:cxnLst/>
              <a:rect l="l" t="t" r="r" b="b"/>
              <a:pathLst>
                <a:path w="11871" h="10193" extrusionOk="0">
                  <a:moveTo>
                    <a:pt x="6787" y="358"/>
                  </a:moveTo>
                  <a:cubicBezTo>
                    <a:pt x="6965" y="358"/>
                    <a:pt x="7132" y="465"/>
                    <a:pt x="7168" y="655"/>
                  </a:cubicBezTo>
                  <a:lnTo>
                    <a:pt x="7382" y="1679"/>
                  </a:lnTo>
                  <a:lnTo>
                    <a:pt x="4465" y="1679"/>
                  </a:lnTo>
                  <a:lnTo>
                    <a:pt x="4703" y="655"/>
                  </a:lnTo>
                  <a:cubicBezTo>
                    <a:pt x="4751" y="465"/>
                    <a:pt x="4906" y="358"/>
                    <a:pt x="5084" y="358"/>
                  </a:cubicBezTo>
                  <a:close/>
                  <a:moveTo>
                    <a:pt x="2786" y="2024"/>
                  </a:moveTo>
                  <a:lnTo>
                    <a:pt x="2786" y="5751"/>
                  </a:lnTo>
                  <a:lnTo>
                    <a:pt x="2381" y="5751"/>
                  </a:lnTo>
                  <a:lnTo>
                    <a:pt x="2381" y="2024"/>
                  </a:lnTo>
                  <a:close/>
                  <a:moveTo>
                    <a:pt x="9478" y="2024"/>
                  </a:moveTo>
                  <a:lnTo>
                    <a:pt x="9478" y="5751"/>
                  </a:lnTo>
                  <a:lnTo>
                    <a:pt x="9085" y="5751"/>
                  </a:lnTo>
                  <a:lnTo>
                    <a:pt x="9085" y="2024"/>
                  </a:lnTo>
                  <a:close/>
                  <a:moveTo>
                    <a:pt x="2048" y="2024"/>
                  </a:moveTo>
                  <a:lnTo>
                    <a:pt x="2048" y="5751"/>
                  </a:lnTo>
                  <a:lnTo>
                    <a:pt x="2024" y="5751"/>
                  </a:lnTo>
                  <a:cubicBezTo>
                    <a:pt x="1834" y="5751"/>
                    <a:pt x="1667" y="5918"/>
                    <a:pt x="1667" y="6108"/>
                  </a:cubicBezTo>
                  <a:lnTo>
                    <a:pt x="1667" y="6501"/>
                  </a:lnTo>
                  <a:lnTo>
                    <a:pt x="1655" y="6501"/>
                  </a:lnTo>
                  <a:cubicBezTo>
                    <a:pt x="929" y="6501"/>
                    <a:pt x="345" y="5906"/>
                    <a:pt x="345" y="5191"/>
                  </a:cubicBezTo>
                  <a:lnTo>
                    <a:pt x="345" y="2584"/>
                  </a:lnTo>
                  <a:cubicBezTo>
                    <a:pt x="345" y="2274"/>
                    <a:pt x="595" y="2024"/>
                    <a:pt x="917" y="2024"/>
                  </a:cubicBezTo>
                  <a:close/>
                  <a:moveTo>
                    <a:pt x="8727" y="2024"/>
                  </a:moveTo>
                  <a:lnTo>
                    <a:pt x="8727" y="5751"/>
                  </a:lnTo>
                  <a:lnTo>
                    <a:pt x="8716" y="5751"/>
                  </a:lnTo>
                  <a:cubicBezTo>
                    <a:pt x="8513" y="5751"/>
                    <a:pt x="8358" y="5918"/>
                    <a:pt x="8358" y="6108"/>
                  </a:cubicBezTo>
                  <a:lnTo>
                    <a:pt x="8358" y="6501"/>
                  </a:lnTo>
                  <a:lnTo>
                    <a:pt x="3501" y="6501"/>
                  </a:lnTo>
                  <a:lnTo>
                    <a:pt x="3501" y="6108"/>
                  </a:lnTo>
                  <a:cubicBezTo>
                    <a:pt x="3501" y="5918"/>
                    <a:pt x="3334" y="5751"/>
                    <a:pt x="3143" y="5751"/>
                  </a:cubicBezTo>
                  <a:lnTo>
                    <a:pt x="3132" y="5751"/>
                  </a:lnTo>
                  <a:lnTo>
                    <a:pt x="3132" y="2024"/>
                  </a:lnTo>
                  <a:close/>
                  <a:moveTo>
                    <a:pt x="10942" y="2024"/>
                  </a:moveTo>
                  <a:cubicBezTo>
                    <a:pt x="11252" y="2024"/>
                    <a:pt x="11514" y="2274"/>
                    <a:pt x="11514" y="2584"/>
                  </a:cubicBezTo>
                  <a:lnTo>
                    <a:pt x="11514" y="5191"/>
                  </a:lnTo>
                  <a:cubicBezTo>
                    <a:pt x="11514" y="5906"/>
                    <a:pt x="10930" y="6501"/>
                    <a:pt x="10204" y="6501"/>
                  </a:cubicBezTo>
                  <a:lnTo>
                    <a:pt x="10180" y="6108"/>
                  </a:lnTo>
                  <a:cubicBezTo>
                    <a:pt x="10180" y="5918"/>
                    <a:pt x="10025" y="5751"/>
                    <a:pt x="9823" y="5751"/>
                  </a:cubicBezTo>
                  <a:lnTo>
                    <a:pt x="9811" y="5751"/>
                  </a:lnTo>
                  <a:lnTo>
                    <a:pt x="9811" y="2024"/>
                  </a:lnTo>
                  <a:close/>
                  <a:moveTo>
                    <a:pt x="3143" y="6096"/>
                  </a:moveTo>
                  <a:cubicBezTo>
                    <a:pt x="3143" y="6096"/>
                    <a:pt x="3155" y="6096"/>
                    <a:pt x="3155" y="6108"/>
                  </a:cubicBezTo>
                  <a:lnTo>
                    <a:pt x="3155" y="7037"/>
                  </a:lnTo>
                  <a:cubicBezTo>
                    <a:pt x="3155" y="7037"/>
                    <a:pt x="3155" y="7049"/>
                    <a:pt x="3143" y="7049"/>
                  </a:cubicBezTo>
                  <a:lnTo>
                    <a:pt x="2024" y="7049"/>
                  </a:lnTo>
                  <a:cubicBezTo>
                    <a:pt x="2024" y="7049"/>
                    <a:pt x="2012" y="7049"/>
                    <a:pt x="2012" y="7037"/>
                  </a:cubicBezTo>
                  <a:lnTo>
                    <a:pt x="2012" y="6108"/>
                  </a:lnTo>
                  <a:cubicBezTo>
                    <a:pt x="2012" y="6108"/>
                    <a:pt x="2012" y="6096"/>
                    <a:pt x="2024" y="6096"/>
                  </a:cubicBezTo>
                  <a:lnTo>
                    <a:pt x="2417" y="6096"/>
                  </a:lnTo>
                  <a:lnTo>
                    <a:pt x="2417" y="6489"/>
                  </a:lnTo>
                  <a:cubicBezTo>
                    <a:pt x="2417" y="6585"/>
                    <a:pt x="2489" y="6668"/>
                    <a:pt x="2584" y="6668"/>
                  </a:cubicBezTo>
                  <a:cubicBezTo>
                    <a:pt x="2667" y="6668"/>
                    <a:pt x="2762" y="6585"/>
                    <a:pt x="2762" y="6489"/>
                  </a:cubicBezTo>
                  <a:lnTo>
                    <a:pt x="2762" y="6096"/>
                  </a:lnTo>
                  <a:close/>
                  <a:moveTo>
                    <a:pt x="9847" y="6108"/>
                  </a:moveTo>
                  <a:cubicBezTo>
                    <a:pt x="9847" y="6108"/>
                    <a:pt x="9859" y="6108"/>
                    <a:pt x="9859" y="6120"/>
                  </a:cubicBezTo>
                  <a:lnTo>
                    <a:pt x="9847" y="7049"/>
                  </a:lnTo>
                  <a:lnTo>
                    <a:pt x="8716" y="7061"/>
                  </a:lnTo>
                  <a:cubicBezTo>
                    <a:pt x="8716" y="7061"/>
                    <a:pt x="8692" y="7061"/>
                    <a:pt x="8692" y="7049"/>
                  </a:cubicBezTo>
                  <a:lnTo>
                    <a:pt x="8692" y="6120"/>
                  </a:lnTo>
                  <a:cubicBezTo>
                    <a:pt x="8692" y="6120"/>
                    <a:pt x="8692" y="6108"/>
                    <a:pt x="8716" y="6108"/>
                  </a:cubicBezTo>
                  <a:lnTo>
                    <a:pt x="9097" y="6108"/>
                  </a:lnTo>
                  <a:lnTo>
                    <a:pt x="9097" y="6501"/>
                  </a:lnTo>
                  <a:cubicBezTo>
                    <a:pt x="9097" y="6585"/>
                    <a:pt x="9168" y="6680"/>
                    <a:pt x="9275" y="6680"/>
                  </a:cubicBezTo>
                  <a:cubicBezTo>
                    <a:pt x="9370" y="6680"/>
                    <a:pt x="9454" y="6608"/>
                    <a:pt x="9454" y="6501"/>
                  </a:cubicBezTo>
                  <a:lnTo>
                    <a:pt x="9454" y="6108"/>
                  </a:lnTo>
                  <a:close/>
                  <a:moveTo>
                    <a:pt x="703" y="6561"/>
                  </a:moveTo>
                  <a:cubicBezTo>
                    <a:pt x="976" y="6739"/>
                    <a:pt x="1298" y="6858"/>
                    <a:pt x="1643" y="6858"/>
                  </a:cubicBezTo>
                  <a:lnTo>
                    <a:pt x="1655" y="6858"/>
                  </a:lnTo>
                  <a:lnTo>
                    <a:pt x="1655" y="7049"/>
                  </a:lnTo>
                  <a:cubicBezTo>
                    <a:pt x="1655" y="7239"/>
                    <a:pt x="1822" y="7406"/>
                    <a:pt x="2012" y="7406"/>
                  </a:cubicBezTo>
                  <a:lnTo>
                    <a:pt x="2774" y="7406"/>
                  </a:lnTo>
                  <a:lnTo>
                    <a:pt x="2774" y="9847"/>
                  </a:lnTo>
                  <a:lnTo>
                    <a:pt x="2381" y="9847"/>
                  </a:lnTo>
                  <a:lnTo>
                    <a:pt x="2381" y="7978"/>
                  </a:lnTo>
                  <a:cubicBezTo>
                    <a:pt x="2381" y="7882"/>
                    <a:pt x="2310" y="7799"/>
                    <a:pt x="2203" y="7799"/>
                  </a:cubicBezTo>
                  <a:cubicBezTo>
                    <a:pt x="2108" y="7799"/>
                    <a:pt x="2024" y="7870"/>
                    <a:pt x="2024" y="7978"/>
                  </a:cubicBezTo>
                  <a:lnTo>
                    <a:pt x="2024" y="9847"/>
                  </a:lnTo>
                  <a:lnTo>
                    <a:pt x="1096" y="9847"/>
                  </a:lnTo>
                  <a:cubicBezTo>
                    <a:pt x="881" y="9847"/>
                    <a:pt x="703" y="9668"/>
                    <a:pt x="703" y="9466"/>
                  </a:cubicBezTo>
                  <a:lnTo>
                    <a:pt x="703" y="6561"/>
                  </a:lnTo>
                  <a:close/>
                  <a:moveTo>
                    <a:pt x="8335" y="6858"/>
                  </a:moveTo>
                  <a:lnTo>
                    <a:pt x="8335" y="7049"/>
                  </a:lnTo>
                  <a:cubicBezTo>
                    <a:pt x="8335" y="7239"/>
                    <a:pt x="8501" y="7406"/>
                    <a:pt x="8692" y="7406"/>
                  </a:cubicBezTo>
                  <a:lnTo>
                    <a:pt x="9454" y="7406"/>
                  </a:lnTo>
                  <a:lnTo>
                    <a:pt x="9466" y="9847"/>
                  </a:lnTo>
                  <a:lnTo>
                    <a:pt x="9073" y="9847"/>
                  </a:lnTo>
                  <a:lnTo>
                    <a:pt x="9073" y="7978"/>
                  </a:lnTo>
                  <a:cubicBezTo>
                    <a:pt x="9073" y="7882"/>
                    <a:pt x="8989" y="7799"/>
                    <a:pt x="8894" y="7799"/>
                  </a:cubicBezTo>
                  <a:cubicBezTo>
                    <a:pt x="8787" y="7799"/>
                    <a:pt x="8716" y="7870"/>
                    <a:pt x="8716" y="7978"/>
                  </a:cubicBezTo>
                  <a:lnTo>
                    <a:pt x="8716" y="9847"/>
                  </a:lnTo>
                  <a:lnTo>
                    <a:pt x="3120" y="9847"/>
                  </a:lnTo>
                  <a:lnTo>
                    <a:pt x="3120" y="7406"/>
                  </a:lnTo>
                  <a:lnTo>
                    <a:pt x="3132" y="7406"/>
                  </a:lnTo>
                  <a:cubicBezTo>
                    <a:pt x="3322" y="7406"/>
                    <a:pt x="3489" y="7239"/>
                    <a:pt x="3489" y="7049"/>
                  </a:cubicBezTo>
                  <a:lnTo>
                    <a:pt x="3489" y="6858"/>
                  </a:lnTo>
                  <a:close/>
                  <a:moveTo>
                    <a:pt x="11133" y="6561"/>
                  </a:moveTo>
                  <a:lnTo>
                    <a:pt x="11133" y="9466"/>
                  </a:lnTo>
                  <a:cubicBezTo>
                    <a:pt x="11133" y="9668"/>
                    <a:pt x="10954" y="9847"/>
                    <a:pt x="10752" y="9847"/>
                  </a:cubicBezTo>
                  <a:lnTo>
                    <a:pt x="9811" y="9847"/>
                  </a:lnTo>
                  <a:lnTo>
                    <a:pt x="9811" y="7406"/>
                  </a:lnTo>
                  <a:lnTo>
                    <a:pt x="9823" y="7406"/>
                  </a:lnTo>
                  <a:cubicBezTo>
                    <a:pt x="10025" y="7406"/>
                    <a:pt x="10180" y="7239"/>
                    <a:pt x="10180" y="7049"/>
                  </a:cubicBezTo>
                  <a:lnTo>
                    <a:pt x="10180" y="6858"/>
                  </a:lnTo>
                  <a:lnTo>
                    <a:pt x="10204" y="6858"/>
                  </a:lnTo>
                  <a:cubicBezTo>
                    <a:pt x="10537" y="6858"/>
                    <a:pt x="10871" y="6751"/>
                    <a:pt x="11133" y="6561"/>
                  </a:cubicBezTo>
                  <a:close/>
                  <a:moveTo>
                    <a:pt x="5084" y="0"/>
                  </a:moveTo>
                  <a:cubicBezTo>
                    <a:pt x="4739" y="0"/>
                    <a:pt x="4441" y="238"/>
                    <a:pt x="4358" y="560"/>
                  </a:cubicBezTo>
                  <a:lnTo>
                    <a:pt x="4120" y="1667"/>
                  </a:lnTo>
                  <a:lnTo>
                    <a:pt x="929" y="1667"/>
                  </a:lnTo>
                  <a:cubicBezTo>
                    <a:pt x="417" y="1667"/>
                    <a:pt x="0" y="2084"/>
                    <a:pt x="0" y="2584"/>
                  </a:cubicBezTo>
                  <a:lnTo>
                    <a:pt x="0" y="5191"/>
                  </a:lnTo>
                  <a:cubicBezTo>
                    <a:pt x="0" y="5596"/>
                    <a:pt x="143" y="5953"/>
                    <a:pt x="381" y="6227"/>
                  </a:cubicBezTo>
                  <a:lnTo>
                    <a:pt x="381" y="9466"/>
                  </a:lnTo>
                  <a:cubicBezTo>
                    <a:pt x="381" y="9859"/>
                    <a:pt x="703" y="10192"/>
                    <a:pt x="1107" y="10192"/>
                  </a:cubicBezTo>
                  <a:lnTo>
                    <a:pt x="10763" y="10192"/>
                  </a:lnTo>
                  <a:cubicBezTo>
                    <a:pt x="11168" y="10192"/>
                    <a:pt x="11490" y="9859"/>
                    <a:pt x="11490" y="9466"/>
                  </a:cubicBezTo>
                  <a:lnTo>
                    <a:pt x="11490" y="6227"/>
                  </a:lnTo>
                  <a:cubicBezTo>
                    <a:pt x="11728" y="5953"/>
                    <a:pt x="11871" y="5572"/>
                    <a:pt x="11871" y="5191"/>
                  </a:cubicBezTo>
                  <a:lnTo>
                    <a:pt x="11871" y="2584"/>
                  </a:lnTo>
                  <a:cubicBezTo>
                    <a:pt x="11871" y="2084"/>
                    <a:pt x="11454" y="1667"/>
                    <a:pt x="10942" y="1667"/>
                  </a:cubicBezTo>
                  <a:lnTo>
                    <a:pt x="7739" y="1667"/>
                  </a:lnTo>
                  <a:lnTo>
                    <a:pt x="7501" y="560"/>
                  </a:lnTo>
                  <a:cubicBezTo>
                    <a:pt x="7430" y="215"/>
                    <a:pt x="7132" y="0"/>
                    <a:pt x="6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4232;p88">
              <a:extLst>
                <a:ext uri="{FF2B5EF4-FFF2-40B4-BE49-F238E27FC236}">
                  <a16:creationId xmlns:a16="http://schemas.microsoft.com/office/drawing/2014/main" id="{34BCD14C-1674-315E-CB76-2C4F59181253}"/>
                </a:ext>
              </a:extLst>
            </p:cNvPr>
            <p:cNvSpPr/>
            <p:nvPr/>
          </p:nvSpPr>
          <p:spPr>
            <a:xfrm>
              <a:off x="1002450" y="4457157"/>
              <a:ext cx="70116" cy="34533"/>
            </a:xfrm>
            <a:custGeom>
              <a:avLst/>
              <a:gdLst/>
              <a:ahLst/>
              <a:cxnLst/>
              <a:rect l="l" t="t" r="r" b="b"/>
              <a:pathLst>
                <a:path w="2203" h="1085" extrusionOk="0">
                  <a:moveTo>
                    <a:pt x="357" y="1"/>
                  </a:moveTo>
                  <a:cubicBezTo>
                    <a:pt x="167" y="1"/>
                    <a:pt x="0" y="168"/>
                    <a:pt x="0" y="358"/>
                  </a:cubicBezTo>
                  <a:lnTo>
                    <a:pt x="0" y="727"/>
                  </a:lnTo>
                  <a:cubicBezTo>
                    <a:pt x="0" y="918"/>
                    <a:pt x="167" y="1084"/>
                    <a:pt x="357" y="1084"/>
                  </a:cubicBezTo>
                  <a:lnTo>
                    <a:pt x="1846" y="1084"/>
                  </a:lnTo>
                  <a:cubicBezTo>
                    <a:pt x="2048" y="1084"/>
                    <a:pt x="2203" y="918"/>
                    <a:pt x="2203" y="727"/>
                  </a:cubicBezTo>
                  <a:lnTo>
                    <a:pt x="2203" y="358"/>
                  </a:lnTo>
                  <a:cubicBezTo>
                    <a:pt x="2203" y="168"/>
                    <a:pt x="2048" y="1"/>
                    <a:pt x="1846" y="1"/>
                  </a:cubicBezTo>
                  <a:lnTo>
                    <a:pt x="1667" y="1"/>
                  </a:lnTo>
                  <a:cubicBezTo>
                    <a:pt x="1584" y="1"/>
                    <a:pt x="1488" y="72"/>
                    <a:pt x="1488" y="179"/>
                  </a:cubicBezTo>
                  <a:cubicBezTo>
                    <a:pt x="1488" y="287"/>
                    <a:pt x="1572" y="358"/>
                    <a:pt x="1667" y="358"/>
                  </a:cubicBezTo>
                  <a:lnTo>
                    <a:pt x="1846" y="358"/>
                  </a:lnTo>
                  <a:cubicBezTo>
                    <a:pt x="1846" y="358"/>
                    <a:pt x="1869" y="358"/>
                    <a:pt x="1869" y="370"/>
                  </a:cubicBezTo>
                  <a:lnTo>
                    <a:pt x="1869" y="739"/>
                  </a:lnTo>
                  <a:cubicBezTo>
                    <a:pt x="1869" y="739"/>
                    <a:pt x="1869" y="763"/>
                    <a:pt x="1846" y="763"/>
                  </a:cubicBezTo>
                  <a:lnTo>
                    <a:pt x="357" y="763"/>
                  </a:lnTo>
                  <a:cubicBezTo>
                    <a:pt x="357" y="763"/>
                    <a:pt x="345" y="763"/>
                    <a:pt x="345" y="739"/>
                  </a:cubicBezTo>
                  <a:lnTo>
                    <a:pt x="345" y="370"/>
                  </a:lnTo>
                  <a:cubicBezTo>
                    <a:pt x="345" y="370"/>
                    <a:pt x="345" y="358"/>
                    <a:pt x="357" y="358"/>
                  </a:cubicBezTo>
                  <a:lnTo>
                    <a:pt x="917" y="358"/>
                  </a:lnTo>
                  <a:cubicBezTo>
                    <a:pt x="1000" y="358"/>
                    <a:pt x="1084" y="287"/>
                    <a:pt x="1084" y="179"/>
                  </a:cubicBezTo>
                  <a:cubicBezTo>
                    <a:pt x="1084" y="72"/>
                    <a:pt x="1012"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 name="Google Shape;14233;p88">
            <a:extLst>
              <a:ext uri="{FF2B5EF4-FFF2-40B4-BE49-F238E27FC236}">
                <a16:creationId xmlns:a16="http://schemas.microsoft.com/office/drawing/2014/main" id="{21E93231-C7BD-26A1-FEB0-820A210615BE}"/>
              </a:ext>
            </a:extLst>
          </p:cNvPr>
          <p:cNvGrpSpPr/>
          <p:nvPr/>
        </p:nvGrpSpPr>
        <p:grpSpPr>
          <a:xfrm>
            <a:off x="7618751" y="5966682"/>
            <a:ext cx="569875" cy="560998"/>
            <a:chOff x="1754279" y="4286593"/>
            <a:chExt cx="351439" cy="345965"/>
          </a:xfrm>
          <a:solidFill>
            <a:srgbClr val="8E1438"/>
          </a:solidFill>
        </p:grpSpPr>
        <p:sp>
          <p:nvSpPr>
            <p:cNvPr id="1260" name="Google Shape;14234;p88">
              <a:extLst>
                <a:ext uri="{FF2B5EF4-FFF2-40B4-BE49-F238E27FC236}">
                  <a16:creationId xmlns:a16="http://schemas.microsoft.com/office/drawing/2014/main" id="{55ACAA70-2D8C-5E59-CB1D-D2404D0038B6}"/>
                </a:ext>
              </a:extLst>
            </p:cNvPr>
            <p:cNvSpPr/>
            <p:nvPr/>
          </p:nvSpPr>
          <p:spPr>
            <a:xfrm>
              <a:off x="1799379" y="4550857"/>
              <a:ext cx="28422" cy="27117"/>
            </a:xfrm>
            <a:custGeom>
              <a:avLst/>
              <a:gdLst/>
              <a:ahLst/>
              <a:cxnLst/>
              <a:rect l="l" t="t" r="r" b="b"/>
              <a:pathLst>
                <a:path w="893" h="852" extrusionOk="0">
                  <a:moveTo>
                    <a:pt x="708" y="1"/>
                  </a:moveTo>
                  <a:cubicBezTo>
                    <a:pt x="667" y="1"/>
                    <a:pt x="625" y="16"/>
                    <a:pt x="595" y="45"/>
                  </a:cubicBezTo>
                  <a:lnTo>
                    <a:pt x="60" y="581"/>
                  </a:lnTo>
                  <a:cubicBezTo>
                    <a:pt x="0" y="641"/>
                    <a:pt x="0" y="748"/>
                    <a:pt x="60" y="807"/>
                  </a:cubicBezTo>
                  <a:cubicBezTo>
                    <a:pt x="89" y="837"/>
                    <a:pt x="131" y="852"/>
                    <a:pt x="173" y="852"/>
                  </a:cubicBezTo>
                  <a:cubicBezTo>
                    <a:pt x="214" y="852"/>
                    <a:pt x="256" y="837"/>
                    <a:pt x="286" y="807"/>
                  </a:cubicBezTo>
                  <a:lnTo>
                    <a:pt x="822" y="272"/>
                  </a:lnTo>
                  <a:cubicBezTo>
                    <a:pt x="893" y="212"/>
                    <a:pt x="893" y="117"/>
                    <a:pt x="822" y="45"/>
                  </a:cubicBezTo>
                  <a:cubicBezTo>
                    <a:pt x="792" y="16"/>
                    <a:pt x="750" y="1"/>
                    <a:pt x="7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4235;p88">
              <a:extLst>
                <a:ext uri="{FF2B5EF4-FFF2-40B4-BE49-F238E27FC236}">
                  <a16:creationId xmlns:a16="http://schemas.microsoft.com/office/drawing/2014/main" id="{6168EEAA-BD8C-29DC-22F5-2DC1EE7A6322}"/>
                </a:ext>
              </a:extLst>
            </p:cNvPr>
            <p:cNvSpPr/>
            <p:nvPr/>
          </p:nvSpPr>
          <p:spPr>
            <a:xfrm>
              <a:off x="1833084" y="4584594"/>
              <a:ext cx="27690" cy="27117"/>
            </a:xfrm>
            <a:custGeom>
              <a:avLst/>
              <a:gdLst/>
              <a:ahLst/>
              <a:cxnLst/>
              <a:rect l="l" t="t" r="r" b="b"/>
              <a:pathLst>
                <a:path w="870" h="852" extrusionOk="0">
                  <a:moveTo>
                    <a:pt x="699" y="0"/>
                  </a:moveTo>
                  <a:cubicBezTo>
                    <a:pt x="659" y="0"/>
                    <a:pt x="620" y="15"/>
                    <a:pt x="596" y="45"/>
                  </a:cubicBezTo>
                  <a:lnTo>
                    <a:pt x="48" y="581"/>
                  </a:lnTo>
                  <a:cubicBezTo>
                    <a:pt x="1" y="640"/>
                    <a:pt x="1" y="747"/>
                    <a:pt x="48" y="807"/>
                  </a:cubicBezTo>
                  <a:cubicBezTo>
                    <a:pt x="78" y="837"/>
                    <a:pt x="120" y="852"/>
                    <a:pt x="161" y="852"/>
                  </a:cubicBezTo>
                  <a:cubicBezTo>
                    <a:pt x="203" y="852"/>
                    <a:pt x="245" y="837"/>
                    <a:pt x="275" y="807"/>
                  </a:cubicBezTo>
                  <a:lnTo>
                    <a:pt x="810" y="271"/>
                  </a:lnTo>
                  <a:cubicBezTo>
                    <a:pt x="870" y="212"/>
                    <a:pt x="870" y="105"/>
                    <a:pt x="810" y="45"/>
                  </a:cubicBezTo>
                  <a:cubicBezTo>
                    <a:pt x="781" y="15"/>
                    <a:pt x="739" y="0"/>
                    <a:pt x="6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4236;p88">
              <a:extLst>
                <a:ext uri="{FF2B5EF4-FFF2-40B4-BE49-F238E27FC236}">
                  <a16:creationId xmlns:a16="http://schemas.microsoft.com/office/drawing/2014/main" id="{DF27901F-1AF4-459C-6E01-2916A5BFB3CC}"/>
                </a:ext>
              </a:extLst>
            </p:cNvPr>
            <p:cNvSpPr/>
            <p:nvPr/>
          </p:nvSpPr>
          <p:spPr>
            <a:xfrm>
              <a:off x="1816407" y="4567917"/>
              <a:ext cx="28072" cy="27117"/>
            </a:xfrm>
            <a:custGeom>
              <a:avLst/>
              <a:gdLst/>
              <a:ahLst/>
              <a:cxnLst/>
              <a:rect l="l" t="t" r="r" b="b"/>
              <a:pathLst>
                <a:path w="882" h="852" extrusionOk="0">
                  <a:moveTo>
                    <a:pt x="709" y="0"/>
                  </a:moveTo>
                  <a:cubicBezTo>
                    <a:pt x="668" y="0"/>
                    <a:pt x="626" y="15"/>
                    <a:pt x="596" y="45"/>
                  </a:cubicBezTo>
                  <a:lnTo>
                    <a:pt x="60" y="581"/>
                  </a:lnTo>
                  <a:cubicBezTo>
                    <a:pt x="1" y="640"/>
                    <a:pt x="1" y="748"/>
                    <a:pt x="60" y="807"/>
                  </a:cubicBezTo>
                  <a:cubicBezTo>
                    <a:pt x="90" y="837"/>
                    <a:pt x="132" y="852"/>
                    <a:pt x="172" y="852"/>
                  </a:cubicBezTo>
                  <a:cubicBezTo>
                    <a:pt x="212" y="852"/>
                    <a:pt x="251" y="837"/>
                    <a:pt x="275" y="807"/>
                  </a:cubicBezTo>
                  <a:lnTo>
                    <a:pt x="822" y="271"/>
                  </a:lnTo>
                  <a:cubicBezTo>
                    <a:pt x="882" y="212"/>
                    <a:pt x="882" y="105"/>
                    <a:pt x="822" y="45"/>
                  </a:cubicBezTo>
                  <a:cubicBezTo>
                    <a:pt x="793" y="15"/>
                    <a:pt x="751" y="0"/>
                    <a:pt x="7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4237;p88">
              <a:extLst>
                <a:ext uri="{FF2B5EF4-FFF2-40B4-BE49-F238E27FC236}">
                  <a16:creationId xmlns:a16="http://schemas.microsoft.com/office/drawing/2014/main" id="{A61AEBB8-B2D1-BDC5-C729-672F407125A2}"/>
                </a:ext>
              </a:extLst>
            </p:cNvPr>
            <p:cNvSpPr/>
            <p:nvPr/>
          </p:nvSpPr>
          <p:spPr>
            <a:xfrm>
              <a:off x="1754279" y="4286593"/>
              <a:ext cx="351439" cy="345965"/>
            </a:xfrm>
            <a:custGeom>
              <a:avLst/>
              <a:gdLst/>
              <a:ahLst/>
              <a:cxnLst/>
              <a:rect l="l" t="t" r="r" b="b"/>
              <a:pathLst>
                <a:path w="11042" h="10870" extrusionOk="0">
                  <a:moveTo>
                    <a:pt x="10656" y="324"/>
                  </a:moveTo>
                  <a:lnTo>
                    <a:pt x="10216" y="1871"/>
                  </a:lnTo>
                  <a:lnTo>
                    <a:pt x="9108" y="776"/>
                  </a:lnTo>
                  <a:lnTo>
                    <a:pt x="10656" y="324"/>
                  </a:lnTo>
                  <a:close/>
                  <a:moveTo>
                    <a:pt x="4632" y="3586"/>
                  </a:moveTo>
                  <a:lnTo>
                    <a:pt x="2679" y="5538"/>
                  </a:lnTo>
                  <a:lnTo>
                    <a:pt x="465" y="5360"/>
                  </a:lnTo>
                  <a:cubicBezTo>
                    <a:pt x="429" y="5360"/>
                    <a:pt x="417" y="5324"/>
                    <a:pt x="441" y="5300"/>
                  </a:cubicBezTo>
                  <a:cubicBezTo>
                    <a:pt x="1393" y="4348"/>
                    <a:pt x="2667" y="3764"/>
                    <a:pt x="4001" y="3645"/>
                  </a:cubicBezTo>
                  <a:lnTo>
                    <a:pt x="4632" y="3586"/>
                  </a:lnTo>
                  <a:close/>
                  <a:moveTo>
                    <a:pt x="2727" y="5955"/>
                  </a:moveTo>
                  <a:lnTo>
                    <a:pt x="3584" y="6812"/>
                  </a:lnTo>
                  <a:lnTo>
                    <a:pt x="3263" y="7146"/>
                  </a:lnTo>
                  <a:lnTo>
                    <a:pt x="2393" y="6277"/>
                  </a:lnTo>
                  <a:lnTo>
                    <a:pt x="2727" y="5955"/>
                  </a:lnTo>
                  <a:close/>
                  <a:moveTo>
                    <a:pt x="2572" y="6920"/>
                  </a:moveTo>
                  <a:lnTo>
                    <a:pt x="3024" y="7360"/>
                  </a:lnTo>
                  <a:lnTo>
                    <a:pt x="2655" y="7753"/>
                  </a:lnTo>
                  <a:lnTo>
                    <a:pt x="2596" y="7813"/>
                  </a:lnTo>
                  <a:lnTo>
                    <a:pt x="2191" y="7408"/>
                  </a:lnTo>
                  <a:cubicBezTo>
                    <a:pt x="2155" y="7384"/>
                    <a:pt x="2155" y="7336"/>
                    <a:pt x="2191" y="7313"/>
                  </a:cubicBezTo>
                  <a:lnTo>
                    <a:pt x="2572" y="6920"/>
                  </a:lnTo>
                  <a:close/>
                  <a:moveTo>
                    <a:pt x="8775" y="895"/>
                  </a:moveTo>
                  <a:lnTo>
                    <a:pt x="10121" y="2229"/>
                  </a:lnTo>
                  <a:lnTo>
                    <a:pt x="9704" y="3598"/>
                  </a:lnTo>
                  <a:lnTo>
                    <a:pt x="5275" y="8039"/>
                  </a:lnTo>
                  <a:lnTo>
                    <a:pt x="4406" y="7170"/>
                  </a:lnTo>
                  <a:lnTo>
                    <a:pt x="6430" y="5146"/>
                  </a:lnTo>
                  <a:cubicBezTo>
                    <a:pt x="6584" y="5003"/>
                    <a:pt x="6608" y="4741"/>
                    <a:pt x="6418" y="4574"/>
                  </a:cubicBezTo>
                  <a:cubicBezTo>
                    <a:pt x="6334" y="4491"/>
                    <a:pt x="6230" y="4449"/>
                    <a:pt x="6127" y="4449"/>
                  </a:cubicBezTo>
                  <a:cubicBezTo>
                    <a:pt x="6025" y="4449"/>
                    <a:pt x="5924" y="4491"/>
                    <a:pt x="5846" y="4574"/>
                  </a:cubicBezTo>
                  <a:lnTo>
                    <a:pt x="3822" y="6598"/>
                  </a:lnTo>
                  <a:lnTo>
                    <a:pt x="2965" y="5729"/>
                  </a:lnTo>
                  <a:lnTo>
                    <a:pt x="7394" y="1300"/>
                  </a:lnTo>
                  <a:lnTo>
                    <a:pt x="8775" y="895"/>
                  </a:lnTo>
                  <a:close/>
                  <a:moveTo>
                    <a:pt x="6126" y="4785"/>
                  </a:moveTo>
                  <a:cubicBezTo>
                    <a:pt x="6153" y="4785"/>
                    <a:pt x="6180" y="4794"/>
                    <a:pt x="6191" y="4812"/>
                  </a:cubicBezTo>
                  <a:cubicBezTo>
                    <a:pt x="6227" y="4836"/>
                    <a:pt x="6239" y="4907"/>
                    <a:pt x="6191" y="4943"/>
                  </a:cubicBezTo>
                  <a:lnTo>
                    <a:pt x="4060" y="7074"/>
                  </a:lnTo>
                  <a:cubicBezTo>
                    <a:pt x="3941" y="7170"/>
                    <a:pt x="3108" y="8003"/>
                    <a:pt x="3024" y="8110"/>
                  </a:cubicBezTo>
                  <a:cubicBezTo>
                    <a:pt x="3005" y="8129"/>
                    <a:pt x="2976" y="8142"/>
                    <a:pt x="2949" y="8142"/>
                  </a:cubicBezTo>
                  <a:cubicBezTo>
                    <a:pt x="2926" y="8142"/>
                    <a:pt x="2904" y="8132"/>
                    <a:pt x="2893" y="8110"/>
                  </a:cubicBezTo>
                  <a:cubicBezTo>
                    <a:pt x="2858" y="8086"/>
                    <a:pt x="2858" y="8003"/>
                    <a:pt x="2893" y="7979"/>
                  </a:cubicBezTo>
                  <a:lnTo>
                    <a:pt x="6060" y="4812"/>
                  </a:lnTo>
                  <a:cubicBezTo>
                    <a:pt x="6072" y="4794"/>
                    <a:pt x="6099" y="4785"/>
                    <a:pt x="6126" y="4785"/>
                  </a:cubicBezTo>
                  <a:close/>
                  <a:moveTo>
                    <a:pt x="4179" y="7396"/>
                  </a:moveTo>
                  <a:lnTo>
                    <a:pt x="5048" y="8253"/>
                  </a:lnTo>
                  <a:lnTo>
                    <a:pt x="4739" y="8586"/>
                  </a:lnTo>
                  <a:lnTo>
                    <a:pt x="4715" y="8586"/>
                  </a:lnTo>
                  <a:lnTo>
                    <a:pt x="3858" y="7729"/>
                  </a:lnTo>
                  <a:lnTo>
                    <a:pt x="4179" y="7396"/>
                  </a:lnTo>
                  <a:close/>
                  <a:moveTo>
                    <a:pt x="3608" y="7944"/>
                  </a:moveTo>
                  <a:lnTo>
                    <a:pt x="4048" y="8396"/>
                  </a:lnTo>
                  <a:lnTo>
                    <a:pt x="3679" y="8801"/>
                  </a:lnTo>
                  <a:cubicBezTo>
                    <a:pt x="3667" y="8813"/>
                    <a:pt x="3632" y="8813"/>
                    <a:pt x="3620" y="8813"/>
                  </a:cubicBezTo>
                  <a:cubicBezTo>
                    <a:pt x="3608" y="8813"/>
                    <a:pt x="3584" y="8813"/>
                    <a:pt x="3560" y="8801"/>
                  </a:cubicBezTo>
                  <a:lnTo>
                    <a:pt x="3155" y="8396"/>
                  </a:lnTo>
                  <a:cubicBezTo>
                    <a:pt x="3191" y="8384"/>
                    <a:pt x="3203" y="8360"/>
                    <a:pt x="3215" y="8336"/>
                  </a:cubicBezTo>
                  <a:lnTo>
                    <a:pt x="3608" y="7944"/>
                  </a:lnTo>
                  <a:close/>
                  <a:moveTo>
                    <a:pt x="10687" y="1"/>
                  </a:moveTo>
                  <a:cubicBezTo>
                    <a:pt x="10658" y="1"/>
                    <a:pt x="10627" y="5"/>
                    <a:pt x="10597" y="14"/>
                  </a:cubicBezTo>
                  <a:cubicBezTo>
                    <a:pt x="9894" y="228"/>
                    <a:pt x="7918" y="800"/>
                    <a:pt x="7263" y="1002"/>
                  </a:cubicBezTo>
                  <a:cubicBezTo>
                    <a:pt x="7239" y="1014"/>
                    <a:pt x="7215" y="1014"/>
                    <a:pt x="7192" y="1038"/>
                  </a:cubicBezTo>
                  <a:lnTo>
                    <a:pt x="4953" y="3276"/>
                  </a:lnTo>
                  <a:lnTo>
                    <a:pt x="3965" y="3360"/>
                  </a:lnTo>
                  <a:cubicBezTo>
                    <a:pt x="2548" y="3479"/>
                    <a:pt x="1203" y="4110"/>
                    <a:pt x="215" y="5110"/>
                  </a:cubicBezTo>
                  <a:cubicBezTo>
                    <a:pt x="0" y="5312"/>
                    <a:pt x="131" y="5681"/>
                    <a:pt x="429" y="5705"/>
                  </a:cubicBezTo>
                  <a:lnTo>
                    <a:pt x="2370" y="5860"/>
                  </a:lnTo>
                  <a:lnTo>
                    <a:pt x="2179" y="6062"/>
                  </a:lnTo>
                  <a:cubicBezTo>
                    <a:pt x="2060" y="6181"/>
                    <a:pt x="2060" y="6384"/>
                    <a:pt x="2179" y="6503"/>
                  </a:cubicBezTo>
                  <a:lnTo>
                    <a:pt x="2370" y="6693"/>
                  </a:lnTo>
                  <a:lnTo>
                    <a:pt x="1977" y="7086"/>
                  </a:lnTo>
                  <a:cubicBezTo>
                    <a:pt x="1834" y="7229"/>
                    <a:pt x="1834" y="7491"/>
                    <a:pt x="1977" y="7634"/>
                  </a:cubicBezTo>
                  <a:lnTo>
                    <a:pt x="3370" y="9015"/>
                  </a:lnTo>
                  <a:cubicBezTo>
                    <a:pt x="3441" y="9092"/>
                    <a:pt x="3539" y="9131"/>
                    <a:pt x="3639" y="9131"/>
                  </a:cubicBezTo>
                  <a:cubicBezTo>
                    <a:pt x="3739" y="9131"/>
                    <a:pt x="3840" y="9092"/>
                    <a:pt x="3917" y="9015"/>
                  </a:cubicBezTo>
                  <a:lnTo>
                    <a:pt x="4298" y="8634"/>
                  </a:lnTo>
                  <a:lnTo>
                    <a:pt x="4477" y="8813"/>
                  </a:lnTo>
                  <a:cubicBezTo>
                    <a:pt x="4548" y="8878"/>
                    <a:pt x="4635" y="8911"/>
                    <a:pt x="4720" y="8911"/>
                  </a:cubicBezTo>
                  <a:cubicBezTo>
                    <a:pt x="4804" y="8911"/>
                    <a:pt x="4888" y="8878"/>
                    <a:pt x="4953" y="8813"/>
                  </a:cubicBezTo>
                  <a:lnTo>
                    <a:pt x="5156" y="8622"/>
                  </a:lnTo>
                  <a:lnTo>
                    <a:pt x="5310" y="10551"/>
                  </a:lnTo>
                  <a:cubicBezTo>
                    <a:pt x="5334" y="10682"/>
                    <a:pt x="5418" y="10801"/>
                    <a:pt x="5537" y="10849"/>
                  </a:cubicBezTo>
                  <a:cubicBezTo>
                    <a:pt x="5577" y="10863"/>
                    <a:pt x="5618" y="10870"/>
                    <a:pt x="5658" y="10870"/>
                  </a:cubicBezTo>
                  <a:cubicBezTo>
                    <a:pt x="5750" y="10870"/>
                    <a:pt x="5840" y="10835"/>
                    <a:pt x="5906" y="10777"/>
                  </a:cubicBezTo>
                  <a:cubicBezTo>
                    <a:pt x="6537" y="10146"/>
                    <a:pt x="7001" y="9420"/>
                    <a:pt x="7299" y="8598"/>
                  </a:cubicBezTo>
                  <a:cubicBezTo>
                    <a:pt x="7323" y="8515"/>
                    <a:pt x="7275" y="8420"/>
                    <a:pt x="7203" y="8396"/>
                  </a:cubicBezTo>
                  <a:cubicBezTo>
                    <a:pt x="7184" y="8388"/>
                    <a:pt x="7164" y="8384"/>
                    <a:pt x="7144" y="8384"/>
                  </a:cubicBezTo>
                  <a:cubicBezTo>
                    <a:pt x="7079" y="8384"/>
                    <a:pt x="7019" y="8425"/>
                    <a:pt x="7001" y="8479"/>
                  </a:cubicBezTo>
                  <a:cubicBezTo>
                    <a:pt x="6715" y="9253"/>
                    <a:pt x="6263" y="9956"/>
                    <a:pt x="5691" y="10539"/>
                  </a:cubicBezTo>
                  <a:cubicBezTo>
                    <a:pt x="5682" y="10544"/>
                    <a:pt x="5670" y="10547"/>
                    <a:pt x="5659" y="10547"/>
                  </a:cubicBezTo>
                  <a:cubicBezTo>
                    <a:pt x="5644" y="10547"/>
                    <a:pt x="5632" y="10541"/>
                    <a:pt x="5632" y="10527"/>
                  </a:cubicBezTo>
                  <a:lnTo>
                    <a:pt x="5429" y="8325"/>
                  </a:lnTo>
                  <a:lnTo>
                    <a:pt x="7382" y="6372"/>
                  </a:lnTo>
                  <a:lnTo>
                    <a:pt x="7382" y="6372"/>
                  </a:lnTo>
                  <a:cubicBezTo>
                    <a:pt x="7323" y="7158"/>
                    <a:pt x="7299" y="7372"/>
                    <a:pt x="7203" y="7765"/>
                  </a:cubicBezTo>
                  <a:cubicBezTo>
                    <a:pt x="7192" y="7860"/>
                    <a:pt x="7239" y="7944"/>
                    <a:pt x="7323" y="7967"/>
                  </a:cubicBezTo>
                  <a:cubicBezTo>
                    <a:pt x="7332" y="7969"/>
                    <a:pt x="7342" y="7969"/>
                    <a:pt x="7351" y="7969"/>
                  </a:cubicBezTo>
                  <a:cubicBezTo>
                    <a:pt x="7434" y="7969"/>
                    <a:pt x="7502" y="7923"/>
                    <a:pt x="7513" y="7848"/>
                  </a:cubicBezTo>
                  <a:cubicBezTo>
                    <a:pt x="7620" y="7348"/>
                    <a:pt x="7632" y="7134"/>
                    <a:pt x="7727" y="6027"/>
                  </a:cubicBezTo>
                  <a:lnTo>
                    <a:pt x="9954" y="3800"/>
                  </a:lnTo>
                  <a:cubicBezTo>
                    <a:pt x="9978" y="3776"/>
                    <a:pt x="9990" y="3753"/>
                    <a:pt x="10001" y="3717"/>
                  </a:cubicBezTo>
                  <a:lnTo>
                    <a:pt x="10454" y="2205"/>
                  </a:lnTo>
                  <a:lnTo>
                    <a:pt x="10990" y="383"/>
                  </a:lnTo>
                  <a:cubicBezTo>
                    <a:pt x="11042" y="196"/>
                    <a:pt x="10885" y="1"/>
                    <a:pt x="106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4238;p88">
              <a:extLst>
                <a:ext uri="{FF2B5EF4-FFF2-40B4-BE49-F238E27FC236}">
                  <a16:creationId xmlns:a16="http://schemas.microsoft.com/office/drawing/2014/main" id="{C382C253-D8A1-534C-AFC3-68978014E7F6}"/>
                </a:ext>
              </a:extLst>
            </p:cNvPr>
            <p:cNvSpPr/>
            <p:nvPr/>
          </p:nvSpPr>
          <p:spPr>
            <a:xfrm>
              <a:off x="1951705" y="4367117"/>
              <a:ext cx="86062" cy="65437"/>
            </a:xfrm>
            <a:custGeom>
              <a:avLst/>
              <a:gdLst/>
              <a:ahLst/>
              <a:cxnLst/>
              <a:rect l="l" t="t" r="r" b="b"/>
              <a:pathLst>
                <a:path w="2704" h="2056" extrusionOk="0">
                  <a:moveTo>
                    <a:pt x="905" y="1"/>
                  </a:moveTo>
                  <a:cubicBezTo>
                    <a:pt x="881" y="1"/>
                    <a:pt x="857" y="7"/>
                    <a:pt x="834" y="20"/>
                  </a:cubicBezTo>
                  <a:cubicBezTo>
                    <a:pt x="167" y="330"/>
                    <a:pt x="0" y="1211"/>
                    <a:pt x="524" y="1746"/>
                  </a:cubicBezTo>
                  <a:cubicBezTo>
                    <a:pt x="739" y="1949"/>
                    <a:pt x="1000" y="2056"/>
                    <a:pt x="1274" y="2056"/>
                  </a:cubicBezTo>
                  <a:cubicBezTo>
                    <a:pt x="2227" y="2056"/>
                    <a:pt x="2703" y="913"/>
                    <a:pt x="2024" y="234"/>
                  </a:cubicBezTo>
                  <a:cubicBezTo>
                    <a:pt x="1941" y="151"/>
                    <a:pt x="1834" y="80"/>
                    <a:pt x="1715" y="20"/>
                  </a:cubicBezTo>
                  <a:cubicBezTo>
                    <a:pt x="1696" y="10"/>
                    <a:pt x="1674" y="6"/>
                    <a:pt x="1652" y="6"/>
                  </a:cubicBezTo>
                  <a:cubicBezTo>
                    <a:pt x="1592" y="6"/>
                    <a:pt x="1530" y="39"/>
                    <a:pt x="1512" y="91"/>
                  </a:cubicBezTo>
                  <a:cubicBezTo>
                    <a:pt x="1477" y="163"/>
                    <a:pt x="1512" y="270"/>
                    <a:pt x="1584" y="294"/>
                  </a:cubicBezTo>
                  <a:cubicBezTo>
                    <a:pt x="2060" y="508"/>
                    <a:pt x="2167" y="1127"/>
                    <a:pt x="1810" y="1508"/>
                  </a:cubicBezTo>
                  <a:cubicBezTo>
                    <a:pt x="1667" y="1645"/>
                    <a:pt x="1477" y="1714"/>
                    <a:pt x="1285" y="1714"/>
                  </a:cubicBezTo>
                  <a:cubicBezTo>
                    <a:pt x="1093" y="1714"/>
                    <a:pt x="899" y="1645"/>
                    <a:pt x="750" y="1508"/>
                  </a:cubicBezTo>
                  <a:cubicBezTo>
                    <a:pt x="381" y="1127"/>
                    <a:pt x="500" y="520"/>
                    <a:pt x="977" y="294"/>
                  </a:cubicBezTo>
                  <a:cubicBezTo>
                    <a:pt x="1048" y="270"/>
                    <a:pt x="1096" y="163"/>
                    <a:pt x="1048" y="91"/>
                  </a:cubicBezTo>
                  <a:cubicBezTo>
                    <a:pt x="1022" y="40"/>
                    <a:pt x="966" y="1"/>
                    <a:pt x="9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4239;p88">
            <a:extLst>
              <a:ext uri="{FF2B5EF4-FFF2-40B4-BE49-F238E27FC236}">
                <a16:creationId xmlns:a16="http://schemas.microsoft.com/office/drawing/2014/main" id="{32CECB4D-222C-9E8C-E3DC-70383B498403}"/>
              </a:ext>
            </a:extLst>
          </p:cNvPr>
          <p:cNvGrpSpPr/>
          <p:nvPr/>
        </p:nvGrpSpPr>
        <p:grpSpPr>
          <a:xfrm>
            <a:off x="11253990" y="5974113"/>
            <a:ext cx="545670" cy="543296"/>
            <a:chOff x="3996113" y="4291176"/>
            <a:chExt cx="336512" cy="335048"/>
          </a:xfrm>
          <a:solidFill>
            <a:srgbClr val="8E1438"/>
          </a:solidFill>
        </p:grpSpPr>
        <p:sp>
          <p:nvSpPr>
            <p:cNvPr id="1266" name="Google Shape;14240;p88">
              <a:extLst>
                <a:ext uri="{FF2B5EF4-FFF2-40B4-BE49-F238E27FC236}">
                  <a16:creationId xmlns:a16="http://schemas.microsoft.com/office/drawing/2014/main" id="{1BFEB62B-66C8-4325-3D33-DAFEA15D04C1}"/>
                </a:ext>
              </a:extLst>
            </p:cNvPr>
            <p:cNvSpPr/>
            <p:nvPr/>
          </p:nvSpPr>
          <p:spPr>
            <a:xfrm>
              <a:off x="4082143" y="4323386"/>
              <a:ext cx="111810" cy="219833"/>
            </a:xfrm>
            <a:custGeom>
              <a:avLst/>
              <a:gdLst/>
              <a:ahLst/>
              <a:cxnLst/>
              <a:rect l="l" t="t" r="r" b="b"/>
              <a:pathLst>
                <a:path w="3513" h="6907" extrusionOk="0">
                  <a:moveTo>
                    <a:pt x="1751" y="322"/>
                  </a:moveTo>
                  <a:cubicBezTo>
                    <a:pt x="1846" y="322"/>
                    <a:pt x="1929" y="394"/>
                    <a:pt x="1929" y="501"/>
                  </a:cubicBezTo>
                  <a:lnTo>
                    <a:pt x="1929" y="942"/>
                  </a:lnTo>
                  <a:cubicBezTo>
                    <a:pt x="1929" y="1037"/>
                    <a:pt x="2001" y="1096"/>
                    <a:pt x="2084" y="1096"/>
                  </a:cubicBezTo>
                  <a:cubicBezTo>
                    <a:pt x="2691" y="1108"/>
                    <a:pt x="3179" y="1596"/>
                    <a:pt x="3179" y="2204"/>
                  </a:cubicBezTo>
                  <a:lnTo>
                    <a:pt x="3179" y="2525"/>
                  </a:lnTo>
                  <a:cubicBezTo>
                    <a:pt x="3179" y="2608"/>
                    <a:pt x="3108" y="2704"/>
                    <a:pt x="3001" y="2704"/>
                  </a:cubicBezTo>
                  <a:cubicBezTo>
                    <a:pt x="2917" y="2704"/>
                    <a:pt x="2822" y="2620"/>
                    <a:pt x="2822" y="2525"/>
                  </a:cubicBezTo>
                  <a:lnTo>
                    <a:pt x="2822" y="2204"/>
                  </a:lnTo>
                  <a:cubicBezTo>
                    <a:pt x="2834" y="1787"/>
                    <a:pt x="2501" y="1454"/>
                    <a:pt x="2060" y="1454"/>
                  </a:cubicBezTo>
                  <a:lnTo>
                    <a:pt x="1608" y="1454"/>
                  </a:lnTo>
                  <a:cubicBezTo>
                    <a:pt x="1096" y="1454"/>
                    <a:pt x="679" y="1870"/>
                    <a:pt x="679" y="2370"/>
                  </a:cubicBezTo>
                  <a:cubicBezTo>
                    <a:pt x="679" y="2882"/>
                    <a:pt x="1096" y="3299"/>
                    <a:pt x="1608" y="3299"/>
                  </a:cubicBezTo>
                  <a:lnTo>
                    <a:pt x="1917" y="3299"/>
                  </a:lnTo>
                  <a:cubicBezTo>
                    <a:pt x="2620" y="3299"/>
                    <a:pt x="3191" y="3859"/>
                    <a:pt x="3191" y="4573"/>
                  </a:cubicBezTo>
                  <a:cubicBezTo>
                    <a:pt x="3191" y="5216"/>
                    <a:pt x="2715" y="5764"/>
                    <a:pt x="2084" y="5835"/>
                  </a:cubicBezTo>
                  <a:cubicBezTo>
                    <a:pt x="2001" y="5859"/>
                    <a:pt x="1941" y="5918"/>
                    <a:pt x="1941" y="5990"/>
                  </a:cubicBezTo>
                  <a:lnTo>
                    <a:pt x="1941" y="6454"/>
                  </a:lnTo>
                  <a:cubicBezTo>
                    <a:pt x="1941" y="6538"/>
                    <a:pt x="1870" y="6633"/>
                    <a:pt x="1762" y="6633"/>
                  </a:cubicBezTo>
                  <a:cubicBezTo>
                    <a:pt x="1667" y="6633"/>
                    <a:pt x="1584" y="6549"/>
                    <a:pt x="1584" y="6454"/>
                  </a:cubicBezTo>
                  <a:lnTo>
                    <a:pt x="1584" y="6002"/>
                  </a:lnTo>
                  <a:cubicBezTo>
                    <a:pt x="1584" y="5918"/>
                    <a:pt x="1512" y="5859"/>
                    <a:pt x="1441" y="5859"/>
                  </a:cubicBezTo>
                  <a:cubicBezTo>
                    <a:pt x="834" y="5835"/>
                    <a:pt x="334" y="5347"/>
                    <a:pt x="334" y="4740"/>
                  </a:cubicBezTo>
                  <a:cubicBezTo>
                    <a:pt x="334" y="4644"/>
                    <a:pt x="417" y="4561"/>
                    <a:pt x="512" y="4561"/>
                  </a:cubicBezTo>
                  <a:cubicBezTo>
                    <a:pt x="608" y="4561"/>
                    <a:pt x="691" y="4633"/>
                    <a:pt x="691" y="4740"/>
                  </a:cubicBezTo>
                  <a:cubicBezTo>
                    <a:pt x="691" y="5156"/>
                    <a:pt x="1036" y="5502"/>
                    <a:pt x="1453" y="5502"/>
                  </a:cubicBezTo>
                  <a:lnTo>
                    <a:pt x="1929" y="5502"/>
                  </a:lnTo>
                  <a:cubicBezTo>
                    <a:pt x="2441" y="5502"/>
                    <a:pt x="2858" y="5085"/>
                    <a:pt x="2858" y="4573"/>
                  </a:cubicBezTo>
                  <a:cubicBezTo>
                    <a:pt x="2858" y="4073"/>
                    <a:pt x="2441" y="3656"/>
                    <a:pt x="1929" y="3656"/>
                  </a:cubicBezTo>
                  <a:lnTo>
                    <a:pt x="1608" y="3656"/>
                  </a:lnTo>
                  <a:cubicBezTo>
                    <a:pt x="905" y="3656"/>
                    <a:pt x="322" y="3085"/>
                    <a:pt x="322" y="2370"/>
                  </a:cubicBezTo>
                  <a:cubicBezTo>
                    <a:pt x="322" y="1727"/>
                    <a:pt x="798" y="1180"/>
                    <a:pt x="1441" y="1108"/>
                  </a:cubicBezTo>
                  <a:cubicBezTo>
                    <a:pt x="1512" y="1096"/>
                    <a:pt x="1572" y="1037"/>
                    <a:pt x="1572" y="953"/>
                  </a:cubicBezTo>
                  <a:lnTo>
                    <a:pt x="1572" y="501"/>
                  </a:lnTo>
                  <a:cubicBezTo>
                    <a:pt x="1572" y="406"/>
                    <a:pt x="1643" y="322"/>
                    <a:pt x="1751" y="322"/>
                  </a:cubicBezTo>
                  <a:close/>
                  <a:moveTo>
                    <a:pt x="1762" y="1"/>
                  </a:moveTo>
                  <a:cubicBezTo>
                    <a:pt x="1500" y="1"/>
                    <a:pt x="1274" y="227"/>
                    <a:pt x="1274" y="501"/>
                  </a:cubicBezTo>
                  <a:lnTo>
                    <a:pt x="1274" y="823"/>
                  </a:lnTo>
                  <a:cubicBezTo>
                    <a:pt x="548" y="977"/>
                    <a:pt x="24" y="1608"/>
                    <a:pt x="24" y="2370"/>
                  </a:cubicBezTo>
                  <a:cubicBezTo>
                    <a:pt x="24" y="3251"/>
                    <a:pt x="738" y="3954"/>
                    <a:pt x="1608" y="3954"/>
                  </a:cubicBezTo>
                  <a:lnTo>
                    <a:pt x="1917" y="3954"/>
                  </a:lnTo>
                  <a:cubicBezTo>
                    <a:pt x="2262" y="3954"/>
                    <a:pt x="2524" y="4216"/>
                    <a:pt x="2524" y="4561"/>
                  </a:cubicBezTo>
                  <a:cubicBezTo>
                    <a:pt x="2524" y="4906"/>
                    <a:pt x="2262" y="5168"/>
                    <a:pt x="1917" y="5168"/>
                  </a:cubicBezTo>
                  <a:lnTo>
                    <a:pt x="1441" y="5168"/>
                  </a:lnTo>
                  <a:cubicBezTo>
                    <a:pt x="1191" y="5168"/>
                    <a:pt x="977" y="4966"/>
                    <a:pt x="977" y="4704"/>
                  </a:cubicBezTo>
                  <a:cubicBezTo>
                    <a:pt x="977" y="4442"/>
                    <a:pt x="750" y="4216"/>
                    <a:pt x="488" y="4216"/>
                  </a:cubicBezTo>
                  <a:cubicBezTo>
                    <a:pt x="215" y="4216"/>
                    <a:pt x="0" y="4442"/>
                    <a:pt x="0" y="4704"/>
                  </a:cubicBezTo>
                  <a:cubicBezTo>
                    <a:pt x="0" y="5442"/>
                    <a:pt x="548" y="6037"/>
                    <a:pt x="1250" y="6121"/>
                  </a:cubicBezTo>
                  <a:lnTo>
                    <a:pt x="1250" y="6418"/>
                  </a:lnTo>
                  <a:cubicBezTo>
                    <a:pt x="1250" y="6692"/>
                    <a:pt x="1465" y="6907"/>
                    <a:pt x="1739" y="6907"/>
                  </a:cubicBezTo>
                  <a:cubicBezTo>
                    <a:pt x="2001" y="6907"/>
                    <a:pt x="2227" y="6692"/>
                    <a:pt x="2227" y="6418"/>
                  </a:cubicBezTo>
                  <a:lnTo>
                    <a:pt x="2227" y="6121"/>
                  </a:lnTo>
                  <a:cubicBezTo>
                    <a:pt x="2953" y="5978"/>
                    <a:pt x="3477" y="5335"/>
                    <a:pt x="3477" y="4573"/>
                  </a:cubicBezTo>
                  <a:cubicBezTo>
                    <a:pt x="3477" y="3692"/>
                    <a:pt x="2763" y="3001"/>
                    <a:pt x="1905" y="3001"/>
                  </a:cubicBezTo>
                  <a:lnTo>
                    <a:pt x="1608" y="3001"/>
                  </a:lnTo>
                  <a:cubicBezTo>
                    <a:pt x="1262" y="3001"/>
                    <a:pt x="989" y="2728"/>
                    <a:pt x="989" y="2382"/>
                  </a:cubicBezTo>
                  <a:cubicBezTo>
                    <a:pt x="989" y="2037"/>
                    <a:pt x="1262" y="1775"/>
                    <a:pt x="1608" y="1775"/>
                  </a:cubicBezTo>
                  <a:lnTo>
                    <a:pt x="2084" y="1775"/>
                  </a:lnTo>
                  <a:cubicBezTo>
                    <a:pt x="2334" y="1775"/>
                    <a:pt x="2536" y="1989"/>
                    <a:pt x="2536" y="2239"/>
                  </a:cubicBezTo>
                  <a:lnTo>
                    <a:pt x="2536" y="2549"/>
                  </a:lnTo>
                  <a:cubicBezTo>
                    <a:pt x="2524" y="2799"/>
                    <a:pt x="2751" y="3013"/>
                    <a:pt x="3013" y="3013"/>
                  </a:cubicBezTo>
                  <a:cubicBezTo>
                    <a:pt x="3286" y="3013"/>
                    <a:pt x="3513" y="2787"/>
                    <a:pt x="3513" y="2525"/>
                  </a:cubicBezTo>
                  <a:lnTo>
                    <a:pt x="3513" y="2204"/>
                  </a:lnTo>
                  <a:cubicBezTo>
                    <a:pt x="3513" y="1477"/>
                    <a:pt x="2953" y="882"/>
                    <a:pt x="2262" y="799"/>
                  </a:cubicBezTo>
                  <a:lnTo>
                    <a:pt x="2262" y="501"/>
                  </a:lnTo>
                  <a:cubicBezTo>
                    <a:pt x="2262" y="227"/>
                    <a:pt x="2036" y="1"/>
                    <a:pt x="17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4241;p88">
              <a:extLst>
                <a:ext uri="{FF2B5EF4-FFF2-40B4-BE49-F238E27FC236}">
                  <a16:creationId xmlns:a16="http://schemas.microsoft.com/office/drawing/2014/main" id="{34D554FC-C327-EF55-E068-9C62F3F7C8A6}"/>
                </a:ext>
              </a:extLst>
            </p:cNvPr>
            <p:cNvSpPr/>
            <p:nvPr/>
          </p:nvSpPr>
          <p:spPr>
            <a:xfrm>
              <a:off x="4226894" y="4523485"/>
              <a:ext cx="52324" cy="51942"/>
            </a:xfrm>
            <a:custGeom>
              <a:avLst/>
              <a:gdLst/>
              <a:ahLst/>
              <a:cxnLst/>
              <a:rect l="l" t="t" r="r" b="b"/>
              <a:pathLst>
                <a:path w="1644" h="1632" extrusionOk="0">
                  <a:moveTo>
                    <a:pt x="822" y="310"/>
                  </a:moveTo>
                  <a:cubicBezTo>
                    <a:pt x="1108" y="310"/>
                    <a:pt x="1322" y="536"/>
                    <a:pt x="1322" y="822"/>
                  </a:cubicBezTo>
                  <a:cubicBezTo>
                    <a:pt x="1322" y="1096"/>
                    <a:pt x="1108" y="1322"/>
                    <a:pt x="822" y="1322"/>
                  </a:cubicBezTo>
                  <a:cubicBezTo>
                    <a:pt x="536" y="1322"/>
                    <a:pt x="310" y="1096"/>
                    <a:pt x="310" y="822"/>
                  </a:cubicBezTo>
                  <a:cubicBezTo>
                    <a:pt x="310" y="536"/>
                    <a:pt x="536" y="310"/>
                    <a:pt x="822" y="310"/>
                  </a:cubicBezTo>
                  <a:close/>
                  <a:moveTo>
                    <a:pt x="822" y="0"/>
                  </a:moveTo>
                  <a:cubicBezTo>
                    <a:pt x="370" y="0"/>
                    <a:pt x="0" y="370"/>
                    <a:pt x="0" y="822"/>
                  </a:cubicBezTo>
                  <a:cubicBezTo>
                    <a:pt x="0" y="1263"/>
                    <a:pt x="370" y="1632"/>
                    <a:pt x="822" y="1632"/>
                  </a:cubicBezTo>
                  <a:cubicBezTo>
                    <a:pt x="1263" y="1632"/>
                    <a:pt x="1644" y="1263"/>
                    <a:pt x="1644" y="822"/>
                  </a:cubicBezTo>
                  <a:cubicBezTo>
                    <a:pt x="1644" y="370"/>
                    <a:pt x="1263"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4242;p88">
              <a:extLst>
                <a:ext uri="{FF2B5EF4-FFF2-40B4-BE49-F238E27FC236}">
                  <a16:creationId xmlns:a16="http://schemas.microsoft.com/office/drawing/2014/main" id="{5319FFBB-D1E5-2F7A-153C-955F08659498}"/>
                </a:ext>
              </a:extLst>
            </p:cNvPr>
            <p:cNvSpPr/>
            <p:nvPr/>
          </p:nvSpPr>
          <p:spPr>
            <a:xfrm>
              <a:off x="3996113" y="4291176"/>
              <a:ext cx="336512" cy="335048"/>
            </a:xfrm>
            <a:custGeom>
              <a:avLst/>
              <a:gdLst/>
              <a:ahLst/>
              <a:cxnLst/>
              <a:rect l="l" t="t" r="r" b="b"/>
              <a:pathLst>
                <a:path w="10573" h="10527" extrusionOk="0">
                  <a:moveTo>
                    <a:pt x="8216" y="5930"/>
                  </a:moveTo>
                  <a:lnTo>
                    <a:pt x="8335" y="6537"/>
                  </a:lnTo>
                  <a:cubicBezTo>
                    <a:pt x="8359" y="6597"/>
                    <a:pt x="8394" y="6645"/>
                    <a:pt x="8442" y="6657"/>
                  </a:cubicBezTo>
                  <a:cubicBezTo>
                    <a:pt x="8502" y="6668"/>
                    <a:pt x="8549" y="6692"/>
                    <a:pt x="8609" y="6716"/>
                  </a:cubicBezTo>
                  <a:cubicBezTo>
                    <a:pt x="8631" y="6729"/>
                    <a:pt x="8653" y="6734"/>
                    <a:pt x="8674" y="6734"/>
                  </a:cubicBezTo>
                  <a:cubicBezTo>
                    <a:pt x="8710" y="6734"/>
                    <a:pt x="8745" y="6719"/>
                    <a:pt x="8775" y="6704"/>
                  </a:cubicBezTo>
                  <a:lnTo>
                    <a:pt x="9252" y="6311"/>
                  </a:lnTo>
                  <a:lnTo>
                    <a:pt x="9561" y="6585"/>
                  </a:lnTo>
                  <a:lnTo>
                    <a:pt x="9264" y="7121"/>
                  </a:lnTo>
                  <a:cubicBezTo>
                    <a:pt x="9228" y="7157"/>
                    <a:pt x="9228" y="7216"/>
                    <a:pt x="9264" y="7276"/>
                  </a:cubicBezTo>
                  <a:cubicBezTo>
                    <a:pt x="9287" y="7323"/>
                    <a:pt x="9323" y="7371"/>
                    <a:pt x="9347" y="7430"/>
                  </a:cubicBezTo>
                  <a:cubicBezTo>
                    <a:pt x="9383" y="7478"/>
                    <a:pt x="9430" y="7514"/>
                    <a:pt x="9490" y="7514"/>
                  </a:cubicBezTo>
                  <a:lnTo>
                    <a:pt x="10109" y="7538"/>
                  </a:lnTo>
                  <a:lnTo>
                    <a:pt x="10180" y="7942"/>
                  </a:lnTo>
                  <a:lnTo>
                    <a:pt x="9645" y="8157"/>
                  </a:lnTo>
                  <a:cubicBezTo>
                    <a:pt x="9585" y="8181"/>
                    <a:pt x="9561" y="8240"/>
                    <a:pt x="9549" y="8276"/>
                  </a:cubicBezTo>
                  <a:cubicBezTo>
                    <a:pt x="9549" y="8335"/>
                    <a:pt x="9526" y="8383"/>
                    <a:pt x="9514" y="8442"/>
                  </a:cubicBezTo>
                  <a:cubicBezTo>
                    <a:pt x="9502" y="8502"/>
                    <a:pt x="9514" y="8562"/>
                    <a:pt x="9561" y="8597"/>
                  </a:cubicBezTo>
                  <a:lnTo>
                    <a:pt x="10014" y="8990"/>
                  </a:lnTo>
                  <a:lnTo>
                    <a:pt x="9811" y="9347"/>
                  </a:lnTo>
                  <a:lnTo>
                    <a:pt x="9228" y="9157"/>
                  </a:lnTo>
                  <a:cubicBezTo>
                    <a:pt x="9213" y="9154"/>
                    <a:pt x="9198" y="9152"/>
                    <a:pt x="9184" y="9152"/>
                  </a:cubicBezTo>
                  <a:cubicBezTo>
                    <a:pt x="9141" y="9152"/>
                    <a:pt x="9103" y="9166"/>
                    <a:pt x="9085" y="9193"/>
                  </a:cubicBezTo>
                  <a:cubicBezTo>
                    <a:pt x="9037" y="9228"/>
                    <a:pt x="8990" y="9264"/>
                    <a:pt x="8954" y="9288"/>
                  </a:cubicBezTo>
                  <a:cubicBezTo>
                    <a:pt x="8906" y="9324"/>
                    <a:pt x="8871" y="9383"/>
                    <a:pt x="8895" y="9443"/>
                  </a:cubicBezTo>
                  <a:lnTo>
                    <a:pt x="8978" y="10050"/>
                  </a:lnTo>
                  <a:lnTo>
                    <a:pt x="8597" y="10181"/>
                  </a:lnTo>
                  <a:lnTo>
                    <a:pt x="8264" y="9669"/>
                  </a:lnTo>
                  <a:cubicBezTo>
                    <a:pt x="8228" y="9621"/>
                    <a:pt x="8192" y="9585"/>
                    <a:pt x="8133" y="9585"/>
                  </a:cubicBezTo>
                  <a:lnTo>
                    <a:pt x="7954" y="9585"/>
                  </a:lnTo>
                  <a:cubicBezTo>
                    <a:pt x="7894" y="9585"/>
                    <a:pt x="7847" y="9621"/>
                    <a:pt x="7811" y="9669"/>
                  </a:cubicBezTo>
                  <a:lnTo>
                    <a:pt x="7490" y="10181"/>
                  </a:lnTo>
                  <a:lnTo>
                    <a:pt x="7097" y="10050"/>
                  </a:lnTo>
                  <a:lnTo>
                    <a:pt x="7192" y="9443"/>
                  </a:lnTo>
                  <a:cubicBezTo>
                    <a:pt x="7204" y="9383"/>
                    <a:pt x="7180" y="9324"/>
                    <a:pt x="7132" y="9288"/>
                  </a:cubicBezTo>
                  <a:cubicBezTo>
                    <a:pt x="7085" y="9264"/>
                    <a:pt x="7037" y="9216"/>
                    <a:pt x="7001" y="9193"/>
                  </a:cubicBezTo>
                  <a:cubicBezTo>
                    <a:pt x="6970" y="9161"/>
                    <a:pt x="6933" y="9145"/>
                    <a:pt x="6897" y="9145"/>
                  </a:cubicBezTo>
                  <a:cubicBezTo>
                    <a:pt x="6880" y="9145"/>
                    <a:pt x="6863" y="9149"/>
                    <a:pt x="6847" y="9157"/>
                  </a:cubicBezTo>
                  <a:lnTo>
                    <a:pt x="6275" y="9347"/>
                  </a:lnTo>
                  <a:lnTo>
                    <a:pt x="6061" y="8990"/>
                  </a:lnTo>
                  <a:lnTo>
                    <a:pt x="6525" y="8597"/>
                  </a:lnTo>
                  <a:cubicBezTo>
                    <a:pt x="6573" y="8550"/>
                    <a:pt x="6585" y="8502"/>
                    <a:pt x="6573" y="8442"/>
                  </a:cubicBezTo>
                  <a:cubicBezTo>
                    <a:pt x="6549" y="8383"/>
                    <a:pt x="6537" y="8335"/>
                    <a:pt x="6537" y="8276"/>
                  </a:cubicBezTo>
                  <a:cubicBezTo>
                    <a:pt x="6537" y="8216"/>
                    <a:pt x="6489" y="8169"/>
                    <a:pt x="6430" y="8157"/>
                  </a:cubicBezTo>
                  <a:lnTo>
                    <a:pt x="5847" y="7942"/>
                  </a:lnTo>
                  <a:lnTo>
                    <a:pt x="5930" y="7538"/>
                  </a:lnTo>
                  <a:lnTo>
                    <a:pt x="6549" y="7514"/>
                  </a:lnTo>
                  <a:cubicBezTo>
                    <a:pt x="6609" y="7514"/>
                    <a:pt x="6656" y="7490"/>
                    <a:pt x="6680" y="7430"/>
                  </a:cubicBezTo>
                  <a:cubicBezTo>
                    <a:pt x="6716" y="7383"/>
                    <a:pt x="6740" y="7323"/>
                    <a:pt x="6775" y="7276"/>
                  </a:cubicBezTo>
                  <a:cubicBezTo>
                    <a:pt x="6811" y="7240"/>
                    <a:pt x="6811" y="7180"/>
                    <a:pt x="6775" y="7121"/>
                  </a:cubicBezTo>
                  <a:lnTo>
                    <a:pt x="6478" y="6585"/>
                  </a:lnTo>
                  <a:lnTo>
                    <a:pt x="6787" y="6311"/>
                  </a:lnTo>
                  <a:lnTo>
                    <a:pt x="7263" y="6704"/>
                  </a:lnTo>
                  <a:cubicBezTo>
                    <a:pt x="7293" y="6719"/>
                    <a:pt x="7327" y="6729"/>
                    <a:pt x="7363" y="6729"/>
                  </a:cubicBezTo>
                  <a:cubicBezTo>
                    <a:pt x="7385" y="6729"/>
                    <a:pt x="7407" y="6725"/>
                    <a:pt x="7430" y="6716"/>
                  </a:cubicBezTo>
                  <a:cubicBezTo>
                    <a:pt x="7478" y="6704"/>
                    <a:pt x="7537" y="6668"/>
                    <a:pt x="7597" y="6657"/>
                  </a:cubicBezTo>
                  <a:cubicBezTo>
                    <a:pt x="7656" y="6645"/>
                    <a:pt x="7680" y="6597"/>
                    <a:pt x="7704" y="6537"/>
                  </a:cubicBezTo>
                  <a:lnTo>
                    <a:pt x="7823" y="5930"/>
                  </a:lnTo>
                  <a:close/>
                  <a:moveTo>
                    <a:pt x="4454" y="1"/>
                  </a:moveTo>
                  <a:cubicBezTo>
                    <a:pt x="3739" y="1"/>
                    <a:pt x="3025" y="180"/>
                    <a:pt x="2382" y="513"/>
                  </a:cubicBezTo>
                  <a:cubicBezTo>
                    <a:pt x="2310" y="561"/>
                    <a:pt x="2287" y="644"/>
                    <a:pt x="2322" y="715"/>
                  </a:cubicBezTo>
                  <a:cubicBezTo>
                    <a:pt x="2354" y="770"/>
                    <a:pt x="2405" y="799"/>
                    <a:pt x="2458" y="799"/>
                  </a:cubicBezTo>
                  <a:cubicBezTo>
                    <a:pt x="2485" y="799"/>
                    <a:pt x="2512" y="791"/>
                    <a:pt x="2537" y="775"/>
                  </a:cubicBezTo>
                  <a:cubicBezTo>
                    <a:pt x="3132" y="465"/>
                    <a:pt x="3787" y="299"/>
                    <a:pt x="4454" y="299"/>
                  </a:cubicBezTo>
                  <a:cubicBezTo>
                    <a:pt x="6728" y="299"/>
                    <a:pt x="8597" y="2168"/>
                    <a:pt x="8597" y="4442"/>
                  </a:cubicBezTo>
                  <a:cubicBezTo>
                    <a:pt x="8597" y="4847"/>
                    <a:pt x="8537" y="5228"/>
                    <a:pt x="8430" y="5621"/>
                  </a:cubicBezTo>
                  <a:lnTo>
                    <a:pt x="7740" y="5621"/>
                  </a:lnTo>
                  <a:cubicBezTo>
                    <a:pt x="7668" y="5621"/>
                    <a:pt x="7609" y="5656"/>
                    <a:pt x="7597" y="5728"/>
                  </a:cubicBezTo>
                  <a:lnTo>
                    <a:pt x="7466" y="6371"/>
                  </a:lnTo>
                  <a:lnTo>
                    <a:pt x="7442" y="6371"/>
                  </a:lnTo>
                  <a:lnTo>
                    <a:pt x="6942" y="5966"/>
                  </a:lnTo>
                  <a:cubicBezTo>
                    <a:pt x="6912" y="5948"/>
                    <a:pt x="6879" y="5939"/>
                    <a:pt x="6847" y="5939"/>
                  </a:cubicBezTo>
                  <a:cubicBezTo>
                    <a:pt x="6814" y="5939"/>
                    <a:pt x="6781" y="5948"/>
                    <a:pt x="6751" y="5966"/>
                  </a:cubicBezTo>
                  <a:lnTo>
                    <a:pt x="6239" y="6407"/>
                  </a:lnTo>
                  <a:cubicBezTo>
                    <a:pt x="6180" y="6442"/>
                    <a:pt x="6168" y="6537"/>
                    <a:pt x="6216" y="6597"/>
                  </a:cubicBezTo>
                  <a:lnTo>
                    <a:pt x="6525" y="7180"/>
                  </a:lnTo>
                  <a:cubicBezTo>
                    <a:pt x="6525" y="7180"/>
                    <a:pt x="6525" y="7192"/>
                    <a:pt x="6513" y="7192"/>
                  </a:cubicBezTo>
                  <a:lnTo>
                    <a:pt x="5858" y="7204"/>
                  </a:lnTo>
                  <a:cubicBezTo>
                    <a:pt x="5775" y="7204"/>
                    <a:pt x="5716" y="7264"/>
                    <a:pt x="5704" y="7335"/>
                  </a:cubicBezTo>
                  <a:lnTo>
                    <a:pt x="5585" y="7990"/>
                  </a:lnTo>
                  <a:cubicBezTo>
                    <a:pt x="5573" y="8073"/>
                    <a:pt x="5620" y="8145"/>
                    <a:pt x="5680" y="8157"/>
                  </a:cubicBezTo>
                  <a:lnTo>
                    <a:pt x="6013" y="8288"/>
                  </a:lnTo>
                  <a:cubicBezTo>
                    <a:pt x="5525" y="8502"/>
                    <a:pt x="5001" y="8585"/>
                    <a:pt x="4454" y="8585"/>
                  </a:cubicBezTo>
                  <a:cubicBezTo>
                    <a:pt x="2179" y="8585"/>
                    <a:pt x="322" y="6728"/>
                    <a:pt x="322" y="4454"/>
                  </a:cubicBezTo>
                  <a:cubicBezTo>
                    <a:pt x="322" y="3168"/>
                    <a:pt x="894" y="2001"/>
                    <a:pt x="1894" y="1203"/>
                  </a:cubicBezTo>
                  <a:cubicBezTo>
                    <a:pt x="1965" y="1144"/>
                    <a:pt x="1965" y="1061"/>
                    <a:pt x="1929" y="989"/>
                  </a:cubicBezTo>
                  <a:cubicBezTo>
                    <a:pt x="1895" y="942"/>
                    <a:pt x="1850" y="921"/>
                    <a:pt x="1804" y="921"/>
                  </a:cubicBezTo>
                  <a:cubicBezTo>
                    <a:pt x="1769" y="921"/>
                    <a:pt x="1734" y="933"/>
                    <a:pt x="1703" y="953"/>
                  </a:cubicBezTo>
                  <a:cubicBezTo>
                    <a:pt x="632" y="1799"/>
                    <a:pt x="1" y="3085"/>
                    <a:pt x="1" y="4454"/>
                  </a:cubicBezTo>
                  <a:cubicBezTo>
                    <a:pt x="1" y="5645"/>
                    <a:pt x="465" y="6764"/>
                    <a:pt x="1298" y="7597"/>
                  </a:cubicBezTo>
                  <a:cubicBezTo>
                    <a:pt x="2132" y="8431"/>
                    <a:pt x="3251" y="8883"/>
                    <a:pt x="4442" y="8883"/>
                  </a:cubicBezTo>
                  <a:cubicBezTo>
                    <a:pt x="5001" y="8883"/>
                    <a:pt x="5537" y="8788"/>
                    <a:pt x="6049" y="8585"/>
                  </a:cubicBezTo>
                  <a:lnTo>
                    <a:pt x="6049" y="8585"/>
                  </a:lnTo>
                  <a:lnTo>
                    <a:pt x="5775" y="8823"/>
                  </a:lnTo>
                  <a:cubicBezTo>
                    <a:pt x="5716" y="8871"/>
                    <a:pt x="5704" y="8966"/>
                    <a:pt x="5751" y="9026"/>
                  </a:cubicBezTo>
                  <a:lnTo>
                    <a:pt x="6073" y="9585"/>
                  </a:lnTo>
                  <a:cubicBezTo>
                    <a:pt x="6101" y="9632"/>
                    <a:pt x="6158" y="9664"/>
                    <a:pt x="6211" y="9664"/>
                  </a:cubicBezTo>
                  <a:cubicBezTo>
                    <a:pt x="6225" y="9664"/>
                    <a:pt x="6239" y="9662"/>
                    <a:pt x="6251" y="9657"/>
                  </a:cubicBezTo>
                  <a:lnTo>
                    <a:pt x="6882" y="9455"/>
                  </a:lnTo>
                  <a:cubicBezTo>
                    <a:pt x="6882" y="9455"/>
                    <a:pt x="6894" y="9455"/>
                    <a:pt x="6894" y="9466"/>
                  </a:cubicBezTo>
                  <a:lnTo>
                    <a:pt x="6787" y="10121"/>
                  </a:lnTo>
                  <a:cubicBezTo>
                    <a:pt x="6775" y="10193"/>
                    <a:pt x="6823" y="10276"/>
                    <a:pt x="6894" y="10288"/>
                  </a:cubicBezTo>
                  <a:lnTo>
                    <a:pt x="7525" y="10514"/>
                  </a:lnTo>
                  <a:cubicBezTo>
                    <a:pt x="7537" y="10514"/>
                    <a:pt x="7549" y="10526"/>
                    <a:pt x="7585" y="10526"/>
                  </a:cubicBezTo>
                  <a:cubicBezTo>
                    <a:pt x="7644" y="10526"/>
                    <a:pt x="7680" y="10490"/>
                    <a:pt x="7716" y="10455"/>
                  </a:cubicBezTo>
                  <a:lnTo>
                    <a:pt x="8061" y="9883"/>
                  </a:lnTo>
                  <a:lnTo>
                    <a:pt x="8073" y="9883"/>
                  </a:lnTo>
                  <a:lnTo>
                    <a:pt x="8418" y="10455"/>
                  </a:lnTo>
                  <a:cubicBezTo>
                    <a:pt x="8445" y="10499"/>
                    <a:pt x="8497" y="10523"/>
                    <a:pt x="8547" y="10523"/>
                  </a:cubicBezTo>
                  <a:cubicBezTo>
                    <a:pt x="8565" y="10523"/>
                    <a:pt x="8582" y="10520"/>
                    <a:pt x="8597" y="10514"/>
                  </a:cubicBezTo>
                  <a:lnTo>
                    <a:pt x="9216" y="10288"/>
                  </a:lnTo>
                  <a:cubicBezTo>
                    <a:pt x="9287" y="10252"/>
                    <a:pt x="9323" y="10193"/>
                    <a:pt x="9323" y="10121"/>
                  </a:cubicBezTo>
                  <a:lnTo>
                    <a:pt x="9216" y="9466"/>
                  </a:lnTo>
                  <a:cubicBezTo>
                    <a:pt x="9216" y="9466"/>
                    <a:pt x="9228" y="9466"/>
                    <a:pt x="9228" y="9455"/>
                  </a:cubicBezTo>
                  <a:lnTo>
                    <a:pt x="9859" y="9657"/>
                  </a:lnTo>
                  <a:cubicBezTo>
                    <a:pt x="9878" y="9666"/>
                    <a:pt x="9897" y="9671"/>
                    <a:pt x="9916" y="9671"/>
                  </a:cubicBezTo>
                  <a:cubicBezTo>
                    <a:pt x="9966" y="9671"/>
                    <a:pt x="10011" y="9638"/>
                    <a:pt x="10038" y="9585"/>
                  </a:cubicBezTo>
                  <a:lnTo>
                    <a:pt x="10359" y="9026"/>
                  </a:lnTo>
                  <a:cubicBezTo>
                    <a:pt x="10395" y="8966"/>
                    <a:pt x="10395" y="8871"/>
                    <a:pt x="10335" y="8823"/>
                  </a:cubicBezTo>
                  <a:lnTo>
                    <a:pt x="9847" y="8395"/>
                  </a:lnTo>
                  <a:lnTo>
                    <a:pt x="9847" y="8383"/>
                  </a:lnTo>
                  <a:lnTo>
                    <a:pt x="10454" y="8145"/>
                  </a:lnTo>
                  <a:cubicBezTo>
                    <a:pt x="10460" y="8146"/>
                    <a:pt x="10465" y="8146"/>
                    <a:pt x="10470" y="8146"/>
                  </a:cubicBezTo>
                  <a:cubicBezTo>
                    <a:pt x="10532" y="8146"/>
                    <a:pt x="10572" y="8080"/>
                    <a:pt x="10561" y="8014"/>
                  </a:cubicBezTo>
                  <a:lnTo>
                    <a:pt x="10442" y="7359"/>
                  </a:lnTo>
                  <a:cubicBezTo>
                    <a:pt x="10419" y="7288"/>
                    <a:pt x="10359" y="7240"/>
                    <a:pt x="10288" y="7228"/>
                  </a:cubicBezTo>
                  <a:lnTo>
                    <a:pt x="9633" y="7204"/>
                  </a:lnTo>
                  <a:cubicBezTo>
                    <a:pt x="9633" y="7204"/>
                    <a:pt x="9633" y="7192"/>
                    <a:pt x="9621" y="7192"/>
                  </a:cubicBezTo>
                  <a:lnTo>
                    <a:pt x="9930" y="6609"/>
                  </a:lnTo>
                  <a:cubicBezTo>
                    <a:pt x="9966" y="6549"/>
                    <a:pt x="9942" y="6466"/>
                    <a:pt x="9907" y="6418"/>
                  </a:cubicBezTo>
                  <a:lnTo>
                    <a:pt x="9395" y="5990"/>
                  </a:lnTo>
                  <a:cubicBezTo>
                    <a:pt x="9365" y="5966"/>
                    <a:pt x="9332" y="5954"/>
                    <a:pt x="9299" y="5954"/>
                  </a:cubicBezTo>
                  <a:cubicBezTo>
                    <a:pt x="9267" y="5954"/>
                    <a:pt x="9234" y="5966"/>
                    <a:pt x="9204" y="5990"/>
                  </a:cubicBezTo>
                  <a:lnTo>
                    <a:pt x="8692" y="6395"/>
                  </a:lnTo>
                  <a:lnTo>
                    <a:pt x="8680" y="6395"/>
                  </a:lnTo>
                  <a:lnTo>
                    <a:pt x="8609" y="6049"/>
                  </a:lnTo>
                  <a:lnTo>
                    <a:pt x="8609" y="6037"/>
                  </a:lnTo>
                  <a:cubicBezTo>
                    <a:pt x="8799" y="5525"/>
                    <a:pt x="8895" y="5002"/>
                    <a:pt x="8895" y="4454"/>
                  </a:cubicBezTo>
                  <a:cubicBezTo>
                    <a:pt x="8895" y="3263"/>
                    <a:pt x="8430" y="2144"/>
                    <a:pt x="7597" y="1311"/>
                  </a:cubicBezTo>
                  <a:cubicBezTo>
                    <a:pt x="6763" y="477"/>
                    <a:pt x="5644" y="1"/>
                    <a:pt x="44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9" name="Google Shape;14243;p88">
            <a:extLst>
              <a:ext uri="{FF2B5EF4-FFF2-40B4-BE49-F238E27FC236}">
                <a16:creationId xmlns:a16="http://schemas.microsoft.com/office/drawing/2014/main" id="{723E3F22-156A-FF9D-FF52-11774891B72F}"/>
              </a:ext>
            </a:extLst>
          </p:cNvPr>
          <p:cNvSpPr/>
          <p:nvPr/>
        </p:nvSpPr>
        <p:spPr>
          <a:xfrm>
            <a:off x="6933579" y="6000384"/>
            <a:ext cx="494111" cy="493028"/>
          </a:xfrm>
          <a:custGeom>
            <a:avLst/>
            <a:gdLst/>
            <a:ahLst/>
            <a:cxnLst/>
            <a:rect l="l" t="t" r="r" b="b"/>
            <a:pathLst>
              <a:path w="9574" h="9553" extrusionOk="0">
                <a:moveTo>
                  <a:pt x="4811" y="290"/>
                </a:moveTo>
                <a:lnTo>
                  <a:pt x="8157" y="2230"/>
                </a:lnTo>
                <a:lnTo>
                  <a:pt x="7573" y="2230"/>
                </a:lnTo>
                <a:lnTo>
                  <a:pt x="4918" y="671"/>
                </a:lnTo>
                <a:cubicBezTo>
                  <a:pt x="4876" y="647"/>
                  <a:pt x="4838" y="635"/>
                  <a:pt x="4800" y="635"/>
                </a:cubicBezTo>
                <a:cubicBezTo>
                  <a:pt x="4763" y="635"/>
                  <a:pt x="4728" y="647"/>
                  <a:pt x="4692" y="671"/>
                </a:cubicBezTo>
                <a:lnTo>
                  <a:pt x="3989" y="1087"/>
                </a:lnTo>
                <a:cubicBezTo>
                  <a:pt x="3930" y="1135"/>
                  <a:pt x="3906" y="1206"/>
                  <a:pt x="3942" y="1278"/>
                </a:cubicBezTo>
                <a:cubicBezTo>
                  <a:pt x="3974" y="1318"/>
                  <a:pt x="4017" y="1348"/>
                  <a:pt x="4067" y="1348"/>
                </a:cubicBezTo>
                <a:cubicBezTo>
                  <a:pt x="4092" y="1348"/>
                  <a:pt x="4117" y="1341"/>
                  <a:pt x="4144" y="1326"/>
                </a:cubicBezTo>
                <a:lnTo>
                  <a:pt x="4811" y="933"/>
                </a:lnTo>
                <a:lnTo>
                  <a:pt x="7025" y="2230"/>
                </a:lnTo>
                <a:lnTo>
                  <a:pt x="2572" y="2230"/>
                </a:lnTo>
                <a:lnTo>
                  <a:pt x="3561" y="1671"/>
                </a:lnTo>
                <a:cubicBezTo>
                  <a:pt x="3620" y="1623"/>
                  <a:pt x="3644" y="1552"/>
                  <a:pt x="3608" y="1480"/>
                </a:cubicBezTo>
                <a:cubicBezTo>
                  <a:pt x="3576" y="1440"/>
                  <a:pt x="3533" y="1411"/>
                  <a:pt x="3483" y="1411"/>
                </a:cubicBezTo>
                <a:cubicBezTo>
                  <a:pt x="3459" y="1411"/>
                  <a:pt x="3433" y="1417"/>
                  <a:pt x="3406" y="1433"/>
                </a:cubicBezTo>
                <a:lnTo>
                  <a:pt x="2013" y="2254"/>
                </a:lnTo>
                <a:lnTo>
                  <a:pt x="1429" y="2254"/>
                </a:lnTo>
                <a:lnTo>
                  <a:pt x="4811" y="290"/>
                </a:lnTo>
                <a:close/>
                <a:moveTo>
                  <a:pt x="8621" y="2528"/>
                </a:moveTo>
                <a:lnTo>
                  <a:pt x="8621" y="3207"/>
                </a:lnTo>
                <a:lnTo>
                  <a:pt x="965" y="3207"/>
                </a:lnTo>
                <a:lnTo>
                  <a:pt x="965" y="2528"/>
                </a:lnTo>
                <a:close/>
                <a:moveTo>
                  <a:pt x="2644" y="3469"/>
                </a:moveTo>
                <a:cubicBezTo>
                  <a:pt x="2692" y="3469"/>
                  <a:pt x="2727" y="3481"/>
                  <a:pt x="2751" y="3516"/>
                </a:cubicBezTo>
                <a:cubicBezTo>
                  <a:pt x="2787" y="3540"/>
                  <a:pt x="2799" y="3576"/>
                  <a:pt x="2799" y="3623"/>
                </a:cubicBezTo>
                <a:cubicBezTo>
                  <a:pt x="2799" y="3695"/>
                  <a:pt x="2739" y="3754"/>
                  <a:pt x="2668" y="3754"/>
                </a:cubicBezTo>
                <a:cubicBezTo>
                  <a:pt x="2620" y="3754"/>
                  <a:pt x="2596" y="3731"/>
                  <a:pt x="2561" y="3707"/>
                </a:cubicBezTo>
                <a:cubicBezTo>
                  <a:pt x="2528" y="3666"/>
                  <a:pt x="2479" y="3648"/>
                  <a:pt x="2432" y="3648"/>
                </a:cubicBezTo>
                <a:cubicBezTo>
                  <a:pt x="2410" y="3648"/>
                  <a:pt x="2389" y="3652"/>
                  <a:pt x="2370" y="3659"/>
                </a:cubicBezTo>
                <a:cubicBezTo>
                  <a:pt x="2299" y="3695"/>
                  <a:pt x="2251" y="3754"/>
                  <a:pt x="2251" y="3826"/>
                </a:cubicBezTo>
                <a:lnTo>
                  <a:pt x="2251" y="7707"/>
                </a:lnTo>
                <a:lnTo>
                  <a:pt x="1703" y="7707"/>
                </a:lnTo>
                <a:lnTo>
                  <a:pt x="1703" y="3826"/>
                </a:lnTo>
                <a:cubicBezTo>
                  <a:pt x="1703" y="3754"/>
                  <a:pt x="1656" y="3683"/>
                  <a:pt x="1584" y="3659"/>
                </a:cubicBezTo>
                <a:cubicBezTo>
                  <a:pt x="1568" y="3653"/>
                  <a:pt x="1551" y="3650"/>
                  <a:pt x="1532" y="3650"/>
                </a:cubicBezTo>
                <a:cubicBezTo>
                  <a:pt x="1482" y="3650"/>
                  <a:pt x="1425" y="3672"/>
                  <a:pt x="1382" y="3707"/>
                </a:cubicBezTo>
                <a:cubicBezTo>
                  <a:pt x="1358" y="3742"/>
                  <a:pt x="1322" y="3754"/>
                  <a:pt x="1287" y="3754"/>
                </a:cubicBezTo>
                <a:cubicBezTo>
                  <a:pt x="1239" y="3754"/>
                  <a:pt x="1203" y="3731"/>
                  <a:pt x="1179" y="3707"/>
                </a:cubicBezTo>
                <a:cubicBezTo>
                  <a:pt x="1144" y="3683"/>
                  <a:pt x="1132" y="3647"/>
                  <a:pt x="1132" y="3600"/>
                </a:cubicBezTo>
                <a:cubicBezTo>
                  <a:pt x="1132" y="3528"/>
                  <a:pt x="1203" y="3469"/>
                  <a:pt x="1287" y="3469"/>
                </a:cubicBezTo>
                <a:close/>
                <a:moveTo>
                  <a:pt x="5537" y="3481"/>
                </a:moveTo>
                <a:cubicBezTo>
                  <a:pt x="5573" y="3481"/>
                  <a:pt x="5609" y="3504"/>
                  <a:pt x="5644" y="3528"/>
                </a:cubicBezTo>
                <a:cubicBezTo>
                  <a:pt x="5668" y="3564"/>
                  <a:pt x="5692" y="3588"/>
                  <a:pt x="5692" y="3635"/>
                </a:cubicBezTo>
                <a:cubicBezTo>
                  <a:pt x="5692" y="3707"/>
                  <a:pt x="5632" y="3766"/>
                  <a:pt x="5549" y="3766"/>
                </a:cubicBezTo>
                <a:cubicBezTo>
                  <a:pt x="5513" y="3766"/>
                  <a:pt x="5478" y="3754"/>
                  <a:pt x="5454" y="3719"/>
                </a:cubicBezTo>
                <a:cubicBezTo>
                  <a:pt x="5424" y="3681"/>
                  <a:pt x="5376" y="3663"/>
                  <a:pt x="5329" y="3663"/>
                </a:cubicBezTo>
                <a:cubicBezTo>
                  <a:pt x="5301" y="3663"/>
                  <a:pt x="5274" y="3670"/>
                  <a:pt x="5251" y="3683"/>
                </a:cubicBezTo>
                <a:cubicBezTo>
                  <a:pt x="5180" y="3707"/>
                  <a:pt x="5132" y="3766"/>
                  <a:pt x="5132" y="3838"/>
                </a:cubicBezTo>
                <a:lnTo>
                  <a:pt x="5132" y="7731"/>
                </a:lnTo>
                <a:lnTo>
                  <a:pt x="4585" y="7731"/>
                </a:lnTo>
                <a:lnTo>
                  <a:pt x="4585" y="3838"/>
                </a:lnTo>
                <a:cubicBezTo>
                  <a:pt x="4585" y="3766"/>
                  <a:pt x="4537" y="3695"/>
                  <a:pt x="4466" y="3683"/>
                </a:cubicBezTo>
                <a:cubicBezTo>
                  <a:pt x="4439" y="3670"/>
                  <a:pt x="4412" y="3663"/>
                  <a:pt x="4386" y="3663"/>
                </a:cubicBezTo>
                <a:cubicBezTo>
                  <a:pt x="4344" y="3663"/>
                  <a:pt x="4305" y="3681"/>
                  <a:pt x="4275" y="3719"/>
                </a:cubicBezTo>
                <a:cubicBezTo>
                  <a:pt x="4239" y="3754"/>
                  <a:pt x="4216" y="3766"/>
                  <a:pt x="4168" y="3766"/>
                </a:cubicBezTo>
                <a:cubicBezTo>
                  <a:pt x="4120" y="3766"/>
                  <a:pt x="4096" y="3754"/>
                  <a:pt x="4061" y="3719"/>
                </a:cubicBezTo>
                <a:cubicBezTo>
                  <a:pt x="4037" y="3695"/>
                  <a:pt x="4025" y="3659"/>
                  <a:pt x="4025" y="3623"/>
                </a:cubicBezTo>
                <a:cubicBezTo>
                  <a:pt x="4025" y="3540"/>
                  <a:pt x="4096" y="3481"/>
                  <a:pt x="4168" y="3481"/>
                </a:cubicBezTo>
                <a:close/>
                <a:moveTo>
                  <a:pt x="8395" y="3481"/>
                </a:moveTo>
                <a:cubicBezTo>
                  <a:pt x="8442" y="3481"/>
                  <a:pt x="8466" y="3492"/>
                  <a:pt x="8502" y="3528"/>
                </a:cubicBezTo>
                <a:cubicBezTo>
                  <a:pt x="8526" y="3552"/>
                  <a:pt x="8538" y="3588"/>
                  <a:pt x="8538" y="3635"/>
                </a:cubicBezTo>
                <a:cubicBezTo>
                  <a:pt x="8526" y="3695"/>
                  <a:pt x="8466" y="3754"/>
                  <a:pt x="8407" y="3754"/>
                </a:cubicBezTo>
                <a:cubicBezTo>
                  <a:pt x="8371" y="3754"/>
                  <a:pt x="8335" y="3742"/>
                  <a:pt x="8311" y="3707"/>
                </a:cubicBezTo>
                <a:cubicBezTo>
                  <a:pt x="8279" y="3666"/>
                  <a:pt x="8224" y="3648"/>
                  <a:pt x="8174" y="3648"/>
                </a:cubicBezTo>
                <a:cubicBezTo>
                  <a:pt x="8150" y="3648"/>
                  <a:pt x="8128" y="3652"/>
                  <a:pt x="8109" y="3659"/>
                </a:cubicBezTo>
                <a:cubicBezTo>
                  <a:pt x="8037" y="3695"/>
                  <a:pt x="7990" y="3754"/>
                  <a:pt x="7990" y="3826"/>
                </a:cubicBezTo>
                <a:lnTo>
                  <a:pt x="7990" y="7707"/>
                </a:lnTo>
                <a:lnTo>
                  <a:pt x="7442" y="7707"/>
                </a:lnTo>
                <a:lnTo>
                  <a:pt x="7442" y="6314"/>
                </a:lnTo>
                <a:cubicBezTo>
                  <a:pt x="7442" y="6243"/>
                  <a:pt x="7383" y="6183"/>
                  <a:pt x="7311" y="6183"/>
                </a:cubicBezTo>
                <a:cubicBezTo>
                  <a:pt x="7240" y="6183"/>
                  <a:pt x="7180" y="6243"/>
                  <a:pt x="7180" y="6314"/>
                </a:cubicBezTo>
                <a:lnTo>
                  <a:pt x="7180" y="7743"/>
                </a:lnTo>
                <a:cubicBezTo>
                  <a:pt x="7097" y="7791"/>
                  <a:pt x="7061" y="7862"/>
                  <a:pt x="7061" y="7945"/>
                </a:cubicBezTo>
                <a:lnTo>
                  <a:pt x="7061" y="8148"/>
                </a:lnTo>
                <a:lnTo>
                  <a:pt x="5549" y="8148"/>
                </a:lnTo>
                <a:lnTo>
                  <a:pt x="5549" y="7969"/>
                </a:lnTo>
                <a:cubicBezTo>
                  <a:pt x="5549" y="7874"/>
                  <a:pt x="5513" y="7803"/>
                  <a:pt x="5430" y="7755"/>
                </a:cubicBezTo>
                <a:lnTo>
                  <a:pt x="5430" y="4016"/>
                </a:lnTo>
                <a:cubicBezTo>
                  <a:pt x="5465" y="4034"/>
                  <a:pt x="5500" y="4045"/>
                  <a:pt x="5535" y="4045"/>
                </a:cubicBezTo>
                <a:cubicBezTo>
                  <a:pt x="5547" y="4045"/>
                  <a:pt x="5560" y="4043"/>
                  <a:pt x="5573" y="4040"/>
                </a:cubicBezTo>
                <a:cubicBezTo>
                  <a:pt x="5787" y="4040"/>
                  <a:pt x="5966" y="3862"/>
                  <a:pt x="5966" y="3635"/>
                </a:cubicBezTo>
                <a:cubicBezTo>
                  <a:pt x="5966" y="3576"/>
                  <a:pt x="5966" y="3528"/>
                  <a:pt x="5954" y="3481"/>
                </a:cubicBezTo>
                <a:lnTo>
                  <a:pt x="6656" y="3481"/>
                </a:lnTo>
                <a:cubicBezTo>
                  <a:pt x="6633" y="3516"/>
                  <a:pt x="6633" y="3564"/>
                  <a:pt x="6621" y="3600"/>
                </a:cubicBezTo>
                <a:cubicBezTo>
                  <a:pt x="6621" y="3719"/>
                  <a:pt x="6656" y="3826"/>
                  <a:pt x="6740" y="3921"/>
                </a:cubicBezTo>
                <a:cubicBezTo>
                  <a:pt x="6811" y="4004"/>
                  <a:pt x="6942" y="4052"/>
                  <a:pt x="7037" y="4052"/>
                </a:cubicBezTo>
                <a:cubicBezTo>
                  <a:pt x="7085" y="4052"/>
                  <a:pt x="7133" y="4028"/>
                  <a:pt x="7168" y="4016"/>
                </a:cubicBezTo>
                <a:lnTo>
                  <a:pt x="7168" y="5636"/>
                </a:lnTo>
                <a:cubicBezTo>
                  <a:pt x="7168" y="5719"/>
                  <a:pt x="7228" y="5778"/>
                  <a:pt x="7311" y="5778"/>
                </a:cubicBezTo>
                <a:cubicBezTo>
                  <a:pt x="7383" y="5778"/>
                  <a:pt x="7442" y="5719"/>
                  <a:pt x="7442" y="5636"/>
                </a:cubicBezTo>
                <a:lnTo>
                  <a:pt x="7442" y="3838"/>
                </a:lnTo>
                <a:cubicBezTo>
                  <a:pt x="7442" y="3766"/>
                  <a:pt x="7395" y="3695"/>
                  <a:pt x="7323" y="3671"/>
                </a:cubicBezTo>
                <a:cubicBezTo>
                  <a:pt x="7301" y="3667"/>
                  <a:pt x="7278" y="3665"/>
                  <a:pt x="7255" y="3665"/>
                </a:cubicBezTo>
                <a:cubicBezTo>
                  <a:pt x="7205" y="3665"/>
                  <a:pt x="7157" y="3678"/>
                  <a:pt x="7133" y="3719"/>
                </a:cubicBezTo>
                <a:cubicBezTo>
                  <a:pt x="7097" y="3754"/>
                  <a:pt x="7073" y="3766"/>
                  <a:pt x="7025" y="3766"/>
                </a:cubicBezTo>
                <a:cubicBezTo>
                  <a:pt x="6978" y="3766"/>
                  <a:pt x="6954" y="3754"/>
                  <a:pt x="6918" y="3719"/>
                </a:cubicBezTo>
                <a:cubicBezTo>
                  <a:pt x="6894" y="3695"/>
                  <a:pt x="6871" y="3659"/>
                  <a:pt x="6871" y="3612"/>
                </a:cubicBezTo>
                <a:cubicBezTo>
                  <a:pt x="6871" y="3540"/>
                  <a:pt x="6954" y="3481"/>
                  <a:pt x="7025" y="3481"/>
                </a:cubicBezTo>
                <a:close/>
                <a:moveTo>
                  <a:pt x="2382" y="7993"/>
                </a:moveTo>
                <a:lnTo>
                  <a:pt x="2382" y="8160"/>
                </a:lnTo>
                <a:lnTo>
                  <a:pt x="1572" y="8160"/>
                </a:lnTo>
                <a:lnTo>
                  <a:pt x="1572" y="7993"/>
                </a:lnTo>
                <a:close/>
                <a:moveTo>
                  <a:pt x="3751" y="3481"/>
                </a:moveTo>
                <a:cubicBezTo>
                  <a:pt x="3739" y="3516"/>
                  <a:pt x="3739" y="3564"/>
                  <a:pt x="3715" y="3600"/>
                </a:cubicBezTo>
                <a:cubicBezTo>
                  <a:pt x="3715" y="3719"/>
                  <a:pt x="3751" y="3826"/>
                  <a:pt x="3835" y="3921"/>
                </a:cubicBezTo>
                <a:cubicBezTo>
                  <a:pt x="3918" y="4004"/>
                  <a:pt x="4037" y="4052"/>
                  <a:pt x="4132" y="4052"/>
                </a:cubicBezTo>
                <a:cubicBezTo>
                  <a:pt x="4180" y="4052"/>
                  <a:pt x="4227" y="4028"/>
                  <a:pt x="4275" y="4016"/>
                </a:cubicBezTo>
                <a:lnTo>
                  <a:pt x="4275" y="7755"/>
                </a:lnTo>
                <a:cubicBezTo>
                  <a:pt x="4192" y="7803"/>
                  <a:pt x="4156" y="7874"/>
                  <a:pt x="4156" y="7957"/>
                </a:cubicBezTo>
                <a:lnTo>
                  <a:pt x="4156" y="8160"/>
                </a:lnTo>
                <a:lnTo>
                  <a:pt x="2644" y="8160"/>
                </a:lnTo>
                <a:lnTo>
                  <a:pt x="2644" y="7969"/>
                </a:lnTo>
                <a:cubicBezTo>
                  <a:pt x="2668" y="7874"/>
                  <a:pt x="2608" y="7803"/>
                  <a:pt x="2537" y="7755"/>
                </a:cubicBezTo>
                <a:lnTo>
                  <a:pt x="2537" y="4016"/>
                </a:lnTo>
                <a:cubicBezTo>
                  <a:pt x="2563" y="4034"/>
                  <a:pt x="2595" y="4045"/>
                  <a:pt x="2630" y="4045"/>
                </a:cubicBezTo>
                <a:cubicBezTo>
                  <a:pt x="2642" y="4045"/>
                  <a:pt x="2655" y="4043"/>
                  <a:pt x="2668" y="4040"/>
                </a:cubicBezTo>
                <a:cubicBezTo>
                  <a:pt x="2894" y="4040"/>
                  <a:pt x="3073" y="3862"/>
                  <a:pt x="3073" y="3635"/>
                </a:cubicBezTo>
                <a:cubicBezTo>
                  <a:pt x="3073" y="3576"/>
                  <a:pt x="3073" y="3528"/>
                  <a:pt x="3049" y="3481"/>
                </a:cubicBezTo>
                <a:close/>
                <a:moveTo>
                  <a:pt x="5251" y="7993"/>
                </a:moveTo>
                <a:lnTo>
                  <a:pt x="5251" y="8160"/>
                </a:lnTo>
                <a:lnTo>
                  <a:pt x="4454" y="8160"/>
                </a:lnTo>
                <a:lnTo>
                  <a:pt x="4454" y="7993"/>
                </a:lnTo>
                <a:close/>
                <a:moveTo>
                  <a:pt x="8109" y="7993"/>
                </a:moveTo>
                <a:lnTo>
                  <a:pt x="8109" y="8160"/>
                </a:lnTo>
                <a:lnTo>
                  <a:pt x="7311" y="8160"/>
                </a:lnTo>
                <a:lnTo>
                  <a:pt x="7311" y="7993"/>
                </a:lnTo>
                <a:close/>
                <a:moveTo>
                  <a:pt x="8454" y="8445"/>
                </a:moveTo>
                <a:cubicBezTo>
                  <a:pt x="8526" y="8445"/>
                  <a:pt x="8573" y="8505"/>
                  <a:pt x="8573" y="8565"/>
                </a:cubicBezTo>
                <a:lnTo>
                  <a:pt x="8573" y="8719"/>
                </a:lnTo>
                <a:lnTo>
                  <a:pt x="4001" y="8719"/>
                </a:lnTo>
                <a:cubicBezTo>
                  <a:pt x="3930" y="8719"/>
                  <a:pt x="3870" y="8779"/>
                  <a:pt x="3870" y="8862"/>
                </a:cubicBezTo>
                <a:cubicBezTo>
                  <a:pt x="3870" y="8934"/>
                  <a:pt x="3930" y="8993"/>
                  <a:pt x="4001" y="8993"/>
                </a:cubicBezTo>
                <a:lnTo>
                  <a:pt x="8728" y="8993"/>
                </a:lnTo>
                <a:cubicBezTo>
                  <a:pt x="8799" y="8993"/>
                  <a:pt x="8859" y="9053"/>
                  <a:pt x="8859" y="9124"/>
                </a:cubicBezTo>
                <a:lnTo>
                  <a:pt x="8859" y="9279"/>
                </a:lnTo>
                <a:lnTo>
                  <a:pt x="715" y="9279"/>
                </a:lnTo>
                <a:lnTo>
                  <a:pt x="715" y="9136"/>
                </a:lnTo>
                <a:cubicBezTo>
                  <a:pt x="715" y="9065"/>
                  <a:pt x="775" y="9005"/>
                  <a:pt x="846" y="9005"/>
                </a:cubicBezTo>
                <a:lnTo>
                  <a:pt x="3323" y="9005"/>
                </a:lnTo>
                <a:cubicBezTo>
                  <a:pt x="3394" y="9005"/>
                  <a:pt x="3454" y="8946"/>
                  <a:pt x="3454" y="8874"/>
                </a:cubicBezTo>
                <a:cubicBezTo>
                  <a:pt x="3454" y="8803"/>
                  <a:pt x="3394" y="8743"/>
                  <a:pt x="3323" y="8743"/>
                </a:cubicBezTo>
                <a:lnTo>
                  <a:pt x="1013" y="8743"/>
                </a:lnTo>
                <a:lnTo>
                  <a:pt x="1013" y="8565"/>
                </a:lnTo>
                <a:cubicBezTo>
                  <a:pt x="1013" y="8481"/>
                  <a:pt x="1072" y="8445"/>
                  <a:pt x="1132" y="8445"/>
                </a:cubicBezTo>
                <a:close/>
                <a:moveTo>
                  <a:pt x="4781" y="1"/>
                </a:moveTo>
                <a:cubicBezTo>
                  <a:pt x="4736" y="1"/>
                  <a:pt x="4692" y="10"/>
                  <a:pt x="4656" y="28"/>
                </a:cubicBezTo>
                <a:lnTo>
                  <a:pt x="810" y="2278"/>
                </a:lnTo>
                <a:cubicBezTo>
                  <a:pt x="787" y="2278"/>
                  <a:pt x="775" y="2290"/>
                  <a:pt x="775" y="2314"/>
                </a:cubicBezTo>
                <a:cubicBezTo>
                  <a:pt x="715" y="2349"/>
                  <a:pt x="667" y="2445"/>
                  <a:pt x="667" y="2516"/>
                </a:cubicBezTo>
                <a:lnTo>
                  <a:pt x="667" y="3219"/>
                </a:lnTo>
                <a:cubicBezTo>
                  <a:pt x="667" y="3350"/>
                  <a:pt x="763" y="3457"/>
                  <a:pt x="882" y="3481"/>
                </a:cubicBezTo>
                <a:cubicBezTo>
                  <a:pt x="858" y="3528"/>
                  <a:pt x="846" y="3564"/>
                  <a:pt x="846" y="3600"/>
                </a:cubicBezTo>
                <a:cubicBezTo>
                  <a:pt x="846" y="3719"/>
                  <a:pt x="882" y="3826"/>
                  <a:pt x="965" y="3921"/>
                </a:cubicBezTo>
                <a:cubicBezTo>
                  <a:pt x="1048" y="4004"/>
                  <a:pt x="1168" y="4052"/>
                  <a:pt x="1263" y="4052"/>
                </a:cubicBezTo>
                <a:cubicBezTo>
                  <a:pt x="1310" y="4052"/>
                  <a:pt x="1358" y="4028"/>
                  <a:pt x="1406" y="4016"/>
                </a:cubicBezTo>
                <a:lnTo>
                  <a:pt x="1406" y="7755"/>
                </a:lnTo>
                <a:cubicBezTo>
                  <a:pt x="1322" y="7803"/>
                  <a:pt x="1287" y="7874"/>
                  <a:pt x="1287" y="7957"/>
                </a:cubicBezTo>
                <a:lnTo>
                  <a:pt x="1287" y="8160"/>
                </a:lnTo>
                <a:lnTo>
                  <a:pt x="1120" y="8160"/>
                </a:lnTo>
                <a:cubicBezTo>
                  <a:pt x="894" y="8160"/>
                  <a:pt x="715" y="8338"/>
                  <a:pt x="715" y="8553"/>
                </a:cubicBezTo>
                <a:lnTo>
                  <a:pt x="715" y="8743"/>
                </a:lnTo>
                <a:cubicBezTo>
                  <a:pt x="548" y="8791"/>
                  <a:pt x="417" y="8946"/>
                  <a:pt x="417" y="9136"/>
                </a:cubicBezTo>
                <a:lnTo>
                  <a:pt x="417" y="9291"/>
                </a:lnTo>
                <a:lnTo>
                  <a:pt x="132" y="9291"/>
                </a:lnTo>
                <a:cubicBezTo>
                  <a:pt x="60" y="9291"/>
                  <a:pt x="1" y="9350"/>
                  <a:pt x="1" y="9422"/>
                </a:cubicBezTo>
                <a:cubicBezTo>
                  <a:pt x="1" y="9493"/>
                  <a:pt x="60" y="9553"/>
                  <a:pt x="132" y="9553"/>
                </a:cubicBezTo>
                <a:lnTo>
                  <a:pt x="9442" y="9553"/>
                </a:lnTo>
                <a:cubicBezTo>
                  <a:pt x="9514" y="9553"/>
                  <a:pt x="9573" y="9493"/>
                  <a:pt x="9573" y="9422"/>
                </a:cubicBezTo>
                <a:cubicBezTo>
                  <a:pt x="9573" y="9350"/>
                  <a:pt x="9514" y="9291"/>
                  <a:pt x="9442" y="9291"/>
                </a:cubicBezTo>
                <a:lnTo>
                  <a:pt x="9157" y="9291"/>
                </a:lnTo>
                <a:lnTo>
                  <a:pt x="9157" y="9136"/>
                </a:lnTo>
                <a:cubicBezTo>
                  <a:pt x="9157" y="8957"/>
                  <a:pt x="9038" y="8803"/>
                  <a:pt x="8859" y="8743"/>
                </a:cubicBezTo>
                <a:lnTo>
                  <a:pt x="8859" y="8565"/>
                </a:lnTo>
                <a:cubicBezTo>
                  <a:pt x="8859" y="8338"/>
                  <a:pt x="8680" y="8160"/>
                  <a:pt x="8454" y="8160"/>
                </a:cubicBezTo>
                <a:lnTo>
                  <a:pt x="8395" y="8160"/>
                </a:lnTo>
                <a:lnTo>
                  <a:pt x="8395" y="7969"/>
                </a:lnTo>
                <a:cubicBezTo>
                  <a:pt x="8395" y="7874"/>
                  <a:pt x="8347" y="7803"/>
                  <a:pt x="8276" y="7755"/>
                </a:cubicBezTo>
                <a:lnTo>
                  <a:pt x="8276" y="4016"/>
                </a:lnTo>
                <a:cubicBezTo>
                  <a:pt x="8310" y="4034"/>
                  <a:pt x="8345" y="4045"/>
                  <a:pt x="8375" y="4045"/>
                </a:cubicBezTo>
                <a:cubicBezTo>
                  <a:pt x="8387" y="4045"/>
                  <a:pt x="8397" y="4043"/>
                  <a:pt x="8407" y="4040"/>
                </a:cubicBezTo>
                <a:cubicBezTo>
                  <a:pt x="8633" y="4040"/>
                  <a:pt x="8811" y="3862"/>
                  <a:pt x="8811" y="3635"/>
                </a:cubicBezTo>
                <a:cubicBezTo>
                  <a:pt x="8811" y="3564"/>
                  <a:pt x="8799" y="3504"/>
                  <a:pt x="8764" y="3421"/>
                </a:cubicBezTo>
                <a:cubicBezTo>
                  <a:pt x="8835" y="3385"/>
                  <a:pt x="8883" y="3290"/>
                  <a:pt x="8883" y="3207"/>
                </a:cubicBezTo>
                <a:lnTo>
                  <a:pt x="8883" y="2504"/>
                </a:lnTo>
                <a:cubicBezTo>
                  <a:pt x="8883" y="2397"/>
                  <a:pt x="8823" y="2314"/>
                  <a:pt x="8740" y="2266"/>
                </a:cubicBezTo>
                <a:lnTo>
                  <a:pt x="4906" y="28"/>
                </a:lnTo>
                <a:cubicBezTo>
                  <a:pt x="4870" y="10"/>
                  <a:pt x="4826" y="1"/>
                  <a:pt x="4781"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0" name="Google Shape;14244;p88">
            <a:extLst>
              <a:ext uri="{FF2B5EF4-FFF2-40B4-BE49-F238E27FC236}">
                <a16:creationId xmlns:a16="http://schemas.microsoft.com/office/drawing/2014/main" id="{22E8F4B1-CA88-8986-0E15-B6434C5528A2}"/>
              </a:ext>
            </a:extLst>
          </p:cNvPr>
          <p:cNvGrpSpPr/>
          <p:nvPr/>
        </p:nvGrpSpPr>
        <p:grpSpPr>
          <a:xfrm>
            <a:off x="8307587" y="5964927"/>
            <a:ext cx="644605" cy="565385"/>
            <a:chOff x="2179081" y="4285511"/>
            <a:chExt cx="397525" cy="348670"/>
          </a:xfrm>
          <a:solidFill>
            <a:srgbClr val="8E1438"/>
          </a:solidFill>
        </p:grpSpPr>
        <p:sp>
          <p:nvSpPr>
            <p:cNvPr id="1271" name="Google Shape;14245;p88">
              <a:extLst>
                <a:ext uri="{FF2B5EF4-FFF2-40B4-BE49-F238E27FC236}">
                  <a16:creationId xmlns:a16="http://schemas.microsoft.com/office/drawing/2014/main" id="{58DA88BF-A36F-5EBB-DBE5-568821B056C4}"/>
                </a:ext>
              </a:extLst>
            </p:cNvPr>
            <p:cNvSpPr/>
            <p:nvPr/>
          </p:nvSpPr>
          <p:spPr>
            <a:xfrm>
              <a:off x="2262437" y="4354322"/>
              <a:ext cx="230813" cy="210507"/>
            </a:xfrm>
            <a:custGeom>
              <a:avLst/>
              <a:gdLst/>
              <a:ahLst/>
              <a:cxnLst/>
              <a:rect l="l" t="t" r="r" b="b"/>
              <a:pathLst>
                <a:path w="7252" h="6614" extrusionOk="0">
                  <a:moveTo>
                    <a:pt x="3627" y="376"/>
                  </a:moveTo>
                  <a:cubicBezTo>
                    <a:pt x="4070" y="376"/>
                    <a:pt x="4516" y="477"/>
                    <a:pt x="4930" y="684"/>
                  </a:cubicBezTo>
                  <a:lnTo>
                    <a:pt x="4132" y="2065"/>
                  </a:lnTo>
                  <a:cubicBezTo>
                    <a:pt x="3965" y="2006"/>
                    <a:pt x="3799" y="1958"/>
                    <a:pt x="3620" y="1958"/>
                  </a:cubicBezTo>
                  <a:cubicBezTo>
                    <a:pt x="3441" y="1958"/>
                    <a:pt x="3263" y="1994"/>
                    <a:pt x="3120" y="2065"/>
                  </a:cubicBezTo>
                  <a:lnTo>
                    <a:pt x="2322" y="684"/>
                  </a:lnTo>
                  <a:cubicBezTo>
                    <a:pt x="2730" y="480"/>
                    <a:pt x="3177" y="376"/>
                    <a:pt x="3627" y="376"/>
                  </a:cubicBezTo>
                  <a:close/>
                  <a:moveTo>
                    <a:pt x="1989" y="863"/>
                  </a:moveTo>
                  <a:lnTo>
                    <a:pt x="2787" y="2244"/>
                  </a:lnTo>
                  <a:cubicBezTo>
                    <a:pt x="2513" y="2458"/>
                    <a:pt x="2322" y="2768"/>
                    <a:pt x="2286" y="3137"/>
                  </a:cubicBezTo>
                  <a:lnTo>
                    <a:pt x="691" y="3137"/>
                  </a:lnTo>
                  <a:lnTo>
                    <a:pt x="691" y="3125"/>
                  </a:lnTo>
                  <a:cubicBezTo>
                    <a:pt x="739" y="2422"/>
                    <a:pt x="1013" y="1756"/>
                    <a:pt x="1536" y="1232"/>
                  </a:cubicBezTo>
                  <a:cubicBezTo>
                    <a:pt x="1667" y="1101"/>
                    <a:pt x="1834" y="970"/>
                    <a:pt x="1989" y="863"/>
                  </a:cubicBezTo>
                  <a:close/>
                  <a:moveTo>
                    <a:pt x="3620" y="2339"/>
                  </a:moveTo>
                  <a:cubicBezTo>
                    <a:pt x="4156" y="2339"/>
                    <a:pt x="4608" y="2779"/>
                    <a:pt x="4608" y="3315"/>
                  </a:cubicBezTo>
                  <a:cubicBezTo>
                    <a:pt x="4608" y="3851"/>
                    <a:pt x="4156" y="4303"/>
                    <a:pt x="3620" y="4303"/>
                  </a:cubicBezTo>
                  <a:cubicBezTo>
                    <a:pt x="3072" y="4303"/>
                    <a:pt x="2644" y="3851"/>
                    <a:pt x="2644" y="3315"/>
                  </a:cubicBezTo>
                  <a:cubicBezTo>
                    <a:pt x="2644" y="2768"/>
                    <a:pt x="3084" y="2339"/>
                    <a:pt x="3620" y="2339"/>
                  </a:cubicBezTo>
                  <a:close/>
                  <a:moveTo>
                    <a:pt x="6549" y="3482"/>
                  </a:moveTo>
                  <a:cubicBezTo>
                    <a:pt x="6513" y="4184"/>
                    <a:pt x="6227" y="4863"/>
                    <a:pt x="5704" y="5387"/>
                  </a:cubicBezTo>
                  <a:cubicBezTo>
                    <a:pt x="5573" y="5518"/>
                    <a:pt x="5406" y="5661"/>
                    <a:pt x="5263" y="5756"/>
                  </a:cubicBezTo>
                  <a:lnTo>
                    <a:pt x="4453" y="4375"/>
                  </a:lnTo>
                  <a:cubicBezTo>
                    <a:pt x="4727" y="4172"/>
                    <a:pt x="4918" y="3851"/>
                    <a:pt x="4965" y="3482"/>
                  </a:cubicBezTo>
                  <a:close/>
                  <a:moveTo>
                    <a:pt x="4120" y="4553"/>
                  </a:moveTo>
                  <a:lnTo>
                    <a:pt x="4918" y="5935"/>
                  </a:lnTo>
                  <a:cubicBezTo>
                    <a:pt x="4510" y="6138"/>
                    <a:pt x="4063" y="6243"/>
                    <a:pt x="3613" y="6243"/>
                  </a:cubicBezTo>
                  <a:cubicBezTo>
                    <a:pt x="3170" y="6243"/>
                    <a:pt x="2724" y="6141"/>
                    <a:pt x="2310" y="5935"/>
                  </a:cubicBezTo>
                  <a:lnTo>
                    <a:pt x="3120" y="4553"/>
                  </a:lnTo>
                  <a:cubicBezTo>
                    <a:pt x="3275" y="4613"/>
                    <a:pt x="3441" y="4661"/>
                    <a:pt x="3620" y="4661"/>
                  </a:cubicBezTo>
                  <a:cubicBezTo>
                    <a:pt x="3799" y="4661"/>
                    <a:pt x="3977" y="4625"/>
                    <a:pt x="4120" y="4553"/>
                  </a:cubicBezTo>
                  <a:close/>
                  <a:moveTo>
                    <a:pt x="3636" y="0"/>
                  </a:moveTo>
                  <a:cubicBezTo>
                    <a:pt x="2787" y="0"/>
                    <a:pt x="1940" y="328"/>
                    <a:pt x="1298" y="970"/>
                  </a:cubicBezTo>
                  <a:cubicBezTo>
                    <a:pt x="120" y="2137"/>
                    <a:pt x="0" y="4018"/>
                    <a:pt x="1036" y="5327"/>
                  </a:cubicBezTo>
                  <a:cubicBezTo>
                    <a:pt x="1060" y="5375"/>
                    <a:pt x="1120" y="5399"/>
                    <a:pt x="1179" y="5399"/>
                  </a:cubicBezTo>
                  <a:cubicBezTo>
                    <a:pt x="1227" y="5399"/>
                    <a:pt x="1251" y="5387"/>
                    <a:pt x="1298" y="5351"/>
                  </a:cubicBezTo>
                  <a:cubicBezTo>
                    <a:pt x="1370" y="5292"/>
                    <a:pt x="1394" y="5173"/>
                    <a:pt x="1334" y="5101"/>
                  </a:cubicBezTo>
                  <a:cubicBezTo>
                    <a:pt x="953" y="4625"/>
                    <a:pt x="751" y="4065"/>
                    <a:pt x="715" y="3482"/>
                  </a:cubicBezTo>
                  <a:lnTo>
                    <a:pt x="2310" y="3482"/>
                  </a:lnTo>
                  <a:cubicBezTo>
                    <a:pt x="2358" y="3839"/>
                    <a:pt x="2548" y="4149"/>
                    <a:pt x="2810" y="4375"/>
                  </a:cubicBezTo>
                  <a:lnTo>
                    <a:pt x="2013" y="5756"/>
                  </a:lnTo>
                  <a:lnTo>
                    <a:pt x="1834" y="5625"/>
                  </a:lnTo>
                  <a:cubicBezTo>
                    <a:pt x="1803" y="5599"/>
                    <a:pt x="1763" y="5587"/>
                    <a:pt x="1723" y="5587"/>
                  </a:cubicBezTo>
                  <a:cubicBezTo>
                    <a:pt x="1671" y="5587"/>
                    <a:pt x="1618" y="5608"/>
                    <a:pt x="1584" y="5649"/>
                  </a:cubicBezTo>
                  <a:cubicBezTo>
                    <a:pt x="1524" y="5732"/>
                    <a:pt x="1536" y="5851"/>
                    <a:pt x="1608" y="5911"/>
                  </a:cubicBezTo>
                  <a:cubicBezTo>
                    <a:pt x="2203" y="6375"/>
                    <a:pt x="2918" y="6613"/>
                    <a:pt x="3632" y="6613"/>
                  </a:cubicBezTo>
                  <a:cubicBezTo>
                    <a:pt x="4489" y="6613"/>
                    <a:pt x="5334" y="6280"/>
                    <a:pt x="5977" y="5637"/>
                  </a:cubicBezTo>
                  <a:cubicBezTo>
                    <a:pt x="7132" y="4470"/>
                    <a:pt x="7251" y="2589"/>
                    <a:pt x="6227" y="1279"/>
                  </a:cubicBezTo>
                  <a:cubicBezTo>
                    <a:pt x="6194" y="1239"/>
                    <a:pt x="6141" y="1217"/>
                    <a:pt x="6088" y="1217"/>
                  </a:cubicBezTo>
                  <a:cubicBezTo>
                    <a:pt x="6048" y="1217"/>
                    <a:pt x="6008" y="1230"/>
                    <a:pt x="5977" y="1255"/>
                  </a:cubicBezTo>
                  <a:cubicBezTo>
                    <a:pt x="5894" y="1315"/>
                    <a:pt x="5882" y="1434"/>
                    <a:pt x="5942" y="1505"/>
                  </a:cubicBezTo>
                  <a:cubicBezTo>
                    <a:pt x="6311" y="1982"/>
                    <a:pt x="6525" y="2541"/>
                    <a:pt x="6549" y="3125"/>
                  </a:cubicBezTo>
                  <a:lnTo>
                    <a:pt x="4965" y="3125"/>
                  </a:lnTo>
                  <a:cubicBezTo>
                    <a:pt x="4918" y="2768"/>
                    <a:pt x="4727" y="2458"/>
                    <a:pt x="4453" y="2232"/>
                  </a:cubicBezTo>
                  <a:lnTo>
                    <a:pt x="5263" y="851"/>
                  </a:lnTo>
                  <a:lnTo>
                    <a:pt x="5442" y="982"/>
                  </a:lnTo>
                  <a:cubicBezTo>
                    <a:pt x="5473" y="1007"/>
                    <a:pt x="5512" y="1020"/>
                    <a:pt x="5552" y="1020"/>
                  </a:cubicBezTo>
                  <a:cubicBezTo>
                    <a:pt x="5605" y="1020"/>
                    <a:pt x="5658" y="998"/>
                    <a:pt x="5692" y="958"/>
                  </a:cubicBezTo>
                  <a:cubicBezTo>
                    <a:pt x="5751" y="874"/>
                    <a:pt x="5739" y="755"/>
                    <a:pt x="5656" y="696"/>
                  </a:cubicBezTo>
                  <a:cubicBezTo>
                    <a:pt x="5059" y="229"/>
                    <a:pt x="4347" y="0"/>
                    <a:pt x="36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4246;p88">
              <a:extLst>
                <a:ext uri="{FF2B5EF4-FFF2-40B4-BE49-F238E27FC236}">
                  <a16:creationId xmlns:a16="http://schemas.microsoft.com/office/drawing/2014/main" id="{5E306C32-2EB6-B8A4-C398-9C05649280DD}"/>
                </a:ext>
              </a:extLst>
            </p:cNvPr>
            <p:cNvSpPr/>
            <p:nvPr/>
          </p:nvSpPr>
          <p:spPr>
            <a:xfrm>
              <a:off x="2179081" y="4285511"/>
              <a:ext cx="397525" cy="348670"/>
            </a:xfrm>
            <a:custGeom>
              <a:avLst/>
              <a:gdLst/>
              <a:ahLst/>
              <a:cxnLst/>
              <a:rect l="l" t="t" r="r" b="b"/>
              <a:pathLst>
                <a:path w="12490" h="10955" extrusionOk="0">
                  <a:moveTo>
                    <a:pt x="3493" y="346"/>
                  </a:moveTo>
                  <a:cubicBezTo>
                    <a:pt x="3526" y="346"/>
                    <a:pt x="3560" y="350"/>
                    <a:pt x="3596" y="358"/>
                  </a:cubicBezTo>
                  <a:cubicBezTo>
                    <a:pt x="3679" y="393"/>
                    <a:pt x="3751" y="465"/>
                    <a:pt x="3798" y="548"/>
                  </a:cubicBezTo>
                  <a:lnTo>
                    <a:pt x="4310" y="1655"/>
                  </a:lnTo>
                  <a:cubicBezTo>
                    <a:pt x="4167" y="1727"/>
                    <a:pt x="4036" y="1798"/>
                    <a:pt x="3917" y="1882"/>
                  </a:cubicBezTo>
                  <a:lnTo>
                    <a:pt x="3203" y="893"/>
                  </a:lnTo>
                  <a:cubicBezTo>
                    <a:pt x="3143" y="822"/>
                    <a:pt x="3131" y="715"/>
                    <a:pt x="3143" y="619"/>
                  </a:cubicBezTo>
                  <a:cubicBezTo>
                    <a:pt x="3155" y="512"/>
                    <a:pt x="3215" y="441"/>
                    <a:pt x="3310" y="393"/>
                  </a:cubicBezTo>
                  <a:cubicBezTo>
                    <a:pt x="3366" y="362"/>
                    <a:pt x="3426" y="346"/>
                    <a:pt x="3493" y="346"/>
                  </a:cubicBezTo>
                  <a:close/>
                  <a:moveTo>
                    <a:pt x="8984" y="346"/>
                  </a:moveTo>
                  <a:cubicBezTo>
                    <a:pt x="9046" y="346"/>
                    <a:pt x="9112" y="362"/>
                    <a:pt x="9168" y="393"/>
                  </a:cubicBezTo>
                  <a:cubicBezTo>
                    <a:pt x="9263" y="441"/>
                    <a:pt x="9323" y="524"/>
                    <a:pt x="9335" y="619"/>
                  </a:cubicBezTo>
                  <a:cubicBezTo>
                    <a:pt x="9347" y="715"/>
                    <a:pt x="9335" y="810"/>
                    <a:pt x="9275" y="893"/>
                  </a:cubicBezTo>
                  <a:lnTo>
                    <a:pt x="8561" y="1882"/>
                  </a:lnTo>
                  <a:cubicBezTo>
                    <a:pt x="8442" y="1810"/>
                    <a:pt x="8311" y="1715"/>
                    <a:pt x="8180" y="1655"/>
                  </a:cubicBezTo>
                  <a:lnTo>
                    <a:pt x="8680" y="560"/>
                  </a:lnTo>
                  <a:cubicBezTo>
                    <a:pt x="8727" y="465"/>
                    <a:pt x="8799" y="393"/>
                    <a:pt x="8894" y="358"/>
                  </a:cubicBezTo>
                  <a:cubicBezTo>
                    <a:pt x="8922" y="350"/>
                    <a:pt x="8952" y="346"/>
                    <a:pt x="8984" y="346"/>
                  </a:cubicBezTo>
                  <a:close/>
                  <a:moveTo>
                    <a:pt x="11780" y="5137"/>
                  </a:moveTo>
                  <a:cubicBezTo>
                    <a:pt x="11858" y="5137"/>
                    <a:pt x="11924" y="5171"/>
                    <a:pt x="11990" y="5227"/>
                  </a:cubicBezTo>
                  <a:cubicBezTo>
                    <a:pt x="12061" y="5287"/>
                    <a:pt x="12097" y="5394"/>
                    <a:pt x="12097" y="5477"/>
                  </a:cubicBezTo>
                  <a:cubicBezTo>
                    <a:pt x="12097" y="5572"/>
                    <a:pt x="12061" y="5656"/>
                    <a:pt x="11990" y="5739"/>
                  </a:cubicBezTo>
                  <a:cubicBezTo>
                    <a:pt x="11917" y="5791"/>
                    <a:pt x="11845" y="5825"/>
                    <a:pt x="11756" y="5825"/>
                  </a:cubicBezTo>
                  <a:cubicBezTo>
                    <a:pt x="11743" y="5825"/>
                    <a:pt x="11730" y="5824"/>
                    <a:pt x="11716" y="5823"/>
                  </a:cubicBezTo>
                  <a:lnTo>
                    <a:pt x="10513" y="5703"/>
                  </a:lnTo>
                  <a:lnTo>
                    <a:pt x="10513" y="5477"/>
                  </a:lnTo>
                  <a:lnTo>
                    <a:pt x="10513" y="5263"/>
                  </a:lnTo>
                  <a:lnTo>
                    <a:pt x="11716" y="5144"/>
                  </a:lnTo>
                  <a:cubicBezTo>
                    <a:pt x="11738" y="5139"/>
                    <a:pt x="11760" y="5137"/>
                    <a:pt x="11780" y="5137"/>
                  </a:cubicBezTo>
                  <a:close/>
                  <a:moveTo>
                    <a:pt x="729" y="5130"/>
                  </a:moveTo>
                  <a:cubicBezTo>
                    <a:pt x="740" y="5130"/>
                    <a:pt x="751" y="5131"/>
                    <a:pt x="762" y="5132"/>
                  </a:cubicBezTo>
                  <a:lnTo>
                    <a:pt x="1965" y="5251"/>
                  </a:lnTo>
                  <a:lnTo>
                    <a:pt x="1965" y="5477"/>
                  </a:lnTo>
                  <a:lnTo>
                    <a:pt x="1965" y="5703"/>
                  </a:lnTo>
                  <a:lnTo>
                    <a:pt x="762" y="5823"/>
                  </a:lnTo>
                  <a:cubicBezTo>
                    <a:pt x="745" y="5824"/>
                    <a:pt x="728" y="5825"/>
                    <a:pt x="712" y="5825"/>
                  </a:cubicBezTo>
                  <a:cubicBezTo>
                    <a:pt x="628" y="5825"/>
                    <a:pt x="558" y="5799"/>
                    <a:pt x="488" y="5739"/>
                  </a:cubicBezTo>
                  <a:cubicBezTo>
                    <a:pt x="417" y="5680"/>
                    <a:pt x="369" y="5572"/>
                    <a:pt x="369" y="5477"/>
                  </a:cubicBezTo>
                  <a:cubicBezTo>
                    <a:pt x="369" y="5370"/>
                    <a:pt x="417" y="5287"/>
                    <a:pt x="488" y="5227"/>
                  </a:cubicBezTo>
                  <a:cubicBezTo>
                    <a:pt x="563" y="5174"/>
                    <a:pt x="638" y="5130"/>
                    <a:pt x="729" y="5130"/>
                  </a:cubicBezTo>
                  <a:close/>
                  <a:moveTo>
                    <a:pt x="6239" y="1548"/>
                  </a:moveTo>
                  <a:cubicBezTo>
                    <a:pt x="8394" y="1548"/>
                    <a:pt x="10156" y="3310"/>
                    <a:pt x="10156" y="5465"/>
                  </a:cubicBezTo>
                  <a:cubicBezTo>
                    <a:pt x="10156" y="7620"/>
                    <a:pt x="8394" y="9382"/>
                    <a:pt x="6239" y="9382"/>
                  </a:cubicBezTo>
                  <a:cubicBezTo>
                    <a:pt x="4084" y="9382"/>
                    <a:pt x="2322" y="7620"/>
                    <a:pt x="2322" y="5465"/>
                  </a:cubicBezTo>
                  <a:cubicBezTo>
                    <a:pt x="2322" y="3310"/>
                    <a:pt x="4084" y="1548"/>
                    <a:pt x="6239" y="1548"/>
                  </a:cubicBezTo>
                  <a:close/>
                  <a:moveTo>
                    <a:pt x="3917" y="9073"/>
                  </a:moveTo>
                  <a:cubicBezTo>
                    <a:pt x="4036" y="9144"/>
                    <a:pt x="4167" y="9228"/>
                    <a:pt x="4310" y="9287"/>
                  </a:cubicBezTo>
                  <a:lnTo>
                    <a:pt x="3798" y="10395"/>
                  </a:lnTo>
                  <a:cubicBezTo>
                    <a:pt x="3751" y="10478"/>
                    <a:pt x="3679" y="10561"/>
                    <a:pt x="3596" y="10585"/>
                  </a:cubicBezTo>
                  <a:cubicBezTo>
                    <a:pt x="3563" y="10597"/>
                    <a:pt x="3528" y="10603"/>
                    <a:pt x="3493" y="10603"/>
                  </a:cubicBezTo>
                  <a:cubicBezTo>
                    <a:pt x="3429" y="10603"/>
                    <a:pt x="3364" y="10584"/>
                    <a:pt x="3310" y="10561"/>
                  </a:cubicBezTo>
                  <a:cubicBezTo>
                    <a:pt x="3215" y="10514"/>
                    <a:pt x="3155" y="10418"/>
                    <a:pt x="3143" y="10335"/>
                  </a:cubicBezTo>
                  <a:cubicBezTo>
                    <a:pt x="3131" y="10228"/>
                    <a:pt x="3143" y="10144"/>
                    <a:pt x="3203" y="10049"/>
                  </a:cubicBezTo>
                  <a:lnTo>
                    <a:pt x="3917" y="9073"/>
                  </a:lnTo>
                  <a:close/>
                  <a:moveTo>
                    <a:pt x="8561" y="9073"/>
                  </a:moveTo>
                  <a:lnTo>
                    <a:pt x="9275" y="10049"/>
                  </a:lnTo>
                  <a:cubicBezTo>
                    <a:pt x="9335" y="10121"/>
                    <a:pt x="9347" y="10228"/>
                    <a:pt x="9335" y="10335"/>
                  </a:cubicBezTo>
                  <a:cubicBezTo>
                    <a:pt x="9323" y="10442"/>
                    <a:pt x="9263" y="10514"/>
                    <a:pt x="9168" y="10561"/>
                  </a:cubicBezTo>
                  <a:cubicBezTo>
                    <a:pt x="9114" y="10584"/>
                    <a:pt x="9054" y="10603"/>
                    <a:pt x="8990" y="10603"/>
                  </a:cubicBezTo>
                  <a:cubicBezTo>
                    <a:pt x="8955" y="10603"/>
                    <a:pt x="8920" y="10597"/>
                    <a:pt x="8882" y="10585"/>
                  </a:cubicBezTo>
                  <a:cubicBezTo>
                    <a:pt x="8799" y="10561"/>
                    <a:pt x="8727" y="10478"/>
                    <a:pt x="8680" y="10395"/>
                  </a:cubicBezTo>
                  <a:lnTo>
                    <a:pt x="8180" y="9287"/>
                  </a:lnTo>
                  <a:cubicBezTo>
                    <a:pt x="8311" y="9216"/>
                    <a:pt x="8442" y="9144"/>
                    <a:pt x="8561" y="9073"/>
                  </a:cubicBezTo>
                  <a:close/>
                  <a:moveTo>
                    <a:pt x="3464" y="0"/>
                  </a:moveTo>
                  <a:cubicBezTo>
                    <a:pt x="3346" y="0"/>
                    <a:pt x="3228" y="30"/>
                    <a:pt x="3120" y="96"/>
                  </a:cubicBezTo>
                  <a:cubicBezTo>
                    <a:pt x="2941" y="203"/>
                    <a:pt x="2822" y="358"/>
                    <a:pt x="2774" y="548"/>
                  </a:cubicBezTo>
                  <a:cubicBezTo>
                    <a:pt x="2727" y="750"/>
                    <a:pt x="2774" y="953"/>
                    <a:pt x="2893" y="1120"/>
                  </a:cubicBezTo>
                  <a:lnTo>
                    <a:pt x="3608" y="2096"/>
                  </a:lnTo>
                  <a:cubicBezTo>
                    <a:pt x="2739" y="2775"/>
                    <a:pt x="2143" y="3751"/>
                    <a:pt x="2000" y="4882"/>
                  </a:cubicBezTo>
                  <a:lnTo>
                    <a:pt x="798" y="4763"/>
                  </a:lnTo>
                  <a:cubicBezTo>
                    <a:pt x="781" y="4762"/>
                    <a:pt x="764" y="4761"/>
                    <a:pt x="747" y="4761"/>
                  </a:cubicBezTo>
                  <a:cubicBezTo>
                    <a:pt x="562" y="4761"/>
                    <a:pt x="380" y="4821"/>
                    <a:pt x="238" y="4941"/>
                  </a:cubicBezTo>
                  <a:cubicBezTo>
                    <a:pt x="95" y="5084"/>
                    <a:pt x="0" y="5275"/>
                    <a:pt x="0" y="5465"/>
                  </a:cubicBezTo>
                  <a:cubicBezTo>
                    <a:pt x="0" y="5656"/>
                    <a:pt x="95" y="5858"/>
                    <a:pt x="238" y="5989"/>
                  </a:cubicBezTo>
                  <a:cubicBezTo>
                    <a:pt x="381" y="6108"/>
                    <a:pt x="536" y="6168"/>
                    <a:pt x="714" y="6168"/>
                  </a:cubicBezTo>
                  <a:lnTo>
                    <a:pt x="798" y="6168"/>
                  </a:lnTo>
                  <a:lnTo>
                    <a:pt x="2000" y="6049"/>
                  </a:lnTo>
                  <a:cubicBezTo>
                    <a:pt x="2143" y="7180"/>
                    <a:pt x="2762" y="8156"/>
                    <a:pt x="3608" y="8835"/>
                  </a:cubicBezTo>
                  <a:lnTo>
                    <a:pt x="2905" y="9847"/>
                  </a:lnTo>
                  <a:cubicBezTo>
                    <a:pt x="2786" y="10002"/>
                    <a:pt x="2739" y="10216"/>
                    <a:pt x="2786" y="10406"/>
                  </a:cubicBezTo>
                  <a:cubicBezTo>
                    <a:pt x="2834" y="10597"/>
                    <a:pt x="2953" y="10776"/>
                    <a:pt x="3131" y="10871"/>
                  </a:cubicBezTo>
                  <a:cubicBezTo>
                    <a:pt x="3239" y="10930"/>
                    <a:pt x="3370" y="10954"/>
                    <a:pt x="3489" y="10954"/>
                  </a:cubicBezTo>
                  <a:cubicBezTo>
                    <a:pt x="3560" y="10954"/>
                    <a:pt x="3632" y="10942"/>
                    <a:pt x="3715" y="10930"/>
                  </a:cubicBezTo>
                  <a:cubicBezTo>
                    <a:pt x="3905" y="10871"/>
                    <a:pt x="4048" y="10716"/>
                    <a:pt x="4143" y="10537"/>
                  </a:cubicBezTo>
                  <a:lnTo>
                    <a:pt x="4644" y="9442"/>
                  </a:lnTo>
                  <a:cubicBezTo>
                    <a:pt x="5132" y="9644"/>
                    <a:pt x="5691" y="9752"/>
                    <a:pt x="6251" y="9752"/>
                  </a:cubicBezTo>
                  <a:cubicBezTo>
                    <a:pt x="6822" y="9752"/>
                    <a:pt x="7370" y="9633"/>
                    <a:pt x="7858" y="9442"/>
                  </a:cubicBezTo>
                  <a:lnTo>
                    <a:pt x="8370" y="10537"/>
                  </a:lnTo>
                  <a:cubicBezTo>
                    <a:pt x="8454" y="10716"/>
                    <a:pt x="8608" y="10871"/>
                    <a:pt x="8799" y="10930"/>
                  </a:cubicBezTo>
                  <a:cubicBezTo>
                    <a:pt x="8870" y="10954"/>
                    <a:pt x="8942" y="10954"/>
                    <a:pt x="9025" y="10954"/>
                  </a:cubicBezTo>
                  <a:cubicBezTo>
                    <a:pt x="9144" y="10954"/>
                    <a:pt x="9275" y="10930"/>
                    <a:pt x="9382" y="10871"/>
                  </a:cubicBezTo>
                  <a:cubicBezTo>
                    <a:pt x="9561" y="10764"/>
                    <a:pt x="9680" y="10597"/>
                    <a:pt x="9716" y="10406"/>
                  </a:cubicBezTo>
                  <a:cubicBezTo>
                    <a:pt x="9763" y="10216"/>
                    <a:pt x="9716" y="10002"/>
                    <a:pt x="9597" y="9847"/>
                  </a:cubicBezTo>
                  <a:lnTo>
                    <a:pt x="8882" y="8859"/>
                  </a:lnTo>
                  <a:cubicBezTo>
                    <a:pt x="9751" y="8192"/>
                    <a:pt x="10347" y="7204"/>
                    <a:pt x="10490" y="6073"/>
                  </a:cubicBezTo>
                  <a:lnTo>
                    <a:pt x="11704" y="6192"/>
                  </a:lnTo>
                  <a:lnTo>
                    <a:pt x="11775" y="6192"/>
                  </a:lnTo>
                  <a:cubicBezTo>
                    <a:pt x="11954" y="6192"/>
                    <a:pt x="12121" y="6132"/>
                    <a:pt x="12252" y="6013"/>
                  </a:cubicBezTo>
                  <a:cubicBezTo>
                    <a:pt x="12395" y="5882"/>
                    <a:pt x="12490" y="5692"/>
                    <a:pt x="12490" y="5489"/>
                  </a:cubicBezTo>
                  <a:cubicBezTo>
                    <a:pt x="12490" y="5299"/>
                    <a:pt x="12383" y="5084"/>
                    <a:pt x="12240" y="4941"/>
                  </a:cubicBezTo>
                  <a:cubicBezTo>
                    <a:pt x="12098" y="4821"/>
                    <a:pt x="11926" y="4761"/>
                    <a:pt x="11742" y="4761"/>
                  </a:cubicBezTo>
                  <a:cubicBezTo>
                    <a:pt x="11726" y="4761"/>
                    <a:pt x="11709" y="4762"/>
                    <a:pt x="11692" y="4763"/>
                  </a:cubicBezTo>
                  <a:lnTo>
                    <a:pt x="10478" y="4882"/>
                  </a:lnTo>
                  <a:cubicBezTo>
                    <a:pt x="10335" y="3751"/>
                    <a:pt x="9716" y="2775"/>
                    <a:pt x="8870" y="2096"/>
                  </a:cubicBezTo>
                  <a:lnTo>
                    <a:pt x="9585" y="1120"/>
                  </a:lnTo>
                  <a:cubicBezTo>
                    <a:pt x="9704" y="953"/>
                    <a:pt x="9751" y="750"/>
                    <a:pt x="9704" y="548"/>
                  </a:cubicBezTo>
                  <a:cubicBezTo>
                    <a:pt x="9668" y="358"/>
                    <a:pt x="9537" y="179"/>
                    <a:pt x="9370" y="96"/>
                  </a:cubicBezTo>
                  <a:cubicBezTo>
                    <a:pt x="9254" y="30"/>
                    <a:pt x="9134" y="0"/>
                    <a:pt x="9015" y="0"/>
                  </a:cubicBezTo>
                  <a:cubicBezTo>
                    <a:pt x="8938" y="0"/>
                    <a:pt x="8861" y="13"/>
                    <a:pt x="8787" y="36"/>
                  </a:cubicBezTo>
                  <a:cubicBezTo>
                    <a:pt x="8596" y="96"/>
                    <a:pt x="8442" y="238"/>
                    <a:pt x="8358" y="417"/>
                  </a:cubicBezTo>
                  <a:lnTo>
                    <a:pt x="7846" y="1524"/>
                  </a:lnTo>
                  <a:cubicBezTo>
                    <a:pt x="7358" y="1310"/>
                    <a:pt x="6810" y="1203"/>
                    <a:pt x="6239" y="1203"/>
                  </a:cubicBezTo>
                  <a:cubicBezTo>
                    <a:pt x="5679" y="1203"/>
                    <a:pt x="5120" y="1322"/>
                    <a:pt x="4632" y="1524"/>
                  </a:cubicBezTo>
                  <a:lnTo>
                    <a:pt x="4132" y="417"/>
                  </a:lnTo>
                  <a:cubicBezTo>
                    <a:pt x="4036" y="238"/>
                    <a:pt x="3893" y="96"/>
                    <a:pt x="3691" y="36"/>
                  </a:cubicBezTo>
                  <a:cubicBezTo>
                    <a:pt x="3617" y="13"/>
                    <a:pt x="3540" y="0"/>
                    <a:pt x="34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4247;p88">
            <a:extLst>
              <a:ext uri="{FF2B5EF4-FFF2-40B4-BE49-F238E27FC236}">
                <a16:creationId xmlns:a16="http://schemas.microsoft.com/office/drawing/2014/main" id="{C28EEB8E-2E1A-D93A-495C-8C9F60E478F4}"/>
              </a:ext>
            </a:extLst>
          </p:cNvPr>
          <p:cNvGrpSpPr/>
          <p:nvPr/>
        </p:nvGrpSpPr>
        <p:grpSpPr>
          <a:xfrm>
            <a:off x="10586055" y="5980308"/>
            <a:ext cx="433884" cy="534162"/>
            <a:chOff x="3584201" y="4294996"/>
            <a:chExt cx="267574" cy="329415"/>
          </a:xfrm>
          <a:solidFill>
            <a:srgbClr val="8E1438"/>
          </a:solidFill>
        </p:grpSpPr>
        <p:sp>
          <p:nvSpPr>
            <p:cNvPr id="1274" name="Google Shape;14248;p88">
              <a:extLst>
                <a:ext uri="{FF2B5EF4-FFF2-40B4-BE49-F238E27FC236}">
                  <a16:creationId xmlns:a16="http://schemas.microsoft.com/office/drawing/2014/main" id="{E58F722C-463A-7687-41FC-7D1685CC108E}"/>
                </a:ext>
              </a:extLst>
            </p:cNvPr>
            <p:cNvSpPr/>
            <p:nvPr/>
          </p:nvSpPr>
          <p:spPr>
            <a:xfrm>
              <a:off x="3584201" y="4294996"/>
              <a:ext cx="267574" cy="329415"/>
            </a:xfrm>
            <a:custGeom>
              <a:avLst/>
              <a:gdLst/>
              <a:ahLst/>
              <a:cxnLst/>
              <a:rect l="l" t="t" r="r" b="b"/>
              <a:pathLst>
                <a:path w="8407" h="10350" extrusionOk="0">
                  <a:moveTo>
                    <a:pt x="4191" y="321"/>
                  </a:moveTo>
                  <a:lnTo>
                    <a:pt x="8097" y="1095"/>
                  </a:lnTo>
                  <a:lnTo>
                    <a:pt x="8097" y="6727"/>
                  </a:lnTo>
                  <a:lnTo>
                    <a:pt x="4191" y="10001"/>
                  </a:lnTo>
                  <a:lnTo>
                    <a:pt x="298" y="6727"/>
                  </a:lnTo>
                  <a:lnTo>
                    <a:pt x="298" y="1095"/>
                  </a:lnTo>
                  <a:lnTo>
                    <a:pt x="4191" y="321"/>
                  </a:lnTo>
                  <a:close/>
                  <a:moveTo>
                    <a:pt x="4168" y="0"/>
                  </a:moveTo>
                  <a:lnTo>
                    <a:pt x="120" y="810"/>
                  </a:lnTo>
                  <a:cubicBezTo>
                    <a:pt x="48" y="822"/>
                    <a:pt x="0" y="881"/>
                    <a:pt x="0" y="953"/>
                  </a:cubicBezTo>
                  <a:lnTo>
                    <a:pt x="0" y="6787"/>
                  </a:lnTo>
                  <a:cubicBezTo>
                    <a:pt x="0" y="6834"/>
                    <a:pt x="12" y="6882"/>
                    <a:pt x="60" y="6906"/>
                  </a:cubicBezTo>
                  <a:lnTo>
                    <a:pt x="4108" y="10323"/>
                  </a:lnTo>
                  <a:cubicBezTo>
                    <a:pt x="4138" y="10341"/>
                    <a:pt x="4171" y="10350"/>
                    <a:pt x="4203" y="10350"/>
                  </a:cubicBezTo>
                  <a:cubicBezTo>
                    <a:pt x="4236" y="10350"/>
                    <a:pt x="4269" y="10341"/>
                    <a:pt x="4299" y="10323"/>
                  </a:cubicBezTo>
                  <a:lnTo>
                    <a:pt x="8347" y="6906"/>
                  </a:lnTo>
                  <a:cubicBezTo>
                    <a:pt x="8382" y="6882"/>
                    <a:pt x="8406" y="6834"/>
                    <a:pt x="8406" y="6787"/>
                  </a:cubicBezTo>
                  <a:lnTo>
                    <a:pt x="8406" y="953"/>
                  </a:lnTo>
                  <a:cubicBezTo>
                    <a:pt x="8406" y="881"/>
                    <a:pt x="8347" y="822"/>
                    <a:pt x="8275" y="810"/>
                  </a:cubicBezTo>
                  <a:lnTo>
                    <a:pt x="422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4249;p88">
              <a:extLst>
                <a:ext uri="{FF2B5EF4-FFF2-40B4-BE49-F238E27FC236}">
                  <a16:creationId xmlns:a16="http://schemas.microsoft.com/office/drawing/2014/main" id="{7948DC36-41F2-8258-6FBE-033C7768BEEF}"/>
                </a:ext>
              </a:extLst>
            </p:cNvPr>
            <p:cNvSpPr/>
            <p:nvPr/>
          </p:nvSpPr>
          <p:spPr>
            <a:xfrm>
              <a:off x="3604666" y="4315811"/>
              <a:ext cx="226644" cy="281610"/>
            </a:xfrm>
            <a:custGeom>
              <a:avLst/>
              <a:gdLst/>
              <a:ahLst/>
              <a:cxnLst/>
              <a:rect l="l" t="t" r="r" b="b"/>
              <a:pathLst>
                <a:path w="7121" h="8848" extrusionOk="0">
                  <a:moveTo>
                    <a:pt x="3525" y="1"/>
                  </a:moveTo>
                  <a:lnTo>
                    <a:pt x="119" y="691"/>
                  </a:lnTo>
                  <a:cubicBezTo>
                    <a:pt x="36" y="703"/>
                    <a:pt x="0" y="763"/>
                    <a:pt x="0" y="834"/>
                  </a:cubicBezTo>
                  <a:lnTo>
                    <a:pt x="0" y="5835"/>
                  </a:lnTo>
                  <a:cubicBezTo>
                    <a:pt x="0" y="5883"/>
                    <a:pt x="12" y="5930"/>
                    <a:pt x="60" y="5954"/>
                  </a:cubicBezTo>
                  <a:lnTo>
                    <a:pt x="3465" y="8811"/>
                  </a:lnTo>
                  <a:cubicBezTo>
                    <a:pt x="3495" y="8835"/>
                    <a:pt x="3528" y="8847"/>
                    <a:pt x="3560" y="8847"/>
                  </a:cubicBezTo>
                  <a:cubicBezTo>
                    <a:pt x="3593" y="8847"/>
                    <a:pt x="3626" y="8835"/>
                    <a:pt x="3656" y="8811"/>
                  </a:cubicBezTo>
                  <a:lnTo>
                    <a:pt x="7061" y="5954"/>
                  </a:lnTo>
                  <a:cubicBezTo>
                    <a:pt x="7097" y="5930"/>
                    <a:pt x="7120" y="5883"/>
                    <a:pt x="7120" y="5835"/>
                  </a:cubicBezTo>
                  <a:lnTo>
                    <a:pt x="7120" y="4609"/>
                  </a:lnTo>
                  <a:cubicBezTo>
                    <a:pt x="7120" y="4513"/>
                    <a:pt x="7049" y="4454"/>
                    <a:pt x="6977" y="4454"/>
                  </a:cubicBezTo>
                  <a:cubicBezTo>
                    <a:pt x="6882" y="4454"/>
                    <a:pt x="6823" y="4525"/>
                    <a:pt x="6823" y="4609"/>
                  </a:cubicBezTo>
                  <a:lnTo>
                    <a:pt x="6823" y="5763"/>
                  </a:lnTo>
                  <a:lnTo>
                    <a:pt x="3572" y="8502"/>
                  </a:lnTo>
                  <a:lnTo>
                    <a:pt x="298" y="5763"/>
                  </a:lnTo>
                  <a:lnTo>
                    <a:pt x="298" y="953"/>
                  </a:lnTo>
                  <a:lnTo>
                    <a:pt x="3548" y="299"/>
                  </a:lnTo>
                  <a:lnTo>
                    <a:pt x="6811" y="953"/>
                  </a:lnTo>
                  <a:lnTo>
                    <a:pt x="6811" y="3847"/>
                  </a:lnTo>
                  <a:cubicBezTo>
                    <a:pt x="6799" y="3930"/>
                    <a:pt x="6870" y="4013"/>
                    <a:pt x="6966" y="4013"/>
                  </a:cubicBezTo>
                  <a:cubicBezTo>
                    <a:pt x="7049" y="4013"/>
                    <a:pt x="7108" y="3930"/>
                    <a:pt x="7108" y="3858"/>
                  </a:cubicBezTo>
                  <a:lnTo>
                    <a:pt x="7108" y="834"/>
                  </a:lnTo>
                  <a:cubicBezTo>
                    <a:pt x="7108" y="763"/>
                    <a:pt x="7061" y="703"/>
                    <a:pt x="6989" y="691"/>
                  </a:cubicBezTo>
                  <a:lnTo>
                    <a:pt x="3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4250;p88">
              <a:extLst>
                <a:ext uri="{FF2B5EF4-FFF2-40B4-BE49-F238E27FC236}">
                  <a16:creationId xmlns:a16="http://schemas.microsoft.com/office/drawing/2014/main" id="{53C4B43C-7E30-41E0-904E-DD30D71BAC5D}"/>
                </a:ext>
              </a:extLst>
            </p:cNvPr>
            <p:cNvSpPr/>
            <p:nvPr/>
          </p:nvSpPr>
          <p:spPr>
            <a:xfrm>
              <a:off x="3645597" y="4362056"/>
              <a:ext cx="144019" cy="144019"/>
            </a:xfrm>
            <a:custGeom>
              <a:avLst/>
              <a:gdLst/>
              <a:ahLst/>
              <a:cxnLst/>
              <a:rect l="l" t="t" r="r" b="b"/>
              <a:pathLst>
                <a:path w="4525" h="4525" extrusionOk="0">
                  <a:moveTo>
                    <a:pt x="2262" y="322"/>
                  </a:moveTo>
                  <a:cubicBezTo>
                    <a:pt x="3334" y="322"/>
                    <a:pt x="4215" y="1203"/>
                    <a:pt x="4215" y="2275"/>
                  </a:cubicBezTo>
                  <a:cubicBezTo>
                    <a:pt x="4215" y="3346"/>
                    <a:pt x="3334" y="4227"/>
                    <a:pt x="2262" y="4227"/>
                  </a:cubicBezTo>
                  <a:cubicBezTo>
                    <a:pt x="1191" y="4227"/>
                    <a:pt x="322" y="3346"/>
                    <a:pt x="322" y="2275"/>
                  </a:cubicBezTo>
                  <a:cubicBezTo>
                    <a:pt x="322" y="1203"/>
                    <a:pt x="1191" y="322"/>
                    <a:pt x="2262" y="322"/>
                  </a:cubicBezTo>
                  <a:close/>
                  <a:moveTo>
                    <a:pt x="2262" y="0"/>
                  </a:moveTo>
                  <a:cubicBezTo>
                    <a:pt x="1012" y="0"/>
                    <a:pt x="0" y="1012"/>
                    <a:pt x="0" y="2263"/>
                  </a:cubicBezTo>
                  <a:cubicBezTo>
                    <a:pt x="0" y="3513"/>
                    <a:pt x="1012" y="4525"/>
                    <a:pt x="2262" y="4525"/>
                  </a:cubicBezTo>
                  <a:cubicBezTo>
                    <a:pt x="3513" y="4525"/>
                    <a:pt x="4525" y="3513"/>
                    <a:pt x="4525" y="2263"/>
                  </a:cubicBezTo>
                  <a:cubicBezTo>
                    <a:pt x="4525" y="1012"/>
                    <a:pt x="3513" y="0"/>
                    <a:pt x="2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4251;p88">
              <a:extLst>
                <a:ext uri="{FF2B5EF4-FFF2-40B4-BE49-F238E27FC236}">
                  <a16:creationId xmlns:a16="http://schemas.microsoft.com/office/drawing/2014/main" id="{DD36D401-AB90-FF99-9376-D818DEA17D43}"/>
                </a:ext>
              </a:extLst>
            </p:cNvPr>
            <p:cNvSpPr/>
            <p:nvPr/>
          </p:nvSpPr>
          <p:spPr>
            <a:xfrm>
              <a:off x="3692574" y="4377970"/>
              <a:ext cx="51561" cy="112574"/>
            </a:xfrm>
            <a:custGeom>
              <a:avLst/>
              <a:gdLst/>
              <a:ahLst/>
              <a:cxnLst/>
              <a:rect l="l" t="t" r="r" b="b"/>
              <a:pathLst>
                <a:path w="1620" h="3537" extrusionOk="0">
                  <a:moveTo>
                    <a:pt x="810" y="0"/>
                  </a:moveTo>
                  <a:cubicBezTo>
                    <a:pt x="727" y="0"/>
                    <a:pt x="656" y="72"/>
                    <a:pt x="656" y="155"/>
                  </a:cubicBezTo>
                  <a:lnTo>
                    <a:pt x="656" y="489"/>
                  </a:lnTo>
                  <a:cubicBezTo>
                    <a:pt x="298" y="524"/>
                    <a:pt x="1" y="834"/>
                    <a:pt x="1" y="1203"/>
                  </a:cubicBezTo>
                  <a:cubicBezTo>
                    <a:pt x="1" y="1608"/>
                    <a:pt x="334" y="1917"/>
                    <a:pt x="715" y="1917"/>
                  </a:cubicBezTo>
                  <a:lnTo>
                    <a:pt x="882" y="1917"/>
                  </a:lnTo>
                  <a:cubicBezTo>
                    <a:pt x="1108" y="1917"/>
                    <a:pt x="1298" y="2108"/>
                    <a:pt x="1298" y="2334"/>
                  </a:cubicBezTo>
                  <a:cubicBezTo>
                    <a:pt x="1298" y="2560"/>
                    <a:pt x="1108" y="2751"/>
                    <a:pt x="882" y="2751"/>
                  </a:cubicBezTo>
                  <a:lnTo>
                    <a:pt x="644" y="2751"/>
                  </a:lnTo>
                  <a:cubicBezTo>
                    <a:pt x="465" y="2751"/>
                    <a:pt x="310" y="2608"/>
                    <a:pt x="310" y="2429"/>
                  </a:cubicBezTo>
                  <a:cubicBezTo>
                    <a:pt x="310" y="2334"/>
                    <a:pt x="239" y="2275"/>
                    <a:pt x="167" y="2275"/>
                  </a:cubicBezTo>
                  <a:cubicBezTo>
                    <a:pt x="84" y="2275"/>
                    <a:pt x="13" y="2346"/>
                    <a:pt x="13" y="2429"/>
                  </a:cubicBezTo>
                  <a:cubicBezTo>
                    <a:pt x="13" y="2787"/>
                    <a:pt x="298" y="3060"/>
                    <a:pt x="656" y="3060"/>
                  </a:cubicBezTo>
                  <a:lnTo>
                    <a:pt x="667" y="3060"/>
                  </a:lnTo>
                  <a:lnTo>
                    <a:pt x="667" y="3394"/>
                  </a:lnTo>
                  <a:cubicBezTo>
                    <a:pt x="667" y="3477"/>
                    <a:pt x="739" y="3537"/>
                    <a:pt x="822" y="3537"/>
                  </a:cubicBezTo>
                  <a:cubicBezTo>
                    <a:pt x="894" y="3537"/>
                    <a:pt x="965" y="3465"/>
                    <a:pt x="965" y="3394"/>
                  </a:cubicBezTo>
                  <a:lnTo>
                    <a:pt x="965" y="3048"/>
                  </a:lnTo>
                  <a:cubicBezTo>
                    <a:pt x="1322" y="3025"/>
                    <a:pt x="1620" y="2703"/>
                    <a:pt x="1620" y="2334"/>
                  </a:cubicBezTo>
                  <a:cubicBezTo>
                    <a:pt x="1620" y="1929"/>
                    <a:pt x="1298" y="1620"/>
                    <a:pt x="906" y="1620"/>
                  </a:cubicBezTo>
                  <a:lnTo>
                    <a:pt x="739" y="1620"/>
                  </a:lnTo>
                  <a:cubicBezTo>
                    <a:pt x="525" y="1620"/>
                    <a:pt x="334" y="1429"/>
                    <a:pt x="334" y="1203"/>
                  </a:cubicBezTo>
                  <a:cubicBezTo>
                    <a:pt x="334" y="977"/>
                    <a:pt x="525" y="786"/>
                    <a:pt x="739" y="786"/>
                  </a:cubicBezTo>
                  <a:lnTo>
                    <a:pt x="977" y="786"/>
                  </a:lnTo>
                  <a:cubicBezTo>
                    <a:pt x="1167" y="786"/>
                    <a:pt x="1310" y="941"/>
                    <a:pt x="1310" y="1120"/>
                  </a:cubicBezTo>
                  <a:lnTo>
                    <a:pt x="1310" y="1286"/>
                  </a:lnTo>
                  <a:cubicBezTo>
                    <a:pt x="1310" y="1358"/>
                    <a:pt x="1382" y="1429"/>
                    <a:pt x="1465" y="1429"/>
                  </a:cubicBezTo>
                  <a:cubicBezTo>
                    <a:pt x="1548" y="1429"/>
                    <a:pt x="1608" y="1358"/>
                    <a:pt x="1608" y="1286"/>
                  </a:cubicBezTo>
                  <a:lnTo>
                    <a:pt x="1608" y="1120"/>
                  </a:lnTo>
                  <a:cubicBezTo>
                    <a:pt x="1608" y="762"/>
                    <a:pt x="1322" y="477"/>
                    <a:pt x="965" y="477"/>
                  </a:cubicBezTo>
                  <a:lnTo>
                    <a:pt x="953" y="477"/>
                  </a:lnTo>
                  <a:lnTo>
                    <a:pt x="953" y="155"/>
                  </a:lnTo>
                  <a:cubicBezTo>
                    <a:pt x="953" y="60"/>
                    <a:pt x="882"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8" name="Google Shape;14252;p88">
            <a:extLst>
              <a:ext uri="{FF2B5EF4-FFF2-40B4-BE49-F238E27FC236}">
                <a16:creationId xmlns:a16="http://schemas.microsoft.com/office/drawing/2014/main" id="{EB54815E-9E0C-5C72-B9DB-E67618687F37}"/>
              </a:ext>
            </a:extLst>
          </p:cNvPr>
          <p:cNvGrpSpPr/>
          <p:nvPr/>
        </p:nvGrpSpPr>
        <p:grpSpPr>
          <a:xfrm>
            <a:off x="9773099" y="5981495"/>
            <a:ext cx="609614" cy="531580"/>
            <a:chOff x="3082855" y="4295728"/>
            <a:chExt cx="375946" cy="327823"/>
          </a:xfrm>
          <a:solidFill>
            <a:srgbClr val="8E1438"/>
          </a:solidFill>
        </p:grpSpPr>
        <p:sp>
          <p:nvSpPr>
            <p:cNvPr id="1279" name="Google Shape;14253;p88">
              <a:extLst>
                <a:ext uri="{FF2B5EF4-FFF2-40B4-BE49-F238E27FC236}">
                  <a16:creationId xmlns:a16="http://schemas.microsoft.com/office/drawing/2014/main" id="{47B68AD7-A00B-5FAF-22CD-F8B067D48658}"/>
                </a:ext>
              </a:extLst>
            </p:cNvPr>
            <p:cNvSpPr/>
            <p:nvPr/>
          </p:nvSpPr>
          <p:spPr>
            <a:xfrm>
              <a:off x="3082855" y="4295728"/>
              <a:ext cx="375946" cy="327823"/>
            </a:xfrm>
            <a:custGeom>
              <a:avLst/>
              <a:gdLst/>
              <a:ahLst/>
              <a:cxnLst/>
              <a:rect l="l" t="t" r="r" b="b"/>
              <a:pathLst>
                <a:path w="11812" h="10300" extrusionOk="0">
                  <a:moveTo>
                    <a:pt x="6644" y="358"/>
                  </a:moveTo>
                  <a:lnTo>
                    <a:pt x="6311" y="3311"/>
                  </a:lnTo>
                  <a:cubicBezTo>
                    <a:pt x="6311" y="3311"/>
                    <a:pt x="6311" y="3335"/>
                    <a:pt x="6299" y="3335"/>
                  </a:cubicBezTo>
                  <a:lnTo>
                    <a:pt x="5525" y="3335"/>
                  </a:lnTo>
                  <a:cubicBezTo>
                    <a:pt x="5525" y="3335"/>
                    <a:pt x="5513" y="3335"/>
                    <a:pt x="5513" y="3311"/>
                  </a:cubicBezTo>
                  <a:lnTo>
                    <a:pt x="5180" y="358"/>
                  </a:lnTo>
                  <a:close/>
                  <a:moveTo>
                    <a:pt x="11240" y="2930"/>
                  </a:moveTo>
                  <a:cubicBezTo>
                    <a:pt x="11347" y="2930"/>
                    <a:pt x="11431" y="3013"/>
                    <a:pt x="11431" y="3120"/>
                  </a:cubicBezTo>
                  <a:lnTo>
                    <a:pt x="11431" y="9764"/>
                  </a:lnTo>
                  <a:lnTo>
                    <a:pt x="11454" y="9764"/>
                  </a:lnTo>
                  <a:cubicBezTo>
                    <a:pt x="11454" y="9859"/>
                    <a:pt x="11359" y="9954"/>
                    <a:pt x="11252" y="9954"/>
                  </a:cubicBezTo>
                  <a:lnTo>
                    <a:pt x="560" y="9954"/>
                  </a:lnTo>
                  <a:cubicBezTo>
                    <a:pt x="453" y="9954"/>
                    <a:pt x="358" y="9859"/>
                    <a:pt x="358" y="9764"/>
                  </a:cubicBezTo>
                  <a:lnTo>
                    <a:pt x="358" y="3120"/>
                  </a:lnTo>
                  <a:cubicBezTo>
                    <a:pt x="358" y="3013"/>
                    <a:pt x="453" y="2930"/>
                    <a:pt x="560" y="2930"/>
                  </a:cubicBezTo>
                  <a:lnTo>
                    <a:pt x="5108" y="2930"/>
                  </a:lnTo>
                  <a:lnTo>
                    <a:pt x="5156" y="3346"/>
                  </a:lnTo>
                  <a:cubicBezTo>
                    <a:pt x="5168" y="3525"/>
                    <a:pt x="5335" y="3656"/>
                    <a:pt x="5513" y="3656"/>
                  </a:cubicBezTo>
                  <a:lnTo>
                    <a:pt x="6287" y="3656"/>
                  </a:lnTo>
                  <a:cubicBezTo>
                    <a:pt x="6466" y="3656"/>
                    <a:pt x="6608" y="3525"/>
                    <a:pt x="6644" y="3346"/>
                  </a:cubicBezTo>
                  <a:lnTo>
                    <a:pt x="6692" y="2930"/>
                  </a:lnTo>
                  <a:close/>
                  <a:moveTo>
                    <a:pt x="4977" y="1"/>
                  </a:moveTo>
                  <a:cubicBezTo>
                    <a:pt x="4930" y="1"/>
                    <a:pt x="4882" y="13"/>
                    <a:pt x="4846" y="60"/>
                  </a:cubicBezTo>
                  <a:cubicBezTo>
                    <a:pt x="4811" y="84"/>
                    <a:pt x="4799" y="144"/>
                    <a:pt x="4799" y="191"/>
                  </a:cubicBezTo>
                  <a:lnTo>
                    <a:pt x="5061" y="2584"/>
                  </a:lnTo>
                  <a:lnTo>
                    <a:pt x="536" y="2584"/>
                  </a:lnTo>
                  <a:cubicBezTo>
                    <a:pt x="239" y="2584"/>
                    <a:pt x="1" y="2823"/>
                    <a:pt x="1" y="3120"/>
                  </a:cubicBezTo>
                  <a:lnTo>
                    <a:pt x="1" y="9764"/>
                  </a:lnTo>
                  <a:cubicBezTo>
                    <a:pt x="1" y="10062"/>
                    <a:pt x="239" y="10300"/>
                    <a:pt x="536" y="10300"/>
                  </a:cubicBezTo>
                  <a:lnTo>
                    <a:pt x="11240" y="10300"/>
                  </a:lnTo>
                  <a:cubicBezTo>
                    <a:pt x="11538" y="10300"/>
                    <a:pt x="11776" y="10062"/>
                    <a:pt x="11776" y="9764"/>
                  </a:cubicBezTo>
                  <a:lnTo>
                    <a:pt x="11776" y="3120"/>
                  </a:lnTo>
                  <a:cubicBezTo>
                    <a:pt x="11812" y="2823"/>
                    <a:pt x="11550" y="2584"/>
                    <a:pt x="11252" y="2584"/>
                  </a:cubicBezTo>
                  <a:lnTo>
                    <a:pt x="6728" y="2584"/>
                  </a:lnTo>
                  <a:lnTo>
                    <a:pt x="7001" y="191"/>
                  </a:lnTo>
                  <a:cubicBezTo>
                    <a:pt x="7001" y="144"/>
                    <a:pt x="6989" y="84"/>
                    <a:pt x="6954" y="60"/>
                  </a:cubicBezTo>
                  <a:cubicBezTo>
                    <a:pt x="6930" y="25"/>
                    <a:pt x="6882" y="1"/>
                    <a:pt x="6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4254;p88">
              <a:extLst>
                <a:ext uri="{FF2B5EF4-FFF2-40B4-BE49-F238E27FC236}">
                  <a16:creationId xmlns:a16="http://schemas.microsoft.com/office/drawing/2014/main" id="{BFC75895-66A0-05C4-F91B-5F41EC7B8D00}"/>
                </a:ext>
              </a:extLst>
            </p:cNvPr>
            <p:cNvSpPr/>
            <p:nvPr/>
          </p:nvSpPr>
          <p:spPr>
            <a:xfrm>
              <a:off x="3118852" y="4424947"/>
              <a:ext cx="128488" cy="163371"/>
            </a:xfrm>
            <a:custGeom>
              <a:avLst/>
              <a:gdLst/>
              <a:ahLst/>
              <a:cxnLst/>
              <a:rect l="l" t="t" r="r" b="b"/>
              <a:pathLst>
                <a:path w="4037" h="5133" extrusionOk="0">
                  <a:moveTo>
                    <a:pt x="2203" y="1251"/>
                  </a:moveTo>
                  <a:cubicBezTo>
                    <a:pt x="2418" y="1251"/>
                    <a:pt x="2596" y="1418"/>
                    <a:pt x="2596" y="1632"/>
                  </a:cubicBezTo>
                  <a:lnTo>
                    <a:pt x="2596" y="2013"/>
                  </a:lnTo>
                  <a:cubicBezTo>
                    <a:pt x="2584" y="2323"/>
                    <a:pt x="2322" y="2573"/>
                    <a:pt x="2013" y="2573"/>
                  </a:cubicBezTo>
                  <a:cubicBezTo>
                    <a:pt x="1703" y="2573"/>
                    <a:pt x="1453" y="2323"/>
                    <a:pt x="1453" y="2013"/>
                  </a:cubicBezTo>
                  <a:lnTo>
                    <a:pt x="1453" y="1632"/>
                  </a:lnTo>
                  <a:cubicBezTo>
                    <a:pt x="1453" y="1430"/>
                    <a:pt x="1608" y="1251"/>
                    <a:pt x="1834" y="1251"/>
                  </a:cubicBezTo>
                  <a:close/>
                  <a:moveTo>
                    <a:pt x="2191" y="2906"/>
                  </a:moveTo>
                  <a:lnTo>
                    <a:pt x="2191" y="3001"/>
                  </a:lnTo>
                  <a:cubicBezTo>
                    <a:pt x="2203" y="3061"/>
                    <a:pt x="2227" y="3144"/>
                    <a:pt x="2251" y="3180"/>
                  </a:cubicBezTo>
                  <a:lnTo>
                    <a:pt x="2013" y="3418"/>
                  </a:lnTo>
                  <a:lnTo>
                    <a:pt x="2001" y="3418"/>
                  </a:lnTo>
                  <a:lnTo>
                    <a:pt x="1763" y="3180"/>
                  </a:lnTo>
                  <a:cubicBezTo>
                    <a:pt x="1787" y="3120"/>
                    <a:pt x="1798" y="3061"/>
                    <a:pt x="1798" y="3001"/>
                  </a:cubicBezTo>
                  <a:lnTo>
                    <a:pt x="1798" y="2906"/>
                  </a:lnTo>
                  <a:cubicBezTo>
                    <a:pt x="1858" y="2918"/>
                    <a:pt x="1941" y="2918"/>
                    <a:pt x="2001" y="2918"/>
                  </a:cubicBezTo>
                  <a:cubicBezTo>
                    <a:pt x="2060" y="2918"/>
                    <a:pt x="2132" y="2906"/>
                    <a:pt x="2191" y="2906"/>
                  </a:cubicBezTo>
                  <a:close/>
                  <a:moveTo>
                    <a:pt x="2525" y="3394"/>
                  </a:moveTo>
                  <a:lnTo>
                    <a:pt x="2822" y="3537"/>
                  </a:lnTo>
                  <a:cubicBezTo>
                    <a:pt x="2882" y="3573"/>
                    <a:pt x="2918" y="3644"/>
                    <a:pt x="2918" y="3716"/>
                  </a:cubicBezTo>
                  <a:lnTo>
                    <a:pt x="2918" y="4787"/>
                  </a:lnTo>
                  <a:lnTo>
                    <a:pt x="1072" y="4787"/>
                  </a:lnTo>
                  <a:lnTo>
                    <a:pt x="1072" y="3716"/>
                  </a:lnTo>
                  <a:cubicBezTo>
                    <a:pt x="1072" y="3644"/>
                    <a:pt x="1120" y="3573"/>
                    <a:pt x="1179" y="3537"/>
                  </a:cubicBezTo>
                  <a:lnTo>
                    <a:pt x="1477" y="3394"/>
                  </a:lnTo>
                  <a:lnTo>
                    <a:pt x="1751" y="3656"/>
                  </a:lnTo>
                  <a:cubicBezTo>
                    <a:pt x="1822" y="3728"/>
                    <a:pt x="1906" y="3763"/>
                    <a:pt x="2001" y="3763"/>
                  </a:cubicBezTo>
                  <a:cubicBezTo>
                    <a:pt x="2084" y="3763"/>
                    <a:pt x="2179" y="3728"/>
                    <a:pt x="2251" y="3656"/>
                  </a:cubicBezTo>
                  <a:lnTo>
                    <a:pt x="2525" y="3394"/>
                  </a:lnTo>
                  <a:close/>
                  <a:moveTo>
                    <a:pt x="3680" y="334"/>
                  </a:moveTo>
                  <a:cubicBezTo>
                    <a:pt x="3680" y="334"/>
                    <a:pt x="3692" y="334"/>
                    <a:pt x="3692" y="358"/>
                  </a:cubicBezTo>
                  <a:lnTo>
                    <a:pt x="3692" y="4775"/>
                  </a:lnTo>
                  <a:lnTo>
                    <a:pt x="3680" y="4775"/>
                  </a:lnTo>
                  <a:lnTo>
                    <a:pt x="3299" y="4787"/>
                  </a:lnTo>
                  <a:lnTo>
                    <a:pt x="3299" y="3716"/>
                  </a:lnTo>
                  <a:cubicBezTo>
                    <a:pt x="3299" y="3513"/>
                    <a:pt x="3180" y="3335"/>
                    <a:pt x="3001" y="3227"/>
                  </a:cubicBezTo>
                  <a:lnTo>
                    <a:pt x="2560" y="3001"/>
                  </a:lnTo>
                  <a:lnTo>
                    <a:pt x="2560" y="2989"/>
                  </a:lnTo>
                  <a:lnTo>
                    <a:pt x="2560" y="2739"/>
                  </a:lnTo>
                  <a:cubicBezTo>
                    <a:pt x="2787" y="2573"/>
                    <a:pt x="2941" y="2311"/>
                    <a:pt x="2941" y="2013"/>
                  </a:cubicBezTo>
                  <a:lnTo>
                    <a:pt x="2941" y="1632"/>
                  </a:lnTo>
                  <a:cubicBezTo>
                    <a:pt x="2941" y="1227"/>
                    <a:pt x="2608" y="906"/>
                    <a:pt x="2203" y="906"/>
                  </a:cubicBezTo>
                  <a:lnTo>
                    <a:pt x="1834" y="906"/>
                  </a:lnTo>
                  <a:cubicBezTo>
                    <a:pt x="1429" y="906"/>
                    <a:pt x="1108" y="1239"/>
                    <a:pt x="1108" y="1632"/>
                  </a:cubicBezTo>
                  <a:lnTo>
                    <a:pt x="1108" y="2013"/>
                  </a:lnTo>
                  <a:cubicBezTo>
                    <a:pt x="1108" y="2311"/>
                    <a:pt x="1251" y="2573"/>
                    <a:pt x="1477" y="2739"/>
                  </a:cubicBezTo>
                  <a:lnTo>
                    <a:pt x="1477" y="2989"/>
                  </a:lnTo>
                  <a:lnTo>
                    <a:pt x="1477" y="3001"/>
                  </a:lnTo>
                  <a:lnTo>
                    <a:pt x="1048" y="3227"/>
                  </a:lnTo>
                  <a:cubicBezTo>
                    <a:pt x="870" y="3323"/>
                    <a:pt x="751" y="3513"/>
                    <a:pt x="751" y="3716"/>
                  </a:cubicBezTo>
                  <a:lnTo>
                    <a:pt x="751" y="4787"/>
                  </a:lnTo>
                  <a:lnTo>
                    <a:pt x="358" y="4787"/>
                  </a:lnTo>
                  <a:cubicBezTo>
                    <a:pt x="358" y="4787"/>
                    <a:pt x="346" y="4787"/>
                    <a:pt x="346" y="4775"/>
                  </a:cubicBezTo>
                  <a:lnTo>
                    <a:pt x="346" y="358"/>
                  </a:lnTo>
                  <a:cubicBezTo>
                    <a:pt x="346" y="358"/>
                    <a:pt x="346" y="334"/>
                    <a:pt x="358" y="334"/>
                  </a:cubicBezTo>
                  <a:close/>
                  <a:moveTo>
                    <a:pt x="358" y="1"/>
                  </a:moveTo>
                  <a:cubicBezTo>
                    <a:pt x="167" y="1"/>
                    <a:pt x="1" y="168"/>
                    <a:pt x="1" y="358"/>
                  </a:cubicBezTo>
                  <a:lnTo>
                    <a:pt x="1" y="4775"/>
                  </a:lnTo>
                  <a:cubicBezTo>
                    <a:pt x="1" y="4966"/>
                    <a:pt x="167" y="5132"/>
                    <a:pt x="358" y="5132"/>
                  </a:cubicBezTo>
                  <a:lnTo>
                    <a:pt x="3680" y="5132"/>
                  </a:lnTo>
                  <a:cubicBezTo>
                    <a:pt x="3870" y="5132"/>
                    <a:pt x="4037" y="4966"/>
                    <a:pt x="4037" y="4775"/>
                  </a:cubicBezTo>
                  <a:lnTo>
                    <a:pt x="4037" y="358"/>
                  </a:lnTo>
                  <a:cubicBezTo>
                    <a:pt x="4037" y="168"/>
                    <a:pt x="3870" y="1"/>
                    <a:pt x="3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4255;p88">
              <a:extLst>
                <a:ext uri="{FF2B5EF4-FFF2-40B4-BE49-F238E27FC236}">
                  <a16:creationId xmlns:a16="http://schemas.microsoft.com/office/drawing/2014/main" id="{9C49F2AE-0DD2-25A1-F09D-88CBFA9BBEDE}"/>
                </a:ext>
              </a:extLst>
            </p:cNvPr>
            <p:cNvSpPr/>
            <p:nvPr/>
          </p:nvSpPr>
          <p:spPr>
            <a:xfrm>
              <a:off x="3271178" y="4424947"/>
              <a:ext cx="152008" cy="34533"/>
            </a:xfrm>
            <a:custGeom>
              <a:avLst/>
              <a:gdLst/>
              <a:ahLst/>
              <a:cxnLst/>
              <a:rect l="l" t="t" r="r" b="b"/>
              <a:pathLst>
                <a:path w="4776" h="1085" extrusionOk="0">
                  <a:moveTo>
                    <a:pt x="4430" y="346"/>
                  </a:moveTo>
                  <a:cubicBezTo>
                    <a:pt x="4430" y="346"/>
                    <a:pt x="4442" y="346"/>
                    <a:pt x="4442" y="358"/>
                  </a:cubicBezTo>
                  <a:lnTo>
                    <a:pt x="4442" y="727"/>
                  </a:lnTo>
                  <a:lnTo>
                    <a:pt x="4430" y="727"/>
                  </a:lnTo>
                  <a:lnTo>
                    <a:pt x="370" y="739"/>
                  </a:lnTo>
                  <a:cubicBezTo>
                    <a:pt x="370" y="739"/>
                    <a:pt x="358" y="739"/>
                    <a:pt x="358" y="727"/>
                  </a:cubicBezTo>
                  <a:lnTo>
                    <a:pt x="358" y="358"/>
                  </a:lnTo>
                  <a:cubicBezTo>
                    <a:pt x="358" y="358"/>
                    <a:pt x="358" y="346"/>
                    <a:pt x="370" y="346"/>
                  </a:cubicBezTo>
                  <a:close/>
                  <a:moveTo>
                    <a:pt x="358" y="1"/>
                  </a:moveTo>
                  <a:cubicBezTo>
                    <a:pt x="156" y="1"/>
                    <a:pt x="1" y="168"/>
                    <a:pt x="1" y="358"/>
                  </a:cubicBezTo>
                  <a:lnTo>
                    <a:pt x="1" y="727"/>
                  </a:lnTo>
                  <a:cubicBezTo>
                    <a:pt x="1" y="918"/>
                    <a:pt x="156" y="1084"/>
                    <a:pt x="358" y="1084"/>
                  </a:cubicBezTo>
                  <a:lnTo>
                    <a:pt x="4418" y="1084"/>
                  </a:lnTo>
                  <a:cubicBezTo>
                    <a:pt x="4609" y="1084"/>
                    <a:pt x="4775" y="918"/>
                    <a:pt x="4775" y="727"/>
                  </a:cubicBezTo>
                  <a:lnTo>
                    <a:pt x="4775" y="358"/>
                  </a:lnTo>
                  <a:cubicBezTo>
                    <a:pt x="4775" y="168"/>
                    <a:pt x="4621" y="1"/>
                    <a:pt x="4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4256;p88">
              <a:extLst>
                <a:ext uri="{FF2B5EF4-FFF2-40B4-BE49-F238E27FC236}">
                  <a16:creationId xmlns:a16="http://schemas.microsoft.com/office/drawing/2014/main" id="{8CA456DE-1EBF-BC13-A1EC-58A4D73A69C2}"/>
                </a:ext>
              </a:extLst>
            </p:cNvPr>
            <p:cNvSpPr/>
            <p:nvPr/>
          </p:nvSpPr>
          <p:spPr>
            <a:xfrm>
              <a:off x="3271560" y="4471957"/>
              <a:ext cx="116393" cy="34501"/>
            </a:xfrm>
            <a:custGeom>
              <a:avLst/>
              <a:gdLst/>
              <a:ahLst/>
              <a:cxnLst/>
              <a:rect l="l" t="t" r="r" b="b"/>
              <a:pathLst>
                <a:path w="3657" h="1084" extrusionOk="0">
                  <a:moveTo>
                    <a:pt x="3299" y="334"/>
                  </a:moveTo>
                  <a:cubicBezTo>
                    <a:pt x="3299" y="334"/>
                    <a:pt x="3323" y="334"/>
                    <a:pt x="3323" y="357"/>
                  </a:cubicBezTo>
                  <a:lnTo>
                    <a:pt x="3323" y="727"/>
                  </a:lnTo>
                  <a:lnTo>
                    <a:pt x="358" y="738"/>
                  </a:lnTo>
                  <a:cubicBezTo>
                    <a:pt x="358" y="738"/>
                    <a:pt x="346" y="738"/>
                    <a:pt x="346" y="727"/>
                  </a:cubicBezTo>
                  <a:lnTo>
                    <a:pt x="346" y="357"/>
                  </a:lnTo>
                  <a:cubicBezTo>
                    <a:pt x="346" y="357"/>
                    <a:pt x="346" y="334"/>
                    <a:pt x="358" y="334"/>
                  </a:cubicBezTo>
                  <a:close/>
                  <a:moveTo>
                    <a:pt x="358" y="0"/>
                  </a:moveTo>
                  <a:cubicBezTo>
                    <a:pt x="168" y="0"/>
                    <a:pt x="1" y="155"/>
                    <a:pt x="1" y="357"/>
                  </a:cubicBezTo>
                  <a:lnTo>
                    <a:pt x="1" y="727"/>
                  </a:lnTo>
                  <a:cubicBezTo>
                    <a:pt x="1" y="917"/>
                    <a:pt x="168" y="1084"/>
                    <a:pt x="358" y="1084"/>
                  </a:cubicBezTo>
                  <a:lnTo>
                    <a:pt x="3299" y="1084"/>
                  </a:lnTo>
                  <a:cubicBezTo>
                    <a:pt x="3489" y="1084"/>
                    <a:pt x="3656" y="917"/>
                    <a:pt x="3656" y="727"/>
                  </a:cubicBezTo>
                  <a:lnTo>
                    <a:pt x="3656" y="357"/>
                  </a:lnTo>
                  <a:cubicBezTo>
                    <a:pt x="3656" y="155"/>
                    <a:pt x="3501" y="0"/>
                    <a:pt x="3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4257;p88">
              <a:extLst>
                <a:ext uri="{FF2B5EF4-FFF2-40B4-BE49-F238E27FC236}">
                  <a16:creationId xmlns:a16="http://schemas.microsoft.com/office/drawing/2014/main" id="{11C7FFEA-10A6-0B8E-A884-D7B0B4385772}"/>
                </a:ext>
              </a:extLst>
            </p:cNvPr>
            <p:cNvSpPr/>
            <p:nvPr/>
          </p:nvSpPr>
          <p:spPr>
            <a:xfrm>
              <a:off x="3271178" y="4518552"/>
              <a:ext cx="70148" cy="11394"/>
            </a:xfrm>
            <a:custGeom>
              <a:avLst/>
              <a:gdLst/>
              <a:ahLst/>
              <a:cxnLst/>
              <a:rect l="l" t="t" r="r" b="b"/>
              <a:pathLst>
                <a:path w="2204" h="358" extrusionOk="0">
                  <a:moveTo>
                    <a:pt x="180" y="1"/>
                  </a:moveTo>
                  <a:cubicBezTo>
                    <a:pt x="84" y="1"/>
                    <a:pt x="1" y="84"/>
                    <a:pt x="1" y="179"/>
                  </a:cubicBezTo>
                  <a:cubicBezTo>
                    <a:pt x="1" y="286"/>
                    <a:pt x="72" y="358"/>
                    <a:pt x="180" y="358"/>
                  </a:cubicBezTo>
                  <a:lnTo>
                    <a:pt x="2025" y="358"/>
                  </a:lnTo>
                  <a:cubicBezTo>
                    <a:pt x="2108" y="358"/>
                    <a:pt x="2204" y="286"/>
                    <a:pt x="2204" y="179"/>
                  </a:cubicBezTo>
                  <a:cubicBezTo>
                    <a:pt x="2204" y="84"/>
                    <a:pt x="2120" y="1"/>
                    <a:pt x="20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4258;p88">
              <a:extLst>
                <a:ext uri="{FF2B5EF4-FFF2-40B4-BE49-F238E27FC236}">
                  <a16:creationId xmlns:a16="http://schemas.microsoft.com/office/drawing/2014/main" id="{0BC21C81-F76B-31DA-1D51-B1ECC5CB14FB}"/>
                </a:ext>
              </a:extLst>
            </p:cNvPr>
            <p:cNvSpPr/>
            <p:nvPr/>
          </p:nvSpPr>
          <p:spPr>
            <a:xfrm>
              <a:off x="3353038" y="4518552"/>
              <a:ext cx="34915" cy="11394"/>
            </a:xfrm>
            <a:custGeom>
              <a:avLst/>
              <a:gdLst/>
              <a:ahLst/>
              <a:cxnLst/>
              <a:rect l="l" t="t" r="r" b="b"/>
              <a:pathLst>
                <a:path w="1097" h="358" extrusionOk="0">
                  <a:moveTo>
                    <a:pt x="179" y="1"/>
                  </a:moveTo>
                  <a:cubicBezTo>
                    <a:pt x="84" y="1"/>
                    <a:pt x="1" y="84"/>
                    <a:pt x="1" y="179"/>
                  </a:cubicBezTo>
                  <a:cubicBezTo>
                    <a:pt x="1" y="286"/>
                    <a:pt x="72" y="358"/>
                    <a:pt x="179" y="358"/>
                  </a:cubicBezTo>
                  <a:lnTo>
                    <a:pt x="917" y="358"/>
                  </a:lnTo>
                  <a:cubicBezTo>
                    <a:pt x="1013" y="358"/>
                    <a:pt x="1096" y="286"/>
                    <a:pt x="1096" y="179"/>
                  </a:cubicBezTo>
                  <a:cubicBezTo>
                    <a:pt x="1096" y="84"/>
                    <a:pt x="1025"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4259;p88">
              <a:extLst>
                <a:ext uri="{FF2B5EF4-FFF2-40B4-BE49-F238E27FC236}">
                  <a16:creationId xmlns:a16="http://schemas.microsoft.com/office/drawing/2014/main" id="{1DF953D6-6308-7B74-0D7A-4887A767C1A7}"/>
                </a:ext>
              </a:extLst>
            </p:cNvPr>
            <p:cNvSpPr/>
            <p:nvPr/>
          </p:nvSpPr>
          <p:spPr>
            <a:xfrm>
              <a:off x="3271178" y="4554167"/>
              <a:ext cx="23170" cy="11426"/>
            </a:xfrm>
            <a:custGeom>
              <a:avLst/>
              <a:gdLst/>
              <a:ahLst/>
              <a:cxnLst/>
              <a:rect l="l" t="t" r="r" b="b"/>
              <a:pathLst>
                <a:path w="728" h="359" extrusionOk="0">
                  <a:moveTo>
                    <a:pt x="180" y="1"/>
                  </a:moveTo>
                  <a:cubicBezTo>
                    <a:pt x="84" y="1"/>
                    <a:pt x="1" y="72"/>
                    <a:pt x="1" y="179"/>
                  </a:cubicBezTo>
                  <a:cubicBezTo>
                    <a:pt x="1" y="287"/>
                    <a:pt x="72" y="358"/>
                    <a:pt x="180" y="358"/>
                  </a:cubicBezTo>
                  <a:lnTo>
                    <a:pt x="549" y="358"/>
                  </a:lnTo>
                  <a:cubicBezTo>
                    <a:pt x="632" y="358"/>
                    <a:pt x="727" y="287"/>
                    <a:pt x="727" y="179"/>
                  </a:cubicBezTo>
                  <a:cubicBezTo>
                    <a:pt x="727" y="72"/>
                    <a:pt x="632" y="1"/>
                    <a:pt x="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4260;p88">
              <a:extLst>
                <a:ext uri="{FF2B5EF4-FFF2-40B4-BE49-F238E27FC236}">
                  <a16:creationId xmlns:a16="http://schemas.microsoft.com/office/drawing/2014/main" id="{5A584B4F-0A15-99BC-970A-197A62C31A92}"/>
                </a:ext>
              </a:extLst>
            </p:cNvPr>
            <p:cNvSpPr/>
            <p:nvPr/>
          </p:nvSpPr>
          <p:spPr>
            <a:xfrm>
              <a:off x="3306443" y="4554167"/>
              <a:ext cx="58372" cy="11426"/>
            </a:xfrm>
            <a:custGeom>
              <a:avLst/>
              <a:gdLst/>
              <a:ahLst/>
              <a:cxnLst/>
              <a:rect l="l" t="t" r="r" b="b"/>
              <a:pathLst>
                <a:path w="1834" h="359" extrusionOk="0">
                  <a:moveTo>
                    <a:pt x="179" y="1"/>
                  </a:moveTo>
                  <a:cubicBezTo>
                    <a:pt x="95" y="1"/>
                    <a:pt x="0" y="72"/>
                    <a:pt x="0" y="179"/>
                  </a:cubicBezTo>
                  <a:cubicBezTo>
                    <a:pt x="0" y="287"/>
                    <a:pt x="84" y="358"/>
                    <a:pt x="179" y="358"/>
                  </a:cubicBezTo>
                  <a:lnTo>
                    <a:pt x="1655" y="358"/>
                  </a:lnTo>
                  <a:cubicBezTo>
                    <a:pt x="1750" y="358"/>
                    <a:pt x="1834" y="287"/>
                    <a:pt x="1834" y="179"/>
                  </a:cubicBezTo>
                  <a:cubicBezTo>
                    <a:pt x="1834" y="72"/>
                    <a:pt x="1750" y="1"/>
                    <a:pt x="16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4261;p88">
              <a:extLst>
                <a:ext uri="{FF2B5EF4-FFF2-40B4-BE49-F238E27FC236}">
                  <a16:creationId xmlns:a16="http://schemas.microsoft.com/office/drawing/2014/main" id="{F2EA1FD2-FB0E-0329-E127-ECE94A506502}"/>
                </a:ext>
              </a:extLst>
            </p:cNvPr>
            <p:cNvSpPr/>
            <p:nvPr/>
          </p:nvSpPr>
          <p:spPr>
            <a:xfrm>
              <a:off x="3271178" y="4577306"/>
              <a:ext cx="23170" cy="11394"/>
            </a:xfrm>
            <a:custGeom>
              <a:avLst/>
              <a:gdLst/>
              <a:ahLst/>
              <a:cxnLst/>
              <a:rect l="l" t="t" r="r" b="b"/>
              <a:pathLst>
                <a:path w="728" h="358" extrusionOk="0">
                  <a:moveTo>
                    <a:pt x="180" y="0"/>
                  </a:moveTo>
                  <a:cubicBezTo>
                    <a:pt x="84" y="0"/>
                    <a:pt x="1" y="84"/>
                    <a:pt x="1" y="179"/>
                  </a:cubicBezTo>
                  <a:cubicBezTo>
                    <a:pt x="1" y="286"/>
                    <a:pt x="72" y="357"/>
                    <a:pt x="180" y="357"/>
                  </a:cubicBezTo>
                  <a:lnTo>
                    <a:pt x="549" y="357"/>
                  </a:lnTo>
                  <a:cubicBezTo>
                    <a:pt x="632" y="357"/>
                    <a:pt x="727" y="286"/>
                    <a:pt x="727" y="179"/>
                  </a:cubicBezTo>
                  <a:cubicBezTo>
                    <a:pt x="727" y="84"/>
                    <a:pt x="632" y="0"/>
                    <a:pt x="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4262;p88">
              <a:extLst>
                <a:ext uri="{FF2B5EF4-FFF2-40B4-BE49-F238E27FC236}">
                  <a16:creationId xmlns:a16="http://schemas.microsoft.com/office/drawing/2014/main" id="{F7C373FA-0060-6661-1C02-7B652674CA46}"/>
                </a:ext>
              </a:extLst>
            </p:cNvPr>
            <p:cNvSpPr/>
            <p:nvPr/>
          </p:nvSpPr>
          <p:spPr>
            <a:xfrm>
              <a:off x="3306443" y="4577306"/>
              <a:ext cx="58372" cy="11394"/>
            </a:xfrm>
            <a:custGeom>
              <a:avLst/>
              <a:gdLst/>
              <a:ahLst/>
              <a:cxnLst/>
              <a:rect l="l" t="t" r="r" b="b"/>
              <a:pathLst>
                <a:path w="1834" h="358" extrusionOk="0">
                  <a:moveTo>
                    <a:pt x="179" y="0"/>
                  </a:moveTo>
                  <a:cubicBezTo>
                    <a:pt x="95" y="0"/>
                    <a:pt x="0" y="84"/>
                    <a:pt x="0" y="179"/>
                  </a:cubicBezTo>
                  <a:cubicBezTo>
                    <a:pt x="0" y="286"/>
                    <a:pt x="84" y="357"/>
                    <a:pt x="179" y="357"/>
                  </a:cubicBezTo>
                  <a:lnTo>
                    <a:pt x="1655" y="357"/>
                  </a:lnTo>
                  <a:cubicBezTo>
                    <a:pt x="1750" y="357"/>
                    <a:pt x="1834" y="286"/>
                    <a:pt x="1834" y="179"/>
                  </a:cubicBezTo>
                  <a:cubicBezTo>
                    <a:pt x="1822" y="84"/>
                    <a:pt x="1750" y="0"/>
                    <a:pt x="1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4263;p88">
              <a:extLst>
                <a:ext uri="{FF2B5EF4-FFF2-40B4-BE49-F238E27FC236}">
                  <a16:creationId xmlns:a16="http://schemas.microsoft.com/office/drawing/2014/main" id="{62B85572-A72D-E19D-A602-94749AAA57E3}"/>
                </a:ext>
              </a:extLst>
            </p:cNvPr>
            <p:cNvSpPr/>
            <p:nvPr/>
          </p:nvSpPr>
          <p:spPr>
            <a:xfrm>
              <a:off x="3265513" y="4377970"/>
              <a:ext cx="11394" cy="11394"/>
            </a:xfrm>
            <a:custGeom>
              <a:avLst/>
              <a:gdLst/>
              <a:ahLst/>
              <a:cxnLst/>
              <a:rect l="l" t="t" r="r" b="b"/>
              <a:pathLst>
                <a:path w="358" h="358" extrusionOk="0">
                  <a:moveTo>
                    <a:pt x="179" y="0"/>
                  </a:moveTo>
                  <a:cubicBezTo>
                    <a:pt x="72" y="0"/>
                    <a:pt x="0" y="72"/>
                    <a:pt x="0" y="179"/>
                  </a:cubicBezTo>
                  <a:cubicBezTo>
                    <a:pt x="0" y="274"/>
                    <a:pt x="72" y="358"/>
                    <a:pt x="179" y="358"/>
                  </a:cubicBezTo>
                  <a:cubicBezTo>
                    <a:pt x="262" y="358"/>
                    <a:pt x="358" y="286"/>
                    <a:pt x="358" y="179"/>
                  </a:cubicBezTo>
                  <a:cubicBezTo>
                    <a:pt x="358" y="72"/>
                    <a:pt x="262"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4264;p88">
            <a:extLst>
              <a:ext uri="{FF2B5EF4-FFF2-40B4-BE49-F238E27FC236}">
                <a16:creationId xmlns:a16="http://schemas.microsoft.com/office/drawing/2014/main" id="{0D6F7983-BF29-9492-FD79-C20EC465B43B}"/>
              </a:ext>
            </a:extLst>
          </p:cNvPr>
          <p:cNvGrpSpPr/>
          <p:nvPr/>
        </p:nvGrpSpPr>
        <p:grpSpPr>
          <a:xfrm>
            <a:off x="9231764" y="5974113"/>
            <a:ext cx="244580" cy="546341"/>
            <a:chOff x="2749016" y="4291176"/>
            <a:chExt cx="150831" cy="336926"/>
          </a:xfrm>
          <a:solidFill>
            <a:srgbClr val="8E1438"/>
          </a:solidFill>
        </p:grpSpPr>
        <p:sp>
          <p:nvSpPr>
            <p:cNvPr id="1291" name="Google Shape;14265;p88">
              <a:extLst>
                <a:ext uri="{FF2B5EF4-FFF2-40B4-BE49-F238E27FC236}">
                  <a16:creationId xmlns:a16="http://schemas.microsoft.com/office/drawing/2014/main" id="{A04A82AC-4EE7-954C-8024-CC1AC022933D}"/>
                </a:ext>
              </a:extLst>
            </p:cNvPr>
            <p:cNvSpPr/>
            <p:nvPr/>
          </p:nvSpPr>
          <p:spPr>
            <a:xfrm>
              <a:off x="2799399" y="4307472"/>
              <a:ext cx="51942" cy="114865"/>
            </a:xfrm>
            <a:custGeom>
              <a:avLst/>
              <a:gdLst/>
              <a:ahLst/>
              <a:cxnLst/>
              <a:rect l="l" t="t" r="r" b="b"/>
              <a:pathLst>
                <a:path w="1632" h="3609" extrusionOk="0">
                  <a:moveTo>
                    <a:pt x="810" y="1"/>
                  </a:moveTo>
                  <a:cubicBezTo>
                    <a:pt x="727" y="1"/>
                    <a:pt x="667" y="72"/>
                    <a:pt x="667" y="144"/>
                  </a:cubicBezTo>
                  <a:lnTo>
                    <a:pt x="667" y="489"/>
                  </a:lnTo>
                  <a:cubicBezTo>
                    <a:pt x="298" y="525"/>
                    <a:pt x="1" y="846"/>
                    <a:pt x="1" y="1215"/>
                  </a:cubicBezTo>
                  <a:cubicBezTo>
                    <a:pt x="1" y="1620"/>
                    <a:pt x="322" y="1942"/>
                    <a:pt x="727" y="1942"/>
                  </a:cubicBezTo>
                  <a:lnTo>
                    <a:pt x="894" y="1942"/>
                  </a:lnTo>
                  <a:cubicBezTo>
                    <a:pt x="1132" y="1942"/>
                    <a:pt x="1322" y="2144"/>
                    <a:pt x="1322" y="2382"/>
                  </a:cubicBezTo>
                  <a:cubicBezTo>
                    <a:pt x="1322" y="2620"/>
                    <a:pt x="1132" y="2811"/>
                    <a:pt x="894" y="2811"/>
                  </a:cubicBezTo>
                  <a:lnTo>
                    <a:pt x="632" y="2811"/>
                  </a:lnTo>
                  <a:cubicBezTo>
                    <a:pt x="441" y="2811"/>
                    <a:pt x="298" y="2656"/>
                    <a:pt x="298" y="2466"/>
                  </a:cubicBezTo>
                  <a:cubicBezTo>
                    <a:pt x="298" y="2382"/>
                    <a:pt x="215" y="2323"/>
                    <a:pt x="144" y="2323"/>
                  </a:cubicBezTo>
                  <a:cubicBezTo>
                    <a:pt x="48" y="2323"/>
                    <a:pt x="1" y="2394"/>
                    <a:pt x="1" y="2466"/>
                  </a:cubicBezTo>
                  <a:cubicBezTo>
                    <a:pt x="1" y="2823"/>
                    <a:pt x="298" y="3120"/>
                    <a:pt x="644" y="3120"/>
                  </a:cubicBezTo>
                  <a:lnTo>
                    <a:pt x="667" y="3120"/>
                  </a:lnTo>
                  <a:lnTo>
                    <a:pt x="667" y="3466"/>
                  </a:lnTo>
                  <a:cubicBezTo>
                    <a:pt x="667" y="3549"/>
                    <a:pt x="739" y="3609"/>
                    <a:pt x="810" y="3609"/>
                  </a:cubicBezTo>
                  <a:cubicBezTo>
                    <a:pt x="906" y="3609"/>
                    <a:pt x="965" y="3537"/>
                    <a:pt x="965" y="3466"/>
                  </a:cubicBezTo>
                  <a:lnTo>
                    <a:pt x="965" y="3120"/>
                  </a:lnTo>
                  <a:cubicBezTo>
                    <a:pt x="1334" y="3097"/>
                    <a:pt x="1632" y="2763"/>
                    <a:pt x="1632" y="2394"/>
                  </a:cubicBezTo>
                  <a:cubicBezTo>
                    <a:pt x="1632" y="1989"/>
                    <a:pt x="1298" y="1668"/>
                    <a:pt x="906" y="1668"/>
                  </a:cubicBezTo>
                  <a:lnTo>
                    <a:pt x="739" y="1668"/>
                  </a:lnTo>
                  <a:cubicBezTo>
                    <a:pt x="501" y="1668"/>
                    <a:pt x="310" y="1477"/>
                    <a:pt x="310" y="1239"/>
                  </a:cubicBezTo>
                  <a:cubicBezTo>
                    <a:pt x="310" y="1001"/>
                    <a:pt x="501" y="799"/>
                    <a:pt x="739" y="799"/>
                  </a:cubicBezTo>
                  <a:lnTo>
                    <a:pt x="989" y="799"/>
                  </a:lnTo>
                  <a:cubicBezTo>
                    <a:pt x="1191" y="799"/>
                    <a:pt x="1334" y="953"/>
                    <a:pt x="1334" y="1144"/>
                  </a:cubicBezTo>
                  <a:lnTo>
                    <a:pt x="1334" y="1311"/>
                  </a:lnTo>
                  <a:cubicBezTo>
                    <a:pt x="1322" y="1382"/>
                    <a:pt x="1394" y="1453"/>
                    <a:pt x="1489" y="1453"/>
                  </a:cubicBezTo>
                  <a:cubicBezTo>
                    <a:pt x="1572" y="1453"/>
                    <a:pt x="1632" y="1382"/>
                    <a:pt x="1632" y="1311"/>
                  </a:cubicBezTo>
                  <a:lnTo>
                    <a:pt x="1632" y="1144"/>
                  </a:lnTo>
                  <a:cubicBezTo>
                    <a:pt x="1632" y="787"/>
                    <a:pt x="1334" y="489"/>
                    <a:pt x="977" y="489"/>
                  </a:cubicBezTo>
                  <a:lnTo>
                    <a:pt x="965" y="489"/>
                  </a:lnTo>
                  <a:lnTo>
                    <a:pt x="965" y="144"/>
                  </a:lnTo>
                  <a:cubicBezTo>
                    <a:pt x="965"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4266;p88">
              <a:extLst>
                <a:ext uri="{FF2B5EF4-FFF2-40B4-BE49-F238E27FC236}">
                  <a16:creationId xmlns:a16="http://schemas.microsoft.com/office/drawing/2014/main" id="{20E1D35E-4ADD-E55E-9B9A-BD0E2F8E3A4D}"/>
                </a:ext>
              </a:extLst>
            </p:cNvPr>
            <p:cNvSpPr/>
            <p:nvPr/>
          </p:nvSpPr>
          <p:spPr>
            <a:xfrm>
              <a:off x="2750894" y="4291176"/>
              <a:ext cx="147075" cy="336926"/>
            </a:xfrm>
            <a:custGeom>
              <a:avLst/>
              <a:gdLst/>
              <a:ahLst/>
              <a:cxnLst/>
              <a:rect l="l" t="t" r="r" b="b"/>
              <a:pathLst>
                <a:path w="4621" h="10586" extrusionOk="0">
                  <a:moveTo>
                    <a:pt x="2310" y="299"/>
                  </a:moveTo>
                  <a:cubicBezTo>
                    <a:pt x="3406" y="299"/>
                    <a:pt x="4323" y="1192"/>
                    <a:pt x="4323" y="2311"/>
                  </a:cubicBezTo>
                  <a:cubicBezTo>
                    <a:pt x="4323" y="3418"/>
                    <a:pt x="3430" y="4323"/>
                    <a:pt x="2310" y="4323"/>
                  </a:cubicBezTo>
                  <a:cubicBezTo>
                    <a:pt x="1203" y="4311"/>
                    <a:pt x="298" y="3418"/>
                    <a:pt x="298" y="2311"/>
                  </a:cubicBezTo>
                  <a:cubicBezTo>
                    <a:pt x="298" y="1215"/>
                    <a:pt x="1191" y="299"/>
                    <a:pt x="2310" y="299"/>
                  </a:cubicBezTo>
                  <a:close/>
                  <a:moveTo>
                    <a:pt x="4299" y="7288"/>
                  </a:moveTo>
                  <a:lnTo>
                    <a:pt x="4299" y="7621"/>
                  </a:lnTo>
                  <a:lnTo>
                    <a:pt x="3620" y="7621"/>
                  </a:lnTo>
                  <a:cubicBezTo>
                    <a:pt x="3525" y="7621"/>
                    <a:pt x="3465" y="7704"/>
                    <a:pt x="3465" y="7776"/>
                  </a:cubicBezTo>
                  <a:cubicBezTo>
                    <a:pt x="3465" y="7859"/>
                    <a:pt x="3549" y="7919"/>
                    <a:pt x="3620" y="7919"/>
                  </a:cubicBezTo>
                  <a:lnTo>
                    <a:pt x="3787" y="7919"/>
                  </a:lnTo>
                  <a:lnTo>
                    <a:pt x="3727" y="8442"/>
                  </a:lnTo>
                  <a:lnTo>
                    <a:pt x="882" y="8442"/>
                  </a:lnTo>
                  <a:lnTo>
                    <a:pt x="822" y="7919"/>
                  </a:lnTo>
                  <a:lnTo>
                    <a:pt x="2894" y="7919"/>
                  </a:lnTo>
                  <a:cubicBezTo>
                    <a:pt x="2977" y="7919"/>
                    <a:pt x="3037" y="7847"/>
                    <a:pt x="3037" y="7776"/>
                  </a:cubicBezTo>
                  <a:cubicBezTo>
                    <a:pt x="3037" y="7680"/>
                    <a:pt x="2965" y="7621"/>
                    <a:pt x="2894" y="7621"/>
                  </a:cubicBezTo>
                  <a:lnTo>
                    <a:pt x="298" y="7621"/>
                  </a:lnTo>
                  <a:lnTo>
                    <a:pt x="298" y="7288"/>
                  </a:lnTo>
                  <a:close/>
                  <a:moveTo>
                    <a:pt x="3692" y="8776"/>
                  </a:moveTo>
                  <a:lnTo>
                    <a:pt x="3608" y="9455"/>
                  </a:lnTo>
                  <a:lnTo>
                    <a:pt x="1013" y="9455"/>
                  </a:lnTo>
                  <a:lnTo>
                    <a:pt x="929" y="8776"/>
                  </a:lnTo>
                  <a:close/>
                  <a:moveTo>
                    <a:pt x="3573" y="9764"/>
                  </a:moveTo>
                  <a:lnTo>
                    <a:pt x="3501" y="10288"/>
                  </a:lnTo>
                  <a:lnTo>
                    <a:pt x="1120" y="10288"/>
                  </a:lnTo>
                  <a:lnTo>
                    <a:pt x="1060" y="9764"/>
                  </a:lnTo>
                  <a:close/>
                  <a:moveTo>
                    <a:pt x="2310" y="1"/>
                  </a:moveTo>
                  <a:cubicBezTo>
                    <a:pt x="1048" y="1"/>
                    <a:pt x="1" y="1049"/>
                    <a:pt x="1" y="2311"/>
                  </a:cubicBezTo>
                  <a:cubicBezTo>
                    <a:pt x="1" y="3537"/>
                    <a:pt x="953" y="4549"/>
                    <a:pt x="2156" y="4621"/>
                  </a:cubicBezTo>
                  <a:lnTo>
                    <a:pt x="2156" y="6966"/>
                  </a:lnTo>
                  <a:lnTo>
                    <a:pt x="155" y="6966"/>
                  </a:lnTo>
                  <a:cubicBezTo>
                    <a:pt x="60" y="6966"/>
                    <a:pt x="1" y="7049"/>
                    <a:pt x="1" y="7121"/>
                  </a:cubicBezTo>
                  <a:lnTo>
                    <a:pt x="1" y="7788"/>
                  </a:lnTo>
                  <a:cubicBezTo>
                    <a:pt x="1" y="7883"/>
                    <a:pt x="72" y="7942"/>
                    <a:pt x="155" y="7942"/>
                  </a:cubicBezTo>
                  <a:lnTo>
                    <a:pt x="513" y="7942"/>
                  </a:lnTo>
                  <a:lnTo>
                    <a:pt x="822" y="10455"/>
                  </a:lnTo>
                  <a:cubicBezTo>
                    <a:pt x="834" y="10526"/>
                    <a:pt x="894" y="10586"/>
                    <a:pt x="965" y="10586"/>
                  </a:cubicBezTo>
                  <a:lnTo>
                    <a:pt x="3620" y="10586"/>
                  </a:lnTo>
                  <a:cubicBezTo>
                    <a:pt x="3692" y="10586"/>
                    <a:pt x="3763" y="10526"/>
                    <a:pt x="3763" y="10455"/>
                  </a:cubicBezTo>
                  <a:lnTo>
                    <a:pt x="4084" y="7942"/>
                  </a:lnTo>
                  <a:lnTo>
                    <a:pt x="4442" y="7942"/>
                  </a:lnTo>
                  <a:cubicBezTo>
                    <a:pt x="4525" y="7942"/>
                    <a:pt x="4585" y="7859"/>
                    <a:pt x="4585" y="7788"/>
                  </a:cubicBezTo>
                  <a:lnTo>
                    <a:pt x="4585" y="7121"/>
                  </a:lnTo>
                  <a:cubicBezTo>
                    <a:pt x="4620" y="7026"/>
                    <a:pt x="4549" y="6966"/>
                    <a:pt x="4465" y="6966"/>
                  </a:cubicBezTo>
                  <a:lnTo>
                    <a:pt x="2453" y="6966"/>
                  </a:lnTo>
                  <a:lnTo>
                    <a:pt x="2453" y="4621"/>
                  </a:lnTo>
                  <a:cubicBezTo>
                    <a:pt x="3668" y="4549"/>
                    <a:pt x="4620" y="3537"/>
                    <a:pt x="4620" y="2311"/>
                  </a:cubicBezTo>
                  <a:cubicBezTo>
                    <a:pt x="4620" y="1037"/>
                    <a:pt x="3573" y="1"/>
                    <a:pt x="2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4267;p88">
              <a:extLst>
                <a:ext uri="{FF2B5EF4-FFF2-40B4-BE49-F238E27FC236}">
                  <a16:creationId xmlns:a16="http://schemas.microsoft.com/office/drawing/2014/main" id="{FB541987-6CB8-886A-747C-EA09AA8B3962}"/>
                </a:ext>
              </a:extLst>
            </p:cNvPr>
            <p:cNvSpPr/>
            <p:nvPr/>
          </p:nvSpPr>
          <p:spPr>
            <a:xfrm>
              <a:off x="2749016" y="4443917"/>
              <a:ext cx="69734" cy="52706"/>
            </a:xfrm>
            <a:custGeom>
              <a:avLst/>
              <a:gdLst/>
              <a:ahLst/>
              <a:cxnLst/>
              <a:rect l="l" t="t" r="r" b="b"/>
              <a:pathLst>
                <a:path w="2191" h="1656" extrusionOk="0">
                  <a:moveTo>
                    <a:pt x="1107" y="310"/>
                  </a:moveTo>
                  <a:cubicBezTo>
                    <a:pt x="1381" y="310"/>
                    <a:pt x="1643" y="441"/>
                    <a:pt x="1786" y="667"/>
                  </a:cubicBezTo>
                  <a:lnTo>
                    <a:pt x="417" y="667"/>
                  </a:lnTo>
                  <a:cubicBezTo>
                    <a:pt x="572" y="441"/>
                    <a:pt x="822" y="310"/>
                    <a:pt x="1107" y="310"/>
                  </a:cubicBezTo>
                  <a:close/>
                  <a:moveTo>
                    <a:pt x="1786" y="976"/>
                  </a:moveTo>
                  <a:cubicBezTo>
                    <a:pt x="1619" y="1203"/>
                    <a:pt x="1369" y="1334"/>
                    <a:pt x="1107" y="1334"/>
                  </a:cubicBezTo>
                  <a:cubicBezTo>
                    <a:pt x="822" y="1334"/>
                    <a:pt x="572" y="1203"/>
                    <a:pt x="417" y="976"/>
                  </a:cubicBezTo>
                  <a:close/>
                  <a:moveTo>
                    <a:pt x="1107" y="0"/>
                  </a:moveTo>
                  <a:cubicBezTo>
                    <a:pt x="607" y="0"/>
                    <a:pt x="179" y="310"/>
                    <a:pt x="12" y="774"/>
                  </a:cubicBezTo>
                  <a:cubicBezTo>
                    <a:pt x="0" y="798"/>
                    <a:pt x="0" y="846"/>
                    <a:pt x="12" y="881"/>
                  </a:cubicBezTo>
                  <a:cubicBezTo>
                    <a:pt x="179" y="1334"/>
                    <a:pt x="607" y="1655"/>
                    <a:pt x="1107" y="1655"/>
                  </a:cubicBezTo>
                  <a:cubicBezTo>
                    <a:pt x="1596" y="1655"/>
                    <a:pt x="2024" y="1334"/>
                    <a:pt x="2191" y="881"/>
                  </a:cubicBezTo>
                  <a:lnTo>
                    <a:pt x="2191" y="846"/>
                  </a:lnTo>
                  <a:lnTo>
                    <a:pt x="2191" y="822"/>
                  </a:lnTo>
                  <a:lnTo>
                    <a:pt x="2191" y="798"/>
                  </a:lnTo>
                  <a:lnTo>
                    <a:pt x="2191" y="774"/>
                  </a:lnTo>
                  <a:cubicBezTo>
                    <a:pt x="2024" y="310"/>
                    <a:pt x="1596" y="0"/>
                    <a:pt x="1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4268;p88">
              <a:extLst>
                <a:ext uri="{FF2B5EF4-FFF2-40B4-BE49-F238E27FC236}">
                  <a16:creationId xmlns:a16="http://schemas.microsoft.com/office/drawing/2014/main" id="{35A0EAFD-BAB2-163D-DA6A-9D41794DDCA2}"/>
                </a:ext>
              </a:extLst>
            </p:cNvPr>
            <p:cNvSpPr/>
            <p:nvPr/>
          </p:nvSpPr>
          <p:spPr>
            <a:xfrm>
              <a:off x="2829731" y="4443917"/>
              <a:ext cx="70116" cy="52706"/>
            </a:xfrm>
            <a:custGeom>
              <a:avLst/>
              <a:gdLst/>
              <a:ahLst/>
              <a:cxnLst/>
              <a:rect l="l" t="t" r="r" b="b"/>
              <a:pathLst>
                <a:path w="2203" h="1656" extrusionOk="0">
                  <a:moveTo>
                    <a:pt x="1096" y="310"/>
                  </a:moveTo>
                  <a:cubicBezTo>
                    <a:pt x="1381" y="310"/>
                    <a:pt x="1631" y="441"/>
                    <a:pt x="1786" y="667"/>
                  </a:cubicBezTo>
                  <a:lnTo>
                    <a:pt x="417" y="667"/>
                  </a:lnTo>
                  <a:cubicBezTo>
                    <a:pt x="560" y="441"/>
                    <a:pt x="810" y="310"/>
                    <a:pt x="1096" y="310"/>
                  </a:cubicBezTo>
                  <a:close/>
                  <a:moveTo>
                    <a:pt x="1786" y="976"/>
                  </a:moveTo>
                  <a:cubicBezTo>
                    <a:pt x="1631" y="1203"/>
                    <a:pt x="1381" y="1334"/>
                    <a:pt x="1096" y="1334"/>
                  </a:cubicBezTo>
                  <a:cubicBezTo>
                    <a:pt x="810" y="1334"/>
                    <a:pt x="560" y="1203"/>
                    <a:pt x="417" y="976"/>
                  </a:cubicBezTo>
                  <a:close/>
                  <a:moveTo>
                    <a:pt x="1096" y="0"/>
                  </a:moveTo>
                  <a:cubicBezTo>
                    <a:pt x="607" y="0"/>
                    <a:pt x="179" y="310"/>
                    <a:pt x="12" y="774"/>
                  </a:cubicBezTo>
                  <a:cubicBezTo>
                    <a:pt x="0" y="798"/>
                    <a:pt x="0" y="846"/>
                    <a:pt x="12" y="881"/>
                  </a:cubicBezTo>
                  <a:cubicBezTo>
                    <a:pt x="179" y="1334"/>
                    <a:pt x="607" y="1655"/>
                    <a:pt x="1096" y="1655"/>
                  </a:cubicBezTo>
                  <a:cubicBezTo>
                    <a:pt x="1584" y="1655"/>
                    <a:pt x="2024" y="1334"/>
                    <a:pt x="2179" y="881"/>
                  </a:cubicBezTo>
                  <a:cubicBezTo>
                    <a:pt x="2203" y="846"/>
                    <a:pt x="2203" y="822"/>
                    <a:pt x="2179" y="774"/>
                  </a:cubicBezTo>
                  <a:cubicBezTo>
                    <a:pt x="2024" y="310"/>
                    <a:pt x="1584" y="0"/>
                    <a:pt x="10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4324;p88">
            <a:extLst>
              <a:ext uri="{FF2B5EF4-FFF2-40B4-BE49-F238E27FC236}">
                <a16:creationId xmlns:a16="http://schemas.microsoft.com/office/drawing/2014/main" id="{C6418016-E88E-8426-D44D-0C413C19AF71}"/>
              </a:ext>
            </a:extLst>
          </p:cNvPr>
          <p:cNvGrpSpPr/>
          <p:nvPr/>
        </p:nvGrpSpPr>
        <p:grpSpPr>
          <a:xfrm>
            <a:off x="8286066" y="5195581"/>
            <a:ext cx="685172" cy="556147"/>
            <a:chOff x="2165809" y="3811059"/>
            <a:chExt cx="422542" cy="342973"/>
          </a:xfrm>
          <a:solidFill>
            <a:srgbClr val="8E1438"/>
          </a:solidFill>
        </p:grpSpPr>
        <p:sp>
          <p:nvSpPr>
            <p:cNvPr id="1296" name="Google Shape;14325;p88">
              <a:extLst>
                <a:ext uri="{FF2B5EF4-FFF2-40B4-BE49-F238E27FC236}">
                  <a16:creationId xmlns:a16="http://schemas.microsoft.com/office/drawing/2014/main" id="{D8EF5FB0-E687-75DF-A233-A19E7596E924}"/>
                </a:ext>
              </a:extLst>
            </p:cNvPr>
            <p:cNvSpPr/>
            <p:nvPr/>
          </p:nvSpPr>
          <p:spPr>
            <a:xfrm>
              <a:off x="2165809" y="3811059"/>
              <a:ext cx="422542" cy="342973"/>
            </a:xfrm>
            <a:custGeom>
              <a:avLst/>
              <a:gdLst/>
              <a:ahLst/>
              <a:cxnLst/>
              <a:rect l="l" t="t" r="r" b="b"/>
              <a:pathLst>
                <a:path w="13276" h="10776" extrusionOk="0">
                  <a:moveTo>
                    <a:pt x="2084" y="382"/>
                  </a:moveTo>
                  <a:cubicBezTo>
                    <a:pt x="2084" y="382"/>
                    <a:pt x="2108" y="382"/>
                    <a:pt x="2108" y="406"/>
                  </a:cubicBezTo>
                  <a:lnTo>
                    <a:pt x="2108" y="1239"/>
                  </a:lnTo>
                  <a:cubicBezTo>
                    <a:pt x="2108" y="1239"/>
                    <a:pt x="2108" y="1251"/>
                    <a:pt x="2084" y="1251"/>
                  </a:cubicBezTo>
                  <a:lnTo>
                    <a:pt x="1667" y="1251"/>
                  </a:lnTo>
                  <a:cubicBezTo>
                    <a:pt x="1667" y="1251"/>
                    <a:pt x="1655" y="1251"/>
                    <a:pt x="1655" y="1239"/>
                  </a:cubicBezTo>
                  <a:lnTo>
                    <a:pt x="1655" y="406"/>
                  </a:lnTo>
                  <a:lnTo>
                    <a:pt x="2084" y="382"/>
                  </a:lnTo>
                  <a:close/>
                  <a:moveTo>
                    <a:pt x="11645" y="382"/>
                  </a:moveTo>
                  <a:cubicBezTo>
                    <a:pt x="11645" y="382"/>
                    <a:pt x="11657" y="382"/>
                    <a:pt x="11657" y="406"/>
                  </a:cubicBezTo>
                  <a:lnTo>
                    <a:pt x="11657" y="1239"/>
                  </a:lnTo>
                  <a:cubicBezTo>
                    <a:pt x="11657" y="1239"/>
                    <a:pt x="11657" y="1251"/>
                    <a:pt x="11645" y="1251"/>
                  </a:cubicBezTo>
                  <a:lnTo>
                    <a:pt x="11216" y="1251"/>
                  </a:lnTo>
                  <a:cubicBezTo>
                    <a:pt x="11216" y="1251"/>
                    <a:pt x="11192" y="1251"/>
                    <a:pt x="11192" y="1239"/>
                  </a:cubicBezTo>
                  <a:lnTo>
                    <a:pt x="11192" y="406"/>
                  </a:lnTo>
                  <a:lnTo>
                    <a:pt x="11216" y="406"/>
                  </a:lnTo>
                  <a:lnTo>
                    <a:pt x="11645" y="382"/>
                  </a:lnTo>
                  <a:close/>
                  <a:moveTo>
                    <a:pt x="12478" y="1215"/>
                  </a:moveTo>
                  <a:cubicBezTo>
                    <a:pt x="12716" y="1215"/>
                    <a:pt x="12907" y="1418"/>
                    <a:pt x="12907" y="1656"/>
                  </a:cubicBezTo>
                  <a:lnTo>
                    <a:pt x="12907" y="9954"/>
                  </a:lnTo>
                  <a:cubicBezTo>
                    <a:pt x="12895" y="10193"/>
                    <a:pt x="12704" y="10383"/>
                    <a:pt x="12466" y="10383"/>
                  </a:cubicBezTo>
                  <a:lnTo>
                    <a:pt x="834" y="10383"/>
                  </a:lnTo>
                  <a:cubicBezTo>
                    <a:pt x="596" y="10383"/>
                    <a:pt x="405" y="10193"/>
                    <a:pt x="405" y="9954"/>
                  </a:cubicBezTo>
                  <a:lnTo>
                    <a:pt x="405" y="1656"/>
                  </a:lnTo>
                  <a:cubicBezTo>
                    <a:pt x="405" y="1418"/>
                    <a:pt x="596" y="1215"/>
                    <a:pt x="834" y="1215"/>
                  </a:cubicBezTo>
                  <a:lnTo>
                    <a:pt x="1262" y="1215"/>
                  </a:lnTo>
                  <a:lnTo>
                    <a:pt x="1262" y="1239"/>
                  </a:lnTo>
                  <a:cubicBezTo>
                    <a:pt x="1262" y="1453"/>
                    <a:pt x="1441" y="1632"/>
                    <a:pt x="1667" y="1632"/>
                  </a:cubicBezTo>
                  <a:lnTo>
                    <a:pt x="2084" y="1632"/>
                  </a:lnTo>
                  <a:cubicBezTo>
                    <a:pt x="2310" y="1632"/>
                    <a:pt x="2489" y="1453"/>
                    <a:pt x="2489" y="1239"/>
                  </a:cubicBezTo>
                  <a:lnTo>
                    <a:pt x="2489" y="1215"/>
                  </a:lnTo>
                  <a:lnTo>
                    <a:pt x="10823" y="1215"/>
                  </a:lnTo>
                  <a:lnTo>
                    <a:pt x="10823" y="1239"/>
                  </a:lnTo>
                  <a:cubicBezTo>
                    <a:pt x="10823" y="1453"/>
                    <a:pt x="11002" y="1632"/>
                    <a:pt x="11228" y="1632"/>
                  </a:cubicBezTo>
                  <a:lnTo>
                    <a:pt x="11645" y="1632"/>
                  </a:lnTo>
                  <a:cubicBezTo>
                    <a:pt x="11859" y="1632"/>
                    <a:pt x="12038" y="1453"/>
                    <a:pt x="12038" y="1239"/>
                  </a:cubicBezTo>
                  <a:lnTo>
                    <a:pt x="12038" y="1215"/>
                  </a:lnTo>
                  <a:close/>
                  <a:moveTo>
                    <a:pt x="1655" y="1"/>
                  </a:moveTo>
                  <a:cubicBezTo>
                    <a:pt x="1429" y="1"/>
                    <a:pt x="1251" y="179"/>
                    <a:pt x="1251" y="406"/>
                  </a:cubicBezTo>
                  <a:lnTo>
                    <a:pt x="1251" y="834"/>
                  </a:lnTo>
                  <a:lnTo>
                    <a:pt x="822" y="834"/>
                  </a:lnTo>
                  <a:cubicBezTo>
                    <a:pt x="381" y="834"/>
                    <a:pt x="0" y="1203"/>
                    <a:pt x="0" y="1656"/>
                  </a:cubicBezTo>
                  <a:lnTo>
                    <a:pt x="0" y="9954"/>
                  </a:lnTo>
                  <a:cubicBezTo>
                    <a:pt x="0" y="10395"/>
                    <a:pt x="381" y="10776"/>
                    <a:pt x="822" y="10776"/>
                  </a:cubicBezTo>
                  <a:lnTo>
                    <a:pt x="12442" y="10776"/>
                  </a:lnTo>
                  <a:cubicBezTo>
                    <a:pt x="12895" y="10776"/>
                    <a:pt x="13264" y="10395"/>
                    <a:pt x="13264" y="9954"/>
                  </a:cubicBezTo>
                  <a:lnTo>
                    <a:pt x="13264" y="1656"/>
                  </a:lnTo>
                  <a:cubicBezTo>
                    <a:pt x="13276" y="1203"/>
                    <a:pt x="12907" y="834"/>
                    <a:pt x="12466" y="834"/>
                  </a:cubicBezTo>
                  <a:lnTo>
                    <a:pt x="12026" y="834"/>
                  </a:lnTo>
                  <a:lnTo>
                    <a:pt x="12026" y="406"/>
                  </a:lnTo>
                  <a:cubicBezTo>
                    <a:pt x="12026" y="179"/>
                    <a:pt x="11847" y="1"/>
                    <a:pt x="11621" y="1"/>
                  </a:cubicBezTo>
                  <a:lnTo>
                    <a:pt x="11216" y="1"/>
                  </a:lnTo>
                  <a:cubicBezTo>
                    <a:pt x="10990" y="1"/>
                    <a:pt x="10811" y="179"/>
                    <a:pt x="10811" y="406"/>
                  </a:cubicBezTo>
                  <a:lnTo>
                    <a:pt x="10811" y="834"/>
                  </a:lnTo>
                  <a:lnTo>
                    <a:pt x="2477" y="834"/>
                  </a:lnTo>
                  <a:lnTo>
                    <a:pt x="2477" y="406"/>
                  </a:lnTo>
                  <a:cubicBezTo>
                    <a:pt x="2477" y="179"/>
                    <a:pt x="2298" y="1"/>
                    <a:pt x="2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4326;p88">
              <a:extLst>
                <a:ext uri="{FF2B5EF4-FFF2-40B4-BE49-F238E27FC236}">
                  <a16:creationId xmlns:a16="http://schemas.microsoft.com/office/drawing/2014/main" id="{03C157AB-8137-832D-295D-699D3BE7547A}"/>
                </a:ext>
              </a:extLst>
            </p:cNvPr>
            <p:cNvSpPr/>
            <p:nvPr/>
          </p:nvSpPr>
          <p:spPr>
            <a:xfrm>
              <a:off x="2193085" y="3877387"/>
              <a:ext cx="368753" cy="12158"/>
            </a:xfrm>
            <a:custGeom>
              <a:avLst/>
              <a:gdLst/>
              <a:ahLst/>
              <a:cxnLst/>
              <a:rect l="l" t="t" r="r" b="b"/>
              <a:pathLst>
                <a:path w="11586" h="382" extrusionOk="0">
                  <a:moveTo>
                    <a:pt x="191" y="0"/>
                  </a:moveTo>
                  <a:cubicBezTo>
                    <a:pt x="84" y="0"/>
                    <a:pt x="1" y="84"/>
                    <a:pt x="1" y="191"/>
                  </a:cubicBezTo>
                  <a:cubicBezTo>
                    <a:pt x="1" y="298"/>
                    <a:pt x="84" y="381"/>
                    <a:pt x="191" y="381"/>
                  </a:cubicBezTo>
                  <a:lnTo>
                    <a:pt x="11395" y="381"/>
                  </a:lnTo>
                  <a:cubicBezTo>
                    <a:pt x="11502" y="381"/>
                    <a:pt x="11585" y="298"/>
                    <a:pt x="11585" y="191"/>
                  </a:cubicBezTo>
                  <a:cubicBezTo>
                    <a:pt x="11585" y="84"/>
                    <a:pt x="11502" y="0"/>
                    <a:pt x="113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4327;p88">
              <a:extLst>
                <a:ext uri="{FF2B5EF4-FFF2-40B4-BE49-F238E27FC236}">
                  <a16:creationId xmlns:a16="http://schemas.microsoft.com/office/drawing/2014/main" id="{80C0A43C-62A0-E1E3-E963-FC62A73C290A}"/>
                </a:ext>
              </a:extLst>
            </p:cNvPr>
            <p:cNvSpPr/>
            <p:nvPr/>
          </p:nvSpPr>
          <p:spPr>
            <a:xfrm>
              <a:off x="2212404" y="3930062"/>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4328;p88">
              <a:extLst>
                <a:ext uri="{FF2B5EF4-FFF2-40B4-BE49-F238E27FC236}">
                  <a16:creationId xmlns:a16="http://schemas.microsoft.com/office/drawing/2014/main" id="{D8F9550C-1629-E48A-BB2E-748D2A6E19FB}"/>
                </a:ext>
              </a:extLst>
            </p:cNvPr>
            <p:cNvSpPr/>
            <p:nvPr/>
          </p:nvSpPr>
          <p:spPr>
            <a:xfrm>
              <a:off x="2305245" y="3930062"/>
              <a:ext cx="51974" cy="12158"/>
            </a:xfrm>
            <a:custGeom>
              <a:avLst/>
              <a:gdLst/>
              <a:ahLst/>
              <a:cxnLst/>
              <a:rect l="l" t="t" r="r" b="b"/>
              <a:pathLst>
                <a:path w="1633"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4329;p88">
              <a:extLst>
                <a:ext uri="{FF2B5EF4-FFF2-40B4-BE49-F238E27FC236}">
                  <a16:creationId xmlns:a16="http://schemas.microsoft.com/office/drawing/2014/main" id="{48ACA9D8-52F9-A2AE-3AE6-E3E67D8343CA}"/>
                </a:ext>
              </a:extLst>
            </p:cNvPr>
            <p:cNvSpPr/>
            <p:nvPr/>
          </p:nvSpPr>
          <p:spPr>
            <a:xfrm>
              <a:off x="2489813" y="3930062"/>
              <a:ext cx="52324" cy="12158"/>
            </a:xfrm>
            <a:custGeom>
              <a:avLst/>
              <a:gdLst/>
              <a:ahLst/>
              <a:cxnLst/>
              <a:rect l="l" t="t" r="r" b="b"/>
              <a:pathLst>
                <a:path w="1644" h="382" extrusionOk="0">
                  <a:moveTo>
                    <a:pt x="203" y="0"/>
                  </a:moveTo>
                  <a:cubicBezTo>
                    <a:pt x="95" y="0"/>
                    <a:pt x="0" y="84"/>
                    <a:pt x="0" y="191"/>
                  </a:cubicBezTo>
                  <a:cubicBezTo>
                    <a:pt x="0" y="298"/>
                    <a:pt x="95" y="381"/>
                    <a:pt x="203" y="381"/>
                  </a:cubicBezTo>
                  <a:lnTo>
                    <a:pt x="1441" y="381"/>
                  </a:lnTo>
                  <a:cubicBezTo>
                    <a:pt x="1548" y="381"/>
                    <a:pt x="1643" y="286"/>
                    <a:pt x="1643" y="191"/>
                  </a:cubicBezTo>
                  <a:cubicBezTo>
                    <a:pt x="1643" y="84"/>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4330;p88">
              <a:extLst>
                <a:ext uri="{FF2B5EF4-FFF2-40B4-BE49-F238E27FC236}">
                  <a16:creationId xmlns:a16="http://schemas.microsoft.com/office/drawing/2014/main" id="{569E0C85-8065-E798-47D8-85C075826DA4}"/>
                </a:ext>
              </a:extLst>
            </p:cNvPr>
            <p:cNvSpPr/>
            <p:nvPr/>
          </p:nvSpPr>
          <p:spPr>
            <a:xfrm>
              <a:off x="2212404" y="3983118"/>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4331;p88">
              <a:extLst>
                <a:ext uri="{FF2B5EF4-FFF2-40B4-BE49-F238E27FC236}">
                  <a16:creationId xmlns:a16="http://schemas.microsoft.com/office/drawing/2014/main" id="{C5363204-D0B7-95EE-2DFA-4A8C865FDF7C}"/>
                </a:ext>
              </a:extLst>
            </p:cNvPr>
            <p:cNvSpPr/>
            <p:nvPr/>
          </p:nvSpPr>
          <p:spPr>
            <a:xfrm>
              <a:off x="2397736" y="3983118"/>
              <a:ext cx="51942" cy="12158"/>
            </a:xfrm>
            <a:custGeom>
              <a:avLst/>
              <a:gdLst/>
              <a:ahLst/>
              <a:cxnLst/>
              <a:rect l="l" t="t" r="r" b="b"/>
              <a:pathLst>
                <a:path w="1632" h="382" extrusionOk="0">
                  <a:moveTo>
                    <a:pt x="191" y="0"/>
                  </a:moveTo>
                  <a:cubicBezTo>
                    <a:pt x="83" y="0"/>
                    <a:pt x="0" y="84"/>
                    <a:pt x="0" y="191"/>
                  </a:cubicBezTo>
                  <a:cubicBezTo>
                    <a:pt x="0" y="298"/>
                    <a:pt x="83" y="381"/>
                    <a:pt x="191" y="381"/>
                  </a:cubicBezTo>
                  <a:lnTo>
                    <a:pt x="1441" y="381"/>
                  </a:lnTo>
                  <a:cubicBezTo>
                    <a:pt x="1548" y="381"/>
                    <a:pt x="1631" y="286"/>
                    <a:pt x="1631" y="191"/>
                  </a:cubicBezTo>
                  <a:cubicBezTo>
                    <a:pt x="1631" y="84"/>
                    <a:pt x="1548"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4332;p88">
              <a:extLst>
                <a:ext uri="{FF2B5EF4-FFF2-40B4-BE49-F238E27FC236}">
                  <a16:creationId xmlns:a16="http://schemas.microsoft.com/office/drawing/2014/main" id="{5D886384-85E7-50A0-164E-50E61DDFBB6D}"/>
                </a:ext>
              </a:extLst>
            </p:cNvPr>
            <p:cNvSpPr/>
            <p:nvPr/>
          </p:nvSpPr>
          <p:spPr>
            <a:xfrm>
              <a:off x="2212404" y="4036175"/>
              <a:ext cx="51942" cy="12158"/>
            </a:xfrm>
            <a:custGeom>
              <a:avLst/>
              <a:gdLst/>
              <a:ahLst/>
              <a:cxnLst/>
              <a:rect l="l" t="t" r="r" b="b"/>
              <a:pathLst>
                <a:path w="1632"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4333;p88">
              <a:extLst>
                <a:ext uri="{FF2B5EF4-FFF2-40B4-BE49-F238E27FC236}">
                  <a16:creationId xmlns:a16="http://schemas.microsoft.com/office/drawing/2014/main" id="{D7788FEC-8435-AD5D-EFB4-D54F53523B7A}"/>
                </a:ext>
              </a:extLst>
            </p:cNvPr>
            <p:cNvSpPr/>
            <p:nvPr/>
          </p:nvSpPr>
          <p:spPr>
            <a:xfrm>
              <a:off x="2305245" y="4036175"/>
              <a:ext cx="51974" cy="12158"/>
            </a:xfrm>
            <a:custGeom>
              <a:avLst/>
              <a:gdLst/>
              <a:ahLst/>
              <a:cxnLst/>
              <a:rect l="l" t="t" r="r" b="b"/>
              <a:pathLst>
                <a:path w="1633"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4334;p88">
              <a:extLst>
                <a:ext uri="{FF2B5EF4-FFF2-40B4-BE49-F238E27FC236}">
                  <a16:creationId xmlns:a16="http://schemas.microsoft.com/office/drawing/2014/main" id="{4C5493F3-AC67-A020-3B9F-32A75C1085A7}"/>
                </a:ext>
              </a:extLst>
            </p:cNvPr>
            <p:cNvSpPr/>
            <p:nvPr/>
          </p:nvSpPr>
          <p:spPr>
            <a:xfrm>
              <a:off x="2489813" y="4036175"/>
              <a:ext cx="52324" cy="12158"/>
            </a:xfrm>
            <a:custGeom>
              <a:avLst/>
              <a:gdLst/>
              <a:ahLst/>
              <a:cxnLst/>
              <a:rect l="l" t="t" r="r" b="b"/>
              <a:pathLst>
                <a:path w="1644" h="382" extrusionOk="0">
                  <a:moveTo>
                    <a:pt x="203" y="0"/>
                  </a:moveTo>
                  <a:cubicBezTo>
                    <a:pt x="95" y="0"/>
                    <a:pt x="0" y="83"/>
                    <a:pt x="0" y="191"/>
                  </a:cubicBezTo>
                  <a:cubicBezTo>
                    <a:pt x="0" y="298"/>
                    <a:pt x="95" y="381"/>
                    <a:pt x="203" y="381"/>
                  </a:cubicBezTo>
                  <a:lnTo>
                    <a:pt x="1441" y="381"/>
                  </a:lnTo>
                  <a:cubicBezTo>
                    <a:pt x="1548" y="381"/>
                    <a:pt x="1643" y="298"/>
                    <a:pt x="1643" y="191"/>
                  </a:cubicBezTo>
                  <a:cubicBezTo>
                    <a:pt x="1643" y="83"/>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4335;p88">
              <a:extLst>
                <a:ext uri="{FF2B5EF4-FFF2-40B4-BE49-F238E27FC236}">
                  <a16:creationId xmlns:a16="http://schemas.microsoft.com/office/drawing/2014/main" id="{2A4F8D11-52D2-7D94-4E91-3C7EEA499B0D}"/>
                </a:ext>
              </a:extLst>
            </p:cNvPr>
            <p:cNvSpPr/>
            <p:nvPr/>
          </p:nvSpPr>
          <p:spPr>
            <a:xfrm>
              <a:off x="2305245" y="4088467"/>
              <a:ext cx="51974" cy="12540"/>
            </a:xfrm>
            <a:custGeom>
              <a:avLst/>
              <a:gdLst/>
              <a:ahLst/>
              <a:cxnLst/>
              <a:rect l="l" t="t" r="r" b="b"/>
              <a:pathLst>
                <a:path w="1633" h="394" extrusionOk="0">
                  <a:moveTo>
                    <a:pt x="191" y="0"/>
                  </a:moveTo>
                  <a:cubicBezTo>
                    <a:pt x="84" y="0"/>
                    <a:pt x="1" y="95"/>
                    <a:pt x="1" y="191"/>
                  </a:cubicBezTo>
                  <a:cubicBezTo>
                    <a:pt x="1" y="298"/>
                    <a:pt x="84" y="393"/>
                    <a:pt x="191" y="393"/>
                  </a:cubicBezTo>
                  <a:lnTo>
                    <a:pt x="1442" y="393"/>
                  </a:lnTo>
                  <a:cubicBezTo>
                    <a:pt x="1549" y="393"/>
                    <a:pt x="1632" y="298"/>
                    <a:pt x="1632" y="191"/>
                  </a:cubicBezTo>
                  <a:cubicBezTo>
                    <a:pt x="1632" y="95"/>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4336;p88">
              <a:extLst>
                <a:ext uri="{FF2B5EF4-FFF2-40B4-BE49-F238E27FC236}">
                  <a16:creationId xmlns:a16="http://schemas.microsoft.com/office/drawing/2014/main" id="{DF6967A4-888B-4B1F-3C92-06B5A79EC4AC}"/>
                </a:ext>
              </a:extLst>
            </p:cNvPr>
            <p:cNvSpPr/>
            <p:nvPr/>
          </p:nvSpPr>
          <p:spPr>
            <a:xfrm>
              <a:off x="2397736" y="4088467"/>
              <a:ext cx="51942" cy="12540"/>
            </a:xfrm>
            <a:custGeom>
              <a:avLst/>
              <a:gdLst/>
              <a:ahLst/>
              <a:cxnLst/>
              <a:rect l="l" t="t" r="r" b="b"/>
              <a:pathLst>
                <a:path w="1632" h="394" extrusionOk="0">
                  <a:moveTo>
                    <a:pt x="191" y="0"/>
                  </a:moveTo>
                  <a:cubicBezTo>
                    <a:pt x="83" y="0"/>
                    <a:pt x="0" y="95"/>
                    <a:pt x="0" y="191"/>
                  </a:cubicBezTo>
                  <a:cubicBezTo>
                    <a:pt x="0" y="298"/>
                    <a:pt x="83" y="393"/>
                    <a:pt x="191" y="393"/>
                  </a:cubicBezTo>
                  <a:lnTo>
                    <a:pt x="1441" y="393"/>
                  </a:lnTo>
                  <a:cubicBezTo>
                    <a:pt x="1548" y="393"/>
                    <a:pt x="1631" y="298"/>
                    <a:pt x="1631" y="191"/>
                  </a:cubicBezTo>
                  <a:cubicBezTo>
                    <a:pt x="1631" y="95"/>
                    <a:pt x="1548"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4337;p88">
              <a:extLst>
                <a:ext uri="{FF2B5EF4-FFF2-40B4-BE49-F238E27FC236}">
                  <a16:creationId xmlns:a16="http://schemas.microsoft.com/office/drawing/2014/main" id="{3BA15100-D7D4-A82F-92DD-2457283CFC44}"/>
                </a:ext>
              </a:extLst>
            </p:cNvPr>
            <p:cNvSpPr/>
            <p:nvPr/>
          </p:nvSpPr>
          <p:spPr>
            <a:xfrm>
              <a:off x="2489813" y="4088467"/>
              <a:ext cx="52324" cy="12540"/>
            </a:xfrm>
            <a:custGeom>
              <a:avLst/>
              <a:gdLst/>
              <a:ahLst/>
              <a:cxnLst/>
              <a:rect l="l" t="t" r="r" b="b"/>
              <a:pathLst>
                <a:path w="1644" h="394" extrusionOk="0">
                  <a:moveTo>
                    <a:pt x="203" y="0"/>
                  </a:moveTo>
                  <a:cubicBezTo>
                    <a:pt x="95" y="0"/>
                    <a:pt x="0" y="95"/>
                    <a:pt x="0" y="191"/>
                  </a:cubicBezTo>
                  <a:cubicBezTo>
                    <a:pt x="0" y="298"/>
                    <a:pt x="95" y="393"/>
                    <a:pt x="203" y="393"/>
                  </a:cubicBezTo>
                  <a:lnTo>
                    <a:pt x="1441" y="393"/>
                  </a:lnTo>
                  <a:cubicBezTo>
                    <a:pt x="1548" y="393"/>
                    <a:pt x="1643" y="298"/>
                    <a:pt x="1643" y="191"/>
                  </a:cubicBezTo>
                  <a:cubicBezTo>
                    <a:pt x="1643" y="95"/>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4338;p88">
              <a:extLst>
                <a:ext uri="{FF2B5EF4-FFF2-40B4-BE49-F238E27FC236}">
                  <a16:creationId xmlns:a16="http://schemas.microsoft.com/office/drawing/2014/main" id="{64D43966-B9DE-091A-012D-E2C4336D8BD0}"/>
                </a:ext>
              </a:extLst>
            </p:cNvPr>
            <p:cNvSpPr/>
            <p:nvPr/>
          </p:nvSpPr>
          <p:spPr>
            <a:xfrm>
              <a:off x="2304863" y="3969751"/>
              <a:ext cx="53088" cy="38766"/>
            </a:xfrm>
            <a:custGeom>
              <a:avLst/>
              <a:gdLst/>
              <a:ahLst/>
              <a:cxnLst/>
              <a:rect l="l" t="t" r="r" b="b"/>
              <a:pathLst>
                <a:path w="1668" h="1218" extrusionOk="0">
                  <a:moveTo>
                    <a:pt x="1454" y="1"/>
                  </a:moveTo>
                  <a:cubicBezTo>
                    <a:pt x="1406" y="1"/>
                    <a:pt x="1358" y="21"/>
                    <a:pt x="1323" y="63"/>
                  </a:cubicBezTo>
                  <a:lnTo>
                    <a:pt x="620" y="754"/>
                  </a:lnTo>
                  <a:lnTo>
                    <a:pt x="334" y="480"/>
                  </a:lnTo>
                  <a:cubicBezTo>
                    <a:pt x="299" y="438"/>
                    <a:pt x="251" y="417"/>
                    <a:pt x="203" y="417"/>
                  </a:cubicBezTo>
                  <a:cubicBezTo>
                    <a:pt x="156" y="417"/>
                    <a:pt x="108" y="438"/>
                    <a:pt x="72" y="480"/>
                  </a:cubicBezTo>
                  <a:cubicBezTo>
                    <a:pt x="1" y="551"/>
                    <a:pt x="1" y="670"/>
                    <a:pt x="72" y="742"/>
                  </a:cubicBezTo>
                  <a:lnTo>
                    <a:pt x="489" y="1158"/>
                  </a:lnTo>
                  <a:cubicBezTo>
                    <a:pt x="513" y="1194"/>
                    <a:pt x="572" y="1218"/>
                    <a:pt x="620" y="1218"/>
                  </a:cubicBezTo>
                  <a:cubicBezTo>
                    <a:pt x="668" y="1218"/>
                    <a:pt x="727" y="1206"/>
                    <a:pt x="751" y="1158"/>
                  </a:cubicBezTo>
                  <a:lnTo>
                    <a:pt x="1585" y="325"/>
                  </a:lnTo>
                  <a:cubicBezTo>
                    <a:pt x="1668" y="254"/>
                    <a:pt x="1668" y="134"/>
                    <a:pt x="1585" y="63"/>
                  </a:cubicBezTo>
                  <a:cubicBezTo>
                    <a:pt x="1549" y="21"/>
                    <a:pt x="1501" y="1"/>
                    <a:pt x="14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4339;p88">
              <a:extLst>
                <a:ext uri="{FF2B5EF4-FFF2-40B4-BE49-F238E27FC236}">
                  <a16:creationId xmlns:a16="http://schemas.microsoft.com/office/drawing/2014/main" id="{B7AC6B0C-4258-2DE0-9533-B64774CBC5E3}"/>
                </a:ext>
              </a:extLst>
            </p:cNvPr>
            <p:cNvSpPr/>
            <p:nvPr/>
          </p:nvSpPr>
          <p:spPr>
            <a:xfrm>
              <a:off x="2489813" y="3969751"/>
              <a:ext cx="53088" cy="38766"/>
            </a:xfrm>
            <a:custGeom>
              <a:avLst/>
              <a:gdLst/>
              <a:ahLst/>
              <a:cxnLst/>
              <a:rect l="l" t="t" r="r" b="b"/>
              <a:pathLst>
                <a:path w="1668" h="1218" extrusionOk="0">
                  <a:moveTo>
                    <a:pt x="1465" y="1"/>
                  </a:moveTo>
                  <a:cubicBezTo>
                    <a:pt x="1417" y="1"/>
                    <a:pt x="1369" y="21"/>
                    <a:pt x="1334" y="63"/>
                  </a:cubicBezTo>
                  <a:lnTo>
                    <a:pt x="631" y="754"/>
                  </a:lnTo>
                  <a:lnTo>
                    <a:pt x="346" y="480"/>
                  </a:lnTo>
                  <a:cubicBezTo>
                    <a:pt x="310" y="438"/>
                    <a:pt x="262" y="417"/>
                    <a:pt x="215" y="417"/>
                  </a:cubicBezTo>
                  <a:cubicBezTo>
                    <a:pt x="167" y="417"/>
                    <a:pt x="119" y="438"/>
                    <a:pt x="84" y="480"/>
                  </a:cubicBezTo>
                  <a:cubicBezTo>
                    <a:pt x="0" y="551"/>
                    <a:pt x="0" y="670"/>
                    <a:pt x="84" y="742"/>
                  </a:cubicBezTo>
                  <a:lnTo>
                    <a:pt x="500" y="1158"/>
                  </a:lnTo>
                  <a:cubicBezTo>
                    <a:pt x="524" y="1194"/>
                    <a:pt x="584" y="1218"/>
                    <a:pt x="631" y="1218"/>
                  </a:cubicBezTo>
                  <a:cubicBezTo>
                    <a:pt x="667" y="1218"/>
                    <a:pt x="738" y="1206"/>
                    <a:pt x="762" y="1158"/>
                  </a:cubicBezTo>
                  <a:lnTo>
                    <a:pt x="1596" y="325"/>
                  </a:lnTo>
                  <a:cubicBezTo>
                    <a:pt x="1667" y="254"/>
                    <a:pt x="1667" y="134"/>
                    <a:pt x="1596" y="63"/>
                  </a:cubicBezTo>
                  <a:cubicBezTo>
                    <a:pt x="1560" y="21"/>
                    <a:pt x="1512"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4340;p88">
              <a:extLst>
                <a:ext uri="{FF2B5EF4-FFF2-40B4-BE49-F238E27FC236}">
                  <a16:creationId xmlns:a16="http://schemas.microsoft.com/office/drawing/2014/main" id="{BBA31E8C-319C-BB60-6828-EBC06E67643F}"/>
                </a:ext>
              </a:extLst>
            </p:cNvPr>
            <p:cNvSpPr/>
            <p:nvPr/>
          </p:nvSpPr>
          <p:spPr>
            <a:xfrm>
              <a:off x="2396972" y="4022807"/>
              <a:ext cx="53088" cy="38766"/>
            </a:xfrm>
            <a:custGeom>
              <a:avLst/>
              <a:gdLst/>
              <a:ahLst/>
              <a:cxnLst/>
              <a:rect l="l" t="t" r="r" b="b"/>
              <a:pathLst>
                <a:path w="1668" h="1218" extrusionOk="0">
                  <a:moveTo>
                    <a:pt x="1465" y="0"/>
                  </a:moveTo>
                  <a:cubicBezTo>
                    <a:pt x="1417" y="0"/>
                    <a:pt x="1369" y="21"/>
                    <a:pt x="1334" y="63"/>
                  </a:cubicBezTo>
                  <a:lnTo>
                    <a:pt x="631" y="753"/>
                  </a:lnTo>
                  <a:lnTo>
                    <a:pt x="345" y="480"/>
                  </a:lnTo>
                  <a:cubicBezTo>
                    <a:pt x="310" y="438"/>
                    <a:pt x="262" y="417"/>
                    <a:pt x="215" y="417"/>
                  </a:cubicBezTo>
                  <a:cubicBezTo>
                    <a:pt x="167" y="417"/>
                    <a:pt x="119" y="438"/>
                    <a:pt x="84" y="480"/>
                  </a:cubicBezTo>
                  <a:cubicBezTo>
                    <a:pt x="0" y="551"/>
                    <a:pt x="0" y="670"/>
                    <a:pt x="84" y="742"/>
                  </a:cubicBezTo>
                  <a:lnTo>
                    <a:pt x="500" y="1158"/>
                  </a:lnTo>
                  <a:cubicBezTo>
                    <a:pt x="536" y="1206"/>
                    <a:pt x="584" y="1218"/>
                    <a:pt x="631" y="1218"/>
                  </a:cubicBezTo>
                  <a:cubicBezTo>
                    <a:pt x="667" y="1218"/>
                    <a:pt x="738" y="1206"/>
                    <a:pt x="762" y="1158"/>
                  </a:cubicBezTo>
                  <a:lnTo>
                    <a:pt x="1596" y="325"/>
                  </a:lnTo>
                  <a:cubicBezTo>
                    <a:pt x="1667" y="253"/>
                    <a:pt x="1667" y="134"/>
                    <a:pt x="1596" y="63"/>
                  </a:cubicBezTo>
                  <a:cubicBezTo>
                    <a:pt x="1560" y="21"/>
                    <a:pt x="1512" y="0"/>
                    <a:pt x="1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4341;p88">
              <a:extLst>
                <a:ext uri="{FF2B5EF4-FFF2-40B4-BE49-F238E27FC236}">
                  <a16:creationId xmlns:a16="http://schemas.microsoft.com/office/drawing/2014/main" id="{B6FE7134-30DE-0C7A-9129-18C8B868C168}"/>
                </a:ext>
              </a:extLst>
            </p:cNvPr>
            <p:cNvSpPr/>
            <p:nvPr/>
          </p:nvSpPr>
          <p:spPr>
            <a:xfrm>
              <a:off x="2212404" y="4075386"/>
              <a:ext cx="53088" cy="38861"/>
            </a:xfrm>
            <a:custGeom>
              <a:avLst/>
              <a:gdLst/>
              <a:ahLst/>
              <a:cxnLst/>
              <a:rect l="l" t="t" r="r" b="b"/>
              <a:pathLst>
                <a:path w="1668" h="1221" extrusionOk="0">
                  <a:moveTo>
                    <a:pt x="1455" y="0"/>
                  </a:moveTo>
                  <a:cubicBezTo>
                    <a:pt x="1406" y="0"/>
                    <a:pt x="1358" y="18"/>
                    <a:pt x="1322" y="54"/>
                  </a:cubicBezTo>
                  <a:lnTo>
                    <a:pt x="620" y="756"/>
                  </a:lnTo>
                  <a:lnTo>
                    <a:pt x="346" y="471"/>
                  </a:lnTo>
                  <a:cubicBezTo>
                    <a:pt x="304" y="435"/>
                    <a:pt x="254" y="417"/>
                    <a:pt x="205" y="417"/>
                  </a:cubicBezTo>
                  <a:cubicBezTo>
                    <a:pt x="156" y="417"/>
                    <a:pt x="108" y="435"/>
                    <a:pt x="72" y="471"/>
                  </a:cubicBezTo>
                  <a:cubicBezTo>
                    <a:pt x="1" y="554"/>
                    <a:pt x="1" y="673"/>
                    <a:pt x="72" y="745"/>
                  </a:cubicBezTo>
                  <a:lnTo>
                    <a:pt x="489" y="1161"/>
                  </a:lnTo>
                  <a:cubicBezTo>
                    <a:pt x="537" y="1197"/>
                    <a:pt x="584" y="1221"/>
                    <a:pt x="620" y="1221"/>
                  </a:cubicBezTo>
                  <a:cubicBezTo>
                    <a:pt x="668" y="1221"/>
                    <a:pt x="727" y="1197"/>
                    <a:pt x="763" y="1161"/>
                  </a:cubicBezTo>
                  <a:lnTo>
                    <a:pt x="1596" y="328"/>
                  </a:lnTo>
                  <a:cubicBezTo>
                    <a:pt x="1668" y="268"/>
                    <a:pt x="1668" y="137"/>
                    <a:pt x="1596" y="54"/>
                  </a:cubicBezTo>
                  <a:cubicBezTo>
                    <a:pt x="1555" y="18"/>
                    <a:pt x="1504" y="0"/>
                    <a:pt x="14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4342;p88">
              <a:extLst>
                <a:ext uri="{FF2B5EF4-FFF2-40B4-BE49-F238E27FC236}">
                  <a16:creationId xmlns:a16="http://schemas.microsoft.com/office/drawing/2014/main" id="{7E219F24-4B94-613D-9DDE-DA71A0CC2468}"/>
                </a:ext>
              </a:extLst>
            </p:cNvPr>
            <p:cNvSpPr/>
            <p:nvPr/>
          </p:nvSpPr>
          <p:spPr>
            <a:xfrm>
              <a:off x="2396972" y="3916694"/>
              <a:ext cx="53088" cy="38798"/>
            </a:xfrm>
            <a:custGeom>
              <a:avLst/>
              <a:gdLst/>
              <a:ahLst/>
              <a:cxnLst/>
              <a:rect l="l" t="t" r="r" b="b"/>
              <a:pathLst>
                <a:path w="1668" h="1219" extrusionOk="0">
                  <a:moveTo>
                    <a:pt x="1465" y="1"/>
                  </a:moveTo>
                  <a:cubicBezTo>
                    <a:pt x="1417" y="1"/>
                    <a:pt x="1369" y="21"/>
                    <a:pt x="1334" y="63"/>
                  </a:cubicBezTo>
                  <a:lnTo>
                    <a:pt x="631" y="754"/>
                  </a:lnTo>
                  <a:lnTo>
                    <a:pt x="345" y="480"/>
                  </a:lnTo>
                  <a:cubicBezTo>
                    <a:pt x="310" y="438"/>
                    <a:pt x="262" y="417"/>
                    <a:pt x="215" y="417"/>
                  </a:cubicBezTo>
                  <a:cubicBezTo>
                    <a:pt x="167" y="417"/>
                    <a:pt x="119" y="438"/>
                    <a:pt x="84" y="480"/>
                  </a:cubicBezTo>
                  <a:cubicBezTo>
                    <a:pt x="0" y="551"/>
                    <a:pt x="0" y="670"/>
                    <a:pt x="84" y="742"/>
                  </a:cubicBezTo>
                  <a:lnTo>
                    <a:pt x="500" y="1159"/>
                  </a:lnTo>
                  <a:cubicBezTo>
                    <a:pt x="536" y="1206"/>
                    <a:pt x="584" y="1218"/>
                    <a:pt x="631" y="1218"/>
                  </a:cubicBezTo>
                  <a:cubicBezTo>
                    <a:pt x="667" y="1218"/>
                    <a:pt x="738" y="1206"/>
                    <a:pt x="762" y="1159"/>
                  </a:cubicBezTo>
                  <a:lnTo>
                    <a:pt x="1596" y="325"/>
                  </a:lnTo>
                  <a:cubicBezTo>
                    <a:pt x="1667" y="266"/>
                    <a:pt x="1667" y="135"/>
                    <a:pt x="1596" y="63"/>
                  </a:cubicBezTo>
                  <a:cubicBezTo>
                    <a:pt x="1560" y="21"/>
                    <a:pt x="1512"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4344;p88">
            <a:extLst>
              <a:ext uri="{FF2B5EF4-FFF2-40B4-BE49-F238E27FC236}">
                <a16:creationId xmlns:a16="http://schemas.microsoft.com/office/drawing/2014/main" id="{1EC3DD28-8B1D-EA80-67BA-5CBFA108F0F7}"/>
              </a:ext>
            </a:extLst>
          </p:cNvPr>
          <p:cNvGrpSpPr/>
          <p:nvPr/>
        </p:nvGrpSpPr>
        <p:grpSpPr>
          <a:xfrm>
            <a:off x="6239222" y="5187580"/>
            <a:ext cx="428980" cy="572766"/>
            <a:chOff x="903530" y="3806125"/>
            <a:chExt cx="264550" cy="353222"/>
          </a:xfrm>
          <a:solidFill>
            <a:srgbClr val="8E1438"/>
          </a:solidFill>
        </p:grpSpPr>
        <p:sp>
          <p:nvSpPr>
            <p:cNvPr id="1315" name="Google Shape;14345;p88">
              <a:extLst>
                <a:ext uri="{FF2B5EF4-FFF2-40B4-BE49-F238E27FC236}">
                  <a16:creationId xmlns:a16="http://schemas.microsoft.com/office/drawing/2014/main" id="{7D510891-4EE6-9B34-B757-E99DB22C632B}"/>
                </a:ext>
              </a:extLst>
            </p:cNvPr>
            <p:cNvSpPr/>
            <p:nvPr/>
          </p:nvSpPr>
          <p:spPr>
            <a:xfrm>
              <a:off x="926637" y="3839321"/>
              <a:ext cx="173237" cy="162002"/>
            </a:xfrm>
            <a:custGeom>
              <a:avLst/>
              <a:gdLst/>
              <a:ahLst/>
              <a:cxnLst/>
              <a:rect l="l" t="t" r="r" b="b"/>
              <a:pathLst>
                <a:path w="5443" h="5090" extrusionOk="0">
                  <a:moveTo>
                    <a:pt x="3418" y="1"/>
                  </a:moveTo>
                  <a:cubicBezTo>
                    <a:pt x="2623" y="1"/>
                    <a:pt x="1831" y="307"/>
                    <a:pt x="1227" y="911"/>
                  </a:cubicBezTo>
                  <a:cubicBezTo>
                    <a:pt x="108" y="2030"/>
                    <a:pt x="1" y="3804"/>
                    <a:pt x="989" y="5030"/>
                  </a:cubicBezTo>
                  <a:cubicBezTo>
                    <a:pt x="1013" y="5078"/>
                    <a:pt x="1061" y="5090"/>
                    <a:pt x="1120" y="5090"/>
                  </a:cubicBezTo>
                  <a:cubicBezTo>
                    <a:pt x="1156" y="5090"/>
                    <a:pt x="1192" y="5078"/>
                    <a:pt x="1227" y="5066"/>
                  </a:cubicBezTo>
                  <a:cubicBezTo>
                    <a:pt x="1299" y="5006"/>
                    <a:pt x="1311" y="4899"/>
                    <a:pt x="1251" y="4840"/>
                  </a:cubicBezTo>
                  <a:cubicBezTo>
                    <a:pt x="382" y="3744"/>
                    <a:pt x="477" y="2149"/>
                    <a:pt x="1477" y="1149"/>
                  </a:cubicBezTo>
                  <a:cubicBezTo>
                    <a:pt x="2019" y="607"/>
                    <a:pt x="2735" y="334"/>
                    <a:pt x="3452" y="334"/>
                  </a:cubicBezTo>
                  <a:cubicBezTo>
                    <a:pt x="4059" y="334"/>
                    <a:pt x="4666" y="530"/>
                    <a:pt x="5168" y="923"/>
                  </a:cubicBezTo>
                  <a:cubicBezTo>
                    <a:pt x="5199" y="948"/>
                    <a:pt x="5237" y="961"/>
                    <a:pt x="5273" y="961"/>
                  </a:cubicBezTo>
                  <a:cubicBezTo>
                    <a:pt x="5321" y="961"/>
                    <a:pt x="5367" y="939"/>
                    <a:pt x="5394" y="899"/>
                  </a:cubicBezTo>
                  <a:cubicBezTo>
                    <a:pt x="5442" y="827"/>
                    <a:pt x="5418" y="720"/>
                    <a:pt x="5347" y="672"/>
                  </a:cubicBezTo>
                  <a:cubicBezTo>
                    <a:pt x="4777" y="223"/>
                    <a:pt x="4096" y="1"/>
                    <a:pt x="3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4346;p88">
              <a:extLst>
                <a:ext uri="{FF2B5EF4-FFF2-40B4-BE49-F238E27FC236}">
                  <a16:creationId xmlns:a16="http://schemas.microsoft.com/office/drawing/2014/main" id="{543375A0-BDB2-A4B3-0F81-3C4B4C8C66AA}"/>
                </a:ext>
              </a:extLst>
            </p:cNvPr>
            <p:cNvSpPr/>
            <p:nvPr/>
          </p:nvSpPr>
          <p:spPr>
            <a:xfrm>
              <a:off x="903530" y="3806125"/>
              <a:ext cx="264550" cy="353222"/>
            </a:xfrm>
            <a:custGeom>
              <a:avLst/>
              <a:gdLst/>
              <a:ahLst/>
              <a:cxnLst/>
              <a:rect l="l" t="t" r="r" b="b"/>
              <a:pathLst>
                <a:path w="8312" h="11098" extrusionOk="0">
                  <a:moveTo>
                    <a:pt x="4144" y="322"/>
                  </a:moveTo>
                  <a:cubicBezTo>
                    <a:pt x="6251" y="322"/>
                    <a:pt x="7966" y="2025"/>
                    <a:pt x="7966" y="4144"/>
                  </a:cubicBezTo>
                  <a:cubicBezTo>
                    <a:pt x="7978" y="5085"/>
                    <a:pt x="7775" y="6002"/>
                    <a:pt x="7371" y="6895"/>
                  </a:cubicBezTo>
                  <a:cubicBezTo>
                    <a:pt x="7037" y="7609"/>
                    <a:pt x="6597" y="8323"/>
                    <a:pt x="6025" y="8978"/>
                  </a:cubicBezTo>
                  <a:cubicBezTo>
                    <a:pt x="5228" y="9919"/>
                    <a:pt x="4418" y="10526"/>
                    <a:pt x="4156" y="10717"/>
                  </a:cubicBezTo>
                  <a:cubicBezTo>
                    <a:pt x="3882" y="10538"/>
                    <a:pt x="3084" y="9931"/>
                    <a:pt x="2275" y="8990"/>
                  </a:cubicBezTo>
                  <a:cubicBezTo>
                    <a:pt x="1715" y="8323"/>
                    <a:pt x="1251" y="7621"/>
                    <a:pt x="929" y="6895"/>
                  </a:cubicBezTo>
                  <a:cubicBezTo>
                    <a:pt x="525" y="6002"/>
                    <a:pt x="310" y="5085"/>
                    <a:pt x="310" y="4144"/>
                  </a:cubicBezTo>
                  <a:cubicBezTo>
                    <a:pt x="310" y="2025"/>
                    <a:pt x="2025" y="322"/>
                    <a:pt x="4144" y="322"/>
                  </a:cubicBezTo>
                  <a:close/>
                  <a:moveTo>
                    <a:pt x="4156" y="1"/>
                  </a:moveTo>
                  <a:cubicBezTo>
                    <a:pt x="1858" y="1"/>
                    <a:pt x="1" y="1870"/>
                    <a:pt x="1" y="4156"/>
                  </a:cubicBezTo>
                  <a:cubicBezTo>
                    <a:pt x="1" y="5121"/>
                    <a:pt x="215" y="6097"/>
                    <a:pt x="644" y="7049"/>
                  </a:cubicBezTo>
                  <a:cubicBezTo>
                    <a:pt x="989" y="7788"/>
                    <a:pt x="1441" y="8514"/>
                    <a:pt x="2037" y="9216"/>
                  </a:cubicBezTo>
                  <a:cubicBezTo>
                    <a:pt x="3037" y="10395"/>
                    <a:pt x="4037" y="11050"/>
                    <a:pt x="4061" y="11062"/>
                  </a:cubicBezTo>
                  <a:cubicBezTo>
                    <a:pt x="4096" y="11074"/>
                    <a:pt x="4120" y="11098"/>
                    <a:pt x="4156" y="11098"/>
                  </a:cubicBezTo>
                  <a:cubicBezTo>
                    <a:pt x="4180" y="11098"/>
                    <a:pt x="4215" y="11074"/>
                    <a:pt x="4239" y="11062"/>
                  </a:cubicBezTo>
                  <a:cubicBezTo>
                    <a:pt x="4287" y="11038"/>
                    <a:pt x="5275" y="10395"/>
                    <a:pt x="6263" y="9216"/>
                  </a:cubicBezTo>
                  <a:cubicBezTo>
                    <a:pt x="6859" y="8538"/>
                    <a:pt x="7323" y="7800"/>
                    <a:pt x="7668" y="7049"/>
                  </a:cubicBezTo>
                  <a:cubicBezTo>
                    <a:pt x="8085" y="6109"/>
                    <a:pt x="8311" y="5144"/>
                    <a:pt x="8311" y="4156"/>
                  </a:cubicBezTo>
                  <a:cubicBezTo>
                    <a:pt x="8311" y="1870"/>
                    <a:pt x="6442" y="1"/>
                    <a:pt x="4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4347;p88">
              <a:extLst>
                <a:ext uri="{FF2B5EF4-FFF2-40B4-BE49-F238E27FC236}">
                  <a16:creationId xmlns:a16="http://schemas.microsoft.com/office/drawing/2014/main" id="{9E509573-3FE7-E908-9EDC-AE07A354EECF}"/>
                </a:ext>
              </a:extLst>
            </p:cNvPr>
            <p:cNvSpPr/>
            <p:nvPr/>
          </p:nvSpPr>
          <p:spPr>
            <a:xfrm>
              <a:off x="1008879" y="3904059"/>
              <a:ext cx="54966" cy="18460"/>
            </a:xfrm>
            <a:custGeom>
              <a:avLst/>
              <a:gdLst/>
              <a:ahLst/>
              <a:cxnLst/>
              <a:rect l="l" t="t" r="r" b="b"/>
              <a:pathLst>
                <a:path w="1727" h="580" extrusionOk="0">
                  <a:moveTo>
                    <a:pt x="648" y="1"/>
                  </a:moveTo>
                  <a:cubicBezTo>
                    <a:pt x="492" y="1"/>
                    <a:pt x="319" y="16"/>
                    <a:pt x="132" y="55"/>
                  </a:cubicBezTo>
                  <a:cubicBezTo>
                    <a:pt x="60" y="67"/>
                    <a:pt x="1" y="127"/>
                    <a:pt x="1" y="222"/>
                  </a:cubicBezTo>
                  <a:lnTo>
                    <a:pt x="1" y="401"/>
                  </a:lnTo>
                  <a:cubicBezTo>
                    <a:pt x="1" y="484"/>
                    <a:pt x="72" y="555"/>
                    <a:pt x="155" y="555"/>
                  </a:cubicBezTo>
                  <a:cubicBezTo>
                    <a:pt x="251" y="555"/>
                    <a:pt x="322" y="484"/>
                    <a:pt x="322" y="401"/>
                  </a:cubicBezTo>
                  <a:lnTo>
                    <a:pt x="322" y="365"/>
                  </a:lnTo>
                  <a:cubicBezTo>
                    <a:pt x="434" y="350"/>
                    <a:pt x="539" y="343"/>
                    <a:pt x="636" y="343"/>
                  </a:cubicBezTo>
                  <a:cubicBezTo>
                    <a:pt x="841" y="343"/>
                    <a:pt x="1011" y="372"/>
                    <a:pt x="1132" y="413"/>
                  </a:cubicBezTo>
                  <a:cubicBezTo>
                    <a:pt x="1334" y="472"/>
                    <a:pt x="1453" y="543"/>
                    <a:pt x="1465" y="543"/>
                  </a:cubicBezTo>
                  <a:cubicBezTo>
                    <a:pt x="1501" y="555"/>
                    <a:pt x="1525" y="579"/>
                    <a:pt x="1560" y="579"/>
                  </a:cubicBezTo>
                  <a:cubicBezTo>
                    <a:pt x="1620" y="579"/>
                    <a:pt x="1667" y="543"/>
                    <a:pt x="1691" y="496"/>
                  </a:cubicBezTo>
                  <a:cubicBezTo>
                    <a:pt x="1727" y="401"/>
                    <a:pt x="1703" y="305"/>
                    <a:pt x="1632" y="246"/>
                  </a:cubicBezTo>
                  <a:cubicBezTo>
                    <a:pt x="1613" y="236"/>
                    <a:pt x="1255" y="1"/>
                    <a:pt x="6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4348;p88">
              <a:extLst>
                <a:ext uri="{FF2B5EF4-FFF2-40B4-BE49-F238E27FC236}">
                  <a16:creationId xmlns:a16="http://schemas.microsoft.com/office/drawing/2014/main" id="{0B8CBF9D-50E2-FBA4-0DBD-1173A6FD303E}"/>
                </a:ext>
              </a:extLst>
            </p:cNvPr>
            <p:cNvSpPr/>
            <p:nvPr/>
          </p:nvSpPr>
          <p:spPr>
            <a:xfrm>
              <a:off x="972118" y="3872072"/>
              <a:ext cx="172473" cy="164866"/>
            </a:xfrm>
            <a:custGeom>
              <a:avLst/>
              <a:gdLst/>
              <a:ahLst/>
              <a:cxnLst/>
              <a:rect l="l" t="t" r="r" b="b"/>
              <a:pathLst>
                <a:path w="5419" h="5180" extrusionOk="0">
                  <a:moveTo>
                    <a:pt x="3239" y="346"/>
                  </a:moveTo>
                  <a:lnTo>
                    <a:pt x="3239" y="1144"/>
                  </a:lnTo>
                  <a:cubicBezTo>
                    <a:pt x="3239" y="1287"/>
                    <a:pt x="3203" y="1418"/>
                    <a:pt x="3144" y="1537"/>
                  </a:cubicBezTo>
                  <a:lnTo>
                    <a:pt x="3084" y="1668"/>
                  </a:lnTo>
                  <a:cubicBezTo>
                    <a:pt x="3073" y="1703"/>
                    <a:pt x="3073" y="1715"/>
                    <a:pt x="3073" y="1739"/>
                  </a:cubicBezTo>
                  <a:lnTo>
                    <a:pt x="3073" y="2084"/>
                  </a:lnTo>
                  <a:cubicBezTo>
                    <a:pt x="3073" y="2370"/>
                    <a:pt x="2953" y="2632"/>
                    <a:pt x="2763" y="2846"/>
                  </a:cubicBezTo>
                  <a:cubicBezTo>
                    <a:pt x="2558" y="3028"/>
                    <a:pt x="2311" y="3145"/>
                    <a:pt x="2040" y="3145"/>
                  </a:cubicBezTo>
                  <a:cubicBezTo>
                    <a:pt x="2027" y="3145"/>
                    <a:pt x="2014" y="3144"/>
                    <a:pt x="2001" y="3144"/>
                  </a:cubicBezTo>
                  <a:cubicBezTo>
                    <a:pt x="1406" y="3108"/>
                    <a:pt x="941" y="2620"/>
                    <a:pt x="941" y="2037"/>
                  </a:cubicBezTo>
                  <a:lnTo>
                    <a:pt x="941" y="1739"/>
                  </a:lnTo>
                  <a:cubicBezTo>
                    <a:pt x="941" y="1715"/>
                    <a:pt x="941" y="1703"/>
                    <a:pt x="929" y="1668"/>
                  </a:cubicBezTo>
                  <a:lnTo>
                    <a:pt x="870" y="1537"/>
                  </a:lnTo>
                  <a:cubicBezTo>
                    <a:pt x="810" y="1418"/>
                    <a:pt x="775" y="1287"/>
                    <a:pt x="775" y="1144"/>
                  </a:cubicBezTo>
                  <a:cubicBezTo>
                    <a:pt x="775" y="703"/>
                    <a:pt x="1132" y="346"/>
                    <a:pt x="1584" y="346"/>
                  </a:cubicBezTo>
                  <a:close/>
                  <a:moveTo>
                    <a:pt x="1465" y="3346"/>
                  </a:moveTo>
                  <a:cubicBezTo>
                    <a:pt x="1608" y="3406"/>
                    <a:pt x="1775" y="3453"/>
                    <a:pt x="1953" y="3465"/>
                  </a:cubicBezTo>
                  <a:lnTo>
                    <a:pt x="2001" y="3465"/>
                  </a:lnTo>
                  <a:cubicBezTo>
                    <a:pt x="2180" y="3465"/>
                    <a:pt x="2370" y="3442"/>
                    <a:pt x="2537" y="3370"/>
                  </a:cubicBezTo>
                  <a:lnTo>
                    <a:pt x="2537" y="3584"/>
                  </a:lnTo>
                  <a:cubicBezTo>
                    <a:pt x="2537" y="3632"/>
                    <a:pt x="2549" y="3692"/>
                    <a:pt x="2549" y="3739"/>
                  </a:cubicBezTo>
                  <a:lnTo>
                    <a:pt x="2001" y="4156"/>
                  </a:lnTo>
                  <a:lnTo>
                    <a:pt x="1453" y="3727"/>
                  </a:lnTo>
                  <a:cubicBezTo>
                    <a:pt x="1465" y="3680"/>
                    <a:pt x="1465" y="3632"/>
                    <a:pt x="1465" y="3573"/>
                  </a:cubicBezTo>
                  <a:lnTo>
                    <a:pt x="1465" y="3346"/>
                  </a:lnTo>
                  <a:close/>
                  <a:moveTo>
                    <a:pt x="1251" y="3977"/>
                  </a:moveTo>
                  <a:lnTo>
                    <a:pt x="1834" y="4406"/>
                  </a:lnTo>
                  <a:lnTo>
                    <a:pt x="1834" y="4870"/>
                  </a:lnTo>
                  <a:cubicBezTo>
                    <a:pt x="1334" y="4835"/>
                    <a:pt x="822" y="4680"/>
                    <a:pt x="394" y="4358"/>
                  </a:cubicBezTo>
                  <a:cubicBezTo>
                    <a:pt x="417" y="4335"/>
                    <a:pt x="465" y="4299"/>
                    <a:pt x="501" y="4287"/>
                  </a:cubicBezTo>
                  <a:lnTo>
                    <a:pt x="1132" y="4049"/>
                  </a:lnTo>
                  <a:cubicBezTo>
                    <a:pt x="1179" y="4037"/>
                    <a:pt x="1227" y="4001"/>
                    <a:pt x="1251" y="3977"/>
                  </a:cubicBezTo>
                  <a:close/>
                  <a:moveTo>
                    <a:pt x="2739" y="3989"/>
                  </a:moveTo>
                  <a:cubicBezTo>
                    <a:pt x="2787" y="4025"/>
                    <a:pt x="2822" y="4037"/>
                    <a:pt x="2858" y="4061"/>
                  </a:cubicBezTo>
                  <a:lnTo>
                    <a:pt x="3632" y="4346"/>
                  </a:lnTo>
                  <a:cubicBezTo>
                    <a:pt x="3192" y="4656"/>
                    <a:pt x="2680" y="4835"/>
                    <a:pt x="2168" y="4870"/>
                  </a:cubicBezTo>
                  <a:lnTo>
                    <a:pt x="2168" y="4418"/>
                  </a:lnTo>
                  <a:lnTo>
                    <a:pt x="2739" y="3989"/>
                  </a:lnTo>
                  <a:close/>
                  <a:moveTo>
                    <a:pt x="1596" y="1"/>
                  </a:moveTo>
                  <a:cubicBezTo>
                    <a:pt x="977" y="1"/>
                    <a:pt x="465" y="501"/>
                    <a:pt x="465" y="1132"/>
                  </a:cubicBezTo>
                  <a:cubicBezTo>
                    <a:pt x="465" y="1310"/>
                    <a:pt x="513" y="1501"/>
                    <a:pt x="596" y="1668"/>
                  </a:cubicBezTo>
                  <a:lnTo>
                    <a:pt x="644" y="1751"/>
                  </a:lnTo>
                  <a:lnTo>
                    <a:pt x="644" y="2013"/>
                  </a:lnTo>
                  <a:cubicBezTo>
                    <a:pt x="644" y="2453"/>
                    <a:pt x="858" y="2858"/>
                    <a:pt x="1168" y="3120"/>
                  </a:cubicBezTo>
                  <a:lnTo>
                    <a:pt x="1168" y="3561"/>
                  </a:lnTo>
                  <a:cubicBezTo>
                    <a:pt x="1168" y="3632"/>
                    <a:pt x="1120" y="3704"/>
                    <a:pt x="1048" y="3739"/>
                  </a:cubicBezTo>
                  <a:lnTo>
                    <a:pt x="406" y="3977"/>
                  </a:lnTo>
                  <a:cubicBezTo>
                    <a:pt x="239" y="4037"/>
                    <a:pt x="108" y="4168"/>
                    <a:pt x="36" y="4311"/>
                  </a:cubicBezTo>
                  <a:cubicBezTo>
                    <a:pt x="1" y="4394"/>
                    <a:pt x="25" y="4466"/>
                    <a:pt x="84" y="4513"/>
                  </a:cubicBezTo>
                  <a:cubicBezTo>
                    <a:pt x="644" y="4954"/>
                    <a:pt x="1334" y="5180"/>
                    <a:pt x="2001" y="5180"/>
                  </a:cubicBezTo>
                  <a:cubicBezTo>
                    <a:pt x="2799" y="5180"/>
                    <a:pt x="3596" y="4870"/>
                    <a:pt x="4204" y="4275"/>
                  </a:cubicBezTo>
                  <a:cubicBezTo>
                    <a:pt x="5323" y="3168"/>
                    <a:pt x="5418" y="1406"/>
                    <a:pt x="4442" y="167"/>
                  </a:cubicBezTo>
                  <a:cubicBezTo>
                    <a:pt x="4405" y="124"/>
                    <a:pt x="4351" y="98"/>
                    <a:pt x="4301" y="98"/>
                  </a:cubicBezTo>
                  <a:cubicBezTo>
                    <a:pt x="4269" y="98"/>
                    <a:pt x="4239" y="108"/>
                    <a:pt x="4216" y="132"/>
                  </a:cubicBezTo>
                  <a:cubicBezTo>
                    <a:pt x="4144" y="191"/>
                    <a:pt x="4132" y="298"/>
                    <a:pt x="4192" y="358"/>
                  </a:cubicBezTo>
                  <a:cubicBezTo>
                    <a:pt x="5061" y="1465"/>
                    <a:pt x="4966" y="3049"/>
                    <a:pt x="3965" y="4049"/>
                  </a:cubicBezTo>
                  <a:lnTo>
                    <a:pt x="3906" y="4108"/>
                  </a:lnTo>
                  <a:cubicBezTo>
                    <a:pt x="3870" y="4096"/>
                    <a:pt x="3835" y="4061"/>
                    <a:pt x="3799" y="4049"/>
                  </a:cubicBezTo>
                  <a:lnTo>
                    <a:pt x="2977" y="3739"/>
                  </a:lnTo>
                  <a:cubicBezTo>
                    <a:pt x="2906" y="3704"/>
                    <a:pt x="2858" y="3644"/>
                    <a:pt x="2858" y="3561"/>
                  </a:cubicBezTo>
                  <a:lnTo>
                    <a:pt x="2858" y="3144"/>
                  </a:lnTo>
                  <a:cubicBezTo>
                    <a:pt x="2894" y="3108"/>
                    <a:pt x="2942" y="3084"/>
                    <a:pt x="2965" y="3049"/>
                  </a:cubicBezTo>
                  <a:cubicBezTo>
                    <a:pt x="3239" y="2787"/>
                    <a:pt x="3382" y="2441"/>
                    <a:pt x="3382" y="2072"/>
                  </a:cubicBezTo>
                  <a:lnTo>
                    <a:pt x="3382" y="1751"/>
                  </a:lnTo>
                  <a:lnTo>
                    <a:pt x="3430" y="1668"/>
                  </a:lnTo>
                  <a:cubicBezTo>
                    <a:pt x="3513" y="1501"/>
                    <a:pt x="3561" y="1310"/>
                    <a:pt x="3561" y="1132"/>
                  </a:cubicBezTo>
                  <a:lnTo>
                    <a:pt x="3561" y="167"/>
                  </a:lnTo>
                  <a:cubicBezTo>
                    <a:pt x="3561" y="72"/>
                    <a:pt x="3489" y="1"/>
                    <a:pt x="3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9" name="Google Shape;14349;p88">
            <a:extLst>
              <a:ext uri="{FF2B5EF4-FFF2-40B4-BE49-F238E27FC236}">
                <a16:creationId xmlns:a16="http://schemas.microsoft.com/office/drawing/2014/main" id="{A99D3DD1-9648-2ADD-B26D-D73A05678428}"/>
              </a:ext>
            </a:extLst>
          </p:cNvPr>
          <p:cNvGrpSpPr/>
          <p:nvPr/>
        </p:nvGrpSpPr>
        <p:grpSpPr>
          <a:xfrm>
            <a:off x="6152569" y="4452710"/>
            <a:ext cx="599189" cy="609150"/>
            <a:chOff x="850092" y="3352934"/>
            <a:chExt cx="369517" cy="375660"/>
          </a:xfrm>
          <a:solidFill>
            <a:srgbClr val="8E1438"/>
          </a:solidFill>
        </p:grpSpPr>
        <p:sp>
          <p:nvSpPr>
            <p:cNvPr id="1320" name="Google Shape;14350;p88">
              <a:extLst>
                <a:ext uri="{FF2B5EF4-FFF2-40B4-BE49-F238E27FC236}">
                  <a16:creationId xmlns:a16="http://schemas.microsoft.com/office/drawing/2014/main" id="{AF7E890A-13EE-BC22-D431-C0323B3C54B3}"/>
                </a:ext>
              </a:extLst>
            </p:cNvPr>
            <p:cNvSpPr/>
            <p:nvPr/>
          </p:nvSpPr>
          <p:spPr>
            <a:xfrm>
              <a:off x="969859" y="3475692"/>
              <a:ext cx="53088" cy="53088"/>
            </a:xfrm>
            <a:custGeom>
              <a:avLst/>
              <a:gdLst/>
              <a:ahLst/>
              <a:cxnLst/>
              <a:rect l="l" t="t" r="r" b="b"/>
              <a:pathLst>
                <a:path w="1668" h="1668" extrusionOk="0">
                  <a:moveTo>
                    <a:pt x="834" y="346"/>
                  </a:moveTo>
                  <a:cubicBezTo>
                    <a:pt x="1108" y="346"/>
                    <a:pt x="1322" y="560"/>
                    <a:pt x="1322" y="834"/>
                  </a:cubicBezTo>
                  <a:cubicBezTo>
                    <a:pt x="1322" y="1096"/>
                    <a:pt x="1108" y="1322"/>
                    <a:pt x="834" y="1322"/>
                  </a:cubicBezTo>
                  <a:cubicBezTo>
                    <a:pt x="548" y="1322"/>
                    <a:pt x="346" y="1096"/>
                    <a:pt x="346" y="834"/>
                  </a:cubicBezTo>
                  <a:cubicBezTo>
                    <a:pt x="346" y="560"/>
                    <a:pt x="572" y="346"/>
                    <a:pt x="834" y="346"/>
                  </a:cubicBezTo>
                  <a:close/>
                  <a:moveTo>
                    <a:pt x="834" y="1"/>
                  </a:moveTo>
                  <a:cubicBezTo>
                    <a:pt x="369" y="1"/>
                    <a:pt x="0" y="370"/>
                    <a:pt x="0" y="834"/>
                  </a:cubicBezTo>
                  <a:cubicBezTo>
                    <a:pt x="0" y="1299"/>
                    <a:pt x="369" y="1668"/>
                    <a:pt x="834" y="1668"/>
                  </a:cubicBezTo>
                  <a:cubicBezTo>
                    <a:pt x="1298" y="1668"/>
                    <a:pt x="1667" y="1299"/>
                    <a:pt x="1667" y="834"/>
                  </a:cubicBezTo>
                  <a:cubicBezTo>
                    <a:pt x="1667" y="370"/>
                    <a:pt x="1298"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4351;p88">
              <a:extLst>
                <a:ext uri="{FF2B5EF4-FFF2-40B4-BE49-F238E27FC236}">
                  <a16:creationId xmlns:a16="http://schemas.microsoft.com/office/drawing/2014/main" id="{F0D3E110-327F-9268-7BAA-68B981A1E561}"/>
                </a:ext>
              </a:extLst>
            </p:cNvPr>
            <p:cNvSpPr/>
            <p:nvPr/>
          </p:nvSpPr>
          <p:spPr>
            <a:xfrm>
              <a:off x="1046786" y="3552237"/>
              <a:ext cx="53088" cy="53088"/>
            </a:xfrm>
            <a:custGeom>
              <a:avLst/>
              <a:gdLst/>
              <a:ahLst/>
              <a:cxnLst/>
              <a:rect l="l" t="t" r="r" b="b"/>
              <a:pathLst>
                <a:path w="1668" h="1668" extrusionOk="0">
                  <a:moveTo>
                    <a:pt x="834" y="346"/>
                  </a:moveTo>
                  <a:cubicBezTo>
                    <a:pt x="1096" y="346"/>
                    <a:pt x="1322" y="572"/>
                    <a:pt x="1322" y="834"/>
                  </a:cubicBezTo>
                  <a:cubicBezTo>
                    <a:pt x="1322" y="1108"/>
                    <a:pt x="1096" y="1334"/>
                    <a:pt x="834" y="1334"/>
                  </a:cubicBezTo>
                  <a:cubicBezTo>
                    <a:pt x="560" y="1334"/>
                    <a:pt x="334" y="1108"/>
                    <a:pt x="334" y="834"/>
                  </a:cubicBezTo>
                  <a:cubicBezTo>
                    <a:pt x="334" y="572"/>
                    <a:pt x="560" y="346"/>
                    <a:pt x="834" y="346"/>
                  </a:cubicBezTo>
                  <a:close/>
                  <a:moveTo>
                    <a:pt x="834" y="1"/>
                  </a:moveTo>
                  <a:cubicBezTo>
                    <a:pt x="369" y="1"/>
                    <a:pt x="0" y="382"/>
                    <a:pt x="0" y="834"/>
                  </a:cubicBezTo>
                  <a:cubicBezTo>
                    <a:pt x="0" y="1299"/>
                    <a:pt x="369" y="1668"/>
                    <a:pt x="834" y="1668"/>
                  </a:cubicBezTo>
                  <a:cubicBezTo>
                    <a:pt x="1286" y="1668"/>
                    <a:pt x="1667" y="1299"/>
                    <a:pt x="1667" y="834"/>
                  </a:cubicBezTo>
                  <a:cubicBezTo>
                    <a:pt x="1667" y="382"/>
                    <a:pt x="1286"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4352;p88">
              <a:extLst>
                <a:ext uri="{FF2B5EF4-FFF2-40B4-BE49-F238E27FC236}">
                  <a16:creationId xmlns:a16="http://schemas.microsoft.com/office/drawing/2014/main" id="{E5637EA4-883C-919B-0D1D-6E3D9902ACE1}"/>
                </a:ext>
              </a:extLst>
            </p:cNvPr>
            <p:cNvSpPr/>
            <p:nvPr/>
          </p:nvSpPr>
          <p:spPr>
            <a:xfrm>
              <a:off x="984245" y="3485272"/>
              <a:ext cx="106527" cy="104999"/>
            </a:xfrm>
            <a:custGeom>
              <a:avLst/>
              <a:gdLst/>
              <a:ahLst/>
              <a:cxnLst/>
              <a:rect l="l" t="t" r="r" b="b"/>
              <a:pathLst>
                <a:path w="3347" h="3299" extrusionOk="0">
                  <a:moveTo>
                    <a:pt x="3160" y="0"/>
                  </a:moveTo>
                  <a:cubicBezTo>
                    <a:pt x="3117" y="0"/>
                    <a:pt x="3073" y="15"/>
                    <a:pt x="3037" y="45"/>
                  </a:cubicBezTo>
                  <a:lnTo>
                    <a:pt x="72" y="2998"/>
                  </a:lnTo>
                  <a:cubicBezTo>
                    <a:pt x="1" y="3081"/>
                    <a:pt x="1" y="3176"/>
                    <a:pt x="72" y="3236"/>
                  </a:cubicBezTo>
                  <a:cubicBezTo>
                    <a:pt x="108" y="3278"/>
                    <a:pt x="152" y="3298"/>
                    <a:pt x="196" y="3298"/>
                  </a:cubicBezTo>
                  <a:cubicBezTo>
                    <a:pt x="239" y="3298"/>
                    <a:pt x="280" y="3278"/>
                    <a:pt x="310" y="3236"/>
                  </a:cubicBezTo>
                  <a:lnTo>
                    <a:pt x="3275" y="283"/>
                  </a:lnTo>
                  <a:cubicBezTo>
                    <a:pt x="3346" y="200"/>
                    <a:pt x="3346" y="105"/>
                    <a:pt x="3275" y="45"/>
                  </a:cubicBezTo>
                  <a:cubicBezTo>
                    <a:pt x="3245" y="15"/>
                    <a:pt x="3203" y="0"/>
                    <a:pt x="3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4353;p88">
              <a:extLst>
                <a:ext uri="{FF2B5EF4-FFF2-40B4-BE49-F238E27FC236}">
                  <a16:creationId xmlns:a16="http://schemas.microsoft.com/office/drawing/2014/main" id="{58F837CE-EAD2-9C74-15E4-3CE786CEED06}"/>
                </a:ext>
              </a:extLst>
            </p:cNvPr>
            <p:cNvSpPr/>
            <p:nvPr/>
          </p:nvSpPr>
          <p:spPr>
            <a:xfrm>
              <a:off x="922850" y="3428715"/>
              <a:ext cx="223620" cy="223620"/>
            </a:xfrm>
            <a:custGeom>
              <a:avLst/>
              <a:gdLst/>
              <a:ahLst/>
              <a:cxnLst/>
              <a:rect l="l" t="t" r="r" b="b"/>
              <a:pathLst>
                <a:path w="7026" h="7026" extrusionOk="0">
                  <a:moveTo>
                    <a:pt x="3513" y="0"/>
                  </a:moveTo>
                  <a:cubicBezTo>
                    <a:pt x="1584" y="0"/>
                    <a:pt x="1" y="1584"/>
                    <a:pt x="1" y="3513"/>
                  </a:cubicBezTo>
                  <a:cubicBezTo>
                    <a:pt x="1" y="5453"/>
                    <a:pt x="1584" y="7025"/>
                    <a:pt x="3513" y="7025"/>
                  </a:cubicBezTo>
                  <a:cubicBezTo>
                    <a:pt x="5454" y="7025"/>
                    <a:pt x="7026" y="5453"/>
                    <a:pt x="7026" y="3513"/>
                  </a:cubicBezTo>
                  <a:cubicBezTo>
                    <a:pt x="7026" y="1834"/>
                    <a:pt x="5835" y="393"/>
                    <a:pt x="4204" y="60"/>
                  </a:cubicBezTo>
                  <a:cubicBezTo>
                    <a:pt x="4196" y="59"/>
                    <a:pt x="4188" y="58"/>
                    <a:pt x="4180" y="58"/>
                  </a:cubicBezTo>
                  <a:cubicBezTo>
                    <a:pt x="4095" y="58"/>
                    <a:pt x="4022" y="115"/>
                    <a:pt x="3989" y="191"/>
                  </a:cubicBezTo>
                  <a:cubicBezTo>
                    <a:pt x="3978" y="286"/>
                    <a:pt x="4037" y="369"/>
                    <a:pt x="4132" y="405"/>
                  </a:cubicBezTo>
                  <a:cubicBezTo>
                    <a:pt x="5597" y="703"/>
                    <a:pt x="6692" y="2001"/>
                    <a:pt x="6692" y="3513"/>
                  </a:cubicBezTo>
                  <a:cubicBezTo>
                    <a:pt x="6692" y="5251"/>
                    <a:pt x="5263" y="6680"/>
                    <a:pt x="3513" y="6680"/>
                  </a:cubicBezTo>
                  <a:cubicBezTo>
                    <a:pt x="1775" y="6680"/>
                    <a:pt x="346" y="5251"/>
                    <a:pt x="346" y="3513"/>
                  </a:cubicBezTo>
                  <a:cubicBezTo>
                    <a:pt x="346" y="1774"/>
                    <a:pt x="1775" y="346"/>
                    <a:pt x="3513" y="346"/>
                  </a:cubicBezTo>
                  <a:cubicBezTo>
                    <a:pt x="3608" y="346"/>
                    <a:pt x="3692" y="274"/>
                    <a:pt x="3692" y="167"/>
                  </a:cubicBezTo>
                  <a:cubicBezTo>
                    <a:pt x="3680" y="72"/>
                    <a:pt x="3608" y="0"/>
                    <a:pt x="3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4354;p88">
              <a:extLst>
                <a:ext uri="{FF2B5EF4-FFF2-40B4-BE49-F238E27FC236}">
                  <a16:creationId xmlns:a16="http://schemas.microsoft.com/office/drawing/2014/main" id="{7BFA1E02-F6B8-7289-DB9F-DEEE8F4F7C43}"/>
                </a:ext>
              </a:extLst>
            </p:cNvPr>
            <p:cNvSpPr/>
            <p:nvPr/>
          </p:nvSpPr>
          <p:spPr>
            <a:xfrm>
              <a:off x="850092" y="3352934"/>
              <a:ext cx="369517" cy="375660"/>
            </a:xfrm>
            <a:custGeom>
              <a:avLst/>
              <a:gdLst/>
              <a:ahLst/>
              <a:cxnLst/>
              <a:rect l="l" t="t" r="r" b="b"/>
              <a:pathLst>
                <a:path w="11610" h="11803" extrusionOk="0">
                  <a:moveTo>
                    <a:pt x="5804" y="0"/>
                  </a:moveTo>
                  <a:cubicBezTo>
                    <a:pt x="5801" y="0"/>
                    <a:pt x="5799" y="0"/>
                    <a:pt x="5799" y="0"/>
                  </a:cubicBezTo>
                  <a:cubicBezTo>
                    <a:pt x="5585" y="0"/>
                    <a:pt x="5371" y="119"/>
                    <a:pt x="5252" y="310"/>
                  </a:cubicBezTo>
                  <a:lnTo>
                    <a:pt x="4573" y="1453"/>
                  </a:lnTo>
                  <a:cubicBezTo>
                    <a:pt x="4515" y="1551"/>
                    <a:pt x="4424" y="1605"/>
                    <a:pt x="4326" y="1605"/>
                  </a:cubicBezTo>
                  <a:cubicBezTo>
                    <a:pt x="4281" y="1605"/>
                    <a:pt x="4236" y="1594"/>
                    <a:pt x="4192" y="1572"/>
                  </a:cubicBezTo>
                  <a:lnTo>
                    <a:pt x="2977" y="1060"/>
                  </a:lnTo>
                  <a:cubicBezTo>
                    <a:pt x="2889" y="1020"/>
                    <a:pt x="2800" y="1002"/>
                    <a:pt x="2713" y="1002"/>
                  </a:cubicBezTo>
                  <a:cubicBezTo>
                    <a:pt x="2355" y="1002"/>
                    <a:pt x="2046" y="1312"/>
                    <a:pt x="2084" y="1715"/>
                  </a:cubicBezTo>
                  <a:lnTo>
                    <a:pt x="2204" y="3036"/>
                  </a:lnTo>
                  <a:cubicBezTo>
                    <a:pt x="2215" y="3179"/>
                    <a:pt x="2108" y="3322"/>
                    <a:pt x="1965" y="3346"/>
                  </a:cubicBezTo>
                  <a:lnTo>
                    <a:pt x="668" y="3643"/>
                  </a:lnTo>
                  <a:cubicBezTo>
                    <a:pt x="191" y="3751"/>
                    <a:pt x="1" y="4334"/>
                    <a:pt x="322" y="4703"/>
                  </a:cubicBezTo>
                  <a:lnTo>
                    <a:pt x="1203" y="5703"/>
                  </a:lnTo>
                  <a:cubicBezTo>
                    <a:pt x="1311" y="5822"/>
                    <a:pt x="1311" y="5989"/>
                    <a:pt x="1203" y="6084"/>
                  </a:cubicBezTo>
                  <a:lnTo>
                    <a:pt x="322" y="7084"/>
                  </a:lnTo>
                  <a:cubicBezTo>
                    <a:pt x="179" y="7263"/>
                    <a:pt x="132" y="7489"/>
                    <a:pt x="191" y="7715"/>
                  </a:cubicBezTo>
                  <a:cubicBezTo>
                    <a:pt x="263" y="7930"/>
                    <a:pt x="441" y="8084"/>
                    <a:pt x="668" y="8144"/>
                  </a:cubicBezTo>
                  <a:lnTo>
                    <a:pt x="1025" y="8215"/>
                  </a:lnTo>
                  <a:cubicBezTo>
                    <a:pt x="1033" y="8216"/>
                    <a:pt x="1041" y="8217"/>
                    <a:pt x="1049" y="8217"/>
                  </a:cubicBezTo>
                  <a:cubicBezTo>
                    <a:pt x="1136" y="8217"/>
                    <a:pt x="1217" y="8161"/>
                    <a:pt x="1239" y="8084"/>
                  </a:cubicBezTo>
                  <a:cubicBezTo>
                    <a:pt x="1251" y="7989"/>
                    <a:pt x="1192" y="7894"/>
                    <a:pt x="1096" y="7870"/>
                  </a:cubicBezTo>
                  <a:lnTo>
                    <a:pt x="739" y="7799"/>
                  </a:lnTo>
                  <a:cubicBezTo>
                    <a:pt x="644" y="7775"/>
                    <a:pt x="560" y="7692"/>
                    <a:pt x="525" y="7608"/>
                  </a:cubicBezTo>
                  <a:cubicBezTo>
                    <a:pt x="489" y="7501"/>
                    <a:pt x="501" y="7394"/>
                    <a:pt x="584" y="7322"/>
                  </a:cubicBezTo>
                  <a:lnTo>
                    <a:pt x="1453" y="6322"/>
                  </a:lnTo>
                  <a:cubicBezTo>
                    <a:pt x="1668" y="6084"/>
                    <a:pt x="1668" y="5715"/>
                    <a:pt x="1453" y="5477"/>
                  </a:cubicBezTo>
                  <a:lnTo>
                    <a:pt x="584" y="4477"/>
                  </a:lnTo>
                  <a:cubicBezTo>
                    <a:pt x="430" y="4322"/>
                    <a:pt x="525" y="4048"/>
                    <a:pt x="739" y="3989"/>
                  </a:cubicBezTo>
                  <a:lnTo>
                    <a:pt x="2037" y="3691"/>
                  </a:lnTo>
                  <a:cubicBezTo>
                    <a:pt x="2346" y="3620"/>
                    <a:pt x="2573" y="3322"/>
                    <a:pt x="2549" y="3012"/>
                  </a:cubicBezTo>
                  <a:lnTo>
                    <a:pt x="2430" y="1679"/>
                  </a:lnTo>
                  <a:cubicBezTo>
                    <a:pt x="2410" y="1503"/>
                    <a:pt x="2559" y="1359"/>
                    <a:pt x="2731" y="1359"/>
                  </a:cubicBezTo>
                  <a:cubicBezTo>
                    <a:pt x="2769" y="1359"/>
                    <a:pt x="2808" y="1366"/>
                    <a:pt x="2846" y="1381"/>
                  </a:cubicBezTo>
                  <a:lnTo>
                    <a:pt x="4061" y="1905"/>
                  </a:lnTo>
                  <a:cubicBezTo>
                    <a:pt x="4143" y="1941"/>
                    <a:pt x="4229" y="1958"/>
                    <a:pt x="4314" y="1958"/>
                  </a:cubicBezTo>
                  <a:cubicBezTo>
                    <a:pt x="4536" y="1958"/>
                    <a:pt x="4750" y="1841"/>
                    <a:pt x="4871" y="1643"/>
                  </a:cubicBezTo>
                  <a:lnTo>
                    <a:pt x="5549" y="488"/>
                  </a:lnTo>
                  <a:cubicBezTo>
                    <a:pt x="5609" y="393"/>
                    <a:pt x="5710" y="345"/>
                    <a:pt x="5810" y="345"/>
                  </a:cubicBezTo>
                  <a:cubicBezTo>
                    <a:pt x="5909" y="345"/>
                    <a:pt x="6008" y="393"/>
                    <a:pt x="6061" y="488"/>
                  </a:cubicBezTo>
                  <a:lnTo>
                    <a:pt x="6740" y="1643"/>
                  </a:lnTo>
                  <a:cubicBezTo>
                    <a:pt x="6861" y="1842"/>
                    <a:pt x="7077" y="1953"/>
                    <a:pt x="7300" y="1953"/>
                  </a:cubicBezTo>
                  <a:cubicBezTo>
                    <a:pt x="7383" y="1953"/>
                    <a:pt x="7468" y="1938"/>
                    <a:pt x="7549" y="1905"/>
                  </a:cubicBezTo>
                  <a:lnTo>
                    <a:pt x="8764" y="1381"/>
                  </a:lnTo>
                  <a:cubicBezTo>
                    <a:pt x="8802" y="1366"/>
                    <a:pt x="8841" y="1359"/>
                    <a:pt x="8878" y="1359"/>
                  </a:cubicBezTo>
                  <a:cubicBezTo>
                    <a:pt x="9048" y="1359"/>
                    <a:pt x="9190" y="1503"/>
                    <a:pt x="9181" y="1679"/>
                  </a:cubicBezTo>
                  <a:lnTo>
                    <a:pt x="9062" y="3012"/>
                  </a:lnTo>
                  <a:cubicBezTo>
                    <a:pt x="9038" y="3334"/>
                    <a:pt x="9240" y="3620"/>
                    <a:pt x="9574" y="3691"/>
                  </a:cubicBezTo>
                  <a:lnTo>
                    <a:pt x="10859" y="3989"/>
                  </a:lnTo>
                  <a:cubicBezTo>
                    <a:pt x="11086" y="4036"/>
                    <a:pt x="11181" y="4298"/>
                    <a:pt x="11026" y="4477"/>
                  </a:cubicBezTo>
                  <a:lnTo>
                    <a:pt x="10145" y="5477"/>
                  </a:lnTo>
                  <a:cubicBezTo>
                    <a:pt x="9943" y="5715"/>
                    <a:pt x="9943" y="6084"/>
                    <a:pt x="10145" y="6322"/>
                  </a:cubicBezTo>
                  <a:lnTo>
                    <a:pt x="11026" y="7322"/>
                  </a:lnTo>
                  <a:cubicBezTo>
                    <a:pt x="11181" y="7489"/>
                    <a:pt x="11086" y="7751"/>
                    <a:pt x="10859" y="7811"/>
                  </a:cubicBezTo>
                  <a:lnTo>
                    <a:pt x="9574" y="8108"/>
                  </a:lnTo>
                  <a:cubicBezTo>
                    <a:pt x="9252" y="8192"/>
                    <a:pt x="9038" y="8489"/>
                    <a:pt x="9062" y="8799"/>
                  </a:cubicBezTo>
                  <a:lnTo>
                    <a:pt x="9181" y="10120"/>
                  </a:lnTo>
                  <a:cubicBezTo>
                    <a:pt x="9190" y="10302"/>
                    <a:pt x="9054" y="10445"/>
                    <a:pt x="8889" y="10445"/>
                  </a:cubicBezTo>
                  <a:cubicBezTo>
                    <a:pt x="8848" y="10445"/>
                    <a:pt x="8806" y="10437"/>
                    <a:pt x="8764" y="10418"/>
                  </a:cubicBezTo>
                  <a:lnTo>
                    <a:pt x="7549" y="9894"/>
                  </a:lnTo>
                  <a:cubicBezTo>
                    <a:pt x="7468" y="9858"/>
                    <a:pt x="7382" y="9841"/>
                    <a:pt x="7298" y="9841"/>
                  </a:cubicBezTo>
                  <a:cubicBezTo>
                    <a:pt x="7076" y="9841"/>
                    <a:pt x="6861" y="9961"/>
                    <a:pt x="6740" y="10168"/>
                  </a:cubicBezTo>
                  <a:lnTo>
                    <a:pt x="6061" y="11311"/>
                  </a:lnTo>
                  <a:cubicBezTo>
                    <a:pt x="6002" y="11406"/>
                    <a:pt x="5900" y="11454"/>
                    <a:pt x="5801" y="11454"/>
                  </a:cubicBezTo>
                  <a:cubicBezTo>
                    <a:pt x="5701" y="11454"/>
                    <a:pt x="5603" y="11406"/>
                    <a:pt x="5549" y="11311"/>
                  </a:cubicBezTo>
                  <a:lnTo>
                    <a:pt x="4871" y="10168"/>
                  </a:lnTo>
                  <a:cubicBezTo>
                    <a:pt x="4749" y="9960"/>
                    <a:pt x="4533" y="9846"/>
                    <a:pt x="4309" y="9846"/>
                  </a:cubicBezTo>
                  <a:cubicBezTo>
                    <a:pt x="4226" y="9846"/>
                    <a:pt x="4142" y="9862"/>
                    <a:pt x="4061" y="9894"/>
                  </a:cubicBezTo>
                  <a:lnTo>
                    <a:pt x="2846" y="10418"/>
                  </a:lnTo>
                  <a:cubicBezTo>
                    <a:pt x="2804" y="10437"/>
                    <a:pt x="2762" y="10445"/>
                    <a:pt x="2721" y="10445"/>
                  </a:cubicBezTo>
                  <a:cubicBezTo>
                    <a:pt x="2553" y="10445"/>
                    <a:pt x="2411" y="10302"/>
                    <a:pt x="2430" y="10120"/>
                  </a:cubicBezTo>
                  <a:lnTo>
                    <a:pt x="2549" y="8799"/>
                  </a:lnTo>
                  <a:cubicBezTo>
                    <a:pt x="2573" y="8465"/>
                    <a:pt x="2370" y="8192"/>
                    <a:pt x="2037" y="8108"/>
                  </a:cubicBezTo>
                  <a:lnTo>
                    <a:pt x="1727" y="8037"/>
                  </a:lnTo>
                  <a:cubicBezTo>
                    <a:pt x="1719" y="8036"/>
                    <a:pt x="1711" y="8035"/>
                    <a:pt x="1703" y="8035"/>
                  </a:cubicBezTo>
                  <a:cubicBezTo>
                    <a:pt x="1616" y="8035"/>
                    <a:pt x="1535" y="8092"/>
                    <a:pt x="1513" y="8168"/>
                  </a:cubicBezTo>
                  <a:cubicBezTo>
                    <a:pt x="1501" y="8263"/>
                    <a:pt x="1561" y="8370"/>
                    <a:pt x="1656" y="8382"/>
                  </a:cubicBezTo>
                  <a:lnTo>
                    <a:pt x="1965" y="8454"/>
                  </a:lnTo>
                  <a:cubicBezTo>
                    <a:pt x="2108" y="8489"/>
                    <a:pt x="2204" y="8620"/>
                    <a:pt x="2204" y="8763"/>
                  </a:cubicBezTo>
                  <a:lnTo>
                    <a:pt x="2084" y="10097"/>
                  </a:lnTo>
                  <a:cubicBezTo>
                    <a:pt x="2046" y="10493"/>
                    <a:pt x="2361" y="10804"/>
                    <a:pt x="2723" y="10804"/>
                  </a:cubicBezTo>
                  <a:cubicBezTo>
                    <a:pt x="2807" y="10804"/>
                    <a:pt x="2893" y="10787"/>
                    <a:pt x="2977" y="10751"/>
                  </a:cubicBezTo>
                  <a:lnTo>
                    <a:pt x="4192" y="10228"/>
                  </a:lnTo>
                  <a:cubicBezTo>
                    <a:pt x="4230" y="10212"/>
                    <a:pt x="4269" y="10204"/>
                    <a:pt x="4308" y="10204"/>
                  </a:cubicBezTo>
                  <a:cubicBezTo>
                    <a:pt x="4413" y="10204"/>
                    <a:pt x="4512" y="10259"/>
                    <a:pt x="4573" y="10347"/>
                  </a:cubicBezTo>
                  <a:lnTo>
                    <a:pt x="5252" y="11490"/>
                  </a:lnTo>
                  <a:cubicBezTo>
                    <a:pt x="5377" y="11698"/>
                    <a:pt x="5594" y="11802"/>
                    <a:pt x="5810" y="11802"/>
                  </a:cubicBezTo>
                  <a:cubicBezTo>
                    <a:pt x="6025" y="11802"/>
                    <a:pt x="6240" y="11698"/>
                    <a:pt x="6359" y="11490"/>
                  </a:cubicBezTo>
                  <a:lnTo>
                    <a:pt x="7037" y="10347"/>
                  </a:lnTo>
                  <a:cubicBezTo>
                    <a:pt x="7088" y="10253"/>
                    <a:pt x="7188" y="10202"/>
                    <a:pt x="7288" y="10202"/>
                  </a:cubicBezTo>
                  <a:cubicBezTo>
                    <a:pt x="7328" y="10202"/>
                    <a:pt x="7369" y="10211"/>
                    <a:pt x="7407" y="10228"/>
                  </a:cubicBezTo>
                  <a:lnTo>
                    <a:pt x="8633" y="10751"/>
                  </a:lnTo>
                  <a:cubicBezTo>
                    <a:pt x="8715" y="10787"/>
                    <a:pt x="8800" y="10804"/>
                    <a:pt x="8883" y="10804"/>
                  </a:cubicBezTo>
                  <a:cubicBezTo>
                    <a:pt x="9242" y="10804"/>
                    <a:pt x="9565" y="10493"/>
                    <a:pt x="9526" y="10097"/>
                  </a:cubicBezTo>
                  <a:lnTo>
                    <a:pt x="9407" y="8763"/>
                  </a:lnTo>
                  <a:cubicBezTo>
                    <a:pt x="9395" y="8620"/>
                    <a:pt x="9490" y="8489"/>
                    <a:pt x="9645" y="8454"/>
                  </a:cubicBezTo>
                  <a:lnTo>
                    <a:pt x="10943" y="8156"/>
                  </a:lnTo>
                  <a:cubicBezTo>
                    <a:pt x="11419" y="8049"/>
                    <a:pt x="11609" y="7477"/>
                    <a:pt x="11276" y="7096"/>
                  </a:cubicBezTo>
                  <a:lnTo>
                    <a:pt x="10407" y="6084"/>
                  </a:lnTo>
                  <a:cubicBezTo>
                    <a:pt x="10300" y="5965"/>
                    <a:pt x="10300" y="5810"/>
                    <a:pt x="10407" y="5703"/>
                  </a:cubicBezTo>
                  <a:lnTo>
                    <a:pt x="11276" y="4703"/>
                  </a:lnTo>
                  <a:cubicBezTo>
                    <a:pt x="11609" y="4334"/>
                    <a:pt x="11419" y="3751"/>
                    <a:pt x="10943" y="3643"/>
                  </a:cubicBezTo>
                  <a:lnTo>
                    <a:pt x="9645" y="3346"/>
                  </a:lnTo>
                  <a:cubicBezTo>
                    <a:pt x="9490" y="3322"/>
                    <a:pt x="9407" y="3179"/>
                    <a:pt x="9407" y="3036"/>
                  </a:cubicBezTo>
                  <a:lnTo>
                    <a:pt x="9526" y="1715"/>
                  </a:lnTo>
                  <a:cubicBezTo>
                    <a:pt x="9564" y="1312"/>
                    <a:pt x="9248" y="1002"/>
                    <a:pt x="8893" y="1002"/>
                  </a:cubicBezTo>
                  <a:cubicBezTo>
                    <a:pt x="8807" y="1002"/>
                    <a:pt x="8719" y="1020"/>
                    <a:pt x="8633" y="1060"/>
                  </a:cubicBezTo>
                  <a:lnTo>
                    <a:pt x="7407" y="1572"/>
                  </a:lnTo>
                  <a:cubicBezTo>
                    <a:pt x="7371" y="1588"/>
                    <a:pt x="7334" y="1595"/>
                    <a:pt x="7296" y="1595"/>
                  </a:cubicBezTo>
                  <a:cubicBezTo>
                    <a:pt x="7193" y="1595"/>
                    <a:pt x="7090" y="1540"/>
                    <a:pt x="7037" y="1453"/>
                  </a:cubicBezTo>
                  <a:lnTo>
                    <a:pt x="6359" y="310"/>
                  </a:lnTo>
                  <a:cubicBezTo>
                    <a:pt x="6170" y="10"/>
                    <a:pt x="5848" y="0"/>
                    <a:pt x="58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5" name="Google Shape;14355;p88">
            <a:extLst>
              <a:ext uri="{FF2B5EF4-FFF2-40B4-BE49-F238E27FC236}">
                <a16:creationId xmlns:a16="http://schemas.microsoft.com/office/drawing/2014/main" id="{8706BC4A-B9BB-902A-174A-F66D9A007E17}"/>
              </a:ext>
            </a:extLst>
          </p:cNvPr>
          <p:cNvGrpSpPr/>
          <p:nvPr/>
        </p:nvGrpSpPr>
        <p:grpSpPr>
          <a:xfrm>
            <a:off x="9008707" y="5204200"/>
            <a:ext cx="691312" cy="538962"/>
            <a:chOff x="2611458" y="3816374"/>
            <a:chExt cx="426329" cy="332375"/>
          </a:xfrm>
          <a:solidFill>
            <a:srgbClr val="8E1438"/>
          </a:solidFill>
        </p:grpSpPr>
        <p:sp>
          <p:nvSpPr>
            <p:cNvPr id="1326" name="Google Shape;14356;p88">
              <a:extLst>
                <a:ext uri="{FF2B5EF4-FFF2-40B4-BE49-F238E27FC236}">
                  <a16:creationId xmlns:a16="http://schemas.microsoft.com/office/drawing/2014/main" id="{1DAA5F6D-A081-017B-8921-38EB6158CF74}"/>
                </a:ext>
              </a:extLst>
            </p:cNvPr>
            <p:cNvSpPr/>
            <p:nvPr/>
          </p:nvSpPr>
          <p:spPr>
            <a:xfrm>
              <a:off x="2611458" y="3816374"/>
              <a:ext cx="426329" cy="332375"/>
            </a:xfrm>
            <a:custGeom>
              <a:avLst/>
              <a:gdLst/>
              <a:ahLst/>
              <a:cxnLst/>
              <a:rect l="l" t="t" r="r" b="b"/>
              <a:pathLst>
                <a:path w="13395" h="10443" extrusionOk="0">
                  <a:moveTo>
                    <a:pt x="13002" y="429"/>
                  </a:moveTo>
                  <a:lnTo>
                    <a:pt x="12966" y="846"/>
                  </a:lnTo>
                  <a:lnTo>
                    <a:pt x="11418" y="846"/>
                  </a:lnTo>
                  <a:cubicBezTo>
                    <a:pt x="11299" y="846"/>
                    <a:pt x="11216" y="929"/>
                    <a:pt x="11216" y="1048"/>
                  </a:cubicBezTo>
                  <a:cubicBezTo>
                    <a:pt x="11216" y="1167"/>
                    <a:pt x="11299" y="1263"/>
                    <a:pt x="11418" y="1263"/>
                  </a:cubicBezTo>
                  <a:lnTo>
                    <a:pt x="12633" y="1263"/>
                  </a:lnTo>
                  <a:lnTo>
                    <a:pt x="12633" y="7501"/>
                  </a:lnTo>
                  <a:lnTo>
                    <a:pt x="5429" y="7501"/>
                  </a:lnTo>
                  <a:lnTo>
                    <a:pt x="5429" y="7287"/>
                  </a:lnTo>
                  <a:cubicBezTo>
                    <a:pt x="5429" y="7168"/>
                    <a:pt x="5334" y="7085"/>
                    <a:pt x="5215" y="7085"/>
                  </a:cubicBezTo>
                  <a:lnTo>
                    <a:pt x="4870" y="7085"/>
                  </a:lnTo>
                  <a:cubicBezTo>
                    <a:pt x="4834" y="6942"/>
                    <a:pt x="4786" y="6811"/>
                    <a:pt x="4715" y="6692"/>
                  </a:cubicBezTo>
                  <a:lnTo>
                    <a:pt x="4953" y="6454"/>
                  </a:lnTo>
                  <a:cubicBezTo>
                    <a:pt x="5036" y="6358"/>
                    <a:pt x="5036" y="6227"/>
                    <a:pt x="4953" y="6156"/>
                  </a:cubicBezTo>
                  <a:lnTo>
                    <a:pt x="4310" y="5513"/>
                  </a:lnTo>
                  <a:cubicBezTo>
                    <a:pt x="4263" y="5477"/>
                    <a:pt x="4215" y="5454"/>
                    <a:pt x="4155" y="5454"/>
                  </a:cubicBezTo>
                  <a:cubicBezTo>
                    <a:pt x="4096" y="5454"/>
                    <a:pt x="4060" y="5477"/>
                    <a:pt x="4013" y="5513"/>
                  </a:cubicBezTo>
                  <a:lnTo>
                    <a:pt x="3774" y="5751"/>
                  </a:lnTo>
                  <a:cubicBezTo>
                    <a:pt x="3655" y="5692"/>
                    <a:pt x="3524" y="5632"/>
                    <a:pt x="3382" y="5596"/>
                  </a:cubicBezTo>
                  <a:lnTo>
                    <a:pt x="3382" y="5251"/>
                  </a:lnTo>
                  <a:cubicBezTo>
                    <a:pt x="3382" y="5132"/>
                    <a:pt x="3298" y="5037"/>
                    <a:pt x="3179" y="5037"/>
                  </a:cubicBezTo>
                  <a:lnTo>
                    <a:pt x="2655" y="5037"/>
                  </a:lnTo>
                  <a:lnTo>
                    <a:pt x="2655" y="1274"/>
                  </a:lnTo>
                  <a:lnTo>
                    <a:pt x="10704" y="1274"/>
                  </a:lnTo>
                  <a:cubicBezTo>
                    <a:pt x="10823" y="1274"/>
                    <a:pt x="10918" y="1191"/>
                    <a:pt x="10918" y="1072"/>
                  </a:cubicBezTo>
                  <a:cubicBezTo>
                    <a:pt x="10918" y="953"/>
                    <a:pt x="10823" y="858"/>
                    <a:pt x="10704" y="858"/>
                  </a:cubicBezTo>
                  <a:lnTo>
                    <a:pt x="2310" y="858"/>
                  </a:lnTo>
                  <a:lnTo>
                    <a:pt x="2310" y="429"/>
                  </a:lnTo>
                  <a:close/>
                  <a:moveTo>
                    <a:pt x="12966" y="7918"/>
                  </a:moveTo>
                  <a:lnTo>
                    <a:pt x="12966" y="8347"/>
                  </a:lnTo>
                  <a:lnTo>
                    <a:pt x="5358" y="8347"/>
                  </a:lnTo>
                  <a:cubicBezTo>
                    <a:pt x="5394" y="8299"/>
                    <a:pt x="5417" y="8251"/>
                    <a:pt x="5417" y="8192"/>
                  </a:cubicBezTo>
                  <a:lnTo>
                    <a:pt x="5417" y="7954"/>
                  </a:lnTo>
                  <a:lnTo>
                    <a:pt x="12835" y="7954"/>
                  </a:lnTo>
                  <a:cubicBezTo>
                    <a:pt x="12883" y="7954"/>
                    <a:pt x="12930" y="7942"/>
                    <a:pt x="12954" y="7918"/>
                  </a:cubicBezTo>
                  <a:close/>
                  <a:moveTo>
                    <a:pt x="2953" y="5442"/>
                  </a:moveTo>
                  <a:lnTo>
                    <a:pt x="2953" y="5739"/>
                  </a:lnTo>
                  <a:cubicBezTo>
                    <a:pt x="2953" y="5846"/>
                    <a:pt x="3024" y="5918"/>
                    <a:pt x="3120" y="5954"/>
                  </a:cubicBezTo>
                  <a:cubicBezTo>
                    <a:pt x="3310" y="5989"/>
                    <a:pt x="3501" y="6073"/>
                    <a:pt x="3679" y="6192"/>
                  </a:cubicBezTo>
                  <a:cubicBezTo>
                    <a:pt x="3716" y="6215"/>
                    <a:pt x="3755" y="6225"/>
                    <a:pt x="3793" y="6225"/>
                  </a:cubicBezTo>
                  <a:cubicBezTo>
                    <a:pt x="3853" y="6225"/>
                    <a:pt x="3909" y="6200"/>
                    <a:pt x="3953" y="6156"/>
                  </a:cubicBezTo>
                  <a:lnTo>
                    <a:pt x="4155" y="5954"/>
                  </a:lnTo>
                  <a:lnTo>
                    <a:pt x="4501" y="6287"/>
                  </a:lnTo>
                  <a:lnTo>
                    <a:pt x="4298" y="6501"/>
                  </a:lnTo>
                  <a:cubicBezTo>
                    <a:pt x="4215" y="6573"/>
                    <a:pt x="4203" y="6680"/>
                    <a:pt x="4263" y="6763"/>
                  </a:cubicBezTo>
                  <a:cubicBezTo>
                    <a:pt x="4370" y="6942"/>
                    <a:pt x="4453" y="7144"/>
                    <a:pt x="4501" y="7335"/>
                  </a:cubicBezTo>
                  <a:cubicBezTo>
                    <a:pt x="4513" y="7418"/>
                    <a:pt x="4608" y="7501"/>
                    <a:pt x="4715" y="7501"/>
                  </a:cubicBezTo>
                  <a:lnTo>
                    <a:pt x="5013" y="7501"/>
                  </a:lnTo>
                  <a:lnTo>
                    <a:pt x="5013" y="7990"/>
                  </a:lnTo>
                  <a:lnTo>
                    <a:pt x="4715" y="7990"/>
                  </a:lnTo>
                  <a:cubicBezTo>
                    <a:pt x="4608" y="7990"/>
                    <a:pt x="4525" y="8061"/>
                    <a:pt x="4501" y="8156"/>
                  </a:cubicBezTo>
                  <a:cubicBezTo>
                    <a:pt x="4453" y="8347"/>
                    <a:pt x="4382" y="8537"/>
                    <a:pt x="4263" y="8716"/>
                  </a:cubicBezTo>
                  <a:cubicBezTo>
                    <a:pt x="4203" y="8811"/>
                    <a:pt x="4215" y="8906"/>
                    <a:pt x="4298" y="8990"/>
                  </a:cubicBezTo>
                  <a:lnTo>
                    <a:pt x="4501" y="9192"/>
                  </a:lnTo>
                  <a:lnTo>
                    <a:pt x="4155" y="9537"/>
                  </a:lnTo>
                  <a:lnTo>
                    <a:pt x="3953" y="9323"/>
                  </a:lnTo>
                  <a:cubicBezTo>
                    <a:pt x="3912" y="9282"/>
                    <a:pt x="3860" y="9261"/>
                    <a:pt x="3805" y="9261"/>
                  </a:cubicBezTo>
                  <a:cubicBezTo>
                    <a:pt x="3764" y="9261"/>
                    <a:pt x="3720" y="9273"/>
                    <a:pt x="3679" y="9299"/>
                  </a:cubicBezTo>
                  <a:cubicBezTo>
                    <a:pt x="3501" y="9394"/>
                    <a:pt x="3310" y="9490"/>
                    <a:pt x="3120" y="9537"/>
                  </a:cubicBezTo>
                  <a:cubicBezTo>
                    <a:pt x="3024" y="9549"/>
                    <a:pt x="2953" y="9633"/>
                    <a:pt x="2953" y="9740"/>
                  </a:cubicBezTo>
                  <a:lnTo>
                    <a:pt x="2953" y="10037"/>
                  </a:lnTo>
                  <a:lnTo>
                    <a:pt x="2465" y="10037"/>
                  </a:lnTo>
                  <a:lnTo>
                    <a:pt x="2465" y="9740"/>
                  </a:lnTo>
                  <a:cubicBezTo>
                    <a:pt x="2465" y="9633"/>
                    <a:pt x="2393" y="9561"/>
                    <a:pt x="2298" y="9537"/>
                  </a:cubicBezTo>
                  <a:cubicBezTo>
                    <a:pt x="2108" y="9490"/>
                    <a:pt x="1917" y="9418"/>
                    <a:pt x="1738" y="9299"/>
                  </a:cubicBezTo>
                  <a:cubicBezTo>
                    <a:pt x="1697" y="9273"/>
                    <a:pt x="1654" y="9261"/>
                    <a:pt x="1612" y="9261"/>
                  </a:cubicBezTo>
                  <a:cubicBezTo>
                    <a:pt x="1557" y="9261"/>
                    <a:pt x="1505" y="9282"/>
                    <a:pt x="1465" y="9323"/>
                  </a:cubicBezTo>
                  <a:lnTo>
                    <a:pt x="1262" y="9537"/>
                  </a:lnTo>
                  <a:lnTo>
                    <a:pt x="917" y="9192"/>
                  </a:lnTo>
                  <a:lnTo>
                    <a:pt x="1119" y="8990"/>
                  </a:lnTo>
                  <a:cubicBezTo>
                    <a:pt x="1203" y="8906"/>
                    <a:pt x="1215" y="8799"/>
                    <a:pt x="1155" y="8716"/>
                  </a:cubicBezTo>
                  <a:cubicBezTo>
                    <a:pt x="1048" y="8537"/>
                    <a:pt x="965" y="8347"/>
                    <a:pt x="917" y="8156"/>
                  </a:cubicBezTo>
                  <a:cubicBezTo>
                    <a:pt x="905" y="8061"/>
                    <a:pt x="810" y="7990"/>
                    <a:pt x="703" y="7990"/>
                  </a:cubicBezTo>
                  <a:lnTo>
                    <a:pt x="405" y="7990"/>
                  </a:lnTo>
                  <a:lnTo>
                    <a:pt x="405" y="7501"/>
                  </a:lnTo>
                  <a:lnTo>
                    <a:pt x="703" y="7501"/>
                  </a:lnTo>
                  <a:cubicBezTo>
                    <a:pt x="810" y="7501"/>
                    <a:pt x="881" y="7418"/>
                    <a:pt x="917" y="7335"/>
                  </a:cubicBezTo>
                  <a:cubicBezTo>
                    <a:pt x="965" y="7144"/>
                    <a:pt x="1036" y="6942"/>
                    <a:pt x="1155" y="6763"/>
                  </a:cubicBezTo>
                  <a:cubicBezTo>
                    <a:pt x="1215" y="6680"/>
                    <a:pt x="1203" y="6573"/>
                    <a:pt x="1119" y="6501"/>
                  </a:cubicBezTo>
                  <a:lnTo>
                    <a:pt x="917" y="6287"/>
                  </a:lnTo>
                  <a:lnTo>
                    <a:pt x="1262" y="5954"/>
                  </a:lnTo>
                  <a:lnTo>
                    <a:pt x="1465" y="6156"/>
                  </a:lnTo>
                  <a:cubicBezTo>
                    <a:pt x="1508" y="6200"/>
                    <a:pt x="1565" y="6225"/>
                    <a:pt x="1624" y="6225"/>
                  </a:cubicBezTo>
                  <a:cubicBezTo>
                    <a:pt x="1662" y="6225"/>
                    <a:pt x="1701" y="6215"/>
                    <a:pt x="1738" y="6192"/>
                  </a:cubicBezTo>
                  <a:cubicBezTo>
                    <a:pt x="1917" y="6085"/>
                    <a:pt x="2108" y="5989"/>
                    <a:pt x="2298" y="5954"/>
                  </a:cubicBezTo>
                  <a:cubicBezTo>
                    <a:pt x="2393" y="5930"/>
                    <a:pt x="2465" y="5846"/>
                    <a:pt x="2465" y="5739"/>
                  </a:cubicBezTo>
                  <a:lnTo>
                    <a:pt x="2465" y="5442"/>
                  </a:lnTo>
                  <a:close/>
                  <a:moveTo>
                    <a:pt x="2084" y="0"/>
                  </a:moveTo>
                  <a:cubicBezTo>
                    <a:pt x="1977" y="0"/>
                    <a:pt x="1881" y="84"/>
                    <a:pt x="1881" y="203"/>
                  </a:cubicBezTo>
                  <a:lnTo>
                    <a:pt x="1881" y="1048"/>
                  </a:lnTo>
                  <a:cubicBezTo>
                    <a:pt x="1881" y="1167"/>
                    <a:pt x="1977" y="1263"/>
                    <a:pt x="2084" y="1263"/>
                  </a:cubicBezTo>
                  <a:lnTo>
                    <a:pt x="2227" y="1263"/>
                  </a:lnTo>
                  <a:lnTo>
                    <a:pt x="2227" y="5037"/>
                  </a:lnTo>
                  <a:cubicBezTo>
                    <a:pt x="2119" y="5061"/>
                    <a:pt x="2048" y="5144"/>
                    <a:pt x="2048" y="5251"/>
                  </a:cubicBezTo>
                  <a:lnTo>
                    <a:pt x="2048" y="5584"/>
                  </a:lnTo>
                  <a:cubicBezTo>
                    <a:pt x="1905" y="5632"/>
                    <a:pt x="1774" y="5680"/>
                    <a:pt x="1655" y="5751"/>
                  </a:cubicBezTo>
                  <a:lnTo>
                    <a:pt x="1417" y="5513"/>
                  </a:lnTo>
                  <a:cubicBezTo>
                    <a:pt x="1369" y="5465"/>
                    <a:pt x="1334" y="5454"/>
                    <a:pt x="1274" y="5454"/>
                  </a:cubicBezTo>
                  <a:cubicBezTo>
                    <a:pt x="1215" y="5454"/>
                    <a:pt x="1167" y="5465"/>
                    <a:pt x="1119" y="5513"/>
                  </a:cubicBezTo>
                  <a:lnTo>
                    <a:pt x="476" y="6156"/>
                  </a:lnTo>
                  <a:cubicBezTo>
                    <a:pt x="393" y="6239"/>
                    <a:pt x="393" y="6382"/>
                    <a:pt x="476" y="6454"/>
                  </a:cubicBezTo>
                  <a:lnTo>
                    <a:pt x="715" y="6692"/>
                  </a:lnTo>
                  <a:cubicBezTo>
                    <a:pt x="655" y="6811"/>
                    <a:pt x="595" y="6942"/>
                    <a:pt x="560" y="7073"/>
                  </a:cubicBezTo>
                  <a:lnTo>
                    <a:pt x="214" y="7073"/>
                  </a:lnTo>
                  <a:cubicBezTo>
                    <a:pt x="95" y="7073"/>
                    <a:pt x="0" y="7168"/>
                    <a:pt x="0" y="7287"/>
                  </a:cubicBezTo>
                  <a:lnTo>
                    <a:pt x="0" y="8192"/>
                  </a:lnTo>
                  <a:cubicBezTo>
                    <a:pt x="0" y="8311"/>
                    <a:pt x="95" y="8406"/>
                    <a:pt x="214" y="8406"/>
                  </a:cubicBezTo>
                  <a:lnTo>
                    <a:pt x="560" y="8406"/>
                  </a:lnTo>
                  <a:cubicBezTo>
                    <a:pt x="595" y="8537"/>
                    <a:pt x="643" y="8668"/>
                    <a:pt x="715" y="8787"/>
                  </a:cubicBezTo>
                  <a:lnTo>
                    <a:pt x="476" y="9025"/>
                  </a:lnTo>
                  <a:cubicBezTo>
                    <a:pt x="393" y="9121"/>
                    <a:pt x="393" y="9252"/>
                    <a:pt x="476" y="9323"/>
                  </a:cubicBezTo>
                  <a:lnTo>
                    <a:pt x="1119" y="9966"/>
                  </a:lnTo>
                  <a:cubicBezTo>
                    <a:pt x="1167" y="10008"/>
                    <a:pt x="1223" y="10028"/>
                    <a:pt x="1277" y="10028"/>
                  </a:cubicBezTo>
                  <a:cubicBezTo>
                    <a:pt x="1331" y="10028"/>
                    <a:pt x="1381" y="10008"/>
                    <a:pt x="1417" y="9966"/>
                  </a:cubicBezTo>
                  <a:lnTo>
                    <a:pt x="1655" y="9728"/>
                  </a:lnTo>
                  <a:cubicBezTo>
                    <a:pt x="1774" y="9787"/>
                    <a:pt x="1905" y="9847"/>
                    <a:pt x="2048" y="9895"/>
                  </a:cubicBezTo>
                  <a:lnTo>
                    <a:pt x="2048" y="10228"/>
                  </a:lnTo>
                  <a:cubicBezTo>
                    <a:pt x="2048" y="10347"/>
                    <a:pt x="2131" y="10442"/>
                    <a:pt x="2250" y="10442"/>
                  </a:cubicBezTo>
                  <a:lnTo>
                    <a:pt x="3155" y="10442"/>
                  </a:lnTo>
                  <a:cubicBezTo>
                    <a:pt x="3274" y="10442"/>
                    <a:pt x="3370" y="10347"/>
                    <a:pt x="3370" y="10228"/>
                  </a:cubicBezTo>
                  <a:lnTo>
                    <a:pt x="3370" y="9895"/>
                  </a:lnTo>
                  <a:cubicBezTo>
                    <a:pt x="3501" y="9847"/>
                    <a:pt x="3632" y="9799"/>
                    <a:pt x="3751" y="9728"/>
                  </a:cubicBezTo>
                  <a:lnTo>
                    <a:pt x="3989" y="9966"/>
                  </a:lnTo>
                  <a:cubicBezTo>
                    <a:pt x="4036" y="10008"/>
                    <a:pt x="4093" y="10028"/>
                    <a:pt x="4146" y="10028"/>
                  </a:cubicBezTo>
                  <a:cubicBezTo>
                    <a:pt x="4200" y="10028"/>
                    <a:pt x="4251" y="10008"/>
                    <a:pt x="4286" y="9966"/>
                  </a:cubicBezTo>
                  <a:lnTo>
                    <a:pt x="4929" y="9323"/>
                  </a:lnTo>
                  <a:cubicBezTo>
                    <a:pt x="5025" y="9240"/>
                    <a:pt x="5025" y="9097"/>
                    <a:pt x="4929" y="9025"/>
                  </a:cubicBezTo>
                  <a:lnTo>
                    <a:pt x="4691" y="8787"/>
                  </a:lnTo>
                  <a:cubicBezTo>
                    <a:pt x="4691" y="8775"/>
                    <a:pt x="4703" y="8775"/>
                    <a:pt x="4703" y="8763"/>
                  </a:cubicBezTo>
                  <a:lnTo>
                    <a:pt x="13180" y="8763"/>
                  </a:lnTo>
                  <a:cubicBezTo>
                    <a:pt x="13299" y="8763"/>
                    <a:pt x="13383" y="8668"/>
                    <a:pt x="13383" y="8549"/>
                  </a:cubicBezTo>
                  <a:lnTo>
                    <a:pt x="13383" y="7704"/>
                  </a:lnTo>
                  <a:cubicBezTo>
                    <a:pt x="13383" y="7585"/>
                    <a:pt x="13299" y="7489"/>
                    <a:pt x="13180" y="7489"/>
                  </a:cubicBezTo>
                  <a:lnTo>
                    <a:pt x="13037" y="7489"/>
                  </a:lnTo>
                  <a:lnTo>
                    <a:pt x="13037" y="1263"/>
                  </a:lnTo>
                  <a:lnTo>
                    <a:pt x="13192" y="1263"/>
                  </a:lnTo>
                  <a:cubicBezTo>
                    <a:pt x="13311" y="1263"/>
                    <a:pt x="13395" y="1167"/>
                    <a:pt x="13395" y="1048"/>
                  </a:cubicBezTo>
                  <a:lnTo>
                    <a:pt x="13395" y="203"/>
                  </a:lnTo>
                  <a:cubicBezTo>
                    <a:pt x="13395" y="84"/>
                    <a:pt x="13311" y="0"/>
                    <a:pt x="131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4357;p88">
              <a:extLst>
                <a:ext uri="{FF2B5EF4-FFF2-40B4-BE49-F238E27FC236}">
                  <a16:creationId xmlns:a16="http://schemas.microsoft.com/office/drawing/2014/main" id="{A2FA841B-903F-F7A6-129A-0AF5D81BC8CA}"/>
                </a:ext>
              </a:extLst>
            </p:cNvPr>
            <p:cNvSpPr/>
            <p:nvPr/>
          </p:nvSpPr>
          <p:spPr>
            <a:xfrm>
              <a:off x="2803568" y="3950909"/>
              <a:ext cx="40198" cy="85648"/>
            </a:xfrm>
            <a:custGeom>
              <a:avLst/>
              <a:gdLst/>
              <a:ahLst/>
              <a:cxnLst/>
              <a:rect l="l" t="t" r="r" b="b"/>
              <a:pathLst>
                <a:path w="1263" h="2691" extrusionOk="0">
                  <a:moveTo>
                    <a:pt x="846" y="417"/>
                  </a:moveTo>
                  <a:lnTo>
                    <a:pt x="846" y="2262"/>
                  </a:lnTo>
                  <a:lnTo>
                    <a:pt x="417" y="2262"/>
                  </a:lnTo>
                  <a:lnTo>
                    <a:pt x="417" y="417"/>
                  </a:lnTo>
                  <a:close/>
                  <a:moveTo>
                    <a:pt x="203" y="0"/>
                  </a:moveTo>
                  <a:cubicBezTo>
                    <a:pt x="84" y="0"/>
                    <a:pt x="1" y="84"/>
                    <a:pt x="1" y="203"/>
                  </a:cubicBezTo>
                  <a:lnTo>
                    <a:pt x="1" y="2477"/>
                  </a:lnTo>
                  <a:cubicBezTo>
                    <a:pt x="1" y="2596"/>
                    <a:pt x="84" y="2691"/>
                    <a:pt x="203" y="2691"/>
                  </a:cubicBezTo>
                  <a:lnTo>
                    <a:pt x="1060" y="2691"/>
                  </a:lnTo>
                  <a:cubicBezTo>
                    <a:pt x="1167" y="2691"/>
                    <a:pt x="1263" y="2596"/>
                    <a:pt x="1263" y="2477"/>
                  </a:cubicBezTo>
                  <a:lnTo>
                    <a:pt x="1263" y="203"/>
                  </a:lnTo>
                  <a:cubicBezTo>
                    <a:pt x="1263" y="84"/>
                    <a:pt x="1179"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4358;p88">
              <a:extLst>
                <a:ext uri="{FF2B5EF4-FFF2-40B4-BE49-F238E27FC236}">
                  <a16:creationId xmlns:a16="http://schemas.microsoft.com/office/drawing/2014/main" id="{49B35809-D71F-34CA-7E2C-9D1F8CB44250}"/>
                </a:ext>
              </a:extLst>
            </p:cNvPr>
            <p:cNvSpPr/>
            <p:nvPr/>
          </p:nvSpPr>
          <p:spPr>
            <a:xfrm>
              <a:off x="2851691" y="3917935"/>
              <a:ext cx="40580" cy="118621"/>
            </a:xfrm>
            <a:custGeom>
              <a:avLst/>
              <a:gdLst/>
              <a:ahLst/>
              <a:cxnLst/>
              <a:rect l="l" t="t" r="r" b="b"/>
              <a:pathLst>
                <a:path w="1275" h="3727" extrusionOk="0">
                  <a:moveTo>
                    <a:pt x="858" y="417"/>
                  </a:moveTo>
                  <a:lnTo>
                    <a:pt x="858" y="3298"/>
                  </a:lnTo>
                  <a:lnTo>
                    <a:pt x="417" y="3298"/>
                  </a:lnTo>
                  <a:lnTo>
                    <a:pt x="417" y="417"/>
                  </a:lnTo>
                  <a:close/>
                  <a:moveTo>
                    <a:pt x="215" y="0"/>
                  </a:moveTo>
                  <a:cubicBezTo>
                    <a:pt x="96" y="0"/>
                    <a:pt x="1" y="96"/>
                    <a:pt x="1" y="215"/>
                  </a:cubicBezTo>
                  <a:lnTo>
                    <a:pt x="1" y="3513"/>
                  </a:lnTo>
                  <a:cubicBezTo>
                    <a:pt x="1" y="3632"/>
                    <a:pt x="96" y="3727"/>
                    <a:pt x="215" y="3727"/>
                  </a:cubicBezTo>
                  <a:lnTo>
                    <a:pt x="1060" y="3727"/>
                  </a:lnTo>
                  <a:cubicBezTo>
                    <a:pt x="1179" y="3727"/>
                    <a:pt x="1275" y="3632"/>
                    <a:pt x="1275" y="3513"/>
                  </a:cubicBezTo>
                  <a:lnTo>
                    <a:pt x="1275" y="215"/>
                  </a:lnTo>
                  <a:cubicBezTo>
                    <a:pt x="1275" y="96"/>
                    <a:pt x="1179"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4359;p88">
              <a:extLst>
                <a:ext uri="{FF2B5EF4-FFF2-40B4-BE49-F238E27FC236}">
                  <a16:creationId xmlns:a16="http://schemas.microsoft.com/office/drawing/2014/main" id="{EA316947-0AB1-42CA-7464-F48218945CE6}"/>
                </a:ext>
              </a:extLst>
            </p:cNvPr>
            <p:cNvSpPr/>
            <p:nvPr/>
          </p:nvSpPr>
          <p:spPr>
            <a:xfrm>
              <a:off x="2900197" y="3934995"/>
              <a:ext cx="40198" cy="101562"/>
            </a:xfrm>
            <a:custGeom>
              <a:avLst/>
              <a:gdLst/>
              <a:ahLst/>
              <a:cxnLst/>
              <a:rect l="l" t="t" r="r" b="b"/>
              <a:pathLst>
                <a:path w="1263" h="3191" extrusionOk="0">
                  <a:moveTo>
                    <a:pt x="846" y="417"/>
                  </a:moveTo>
                  <a:lnTo>
                    <a:pt x="846" y="2762"/>
                  </a:lnTo>
                  <a:lnTo>
                    <a:pt x="417" y="2762"/>
                  </a:lnTo>
                  <a:lnTo>
                    <a:pt x="417" y="417"/>
                  </a:lnTo>
                  <a:close/>
                  <a:moveTo>
                    <a:pt x="203" y="0"/>
                  </a:moveTo>
                  <a:cubicBezTo>
                    <a:pt x="84" y="0"/>
                    <a:pt x="1" y="95"/>
                    <a:pt x="1" y="214"/>
                  </a:cubicBezTo>
                  <a:lnTo>
                    <a:pt x="1" y="2977"/>
                  </a:lnTo>
                  <a:cubicBezTo>
                    <a:pt x="1" y="3096"/>
                    <a:pt x="84" y="3191"/>
                    <a:pt x="203" y="3191"/>
                  </a:cubicBezTo>
                  <a:lnTo>
                    <a:pt x="1048" y="3191"/>
                  </a:lnTo>
                  <a:cubicBezTo>
                    <a:pt x="1168" y="3191"/>
                    <a:pt x="1263" y="3096"/>
                    <a:pt x="1263" y="2977"/>
                  </a:cubicBezTo>
                  <a:lnTo>
                    <a:pt x="1263" y="214"/>
                  </a:lnTo>
                  <a:cubicBezTo>
                    <a:pt x="1263" y="95"/>
                    <a:pt x="1179" y="0"/>
                    <a:pt x="1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4360;p88">
              <a:extLst>
                <a:ext uri="{FF2B5EF4-FFF2-40B4-BE49-F238E27FC236}">
                  <a16:creationId xmlns:a16="http://schemas.microsoft.com/office/drawing/2014/main" id="{578D0222-1CAB-27BC-DB9D-E0D23EA3DB17}"/>
                </a:ext>
              </a:extLst>
            </p:cNvPr>
            <p:cNvSpPr/>
            <p:nvPr/>
          </p:nvSpPr>
          <p:spPr>
            <a:xfrm>
              <a:off x="2948320" y="3879265"/>
              <a:ext cx="40580" cy="156941"/>
            </a:xfrm>
            <a:custGeom>
              <a:avLst/>
              <a:gdLst/>
              <a:ahLst/>
              <a:cxnLst/>
              <a:rect l="l" t="t" r="r" b="b"/>
              <a:pathLst>
                <a:path w="1275" h="4931" extrusionOk="0">
                  <a:moveTo>
                    <a:pt x="858" y="430"/>
                  </a:moveTo>
                  <a:lnTo>
                    <a:pt x="858" y="4525"/>
                  </a:lnTo>
                  <a:lnTo>
                    <a:pt x="418" y="4525"/>
                  </a:lnTo>
                  <a:lnTo>
                    <a:pt x="418" y="430"/>
                  </a:lnTo>
                  <a:close/>
                  <a:moveTo>
                    <a:pt x="215" y="1"/>
                  </a:moveTo>
                  <a:cubicBezTo>
                    <a:pt x="96" y="1"/>
                    <a:pt x="1" y="108"/>
                    <a:pt x="1" y="203"/>
                  </a:cubicBezTo>
                  <a:lnTo>
                    <a:pt x="1" y="4716"/>
                  </a:lnTo>
                  <a:cubicBezTo>
                    <a:pt x="1" y="4835"/>
                    <a:pt x="96" y="4930"/>
                    <a:pt x="215" y="4930"/>
                  </a:cubicBezTo>
                  <a:lnTo>
                    <a:pt x="1060" y="4930"/>
                  </a:lnTo>
                  <a:cubicBezTo>
                    <a:pt x="1180" y="4930"/>
                    <a:pt x="1275" y="4835"/>
                    <a:pt x="1275" y="4716"/>
                  </a:cubicBezTo>
                  <a:lnTo>
                    <a:pt x="1275" y="203"/>
                  </a:lnTo>
                  <a:cubicBezTo>
                    <a:pt x="1275" y="84"/>
                    <a:pt x="1180" y="1"/>
                    <a:pt x="1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4361;p88">
              <a:extLst>
                <a:ext uri="{FF2B5EF4-FFF2-40B4-BE49-F238E27FC236}">
                  <a16:creationId xmlns:a16="http://schemas.microsoft.com/office/drawing/2014/main" id="{5203A2D4-6444-52AE-D87B-EA54B0BB3823}"/>
                </a:ext>
              </a:extLst>
            </p:cNvPr>
            <p:cNvSpPr/>
            <p:nvPr/>
          </p:nvSpPr>
          <p:spPr>
            <a:xfrm>
              <a:off x="2716807" y="3896325"/>
              <a:ext cx="49269" cy="13304"/>
            </a:xfrm>
            <a:custGeom>
              <a:avLst/>
              <a:gdLst/>
              <a:ahLst/>
              <a:cxnLst/>
              <a:rect l="l" t="t" r="r" b="b"/>
              <a:pathLst>
                <a:path w="1548" h="418" extrusionOk="0">
                  <a:moveTo>
                    <a:pt x="214" y="1"/>
                  </a:moveTo>
                  <a:cubicBezTo>
                    <a:pt x="95" y="1"/>
                    <a:pt x="0" y="84"/>
                    <a:pt x="0" y="203"/>
                  </a:cubicBezTo>
                  <a:cubicBezTo>
                    <a:pt x="0" y="322"/>
                    <a:pt x="107" y="417"/>
                    <a:pt x="214" y="417"/>
                  </a:cubicBezTo>
                  <a:lnTo>
                    <a:pt x="1345" y="417"/>
                  </a:lnTo>
                  <a:cubicBezTo>
                    <a:pt x="1453" y="417"/>
                    <a:pt x="1548" y="322"/>
                    <a:pt x="1548" y="203"/>
                  </a:cubicBezTo>
                  <a:cubicBezTo>
                    <a:pt x="1548" y="84"/>
                    <a:pt x="1453" y="1"/>
                    <a:pt x="1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4362;p88">
              <a:extLst>
                <a:ext uri="{FF2B5EF4-FFF2-40B4-BE49-F238E27FC236}">
                  <a16:creationId xmlns:a16="http://schemas.microsoft.com/office/drawing/2014/main" id="{D2CFC9BC-B249-F96C-3DBC-24D7D34E5F55}"/>
                </a:ext>
              </a:extLst>
            </p:cNvPr>
            <p:cNvSpPr/>
            <p:nvPr/>
          </p:nvSpPr>
          <p:spPr>
            <a:xfrm>
              <a:off x="2717157" y="3917553"/>
              <a:ext cx="69002" cy="13304"/>
            </a:xfrm>
            <a:custGeom>
              <a:avLst/>
              <a:gdLst/>
              <a:ahLst/>
              <a:cxnLst/>
              <a:rect l="l" t="t" r="r" b="b"/>
              <a:pathLst>
                <a:path w="2168" h="418" extrusionOk="0">
                  <a:moveTo>
                    <a:pt x="215" y="0"/>
                  </a:moveTo>
                  <a:cubicBezTo>
                    <a:pt x="96" y="0"/>
                    <a:pt x="1" y="96"/>
                    <a:pt x="1" y="215"/>
                  </a:cubicBezTo>
                  <a:cubicBezTo>
                    <a:pt x="1" y="334"/>
                    <a:pt x="96" y="417"/>
                    <a:pt x="215" y="417"/>
                  </a:cubicBezTo>
                  <a:lnTo>
                    <a:pt x="1954" y="417"/>
                  </a:lnTo>
                  <a:cubicBezTo>
                    <a:pt x="2073" y="417"/>
                    <a:pt x="2168" y="334"/>
                    <a:pt x="2168" y="215"/>
                  </a:cubicBezTo>
                  <a:cubicBezTo>
                    <a:pt x="2168" y="96"/>
                    <a:pt x="2061" y="0"/>
                    <a:pt x="1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4363;p88">
              <a:extLst>
                <a:ext uri="{FF2B5EF4-FFF2-40B4-BE49-F238E27FC236}">
                  <a16:creationId xmlns:a16="http://schemas.microsoft.com/office/drawing/2014/main" id="{22F323F6-C85C-2BCA-B493-FF4D7A277EAC}"/>
                </a:ext>
              </a:extLst>
            </p:cNvPr>
            <p:cNvSpPr/>
            <p:nvPr/>
          </p:nvSpPr>
          <p:spPr>
            <a:xfrm>
              <a:off x="2717157" y="3938782"/>
              <a:ext cx="69002" cy="13272"/>
            </a:xfrm>
            <a:custGeom>
              <a:avLst/>
              <a:gdLst/>
              <a:ahLst/>
              <a:cxnLst/>
              <a:rect l="l" t="t" r="r" b="b"/>
              <a:pathLst>
                <a:path w="2168" h="417" extrusionOk="0">
                  <a:moveTo>
                    <a:pt x="215" y="0"/>
                  </a:moveTo>
                  <a:cubicBezTo>
                    <a:pt x="96" y="0"/>
                    <a:pt x="1" y="95"/>
                    <a:pt x="1" y="214"/>
                  </a:cubicBezTo>
                  <a:cubicBezTo>
                    <a:pt x="1" y="334"/>
                    <a:pt x="96" y="417"/>
                    <a:pt x="215" y="417"/>
                  </a:cubicBezTo>
                  <a:lnTo>
                    <a:pt x="1954" y="417"/>
                  </a:lnTo>
                  <a:cubicBezTo>
                    <a:pt x="2073" y="417"/>
                    <a:pt x="2168" y="334"/>
                    <a:pt x="2168" y="214"/>
                  </a:cubicBezTo>
                  <a:cubicBezTo>
                    <a:pt x="2168" y="95"/>
                    <a:pt x="2061" y="0"/>
                    <a:pt x="1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4364;p88">
              <a:extLst>
                <a:ext uri="{FF2B5EF4-FFF2-40B4-BE49-F238E27FC236}">
                  <a16:creationId xmlns:a16="http://schemas.microsoft.com/office/drawing/2014/main" id="{0DDFF181-AB8E-0934-BEFE-F9DB238976A3}"/>
                </a:ext>
              </a:extLst>
            </p:cNvPr>
            <p:cNvSpPr/>
            <p:nvPr/>
          </p:nvSpPr>
          <p:spPr>
            <a:xfrm>
              <a:off x="2717157" y="3960361"/>
              <a:ext cx="69002" cy="13304"/>
            </a:xfrm>
            <a:custGeom>
              <a:avLst/>
              <a:gdLst/>
              <a:ahLst/>
              <a:cxnLst/>
              <a:rect l="l" t="t" r="r" b="b"/>
              <a:pathLst>
                <a:path w="2168" h="418" extrusionOk="0">
                  <a:moveTo>
                    <a:pt x="215" y="1"/>
                  </a:moveTo>
                  <a:cubicBezTo>
                    <a:pt x="96" y="1"/>
                    <a:pt x="1" y="84"/>
                    <a:pt x="1" y="203"/>
                  </a:cubicBezTo>
                  <a:cubicBezTo>
                    <a:pt x="1" y="322"/>
                    <a:pt x="96" y="418"/>
                    <a:pt x="215" y="418"/>
                  </a:cubicBezTo>
                  <a:lnTo>
                    <a:pt x="1954" y="418"/>
                  </a:lnTo>
                  <a:cubicBezTo>
                    <a:pt x="2073" y="418"/>
                    <a:pt x="2168" y="322"/>
                    <a:pt x="2168" y="203"/>
                  </a:cubicBezTo>
                  <a:cubicBezTo>
                    <a:pt x="2168" y="84"/>
                    <a:pt x="2061" y="1"/>
                    <a:pt x="1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4365;p88">
              <a:extLst>
                <a:ext uri="{FF2B5EF4-FFF2-40B4-BE49-F238E27FC236}">
                  <a16:creationId xmlns:a16="http://schemas.microsoft.com/office/drawing/2014/main" id="{3705AE57-52DE-7BBD-616B-F9AE03F7EC91}"/>
                </a:ext>
              </a:extLst>
            </p:cNvPr>
            <p:cNvSpPr/>
            <p:nvPr/>
          </p:nvSpPr>
          <p:spPr>
            <a:xfrm>
              <a:off x="2655793" y="4020993"/>
              <a:ext cx="84152" cy="82656"/>
            </a:xfrm>
            <a:custGeom>
              <a:avLst/>
              <a:gdLst/>
              <a:ahLst/>
              <a:cxnLst/>
              <a:rect l="l" t="t" r="r" b="b"/>
              <a:pathLst>
                <a:path w="2644" h="2597" extrusionOk="0">
                  <a:moveTo>
                    <a:pt x="1322" y="1"/>
                  </a:moveTo>
                  <a:cubicBezTo>
                    <a:pt x="595" y="1"/>
                    <a:pt x="0" y="596"/>
                    <a:pt x="0" y="1322"/>
                  </a:cubicBezTo>
                  <a:cubicBezTo>
                    <a:pt x="0" y="1620"/>
                    <a:pt x="84" y="1882"/>
                    <a:pt x="262" y="2120"/>
                  </a:cubicBezTo>
                  <a:cubicBezTo>
                    <a:pt x="312" y="2177"/>
                    <a:pt x="379" y="2204"/>
                    <a:pt x="442" y="2204"/>
                  </a:cubicBezTo>
                  <a:cubicBezTo>
                    <a:pt x="485" y="2204"/>
                    <a:pt x="526" y="2192"/>
                    <a:pt x="560" y="2168"/>
                  </a:cubicBezTo>
                  <a:cubicBezTo>
                    <a:pt x="655" y="2096"/>
                    <a:pt x="667" y="1965"/>
                    <a:pt x="607" y="1870"/>
                  </a:cubicBezTo>
                  <a:cubicBezTo>
                    <a:pt x="488" y="1703"/>
                    <a:pt x="429" y="1525"/>
                    <a:pt x="429" y="1322"/>
                  </a:cubicBezTo>
                  <a:cubicBezTo>
                    <a:pt x="429" y="822"/>
                    <a:pt x="834" y="406"/>
                    <a:pt x="1334" y="406"/>
                  </a:cubicBezTo>
                  <a:cubicBezTo>
                    <a:pt x="1846" y="406"/>
                    <a:pt x="2239" y="810"/>
                    <a:pt x="2239" y="1322"/>
                  </a:cubicBezTo>
                  <a:cubicBezTo>
                    <a:pt x="2239" y="1620"/>
                    <a:pt x="2096" y="1894"/>
                    <a:pt x="1846" y="2061"/>
                  </a:cubicBezTo>
                  <a:cubicBezTo>
                    <a:pt x="1822" y="2061"/>
                    <a:pt x="1822" y="2073"/>
                    <a:pt x="1810" y="2073"/>
                  </a:cubicBezTo>
                  <a:lnTo>
                    <a:pt x="1798" y="2073"/>
                  </a:lnTo>
                  <a:cubicBezTo>
                    <a:pt x="1786" y="2073"/>
                    <a:pt x="1786" y="2096"/>
                    <a:pt x="1762" y="2096"/>
                  </a:cubicBezTo>
                  <a:lnTo>
                    <a:pt x="1750" y="2096"/>
                  </a:lnTo>
                  <a:cubicBezTo>
                    <a:pt x="1738" y="2096"/>
                    <a:pt x="1738" y="2108"/>
                    <a:pt x="1727" y="2108"/>
                  </a:cubicBezTo>
                  <a:cubicBezTo>
                    <a:pt x="1703" y="2108"/>
                    <a:pt x="1691" y="2120"/>
                    <a:pt x="1691" y="2120"/>
                  </a:cubicBezTo>
                  <a:lnTo>
                    <a:pt x="1679" y="2120"/>
                  </a:lnTo>
                  <a:cubicBezTo>
                    <a:pt x="1667" y="2120"/>
                    <a:pt x="1667" y="2120"/>
                    <a:pt x="1643" y="2144"/>
                  </a:cubicBezTo>
                  <a:lnTo>
                    <a:pt x="1631" y="2144"/>
                  </a:lnTo>
                  <a:cubicBezTo>
                    <a:pt x="1619" y="2144"/>
                    <a:pt x="1608" y="2156"/>
                    <a:pt x="1608" y="2156"/>
                  </a:cubicBezTo>
                  <a:cubicBezTo>
                    <a:pt x="1584" y="2156"/>
                    <a:pt x="1572" y="2156"/>
                    <a:pt x="1560" y="2168"/>
                  </a:cubicBezTo>
                  <a:lnTo>
                    <a:pt x="1072" y="2168"/>
                  </a:lnTo>
                  <a:cubicBezTo>
                    <a:pt x="1048" y="2168"/>
                    <a:pt x="1036" y="2168"/>
                    <a:pt x="1024" y="2156"/>
                  </a:cubicBezTo>
                  <a:cubicBezTo>
                    <a:pt x="1012" y="2156"/>
                    <a:pt x="988" y="2144"/>
                    <a:pt x="988" y="2144"/>
                  </a:cubicBezTo>
                  <a:lnTo>
                    <a:pt x="976" y="2144"/>
                  </a:lnTo>
                  <a:cubicBezTo>
                    <a:pt x="951" y="2133"/>
                    <a:pt x="925" y="2127"/>
                    <a:pt x="899" y="2127"/>
                  </a:cubicBezTo>
                  <a:cubicBezTo>
                    <a:pt x="817" y="2127"/>
                    <a:pt x="742" y="2181"/>
                    <a:pt x="715" y="2263"/>
                  </a:cubicBezTo>
                  <a:cubicBezTo>
                    <a:pt x="667" y="2358"/>
                    <a:pt x="726" y="2501"/>
                    <a:pt x="834" y="2525"/>
                  </a:cubicBezTo>
                  <a:lnTo>
                    <a:pt x="846" y="2525"/>
                  </a:lnTo>
                  <a:cubicBezTo>
                    <a:pt x="857" y="2525"/>
                    <a:pt x="869" y="2537"/>
                    <a:pt x="905" y="2537"/>
                  </a:cubicBezTo>
                  <a:cubicBezTo>
                    <a:pt x="917" y="2537"/>
                    <a:pt x="929" y="2561"/>
                    <a:pt x="965" y="2561"/>
                  </a:cubicBezTo>
                  <a:lnTo>
                    <a:pt x="976" y="2561"/>
                  </a:lnTo>
                  <a:cubicBezTo>
                    <a:pt x="988" y="2561"/>
                    <a:pt x="1012" y="2561"/>
                    <a:pt x="1024" y="2573"/>
                  </a:cubicBezTo>
                  <a:lnTo>
                    <a:pt x="1036" y="2573"/>
                  </a:lnTo>
                  <a:cubicBezTo>
                    <a:pt x="1048" y="2573"/>
                    <a:pt x="1072" y="2573"/>
                    <a:pt x="1096" y="2584"/>
                  </a:cubicBezTo>
                  <a:cubicBezTo>
                    <a:pt x="1107" y="2584"/>
                    <a:pt x="1143" y="2584"/>
                    <a:pt x="1155" y="2596"/>
                  </a:cubicBezTo>
                  <a:lnTo>
                    <a:pt x="1429" y="2596"/>
                  </a:lnTo>
                  <a:cubicBezTo>
                    <a:pt x="1441" y="2596"/>
                    <a:pt x="1465" y="2596"/>
                    <a:pt x="1488" y="2584"/>
                  </a:cubicBezTo>
                  <a:cubicBezTo>
                    <a:pt x="1500" y="2584"/>
                    <a:pt x="1524" y="2584"/>
                    <a:pt x="1548" y="2573"/>
                  </a:cubicBezTo>
                  <a:lnTo>
                    <a:pt x="1560" y="2573"/>
                  </a:lnTo>
                  <a:cubicBezTo>
                    <a:pt x="1572" y="2573"/>
                    <a:pt x="1584" y="2573"/>
                    <a:pt x="1608" y="2561"/>
                  </a:cubicBezTo>
                  <a:lnTo>
                    <a:pt x="1619" y="2561"/>
                  </a:lnTo>
                  <a:cubicBezTo>
                    <a:pt x="1631" y="2561"/>
                    <a:pt x="1643" y="2537"/>
                    <a:pt x="1679" y="2537"/>
                  </a:cubicBezTo>
                  <a:cubicBezTo>
                    <a:pt x="1691" y="2537"/>
                    <a:pt x="1703" y="2525"/>
                    <a:pt x="1738" y="2525"/>
                  </a:cubicBezTo>
                  <a:lnTo>
                    <a:pt x="1750" y="2525"/>
                  </a:lnTo>
                  <a:cubicBezTo>
                    <a:pt x="1762" y="2525"/>
                    <a:pt x="1786" y="2513"/>
                    <a:pt x="1798" y="2513"/>
                  </a:cubicBezTo>
                  <a:lnTo>
                    <a:pt x="1810" y="2513"/>
                  </a:lnTo>
                  <a:cubicBezTo>
                    <a:pt x="1822" y="2513"/>
                    <a:pt x="1846" y="2489"/>
                    <a:pt x="1858" y="2477"/>
                  </a:cubicBezTo>
                  <a:cubicBezTo>
                    <a:pt x="1869" y="2465"/>
                    <a:pt x="1881" y="2465"/>
                    <a:pt x="1905" y="2454"/>
                  </a:cubicBezTo>
                  <a:lnTo>
                    <a:pt x="1917" y="2430"/>
                  </a:lnTo>
                  <a:cubicBezTo>
                    <a:pt x="1929" y="2430"/>
                    <a:pt x="1941" y="2418"/>
                    <a:pt x="1941" y="2418"/>
                  </a:cubicBezTo>
                  <a:lnTo>
                    <a:pt x="1965" y="2406"/>
                  </a:lnTo>
                  <a:cubicBezTo>
                    <a:pt x="1977" y="2394"/>
                    <a:pt x="1989" y="2394"/>
                    <a:pt x="2000" y="2370"/>
                  </a:cubicBezTo>
                  <a:cubicBezTo>
                    <a:pt x="2381" y="2120"/>
                    <a:pt x="2584" y="1715"/>
                    <a:pt x="2584" y="1275"/>
                  </a:cubicBezTo>
                  <a:cubicBezTo>
                    <a:pt x="2643" y="596"/>
                    <a:pt x="2048" y="1"/>
                    <a:pt x="1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6" name="Google Shape;14366;p88">
            <a:extLst>
              <a:ext uri="{FF2B5EF4-FFF2-40B4-BE49-F238E27FC236}">
                <a16:creationId xmlns:a16="http://schemas.microsoft.com/office/drawing/2014/main" id="{BB00D6CF-9FD3-B39E-5E08-54115C60C739}"/>
              </a:ext>
            </a:extLst>
          </p:cNvPr>
          <p:cNvSpPr/>
          <p:nvPr/>
        </p:nvSpPr>
        <p:spPr>
          <a:xfrm>
            <a:off x="7616275" y="5183917"/>
            <a:ext cx="577668" cy="578287"/>
          </a:xfrm>
          <a:custGeom>
            <a:avLst/>
            <a:gdLst/>
            <a:ahLst/>
            <a:cxnLst/>
            <a:rect l="l" t="t" r="r" b="b"/>
            <a:pathLst>
              <a:path w="11193" h="11205" extrusionOk="0">
                <a:moveTo>
                  <a:pt x="3763" y="358"/>
                </a:moveTo>
                <a:cubicBezTo>
                  <a:pt x="4096" y="358"/>
                  <a:pt x="4346" y="632"/>
                  <a:pt x="4346" y="941"/>
                </a:cubicBezTo>
                <a:cubicBezTo>
                  <a:pt x="4346" y="1144"/>
                  <a:pt x="4239" y="1346"/>
                  <a:pt x="4061" y="1441"/>
                </a:cubicBezTo>
                <a:cubicBezTo>
                  <a:pt x="4013" y="1477"/>
                  <a:pt x="3977" y="1536"/>
                  <a:pt x="3977" y="1596"/>
                </a:cubicBezTo>
                <a:lnTo>
                  <a:pt x="3977" y="2001"/>
                </a:lnTo>
                <a:cubicBezTo>
                  <a:pt x="3977" y="2096"/>
                  <a:pt x="4049" y="2179"/>
                  <a:pt x="4156" y="2179"/>
                </a:cubicBezTo>
                <a:lnTo>
                  <a:pt x="5394" y="2179"/>
                </a:lnTo>
                <a:lnTo>
                  <a:pt x="5394" y="3406"/>
                </a:lnTo>
                <a:cubicBezTo>
                  <a:pt x="5394" y="3513"/>
                  <a:pt x="5466" y="3584"/>
                  <a:pt x="5573" y="3584"/>
                </a:cubicBezTo>
                <a:lnTo>
                  <a:pt x="5966" y="3584"/>
                </a:lnTo>
                <a:cubicBezTo>
                  <a:pt x="6025" y="3584"/>
                  <a:pt x="6085" y="3561"/>
                  <a:pt x="6120" y="3501"/>
                </a:cubicBezTo>
                <a:cubicBezTo>
                  <a:pt x="6228" y="3322"/>
                  <a:pt x="6418" y="3215"/>
                  <a:pt x="6620" y="3215"/>
                </a:cubicBezTo>
                <a:cubicBezTo>
                  <a:pt x="6954" y="3215"/>
                  <a:pt x="7204" y="3489"/>
                  <a:pt x="7204" y="3799"/>
                </a:cubicBezTo>
                <a:cubicBezTo>
                  <a:pt x="7204" y="4120"/>
                  <a:pt x="6942" y="4382"/>
                  <a:pt x="6620" y="4382"/>
                </a:cubicBezTo>
                <a:cubicBezTo>
                  <a:pt x="6418" y="4382"/>
                  <a:pt x="6228" y="4275"/>
                  <a:pt x="6120" y="4096"/>
                </a:cubicBezTo>
                <a:cubicBezTo>
                  <a:pt x="6085" y="4037"/>
                  <a:pt x="6025" y="4001"/>
                  <a:pt x="5966" y="4001"/>
                </a:cubicBezTo>
                <a:lnTo>
                  <a:pt x="5573" y="4001"/>
                </a:lnTo>
                <a:cubicBezTo>
                  <a:pt x="5466" y="4001"/>
                  <a:pt x="5394" y="4084"/>
                  <a:pt x="5394" y="4180"/>
                </a:cubicBezTo>
                <a:lnTo>
                  <a:pt x="5394" y="5418"/>
                </a:lnTo>
                <a:lnTo>
                  <a:pt x="4334" y="5418"/>
                </a:lnTo>
                <a:lnTo>
                  <a:pt x="4334" y="5299"/>
                </a:lnTo>
                <a:cubicBezTo>
                  <a:pt x="4573" y="5120"/>
                  <a:pt x="4704" y="4834"/>
                  <a:pt x="4704" y="4561"/>
                </a:cubicBezTo>
                <a:cubicBezTo>
                  <a:pt x="4704" y="4037"/>
                  <a:pt x="4287" y="3620"/>
                  <a:pt x="3775" y="3620"/>
                </a:cubicBezTo>
                <a:cubicBezTo>
                  <a:pt x="3251" y="3620"/>
                  <a:pt x="2834" y="4037"/>
                  <a:pt x="2834" y="4561"/>
                </a:cubicBezTo>
                <a:cubicBezTo>
                  <a:pt x="2834" y="4858"/>
                  <a:pt x="2965" y="5132"/>
                  <a:pt x="3203" y="5299"/>
                </a:cubicBezTo>
                <a:lnTo>
                  <a:pt x="3203" y="5430"/>
                </a:lnTo>
                <a:lnTo>
                  <a:pt x="2144" y="5430"/>
                </a:lnTo>
                <a:lnTo>
                  <a:pt x="2144" y="2179"/>
                </a:lnTo>
                <a:lnTo>
                  <a:pt x="3382" y="2179"/>
                </a:lnTo>
                <a:cubicBezTo>
                  <a:pt x="3489" y="2179"/>
                  <a:pt x="3561" y="2096"/>
                  <a:pt x="3561" y="2001"/>
                </a:cubicBezTo>
                <a:lnTo>
                  <a:pt x="3561" y="1596"/>
                </a:lnTo>
                <a:cubicBezTo>
                  <a:pt x="3561" y="1536"/>
                  <a:pt x="3537" y="1477"/>
                  <a:pt x="3465" y="1441"/>
                </a:cubicBezTo>
                <a:cubicBezTo>
                  <a:pt x="3299" y="1346"/>
                  <a:pt x="3191" y="1144"/>
                  <a:pt x="3191" y="941"/>
                </a:cubicBezTo>
                <a:cubicBezTo>
                  <a:pt x="3191" y="608"/>
                  <a:pt x="3453" y="358"/>
                  <a:pt x="3763" y="358"/>
                </a:cubicBezTo>
                <a:close/>
                <a:moveTo>
                  <a:pt x="9014" y="5811"/>
                </a:moveTo>
                <a:lnTo>
                  <a:pt x="9014" y="7799"/>
                </a:lnTo>
                <a:lnTo>
                  <a:pt x="9014" y="8025"/>
                </a:lnTo>
                <a:lnTo>
                  <a:pt x="9014" y="9049"/>
                </a:lnTo>
                <a:lnTo>
                  <a:pt x="7775" y="9049"/>
                </a:lnTo>
                <a:cubicBezTo>
                  <a:pt x="7668" y="9049"/>
                  <a:pt x="7597" y="9121"/>
                  <a:pt x="7597" y="9228"/>
                </a:cubicBezTo>
                <a:lnTo>
                  <a:pt x="7597" y="9633"/>
                </a:lnTo>
                <a:cubicBezTo>
                  <a:pt x="7597" y="9692"/>
                  <a:pt x="7621" y="9752"/>
                  <a:pt x="7680" y="9776"/>
                </a:cubicBezTo>
                <a:cubicBezTo>
                  <a:pt x="7859" y="9883"/>
                  <a:pt x="7966" y="10073"/>
                  <a:pt x="7966" y="10288"/>
                </a:cubicBezTo>
                <a:cubicBezTo>
                  <a:pt x="7966" y="10609"/>
                  <a:pt x="7704" y="10871"/>
                  <a:pt x="7382" y="10871"/>
                </a:cubicBezTo>
                <a:cubicBezTo>
                  <a:pt x="7061" y="10871"/>
                  <a:pt x="6811" y="10597"/>
                  <a:pt x="6811" y="10288"/>
                </a:cubicBezTo>
                <a:cubicBezTo>
                  <a:pt x="6811" y="10073"/>
                  <a:pt x="6906" y="9883"/>
                  <a:pt x="7085" y="9776"/>
                </a:cubicBezTo>
                <a:cubicBezTo>
                  <a:pt x="7144" y="9752"/>
                  <a:pt x="7180" y="9692"/>
                  <a:pt x="7180" y="9633"/>
                </a:cubicBezTo>
                <a:lnTo>
                  <a:pt x="7180" y="9228"/>
                </a:lnTo>
                <a:cubicBezTo>
                  <a:pt x="7180" y="9121"/>
                  <a:pt x="7109" y="9049"/>
                  <a:pt x="7001" y="9049"/>
                </a:cubicBezTo>
                <a:lnTo>
                  <a:pt x="5763" y="9049"/>
                </a:lnTo>
                <a:lnTo>
                  <a:pt x="5763" y="7811"/>
                </a:lnTo>
                <a:cubicBezTo>
                  <a:pt x="5763" y="7716"/>
                  <a:pt x="5692" y="7632"/>
                  <a:pt x="5585" y="7632"/>
                </a:cubicBezTo>
                <a:lnTo>
                  <a:pt x="5180" y="7632"/>
                </a:lnTo>
                <a:cubicBezTo>
                  <a:pt x="5120" y="7632"/>
                  <a:pt x="5061" y="7668"/>
                  <a:pt x="5037" y="7728"/>
                </a:cubicBezTo>
                <a:cubicBezTo>
                  <a:pt x="4930" y="7906"/>
                  <a:pt x="4739" y="8013"/>
                  <a:pt x="4525" y="8013"/>
                </a:cubicBezTo>
                <a:cubicBezTo>
                  <a:pt x="4203" y="8013"/>
                  <a:pt x="3953" y="7740"/>
                  <a:pt x="3953" y="7430"/>
                </a:cubicBezTo>
                <a:cubicBezTo>
                  <a:pt x="3953" y="7120"/>
                  <a:pt x="4215" y="6847"/>
                  <a:pt x="4525" y="6847"/>
                </a:cubicBezTo>
                <a:cubicBezTo>
                  <a:pt x="4739" y="6847"/>
                  <a:pt x="4930" y="6954"/>
                  <a:pt x="5037" y="7132"/>
                </a:cubicBezTo>
                <a:cubicBezTo>
                  <a:pt x="5061" y="7192"/>
                  <a:pt x="5120" y="7216"/>
                  <a:pt x="5180" y="7216"/>
                </a:cubicBezTo>
                <a:lnTo>
                  <a:pt x="5585" y="7216"/>
                </a:lnTo>
                <a:cubicBezTo>
                  <a:pt x="5692" y="7216"/>
                  <a:pt x="5763" y="7144"/>
                  <a:pt x="5763" y="7037"/>
                </a:cubicBezTo>
                <a:lnTo>
                  <a:pt x="5763" y="5811"/>
                </a:lnTo>
                <a:lnTo>
                  <a:pt x="6823" y="5811"/>
                </a:lnTo>
                <a:lnTo>
                  <a:pt x="6823" y="5942"/>
                </a:lnTo>
                <a:cubicBezTo>
                  <a:pt x="6585" y="6120"/>
                  <a:pt x="6454" y="6406"/>
                  <a:pt x="6454" y="6680"/>
                </a:cubicBezTo>
                <a:cubicBezTo>
                  <a:pt x="6454" y="7204"/>
                  <a:pt x="6870" y="7621"/>
                  <a:pt x="7382" y="7621"/>
                </a:cubicBezTo>
                <a:cubicBezTo>
                  <a:pt x="7906" y="7621"/>
                  <a:pt x="8323" y="7204"/>
                  <a:pt x="8323" y="6680"/>
                </a:cubicBezTo>
                <a:cubicBezTo>
                  <a:pt x="8323" y="6382"/>
                  <a:pt x="8192" y="6108"/>
                  <a:pt x="7954" y="5942"/>
                </a:cubicBezTo>
                <a:lnTo>
                  <a:pt x="7954" y="5811"/>
                </a:lnTo>
                <a:close/>
                <a:moveTo>
                  <a:pt x="3799" y="1"/>
                </a:moveTo>
                <a:cubicBezTo>
                  <a:pt x="3275" y="1"/>
                  <a:pt x="2858" y="417"/>
                  <a:pt x="2858" y="941"/>
                </a:cubicBezTo>
                <a:cubicBezTo>
                  <a:pt x="2858" y="1239"/>
                  <a:pt x="3001" y="1525"/>
                  <a:pt x="3239" y="1679"/>
                </a:cubicBezTo>
                <a:lnTo>
                  <a:pt x="3239" y="1822"/>
                </a:lnTo>
                <a:lnTo>
                  <a:pt x="2001" y="1822"/>
                </a:lnTo>
                <a:cubicBezTo>
                  <a:pt x="1894" y="1822"/>
                  <a:pt x="1822" y="1894"/>
                  <a:pt x="1822" y="2001"/>
                </a:cubicBezTo>
                <a:lnTo>
                  <a:pt x="1822" y="5608"/>
                </a:lnTo>
                <a:lnTo>
                  <a:pt x="1822" y="6847"/>
                </a:lnTo>
                <a:lnTo>
                  <a:pt x="1691" y="6847"/>
                </a:lnTo>
                <a:cubicBezTo>
                  <a:pt x="1513" y="6609"/>
                  <a:pt x="1227" y="6478"/>
                  <a:pt x="941" y="6478"/>
                </a:cubicBezTo>
                <a:cubicBezTo>
                  <a:pt x="417" y="6478"/>
                  <a:pt x="1" y="6894"/>
                  <a:pt x="1" y="7406"/>
                </a:cubicBezTo>
                <a:cubicBezTo>
                  <a:pt x="1" y="7930"/>
                  <a:pt x="417" y="8347"/>
                  <a:pt x="941" y="8347"/>
                </a:cubicBezTo>
                <a:cubicBezTo>
                  <a:pt x="1239" y="8347"/>
                  <a:pt x="1525" y="8216"/>
                  <a:pt x="1691" y="7978"/>
                </a:cubicBezTo>
                <a:lnTo>
                  <a:pt x="1822" y="7978"/>
                </a:lnTo>
                <a:lnTo>
                  <a:pt x="1822" y="9216"/>
                </a:lnTo>
                <a:cubicBezTo>
                  <a:pt x="1822" y="9311"/>
                  <a:pt x="1894" y="9395"/>
                  <a:pt x="2001" y="9395"/>
                </a:cubicBezTo>
                <a:lnTo>
                  <a:pt x="2620" y="9395"/>
                </a:lnTo>
                <a:cubicBezTo>
                  <a:pt x="2727" y="9395"/>
                  <a:pt x="2799" y="9311"/>
                  <a:pt x="2799" y="9216"/>
                </a:cubicBezTo>
                <a:cubicBezTo>
                  <a:pt x="2799" y="9109"/>
                  <a:pt x="2727" y="9037"/>
                  <a:pt x="2620" y="9037"/>
                </a:cubicBezTo>
                <a:lnTo>
                  <a:pt x="2179" y="9037"/>
                </a:lnTo>
                <a:lnTo>
                  <a:pt x="2179" y="7799"/>
                </a:lnTo>
                <a:cubicBezTo>
                  <a:pt x="2179" y="7692"/>
                  <a:pt x="2108" y="7621"/>
                  <a:pt x="2001" y="7621"/>
                </a:cubicBezTo>
                <a:lnTo>
                  <a:pt x="1596" y="7621"/>
                </a:lnTo>
                <a:cubicBezTo>
                  <a:pt x="1536" y="7621"/>
                  <a:pt x="1477" y="7644"/>
                  <a:pt x="1453" y="7704"/>
                </a:cubicBezTo>
                <a:cubicBezTo>
                  <a:pt x="1346" y="7882"/>
                  <a:pt x="1155" y="7990"/>
                  <a:pt x="941" y="7990"/>
                </a:cubicBezTo>
                <a:cubicBezTo>
                  <a:pt x="620" y="7990"/>
                  <a:pt x="358" y="7728"/>
                  <a:pt x="358" y="7406"/>
                </a:cubicBezTo>
                <a:cubicBezTo>
                  <a:pt x="358" y="7085"/>
                  <a:pt x="632" y="6835"/>
                  <a:pt x="941" y="6835"/>
                </a:cubicBezTo>
                <a:cubicBezTo>
                  <a:pt x="1155" y="6835"/>
                  <a:pt x="1346" y="6930"/>
                  <a:pt x="1453" y="7109"/>
                </a:cubicBezTo>
                <a:cubicBezTo>
                  <a:pt x="1477" y="7168"/>
                  <a:pt x="1536" y="7204"/>
                  <a:pt x="1596" y="7204"/>
                </a:cubicBezTo>
                <a:lnTo>
                  <a:pt x="2001" y="7204"/>
                </a:lnTo>
                <a:cubicBezTo>
                  <a:pt x="2108" y="7204"/>
                  <a:pt x="2179" y="7132"/>
                  <a:pt x="2179" y="7025"/>
                </a:cubicBezTo>
                <a:lnTo>
                  <a:pt x="2179" y="5787"/>
                </a:lnTo>
                <a:lnTo>
                  <a:pt x="3418" y="5787"/>
                </a:lnTo>
                <a:cubicBezTo>
                  <a:pt x="3513" y="5787"/>
                  <a:pt x="3596" y="5716"/>
                  <a:pt x="3596" y="5608"/>
                </a:cubicBezTo>
                <a:lnTo>
                  <a:pt x="3596" y="5204"/>
                </a:lnTo>
                <a:cubicBezTo>
                  <a:pt x="3596" y="5144"/>
                  <a:pt x="3561" y="5085"/>
                  <a:pt x="3501" y="5061"/>
                </a:cubicBezTo>
                <a:cubicBezTo>
                  <a:pt x="3322" y="4954"/>
                  <a:pt x="3215" y="4763"/>
                  <a:pt x="3215" y="4549"/>
                </a:cubicBezTo>
                <a:cubicBezTo>
                  <a:pt x="3215" y="4227"/>
                  <a:pt x="3489" y="3977"/>
                  <a:pt x="3799" y="3977"/>
                </a:cubicBezTo>
                <a:cubicBezTo>
                  <a:pt x="4132" y="3977"/>
                  <a:pt x="4382" y="4239"/>
                  <a:pt x="4382" y="4549"/>
                </a:cubicBezTo>
                <a:cubicBezTo>
                  <a:pt x="4382" y="4763"/>
                  <a:pt x="4275" y="4954"/>
                  <a:pt x="4096" y="5061"/>
                </a:cubicBezTo>
                <a:cubicBezTo>
                  <a:pt x="4037" y="5085"/>
                  <a:pt x="4013" y="5144"/>
                  <a:pt x="4013" y="5204"/>
                </a:cubicBezTo>
                <a:lnTo>
                  <a:pt x="4013" y="5608"/>
                </a:lnTo>
                <a:cubicBezTo>
                  <a:pt x="4013" y="5716"/>
                  <a:pt x="4084" y="5787"/>
                  <a:pt x="4192" y="5787"/>
                </a:cubicBezTo>
                <a:lnTo>
                  <a:pt x="5418" y="5787"/>
                </a:lnTo>
                <a:lnTo>
                  <a:pt x="5418" y="6847"/>
                </a:lnTo>
                <a:lnTo>
                  <a:pt x="5287" y="6847"/>
                </a:lnTo>
                <a:cubicBezTo>
                  <a:pt x="5108" y="6609"/>
                  <a:pt x="4823" y="6478"/>
                  <a:pt x="4549" y="6478"/>
                </a:cubicBezTo>
                <a:cubicBezTo>
                  <a:pt x="4025" y="6478"/>
                  <a:pt x="3608" y="6894"/>
                  <a:pt x="3608" y="7406"/>
                </a:cubicBezTo>
                <a:cubicBezTo>
                  <a:pt x="3608" y="7930"/>
                  <a:pt x="4025" y="8347"/>
                  <a:pt x="4549" y="8347"/>
                </a:cubicBezTo>
                <a:cubicBezTo>
                  <a:pt x="4846" y="8347"/>
                  <a:pt x="5120" y="8216"/>
                  <a:pt x="5287" y="7978"/>
                </a:cubicBezTo>
                <a:lnTo>
                  <a:pt x="5418" y="7978"/>
                </a:lnTo>
                <a:lnTo>
                  <a:pt x="5418" y="9037"/>
                </a:lnTo>
                <a:lnTo>
                  <a:pt x="3168" y="9037"/>
                </a:lnTo>
                <a:cubicBezTo>
                  <a:pt x="3072" y="9037"/>
                  <a:pt x="3001" y="9109"/>
                  <a:pt x="3001" y="9216"/>
                </a:cubicBezTo>
                <a:cubicBezTo>
                  <a:pt x="3001" y="9311"/>
                  <a:pt x="3072" y="9395"/>
                  <a:pt x="3168" y="9395"/>
                </a:cubicBezTo>
                <a:lnTo>
                  <a:pt x="6835" y="9395"/>
                </a:lnTo>
                <a:lnTo>
                  <a:pt x="6835" y="9526"/>
                </a:lnTo>
                <a:cubicBezTo>
                  <a:pt x="6597" y="9704"/>
                  <a:pt x="6466" y="9990"/>
                  <a:pt x="6466" y="10264"/>
                </a:cubicBezTo>
                <a:cubicBezTo>
                  <a:pt x="6466" y="10788"/>
                  <a:pt x="6882" y="11204"/>
                  <a:pt x="7406" y="11204"/>
                </a:cubicBezTo>
                <a:cubicBezTo>
                  <a:pt x="7918" y="11204"/>
                  <a:pt x="8335" y="10788"/>
                  <a:pt x="8335" y="10264"/>
                </a:cubicBezTo>
                <a:cubicBezTo>
                  <a:pt x="8335" y="9966"/>
                  <a:pt x="8204" y="9692"/>
                  <a:pt x="7966" y="9526"/>
                </a:cubicBezTo>
                <a:lnTo>
                  <a:pt x="7966" y="9395"/>
                </a:lnTo>
                <a:lnTo>
                  <a:pt x="9204" y="9395"/>
                </a:lnTo>
                <a:cubicBezTo>
                  <a:pt x="9311" y="9395"/>
                  <a:pt x="9383" y="9311"/>
                  <a:pt x="9383" y="9216"/>
                </a:cubicBezTo>
                <a:lnTo>
                  <a:pt x="9383" y="8002"/>
                </a:lnTo>
                <a:lnTo>
                  <a:pt x="9383" y="7787"/>
                </a:lnTo>
                <a:lnTo>
                  <a:pt x="9383" y="5596"/>
                </a:lnTo>
                <a:lnTo>
                  <a:pt x="9383" y="4358"/>
                </a:lnTo>
                <a:lnTo>
                  <a:pt x="9514" y="4358"/>
                </a:lnTo>
                <a:cubicBezTo>
                  <a:pt x="9692" y="4596"/>
                  <a:pt x="9978" y="4727"/>
                  <a:pt x="10264" y="4727"/>
                </a:cubicBezTo>
                <a:cubicBezTo>
                  <a:pt x="10776" y="4727"/>
                  <a:pt x="11192" y="4311"/>
                  <a:pt x="11192" y="3799"/>
                </a:cubicBezTo>
                <a:cubicBezTo>
                  <a:pt x="11192" y="3287"/>
                  <a:pt x="10776" y="2858"/>
                  <a:pt x="10264" y="2858"/>
                </a:cubicBezTo>
                <a:cubicBezTo>
                  <a:pt x="9966" y="2858"/>
                  <a:pt x="9680" y="2989"/>
                  <a:pt x="9514" y="3227"/>
                </a:cubicBezTo>
                <a:lnTo>
                  <a:pt x="9383" y="3227"/>
                </a:lnTo>
                <a:lnTo>
                  <a:pt x="9383" y="2001"/>
                </a:lnTo>
                <a:cubicBezTo>
                  <a:pt x="9383" y="1894"/>
                  <a:pt x="9311" y="1822"/>
                  <a:pt x="9204" y="1822"/>
                </a:cubicBezTo>
                <a:lnTo>
                  <a:pt x="8609" y="1822"/>
                </a:lnTo>
                <a:cubicBezTo>
                  <a:pt x="8502" y="1822"/>
                  <a:pt x="8430" y="1894"/>
                  <a:pt x="8430" y="2001"/>
                </a:cubicBezTo>
                <a:cubicBezTo>
                  <a:pt x="8430" y="2096"/>
                  <a:pt x="8502" y="2179"/>
                  <a:pt x="8609" y="2179"/>
                </a:cubicBezTo>
                <a:lnTo>
                  <a:pt x="9026" y="2179"/>
                </a:lnTo>
                <a:lnTo>
                  <a:pt x="9026" y="3406"/>
                </a:lnTo>
                <a:cubicBezTo>
                  <a:pt x="9026" y="3513"/>
                  <a:pt x="9097" y="3584"/>
                  <a:pt x="9204" y="3584"/>
                </a:cubicBezTo>
                <a:lnTo>
                  <a:pt x="9609" y="3584"/>
                </a:lnTo>
                <a:cubicBezTo>
                  <a:pt x="9668" y="3584"/>
                  <a:pt x="9728" y="3561"/>
                  <a:pt x="9752" y="3501"/>
                </a:cubicBezTo>
                <a:cubicBezTo>
                  <a:pt x="9859" y="3322"/>
                  <a:pt x="10049" y="3215"/>
                  <a:pt x="10264" y="3215"/>
                </a:cubicBezTo>
                <a:cubicBezTo>
                  <a:pt x="10585" y="3215"/>
                  <a:pt x="10835" y="3489"/>
                  <a:pt x="10835" y="3799"/>
                </a:cubicBezTo>
                <a:cubicBezTo>
                  <a:pt x="10835" y="4120"/>
                  <a:pt x="10573" y="4382"/>
                  <a:pt x="10264" y="4382"/>
                </a:cubicBezTo>
                <a:cubicBezTo>
                  <a:pt x="10049" y="4382"/>
                  <a:pt x="9859" y="4275"/>
                  <a:pt x="9752" y="4096"/>
                </a:cubicBezTo>
                <a:cubicBezTo>
                  <a:pt x="9728" y="4037"/>
                  <a:pt x="9668" y="4001"/>
                  <a:pt x="9609" y="4001"/>
                </a:cubicBezTo>
                <a:lnTo>
                  <a:pt x="9204" y="4001"/>
                </a:lnTo>
                <a:cubicBezTo>
                  <a:pt x="9097" y="4001"/>
                  <a:pt x="9026" y="4084"/>
                  <a:pt x="9026" y="4180"/>
                </a:cubicBezTo>
                <a:lnTo>
                  <a:pt x="9026" y="5418"/>
                </a:lnTo>
                <a:lnTo>
                  <a:pt x="7787" y="5418"/>
                </a:lnTo>
                <a:cubicBezTo>
                  <a:pt x="7680" y="5418"/>
                  <a:pt x="7609" y="5489"/>
                  <a:pt x="7609" y="5596"/>
                </a:cubicBezTo>
                <a:lnTo>
                  <a:pt x="7609" y="6001"/>
                </a:lnTo>
                <a:cubicBezTo>
                  <a:pt x="7609" y="6061"/>
                  <a:pt x="7644" y="6120"/>
                  <a:pt x="7704" y="6144"/>
                </a:cubicBezTo>
                <a:cubicBezTo>
                  <a:pt x="7883" y="6251"/>
                  <a:pt x="7978" y="6442"/>
                  <a:pt x="7978" y="6656"/>
                </a:cubicBezTo>
                <a:cubicBezTo>
                  <a:pt x="7978" y="6978"/>
                  <a:pt x="7716" y="7240"/>
                  <a:pt x="7406" y="7240"/>
                </a:cubicBezTo>
                <a:cubicBezTo>
                  <a:pt x="7073" y="7240"/>
                  <a:pt x="6823" y="6966"/>
                  <a:pt x="6823" y="6656"/>
                </a:cubicBezTo>
                <a:cubicBezTo>
                  <a:pt x="6823" y="6442"/>
                  <a:pt x="6930" y="6251"/>
                  <a:pt x="7109" y="6144"/>
                </a:cubicBezTo>
                <a:cubicBezTo>
                  <a:pt x="7168" y="6120"/>
                  <a:pt x="7192" y="6061"/>
                  <a:pt x="7192" y="6001"/>
                </a:cubicBezTo>
                <a:lnTo>
                  <a:pt x="7192" y="5596"/>
                </a:lnTo>
                <a:cubicBezTo>
                  <a:pt x="7192" y="5489"/>
                  <a:pt x="7121" y="5418"/>
                  <a:pt x="7013" y="5418"/>
                </a:cubicBezTo>
                <a:lnTo>
                  <a:pt x="5775" y="5418"/>
                </a:lnTo>
                <a:lnTo>
                  <a:pt x="5775" y="4358"/>
                </a:lnTo>
                <a:lnTo>
                  <a:pt x="5918" y="4358"/>
                </a:lnTo>
                <a:cubicBezTo>
                  <a:pt x="6097" y="4596"/>
                  <a:pt x="6370" y="4739"/>
                  <a:pt x="6656" y="4739"/>
                </a:cubicBezTo>
                <a:cubicBezTo>
                  <a:pt x="7180" y="4739"/>
                  <a:pt x="7597" y="4323"/>
                  <a:pt x="7597" y="3799"/>
                </a:cubicBezTo>
                <a:cubicBezTo>
                  <a:pt x="7597" y="3275"/>
                  <a:pt x="7180" y="2858"/>
                  <a:pt x="6656" y="2858"/>
                </a:cubicBezTo>
                <a:cubicBezTo>
                  <a:pt x="6359" y="2858"/>
                  <a:pt x="6073" y="2989"/>
                  <a:pt x="5918" y="3227"/>
                </a:cubicBezTo>
                <a:lnTo>
                  <a:pt x="5775" y="3227"/>
                </a:lnTo>
                <a:lnTo>
                  <a:pt x="5775" y="2179"/>
                </a:lnTo>
                <a:lnTo>
                  <a:pt x="8025" y="2179"/>
                </a:lnTo>
                <a:cubicBezTo>
                  <a:pt x="8133" y="2179"/>
                  <a:pt x="8204" y="2096"/>
                  <a:pt x="8204" y="2001"/>
                </a:cubicBezTo>
                <a:cubicBezTo>
                  <a:pt x="8204" y="1894"/>
                  <a:pt x="8133" y="1822"/>
                  <a:pt x="8025" y="1822"/>
                </a:cubicBezTo>
                <a:lnTo>
                  <a:pt x="4370" y="1822"/>
                </a:lnTo>
                <a:lnTo>
                  <a:pt x="4370" y="1679"/>
                </a:lnTo>
                <a:cubicBezTo>
                  <a:pt x="4608" y="1501"/>
                  <a:pt x="4739" y="1227"/>
                  <a:pt x="4739" y="941"/>
                </a:cubicBezTo>
                <a:cubicBezTo>
                  <a:pt x="4739" y="417"/>
                  <a:pt x="4323" y="1"/>
                  <a:pt x="3799"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7" name="Google Shape;14367;p88">
            <a:extLst>
              <a:ext uri="{FF2B5EF4-FFF2-40B4-BE49-F238E27FC236}">
                <a16:creationId xmlns:a16="http://schemas.microsoft.com/office/drawing/2014/main" id="{7CF0C4A3-3574-6A38-A7C3-9135DE83055E}"/>
              </a:ext>
            </a:extLst>
          </p:cNvPr>
          <p:cNvGrpSpPr/>
          <p:nvPr/>
        </p:nvGrpSpPr>
        <p:grpSpPr>
          <a:xfrm>
            <a:off x="11292698" y="5186393"/>
            <a:ext cx="476255" cy="573953"/>
            <a:chOff x="4019984" y="3805393"/>
            <a:chExt cx="293704" cy="353954"/>
          </a:xfrm>
          <a:solidFill>
            <a:srgbClr val="8E1438"/>
          </a:solidFill>
        </p:grpSpPr>
        <p:sp>
          <p:nvSpPr>
            <p:cNvPr id="1338" name="Google Shape;14368;p88">
              <a:extLst>
                <a:ext uri="{FF2B5EF4-FFF2-40B4-BE49-F238E27FC236}">
                  <a16:creationId xmlns:a16="http://schemas.microsoft.com/office/drawing/2014/main" id="{A4282232-69EA-D625-C0D8-C17489CDA885}"/>
                </a:ext>
              </a:extLst>
            </p:cNvPr>
            <p:cNvSpPr/>
            <p:nvPr/>
          </p:nvSpPr>
          <p:spPr>
            <a:xfrm>
              <a:off x="4019984" y="3805393"/>
              <a:ext cx="293704" cy="353954"/>
            </a:xfrm>
            <a:custGeom>
              <a:avLst/>
              <a:gdLst/>
              <a:ahLst/>
              <a:cxnLst/>
              <a:rect l="l" t="t" r="r" b="b"/>
              <a:pathLst>
                <a:path w="9228" h="11121" extrusionOk="0">
                  <a:moveTo>
                    <a:pt x="477" y="1084"/>
                  </a:moveTo>
                  <a:cubicBezTo>
                    <a:pt x="727" y="1084"/>
                    <a:pt x="977" y="1215"/>
                    <a:pt x="1108" y="1429"/>
                  </a:cubicBezTo>
                  <a:lnTo>
                    <a:pt x="1251" y="1608"/>
                  </a:lnTo>
                  <a:cubicBezTo>
                    <a:pt x="1382" y="1798"/>
                    <a:pt x="1608" y="1917"/>
                    <a:pt x="1822" y="1917"/>
                  </a:cubicBezTo>
                  <a:lnTo>
                    <a:pt x="1822" y="2620"/>
                  </a:lnTo>
                  <a:cubicBezTo>
                    <a:pt x="1822" y="3120"/>
                    <a:pt x="1906" y="3596"/>
                    <a:pt x="2049" y="4072"/>
                  </a:cubicBezTo>
                  <a:cubicBezTo>
                    <a:pt x="1918" y="4001"/>
                    <a:pt x="1775" y="3929"/>
                    <a:pt x="1620" y="3870"/>
                  </a:cubicBezTo>
                  <a:cubicBezTo>
                    <a:pt x="1298" y="3739"/>
                    <a:pt x="965" y="3596"/>
                    <a:pt x="727" y="3334"/>
                  </a:cubicBezTo>
                  <a:cubicBezTo>
                    <a:pt x="441" y="3024"/>
                    <a:pt x="310" y="2560"/>
                    <a:pt x="310" y="1929"/>
                  </a:cubicBezTo>
                  <a:lnTo>
                    <a:pt x="310" y="1250"/>
                  </a:lnTo>
                  <a:cubicBezTo>
                    <a:pt x="310" y="1203"/>
                    <a:pt x="322" y="1155"/>
                    <a:pt x="358" y="1131"/>
                  </a:cubicBezTo>
                  <a:cubicBezTo>
                    <a:pt x="382" y="1096"/>
                    <a:pt x="429" y="1084"/>
                    <a:pt x="477" y="1084"/>
                  </a:cubicBezTo>
                  <a:close/>
                  <a:moveTo>
                    <a:pt x="8704" y="1084"/>
                  </a:moveTo>
                  <a:cubicBezTo>
                    <a:pt x="8752" y="1084"/>
                    <a:pt x="8799" y="1096"/>
                    <a:pt x="8823" y="1131"/>
                  </a:cubicBezTo>
                  <a:cubicBezTo>
                    <a:pt x="8847" y="1155"/>
                    <a:pt x="8871" y="1203"/>
                    <a:pt x="8871" y="1250"/>
                  </a:cubicBezTo>
                  <a:lnTo>
                    <a:pt x="8871" y="1929"/>
                  </a:lnTo>
                  <a:lnTo>
                    <a:pt x="8883" y="1929"/>
                  </a:lnTo>
                  <a:cubicBezTo>
                    <a:pt x="8883" y="2572"/>
                    <a:pt x="8752" y="3036"/>
                    <a:pt x="8466" y="3334"/>
                  </a:cubicBezTo>
                  <a:cubicBezTo>
                    <a:pt x="8228" y="3596"/>
                    <a:pt x="7883" y="3739"/>
                    <a:pt x="7573" y="3870"/>
                  </a:cubicBezTo>
                  <a:cubicBezTo>
                    <a:pt x="7430" y="3929"/>
                    <a:pt x="7263" y="3989"/>
                    <a:pt x="7133" y="4072"/>
                  </a:cubicBezTo>
                  <a:cubicBezTo>
                    <a:pt x="7275" y="3620"/>
                    <a:pt x="7347" y="3120"/>
                    <a:pt x="7347" y="2620"/>
                  </a:cubicBezTo>
                  <a:lnTo>
                    <a:pt x="7347" y="1917"/>
                  </a:lnTo>
                  <a:cubicBezTo>
                    <a:pt x="7585" y="1917"/>
                    <a:pt x="7799" y="1798"/>
                    <a:pt x="7930" y="1608"/>
                  </a:cubicBezTo>
                  <a:lnTo>
                    <a:pt x="8061" y="1429"/>
                  </a:lnTo>
                  <a:cubicBezTo>
                    <a:pt x="8216" y="1215"/>
                    <a:pt x="8454" y="1084"/>
                    <a:pt x="8704" y="1084"/>
                  </a:cubicBezTo>
                  <a:close/>
                  <a:moveTo>
                    <a:pt x="7347" y="345"/>
                  </a:moveTo>
                  <a:lnTo>
                    <a:pt x="7347" y="726"/>
                  </a:lnTo>
                  <a:lnTo>
                    <a:pt x="5954" y="726"/>
                  </a:lnTo>
                  <a:cubicBezTo>
                    <a:pt x="5859" y="726"/>
                    <a:pt x="5787" y="798"/>
                    <a:pt x="5787" y="893"/>
                  </a:cubicBezTo>
                  <a:cubicBezTo>
                    <a:pt x="5787" y="976"/>
                    <a:pt x="5859" y="1060"/>
                    <a:pt x="5954" y="1060"/>
                  </a:cubicBezTo>
                  <a:lnTo>
                    <a:pt x="7013" y="1060"/>
                  </a:lnTo>
                  <a:lnTo>
                    <a:pt x="7013" y="2620"/>
                  </a:lnTo>
                  <a:cubicBezTo>
                    <a:pt x="7037" y="4036"/>
                    <a:pt x="6359" y="5382"/>
                    <a:pt x="5204" y="6239"/>
                  </a:cubicBezTo>
                  <a:lnTo>
                    <a:pt x="5085" y="6322"/>
                  </a:lnTo>
                  <a:cubicBezTo>
                    <a:pt x="5061" y="6322"/>
                    <a:pt x="5025" y="6310"/>
                    <a:pt x="5001" y="6310"/>
                  </a:cubicBezTo>
                  <a:lnTo>
                    <a:pt x="4192" y="6310"/>
                  </a:lnTo>
                  <a:cubicBezTo>
                    <a:pt x="4168" y="6310"/>
                    <a:pt x="4132" y="6310"/>
                    <a:pt x="4108" y="6322"/>
                  </a:cubicBezTo>
                  <a:lnTo>
                    <a:pt x="3989" y="6239"/>
                  </a:lnTo>
                  <a:cubicBezTo>
                    <a:pt x="2846" y="5382"/>
                    <a:pt x="2156" y="4048"/>
                    <a:pt x="2156" y="2620"/>
                  </a:cubicBezTo>
                  <a:lnTo>
                    <a:pt x="2156" y="1060"/>
                  </a:lnTo>
                  <a:lnTo>
                    <a:pt x="5204" y="1060"/>
                  </a:lnTo>
                  <a:cubicBezTo>
                    <a:pt x="5299" y="1060"/>
                    <a:pt x="5370" y="976"/>
                    <a:pt x="5370" y="893"/>
                  </a:cubicBezTo>
                  <a:cubicBezTo>
                    <a:pt x="5370" y="798"/>
                    <a:pt x="5299" y="726"/>
                    <a:pt x="5204" y="726"/>
                  </a:cubicBezTo>
                  <a:lnTo>
                    <a:pt x="1810" y="726"/>
                  </a:lnTo>
                  <a:lnTo>
                    <a:pt x="1810" y="345"/>
                  </a:lnTo>
                  <a:close/>
                  <a:moveTo>
                    <a:pt x="5001" y="6632"/>
                  </a:moveTo>
                  <a:cubicBezTo>
                    <a:pt x="5061" y="6632"/>
                    <a:pt x="5108" y="6680"/>
                    <a:pt x="5108" y="6739"/>
                  </a:cubicBezTo>
                  <a:lnTo>
                    <a:pt x="5108" y="6858"/>
                  </a:lnTo>
                  <a:cubicBezTo>
                    <a:pt x="5108" y="6918"/>
                    <a:pt x="5061" y="6965"/>
                    <a:pt x="5001" y="6965"/>
                  </a:cubicBezTo>
                  <a:lnTo>
                    <a:pt x="4192" y="6965"/>
                  </a:lnTo>
                  <a:cubicBezTo>
                    <a:pt x="4132" y="6965"/>
                    <a:pt x="4085" y="6918"/>
                    <a:pt x="4085" y="6858"/>
                  </a:cubicBezTo>
                  <a:lnTo>
                    <a:pt x="4085" y="6739"/>
                  </a:lnTo>
                  <a:cubicBezTo>
                    <a:pt x="4085" y="6680"/>
                    <a:pt x="4132" y="6632"/>
                    <a:pt x="4192" y="6632"/>
                  </a:cubicBezTo>
                  <a:close/>
                  <a:moveTo>
                    <a:pt x="4787" y="7287"/>
                  </a:moveTo>
                  <a:lnTo>
                    <a:pt x="4787" y="8882"/>
                  </a:lnTo>
                  <a:lnTo>
                    <a:pt x="4406" y="8882"/>
                  </a:lnTo>
                  <a:lnTo>
                    <a:pt x="4406" y="7287"/>
                  </a:lnTo>
                  <a:close/>
                  <a:moveTo>
                    <a:pt x="5609" y="9216"/>
                  </a:moveTo>
                  <a:cubicBezTo>
                    <a:pt x="5728" y="9216"/>
                    <a:pt x="5823" y="9299"/>
                    <a:pt x="5823" y="9418"/>
                  </a:cubicBezTo>
                  <a:lnTo>
                    <a:pt x="5823" y="9609"/>
                  </a:lnTo>
                  <a:lnTo>
                    <a:pt x="4370" y="9609"/>
                  </a:lnTo>
                  <a:cubicBezTo>
                    <a:pt x="4287" y="9609"/>
                    <a:pt x="4204" y="9680"/>
                    <a:pt x="4204" y="9775"/>
                  </a:cubicBezTo>
                  <a:cubicBezTo>
                    <a:pt x="4204" y="9870"/>
                    <a:pt x="4287" y="9942"/>
                    <a:pt x="4370" y="9942"/>
                  </a:cubicBezTo>
                  <a:lnTo>
                    <a:pt x="6585" y="9942"/>
                  </a:lnTo>
                  <a:cubicBezTo>
                    <a:pt x="6609" y="9942"/>
                    <a:pt x="6621" y="9954"/>
                    <a:pt x="6632" y="9966"/>
                  </a:cubicBezTo>
                  <a:lnTo>
                    <a:pt x="6787" y="10763"/>
                  </a:lnTo>
                  <a:cubicBezTo>
                    <a:pt x="6787" y="10775"/>
                    <a:pt x="6787" y="10787"/>
                    <a:pt x="6763" y="10787"/>
                  </a:cubicBezTo>
                  <a:cubicBezTo>
                    <a:pt x="6763" y="10787"/>
                    <a:pt x="6752" y="10799"/>
                    <a:pt x="6740" y="10799"/>
                  </a:cubicBezTo>
                  <a:lnTo>
                    <a:pt x="2453" y="10799"/>
                  </a:lnTo>
                  <a:cubicBezTo>
                    <a:pt x="2441" y="10799"/>
                    <a:pt x="2418" y="10787"/>
                    <a:pt x="2418" y="10787"/>
                  </a:cubicBezTo>
                  <a:cubicBezTo>
                    <a:pt x="2418" y="10787"/>
                    <a:pt x="2406" y="10775"/>
                    <a:pt x="2406" y="10763"/>
                  </a:cubicBezTo>
                  <a:lnTo>
                    <a:pt x="2561" y="9966"/>
                  </a:lnTo>
                  <a:cubicBezTo>
                    <a:pt x="2561" y="9954"/>
                    <a:pt x="2572" y="9942"/>
                    <a:pt x="2596" y="9942"/>
                  </a:cubicBezTo>
                  <a:lnTo>
                    <a:pt x="3596" y="9942"/>
                  </a:lnTo>
                  <a:cubicBezTo>
                    <a:pt x="3692" y="9942"/>
                    <a:pt x="3763" y="9870"/>
                    <a:pt x="3763" y="9775"/>
                  </a:cubicBezTo>
                  <a:cubicBezTo>
                    <a:pt x="3763" y="9680"/>
                    <a:pt x="3692" y="9609"/>
                    <a:pt x="3596" y="9609"/>
                  </a:cubicBezTo>
                  <a:lnTo>
                    <a:pt x="3370" y="9609"/>
                  </a:lnTo>
                  <a:lnTo>
                    <a:pt x="3370" y="9418"/>
                  </a:lnTo>
                  <a:cubicBezTo>
                    <a:pt x="3370" y="9299"/>
                    <a:pt x="3465" y="9216"/>
                    <a:pt x="3584" y="9216"/>
                  </a:cubicBezTo>
                  <a:close/>
                  <a:moveTo>
                    <a:pt x="1810" y="0"/>
                  </a:moveTo>
                  <a:cubicBezTo>
                    <a:pt x="1656" y="0"/>
                    <a:pt x="1501" y="131"/>
                    <a:pt x="1501" y="310"/>
                  </a:cubicBezTo>
                  <a:lnTo>
                    <a:pt x="1501" y="726"/>
                  </a:lnTo>
                  <a:cubicBezTo>
                    <a:pt x="1501" y="893"/>
                    <a:pt x="1632" y="1036"/>
                    <a:pt x="1810" y="1036"/>
                  </a:cubicBezTo>
                  <a:lnTo>
                    <a:pt x="1846" y="1036"/>
                  </a:lnTo>
                  <a:lnTo>
                    <a:pt x="1846" y="1572"/>
                  </a:lnTo>
                  <a:cubicBezTo>
                    <a:pt x="1727" y="1572"/>
                    <a:pt x="1608" y="1512"/>
                    <a:pt x="1537" y="1417"/>
                  </a:cubicBezTo>
                  <a:lnTo>
                    <a:pt x="1394" y="1238"/>
                  </a:lnTo>
                  <a:cubicBezTo>
                    <a:pt x="1191" y="941"/>
                    <a:pt x="846" y="762"/>
                    <a:pt x="489" y="762"/>
                  </a:cubicBezTo>
                  <a:cubicBezTo>
                    <a:pt x="358" y="762"/>
                    <a:pt x="239" y="798"/>
                    <a:pt x="144" y="905"/>
                  </a:cubicBezTo>
                  <a:cubicBezTo>
                    <a:pt x="60" y="1000"/>
                    <a:pt x="1" y="1131"/>
                    <a:pt x="1" y="1250"/>
                  </a:cubicBezTo>
                  <a:lnTo>
                    <a:pt x="1" y="1929"/>
                  </a:lnTo>
                  <a:cubicBezTo>
                    <a:pt x="1" y="3560"/>
                    <a:pt x="834" y="3894"/>
                    <a:pt x="1501" y="4179"/>
                  </a:cubicBezTo>
                  <a:cubicBezTo>
                    <a:pt x="1870" y="4334"/>
                    <a:pt x="2203" y="4465"/>
                    <a:pt x="2370" y="4786"/>
                  </a:cubicBezTo>
                  <a:cubicBezTo>
                    <a:pt x="2406" y="4882"/>
                    <a:pt x="2394" y="4965"/>
                    <a:pt x="2334" y="5025"/>
                  </a:cubicBezTo>
                  <a:cubicBezTo>
                    <a:pt x="2284" y="5092"/>
                    <a:pt x="2191" y="5124"/>
                    <a:pt x="2108" y="5124"/>
                  </a:cubicBezTo>
                  <a:cubicBezTo>
                    <a:pt x="2073" y="5124"/>
                    <a:pt x="2041" y="5118"/>
                    <a:pt x="2013" y="5108"/>
                  </a:cubicBezTo>
                  <a:cubicBezTo>
                    <a:pt x="1894" y="5060"/>
                    <a:pt x="1870" y="4906"/>
                    <a:pt x="1870" y="4786"/>
                  </a:cubicBezTo>
                  <a:cubicBezTo>
                    <a:pt x="1870" y="4703"/>
                    <a:pt x="1810" y="4632"/>
                    <a:pt x="1727" y="4632"/>
                  </a:cubicBezTo>
                  <a:cubicBezTo>
                    <a:pt x="1632" y="4632"/>
                    <a:pt x="1560" y="4691"/>
                    <a:pt x="1560" y="4775"/>
                  </a:cubicBezTo>
                  <a:cubicBezTo>
                    <a:pt x="1560" y="4929"/>
                    <a:pt x="1572" y="5263"/>
                    <a:pt x="1894" y="5406"/>
                  </a:cubicBezTo>
                  <a:cubicBezTo>
                    <a:pt x="1965" y="5429"/>
                    <a:pt x="2037" y="5441"/>
                    <a:pt x="2108" y="5441"/>
                  </a:cubicBezTo>
                  <a:cubicBezTo>
                    <a:pt x="2275" y="5441"/>
                    <a:pt x="2453" y="5370"/>
                    <a:pt x="2572" y="5251"/>
                  </a:cubicBezTo>
                  <a:cubicBezTo>
                    <a:pt x="2584" y="5239"/>
                    <a:pt x="2608" y="5227"/>
                    <a:pt x="2608" y="5203"/>
                  </a:cubicBezTo>
                  <a:cubicBezTo>
                    <a:pt x="2918" y="5703"/>
                    <a:pt x="3323" y="6144"/>
                    <a:pt x="3811" y="6489"/>
                  </a:cubicBezTo>
                  <a:lnTo>
                    <a:pt x="3834" y="6501"/>
                  </a:lnTo>
                  <a:cubicBezTo>
                    <a:pt x="3799" y="6561"/>
                    <a:pt x="3775" y="6656"/>
                    <a:pt x="3775" y="6727"/>
                  </a:cubicBezTo>
                  <a:lnTo>
                    <a:pt x="3775" y="6846"/>
                  </a:lnTo>
                  <a:cubicBezTo>
                    <a:pt x="3775" y="7037"/>
                    <a:pt x="3918" y="7215"/>
                    <a:pt x="4096" y="7263"/>
                  </a:cubicBezTo>
                  <a:lnTo>
                    <a:pt x="4096" y="8870"/>
                  </a:lnTo>
                  <a:lnTo>
                    <a:pt x="3596" y="8870"/>
                  </a:lnTo>
                  <a:cubicBezTo>
                    <a:pt x="3299" y="8870"/>
                    <a:pt x="3061" y="9108"/>
                    <a:pt x="3061" y="9406"/>
                  </a:cubicBezTo>
                  <a:lnTo>
                    <a:pt x="3061" y="9597"/>
                  </a:lnTo>
                  <a:lnTo>
                    <a:pt x="2620" y="9597"/>
                  </a:lnTo>
                  <a:cubicBezTo>
                    <a:pt x="2441" y="9597"/>
                    <a:pt x="2287" y="9716"/>
                    <a:pt x="2263" y="9894"/>
                  </a:cubicBezTo>
                  <a:lnTo>
                    <a:pt x="2108" y="10680"/>
                  </a:lnTo>
                  <a:cubicBezTo>
                    <a:pt x="2096" y="10787"/>
                    <a:pt x="2108" y="10906"/>
                    <a:pt x="2191" y="10978"/>
                  </a:cubicBezTo>
                  <a:cubicBezTo>
                    <a:pt x="2263" y="11073"/>
                    <a:pt x="2370" y="11121"/>
                    <a:pt x="2465" y="11121"/>
                  </a:cubicBezTo>
                  <a:lnTo>
                    <a:pt x="6752" y="11121"/>
                  </a:lnTo>
                  <a:cubicBezTo>
                    <a:pt x="6859" y="11121"/>
                    <a:pt x="6966" y="11073"/>
                    <a:pt x="7037" y="10978"/>
                  </a:cubicBezTo>
                  <a:cubicBezTo>
                    <a:pt x="7109" y="10894"/>
                    <a:pt x="7144" y="10787"/>
                    <a:pt x="7109" y="10680"/>
                  </a:cubicBezTo>
                  <a:lnTo>
                    <a:pt x="6966" y="9894"/>
                  </a:lnTo>
                  <a:cubicBezTo>
                    <a:pt x="6930" y="9716"/>
                    <a:pt x="6787" y="9597"/>
                    <a:pt x="6609" y="9597"/>
                  </a:cubicBezTo>
                  <a:lnTo>
                    <a:pt x="6156" y="9597"/>
                  </a:lnTo>
                  <a:lnTo>
                    <a:pt x="6156" y="9406"/>
                  </a:lnTo>
                  <a:cubicBezTo>
                    <a:pt x="6156" y="9108"/>
                    <a:pt x="5918" y="8870"/>
                    <a:pt x="5620" y="8870"/>
                  </a:cubicBezTo>
                  <a:lnTo>
                    <a:pt x="5132" y="8870"/>
                  </a:lnTo>
                  <a:lnTo>
                    <a:pt x="5132" y="7263"/>
                  </a:lnTo>
                  <a:cubicBezTo>
                    <a:pt x="5311" y="7215"/>
                    <a:pt x="5442" y="7037"/>
                    <a:pt x="5442" y="6846"/>
                  </a:cubicBezTo>
                  <a:lnTo>
                    <a:pt x="5442" y="6727"/>
                  </a:lnTo>
                  <a:cubicBezTo>
                    <a:pt x="5442" y="6632"/>
                    <a:pt x="5418" y="6561"/>
                    <a:pt x="5382" y="6501"/>
                  </a:cubicBezTo>
                  <a:lnTo>
                    <a:pt x="5418" y="6489"/>
                  </a:lnTo>
                  <a:cubicBezTo>
                    <a:pt x="5894" y="6132"/>
                    <a:pt x="6311" y="5703"/>
                    <a:pt x="6621" y="5203"/>
                  </a:cubicBezTo>
                  <a:cubicBezTo>
                    <a:pt x="6632" y="5227"/>
                    <a:pt x="6656" y="5239"/>
                    <a:pt x="6656" y="5251"/>
                  </a:cubicBezTo>
                  <a:cubicBezTo>
                    <a:pt x="6775" y="5382"/>
                    <a:pt x="6954" y="5441"/>
                    <a:pt x="7109" y="5441"/>
                  </a:cubicBezTo>
                  <a:cubicBezTo>
                    <a:pt x="7192" y="5441"/>
                    <a:pt x="7263" y="5429"/>
                    <a:pt x="7335" y="5406"/>
                  </a:cubicBezTo>
                  <a:cubicBezTo>
                    <a:pt x="7644" y="5263"/>
                    <a:pt x="7668" y="4929"/>
                    <a:pt x="7668" y="4775"/>
                  </a:cubicBezTo>
                  <a:cubicBezTo>
                    <a:pt x="7668" y="4701"/>
                    <a:pt x="7603" y="4628"/>
                    <a:pt x="7531" y="4628"/>
                  </a:cubicBezTo>
                  <a:cubicBezTo>
                    <a:pt x="7521" y="4628"/>
                    <a:pt x="7511" y="4629"/>
                    <a:pt x="7502" y="4632"/>
                  </a:cubicBezTo>
                  <a:cubicBezTo>
                    <a:pt x="7406" y="4632"/>
                    <a:pt x="7335" y="4703"/>
                    <a:pt x="7347" y="4786"/>
                  </a:cubicBezTo>
                  <a:cubicBezTo>
                    <a:pt x="7347" y="4906"/>
                    <a:pt x="7335" y="5048"/>
                    <a:pt x="7216" y="5108"/>
                  </a:cubicBezTo>
                  <a:cubicBezTo>
                    <a:pt x="7188" y="5117"/>
                    <a:pt x="7158" y="5122"/>
                    <a:pt x="7128" y="5122"/>
                  </a:cubicBezTo>
                  <a:cubicBezTo>
                    <a:pt x="7043" y="5122"/>
                    <a:pt x="6956" y="5086"/>
                    <a:pt x="6894" y="5025"/>
                  </a:cubicBezTo>
                  <a:cubicBezTo>
                    <a:pt x="6835" y="4953"/>
                    <a:pt x="6811" y="4882"/>
                    <a:pt x="6859" y="4786"/>
                  </a:cubicBezTo>
                  <a:cubicBezTo>
                    <a:pt x="7025" y="4465"/>
                    <a:pt x="7335" y="4334"/>
                    <a:pt x="7728" y="4179"/>
                  </a:cubicBezTo>
                  <a:cubicBezTo>
                    <a:pt x="8395" y="3917"/>
                    <a:pt x="9228" y="3572"/>
                    <a:pt x="9228" y="1929"/>
                  </a:cubicBezTo>
                  <a:lnTo>
                    <a:pt x="9228" y="1250"/>
                  </a:lnTo>
                  <a:cubicBezTo>
                    <a:pt x="9216" y="1131"/>
                    <a:pt x="9168" y="1000"/>
                    <a:pt x="9061" y="905"/>
                  </a:cubicBezTo>
                  <a:cubicBezTo>
                    <a:pt x="8978" y="822"/>
                    <a:pt x="8859" y="762"/>
                    <a:pt x="8716" y="762"/>
                  </a:cubicBezTo>
                  <a:cubicBezTo>
                    <a:pt x="8359" y="762"/>
                    <a:pt x="8025" y="941"/>
                    <a:pt x="7811" y="1238"/>
                  </a:cubicBezTo>
                  <a:lnTo>
                    <a:pt x="7680" y="1417"/>
                  </a:lnTo>
                  <a:cubicBezTo>
                    <a:pt x="7609" y="1512"/>
                    <a:pt x="7490" y="1572"/>
                    <a:pt x="7371" y="1572"/>
                  </a:cubicBezTo>
                  <a:lnTo>
                    <a:pt x="7371" y="1036"/>
                  </a:lnTo>
                  <a:lnTo>
                    <a:pt x="7394" y="1036"/>
                  </a:lnTo>
                  <a:cubicBezTo>
                    <a:pt x="7561" y="1036"/>
                    <a:pt x="7704" y="905"/>
                    <a:pt x="7704" y="726"/>
                  </a:cubicBezTo>
                  <a:lnTo>
                    <a:pt x="7704" y="310"/>
                  </a:lnTo>
                  <a:cubicBezTo>
                    <a:pt x="7704" y="143"/>
                    <a:pt x="7573" y="0"/>
                    <a:pt x="7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4369;p88">
              <a:extLst>
                <a:ext uri="{FF2B5EF4-FFF2-40B4-BE49-F238E27FC236}">
                  <a16:creationId xmlns:a16="http://schemas.microsoft.com/office/drawing/2014/main" id="{D5A3211B-83A0-4027-EA7E-56BD9262278F}"/>
                </a:ext>
              </a:extLst>
            </p:cNvPr>
            <p:cNvSpPr/>
            <p:nvPr/>
          </p:nvSpPr>
          <p:spPr>
            <a:xfrm>
              <a:off x="4118903" y="3867139"/>
              <a:ext cx="93987" cy="87971"/>
            </a:xfrm>
            <a:custGeom>
              <a:avLst/>
              <a:gdLst/>
              <a:ahLst/>
              <a:cxnLst/>
              <a:rect l="l" t="t" r="r" b="b"/>
              <a:pathLst>
                <a:path w="2953" h="2764" extrusionOk="0">
                  <a:moveTo>
                    <a:pt x="1477" y="489"/>
                  </a:moveTo>
                  <a:lnTo>
                    <a:pt x="1727" y="989"/>
                  </a:lnTo>
                  <a:cubicBezTo>
                    <a:pt x="1762" y="1049"/>
                    <a:pt x="1822" y="1096"/>
                    <a:pt x="1881" y="1096"/>
                  </a:cubicBezTo>
                  <a:lnTo>
                    <a:pt x="2441" y="1180"/>
                  </a:lnTo>
                  <a:lnTo>
                    <a:pt x="2036" y="1584"/>
                  </a:lnTo>
                  <a:cubicBezTo>
                    <a:pt x="2000" y="1632"/>
                    <a:pt x="1977" y="1692"/>
                    <a:pt x="1977" y="1763"/>
                  </a:cubicBezTo>
                  <a:lnTo>
                    <a:pt x="2072" y="2335"/>
                  </a:lnTo>
                  <a:lnTo>
                    <a:pt x="1560" y="2061"/>
                  </a:lnTo>
                  <a:cubicBezTo>
                    <a:pt x="1536" y="2049"/>
                    <a:pt x="1500" y="2037"/>
                    <a:pt x="1477" y="2037"/>
                  </a:cubicBezTo>
                  <a:cubicBezTo>
                    <a:pt x="1441" y="2037"/>
                    <a:pt x="1417" y="2049"/>
                    <a:pt x="1381" y="2061"/>
                  </a:cubicBezTo>
                  <a:lnTo>
                    <a:pt x="881" y="2335"/>
                  </a:lnTo>
                  <a:lnTo>
                    <a:pt x="965" y="1763"/>
                  </a:lnTo>
                  <a:cubicBezTo>
                    <a:pt x="988" y="1703"/>
                    <a:pt x="953" y="1632"/>
                    <a:pt x="905" y="1584"/>
                  </a:cubicBezTo>
                  <a:lnTo>
                    <a:pt x="512" y="1180"/>
                  </a:lnTo>
                  <a:lnTo>
                    <a:pt x="1072" y="1096"/>
                  </a:lnTo>
                  <a:cubicBezTo>
                    <a:pt x="1131" y="1084"/>
                    <a:pt x="1191" y="1049"/>
                    <a:pt x="1227" y="989"/>
                  </a:cubicBezTo>
                  <a:lnTo>
                    <a:pt x="1477" y="489"/>
                  </a:lnTo>
                  <a:close/>
                  <a:moveTo>
                    <a:pt x="1477" y="1"/>
                  </a:moveTo>
                  <a:cubicBezTo>
                    <a:pt x="1405" y="1"/>
                    <a:pt x="1322" y="49"/>
                    <a:pt x="1298" y="108"/>
                  </a:cubicBezTo>
                  <a:lnTo>
                    <a:pt x="953" y="799"/>
                  </a:lnTo>
                  <a:lnTo>
                    <a:pt x="191" y="906"/>
                  </a:lnTo>
                  <a:cubicBezTo>
                    <a:pt x="119" y="918"/>
                    <a:pt x="60" y="965"/>
                    <a:pt x="36" y="1037"/>
                  </a:cubicBezTo>
                  <a:cubicBezTo>
                    <a:pt x="0" y="1108"/>
                    <a:pt x="36" y="1180"/>
                    <a:pt x="72" y="1227"/>
                  </a:cubicBezTo>
                  <a:lnTo>
                    <a:pt x="631" y="1763"/>
                  </a:lnTo>
                  <a:lnTo>
                    <a:pt x="488" y="2525"/>
                  </a:lnTo>
                  <a:cubicBezTo>
                    <a:pt x="476" y="2596"/>
                    <a:pt x="512" y="2668"/>
                    <a:pt x="572" y="2716"/>
                  </a:cubicBezTo>
                  <a:cubicBezTo>
                    <a:pt x="604" y="2741"/>
                    <a:pt x="639" y="2753"/>
                    <a:pt x="676" y="2753"/>
                  </a:cubicBezTo>
                  <a:cubicBezTo>
                    <a:pt x="708" y="2753"/>
                    <a:pt x="741" y="2744"/>
                    <a:pt x="774" y="2727"/>
                  </a:cubicBezTo>
                  <a:lnTo>
                    <a:pt x="1465" y="2370"/>
                  </a:lnTo>
                  <a:lnTo>
                    <a:pt x="2143" y="2727"/>
                  </a:lnTo>
                  <a:cubicBezTo>
                    <a:pt x="2179" y="2751"/>
                    <a:pt x="2203" y="2763"/>
                    <a:pt x="2239" y="2763"/>
                  </a:cubicBezTo>
                  <a:cubicBezTo>
                    <a:pt x="2274" y="2763"/>
                    <a:pt x="2310" y="2751"/>
                    <a:pt x="2358" y="2716"/>
                  </a:cubicBezTo>
                  <a:cubicBezTo>
                    <a:pt x="2417" y="2668"/>
                    <a:pt x="2441" y="2596"/>
                    <a:pt x="2429" y="2525"/>
                  </a:cubicBezTo>
                  <a:lnTo>
                    <a:pt x="2298" y="1763"/>
                  </a:lnTo>
                  <a:lnTo>
                    <a:pt x="2846" y="1227"/>
                  </a:lnTo>
                  <a:cubicBezTo>
                    <a:pt x="2917" y="1180"/>
                    <a:pt x="2953" y="1108"/>
                    <a:pt x="2917" y="1037"/>
                  </a:cubicBezTo>
                  <a:cubicBezTo>
                    <a:pt x="2893" y="965"/>
                    <a:pt x="2834" y="918"/>
                    <a:pt x="2751" y="906"/>
                  </a:cubicBezTo>
                  <a:lnTo>
                    <a:pt x="2000" y="799"/>
                  </a:lnTo>
                  <a:lnTo>
                    <a:pt x="1655" y="108"/>
                  </a:lnTo>
                  <a:cubicBezTo>
                    <a:pt x="1619" y="37"/>
                    <a:pt x="1548"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4377;p88">
            <a:extLst>
              <a:ext uri="{FF2B5EF4-FFF2-40B4-BE49-F238E27FC236}">
                <a16:creationId xmlns:a16="http://schemas.microsoft.com/office/drawing/2014/main" id="{85359FB3-8968-6C71-9D30-385B40B5465C}"/>
              </a:ext>
            </a:extLst>
          </p:cNvPr>
          <p:cNvGrpSpPr/>
          <p:nvPr/>
        </p:nvGrpSpPr>
        <p:grpSpPr>
          <a:xfrm>
            <a:off x="6880731" y="5188200"/>
            <a:ext cx="596713" cy="569669"/>
            <a:chOff x="1299146" y="3806507"/>
            <a:chExt cx="367990" cy="351312"/>
          </a:xfrm>
          <a:solidFill>
            <a:srgbClr val="8E1438"/>
          </a:solidFill>
        </p:grpSpPr>
        <p:sp>
          <p:nvSpPr>
            <p:cNvPr id="1341" name="Google Shape;14378;p88">
              <a:extLst>
                <a:ext uri="{FF2B5EF4-FFF2-40B4-BE49-F238E27FC236}">
                  <a16:creationId xmlns:a16="http://schemas.microsoft.com/office/drawing/2014/main" id="{F56CE684-2CA3-638C-62A7-660EF801B706}"/>
                </a:ext>
              </a:extLst>
            </p:cNvPr>
            <p:cNvSpPr/>
            <p:nvPr/>
          </p:nvSpPr>
          <p:spPr>
            <a:xfrm>
              <a:off x="1299146" y="3844414"/>
              <a:ext cx="321012" cy="313405"/>
            </a:xfrm>
            <a:custGeom>
              <a:avLst/>
              <a:gdLst/>
              <a:ahLst/>
              <a:cxnLst/>
              <a:rect l="l" t="t" r="r" b="b"/>
              <a:pathLst>
                <a:path w="10086" h="9847" extrusionOk="0">
                  <a:moveTo>
                    <a:pt x="8728" y="1"/>
                  </a:moveTo>
                  <a:cubicBezTo>
                    <a:pt x="8383" y="1"/>
                    <a:pt x="8038" y="143"/>
                    <a:pt x="7787" y="405"/>
                  </a:cubicBezTo>
                  <a:lnTo>
                    <a:pt x="6847" y="1346"/>
                  </a:lnTo>
                  <a:cubicBezTo>
                    <a:pt x="6775" y="1417"/>
                    <a:pt x="6775" y="1525"/>
                    <a:pt x="6847" y="1596"/>
                  </a:cubicBezTo>
                  <a:cubicBezTo>
                    <a:pt x="6883" y="1632"/>
                    <a:pt x="6927" y="1650"/>
                    <a:pt x="6972" y="1650"/>
                  </a:cubicBezTo>
                  <a:cubicBezTo>
                    <a:pt x="7017" y="1650"/>
                    <a:pt x="7061" y="1632"/>
                    <a:pt x="7097" y="1596"/>
                  </a:cubicBezTo>
                  <a:lnTo>
                    <a:pt x="8038" y="667"/>
                  </a:lnTo>
                  <a:cubicBezTo>
                    <a:pt x="8228" y="465"/>
                    <a:pt x="8478" y="370"/>
                    <a:pt x="8728" y="370"/>
                  </a:cubicBezTo>
                  <a:cubicBezTo>
                    <a:pt x="8990" y="370"/>
                    <a:pt x="9252" y="465"/>
                    <a:pt x="9431" y="667"/>
                  </a:cubicBezTo>
                  <a:cubicBezTo>
                    <a:pt x="9633" y="858"/>
                    <a:pt x="9728" y="1108"/>
                    <a:pt x="9728" y="1358"/>
                  </a:cubicBezTo>
                  <a:cubicBezTo>
                    <a:pt x="9728" y="1620"/>
                    <a:pt x="9633" y="1882"/>
                    <a:pt x="9431" y="2060"/>
                  </a:cubicBezTo>
                  <a:lnTo>
                    <a:pt x="8157" y="3346"/>
                  </a:lnTo>
                  <a:cubicBezTo>
                    <a:pt x="8014" y="3025"/>
                    <a:pt x="7835" y="2751"/>
                    <a:pt x="7585" y="2489"/>
                  </a:cubicBezTo>
                  <a:cubicBezTo>
                    <a:pt x="7085" y="1995"/>
                    <a:pt x="6427" y="1748"/>
                    <a:pt x="5769" y="1748"/>
                  </a:cubicBezTo>
                  <a:cubicBezTo>
                    <a:pt x="5112" y="1748"/>
                    <a:pt x="4454" y="1995"/>
                    <a:pt x="3954" y="2489"/>
                  </a:cubicBezTo>
                  <a:lnTo>
                    <a:pt x="989" y="5454"/>
                  </a:lnTo>
                  <a:cubicBezTo>
                    <a:pt x="1" y="6454"/>
                    <a:pt x="1" y="8085"/>
                    <a:pt x="989" y="9085"/>
                  </a:cubicBezTo>
                  <a:cubicBezTo>
                    <a:pt x="1501" y="9597"/>
                    <a:pt x="2156" y="9847"/>
                    <a:pt x="2811" y="9847"/>
                  </a:cubicBezTo>
                  <a:cubicBezTo>
                    <a:pt x="3466" y="9847"/>
                    <a:pt x="4120" y="9597"/>
                    <a:pt x="4620" y="9085"/>
                  </a:cubicBezTo>
                  <a:lnTo>
                    <a:pt x="6204" y="7513"/>
                  </a:lnTo>
                  <a:cubicBezTo>
                    <a:pt x="6275" y="7430"/>
                    <a:pt x="6275" y="7323"/>
                    <a:pt x="6204" y="7251"/>
                  </a:cubicBezTo>
                  <a:cubicBezTo>
                    <a:pt x="6182" y="7243"/>
                    <a:pt x="6152" y="7237"/>
                    <a:pt x="6120" y="7237"/>
                  </a:cubicBezTo>
                  <a:cubicBezTo>
                    <a:pt x="6064" y="7237"/>
                    <a:pt x="5999" y="7254"/>
                    <a:pt x="5954" y="7299"/>
                  </a:cubicBezTo>
                  <a:lnTo>
                    <a:pt x="4370" y="8883"/>
                  </a:lnTo>
                  <a:cubicBezTo>
                    <a:pt x="3954" y="9299"/>
                    <a:pt x="3394" y="9537"/>
                    <a:pt x="2811" y="9537"/>
                  </a:cubicBezTo>
                  <a:cubicBezTo>
                    <a:pt x="2215" y="9537"/>
                    <a:pt x="1668" y="9311"/>
                    <a:pt x="1251" y="8883"/>
                  </a:cubicBezTo>
                  <a:cubicBezTo>
                    <a:pt x="382" y="8013"/>
                    <a:pt x="382" y="6597"/>
                    <a:pt x="1251" y="5739"/>
                  </a:cubicBezTo>
                  <a:lnTo>
                    <a:pt x="4204" y="2775"/>
                  </a:lnTo>
                  <a:cubicBezTo>
                    <a:pt x="4620" y="2358"/>
                    <a:pt x="5192" y="2120"/>
                    <a:pt x="5775" y="2120"/>
                  </a:cubicBezTo>
                  <a:cubicBezTo>
                    <a:pt x="6371" y="2120"/>
                    <a:pt x="6918" y="2346"/>
                    <a:pt x="7335" y="2775"/>
                  </a:cubicBezTo>
                  <a:cubicBezTo>
                    <a:pt x="7573" y="3013"/>
                    <a:pt x="7764" y="3310"/>
                    <a:pt x="7871" y="3644"/>
                  </a:cubicBezTo>
                  <a:lnTo>
                    <a:pt x="6478" y="5037"/>
                  </a:lnTo>
                  <a:cubicBezTo>
                    <a:pt x="6275" y="5227"/>
                    <a:pt x="6025" y="5335"/>
                    <a:pt x="5775" y="5335"/>
                  </a:cubicBezTo>
                  <a:cubicBezTo>
                    <a:pt x="5501" y="5335"/>
                    <a:pt x="5251" y="5227"/>
                    <a:pt x="5073" y="5037"/>
                  </a:cubicBezTo>
                  <a:cubicBezTo>
                    <a:pt x="4990" y="4942"/>
                    <a:pt x="4906" y="4834"/>
                    <a:pt x="4847" y="4703"/>
                  </a:cubicBezTo>
                  <a:cubicBezTo>
                    <a:pt x="4828" y="4639"/>
                    <a:pt x="4760" y="4596"/>
                    <a:pt x="4692" y="4596"/>
                  </a:cubicBezTo>
                  <a:cubicBezTo>
                    <a:pt x="4672" y="4596"/>
                    <a:pt x="4651" y="4600"/>
                    <a:pt x="4632" y="4608"/>
                  </a:cubicBezTo>
                  <a:cubicBezTo>
                    <a:pt x="4537" y="4632"/>
                    <a:pt x="4489" y="4739"/>
                    <a:pt x="4525" y="4823"/>
                  </a:cubicBezTo>
                  <a:cubicBezTo>
                    <a:pt x="4597" y="4989"/>
                    <a:pt x="4692" y="5144"/>
                    <a:pt x="4823" y="5275"/>
                  </a:cubicBezTo>
                  <a:cubicBezTo>
                    <a:pt x="5073" y="5525"/>
                    <a:pt x="5418" y="5680"/>
                    <a:pt x="5775" y="5680"/>
                  </a:cubicBezTo>
                  <a:cubicBezTo>
                    <a:pt x="6133" y="5680"/>
                    <a:pt x="6478" y="5537"/>
                    <a:pt x="6728" y="5275"/>
                  </a:cubicBezTo>
                  <a:lnTo>
                    <a:pt x="9681" y="2310"/>
                  </a:lnTo>
                  <a:cubicBezTo>
                    <a:pt x="9943" y="2060"/>
                    <a:pt x="10085" y="1715"/>
                    <a:pt x="10085" y="1358"/>
                  </a:cubicBezTo>
                  <a:cubicBezTo>
                    <a:pt x="10085" y="1001"/>
                    <a:pt x="9954" y="655"/>
                    <a:pt x="9681" y="405"/>
                  </a:cubicBezTo>
                  <a:cubicBezTo>
                    <a:pt x="9431" y="155"/>
                    <a:pt x="9085" y="1"/>
                    <a:pt x="87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4379;p88">
              <a:extLst>
                <a:ext uri="{FF2B5EF4-FFF2-40B4-BE49-F238E27FC236}">
                  <a16:creationId xmlns:a16="http://schemas.microsoft.com/office/drawing/2014/main" id="{C354E428-5883-62FD-861E-AE3D3E64EFB5}"/>
                </a:ext>
              </a:extLst>
            </p:cNvPr>
            <p:cNvSpPr/>
            <p:nvPr/>
          </p:nvSpPr>
          <p:spPr>
            <a:xfrm>
              <a:off x="1345391" y="3806507"/>
              <a:ext cx="321744" cy="313819"/>
            </a:xfrm>
            <a:custGeom>
              <a:avLst/>
              <a:gdLst/>
              <a:ahLst/>
              <a:cxnLst/>
              <a:rect l="l" t="t" r="r" b="b"/>
              <a:pathLst>
                <a:path w="10109" h="9860" extrusionOk="0">
                  <a:moveTo>
                    <a:pt x="7281" y="1"/>
                  </a:moveTo>
                  <a:cubicBezTo>
                    <a:pt x="6623" y="1"/>
                    <a:pt x="5965" y="251"/>
                    <a:pt x="5465" y="751"/>
                  </a:cubicBezTo>
                  <a:lnTo>
                    <a:pt x="3894" y="2335"/>
                  </a:lnTo>
                  <a:cubicBezTo>
                    <a:pt x="3810" y="2406"/>
                    <a:pt x="3810" y="2513"/>
                    <a:pt x="3894" y="2585"/>
                  </a:cubicBezTo>
                  <a:cubicBezTo>
                    <a:pt x="3929" y="2620"/>
                    <a:pt x="3974" y="2638"/>
                    <a:pt x="4019" y="2638"/>
                  </a:cubicBezTo>
                  <a:cubicBezTo>
                    <a:pt x="4063" y="2638"/>
                    <a:pt x="4108" y="2620"/>
                    <a:pt x="4144" y="2585"/>
                  </a:cubicBezTo>
                  <a:lnTo>
                    <a:pt x="5715" y="1001"/>
                  </a:lnTo>
                  <a:cubicBezTo>
                    <a:pt x="6150" y="572"/>
                    <a:pt x="6721" y="358"/>
                    <a:pt x="7291" y="358"/>
                  </a:cubicBezTo>
                  <a:cubicBezTo>
                    <a:pt x="7861" y="358"/>
                    <a:pt x="8430" y="572"/>
                    <a:pt x="8859" y="1001"/>
                  </a:cubicBezTo>
                  <a:cubicBezTo>
                    <a:pt x="9728" y="1870"/>
                    <a:pt x="9728" y="3287"/>
                    <a:pt x="8859" y="4144"/>
                  </a:cubicBezTo>
                  <a:lnTo>
                    <a:pt x="5882" y="7097"/>
                  </a:lnTo>
                  <a:cubicBezTo>
                    <a:pt x="5465" y="7514"/>
                    <a:pt x="4894" y="7752"/>
                    <a:pt x="4322" y="7752"/>
                  </a:cubicBezTo>
                  <a:cubicBezTo>
                    <a:pt x="3727" y="7752"/>
                    <a:pt x="3179" y="7526"/>
                    <a:pt x="2763" y="7097"/>
                  </a:cubicBezTo>
                  <a:cubicBezTo>
                    <a:pt x="2513" y="6859"/>
                    <a:pt x="2322" y="6561"/>
                    <a:pt x="2215" y="6228"/>
                  </a:cubicBezTo>
                  <a:lnTo>
                    <a:pt x="3620" y="4835"/>
                  </a:lnTo>
                  <a:cubicBezTo>
                    <a:pt x="3810" y="4632"/>
                    <a:pt x="4060" y="4537"/>
                    <a:pt x="4322" y="4537"/>
                  </a:cubicBezTo>
                  <a:cubicBezTo>
                    <a:pt x="4584" y="4537"/>
                    <a:pt x="4834" y="4632"/>
                    <a:pt x="5013" y="4835"/>
                  </a:cubicBezTo>
                  <a:cubicBezTo>
                    <a:pt x="5108" y="4918"/>
                    <a:pt x="5180" y="5037"/>
                    <a:pt x="5239" y="5156"/>
                  </a:cubicBezTo>
                  <a:cubicBezTo>
                    <a:pt x="5268" y="5232"/>
                    <a:pt x="5334" y="5271"/>
                    <a:pt x="5409" y="5271"/>
                  </a:cubicBezTo>
                  <a:cubicBezTo>
                    <a:pt x="5427" y="5271"/>
                    <a:pt x="5446" y="5268"/>
                    <a:pt x="5465" y="5263"/>
                  </a:cubicBezTo>
                  <a:cubicBezTo>
                    <a:pt x="5549" y="5228"/>
                    <a:pt x="5596" y="5132"/>
                    <a:pt x="5572" y="5037"/>
                  </a:cubicBezTo>
                  <a:cubicBezTo>
                    <a:pt x="5489" y="4871"/>
                    <a:pt x="5406" y="4728"/>
                    <a:pt x="5275" y="4597"/>
                  </a:cubicBezTo>
                  <a:cubicBezTo>
                    <a:pt x="5013" y="4335"/>
                    <a:pt x="4680" y="4192"/>
                    <a:pt x="4322" y="4192"/>
                  </a:cubicBezTo>
                  <a:cubicBezTo>
                    <a:pt x="3965" y="4192"/>
                    <a:pt x="3620" y="4323"/>
                    <a:pt x="3370" y="4597"/>
                  </a:cubicBezTo>
                  <a:lnTo>
                    <a:pt x="1917" y="6037"/>
                  </a:lnTo>
                  <a:cubicBezTo>
                    <a:pt x="1893" y="6049"/>
                    <a:pt x="1882" y="6061"/>
                    <a:pt x="1870" y="6097"/>
                  </a:cubicBezTo>
                  <a:lnTo>
                    <a:pt x="405" y="7549"/>
                  </a:lnTo>
                  <a:cubicBezTo>
                    <a:pt x="155" y="7811"/>
                    <a:pt x="0" y="8145"/>
                    <a:pt x="0" y="8502"/>
                  </a:cubicBezTo>
                  <a:cubicBezTo>
                    <a:pt x="0" y="8859"/>
                    <a:pt x="131" y="9204"/>
                    <a:pt x="405" y="9454"/>
                  </a:cubicBezTo>
                  <a:cubicBezTo>
                    <a:pt x="655" y="9716"/>
                    <a:pt x="1000" y="9859"/>
                    <a:pt x="1358" y="9859"/>
                  </a:cubicBezTo>
                  <a:cubicBezTo>
                    <a:pt x="1715" y="9859"/>
                    <a:pt x="2060" y="9728"/>
                    <a:pt x="2310" y="9454"/>
                  </a:cubicBezTo>
                  <a:lnTo>
                    <a:pt x="3251" y="8526"/>
                  </a:lnTo>
                  <a:cubicBezTo>
                    <a:pt x="3322" y="8442"/>
                    <a:pt x="3322" y="8347"/>
                    <a:pt x="3251" y="8264"/>
                  </a:cubicBezTo>
                  <a:cubicBezTo>
                    <a:pt x="3209" y="8228"/>
                    <a:pt x="3164" y="8210"/>
                    <a:pt x="3120" y="8210"/>
                  </a:cubicBezTo>
                  <a:cubicBezTo>
                    <a:pt x="3075" y="8210"/>
                    <a:pt x="3030" y="8228"/>
                    <a:pt x="2989" y="8264"/>
                  </a:cubicBezTo>
                  <a:lnTo>
                    <a:pt x="2060" y="9204"/>
                  </a:lnTo>
                  <a:cubicBezTo>
                    <a:pt x="1858" y="9395"/>
                    <a:pt x="1608" y="9502"/>
                    <a:pt x="1358" y="9502"/>
                  </a:cubicBezTo>
                  <a:cubicBezTo>
                    <a:pt x="1108" y="9502"/>
                    <a:pt x="834" y="9395"/>
                    <a:pt x="655" y="9204"/>
                  </a:cubicBezTo>
                  <a:cubicBezTo>
                    <a:pt x="465" y="9014"/>
                    <a:pt x="358" y="8764"/>
                    <a:pt x="358" y="8502"/>
                  </a:cubicBezTo>
                  <a:cubicBezTo>
                    <a:pt x="358" y="8252"/>
                    <a:pt x="465" y="7990"/>
                    <a:pt x="655" y="7811"/>
                  </a:cubicBezTo>
                  <a:lnTo>
                    <a:pt x="1941" y="6526"/>
                  </a:lnTo>
                  <a:cubicBezTo>
                    <a:pt x="2072" y="6835"/>
                    <a:pt x="2251" y="7121"/>
                    <a:pt x="2501" y="7371"/>
                  </a:cubicBezTo>
                  <a:cubicBezTo>
                    <a:pt x="3001" y="7859"/>
                    <a:pt x="3632" y="8133"/>
                    <a:pt x="4322" y="8133"/>
                  </a:cubicBezTo>
                  <a:cubicBezTo>
                    <a:pt x="5001" y="8133"/>
                    <a:pt x="5656" y="7871"/>
                    <a:pt x="6132" y="7371"/>
                  </a:cubicBezTo>
                  <a:lnTo>
                    <a:pt x="9097" y="4418"/>
                  </a:lnTo>
                  <a:cubicBezTo>
                    <a:pt x="10109" y="3382"/>
                    <a:pt x="10109" y="1751"/>
                    <a:pt x="9097" y="751"/>
                  </a:cubicBezTo>
                  <a:cubicBezTo>
                    <a:pt x="8597" y="251"/>
                    <a:pt x="7939" y="1"/>
                    <a:pt x="72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3" name="Google Shape;14380;p88">
            <a:extLst>
              <a:ext uri="{FF2B5EF4-FFF2-40B4-BE49-F238E27FC236}">
                <a16:creationId xmlns:a16="http://schemas.microsoft.com/office/drawing/2014/main" id="{30EB90C3-6921-F35F-067E-B24DD9DFE736}"/>
              </a:ext>
            </a:extLst>
          </p:cNvPr>
          <p:cNvSpPr/>
          <p:nvPr/>
        </p:nvSpPr>
        <p:spPr>
          <a:xfrm>
            <a:off x="10489597" y="5184433"/>
            <a:ext cx="631085" cy="577152"/>
          </a:xfrm>
          <a:custGeom>
            <a:avLst/>
            <a:gdLst/>
            <a:ahLst/>
            <a:cxnLst/>
            <a:rect l="l" t="t" r="r" b="b"/>
            <a:pathLst>
              <a:path w="12228" h="11183" extrusionOk="0">
                <a:moveTo>
                  <a:pt x="4560" y="3991"/>
                </a:moveTo>
                <a:cubicBezTo>
                  <a:pt x="4739" y="3991"/>
                  <a:pt x="4894" y="4146"/>
                  <a:pt x="4894" y="4324"/>
                </a:cubicBezTo>
                <a:cubicBezTo>
                  <a:pt x="4894" y="4503"/>
                  <a:pt x="4739" y="4646"/>
                  <a:pt x="4560" y="4646"/>
                </a:cubicBezTo>
                <a:cubicBezTo>
                  <a:pt x="4382" y="4646"/>
                  <a:pt x="4239" y="4503"/>
                  <a:pt x="4239" y="4324"/>
                </a:cubicBezTo>
                <a:cubicBezTo>
                  <a:pt x="4251" y="4134"/>
                  <a:pt x="4382" y="3991"/>
                  <a:pt x="4560" y="3991"/>
                </a:cubicBezTo>
                <a:close/>
                <a:moveTo>
                  <a:pt x="5930" y="1419"/>
                </a:moveTo>
                <a:lnTo>
                  <a:pt x="5930" y="2003"/>
                </a:lnTo>
                <a:lnTo>
                  <a:pt x="5941" y="4051"/>
                </a:lnTo>
                <a:lnTo>
                  <a:pt x="5965" y="5872"/>
                </a:lnTo>
                <a:lnTo>
                  <a:pt x="1619" y="4908"/>
                </a:lnTo>
                <a:cubicBezTo>
                  <a:pt x="1869" y="3801"/>
                  <a:pt x="2548" y="2848"/>
                  <a:pt x="3489" y="2229"/>
                </a:cubicBezTo>
                <a:lnTo>
                  <a:pt x="4275" y="3670"/>
                </a:lnTo>
                <a:cubicBezTo>
                  <a:pt x="4025" y="3777"/>
                  <a:pt x="3858" y="4027"/>
                  <a:pt x="3858" y="4313"/>
                </a:cubicBezTo>
                <a:cubicBezTo>
                  <a:pt x="3858" y="4694"/>
                  <a:pt x="4179" y="5027"/>
                  <a:pt x="4572" y="5027"/>
                </a:cubicBezTo>
                <a:cubicBezTo>
                  <a:pt x="4965" y="5027"/>
                  <a:pt x="5287" y="4705"/>
                  <a:pt x="5287" y="4313"/>
                </a:cubicBezTo>
                <a:cubicBezTo>
                  <a:pt x="5287" y="3967"/>
                  <a:pt x="5037" y="3670"/>
                  <a:pt x="4715" y="3610"/>
                </a:cubicBezTo>
                <a:lnTo>
                  <a:pt x="3846" y="2015"/>
                </a:lnTo>
                <a:cubicBezTo>
                  <a:pt x="4477" y="1657"/>
                  <a:pt x="5168" y="1455"/>
                  <a:pt x="5930" y="1419"/>
                </a:cubicBezTo>
                <a:close/>
                <a:moveTo>
                  <a:pt x="6287" y="4265"/>
                </a:moveTo>
                <a:cubicBezTo>
                  <a:pt x="7227" y="4348"/>
                  <a:pt x="7965" y="5158"/>
                  <a:pt x="7965" y="6122"/>
                </a:cubicBezTo>
                <a:cubicBezTo>
                  <a:pt x="7965" y="6491"/>
                  <a:pt x="7846" y="6872"/>
                  <a:pt x="7644" y="7170"/>
                </a:cubicBezTo>
                <a:lnTo>
                  <a:pt x="6287" y="6039"/>
                </a:lnTo>
                <a:lnTo>
                  <a:pt x="6287" y="4265"/>
                </a:lnTo>
                <a:close/>
                <a:moveTo>
                  <a:pt x="6477" y="348"/>
                </a:moveTo>
                <a:cubicBezTo>
                  <a:pt x="9501" y="526"/>
                  <a:pt x="11871" y="3039"/>
                  <a:pt x="11871" y="6063"/>
                </a:cubicBezTo>
                <a:cubicBezTo>
                  <a:pt x="11835" y="7349"/>
                  <a:pt x="11454" y="8539"/>
                  <a:pt x="10728" y="9516"/>
                </a:cubicBezTo>
                <a:cubicBezTo>
                  <a:pt x="10692" y="9563"/>
                  <a:pt x="10644" y="9575"/>
                  <a:pt x="10609" y="9575"/>
                </a:cubicBezTo>
                <a:cubicBezTo>
                  <a:pt x="10561" y="9575"/>
                  <a:pt x="10513" y="9563"/>
                  <a:pt x="10490" y="9527"/>
                </a:cubicBezTo>
                <a:lnTo>
                  <a:pt x="9537" y="8730"/>
                </a:lnTo>
                <a:cubicBezTo>
                  <a:pt x="10013" y="8123"/>
                  <a:pt x="10311" y="7384"/>
                  <a:pt x="10394" y="6610"/>
                </a:cubicBezTo>
                <a:cubicBezTo>
                  <a:pt x="10406" y="6491"/>
                  <a:pt x="10323" y="6396"/>
                  <a:pt x="10204" y="6396"/>
                </a:cubicBezTo>
                <a:cubicBezTo>
                  <a:pt x="10097" y="6396"/>
                  <a:pt x="10025" y="6468"/>
                  <a:pt x="10013" y="6551"/>
                </a:cubicBezTo>
                <a:cubicBezTo>
                  <a:pt x="9930" y="7206"/>
                  <a:pt x="9680" y="7849"/>
                  <a:pt x="9299" y="8384"/>
                </a:cubicBezTo>
                <a:cubicBezTo>
                  <a:pt x="9275" y="8396"/>
                  <a:pt x="9263" y="8432"/>
                  <a:pt x="9251" y="8444"/>
                </a:cubicBezTo>
                <a:cubicBezTo>
                  <a:pt x="9251" y="8444"/>
                  <a:pt x="9251" y="8456"/>
                  <a:pt x="9239" y="8456"/>
                </a:cubicBezTo>
                <a:lnTo>
                  <a:pt x="7954" y="7372"/>
                </a:lnTo>
                <a:cubicBezTo>
                  <a:pt x="8227" y="7003"/>
                  <a:pt x="8370" y="6539"/>
                  <a:pt x="8370" y="6075"/>
                </a:cubicBezTo>
                <a:cubicBezTo>
                  <a:pt x="8370" y="4908"/>
                  <a:pt x="7465" y="3920"/>
                  <a:pt x="6299" y="3836"/>
                </a:cubicBezTo>
                <a:lnTo>
                  <a:pt x="6287" y="2146"/>
                </a:lnTo>
                <a:lnTo>
                  <a:pt x="6418" y="2146"/>
                </a:lnTo>
                <a:cubicBezTo>
                  <a:pt x="6453" y="2146"/>
                  <a:pt x="6501" y="2146"/>
                  <a:pt x="6525" y="2169"/>
                </a:cubicBezTo>
                <a:cubicBezTo>
                  <a:pt x="8358" y="2360"/>
                  <a:pt x="9811" y="3812"/>
                  <a:pt x="10025" y="5646"/>
                </a:cubicBezTo>
                <a:cubicBezTo>
                  <a:pt x="10037" y="5753"/>
                  <a:pt x="10109" y="5813"/>
                  <a:pt x="10216" y="5813"/>
                </a:cubicBezTo>
                <a:cubicBezTo>
                  <a:pt x="10335" y="5813"/>
                  <a:pt x="10430" y="5706"/>
                  <a:pt x="10406" y="5598"/>
                </a:cubicBezTo>
                <a:cubicBezTo>
                  <a:pt x="10192" y="3503"/>
                  <a:pt x="8430" y="1848"/>
                  <a:pt x="6299" y="1765"/>
                </a:cubicBezTo>
                <a:lnTo>
                  <a:pt x="6299" y="526"/>
                </a:lnTo>
                <a:cubicBezTo>
                  <a:pt x="6299" y="479"/>
                  <a:pt x="6322" y="443"/>
                  <a:pt x="6346" y="407"/>
                </a:cubicBezTo>
                <a:cubicBezTo>
                  <a:pt x="6382" y="360"/>
                  <a:pt x="6418" y="348"/>
                  <a:pt x="6477" y="348"/>
                </a:cubicBezTo>
                <a:close/>
                <a:moveTo>
                  <a:pt x="1477" y="5277"/>
                </a:moveTo>
                <a:lnTo>
                  <a:pt x="5870" y="6241"/>
                </a:lnTo>
                <a:lnTo>
                  <a:pt x="4667" y="10575"/>
                </a:lnTo>
                <a:cubicBezTo>
                  <a:pt x="2774" y="9980"/>
                  <a:pt x="1405" y="8206"/>
                  <a:pt x="1405" y="6110"/>
                </a:cubicBezTo>
                <a:cubicBezTo>
                  <a:pt x="1405" y="5825"/>
                  <a:pt x="1441" y="5539"/>
                  <a:pt x="1477" y="5277"/>
                </a:cubicBezTo>
                <a:close/>
                <a:moveTo>
                  <a:pt x="6215" y="6468"/>
                </a:moveTo>
                <a:lnTo>
                  <a:pt x="7549" y="7599"/>
                </a:lnTo>
                <a:lnTo>
                  <a:pt x="9132" y="8920"/>
                </a:lnTo>
                <a:lnTo>
                  <a:pt x="9573" y="9289"/>
                </a:lnTo>
                <a:cubicBezTo>
                  <a:pt x="8680" y="10266"/>
                  <a:pt x="7430" y="10813"/>
                  <a:pt x="6108" y="10813"/>
                </a:cubicBezTo>
                <a:cubicBezTo>
                  <a:pt x="5739" y="10813"/>
                  <a:pt x="5382" y="10766"/>
                  <a:pt x="5037" y="10694"/>
                </a:cubicBezTo>
                <a:lnTo>
                  <a:pt x="6215" y="6468"/>
                </a:lnTo>
                <a:close/>
                <a:moveTo>
                  <a:pt x="6429" y="1"/>
                </a:moveTo>
                <a:cubicBezTo>
                  <a:pt x="6297" y="1"/>
                  <a:pt x="6159" y="59"/>
                  <a:pt x="6060" y="157"/>
                </a:cubicBezTo>
                <a:cubicBezTo>
                  <a:pt x="5953" y="264"/>
                  <a:pt x="5882" y="407"/>
                  <a:pt x="5882" y="562"/>
                </a:cubicBezTo>
                <a:lnTo>
                  <a:pt x="5882" y="1038"/>
                </a:lnTo>
                <a:cubicBezTo>
                  <a:pt x="5084" y="1062"/>
                  <a:pt x="4310" y="1288"/>
                  <a:pt x="3620" y="1669"/>
                </a:cubicBezTo>
                <a:lnTo>
                  <a:pt x="3191" y="872"/>
                </a:lnTo>
                <a:cubicBezTo>
                  <a:pt x="3155" y="812"/>
                  <a:pt x="3084" y="764"/>
                  <a:pt x="3024" y="764"/>
                </a:cubicBezTo>
                <a:lnTo>
                  <a:pt x="393" y="764"/>
                </a:lnTo>
                <a:lnTo>
                  <a:pt x="393" y="443"/>
                </a:lnTo>
                <a:cubicBezTo>
                  <a:pt x="393" y="336"/>
                  <a:pt x="298" y="241"/>
                  <a:pt x="203" y="241"/>
                </a:cubicBezTo>
                <a:cubicBezTo>
                  <a:pt x="95" y="241"/>
                  <a:pt x="0" y="336"/>
                  <a:pt x="0" y="443"/>
                </a:cubicBezTo>
                <a:lnTo>
                  <a:pt x="0" y="1467"/>
                </a:lnTo>
                <a:cubicBezTo>
                  <a:pt x="0" y="1574"/>
                  <a:pt x="95" y="1657"/>
                  <a:pt x="203" y="1657"/>
                </a:cubicBezTo>
                <a:cubicBezTo>
                  <a:pt x="298" y="1657"/>
                  <a:pt x="393" y="1562"/>
                  <a:pt x="393" y="1467"/>
                </a:cubicBezTo>
                <a:lnTo>
                  <a:pt x="393" y="1157"/>
                </a:lnTo>
                <a:lnTo>
                  <a:pt x="2917" y="1157"/>
                </a:lnTo>
                <a:lnTo>
                  <a:pt x="3310" y="1872"/>
                </a:lnTo>
                <a:cubicBezTo>
                  <a:pt x="3024" y="2062"/>
                  <a:pt x="2762" y="2277"/>
                  <a:pt x="2501" y="2527"/>
                </a:cubicBezTo>
                <a:cubicBezTo>
                  <a:pt x="1548" y="3467"/>
                  <a:pt x="1036" y="4753"/>
                  <a:pt x="1036" y="6098"/>
                </a:cubicBezTo>
                <a:cubicBezTo>
                  <a:pt x="1036" y="8885"/>
                  <a:pt x="3310" y="11182"/>
                  <a:pt x="6120" y="11182"/>
                </a:cubicBezTo>
                <a:cubicBezTo>
                  <a:pt x="7573" y="11182"/>
                  <a:pt x="8918" y="10575"/>
                  <a:pt x="9882" y="9516"/>
                </a:cubicBezTo>
                <a:lnTo>
                  <a:pt x="10240" y="9813"/>
                </a:lnTo>
                <a:cubicBezTo>
                  <a:pt x="10347" y="9908"/>
                  <a:pt x="10466" y="9944"/>
                  <a:pt x="10597" y="9944"/>
                </a:cubicBezTo>
                <a:lnTo>
                  <a:pt x="10656" y="9944"/>
                </a:lnTo>
                <a:cubicBezTo>
                  <a:pt x="10811" y="9932"/>
                  <a:pt x="10942" y="9837"/>
                  <a:pt x="11037" y="9718"/>
                </a:cubicBezTo>
                <a:cubicBezTo>
                  <a:pt x="11823" y="8670"/>
                  <a:pt x="12228" y="7420"/>
                  <a:pt x="12228" y="6098"/>
                </a:cubicBezTo>
                <a:cubicBezTo>
                  <a:pt x="12228" y="2884"/>
                  <a:pt x="9692" y="205"/>
                  <a:pt x="6465" y="2"/>
                </a:cubicBezTo>
                <a:cubicBezTo>
                  <a:pt x="6453" y="1"/>
                  <a:pt x="6441" y="1"/>
                  <a:pt x="6429"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4443;p88">
            <a:extLst>
              <a:ext uri="{FF2B5EF4-FFF2-40B4-BE49-F238E27FC236}">
                <a16:creationId xmlns:a16="http://schemas.microsoft.com/office/drawing/2014/main" id="{C18192CB-F3F1-EB7B-275F-8D57F316134E}"/>
              </a:ext>
            </a:extLst>
          </p:cNvPr>
          <p:cNvGrpSpPr/>
          <p:nvPr/>
        </p:nvGrpSpPr>
        <p:grpSpPr>
          <a:xfrm>
            <a:off x="9794001" y="5186393"/>
            <a:ext cx="572147" cy="575190"/>
            <a:chOff x="3095745" y="3805393"/>
            <a:chExt cx="352840" cy="354717"/>
          </a:xfrm>
          <a:solidFill>
            <a:srgbClr val="8E1438"/>
          </a:solidFill>
        </p:grpSpPr>
        <p:sp>
          <p:nvSpPr>
            <p:cNvPr id="1345" name="Google Shape;14444;p88">
              <a:extLst>
                <a:ext uri="{FF2B5EF4-FFF2-40B4-BE49-F238E27FC236}">
                  <a16:creationId xmlns:a16="http://schemas.microsoft.com/office/drawing/2014/main" id="{84075F41-4530-9A9E-0397-BD3C8E1D653E}"/>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4445;p88">
              <a:extLst>
                <a:ext uri="{FF2B5EF4-FFF2-40B4-BE49-F238E27FC236}">
                  <a16:creationId xmlns:a16="http://schemas.microsoft.com/office/drawing/2014/main" id="{28C9F0F1-FB55-0F26-FA77-4781CBA9F0B8}"/>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4446;p88">
              <a:extLst>
                <a:ext uri="{FF2B5EF4-FFF2-40B4-BE49-F238E27FC236}">
                  <a16:creationId xmlns:a16="http://schemas.microsoft.com/office/drawing/2014/main" id="{645EEA49-ED30-FBD5-8DD6-10E45A88C789}"/>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4447;p88">
              <a:extLst>
                <a:ext uri="{FF2B5EF4-FFF2-40B4-BE49-F238E27FC236}">
                  <a16:creationId xmlns:a16="http://schemas.microsoft.com/office/drawing/2014/main" id="{92B50931-3963-1831-5982-49E20FA22BF1}"/>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4448;p88">
              <a:extLst>
                <a:ext uri="{FF2B5EF4-FFF2-40B4-BE49-F238E27FC236}">
                  <a16:creationId xmlns:a16="http://schemas.microsoft.com/office/drawing/2014/main" id="{8C845CFC-C0A9-8415-DD3C-2F3C80FD04D7}"/>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4449;p88">
              <a:extLst>
                <a:ext uri="{FF2B5EF4-FFF2-40B4-BE49-F238E27FC236}">
                  <a16:creationId xmlns:a16="http://schemas.microsoft.com/office/drawing/2014/main" id="{DFBAC040-CE48-476F-8880-B332BBB56134}"/>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784;p88">
            <a:extLst>
              <a:ext uri="{FF2B5EF4-FFF2-40B4-BE49-F238E27FC236}">
                <a16:creationId xmlns:a16="http://schemas.microsoft.com/office/drawing/2014/main" id="{BEB01CA1-0F45-F204-E1A5-F1338CAE4054}"/>
              </a:ext>
            </a:extLst>
          </p:cNvPr>
          <p:cNvGrpSpPr/>
          <p:nvPr/>
        </p:nvGrpSpPr>
        <p:grpSpPr>
          <a:xfrm>
            <a:off x="2572069" y="1390923"/>
            <a:ext cx="589627" cy="590519"/>
            <a:chOff x="6259175" y="1559008"/>
            <a:chExt cx="271743" cy="272093"/>
          </a:xfrm>
          <a:solidFill>
            <a:srgbClr val="8E1438"/>
          </a:solidFill>
        </p:grpSpPr>
        <p:sp>
          <p:nvSpPr>
            <p:cNvPr id="1352" name="Google Shape;13785;p88">
              <a:extLst>
                <a:ext uri="{FF2B5EF4-FFF2-40B4-BE49-F238E27FC236}">
                  <a16:creationId xmlns:a16="http://schemas.microsoft.com/office/drawing/2014/main" id="{9F60BCFD-C703-090C-79B7-31D354ED93CD}"/>
                </a:ext>
              </a:extLst>
            </p:cNvPr>
            <p:cNvSpPr/>
            <p:nvPr/>
          </p:nvSpPr>
          <p:spPr>
            <a:xfrm>
              <a:off x="6259175" y="1559008"/>
              <a:ext cx="271743" cy="272093"/>
            </a:xfrm>
            <a:custGeom>
              <a:avLst/>
              <a:gdLst/>
              <a:ahLst/>
              <a:cxnLst/>
              <a:rect l="l" t="t" r="r" b="b"/>
              <a:pathLst>
                <a:path w="8538" h="8549" extrusionOk="0">
                  <a:moveTo>
                    <a:pt x="4263" y="0"/>
                  </a:moveTo>
                  <a:cubicBezTo>
                    <a:pt x="3120" y="0"/>
                    <a:pt x="2049" y="453"/>
                    <a:pt x="1251" y="1250"/>
                  </a:cubicBezTo>
                  <a:cubicBezTo>
                    <a:pt x="441" y="2060"/>
                    <a:pt x="1" y="3131"/>
                    <a:pt x="1" y="4274"/>
                  </a:cubicBezTo>
                  <a:cubicBezTo>
                    <a:pt x="1" y="5417"/>
                    <a:pt x="441" y="6489"/>
                    <a:pt x="1251" y="7299"/>
                  </a:cubicBezTo>
                  <a:cubicBezTo>
                    <a:pt x="2049" y="8096"/>
                    <a:pt x="3120" y="8549"/>
                    <a:pt x="4263" y="8549"/>
                  </a:cubicBezTo>
                  <a:cubicBezTo>
                    <a:pt x="5418" y="8549"/>
                    <a:pt x="6490" y="8096"/>
                    <a:pt x="7287" y="7299"/>
                  </a:cubicBezTo>
                  <a:cubicBezTo>
                    <a:pt x="8097" y="6489"/>
                    <a:pt x="8537" y="5417"/>
                    <a:pt x="8537" y="4274"/>
                  </a:cubicBezTo>
                  <a:cubicBezTo>
                    <a:pt x="8526" y="4179"/>
                    <a:pt x="8526" y="4108"/>
                    <a:pt x="8526" y="4036"/>
                  </a:cubicBezTo>
                  <a:cubicBezTo>
                    <a:pt x="8526" y="3965"/>
                    <a:pt x="8466" y="3917"/>
                    <a:pt x="8383" y="3917"/>
                  </a:cubicBezTo>
                  <a:cubicBezTo>
                    <a:pt x="8311" y="3917"/>
                    <a:pt x="8276" y="3977"/>
                    <a:pt x="8276" y="4048"/>
                  </a:cubicBezTo>
                  <a:lnTo>
                    <a:pt x="8276" y="4274"/>
                  </a:lnTo>
                  <a:cubicBezTo>
                    <a:pt x="8276" y="5346"/>
                    <a:pt x="7859" y="6358"/>
                    <a:pt x="7097" y="7120"/>
                  </a:cubicBezTo>
                  <a:cubicBezTo>
                    <a:pt x="6335" y="7882"/>
                    <a:pt x="5323" y="8287"/>
                    <a:pt x="4251" y="8287"/>
                  </a:cubicBezTo>
                  <a:cubicBezTo>
                    <a:pt x="3180" y="8287"/>
                    <a:pt x="2168" y="7870"/>
                    <a:pt x="1406" y="7120"/>
                  </a:cubicBezTo>
                  <a:cubicBezTo>
                    <a:pt x="656" y="6358"/>
                    <a:pt x="239" y="5346"/>
                    <a:pt x="239" y="4274"/>
                  </a:cubicBezTo>
                  <a:cubicBezTo>
                    <a:pt x="239" y="3203"/>
                    <a:pt x="644" y="2191"/>
                    <a:pt x="1406" y="1429"/>
                  </a:cubicBezTo>
                  <a:cubicBezTo>
                    <a:pt x="2168" y="667"/>
                    <a:pt x="3180" y="250"/>
                    <a:pt x="4251" y="250"/>
                  </a:cubicBezTo>
                  <a:cubicBezTo>
                    <a:pt x="5204" y="250"/>
                    <a:pt x="6121" y="595"/>
                    <a:pt x="6847" y="1203"/>
                  </a:cubicBezTo>
                  <a:cubicBezTo>
                    <a:pt x="7561" y="1822"/>
                    <a:pt x="8049" y="2655"/>
                    <a:pt x="8216" y="3560"/>
                  </a:cubicBezTo>
                  <a:cubicBezTo>
                    <a:pt x="8227" y="3624"/>
                    <a:pt x="8276" y="3669"/>
                    <a:pt x="8337" y="3669"/>
                  </a:cubicBezTo>
                  <a:cubicBezTo>
                    <a:pt x="8344" y="3669"/>
                    <a:pt x="8352" y="3668"/>
                    <a:pt x="8359" y="3667"/>
                  </a:cubicBezTo>
                  <a:cubicBezTo>
                    <a:pt x="8430" y="3643"/>
                    <a:pt x="8478" y="3584"/>
                    <a:pt x="8466" y="3512"/>
                  </a:cubicBezTo>
                  <a:cubicBezTo>
                    <a:pt x="8287" y="2548"/>
                    <a:pt x="7775" y="1655"/>
                    <a:pt x="7025" y="1012"/>
                  </a:cubicBezTo>
                  <a:cubicBezTo>
                    <a:pt x="6251" y="357"/>
                    <a:pt x="5275" y="0"/>
                    <a:pt x="4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786;p88">
              <a:extLst>
                <a:ext uri="{FF2B5EF4-FFF2-40B4-BE49-F238E27FC236}">
                  <a16:creationId xmlns:a16="http://schemas.microsoft.com/office/drawing/2014/main" id="{77CC166A-0D31-B5EE-461A-8AA0A534F72C}"/>
                </a:ext>
              </a:extLst>
            </p:cNvPr>
            <p:cNvSpPr/>
            <p:nvPr/>
          </p:nvSpPr>
          <p:spPr>
            <a:xfrm>
              <a:off x="6278145" y="1577946"/>
              <a:ext cx="231927" cy="232309"/>
            </a:xfrm>
            <a:custGeom>
              <a:avLst/>
              <a:gdLst/>
              <a:ahLst/>
              <a:cxnLst/>
              <a:rect l="l" t="t" r="r" b="b"/>
              <a:pathLst>
                <a:path w="7287" h="7299" extrusionOk="0">
                  <a:moveTo>
                    <a:pt x="3643" y="0"/>
                  </a:moveTo>
                  <a:cubicBezTo>
                    <a:pt x="3119" y="0"/>
                    <a:pt x="2631" y="108"/>
                    <a:pt x="2155" y="322"/>
                  </a:cubicBezTo>
                  <a:cubicBezTo>
                    <a:pt x="1703" y="524"/>
                    <a:pt x="1310" y="810"/>
                    <a:pt x="964" y="1179"/>
                  </a:cubicBezTo>
                  <a:cubicBezTo>
                    <a:pt x="917" y="1227"/>
                    <a:pt x="917" y="1310"/>
                    <a:pt x="964" y="1358"/>
                  </a:cubicBezTo>
                  <a:cubicBezTo>
                    <a:pt x="988" y="1382"/>
                    <a:pt x="1021" y="1393"/>
                    <a:pt x="1054" y="1393"/>
                  </a:cubicBezTo>
                  <a:cubicBezTo>
                    <a:pt x="1086" y="1393"/>
                    <a:pt x="1119" y="1382"/>
                    <a:pt x="1143" y="1358"/>
                  </a:cubicBezTo>
                  <a:cubicBezTo>
                    <a:pt x="1453" y="1012"/>
                    <a:pt x="1822" y="750"/>
                    <a:pt x="2262" y="560"/>
                  </a:cubicBezTo>
                  <a:cubicBezTo>
                    <a:pt x="2691" y="358"/>
                    <a:pt x="3167" y="262"/>
                    <a:pt x="3643" y="262"/>
                  </a:cubicBezTo>
                  <a:cubicBezTo>
                    <a:pt x="5513" y="262"/>
                    <a:pt x="7037" y="1774"/>
                    <a:pt x="7037" y="3656"/>
                  </a:cubicBezTo>
                  <a:cubicBezTo>
                    <a:pt x="7037" y="5525"/>
                    <a:pt x="5513" y="7049"/>
                    <a:pt x="3643" y="7049"/>
                  </a:cubicBezTo>
                  <a:cubicBezTo>
                    <a:pt x="1762" y="7049"/>
                    <a:pt x="250" y="5525"/>
                    <a:pt x="250" y="3656"/>
                  </a:cubicBezTo>
                  <a:cubicBezTo>
                    <a:pt x="250" y="2977"/>
                    <a:pt x="441" y="2322"/>
                    <a:pt x="810" y="1774"/>
                  </a:cubicBezTo>
                  <a:cubicBezTo>
                    <a:pt x="857" y="1727"/>
                    <a:pt x="845" y="1655"/>
                    <a:pt x="786" y="1608"/>
                  </a:cubicBezTo>
                  <a:cubicBezTo>
                    <a:pt x="766" y="1596"/>
                    <a:pt x="743" y="1591"/>
                    <a:pt x="721" y="1591"/>
                  </a:cubicBezTo>
                  <a:cubicBezTo>
                    <a:pt x="676" y="1591"/>
                    <a:pt x="631" y="1612"/>
                    <a:pt x="607" y="1643"/>
                  </a:cubicBezTo>
                  <a:cubicBezTo>
                    <a:pt x="202" y="2239"/>
                    <a:pt x="0" y="2941"/>
                    <a:pt x="0" y="3656"/>
                  </a:cubicBezTo>
                  <a:cubicBezTo>
                    <a:pt x="0" y="4632"/>
                    <a:pt x="381" y="5537"/>
                    <a:pt x="1072" y="6227"/>
                  </a:cubicBezTo>
                  <a:cubicBezTo>
                    <a:pt x="1750" y="6906"/>
                    <a:pt x="2679" y="7299"/>
                    <a:pt x="3643" y="7299"/>
                  </a:cubicBezTo>
                  <a:cubicBezTo>
                    <a:pt x="4620" y="7299"/>
                    <a:pt x="5536" y="6906"/>
                    <a:pt x="6215" y="6227"/>
                  </a:cubicBezTo>
                  <a:cubicBezTo>
                    <a:pt x="6894" y="5537"/>
                    <a:pt x="7287" y="4620"/>
                    <a:pt x="7287" y="3656"/>
                  </a:cubicBezTo>
                  <a:cubicBezTo>
                    <a:pt x="7287" y="2679"/>
                    <a:pt x="6906" y="1763"/>
                    <a:pt x="6215" y="1072"/>
                  </a:cubicBezTo>
                  <a:cubicBezTo>
                    <a:pt x="5536" y="393"/>
                    <a:pt x="4608" y="0"/>
                    <a:pt x="3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787;p88">
              <a:extLst>
                <a:ext uri="{FF2B5EF4-FFF2-40B4-BE49-F238E27FC236}">
                  <a16:creationId xmlns:a16="http://schemas.microsoft.com/office/drawing/2014/main" id="{1A529789-747A-C675-3B05-E4FB92BF3D08}"/>
                </a:ext>
              </a:extLst>
            </p:cNvPr>
            <p:cNvSpPr/>
            <p:nvPr/>
          </p:nvSpPr>
          <p:spPr>
            <a:xfrm>
              <a:off x="6297846" y="1690870"/>
              <a:ext cx="13272" cy="7607"/>
            </a:xfrm>
            <a:custGeom>
              <a:avLst/>
              <a:gdLst/>
              <a:ahLst/>
              <a:cxnLst/>
              <a:rect l="l" t="t" r="r" b="b"/>
              <a:pathLst>
                <a:path w="417" h="239" extrusionOk="0">
                  <a:moveTo>
                    <a:pt x="119" y="0"/>
                  </a:moveTo>
                  <a:cubicBezTo>
                    <a:pt x="48" y="0"/>
                    <a:pt x="0" y="36"/>
                    <a:pt x="0" y="120"/>
                  </a:cubicBezTo>
                  <a:cubicBezTo>
                    <a:pt x="0" y="191"/>
                    <a:pt x="60" y="239"/>
                    <a:pt x="119" y="239"/>
                  </a:cubicBezTo>
                  <a:lnTo>
                    <a:pt x="298" y="239"/>
                  </a:lnTo>
                  <a:cubicBezTo>
                    <a:pt x="369" y="239"/>
                    <a:pt x="417" y="179"/>
                    <a:pt x="417" y="120"/>
                  </a:cubicBezTo>
                  <a:cubicBezTo>
                    <a:pt x="417" y="60"/>
                    <a:pt x="357" y="0"/>
                    <a:pt x="2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788;p88">
              <a:extLst>
                <a:ext uri="{FF2B5EF4-FFF2-40B4-BE49-F238E27FC236}">
                  <a16:creationId xmlns:a16="http://schemas.microsoft.com/office/drawing/2014/main" id="{4D0C64C9-3BCB-D80D-B5AE-DD8A34D417D9}"/>
                </a:ext>
              </a:extLst>
            </p:cNvPr>
            <p:cNvSpPr/>
            <p:nvPr/>
          </p:nvSpPr>
          <p:spPr>
            <a:xfrm>
              <a:off x="6390687" y="1598029"/>
              <a:ext cx="100448" cy="100448"/>
            </a:xfrm>
            <a:custGeom>
              <a:avLst/>
              <a:gdLst/>
              <a:ahLst/>
              <a:cxnLst/>
              <a:rect l="l" t="t" r="r" b="b"/>
              <a:pathLst>
                <a:path w="3156" h="3156" extrusionOk="0">
                  <a:moveTo>
                    <a:pt x="119" y="0"/>
                  </a:moveTo>
                  <a:cubicBezTo>
                    <a:pt x="60" y="0"/>
                    <a:pt x="0" y="60"/>
                    <a:pt x="0" y="119"/>
                  </a:cubicBezTo>
                  <a:lnTo>
                    <a:pt x="0" y="3037"/>
                  </a:lnTo>
                  <a:cubicBezTo>
                    <a:pt x="0" y="3108"/>
                    <a:pt x="60" y="3156"/>
                    <a:pt x="119" y="3156"/>
                  </a:cubicBezTo>
                  <a:lnTo>
                    <a:pt x="3036" y="3156"/>
                  </a:lnTo>
                  <a:cubicBezTo>
                    <a:pt x="3108" y="3156"/>
                    <a:pt x="3155" y="3096"/>
                    <a:pt x="3155" y="3037"/>
                  </a:cubicBezTo>
                  <a:cubicBezTo>
                    <a:pt x="3155" y="2977"/>
                    <a:pt x="3096" y="2917"/>
                    <a:pt x="3036" y="2917"/>
                  </a:cubicBezTo>
                  <a:lnTo>
                    <a:pt x="250" y="2917"/>
                  </a:lnTo>
                  <a:lnTo>
                    <a:pt x="250" y="119"/>
                  </a:lnTo>
                  <a:lnTo>
                    <a:pt x="238" y="119"/>
                  </a:lnTo>
                  <a:cubicBezTo>
                    <a:pt x="238" y="48"/>
                    <a:pt x="179" y="0"/>
                    <a:pt x="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789;p88">
              <a:extLst>
                <a:ext uri="{FF2B5EF4-FFF2-40B4-BE49-F238E27FC236}">
                  <a16:creationId xmlns:a16="http://schemas.microsoft.com/office/drawing/2014/main" id="{363C14CE-052A-6DF5-EF30-F78F83850B03}"/>
                </a:ext>
              </a:extLst>
            </p:cNvPr>
            <p:cNvSpPr/>
            <p:nvPr/>
          </p:nvSpPr>
          <p:spPr>
            <a:xfrm>
              <a:off x="6390305" y="1778013"/>
              <a:ext cx="7607" cy="13304"/>
            </a:xfrm>
            <a:custGeom>
              <a:avLst/>
              <a:gdLst/>
              <a:ahLst/>
              <a:cxnLst/>
              <a:rect l="l" t="t" r="r" b="b"/>
              <a:pathLst>
                <a:path w="239" h="418" extrusionOk="0">
                  <a:moveTo>
                    <a:pt x="119" y="1"/>
                  </a:moveTo>
                  <a:cubicBezTo>
                    <a:pt x="60" y="1"/>
                    <a:pt x="0" y="60"/>
                    <a:pt x="0" y="120"/>
                  </a:cubicBezTo>
                  <a:lnTo>
                    <a:pt x="0" y="299"/>
                  </a:lnTo>
                  <a:cubicBezTo>
                    <a:pt x="0" y="370"/>
                    <a:pt x="60" y="418"/>
                    <a:pt x="119" y="418"/>
                  </a:cubicBezTo>
                  <a:cubicBezTo>
                    <a:pt x="179" y="418"/>
                    <a:pt x="238" y="358"/>
                    <a:pt x="238" y="299"/>
                  </a:cubicBezTo>
                  <a:lnTo>
                    <a:pt x="238" y="120"/>
                  </a:lnTo>
                  <a:cubicBezTo>
                    <a:pt x="238" y="49"/>
                    <a:pt x="179" y="1"/>
                    <a:pt x="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790;p88">
              <a:extLst>
                <a:ext uri="{FF2B5EF4-FFF2-40B4-BE49-F238E27FC236}">
                  <a16:creationId xmlns:a16="http://schemas.microsoft.com/office/drawing/2014/main" id="{19E0DAEC-91B1-87F4-7D17-B1F378CAF5A5}"/>
                </a:ext>
              </a:extLst>
            </p:cNvPr>
            <p:cNvSpPr/>
            <p:nvPr/>
          </p:nvSpPr>
          <p:spPr>
            <a:xfrm>
              <a:off x="6324358" y="1624923"/>
              <a:ext cx="12922" cy="11776"/>
            </a:xfrm>
            <a:custGeom>
              <a:avLst/>
              <a:gdLst/>
              <a:ahLst/>
              <a:cxnLst/>
              <a:rect l="l" t="t" r="r" b="b"/>
              <a:pathLst>
                <a:path w="406" h="370" extrusionOk="0">
                  <a:moveTo>
                    <a:pt x="133" y="1"/>
                  </a:moveTo>
                  <a:cubicBezTo>
                    <a:pt x="99" y="1"/>
                    <a:pt x="66" y="13"/>
                    <a:pt x="48" y="36"/>
                  </a:cubicBezTo>
                  <a:cubicBezTo>
                    <a:pt x="1" y="72"/>
                    <a:pt x="1" y="167"/>
                    <a:pt x="48" y="215"/>
                  </a:cubicBezTo>
                  <a:lnTo>
                    <a:pt x="179" y="346"/>
                  </a:lnTo>
                  <a:cubicBezTo>
                    <a:pt x="215" y="370"/>
                    <a:pt x="239" y="370"/>
                    <a:pt x="274" y="370"/>
                  </a:cubicBezTo>
                  <a:cubicBezTo>
                    <a:pt x="298" y="370"/>
                    <a:pt x="334" y="358"/>
                    <a:pt x="358" y="346"/>
                  </a:cubicBezTo>
                  <a:cubicBezTo>
                    <a:pt x="405" y="298"/>
                    <a:pt x="405" y="215"/>
                    <a:pt x="358" y="167"/>
                  </a:cubicBezTo>
                  <a:lnTo>
                    <a:pt x="227" y="36"/>
                  </a:lnTo>
                  <a:cubicBezTo>
                    <a:pt x="203" y="13"/>
                    <a:pt x="167" y="1"/>
                    <a:pt x="1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791;p88">
              <a:extLst>
                <a:ext uri="{FF2B5EF4-FFF2-40B4-BE49-F238E27FC236}">
                  <a16:creationId xmlns:a16="http://schemas.microsoft.com/office/drawing/2014/main" id="{976DB8B5-6A63-38BC-C449-BBDFE93F0EDE}"/>
                </a:ext>
              </a:extLst>
            </p:cNvPr>
            <p:cNvSpPr/>
            <p:nvPr/>
          </p:nvSpPr>
          <p:spPr>
            <a:xfrm>
              <a:off x="6451700" y="1752265"/>
              <a:ext cx="12890" cy="11776"/>
            </a:xfrm>
            <a:custGeom>
              <a:avLst/>
              <a:gdLst/>
              <a:ahLst/>
              <a:cxnLst/>
              <a:rect l="l" t="t" r="r" b="b"/>
              <a:pathLst>
                <a:path w="405" h="370" extrusionOk="0">
                  <a:moveTo>
                    <a:pt x="133" y="0"/>
                  </a:moveTo>
                  <a:cubicBezTo>
                    <a:pt x="101" y="0"/>
                    <a:pt x="72" y="12"/>
                    <a:pt x="48" y="36"/>
                  </a:cubicBezTo>
                  <a:cubicBezTo>
                    <a:pt x="0" y="84"/>
                    <a:pt x="0" y="167"/>
                    <a:pt x="48" y="215"/>
                  </a:cubicBezTo>
                  <a:lnTo>
                    <a:pt x="179" y="346"/>
                  </a:lnTo>
                  <a:cubicBezTo>
                    <a:pt x="214" y="369"/>
                    <a:pt x="238" y="369"/>
                    <a:pt x="274" y="369"/>
                  </a:cubicBezTo>
                  <a:cubicBezTo>
                    <a:pt x="298" y="369"/>
                    <a:pt x="333" y="357"/>
                    <a:pt x="357" y="346"/>
                  </a:cubicBezTo>
                  <a:cubicBezTo>
                    <a:pt x="405" y="298"/>
                    <a:pt x="405" y="215"/>
                    <a:pt x="357" y="167"/>
                  </a:cubicBezTo>
                  <a:lnTo>
                    <a:pt x="226" y="36"/>
                  </a:lnTo>
                  <a:cubicBezTo>
                    <a:pt x="197" y="12"/>
                    <a:pt x="164" y="0"/>
                    <a:pt x="1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792;p88">
              <a:extLst>
                <a:ext uri="{FF2B5EF4-FFF2-40B4-BE49-F238E27FC236}">
                  <a16:creationId xmlns:a16="http://schemas.microsoft.com/office/drawing/2014/main" id="{D0512853-F739-66F5-E3E1-209683C34A17}"/>
                </a:ext>
              </a:extLst>
            </p:cNvPr>
            <p:cNvSpPr/>
            <p:nvPr/>
          </p:nvSpPr>
          <p:spPr>
            <a:xfrm>
              <a:off x="6451700" y="1624923"/>
              <a:ext cx="12890" cy="11776"/>
            </a:xfrm>
            <a:custGeom>
              <a:avLst/>
              <a:gdLst/>
              <a:ahLst/>
              <a:cxnLst/>
              <a:rect l="l" t="t" r="r" b="b"/>
              <a:pathLst>
                <a:path w="405" h="370" extrusionOk="0">
                  <a:moveTo>
                    <a:pt x="272" y="1"/>
                  </a:moveTo>
                  <a:cubicBezTo>
                    <a:pt x="238" y="1"/>
                    <a:pt x="202" y="13"/>
                    <a:pt x="179" y="36"/>
                  </a:cubicBezTo>
                  <a:lnTo>
                    <a:pt x="48" y="167"/>
                  </a:lnTo>
                  <a:cubicBezTo>
                    <a:pt x="0" y="215"/>
                    <a:pt x="0" y="298"/>
                    <a:pt x="48" y="346"/>
                  </a:cubicBezTo>
                  <a:cubicBezTo>
                    <a:pt x="83" y="370"/>
                    <a:pt x="107" y="370"/>
                    <a:pt x="143" y="370"/>
                  </a:cubicBezTo>
                  <a:cubicBezTo>
                    <a:pt x="167" y="370"/>
                    <a:pt x="202" y="370"/>
                    <a:pt x="226" y="346"/>
                  </a:cubicBezTo>
                  <a:lnTo>
                    <a:pt x="357" y="215"/>
                  </a:lnTo>
                  <a:cubicBezTo>
                    <a:pt x="405" y="167"/>
                    <a:pt x="405" y="72"/>
                    <a:pt x="357" y="36"/>
                  </a:cubicBezTo>
                  <a:cubicBezTo>
                    <a:pt x="339" y="13"/>
                    <a:pt x="307" y="1"/>
                    <a:pt x="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793;p88">
              <a:extLst>
                <a:ext uri="{FF2B5EF4-FFF2-40B4-BE49-F238E27FC236}">
                  <a16:creationId xmlns:a16="http://schemas.microsoft.com/office/drawing/2014/main" id="{439C75AD-C2A6-674F-C5D4-1C166EE5DE47}"/>
                </a:ext>
              </a:extLst>
            </p:cNvPr>
            <p:cNvSpPr/>
            <p:nvPr/>
          </p:nvSpPr>
          <p:spPr>
            <a:xfrm>
              <a:off x="6324358" y="1751883"/>
              <a:ext cx="12922" cy="11776"/>
            </a:xfrm>
            <a:custGeom>
              <a:avLst/>
              <a:gdLst/>
              <a:ahLst/>
              <a:cxnLst/>
              <a:rect l="l" t="t" r="r" b="b"/>
              <a:pathLst>
                <a:path w="406" h="370" extrusionOk="0">
                  <a:moveTo>
                    <a:pt x="268" y="0"/>
                  </a:moveTo>
                  <a:cubicBezTo>
                    <a:pt x="236" y="0"/>
                    <a:pt x="203" y="12"/>
                    <a:pt x="179" y="36"/>
                  </a:cubicBezTo>
                  <a:lnTo>
                    <a:pt x="48" y="167"/>
                  </a:lnTo>
                  <a:cubicBezTo>
                    <a:pt x="1" y="227"/>
                    <a:pt x="1" y="298"/>
                    <a:pt x="48" y="346"/>
                  </a:cubicBezTo>
                  <a:cubicBezTo>
                    <a:pt x="72" y="369"/>
                    <a:pt x="108" y="369"/>
                    <a:pt x="132" y="369"/>
                  </a:cubicBezTo>
                  <a:cubicBezTo>
                    <a:pt x="167" y="369"/>
                    <a:pt x="191" y="358"/>
                    <a:pt x="227" y="346"/>
                  </a:cubicBezTo>
                  <a:lnTo>
                    <a:pt x="358" y="215"/>
                  </a:lnTo>
                  <a:cubicBezTo>
                    <a:pt x="405" y="167"/>
                    <a:pt x="405" y="72"/>
                    <a:pt x="358" y="36"/>
                  </a:cubicBezTo>
                  <a:cubicBezTo>
                    <a:pt x="334" y="12"/>
                    <a:pt x="301" y="0"/>
                    <a:pt x="2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794;p88">
              <a:extLst>
                <a:ext uri="{FF2B5EF4-FFF2-40B4-BE49-F238E27FC236}">
                  <a16:creationId xmlns:a16="http://schemas.microsoft.com/office/drawing/2014/main" id="{A1FE7580-64A4-1C1A-2A1D-94EB3650D103}"/>
                </a:ext>
              </a:extLst>
            </p:cNvPr>
            <p:cNvSpPr/>
            <p:nvPr/>
          </p:nvSpPr>
          <p:spPr>
            <a:xfrm>
              <a:off x="6304657" y="1653823"/>
              <a:ext cx="14036" cy="10567"/>
            </a:xfrm>
            <a:custGeom>
              <a:avLst/>
              <a:gdLst/>
              <a:ahLst/>
              <a:cxnLst/>
              <a:rect l="l" t="t" r="r" b="b"/>
              <a:pathLst>
                <a:path w="441" h="332" extrusionOk="0">
                  <a:moveTo>
                    <a:pt x="143" y="0"/>
                  </a:moveTo>
                  <a:cubicBezTo>
                    <a:pt x="97" y="0"/>
                    <a:pt x="51" y="25"/>
                    <a:pt x="24" y="69"/>
                  </a:cubicBezTo>
                  <a:cubicBezTo>
                    <a:pt x="0" y="129"/>
                    <a:pt x="24" y="212"/>
                    <a:pt x="84" y="236"/>
                  </a:cubicBezTo>
                  <a:lnTo>
                    <a:pt x="250" y="307"/>
                  </a:lnTo>
                  <a:cubicBezTo>
                    <a:pt x="262" y="307"/>
                    <a:pt x="274" y="331"/>
                    <a:pt x="298" y="331"/>
                  </a:cubicBezTo>
                  <a:cubicBezTo>
                    <a:pt x="334" y="331"/>
                    <a:pt x="381" y="295"/>
                    <a:pt x="417" y="260"/>
                  </a:cubicBezTo>
                  <a:cubicBezTo>
                    <a:pt x="441" y="200"/>
                    <a:pt x="417" y="117"/>
                    <a:pt x="358" y="93"/>
                  </a:cubicBezTo>
                  <a:lnTo>
                    <a:pt x="191" y="10"/>
                  </a:lnTo>
                  <a:cubicBezTo>
                    <a:pt x="176" y="3"/>
                    <a:pt x="159" y="0"/>
                    <a:pt x="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795;p88">
              <a:extLst>
                <a:ext uri="{FF2B5EF4-FFF2-40B4-BE49-F238E27FC236}">
                  <a16:creationId xmlns:a16="http://schemas.microsoft.com/office/drawing/2014/main" id="{335B8661-8583-88EE-8AA9-3CEDA0EE4AC8}"/>
                </a:ext>
              </a:extLst>
            </p:cNvPr>
            <p:cNvSpPr/>
            <p:nvPr/>
          </p:nvSpPr>
          <p:spPr>
            <a:xfrm>
              <a:off x="6469874" y="1724511"/>
              <a:ext cx="14068" cy="10344"/>
            </a:xfrm>
            <a:custGeom>
              <a:avLst/>
              <a:gdLst/>
              <a:ahLst/>
              <a:cxnLst/>
              <a:rect l="l" t="t" r="r" b="b"/>
              <a:pathLst>
                <a:path w="442" h="325" extrusionOk="0">
                  <a:moveTo>
                    <a:pt x="140" y="1"/>
                  </a:moveTo>
                  <a:cubicBezTo>
                    <a:pt x="95" y="1"/>
                    <a:pt x="50" y="31"/>
                    <a:pt x="24" y="75"/>
                  </a:cubicBezTo>
                  <a:cubicBezTo>
                    <a:pt x="1" y="134"/>
                    <a:pt x="24" y="206"/>
                    <a:pt x="84" y="241"/>
                  </a:cubicBezTo>
                  <a:lnTo>
                    <a:pt x="251" y="313"/>
                  </a:lnTo>
                  <a:cubicBezTo>
                    <a:pt x="263" y="313"/>
                    <a:pt x="286" y="325"/>
                    <a:pt x="298" y="325"/>
                  </a:cubicBezTo>
                  <a:cubicBezTo>
                    <a:pt x="346" y="325"/>
                    <a:pt x="382" y="301"/>
                    <a:pt x="417" y="253"/>
                  </a:cubicBezTo>
                  <a:cubicBezTo>
                    <a:pt x="441" y="194"/>
                    <a:pt x="417" y="122"/>
                    <a:pt x="358" y="86"/>
                  </a:cubicBezTo>
                  <a:lnTo>
                    <a:pt x="191" y="15"/>
                  </a:lnTo>
                  <a:cubicBezTo>
                    <a:pt x="175" y="5"/>
                    <a:pt x="157" y="1"/>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796;p88">
              <a:extLst>
                <a:ext uri="{FF2B5EF4-FFF2-40B4-BE49-F238E27FC236}">
                  <a16:creationId xmlns:a16="http://schemas.microsoft.com/office/drawing/2014/main" id="{2DFAF9FB-55A9-1EDE-EBD2-1FAAE3995815}"/>
                </a:ext>
              </a:extLst>
            </p:cNvPr>
            <p:cNvSpPr/>
            <p:nvPr/>
          </p:nvSpPr>
          <p:spPr>
            <a:xfrm>
              <a:off x="6424392" y="1605158"/>
              <a:ext cx="11394" cy="13368"/>
            </a:xfrm>
            <a:custGeom>
              <a:avLst/>
              <a:gdLst/>
              <a:ahLst/>
              <a:cxnLst/>
              <a:rect l="l" t="t" r="r" b="b"/>
              <a:pathLst>
                <a:path w="358" h="420" extrusionOk="0">
                  <a:moveTo>
                    <a:pt x="212" y="0"/>
                  </a:moveTo>
                  <a:cubicBezTo>
                    <a:pt x="168" y="0"/>
                    <a:pt x="125" y="31"/>
                    <a:pt x="108" y="74"/>
                  </a:cubicBezTo>
                  <a:lnTo>
                    <a:pt x="25" y="229"/>
                  </a:lnTo>
                  <a:cubicBezTo>
                    <a:pt x="1" y="288"/>
                    <a:pt x="25" y="372"/>
                    <a:pt x="84" y="396"/>
                  </a:cubicBezTo>
                  <a:cubicBezTo>
                    <a:pt x="108" y="419"/>
                    <a:pt x="120" y="419"/>
                    <a:pt x="132" y="419"/>
                  </a:cubicBezTo>
                  <a:cubicBezTo>
                    <a:pt x="179" y="419"/>
                    <a:pt x="215" y="384"/>
                    <a:pt x="251" y="336"/>
                  </a:cubicBezTo>
                  <a:lnTo>
                    <a:pt x="322" y="181"/>
                  </a:lnTo>
                  <a:cubicBezTo>
                    <a:pt x="358" y="122"/>
                    <a:pt x="322" y="38"/>
                    <a:pt x="263" y="15"/>
                  </a:cubicBezTo>
                  <a:cubicBezTo>
                    <a:pt x="246" y="5"/>
                    <a:pt x="229" y="0"/>
                    <a:pt x="2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797;p88">
              <a:extLst>
                <a:ext uri="{FF2B5EF4-FFF2-40B4-BE49-F238E27FC236}">
                  <a16:creationId xmlns:a16="http://schemas.microsoft.com/office/drawing/2014/main" id="{A27C0EA4-59BF-6651-A788-CDDD935B2B33}"/>
                </a:ext>
              </a:extLst>
            </p:cNvPr>
            <p:cNvSpPr/>
            <p:nvPr/>
          </p:nvSpPr>
          <p:spPr>
            <a:xfrm>
              <a:off x="6353926" y="1770916"/>
              <a:ext cx="11394" cy="13208"/>
            </a:xfrm>
            <a:custGeom>
              <a:avLst/>
              <a:gdLst/>
              <a:ahLst/>
              <a:cxnLst/>
              <a:rect l="l" t="t" r="r" b="b"/>
              <a:pathLst>
                <a:path w="358" h="415" extrusionOk="0">
                  <a:moveTo>
                    <a:pt x="214" y="0"/>
                  </a:moveTo>
                  <a:cubicBezTo>
                    <a:pt x="168" y="0"/>
                    <a:pt x="122" y="25"/>
                    <a:pt x="96" y="69"/>
                  </a:cubicBezTo>
                  <a:lnTo>
                    <a:pt x="24" y="236"/>
                  </a:lnTo>
                  <a:cubicBezTo>
                    <a:pt x="0" y="295"/>
                    <a:pt x="24" y="367"/>
                    <a:pt x="84" y="402"/>
                  </a:cubicBezTo>
                  <a:cubicBezTo>
                    <a:pt x="96" y="402"/>
                    <a:pt x="119" y="414"/>
                    <a:pt x="131" y="414"/>
                  </a:cubicBezTo>
                  <a:cubicBezTo>
                    <a:pt x="179" y="414"/>
                    <a:pt x="215" y="391"/>
                    <a:pt x="250" y="343"/>
                  </a:cubicBezTo>
                  <a:lnTo>
                    <a:pt x="322" y="176"/>
                  </a:lnTo>
                  <a:cubicBezTo>
                    <a:pt x="357" y="117"/>
                    <a:pt x="322" y="45"/>
                    <a:pt x="262" y="10"/>
                  </a:cubicBezTo>
                  <a:cubicBezTo>
                    <a:pt x="247" y="3"/>
                    <a:pt x="231" y="0"/>
                    <a:pt x="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798;p88">
              <a:extLst>
                <a:ext uri="{FF2B5EF4-FFF2-40B4-BE49-F238E27FC236}">
                  <a16:creationId xmlns:a16="http://schemas.microsoft.com/office/drawing/2014/main" id="{40CCF35F-95F5-F7FB-18EE-56CCA493DC9A}"/>
                </a:ext>
              </a:extLst>
            </p:cNvPr>
            <p:cNvSpPr/>
            <p:nvPr/>
          </p:nvSpPr>
          <p:spPr>
            <a:xfrm>
              <a:off x="6355040" y="1604363"/>
              <a:ext cx="11044" cy="13399"/>
            </a:xfrm>
            <a:custGeom>
              <a:avLst/>
              <a:gdLst/>
              <a:ahLst/>
              <a:cxnLst/>
              <a:rect l="l" t="t" r="r" b="b"/>
              <a:pathLst>
                <a:path w="347" h="421" extrusionOk="0">
                  <a:moveTo>
                    <a:pt x="127" y="1"/>
                  </a:moveTo>
                  <a:cubicBezTo>
                    <a:pt x="116" y="1"/>
                    <a:pt x="106" y="2"/>
                    <a:pt x="96" y="4"/>
                  </a:cubicBezTo>
                  <a:cubicBezTo>
                    <a:pt x="37" y="40"/>
                    <a:pt x="1" y="111"/>
                    <a:pt x="25" y="171"/>
                  </a:cubicBezTo>
                  <a:lnTo>
                    <a:pt x="96" y="337"/>
                  </a:lnTo>
                  <a:cubicBezTo>
                    <a:pt x="120" y="397"/>
                    <a:pt x="168" y="421"/>
                    <a:pt x="215" y="421"/>
                  </a:cubicBezTo>
                  <a:cubicBezTo>
                    <a:pt x="227" y="421"/>
                    <a:pt x="239" y="421"/>
                    <a:pt x="263" y="409"/>
                  </a:cubicBezTo>
                  <a:cubicBezTo>
                    <a:pt x="322" y="373"/>
                    <a:pt x="346" y="301"/>
                    <a:pt x="334" y="242"/>
                  </a:cubicBezTo>
                  <a:lnTo>
                    <a:pt x="263" y="75"/>
                  </a:lnTo>
                  <a:cubicBezTo>
                    <a:pt x="233" y="26"/>
                    <a:pt x="179" y="1"/>
                    <a:pt x="1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799;p88">
              <a:extLst>
                <a:ext uri="{FF2B5EF4-FFF2-40B4-BE49-F238E27FC236}">
                  <a16:creationId xmlns:a16="http://schemas.microsoft.com/office/drawing/2014/main" id="{3FAF948D-60A0-F70B-7E3A-8067E6B592C6}"/>
                </a:ext>
              </a:extLst>
            </p:cNvPr>
            <p:cNvSpPr/>
            <p:nvPr/>
          </p:nvSpPr>
          <p:spPr>
            <a:xfrm>
              <a:off x="6422514" y="1771489"/>
              <a:ext cx="11012" cy="13017"/>
            </a:xfrm>
            <a:custGeom>
              <a:avLst/>
              <a:gdLst/>
              <a:ahLst/>
              <a:cxnLst/>
              <a:rect l="l" t="t" r="r" b="b"/>
              <a:pathLst>
                <a:path w="346" h="409" extrusionOk="0">
                  <a:moveTo>
                    <a:pt x="151" y="1"/>
                  </a:moveTo>
                  <a:cubicBezTo>
                    <a:pt x="130" y="1"/>
                    <a:pt x="107" y="5"/>
                    <a:pt x="84" y="15"/>
                  </a:cubicBezTo>
                  <a:cubicBezTo>
                    <a:pt x="24" y="39"/>
                    <a:pt x="0" y="111"/>
                    <a:pt x="12" y="170"/>
                  </a:cubicBezTo>
                  <a:lnTo>
                    <a:pt x="84" y="337"/>
                  </a:lnTo>
                  <a:cubicBezTo>
                    <a:pt x="107" y="384"/>
                    <a:pt x="143" y="408"/>
                    <a:pt x="203" y="408"/>
                  </a:cubicBezTo>
                  <a:cubicBezTo>
                    <a:pt x="227" y="408"/>
                    <a:pt x="238" y="408"/>
                    <a:pt x="250" y="396"/>
                  </a:cubicBezTo>
                  <a:cubicBezTo>
                    <a:pt x="310" y="373"/>
                    <a:pt x="346" y="289"/>
                    <a:pt x="322" y="230"/>
                  </a:cubicBezTo>
                  <a:lnTo>
                    <a:pt x="250" y="63"/>
                  </a:lnTo>
                  <a:cubicBezTo>
                    <a:pt x="242" y="29"/>
                    <a:pt x="203" y="1"/>
                    <a:pt x="1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800;p88">
              <a:extLst>
                <a:ext uri="{FF2B5EF4-FFF2-40B4-BE49-F238E27FC236}">
                  <a16:creationId xmlns:a16="http://schemas.microsoft.com/office/drawing/2014/main" id="{D0C7A8FC-564B-DB55-F092-D0472A2A278E}"/>
                </a:ext>
              </a:extLst>
            </p:cNvPr>
            <p:cNvSpPr/>
            <p:nvPr/>
          </p:nvSpPr>
          <p:spPr>
            <a:xfrm>
              <a:off x="6470637" y="1655541"/>
              <a:ext cx="14036" cy="10726"/>
            </a:xfrm>
            <a:custGeom>
              <a:avLst/>
              <a:gdLst/>
              <a:ahLst/>
              <a:cxnLst/>
              <a:rect l="l" t="t" r="r" b="b"/>
              <a:pathLst>
                <a:path w="441" h="337" extrusionOk="0">
                  <a:moveTo>
                    <a:pt x="293" y="0"/>
                  </a:moveTo>
                  <a:cubicBezTo>
                    <a:pt x="282" y="0"/>
                    <a:pt x="272" y="1"/>
                    <a:pt x="262" y="3"/>
                  </a:cubicBezTo>
                  <a:lnTo>
                    <a:pt x="96" y="75"/>
                  </a:lnTo>
                  <a:cubicBezTo>
                    <a:pt x="36" y="110"/>
                    <a:pt x="0" y="182"/>
                    <a:pt x="24" y="241"/>
                  </a:cubicBezTo>
                  <a:cubicBezTo>
                    <a:pt x="48" y="301"/>
                    <a:pt x="96" y="337"/>
                    <a:pt x="143" y="337"/>
                  </a:cubicBezTo>
                  <a:cubicBezTo>
                    <a:pt x="155" y="337"/>
                    <a:pt x="167" y="337"/>
                    <a:pt x="179" y="313"/>
                  </a:cubicBezTo>
                  <a:lnTo>
                    <a:pt x="346" y="241"/>
                  </a:lnTo>
                  <a:cubicBezTo>
                    <a:pt x="405" y="217"/>
                    <a:pt x="441" y="134"/>
                    <a:pt x="417" y="75"/>
                  </a:cubicBezTo>
                  <a:cubicBezTo>
                    <a:pt x="397" y="25"/>
                    <a:pt x="344" y="0"/>
                    <a:pt x="2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801;p88">
              <a:extLst>
                <a:ext uri="{FF2B5EF4-FFF2-40B4-BE49-F238E27FC236}">
                  <a16:creationId xmlns:a16="http://schemas.microsoft.com/office/drawing/2014/main" id="{F7D14C3D-3A44-DC7B-5E57-815BC3C7B84C}"/>
                </a:ext>
              </a:extLst>
            </p:cNvPr>
            <p:cNvSpPr/>
            <p:nvPr/>
          </p:nvSpPr>
          <p:spPr>
            <a:xfrm>
              <a:off x="6303893" y="1723175"/>
              <a:ext cx="13686" cy="10153"/>
            </a:xfrm>
            <a:custGeom>
              <a:avLst/>
              <a:gdLst/>
              <a:ahLst/>
              <a:cxnLst/>
              <a:rect l="l" t="t" r="r" b="b"/>
              <a:pathLst>
                <a:path w="430" h="319" extrusionOk="0">
                  <a:moveTo>
                    <a:pt x="317" y="0"/>
                  </a:moveTo>
                  <a:cubicBezTo>
                    <a:pt x="299" y="0"/>
                    <a:pt x="281" y="3"/>
                    <a:pt x="263" y="9"/>
                  </a:cubicBezTo>
                  <a:lnTo>
                    <a:pt x="96" y="81"/>
                  </a:lnTo>
                  <a:cubicBezTo>
                    <a:pt x="36" y="117"/>
                    <a:pt x="1" y="188"/>
                    <a:pt x="24" y="248"/>
                  </a:cubicBezTo>
                  <a:cubicBezTo>
                    <a:pt x="36" y="295"/>
                    <a:pt x="84" y="319"/>
                    <a:pt x="144" y="319"/>
                  </a:cubicBezTo>
                  <a:cubicBezTo>
                    <a:pt x="155" y="319"/>
                    <a:pt x="167" y="319"/>
                    <a:pt x="179" y="307"/>
                  </a:cubicBezTo>
                  <a:lnTo>
                    <a:pt x="346" y="236"/>
                  </a:lnTo>
                  <a:cubicBezTo>
                    <a:pt x="405" y="200"/>
                    <a:pt x="429" y="128"/>
                    <a:pt x="417" y="69"/>
                  </a:cubicBezTo>
                  <a:cubicBezTo>
                    <a:pt x="409" y="25"/>
                    <a:pt x="367" y="0"/>
                    <a:pt x="3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531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5F6437C5-1E30-4EE2-445F-3B1E8E0F084D}"/>
              </a:ext>
            </a:extLst>
          </p:cNvPr>
          <p:cNvSpPr>
            <a:spLocks noGrp="1"/>
          </p:cNvSpPr>
          <p:nvPr>
            <p:ph type="body" sz="quarter" idx="11"/>
          </p:nvPr>
        </p:nvSpPr>
        <p:spPr>
          <a:xfrm>
            <a:off x="2922605" y="313226"/>
            <a:ext cx="7566992" cy="714375"/>
          </a:xfrm>
        </p:spPr>
        <p:txBody>
          <a:bodyPr/>
          <a:lstStyle/>
          <a:p>
            <a:r>
              <a:rPr lang="tr-TR" dirty="0" err="1"/>
              <a:t>You</a:t>
            </a:r>
            <a:r>
              <a:rPr lang="tr-TR" dirty="0"/>
              <a:t> can </a:t>
            </a:r>
            <a:r>
              <a:rPr lang="tr-TR" dirty="0" err="1"/>
              <a:t>use</a:t>
            </a:r>
            <a:r>
              <a:rPr lang="tr-TR" dirty="0"/>
              <a:t> </a:t>
            </a:r>
            <a:r>
              <a:rPr lang="tr-TR" dirty="0" err="1"/>
              <a:t>icons</a:t>
            </a:r>
            <a:r>
              <a:rPr lang="tr-TR" dirty="0"/>
              <a:t> </a:t>
            </a:r>
            <a:r>
              <a:rPr lang="tr-TR" dirty="0" err="1"/>
              <a:t>by</a:t>
            </a:r>
            <a:r>
              <a:rPr lang="tr-TR" dirty="0"/>
              <a:t> </a:t>
            </a:r>
            <a:r>
              <a:rPr lang="tr-TR" dirty="0" err="1"/>
              <a:t>copy</a:t>
            </a:r>
            <a:r>
              <a:rPr lang="tr-TR" dirty="0"/>
              <a:t> </a:t>
            </a:r>
            <a:r>
              <a:rPr lang="tr-TR" dirty="0" err="1"/>
              <a:t>and</a:t>
            </a:r>
            <a:r>
              <a:rPr lang="tr-TR" dirty="0"/>
              <a:t> </a:t>
            </a:r>
            <a:r>
              <a:rPr lang="tr-TR" dirty="0" err="1"/>
              <a:t>paste</a:t>
            </a:r>
            <a:r>
              <a:rPr lang="tr-TR" dirty="0"/>
              <a:t> </a:t>
            </a:r>
            <a:r>
              <a:rPr lang="tr-TR" dirty="0" err="1"/>
              <a:t>method</a:t>
            </a:r>
            <a:r>
              <a:rPr lang="tr-TR" dirty="0"/>
              <a:t>.</a:t>
            </a:r>
          </a:p>
        </p:txBody>
      </p:sp>
      <p:grpSp>
        <p:nvGrpSpPr>
          <p:cNvPr id="3" name="Google Shape;13729;p88">
            <a:extLst>
              <a:ext uri="{FF2B5EF4-FFF2-40B4-BE49-F238E27FC236}">
                <a16:creationId xmlns:a16="http://schemas.microsoft.com/office/drawing/2014/main" id="{605A72B2-5477-B10A-2833-ACC02D17C9CE}"/>
              </a:ext>
            </a:extLst>
          </p:cNvPr>
          <p:cNvGrpSpPr/>
          <p:nvPr/>
        </p:nvGrpSpPr>
        <p:grpSpPr>
          <a:xfrm>
            <a:off x="3312334" y="1419449"/>
            <a:ext cx="534497" cy="582083"/>
            <a:chOff x="6675256" y="1516169"/>
            <a:chExt cx="327823" cy="357009"/>
          </a:xfrm>
          <a:solidFill>
            <a:schemeClr val="bg1"/>
          </a:solidFill>
        </p:grpSpPr>
        <p:sp>
          <p:nvSpPr>
            <p:cNvPr id="4" name="Google Shape;13730;p88">
              <a:extLst>
                <a:ext uri="{FF2B5EF4-FFF2-40B4-BE49-F238E27FC236}">
                  <a16:creationId xmlns:a16="http://schemas.microsoft.com/office/drawing/2014/main" id="{4AC2CBB5-44AD-0060-E221-97B3E7401C81}"/>
                </a:ext>
              </a:extLst>
            </p:cNvPr>
            <p:cNvSpPr/>
            <p:nvPr/>
          </p:nvSpPr>
          <p:spPr>
            <a:xfrm>
              <a:off x="6675256" y="1516169"/>
              <a:ext cx="111078" cy="188737"/>
            </a:xfrm>
            <a:custGeom>
              <a:avLst/>
              <a:gdLst/>
              <a:ahLst/>
              <a:cxnLst/>
              <a:rect l="l" t="t" r="r" b="b"/>
              <a:pathLst>
                <a:path w="3490" h="5930" extrusionOk="0">
                  <a:moveTo>
                    <a:pt x="1703" y="334"/>
                  </a:moveTo>
                  <a:cubicBezTo>
                    <a:pt x="2001" y="334"/>
                    <a:pt x="2239" y="548"/>
                    <a:pt x="2239" y="786"/>
                  </a:cubicBezTo>
                  <a:lnTo>
                    <a:pt x="2239" y="810"/>
                  </a:lnTo>
                  <a:cubicBezTo>
                    <a:pt x="2072" y="739"/>
                    <a:pt x="1894" y="715"/>
                    <a:pt x="1703" y="715"/>
                  </a:cubicBezTo>
                  <a:cubicBezTo>
                    <a:pt x="1513" y="715"/>
                    <a:pt x="1334" y="751"/>
                    <a:pt x="1168" y="810"/>
                  </a:cubicBezTo>
                  <a:lnTo>
                    <a:pt x="1168" y="786"/>
                  </a:lnTo>
                  <a:cubicBezTo>
                    <a:pt x="1168" y="536"/>
                    <a:pt x="1406" y="334"/>
                    <a:pt x="1703" y="334"/>
                  </a:cubicBezTo>
                  <a:close/>
                  <a:moveTo>
                    <a:pt x="1680" y="1037"/>
                  </a:moveTo>
                  <a:cubicBezTo>
                    <a:pt x="2263" y="1037"/>
                    <a:pt x="2739" y="1513"/>
                    <a:pt x="2739" y="2096"/>
                  </a:cubicBezTo>
                  <a:cubicBezTo>
                    <a:pt x="2739" y="2215"/>
                    <a:pt x="2727" y="2322"/>
                    <a:pt x="2680" y="2418"/>
                  </a:cubicBezTo>
                  <a:cubicBezTo>
                    <a:pt x="2215" y="1941"/>
                    <a:pt x="1406" y="1763"/>
                    <a:pt x="1358" y="1751"/>
                  </a:cubicBezTo>
                  <a:cubicBezTo>
                    <a:pt x="1346" y="1748"/>
                    <a:pt x="1334" y="1746"/>
                    <a:pt x="1321" y="1746"/>
                  </a:cubicBezTo>
                  <a:cubicBezTo>
                    <a:pt x="1283" y="1746"/>
                    <a:pt x="1245" y="1760"/>
                    <a:pt x="1227" y="1787"/>
                  </a:cubicBezTo>
                  <a:cubicBezTo>
                    <a:pt x="1179" y="1810"/>
                    <a:pt x="1168" y="1858"/>
                    <a:pt x="1168" y="1918"/>
                  </a:cubicBezTo>
                  <a:cubicBezTo>
                    <a:pt x="1168" y="1929"/>
                    <a:pt x="1144" y="2037"/>
                    <a:pt x="1025" y="2156"/>
                  </a:cubicBezTo>
                  <a:cubicBezTo>
                    <a:pt x="965" y="2215"/>
                    <a:pt x="965" y="2322"/>
                    <a:pt x="1025" y="2394"/>
                  </a:cubicBezTo>
                  <a:cubicBezTo>
                    <a:pt x="1053" y="2428"/>
                    <a:pt x="1092" y="2443"/>
                    <a:pt x="1133" y="2443"/>
                  </a:cubicBezTo>
                  <a:cubicBezTo>
                    <a:pt x="1178" y="2443"/>
                    <a:pt x="1225" y="2425"/>
                    <a:pt x="1263" y="2394"/>
                  </a:cubicBezTo>
                  <a:cubicBezTo>
                    <a:pt x="1358" y="2299"/>
                    <a:pt x="1418" y="2215"/>
                    <a:pt x="1441" y="2120"/>
                  </a:cubicBezTo>
                  <a:cubicBezTo>
                    <a:pt x="1727" y="2215"/>
                    <a:pt x="2299" y="2406"/>
                    <a:pt x="2549" y="2775"/>
                  </a:cubicBezTo>
                  <a:cubicBezTo>
                    <a:pt x="2501" y="3192"/>
                    <a:pt x="2132" y="3513"/>
                    <a:pt x="1703" y="3513"/>
                  </a:cubicBezTo>
                  <a:cubicBezTo>
                    <a:pt x="1239" y="3513"/>
                    <a:pt x="870" y="3168"/>
                    <a:pt x="822" y="2715"/>
                  </a:cubicBezTo>
                  <a:cubicBezTo>
                    <a:pt x="822" y="2691"/>
                    <a:pt x="810" y="2680"/>
                    <a:pt x="787" y="2644"/>
                  </a:cubicBezTo>
                  <a:cubicBezTo>
                    <a:pt x="691" y="2477"/>
                    <a:pt x="632" y="2287"/>
                    <a:pt x="632" y="2096"/>
                  </a:cubicBezTo>
                  <a:cubicBezTo>
                    <a:pt x="632" y="1513"/>
                    <a:pt x="1108" y="1037"/>
                    <a:pt x="1680" y="1037"/>
                  </a:cubicBezTo>
                  <a:close/>
                  <a:moveTo>
                    <a:pt x="2061" y="3775"/>
                  </a:moveTo>
                  <a:lnTo>
                    <a:pt x="2061" y="3954"/>
                  </a:lnTo>
                  <a:cubicBezTo>
                    <a:pt x="2061" y="4013"/>
                    <a:pt x="2072" y="4073"/>
                    <a:pt x="2108" y="4120"/>
                  </a:cubicBezTo>
                  <a:lnTo>
                    <a:pt x="1703" y="4501"/>
                  </a:lnTo>
                  <a:lnTo>
                    <a:pt x="1299" y="4120"/>
                  </a:lnTo>
                  <a:cubicBezTo>
                    <a:pt x="1334" y="4073"/>
                    <a:pt x="1346" y="4013"/>
                    <a:pt x="1346" y="3954"/>
                  </a:cubicBezTo>
                  <a:lnTo>
                    <a:pt x="1346" y="3775"/>
                  </a:lnTo>
                  <a:cubicBezTo>
                    <a:pt x="1465" y="3799"/>
                    <a:pt x="1584" y="3834"/>
                    <a:pt x="1703" y="3834"/>
                  </a:cubicBezTo>
                  <a:cubicBezTo>
                    <a:pt x="1822" y="3834"/>
                    <a:pt x="1953" y="3823"/>
                    <a:pt x="2061" y="3775"/>
                  </a:cubicBezTo>
                  <a:close/>
                  <a:moveTo>
                    <a:pt x="1727" y="1"/>
                  </a:moveTo>
                  <a:cubicBezTo>
                    <a:pt x="1251" y="1"/>
                    <a:pt x="870" y="334"/>
                    <a:pt x="870" y="775"/>
                  </a:cubicBezTo>
                  <a:cubicBezTo>
                    <a:pt x="870" y="846"/>
                    <a:pt x="882" y="906"/>
                    <a:pt x="894" y="977"/>
                  </a:cubicBezTo>
                  <a:cubicBezTo>
                    <a:pt x="560" y="1227"/>
                    <a:pt x="346" y="1632"/>
                    <a:pt x="346" y="2096"/>
                  </a:cubicBezTo>
                  <a:cubicBezTo>
                    <a:pt x="346" y="2334"/>
                    <a:pt x="406" y="2572"/>
                    <a:pt x="537" y="2799"/>
                  </a:cubicBezTo>
                  <a:cubicBezTo>
                    <a:pt x="584" y="3132"/>
                    <a:pt x="775" y="3430"/>
                    <a:pt x="1060" y="3632"/>
                  </a:cubicBezTo>
                  <a:lnTo>
                    <a:pt x="1060" y="3954"/>
                  </a:lnTo>
                  <a:lnTo>
                    <a:pt x="1060" y="3965"/>
                  </a:lnTo>
                  <a:lnTo>
                    <a:pt x="394" y="4299"/>
                  </a:lnTo>
                  <a:cubicBezTo>
                    <a:pt x="156" y="4418"/>
                    <a:pt x="1" y="4656"/>
                    <a:pt x="1" y="4906"/>
                  </a:cubicBezTo>
                  <a:lnTo>
                    <a:pt x="1" y="5775"/>
                  </a:lnTo>
                  <a:cubicBezTo>
                    <a:pt x="1" y="5859"/>
                    <a:pt x="84" y="5930"/>
                    <a:pt x="167" y="5930"/>
                  </a:cubicBezTo>
                  <a:cubicBezTo>
                    <a:pt x="263" y="5930"/>
                    <a:pt x="334" y="5859"/>
                    <a:pt x="334" y="5775"/>
                  </a:cubicBezTo>
                  <a:lnTo>
                    <a:pt x="334" y="4906"/>
                  </a:lnTo>
                  <a:cubicBezTo>
                    <a:pt x="334" y="4775"/>
                    <a:pt x="406" y="4644"/>
                    <a:pt x="525" y="4585"/>
                  </a:cubicBezTo>
                  <a:lnTo>
                    <a:pt x="1072" y="4311"/>
                  </a:lnTo>
                  <a:lnTo>
                    <a:pt x="1584" y="4787"/>
                  </a:lnTo>
                  <a:lnTo>
                    <a:pt x="1584" y="5775"/>
                  </a:lnTo>
                  <a:cubicBezTo>
                    <a:pt x="1584" y="5859"/>
                    <a:pt x="1656" y="5930"/>
                    <a:pt x="1751" y="5930"/>
                  </a:cubicBezTo>
                  <a:cubicBezTo>
                    <a:pt x="1834" y="5930"/>
                    <a:pt x="1906" y="5859"/>
                    <a:pt x="1906" y="5775"/>
                  </a:cubicBezTo>
                  <a:lnTo>
                    <a:pt x="1906" y="4787"/>
                  </a:lnTo>
                  <a:lnTo>
                    <a:pt x="2418" y="4311"/>
                  </a:lnTo>
                  <a:lnTo>
                    <a:pt x="2965" y="4585"/>
                  </a:lnTo>
                  <a:cubicBezTo>
                    <a:pt x="3084" y="4644"/>
                    <a:pt x="3156" y="4763"/>
                    <a:pt x="3156" y="4906"/>
                  </a:cubicBezTo>
                  <a:lnTo>
                    <a:pt x="3156" y="5775"/>
                  </a:lnTo>
                  <a:cubicBezTo>
                    <a:pt x="3156" y="5859"/>
                    <a:pt x="3239" y="5930"/>
                    <a:pt x="3323" y="5930"/>
                  </a:cubicBezTo>
                  <a:cubicBezTo>
                    <a:pt x="3406" y="5930"/>
                    <a:pt x="3489" y="5859"/>
                    <a:pt x="3489" y="5775"/>
                  </a:cubicBezTo>
                  <a:lnTo>
                    <a:pt x="3489" y="4906"/>
                  </a:lnTo>
                  <a:cubicBezTo>
                    <a:pt x="3442" y="4656"/>
                    <a:pt x="3299" y="4418"/>
                    <a:pt x="3073" y="4299"/>
                  </a:cubicBezTo>
                  <a:lnTo>
                    <a:pt x="2406" y="3965"/>
                  </a:lnTo>
                  <a:lnTo>
                    <a:pt x="2406" y="3954"/>
                  </a:lnTo>
                  <a:lnTo>
                    <a:pt x="2406" y="3632"/>
                  </a:lnTo>
                  <a:cubicBezTo>
                    <a:pt x="2668" y="3430"/>
                    <a:pt x="2858" y="3132"/>
                    <a:pt x="2918" y="2799"/>
                  </a:cubicBezTo>
                  <a:cubicBezTo>
                    <a:pt x="3037" y="2584"/>
                    <a:pt x="3120" y="2346"/>
                    <a:pt x="3120" y="2096"/>
                  </a:cubicBezTo>
                  <a:cubicBezTo>
                    <a:pt x="3120" y="1632"/>
                    <a:pt x="2894" y="1227"/>
                    <a:pt x="2561" y="977"/>
                  </a:cubicBezTo>
                  <a:cubicBezTo>
                    <a:pt x="2573" y="917"/>
                    <a:pt x="2596" y="846"/>
                    <a:pt x="2596" y="775"/>
                  </a:cubicBezTo>
                  <a:cubicBezTo>
                    <a:pt x="2596" y="334"/>
                    <a:pt x="2203"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13731;p88">
              <a:extLst>
                <a:ext uri="{FF2B5EF4-FFF2-40B4-BE49-F238E27FC236}">
                  <a16:creationId xmlns:a16="http://schemas.microsoft.com/office/drawing/2014/main" id="{1D0B114D-134D-D09F-681A-366C25552576}"/>
                </a:ext>
              </a:extLst>
            </p:cNvPr>
            <p:cNvSpPr/>
            <p:nvPr/>
          </p:nvSpPr>
          <p:spPr>
            <a:xfrm>
              <a:off x="6696103" y="1679507"/>
              <a:ext cx="10630" cy="26162"/>
            </a:xfrm>
            <a:custGeom>
              <a:avLst/>
              <a:gdLst/>
              <a:ahLst/>
              <a:cxnLst/>
              <a:rect l="l" t="t" r="r" b="b"/>
              <a:pathLst>
                <a:path w="334" h="822" extrusionOk="0">
                  <a:moveTo>
                    <a:pt x="167" y="0"/>
                  </a:moveTo>
                  <a:cubicBezTo>
                    <a:pt x="84" y="0"/>
                    <a:pt x="1" y="72"/>
                    <a:pt x="1" y="167"/>
                  </a:cubicBezTo>
                  <a:lnTo>
                    <a:pt x="1" y="655"/>
                  </a:lnTo>
                  <a:cubicBezTo>
                    <a:pt x="1" y="738"/>
                    <a:pt x="84" y="822"/>
                    <a:pt x="167" y="822"/>
                  </a:cubicBezTo>
                  <a:cubicBezTo>
                    <a:pt x="263" y="822"/>
                    <a:pt x="334" y="738"/>
                    <a:pt x="334" y="655"/>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13732;p88">
              <a:extLst>
                <a:ext uri="{FF2B5EF4-FFF2-40B4-BE49-F238E27FC236}">
                  <a16:creationId xmlns:a16="http://schemas.microsoft.com/office/drawing/2014/main" id="{07C8EF63-2269-81CF-982C-92D960135206}"/>
                </a:ext>
              </a:extLst>
            </p:cNvPr>
            <p:cNvSpPr/>
            <p:nvPr/>
          </p:nvSpPr>
          <p:spPr>
            <a:xfrm>
              <a:off x="6752183" y="1679507"/>
              <a:ext cx="10280" cy="26162"/>
            </a:xfrm>
            <a:custGeom>
              <a:avLst/>
              <a:gdLst/>
              <a:ahLst/>
              <a:cxnLst/>
              <a:rect l="l" t="t" r="r" b="b"/>
              <a:pathLst>
                <a:path w="323" h="822" extrusionOk="0">
                  <a:moveTo>
                    <a:pt x="167" y="0"/>
                  </a:moveTo>
                  <a:cubicBezTo>
                    <a:pt x="72" y="0"/>
                    <a:pt x="1" y="72"/>
                    <a:pt x="1" y="167"/>
                  </a:cubicBezTo>
                  <a:lnTo>
                    <a:pt x="1" y="655"/>
                  </a:lnTo>
                  <a:cubicBezTo>
                    <a:pt x="1" y="738"/>
                    <a:pt x="72" y="822"/>
                    <a:pt x="167" y="822"/>
                  </a:cubicBezTo>
                  <a:cubicBezTo>
                    <a:pt x="251" y="822"/>
                    <a:pt x="322" y="738"/>
                    <a:pt x="322" y="655"/>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13733;p88">
              <a:extLst>
                <a:ext uri="{FF2B5EF4-FFF2-40B4-BE49-F238E27FC236}">
                  <a16:creationId xmlns:a16="http://schemas.microsoft.com/office/drawing/2014/main" id="{90E450DB-EFE0-7460-8922-2B3CD084DC0F}"/>
                </a:ext>
              </a:extLst>
            </p:cNvPr>
            <p:cNvSpPr/>
            <p:nvPr/>
          </p:nvSpPr>
          <p:spPr>
            <a:xfrm>
              <a:off x="6919310" y="1734060"/>
              <a:ext cx="45131" cy="15946"/>
            </a:xfrm>
            <a:custGeom>
              <a:avLst/>
              <a:gdLst/>
              <a:ahLst/>
              <a:cxnLst/>
              <a:rect l="l" t="t" r="r" b="b"/>
              <a:pathLst>
                <a:path w="1418" h="501" extrusionOk="0">
                  <a:moveTo>
                    <a:pt x="167" y="1"/>
                  </a:moveTo>
                  <a:cubicBezTo>
                    <a:pt x="72" y="1"/>
                    <a:pt x="0" y="72"/>
                    <a:pt x="0" y="156"/>
                  </a:cubicBezTo>
                  <a:cubicBezTo>
                    <a:pt x="0" y="251"/>
                    <a:pt x="72" y="322"/>
                    <a:pt x="167" y="322"/>
                  </a:cubicBezTo>
                  <a:cubicBezTo>
                    <a:pt x="346" y="322"/>
                    <a:pt x="881" y="358"/>
                    <a:pt x="1143" y="489"/>
                  </a:cubicBezTo>
                  <a:cubicBezTo>
                    <a:pt x="1179" y="501"/>
                    <a:pt x="1191" y="501"/>
                    <a:pt x="1227" y="501"/>
                  </a:cubicBezTo>
                  <a:cubicBezTo>
                    <a:pt x="1286" y="501"/>
                    <a:pt x="1346" y="477"/>
                    <a:pt x="1370" y="417"/>
                  </a:cubicBezTo>
                  <a:cubicBezTo>
                    <a:pt x="1417" y="334"/>
                    <a:pt x="1382" y="239"/>
                    <a:pt x="1298" y="191"/>
                  </a:cubicBezTo>
                  <a:cubicBezTo>
                    <a:pt x="905" y="1"/>
                    <a:pt x="19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13734;p88">
              <a:extLst>
                <a:ext uri="{FF2B5EF4-FFF2-40B4-BE49-F238E27FC236}">
                  <a16:creationId xmlns:a16="http://schemas.microsoft.com/office/drawing/2014/main" id="{7699F357-73C0-D054-063C-7C4377FD5BAA}"/>
                </a:ext>
              </a:extLst>
            </p:cNvPr>
            <p:cNvSpPr/>
            <p:nvPr/>
          </p:nvSpPr>
          <p:spPr>
            <a:xfrm>
              <a:off x="6879907" y="1706020"/>
              <a:ext cx="123172" cy="167158"/>
            </a:xfrm>
            <a:custGeom>
              <a:avLst/>
              <a:gdLst/>
              <a:ahLst/>
              <a:cxnLst/>
              <a:rect l="l" t="t" r="r" b="b"/>
              <a:pathLst>
                <a:path w="3870" h="5252" extrusionOk="0">
                  <a:moveTo>
                    <a:pt x="3001" y="310"/>
                  </a:moveTo>
                  <a:lnTo>
                    <a:pt x="3001" y="989"/>
                  </a:lnTo>
                  <a:cubicBezTo>
                    <a:pt x="3001" y="1096"/>
                    <a:pt x="2965" y="1215"/>
                    <a:pt x="2917" y="1310"/>
                  </a:cubicBezTo>
                  <a:lnTo>
                    <a:pt x="2834" y="1477"/>
                  </a:lnTo>
                  <a:cubicBezTo>
                    <a:pt x="2822" y="1501"/>
                    <a:pt x="2822" y="1513"/>
                    <a:pt x="2822" y="1549"/>
                  </a:cubicBezTo>
                  <a:lnTo>
                    <a:pt x="2822" y="1906"/>
                  </a:lnTo>
                  <a:cubicBezTo>
                    <a:pt x="2822" y="2144"/>
                    <a:pt x="2727" y="2370"/>
                    <a:pt x="2548" y="2537"/>
                  </a:cubicBezTo>
                  <a:cubicBezTo>
                    <a:pt x="2381" y="2727"/>
                    <a:pt x="2167" y="2811"/>
                    <a:pt x="1905" y="2811"/>
                  </a:cubicBezTo>
                  <a:cubicBezTo>
                    <a:pt x="1429" y="2799"/>
                    <a:pt x="1048" y="2382"/>
                    <a:pt x="1048" y="1870"/>
                  </a:cubicBezTo>
                  <a:lnTo>
                    <a:pt x="1048" y="1560"/>
                  </a:lnTo>
                  <a:cubicBezTo>
                    <a:pt x="1048" y="1525"/>
                    <a:pt x="1048" y="1513"/>
                    <a:pt x="1036" y="1489"/>
                  </a:cubicBezTo>
                  <a:lnTo>
                    <a:pt x="929" y="1275"/>
                  </a:lnTo>
                  <a:cubicBezTo>
                    <a:pt x="893" y="1203"/>
                    <a:pt x="869" y="1108"/>
                    <a:pt x="869" y="1037"/>
                  </a:cubicBezTo>
                  <a:lnTo>
                    <a:pt x="869" y="1025"/>
                  </a:lnTo>
                  <a:cubicBezTo>
                    <a:pt x="869" y="632"/>
                    <a:pt x="1179" y="310"/>
                    <a:pt x="1584" y="310"/>
                  </a:cubicBezTo>
                  <a:close/>
                  <a:moveTo>
                    <a:pt x="2310" y="3084"/>
                  </a:moveTo>
                  <a:cubicBezTo>
                    <a:pt x="2310" y="3120"/>
                    <a:pt x="2322" y="3180"/>
                    <a:pt x="2346" y="3227"/>
                  </a:cubicBezTo>
                  <a:lnTo>
                    <a:pt x="2191" y="3358"/>
                  </a:lnTo>
                  <a:cubicBezTo>
                    <a:pt x="2119" y="3430"/>
                    <a:pt x="2024" y="3465"/>
                    <a:pt x="1941" y="3465"/>
                  </a:cubicBezTo>
                  <a:cubicBezTo>
                    <a:pt x="1846" y="3465"/>
                    <a:pt x="1750" y="3418"/>
                    <a:pt x="1679" y="3358"/>
                  </a:cubicBezTo>
                  <a:lnTo>
                    <a:pt x="1548" y="3227"/>
                  </a:lnTo>
                  <a:cubicBezTo>
                    <a:pt x="1560" y="3180"/>
                    <a:pt x="1584" y="3120"/>
                    <a:pt x="1584" y="3084"/>
                  </a:cubicBezTo>
                  <a:cubicBezTo>
                    <a:pt x="1679" y="3108"/>
                    <a:pt x="1786" y="3132"/>
                    <a:pt x="1905" y="3132"/>
                  </a:cubicBezTo>
                  <a:lnTo>
                    <a:pt x="1953" y="3132"/>
                  </a:lnTo>
                  <a:cubicBezTo>
                    <a:pt x="2072" y="3132"/>
                    <a:pt x="2203" y="3120"/>
                    <a:pt x="2310" y="3084"/>
                  </a:cubicBezTo>
                  <a:close/>
                  <a:moveTo>
                    <a:pt x="1584" y="1"/>
                  </a:moveTo>
                  <a:cubicBezTo>
                    <a:pt x="1000" y="1"/>
                    <a:pt x="536" y="465"/>
                    <a:pt x="536" y="1037"/>
                  </a:cubicBezTo>
                  <a:lnTo>
                    <a:pt x="536" y="1060"/>
                  </a:lnTo>
                  <a:cubicBezTo>
                    <a:pt x="536" y="1191"/>
                    <a:pt x="572" y="1322"/>
                    <a:pt x="631" y="1441"/>
                  </a:cubicBezTo>
                  <a:lnTo>
                    <a:pt x="715" y="1608"/>
                  </a:lnTo>
                  <a:lnTo>
                    <a:pt x="715" y="1870"/>
                  </a:lnTo>
                  <a:cubicBezTo>
                    <a:pt x="715" y="2311"/>
                    <a:pt x="929" y="2680"/>
                    <a:pt x="1238" y="2918"/>
                  </a:cubicBezTo>
                  <a:lnTo>
                    <a:pt x="1238" y="3061"/>
                  </a:lnTo>
                  <a:cubicBezTo>
                    <a:pt x="1238" y="3156"/>
                    <a:pt x="1179" y="3227"/>
                    <a:pt x="1107" y="3239"/>
                  </a:cubicBezTo>
                  <a:lnTo>
                    <a:pt x="512" y="3406"/>
                  </a:lnTo>
                  <a:cubicBezTo>
                    <a:pt x="214" y="3501"/>
                    <a:pt x="0" y="3763"/>
                    <a:pt x="0" y="4073"/>
                  </a:cubicBezTo>
                  <a:lnTo>
                    <a:pt x="0" y="5085"/>
                  </a:lnTo>
                  <a:cubicBezTo>
                    <a:pt x="0" y="5180"/>
                    <a:pt x="83" y="5251"/>
                    <a:pt x="167" y="5251"/>
                  </a:cubicBezTo>
                  <a:cubicBezTo>
                    <a:pt x="250" y="5251"/>
                    <a:pt x="334" y="5180"/>
                    <a:pt x="334" y="5085"/>
                  </a:cubicBezTo>
                  <a:lnTo>
                    <a:pt x="334" y="4073"/>
                  </a:lnTo>
                  <a:cubicBezTo>
                    <a:pt x="334" y="3918"/>
                    <a:pt x="429" y="3775"/>
                    <a:pt x="595" y="3739"/>
                  </a:cubicBezTo>
                  <a:lnTo>
                    <a:pt x="1191" y="3573"/>
                  </a:lnTo>
                  <a:cubicBezTo>
                    <a:pt x="1238" y="3561"/>
                    <a:pt x="1298" y="3525"/>
                    <a:pt x="1346" y="3513"/>
                  </a:cubicBezTo>
                  <a:lnTo>
                    <a:pt x="1441" y="3620"/>
                  </a:lnTo>
                  <a:cubicBezTo>
                    <a:pt x="1584" y="3751"/>
                    <a:pt x="1738" y="3823"/>
                    <a:pt x="1941" y="3823"/>
                  </a:cubicBezTo>
                  <a:cubicBezTo>
                    <a:pt x="2131" y="3823"/>
                    <a:pt x="2298" y="3751"/>
                    <a:pt x="2429" y="3620"/>
                  </a:cubicBezTo>
                  <a:lnTo>
                    <a:pt x="2536" y="3513"/>
                  </a:lnTo>
                  <a:cubicBezTo>
                    <a:pt x="2572" y="3537"/>
                    <a:pt x="2620" y="3561"/>
                    <a:pt x="2679" y="3573"/>
                  </a:cubicBezTo>
                  <a:lnTo>
                    <a:pt x="3274" y="3739"/>
                  </a:lnTo>
                  <a:cubicBezTo>
                    <a:pt x="3429" y="3775"/>
                    <a:pt x="3548" y="3930"/>
                    <a:pt x="3548" y="4073"/>
                  </a:cubicBezTo>
                  <a:lnTo>
                    <a:pt x="3548" y="5085"/>
                  </a:lnTo>
                  <a:cubicBezTo>
                    <a:pt x="3548" y="5180"/>
                    <a:pt x="3620" y="5251"/>
                    <a:pt x="3703" y="5251"/>
                  </a:cubicBezTo>
                  <a:cubicBezTo>
                    <a:pt x="3798" y="5251"/>
                    <a:pt x="3870" y="5180"/>
                    <a:pt x="3870" y="5085"/>
                  </a:cubicBezTo>
                  <a:lnTo>
                    <a:pt x="3870" y="4073"/>
                  </a:lnTo>
                  <a:cubicBezTo>
                    <a:pt x="3858" y="3763"/>
                    <a:pt x="3655" y="3501"/>
                    <a:pt x="3358" y="3406"/>
                  </a:cubicBezTo>
                  <a:lnTo>
                    <a:pt x="2762" y="3239"/>
                  </a:lnTo>
                  <a:cubicBezTo>
                    <a:pt x="2679" y="3215"/>
                    <a:pt x="2620" y="3156"/>
                    <a:pt x="2620" y="3061"/>
                  </a:cubicBezTo>
                  <a:lnTo>
                    <a:pt x="2620" y="2930"/>
                  </a:lnTo>
                  <a:cubicBezTo>
                    <a:pt x="2679" y="2882"/>
                    <a:pt x="2727" y="2858"/>
                    <a:pt x="2786" y="2799"/>
                  </a:cubicBezTo>
                  <a:cubicBezTo>
                    <a:pt x="3024" y="2561"/>
                    <a:pt x="3155" y="2263"/>
                    <a:pt x="3155" y="1918"/>
                  </a:cubicBezTo>
                  <a:lnTo>
                    <a:pt x="3155" y="1608"/>
                  </a:lnTo>
                  <a:lnTo>
                    <a:pt x="3215" y="1477"/>
                  </a:lnTo>
                  <a:cubicBezTo>
                    <a:pt x="3298" y="1322"/>
                    <a:pt x="3322" y="1179"/>
                    <a:pt x="3322" y="1013"/>
                  </a:cubicBezTo>
                  <a:lnTo>
                    <a:pt x="3322" y="167"/>
                  </a:lnTo>
                  <a:cubicBezTo>
                    <a:pt x="3322" y="72"/>
                    <a:pt x="3251" y="1"/>
                    <a:pt x="3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13735;p88">
              <a:extLst>
                <a:ext uri="{FF2B5EF4-FFF2-40B4-BE49-F238E27FC236}">
                  <a16:creationId xmlns:a16="http://schemas.microsoft.com/office/drawing/2014/main" id="{8FF1507E-B5FE-CC6A-BB8E-E38AAB5CBD28}"/>
                </a:ext>
              </a:extLst>
            </p:cNvPr>
            <p:cNvSpPr/>
            <p:nvPr/>
          </p:nvSpPr>
          <p:spPr>
            <a:xfrm>
              <a:off x="6902632" y="1840173"/>
              <a:ext cx="10630" cy="32623"/>
            </a:xfrm>
            <a:custGeom>
              <a:avLst/>
              <a:gdLst/>
              <a:ahLst/>
              <a:cxnLst/>
              <a:rect l="l" t="t" r="r" b="b"/>
              <a:pathLst>
                <a:path w="334" h="1025" extrusionOk="0">
                  <a:moveTo>
                    <a:pt x="167" y="0"/>
                  </a:moveTo>
                  <a:cubicBezTo>
                    <a:pt x="84" y="0"/>
                    <a:pt x="1" y="72"/>
                    <a:pt x="1" y="155"/>
                  </a:cubicBezTo>
                  <a:lnTo>
                    <a:pt x="1" y="858"/>
                  </a:lnTo>
                  <a:cubicBezTo>
                    <a:pt x="1" y="953"/>
                    <a:pt x="84" y="1024"/>
                    <a:pt x="167" y="1024"/>
                  </a:cubicBezTo>
                  <a:cubicBezTo>
                    <a:pt x="262" y="1024"/>
                    <a:pt x="334" y="953"/>
                    <a:pt x="334" y="858"/>
                  </a:cubicBezTo>
                  <a:lnTo>
                    <a:pt x="334" y="155"/>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13736;p88">
              <a:extLst>
                <a:ext uri="{FF2B5EF4-FFF2-40B4-BE49-F238E27FC236}">
                  <a16:creationId xmlns:a16="http://schemas.microsoft.com/office/drawing/2014/main" id="{02E85D99-1465-AF5D-D9BF-A9F996D49A83}"/>
                </a:ext>
              </a:extLst>
            </p:cNvPr>
            <p:cNvSpPr/>
            <p:nvPr/>
          </p:nvSpPr>
          <p:spPr>
            <a:xfrm>
              <a:off x="6970075" y="1840173"/>
              <a:ext cx="10280" cy="32623"/>
            </a:xfrm>
            <a:custGeom>
              <a:avLst/>
              <a:gdLst/>
              <a:ahLst/>
              <a:cxnLst/>
              <a:rect l="l" t="t" r="r" b="b"/>
              <a:pathLst>
                <a:path w="323" h="1025" extrusionOk="0">
                  <a:moveTo>
                    <a:pt x="168" y="0"/>
                  </a:moveTo>
                  <a:cubicBezTo>
                    <a:pt x="72" y="0"/>
                    <a:pt x="1" y="72"/>
                    <a:pt x="1" y="155"/>
                  </a:cubicBezTo>
                  <a:lnTo>
                    <a:pt x="1" y="858"/>
                  </a:lnTo>
                  <a:cubicBezTo>
                    <a:pt x="1" y="953"/>
                    <a:pt x="72" y="1024"/>
                    <a:pt x="168" y="1024"/>
                  </a:cubicBezTo>
                  <a:cubicBezTo>
                    <a:pt x="251" y="1024"/>
                    <a:pt x="322" y="953"/>
                    <a:pt x="322" y="858"/>
                  </a:cubicBezTo>
                  <a:lnTo>
                    <a:pt x="322" y="155"/>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13737;p88">
              <a:extLst>
                <a:ext uri="{FF2B5EF4-FFF2-40B4-BE49-F238E27FC236}">
                  <a16:creationId xmlns:a16="http://schemas.microsoft.com/office/drawing/2014/main" id="{5D75EB73-DD4C-84AA-EF6F-8B4E323CB2E9}"/>
                </a:ext>
              </a:extLst>
            </p:cNvPr>
            <p:cNvSpPr/>
            <p:nvPr/>
          </p:nvSpPr>
          <p:spPr>
            <a:xfrm>
              <a:off x="6772267" y="1594241"/>
              <a:ext cx="182690" cy="100830"/>
            </a:xfrm>
            <a:custGeom>
              <a:avLst/>
              <a:gdLst/>
              <a:ahLst/>
              <a:cxnLst/>
              <a:rect l="l" t="t" r="r" b="b"/>
              <a:pathLst>
                <a:path w="5740" h="3168" extrusionOk="0">
                  <a:moveTo>
                    <a:pt x="2001" y="0"/>
                  </a:moveTo>
                  <a:cubicBezTo>
                    <a:pt x="1334" y="0"/>
                    <a:pt x="679" y="191"/>
                    <a:pt x="108" y="548"/>
                  </a:cubicBezTo>
                  <a:cubicBezTo>
                    <a:pt x="36" y="596"/>
                    <a:pt x="1" y="691"/>
                    <a:pt x="72" y="774"/>
                  </a:cubicBezTo>
                  <a:cubicBezTo>
                    <a:pt x="95" y="820"/>
                    <a:pt x="148" y="847"/>
                    <a:pt x="202" y="847"/>
                  </a:cubicBezTo>
                  <a:cubicBezTo>
                    <a:pt x="231" y="847"/>
                    <a:pt x="261" y="839"/>
                    <a:pt x="287" y="822"/>
                  </a:cubicBezTo>
                  <a:cubicBezTo>
                    <a:pt x="798" y="489"/>
                    <a:pt x="1394" y="310"/>
                    <a:pt x="2001" y="310"/>
                  </a:cubicBezTo>
                  <a:cubicBezTo>
                    <a:pt x="2763" y="310"/>
                    <a:pt x="3489" y="584"/>
                    <a:pt x="4073" y="1084"/>
                  </a:cubicBezTo>
                  <a:cubicBezTo>
                    <a:pt x="4501" y="1453"/>
                    <a:pt x="4835" y="1953"/>
                    <a:pt x="5013" y="2477"/>
                  </a:cubicBezTo>
                  <a:lnTo>
                    <a:pt x="4739" y="2203"/>
                  </a:lnTo>
                  <a:cubicBezTo>
                    <a:pt x="4710" y="2173"/>
                    <a:pt x="4668" y="2158"/>
                    <a:pt x="4625" y="2158"/>
                  </a:cubicBezTo>
                  <a:cubicBezTo>
                    <a:pt x="4582" y="2158"/>
                    <a:pt x="4537" y="2173"/>
                    <a:pt x="4501" y="2203"/>
                  </a:cubicBezTo>
                  <a:cubicBezTo>
                    <a:pt x="4442" y="2263"/>
                    <a:pt x="4442" y="2370"/>
                    <a:pt x="4501" y="2441"/>
                  </a:cubicBezTo>
                  <a:lnTo>
                    <a:pt x="5168" y="3120"/>
                  </a:lnTo>
                  <a:cubicBezTo>
                    <a:pt x="5204" y="3156"/>
                    <a:pt x="5251" y="3167"/>
                    <a:pt x="5287" y="3167"/>
                  </a:cubicBezTo>
                  <a:lnTo>
                    <a:pt x="5335" y="3167"/>
                  </a:lnTo>
                  <a:cubicBezTo>
                    <a:pt x="5394" y="3156"/>
                    <a:pt x="5442" y="3108"/>
                    <a:pt x="5454" y="3048"/>
                  </a:cubicBezTo>
                  <a:lnTo>
                    <a:pt x="5740" y="2132"/>
                  </a:lnTo>
                  <a:cubicBezTo>
                    <a:pt x="5740" y="2072"/>
                    <a:pt x="5692" y="1977"/>
                    <a:pt x="5609" y="1953"/>
                  </a:cubicBezTo>
                  <a:cubicBezTo>
                    <a:pt x="5589" y="1946"/>
                    <a:pt x="5570" y="1942"/>
                    <a:pt x="5552" y="1942"/>
                  </a:cubicBezTo>
                  <a:cubicBezTo>
                    <a:pt x="5481" y="1942"/>
                    <a:pt x="5423" y="1992"/>
                    <a:pt x="5394" y="2048"/>
                  </a:cubicBezTo>
                  <a:lnTo>
                    <a:pt x="5311" y="2382"/>
                  </a:lnTo>
                  <a:cubicBezTo>
                    <a:pt x="5109" y="1798"/>
                    <a:pt x="4751" y="1262"/>
                    <a:pt x="4275" y="846"/>
                  </a:cubicBezTo>
                  <a:cubicBezTo>
                    <a:pt x="3644" y="298"/>
                    <a:pt x="2834" y="0"/>
                    <a:pt x="2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13738;p88">
              <a:extLst>
                <a:ext uri="{FF2B5EF4-FFF2-40B4-BE49-F238E27FC236}">
                  <a16:creationId xmlns:a16="http://schemas.microsoft.com/office/drawing/2014/main" id="{454AED02-5AC5-CB62-EFAA-8353CE540051}"/>
                </a:ext>
              </a:extLst>
            </p:cNvPr>
            <p:cNvSpPr/>
            <p:nvPr/>
          </p:nvSpPr>
          <p:spPr>
            <a:xfrm>
              <a:off x="6716950" y="1716268"/>
              <a:ext cx="181926" cy="100448"/>
            </a:xfrm>
            <a:custGeom>
              <a:avLst/>
              <a:gdLst/>
              <a:ahLst/>
              <a:cxnLst/>
              <a:rect l="l" t="t" r="r" b="b"/>
              <a:pathLst>
                <a:path w="5716" h="3156" extrusionOk="0">
                  <a:moveTo>
                    <a:pt x="440" y="0"/>
                  </a:moveTo>
                  <a:cubicBezTo>
                    <a:pt x="421" y="0"/>
                    <a:pt x="401" y="4"/>
                    <a:pt x="381" y="12"/>
                  </a:cubicBezTo>
                  <a:cubicBezTo>
                    <a:pt x="322" y="36"/>
                    <a:pt x="274" y="72"/>
                    <a:pt x="262" y="131"/>
                  </a:cubicBezTo>
                  <a:lnTo>
                    <a:pt x="24" y="1060"/>
                  </a:lnTo>
                  <a:cubicBezTo>
                    <a:pt x="0" y="1155"/>
                    <a:pt x="48" y="1238"/>
                    <a:pt x="143" y="1250"/>
                  </a:cubicBezTo>
                  <a:lnTo>
                    <a:pt x="179" y="1250"/>
                  </a:lnTo>
                  <a:cubicBezTo>
                    <a:pt x="262" y="1250"/>
                    <a:pt x="322" y="1203"/>
                    <a:pt x="346" y="1131"/>
                  </a:cubicBezTo>
                  <a:lnTo>
                    <a:pt x="417" y="834"/>
                  </a:lnTo>
                  <a:cubicBezTo>
                    <a:pt x="631" y="1405"/>
                    <a:pt x="977" y="1905"/>
                    <a:pt x="1429" y="2310"/>
                  </a:cubicBezTo>
                  <a:cubicBezTo>
                    <a:pt x="2072" y="2858"/>
                    <a:pt x="2882" y="3155"/>
                    <a:pt x="3715" y="3155"/>
                  </a:cubicBezTo>
                  <a:cubicBezTo>
                    <a:pt x="4382" y="3155"/>
                    <a:pt x="5037" y="2965"/>
                    <a:pt x="5596" y="2608"/>
                  </a:cubicBezTo>
                  <a:cubicBezTo>
                    <a:pt x="5692" y="2560"/>
                    <a:pt x="5715" y="2465"/>
                    <a:pt x="5656" y="2381"/>
                  </a:cubicBezTo>
                  <a:cubicBezTo>
                    <a:pt x="5634" y="2338"/>
                    <a:pt x="5586" y="2312"/>
                    <a:pt x="5535" y="2312"/>
                  </a:cubicBezTo>
                  <a:cubicBezTo>
                    <a:pt x="5503" y="2312"/>
                    <a:pt x="5469" y="2322"/>
                    <a:pt x="5442" y="2346"/>
                  </a:cubicBezTo>
                  <a:cubicBezTo>
                    <a:pt x="4930" y="2667"/>
                    <a:pt x="4334" y="2846"/>
                    <a:pt x="3727" y="2846"/>
                  </a:cubicBezTo>
                  <a:cubicBezTo>
                    <a:pt x="2965" y="2846"/>
                    <a:pt x="2239" y="2572"/>
                    <a:pt x="1655" y="2072"/>
                  </a:cubicBezTo>
                  <a:cubicBezTo>
                    <a:pt x="1227" y="1703"/>
                    <a:pt x="893" y="1203"/>
                    <a:pt x="715" y="679"/>
                  </a:cubicBezTo>
                  <a:lnTo>
                    <a:pt x="715" y="679"/>
                  </a:lnTo>
                  <a:lnTo>
                    <a:pt x="1012" y="953"/>
                  </a:lnTo>
                  <a:cubicBezTo>
                    <a:pt x="1041" y="981"/>
                    <a:pt x="1080" y="996"/>
                    <a:pt x="1121" y="996"/>
                  </a:cubicBezTo>
                  <a:cubicBezTo>
                    <a:pt x="1166" y="996"/>
                    <a:pt x="1213" y="978"/>
                    <a:pt x="1251" y="941"/>
                  </a:cubicBezTo>
                  <a:cubicBezTo>
                    <a:pt x="1310" y="881"/>
                    <a:pt x="1310" y="774"/>
                    <a:pt x="1239" y="703"/>
                  </a:cubicBezTo>
                  <a:lnTo>
                    <a:pt x="536" y="48"/>
                  </a:lnTo>
                  <a:cubicBezTo>
                    <a:pt x="512" y="16"/>
                    <a:pt x="478" y="0"/>
                    <a:pt x="4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13739;p88">
            <a:extLst>
              <a:ext uri="{FF2B5EF4-FFF2-40B4-BE49-F238E27FC236}">
                <a16:creationId xmlns:a16="http://schemas.microsoft.com/office/drawing/2014/main" id="{9159424E-A431-2550-213A-4B85CB334F42}"/>
              </a:ext>
            </a:extLst>
          </p:cNvPr>
          <p:cNvGrpSpPr/>
          <p:nvPr/>
        </p:nvGrpSpPr>
        <p:grpSpPr>
          <a:xfrm>
            <a:off x="5505121" y="1420072"/>
            <a:ext cx="490595" cy="581460"/>
            <a:chOff x="8020159" y="1516551"/>
            <a:chExt cx="300897" cy="356627"/>
          </a:xfrm>
          <a:solidFill>
            <a:schemeClr val="bg1"/>
          </a:solidFill>
        </p:grpSpPr>
        <p:sp>
          <p:nvSpPr>
            <p:cNvPr id="592" name="Google Shape;13740;p88">
              <a:extLst>
                <a:ext uri="{FF2B5EF4-FFF2-40B4-BE49-F238E27FC236}">
                  <a16:creationId xmlns:a16="http://schemas.microsoft.com/office/drawing/2014/main" id="{E983C74B-C494-571E-FBF7-0AC2D29AC3D8}"/>
                </a:ext>
              </a:extLst>
            </p:cNvPr>
            <p:cNvSpPr/>
            <p:nvPr/>
          </p:nvSpPr>
          <p:spPr>
            <a:xfrm>
              <a:off x="8126240" y="1669482"/>
              <a:ext cx="88703" cy="30523"/>
            </a:xfrm>
            <a:custGeom>
              <a:avLst/>
              <a:gdLst/>
              <a:ahLst/>
              <a:cxnLst/>
              <a:rect l="l" t="t" r="r" b="b"/>
              <a:pathLst>
                <a:path w="2787" h="959" extrusionOk="0">
                  <a:moveTo>
                    <a:pt x="1144" y="1"/>
                  </a:moveTo>
                  <a:cubicBezTo>
                    <a:pt x="800" y="1"/>
                    <a:pt x="487" y="41"/>
                    <a:pt x="287" y="77"/>
                  </a:cubicBezTo>
                  <a:cubicBezTo>
                    <a:pt x="120" y="101"/>
                    <a:pt x="1" y="244"/>
                    <a:pt x="1" y="411"/>
                  </a:cubicBezTo>
                  <a:lnTo>
                    <a:pt x="1" y="792"/>
                  </a:lnTo>
                  <a:cubicBezTo>
                    <a:pt x="1" y="875"/>
                    <a:pt x="72" y="958"/>
                    <a:pt x="167" y="958"/>
                  </a:cubicBezTo>
                  <a:cubicBezTo>
                    <a:pt x="251" y="958"/>
                    <a:pt x="322" y="875"/>
                    <a:pt x="322" y="792"/>
                  </a:cubicBezTo>
                  <a:lnTo>
                    <a:pt x="322" y="411"/>
                  </a:lnTo>
                  <a:cubicBezTo>
                    <a:pt x="322" y="411"/>
                    <a:pt x="322" y="399"/>
                    <a:pt x="346" y="399"/>
                  </a:cubicBezTo>
                  <a:cubicBezTo>
                    <a:pt x="510" y="379"/>
                    <a:pt x="814" y="344"/>
                    <a:pt x="1164" y="344"/>
                  </a:cubicBezTo>
                  <a:cubicBezTo>
                    <a:pt x="1246" y="344"/>
                    <a:pt x="1331" y="346"/>
                    <a:pt x="1418" y="351"/>
                  </a:cubicBezTo>
                  <a:cubicBezTo>
                    <a:pt x="1918" y="387"/>
                    <a:pt x="2287" y="518"/>
                    <a:pt x="2513" y="744"/>
                  </a:cubicBezTo>
                  <a:cubicBezTo>
                    <a:pt x="2543" y="774"/>
                    <a:pt x="2584" y="789"/>
                    <a:pt x="2628" y="789"/>
                  </a:cubicBezTo>
                  <a:cubicBezTo>
                    <a:pt x="2671" y="789"/>
                    <a:pt x="2715" y="774"/>
                    <a:pt x="2751" y="744"/>
                  </a:cubicBezTo>
                  <a:cubicBezTo>
                    <a:pt x="2787" y="672"/>
                    <a:pt x="2787" y="565"/>
                    <a:pt x="2727" y="494"/>
                  </a:cubicBezTo>
                  <a:cubicBezTo>
                    <a:pt x="2338" y="104"/>
                    <a:pt x="1699" y="1"/>
                    <a:pt x="1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13741;p88">
              <a:extLst>
                <a:ext uri="{FF2B5EF4-FFF2-40B4-BE49-F238E27FC236}">
                  <a16:creationId xmlns:a16="http://schemas.microsoft.com/office/drawing/2014/main" id="{04EB8C0F-7F5B-5E08-538C-91447F3D784B}"/>
                </a:ext>
              </a:extLst>
            </p:cNvPr>
            <p:cNvSpPr/>
            <p:nvPr/>
          </p:nvSpPr>
          <p:spPr>
            <a:xfrm>
              <a:off x="8069778" y="1621518"/>
              <a:ext cx="200513" cy="251278"/>
            </a:xfrm>
            <a:custGeom>
              <a:avLst/>
              <a:gdLst/>
              <a:ahLst/>
              <a:cxnLst/>
              <a:rect l="l" t="t" r="r" b="b"/>
              <a:pathLst>
                <a:path w="6300" h="7895" extrusionOk="0">
                  <a:moveTo>
                    <a:pt x="4918" y="358"/>
                  </a:moveTo>
                  <a:lnTo>
                    <a:pt x="4918" y="1953"/>
                  </a:lnTo>
                  <a:cubicBezTo>
                    <a:pt x="4918" y="2191"/>
                    <a:pt x="4859" y="2429"/>
                    <a:pt x="4751" y="2644"/>
                  </a:cubicBezTo>
                  <a:cubicBezTo>
                    <a:pt x="4739" y="2656"/>
                    <a:pt x="4739" y="2680"/>
                    <a:pt x="4739" y="2715"/>
                  </a:cubicBezTo>
                  <a:lnTo>
                    <a:pt x="4739" y="3180"/>
                  </a:lnTo>
                  <a:cubicBezTo>
                    <a:pt x="4739" y="3620"/>
                    <a:pt x="4561" y="4037"/>
                    <a:pt x="4227" y="4334"/>
                  </a:cubicBezTo>
                  <a:cubicBezTo>
                    <a:pt x="3935" y="4605"/>
                    <a:pt x="3563" y="4768"/>
                    <a:pt x="3158" y="4768"/>
                  </a:cubicBezTo>
                  <a:cubicBezTo>
                    <a:pt x="3118" y="4768"/>
                    <a:pt x="3077" y="4766"/>
                    <a:pt x="3037" y="4763"/>
                  </a:cubicBezTo>
                  <a:cubicBezTo>
                    <a:pt x="2227" y="4704"/>
                    <a:pt x="1572" y="3977"/>
                    <a:pt x="1572" y="3108"/>
                  </a:cubicBezTo>
                  <a:lnTo>
                    <a:pt x="1572" y="2715"/>
                  </a:lnTo>
                  <a:cubicBezTo>
                    <a:pt x="1572" y="2680"/>
                    <a:pt x="1572" y="2668"/>
                    <a:pt x="1549" y="2644"/>
                  </a:cubicBezTo>
                  <a:cubicBezTo>
                    <a:pt x="1453" y="2418"/>
                    <a:pt x="1394" y="2191"/>
                    <a:pt x="1394" y="1953"/>
                  </a:cubicBezTo>
                  <a:lnTo>
                    <a:pt x="1394" y="1596"/>
                  </a:lnTo>
                  <a:cubicBezTo>
                    <a:pt x="1394" y="905"/>
                    <a:pt x="1941" y="358"/>
                    <a:pt x="2620" y="358"/>
                  </a:cubicBezTo>
                  <a:close/>
                  <a:moveTo>
                    <a:pt x="4049" y="4858"/>
                  </a:moveTo>
                  <a:lnTo>
                    <a:pt x="4049" y="5156"/>
                  </a:lnTo>
                  <a:lnTo>
                    <a:pt x="3156" y="5775"/>
                  </a:lnTo>
                  <a:lnTo>
                    <a:pt x="2263" y="5168"/>
                  </a:lnTo>
                  <a:lnTo>
                    <a:pt x="2263" y="4858"/>
                  </a:lnTo>
                  <a:cubicBezTo>
                    <a:pt x="2489" y="4977"/>
                    <a:pt x="2763" y="5061"/>
                    <a:pt x="3025" y="5073"/>
                  </a:cubicBezTo>
                  <a:lnTo>
                    <a:pt x="3156" y="5073"/>
                  </a:lnTo>
                  <a:cubicBezTo>
                    <a:pt x="3477" y="5073"/>
                    <a:pt x="3775" y="5001"/>
                    <a:pt x="4049" y="4858"/>
                  </a:cubicBezTo>
                  <a:close/>
                  <a:moveTo>
                    <a:pt x="2132" y="5477"/>
                  </a:moveTo>
                  <a:lnTo>
                    <a:pt x="2906" y="6013"/>
                  </a:lnTo>
                  <a:lnTo>
                    <a:pt x="2489" y="6418"/>
                  </a:lnTo>
                  <a:lnTo>
                    <a:pt x="2477" y="6418"/>
                  </a:lnTo>
                  <a:lnTo>
                    <a:pt x="1965" y="5656"/>
                  </a:lnTo>
                  <a:lnTo>
                    <a:pt x="2132" y="5477"/>
                  </a:lnTo>
                  <a:close/>
                  <a:moveTo>
                    <a:pt x="4168" y="5466"/>
                  </a:moveTo>
                  <a:lnTo>
                    <a:pt x="4335" y="5644"/>
                  </a:lnTo>
                  <a:lnTo>
                    <a:pt x="3835" y="6418"/>
                  </a:lnTo>
                  <a:lnTo>
                    <a:pt x="3811" y="6418"/>
                  </a:lnTo>
                  <a:lnTo>
                    <a:pt x="3394" y="6001"/>
                  </a:lnTo>
                  <a:lnTo>
                    <a:pt x="4168" y="5466"/>
                  </a:lnTo>
                  <a:close/>
                  <a:moveTo>
                    <a:pt x="2620" y="1"/>
                  </a:moveTo>
                  <a:cubicBezTo>
                    <a:pt x="1763" y="1"/>
                    <a:pt x="1060" y="703"/>
                    <a:pt x="1060" y="1572"/>
                  </a:cubicBezTo>
                  <a:lnTo>
                    <a:pt x="1060" y="1918"/>
                  </a:lnTo>
                  <a:cubicBezTo>
                    <a:pt x="1060" y="2203"/>
                    <a:pt x="1120" y="2477"/>
                    <a:pt x="1239" y="2727"/>
                  </a:cubicBezTo>
                  <a:lnTo>
                    <a:pt x="1239" y="3096"/>
                  </a:lnTo>
                  <a:cubicBezTo>
                    <a:pt x="1239" y="3703"/>
                    <a:pt x="1513" y="4263"/>
                    <a:pt x="1941" y="4632"/>
                  </a:cubicBezTo>
                  <a:lnTo>
                    <a:pt x="1941" y="5180"/>
                  </a:lnTo>
                  <a:lnTo>
                    <a:pt x="1632" y="5513"/>
                  </a:lnTo>
                  <a:cubicBezTo>
                    <a:pt x="1596" y="5537"/>
                    <a:pt x="1584" y="5585"/>
                    <a:pt x="1584" y="5632"/>
                  </a:cubicBezTo>
                  <a:lnTo>
                    <a:pt x="572" y="6001"/>
                  </a:lnTo>
                  <a:cubicBezTo>
                    <a:pt x="227" y="6120"/>
                    <a:pt x="1" y="6442"/>
                    <a:pt x="1" y="6823"/>
                  </a:cubicBezTo>
                  <a:lnTo>
                    <a:pt x="1" y="7728"/>
                  </a:lnTo>
                  <a:cubicBezTo>
                    <a:pt x="1" y="7823"/>
                    <a:pt x="84" y="7894"/>
                    <a:pt x="167" y="7894"/>
                  </a:cubicBezTo>
                  <a:cubicBezTo>
                    <a:pt x="263" y="7894"/>
                    <a:pt x="334" y="7823"/>
                    <a:pt x="334" y="7728"/>
                  </a:cubicBezTo>
                  <a:lnTo>
                    <a:pt x="334" y="6823"/>
                  </a:lnTo>
                  <a:cubicBezTo>
                    <a:pt x="334" y="6597"/>
                    <a:pt x="477" y="6382"/>
                    <a:pt x="691" y="6311"/>
                  </a:cubicBezTo>
                  <a:lnTo>
                    <a:pt x="1751" y="5930"/>
                  </a:lnTo>
                  <a:lnTo>
                    <a:pt x="2192" y="6597"/>
                  </a:lnTo>
                  <a:cubicBezTo>
                    <a:pt x="2251" y="6680"/>
                    <a:pt x="2346" y="6728"/>
                    <a:pt x="2442" y="6740"/>
                  </a:cubicBezTo>
                  <a:lnTo>
                    <a:pt x="2477" y="6740"/>
                  </a:lnTo>
                  <a:cubicBezTo>
                    <a:pt x="2561" y="6740"/>
                    <a:pt x="2656" y="6716"/>
                    <a:pt x="2715" y="6644"/>
                  </a:cubicBezTo>
                  <a:lnTo>
                    <a:pt x="2977" y="6370"/>
                  </a:lnTo>
                  <a:lnTo>
                    <a:pt x="2977" y="7728"/>
                  </a:lnTo>
                  <a:cubicBezTo>
                    <a:pt x="2977" y="7823"/>
                    <a:pt x="3061" y="7894"/>
                    <a:pt x="3144" y="7894"/>
                  </a:cubicBezTo>
                  <a:cubicBezTo>
                    <a:pt x="3239" y="7894"/>
                    <a:pt x="3311" y="7823"/>
                    <a:pt x="3311" y="7728"/>
                  </a:cubicBezTo>
                  <a:lnTo>
                    <a:pt x="3311" y="6370"/>
                  </a:lnTo>
                  <a:lnTo>
                    <a:pt x="3573" y="6644"/>
                  </a:lnTo>
                  <a:cubicBezTo>
                    <a:pt x="3632" y="6704"/>
                    <a:pt x="3727" y="6740"/>
                    <a:pt x="3811" y="6740"/>
                  </a:cubicBezTo>
                  <a:lnTo>
                    <a:pt x="3846" y="6740"/>
                  </a:lnTo>
                  <a:cubicBezTo>
                    <a:pt x="3954" y="6728"/>
                    <a:pt x="4037" y="6680"/>
                    <a:pt x="4097" y="6597"/>
                  </a:cubicBezTo>
                  <a:lnTo>
                    <a:pt x="4549" y="5930"/>
                  </a:lnTo>
                  <a:lnTo>
                    <a:pt x="5597" y="6311"/>
                  </a:lnTo>
                  <a:cubicBezTo>
                    <a:pt x="5811" y="6382"/>
                    <a:pt x="5954" y="6597"/>
                    <a:pt x="5954" y="6823"/>
                  </a:cubicBezTo>
                  <a:lnTo>
                    <a:pt x="5954" y="7728"/>
                  </a:lnTo>
                  <a:cubicBezTo>
                    <a:pt x="5954" y="7823"/>
                    <a:pt x="6037" y="7894"/>
                    <a:pt x="6121" y="7894"/>
                  </a:cubicBezTo>
                  <a:cubicBezTo>
                    <a:pt x="6204" y="7894"/>
                    <a:pt x="6287" y="7823"/>
                    <a:pt x="6287" y="7728"/>
                  </a:cubicBezTo>
                  <a:lnTo>
                    <a:pt x="6287" y="6823"/>
                  </a:lnTo>
                  <a:cubicBezTo>
                    <a:pt x="6299" y="6466"/>
                    <a:pt x="6073" y="6132"/>
                    <a:pt x="5740" y="6001"/>
                  </a:cubicBezTo>
                  <a:lnTo>
                    <a:pt x="4728" y="5632"/>
                  </a:lnTo>
                  <a:cubicBezTo>
                    <a:pt x="4728" y="5585"/>
                    <a:pt x="4704" y="5537"/>
                    <a:pt x="4680" y="5513"/>
                  </a:cubicBezTo>
                  <a:lnTo>
                    <a:pt x="4370" y="5180"/>
                  </a:lnTo>
                  <a:lnTo>
                    <a:pt x="4370" y="4644"/>
                  </a:lnTo>
                  <a:lnTo>
                    <a:pt x="4454" y="4561"/>
                  </a:lnTo>
                  <a:cubicBezTo>
                    <a:pt x="4847" y="4204"/>
                    <a:pt x="5061" y="3680"/>
                    <a:pt x="5061" y="3156"/>
                  </a:cubicBezTo>
                  <a:lnTo>
                    <a:pt x="5061" y="2727"/>
                  </a:lnTo>
                  <a:cubicBezTo>
                    <a:pt x="5180" y="2477"/>
                    <a:pt x="5240" y="2203"/>
                    <a:pt x="5240" y="1929"/>
                  </a:cubicBezTo>
                  <a:lnTo>
                    <a:pt x="5240" y="167"/>
                  </a:lnTo>
                  <a:cubicBezTo>
                    <a:pt x="5240" y="84"/>
                    <a:pt x="5168" y="1"/>
                    <a:pt x="50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13742;p88">
              <a:extLst>
                <a:ext uri="{FF2B5EF4-FFF2-40B4-BE49-F238E27FC236}">
                  <a16:creationId xmlns:a16="http://schemas.microsoft.com/office/drawing/2014/main" id="{271CF0B6-4052-45CB-E6BC-6C139F3DC528}"/>
                </a:ext>
              </a:extLst>
            </p:cNvPr>
            <p:cNvSpPr/>
            <p:nvPr/>
          </p:nvSpPr>
          <p:spPr>
            <a:xfrm>
              <a:off x="8103515" y="1851535"/>
              <a:ext cx="10630" cy="21643"/>
            </a:xfrm>
            <a:custGeom>
              <a:avLst/>
              <a:gdLst/>
              <a:ahLst/>
              <a:cxnLst/>
              <a:rect l="l" t="t" r="r" b="b"/>
              <a:pathLst>
                <a:path w="334" h="680" extrusionOk="0">
                  <a:moveTo>
                    <a:pt x="167" y="1"/>
                  </a:moveTo>
                  <a:cubicBezTo>
                    <a:pt x="72" y="1"/>
                    <a:pt x="0" y="72"/>
                    <a:pt x="0" y="155"/>
                  </a:cubicBezTo>
                  <a:lnTo>
                    <a:pt x="0" y="513"/>
                  </a:lnTo>
                  <a:cubicBezTo>
                    <a:pt x="0" y="608"/>
                    <a:pt x="72" y="679"/>
                    <a:pt x="167" y="679"/>
                  </a:cubicBezTo>
                  <a:cubicBezTo>
                    <a:pt x="250" y="679"/>
                    <a:pt x="334" y="608"/>
                    <a:pt x="334" y="513"/>
                  </a:cubicBezTo>
                  <a:lnTo>
                    <a:pt x="334" y="155"/>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13743;p88">
              <a:extLst>
                <a:ext uri="{FF2B5EF4-FFF2-40B4-BE49-F238E27FC236}">
                  <a16:creationId xmlns:a16="http://schemas.microsoft.com/office/drawing/2014/main" id="{F40F224E-BC77-09F4-5373-480AB91912BD}"/>
                </a:ext>
              </a:extLst>
            </p:cNvPr>
            <p:cNvSpPr/>
            <p:nvPr/>
          </p:nvSpPr>
          <p:spPr>
            <a:xfrm>
              <a:off x="8226306" y="1851535"/>
              <a:ext cx="10248" cy="21643"/>
            </a:xfrm>
            <a:custGeom>
              <a:avLst/>
              <a:gdLst/>
              <a:ahLst/>
              <a:cxnLst/>
              <a:rect l="l" t="t" r="r" b="b"/>
              <a:pathLst>
                <a:path w="322" h="680" extrusionOk="0">
                  <a:moveTo>
                    <a:pt x="167" y="1"/>
                  </a:moveTo>
                  <a:cubicBezTo>
                    <a:pt x="71" y="1"/>
                    <a:pt x="0" y="72"/>
                    <a:pt x="0" y="155"/>
                  </a:cubicBezTo>
                  <a:lnTo>
                    <a:pt x="0" y="513"/>
                  </a:lnTo>
                  <a:cubicBezTo>
                    <a:pt x="0" y="608"/>
                    <a:pt x="71" y="679"/>
                    <a:pt x="167" y="679"/>
                  </a:cubicBezTo>
                  <a:cubicBezTo>
                    <a:pt x="250" y="679"/>
                    <a:pt x="322" y="608"/>
                    <a:pt x="322" y="513"/>
                  </a:cubicBezTo>
                  <a:lnTo>
                    <a:pt x="322" y="155"/>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13744;p88">
              <a:extLst>
                <a:ext uri="{FF2B5EF4-FFF2-40B4-BE49-F238E27FC236}">
                  <a16:creationId xmlns:a16="http://schemas.microsoft.com/office/drawing/2014/main" id="{C58FCBFB-AE43-EE79-0372-140BFEB5B905}"/>
                </a:ext>
              </a:extLst>
            </p:cNvPr>
            <p:cNvSpPr/>
            <p:nvPr/>
          </p:nvSpPr>
          <p:spPr>
            <a:xfrm>
              <a:off x="8020159" y="1516551"/>
              <a:ext cx="300897" cy="284251"/>
            </a:xfrm>
            <a:custGeom>
              <a:avLst/>
              <a:gdLst/>
              <a:ahLst/>
              <a:cxnLst/>
              <a:rect l="l" t="t" r="r" b="b"/>
              <a:pathLst>
                <a:path w="9454" h="8931" extrusionOk="0">
                  <a:moveTo>
                    <a:pt x="6263" y="596"/>
                  </a:moveTo>
                  <a:lnTo>
                    <a:pt x="6263" y="596"/>
                  </a:lnTo>
                  <a:cubicBezTo>
                    <a:pt x="7060" y="894"/>
                    <a:pt x="7739" y="1406"/>
                    <a:pt x="8227" y="2084"/>
                  </a:cubicBezTo>
                  <a:lnTo>
                    <a:pt x="7322" y="2084"/>
                  </a:lnTo>
                  <a:cubicBezTo>
                    <a:pt x="7215" y="1846"/>
                    <a:pt x="7096" y="1620"/>
                    <a:pt x="6953" y="1394"/>
                  </a:cubicBezTo>
                  <a:cubicBezTo>
                    <a:pt x="6739" y="1084"/>
                    <a:pt x="6525" y="822"/>
                    <a:pt x="6263" y="596"/>
                  </a:cubicBezTo>
                  <a:close/>
                  <a:moveTo>
                    <a:pt x="3143" y="608"/>
                  </a:moveTo>
                  <a:cubicBezTo>
                    <a:pt x="2893" y="822"/>
                    <a:pt x="2667" y="1084"/>
                    <a:pt x="2453" y="1406"/>
                  </a:cubicBezTo>
                  <a:cubicBezTo>
                    <a:pt x="2322" y="1620"/>
                    <a:pt x="2203" y="1846"/>
                    <a:pt x="2084" y="2096"/>
                  </a:cubicBezTo>
                  <a:lnTo>
                    <a:pt x="1179" y="2096"/>
                  </a:lnTo>
                  <a:cubicBezTo>
                    <a:pt x="1667" y="1429"/>
                    <a:pt x="2357" y="905"/>
                    <a:pt x="3143" y="608"/>
                  </a:cubicBezTo>
                  <a:close/>
                  <a:moveTo>
                    <a:pt x="4560" y="322"/>
                  </a:moveTo>
                  <a:lnTo>
                    <a:pt x="4560" y="2096"/>
                  </a:lnTo>
                  <a:lnTo>
                    <a:pt x="2453" y="2096"/>
                  </a:lnTo>
                  <a:cubicBezTo>
                    <a:pt x="2929" y="1084"/>
                    <a:pt x="3691" y="393"/>
                    <a:pt x="4560" y="322"/>
                  </a:cubicBezTo>
                  <a:close/>
                  <a:moveTo>
                    <a:pt x="4882" y="322"/>
                  </a:moveTo>
                  <a:cubicBezTo>
                    <a:pt x="5751" y="393"/>
                    <a:pt x="6489" y="1084"/>
                    <a:pt x="6977" y="2096"/>
                  </a:cubicBezTo>
                  <a:lnTo>
                    <a:pt x="4882" y="2096"/>
                  </a:lnTo>
                  <a:lnTo>
                    <a:pt x="4882" y="322"/>
                  </a:lnTo>
                  <a:close/>
                  <a:moveTo>
                    <a:pt x="1953" y="2418"/>
                  </a:moveTo>
                  <a:cubicBezTo>
                    <a:pt x="1715" y="3084"/>
                    <a:pt x="1584" y="3799"/>
                    <a:pt x="1560" y="4549"/>
                  </a:cubicBezTo>
                  <a:lnTo>
                    <a:pt x="310" y="4549"/>
                  </a:lnTo>
                  <a:cubicBezTo>
                    <a:pt x="345" y="3775"/>
                    <a:pt x="572" y="3049"/>
                    <a:pt x="953" y="2418"/>
                  </a:cubicBezTo>
                  <a:close/>
                  <a:moveTo>
                    <a:pt x="8465" y="2429"/>
                  </a:moveTo>
                  <a:cubicBezTo>
                    <a:pt x="8858" y="3049"/>
                    <a:pt x="9085" y="3775"/>
                    <a:pt x="9108" y="4549"/>
                  </a:cubicBezTo>
                  <a:lnTo>
                    <a:pt x="7858" y="4549"/>
                  </a:lnTo>
                  <a:cubicBezTo>
                    <a:pt x="7846" y="3799"/>
                    <a:pt x="7715" y="3084"/>
                    <a:pt x="7477" y="2429"/>
                  </a:cubicBezTo>
                  <a:close/>
                  <a:moveTo>
                    <a:pt x="1560" y="4882"/>
                  </a:moveTo>
                  <a:cubicBezTo>
                    <a:pt x="1584" y="5585"/>
                    <a:pt x="1703" y="6251"/>
                    <a:pt x="1905" y="6870"/>
                  </a:cubicBezTo>
                  <a:lnTo>
                    <a:pt x="1953" y="7001"/>
                  </a:lnTo>
                  <a:lnTo>
                    <a:pt x="953" y="7001"/>
                  </a:lnTo>
                  <a:cubicBezTo>
                    <a:pt x="572" y="6382"/>
                    <a:pt x="345" y="5656"/>
                    <a:pt x="310" y="4882"/>
                  </a:cubicBezTo>
                  <a:close/>
                  <a:moveTo>
                    <a:pt x="9096" y="4894"/>
                  </a:moveTo>
                  <a:cubicBezTo>
                    <a:pt x="9085" y="5608"/>
                    <a:pt x="8870" y="6323"/>
                    <a:pt x="8501" y="6954"/>
                  </a:cubicBezTo>
                  <a:cubicBezTo>
                    <a:pt x="8489" y="6966"/>
                    <a:pt x="8465" y="6990"/>
                    <a:pt x="8453" y="7001"/>
                  </a:cubicBezTo>
                  <a:lnTo>
                    <a:pt x="7453" y="7001"/>
                  </a:lnTo>
                  <a:lnTo>
                    <a:pt x="7501" y="6870"/>
                  </a:lnTo>
                  <a:cubicBezTo>
                    <a:pt x="7715" y="6251"/>
                    <a:pt x="7834" y="5585"/>
                    <a:pt x="7846" y="4894"/>
                  </a:cubicBezTo>
                  <a:close/>
                  <a:moveTo>
                    <a:pt x="4715" y="1"/>
                  </a:moveTo>
                  <a:cubicBezTo>
                    <a:pt x="3465" y="1"/>
                    <a:pt x="2262" y="489"/>
                    <a:pt x="1381" y="1382"/>
                  </a:cubicBezTo>
                  <a:cubicBezTo>
                    <a:pt x="488" y="2275"/>
                    <a:pt x="0" y="3465"/>
                    <a:pt x="0" y="4715"/>
                  </a:cubicBezTo>
                  <a:cubicBezTo>
                    <a:pt x="0" y="6489"/>
                    <a:pt x="976" y="8097"/>
                    <a:pt x="2548" y="8918"/>
                  </a:cubicBezTo>
                  <a:cubicBezTo>
                    <a:pt x="2572" y="8930"/>
                    <a:pt x="2584" y="8930"/>
                    <a:pt x="2619" y="8930"/>
                  </a:cubicBezTo>
                  <a:cubicBezTo>
                    <a:pt x="2679" y="8930"/>
                    <a:pt x="2738" y="8895"/>
                    <a:pt x="2762" y="8835"/>
                  </a:cubicBezTo>
                  <a:cubicBezTo>
                    <a:pt x="2810" y="8764"/>
                    <a:pt x="2786" y="8656"/>
                    <a:pt x="2691" y="8621"/>
                  </a:cubicBezTo>
                  <a:cubicBezTo>
                    <a:pt x="2084" y="8299"/>
                    <a:pt x="1572" y="7859"/>
                    <a:pt x="1191" y="7335"/>
                  </a:cubicBezTo>
                  <a:lnTo>
                    <a:pt x="2096" y="7335"/>
                  </a:lnTo>
                  <a:cubicBezTo>
                    <a:pt x="2286" y="7775"/>
                    <a:pt x="2548" y="8180"/>
                    <a:pt x="2846" y="8514"/>
                  </a:cubicBezTo>
                  <a:cubicBezTo>
                    <a:pt x="2877" y="8551"/>
                    <a:pt x="2918" y="8569"/>
                    <a:pt x="2961" y="8569"/>
                  </a:cubicBezTo>
                  <a:cubicBezTo>
                    <a:pt x="3002" y="8569"/>
                    <a:pt x="3044" y="8554"/>
                    <a:pt x="3084" y="8525"/>
                  </a:cubicBezTo>
                  <a:cubicBezTo>
                    <a:pt x="3155" y="8466"/>
                    <a:pt x="3155" y="8359"/>
                    <a:pt x="3096" y="8287"/>
                  </a:cubicBezTo>
                  <a:cubicBezTo>
                    <a:pt x="2858" y="8013"/>
                    <a:pt x="2643" y="7692"/>
                    <a:pt x="2465" y="7335"/>
                  </a:cubicBezTo>
                  <a:cubicBezTo>
                    <a:pt x="2548" y="7323"/>
                    <a:pt x="2619" y="7263"/>
                    <a:pt x="2619" y="7168"/>
                  </a:cubicBezTo>
                  <a:cubicBezTo>
                    <a:pt x="2619" y="7085"/>
                    <a:pt x="2548" y="7001"/>
                    <a:pt x="2453" y="7001"/>
                  </a:cubicBezTo>
                  <a:lnTo>
                    <a:pt x="2334" y="7001"/>
                  </a:lnTo>
                  <a:cubicBezTo>
                    <a:pt x="2084" y="6370"/>
                    <a:pt x="1929" y="5632"/>
                    <a:pt x="1917" y="4882"/>
                  </a:cubicBezTo>
                  <a:lnTo>
                    <a:pt x="2096" y="4882"/>
                  </a:lnTo>
                  <a:cubicBezTo>
                    <a:pt x="2191" y="4882"/>
                    <a:pt x="2262" y="4799"/>
                    <a:pt x="2262" y="4715"/>
                  </a:cubicBezTo>
                  <a:cubicBezTo>
                    <a:pt x="2262" y="4620"/>
                    <a:pt x="2191" y="4549"/>
                    <a:pt x="2096" y="4549"/>
                  </a:cubicBezTo>
                  <a:lnTo>
                    <a:pt x="1917" y="4549"/>
                  </a:lnTo>
                  <a:cubicBezTo>
                    <a:pt x="1929" y="3775"/>
                    <a:pt x="2084" y="3049"/>
                    <a:pt x="2334" y="2418"/>
                  </a:cubicBezTo>
                  <a:lnTo>
                    <a:pt x="4572" y="2418"/>
                  </a:lnTo>
                  <a:lnTo>
                    <a:pt x="4572" y="2775"/>
                  </a:lnTo>
                  <a:cubicBezTo>
                    <a:pt x="4572" y="2870"/>
                    <a:pt x="4643" y="2941"/>
                    <a:pt x="4727" y="2941"/>
                  </a:cubicBezTo>
                  <a:cubicBezTo>
                    <a:pt x="4822" y="2941"/>
                    <a:pt x="4894" y="2870"/>
                    <a:pt x="4894" y="2775"/>
                  </a:cubicBezTo>
                  <a:lnTo>
                    <a:pt x="4894" y="2418"/>
                  </a:lnTo>
                  <a:lnTo>
                    <a:pt x="7132" y="2418"/>
                  </a:lnTo>
                  <a:cubicBezTo>
                    <a:pt x="7370" y="3049"/>
                    <a:pt x="7513" y="3775"/>
                    <a:pt x="7549" y="4549"/>
                  </a:cubicBezTo>
                  <a:lnTo>
                    <a:pt x="7370" y="4549"/>
                  </a:lnTo>
                  <a:cubicBezTo>
                    <a:pt x="7275" y="4549"/>
                    <a:pt x="7203" y="4620"/>
                    <a:pt x="7203" y="4715"/>
                  </a:cubicBezTo>
                  <a:cubicBezTo>
                    <a:pt x="7203" y="4799"/>
                    <a:pt x="7275" y="4882"/>
                    <a:pt x="7370" y="4882"/>
                  </a:cubicBezTo>
                  <a:lnTo>
                    <a:pt x="7549" y="4882"/>
                  </a:lnTo>
                  <a:cubicBezTo>
                    <a:pt x="7525" y="5632"/>
                    <a:pt x="7382" y="6370"/>
                    <a:pt x="7132" y="7001"/>
                  </a:cubicBezTo>
                  <a:lnTo>
                    <a:pt x="7013" y="7001"/>
                  </a:lnTo>
                  <a:cubicBezTo>
                    <a:pt x="6918" y="7001"/>
                    <a:pt x="6846" y="7085"/>
                    <a:pt x="6846" y="7168"/>
                  </a:cubicBezTo>
                  <a:cubicBezTo>
                    <a:pt x="6846" y="7263"/>
                    <a:pt x="6906" y="7323"/>
                    <a:pt x="6989" y="7335"/>
                  </a:cubicBezTo>
                  <a:cubicBezTo>
                    <a:pt x="6810" y="7692"/>
                    <a:pt x="6608" y="8025"/>
                    <a:pt x="6370" y="8287"/>
                  </a:cubicBezTo>
                  <a:cubicBezTo>
                    <a:pt x="6310" y="8359"/>
                    <a:pt x="6310" y="8466"/>
                    <a:pt x="6382" y="8525"/>
                  </a:cubicBezTo>
                  <a:cubicBezTo>
                    <a:pt x="6418" y="8549"/>
                    <a:pt x="6453" y="8573"/>
                    <a:pt x="6489" y="8573"/>
                  </a:cubicBezTo>
                  <a:cubicBezTo>
                    <a:pt x="6537" y="8573"/>
                    <a:pt x="6572" y="8549"/>
                    <a:pt x="6608" y="8514"/>
                  </a:cubicBezTo>
                  <a:cubicBezTo>
                    <a:pt x="6894" y="8180"/>
                    <a:pt x="7144" y="7787"/>
                    <a:pt x="7346" y="7335"/>
                  </a:cubicBezTo>
                  <a:lnTo>
                    <a:pt x="8263" y="7335"/>
                  </a:lnTo>
                  <a:cubicBezTo>
                    <a:pt x="7906" y="7811"/>
                    <a:pt x="7441" y="8228"/>
                    <a:pt x="6918" y="8525"/>
                  </a:cubicBezTo>
                  <a:cubicBezTo>
                    <a:pt x="6846" y="8573"/>
                    <a:pt x="6810" y="8680"/>
                    <a:pt x="6858" y="8752"/>
                  </a:cubicBezTo>
                  <a:cubicBezTo>
                    <a:pt x="6891" y="8801"/>
                    <a:pt x="6951" y="8833"/>
                    <a:pt x="7009" y="8833"/>
                  </a:cubicBezTo>
                  <a:cubicBezTo>
                    <a:pt x="7036" y="8833"/>
                    <a:pt x="7062" y="8826"/>
                    <a:pt x="7084" y="8811"/>
                  </a:cubicBezTo>
                  <a:cubicBezTo>
                    <a:pt x="7787" y="8406"/>
                    <a:pt x="8382" y="7811"/>
                    <a:pt x="8799" y="7109"/>
                  </a:cubicBezTo>
                  <a:cubicBezTo>
                    <a:pt x="9227" y="6382"/>
                    <a:pt x="9454" y="5561"/>
                    <a:pt x="9454" y="4715"/>
                  </a:cubicBezTo>
                  <a:cubicBezTo>
                    <a:pt x="9442" y="3453"/>
                    <a:pt x="8942" y="2275"/>
                    <a:pt x="8049" y="1382"/>
                  </a:cubicBezTo>
                  <a:cubicBezTo>
                    <a:pt x="7156" y="489"/>
                    <a:pt x="5965" y="1"/>
                    <a:pt x="4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13745;p88">
            <a:extLst>
              <a:ext uri="{FF2B5EF4-FFF2-40B4-BE49-F238E27FC236}">
                <a16:creationId xmlns:a16="http://schemas.microsoft.com/office/drawing/2014/main" id="{5EAE75FB-C800-9DBC-25BE-80CAC9644FD1}"/>
              </a:ext>
            </a:extLst>
          </p:cNvPr>
          <p:cNvGrpSpPr/>
          <p:nvPr/>
        </p:nvGrpSpPr>
        <p:grpSpPr>
          <a:xfrm>
            <a:off x="1196194" y="1419449"/>
            <a:ext cx="419606" cy="581460"/>
            <a:chOff x="5377363" y="1516169"/>
            <a:chExt cx="257357" cy="356627"/>
          </a:xfrm>
          <a:solidFill>
            <a:schemeClr val="bg1"/>
          </a:solidFill>
        </p:grpSpPr>
        <p:sp>
          <p:nvSpPr>
            <p:cNvPr id="598" name="Google Shape;13746;p88">
              <a:extLst>
                <a:ext uri="{FF2B5EF4-FFF2-40B4-BE49-F238E27FC236}">
                  <a16:creationId xmlns:a16="http://schemas.microsoft.com/office/drawing/2014/main" id="{21B00E1B-7B32-7656-9C32-1C55681C8D9B}"/>
                </a:ext>
              </a:extLst>
            </p:cNvPr>
            <p:cNvSpPr/>
            <p:nvPr/>
          </p:nvSpPr>
          <p:spPr>
            <a:xfrm>
              <a:off x="5377363" y="1516169"/>
              <a:ext cx="257357" cy="356627"/>
            </a:xfrm>
            <a:custGeom>
              <a:avLst/>
              <a:gdLst/>
              <a:ahLst/>
              <a:cxnLst/>
              <a:rect l="l" t="t" r="r" b="b"/>
              <a:pathLst>
                <a:path w="8086" h="11205" extrusionOk="0">
                  <a:moveTo>
                    <a:pt x="4073" y="334"/>
                  </a:moveTo>
                  <a:cubicBezTo>
                    <a:pt x="4263" y="334"/>
                    <a:pt x="4430" y="441"/>
                    <a:pt x="4525" y="608"/>
                  </a:cubicBezTo>
                  <a:cubicBezTo>
                    <a:pt x="4561" y="656"/>
                    <a:pt x="4620" y="679"/>
                    <a:pt x="4680" y="679"/>
                  </a:cubicBezTo>
                  <a:lnTo>
                    <a:pt x="5299" y="679"/>
                  </a:lnTo>
                  <a:cubicBezTo>
                    <a:pt x="5406" y="679"/>
                    <a:pt x="5490" y="775"/>
                    <a:pt x="5490" y="870"/>
                  </a:cubicBezTo>
                  <a:lnTo>
                    <a:pt x="5490" y="1406"/>
                  </a:lnTo>
                  <a:lnTo>
                    <a:pt x="2668" y="1406"/>
                  </a:lnTo>
                  <a:lnTo>
                    <a:pt x="2668" y="870"/>
                  </a:lnTo>
                  <a:lnTo>
                    <a:pt x="2644" y="870"/>
                  </a:lnTo>
                  <a:cubicBezTo>
                    <a:pt x="2644" y="775"/>
                    <a:pt x="2727" y="679"/>
                    <a:pt x="2835" y="679"/>
                  </a:cubicBezTo>
                  <a:lnTo>
                    <a:pt x="3454" y="679"/>
                  </a:lnTo>
                  <a:cubicBezTo>
                    <a:pt x="3513" y="679"/>
                    <a:pt x="3573" y="656"/>
                    <a:pt x="3608" y="608"/>
                  </a:cubicBezTo>
                  <a:cubicBezTo>
                    <a:pt x="3716" y="441"/>
                    <a:pt x="3870" y="334"/>
                    <a:pt x="4073" y="334"/>
                  </a:cubicBezTo>
                  <a:close/>
                  <a:moveTo>
                    <a:pt x="7395" y="1037"/>
                  </a:moveTo>
                  <a:cubicBezTo>
                    <a:pt x="7597" y="1037"/>
                    <a:pt x="7764" y="1203"/>
                    <a:pt x="7764" y="1394"/>
                  </a:cubicBezTo>
                  <a:lnTo>
                    <a:pt x="7764" y="10514"/>
                  </a:lnTo>
                  <a:cubicBezTo>
                    <a:pt x="7764" y="10716"/>
                    <a:pt x="7597" y="10871"/>
                    <a:pt x="7395" y="10871"/>
                  </a:cubicBezTo>
                  <a:lnTo>
                    <a:pt x="727" y="10871"/>
                  </a:lnTo>
                  <a:cubicBezTo>
                    <a:pt x="537" y="10871"/>
                    <a:pt x="370" y="10704"/>
                    <a:pt x="370" y="10514"/>
                  </a:cubicBezTo>
                  <a:lnTo>
                    <a:pt x="370" y="1394"/>
                  </a:lnTo>
                  <a:cubicBezTo>
                    <a:pt x="370" y="1203"/>
                    <a:pt x="537" y="1037"/>
                    <a:pt x="727" y="1037"/>
                  </a:cubicBezTo>
                  <a:lnTo>
                    <a:pt x="2323" y="1037"/>
                  </a:lnTo>
                  <a:lnTo>
                    <a:pt x="2323" y="1572"/>
                  </a:lnTo>
                  <a:cubicBezTo>
                    <a:pt x="2323" y="1668"/>
                    <a:pt x="2406" y="1739"/>
                    <a:pt x="2489" y="1739"/>
                  </a:cubicBezTo>
                  <a:lnTo>
                    <a:pt x="5644" y="1739"/>
                  </a:lnTo>
                  <a:cubicBezTo>
                    <a:pt x="5728" y="1739"/>
                    <a:pt x="5811" y="1668"/>
                    <a:pt x="5811" y="1572"/>
                  </a:cubicBezTo>
                  <a:lnTo>
                    <a:pt x="5811" y="1037"/>
                  </a:lnTo>
                  <a:close/>
                  <a:moveTo>
                    <a:pt x="4037" y="1"/>
                  </a:moveTo>
                  <a:cubicBezTo>
                    <a:pt x="3751" y="1"/>
                    <a:pt x="3501" y="132"/>
                    <a:pt x="3335" y="358"/>
                  </a:cubicBezTo>
                  <a:lnTo>
                    <a:pt x="2799" y="358"/>
                  </a:lnTo>
                  <a:cubicBezTo>
                    <a:pt x="2585" y="358"/>
                    <a:pt x="2382" y="501"/>
                    <a:pt x="2311" y="715"/>
                  </a:cubicBezTo>
                  <a:lnTo>
                    <a:pt x="691" y="715"/>
                  </a:lnTo>
                  <a:cubicBezTo>
                    <a:pt x="299" y="715"/>
                    <a:pt x="1" y="1025"/>
                    <a:pt x="1" y="1394"/>
                  </a:cubicBezTo>
                  <a:lnTo>
                    <a:pt x="1" y="10514"/>
                  </a:lnTo>
                  <a:cubicBezTo>
                    <a:pt x="1" y="10907"/>
                    <a:pt x="322" y="11204"/>
                    <a:pt x="691" y="11204"/>
                  </a:cubicBezTo>
                  <a:lnTo>
                    <a:pt x="7359" y="11204"/>
                  </a:lnTo>
                  <a:cubicBezTo>
                    <a:pt x="7740" y="11204"/>
                    <a:pt x="8038" y="10895"/>
                    <a:pt x="8038" y="10514"/>
                  </a:cubicBezTo>
                  <a:lnTo>
                    <a:pt x="8038" y="1394"/>
                  </a:lnTo>
                  <a:cubicBezTo>
                    <a:pt x="8085" y="1025"/>
                    <a:pt x="7776" y="715"/>
                    <a:pt x="7383" y="715"/>
                  </a:cubicBezTo>
                  <a:lnTo>
                    <a:pt x="5763" y="715"/>
                  </a:lnTo>
                  <a:cubicBezTo>
                    <a:pt x="5692" y="501"/>
                    <a:pt x="5490" y="358"/>
                    <a:pt x="5275" y="358"/>
                  </a:cubicBezTo>
                  <a:lnTo>
                    <a:pt x="4740" y="358"/>
                  </a:lnTo>
                  <a:cubicBezTo>
                    <a:pt x="4573" y="132"/>
                    <a:pt x="4323" y="1"/>
                    <a:pt x="4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13747;p88">
              <a:extLst>
                <a:ext uri="{FF2B5EF4-FFF2-40B4-BE49-F238E27FC236}">
                  <a16:creationId xmlns:a16="http://schemas.microsoft.com/office/drawing/2014/main" id="{997A890A-71AD-C259-7DF7-F77755FE537B}"/>
                </a:ext>
              </a:extLst>
            </p:cNvPr>
            <p:cNvSpPr/>
            <p:nvPr/>
          </p:nvSpPr>
          <p:spPr>
            <a:xfrm>
              <a:off x="5501681" y="1538925"/>
              <a:ext cx="10248" cy="10248"/>
            </a:xfrm>
            <a:custGeom>
              <a:avLst/>
              <a:gdLst/>
              <a:ahLst/>
              <a:cxnLst/>
              <a:rect l="l" t="t" r="r" b="b"/>
              <a:pathLst>
                <a:path w="322" h="322" extrusionOk="0">
                  <a:moveTo>
                    <a:pt x="167" y="0"/>
                  </a:moveTo>
                  <a:cubicBezTo>
                    <a:pt x="72" y="0"/>
                    <a:pt x="0" y="71"/>
                    <a:pt x="0" y="155"/>
                  </a:cubicBezTo>
                  <a:cubicBezTo>
                    <a:pt x="0" y="250"/>
                    <a:pt x="72" y="322"/>
                    <a:pt x="167" y="322"/>
                  </a:cubicBezTo>
                  <a:cubicBezTo>
                    <a:pt x="250" y="322"/>
                    <a:pt x="322" y="250"/>
                    <a:pt x="322" y="155"/>
                  </a:cubicBezTo>
                  <a:cubicBezTo>
                    <a:pt x="322"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13748;p88">
              <a:extLst>
                <a:ext uri="{FF2B5EF4-FFF2-40B4-BE49-F238E27FC236}">
                  <a16:creationId xmlns:a16="http://schemas.microsoft.com/office/drawing/2014/main" id="{6A0405D4-4397-C82C-75BC-5C6097C8F5E8}"/>
                </a:ext>
              </a:extLst>
            </p:cNvPr>
            <p:cNvSpPr/>
            <p:nvPr/>
          </p:nvSpPr>
          <p:spPr>
            <a:xfrm>
              <a:off x="5401233" y="1560886"/>
              <a:ext cx="211112" cy="278554"/>
            </a:xfrm>
            <a:custGeom>
              <a:avLst/>
              <a:gdLst/>
              <a:ahLst/>
              <a:cxnLst/>
              <a:rect l="l" t="t" r="r" b="b"/>
              <a:pathLst>
                <a:path w="6633" h="8752" extrusionOk="0">
                  <a:moveTo>
                    <a:pt x="156" y="1"/>
                  </a:moveTo>
                  <a:cubicBezTo>
                    <a:pt x="72" y="1"/>
                    <a:pt x="1" y="84"/>
                    <a:pt x="1" y="167"/>
                  </a:cubicBezTo>
                  <a:lnTo>
                    <a:pt x="1" y="8597"/>
                  </a:lnTo>
                  <a:cubicBezTo>
                    <a:pt x="1" y="8680"/>
                    <a:pt x="72" y="8752"/>
                    <a:pt x="156" y="8752"/>
                  </a:cubicBezTo>
                  <a:lnTo>
                    <a:pt x="6466" y="8752"/>
                  </a:lnTo>
                  <a:cubicBezTo>
                    <a:pt x="6561" y="8752"/>
                    <a:pt x="6633" y="8680"/>
                    <a:pt x="6633" y="8597"/>
                  </a:cubicBezTo>
                  <a:lnTo>
                    <a:pt x="6633" y="167"/>
                  </a:lnTo>
                  <a:cubicBezTo>
                    <a:pt x="6633" y="84"/>
                    <a:pt x="6561" y="1"/>
                    <a:pt x="6478" y="1"/>
                  </a:cubicBezTo>
                  <a:lnTo>
                    <a:pt x="5597" y="1"/>
                  </a:lnTo>
                  <a:cubicBezTo>
                    <a:pt x="5502" y="1"/>
                    <a:pt x="5430" y="84"/>
                    <a:pt x="5430" y="167"/>
                  </a:cubicBezTo>
                  <a:cubicBezTo>
                    <a:pt x="5430" y="263"/>
                    <a:pt x="5502" y="334"/>
                    <a:pt x="5597" y="334"/>
                  </a:cubicBezTo>
                  <a:lnTo>
                    <a:pt x="6311" y="334"/>
                  </a:lnTo>
                  <a:lnTo>
                    <a:pt x="6311" y="8430"/>
                  </a:lnTo>
                  <a:lnTo>
                    <a:pt x="322" y="8430"/>
                  </a:lnTo>
                  <a:lnTo>
                    <a:pt x="322" y="334"/>
                  </a:lnTo>
                  <a:lnTo>
                    <a:pt x="1037" y="334"/>
                  </a:lnTo>
                  <a:cubicBezTo>
                    <a:pt x="1132" y="334"/>
                    <a:pt x="1203" y="263"/>
                    <a:pt x="1203" y="167"/>
                  </a:cubicBezTo>
                  <a:cubicBezTo>
                    <a:pt x="1203" y="84"/>
                    <a:pt x="1132"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13749;p88">
              <a:extLst>
                <a:ext uri="{FF2B5EF4-FFF2-40B4-BE49-F238E27FC236}">
                  <a16:creationId xmlns:a16="http://schemas.microsoft.com/office/drawing/2014/main" id="{B5D582F4-D4CC-C555-A155-1FE8D5FF16A4}"/>
                </a:ext>
              </a:extLst>
            </p:cNvPr>
            <p:cNvSpPr/>
            <p:nvPr/>
          </p:nvSpPr>
          <p:spPr>
            <a:xfrm>
              <a:off x="5434207" y="1672664"/>
              <a:ext cx="33387" cy="33387"/>
            </a:xfrm>
            <a:custGeom>
              <a:avLst/>
              <a:gdLst/>
              <a:ahLst/>
              <a:cxnLst/>
              <a:rect l="l" t="t" r="r" b="b"/>
              <a:pathLst>
                <a:path w="1049" h="1049" extrusionOk="0">
                  <a:moveTo>
                    <a:pt x="525" y="311"/>
                  </a:moveTo>
                  <a:cubicBezTo>
                    <a:pt x="632" y="311"/>
                    <a:pt x="715" y="406"/>
                    <a:pt x="715" y="513"/>
                  </a:cubicBezTo>
                  <a:cubicBezTo>
                    <a:pt x="703" y="608"/>
                    <a:pt x="632" y="703"/>
                    <a:pt x="525" y="703"/>
                  </a:cubicBezTo>
                  <a:cubicBezTo>
                    <a:pt x="418" y="703"/>
                    <a:pt x="334" y="608"/>
                    <a:pt x="334" y="513"/>
                  </a:cubicBezTo>
                  <a:cubicBezTo>
                    <a:pt x="334" y="406"/>
                    <a:pt x="418" y="311"/>
                    <a:pt x="525" y="311"/>
                  </a:cubicBezTo>
                  <a:close/>
                  <a:moveTo>
                    <a:pt x="525" y="1"/>
                  </a:moveTo>
                  <a:cubicBezTo>
                    <a:pt x="239" y="1"/>
                    <a:pt x="1" y="239"/>
                    <a:pt x="1" y="525"/>
                  </a:cubicBezTo>
                  <a:cubicBezTo>
                    <a:pt x="1" y="811"/>
                    <a:pt x="239" y="1049"/>
                    <a:pt x="525" y="1049"/>
                  </a:cubicBezTo>
                  <a:cubicBezTo>
                    <a:pt x="810" y="1049"/>
                    <a:pt x="1049" y="811"/>
                    <a:pt x="1049" y="525"/>
                  </a:cubicBezTo>
                  <a:cubicBezTo>
                    <a:pt x="1049" y="239"/>
                    <a:pt x="810"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13750;p88">
              <a:extLst>
                <a:ext uri="{FF2B5EF4-FFF2-40B4-BE49-F238E27FC236}">
                  <a16:creationId xmlns:a16="http://schemas.microsoft.com/office/drawing/2014/main" id="{31B0E4E7-FD6E-2282-9BC3-AA3EC64C4BB3}"/>
                </a:ext>
              </a:extLst>
            </p:cNvPr>
            <p:cNvSpPr/>
            <p:nvPr/>
          </p:nvSpPr>
          <p:spPr>
            <a:xfrm>
              <a:off x="5434207" y="1723079"/>
              <a:ext cx="33387" cy="33005"/>
            </a:xfrm>
            <a:custGeom>
              <a:avLst/>
              <a:gdLst/>
              <a:ahLst/>
              <a:cxnLst/>
              <a:rect l="l" t="t" r="r" b="b"/>
              <a:pathLst>
                <a:path w="1049" h="1037" extrusionOk="0">
                  <a:moveTo>
                    <a:pt x="525" y="310"/>
                  </a:moveTo>
                  <a:cubicBezTo>
                    <a:pt x="632" y="310"/>
                    <a:pt x="715" y="405"/>
                    <a:pt x="715" y="501"/>
                  </a:cubicBezTo>
                  <a:cubicBezTo>
                    <a:pt x="703" y="608"/>
                    <a:pt x="632" y="703"/>
                    <a:pt x="525" y="703"/>
                  </a:cubicBezTo>
                  <a:cubicBezTo>
                    <a:pt x="418" y="703"/>
                    <a:pt x="334" y="608"/>
                    <a:pt x="334" y="501"/>
                  </a:cubicBezTo>
                  <a:cubicBezTo>
                    <a:pt x="334" y="405"/>
                    <a:pt x="418" y="310"/>
                    <a:pt x="525" y="310"/>
                  </a:cubicBezTo>
                  <a:close/>
                  <a:moveTo>
                    <a:pt x="525" y="0"/>
                  </a:moveTo>
                  <a:cubicBezTo>
                    <a:pt x="239" y="0"/>
                    <a:pt x="1" y="239"/>
                    <a:pt x="1" y="512"/>
                  </a:cubicBezTo>
                  <a:cubicBezTo>
                    <a:pt x="1" y="798"/>
                    <a:pt x="239" y="1036"/>
                    <a:pt x="525" y="1036"/>
                  </a:cubicBezTo>
                  <a:cubicBezTo>
                    <a:pt x="810" y="1036"/>
                    <a:pt x="1049" y="798"/>
                    <a:pt x="1049" y="512"/>
                  </a:cubicBezTo>
                  <a:cubicBezTo>
                    <a:pt x="1049" y="239"/>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13751;p88">
              <a:extLst>
                <a:ext uri="{FF2B5EF4-FFF2-40B4-BE49-F238E27FC236}">
                  <a16:creationId xmlns:a16="http://schemas.microsoft.com/office/drawing/2014/main" id="{A384C2BB-61ED-ECE9-56CE-8C6C7944E4CE}"/>
                </a:ext>
              </a:extLst>
            </p:cNvPr>
            <p:cNvSpPr/>
            <p:nvPr/>
          </p:nvSpPr>
          <p:spPr>
            <a:xfrm>
              <a:off x="5434207" y="1773112"/>
              <a:ext cx="33387" cy="33355"/>
            </a:xfrm>
            <a:custGeom>
              <a:avLst/>
              <a:gdLst/>
              <a:ahLst/>
              <a:cxnLst/>
              <a:rect l="l" t="t" r="r" b="b"/>
              <a:pathLst>
                <a:path w="1049" h="1048" extrusionOk="0">
                  <a:moveTo>
                    <a:pt x="525" y="310"/>
                  </a:moveTo>
                  <a:cubicBezTo>
                    <a:pt x="632" y="310"/>
                    <a:pt x="715" y="405"/>
                    <a:pt x="715" y="512"/>
                  </a:cubicBezTo>
                  <a:cubicBezTo>
                    <a:pt x="703" y="619"/>
                    <a:pt x="632" y="703"/>
                    <a:pt x="525" y="703"/>
                  </a:cubicBezTo>
                  <a:cubicBezTo>
                    <a:pt x="418" y="703"/>
                    <a:pt x="334" y="607"/>
                    <a:pt x="334" y="512"/>
                  </a:cubicBezTo>
                  <a:cubicBezTo>
                    <a:pt x="334" y="405"/>
                    <a:pt x="418" y="310"/>
                    <a:pt x="525" y="310"/>
                  </a:cubicBezTo>
                  <a:close/>
                  <a:moveTo>
                    <a:pt x="525" y="0"/>
                  </a:moveTo>
                  <a:cubicBezTo>
                    <a:pt x="239" y="0"/>
                    <a:pt x="1" y="238"/>
                    <a:pt x="1" y="524"/>
                  </a:cubicBezTo>
                  <a:cubicBezTo>
                    <a:pt x="1" y="810"/>
                    <a:pt x="239" y="1048"/>
                    <a:pt x="525" y="1048"/>
                  </a:cubicBezTo>
                  <a:cubicBezTo>
                    <a:pt x="810" y="1048"/>
                    <a:pt x="1049" y="810"/>
                    <a:pt x="1049" y="524"/>
                  </a:cubicBezTo>
                  <a:cubicBezTo>
                    <a:pt x="1025" y="226"/>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13752;p88">
              <a:extLst>
                <a:ext uri="{FF2B5EF4-FFF2-40B4-BE49-F238E27FC236}">
                  <a16:creationId xmlns:a16="http://schemas.microsoft.com/office/drawing/2014/main" id="{FCBBA956-79EE-3199-F40E-76D423CAAFC4}"/>
                </a:ext>
              </a:extLst>
            </p:cNvPr>
            <p:cNvSpPr/>
            <p:nvPr/>
          </p:nvSpPr>
          <p:spPr>
            <a:xfrm>
              <a:off x="5478924" y="1672664"/>
              <a:ext cx="60663" cy="10662"/>
            </a:xfrm>
            <a:custGeom>
              <a:avLst/>
              <a:gdLst/>
              <a:ahLst/>
              <a:cxnLst/>
              <a:rect l="l" t="t" r="r" b="b"/>
              <a:pathLst>
                <a:path w="1906" h="335" extrusionOk="0">
                  <a:moveTo>
                    <a:pt x="167" y="1"/>
                  </a:moveTo>
                  <a:cubicBezTo>
                    <a:pt x="72" y="1"/>
                    <a:pt x="1" y="84"/>
                    <a:pt x="1" y="168"/>
                  </a:cubicBezTo>
                  <a:cubicBezTo>
                    <a:pt x="1" y="263"/>
                    <a:pt x="72" y="334"/>
                    <a:pt x="167" y="334"/>
                  </a:cubicBezTo>
                  <a:lnTo>
                    <a:pt x="1739" y="334"/>
                  </a:lnTo>
                  <a:cubicBezTo>
                    <a:pt x="1822" y="334"/>
                    <a:pt x="1906" y="263"/>
                    <a:pt x="1906" y="168"/>
                  </a:cubicBezTo>
                  <a:cubicBezTo>
                    <a:pt x="1906" y="84"/>
                    <a:pt x="1846" y="1"/>
                    <a:pt x="1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13753;p88">
              <a:extLst>
                <a:ext uri="{FF2B5EF4-FFF2-40B4-BE49-F238E27FC236}">
                  <a16:creationId xmlns:a16="http://schemas.microsoft.com/office/drawing/2014/main" id="{75830BDC-E213-CA3D-00B6-E2E0AF3B84C4}"/>
                </a:ext>
              </a:extLst>
            </p:cNvPr>
            <p:cNvSpPr/>
            <p:nvPr/>
          </p:nvSpPr>
          <p:spPr>
            <a:xfrm>
              <a:off x="5478924" y="1695039"/>
              <a:ext cx="99716" cy="10630"/>
            </a:xfrm>
            <a:custGeom>
              <a:avLst/>
              <a:gdLst/>
              <a:ahLst/>
              <a:cxnLst/>
              <a:rect l="l" t="t" r="r" b="b"/>
              <a:pathLst>
                <a:path w="3133" h="334" extrusionOk="0">
                  <a:moveTo>
                    <a:pt x="156" y="0"/>
                  </a:moveTo>
                  <a:cubicBezTo>
                    <a:pt x="72" y="0"/>
                    <a:pt x="1" y="72"/>
                    <a:pt x="1" y="167"/>
                  </a:cubicBezTo>
                  <a:cubicBezTo>
                    <a:pt x="1" y="250"/>
                    <a:pt x="72" y="334"/>
                    <a:pt x="156" y="334"/>
                  </a:cubicBezTo>
                  <a:lnTo>
                    <a:pt x="2977" y="334"/>
                  </a:lnTo>
                  <a:cubicBezTo>
                    <a:pt x="3061" y="334"/>
                    <a:pt x="3132" y="250"/>
                    <a:pt x="3132" y="167"/>
                  </a:cubicBezTo>
                  <a:cubicBezTo>
                    <a:pt x="3132" y="72"/>
                    <a:pt x="3061" y="0"/>
                    <a:pt x="2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13754;p88">
              <a:extLst>
                <a:ext uri="{FF2B5EF4-FFF2-40B4-BE49-F238E27FC236}">
                  <a16:creationId xmlns:a16="http://schemas.microsoft.com/office/drawing/2014/main" id="{371B1733-CCD9-78EF-FB87-75D8FA93B517}"/>
                </a:ext>
              </a:extLst>
            </p:cNvPr>
            <p:cNvSpPr/>
            <p:nvPr/>
          </p:nvSpPr>
          <p:spPr>
            <a:xfrm>
              <a:off x="5478924" y="1723079"/>
              <a:ext cx="60663" cy="10248"/>
            </a:xfrm>
            <a:custGeom>
              <a:avLst/>
              <a:gdLst/>
              <a:ahLst/>
              <a:cxnLst/>
              <a:rect l="l" t="t" r="r" b="b"/>
              <a:pathLst>
                <a:path w="1906" h="322" extrusionOk="0">
                  <a:moveTo>
                    <a:pt x="167" y="0"/>
                  </a:moveTo>
                  <a:cubicBezTo>
                    <a:pt x="72" y="0"/>
                    <a:pt x="1" y="72"/>
                    <a:pt x="1" y="167"/>
                  </a:cubicBezTo>
                  <a:cubicBezTo>
                    <a:pt x="1" y="251"/>
                    <a:pt x="72" y="322"/>
                    <a:pt x="167" y="322"/>
                  </a:cubicBezTo>
                  <a:lnTo>
                    <a:pt x="1739" y="322"/>
                  </a:lnTo>
                  <a:cubicBezTo>
                    <a:pt x="1822" y="322"/>
                    <a:pt x="1906" y="251"/>
                    <a:pt x="1906" y="167"/>
                  </a:cubicBezTo>
                  <a:cubicBezTo>
                    <a:pt x="1906" y="72"/>
                    <a:pt x="1846" y="0"/>
                    <a:pt x="1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13755;p88">
              <a:extLst>
                <a:ext uri="{FF2B5EF4-FFF2-40B4-BE49-F238E27FC236}">
                  <a16:creationId xmlns:a16="http://schemas.microsoft.com/office/drawing/2014/main" id="{8E922A4D-06E6-0C40-0E9B-331EAEC130CE}"/>
                </a:ext>
              </a:extLst>
            </p:cNvPr>
            <p:cNvSpPr/>
            <p:nvPr/>
          </p:nvSpPr>
          <p:spPr>
            <a:xfrm>
              <a:off x="5478924" y="1745422"/>
              <a:ext cx="99716" cy="10280"/>
            </a:xfrm>
            <a:custGeom>
              <a:avLst/>
              <a:gdLst/>
              <a:ahLst/>
              <a:cxnLst/>
              <a:rect l="l" t="t" r="r" b="b"/>
              <a:pathLst>
                <a:path w="3133" h="323" extrusionOk="0">
                  <a:moveTo>
                    <a:pt x="156" y="1"/>
                  </a:moveTo>
                  <a:cubicBezTo>
                    <a:pt x="72" y="1"/>
                    <a:pt x="1" y="72"/>
                    <a:pt x="1" y="156"/>
                  </a:cubicBezTo>
                  <a:cubicBezTo>
                    <a:pt x="1" y="251"/>
                    <a:pt x="72" y="322"/>
                    <a:pt x="156" y="322"/>
                  </a:cubicBezTo>
                  <a:lnTo>
                    <a:pt x="2977" y="322"/>
                  </a:lnTo>
                  <a:cubicBezTo>
                    <a:pt x="3061" y="322"/>
                    <a:pt x="3132" y="251"/>
                    <a:pt x="3132" y="156"/>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13756;p88">
              <a:extLst>
                <a:ext uri="{FF2B5EF4-FFF2-40B4-BE49-F238E27FC236}">
                  <a16:creationId xmlns:a16="http://schemas.microsoft.com/office/drawing/2014/main" id="{0C39E1A0-2E39-032D-3F8A-906BC663455B}"/>
                </a:ext>
              </a:extLst>
            </p:cNvPr>
            <p:cNvSpPr/>
            <p:nvPr/>
          </p:nvSpPr>
          <p:spPr>
            <a:xfrm>
              <a:off x="5478924" y="1773112"/>
              <a:ext cx="60663" cy="10630"/>
            </a:xfrm>
            <a:custGeom>
              <a:avLst/>
              <a:gdLst/>
              <a:ahLst/>
              <a:cxnLst/>
              <a:rect l="l" t="t" r="r" b="b"/>
              <a:pathLst>
                <a:path w="1906" h="334" extrusionOk="0">
                  <a:moveTo>
                    <a:pt x="167" y="0"/>
                  </a:moveTo>
                  <a:cubicBezTo>
                    <a:pt x="72" y="0"/>
                    <a:pt x="1" y="83"/>
                    <a:pt x="1" y="167"/>
                  </a:cubicBezTo>
                  <a:cubicBezTo>
                    <a:pt x="1" y="262"/>
                    <a:pt x="72" y="333"/>
                    <a:pt x="167" y="333"/>
                  </a:cubicBezTo>
                  <a:lnTo>
                    <a:pt x="1739" y="333"/>
                  </a:lnTo>
                  <a:cubicBezTo>
                    <a:pt x="1822" y="333"/>
                    <a:pt x="1906" y="262"/>
                    <a:pt x="1906" y="167"/>
                  </a:cubicBezTo>
                  <a:cubicBezTo>
                    <a:pt x="1906" y="83"/>
                    <a:pt x="1846" y="0"/>
                    <a:pt x="1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13757;p88">
              <a:extLst>
                <a:ext uri="{FF2B5EF4-FFF2-40B4-BE49-F238E27FC236}">
                  <a16:creationId xmlns:a16="http://schemas.microsoft.com/office/drawing/2014/main" id="{EE356BCE-BCA3-A6E3-715E-7FD0A4D6C2A5}"/>
                </a:ext>
              </a:extLst>
            </p:cNvPr>
            <p:cNvSpPr/>
            <p:nvPr/>
          </p:nvSpPr>
          <p:spPr>
            <a:xfrm>
              <a:off x="5478924" y="1795455"/>
              <a:ext cx="99716" cy="10630"/>
            </a:xfrm>
            <a:custGeom>
              <a:avLst/>
              <a:gdLst/>
              <a:ahLst/>
              <a:cxnLst/>
              <a:rect l="l" t="t" r="r" b="b"/>
              <a:pathLst>
                <a:path w="3133" h="334"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13758;p88">
              <a:extLst>
                <a:ext uri="{FF2B5EF4-FFF2-40B4-BE49-F238E27FC236}">
                  <a16:creationId xmlns:a16="http://schemas.microsoft.com/office/drawing/2014/main" id="{AA4E9614-94DD-9291-F404-1ECC7B01AAE0}"/>
                </a:ext>
              </a:extLst>
            </p:cNvPr>
            <p:cNvSpPr/>
            <p:nvPr/>
          </p:nvSpPr>
          <p:spPr>
            <a:xfrm>
              <a:off x="5478924" y="1588926"/>
              <a:ext cx="99716" cy="10662"/>
            </a:xfrm>
            <a:custGeom>
              <a:avLst/>
              <a:gdLst/>
              <a:ahLst/>
              <a:cxnLst/>
              <a:rect l="l" t="t" r="r" b="b"/>
              <a:pathLst>
                <a:path w="3133" h="335"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13759;p88">
              <a:extLst>
                <a:ext uri="{FF2B5EF4-FFF2-40B4-BE49-F238E27FC236}">
                  <a16:creationId xmlns:a16="http://schemas.microsoft.com/office/drawing/2014/main" id="{ED2CF198-A9B4-A652-199A-D598BDE20CE4}"/>
                </a:ext>
              </a:extLst>
            </p:cNvPr>
            <p:cNvSpPr/>
            <p:nvPr/>
          </p:nvSpPr>
          <p:spPr>
            <a:xfrm>
              <a:off x="5434207" y="1639341"/>
              <a:ext cx="144783" cy="10248"/>
            </a:xfrm>
            <a:custGeom>
              <a:avLst/>
              <a:gdLst/>
              <a:ahLst/>
              <a:cxnLst/>
              <a:rect l="l" t="t" r="r" b="b"/>
              <a:pathLst>
                <a:path w="4549" h="322" extrusionOk="0">
                  <a:moveTo>
                    <a:pt x="167" y="0"/>
                  </a:moveTo>
                  <a:cubicBezTo>
                    <a:pt x="84" y="0"/>
                    <a:pt x="1" y="72"/>
                    <a:pt x="1" y="155"/>
                  </a:cubicBezTo>
                  <a:cubicBezTo>
                    <a:pt x="1" y="250"/>
                    <a:pt x="84" y="322"/>
                    <a:pt x="167" y="322"/>
                  </a:cubicBezTo>
                  <a:lnTo>
                    <a:pt x="4382" y="322"/>
                  </a:lnTo>
                  <a:cubicBezTo>
                    <a:pt x="4466" y="322"/>
                    <a:pt x="4537" y="250"/>
                    <a:pt x="4537" y="155"/>
                  </a:cubicBezTo>
                  <a:cubicBezTo>
                    <a:pt x="4549" y="72"/>
                    <a:pt x="4466" y="0"/>
                    <a:pt x="4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13760;p88">
              <a:extLst>
                <a:ext uri="{FF2B5EF4-FFF2-40B4-BE49-F238E27FC236}">
                  <a16:creationId xmlns:a16="http://schemas.microsoft.com/office/drawing/2014/main" id="{8F311243-B822-9FDC-3D60-358EDA58A127}"/>
                </a:ext>
              </a:extLst>
            </p:cNvPr>
            <p:cNvSpPr/>
            <p:nvPr/>
          </p:nvSpPr>
          <p:spPr>
            <a:xfrm>
              <a:off x="5479306" y="1611301"/>
              <a:ext cx="26926" cy="10248"/>
            </a:xfrm>
            <a:custGeom>
              <a:avLst/>
              <a:gdLst/>
              <a:ahLst/>
              <a:cxnLst/>
              <a:rect l="l" t="t" r="r" b="b"/>
              <a:pathLst>
                <a:path w="846" h="322" extrusionOk="0">
                  <a:moveTo>
                    <a:pt x="167" y="0"/>
                  </a:moveTo>
                  <a:cubicBezTo>
                    <a:pt x="72" y="0"/>
                    <a:pt x="1" y="72"/>
                    <a:pt x="1" y="167"/>
                  </a:cubicBezTo>
                  <a:cubicBezTo>
                    <a:pt x="1" y="250"/>
                    <a:pt x="72" y="322"/>
                    <a:pt x="167" y="322"/>
                  </a:cubicBezTo>
                  <a:lnTo>
                    <a:pt x="691" y="322"/>
                  </a:lnTo>
                  <a:cubicBezTo>
                    <a:pt x="775" y="322"/>
                    <a:pt x="846" y="250"/>
                    <a:pt x="846" y="167"/>
                  </a:cubicBezTo>
                  <a:cubicBezTo>
                    <a:pt x="846" y="72"/>
                    <a:pt x="775"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13761;p88">
              <a:extLst>
                <a:ext uri="{FF2B5EF4-FFF2-40B4-BE49-F238E27FC236}">
                  <a16:creationId xmlns:a16="http://schemas.microsoft.com/office/drawing/2014/main" id="{1872685E-4340-0E7D-865A-4E872F94A62C}"/>
                </a:ext>
              </a:extLst>
            </p:cNvPr>
            <p:cNvSpPr/>
            <p:nvPr/>
          </p:nvSpPr>
          <p:spPr>
            <a:xfrm>
              <a:off x="5518327" y="1611301"/>
              <a:ext cx="26958" cy="10248"/>
            </a:xfrm>
            <a:custGeom>
              <a:avLst/>
              <a:gdLst/>
              <a:ahLst/>
              <a:cxnLst/>
              <a:rect l="l" t="t" r="r" b="b"/>
              <a:pathLst>
                <a:path w="847" h="322" extrusionOk="0">
                  <a:moveTo>
                    <a:pt x="156" y="0"/>
                  </a:moveTo>
                  <a:cubicBezTo>
                    <a:pt x="72" y="0"/>
                    <a:pt x="1" y="72"/>
                    <a:pt x="1" y="167"/>
                  </a:cubicBezTo>
                  <a:cubicBezTo>
                    <a:pt x="1" y="250"/>
                    <a:pt x="72" y="322"/>
                    <a:pt x="156" y="322"/>
                  </a:cubicBezTo>
                  <a:lnTo>
                    <a:pt x="680" y="322"/>
                  </a:lnTo>
                  <a:cubicBezTo>
                    <a:pt x="763" y="322"/>
                    <a:pt x="846" y="250"/>
                    <a:pt x="846" y="167"/>
                  </a:cubicBezTo>
                  <a:cubicBezTo>
                    <a:pt x="846" y="72"/>
                    <a:pt x="763" y="0"/>
                    <a:pt x="6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13762;p88">
              <a:extLst>
                <a:ext uri="{FF2B5EF4-FFF2-40B4-BE49-F238E27FC236}">
                  <a16:creationId xmlns:a16="http://schemas.microsoft.com/office/drawing/2014/main" id="{5BA86FCB-B7C8-CF36-1B99-7BE70C3CD474}"/>
                </a:ext>
              </a:extLst>
            </p:cNvPr>
            <p:cNvSpPr/>
            <p:nvPr/>
          </p:nvSpPr>
          <p:spPr>
            <a:xfrm>
              <a:off x="5434207" y="1588926"/>
              <a:ext cx="32623" cy="32623"/>
            </a:xfrm>
            <a:custGeom>
              <a:avLst/>
              <a:gdLst/>
              <a:ahLst/>
              <a:cxnLst/>
              <a:rect l="l" t="t" r="r" b="b"/>
              <a:pathLst>
                <a:path w="1025" h="1025" extrusionOk="0">
                  <a:moveTo>
                    <a:pt x="703" y="334"/>
                  </a:moveTo>
                  <a:lnTo>
                    <a:pt x="703" y="703"/>
                  </a:lnTo>
                  <a:lnTo>
                    <a:pt x="334" y="703"/>
                  </a:lnTo>
                  <a:lnTo>
                    <a:pt x="334" y="334"/>
                  </a:lnTo>
                  <a:close/>
                  <a:moveTo>
                    <a:pt x="167" y="1"/>
                  </a:moveTo>
                  <a:cubicBezTo>
                    <a:pt x="84" y="1"/>
                    <a:pt x="1" y="72"/>
                    <a:pt x="1" y="167"/>
                  </a:cubicBezTo>
                  <a:lnTo>
                    <a:pt x="1" y="870"/>
                  </a:lnTo>
                  <a:cubicBezTo>
                    <a:pt x="1" y="953"/>
                    <a:pt x="84" y="1025"/>
                    <a:pt x="167" y="1025"/>
                  </a:cubicBezTo>
                  <a:lnTo>
                    <a:pt x="870" y="1025"/>
                  </a:lnTo>
                  <a:cubicBezTo>
                    <a:pt x="953" y="1025"/>
                    <a:pt x="1025" y="953"/>
                    <a:pt x="1025" y="870"/>
                  </a:cubicBezTo>
                  <a:lnTo>
                    <a:pt x="1025" y="167"/>
                  </a:lnTo>
                  <a:cubicBezTo>
                    <a:pt x="1025" y="72"/>
                    <a:pt x="953" y="1"/>
                    <a:pt x="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13763;p88">
            <a:extLst>
              <a:ext uri="{FF2B5EF4-FFF2-40B4-BE49-F238E27FC236}">
                <a16:creationId xmlns:a16="http://schemas.microsoft.com/office/drawing/2014/main" id="{CCF3687F-929F-228F-151F-226223C91273}"/>
              </a:ext>
            </a:extLst>
          </p:cNvPr>
          <p:cNvGrpSpPr/>
          <p:nvPr/>
        </p:nvGrpSpPr>
        <p:grpSpPr>
          <a:xfrm>
            <a:off x="469321" y="1451571"/>
            <a:ext cx="580837" cy="517840"/>
            <a:chOff x="4880567" y="1535870"/>
            <a:chExt cx="356245" cy="317607"/>
          </a:xfrm>
          <a:solidFill>
            <a:schemeClr val="bg1"/>
          </a:solidFill>
        </p:grpSpPr>
        <p:sp>
          <p:nvSpPr>
            <p:cNvPr id="616" name="Google Shape;13764;p88">
              <a:extLst>
                <a:ext uri="{FF2B5EF4-FFF2-40B4-BE49-F238E27FC236}">
                  <a16:creationId xmlns:a16="http://schemas.microsoft.com/office/drawing/2014/main" id="{4DA1732E-0F06-1B0C-A4C9-CB01E9B61034}"/>
                </a:ext>
              </a:extLst>
            </p:cNvPr>
            <p:cNvSpPr/>
            <p:nvPr/>
          </p:nvSpPr>
          <p:spPr>
            <a:xfrm>
              <a:off x="5103774" y="1535870"/>
              <a:ext cx="100448" cy="128138"/>
            </a:xfrm>
            <a:custGeom>
              <a:avLst/>
              <a:gdLst/>
              <a:ahLst/>
              <a:cxnLst/>
              <a:rect l="l" t="t" r="r" b="b"/>
              <a:pathLst>
                <a:path w="3156" h="4026" extrusionOk="0">
                  <a:moveTo>
                    <a:pt x="1560" y="334"/>
                  </a:moveTo>
                  <a:cubicBezTo>
                    <a:pt x="2251" y="334"/>
                    <a:pt x="2799" y="882"/>
                    <a:pt x="2799" y="1561"/>
                  </a:cubicBezTo>
                  <a:cubicBezTo>
                    <a:pt x="2799" y="2120"/>
                    <a:pt x="2453" y="2573"/>
                    <a:pt x="1965" y="2739"/>
                  </a:cubicBezTo>
                  <a:lnTo>
                    <a:pt x="2251" y="1608"/>
                  </a:lnTo>
                  <a:cubicBezTo>
                    <a:pt x="2275" y="1513"/>
                    <a:pt x="2215" y="1430"/>
                    <a:pt x="2132" y="1418"/>
                  </a:cubicBezTo>
                  <a:cubicBezTo>
                    <a:pt x="2113" y="1410"/>
                    <a:pt x="2094" y="1407"/>
                    <a:pt x="2076" y="1407"/>
                  </a:cubicBezTo>
                  <a:cubicBezTo>
                    <a:pt x="2006" y="1407"/>
                    <a:pt x="1948" y="1461"/>
                    <a:pt x="1929" y="1537"/>
                  </a:cubicBezTo>
                  <a:lnTo>
                    <a:pt x="1917" y="1584"/>
                  </a:lnTo>
                  <a:lnTo>
                    <a:pt x="1215" y="1584"/>
                  </a:lnTo>
                  <a:lnTo>
                    <a:pt x="1203" y="1537"/>
                  </a:lnTo>
                  <a:cubicBezTo>
                    <a:pt x="1182" y="1453"/>
                    <a:pt x="1106" y="1415"/>
                    <a:pt x="1040" y="1415"/>
                  </a:cubicBezTo>
                  <a:cubicBezTo>
                    <a:pt x="1031" y="1415"/>
                    <a:pt x="1021" y="1416"/>
                    <a:pt x="1013" y="1418"/>
                  </a:cubicBezTo>
                  <a:cubicBezTo>
                    <a:pt x="917" y="1441"/>
                    <a:pt x="882" y="1537"/>
                    <a:pt x="894" y="1608"/>
                  </a:cubicBezTo>
                  <a:lnTo>
                    <a:pt x="1179" y="2739"/>
                  </a:lnTo>
                  <a:cubicBezTo>
                    <a:pt x="679" y="2573"/>
                    <a:pt x="322" y="2120"/>
                    <a:pt x="322" y="1561"/>
                  </a:cubicBezTo>
                  <a:cubicBezTo>
                    <a:pt x="322" y="882"/>
                    <a:pt x="882" y="334"/>
                    <a:pt x="1560" y="334"/>
                  </a:cubicBezTo>
                  <a:close/>
                  <a:moveTo>
                    <a:pt x="1822" y="1906"/>
                  </a:moveTo>
                  <a:lnTo>
                    <a:pt x="1608" y="2799"/>
                  </a:lnTo>
                  <a:lnTo>
                    <a:pt x="1513" y="2799"/>
                  </a:lnTo>
                  <a:lnTo>
                    <a:pt x="1286" y="1906"/>
                  </a:lnTo>
                  <a:close/>
                  <a:moveTo>
                    <a:pt x="1906" y="3096"/>
                  </a:moveTo>
                  <a:lnTo>
                    <a:pt x="1906" y="3501"/>
                  </a:lnTo>
                  <a:lnTo>
                    <a:pt x="1917" y="3501"/>
                  </a:lnTo>
                  <a:lnTo>
                    <a:pt x="1203" y="3513"/>
                  </a:lnTo>
                  <a:cubicBezTo>
                    <a:pt x="1203" y="3513"/>
                    <a:pt x="1191" y="3513"/>
                    <a:pt x="1191" y="3501"/>
                  </a:cubicBezTo>
                  <a:lnTo>
                    <a:pt x="1191" y="3096"/>
                  </a:lnTo>
                  <a:cubicBezTo>
                    <a:pt x="1310" y="3120"/>
                    <a:pt x="1429" y="3144"/>
                    <a:pt x="1548" y="3144"/>
                  </a:cubicBezTo>
                  <a:cubicBezTo>
                    <a:pt x="1667" y="3144"/>
                    <a:pt x="1798" y="3120"/>
                    <a:pt x="1906" y="3096"/>
                  </a:cubicBezTo>
                  <a:close/>
                  <a:moveTo>
                    <a:pt x="1560" y="1"/>
                  </a:moveTo>
                  <a:cubicBezTo>
                    <a:pt x="703" y="1"/>
                    <a:pt x="1" y="703"/>
                    <a:pt x="1" y="1561"/>
                  </a:cubicBezTo>
                  <a:cubicBezTo>
                    <a:pt x="1" y="2180"/>
                    <a:pt x="358" y="2704"/>
                    <a:pt x="882" y="2977"/>
                  </a:cubicBezTo>
                  <a:lnTo>
                    <a:pt x="882" y="3501"/>
                  </a:lnTo>
                  <a:cubicBezTo>
                    <a:pt x="882" y="3692"/>
                    <a:pt x="1024" y="3847"/>
                    <a:pt x="1215" y="3847"/>
                  </a:cubicBezTo>
                  <a:lnTo>
                    <a:pt x="1417" y="3847"/>
                  </a:lnTo>
                  <a:lnTo>
                    <a:pt x="1417" y="3858"/>
                  </a:lnTo>
                  <a:cubicBezTo>
                    <a:pt x="1417" y="3942"/>
                    <a:pt x="1489" y="4025"/>
                    <a:pt x="1572" y="4025"/>
                  </a:cubicBezTo>
                  <a:cubicBezTo>
                    <a:pt x="1667" y="4025"/>
                    <a:pt x="1739" y="3942"/>
                    <a:pt x="1739" y="3858"/>
                  </a:cubicBezTo>
                  <a:lnTo>
                    <a:pt x="1739" y="3847"/>
                  </a:lnTo>
                  <a:lnTo>
                    <a:pt x="1929" y="3847"/>
                  </a:lnTo>
                  <a:cubicBezTo>
                    <a:pt x="2120" y="3847"/>
                    <a:pt x="2275" y="3692"/>
                    <a:pt x="2275" y="3501"/>
                  </a:cubicBezTo>
                  <a:lnTo>
                    <a:pt x="2275" y="2977"/>
                  </a:lnTo>
                  <a:cubicBezTo>
                    <a:pt x="2799" y="2727"/>
                    <a:pt x="3156" y="2192"/>
                    <a:pt x="3156" y="1561"/>
                  </a:cubicBezTo>
                  <a:cubicBezTo>
                    <a:pt x="3120" y="703"/>
                    <a:pt x="2429" y="1"/>
                    <a:pt x="1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13765;p88">
              <a:extLst>
                <a:ext uri="{FF2B5EF4-FFF2-40B4-BE49-F238E27FC236}">
                  <a16:creationId xmlns:a16="http://schemas.microsoft.com/office/drawing/2014/main" id="{B12BF38D-6B6F-2007-0AD8-597180665F2C}"/>
                </a:ext>
              </a:extLst>
            </p:cNvPr>
            <p:cNvSpPr/>
            <p:nvPr/>
          </p:nvSpPr>
          <p:spPr>
            <a:xfrm>
              <a:off x="4880567" y="1552929"/>
              <a:ext cx="200895" cy="300547"/>
            </a:xfrm>
            <a:custGeom>
              <a:avLst/>
              <a:gdLst/>
              <a:ahLst/>
              <a:cxnLst/>
              <a:rect l="l" t="t" r="r" b="b"/>
              <a:pathLst>
                <a:path w="6312" h="9443" extrusionOk="0">
                  <a:moveTo>
                    <a:pt x="3144" y="310"/>
                  </a:moveTo>
                  <a:cubicBezTo>
                    <a:pt x="3632" y="310"/>
                    <a:pt x="4037" y="632"/>
                    <a:pt x="4037" y="1025"/>
                  </a:cubicBezTo>
                  <a:cubicBezTo>
                    <a:pt x="3751" y="929"/>
                    <a:pt x="3454" y="870"/>
                    <a:pt x="3144" y="870"/>
                  </a:cubicBezTo>
                  <a:cubicBezTo>
                    <a:pt x="2834" y="870"/>
                    <a:pt x="2537" y="929"/>
                    <a:pt x="2251" y="1025"/>
                  </a:cubicBezTo>
                  <a:cubicBezTo>
                    <a:pt x="2251" y="644"/>
                    <a:pt x="2644" y="310"/>
                    <a:pt x="3144" y="310"/>
                  </a:cubicBezTo>
                  <a:close/>
                  <a:moveTo>
                    <a:pt x="3144" y="1191"/>
                  </a:moveTo>
                  <a:cubicBezTo>
                    <a:pt x="4299" y="1191"/>
                    <a:pt x="5251" y="2144"/>
                    <a:pt x="5251" y="3311"/>
                  </a:cubicBezTo>
                  <a:cubicBezTo>
                    <a:pt x="5251" y="3620"/>
                    <a:pt x="5180" y="3918"/>
                    <a:pt x="5061" y="4203"/>
                  </a:cubicBezTo>
                  <a:lnTo>
                    <a:pt x="5061" y="4049"/>
                  </a:lnTo>
                  <a:cubicBezTo>
                    <a:pt x="5061" y="3858"/>
                    <a:pt x="4978" y="3668"/>
                    <a:pt x="4823" y="3525"/>
                  </a:cubicBezTo>
                  <a:cubicBezTo>
                    <a:pt x="4501" y="3251"/>
                    <a:pt x="3751" y="2739"/>
                    <a:pt x="2453" y="2608"/>
                  </a:cubicBezTo>
                  <a:cubicBezTo>
                    <a:pt x="2447" y="2607"/>
                    <a:pt x="2441" y="2607"/>
                    <a:pt x="2435" y="2607"/>
                  </a:cubicBezTo>
                  <a:cubicBezTo>
                    <a:pt x="2360" y="2607"/>
                    <a:pt x="2297" y="2674"/>
                    <a:pt x="2275" y="2751"/>
                  </a:cubicBezTo>
                  <a:cubicBezTo>
                    <a:pt x="2263" y="2846"/>
                    <a:pt x="2334" y="2918"/>
                    <a:pt x="2430" y="2930"/>
                  </a:cubicBezTo>
                  <a:cubicBezTo>
                    <a:pt x="3632" y="3049"/>
                    <a:pt x="4323" y="3513"/>
                    <a:pt x="4620" y="3763"/>
                  </a:cubicBezTo>
                  <a:cubicBezTo>
                    <a:pt x="4692" y="3822"/>
                    <a:pt x="4728" y="3930"/>
                    <a:pt x="4728" y="4037"/>
                  </a:cubicBezTo>
                  <a:lnTo>
                    <a:pt x="4728" y="4346"/>
                  </a:lnTo>
                  <a:cubicBezTo>
                    <a:pt x="4728" y="5227"/>
                    <a:pt x="4025" y="5942"/>
                    <a:pt x="3144" y="5942"/>
                  </a:cubicBezTo>
                  <a:cubicBezTo>
                    <a:pt x="3137" y="5942"/>
                    <a:pt x="3130" y="5942"/>
                    <a:pt x="3122" y="5942"/>
                  </a:cubicBezTo>
                  <a:cubicBezTo>
                    <a:pt x="2251" y="5942"/>
                    <a:pt x="1549" y="5232"/>
                    <a:pt x="1549" y="4358"/>
                  </a:cubicBezTo>
                  <a:lnTo>
                    <a:pt x="1549" y="4227"/>
                  </a:lnTo>
                  <a:cubicBezTo>
                    <a:pt x="1549" y="4168"/>
                    <a:pt x="1584" y="4108"/>
                    <a:pt x="1644" y="4084"/>
                  </a:cubicBezTo>
                  <a:cubicBezTo>
                    <a:pt x="1846" y="3965"/>
                    <a:pt x="2120" y="3739"/>
                    <a:pt x="2239" y="3370"/>
                  </a:cubicBezTo>
                  <a:cubicBezTo>
                    <a:pt x="2263" y="3275"/>
                    <a:pt x="2215" y="3191"/>
                    <a:pt x="2132" y="3156"/>
                  </a:cubicBezTo>
                  <a:cubicBezTo>
                    <a:pt x="2113" y="3151"/>
                    <a:pt x="2094" y="3149"/>
                    <a:pt x="2077" y="3149"/>
                  </a:cubicBezTo>
                  <a:cubicBezTo>
                    <a:pt x="2005" y="3149"/>
                    <a:pt x="1946" y="3187"/>
                    <a:pt x="1918" y="3263"/>
                  </a:cubicBezTo>
                  <a:cubicBezTo>
                    <a:pt x="1834" y="3525"/>
                    <a:pt x="1620" y="3692"/>
                    <a:pt x="1477" y="3787"/>
                  </a:cubicBezTo>
                  <a:cubicBezTo>
                    <a:pt x="1322" y="3870"/>
                    <a:pt x="1215" y="4037"/>
                    <a:pt x="1215" y="4203"/>
                  </a:cubicBezTo>
                  <a:cubicBezTo>
                    <a:pt x="1084" y="3918"/>
                    <a:pt x="1025" y="3620"/>
                    <a:pt x="1025" y="3311"/>
                  </a:cubicBezTo>
                  <a:cubicBezTo>
                    <a:pt x="1025" y="2144"/>
                    <a:pt x="1977" y="1191"/>
                    <a:pt x="3144" y="1191"/>
                  </a:cubicBezTo>
                  <a:close/>
                  <a:moveTo>
                    <a:pt x="3858" y="6144"/>
                  </a:moveTo>
                  <a:lnTo>
                    <a:pt x="3858" y="6537"/>
                  </a:lnTo>
                  <a:cubicBezTo>
                    <a:pt x="3858" y="6740"/>
                    <a:pt x="3977" y="6918"/>
                    <a:pt x="4168" y="7013"/>
                  </a:cubicBezTo>
                  <a:lnTo>
                    <a:pt x="4406" y="7121"/>
                  </a:lnTo>
                  <a:cubicBezTo>
                    <a:pt x="4156" y="7597"/>
                    <a:pt x="3680" y="7894"/>
                    <a:pt x="3144" y="7894"/>
                  </a:cubicBezTo>
                  <a:cubicBezTo>
                    <a:pt x="2608" y="7894"/>
                    <a:pt x="2132" y="7597"/>
                    <a:pt x="1882" y="7121"/>
                  </a:cubicBezTo>
                  <a:lnTo>
                    <a:pt x="2120" y="7013"/>
                  </a:lnTo>
                  <a:cubicBezTo>
                    <a:pt x="2311" y="6918"/>
                    <a:pt x="2430" y="6740"/>
                    <a:pt x="2430" y="6537"/>
                  </a:cubicBezTo>
                  <a:lnTo>
                    <a:pt x="2430" y="6144"/>
                  </a:lnTo>
                  <a:cubicBezTo>
                    <a:pt x="2644" y="6239"/>
                    <a:pt x="2882" y="6287"/>
                    <a:pt x="3144" y="6287"/>
                  </a:cubicBezTo>
                  <a:cubicBezTo>
                    <a:pt x="3394" y="6287"/>
                    <a:pt x="3632" y="6239"/>
                    <a:pt x="3858" y="6144"/>
                  </a:cubicBezTo>
                  <a:close/>
                  <a:moveTo>
                    <a:pt x="3144" y="1"/>
                  </a:moveTo>
                  <a:cubicBezTo>
                    <a:pt x="2465" y="1"/>
                    <a:pt x="1918" y="465"/>
                    <a:pt x="1918" y="1048"/>
                  </a:cubicBezTo>
                  <a:cubicBezTo>
                    <a:pt x="1918" y="1084"/>
                    <a:pt x="1918" y="1144"/>
                    <a:pt x="1930" y="1191"/>
                  </a:cubicBezTo>
                  <a:cubicBezTo>
                    <a:pt x="1191" y="1608"/>
                    <a:pt x="703" y="2418"/>
                    <a:pt x="703" y="3322"/>
                  </a:cubicBezTo>
                  <a:cubicBezTo>
                    <a:pt x="703" y="3918"/>
                    <a:pt x="918" y="4501"/>
                    <a:pt x="1310" y="4942"/>
                  </a:cubicBezTo>
                  <a:cubicBezTo>
                    <a:pt x="1441" y="5370"/>
                    <a:pt x="1727" y="5739"/>
                    <a:pt x="2096" y="5989"/>
                  </a:cubicBezTo>
                  <a:lnTo>
                    <a:pt x="2096" y="6549"/>
                  </a:lnTo>
                  <a:cubicBezTo>
                    <a:pt x="2096" y="6620"/>
                    <a:pt x="2049" y="6680"/>
                    <a:pt x="1989" y="6716"/>
                  </a:cubicBezTo>
                  <a:lnTo>
                    <a:pt x="525" y="7371"/>
                  </a:lnTo>
                  <a:cubicBezTo>
                    <a:pt x="203" y="7501"/>
                    <a:pt x="1" y="7811"/>
                    <a:pt x="1" y="8156"/>
                  </a:cubicBezTo>
                  <a:lnTo>
                    <a:pt x="1" y="9276"/>
                  </a:lnTo>
                  <a:cubicBezTo>
                    <a:pt x="1" y="9359"/>
                    <a:pt x="72" y="9442"/>
                    <a:pt x="167" y="9442"/>
                  </a:cubicBezTo>
                  <a:cubicBezTo>
                    <a:pt x="251" y="9442"/>
                    <a:pt x="322" y="9359"/>
                    <a:pt x="322" y="9276"/>
                  </a:cubicBezTo>
                  <a:lnTo>
                    <a:pt x="322" y="8156"/>
                  </a:lnTo>
                  <a:cubicBezTo>
                    <a:pt x="322" y="7954"/>
                    <a:pt x="441" y="7752"/>
                    <a:pt x="656" y="7668"/>
                  </a:cubicBezTo>
                  <a:lnTo>
                    <a:pt x="1596" y="7251"/>
                  </a:lnTo>
                  <a:cubicBezTo>
                    <a:pt x="1894" y="7847"/>
                    <a:pt x="2489" y="8216"/>
                    <a:pt x="3156" y="8216"/>
                  </a:cubicBezTo>
                  <a:cubicBezTo>
                    <a:pt x="3823" y="8216"/>
                    <a:pt x="4418" y="7847"/>
                    <a:pt x="4716" y="7251"/>
                  </a:cubicBezTo>
                  <a:lnTo>
                    <a:pt x="5656" y="7668"/>
                  </a:lnTo>
                  <a:cubicBezTo>
                    <a:pt x="5847" y="7752"/>
                    <a:pt x="5978" y="7942"/>
                    <a:pt x="5978" y="8156"/>
                  </a:cubicBezTo>
                  <a:lnTo>
                    <a:pt x="5978" y="9276"/>
                  </a:lnTo>
                  <a:cubicBezTo>
                    <a:pt x="5978" y="9359"/>
                    <a:pt x="6061" y="9442"/>
                    <a:pt x="6144" y="9442"/>
                  </a:cubicBezTo>
                  <a:cubicBezTo>
                    <a:pt x="6240" y="9442"/>
                    <a:pt x="6311" y="9359"/>
                    <a:pt x="6311" y="9276"/>
                  </a:cubicBezTo>
                  <a:lnTo>
                    <a:pt x="6311" y="8156"/>
                  </a:lnTo>
                  <a:cubicBezTo>
                    <a:pt x="6287" y="7811"/>
                    <a:pt x="6073" y="7501"/>
                    <a:pt x="5763" y="7371"/>
                  </a:cubicBezTo>
                  <a:lnTo>
                    <a:pt x="4287" y="6716"/>
                  </a:lnTo>
                  <a:cubicBezTo>
                    <a:pt x="4216" y="6680"/>
                    <a:pt x="4180" y="6609"/>
                    <a:pt x="4180" y="6549"/>
                  </a:cubicBezTo>
                  <a:lnTo>
                    <a:pt x="4180" y="5989"/>
                  </a:lnTo>
                  <a:cubicBezTo>
                    <a:pt x="4549" y="5739"/>
                    <a:pt x="4835" y="5370"/>
                    <a:pt x="4966" y="4942"/>
                  </a:cubicBezTo>
                  <a:cubicBezTo>
                    <a:pt x="5359" y="4501"/>
                    <a:pt x="5585" y="3918"/>
                    <a:pt x="5585" y="3322"/>
                  </a:cubicBezTo>
                  <a:cubicBezTo>
                    <a:pt x="5585" y="2418"/>
                    <a:pt x="5073" y="1608"/>
                    <a:pt x="4347" y="1191"/>
                  </a:cubicBezTo>
                  <a:cubicBezTo>
                    <a:pt x="4358" y="1144"/>
                    <a:pt x="4358" y="1084"/>
                    <a:pt x="4358" y="1048"/>
                  </a:cubicBezTo>
                  <a:cubicBezTo>
                    <a:pt x="4358" y="465"/>
                    <a:pt x="3811" y="1"/>
                    <a:pt x="3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13766;p88">
              <a:extLst>
                <a:ext uri="{FF2B5EF4-FFF2-40B4-BE49-F238E27FC236}">
                  <a16:creationId xmlns:a16="http://schemas.microsoft.com/office/drawing/2014/main" id="{2F2BA2DA-D9FE-2B4D-D84A-2A39DA1F8023}"/>
                </a:ext>
              </a:extLst>
            </p:cNvPr>
            <p:cNvSpPr/>
            <p:nvPr/>
          </p:nvSpPr>
          <p:spPr>
            <a:xfrm>
              <a:off x="4919620" y="1820471"/>
              <a:ext cx="10248" cy="33005"/>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13767;p88">
              <a:extLst>
                <a:ext uri="{FF2B5EF4-FFF2-40B4-BE49-F238E27FC236}">
                  <a16:creationId xmlns:a16="http://schemas.microsoft.com/office/drawing/2014/main" id="{DE873B4D-C070-91B1-4F93-63ABA32047A3}"/>
                </a:ext>
              </a:extLst>
            </p:cNvPr>
            <p:cNvSpPr/>
            <p:nvPr/>
          </p:nvSpPr>
          <p:spPr>
            <a:xfrm>
              <a:off x="5031398" y="1820471"/>
              <a:ext cx="10248" cy="33005"/>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13768;p88">
              <a:extLst>
                <a:ext uri="{FF2B5EF4-FFF2-40B4-BE49-F238E27FC236}">
                  <a16:creationId xmlns:a16="http://schemas.microsoft.com/office/drawing/2014/main" id="{D7371C39-7BBB-D730-E73A-8EF9E29F4534}"/>
                </a:ext>
              </a:extLst>
            </p:cNvPr>
            <p:cNvSpPr/>
            <p:nvPr/>
          </p:nvSpPr>
          <p:spPr>
            <a:xfrm>
              <a:off x="5070418" y="1552547"/>
              <a:ext cx="166394" cy="173969"/>
            </a:xfrm>
            <a:custGeom>
              <a:avLst/>
              <a:gdLst/>
              <a:ahLst/>
              <a:cxnLst/>
              <a:rect l="l" t="t" r="r" b="b"/>
              <a:pathLst>
                <a:path w="5228" h="5466" extrusionOk="0">
                  <a:moveTo>
                    <a:pt x="691" y="1"/>
                  </a:moveTo>
                  <a:cubicBezTo>
                    <a:pt x="298" y="1"/>
                    <a:pt x="1" y="310"/>
                    <a:pt x="1" y="679"/>
                  </a:cubicBezTo>
                  <a:lnTo>
                    <a:pt x="1" y="3501"/>
                  </a:lnTo>
                  <a:cubicBezTo>
                    <a:pt x="1" y="3882"/>
                    <a:pt x="322" y="4180"/>
                    <a:pt x="691" y="4180"/>
                  </a:cubicBezTo>
                  <a:lnTo>
                    <a:pt x="1001" y="4180"/>
                  </a:lnTo>
                  <a:lnTo>
                    <a:pt x="763" y="5144"/>
                  </a:lnTo>
                  <a:cubicBezTo>
                    <a:pt x="739" y="5251"/>
                    <a:pt x="775" y="5358"/>
                    <a:pt x="870" y="5418"/>
                  </a:cubicBezTo>
                  <a:cubicBezTo>
                    <a:pt x="918" y="5442"/>
                    <a:pt x="953" y="5466"/>
                    <a:pt x="1001" y="5466"/>
                  </a:cubicBezTo>
                  <a:cubicBezTo>
                    <a:pt x="1049" y="5466"/>
                    <a:pt x="1108" y="5442"/>
                    <a:pt x="1156" y="5418"/>
                  </a:cubicBezTo>
                  <a:lnTo>
                    <a:pt x="2846" y="4180"/>
                  </a:lnTo>
                  <a:lnTo>
                    <a:pt x="4549" y="4180"/>
                  </a:lnTo>
                  <a:cubicBezTo>
                    <a:pt x="4930" y="4180"/>
                    <a:pt x="5228" y="3870"/>
                    <a:pt x="5228" y="3501"/>
                  </a:cubicBezTo>
                  <a:lnTo>
                    <a:pt x="5228" y="679"/>
                  </a:lnTo>
                  <a:cubicBezTo>
                    <a:pt x="5228" y="310"/>
                    <a:pt x="4918" y="1"/>
                    <a:pt x="4549" y="1"/>
                  </a:cubicBezTo>
                  <a:cubicBezTo>
                    <a:pt x="4454" y="1"/>
                    <a:pt x="4382" y="72"/>
                    <a:pt x="4382" y="167"/>
                  </a:cubicBezTo>
                  <a:cubicBezTo>
                    <a:pt x="4382" y="251"/>
                    <a:pt x="4454" y="322"/>
                    <a:pt x="4549" y="322"/>
                  </a:cubicBezTo>
                  <a:cubicBezTo>
                    <a:pt x="4739" y="322"/>
                    <a:pt x="4906" y="489"/>
                    <a:pt x="4906" y="679"/>
                  </a:cubicBezTo>
                  <a:lnTo>
                    <a:pt x="4906" y="3489"/>
                  </a:lnTo>
                  <a:cubicBezTo>
                    <a:pt x="4906" y="3692"/>
                    <a:pt x="4739" y="3846"/>
                    <a:pt x="4549" y="3846"/>
                  </a:cubicBezTo>
                  <a:lnTo>
                    <a:pt x="2787" y="3846"/>
                  </a:lnTo>
                  <a:cubicBezTo>
                    <a:pt x="2763" y="3846"/>
                    <a:pt x="2715" y="3870"/>
                    <a:pt x="2704" y="3882"/>
                  </a:cubicBezTo>
                  <a:lnTo>
                    <a:pt x="1132" y="5013"/>
                  </a:lnTo>
                  <a:lnTo>
                    <a:pt x="1370" y="4049"/>
                  </a:lnTo>
                  <a:cubicBezTo>
                    <a:pt x="1394" y="4001"/>
                    <a:pt x="1370" y="3942"/>
                    <a:pt x="1346" y="3918"/>
                  </a:cubicBezTo>
                  <a:cubicBezTo>
                    <a:pt x="1310" y="3870"/>
                    <a:pt x="1275" y="3858"/>
                    <a:pt x="1215" y="3858"/>
                  </a:cubicBezTo>
                  <a:lnTo>
                    <a:pt x="691" y="3858"/>
                  </a:lnTo>
                  <a:cubicBezTo>
                    <a:pt x="501" y="3858"/>
                    <a:pt x="334" y="3692"/>
                    <a:pt x="334" y="3501"/>
                  </a:cubicBezTo>
                  <a:lnTo>
                    <a:pt x="334" y="679"/>
                  </a:lnTo>
                  <a:cubicBezTo>
                    <a:pt x="334" y="489"/>
                    <a:pt x="489" y="322"/>
                    <a:pt x="691" y="322"/>
                  </a:cubicBezTo>
                  <a:cubicBezTo>
                    <a:pt x="775" y="322"/>
                    <a:pt x="846" y="251"/>
                    <a:pt x="846" y="167"/>
                  </a:cubicBezTo>
                  <a:cubicBezTo>
                    <a:pt x="846" y="72"/>
                    <a:pt x="775"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 name="Google Shape;13769;p88">
            <a:extLst>
              <a:ext uri="{FF2B5EF4-FFF2-40B4-BE49-F238E27FC236}">
                <a16:creationId xmlns:a16="http://schemas.microsoft.com/office/drawing/2014/main" id="{CC89B876-CB7C-0359-B384-0C544EEB9DDD}"/>
              </a:ext>
            </a:extLst>
          </p:cNvPr>
          <p:cNvGrpSpPr/>
          <p:nvPr/>
        </p:nvGrpSpPr>
        <p:grpSpPr>
          <a:xfrm>
            <a:off x="1838784" y="1418826"/>
            <a:ext cx="582653" cy="582706"/>
            <a:chOff x="5771483" y="1515787"/>
            <a:chExt cx="357359" cy="357391"/>
          </a:xfrm>
          <a:solidFill>
            <a:schemeClr val="bg1"/>
          </a:solidFill>
        </p:grpSpPr>
        <p:sp>
          <p:nvSpPr>
            <p:cNvPr id="622" name="Google Shape;13770;p88">
              <a:extLst>
                <a:ext uri="{FF2B5EF4-FFF2-40B4-BE49-F238E27FC236}">
                  <a16:creationId xmlns:a16="http://schemas.microsoft.com/office/drawing/2014/main" id="{63920FA2-BE32-3BD8-11D9-52E39ABF126E}"/>
                </a:ext>
              </a:extLst>
            </p:cNvPr>
            <p:cNvSpPr/>
            <p:nvPr/>
          </p:nvSpPr>
          <p:spPr>
            <a:xfrm>
              <a:off x="5771483" y="1515787"/>
              <a:ext cx="357359" cy="357391"/>
            </a:xfrm>
            <a:custGeom>
              <a:avLst/>
              <a:gdLst/>
              <a:ahLst/>
              <a:cxnLst/>
              <a:rect l="l" t="t" r="r" b="b"/>
              <a:pathLst>
                <a:path w="11228" h="11229" extrusionOk="0">
                  <a:moveTo>
                    <a:pt x="6334" y="346"/>
                  </a:moveTo>
                  <a:cubicBezTo>
                    <a:pt x="6334" y="346"/>
                    <a:pt x="6346" y="346"/>
                    <a:pt x="6346" y="358"/>
                  </a:cubicBezTo>
                  <a:lnTo>
                    <a:pt x="6346" y="822"/>
                  </a:lnTo>
                  <a:cubicBezTo>
                    <a:pt x="6346" y="989"/>
                    <a:pt x="6454" y="1120"/>
                    <a:pt x="6608" y="1156"/>
                  </a:cubicBezTo>
                  <a:cubicBezTo>
                    <a:pt x="7132" y="1275"/>
                    <a:pt x="7644" y="1477"/>
                    <a:pt x="8097" y="1763"/>
                  </a:cubicBezTo>
                  <a:cubicBezTo>
                    <a:pt x="8157" y="1798"/>
                    <a:pt x="8225" y="1817"/>
                    <a:pt x="8290" y="1817"/>
                  </a:cubicBezTo>
                  <a:cubicBezTo>
                    <a:pt x="8377" y="1817"/>
                    <a:pt x="8459" y="1784"/>
                    <a:pt x="8513" y="1715"/>
                  </a:cubicBezTo>
                  <a:lnTo>
                    <a:pt x="8847" y="1394"/>
                  </a:lnTo>
                  <a:lnTo>
                    <a:pt x="8859" y="1394"/>
                  </a:lnTo>
                  <a:lnTo>
                    <a:pt x="9859" y="2382"/>
                  </a:lnTo>
                  <a:lnTo>
                    <a:pt x="9859" y="2406"/>
                  </a:lnTo>
                  <a:lnTo>
                    <a:pt x="9525" y="2727"/>
                  </a:lnTo>
                  <a:cubicBezTo>
                    <a:pt x="9406" y="2846"/>
                    <a:pt x="9394" y="3013"/>
                    <a:pt x="9490" y="3144"/>
                  </a:cubicBezTo>
                  <a:cubicBezTo>
                    <a:pt x="9787" y="3608"/>
                    <a:pt x="9978" y="4097"/>
                    <a:pt x="10097" y="4632"/>
                  </a:cubicBezTo>
                  <a:cubicBezTo>
                    <a:pt x="10121" y="4799"/>
                    <a:pt x="10264" y="4906"/>
                    <a:pt x="10418" y="4906"/>
                  </a:cubicBezTo>
                  <a:lnTo>
                    <a:pt x="10883" y="4906"/>
                  </a:lnTo>
                  <a:cubicBezTo>
                    <a:pt x="10883" y="4906"/>
                    <a:pt x="10895" y="4906"/>
                    <a:pt x="10895" y="4918"/>
                  </a:cubicBezTo>
                  <a:lnTo>
                    <a:pt x="10883" y="6335"/>
                  </a:lnTo>
                  <a:lnTo>
                    <a:pt x="10418" y="6335"/>
                  </a:lnTo>
                  <a:cubicBezTo>
                    <a:pt x="10264" y="6335"/>
                    <a:pt x="10121" y="6430"/>
                    <a:pt x="10097" y="6597"/>
                  </a:cubicBezTo>
                  <a:cubicBezTo>
                    <a:pt x="9978" y="7121"/>
                    <a:pt x="9763" y="7621"/>
                    <a:pt x="9490" y="8085"/>
                  </a:cubicBezTo>
                  <a:cubicBezTo>
                    <a:pt x="9394" y="8216"/>
                    <a:pt x="9406" y="8407"/>
                    <a:pt x="9525" y="8502"/>
                  </a:cubicBezTo>
                  <a:lnTo>
                    <a:pt x="9859" y="8835"/>
                  </a:lnTo>
                  <a:lnTo>
                    <a:pt x="9859" y="8847"/>
                  </a:lnTo>
                  <a:lnTo>
                    <a:pt x="8859" y="9847"/>
                  </a:lnTo>
                  <a:lnTo>
                    <a:pt x="8847" y="9847"/>
                  </a:lnTo>
                  <a:lnTo>
                    <a:pt x="8513" y="9514"/>
                  </a:lnTo>
                  <a:cubicBezTo>
                    <a:pt x="8447" y="9448"/>
                    <a:pt x="8370" y="9415"/>
                    <a:pt x="8290" y="9415"/>
                  </a:cubicBezTo>
                  <a:cubicBezTo>
                    <a:pt x="8226" y="9415"/>
                    <a:pt x="8160" y="9436"/>
                    <a:pt x="8097" y="9478"/>
                  </a:cubicBezTo>
                  <a:cubicBezTo>
                    <a:pt x="7644" y="9776"/>
                    <a:pt x="7144" y="9966"/>
                    <a:pt x="6608" y="10085"/>
                  </a:cubicBezTo>
                  <a:cubicBezTo>
                    <a:pt x="6454" y="10109"/>
                    <a:pt x="6346" y="10252"/>
                    <a:pt x="6346" y="10407"/>
                  </a:cubicBezTo>
                  <a:lnTo>
                    <a:pt x="6346" y="10871"/>
                  </a:lnTo>
                  <a:cubicBezTo>
                    <a:pt x="6346" y="10871"/>
                    <a:pt x="6346" y="10883"/>
                    <a:pt x="6334" y="10883"/>
                  </a:cubicBezTo>
                  <a:lnTo>
                    <a:pt x="4930" y="10883"/>
                  </a:lnTo>
                  <a:cubicBezTo>
                    <a:pt x="4930" y="10883"/>
                    <a:pt x="4918" y="10883"/>
                    <a:pt x="4918" y="10871"/>
                  </a:cubicBezTo>
                  <a:lnTo>
                    <a:pt x="4918" y="10407"/>
                  </a:lnTo>
                  <a:cubicBezTo>
                    <a:pt x="4918" y="10252"/>
                    <a:pt x="4810" y="10109"/>
                    <a:pt x="4644" y="10085"/>
                  </a:cubicBezTo>
                  <a:cubicBezTo>
                    <a:pt x="4132" y="9966"/>
                    <a:pt x="3620" y="9752"/>
                    <a:pt x="3156" y="9478"/>
                  </a:cubicBezTo>
                  <a:cubicBezTo>
                    <a:pt x="3096" y="9442"/>
                    <a:pt x="3036" y="9419"/>
                    <a:pt x="2977" y="9419"/>
                  </a:cubicBezTo>
                  <a:cubicBezTo>
                    <a:pt x="2894" y="9419"/>
                    <a:pt x="2798" y="9442"/>
                    <a:pt x="2739" y="9514"/>
                  </a:cubicBezTo>
                  <a:lnTo>
                    <a:pt x="2417" y="9847"/>
                  </a:lnTo>
                  <a:lnTo>
                    <a:pt x="2405" y="9847"/>
                  </a:lnTo>
                  <a:lnTo>
                    <a:pt x="1405" y="8847"/>
                  </a:lnTo>
                  <a:lnTo>
                    <a:pt x="1405" y="8835"/>
                  </a:lnTo>
                  <a:lnTo>
                    <a:pt x="1727" y="8502"/>
                  </a:lnTo>
                  <a:cubicBezTo>
                    <a:pt x="1846" y="8383"/>
                    <a:pt x="1870" y="8228"/>
                    <a:pt x="1774" y="8085"/>
                  </a:cubicBezTo>
                  <a:cubicBezTo>
                    <a:pt x="1477" y="7621"/>
                    <a:pt x="1286" y="7133"/>
                    <a:pt x="1167" y="6597"/>
                  </a:cubicBezTo>
                  <a:cubicBezTo>
                    <a:pt x="1131" y="6430"/>
                    <a:pt x="1000" y="6335"/>
                    <a:pt x="834" y="6335"/>
                  </a:cubicBezTo>
                  <a:lnTo>
                    <a:pt x="381" y="6335"/>
                  </a:lnTo>
                  <a:cubicBezTo>
                    <a:pt x="381" y="6335"/>
                    <a:pt x="358" y="6335"/>
                    <a:pt x="358" y="6311"/>
                  </a:cubicBezTo>
                  <a:lnTo>
                    <a:pt x="358" y="4918"/>
                  </a:lnTo>
                  <a:cubicBezTo>
                    <a:pt x="358" y="4918"/>
                    <a:pt x="358" y="4906"/>
                    <a:pt x="381" y="4906"/>
                  </a:cubicBezTo>
                  <a:lnTo>
                    <a:pt x="834" y="4906"/>
                  </a:lnTo>
                  <a:cubicBezTo>
                    <a:pt x="1000" y="4906"/>
                    <a:pt x="1131" y="4799"/>
                    <a:pt x="1167" y="4632"/>
                  </a:cubicBezTo>
                  <a:cubicBezTo>
                    <a:pt x="1286" y="4108"/>
                    <a:pt x="1489" y="3608"/>
                    <a:pt x="1774" y="3144"/>
                  </a:cubicBezTo>
                  <a:cubicBezTo>
                    <a:pt x="1870" y="3013"/>
                    <a:pt x="1846" y="2834"/>
                    <a:pt x="1727" y="2727"/>
                  </a:cubicBezTo>
                  <a:lnTo>
                    <a:pt x="1405" y="2406"/>
                  </a:lnTo>
                  <a:lnTo>
                    <a:pt x="1405" y="2382"/>
                  </a:lnTo>
                  <a:lnTo>
                    <a:pt x="2405" y="1394"/>
                  </a:lnTo>
                  <a:lnTo>
                    <a:pt x="2417" y="1394"/>
                  </a:lnTo>
                  <a:lnTo>
                    <a:pt x="2739" y="1715"/>
                  </a:lnTo>
                  <a:cubicBezTo>
                    <a:pt x="2807" y="1784"/>
                    <a:pt x="2891" y="1817"/>
                    <a:pt x="2975" y="1817"/>
                  </a:cubicBezTo>
                  <a:cubicBezTo>
                    <a:pt x="3037" y="1817"/>
                    <a:pt x="3100" y="1798"/>
                    <a:pt x="3156" y="1763"/>
                  </a:cubicBezTo>
                  <a:cubicBezTo>
                    <a:pt x="3620" y="1465"/>
                    <a:pt x="4108" y="1275"/>
                    <a:pt x="4644" y="1156"/>
                  </a:cubicBezTo>
                  <a:cubicBezTo>
                    <a:pt x="4810" y="1120"/>
                    <a:pt x="4918" y="989"/>
                    <a:pt x="4918" y="822"/>
                  </a:cubicBezTo>
                  <a:lnTo>
                    <a:pt x="4918" y="358"/>
                  </a:lnTo>
                  <a:cubicBezTo>
                    <a:pt x="4918" y="358"/>
                    <a:pt x="4918" y="346"/>
                    <a:pt x="4930" y="346"/>
                  </a:cubicBezTo>
                  <a:close/>
                  <a:moveTo>
                    <a:pt x="4918" y="1"/>
                  </a:moveTo>
                  <a:cubicBezTo>
                    <a:pt x="4727" y="1"/>
                    <a:pt x="4572" y="156"/>
                    <a:pt x="4572" y="346"/>
                  </a:cubicBezTo>
                  <a:lnTo>
                    <a:pt x="4572" y="810"/>
                  </a:lnTo>
                  <a:cubicBezTo>
                    <a:pt x="4572" y="810"/>
                    <a:pt x="4572" y="822"/>
                    <a:pt x="4560" y="822"/>
                  </a:cubicBezTo>
                  <a:cubicBezTo>
                    <a:pt x="3989" y="941"/>
                    <a:pt x="3453" y="1168"/>
                    <a:pt x="2965" y="1477"/>
                  </a:cubicBezTo>
                  <a:lnTo>
                    <a:pt x="2953" y="1477"/>
                  </a:lnTo>
                  <a:lnTo>
                    <a:pt x="2620" y="1156"/>
                  </a:lnTo>
                  <a:cubicBezTo>
                    <a:pt x="2554" y="1090"/>
                    <a:pt x="2471" y="1057"/>
                    <a:pt x="2386" y="1057"/>
                  </a:cubicBezTo>
                  <a:cubicBezTo>
                    <a:pt x="2301" y="1057"/>
                    <a:pt x="2215" y="1090"/>
                    <a:pt x="2143" y="1156"/>
                  </a:cubicBezTo>
                  <a:lnTo>
                    <a:pt x="1155" y="2144"/>
                  </a:lnTo>
                  <a:cubicBezTo>
                    <a:pt x="1012" y="2287"/>
                    <a:pt x="1012" y="2489"/>
                    <a:pt x="1155" y="2620"/>
                  </a:cubicBezTo>
                  <a:lnTo>
                    <a:pt x="1477" y="2954"/>
                  </a:lnTo>
                  <a:lnTo>
                    <a:pt x="1477" y="2965"/>
                  </a:lnTo>
                  <a:cubicBezTo>
                    <a:pt x="1167" y="3454"/>
                    <a:pt x="941" y="3989"/>
                    <a:pt x="822" y="4561"/>
                  </a:cubicBezTo>
                  <a:cubicBezTo>
                    <a:pt x="822" y="4561"/>
                    <a:pt x="822" y="4573"/>
                    <a:pt x="810" y="4573"/>
                  </a:cubicBezTo>
                  <a:lnTo>
                    <a:pt x="346" y="4573"/>
                  </a:lnTo>
                  <a:cubicBezTo>
                    <a:pt x="155" y="4573"/>
                    <a:pt x="0" y="4728"/>
                    <a:pt x="0" y="4918"/>
                  </a:cubicBezTo>
                  <a:lnTo>
                    <a:pt x="0" y="6311"/>
                  </a:lnTo>
                  <a:cubicBezTo>
                    <a:pt x="0" y="6513"/>
                    <a:pt x="155" y="6656"/>
                    <a:pt x="346" y="6656"/>
                  </a:cubicBezTo>
                  <a:lnTo>
                    <a:pt x="810" y="6656"/>
                  </a:lnTo>
                  <a:cubicBezTo>
                    <a:pt x="810" y="6656"/>
                    <a:pt x="822" y="6656"/>
                    <a:pt x="822" y="6680"/>
                  </a:cubicBezTo>
                  <a:cubicBezTo>
                    <a:pt x="941" y="7240"/>
                    <a:pt x="1167" y="7776"/>
                    <a:pt x="1477" y="8264"/>
                  </a:cubicBezTo>
                  <a:lnTo>
                    <a:pt x="1477" y="8288"/>
                  </a:lnTo>
                  <a:lnTo>
                    <a:pt x="1155" y="8609"/>
                  </a:lnTo>
                  <a:cubicBezTo>
                    <a:pt x="1012" y="8740"/>
                    <a:pt x="1012" y="8954"/>
                    <a:pt x="1155" y="9085"/>
                  </a:cubicBezTo>
                  <a:lnTo>
                    <a:pt x="2143" y="10085"/>
                  </a:lnTo>
                  <a:cubicBezTo>
                    <a:pt x="2215" y="10151"/>
                    <a:pt x="2301" y="10184"/>
                    <a:pt x="2386" y="10184"/>
                  </a:cubicBezTo>
                  <a:cubicBezTo>
                    <a:pt x="2471" y="10184"/>
                    <a:pt x="2554" y="10151"/>
                    <a:pt x="2620" y="10085"/>
                  </a:cubicBezTo>
                  <a:lnTo>
                    <a:pt x="2953" y="9752"/>
                  </a:lnTo>
                  <a:lnTo>
                    <a:pt x="2965" y="9752"/>
                  </a:lnTo>
                  <a:cubicBezTo>
                    <a:pt x="3453" y="10073"/>
                    <a:pt x="3989" y="10288"/>
                    <a:pt x="4560" y="10407"/>
                  </a:cubicBezTo>
                  <a:cubicBezTo>
                    <a:pt x="4560" y="10407"/>
                    <a:pt x="4572" y="10407"/>
                    <a:pt x="4572" y="10431"/>
                  </a:cubicBezTo>
                  <a:lnTo>
                    <a:pt x="4572" y="10883"/>
                  </a:lnTo>
                  <a:cubicBezTo>
                    <a:pt x="4572" y="11085"/>
                    <a:pt x="4727" y="11228"/>
                    <a:pt x="4918" y="11228"/>
                  </a:cubicBezTo>
                  <a:lnTo>
                    <a:pt x="6311" y="11228"/>
                  </a:lnTo>
                  <a:cubicBezTo>
                    <a:pt x="6513" y="11228"/>
                    <a:pt x="6656" y="11085"/>
                    <a:pt x="6656" y="10883"/>
                  </a:cubicBezTo>
                  <a:lnTo>
                    <a:pt x="6656" y="10431"/>
                  </a:lnTo>
                  <a:cubicBezTo>
                    <a:pt x="6656" y="10431"/>
                    <a:pt x="6656" y="10407"/>
                    <a:pt x="6668" y="10407"/>
                  </a:cubicBezTo>
                  <a:cubicBezTo>
                    <a:pt x="7239" y="10288"/>
                    <a:pt x="7775" y="10062"/>
                    <a:pt x="8263" y="9752"/>
                  </a:cubicBezTo>
                  <a:lnTo>
                    <a:pt x="8275" y="9752"/>
                  </a:lnTo>
                  <a:lnTo>
                    <a:pt x="8609" y="10085"/>
                  </a:lnTo>
                  <a:cubicBezTo>
                    <a:pt x="8674" y="10151"/>
                    <a:pt x="8760" y="10184"/>
                    <a:pt x="8847" y="10184"/>
                  </a:cubicBezTo>
                  <a:cubicBezTo>
                    <a:pt x="8933" y="10184"/>
                    <a:pt x="9019" y="10151"/>
                    <a:pt x="9085" y="10085"/>
                  </a:cubicBezTo>
                  <a:lnTo>
                    <a:pt x="10085" y="9085"/>
                  </a:lnTo>
                  <a:cubicBezTo>
                    <a:pt x="10216" y="8954"/>
                    <a:pt x="10216" y="8740"/>
                    <a:pt x="10085" y="8609"/>
                  </a:cubicBezTo>
                  <a:lnTo>
                    <a:pt x="9752" y="8288"/>
                  </a:lnTo>
                  <a:lnTo>
                    <a:pt x="9752" y="8264"/>
                  </a:lnTo>
                  <a:cubicBezTo>
                    <a:pt x="10061" y="7776"/>
                    <a:pt x="10287" y="7240"/>
                    <a:pt x="10406" y="6680"/>
                  </a:cubicBezTo>
                  <a:cubicBezTo>
                    <a:pt x="10406" y="6680"/>
                    <a:pt x="10406" y="6656"/>
                    <a:pt x="10418" y="6656"/>
                  </a:cubicBezTo>
                  <a:lnTo>
                    <a:pt x="10883" y="6656"/>
                  </a:lnTo>
                  <a:cubicBezTo>
                    <a:pt x="11073" y="6656"/>
                    <a:pt x="11228" y="6513"/>
                    <a:pt x="11228" y="6311"/>
                  </a:cubicBezTo>
                  <a:lnTo>
                    <a:pt x="11228" y="4918"/>
                  </a:lnTo>
                  <a:cubicBezTo>
                    <a:pt x="11228" y="4728"/>
                    <a:pt x="11073" y="4573"/>
                    <a:pt x="10883" y="4573"/>
                  </a:cubicBezTo>
                  <a:lnTo>
                    <a:pt x="10418" y="4573"/>
                  </a:lnTo>
                  <a:cubicBezTo>
                    <a:pt x="10418" y="4573"/>
                    <a:pt x="10406" y="4573"/>
                    <a:pt x="10406" y="4561"/>
                  </a:cubicBezTo>
                  <a:cubicBezTo>
                    <a:pt x="10287" y="3989"/>
                    <a:pt x="10061" y="3454"/>
                    <a:pt x="9752" y="2965"/>
                  </a:cubicBezTo>
                  <a:lnTo>
                    <a:pt x="9752" y="2954"/>
                  </a:lnTo>
                  <a:lnTo>
                    <a:pt x="10085" y="2620"/>
                  </a:lnTo>
                  <a:cubicBezTo>
                    <a:pt x="10216" y="2489"/>
                    <a:pt x="10216" y="2287"/>
                    <a:pt x="10085" y="2144"/>
                  </a:cubicBezTo>
                  <a:lnTo>
                    <a:pt x="9085" y="1156"/>
                  </a:lnTo>
                  <a:cubicBezTo>
                    <a:pt x="9019" y="1090"/>
                    <a:pt x="8933" y="1057"/>
                    <a:pt x="8847" y="1057"/>
                  </a:cubicBezTo>
                  <a:cubicBezTo>
                    <a:pt x="8760" y="1057"/>
                    <a:pt x="8674" y="1090"/>
                    <a:pt x="8609" y="1156"/>
                  </a:cubicBezTo>
                  <a:lnTo>
                    <a:pt x="8275" y="1477"/>
                  </a:lnTo>
                  <a:lnTo>
                    <a:pt x="8263" y="1477"/>
                  </a:lnTo>
                  <a:cubicBezTo>
                    <a:pt x="7775" y="1168"/>
                    <a:pt x="7239" y="941"/>
                    <a:pt x="6668" y="822"/>
                  </a:cubicBezTo>
                  <a:cubicBezTo>
                    <a:pt x="6668" y="822"/>
                    <a:pt x="6656" y="822"/>
                    <a:pt x="6656" y="810"/>
                  </a:cubicBezTo>
                  <a:lnTo>
                    <a:pt x="6656" y="346"/>
                  </a:lnTo>
                  <a:cubicBezTo>
                    <a:pt x="6656" y="156"/>
                    <a:pt x="6513" y="1"/>
                    <a:pt x="6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13771;p88">
              <a:extLst>
                <a:ext uri="{FF2B5EF4-FFF2-40B4-BE49-F238E27FC236}">
                  <a16:creationId xmlns:a16="http://schemas.microsoft.com/office/drawing/2014/main" id="{6E9E45CD-B516-A41F-88DC-4A57C3B12783}"/>
                </a:ext>
              </a:extLst>
            </p:cNvPr>
            <p:cNvSpPr/>
            <p:nvPr/>
          </p:nvSpPr>
          <p:spPr>
            <a:xfrm>
              <a:off x="5837429" y="1583070"/>
              <a:ext cx="185713" cy="183613"/>
            </a:xfrm>
            <a:custGeom>
              <a:avLst/>
              <a:gdLst/>
              <a:ahLst/>
              <a:cxnLst/>
              <a:rect l="l" t="t" r="r" b="b"/>
              <a:pathLst>
                <a:path w="5835" h="5769" extrusionOk="0">
                  <a:moveTo>
                    <a:pt x="3566" y="1"/>
                  </a:moveTo>
                  <a:cubicBezTo>
                    <a:pt x="3505" y="1"/>
                    <a:pt x="3443" y="3"/>
                    <a:pt x="3381" y="6"/>
                  </a:cubicBezTo>
                  <a:cubicBezTo>
                    <a:pt x="2512" y="54"/>
                    <a:pt x="1703" y="411"/>
                    <a:pt x="1072" y="1030"/>
                  </a:cubicBezTo>
                  <a:cubicBezTo>
                    <a:pt x="464" y="1649"/>
                    <a:pt x="95" y="2459"/>
                    <a:pt x="48" y="3340"/>
                  </a:cubicBezTo>
                  <a:cubicBezTo>
                    <a:pt x="0" y="4209"/>
                    <a:pt x="286" y="5054"/>
                    <a:pt x="822" y="5709"/>
                  </a:cubicBezTo>
                  <a:cubicBezTo>
                    <a:pt x="845" y="5757"/>
                    <a:pt x="893" y="5769"/>
                    <a:pt x="953" y="5769"/>
                  </a:cubicBezTo>
                  <a:cubicBezTo>
                    <a:pt x="988" y="5769"/>
                    <a:pt x="1024" y="5745"/>
                    <a:pt x="1060" y="5733"/>
                  </a:cubicBezTo>
                  <a:cubicBezTo>
                    <a:pt x="1131" y="5673"/>
                    <a:pt x="1131" y="5566"/>
                    <a:pt x="1084" y="5495"/>
                  </a:cubicBezTo>
                  <a:cubicBezTo>
                    <a:pt x="595" y="4888"/>
                    <a:pt x="345" y="4126"/>
                    <a:pt x="393" y="3352"/>
                  </a:cubicBezTo>
                  <a:cubicBezTo>
                    <a:pt x="429" y="2566"/>
                    <a:pt x="762" y="1816"/>
                    <a:pt x="1310" y="1268"/>
                  </a:cubicBezTo>
                  <a:cubicBezTo>
                    <a:pt x="1857" y="720"/>
                    <a:pt x="2608" y="399"/>
                    <a:pt x="3393" y="351"/>
                  </a:cubicBezTo>
                  <a:cubicBezTo>
                    <a:pt x="3456" y="348"/>
                    <a:pt x="3518" y="346"/>
                    <a:pt x="3580" y="346"/>
                  </a:cubicBezTo>
                  <a:cubicBezTo>
                    <a:pt x="4291" y="346"/>
                    <a:pt x="4989" y="593"/>
                    <a:pt x="5536" y="1042"/>
                  </a:cubicBezTo>
                  <a:cubicBezTo>
                    <a:pt x="5567" y="1068"/>
                    <a:pt x="5605" y="1080"/>
                    <a:pt x="5642" y="1080"/>
                  </a:cubicBezTo>
                  <a:cubicBezTo>
                    <a:pt x="5692" y="1080"/>
                    <a:pt x="5741" y="1059"/>
                    <a:pt x="5775" y="1018"/>
                  </a:cubicBezTo>
                  <a:cubicBezTo>
                    <a:pt x="5834" y="947"/>
                    <a:pt x="5822" y="840"/>
                    <a:pt x="5751" y="780"/>
                  </a:cubicBezTo>
                  <a:cubicBezTo>
                    <a:pt x="5121" y="283"/>
                    <a:pt x="4358" y="1"/>
                    <a:pt x="3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13772;p88">
              <a:extLst>
                <a:ext uri="{FF2B5EF4-FFF2-40B4-BE49-F238E27FC236}">
                  <a16:creationId xmlns:a16="http://schemas.microsoft.com/office/drawing/2014/main" id="{C09806ED-6D97-D664-2023-2522783B807B}"/>
                </a:ext>
              </a:extLst>
            </p:cNvPr>
            <p:cNvSpPr/>
            <p:nvPr/>
          </p:nvSpPr>
          <p:spPr>
            <a:xfrm>
              <a:off x="5876068" y="1616584"/>
              <a:ext cx="186859" cy="189501"/>
            </a:xfrm>
            <a:custGeom>
              <a:avLst/>
              <a:gdLst/>
              <a:ahLst/>
              <a:cxnLst/>
              <a:rect l="l" t="t" r="r" b="b"/>
              <a:pathLst>
                <a:path w="5871" h="5954" extrusionOk="0">
                  <a:moveTo>
                    <a:pt x="3406" y="322"/>
                  </a:moveTo>
                  <a:lnTo>
                    <a:pt x="3406" y="1013"/>
                  </a:lnTo>
                  <a:cubicBezTo>
                    <a:pt x="3406" y="1108"/>
                    <a:pt x="3370" y="1227"/>
                    <a:pt x="3322" y="1322"/>
                  </a:cubicBezTo>
                  <a:lnTo>
                    <a:pt x="3239" y="1489"/>
                  </a:lnTo>
                  <a:cubicBezTo>
                    <a:pt x="3227" y="1513"/>
                    <a:pt x="3227" y="1525"/>
                    <a:pt x="3227" y="1561"/>
                  </a:cubicBezTo>
                  <a:lnTo>
                    <a:pt x="3227" y="1918"/>
                  </a:lnTo>
                  <a:cubicBezTo>
                    <a:pt x="3227" y="2156"/>
                    <a:pt x="3132" y="2382"/>
                    <a:pt x="2953" y="2561"/>
                  </a:cubicBezTo>
                  <a:cubicBezTo>
                    <a:pt x="2775" y="2715"/>
                    <a:pt x="2548" y="2811"/>
                    <a:pt x="2310" y="2811"/>
                  </a:cubicBezTo>
                  <a:cubicBezTo>
                    <a:pt x="1834" y="2799"/>
                    <a:pt x="1453" y="2370"/>
                    <a:pt x="1453" y="1882"/>
                  </a:cubicBezTo>
                  <a:lnTo>
                    <a:pt x="1453" y="1572"/>
                  </a:lnTo>
                  <a:cubicBezTo>
                    <a:pt x="1453" y="1549"/>
                    <a:pt x="1453" y="1525"/>
                    <a:pt x="1441" y="1501"/>
                  </a:cubicBezTo>
                  <a:lnTo>
                    <a:pt x="1334" y="1287"/>
                  </a:lnTo>
                  <a:cubicBezTo>
                    <a:pt x="1298" y="1215"/>
                    <a:pt x="1274" y="1132"/>
                    <a:pt x="1274" y="1049"/>
                  </a:cubicBezTo>
                  <a:lnTo>
                    <a:pt x="1274" y="1037"/>
                  </a:lnTo>
                  <a:cubicBezTo>
                    <a:pt x="1274" y="644"/>
                    <a:pt x="1584" y="322"/>
                    <a:pt x="1989" y="322"/>
                  </a:cubicBezTo>
                  <a:close/>
                  <a:moveTo>
                    <a:pt x="1989" y="3073"/>
                  </a:moveTo>
                  <a:cubicBezTo>
                    <a:pt x="2084" y="3108"/>
                    <a:pt x="2191" y="3132"/>
                    <a:pt x="2310" y="3132"/>
                  </a:cubicBezTo>
                  <a:lnTo>
                    <a:pt x="2358" y="3132"/>
                  </a:lnTo>
                  <a:cubicBezTo>
                    <a:pt x="2477" y="3132"/>
                    <a:pt x="2608" y="3120"/>
                    <a:pt x="2715" y="3073"/>
                  </a:cubicBezTo>
                  <a:lnTo>
                    <a:pt x="2715" y="3073"/>
                  </a:lnTo>
                  <a:cubicBezTo>
                    <a:pt x="2703" y="3132"/>
                    <a:pt x="2715" y="3180"/>
                    <a:pt x="2727" y="3227"/>
                  </a:cubicBezTo>
                  <a:lnTo>
                    <a:pt x="2596" y="3358"/>
                  </a:lnTo>
                  <a:cubicBezTo>
                    <a:pt x="2525" y="3430"/>
                    <a:pt x="2429" y="3466"/>
                    <a:pt x="2346" y="3466"/>
                  </a:cubicBezTo>
                  <a:cubicBezTo>
                    <a:pt x="2251" y="3466"/>
                    <a:pt x="2144" y="3418"/>
                    <a:pt x="2084" y="3358"/>
                  </a:cubicBezTo>
                  <a:lnTo>
                    <a:pt x="1953" y="3227"/>
                  </a:lnTo>
                  <a:cubicBezTo>
                    <a:pt x="1965" y="3180"/>
                    <a:pt x="1989" y="3120"/>
                    <a:pt x="1989" y="3073"/>
                  </a:cubicBezTo>
                  <a:close/>
                  <a:moveTo>
                    <a:pt x="2953" y="3489"/>
                  </a:moveTo>
                  <a:cubicBezTo>
                    <a:pt x="3001" y="3525"/>
                    <a:pt x="3048" y="3537"/>
                    <a:pt x="3108" y="3549"/>
                  </a:cubicBezTo>
                  <a:lnTo>
                    <a:pt x="3703" y="3716"/>
                  </a:lnTo>
                  <a:cubicBezTo>
                    <a:pt x="3846" y="3763"/>
                    <a:pt x="3965" y="3906"/>
                    <a:pt x="3965" y="4061"/>
                  </a:cubicBezTo>
                  <a:lnTo>
                    <a:pt x="3965" y="5192"/>
                  </a:lnTo>
                  <a:lnTo>
                    <a:pt x="3941" y="5192"/>
                  </a:lnTo>
                  <a:cubicBezTo>
                    <a:pt x="3822" y="5263"/>
                    <a:pt x="3703" y="5323"/>
                    <a:pt x="3560" y="5371"/>
                  </a:cubicBezTo>
                  <a:lnTo>
                    <a:pt x="3560" y="4370"/>
                  </a:lnTo>
                  <a:cubicBezTo>
                    <a:pt x="3560" y="4287"/>
                    <a:pt x="3489" y="4204"/>
                    <a:pt x="3406" y="4204"/>
                  </a:cubicBezTo>
                  <a:cubicBezTo>
                    <a:pt x="3310" y="4204"/>
                    <a:pt x="3239" y="4287"/>
                    <a:pt x="3239" y="4370"/>
                  </a:cubicBezTo>
                  <a:lnTo>
                    <a:pt x="3239" y="5490"/>
                  </a:lnTo>
                  <a:cubicBezTo>
                    <a:pt x="3001" y="5561"/>
                    <a:pt x="2763" y="5597"/>
                    <a:pt x="2513" y="5609"/>
                  </a:cubicBezTo>
                  <a:lnTo>
                    <a:pt x="2346" y="5609"/>
                  </a:lnTo>
                  <a:cubicBezTo>
                    <a:pt x="2048" y="5609"/>
                    <a:pt x="1751" y="5561"/>
                    <a:pt x="1453" y="5478"/>
                  </a:cubicBezTo>
                  <a:lnTo>
                    <a:pt x="1453" y="4359"/>
                  </a:lnTo>
                  <a:cubicBezTo>
                    <a:pt x="1453" y="4263"/>
                    <a:pt x="1382" y="4192"/>
                    <a:pt x="1286" y="4192"/>
                  </a:cubicBezTo>
                  <a:cubicBezTo>
                    <a:pt x="1203" y="4192"/>
                    <a:pt x="1120" y="4263"/>
                    <a:pt x="1120" y="4359"/>
                  </a:cubicBezTo>
                  <a:lnTo>
                    <a:pt x="1120" y="5359"/>
                  </a:lnTo>
                  <a:cubicBezTo>
                    <a:pt x="989" y="5299"/>
                    <a:pt x="870" y="5240"/>
                    <a:pt x="751" y="5180"/>
                  </a:cubicBezTo>
                  <a:lnTo>
                    <a:pt x="751" y="4061"/>
                  </a:lnTo>
                  <a:cubicBezTo>
                    <a:pt x="751" y="3894"/>
                    <a:pt x="858" y="3763"/>
                    <a:pt x="1024" y="3716"/>
                  </a:cubicBezTo>
                  <a:lnTo>
                    <a:pt x="1620" y="3549"/>
                  </a:lnTo>
                  <a:cubicBezTo>
                    <a:pt x="1655" y="3537"/>
                    <a:pt x="1715" y="3513"/>
                    <a:pt x="1763" y="3489"/>
                  </a:cubicBezTo>
                  <a:lnTo>
                    <a:pt x="1870" y="3597"/>
                  </a:lnTo>
                  <a:cubicBezTo>
                    <a:pt x="2001" y="3727"/>
                    <a:pt x="2179" y="3811"/>
                    <a:pt x="2358" y="3811"/>
                  </a:cubicBezTo>
                  <a:cubicBezTo>
                    <a:pt x="2537" y="3811"/>
                    <a:pt x="2715" y="3727"/>
                    <a:pt x="2846" y="3597"/>
                  </a:cubicBezTo>
                  <a:lnTo>
                    <a:pt x="2953" y="3489"/>
                  </a:lnTo>
                  <a:close/>
                  <a:moveTo>
                    <a:pt x="1953" y="1"/>
                  </a:moveTo>
                  <a:cubicBezTo>
                    <a:pt x="1382" y="1"/>
                    <a:pt x="917" y="453"/>
                    <a:pt x="917" y="1037"/>
                  </a:cubicBezTo>
                  <a:lnTo>
                    <a:pt x="917" y="1049"/>
                  </a:lnTo>
                  <a:cubicBezTo>
                    <a:pt x="917" y="1191"/>
                    <a:pt x="941" y="1322"/>
                    <a:pt x="1001" y="1441"/>
                  </a:cubicBezTo>
                  <a:lnTo>
                    <a:pt x="1096" y="1608"/>
                  </a:lnTo>
                  <a:lnTo>
                    <a:pt x="1096" y="1870"/>
                  </a:lnTo>
                  <a:cubicBezTo>
                    <a:pt x="1096" y="2299"/>
                    <a:pt x="1298" y="2680"/>
                    <a:pt x="1620" y="2918"/>
                  </a:cubicBezTo>
                  <a:lnTo>
                    <a:pt x="1620" y="3061"/>
                  </a:lnTo>
                  <a:cubicBezTo>
                    <a:pt x="1620" y="3156"/>
                    <a:pt x="1548" y="3227"/>
                    <a:pt x="1477" y="3239"/>
                  </a:cubicBezTo>
                  <a:lnTo>
                    <a:pt x="882" y="3406"/>
                  </a:lnTo>
                  <a:cubicBezTo>
                    <a:pt x="584" y="3489"/>
                    <a:pt x="381" y="3763"/>
                    <a:pt x="381" y="4073"/>
                  </a:cubicBezTo>
                  <a:lnTo>
                    <a:pt x="381" y="4966"/>
                  </a:lnTo>
                  <a:cubicBezTo>
                    <a:pt x="346" y="4954"/>
                    <a:pt x="334" y="4918"/>
                    <a:pt x="298" y="4906"/>
                  </a:cubicBezTo>
                  <a:cubicBezTo>
                    <a:pt x="268" y="4881"/>
                    <a:pt x="232" y="4869"/>
                    <a:pt x="196" y="4869"/>
                  </a:cubicBezTo>
                  <a:cubicBezTo>
                    <a:pt x="146" y="4869"/>
                    <a:pt x="95" y="4893"/>
                    <a:pt x="60" y="4942"/>
                  </a:cubicBezTo>
                  <a:cubicBezTo>
                    <a:pt x="0" y="5013"/>
                    <a:pt x="24" y="5121"/>
                    <a:pt x="96" y="5180"/>
                  </a:cubicBezTo>
                  <a:cubicBezTo>
                    <a:pt x="727" y="5680"/>
                    <a:pt x="1501" y="5954"/>
                    <a:pt x="2298" y="5954"/>
                  </a:cubicBezTo>
                  <a:lnTo>
                    <a:pt x="2477" y="5954"/>
                  </a:lnTo>
                  <a:cubicBezTo>
                    <a:pt x="3334" y="5906"/>
                    <a:pt x="4156" y="5549"/>
                    <a:pt x="4787" y="4918"/>
                  </a:cubicBezTo>
                  <a:cubicBezTo>
                    <a:pt x="5394" y="4311"/>
                    <a:pt x="5763" y="3489"/>
                    <a:pt x="5811" y="2620"/>
                  </a:cubicBezTo>
                  <a:cubicBezTo>
                    <a:pt x="5870" y="1763"/>
                    <a:pt x="5596" y="918"/>
                    <a:pt x="5049" y="251"/>
                  </a:cubicBezTo>
                  <a:cubicBezTo>
                    <a:pt x="5014" y="209"/>
                    <a:pt x="4967" y="192"/>
                    <a:pt x="4917" y="192"/>
                  </a:cubicBezTo>
                  <a:cubicBezTo>
                    <a:pt x="4882" y="192"/>
                    <a:pt x="4845" y="200"/>
                    <a:pt x="4811" y="215"/>
                  </a:cubicBezTo>
                  <a:cubicBezTo>
                    <a:pt x="4739" y="275"/>
                    <a:pt x="4739" y="382"/>
                    <a:pt x="4787" y="453"/>
                  </a:cubicBezTo>
                  <a:cubicBezTo>
                    <a:pt x="5275" y="1072"/>
                    <a:pt x="5525" y="1822"/>
                    <a:pt x="5489" y="2596"/>
                  </a:cubicBezTo>
                  <a:cubicBezTo>
                    <a:pt x="5442" y="3394"/>
                    <a:pt x="5108" y="4132"/>
                    <a:pt x="4561" y="4680"/>
                  </a:cubicBezTo>
                  <a:cubicBezTo>
                    <a:pt x="4453" y="4787"/>
                    <a:pt x="4358" y="4882"/>
                    <a:pt x="4239" y="4966"/>
                  </a:cubicBezTo>
                  <a:lnTo>
                    <a:pt x="4239" y="4073"/>
                  </a:lnTo>
                  <a:cubicBezTo>
                    <a:pt x="4239" y="3763"/>
                    <a:pt x="4025" y="3489"/>
                    <a:pt x="3727" y="3406"/>
                  </a:cubicBezTo>
                  <a:lnTo>
                    <a:pt x="3132" y="3239"/>
                  </a:lnTo>
                  <a:cubicBezTo>
                    <a:pt x="3060" y="3216"/>
                    <a:pt x="3001" y="3144"/>
                    <a:pt x="3001" y="3061"/>
                  </a:cubicBezTo>
                  <a:lnTo>
                    <a:pt x="3001" y="2930"/>
                  </a:lnTo>
                  <a:cubicBezTo>
                    <a:pt x="3060" y="2882"/>
                    <a:pt x="3108" y="2858"/>
                    <a:pt x="3156" y="2799"/>
                  </a:cubicBezTo>
                  <a:cubicBezTo>
                    <a:pt x="3394" y="2561"/>
                    <a:pt x="3537" y="2263"/>
                    <a:pt x="3537" y="1918"/>
                  </a:cubicBezTo>
                  <a:lnTo>
                    <a:pt x="3537" y="1608"/>
                  </a:lnTo>
                  <a:lnTo>
                    <a:pt x="3596" y="1465"/>
                  </a:lnTo>
                  <a:cubicBezTo>
                    <a:pt x="3668" y="1322"/>
                    <a:pt x="3703" y="1168"/>
                    <a:pt x="3703" y="1013"/>
                  </a:cubicBezTo>
                  <a:lnTo>
                    <a:pt x="3703" y="156"/>
                  </a:lnTo>
                  <a:cubicBezTo>
                    <a:pt x="3703" y="72"/>
                    <a:pt x="3620" y="1"/>
                    <a:pt x="3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13773;p88">
              <a:extLst>
                <a:ext uri="{FF2B5EF4-FFF2-40B4-BE49-F238E27FC236}">
                  <a16:creationId xmlns:a16="http://schemas.microsoft.com/office/drawing/2014/main" id="{23EF8ADF-C201-9FE0-8DF4-20140A0EF7A5}"/>
                </a:ext>
              </a:extLst>
            </p:cNvPr>
            <p:cNvSpPr/>
            <p:nvPr/>
          </p:nvSpPr>
          <p:spPr>
            <a:xfrm>
              <a:off x="5928360" y="1644624"/>
              <a:ext cx="45131" cy="16328"/>
            </a:xfrm>
            <a:custGeom>
              <a:avLst/>
              <a:gdLst/>
              <a:ahLst/>
              <a:cxnLst/>
              <a:rect l="l" t="t" r="r" b="b"/>
              <a:pathLst>
                <a:path w="1418" h="513" extrusionOk="0">
                  <a:moveTo>
                    <a:pt x="167" y="1"/>
                  </a:moveTo>
                  <a:cubicBezTo>
                    <a:pt x="72" y="1"/>
                    <a:pt x="1" y="84"/>
                    <a:pt x="1" y="168"/>
                  </a:cubicBezTo>
                  <a:cubicBezTo>
                    <a:pt x="1" y="263"/>
                    <a:pt x="72" y="334"/>
                    <a:pt x="167" y="334"/>
                  </a:cubicBezTo>
                  <a:cubicBezTo>
                    <a:pt x="346" y="334"/>
                    <a:pt x="882" y="370"/>
                    <a:pt x="1144" y="501"/>
                  </a:cubicBezTo>
                  <a:cubicBezTo>
                    <a:pt x="1179" y="513"/>
                    <a:pt x="1191" y="513"/>
                    <a:pt x="1227" y="513"/>
                  </a:cubicBezTo>
                  <a:cubicBezTo>
                    <a:pt x="1286" y="513"/>
                    <a:pt x="1346" y="489"/>
                    <a:pt x="1370" y="430"/>
                  </a:cubicBezTo>
                  <a:cubicBezTo>
                    <a:pt x="1417" y="334"/>
                    <a:pt x="1370" y="227"/>
                    <a:pt x="1298" y="203"/>
                  </a:cubicBezTo>
                  <a:cubicBezTo>
                    <a:pt x="905" y="1"/>
                    <a:pt x="19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13774;p88">
            <a:extLst>
              <a:ext uri="{FF2B5EF4-FFF2-40B4-BE49-F238E27FC236}">
                <a16:creationId xmlns:a16="http://schemas.microsoft.com/office/drawing/2014/main" id="{DB0CD823-998B-419A-DD7C-E1945F71897F}"/>
              </a:ext>
            </a:extLst>
          </p:cNvPr>
          <p:cNvGrpSpPr/>
          <p:nvPr/>
        </p:nvGrpSpPr>
        <p:grpSpPr>
          <a:xfrm>
            <a:off x="4040185" y="1447886"/>
            <a:ext cx="523962" cy="523962"/>
            <a:chOff x="7121669" y="1533610"/>
            <a:chExt cx="321362" cy="321362"/>
          </a:xfrm>
          <a:solidFill>
            <a:schemeClr val="bg1"/>
          </a:solidFill>
        </p:grpSpPr>
        <p:sp>
          <p:nvSpPr>
            <p:cNvPr id="627" name="Google Shape;13775;p88">
              <a:extLst>
                <a:ext uri="{FF2B5EF4-FFF2-40B4-BE49-F238E27FC236}">
                  <a16:creationId xmlns:a16="http://schemas.microsoft.com/office/drawing/2014/main" id="{FA8FFBB6-4169-76CC-43D0-90A4B2F3143F}"/>
                </a:ext>
              </a:extLst>
            </p:cNvPr>
            <p:cNvSpPr/>
            <p:nvPr/>
          </p:nvSpPr>
          <p:spPr>
            <a:xfrm>
              <a:off x="7121669" y="1600289"/>
              <a:ext cx="142142" cy="192556"/>
            </a:xfrm>
            <a:custGeom>
              <a:avLst/>
              <a:gdLst/>
              <a:ahLst/>
              <a:cxnLst/>
              <a:rect l="l" t="t" r="r" b="b"/>
              <a:pathLst>
                <a:path w="4466" h="6050" extrusionOk="0">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13776;p88">
              <a:extLst>
                <a:ext uri="{FF2B5EF4-FFF2-40B4-BE49-F238E27FC236}">
                  <a16:creationId xmlns:a16="http://schemas.microsoft.com/office/drawing/2014/main" id="{640D865D-F475-A624-41C3-E910BB5BC689}"/>
                </a:ext>
              </a:extLst>
            </p:cNvPr>
            <p:cNvSpPr/>
            <p:nvPr/>
          </p:nvSpPr>
          <p:spPr>
            <a:xfrm>
              <a:off x="7170938" y="1533610"/>
              <a:ext cx="223206" cy="53852"/>
            </a:xfrm>
            <a:custGeom>
              <a:avLst/>
              <a:gdLst/>
              <a:ahLst/>
              <a:cxnLst/>
              <a:rect l="l" t="t" r="r" b="b"/>
              <a:pathLst>
                <a:path w="7013" h="1692" extrusionOk="0">
                  <a:moveTo>
                    <a:pt x="3512" y="0"/>
                  </a:moveTo>
                  <a:cubicBezTo>
                    <a:pt x="2227" y="0"/>
                    <a:pt x="1000" y="477"/>
                    <a:pt x="72" y="1358"/>
                  </a:cubicBezTo>
                  <a:cubicBezTo>
                    <a:pt x="12" y="1405"/>
                    <a:pt x="0" y="1512"/>
                    <a:pt x="72" y="1572"/>
                  </a:cubicBezTo>
                  <a:cubicBezTo>
                    <a:pt x="92" y="1625"/>
                    <a:pt x="130" y="1649"/>
                    <a:pt x="171" y="1649"/>
                  </a:cubicBezTo>
                  <a:cubicBezTo>
                    <a:pt x="203" y="1649"/>
                    <a:pt x="236" y="1634"/>
                    <a:pt x="262" y="1608"/>
                  </a:cubicBezTo>
                  <a:cubicBezTo>
                    <a:pt x="1143" y="786"/>
                    <a:pt x="2286" y="322"/>
                    <a:pt x="3501" y="322"/>
                  </a:cubicBezTo>
                  <a:cubicBezTo>
                    <a:pt x="4584" y="322"/>
                    <a:pt x="5608" y="691"/>
                    <a:pt x="6453" y="1370"/>
                  </a:cubicBezTo>
                  <a:lnTo>
                    <a:pt x="6203" y="1370"/>
                  </a:lnTo>
                  <a:cubicBezTo>
                    <a:pt x="6120" y="1370"/>
                    <a:pt x="6037" y="1441"/>
                    <a:pt x="6037" y="1536"/>
                  </a:cubicBezTo>
                  <a:cubicBezTo>
                    <a:pt x="6037" y="1620"/>
                    <a:pt x="6120" y="1691"/>
                    <a:pt x="6203" y="1691"/>
                  </a:cubicBezTo>
                  <a:lnTo>
                    <a:pt x="6846" y="1691"/>
                  </a:lnTo>
                  <a:cubicBezTo>
                    <a:pt x="6930" y="1691"/>
                    <a:pt x="7013" y="1620"/>
                    <a:pt x="7013" y="1536"/>
                  </a:cubicBezTo>
                  <a:lnTo>
                    <a:pt x="7013" y="953"/>
                  </a:lnTo>
                  <a:cubicBezTo>
                    <a:pt x="7013" y="858"/>
                    <a:pt x="6930" y="786"/>
                    <a:pt x="6846" y="786"/>
                  </a:cubicBezTo>
                  <a:cubicBezTo>
                    <a:pt x="6751" y="786"/>
                    <a:pt x="6680" y="858"/>
                    <a:pt x="6680" y="953"/>
                  </a:cubicBezTo>
                  <a:lnTo>
                    <a:pt x="6680" y="1131"/>
                  </a:lnTo>
                  <a:cubicBezTo>
                    <a:pt x="5787" y="405"/>
                    <a:pt x="4667" y="0"/>
                    <a:pt x="3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13777;p88">
              <a:extLst>
                <a:ext uri="{FF2B5EF4-FFF2-40B4-BE49-F238E27FC236}">
                  <a16:creationId xmlns:a16="http://schemas.microsoft.com/office/drawing/2014/main" id="{F22AE13C-5380-D174-3111-8CA6E176ADD8}"/>
                </a:ext>
              </a:extLst>
            </p:cNvPr>
            <p:cNvSpPr/>
            <p:nvPr/>
          </p:nvSpPr>
          <p:spPr>
            <a:xfrm>
              <a:off x="7175107" y="1804558"/>
              <a:ext cx="215249" cy="50415"/>
            </a:xfrm>
            <a:custGeom>
              <a:avLst/>
              <a:gdLst/>
              <a:ahLst/>
              <a:cxnLst/>
              <a:rect l="l" t="t" r="r" b="b"/>
              <a:pathLst>
                <a:path w="6763" h="1584" extrusionOk="0">
                  <a:moveTo>
                    <a:pt x="167" y="0"/>
                  </a:moveTo>
                  <a:cubicBezTo>
                    <a:pt x="72" y="0"/>
                    <a:pt x="0" y="72"/>
                    <a:pt x="0" y="167"/>
                  </a:cubicBezTo>
                  <a:lnTo>
                    <a:pt x="0" y="738"/>
                  </a:lnTo>
                  <a:cubicBezTo>
                    <a:pt x="0" y="834"/>
                    <a:pt x="72" y="905"/>
                    <a:pt x="167" y="905"/>
                  </a:cubicBezTo>
                  <a:cubicBezTo>
                    <a:pt x="250" y="905"/>
                    <a:pt x="333" y="834"/>
                    <a:pt x="333" y="738"/>
                  </a:cubicBezTo>
                  <a:lnTo>
                    <a:pt x="333" y="560"/>
                  </a:lnTo>
                  <a:cubicBezTo>
                    <a:pt x="1203" y="1215"/>
                    <a:pt x="2262" y="1584"/>
                    <a:pt x="3381" y="1584"/>
                  </a:cubicBezTo>
                  <a:cubicBezTo>
                    <a:pt x="4596" y="1584"/>
                    <a:pt x="5775" y="1143"/>
                    <a:pt x="6680" y="357"/>
                  </a:cubicBezTo>
                  <a:cubicBezTo>
                    <a:pt x="6739" y="298"/>
                    <a:pt x="6763" y="191"/>
                    <a:pt x="6691" y="131"/>
                  </a:cubicBezTo>
                  <a:cubicBezTo>
                    <a:pt x="6652" y="92"/>
                    <a:pt x="6609" y="74"/>
                    <a:pt x="6567" y="74"/>
                  </a:cubicBezTo>
                  <a:cubicBezTo>
                    <a:pt x="6532" y="74"/>
                    <a:pt x="6497" y="86"/>
                    <a:pt x="6465" y="107"/>
                  </a:cubicBezTo>
                  <a:cubicBezTo>
                    <a:pt x="5596" y="846"/>
                    <a:pt x="4501" y="1262"/>
                    <a:pt x="3370" y="1262"/>
                  </a:cubicBezTo>
                  <a:cubicBezTo>
                    <a:pt x="2334" y="1262"/>
                    <a:pt x="1346" y="941"/>
                    <a:pt x="536" y="322"/>
                  </a:cubicBezTo>
                  <a:lnTo>
                    <a:pt x="810" y="322"/>
                  </a:lnTo>
                  <a:cubicBezTo>
                    <a:pt x="893" y="322"/>
                    <a:pt x="965" y="250"/>
                    <a:pt x="965" y="167"/>
                  </a:cubicBezTo>
                  <a:cubicBezTo>
                    <a:pt x="965" y="72"/>
                    <a:pt x="893"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13778;p88">
              <a:extLst>
                <a:ext uri="{FF2B5EF4-FFF2-40B4-BE49-F238E27FC236}">
                  <a16:creationId xmlns:a16="http://schemas.microsoft.com/office/drawing/2014/main" id="{78126271-EE59-4950-C43D-B3EC7C746421}"/>
                </a:ext>
              </a:extLst>
            </p:cNvPr>
            <p:cNvSpPr/>
            <p:nvPr/>
          </p:nvSpPr>
          <p:spPr>
            <a:xfrm>
              <a:off x="7300539" y="1600289"/>
              <a:ext cx="142492" cy="191793"/>
            </a:xfrm>
            <a:custGeom>
              <a:avLst/>
              <a:gdLst/>
              <a:ahLst/>
              <a:cxnLst/>
              <a:rect l="l" t="t" r="r" b="b"/>
              <a:pathLst>
                <a:path w="4477" h="6026" extrusionOk="0">
                  <a:moveTo>
                    <a:pt x="2358" y="275"/>
                  </a:moveTo>
                  <a:cubicBezTo>
                    <a:pt x="2941" y="275"/>
                    <a:pt x="3417" y="751"/>
                    <a:pt x="3417" y="1322"/>
                  </a:cubicBezTo>
                  <a:lnTo>
                    <a:pt x="3417" y="1608"/>
                  </a:lnTo>
                  <a:lnTo>
                    <a:pt x="3381" y="1608"/>
                  </a:lnTo>
                  <a:cubicBezTo>
                    <a:pt x="3060" y="1537"/>
                    <a:pt x="2953" y="1108"/>
                    <a:pt x="2953" y="1108"/>
                  </a:cubicBezTo>
                  <a:cubicBezTo>
                    <a:pt x="2941" y="1049"/>
                    <a:pt x="2893" y="1001"/>
                    <a:pt x="2834" y="989"/>
                  </a:cubicBezTo>
                  <a:cubicBezTo>
                    <a:pt x="2821" y="984"/>
                    <a:pt x="2808" y="981"/>
                    <a:pt x="2795" y="981"/>
                  </a:cubicBezTo>
                  <a:cubicBezTo>
                    <a:pt x="2749" y="981"/>
                    <a:pt x="2704" y="1011"/>
                    <a:pt x="2667" y="1049"/>
                  </a:cubicBezTo>
                  <a:cubicBezTo>
                    <a:pt x="2167" y="1608"/>
                    <a:pt x="1274" y="1608"/>
                    <a:pt x="1250" y="1608"/>
                  </a:cubicBezTo>
                  <a:lnTo>
                    <a:pt x="1191" y="1608"/>
                  </a:lnTo>
                  <a:lnTo>
                    <a:pt x="1191" y="1322"/>
                  </a:lnTo>
                  <a:cubicBezTo>
                    <a:pt x="1191" y="751"/>
                    <a:pt x="1667" y="275"/>
                    <a:pt x="2250" y="275"/>
                  </a:cubicBezTo>
                  <a:close/>
                  <a:moveTo>
                    <a:pt x="1107" y="2049"/>
                  </a:moveTo>
                  <a:lnTo>
                    <a:pt x="1107" y="2382"/>
                  </a:lnTo>
                  <a:cubicBezTo>
                    <a:pt x="1060" y="2358"/>
                    <a:pt x="1012" y="2287"/>
                    <a:pt x="1012" y="2215"/>
                  </a:cubicBezTo>
                  <a:cubicBezTo>
                    <a:pt x="1012" y="2144"/>
                    <a:pt x="1048" y="2084"/>
                    <a:pt x="1107" y="2049"/>
                  </a:cubicBezTo>
                  <a:close/>
                  <a:moveTo>
                    <a:pt x="3393" y="2061"/>
                  </a:moveTo>
                  <a:cubicBezTo>
                    <a:pt x="3441" y="2084"/>
                    <a:pt x="3489" y="2144"/>
                    <a:pt x="3489" y="2215"/>
                  </a:cubicBezTo>
                  <a:cubicBezTo>
                    <a:pt x="3489" y="2299"/>
                    <a:pt x="3453" y="2358"/>
                    <a:pt x="3393" y="2382"/>
                  </a:cubicBezTo>
                  <a:lnTo>
                    <a:pt x="3393" y="2061"/>
                  </a:lnTo>
                  <a:close/>
                  <a:moveTo>
                    <a:pt x="2643" y="1442"/>
                  </a:moveTo>
                  <a:cubicBezTo>
                    <a:pt x="2727" y="1608"/>
                    <a:pt x="2858" y="1787"/>
                    <a:pt x="3084" y="1894"/>
                  </a:cubicBezTo>
                  <a:lnTo>
                    <a:pt x="3084" y="2537"/>
                  </a:lnTo>
                  <a:cubicBezTo>
                    <a:pt x="3084" y="2930"/>
                    <a:pt x="2762" y="3263"/>
                    <a:pt x="2358" y="3263"/>
                  </a:cubicBezTo>
                  <a:lnTo>
                    <a:pt x="2167" y="3263"/>
                  </a:lnTo>
                  <a:cubicBezTo>
                    <a:pt x="1750" y="3263"/>
                    <a:pt x="1417" y="2930"/>
                    <a:pt x="1417" y="2537"/>
                  </a:cubicBezTo>
                  <a:lnTo>
                    <a:pt x="1417" y="1918"/>
                  </a:lnTo>
                  <a:cubicBezTo>
                    <a:pt x="1691" y="1894"/>
                    <a:pt x="2238" y="1799"/>
                    <a:pt x="2643" y="1442"/>
                  </a:cubicBezTo>
                  <a:close/>
                  <a:moveTo>
                    <a:pt x="2548" y="3573"/>
                  </a:moveTo>
                  <a:lnTo>
                    <a:pt x="2548" y="3775"/>
                  </a:lnTo>
                  <a:lnTo>
                    <a:pt x="2250" y="4073"/>
                  </a:lnTo>
                  <a:lnTo>
                    <a:pt x="1965" y="3811"/>
                  </a:lnTo>
                  <a:lnTo>
                    <a:pt x="1965" y="3632"/>
                  </a:lnTo>
                  <a:lnTo>
                    <a:pt x="1965" y="3573"/>
                  </a:lnTo>
                  <a:cubicBezTo>
                    <a:pt x="2024" y="3585"/>
                    <a:pt x="2084" y="3585"/>
                    <a:pt x="2155" y="3585"/>
                  </a:cubicBezTo>
                  <a:lnTo>
                    <a:pt x="2358" y="3585"/>
                  </a:lnTo>
                  <a:cubicBezTo>
                    <a:pt x="2417" y="3585"/>
                    <a:pt x="2477" y="3585"/>
                    <a:pt x="2548" y="3573"/>
                  </a:cubicBezTo>
                  <a:close/>
                  <a:moveTo>
                    <a:pt x="1667" y="3918"/>
                  </a:moveTo>
                  <a:cubicBezTo>
                    <a:pt x="1667" y="3942"/>
                    <a:pt x="1679" y="3954"/>
                    <a:pt x="1715" y="3989"/>
                  </a:cubicBezTo>
                  <a:lnTo>
                    <a:pt x="2024" y="4287"/>
                  </a:lnTo>
                  <a:lnTo>
                    <a:pt x="1774" y="4454"/>
                  </a:lnTo>
                  <a:lnTo>
                    <a:pt x="1548" y="3989"/>
                  </a:lnTo>
                  <a:lnTo>
                    <a:pt x="1667" y="3918"/>
                  </a:lnTo>
                  <a:close/>
                  <a:moveTo>
                    <a:pt x="2834" y="3918"/>
                  </a:moveTo>
                  <a:lnTo>
                    <a:pt x="2941" y="3989"/>
                  </a:lnTo>
                  <a:lnTo>
                    <a:pt x="2715" y="4454"/>
                  </a:lnTo>
                  <a:lnTo>
                    <a:pt x="2655" y="4406"/>
                  </a:lnTo>
                  <a:lnTo>
                    <a:pt x="2477" y="4275"/>
                  </a:lnTo>
                  <a:lnTo>
                    <a:pt x="2798" y="3942"/>
                  </a:lnTo>
                  <a:lnTo>
                    <a:pt x="2834" y="3918"/>
                  </a:lnTo>
                  <a:close/>
                  <a:moveTo>
                    <a:pt x="2238" y="4501"/>
                  </a:moveTo>
                  <a:lnTo>
                    <a:pt x="2369" y="4585"/>
                  </a:lnTo>
                  <a:lnTo>
                    <a:pt x="2322" y="4692"/>
                  </a:lnTo>
                  <a:lnTo>
                    <a:pt x="2167" y="4692"/>
                  </a:lnTo>
                  <a:lnTo>
                    <a:pt x="2119" y="4585"/>
                  </a:lnTo>
                  <a:lnTo>
                    <a:pt x="2238" y="4501"/>
                  </a:lnTo>
                  <a:close/>
                  <a:moveTo>
                    <a:pt x="1846" y="4799"/>
                  </a:moveTo>
                  <a:lnTo>
                    <a:pt x="1893" y="4894"/>
                  </a:lnTo>
                  <a:lnTo>
                    <a:pt x="1846" y="5156"/>
                  </a:lnTo>
                  <a:lnTo>
                    <a:pt x="1762" y="4835"/>
                  </a:lnTo>
                  <a:cubicBezTo>
                    <a:pt x="1774" y="4835"/>
                    <a:pt x="1786" y="4823"/>
                    <a:pt x="1810" y="4823"/>
                  </a:cubicBezTo>
                  <a:lnTo>
                    <a:pt x="1846" y="4799"/>
                  </a:lnTo>
                  <a:close/>
                  <a:moveTo>
                    <a:pt x="2643" y="4799"/>
                  </a:moveTo>
                  <a:lnTo>
                    <a:pt x="2679" y="4823"/>
                  </a:lnTo>
                  <a:cubicBezTo>
                    <a:pt x="2703" y="4835"/>
                    <a:pt x="2715" y="4835"/>
                    <a:pt x="2739" y="4847"/>
                  </a:cubicBezTo>
                  <a:lnTo>
                    <a:pt x="2655" y="5156"/>
                  </a:lnTo>
                  <a:lnTo>
                    <a:pt x="2608" y="4882"/>
                  </a:lnTo>
                  <a:lnTo>
                    <a:pt x="2643" y="4799"/>
                  </a:lnTo>
                  <a:close/>
                  <a:moveTo>
                    <a:pt x="2322" y="5037"/>
                  </a:moveTo>
                  <a:lnTo>
                    <a:pt x="2441" y="5728"/>
                  </a:lnTo>
                  <a:lnTo>
                    <a:pt x="2084" y="5728"/>
                  </a:lnTo>
                  <a:lnTo>
                    <a:pt x="2203" y="5037"/>
                  </a:lnTo>
                  <a:close/>
                  <a:moveTo>
                    <a:pt x="3262" y="4156"/>
                  </a:moveTo>
                  <a:lnTo>
                    <a:pt x="3620" y="4299"/>
                  </a:lnTo>
                  <a:lnTo>
                    <a:pt x="3631" y="4299"/>
                  </a:lnTo>
                  <a:cubicBezTo>
                    <a:pt x="3655" y="4323"/>
                    <a:pt x="4155" y="4501"/>
                    <a:pt x="4155" y="5121"/>
                  </a:cubicBezTo>
                  <a:lnTo>
                    <a:pt x="4155" y="5728"/>
                  </a:lnTo>
                  <a:lnTo>
                    <a:pt x="3739" y="5728"/>
                  </a:lnTo>
                  <a:lnTo>
                    <a:pt x="3739" y="5097"/>
                  </a:lnTo>
                  <a:cubicBezTo>
                    <a:pt x="3739" y="5001"/>
                    <a:pt x="3667" y="4930"/>
                    <a:pt x="3572" y="4930"/>
                  </a:cubicBezTo>
                  <a:cubicBezTo>
                    <a:pt x="3489" y="4930"/>
                    <a:pt x="3417" y="5001"/>
                    <a:pt x="3417" y="5097"/>
                  </a:cubicBezTo>
                  <a:lnTo>
                    <a:pt x="3417" y="5728"/>
                  </a:lnTo>
                  <a:lnTo>
                    <a:pt x="2822" y="5728"/>
                  </a:lnTo>
                  <a:lnTo>
                    <a:pt x="3262" y="4156"/>
                  </a:lnTo>
                  <a:close/>
                  <a:moveTo>
                    <a:pt x="2191" y="1"/>
                  </a:moveTo>
                  <a:cubicBezTo>
                    <a:pt x="1429" y="1"/>
                    <a:pt x="822" y="608"/>
                    <a:pt x="822" y="1370"/>
                  </a:cubicBezTo>
                  <a:lnTo>
                    <a:pt x="822" y="1870"/>
                  </a:lnTo>
                  <a:cubicBezTo>
                    <a:pt x="750" y="1965"/>
                    <a:pt x="691" y="2084"/>
                    <a:pt x="691" y="2215"/>
                  </a:cubicBezTo>
                  <a:cubicBezTo>
                    <a:pt x="691" y="2465"/>
                    <a:pt x="869" y="2680"/>
                    <a:pt x="1107" y="2727"/>
                  </a:cubicBezTo>
                  <a:cubicBezTo>
                    <a:pt x="1167" y="3037"/>
                    <a:pt x="1357" y="3299"/>
                    <a:pt x="1643" y="3454"/>
                  </a:cubicBezTo>
                  <a:lnTo>
                    <a:pt x="1643" y="3525"/>
                  </a:lnTo>
                  <a:lnTo>
                    <a:pt x="1286" y="3763"/>
                  </a:lnTo>
                  <a:lnTo>
                    <a:pt x="1262" y="3763"/>
                  </a:lnTo>
                  <a:lnTo>
                    <a:pt x="726" y="3989"/>
                  </a:lnTo>
                  <a:cubicBezTo>
                    <a:pt x="476" y="4073"/>
                    <a:pt x="0" y="4418"/>
                    <a:pt x="0" y="5109"/>
                  </a:cubicBezTo>
                  <a:lnTo>
                    <a:pt x="0" y="5859"/>
                  </a:lnTo>
                  <a:cubicBezTo>
                    <a:pt x="0" y="5954"/>
                    <a:pt x="72" y="6025"/>
                    <a:pt x="167" y="6025"/>
                  </a:cubicBezTo>
                  <a:lnTo>
                    <a:pt x="1203" y="6025"/>
                  </a:lnTo>
                  <a:cubicBezTo>
                    <a:pt x="1298" y="6025"/>
                    <a:pt x="1369" y="5954"/>
                    <a:pt x="1369" y="5859"/>
                  </a:cubicBezTo>
                  <a:cubicBezTo>
                    <a:pt x="1369" y="5775"/>
                    <a:pt x="1298" y="5704"/>
                    <a:pt x="1203" y="5704"/>
                  </a:cubicBezTo>
                  <a:lnTo>
                    <a:pt x="1060" y="5704"/>
                  </a:lnTo>
                  <a:lnTo>
                    <a:pt x="1060" y="5061"/>
                  </a:lnTo>
                  <a:cubicBezTo>
                    <a:pt x="1060" y="4966"/>
                    <a:pt x="988" y="4894"/>
                    <a:pt x="893" y="4894"/>
                  </a:cubicBezTo>
                  <a:cubicBezTo>
                    <a:pt x="810" y="4894"/>
                    <a:pt x="726" y="4966"/>
                    <a:pt x="726" y="5061"/>
                  </a:cubicBezTo>
                  <a:lnTo>
                    <a:pt x="726" y="5704"/>
                  </a:lnTo>
                  <a:lnTo>
                    <a:pt x="310" y="5704"/>
                  </a:lnTo>
                  <a:lnTo>
                    <a:pt x="310" y="5085"/>
                  </a:lnTo>
                  <a:cubicBezTo>
                    <a:pt x="310" y="4454"/>
                    <a:pt x="810" y="4275"/>
                    <a:pt x="834" y="4275"/>
                  </a:cubicBezTo>
                  <a:lnTo>
                    <a:pt x="845" y="4275"/>
                  </a:lnTo>
                  <a:lnTo>
                    <a:pt x="1238" y="4109"/>
                  </a:lnTo>
                  <a:lnTo>
                    <a:pt x="1679" y="5704"/>
                  </a:lnTo>
                  <a:cubicBezTo>
                    <a:pt x="1607" y="5716"/>
                    <a:pt x="1560" y="5775"/>
                    <a:pt x="1560" y="5847"/>
                  </a:cubicBezTo>
                  <a:cubicBezTo>
                    <a:pt x="1560" y="5942"/>
                    <a:pt x="1643" y="6013"/>
                    <a:pt x="1726" y="6013"/>
                  </a:cubicBezTo>
                  <a:lnTo>
                    <a:pt x="4322" y="6013"/>
                  </a:lnTo>
                  <a:cubicBezTo>
                    <a:pt x="4405" y="6013"/>
                    <a:pt x="4477" y="5942"/>
                    <a:pt x="4477" y="5847"/>
                  </a:cubicBezTo>
                  <a:lnTo>
                    <a:pt x="4477" y="5085"/>
                  </a:lnTo>
                  <a:cubicBezTo>
                    <a:pt x="4465" y="4442"/>
                    <a:pt x="3989" y="4097"/>
                    <a:pt x="3739" y="4001"/>
                  </a:cubicBezTo>
                  <a:lnTo>
                    <a:pt x="3203" y="3775"/>
                  </a:lnTo>
                  <a:lnTo>
                    <a:pt x="2846" y="3537"/>
                  </a:lnTo>
                  <a:lnTo>
                    <a:pt x="2846" y="3454"/>
                  </a:lnTo>
                  <a:cubicBezTo>
                    <a:pt x="3120" y="3299"/>
                    <a:pt x="3322" y="3037"/>
                    <a:pt x="3381" y="2727"/>
                  </a:cubicBezTo>
                  <a:cubicBezTo>
                    <a:pt x="3620" y="2680"/>
                    <a:pt x="3798" y="2465"/>
                    <a:pt x="3798" y="2215"/>
                  </a:cubicBezTo>
                  <a:cubicBezTo>
                    <a:pt x="3798" y="2084"/>
                    <a:pt x="3751" y="1965"/>
                    <a:pt x="3667" y="1870"/>
                  </a:cubicBezTo>
                  <a:lnTo>
                    <a:pt x="3667" y="1370"/>
                  </a:lnTo>
                  <a:cubicBezTo>
                    <a:pt x="3667" y="608"/>
                    <a:pt x="3048" y="1"/>
                    <a:pt x="22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13779;p88">
            <a:extLst>
              <a:ext uri="{FF2B5EF4-FFF2-40B4-BE49-F238E27FC236}">
                <a16:creationId xmlns:a16="http://schemas.microsoft.com/office/drawing/2014/main" id="{09056FD1-04EC-2E7D-85C6-0550CBA23655}"/>
              </a:ext>
            </a:extLst>
          </p:cNvPr>
          <p:cNvGrpSpPr/>
          <p:nvPr/>
        </p:nvGrpSpPr>
        <p:grpSpPr>
          <a:xfrm>
            <a:off x="4759368" y="1417321"/>
            <a:ext cx="533251" cy="587272"/>
            <a:chOff x="7562766" y="1514864"/>
            <a:chExt cx="327059" cy="360192"/>
          </a:xfrm>
          <a:solidFill>
            <a:schemeClr val="bg1"/>
          </a:solidFill>
        </p:grpSpPr>
        <p:sp>
          <p:nvSpPr>
            <p:cNvPr id="632" name="Google Shape;13780;p88">
              <a:extLst>
                <a:ext uri="{FF2B5EF4-FFF2-40B4-BE49-F238E27FC236}">
                  <a16:creationId xmlns:a16="http://schemas.microsoft.com/office/drawing/2014/main" id="{9D5659A9-F5F4-C652-D0F9-BEA410215721}"/>
                </a:ext>
              </a:extLst>
            </p:cNvPr>
            <p:cNvSpPr/>
            <p:nvPr/>
          </p:nvSpPr>
          <p:spPr>
            <a:xfrm>
              <a:off x="7662418" y="1600289"/>
              <a:ext cx="127724" cy="165248"/>
            </a:xfrm>
            <a:custGeom>
              <a:avLst/>
              <a:gdLst/>
              <a:ahLst/>
              <a:cxnLst/>
              <a:rect l="l" t="t" r="r" b="b"/>
              <a:pathLst>
                <a:path w="4013" h="5192" extrusionOk="0">
                  <a:moveTo>
                    <a:pt x="2001" y="334"/>
                  </a:moveTo>
                  <a:cubicBezTo>
                    <a:pt x="2298" y="334"/>
                    <a:pt x="2548" y="513"/>
                    <a:pt x="2656" y="763"/>
                  </a:cubicBezTo>
                  <a:cubicBezTo>
                    <a:pt x="2679" y="846"/>
                    <a:pt x="2715" y="941"/>
                    <a:pt x="2715" y="1049"/>
                  </a:cubicBezTo>
                  <a:lnTo>
                    <a:pt x="2715" y="1227"/>
                  </a:lnTo>
                  <a:cubicBezTo>
                    <a:pt x="2441" y="1132"/>
                    <a:pt x="2322" y="846"/>
                    <a:pt x="2322" y="834"/>
                  </a:cubicBezTo>
                  <a:cubicBezTo>
                    <a:pt x="2298" y="775"/>
                    <a:pt x="2251" y="727"/>
                    <a:pt x="2179" y="727"/>
                  </a:cubicBezTo>
                  <a:cubicBezTo>
                    <a:pt x="2120" y="727"/>
                    <a:pt x="2060" y="763"/>
                    <a:pt x="2013" y="822"/>
                  </a:cubicBezTo>
                  <a:cubicBezTo>
                    <a:pt x="2013" y="822"/>
                    <a:pt x="1822" y="1180"/>
                    <a:pt x="1286" y="1239"/>
                  </a:cubicBezTo>
                  <a:lnTo>
                    <a:pt x="1286" y="1025"/>
                  </a:lnTo>
                  <a:cubicBezTo>
                    <a:pt x="1298" y="941"/>
                    <a:pt x="1310" y="846"/>
                    <a:pt x="1346" y="763"/>
                  </a:cubicBezTo>
                  <a:cubicBezTo>
                    <a:pt x="1453" y="513"/>
                    <a:pt x="1703" y="334"/>
                    <a:pt x="2001" y="334"/>
                  </a:cubicBezTo>
                  <a:close/>
                  <a:moveTo>
                    <a:pt x="2167" y="1180"/>
                  </a:moveTo>
                  <a:cubicBezTo>
                    <a:pt x="2263" y="1322"/>
                    <a:pt x="2465" y="1501"/>
                    <a:pt x="2727" y="1549"/>
                  </a:cubicBezTo>
                  <a:lnTo>
                    <a:pt x="2727" y="1775"/>
                  </a:lnTo>
                  <a:cubicBezTo>
                    <a:pt x="2727" y="2156"/>
                    <a:pt x="2429" y="2465"/>
                    <a:pt x="2048" y="2489"/>
                  </a:cubicBezTo>
                  <a:lnTo>
                    <a:pt x="1989" y="2489"/>
                  </a:lnTo>
                  <a:cubicBezTo>
                    <a:pt x="1596" y="2489"/>
                    <a:pt x="1298" y="2180"/>
                    <a:pt x="1298" y="1787"/>
                  </a:cubicBezTo>
                  <a:lnTo>
                    <a:pt x="1298" y="1561"/>
                  </a:lnTo>
                  <a:cubicBezTo>
                    <a:pt x="1727" y="1525"/>
                    <a:pt x="2001" y="1346"/>
                    <a:pt x="2167" y="1180"/>
                  </a:cubicBezTo>
                  <a:close/>
                  <a:moveTo>
                    <a:pt x="2215" y="2846"/>
                  </a:moveTo>
                  <a:lnTo>
                    <a:pt x="2132" y="3025"/>
                  </a:lnTo>
                  <a:lnTo>
                    <a:pt x="1906" y="3025"/>
                  </a:lnTo>
                  <a:lnTo>
                    <a:pt x="1810" y="2846"/>
                  </a:lnTo>
                  <a:close/>
                  <a:moveTo>
                    <a:pt x="2084" y="3347"/>
                  </a:moveTo>
                  <a:lnTo>
                    <a:pt x="2287" y="4180"/>
                  </a:lnTo>
                  <a:lnTo>
                    <a:pt x="2013" y="4442"/>
                  </a:lnTo>
                  <a:lnTo>
                    <a:pt x="1751" y="4180"/>
                  </a:lnTo>
                  <a:lnTo>
                    <a:pt x="1929" y="3347"/>
                  </a:lnTo>
                  <a:close/>
                  <a:moveTo>
                    <a:pt x="2572" y="2918"/>
                  </a:moveTo>
                  <a:cubicBezTo>
                    <a:pt x="2810" y="2989"/>
                    <a:pt x="3025" y="3120"/>
                    <a:pt x="3215" y="3311"/>
                  </a:cubicBezTo>
                  <a:cubicBezTo>
                    <a:pt x="3549" y="3620"/>
                    <a:pt x="3727" y="4025"/>
                    <a:pt x="3727" y="4442"/>
                  </a:cubicBezTo>
                  <a:lnTo>
                    <a:pt x="3668" y="4859"/>
                  </a:lnTo>
                  <a:lnTo>
                    <a:pt x="334" y="4859"/>
                  </a:lnTo>
                  <a:lnTo>
                    <a:pt x="334" y="4442"/>
                  </a:lnTo>
                  <a:cubicBezTo>
                    <a:pt x="334" y="4025"/>
                    <a:pt x="513" y="3620"/>
                    <a:pt x="834" y="3311"/>
                  </a:cubicBezTo>
                  <a:cubicBezTo>
                    <a:pt x="1013" y="3132"/>
                    <a:pt x="1239" y="2989"/>
                    <a:pt x="1477" y="2918"/>
                  </a:cubicBezTo>
                  <a:lnTo>
                    <a:pt x="1632" y="3204"/>
                  </a:lnTo>
                  <a:lnTo>
                    <a:pt x="1405" y="4192"/>
                  </a:lnTo>
                  <a:cubicBezTo>
                    <a:pt x="1394" y="4251"/>
                    <a:pt x="1405" y="4311"/>
                    <a:pt x="1453" y="4359"/>
                  </a:cubicBezTo>
                  <a:lnTo>
                    <a:pt x="1906" y="4775"/>
                  </a:lnTo>
                  <a:cubicBezTo>
                    <a:pt x="1941" y="4811"/>
                    <a:pt x="1989" y="4823"/>
                    <a:pt x="2025" y="4823"/>
                  </a:cubicBezTo>
                  <a:cubicBezTo>
                    <a:pt x="2072" y="4823"/>
                    <a:pt x="2096" y="4811"/>
                    <a:pt x="2144" y="4775"/>
                  </a:cubicBezTo>
                  <a:lnTo>
                    <a:pt x="2608" y="4359"/>
                  </a:lnTo>
                  <a:cubicBezTo>
                    <a:pt x="2656" y="4311"/>
                    <a:pt x="2668" y="4251"/>
                    <a:pt x="2656" y="4192"/>
                  </a:cubicBezTo>
                  <a:lnTo>
                    <a:pt x="2429" y="3204"/>
                  </a:lnTo>
                  <a:lnTo>
                    <a:pt x="2572" y="2918"/>
                  </a:lnTo>
                  <a:close/>
                  <a:moveTo>
                    <a:pt x="2001" y="1"/>
                  </a:moveTo>
                  <a:cubicBezTo>
                    <a:pt x="1417" y="1"/>
                    <a:pt x="953" y="465"/>
                    <a:pt x="953" y="1049"/>
                  </a:cubicBezTo>
                  <a:lnTo>
                    <a:pt x="953" y="1418"/>
                  </a:lnTo>
                  <a:lnTo>
                    <a:pt x="953" y="1787"/>
                  </a:lnTo>
                  <a:cubicBezTo>
                    <a:pt x="953" y="2120"/>
                    <a:pt x="1120" y="2418"/>
                    <a:pt x="1358" y="2608"/>
                  </a:cubicBezTo>
                  <a:cubicBezTo>
                    <a:pt x="572" y="2870"/>
                    <a:pt x="1" y="3608"/>
                    <a:pt x="1" y="4442"/>
                  </a:cubicBezTo>
                  <a:lnTo>
                    <a:pt x="1" y="5037"/>
                  </a:lnTo>
                  <a:cubicBezTo>
                    <a:pt x="1" y="5121"/>
                    <a:pt x="84" y="5192"/>
                    <a:pt x="167" y="5192"/>
                  </a:cubicBezTo>
                  <a:lnTo>
                    <a:pt x="3834" y="5192"/>
                  </a:lnTo>
                  <a:cubicBezTo>
                    <a:pt x="3918" y="5192"/>
                    <a:pt x="3989" y="5121"/>
                    <a:pt x="3989" y="5037"/>
                  </a:cubicBezTo>
                  <a:lnTo>
                    <a:pt x="3989" y="4442"/>
                  </a:lnTo>
                  <a:cubicBezTo>
                    <a:pt x="4013" y="3620"/>
                    <a:pt x="3430" y="2882"/>
                    <a:pt x="2644" y="2608"/>
                  </a:cubicBezTo>
                  <a:cubicBezTo>
                    <a:pt x="2882" y="2418"/>
                    <a:pt x="3037" y="2120"/>
                    <a:pt x="3037" y="1787"/>
                  </a:cubicBezTo>
                  <a:lnTo>
                    <a:pt x="3037" y="1418"/>
                  </a:lnTo>
                  <a:lnTo>
                    <a:pt x="3037" y="1049"/>
                  </a:lnTo>
                  <a:cubicBezTo>
                    <a:pt x="3037" y="465"/>
                    <a:pt x="2584" y="1"/>
                    <a:pt x="20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13781;p88">
              <a:extLst>
                <a:ext uri="{FF2B5EF4-FFF2-40B4-BE49-F238E27FC236}">
                  <a16:creationId xmlns:a16="http://schemas.microsoft.com/office/drawing/2014/main" id="{A540837E-FCB6-AD0A-6C25-23BBECBD4104}"/>
                </a:ext>
              </a:extLst>
            </p:cNvPr>
            <p:cNvSpPr/>
            <p:nvPr/>
          </p:nvSpPr>
          <p:spPr>
            <a:xfrm>
              <a:off x="7599527" y="1548951"/>
              <a:ext cx="258853" cy="154841"/>
            </a:xfrm>
            <a:custGeom>
              <a:avLst/>
              <a:gdLst/>
              <a:ahLst/>
              <a:cxnLst/>
              <a:rect l="l" t="t" r="r" b="b"/>
              <a:pathLst>
                <a:path w="8133" h="4865" extrusionOk="0">
                  <a:moveTo>
                    <a:pt x="3974" y="1"/>
                  </a:moveTo>
                  <a:cubicBezTo>
                    <a:pt x="3947" y="1"/>
                    <a:pt x="3923" y="7"/>
                    <a:pt x="3905" y="18"/>
                  </a:cubicBezTo>
                  <a:cubicBezTo>
                    <a:pt x="3882" y="42"/>
                    <a:pt x="1798" y="1269"/>
                    <a:pt x="238" y="1269"/>
                  </a:cubicBezTo>
                  <a:cubicBezTo>
                    <a:pt x="167" y="1269"/>
                    <a:pt x="95" y="1328"/>
                    <a:pt x="72" y="1411"/>
                  </a:cubicBezTo>
                  <a:cubicBezTo>
                    <a:pt x="72" y="1423"/>
                    <a:pt x="0" y="1912"/>
                    <a:pt x="0" y="2662"/>
                  </a:cubicBezTo>
                  <a:cubicBezTo>
                    <a:pt x="0" y="2745"/>
                    <a:pt x="72" y="2816"/>
                    <a:pt x="167" y="2816"/>
                  </a:cubicBezTo>
                  <a:cubicBezTo>
                    <a:pt x="250" y="2816"/>
                    <a:pt x="333" y="2745"/>
                    <a:pt x="333" y="2662"/>
                  </a:cubicBezTo>
                  <a:cubicBezTo>
                    <a:pt x="333" y="2162"/>
                    <a:pt x="357" y="1781"/>
                    <a:pt x="393" y="1590"/>
                  </a:cubicBezTo>
                  <a:cubicBezTo>
                    <a:pt x="1060" y="1554"/>
                    <a:pt x="1857" y="1352"/>
                    <a:pt x="2786" y="947"/>
                  </a:cubicBezTo>
                  <a:cubicBezTo>
                    <a:pt x="3346" y="697"/>
                    <a:pt x="3798" y="459"/>
                    <a:pt x="3977" y="352"/>
                  </a:cubicBezTo>
                  <a:cubicBezTo>
                    <a:pt x="4155" y="459"/>
                    <a:pt x="4596" y="697"/>
                    <a:pt x="5167" y="947"/>
                  </a:cubicBezTo>
                  <a:cubicBezTo>
                    <a:pt x="6084" y="1352"/>
                    <a:pt x="6894" y="1566"/>
                    <a:pt x="7561" y="1590"/>
                  </a:cubicBezTo>
                  <a:cubicBezTo>
                    <a:pt x="7608" y="2007"/>
                    <a:pt x="7715" y="3281"/>
                    <a:pt x="7394" y="4662"/>
                  </a:cubicBezTo>
                  <a:cubicBezTo>
                    <a:pt x="7382" y="4757"/>
                    <a:pt x="7430" y="4840"/>
                    <a:pt x="7513" y="4864"/>
                  </a:cubicBezTo>
                  <a:lnTo>
                    <a:pt x="7549" y="4864"/>
                  </a:lnTo>
                  <a:cubicBezTo>
                    <a:pt x="7620" y="4864"/>
                    <a:pt x="7692" y="4805"/>
                    <a:pt x="7715" y="4721"/>
                  </a:cubicBezTo>
                  <a:cubicBezTo>
                    <a:pt x="8132" y="3007"/>
                    <a:pt x="7894" y="1483"/>
                    <a:pt x="7894" y="1411"/>
                  </a:cubicBezTo>
                  <a:cubicBezTo>
                    <a:pt x="7870" y="1328"/>
                    <a:pt x="7799" y="1269"/>
                    <a:pt x="7727" y="1269"/>
                  </a:cubicBezTo>
                  <a:cubicBezTo>
                    <a:pt x="6168" y="1269"/>
                    <a:pt x="4096" y="42"/>
                    <a:pt x="4060" y="18"/>
                  </a:cubicBezTo>
                  <a:cubicBezTo>
                    <a:pt x="4030" y="7"/>
                    <a:pt x="4001" y="1"/>
                    <a:pt x="39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13782;p88">
              <a:extLst>
                <a:ext uri="{FF2B5EF4-FFF2-40B4-BE49-F238E27FC236}">
                  <a16:creationId xmlns:a16="http://schemas.microsoft.com/office/drawing/2014/main" id="{2B777469-799B-B792-0532-0D46E663A07B}"/>
                </a:ext>
              </a:extLst>
            </p:cNvPr>
            <p:cNvSpPr/>
            <p:nvPr/>
          </p:nvSpPr>
          <p:spPr>
            <a:xfrm>
              <a:off x="7599909" y="1648380"/>
              <a:ext cx="242175" cy="190679"/>
            </a:xfrm>
            <a:custGeom>
              <a:avLst/>
              <a:gdLst/>
              <a:ahLst/>
              <a:cxnLst/>
              <a:rect l="l" t="t" r="r" b="b"/>
              <a:pathLst>
                <a:path w="7609" h="5991" extrusionOk="0">
                  <a:moveTo>
                    <a:pt x="185" y="1"/>
                  </a:moveTo>
                  <a:cubicBezTo>
                    <a:pt x="179" y="1"/>
                    <a:pt x="173" y="1"/>
                    <a:pt x="167" y="2"/>
                  </a:cubicBezTo>
                  <a:cubicBezTo>
                    <a:pt x="71" y="2"/>
                    <a:pt x="0" y="97"/>
                    <a:pt x="12" y="181"/>
                  </a:cubicBezTo>
                  <a:cubicBezTo>
                    <a:pt x="95" y="1419"/>
                    <a:pt x="369" y="2502"/>
                    <a:pt x="869" y="3419"/>
                  </a:cubicBezTo>
                  <a:cubicBezTo>
                    <a:pt x="1536" y="4669"/>
                    <a:pt x="2560" y="5526"/>
                    <a:pt x="3929" y="5979"/>
                  </a:cubicBezTo>
                  <a:cubicBezTo>
                    <a:pt x="3941" y="5979"/>
                    <a:pt x="3965" y="5991"/>
                    <a:pt x="3989" y="5991"/>
                  </a:cubicBezTo>
                  <a:cubicBezTo>
                    <a:pt x="4001" y="5991"/>
                    <a:pt x="4024" y="5991"/>
                    <a:pt x="4048" y="5979"/>
                  </a:cubicBezTo>
                  <a:cubicBezTo>
                    <a:pt x="4941" y="5681"/>
                    <a:pt x="5691" y="5217"/>
                    <a:pt x="6287" y="4574"/>
                  </a:cubicBezTo>
                  <a:cubicBezTo>
                    <a:pt x="6882" y="3931"/>
                    <a:pt x="7322" y="3133"/>
                    <a:pt x="7608" y="2181"/>
                  </a:cubicBezTo>
                  <a:cubicBezTo>
                    <a:pt x="7608" y="2097"/>
                    <a:pt x="7560" y="2002"/>
                    <a:pt x="7477" y="1966"/>
                  </a:cubicBezTo>
                  <a:cubicBezTo>
                    <a:pt x="7463" y="1963"/>
                    <a:pt x="7448" y="1961"/>
                    <a:pt x="7434" y="1961"/>
                  </a:cubicBezTo>
                  <a:cubicBezTo>
                    <a:pt x="7358" y="1961"/>
                    <a:pt x="7293" y="2013"/>
                    <a:pt x="7263" y="2074"/>
                  </a:cubicBezTo>
                  <a:cubicBezTo>
                    <a:pt x="7001" y="2990"/>
                    <a:pt x="6560" y="3741"/>
                    <a:pt x="6013" y="4336"/>
                  </a:cubicBezTo>
                  <a:cubicBezTo>
                    <a:pt x="5465" y="4919"/>
                    <a:pt x="4774" y="5348"/>
                    <a:pt x="3977" y="5634"/>
                  </a:cubicBezTo>
                  <a:cubicBezTo>
                    <a:pt x="2727" y="5205"/>
                    <a:pt x="1774" y="4395"/>
                    <a:pt x="1143" y="3252"/>
                  </a:cubicBezTo>
                  <a:cubicBezTo>
                    <a:pt x="691" y="2383"/>
                    <a:pt x="417" y="1347"/>
                    <a:pt x="345" y="157"/>
                  </a:cubicBezTo>
                  <a:cubicBezTo>
                    <a:pt x="345" y="68"/>
                    <a:pt x="263" y="1"/>
                    <a:pt x="1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13783;p88">
              <a:extLst>
                <a:ext uri="{FF2B5EF4-FFF2-40B4-BE49-F238E27FC236}">
                  <a16:creationId xmlns:a16="http://schemas.microsoft.com/office/drawing/2014/main" id="{A394B78D-8C56-B711-DFB7-E68F77CEAEF7}"/>
                </a:ext>
              </a:extLst>
            </p:cNvPr>
            <p:cNvSpPr/>
            <p:nvPr/>
          </p:nvSpPr>
          <p:spPr>
            <a:xfrm>
              <a:off x="7562766" y="1514864"/>
              <a:ext cx="327059" cy="360192"/>
            </a:xfrm>
            <a:custGeom>
              <a:avLst/>
              <a:gdLst/>
              <a:ahLst/>
              <a:cxnLst/>
              <a:rect l="l" t="t" r="r" b="b"/>
              <a:pathLst>
                <a:path w="10276" h="11317" extrusionOk="0">
                  <a:moveTo>
                    <a:pt x="5132" y="363"/>
                  </a:moveTo>
                  <a:cubicBezTo>
                    <a:pt x="5334" y="482"/>
                    <a:pt x="5906" y="792"/>
                    <a:pt x="6644" y="1125"/>
                  </a:cubicBezTo>
                  <a:cubicBezTo>
                    <a:pt x="7823" y="1625"/>
                    <a:pt x="8835" y="1899"/>
                    <a:pt x="9668" y="1923"/>
                  </a:cubicBezTo>
                  <a:cubicBezTo>
                    <a:pt x="9728" y="2375"/>
                    <a:pt x="9882" y="3947"/>
                    <a:pt x="9501" y="5673"/>
                  </a:cubicBezTo>
                  <a:cubicBezTo>
                    <a:pt x="9251" y="6888"/>
                    <a:pt x="8823" y="7912"/>
                    <a:pt x="8192" y="8757"/>
                  </a:cubicBezTo>
                  <a:cubicBezTo>
                    <a:pt x="7442" y="9781"/>
                    <a:pt x="6406" y="10531"/>
                    <a:pt x="5132" y="10972"/>
                  </a:cubicBezTo>
                  <a:cubicBezTo>
                    <a:pt x="3846" y="10543"/>
                    <a:pt x="2822" y="9805"/>
                    <a:pt x="2060" y="8769"/>
                  </a:cubicBezTo>
                  <a:cubicBezTo>
                    <a:pt x="1453" y="7936"/>
                    <a:pt x="1012" y="6900"/>
                    <a:pt x="750" y="5709"/>
                  </a:cubicBezTo>
                  <a:cubicBezTo>
                    <a:pt x="393" y="3983"/>
                    <a:pt x="536" y="2387"/>
                    <a:pt x="596" y="1923"/>
                  </a:cubicBezTo>
                  <a:cubicBezTo>
                    <a:pt x="1429" y="1899"/>
                    <a:pt x="2453" y="1625"/>
                    <a:pt x="3608" y="1125"/>
                  </a:cubicBezTo>
                  <a:cubicBezTo>
                    <a:pt x="4346" y="816"/>
                    <a:pt x="4917" y="482"/>
                    <a:pt x="5132" y="363"/>
                  </a:cubicBezTo>
                  <a:close/>
                  <a:moveTo>
                    <a:pt x="5129" y="0"/>
                  </a:moveTo>
                  <a:cubicBezTo>
                    <a:pt x="5102" y="0"/>
                    <a:pt x="5078" y="6"/>
                    <a:pt x="5060" y="18"/>
                  </a:cubicBezTo>
                  <a:cubicBezTo>
                    <a:pt x="5025" y="42"/>
                    <a:pt x="2417" y="1589"/>
                    <a:pt x="453" y="1589"/>
                  </a:cubicBezTo>
                  <a:cubicBezTo>
                    <a:pt x="381" y="1589"/>
                    <a:pt x="310" y="1649"/>
                    <a:pt x="298" y="1720"/>
                  </a:cubicBezTo>
                  <a:cubicBezTo>
                    <a:pt x="274" y="1792"/>
                    <a:pt x="0" y="3637"/>
                    <a:pt x="441" y="5757"/>
                  </a:cubicBezTo>
                  <a:cubicBezTo>
                    <a:pt x="691" y="7007"/>
                    <a:pt x="1155" y="8078"/>
                    <a:pt x="1810" y="8948"/>
                  </a:cubicBezTo>
                  <a:cubicBezTo>
                    <a:pt x="2620" y="10055"/>
                    <a:pt x="3727" y="10841"/>
                    <a:pt x="5096" y="11305"/>
                  </a:cubicBezTo>
                  <a:cubicBezTo>
                    <a:pt x="5120" y="11305"/>
                    <a:pt x="5132" y="11317"/>
                    <a:pt x="5156" y="11317"/>
                  </a:cubicBezTo>
                  <a:cubicBezTo>
                    <a:pt x="5179" y="11317"/>
                    <a:pt x="5191" y="11317"/>
                    <a:pt x="5215" y="11305"/>
                  </a:cubicBezTo>
                  <a:cubicBezTo>
                    <a:pt x="6584" y="10841"/>
                    <a:pt x="7692" y="10055"/>
                    <a:pt x="8513" y="8948"/>
                  </a:cubicBezTo>
                  <a:cubicBezTo>
                    <a:pt x="9144" y="8078"/>
                    <a:pt x="9609" y="6983"/>
                    <a:pt x="9882" y="5757"/>
                  </a:cubicBezTo>
                  <a:cubicBezTo>
                    <a:pt x="10275" y="3637"/>
                    <a:pt x="10001" y="1792"/>
                    <a:pt x="9978" y="1720"/>
                  </a:cubicBezTo>
                  <a:cubicBezTo>
                    <a:pt x="9966" y="1649"/>
                    <a:pt x="9894" y="1589"/>
                    <a:pt x="9823" y="1589"/>
                  </a:cubicBezTo>
                  <a:cubicBezTo>
                    <a:pt x="7858" y="1589"/>
                    <a:pt x="5251" y="42"/>
                    <a:pt x="5215" y="18"/>
                  </a:cubicBezTo>
                  <a:cubicBezTo>
                    <a:pt x="5185" y="6"/>
                    <a:pt x="5156" y="0"/>
                    <a:pt x="51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13784;p88">
            <a:extLst>
              <a:ext uri="{FF2B5EF4-FFF2-40B4-BE49-F238E27FC236}">
                <a16:creationId xmlns:a16="http://schemas.microsoft.com/office/drawing/2014/main" id="{A11EF2EE-9577-99F6-6149-130C0B9822D0}"/>
              </a:ext>
            </a:extLst>
          </p:cNvPr>
          <p:cNvGrpSpPr/>
          <p:nvPr/>
        </p:nvGrpSpPr>
        <p:grpSpPr>
          <a:xfrm>
            <a:off x="2572069" y="1390923"/>
            <a:ext cx="589627" cy="590519"/>
            <a:chOff x="6259175" y="1559008"/>
            <a:chExt cx="271743" cy="272093"/>
          </a:xfrm>
          <a:solidFill>
            <a:schemeClr val="bg1"/>
          </a:solidFill>
        </p:grpSpPr>
        <p:sp>
          <p:nvSpPr>
            <p:cNvPr id="637" name="Google Shape;13785;p88">
              <a:extLst>
                <a:ext uri="{FF2B5EF4-FFF2-40B4-BE49-F238E27FC236}">
                  <a16:creationId xmlns:a16="http://schemas.microsoft.com/office/drawing/2014/main" id="{5FAC70BA-E000-33F2-5F6E-F86A8CB6E78D}"/>
                </a:ext>
              </a:extLst>
            </p:cNvPr>
            <p:cNvSpPr/>
            <p:nvPr/>
          </p:nvSpPr>
          <p:spPr>
            <a:xfrm>
              <a:off x="6259175" y="1559008"/>
              <a:ext cx="271743" cy="272093"/>
            </a:xfrm>
            <a:custGeom>
              <a:avLst/>
              <a:gdLst/>
              <a:ahLst/>
              <a:cxnLst/>
              <a:rect l="l" t="t" r="r" b="b"/>
              <a:pathLst>
                <a:path w="8538" h="8549" extrusionOk="0">
                  <a:moveTo>
                    <a:pt x="4263" y="0"/>
                  </a:moveTo>
                  <a:cubicBezTo>
                    <a:pt x="3120" y="0"/>
                    <a:pt x="2049" y="453"/>
                    <a:pt x="1251" y="1250"/>
                  </a:cubicBezTo>
                  <a:cubicBezTo>
                    <a:pt x="441" y="2060"/>
                    <a:pt x="1" y="3131"/>
                    <a:pt x="1" y="4274"/>
                  </a:cubicBezTo>
                  <a:cubicBezTo>
                    <a:pt x="1" y="5417"/>
                    <a:pt x="441" y="6489"/>
                    <a:pt x="1251" y="7299"/>
                  </a:cubicBezTo>
                  <a:cubicBezTo>
                    <a:pt x="2049" y="8096"/>
                    <a:pt x="3120" y="8549"/>
                    <a:pt x="4263" y="8549"/>
                  </a:cubicBezTo>
                  <a:cubicBezTo>
                    <a:pt x="5418" y="8549"/>
                    <a:pt x="6490" y="8096"/>
                    <a:pt x="7287" y="7299"/>
                  </a:cubicBezTo>
                  <a:cubicBezTo>
                    <a:pt x="8097" y="6489"/>
                    <a:pt x="8537" y="5417"/>
                    <a:pt x="8537" y="4274"/>
                  </a:cubicBezTo>
                  <a:cubicBezTo>
                    <a:pt x="8526" y="4179"/>
                    <a:pt x="8526" y="4108"/>
                    <a:pt x="8526" y="4036"/>
                  </a:cubicBezTo>
                  <a:cubicBezTo>
                    <a:pt x="8526" y="3965"/>
                    <a:pt x="8466" y="3917"/>
                    <a:pt x="8383" y="3917"/>
                  </a:cubicBezTo>
                  <a:cubicBezTo>
                    <a:pt x="8311" y="3917"/>
                    <a:pt x="8276" y="3977"/>
                    <a:pt x="8276" y="4048"/>
                  </a:cubicBezTo>
                  <a:lnTo>
                    <a:pt x="8276" y="4274"/>
                  </a:lnTo>
                  <a:cubicBezTo>
                    <a:pt x="8276" y="5346"/>
                    <a:pt x="7859" y="6358"/>
                    <a:pt x="7097" y="7120"/>
                  </a:cubicBezTo>
                  <a:cubicBezTo>
                    <a:pt x="6335" y="7882"/>
                    <a:pt x="5323" y="8287"/>
                    <a:pt x="4251" y="8287"/>
                  </a:cubicBezTo>
                  <a:cubicBezTo>
                    <a:pt x="3180" y="8287"/>
                    <a:pt x="2168" y="7870"/>
                    <a:pt x="1406" y="7120"/>
                  </a:cubicBezTo>
                  <a:cubicBezTo>
                    <a:pt x="656" y="6358"/>
                    <a:pt x="239" y="5346"/>
                    <a:pt x="239" y="4274"/>
                  </a:cubicBezTo>
                  <a:cubicBezTo>
                    <a:pt x="239" y="3203"/>
                    <a:pt x="644" y="2191"/>
                    <a:pt x="1406" y="1429"/>
                  </a:cubicBezTo>
                  <a:cubicBezTo>
                    <a:pt x="2168" y="667"/>
                    <a:pt x="3180" y="250"/>
                    <a:pt x="4251" y="250"/>
                  </a:cubicBezTo>
                  <a:cubicBezTo>
                    <a:pt x="5204" y="250"/>
                    <a:pt x="6121" y="595"/>
                    <a:pt x="6847" y="1203"/>
                  </a:cubicBezTo>
                  <a:cubicBezTo>
                    <a:pt x="7561" y="1822"/>
                    <a:pt x="8049" y="2655"/>
                    <a:pt x="8216" y="3560"/>
                  </a:cubicBezTo>
                  <a:cubicBezTo>
                    <a:pt x="8227" y="3624"/>
                    <a:pt x="8276" y="3669"/>
                    <a:pt x="8337" y="3669"/>
                  </a:cubicBezTo>
                  <a:cubicBezTo>
                    <a:pt x="8344" y="3669"/>
                    <a:pt x="8352" y="3668"/>
                    <a:pt x="8359" y="3667"/>
                  </a:cubicBezTo>
                  <a:cubicBezTo>
                    <a:pt x="8430" y="3643"/>
                    <a:pt x="8478" y="3584"/>
                    <a:pt x="8466" y="3512"/>
                  </a:cubicBezTo>
                  <a:cubicBezTo>
                    <a:pt x="8287" y="2548"/>
                    <a:pt x="7775" y="1655"/>
                    <a:pt x="7025" y="1012"/>
                  </a:cubicBezTo>
                  <a:cubicBezTo>
                    <a:pt x="6251" y="357"/>
                    <a:pt x="5275" y="0"/>
                    <a:pt x="4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13786;p88">
              <a:extLst>
                <a:ext uri="{FF2B5EF4-FFF2-40B4-BE49-F238E27FC236}">
                  <a16:creationId xmlns:a16="http://schemas.microsoft.com/office/drawing/2014/main" id="{441E2BF9-2E13-D4A9-7562-4EB109CC38D6}"/>
                </a:ext>
              </a:extLst>
            </p:cNvPr>
            <p:cNvSpPr/>
            <p:nvPr/>
          </p:nvSpPr>
          <p:spPr>
            <a:xfrm>
              <a:off x="6278145" y="1577946"/>
              <a:ext cx="231927" cy="232309"/>
            </a:xfrm>
            <a:custGeom>
              <a:avLst/>
              <a:gdLst/>
              <a:ahLst/>
              <a:cxnLst/>
              <a:rect l="l" t="t" r="r" b="b"/>
              <a:pathLst>
                <a:path w="7287" h="7299" extrusionOk="0">
                  <a:moveTo>
                    <a:pt x="3643" y="0"/>
                  </a:moveTo>
                  <a:cubicBezTo>
                    <a:pt x="3119" y="0"/>
                    <a:pt x="2631" y="108"/>
                    <a:pt x="2155" y="322"/>
                  </a:cubicBezTo>
                  <a:cubicBezTo>
                    <a:pt x="1703" y="524"/>
                    <a:pt x="1310" y="810"/>
                    <a:pt x="964" y="1179"/>
                  </a:cubicBezTo>
                  <a:cubicBezTo>
                    <a:pt x="917" y="1227"/>
                    <a:pt x="917" y="1310"/>
                    <a:pt x="964" y="1358"/>
                  </a:cubicBezTo>
                  <a:cubicBezTo>
                    <a:pt x="988" y="1382"/>
                    <a:pt x="1021" y="1393"/>
                    <a:pt x="1054" y="1393"/>
                  </a:cubicBezTo>
                  <a:cubicBezTo>
                    <a:pt x="1086" y="1393"/>
                    <a:pt x="1119" y="1382"/>
                    <a:pt x="1143" y="1358"/>
                  </a:cubicBezTo>
                  <a:cubicBezTo>
                    <a:pt x="1453" y="1012"/>
                    <a:pt x="1822" y="750"/>
                    <a:pt x="2262" y="560"/>
                  </a:cubicBezTo>
                  <a:cubicBezTo>
                    <a:pt x="2691" y="358"/>
                    <a:pt x="3167" y="262"/>
                    <a:pt x="3643" y="262"/>
                  </a:cubicBezTo>
                  <a:cubicBezTo>
                    <a:pt x="5513" y="262"/>
                    <a:pt x="7037" y="1774"/>
                    <a:pt x="7037" y="3656"/>
                  </a:cubicBezTo>
                  <a:cubicBezTo>
                    <a:pt x="7037" y="5525"/>
                    <a:pt x="5513" y="7049"/>
                    <a:pt x="3643" y="7049"/>
                  </a:cubicBezTo>
                  <a:cubicBezTo>
                    <a:pt x="1762" y="7049"/>
                    <a:pt x="250" y="5525"/>
                    <a:pt x="250" y="3656"/>
                  </a:cubicBezTo>
                  <a:cubicBezTo>
                    <a:pt x="250" y="2977"/>
                    <a:pt x="441" y="2322"/>
                    <a:pt x="810" y="1774"/>
                  </a:cubicBezTo>
                  <a:cubicBezTo>
                    <a:pt x="857" y="1727"/>
                    <a:pt x="845" y="1655"/>
                    <a:pt x="786" y="1608"/>
                  </a:cubicBezTo>
                  <a:cubicBezTo>
                    <a:pt x="766" y="1596"/>
                    <a:pt x="743" y="1591"/>
                    <a:pt x="721" y="1591"/>
                  </a:cubicBezTo>
                  <a:cubicBezTo>
                    <a:pt x="676" y="1591"/>
                    <a:pt x="631" y="1612"/>
                    <a:pt x="607" y="1643"/>
                  </a:cubicBezTo>
                  <a:cubicBezTo>
                    <a:pt x="202" y="2239"/>
                    <a:pt x="0" y="2941"/>
                    <a:pt x="0" y="3656"/>
                  </a:cubicBezTo>
                  <a:cubicBezTo>
                    <a:pt x="0" y="4632"/>
                    <a:pt x="381" y="5537"/>
                    <a:pt x="1072" y="6227"/>
                  </a:cubicBezTo>
                  <a:cubicBezTo>
                    <a:pt x="1750" y="6906"/>
                    <a:pt x="2679" y="7299"/>
                    <a:pt x="3643" y="7299"/>
                  </a:cubicBezTo>
                  <a:cubicBezTo>
                    <a:pt x="4620" y="7299"/>
                    <a:pt x="5536" y="6906"/>
                    <a:pt x="6215" y="6227"/>
                  </a:cubicBezTo>
                  <a:cubicBezTo>
                    <a:pt x="6894" y="5537"/>
                    <a:pt x="7287" y="4620"/>
                    <a:pt x="7287" y="3656"/>
                  </a:cubicBezTo>
                  <a:cubicBezTo>
                    <a:pt x="7287" y="2679"/>
                    <a:pt x="6906" y="1763"/>
                    <a:pt x="6215" y="1072"/>
                  </a:cubicBezTo>
                  <a:cubicBezTo>
                    <a:pt x="5536" y="393"/>
                    <a:pt x="4608" y="0"/>
                    <a:pt x="3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13787;p88">
              <a:extLst>
                <a:ext uri="{FF2B5EF4-FFF2-40B4-BE49-F238E27FC236}">
                  <a16:creationId xmlns:a16="http://schemas.microsoft.com/office/drawing/2014/main" id="{9B3C1C0D-007D-DC23-B1A9-F5EB2261055C}"/>
                </a:ext>
              </a:extLst>
            </p:cNvPr>
            <p:cNvSpPr/>
            <p:nvPr/>
          </p:nvSpPr>
          <p:spPr>
            <a:xfrm>
              <a:off x="6297846" y="1690870"/>
              <a:ext cx="13272" cy="7607"/>
            </a:xfrm>
            <a:custGeom>
              <a:avLst/>
              <a:gdLst/>
              <a:ahLst/>
              <a:cxnLst/>
              <a:rect l="l" t="t" r="r" b="b"/>
              <a:pathLst>
                <a:path w="417" h="239" extrusionOk="0">
                  <a:moveTo>
                    <a:pt x="119" y="0"/>
                  </a:moveTo>
                  <a:cubicBezTo>
                    <a:pt x="48" y="0"/>
                    <a:pt x="0" y="36"/>
                    <a:pt x="0" y="120"/>
                  </a:cubicBezTo>
                  <a:cubicBezTo>
                    <a:pt x="0" y="191"/>
                    <a:pt x="60" y="239"/>
                    <a:pt x="119" y="239"/>
                  </a:cubicBezTo>
                  <a:lnTo>
                    <a:pt x="298" y="239"/>
                  </a:lnTo>
                  <a:cubicBezTo>
                    <a:pt x="369" y="239"/>
                    <a:pt x="417" y="179"/>
                    <a:pt x="417" y="120"/>
                  </a:cubicBezTo>
                  <a:cubicBezTo>
                    <a:pt x="417" y="60"/>
                    <a:pt x="357" y="0"/>
                    <a:pt x="2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13788;p88">
              <a:extLst>
                <a:ext uri="{FF2B5EF4-FFF2-40B4-BE49-F238E27FC236}">
                  <a16:creationId xmlns:a16="http://schemas.microsoft.com/office/drawing/2014/main" id="{98426939-FF76-2B52-8873-CBB63BEE442B}"/>
                </a:ext>
              </a:extLst>
            </p:cNvPr>
            <p:cNvSpPr/>
            <p:nvPr/>
          </p:nvSpPr>
          <p:spPr>
            <a:xfrm>
              <a:off x="6390687" y="1598029"/>
              <a:ext cx="100448" cy="100448"/>
            </a:xfrm>
            <a:custGeom>
              <a:avLst/>
              <a:gdLst/>
              <a:ahLst/>
              <a:cxnLst/>
              <a:rect l="l" t="t" r="r" b="b"/>
              <a:pathLst>
                <a:path w="3156" h="3156" extrusionOk="0">
                  <a:moveTo>
                    <a:pt x="119" y="0"/>
                  </a:moveTo>
                  <a:cubicBezTo>
                    <a:pt x="60" y="0"/>
                    <a:pt x="0" y="60"/>
                    <a:pt x="0" y="119"/>
                  </a:cubicBezTo>
                  <a:lnTo>
                    <a:pt x="0" y="3037"/>
                  </a:lnTo>
                  <a:cubicBezTo>
                    <a:pt x="0" y="3108"/>
                    <a:pt x="60" y="3156"/>
                    <a:pt x="119" y="3156"/>
                  </a:cubicBezTo>
                  <a:lnTo>
                    <a:pt x="3036" y="3156"/>
                  </a:lnTo>
                  <a:cubicBezTo>
                    <a:pt x="3108" y="3156"/>
                    <a:pt x="3155" y="3096"/>
                    <a:pt x="3155" y="3037"/>
                  </a:cubicBezTo>
                  <a:cubicBezTo>
                    <a:pt x="3155" y="2977"/>
                    <a:pt x="3096" y="2917"/>
                    <a:pt x="3036" y="2917"/>
                  </a:cubicBezTo>
                  <a:lnTo>
                    <a:pt x="250" y="2917"/>
                  </a:lnTo>
                  <a:lnTo>
                    <a:pt x="250" y="119"/>
                  </a:lnTo>
                  <a:lnTo>
                    <a:pt x="238" y="119"/>
                  </a:lnTo>
                  <a:cubicBezTo>
                    <a:pt x="238" y="48"/>
                    <a:pt x="179" y="0"/>
                    <a:pt x="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13789;p88">
              <a:extLst>
                <a:ext uri="{FF2B5EF4-FFF2-40B4-BE49-F238E27FC236}">
                  <a16:creationId xmlns:a16="http://schemas.microsoft.com/office/drawing/2014/main" id="{627BEA3D-0E1F-8E74-88AF-F5B9BE4B3C62}"/>
                </a:ext>
              </a:extLst>
            </p:cNvPr>
            <p:cNvSpPr/>
            <p:nvPr/>
          </p:nvSpPr>
          <p:spPr>
            <a:xfrm>
              <a:off x="6390305" y="1778013"/>
              <a:ext cx="7607" cy="13304"/>
            </a:xfrm>
            <a:custGeom>
              <a:avLst/>
              <a:gdLst/>
              <a:ahLst/>
              <a:cxnLst/>
              <a:rect l="l" t="t" r="r" b="b"/>
              <a:pathLst>
                <a:path w="239" h="418" extrusionOk="0">
                  <a:moveTo>
                    <a:pt x="119" y="1"/>
                  </a:moveTo>
                  <a:cubicBezTo>
                    <a:pt x="60" y="1"/>
                    <a:pt x="0" y="60"/>
                    <a:pt x="0" y="120"/>
                  </a:cubicBezTo>
                  <a:lnTo>
                    <a:pt x="0" y="299"/>
                  </a:lnTo>
                  <a:cubicBezTo>
                    <a:pt x="0" y="370"/>
                    <a:pt x="60" y="418"/>
                    <a:pt x="119" y="418"/>
                  </a:cubicBezTo>
                  <a:cubicBezTo>
                    <a:pt x="179" y="418"/>
                    <a:pt x="238" y="358"/>
                    <a:pt x="238" y="299"/>
                  </a:cubicBezTo>
                  <a:lnTo>
                    <a:pt x="238" y="120"/>
                  </a:lnTo>
                  <a:cubicBezTo>
                    <a:pt x="238" y="49"/>
                    <a:pt x="179" y="1"/>
                    <a:pt x="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13790;p88">
              <a:extLst>
                <a:ext uri="{FF2B5EF4-FFF2-40B4-BE49-F238E27FC236}">
                  <a16:creationId xmlns:a16="http://schemas.microsoft.com/office/drawing/2014/main" id="{4C2E83A6-5535-AAC3-D6EB-92D191092DCD}"/>
                </a:ext>
              </a:extLst>
            </p:cNvPr>
            <p:cNvSpPr/>
            <p:nvPr/>
          </p:nvSpPr>
          <p:spPr>
            <a:xfrm>
              <a:off x="6324358" y="1624923"/>
              <a:ext cx="12922" cy="11776"/>
            </a:xfrm>
            <a:custGeom>
              <a:avLst/>
              <a:gdLst/>
              <a:ahLst/>
              <a:cxnLst/>
              <a:rect l="l" t="t" r="r" b="b"/>
              <a:pathLst>
                <a:path w="406" h="370" extrusionOk="0">
                  <a:moveTo>
                    <a:pt x="133" y="1"/>
                  </a:moveTo>
                  <a:cubicBezTo>
                    <a:pt x="99" y="1"/>
                    <a:pt x="66" y="13"/>
                    <a:pt x="48" y="36"/>
                  </a:cubicBezTo>
                  <a:cubicBezTo>
                    <a:pt x="1" y="72"/>
                    <a:pt x="1" y="167"/>
                    <a:pt x="48" y="215"/>
                  </a:cubicBezTo>
                  <a:lnTo>
                    <a:pt x="179" y="346"/>
                  </a:lnTo>
                  <a:cubicBezTo>
                    <a:pt x="215" y="370"/>
                    <a:pt x="239" y="370"/>
                    <a:pt x="274" y="370"/>
                  </a:cubicBezTo>
                  <a:cubicBezTo>
                    <a:pt x="298" y="370"/>
                    <a:pt x="334" y="358"/>
                    <a:pt x="358" y="346"/>
                  </a:cubicBezTo>
                  <a:cubicBezTo>
                    <a:pt x="405" y="298"/>
                    <a:pt x="405" y="215"/>
                    <a:pt x="358" y="167"/>
                  </a:cubicBezTo>
                  <a:lnTo>
                    <a:pt x="227" y="36"/>
                  </a:lnTo>
                  <a:cubicBezTo>
                    <a:pt x="203" y="13"/>
                    <a:pt x="167" y="1"/>
                    <a:pt x="1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13791;p88">
              <a:extLst>
                <a:ext uri="{FF2B5EF4-FFF2-40B4-BE49-F238E27FC236}">
                  <a16:creationId xmlns:a16="http://schemas.microsoft.com/office/drawing/2014/main" id="{D0137B94-F899-F6E3-80B8-F063DFCD7D13}"/>
                </a:ext>
              </a:extLst>
            </p:cNvPr>
            <p:cNvSpPr/>
            <p:nvPr/>
          </p:nvSpPr>
          <p:spPr>
            <a:xfrm>
              <a:off x="6451700" y="1752265"/>
              <a:ext cx="12890" cy="11776"/>
            </a:xfrm>
            <a:custGeom>
              <a:avLst/>
              <a:gdLst/>
              <a:ahLst/>
              <a:cxnLst/>
              <a:rect l="l" t="t" r="r" b="b"/>
              <a:pathLst>
                <a:path w="405" h="370" extrusionOk="0">
                  <a:moveTo>
                    <a:pt x="133" y="0"/>
                  </a:moveTo>
                  <a:cubicBezTo>
                    <a:pt x="101" y="0"/>
                    <a:pt x="72" y="12"/>
                    <a:pt x="48" y="36"/>
                  </a:cubicBezTo>
                  <a:cubicBezTo>
                    <a:pt x="0" y="84"/>
                    <a:pt x="0" y="167"/>
                    <a:pt x="48" y="215"/>
                  </a:cubicBezTo>
                  <a:lnTo>
                    <a:pt x="179" y="346"/>
                  </a:lnTo>
                  <a:cubicBezTo>
                    <a:pt x="214" y="369"/>
                    <a:pt x="238" y="369"/>
                    <a:pt x="274" y="369"/>
                  </a:cubicBezTo>
                  <a:cubicBezTo>
                    <a:pt x="298" y="369"/>
                    <a:pt x="333" y="357"/>
                    <a:pt x="357" y="346"/>
                  </a:cubicBezTo>
                  <a:cubicBezTo>
                    <a:pt x="405" y="298"/>
                    <a:pt x="405" y="215"/>
                    <a:pt x="357" y="167"/>
                  </a:cubicBezTo>
                  <a:lnTo>
                    <a:pt x="226" y="36"/>
                  </a:lnTo>
                  <a:cubicBezTo>
                    <a:pt x="197" y="12"/>
                    <a:pt x="164" y="0"/>
                    <a:pt x="1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13792;p88">
              <a:extLst>
                <a:ext uri="{FF2B5EF4-FFF2-40B4-BE49-F238E27FC236}">
                  <a16:creationId xmlns:a16="http://schemas.microsoft.com/office/drawing/2014/main" id="{C02B1F8E-3844-93E3-8278-6566751D6F67}"/>
                </a:ext>
              </a:extLst>
            </p:cNvPr>
            <p:cNvSpPr/>
            <p:nvPr/>
          </p:nvSpPr>
          <p:spPr>
            <a:xfrm>
              <a:off x="6451700" y="1624923"/>
              <a:ext cx="12890" cy="11776"/>
            </a:xfrm>
            <a:custGeom>
              <a:avLst/>
              <a:gdLst/>
              <a:ahLst/>
              <a:cxnLst/>
              <a:rect l="l" t="t" r="r" b="b"/>
              <a:pathLst>
                <a:path w="405" h="370" extrusionOk="0">
                  <a:moveTo>
                    <a:pt x="272" y="1"/>
                  </a:moveTo>
                  <a:cubicBezTo>
                    <a:pt x="238" y="1"/>
                    <a:pt x="202" y="13"/>
                    <a:pt x="179" y="36"/>
                  </a:cubicBezTo>
                  <a:lnTo>
                    <a:pt x="48" y="167"/>
                  </a:lnTo>
                  <a:cubicBezTo>
                    <a:pt x="0" y="215"/>
                    <a:pt x="0" y="298"/>
                    <a:pt x="48" y="346"/>
                  </a:cubicBezTo>
                  <a:cubicBezTo>
                    <a:pt x="83" y="370"/>
                    <a:pt x="107" y="370"/>
                    <a:pt x="143" y="370"/>
                  </a:cubicBezTo>
                  <a:cubicBezTo>
                    <a:pt x="167" y="370"/>
                    <a:pt x="202" y="370"/>
                    <a:pt x="226" y="346"/>
                  </a:cubicBezTo>
                  <a:lnTo>
                    <a:pt x="357" y="215"/>
                  </a:lnTo>
                  <a:cubicBezTo>
                    <a:pt x="405" y="167"/>
                    <a:pt x="405" y="72"/>
                    <a:pt x="357" y="36"/>
                  </a:cubicBezTo>
                  <a:cubicBezTo>
                    <a:pt x="339" y="13"/>
                    <a:pt x="307" y="1"/>
                    <a:pt x="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13793;p88">
              <a:extLst>
                <a:ext uri="{FF2B5EF4-FFF2-40B4-BE49-F238E27FC236}">
                  <a16:creationId xmlns:a16="http://schemas.microsoft.com/office/drawing/2014/main" id="{29DD89A4-D926-22B2-4012-874D15063589}"/>
                </a:ext>
              </a:extLst>
            </p:cNvPr>
            <p:cNvSpPr/>
            <p:nvPr/>
          </p:nvSpPr>
          <p:spPr>
            <a:xfrm>
              <a:off x="6324358" y="1751883"/>
              <a:ext cx="12922" cy="11776"/>
            </a:xfrm>
            <a:custGeom>
              <a:avLst/>
              <a:gdLst/>
              <a:ahLst/>
              <a:cxnLst/>
              <a:rect l="l" t="t" r="r" b="b"/>
              <a:pathLst>
                <a:path w="406" h="370" extrusionOk="0">
                  <a:moveTo>
                    <a:pt x="268" y="0"/>
                  </a:moveTo>
                  <a:cubicBezTo>
                    <a:pt x="236" y="0"/>
                    <a:pt x="203" y="12"/>
                    <a:pt x="179" y="36"/>
                  </a:cubicBezTo>
                  <a:lnTo>
                    <a:pt x="48" y="167"/>
                  </a:lnTo>
                  <a:cubicBezTo>
                    <a:pt x="1" y="227"/>
                    <a:pt x="1" y="298"/>
                    <a:pt x="48" y="346"/>
                  </a:cubicBezTo>
                  <a:cubicBezTo>
                    <a:pt x="72" y="369"/>
                    <a:pt x="108" y="369"/>
                    <a:pt x="132" y="369"/>
                  </a:cubicBezTo>
                  <a:cubicBezTo>
                    <a:pt x="167" y="369"/>
                    <a:pt x="191" y="358"/>
                    <a:pt x="227" y="346"/>
                  </a:cubicBezTo>
                  <a:lnTo>
                    <a:pt x="358" y="215"/>
                  </a:lnTo>
                  <a:cubicBezTo>
                    <a:pt x="405" y="167"/>
                    <a:pt x="405" y="72"/>
                    <a:pt x="358" y="36"/>
                  </a:cubicBezTo>
                  <a:cubicBezTo>
                    <a:pt x="334" y="12"/>
                    <a:pt x="301" y="0"/>
                    <a:pt x="2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13794;p88">
              <a:extLst>
                <a:ext uri="{FF2B5EF4-FFF2-40B4-BE49-F238E27FC236}">
                  <a16:creationId xmlns:a16="http://schemas.microsoft.com/office/drawing/2014/main" id="{248EF64F-0FF3-9EED-4E56-13318F48AA69}"/>
                </a:ext>
              </a:extLst>
            </p:cNvPr>
            <p:cNvSpPr/>
            <p:nvPr/>
          </p:nvSpPr>
          <p:spPr>
            <a:xfrm>
              <a:off x="6304657" y="1653823"/>
              <a:ext cx="14036" cy="10567"/>
            </a:xfrm>
            <a:custGeom>
              <a:avLst/>
              <a:gdLst/>
              <a:ahLst/>
              <a:cxnLst/>
              <a:rect l="l" t="t" r="r" b="b"/>
              <a:pathLst>
                <a:path w="441" h="332" extrusionOk="0">
                  <a:moveTo>
                    <a:pt x="143" y="0"/>
                  </a:moveTo>
                  <a:cubicBezTo>
                    <a:pt x="97" y="0"/>
                    <a:pt x="51" y="25"/>
                    <a:pt x="24" y="69"/>
                  </a:cubicBezTo>
                  <a:cubicBezTo>
                    <a:pt x="0" y="129"/>
                    <a:pt x="24" y="212"/>
                    <a:pt x="84" y="236"/>
                  </a:cubicBezTo>
                  <a:lnTo>
                    <a:pt x="250" y="307"/>
                  </a:lnTo>
                  <a:cubicBezTo>
                    <a:pt x="262" y="307"/>
                    <a:pt x="274" y="331"/>
                    <a:pt x="298" y="331"/>
                  </a:cubicBezTo>
                  <a:cubicBezTo>
                    <a:pt x="334" y="331"/>
                    <a:pt x="381" y="295"/>
                    <a:pt x="417" y="260"/>
                  </a:cubicBezTo>
                  <a:cubicBezTo>
                    <a:pt x="441" y="200"/>
                    <a:pt x="417" y="117"/>
                    <a:pt x="358" y="93"/>
                  </a:cubicBezTo>
                  <a:lnTo>
                    <a:pt x="191" y="10"/>
                  </a:lnTo>
                  <a:cubicBezTo>
                    <a:pt x="176" y="3"/>
                    <a:pt x="159" y="0"/>
                    <a:pt x="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13795;p88">
              <a:extLst>
                <a:ext uri="{FF2B5EF4-FFF2-40B4-BE49-F238E27FC236}">
                  <a16:creationId xmlns:a16="http://schemas.microsoft.com/office/drawing/2014/main" id="{464E2719-F349-5022-062F-9B0A5F1CA7BD}"/>
                </a:ext>
              </a:extLst>
            </p:cNvPr>
            <p:cNvSpPr/>
            <p:nvPr/>
          </p:nvSpPr>
          <p:spPr>
            <a:xfrm>
              <a:off x="6469874" y="1724511"/>
              <a:ext cx="14068" cy="10344"/>
            </a:xfrm>
            <a:custGeom>
              <a:avLst/>
              <a:gdLst/>
              <a:ahLst/>
              <a:cxnLst/>
              <a:rect l="l" t="t" r="r" b="b"/>
              <a:pathLst>
                <a:path w="442" h="325" extrusionOk="0">
                  <a:moveTo>
                    <a:pt x="140" y="1"/>
                  </a:moveTo>
                  <a:cubicBezTo>
                    <a:pt x="95" y="1"/>
                    <a:pt x="50" y="31"/>
                    <a:pt x="24" y="75"/>
                  </a:cubicBezTo>
                  <a:cubicBezTo>
                    <a:pt x="1" y="134"/>
                    <a:pt x="24" y="206"/>
                    <a:pt x="84" y="241"/>
                  </a:cubicBezTo>
                  <a:lnTo>
                    <a:pt x="251" y="313"/>
                  </a:lnTo>
                  <a:cubicBezTo>
                    <a:pt x="263" y="313"/>
                    <a:pt x="286" y="325"/>
                    <a:pt x="298" y="325"/>
                  </a:cubicBezTo>
                  <a:cubicBezTo>
                    <a:pt x="346" y="325"/>
                    <a:pt x="382" y="301"/>
                    <a:pt x="417" y="253"/>
                  </a:cubicBezTo>
                  <a:cubicBezTo>
                    <a:pt x="441" y="194"/>
                    <a:pt x="417" y="122"/>
                    <a:pt x="358" y="86"/>
                  </a:cubicBezTo>
                  <a:lnTo>
                    <a:pt x="191" y="15"/>
                  </a:lnTo>
                  <a:cubicBezTo>
                    <a:pt x="175" y="5"/>
                    <a:pt x="157" y="1"/>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13796;p88">
              <a:extLst>
                <a:ext uri="{FF2B5EF4-FFF2-40B4-BE49-F238E27FC236}">
                  <a16:creationId xmlns:a16="http://schemas.microsoft.com/office/drawing/2014/main" id="{FD019389-93B3-10A5-A5AF-AA46FAEA0757}"/>
                </a:ext>
              </a:extLst>
            </p:cNvPr>
            <p:cNvSpPr/>
            <p:nvPr/>
          </p:nvSpPr>
          <p:spPr>
            <a:xfrm>
              <a:off x="6424392" y="1605158"/>
              <a:ext cx="11394" cy="13368"/>
            </a:xfrm>
            <a:custGeom>
              <a:avLst/>
              <a:gdLst/>
              <a:ahLst/>
              <a:cxnLst/>
              <a:rect l="l" t="t" r="r" b="b"/>
              <a:pathLst>
                <a:path w="358" h="420" extrusionOk="0">
                  <a:moveTo>
                    <a:pt x="212" y="0"/>
                  </a:moveTo>
                  <a:cubicBezTo>
                    <a:pt x="168" y="0"/>
                    <a:pt x="125" y="31"/>
                    <a:pt x="108" y="74"/>
                  </a:cubicBezTo>
                  <a:lnTo>
                    <a:pt x="25" y="229"/>
                  </a:lnTo>
                  <a:cubicBezTo>
                    <a:pt x="1" y="288"/>
                    <a:pt x="25" y="372"/>
                    <a:pt x="84" y="396"/>
                  </a:cubicBezTo>
                  <a:cubicBezTo>
                    <a:pt x="108" y="419"/>
                    <a:pt x="120" y="419"/>
                    <a:pt x="132" y="419"/>
                  </a:cubicBezTo>
                  <a:cubicBezTo>
                    <a:pt x="179" y="419"/>
                    <a:pt x="215" y="384"/>
                    <a:pt x="251" y="336"/>
                  </a:cubicBezTo>
                  <a:lnTo>
                    <a:pt x="322" y="181"/>
                  </a:lnTo>
                  <a:cubicBezTo>
                    <a:pt x="358" y="122"/>
                    <a:pt x="322" y="38"/>
                    <a:pt x="263" y="15"/>
                  </a:cubicBezTo>
                  <a:cubicBezTo>
                    <a:pt x="246" y="5"/>
                    <a:pt x="229" y="0"/>
                    <a:pt x="2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13797;p88">
              <a:extLst>
                <a:ext uri="{FF2B5EF4-FFF2-40B4-BE49-F238E27FC236}">
                  <a16:creationId xmlns:a16="http://schemas.microsoft.com/office/drawing/2014/main" id="{7610823C-EAF3-72C4-67B7-49DF8C251A29}"/>
                </a:ext>
              </a:extLst>
            </p:cNvPr>
            <p:cNvSpPr/>
            <p:nvPr/>
          </p:nvSpPr>
          <p:spPr>
            <a:xfrm>
              <a:off x="6353926" y="1770916"/>
              <a:ext cx="11394" cy="13208"/>
            </a:xfrm>
            <a:custGeom>
              <a:avLst/>
              <a:gdLst/>
              <a:ahLst/>
              <a:cxnLst/>
              <a:rect l="l" t="t" r="r" b="b"/>
              <a:pathLst>
                <a:path w="358" h="415" extrusionOk="0">
                  <a:moveTo>
                    <a:pt x="214" y="0"/>
                  </a:moveTo>
                  <a:cubicBezTo>
                    <a:pt x="168" y="0"/>
                    <a:pt x="122" y="25"/>
                    <a:pt x="96" y="69"/>
                  </a:cubicBezTo>
                  <a:lnTo>
                    <a:pt x="24" y="236"/>
                  </a:lnTo>
                  <a:cubicBezTo>
                    <a:pt x="0" y="295"/>
                    <a:pt x="24" y="367"/>
                    <a:pt x="84" y="402"/>
                  </a:cubicBezTo>
                  <a:cubicBezTo>
                    <a:pt x="96" y="402"/>
                    <a:pt x="119" y="414"/>
                    <a:pt x="131" y="414"/>
                  </a:cubicBezTo>
                  <a:cubicBezTo>
                    <a:pt x="179" y="414"/>
                    <a:pt x="215" y="391"/>
                    <a:pt x="250" y="343"/>
                  </a:cubicBezTo>
                  <a:lnTo>
                    <a:pt x="322" y="176"/>
                  </a:lnTo>
                  <a:cubicBezTo>
                    <a:pt x="357" y="117"/>
                    <a:pt x="322" y="45"/>
                    <a:pt x="262" y="10"/>
                  </a:cubicBezTo>
                  <a:cubicBezTo>
                    <a:pt x="247" y="3"/>
                    <a:pt x="231" y="0"/>
                    <a:pt x="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13798;p88">
              <a:extLst>
                <a:ext uri="{FF2B5EF4-FFF2-40B4-BE49-F238E27FC236}">
                  <a16:creationId xmlns:a16="http://schemas.microsoft.com/office/drawing/2014/main" id="{FAE02924-FBA6-566D-C454-1DFB49D145DD}"/>
                </a:ext>
              </a:extLst>
            </p:cNvPr>
            <p:cNvSpPr/>
            <p:nvPr/>
          </p:nvSpPr>
          <p:spPr>
            <a:xfrm>
              <a:off x="6355040" y="1604363"/>
              <a:ext cx="11044" cy="13399"/>
            </a:xfrm>
            <a:custGeom>
              <a:avLst/>
              <a:gdLst/>
              <a:ahLst/>
              <a:cxnLst/>
              <a:rect l="l" t="t" r="r" b="b"/>
              <a:pathLst>
                <a:path w="347" h="421" extrusionOk="0">
                  <a:moveTo>
                    <a:pt x="127" y="1"/>
                  </a:moveTo>
                  <a:cubicBezTo>
                    <a:pt x="116" y="1"/>
                    <a:pt x="106" y="2"/>
                    <a:pt x="96" y="4"/>
                  </a:cubicBezTo>
                  <a:cubicBezTo>
                    <a:pt x="37" y="40"/>
                    <a:pt x="1" y="111"/>
                    <a:pt x="25" y="171"/>
                  </a:cubicBezTo>
                  <a:lnTo>
                    <a:pt x="96" y="337"/>
                  </a:lnTo>
                  <a:cubicBezTo>
                    <a:pt x="120" y="397"/>
                    <a:pt x="168" y="421"/>
                    <a:pt x="215" y="421"/>
                  </a:cubicBezTo>
                  <a:cubicBezTo>
                    <a:pt x="227" y="421"/>
                    <a:pt x="239" y="421"/>
                    <a:pt x="263" y="409"/>
                  </a:cubicBezTo>
                  <a:cubicBezTo>
                    <a:pt x="322" y="373"/>
                    <a:pt x="346" y="301"/>
                    <a:pt x="334" y="242"/>
                  </a:cubicBezTo>
                  <a:lnTo>
                    <a:pt x="263" y="75"/>
                  </a:lnTo>
                  <a:cubicBezTo>
                    <a:pt x="233" y="26"/>
                    <a:pt x="179" y="1"/>
                    <a:pt x="1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3799;p88">
              <a:extLst>
                <a:ext uri="{FF2B5EF4-FFF2-40B4-BE49-F238E27FC236}">
                  <a16:creationId xmlns:a16="http://schemas.microsoft.com/office/drawing/2014/main" id="{08BF7F14-B1BF-C663-BC06-07780ADC1CA4}"/>
                </a:ext>
              </a:extLst>
            </p:cNvPr>
            <p:cNvSpPr/>
            <p:nvPr/>
          </p:nvSpPr>
          <p:spPr>
            <a:xfrm>
              <a:off x="6422514" y="1771489"/>
              <a:ext cx="11012" cy="13017"/>
            </a:xfrm>
            <a:custGeom>
              <a:avLst/>
              <a:gdLst/>
              <a:ahLst/>
              <a:cxnLst/>
              <a:rect l="l" t="t" r="r" b="b"/>
              <a:pathLst>
                <a:path w="346" h="409" extrusionOk="0">
                  <a:moveTo>
                    <a:pt x="151" y="1"/>
                  </a:moveTo>
                  <a:cubicBezTo>
                    <a:pt x="130" y="1"/>
                    <a:pt x="107" y="5"/>
                    <a:pt x="84" y="15"/>
                  </a:cubicBezTo>
                  <a:cubicBezTo>
                    <a:pt x="24" y="39"/>
                    <a:pt x="0" y="111"/>
                    <a:pt x="12" y="170"/>
                  </a:cubicBezTo>
                  <a:lnTo>
                    <a:pt x="84" y="337"/>
                  </a:lnTo>
                  <a:cubicBezTo>
                    <a:pt x="107" y="384"/>
                    <a:pt x="143" y="408"/>
                    <a:pt x="203" y="408"/>
                  </a:cubicBezTo>
                  <a:cubicBezTo>
                    <a:pt x="227" y="408"/>
                    <a:pt x="238" y="408"/>
                    <a:pt x="250" y="396"/>
                  </a:cubicBezTo>
                  <a:cubicBezTo>
                    <a:pt x="310" y="373"/>
                    <a:pt x="346" y="289"/>
                    <a:pt x="322" y="230"/>
                  </a:cubicBezTo>
                  <a:lnTo>
                    <a:pt x="250" y="63"/>
                  </a:lnTo>
                  <a:cubicBezTo>
                    <a:pt x="242" y="29"/>
                    <a:pt x="203" y="1"/>
                    <a:pt x="1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13800;p88">
              <a:extLst>
                <a:ext uri="{FF2B5EF4-FFF2-40B4-BE49-F238E27FC236}">
                  <a16:creationId xmlns:a16="http://schemas.microsoft.com/office/drawing/2014/main" id="{B90C90E1-5217-4C02-A92A-E98A0E62BD9F}"/>
                </a:ext>
              </a:extLst>
            </p:cNvPr>
            <p:cNvSpPr/>
            <p:nvPr/>
          </p:nvSpPr>
          <p:spPr>
            <a:xfrm>
              <a:off x="6470637" y="1655541"/>
              <a:ext cx="14036" cy="10726"/>
            </a:xfrm>
            <a:custGeom>
              <a:avLst/>
              <a:gdLst/>
              <a:ahLst/>
              <a:cxnLst/>
              <a:rect l="l" t="t" r="r" b="b"/>
              <a:pathLst>
                <a:path w="441" h="337" extrusionOk="0">
                  <a:moveTo>
                    <a:pt x="293" y="0"/>
                  </a:moveTo>
                  <a:cubicBezTo>
                    <a:pt x="282" y="0"/>
                    <a:pt x="272" y="1"/>
                    <a:pt x="262" y="3"/>
                  </a:cubicBezTo>
                  <a:lnTo>
                    <a:pt x="96" y="75"/>
                  </a:lnTo>
                  <a:cubicBezTo>
                    <a:pt x="36" y="110"/>
                    <a:pt x="0" y="182"/>
                    <a:pt x="24" y="241"/>
                  </a:cubicBezTo>
                  <a:cubicBezTo>
                    <a:pt x="48" y="301"/>
                    <a:pt x="96" y="337"/>
                    <a:pt x="143" y="337"/>
                  </a:cubicBezTo>
                  <a:cubicBezTo>
                    <a:pt x="155" y="337"/>
                    <a:pt x="167" y="337"/>
                    <a:pt x="179" y="313"/>
                  </a:cubicBezTo>
                  <a:lnTo>
                    <a:pt x="346" y="241"/>
                  </a:lnTo>
                  <a:cubicBezTo>
                    <a:pt x="405" y="217"/>
                    <a:pt x="441" y="134"/>
                    <a:pt x="417" y="75"/>
                  </a:cubicBezTo>
                  <a:cubicBezTo>
                    <a:pt x="397" y="25"/>
                    <a:pt x="344" y="0"/>
                    <a:pt x="2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13801;p88">
              <a:extLst>
                <a:ext uri="{FF2B5EF4-FFF2-40B4-BE49-F238E27FC236}">
                  <a16:creationId xmlns:a16="http://schemas.microsoft.com/office/drawing/2014/main" id="{A4795D5E-E1F2-9053-809C-3732753B73CA}"/>
                </a:ext>
              </a:extLst>
            </p:cNvPr>
            <p:cNvSpPr/>
            <p:nvPr/>
          </p:nvSpPr>
          <p:spPr>
            <a:xfrm>
              <a:off x="6303893" y="1723175"/>
              <a:ext cx="13686" cy="10153"/>
            </a:xfrm>
            <a:custGeom>
              <a:avLst/>
              <a:gdLst/>
              <a:ahLst/>
              <a:cxnLst/>
              <a:rect l="l" t="t" r="r" b="b"/>
              <a:pathLst>
                <a:path w="430" h="319" extrusionOk="0">
                  <a:moveTo>
                    <a:pt x="317" y="0"/>
                  </a:moveTo>
                  <a:cubicBezTo>
                    <a:pt x="299" y="0"/>
                    <a:pt x="281" y="3"/>
                    <a:pt x="263" y="9"/>
                  </a:cubicBezTo>
                  <a:lnTo>
                    <a:pt x="96" y="81"/>
                  </a:lnTo>
                  <a:cubicBezTo>
                    <a:pt x="36" y="117"/>
                    <a:pt x="1" y="188"/>
                    <a:pt x="24" y="248"/>
                  </a:cubicBezTo>
                  <a:cubicBezTo>
                    <a:pt x="36" y="295"/>
                    <a:pt x="84" y="319"/>
                    <a:pt x="144" y="319"/>
                  </a:cubicBezTo>
                  <a:cubicBezTo>
                    <a:pt x="155" y="319"/>
                    <a:pt x="167" y="319"/>
                    <a:pt x="179" y="307"/>
                  </a:cubicBezTo>
                  <a:lnTo>
                    <a:pt x="346" y="236"/>
                  </a:lnTo>
                  <a:cubicBezTo>
                    <a:pt x="405" y="200"/>
                    <a:pt x="429" y="128"/>
                    <a:pt x="417" y="69"/>
                  </a:cubicBezTo>
                  <a:cubicBezTo>
                    <a:pt x="409" y="25"/>
                    <a:pt x="367" y="0"/>
                    <a:pt x="3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13802;p88">
            <a:extLst>
              <a:ext uri="{FF2B5EF4-FFF2-40B4-BE49-F238E27FC236}">
                <a16:creationId xmlns:a16="http://schemas.microsoft.com/office/drawing/2014/main" id="{255AAB8E-859C-1A6B-C000-868BAF5C115A}"/>
              </a:ext>
            </a:extLst>
          </p:cNvPr>
          <p:cNvGrpSpPr/>
          <p:nvPr/>
        </p:nvGrpSpPr>
        <p:grpSpPr>
          <a:xfrm>
            <a:off x="3305537" y="2223478"/>
            <a:ext cx="542541" cy="459513"/>
            <a:chOff x="6671087" y="2009304"/>
            <a:chExt cx="332757" cy="281833"/>
          </a:xfrm>
          <a:solidFill>
            <a:schemeClr val="bg1"/>
          </a:solidFill>
        </p:grpSpPr>
        <p:sp>
          <p:nvSpPr>
            <p:cNvPr id="655" name="Google Shape;13803;p88">
              <a:extLst>
                <a:ext uri="{FF2B5EF4-FFF2-40B4-BE49-F238E27FC236}">
                  <a16:creationId xmlns:a16="http://schemas.microsoft.com/office/drawing/2014/main" id="{4F5402C1-4B63-477A-3C05-459F34096E5A}"/>
                </a:ext>
              </a:extLst>
            </p:cNvPr>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13804;p88">
              <a:extLst>
                <a:ext uri="{FF2B5EF4-FFF2-40B4-BE49-F238E27FC236}">
                  <a16:creationId xmlns:a16="http://schemas.microsoft.com/office/drawing/2014/main" id="{389A6D4E-F98C-93C1-4901-504837CE492F}"/>
                </a:ext>
              </a:extLst>
            </p:cNvPr>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13866;p88">
            <a:extLst>
              <a:ext uri="{FF2B5EF4-FFF2-40B4-BE49-F238E27FC236}">
                <a16:creationId xmlns:a16="http://schemas.microsoft.com/office/drawing/2014/main" id="{14A4B6C9-EAD7-DA1E-5459-043A21E326D4}"/>
              </a:ext>
            </a:extLst>
          </p:cNvPr>
          <p:cNvSpPr/>
          <p:nvPr/>
        </p:nvSpPr>
        <p:spPr>
          <a:xfrm>
            <a:off x="1845581" y="2158403"/>
            <a:ext cx="588829" cy="588259"/>
          </a:xfrm>
          <a:custGeom>
            <a:avLst/>
            <a:gdLst/>
            <a:ahLst/>
            <a:cxnLst/>
            <a:rect l="l" t="t" r="r" b="b"/>
            <a:pathLst>
              <a:path w="11347" h="11336" extrusionOk="0">
                <a:moveTo>
                  <a:pt x="2948" y="2991"/>
                </a:moveTo>
                <a:cubicBezTo>
                  <a:pt x="2993" y="2991"/>
                  <a:pt x="3039" y="2994"/>
                  <a:pt x="3084" y="3001"/>
                </a:cubicBezTo>
                <a:cubicBezTo>
                  <a:pt x="3394" y="3060"/>
                  <a:pt x="3656" y="3334"/>
                  <a:pt x="3715" y="3644"/>
                </a:cubicBezTo>
                <a:cubicBezTo>
                  <a:pt x="3775" y="3941"/>
                  <a:pt x="3667" y="4227"/>
                  <a:pt x="3441" y="4418"/>
                </a:cubicBezTo>
                <a:cubicBezTo>
                  <a:pt x="3298" y="4549"/>
                  <a:pt x="3203" y="4739"/>
                  <a:pt x="3203" y="4954"/>
                </a:cubicBezTo>
                <a:lnTo>
                  <a:pt x="3203" y="5311"/>
                </a:lnTo>
                <a:cubicBezTo>
                  <a:pt x="3203" y="5596"/>
                  <a:pt x="3441" y="5835"/>
                  <a:pt x="3727" y="5835"/>
                </a:cubicBezTo>
                <a:lnTo>
                  <a:pt x="5513" y="5835"/>
                </a:lnTo>
                <a:lnTo>
                  <a:pt x="5513" y="7621"/>
                </a:lnTo>
                <a:cubicBezTo>
                  <a:pt x="5513" y="7716"/>
                  <a:pt x="5430" y="7811"/>
                  <a:pt x="5322" y="7811"/>
                </a:cubicBezTo>
                <a:lnTo>
                  <a:pt x="4965" y="7811"/>
                </a:lnTo>
                <a:cubicBezTo>
                  <a:pt x="4858" y="7811"/>
                  <a:pt x="4751" y="7763"/>
                  <a:pt x="4691" y="7692"/>
                </a:cubicBezTo>
                <a:cubicBezTo>
                  <a:pt x="4472" y="7433"/>
                  <a:pt x="4152" y="7282"/>
                  <a:pt x="3809" y="7282"/>
                </a:cubicBezTo>
                <a:cubicBezTo>
                  <a:pt x="3743" y="7282"/>
                  <a:pt x="3675" y="7287"/>
                  <a:pt x="3608" y="7299"/>
                </a:cubicBezTo>
                <a:cubicBezTo>
                  <a:pt x="3167" y="7394"/>
                  <a:pt x="2810" y="7740"/>
                  <a:pt x="2715" y="8180"/>
                </a:cubicBezTo>
                <a:cubicBezTo>
                  <a:pt x="2644" y="8525"/>
                  <a:pt x="2727" y="8883"/>
                  <a:pt x="2941" y="9144"/>
                </a:cubicBezTo>
                <a:cubicBezTo>
                  <a:pt x="3167" y="9418"/>
                  <a:pt x="3477" y="9561"/>
                  <a:pt x="3834" y="9561"/>
                </a:cubicBezTo>
                <a:cubicBezTo>
                  <a:pt x="4179" y="9561"/>
                  <a:pt x="4501" y="9418"/>
                  <a:pt x="4715" y="9144"/>
                </a:cubicBezTo>
                <a:cubicBezTo>
                  <a:pt x="4775" y="9073"/>
                  <a:pt x="4870" y="9025"/>
                  <a:pt x="4977" y="9025"/>
                </a:cubicBezTo>
                <a:lnTo>
                  <a:pt x="5334" y="9025"/>
                </a:lnTo>
                <a:cubicBezTo>
                  <a:pt x="5441" y="9025"/>
                  <a:pt x="5525" y="9121"/>
                  <a:pt x="5525" y="9228"/>
                </a:cubicBezTo>
                <a:lnTo>
                  <a:pt x="5525" y="11014"/>
                </a:lnTo>
                <a:lnTo>
                  <a:pt x="881" y="11014"/>
                </a:lnTo>
                <a:cubicBezTo>
                  <a:pt x="584" y="11014"/>
                  <a:pt x="334" y="10776"/>
                  <a:pt x="334" y="10466"/>
                </a:cubicBezTo>
                <a:lnTo>
                  <a:pt x="334" y="5835"/>
                </a:lnTo>
                <a:lnTo>
                  <a:pt x="2120" y="5835"/>
                </a:lnTo>
                <a:cubicBezTo>
                  <a:pt x="2405" y="5835"/>
                  <a:pt x="2644" y="5596"/>
                  <a:pt x="2644" y="5311"/>
                </a:cubicBezTo>
                <a:lnTo>
                  <a:pt x="2644" y="4954"/>
                </a:lnTo>
                <a:cubicBezTo>
                  <a:pt x="2644" y="4751"/>
                  <a:pt x="2548" y="4549"/>
                  <a:pt x="2405" y="4418"/>
                </a:cubicBezTo>
                <a:cubicBezTo>
                  <a:pt x="2215" y="4275"/>
                  <a:pt x="2108" y="4025"/>
                  <a:pt x="2108" y="3799"/>
                </a:cubicBezTo>
                <a:cubicBezTo>
                  <a:pt x="2108" y="3549"/>
                  <a:pt x="2215" y="3322"/>
                  <a:pt x="2405" y="3168"/>
                </a:cubicBezTo>
                <a:cubicBezTo>
                  <a:pt x="2560" y="3052"/>
                  <a:pt x="2753" y="2991"/>
                  <a:pt x="2948" y="2991"/>
                </a:cubicBezTo>
                <a:close/>
                <a:moveTo>
                  <a:pt x="10418" y="322"/>
                </a:moveTo>
                <a:cubicBezTo>
                  <a:pt x="10716" y="322"/>
                  <a:pt x="10978" y="560"/>
                  <a:pt x="10978" y="882"/>
                </a:cubicBezTo>
                <a:lnTo>
                  <a:pt x="10978" y="5501"/>
                </a:lnTo>
                <a:lnTo>
                  <a:pt x="10811" y="5501"/>
                </a:lnTo>
                <a:cubicBezTo>
                  <a:pt x="10728" y="5501"/>
                  <a:pt x="10645" y="5585"/>
                  <a:pt x="10645" y="5668"/>
                </a:cubicBezTo>
                <a:cubicBezTo>
                  <a:pt x="10645" y="5763"/>
                  <a:pt x="10728" y="5835"/>
                  <a:pt x="10811" y="5835"/>
                </a:cubicBezTo>
                <a:lnTo>
                  <a:pt x="11002" y="5835"/>
                </a:lnTo>
                <a:lnTo>
                  <a:pt x="11002" y="10466"/>
                </a:lnTo>
                <a:cubicBezTo>
                  <a:pt x="11002" y="10764"/>
                  <a:pt x="10764" y="11014"/>
                  <a:pt x="10454" y="11014"/>
                </a:cubicBezTo>
                <a:lnTo>
                  <a:pt x="5846" y="11014"/>
                </a:lnTo>
                <a:lnTo>
                  <a:pt x="5846" y="9228"/>
                </a:lnTo>
                <a:cubicBezTo>
                  <a:pt x="5846" y="8942"/>
                  <a:pt x="5608" y="8704"/>
                  <a:pt x="5322" y="8704"/>
                </a:cubicBezTo>
                <a:lnTo>
                  <a:pt x="4965" y="8704"/>
                </a:lnTo>
                <a:cubicBezTo>
                  <a:pt x="4751" y="8704"/>
                  <a:pt x="4560" y="8799"/>
                  <a:pt x="4429" y="8942"/>
                </a:cubicBezTo>
                <a:cubicBezTo>
                  <a:pt x="4275" y="9133"/>
                  <a:pt x="4037" y="9240"/>
                  <a:pt x="3798" y="9240"/>
                </a:cubicBezTo>
                <a:cubicBezTo>
                  <a:pt x="3560" y="9240"/>
                  <a:pt x="3322" y="9133"/>
                  <a:pt x="3179" y="8942"/>
                </a:cubicBezTo>
                <a:cubicBezTo>
                  <a:pt x="3025" y="8752"/>
                  <a:pt x="2965" y="8502"/>
                  <a:pt x="3013" y="8263"/>
                </a:cubicBezTo>
                <a:cubicBezTo>
                  <a:pt x="3072" y="7942"/>
                  <a:pt x="3346" y="7692"/>
                  <a:pt x="3656" y="7632"/>
                </a:cubicBezTo>
                <a:cubicBezTo>
                  <a:pt x="3710" y="7621"/>
                  <a:pt x="3764" y="7616"/>
                  <a:pt x="3818" y="7616"/>
                </a:cubicBezTo>
                <a:cubicBezTo>
                  <a:pt x="4055" y="7616"/>
                  <a:pt x="4274" y="7722"/>
                  <a:pt x="4429" y="7906"/>
                </a:cubicBezTo>
                <a:cubicBezTo>
                  <a:pt x="4560" y="8049"/>
                  <a:pt x="4751" y="8144"/>
                  <a:pt x="4953" y="8144"/>
                </a:cubicBezTo>
                <a:lnTo>
                  <a:pt x="5311" y="8144"/>
                </a:lnTo>
                <a:cubicBezTo>
                  <a:pt x="5584" y="8144"/>
                  <a:pt x="5822" y="7906"/>
                  <a:pt x="5822" y="7621"/>
                </a:cubicBezTo>
                <a:lnTo>
                  <a:pt x="5822" y="5835"/>
                </a:lnTo>
                <a:lnTo>
                  <a:pt x="7608" y="5835"/>
                </a:lnTo>
                <a:cubicBezTo>
                  <a:pt x="7716" y="5835"/>
                  <a:pt x="7811" y="5918"/>
                  <a:pt x="7811" y="6025"/>
                </a:cubicBezTo>
                <a:lnTo>
                  <a:pt x="7811" y="6382"/>
                </a:lnTo>
                <a:cubicBezTo>
                  <a:pt x="7811" y="6489"/>
                  <a:pt x="7763" y="6597"/>
                  <a:pt x="7692" y="6656"/>
                </a:cubicBezTo>
                <a:cubicBezTo>
                  <a:pt x="7370" y="6918"/>
                  <a:pt x="7227" y="7323"/>
                  <a:pt x="7299" y="7740"/>
                </a:cubicBezTo>
                <a:cubicBezTo>
                  <a:pt x="7394" y="8180"/>
                  <a:pt x="7727" y="8537"/>
                  <a:pt x="8180" y="8633"/>
                </a:cubicBezTo>
                <a:cubicBezTo>
                  <a:pt x="8251" y="8644"/>
                  <a:pt x="8347" y="8656"/>
                  <a:pt x="8418" y="8656"/>
                </a:cubicBezTo>
                <a:cubicBezTo>
                  <a:pt x="8680" y="8656"/>
                  <a:pt x="8942" y="8573"/>
                  <a:pt x="9132" y="8406"/>
                </a:cubicBezTo>
                <a:cubicBezTo>
                  <a:pt x="9394" y="8180"/>
                  <a:pt x="9549" y="7871"/>
                  <a:pt x="9549" y="7513"/>
                </a:cubicBezTo>
                <a:cubicBezTo>
                  <a:pt x="9549" y="7168"/>
                  <a:pt x="9394" y="6847"/>
                  <a:pt x="9132" y="6632"/>
                </a:cubicBezTo>
                <a:cubicBezTo>
                  <a:pt x="9061" y="6573"/>
                  <a:pt x="9013" y="6478"/>
                  <a:pt x="9013" y="6370"/>
                </a:cubicBezTo>
                <a:lnTo>
                  <a:pt x="9013" y="6013"/>
                </a:lnTo>
                <a:cubicBezTo>
                  <a:pt x="9013" y="5906"/>
                  <a:pt x="9097" y="5823"/>
                  <a:pt x="9204" y="5823"/>
                </a:cubicBezTo>
                <a:lnTo>
                  <a:pt x="10097" y="5823"/>
                </a:lnTo>
                <a:cubicBezTo>
                  <a:pt x="10192" y="5823"/>
                  <a:pt x="10264" y="5739"/>
                  <a:pt x="10264" y="5656"/>
                </a:cubicBezTo>
                <a:cubicBezTo>
                  <a:pt x="10264" y="5561"/>
                  <a:pt x="10192" y="5489"/>
                  <a:pt x="10097" y="5489"/>
                </a:cubicBezTo>
                <a:lnTo>
                  <a:pt x="9204" y="5489"/>
                </a:lnTo>
                <a:cubicBezTo>
                  <a:pt x="8918" y="5489"/>
                  <a:pt x="8680" y="5727"/>
                  <a:pt x="8680" y="6013"/>
                </a:cubicBezTo>
                <a:lnTo>
                  <a:pt x="8680" y="6370"/>
                </a:lnTo>
                <a:cubicBezTo>
                  <a:pt x="8680" y="6573"/>
                  <a:pt x="8775" y="6775"/>
                  <a:pt x="8918" y="6906"/>
                </a:cubicBezTo>
                <a:cubicBezTo>
                  <a:pt x="9121" y="7049"/>
                  <a:pt x="9216" y="7287"/>
                  <a:pt x="9216" y="7525"/>
                </a:cubicBezTo>
                <a:cubicBezTo>
                  <a:pt x="9216" y="7763"/>
                  <a:pt x="9121" y="8002"/>
                  <a:pt x="8918" y="8156"/>
                </a:cubicBezTo>
                <a:cubicBezTo>
                  <a:pt x="8764" y="8272"/>
                  <a:pt x="8570" y="8333"/>
                  <a:pt x="8376" y="8333"/>
                </a:cubicBezTo>
                <a:cubicBezTo>
                  <a:pt x="8330" y="8333"/>
                  <a:pt x="8285" y="8330"/>
                  <a:pt x="8239" y="8323"/>
                </a:cubicBezTo>
                <a:cubicBezTo>
                  <a:pt x="7930" y="8263"/>
                  <a:pt x="7668" y="7990"/>
                  <a:pt x="7608" y="7680"/>
                </a:cubicBezTo>
                <a:cubicBezTo>
                  <a:pt x="7549" y="7382"/>
                  <a:pt x="7656" y="7097"/>
                  <a:pt x="7882" y="6906"/>
                </a:cubicBezTo>
                <a:cubicBezTo>
                  <a:pt x="8025" y="6775"/>
                  <a:pt x="8120" y="6573"/>
                  <a:pt x="8120" y="6370"/>
                </a:cubicBezTo>
                <a:lnTo>
                  <a:pt x="8120" y="6013"/>
                </a:lnTo>
                <a:cubicBezTo>
                  <a:pt x="8120" y="5727"/>
                  <a:pt x="7882" y="5489"/>
                  <a:pt x="7597" y="5489"/>
                </a:cubicBezTo>
                <a:lnTo>
                  <a:pt x="5811" y="5489"/>
                </a:lnTo>
                <a:lnTo>
                  <a:pt x="5811" y="3703"/>
                </a:lnTo>
                <a:cubicBezTo>
                  <a:pt x="5811" y="3596"/>
                  <a:pt x="5894" y="3513"/>
                  <a:pt x="6001" y="3513"/>
                </a:cubicBezTo>
                <a:lnTo>
                  <a:pt x="6358" y="3513"/>
                </a:lnTo>
                <a:cubicBezTo>
                  <a:pt x="6465" y="3513"/>
                  <a:pt x="6573" y="3560"/>
                  <a:pt x="6632" y="3632"/>
                </a:cubicBezTo>
                <a:cubicBezTo>
                  <a:pt x="6847" y="3886"/>
                  <a:pt x="7157" y="4035"/>
                  <a:pt x="7492" y="4035"/>
                </a:cubicBezTo>
                <a:cubicBezTo>
                  <a:pt x="7565" y="4035"/>
                  <a:pt x="7640" y="4028"/>
                  <a:pt x="7716" y="4013"/>
                </a:cubicBezTo>
                <a:cubicBezTo>
                  <a:pt x="8156" y="3930"/>
                  <a:pt x="8525" y="3584"/>
                  <a:pt x="8609" y="3144"/>
                </a:cubicBezTo>
                <a:cubicBezTo>
                  <a:pt x="8680" y="2798"/>
                  <a:pt x="8597" y="2441"/>
                  <a:pt x="8382" y="2167"/>
                </a:cubicBezTo>
                <a:cubicBezTo>
                  <a:pt x="8156" y="1906"/>
                  <a:pt x="7847" y="1751"/>
                  <a:pt x="7489" y="1751"/>
                </a:cubicBezTo>
                <a:cubicBezTo>
                  <a:pt x="7156" y="1751"/>
                  <a:pt x="6823" y="1906"/>
                  <a:pt x="6608" y="2167"/>
                </a:cubicBezTo>
                <a:cubicBezTo>
                  <a:pt x="6549" y="2251"/>
                  <a:pt x="6454" y="2287"/>
                  <a:pt x="6346" y="2287"/>
                </a:cubicBezTo>
                <a:lnTo>
                  <a:pt x="5989" y="2287"/>
                </a:lnTo>
                <a:cubicBezTo>
                  <a:pt x="5882" y="2287"/>
                  <a:pt x="5799" y="2203"/>
                  <a:pt x="5799" y="2096"/>
                </a:cubicBezTo>
                <a:lnTo>
                  <a:pt x="5799" y="1203"/>
                </a:lnTo>
                <a:cubicBezTo>
                  <a:pt x="5799" y="1120"/>
                  <a:pt x="5715" y="1036"/>
                  <a:pt x="5632" y="1036"/>
                </a:cubicBezTo>
                <a:cubicBezTo>
                  <a:pt x="5549" y="1036"/>
                  <a:pt x="5465" y="1120"/>
                  <a:pt x="5465" y="1203"/>
                </a:cubicBezTo>
                <a:lnTo>
                  <a:pt x="5465" y="2096"/>
                </a:lnTo>
                <a:cubicBezTo>
                  <a:pt x="5465" y="2382"/>
                  <a:pt x="5703" y="2620"/>
                  <a:pt x="5989" y="2620"/>
                </a:cubicBezTo>
                <a:lnTo>
                  <a:pt x="6346" y="2620"/>
                </a:lnTo>
                <a:cubicBezTo>
                  <a:pt x="6561" y="2620"/>
                  <a:pt x="6751" y="2525"/>
                  <a:pt x="6882" y="2382"/>
                </a:cubicBezTo>
                <a:cubicBezTo>
                  <a:pt x="7037" y="2191"/>
                  <a:pt x="7263" y="2084"/>
                  <a:pt x="7513" y="2084"/>
                </a:cubicBezTo>
                <a:cubicBezTo>
                  <a:pt x="7751" y="2084"/>
                  <a:pt x="7989" y="2191"/>
                  <a:pt x="8132" y="2382"/>
                </a:cubicBezTo>
                <a:cubicBezTo>
                  <a:pt x="8287" y="2572"/>
                  <a:pt x="8347" y="2822"/>
                  <a:pt x="8299" y="3060"/>
                </a:cubicBezTo>
                <a:cubicBezTo>
                  <a:pt x="8239" y="3382"/>
                  <a:pt x="7966" y="3632"/>
                  <a:pt x="7656" y="3691"/>
                </a:cubicBezTo>
                <a:cubicBezTo>
                  <a:pt x="7601" y="3702"/>
                  <a:pt x="7547" y="3708"/>
                  <a:pt x="7494" y="3708"/>
                </a:cubicBezTo>
                <a:cubicBezTo>
                  <a:pt x="7257" y="3708"/>
                  <a:pt x="7038" y="3602"/>
                  <a:pt x="6882" y="3418"/>
                </a:cubicBezTo>
                <a:cubicBezTo>
                  <a:pt x="6751" y="3275"/>
                  <a:pt x="6561" y="3179"/>
                  <a:pt x="6346" y="3179"/>
                </a:cubicBezTo>
                <a:lnTo>
                  <a:pt x="5989" y="3179"/>
                </a:lnTo>
                <a:cubicBezTo>
                  <a:pt x="5703" y="3179"/>
                  <a:pt x="5465" y="3418"/>
                  <a:pt x="5465" y="3703"/>
                </a:cubicBezTo>
                <a:lnTo>
                  <a:pt x="5465" y="5489"/>
                </a:lnTo>
                <a:lnTo>
                  <a:pt x="3679" y="5489"/>
                </a:lnTo>
                <a:cubicBezTo>
                  <a:pt x="3584" y="5489"/>
                  <a:pt x="3489" y="5406"/>
                  <a:pt x="3489" y="5299"/>
                </a:cubicBezTo>
                <a:lnTo>
                  <a:pt x="3489" y="4942"/>
                </a:lnTo>
                <a:cubicBezTo>
                  <a:pt x="3489" y="4834"/>
                  <a:pt x="3536" y="4727"/>
                  <a:pt x="3608" y="4668"/>
                </a:cubicBezTo>
                <a:cubicBezTo>
                  <a:pt x="3917" y="4406"/>
                  <a:pt x="4072" y="4001"/>
                  <a:pt x="3989" y="3584"/>
                </a:cubicBezTo>
                <a:cubicBezTo>
                  <a:pt x="3906" y="3144"/>
                  <a:pt x="3560" y="2787"/>
                  <a:pt x="3120" y="2691"/>
                </a:cubicBezTo>
                <a:cubicBezTo>
                  <a:pt x="3039" y="2675"/>
                  <a:pt x="2957" y="2666"/>
                  <a:pt x="2876" y="2666"/>
                </a:cubicBezTo>
                <a:cubicBezTo>
                  <a:pt x="2611" y="2666"/>
                  <a:pt x="2353" y="2754"/>
                  <a:pt x="2143" y="2918"/>
                </a:cubicBezTo>
                <a:cubicBezTo>
                  <a:pt x="1882" y="3144"/>
                  <a:pt x="1727" y="3453"/>
                  <a:pt x="1727" y="3811"/>
                </a:cubicBezTo>
                <a:cubicBezTo>
                  <a:pt x="1727" y="4156"/>
                  <a:pt x="1882" y="4477"/>
                  <a:pt x="2143" y="4692"/>
                </a:cubicBezTo>
                <a:cubicBezTo>
                  <a:pt x="2227" y="4751"/>
                  <a:pt x="2263" y="4846"/>
                  <a:pt x="2263" y="4954"/>
                </a:cubicBezTo>
                <a:lnTo>
                  <a:pt x="2263" y="5311"/>
                </a:lnTo>
                <a:cubicBezTo>
                  <a:pt x="2263" y="5418"/>
                  <a:pt x="2179" y="5501"/>
                  <a:pt x="2072" y="5501"/>
                </a:cubicBezTo>
                <a:lnTo>
                  <a:pt x="286" y="5501"/>
                </a:lnTo>
                <a:lnTo>
                  <a:pt x="286" y="882"/>
                </a:lnTo>
                <a:cubicBezTo>
                  <a:pt x="286" y="584"/>
                  <a:pt x="524" y="322"/>
                  <a:pt x="834" y="322"/>
                </a:cubicBezTo>
                <a:lnTo>
                  <a:pt x="5465" y="322"/>
                </a:lnTo>
                <a:lnTo>
                  <a:pt x="5465" y="524"/>
                </a:lnTo>
                <a:cubicBezTo>
                  <a:pt x="5465" y="608"/>
                  <a:pt x="5537" y="679"/>
                  <a:pt x="5632" y="679"/>
                </a:cubicBezTo>
                <a:cubicBezTo>
                  <a:pt x="5715" y="679"/>
                  <a:pt x="5799" y="608"/>
                  <a:pt x="5799" y="524"/>
                </a:cubicBezTo>
                <a:lnTo>
                  <a:pt x="5799" y="322"/>
                </a:lnTo>
                <a:close/>
                <a:moveTo>
                  <a:pt x="881" y="1"/>
                </a:moveTo>
                <a:cubicBezTo>
                  <a:pt x="405" y="1"/>
                  <a:pt x="0" y="382"/>
                  <a:pt x="0" y="870"/>
                </a:cubicBezTo>
                <a:lnTo>
                  <a:pt x="0" y="10454"/>
                </a:lnTo>
                <a:cubicBezTo>
                  <a:pt x="0" y="10930"/>
                  <a:pt x="393" y="11335"/>
                  <a:pt x="881" y="11335"/>
                </a:cubicBezTo>
                <a:lnTo>
                  <a:pt x="10466" y="11335"/>
                </a:lnTo>
                <a:cubicBezTo>
                  <a:pt x="10942" y="11335"/>
                  <a:pt x="11347" y="10954"/>
                  <a:pt x="11347" y="10454"/>
                </a:cubicBezTo>
                <a:lnTo>
                  <a:pt x="11347" y="870"/>
                </a:lnTo>
                <a:cubicBezTo>
                  <a:pt x="11347" y="405"/>
                  <a:pt x="10942" y="1"/>
                  <a:pt x="1046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8" name="Google Shape;13867;p88">
            <a:extLst>
              <a:ext uri="{FF2B5EF4-FFF2-40B4-BE49-F238E27FC236}">
                <a16:creationId xmlns:a16="http://schemas.microsoft.com/office/drawing/2014/main" id="{B376D58E-E79D-8933-A957-49E405AD069C}"/>
              </a:ext>
            </a:extLst>
          </p:cNvPr>
          <p:cNvGrpSpPr/>
          <p:nvPr/>
        </p:nvGrpSpPr>
        <p:grpSpPr>
          <a:xfrm>
            <a:off x="2564142" y="2159649"/>
            <a:ext cx="588829" cy="588829"/>
            <a:chOff x="6216367" y="1970156"/>
            <a:chExt cx="361147" cy="361147"/>
          </a:xfrm>
          <a:solidFill>
            <a:schemeClr val="bg1"/>
          </a:solidFill>
        </p:grpSpPr>
        <p:sp>
          <p:nvSpPr>
            <p:cNvPr id="659" name="Google Shape;13868;p88">
              <a:extLst>
                <a:ext uri="{FF2B5EF4-FFF2-40B4-BE49-F238E27FC236}">
                  <a16:creationId xmlns:a16="http://schemas.microsoft.com/office/drawing/2014/main" id="{F8AF5815-5680-4363-D68A-80B77B8BC819}"/>
                </a:ext>
              </a:extLst>
            </p:cNvPr>
            <p:cNvSpPr/>
            <p:nvPr/>
          </p:nvSpPr>
          <p:spPr>
            <a:xfrm>
              <a:off x="6247813" y="2069522"/>
              <a:ext cx="329701" cy="261781"/>
            </a:xfrm>
            <a:custGeom>
              <a:avLst/>
              <a:gdLst/>
              <a:ahLst/>
              <a:cxnLst/>
              <a:rect l="l" t="t" r="r" b="b"/>
              <a:pathLst>
                <a:path w="10359" h="8225" extrusionOk="0">
                  <a:moveTo>
                    <a:pt x="9663" y="0"/>
                  </a:moveTo>
                  <a:cubicBezTo>
                    <a:pt x="9637" y="0"/>
                    <a:pt x="9611" y="7"/>
                    <a:pt x="9585" y="22"/>
                  </a:cubicBezTo>
                  <a:cubicBezTo>
                    <a:pt x="9490" y="69"/>
                    <a:pt x="9466" y="153"/>
                    <a:pt x="9502" y="248"/>
                  </a:cubicBezTo>
                  <a:cubicBezTo>
                    <a:pt x="9847" y="962"/>
                    <a:pt x="10026" y="1736"/>
                    <a:pt x="10026" y="2534"/>
                  </a:cubicBezTo>
                  <a:cubicBezTo>
                    <a:pt x="10026" y="3963"/>
                    <a:pt x="9478" y="5308"/>
                    <a:pt x="8466" y="6320"/>
                  </a:cubicBezTo>
                  <a:cubicBezTo>
                    <a:pt x="7454" y="7332"/>
                    <a:pt x="6108" y="7880"/>
                    <a:pt x="4680" y="7880"/>
                  </a:cubicBezTo>
                  <a:cubicBezTo>
                    <a:pt x="3834" y="7880"/>
                    <a:pt x="3037" y="7689"/>
                    <a:pt x="2287" y="7308"/>
                  </a:cubicBezTo>
                  <a:cubicBezTo>
                    <a:pt x="1667" y="6999"/>
                    <a:pt x="1096" y="6558"/>
                    <a:pt x="632" y="6022"/>
                  </a:cubicBezTo>
                  <a:lnTo>
                    <a:pt x="632" y="6022"/>
                  </a:lnTo>
                  <a:lnTo>
                    <a:pt x="1286" y="6237"/>
                  </a:lnTo>
                  <a:cubicBezTo>
                    <a:pt x="1308" y="6245"/>
                    <a:pt x="1329" y="6249"/>
                    <a:pt x="1350" y="6249"/>
                  </a:cubicBezTo>
                  <a:cubicBezTo>
                    <a:pt x="1417" y="6249"/>
                    <a:pt x="1473" y="6206"/>
                    <a:pt x="1501" y="6141"/>
                  </a:cubicBezTo>
                  <a:cubicBezTo>
                    <a:pt x="1525" y="6046"/>
                    <a:pt x="1489" y="5963"/>
                    <a:pt x="1394" y="5927"/>
                  </a:cubicBezTo>
                  <a:lnTo>
                    <a:pt x="215" y="5546"/>
                  </a:lnTo>
                  <a:cubicBezTo>
                    <a:pt x="197" y="5539"/>
                    <a:pt x="180" y="5536"/>
                    <a:pt x="163" y="5536"/>
                  </a:cubicBezTo>
                  <a:cubicBezTo>
                    <a:pt x="122" y="5536"/>
                    <a:pt x="85" y="5553"/>
                    <a:pt x="60" y="5570"/>
                  </a:cubicBezTo>
                  <a:cubicBezTo>
                    <a:pt x="12" y="5606"/>
                    <a:pt x="1" y="5665"/>
                    <a:pt x="1" y="5725"/>
                  </a:cubicBezTo>
                  <a:lnTo>
                    <a:pt x="191" y="7094"/>
                  </a:lnTo>
                  <a:cubicBezTo>
                    <a:pt x="203" y="7177"/>
                    <a:pt x="274" y="7237"/>
                    <a:pt x="358" y="7237"/>
                  </a:cubicBezTo>
                  <a:lnTo>
                    <a:pt x="382" y="7237"/>
                  </a:lnTo>
                  <a:cubicBezTo>
                    <a:pt x="477" y="7225"/>
                    <a:pt x="536" y="7130"/>
                    <a:pt x="512" y="7046"/>
                  </a:cubicBezTo>
                  <a:lnTo>
                    <a:pt x="417" y="6272"/>
                  </a:lnTo>
                  <a:lnTo>
                    <a:pt x="417" y="6272"/>
                  </a:lnTo>
                  <a:cubicBezTo>
                    <a:pt x="893" y="6820"/>
                    <a:pt x="1489" y="7284"/>
                    <a:pt x="2120" y="7606"/>
                  </a:cubicBezTo>
                  <a:cubicBezTo>
                    <a:pt x="2918" y="8011"/>
                    <a:pt x="3775" y="8225"/>
                    <a:pt x="4680" y="8225"/>
                  </a:cubicBezTo>
                  <a:cubicBezTo>
                    <a:pt x="6204" y="8225"/>
                    <a:pt x="7621" y="7630"/>
                    <a:pt x="8692" y="6558"/>
                  </a:cubicBezTo>
                  <a:cubicBezTo>
                    <a:pt x="9764" y="5487"/>
                    <a:pt x="10359" y="4058"/>
                    <a:pt x="10359" y="2558"/>
                  </a:cubicBezTo>
                  <a:cubicBezTo>
                    <a:pt x="10359" y="1677"/>
                    <a:pt x="10157" y="855"/>
                    <a:pt x="9799" y="93"/>
                  </a:cubicBezTo>
                  <a:cubicBezTo>
                    <a:pt x="9775" y="35"/>
                    <a:pt x="9721" y="0"/>
                    <a:pt x="96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3869;p88">
              <a:extLst>
                <a:ext uri="{FF2B5EF4-FFF2-40B4-BE49-F238E27FC236}">
                  <a16:creationId xmlns:a16="http://schemas.microsoft.com/office/drawing/2014/main" id="{79787706-7433-36E1-2347-671B1213FE34}"/>
                </a:ext>
              </a:extLst>
            </p:cNvPr>
            <p:cNvSpPr/>
            <p:nvPr/>
          </p:nvSpPr>
          <p:spPr>
            <a:xfrm>
              <a:off x="6216367" y="1970156"/>
              <a:ext cx="329701" cy="260731"/>
            </a:xfrm>
            <a:custGeom>
              <a:avLst/>
              <a:gdLst/>
              <a:ahLst/>
              <a:cxnLst/>
              <a:rect l="l" t="t" r="r" b="b"/>
              <a:pathLst>
                <a:path w="10359" h="8192" extrusionOk="0">
                  <a:moveTo>
                    <a:pt x="5668" y="0"/>
                  </a:moveTo>
                  <a:cubicBezTo>
                    <a:pt x="4156" y="0"/>
                    <a:pt x="2739" y="596"/>
                    <a:pt x="1667" y="1667"/>
                  </a:cubicBezTo>
                  <a:cubicBezTo>
                    <a:pt x="596" y="2739"/>
                    <a:pt x="0" y="4168"/>
                    <a:pt x="0" y="5680"/>
                  </a:cubicBezTo>
                  <a:cubicBezTo>
                    <a:pt x="0" y="6525"/>
                    <a:pt x="179" y="7346"/>
                    <a:pt x="548" y="8097"/>
                  </a:cubicBezTo>
                  <a:cubicBezTo>
                    <a:pt x="584" y="8156"/>
                    <a:pt x="643" y="8192"/>
                    <a:pt x="703" y="8192"/>
                  </a:cubicBezTo>
                  <a:cubicBezTo>
                    <a:pt x="727" y="8192"/>
                    <a:pt x="750" y="8192"/>
                    <a:pt x="774" y="8180"/>
                  </a:cubicBezTo>
                  <a:cubicBezTo>
                    <a:pt x="858" y="8132"/>
                    <a:pt x="893" y="8037"/>
                    <a:pt x="846" y="7954"/>
                  </a:cubicBezTo>
                  <a:cubicBezTo>
                    <a:pt x="512" y="7239"/>
                    <a:pt x="334" y="6465"/>
                    <a:pt x="334" y="5656"/>
                  </a:cubicBezTo>
                  <a:cubicBezTo>
                    <a:pt x="334" y="4227"/>
                    <a:pt x="881" y="2894"/>
                    <a:pt x="1893" y="1882"/>
                  </a:cubicBezTo>
                  <a:cubicBezTo>
                    <a:pt x="2905" y="869"/>
                    <a:pt x="4239" y="322"/>
                    <a:pt x="5668" y="322"/>
                  </a:cubicBezTo>
                  <a:cubicBezTo>
                    <a:pt x="7239" y="322"/>
                    <a:pt x="8704" y="989"/>
                    <a:pt x="9716" y="2179"/>
                  </a:cubicBezTo>
                  <a:lnTo>
                    <a:pt x="9061" y="1953"/>
                  </a:lnTo>
                  <a:cubicBezTo>
                    <a:pt x="9044" y="1948"/>
                    <a:pt x="9027" y="1946"/>
                    <a:pt x="9010" y="1946"/>
                  </a:cubicBezTo>
                  <a:cubicBezTo>
                    <a:pt x="8942" y="1946"/>
                    <a:pt x="8878" y="1984"/>
                    <a:pt x="8859" y="2060"/>
                  </a:cubicBezTo>
                  <a:cubicBezTo>
                    <a:pt x="8823" y="2143"/>
                    <a:pt x="8870" y="2239"/>
                    <a:pt x="8966" y="2263"/>
                  </a:cubicBezTo>
                  <a:lnTo>
                    <a:pt x="10133" y="2655"/>
                  </a:lnTo>
                  <a:cubicBezTo>
                    <a:pt x="10156" y="2655"/>
                    <a:pt x="10168" y="2667"/>
                    <a:pt x="10192" y="2667"/>
                  </a:cubicBezTo>
                  <a:cubicBezTo>
                    <a:pt x="10240" y="2667"/>
                    <a:pt x="10275" y="2655"/>
                    <a:pt x="10299" y="2620"/>
                  </a:cubicBezTo>
                  <a:cubicBezTo>
                    <a:pt x="10347" y="2596"/>
                    <a:pt x="10359" y="2536"/>
                    <a:pt x="10359" y="2477"/>
                  </a:cubicBezTo>
                  <a:lnTo>
                    <a:pt x="10168" y="1108"/>
                  </a:lnTo>
                  <a:cubicBezTo>
                    <a:pt x="10158" y="1027"/>
                    <a:pt x="10088" y="971"/>
                    <a:pt x="10016" y="971"/>
                  </a:cubicBezTo>
                  <a:cubicBezTo>
                    <a:pt x="10003" y="971"/>
                    <a:pt x="9990" y="973"/>
                    <a:pt x="9978" y="977"/>
                  </a:cubicBezTo>
                  <a:cubicBezTo>
                    <a:pt x="9882" y="989"/>
                    <a:pt x="9823" y="1072"/>
                    <a:pt x="9835" y="1167"/>
                  </a:cubicBezTo>
                  <a:lnTo>
                    <a:pt x="9942" y="1941"/>
                  </a:lnTo>
                  <a:cubicBezTo>
                    <a:pt x="8870" y="703"/>
                    <a:pt x="7323" y="0"/>
                    <a:pt x="5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13870;p88">
              <a:extLst>
                <a:ext uri="{FF2B5EF4-FFF2-40B4-BE49-F238E27FC236}">
                  <a16:creationId xmlns:a16="http://schemas.microsoft.com/office/drawing/2014/main" id="{62CCFC36-ABEE-D52F-81DB-C9529FBB6DF0}"/>
                </a:ext>
              </a:extLst>
            </p:cNvPr>
            <p:cNvSpPr/>
            <p:nvPr/>
          </p:nvSpPr>
          <p:spPr>
            <a:xfrm>
              <a:off x="6351252" y="2064875"/>
              <a:ext cx="17855" cy="28072"/>
            </a:xfrm>
            <a:custGeom>
              <a:avLst/>
              <a:gdLst/>
              <a:ahLst/>
              <a:cxnLst/>
              <a:rect l="l" t="t" r="r" b="b"/>
              <a:pathLst>
                <a:path w="561" h="882" extrusionOk="0">
                  <a:moveTo>
                    <a:pt x="358" y="1"/>
                  </a:moveTo>
                  <a:cubicBezTo>
                    <a:pt x="275" y="1"/>
                    <a:pt x="203" y="84"/>
                    <a:pt x="203" y="168"/>
                  </a:cubicBezTo>
                  <a:lnTo>
                    <a:pt x="203" y="477"/>
                  </a:lnTo>
                  <a:lnTo>
                    <a:pt x="84" y="596"/>
                  </a:lnTo>
                  <a:cubicBezTo>
                    <a:pt x="25" y="656"/>
                    <a:pt x="1" y="763"/>
                    <a:pt x="84" y="834"/>
                  </a:cubicBezTo>
                  <a:cubicBezTo>
                    <a:pt x="108" y="870"/>
                    <a:pt x="156" y="882"/>
                    <a:pt x="203" y="882"/>
                  </a:cubicBezTo>
                  <a:cubicBezTo>
                    <a:pt x="239" y="882"/>
                    <a:pt x="287" y="870"/>
                    <a:pt x="322" y="834"/>
                  </a:cubicBezTo>
                  <a:lnTo>
                    <a:pt x="501" y="680"/>
                  </a:lnTo>
                  <a:cubicBezTo>
                    <a:pt x="525" y="644"/>
                    <a:pt x="561" y="596"/>
                    <a:pt x="537" y="560"/>
                  </a:cubicBezTo>
                  <a:lnTo>
                    <a:pt x="525" y="168"/>
                  </a:lnTo>
                  <a:cubicBezTo>
                    <a:pt x="525" y="84"/>
                    <a:pt x="453" y="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13871;p88">
              <a:extLst>
                <a:ext uri="{FF2B5EF4-FFF2-40B4-BE49-F238E27FC236}">
                  <a16:creationId xmlns:a16="http://schemas.microsoft.com/office/drawing/2014/main" id="{3B54CAC1-8131-6D47-9073-24D369B2ACD3}"/>
                </a:ext>
              </a:extLst>
            </p:cNvPr>
            <p:cNvSpPr/>
            <p:nvPr/>
          </p:nvSpPr>
          <p:spPr>
            <a:xfrm>
              <a:off x="6260321" y="2016688"/>
              <a:ext cx="272857" cy="269929"/>
            </a:xfrm>
            <a:custGeom>
              <a:avLst/>
              <a:gdLst/>
              <a:ahLst/>
              <a:cxnLst/>
              <a:rect l="l" t="t" r="r" b="b"/>
              <a:pathLst>
                <a:path w="8573" h="8481" extrusionOk="0">
                  <a:moveTo>
                    <a:pt x="2822" y="3182"/>
                  </a:moveTo>
                  <a:lnTo>
                    <a:pt x="3037" y="3217"/>
                  </a:lnTo>
                  <a:lnTo>
                    <a:pt x="3144" y="3217"/>
                  </a:lnTo>
                  <a:lnTo>
                    <a:pt x="2965" y="3598"/>
                  </a:lnTo>
                  <a:lnTo>
                    <a:pt x="2679" y="3527"/>
                  </a:lnTo>
                  <a:lnTo>
                    <a:pt x="2822" y="3182"/>
                  </a:lnTo>
                  <a:close/>
                  <a:moveTo>
                    <a:pt x="3918" y="3110"/>
                  </a:moveTo>
                  <a:lnTo>
                    <a:pt x="4251" y="3515"/>
                  </a:lnTo>
                  <a:lnTo>
                    <a:pt x="4203" y="3634"/>
                  </a:lnTo>
                  <a:cubicBezTo>
                    <a:pt x="4168" y="3718"/>
                    <a:pt x="4215" y="3813"/>
                    <a:pt x="4310" y="3837"/>
                  </a:cubicBezTo>
                  <a:cubicBezTo>
                    <a:pt x="4322" y="3837"/>
                    <a:pt x="4334" y="3860"/>
                    <a:pt x="4370" y="3860"/>
                  </a:cubicBezTo>
                  <a:cubicBezTo>
                    <a:pt x="4441" y="3860"/>
                    <a:pt x="4501" y="3813"/>
                    <a:pt x="4525" y="3741"/>
                  </a:cubicBezTo>
                  <a:lnTo>
                    <a:pt x="4572" y="3622"/>
                  </a:lnTo>
                  <a:cubicBezTo>
                    <a:pt x="4608" y="3515"/>
                    <a:pt x="4584" y="3408"/>
                    <a:pt x="4513" y="3325"/>
                  </a:cubicBezTo>
                  <a:lnTo>
                    <a:pt x="4430" y="3217"/>
                  </a:lnTo>
                  <a:lnTo>
                    <a:pt x="4727" y="3444"/>
                  </a:lnTo>
                  <a:cubicBezTo>
                    <a:pt x="4749" y="3458"/>
                    <a:pt x="4780" y="3469"/>
                    <a:pt x="4815" y="3469"/>
                  </a:cubicBezTo>
                  <a:cubicBezTo>
                    <a:pt x="4836" y="3469"/>
                    <a:pt x="4859" y="3465"/>
                    <a:pt x="4882" y="3456"/>
                  </a:cubicBezTo>
                  <a:lnTo>
                    <a:pt x="5096" y="3360"/>
                  </a:lnTo>
                  <a:lnTo>
                    <a:pt x="5227" y="3515"/>
                  </a:lnTo>
                  <a:cubicBezTo>
                    <a:pt x="5263" y="3563"/>
                    <a:pt x="5323" y="3575"/>
                    <a:pt x="5358" y="3575"/>
                  </a:cubicBezTo>
                  <a:lnTo>
                    <a:pt x="5775" y="3539"/>
                  </a:lnTo>
                  <a:lnTo>
                    <a:pt x="5799" y="3622"/>
                  </a:lnTo>
                  <a:cubicBezTo>
                    <a:pt x="5811" y="3658"/>
                    <a:pt x="5775" y="3694"/>
                    <a:pt x="5775" y="3706"/>
                  </a:cubicBezTo>
                  <a:cubicBezTo>
                    <a:pt x="5763" y="3718"/>
                    <a:pt x="5739" y="3753"/>
                    <a:pt x="5692" y="3753"/>
                  </a:cubicBezTo>
                  <a:lnTo>
                    <a:pt x="4977" y="3813"/>
                  </a:lnTo>
                  <a:cubicBezTo>
                    <a:pt x="4882" y="3813"/>
                    <a:pt x="4811" y="3872"/>
                    <a:pt x="4751" y="3944"/>
                  </a:cubicBezTo>
                  <a:cubicBezTo>
                    <a:pt x="4727" y="4003"/>
                    <a:pt x="4691" y="4063"/>
                    <a:pt x="4703" y="4122"/>
                  </a:cubicBezTo>
                  <a:lnTo>
                    <a:pt x="4227" y="3956"/>
                  </a:lnTo>
                  <a:cubicBezTo>
                    <a:pt x="4215" y="3956"/>
                    <a:pt x="4215" y="3944"/>
                    <a:pt x="4203" y="3932"/>
                  </a:cubicBezTo>
                  <a:cubicBezTo>
                    <a:pt x="4168" y="3753"/>
                    <a:pt x="4025" y="3610"/>
                    <a:pt x="3846" y="3610"/>
                  </a:cubicBezTo>
                  <a:lnTo>
                    <a:pt x="3834" y="3610"/>
                  </a:lnTo>
                  <a:lnTo>
                    <a:pt x="3322" y="3634"/>
                  </a:lnTo>
                  <a:lnTo>
                    <a:pt x="3477" y="3289"/>
                  </a:lnTo>
                  <a:cubicBezTo>
                    <a:pt x="3489" y="3265"/>
                    <a:pt x="3513" y="3229"/>
                    <a:pt x="3548" y="3229"/>
                  </a:cubicBezTo>
                  <a:lnTo>
                    <a:pt x="3918" y="3110"/>
                  </a:lnTo>
                  <a:close/>
                  <a:moveTo>
                    <a:pt x="7775" y="3646"/>
                  </a:moveTo>
                  <a:cubicBezTo>
                    <a:pt x="7787" y="3646"/>
                    <a:pt x="7835" y="3646"/>
                    <a:pt x="7859" y="3682"/>
                  </a:cubicBezTo>
                  <a:lnTo>
                    <a:pt x="8204" y="4003"/>
                  </a:lnTo>
                  <a:lnTo>
                    <a:pt x="8204" y="4349"/>
                  </a:lnTo>
                  <a:cubicBezTo>
                    <a:pt x="8156" y="5325"/>
                    <a:pt x="7763" y="6254"/>
                    <a:pt x="7061" y="6956"/>
                  </a:cubicBezTo>
                  <a:cubicBezTo>
                    <a:pt x="6954" y="7051"/>
                    <a:pt x="6835" y="7158"/>
                    <a:pt x="6716" y="7254"/>
                  </a:cubicBezTo>
                  <a:cubicBezTo>
                    <a:pt x="6775" y="7158"/>
                    <a:pt x="6835" y="7075"/>
                    <a:pt x="6870" y="6968"/>
                  </a:cubicBezTo>
                  <a:lnTo>
                    <a:pt x="7620" y="5194"/>
                  </a:lnTo>
                  <a:cubicBezTo>
                    <a:pt x="7656" y="5134"/>
                    <a:pt x="7644" y="5075"/>
                    <a:pt x="7609" y="5027"/>
                  </a:cubicBezTo>
                  <a:cubicBezTo>
                    <a:pt x="7585" y="4992"/>
                    <a:pt x="7525" y="4956"/>
                    <a:pt x="7466" y="4956"/>
                  </a:cubicBezTo>
                  <a:lnTo>
                    <a:pt x="7382" y="4956"/>
                  </a:lnTo>
                  <a:lnTo>
                    <a:pt x="7799" y="4134"/>
                  </a:lnTo>
                  <a:cubicBezTo>
                    <a:pt x="7882" y="4003"/>
                    <a:pt x="7835" y="3837"/>
                    <a:pt x="7704" y="3753"/>
                  </a:cubicBezTo>
                  <a:lnTo>
                    <a:pt x="7668" y="3718"/>
                  </a:lnTo>
                  <a:lnTo>
                    <a:pt x="7680" y="3706"/>
                  </a:lnTo>
                  <a:cubicBezTo>
                    <a:pt x="7716" y="3658"/>
                    <a:pt x="7739" y="3658"/>
                    <a:pt x="7775" y="3646"/>
                  </a:cubicBezTo>
                  <a:close/>
                  <a:moveTo>
                    <a:pt x="4257" y="0"/>
                  </a:moveTo>
                  <a:cubicBezTo>
                    <a:pt x="4208" y="0"/>
                    <a:pt x="4158" y="1"/>
                    <a:pt x="4108" y="3"/>
                  </a:cubicBezTo>
                  <a:cubicBezTo>
                    <a:pt x="3037" y="50"/>
                    <a:pt x="2048" y="491"/>
                    <a:pt x="1286" y="1241"/>
                  </a:cubicBezTo>
                  <a:cubicBezTo>
                    <a:pt x="524" y="1991"/>
                    <a:pt x="96" y="2991"/>
                    <a:pt x="48" y="4063"/>
                  </a:cubicBezTo>
                  <a:cubicBezTo>
                    <a:pt x="0" y="5122"/>
                    <a:pt x="358" y="6158"/>
                    <a:pt x="1048" y="6968"/>
                  </a:cubicBezTo>
                  <a:cubicBezTo>
                    <a:pt x="1072" y="7016"/>
                    <a:pt x="1120" y="7027"/>
                    <a:pt x="1179" y="7027"/>
                  </a:cubicBezTo>
                  <a:cubicBezTo>
                    <a:pt x="1227" y="7027"/>
                    <a:pt x="1251" y="7016"/>
                    <a:pt x="1286" y="6980"/>
                  </a:cubicBezTo>
                  <a:cubicBezTo>
                    <a:pt x="1358" y="6920"/>
                    <a:pt x="1358" y="6813"/>
                    <a:pt x="1298" y="6742"/>
                  </a:cubicBezTo>
                  <a:cubicBezTo>
                    <a:pt x="679" y="6004"/>
                    <a:pt x="346" y="5051"/>
                    <a:pt x="393" y="4063"/>
                  </a:cubicBezTo>
                  <a:cubicBezTo>
                    <a:pt x="441" y="3087"/>
                    <a:pt x="834" y="2158"/>
                    <a:pt x="1536" y="1455"/>
                  </a:cubicBezTo>
                  <a:cubicBezTo>
                    <a:pt x="2239" y="765"/>
                    <a:pt x="3156" y="360"/>
                    <a:pt x="4144" y="312"/>
                  </a:cubicBezTo>
                  <a:cubicBezTo>
                    <a:pt x="4200" y="309"/>
                    <a:pt x="4256" y="308"/>
                    <a:pt x="4312" y="308"/>
                  </a:cubicBezTo>
                  <a:cubicBezTo>
                    <a:pt x="4478" y="308"/>
                    <a:pt x="4641" y="321"/>
                    <a:pt x="4811" y="348"/>
                  </a:cubicBezTo>
                  <a:lnTo>
                    <a:pt x="5037" y="622"/>
                  </a:lnTo>
                  <a:lnTo>
                    <a:pt x="4942" y="848"/>
                  </a:lnTo>
                  <a:lnTo>
                    <a:pt x="4811" y="610"/>
                  </a:lnTo>
                  <a:cubicBezTo>
                    <a:pt x="4787" y="550"/>
                    <a:pt x="4727" y="527"/>
                    <a:pt x="4668" y="527"/>
                  </a:cubicBezTo>
                  <a:lnTo>
                    <a:pt x="4132" y="527"/>
                  </a:lnTo>
                  <a:cubicBezTo>
                    <a:pt x="4072" y="527"/>
                    <a:pt x="4013" y="550"/>
                    <a:pt x="3977" y="610"/>
                  </a:cubicBezTo>
                  <a:lnTo>
                    <a:pt x="3608" y="1324"/>
                  </a:lnTo>
                  <a:cubicBezTo>
                    <a:pt x="3560" y="1432"/>
                    <a:pt x="3560" y="1539"/>
                    <a:pt x="3608" y="1634"/>
                  </a:cubicBezTo>
                  <a:cubicBezTo>
                    <a:pt x="3668" y="1729"/>
                    <a:pt x="3751" y="1801"/>
                    <a:pt x="3858" y="1801"/>
                  </a:cubicBezTo>
                  <a:lnTo>
                    <a:pt x="4156" y="1836"/>
                  </a:lnTo>
                  <a:cubicBezTo>
                    <a:pt x="4215" y="1836"/>
                    <a:pt x="4275" y="1813"/>
                    <a:pt x="4310" y="1753"/>
                  </a:cubicBezTo>
                  <a:lnTo>
                    <a:pt x="4430" y="1598"/>
                  </a:lnTo>
                  <a:lnTo>
                    <a:pt x="4489" y="1670"/>
                  </a:lnTo>
                  <a:lnTo>
                    <a:pt x="4441" y="1955"/>
                  </a:lnTo>
                  <a:lnTo>
                    <a:pt x="3929" y="2027"/>
                  </a:lnTo>
                  <a:cubicBezTo>
                    <a:pt x="3906" y="2027"/>
                    <a:pt x="3894" y="2039"/>
                    <a:pt x="3858" y="2051"/>
                  </a:cubicBezTo>
                  <a:lnTo>
                    <a:pt x="3203" y="2527"/>
                  </a:lnTo>
                  <a:cubicBezTo>
                    <a:pt x="3179" y="2563"/>
                    <a:pt x="3144" y="2586"/>
                    <a:pt x="3144" y="2622"/>
                  </a:cubicBezTo>
                  <a:lnTo>
                    <a:pt x="3072" y="2920"/>
                  </a:lnTo>
                  <a:lnTo>
                    <a:pt x="2846" y="2884"/>
                  </a:lnTo>
                  <a:cubicBezTo>
                    <a:pt x="2836" y="2883"/>
                    <a:pt x="2826" y="2883"/>
                    <a:pt x="2816" y="2883"/>
                  </a:cubicBezTo>
                  <a:cubicBezTo>
                    <a:pt x="2686" y="2883"/>
                    <a:pt x="2580" y="2954"/>
                    <a:pt x="2525" y="3087"/>
                  </a:cubicBezTo>
                  <a:lnTo>
                    <a:pt x="2382" y="3456"/>
                  </a:lnTo>
                  <a:cubicBezTo>
                    <a:pt x="2358" y="3527"/>
                    <a:pt x="2358" y="3622"/>
                    <a:pt x="2405" y="3694"/>
                  </a:cubicBezTo>
                  <a:cubicBezTo>
                    <a:pt x="2441" y="3765"/>
                    <a:pt x="2501" y="3825"/>
                    <a:pt x="2596" y="3860"/>
                  </a:cubicBezTo>
                  <a:cubicBezTo>
                    <a:pt x="2441" y="3932"/>
                    <a:pt x="2322" y="4075"/>
                    <a:pt x="2322" y="4241"/>
                  </a:cubicBezTo>
                  <a:lnTo>
                    <a:pt x="2322" y="4313"/>
                  </a:lnTo>
                  <a:lnTo>
                    <a:pt x="1870" y="4849"/>
                  </a:lnTo>
                  <a:cubicBezTo>
                    <a:pt x="1786" y="4932"/>
                    <a:pt x="1763" y="5051"/>
                    <a:pt x="1763" y="5146"/>
                  </a:cubicBezTo>
                  <a:lnTo>
                    <a:pt x="1763" y="5777"/>
                  </a:lnTo>
                  <a:cubicBezTo>
                    <a:pt x="1763" y="5944"/>
                    <a:pt x="1822" y="6087"/>
                    <a:pt x="1941" y="6194"/>
                  </a:cubicBezTo>
                  <a:lnTo>
                    <a:pt x="2382" y="6623"/>
                  </a:lnTo>
                  <a:cubicBezTo>
                    <a:pt x="2489" y="6718"/>
                    <a:pt x="2608" y="6777"/>
                    <a:pt x="2739" y="6789"/>
                  </a:cubicBezTo>
                  <a:lnTo>
                    <a:pt x="4049" y="6908"/>
                  </a:lnTo>
                  <a:lnTo>
                    <a:pt x="4049" y="6956"/>
                  </a:lnTo>
                  <a:cubicBezTo>
                    <a:pt x="4037" y="7111"/>
                    <a:pt x="4096" y="7266"/>
                    <a:pt x="4227" y="7373"/>
                  </a:cubicBezTo>
                  <a:lnTo>
                    <a:pt x="4465" y="7551"/>
                  </a:lnTo>
                  <a:lnTo>
                    <a:pt x="4453" y="7587"/>
                  </a:lnTo>
                  <a:cubicBezTo>
                    <a:pt x="4394" y="7766"/>
                    <a:pt x="4453" y="7944"/>
                    <a:pt x="4584" y="8063"/>
                  </a:cubicBezTo>
                  <a:lnTo>
                    <a:pt x="4668" y="8123"/>
                  </a:lnTo>
                  <a:cubicBezTo>
                    <a:pt x="4608" y="8123"/>
                    <a:pt x="4561" y="8147"/>
                    <a:pt x="4501" y="8147"/>
                  </a:cubicBezTo>
                  <a:cubicBezTo>
                    <a:pt x="4451" y="8148"/>
                    <a:pt x="4402" y="8149"/>
                    <a:pt x="4353" y="8149"/>
                  </a:cubicBezTo>
                  <a:cubicBezTo>
                    <a:pt x="3418" y="8149"/>
                    <a:pt x="2523" y="7829"/>
                    <a:pt x="1822" y="7230"/>
                  </a:cubicBezTo>
                  <a:cubicBezTo>
                    <a:pt x="1793" y="7206"/>
                    <a:pt x="1759" y="7195"/>
                    <a:pt x="1724" y="7195"/>
                  </a:cubicBezTo>
                  <a:cubicBezTo>
                    <a:pt x="1672" y="7195"/>
                    <a:pt x="1619" y="7218"/>
                    <a:pt x="1584" y="7254"/>
                  </a:cubicBezTo>
                  <a:cubicBezTo>
                    <a:pt x="1524" y="7325"/>
                    <a:pt x="1536" y="7432"/>
                    <a:pt x="1596" y="7492"/>
                  </a:cubicBezTo>
                  <a:cubicBezTo>
                    <a:pt x="2358" y="8123"/>
                    <a:pt x="3322" y="8480"/>
                    <a:pt x="4322" y="8480"/>
                  </a:cubicBezTo>
                  <a:lnTo>
                    <a:pt x="4501" y="8480"/>
                  </a:lnTo>
                  <a:cubicBezTo>
                    <a:pt x="5573" y="8444"/>
                    <a:pt x="6573" y="7992"/>
                    <a:pt x="7323" y="7254"/>
                  </a:cubicBezTo>
                  <a:cubicBezTo>
                    <a:pt x="8085" y="6492"/>
                    <a:pt x="8513" y="5492"/>
                    <a:pt x="8561" y="4420"/>
                  </a:cubicBezTo>
                  <a:cubicBezTo>
                    <a:pt x="8573" y="3289"/>
                    <a:pt x="8216" y="2265"/>
                    <a:pt x="7537" y="1455"/>
                  </a:cubicBezTo>
                  <a:cubicBezTo>
                    <a:pt x="7506" y="1418"/>
                    <a:pt x="7462" y="1400"/>
                    <a:pt x="7417" y="1400"/>
                  </a:cubicBezTo>
                  <a:cubicBezTo>
                    <a:pt x="7375" y="1400"/>
                    <a:pt x="7333" y="1415"/>
                    <a:pt x="7299" y="1443"/>
                  </a:cubicBezTo>
                  <a:cubicBezTo>
                    <a:pt x="7228" y="1503"/>
                    <a:pt x="7228" y="1610"/>
                    <a:pt x="7287" y="1682"/>
                  </a:cubicBezTo>
                  <a:cubicBezTo>
                    <a:pt x="7728" y="2217"/>
                    <a:pt x="8025" y="2860"/>
                    <a:pt x="8144" y="3539"/>
                  </a:cubicBezTo>
                  <a:lnTo>
                    <a:pt x="8097" y="3503"/>
                  </a:lnTo>
                  <a:cubicBezTo>
                    <a:pt x="8018" y="3424"/>
                    <a:pt x="7923" y="3378"/>
                    <a:pt x="7804" y="3378"/>
                  </a:cubicBezTo>
                  <a:cubicBezTo>
                    <a:pt x="7780" y="3378"/>
                    <a:pt x="7754" y="3380"/>
                    <a:pt x="7728" y="3384"/>
                  </a:cubicBezTo>
                  <a:cubicBezTo>
                    <a:pt x="7597" y="3396"/>
                    <a:pt x="7478" y="3468"/>
                    <a:pt x="7406" y="3587"/>
                  </a:cubicBezTo>
                  <a:lnTo>
                    <a:pt x="7370" y="3634"/>
                  </a:lnTo>
                  <a:cubicBezTo>
                    <a:pt x="7299" y="3634"/>
                    <a:pt x="7228" y="3658"/>
                    <a:pt x="7168" y="3718"/>
                  </a:cubicBezTo>
                  <a:lnTo>
                    <a:pt x="6942" y="3468"/>
                  </a:lnTo>
                  <a:cubicBezTo>
                    <a:pt x="6911" y="3430"/>
                    <a:pt x="6866" y="3412"/>
                    <a:pt x="6821" y="3412"/>
                  </a:cubicBezTo>
                  <a:cubicBezTo>
                    <a:pt x="6780" y="3412"/>
                    <a:pt x="6738" y="3427"/>
                    <a:pt x="6704" y="3456"/>
                  </a:cubicBezTo>
                  <a:cubicBezTo>
                    <a:pt x="6632" y="3515"/>
                    <a:pt x="6632" y="3622"/>
                    <a:pt x="6692" y="3694"/>
                  </a:cubicBezTo>
                  <a:lnTo>
                    <a:pt x="7013" y="4099"/>
                  </a:lnTo>
                  <a:cubicBezTo>
                    <a:pt x="7049" y="4122"/>
                    <a:pt x="7085" y="4146"/>
                    <a:pt x="7132" y="4146"/>
                  </a:cubicBezTo>
                  <a:cubicBezTo>
                    <a:pt x="7180" y="4146"/>
                    <a:pt x="7228" y="4134"/>
                    <a:pt x="7251" y="4110"/>
                  </a:cubicBezTo>
                  <a:lnTo>
                    <a:pt x="7358" y="4003"/>
                  </a:lnTo>
                  <a:lnTo>
                    <a:pt x="7489" y="4099"/>
                  </a:lnTo>
                  <a:lnTo>
                    <a:pt x="7001" y="5075"/>
                  </a:lnTo>
                  <a:lnTo>
                    <a:pt x="6966" y="5075"/>
                  </a:lnTo>
                  <a:cubicBezTo>
                    <a:pt x="6930" y="5075"/>
                    <a:pt x="6894" y="5063"/>
                    <a:pt x="6870" y="5027"/>
                  </a:cubicBezTo>
                  <a:lnTo>
                    <a:pt x="6215" y="4230"/>
                  </a:lnTo>
                  <a:cubicBezTo>
                    <a:pt x="6181" y="4188"/>
                    <a:pt x="6129" y="4170"/>
                    <a:pt x="6079" y="4170"/>
                  </a:cubicBezTo>
                  <a:cubicBezTo>
                    <a:pt x="6043" y="4170"/>
                    <a:pt x="6007" y="4179"/>
                    <a:pt x="5977" y="4194"/>
                  </a:cubicBezTo>
                  <a:cubicBezTo>
                    <a:pt x="5894" y="4253"/>
                    <a:pt x="5894" y="4360"/>
                    <a:pt x="5942" y="4432"/>
                  </a:cubicBezTo>
                  <a:lnTo>
                    <a:pt x="6596" y="5242"/>
                  </a:lnTo>
                  <a:cubicBezTo>
                    <a:pt x="6684" y="5351"/>
                    <a:pt x="6811" y="5410"/>
                    <a:pt x="6932" y="5410"/>
                  </a:cubicBezTo>
                  <a:cubicBezTo>
                    <a:pt x="6944" y="5410"/>
                    <a:pt x="6955" y="5409"/>
                    <a:pt x="6966" y="5408"/>
                  </a:cubicBezTo>
                  <a:lnTo>
                    <a:pt x="7180" y="5384"/>
                  </a:lnTo>
                  <a:lnTo>
                    <a:pt x="6525" y="6908"/>
                  </a:lnTo>
                  <a:cubicBezTo>
                    <a:pt x="6477" y="7016"/>
                    <a:pt x="6418" y="7111"/>
                    <a:pt x="6335" y="7206"/>
                  </a:cubicBezTo>
                  <a:lnTo>
                    <a:pt x="5811" y="7825"/>
                  </a:lnTo>
                  <a:cubicBezTo>
                    <a:pt x="5537" y="7944"/>
                    <a:pt x="5275" y="8028"/>
                    <a:pt x="4989" y="8087"/>
                  </a:cubicBezTo>
                  <a:lnTo>
                    <a:pt x="4703" y="7825"/>
                  </a:lnTo>
                  <a:cubicBezTo>
                    <a:pt x="4680" y="7801"/>
                    <a:pt x="4668" y="7754"/>
                    <a:pt x="4680" y="7706"/>
                  </a:cubicBezTo>
                  <a:lnTo>
                    <a:pt x="4727" y="7551"/>
                  </a:lnTo>
                  <a:cubicBezTo>
                    <a:pt x="4739" y="7468"/>
                    <a:pt x="4727" y="7408"/>
                    <a:pt x="4668" y="7373"/>
                  </a:cubicBezTo>
                  <a:lnTo>
                    <a:pt x="4334" y="7123"/>
                  </a:lnTo>
                  <a:cubicBezTo>
                    <a:pt x="4310" y="7099"/>
                    <a:pt x="4287" y="7075"/>
                    <a:pt x="4287" y="7027"/>
                  </a:cubicBezTo>
                  <a:lnTo>
                    <a:pt x="4322" y="6813"/>
                  </a:lnTo>
                  <a:cubicBezTo>
                    <a:pt x="4322" y="6777"/>
                    <a:pt x="4322" y="6730"/>
                    <a:pt x="4287" y="6694"/>
                  </a:cubicBezTo>
                  <a:cubicBezTo>
                    <a:pt x="4263" y="6670"/>
                    <a:pt x="4215" y="6635"/>
                    <a:pt x="4168" y="6635"/>
                  </a:cubicBezTo>
                  <a:lnTo>
                    <a:pt x="2679" y="6504"/>
                  </a:lnTo>
                  <a:cubicBezTo>
                    <a:pt x="2620" y="6504"/>
                    <a:pt x="2560" y="6480"/>
                    <a:pt x="2536" y="6432"/>
                  </a:cubicBezTo>
                  <a:lnTo>
                    <a:pt x="2084" y="6004"/>
                  </a:lnTo>
                  <a:cubicBezTo>
                    <a:pt x="2048" y="5956"/>
                    <a:pt x="2013" y="5884"/>
                    <a:pt x="2013" y="5825"/>
                  </a:cubicBezTo>
                  <a:lnTo>
                    <a:pt x="2013" y="5194"/>
                  </a:lnTo>
                  <a:cubicBezTo>
                    <a:pt x="2013" y="5170"/>
                    <a:pt x="2024" y="5134"/>
                    <a:pt x="2048" y="5122"/>
                  </a:cubicBezTo>
                  <a:lnTo>
                    <a:pt x="2548" y="4539"/>
                  </a:lnTo>
                  <a:cubicBezTo>
                    <a:pt x="2584" y="4515"/>
                    <a:pt x="2596" y="4480"/>
                    <a:pt x="2596" y="4432"/>
                  </a:cubicBezTo>
                  <a:lnTo>
                    <a:pt x="2596" y="4301"/>
                  </a:lnTo>
                  <a:cubicBezTo>
                    <a:pt x="2596" y="4253"/>
                    <a:pt x="2620" y="4218"/>
                    <a:pt x="2667" y="4194"/>
                  </a:cubicBezTo>
                  <a:lnTo>
                    <a:pt x="3072" y="4015"/>
                  </a:lnTo>
                  <a:lnTo>
                    <a:pt x="3810" y="4003"/>
                  </a:lnTo>
                  <a:cubicBezTo>
                    <a:pt x="3834" y="4003"/>
                    <a:pt x="3846" y="4015"/>
                    <a:pt x="3846" y="4039"/>
                  </a:cubicBezTo>
                  <a:cubicBezTo>
                    <a:pt x="3858" y="4170"/>
                    <a:pt x="3965" y="4289"/>
                    <a:pt x="4096" y="4313"/>
                  </a:cubicBezTo>
                  <a:lnTo>
                    <a:pt x="4632" y="4491"/>
                  </a:lnTo>
                  <a:cubicBezTo>
                    <a:pt x="4668" y="4503"/>
                    <a:pt x="4705" y="4510"/>
                    <a:pt x="4741" y="4510"/>
                  </a:cubicBezTo>
                  <a:cubicBezTo>
                    <a:pt x="4813" y="4510"/>
                    <a:pt x="4882" y="4484"/>
                    <a:pt x="4930" y="4420"/>
                  </a:cubicBezTo>
                  <a:cubicBezTo>
                    <a:pt x="5001" y="4360"/>
                    <a:pt x="5037" y="4253"/>
                    <a:pt x="5025" y="4170"/>
                  </a:cubicBezTo>
                  <a:lnTo>
                    <a:pt x="5692" y="4110"/>
                  </a:lnTo>
                  <a:cubicBezTo>
                    <a:pt x="5823" y="4099"/>
                    <a:pt x="5930" y="4039"/>
                    <a:pt x="6013" y="3932"/>
                  </a:cubicBezTo>
                  <a:cubicBezTo>
                    <a:pt x="6096" y="3825"/>
                    <a:pt x="6120" y="3694"/>
                    <a:pt x="6096" y="3575"/>
                  </a:cubicBezTo>
                  <a:lnTo>
                    <a:pt x="6073" y="3479"/>
                  </a:lnTo>
                  <a:cubicBezTo>
                    <a:pt x="6050" y="3344"/>
                    <a:pt x="5931" y="3240"/>
                    <a:pt x="5776" y="3240"/>
                  </a:cubicBezTo>
                  <a:cubicBezTo>
                    <a:pt x="5768" y="3240"/>
                    <a:pt x="5760" y="3241"/>
                    <a:pt x="5751" y="3241"/>
                  </a:cubicBezTo>
                  <a:lnTo>
                    <a:pt x="5406" y="3277"/>
                  </a:lnTo>
                  <a:lnTo>
                    <a:pt x="5346" y="3217"/>
                  </a:lnTo>
                  <a:lnTo>
                    <a:pt x="5811" y="2753"/>
                  </a:lnTo>
                  <a:cubicBezTo>
                    <a:pt x="5870" y="2694"/>
                    <a:pt x="5870" y="2586"/>
                    <a:pt x="5811" y="2515"/>
                  </a:cubicBezTo>
                  <a:cubicBezTo>
                    <a:pt x="5781" y="2485"/>
                    <a:pt x="5739" y="2470"/>
                    <a:pt x="5696" y="2470"/>
                  </a:cubicBezTo>
                  <a:cubicBezTo>
                    <a:pt x="5653" y="2470"/>
                    <a:pt x="5608" y="2485"/>
                    <a:pt x="5573" y="2515"/>
                  </a:cubicBezTo>
                  <a:lnTo>
                    <a:pt x="5001" y="3063"/>
                  </a:lnTo>
                  <a:lnTo>
                    <a:pt x="4811" y="3146"/>
                  </a:lnTo>
                  <a:lnTo>
                    <a:pt x="4287" y="2741"/>
                  </a:lnTo>
                  <a:cubicBezTo>
                    <a:pt x="4260" y="2714"/>
                    <a:pt x="4220" y="2701"/>
                    <a:pt x="4181" y="2701"/>
                  </a:cubicBezTo>
                  <a:cubicBezTo>
                    <a:pt x="4168" y="2701"/>
                    <a:pt x="4156" y="2703"/>
                    <a:pt x="4144" y="2706"/>
                  </a:cubicBezTo>
                  <a:lnTo>
                    <a:pt x="3418" y="2944"/>
                  </a:lnTo>
                  <a:cubicBezTo>
                    <a:pt x="3394" y="2944"/>
                    <a:pt x="3370" y="2967"/>
                    <a:pt x="3358" y="2979"/>
                  </a:cubicBezTo>
                  <a:lnTo>
                    <a:pt x="3394" y="2753"/>
                  </a:lnTo>
                  <a:lnTo>
                    <a:pt x="3977" y="2336"/>
                  </a:lnTo>
                  <a:lnTo>
                    <a:pt x="4572" y="2253"/>
                  </a:lnTo>
                  <a:cubicBezTo>
                    <a:pt x="4644" y="2229"/>
                    <a:pt x="4703" y="2170"/>
                    <a:pt x="4703" y="2110"/>
                  </a:cubicBezTo>
                  <a:lnTo>
                    <a:pt x="4787" y="1634"/>
                  </a:lnTo>
                  <a:cubicBezTo>
                    <a:pt x="4787" y="1598"/>
                    <a:pt x="4787" y="1551"/>
                    <a:pt x="4751" y="1515"/>
                  </a:cubicBezTo>
                  <a:lnTo>
                    <a:pt x="4513" y="1205"/>
                  </a:lnTo>
                  <a:cubicBezTo>
                    <a:pt x="4489" y="1158"/>
                    <a:pt x="4430" y="1146"/>
                    <a:pt x="4382" y="1146"/>
                  </a:cubicBezTo>
                  <a:cubicBezTo>
                    <a:pt x="4322" y="1146"/>
                    <a:pt x="4275" y="1182"/>
                    <a:pt x="4251" y="1217"/>
                  </a:cubicBezTo>
                  <a:lnTo>
                    <a:pt x="4072" y="1491"/>
                  </a:lnTo>
                  <a:lnTo>
                    <a:pt x="3870" y="1479"/>
                  </a:lnTo>
                  <a:lnTo>
                    <a:pt x="4203" y="860"/>
                  </a:lnTo>
                  <a:lnTo>
                    <a:pt x="4525" y="860"/>
                  </a:lnTo>
                  <a:lnTo>
                    <a:pt x="4787" y="1324"/>
                  </a:lnTo>
                  <a:cubicBezTo>
                    <a:pt x="4811" y="1384"/>
                    <a:pt x="4870" y="1420"/>
                    <a:pt x="4930" y="1420"/>
                  </a:cubicBezTo>
                  <a:cubicBezTo>
                    <a:pt x="4989" y="1420"/>
                    <a:pt x="5049" y="1372"/>
                    <a:pt x="5084" y="1312"/>
                  </a:cubicBezTo>
                  <a:lnTo>
                    <a:pt x="5323" y="765"/>
                  </a:lnTo>
                  <a:cubicBezTo>
                    <a:pt x="5358" y="658"/>
                    <a:pt x="5346" y="550"/>
                    <a:pt x="5287" y="467"/>
                  </a:cubicBezTo>
                  <a:lnTo>
                    <a:pt x="5287" y="467"/>
                  </a:lnTo>
                  <a:cubicBezTo>
                    <a:pt x="5834" y="610"/>
                    <a:pt x="6346" y="884"/>
                    <a:pt x="6787" y="1253"/>
                  </a:cubicBezTo>
                  <a:cubicBezTo>
                    <a:pt x="6825" y="1280"/>
                    <a:pt x="6864" y="1292"/>
                    <a:pt x="6903" y="1292"/>
                  </a:cubicBezTo>
                  <a:cubicBezTo>
                    <a:pt x="6949" y="1292"/>
                    <a:pt x="6992" y="1274"/>
                    <a:pt x="7025" y="1241"/>
                  </a:cubicBezTo>
                  <a:cubicBezTo>
                    <a:pt x="7085" y="1158"/>
                    <a:pt x="7073" y="1062"/>
                    <a:pt x="7013" y="1003"/>
                  </a:cubicBezTo>
                  <a:cubicBezTo>
                    <a:pt x="6253" y="345"/>
                    <a:pt x="5266" y="0"/>
                    <a:pt x="42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13875;p88">
            <a:extLst>
              <a:ext uri="{FF2B5EF4-FFF2-40B4-BE49-F238E27FC236}">
                <a16:creationId xmlns:a16="http://schemas.microsoft.com/office/drawing/2014/main" id="{63DA426E-5D86-C6A9-C3ED-1CD40DD0D8D0}"/>
              </a:ext>
            </a:extLst>
          </p:cNvPr>
          <p:cNvGrpSpPr/>
          <p:nvPr/>
        </p:nvGrpSpPr>
        <p:grpSpPr>
          <a:xfrm>
            <a:off x="5437142" y="2158403"/>
            <a:ext cx="588829" cy="588259"/>
            <a:chOff x="7978465" y="1969392"/>
            <a:chExt cx="361147" cy="360797"/>
          </a:xfrm>
          <a:solidFill>
            <a:schemeClr val="bg1"/>
          </a:solidFill>
        </p:grpSpPr>
        <p:sp>
          <p:nvSpPr>
            <p:cNvPr id="664" name="Google Shape;13876;p88">
              <a:extLst>
                <a:ext uri="{FF2B5EF4-FFF2-40B4-BE49-F238E27FC236}">
                  <a16:creationId xmlns:a16="http://schemas.microsoft.com/office/drawing/2014/main" id="{134BD91D-BA44-ED25-B590-6614B11D57F9}"/>
                </a:ext>
              </a:extLst>
            </p:cNvPr>
            <p:cNvSpPr/>
            <p:nvPr/>
          </p:nvSpPr>
          <p:spPr>
            <a:xfrm>
              <a:off x="8136871" y="2285821"/>
              <a:ext cx="44368" cy="44368"/>
            </a:xfrm>
            <a:custGeom>
              <a:avLst/>
              <a:gdLst/>
              <a:ahLst/>
              <a:cxnLst/>
              <a:rect l="l" t="t" r="r" b="b"/>
              <a:pathLst>
                <a:path w="1394" h="1394" extrusionOk="0">
                  <a:moveTo>
                    <a:pt x="691" y="322"/>
                  </a:moveTo>
                  <a:cubicBezTo>
                    <a:pt x="905" y="322"/>
                    <a:pt x="1072" y="488"/>
                    <a:pt x="1072" y="703"/>
                  </a:cubicBezTo>
                  <a:cubicBezTo>
                    <a:pt x="1072" y="905"/>
                    <a:pt x="893" y="1072"/>
                    <a:pt x="691" y="1072"/>
                  </a:cubicBezTo>
                  <a:cubicBezTo>
                    <a:pt x="488" y="1072"/>
                    <a:pt x="322" y="905"/>
                    <a:pt x="322" y="703"/>
                  </a:cubicBezTo>
                  <a:cubicBezTo>
                    <a:pt x="322" y="488"/>
                    <a:pt x="488" y="322"/>
                    <a:pt x="691" y="322"/>
                  </a:cubicBezTo>
                  <a:close/>
                  <a:moveTo>
                    <a:pt x="691" y="0"/>
                  </a:moveTo>
                  <a:cubicBezTo>
                    <a:pt x="310" y="0"/>
                    <a:pt x="0" y="310"/>
                    <a:pt x="0" y="703"/>
                  </a:cubicBezTo>
                  <a:cubicBezTo>
                    <a:pt x="0" y="1084"/>
                    <a:pt x="310" y="1393"/>
                    <a:pt x="691" y="1393"/>
                  </a:cubicBezTo>
                  <a:cubicBezTo>
                    <a:pt x="1084" y="1393"/>
                    <a:pt x="1393" y="1084"/>
                    <a:pt x="1393" y="703"/>
                  </a:cubicBezTo>
                  <a:cubicBezTo>
                    <a:pt x="1393" y="310"/>
                    <a:pt x="1084"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13877;p88">
              <a:extLst>
                <a:ext uri="{FF2B5EF4-FFF2-40B4-BE49-F238E27FC236}">
                  <a16:creationId xmlns:a16="http://schemas.microsoft.com/office/drawing/2014/main" id="{89DC9C03-AC25-945A-6664-F5FAE8241296}"/>
                </a:ext>
              </a:extLst>
            </p:cNvPr>
            <p:cNvSpPr/>
            <p:nvPr/>
          </p:nvSpPr>
          <p:spPr>
            <a:xfrm>
              <a:off x="8210010" y="2121719"/>
              <a:ext cx="56112" cy="56112"/>
            </a:xfrm>
            <a:custGeom>
              <a:avLst/>
              <a:gdLst/>
              <a:ahLst/>
              <a:cxnLst/>
              <a:rect l="l" t="t" r="r" b="b"/>
              <a:pathLst>
                <a:path w="1763" h="1763" extrusionOk="0">
                  <a:moveTo>
                    <a:pt x="881" y="334"/>
                  </a:moveTo>
                  <a:cubicBezTo>
                    <a:pt x="1191" y="334"/>
                    <a:pt x="1429" y="572"/>
                    <a:pt x="1429" y="882"/>
                  </a:cubicBezTo>
                  <a:cubicBezTo>
                    <a:pt x="1417" y="1180"/>
                    <a:pt x="1179" y="1430"/>
                    <a:pt x="881" y="1430"/>
                  </a:cubicBezTo>
                  <a:cubicBezTo>
                    <a:pt x="583" y="1430"/>
                    <a:pt x="333" y="1191"/>
                    <a:pt x="333" y="882"/>
                  </a:cubicBezTo>
                  <a:cubicBezTo>
                    <a:pt x="333" y="584"/>
                    <a:pt x="572" y="334"/>
                    <a:pt x="881" y="334"/>
                  </a:cubicBezTo>
                  <a:close/>
                  <a:moveTo>
                    <a:pt x="881" y="1"/>
                  </a:moveTo>
                  <a:cubicBezTo>
                    <a:pt x="405" y="1"/>
                    <a:pt x="0" y="394"/>
                    <a:pt x="0" y="882"/>
                  </a:cubicBezTo>
                  <a:cubicBezTo>
                    <a:pt x="0" y="1358"/>
                    <a:pt x="393" y="1763"/>
                    <a:pt x="881" y="1763"/>
                  </a:cubicBezTo>
                  <a:cubicBezTo>
                    <a:pt x="1357" y="1763"/>
                    <a:pt x="1762" y="1370"/>
                    <a:pt x="1762" y="882"/>
                  </a:cubicBezTo>
                  <a:cubicBezTo>
                    <a:pt x="1762" y="406"/>
                    <a:pt x="135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13878;p88">
              <a:extLst>
                <a:ext uri="{FF2B5EF4-FFF2-40B4-BE49-F238E27FC236}">
                  <a16:creationId xmlns:a16="http://schemas.microsoft.com/office/drawing/2014/main" id="{707A7F95-7FFD-2EB8-AE91-30FF9FCD4D6C}"/>
                </a:ext>
              </a:extLst>
            </p:cNvPr>
            <p:cNvSpPr/>
            <p:nvPr/>
          </p:nvSpPr>
          <p:spPr>
            <a:xfrm>
              <a:off x="8051987" y="2121719"/>
              <a:ext cx="55730" cy="56112"/>
            </a:xfrm>
            <a:custGeom>
              <a:avLst/>
              <a:gdLst/>
              <a:ahLst/>
              <a:cxnLst/>
              <a:rect l="l" t="t" r="r" b="b"/>
              <a:pathLst>
                <a:path w="1751" h="1763" extrusionOk="0">
                  <a:moveTo>
                    <a:pt x="881" y="334"/>
                  </a:moveTo>
                  <a:cubicBezTo>
                    <a:pt x="1179" y="334"/>
                    <a:pt x="1429" y="572"/>
                    <a:pt x="1429" y="882"/>
                  </a:cubicBezTo>
                  <a:cubicBezTo>
                    <a:pt x="1417" y="1180"/>
                    <a:pt x="1179" y="1430"/>
                    <a:pt x="881" y="1430"/>
                  </a:cubicBezTo>
                  <a:cubicBezTo>
                    <a:pt x="584" y="1430"/>
                    <a:pt x="322" y="1191"/>
                    <a:pt x="322" y="882"/>
                  </a:cubicBezTo>
                  <a:cubicBezTo>
                    <a:pt x="322" y="572"/>
                    <a:pt x="560" y="334"/>
                    <a:pt x="881" y="334"/>
                  </a:cubicBezTo>
                  <a:close/>
                  <a:moveTo>
                    <a:pt x="881" y="1"/>
                  </a:moveTo>
                  <a:cubicBezTo>
                    <a:pt x="405" y="1"/>
                    <a:pt x="0" y="394"/>
                    <a:pt x="0" y="882"/>
                  </a:cubicBezTo>
                  <a:cubicBezTo>
                    <a:pt x="0" y="1358"/>
                    <a:pt x="381" y="1763"/>
                    <a:pt x="881" y="1763"/>
                  </a:cubicBezTo>
                  <a:cubicBezTo>
                    <a:pt x="1357" y="1763"/>
                    <a:pt x="1750" y="1370"/>
                    <a:pt x="1750" y="882"/>
                  </a:cubicBezTo>
                  <a:cubicBezTo>
                    <a:pt x="1750" y="406"/>
                    <a:pt x="135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13879;p88">
              <a:extLst>
                <a:ext uri="{FF2B5EF4-FFF2-40B4-BE49-F238E27FC236}">
                  <a16:creationId xmlns:a16="http://schemas.microsoft.com/office/drawing/2014/main" id="{9212FEAF-AE27-0F8F-E4D8-BDD2A8B5DD34}"/>
                </a:ext>
              </a:extLst>
            </p:cNvPr>
            <p:cNvSpPr/>
            <p:nvPr/>
          </p:nvSpPr>
          <p:spPr>
            <a:xfrm>
              <a:off x="7978465" y="2285821"/>
              <a:ext cx="44749" cy="44368"/>
            </a:xfrm>
            <a:custGeom>
              <a:avLst/>
              <a:gdLst/>
              <a:ahLst/>
              <a:cxnLst/>
              <a:rect l="l" t="t" r="r" b="b"/>
              <a:pathLst>
                <a:path w="1406" h="1394" extrusionOk="0">
                  <a:moveTo>
                    <a:pt x="703" y="322"/>
                  </a:moveTo>
                  <a:cubicBezTo>
                    <a:pt x="905" y="322"/>
                    <a:pt x="1072" y="488"/>
                    <a:pt x="1072" y="703"/>
                  </a:cubicBezTo>
                  <a:cubicBezTo>
                    <a:pt x="1072" y="905"/>
                    <a:pt x="893" y="1072"/>
                    <a:pt x="703" y="1072"/>
                  </a:cubicBezTo>
                  <a:cubicBezTo>
                    <a:pt x="489" y="1072"/>
                    <a:pt x="334" y="905"/>
                    <a:pt x="334" y="703"/>
                  </a:cubicBezTo>
                  <a:cubicBezTo>
                    <a:pt x="334" y="488"/>
                    <a:pt x="489"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13880;p88">
              <a:extLst>
                <a:ext uri="{FF2B5EF4-FFF2-40B4-BE49-F238E27FC236}">
                  <a16:creationId xmlns:a16="http://schemas.microsoft.com/office/drawing/2014/main" id="{202FC77C-7BEB-86CC-8998-28FDEB16E416}"/>
                </a:ext>
              </a:extLst>
            </p:cNvPr>
            <p:cNvSpPr/>
            <p:nvPr/>
          </p:nvSpPr>
          <p:spPr>
            <a:xfrm>
              <a:off x="8294894" y="2285821"/>
              <a:ext cx="44718" cy="44368"/>
            </a:xfrm>
            <a:custGeom>
              <a:avLst/>
              <a:gdLst/>
              <a:ahLst/>
              <a:cxnLst/>
              <a:rect l="l" t="t" r="r" b="b"/>
              <a:pathLst>
                <a:path w="1405" h="1394" extrusionOk="0">
                  <a:moveTo>
                    <a:pt x="703" y="322"/>
                  </a:moveTo>
                  <a:cubicBezTo>
                    <a:pt x="905" y="322"/>
                    <a:pt x="1072" y="488"/>
                    <a:pt x="1072" y="703"/>
                  </a:cubicBezTo>
                  <a:cubicBezTo>
                    <a:pt x="1072" y="905"/>
                    <a:pt x="893" y="1072"/>
                    <a:pt x="703" y="1072"/>
                  </a:cubicBezTo>
                  <a:cubicBezTo>
                    <a:pt x="488" y="1072"/>
                    <a:pt x="333" y="905"/>
                    <a:pt x="333" y="703"/>
                  </a:cubicBezTo>
                  <a:cubicBezTo>
                    <a:pt x="333" y="488"/>
                    <a:pt x="488"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13881;p88">
              <a:extLst>
                <a:ext uri="{FF2B5EF4-FFF2-40B4-BE49-F238E27FC236}">
                  <a16:creationId xmlns:a16="http://schemas.microsoft.com/office/drawing/2014/main" id="{A98DDC64-9E21-7B90-97C9-477A01AC0912}"/>
                </a:ext>
              </a:extLst>
            </p:cNvPr>
            <p:cNvSpPr/>
            <p:nvPr/>
          </p:nvSpPr>
          <p:spPr>
            <a:xfrm>
              <a:off x="8119811" y="1969392"/>
              <a:ext cx="78455" cy="78487"/>
            </a:xfrm>
            <a:custGeom>
              <a:avLst/>
              <a:gdLst/>
              <a:ahLst/>
              <a:cxnLst/>
              <a:rect l="l" t="t" r="r" b="b"/>
              <a:pathLst>
                <a:path w="2465" h="2466" extrusionOk="0">
                  <a:moveTo>
                    <a:pt x="1227" y="346"/>
                  </a:moveTo>
                  <a:cubicBezTo>
                    <a:pt x="1727" y="346"/>
                    <a:pt x="2120" y="739"/>
                    <a:pt x="2120" y="1239"/>
                  </a:cubicBezTo>
                  <a:cubicBezTo>
                    <a:pt x="2120" y="1727"/>
                    <a:pt x="1727" y="2132"/>
                    <a:pt x="1227" y="2132"/>
                  </a:cubicBezTo>
                  <a:cubicBezTo>
                    <a:pt x="739" y="2132"/>
                    <a:pt x="334" y="1727"/>
                    <a:pt x="334" y="1239"/>
                  </a:cubicBezTo>
                  <a:cubicBezTo>
                    <a:pt x="334" y="739"/>
                    <a:pt x="739" y="346"/>
                    <a:pt x="1227" y="346"/>
                  </a:cubicBezTo>
                  <a:close/>
                  <a:moveTo>
                    <a:pt x="1227" y="1"/>
                  </a:moveTo>
                  <a:cubicBezTo>
                    <a:pt x="548" y="1"/>
                    <a:pt x="0" y="548"/>
                    <a:pt x="0" y="1239"/>
                  </a:cubicBezTo>
                  <a:cubicBezTo>
                    <a:pt x="0" y="1917"/>
                    <a:pt x="548" y="2465"/>
                    <a:pt x="1227" y="2465"/>
                  </a:cubicBezTo>
                  <a:cubicBezTo>
                    <a:pt x="1917" y="2465"/>
                    <a:pt x="2465" y="1917"/>
                    <a:pt x="2465" y="1239"/>
                  </a:cubicBezTo>
                  <a:cubicBezTo>
                    <a:pt x="2465" y="548"/>
                    <a:pt x="1905"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3882;p88">
              <a:extLst>
                <a:ext uri="{FF2B5EF4-FFF2-40B4-BE49-F238E27FC236}">
                  <a16:creationId xmlns:a16="http://schemas.microsoft.com/office/drawing/2014/main" id="{6685EECE-6F07-CAB9-F9D8-00315637072B}"/>
                </a:ext>
              </a:extLst>
            </p:cNvPr>
            <p:cNvSpPr/>
            <p:nvPr/>
          </p:nvSpPr>
          <p:spPr>
            <a:xfrm>
              <a:off x="8012202" y="2189575"/>
              <a:ext cx="134917" cy="89690"/>
            </a:xfrm>
            <a:custGeom>
              <a:avLst/>
              <a:gdLst/>
              <a:ahLst/>
              <a:cxnLst/>
              <a:rect l="l" t="t" r="r" b="b"/>
              <a:pathLst>
                <a:path w="4239" h="2818" extrusionOk="0">
                  <a:moveTo>
                    <a:pt x="2107" y="0"/>
                  </a:moveTo>
                  <a:cubicBezTo>
                    <a:pt x="2024" y="0"/>
                    <a:pt x="1953" y="71"/>
                    <a:pt x="1953" y="167"/>
                  </a:cubicBezTo>
                  <a:lnTo>
                    <a:pt x="1953" y="1417"/>
                  </a:lnTo>
                  <a:lnTo>
                    <a:pt x="1072" y="1417"/>
                  </a:lnTo>
                  <a:cubicBezTo>
                    <a:pt x="822" y="1417"/>
                    <a:pt x="583" y="1560"/>
                    <a:pt x="464" y="1786"/>
                  </a:cubicBezTo>
                  <a:lnTo>
                    <a:pt x="48" y="2560"/>
                  </a:lnTo>
                  <a:cubicBezTo>
                    <a:pt x="0" y="2631"/>
                    <a:pt x="24" y="2738"/>
                    <a:pt x="119" y="2786"/>
                  </a:cubicBezTo>
                  <a:cubicBezTo>
                    <a:pt x="143" y="2798"/>
                    <a:pt x="167" y="2798"/>
                    <a:pt x="191" y="2798"/>
                  </a:cubicBezTo>
                  <a:cubicBezTo>
                    <a:pt x="250" y="2798"/>
                    <a:pt x="310" y="2774"/>
                    <a:pt x="345" y="2715"/>
                  </a:cubicBezTo>
                  <a:lnTo>
                    <a:pt x="762" y="1941"/>
                  </a:lnTo>
                  <a:cubicBezTo>
                    <a:pt x="822" y="1822"/>
                    <a:pt x="953" y="1738"/>
                    <a:pt x="1083" y="1738"/>
                  </a:cubicBezTo>
                  <a:lnTo>
                    <a:pt x="3167" y="1738"/>
                  </a:lnTo>
                  <a:cubicBezTo>
                    <a:pt x="3298" y="1738"/>
                    <a:pt x="3417" y="1822"/>
                    <a:pt x="3500" y="1941"/>
                  </a:cubicBezTo>
                  <a:lnTo>
                    <a:pt x="3917" y="2727"/>
                  </a:lnTo>
                  <a:cubicBezTo>
                    <a:pt x="3943" y="2778"/>
                    <a:pt x="4006" y="2817"/>
                    <a:pt x="4066" y="2817"/>
                  </a:cubicBezTo>
                  <a:cubicBezTo>
                    <a:pt x="4089" y="2817"/>
                    <a:pt x="4112" y="2811"/>
                    <a:pt x="4131" y="2798"/>
                  </a:cubicBezTo>
                  <a:cubicBezTo>
                    <a:pt x="4215" y="2774"/>
                    <a:pt x="4239" y="2667"/>
                    <a:pt x="4191" y="2572"/>
                  </a:cubicBezTo>
                  <a:lnTo>
                    <a:pt x="3774" y="1786"/>
                  </a:lnTo>
                  <a:cubicBezTo>
                    <a:pt x="3655" y="1560"/>
                    <a:pt x="3417" y="1417"/>
                    <a:pt x="3155" y="1417"/>
                  </a:cubicBezTo>
                  <a:lnTo>
                    <a:pt x="2274" y="1417"/>
                  </a:lnTo>
                  <a:lnTo>
                    <a:pt x="2274" y="167"/>
                  </a:lnTo>
                  <a:cubicBezTo>
                    <a:pt x="2274" y="71"/>
                    <a:pt x="2203" y="0"/>
                    <a:pt x="2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3883;p88">
              <a:extLst>
                <a:ext uri="{FF2B5EF4-FFF2-40B4-BE49-F238E27FC236}">
                  <a16:creationId xmlns:a16="http://schemas.microsoft.com/office/drawing/2014/main" id="{4C07F26C-948E-7F03-D0FF-0BB833B09A8C}"/>
                </a:ext>
              </a:extLst>
            </p:cNvPr>
            <p:cNvSpPr/>
            <p:nvPr/>
          </p:nvSpPr>
          <p:spPr>
            <a:xfrm>
              <a:off x="8099346" y="2059973"/>
              <a:ext cx="119385" cy="56016"/>
            </a:xfrm>
            <a:custGeom>
              <a:avLst/>
              <a:gdLst/>
              <a:ahLst/>
              <a:cxnLst/>
              <a:rect l="l" t="t" r="r" b="b"/>
              <a:pathLst>
                <a:path w="3751" h="1760" extrusionOk="0">
                  <a:moveTo>
                    <a:pt x="1870" y="0"/>
                  </a:moveTo>
                  <a:cubicBezTo>
                    <a:pt x="1786" y="0"/>
                    <a:pt x="1715" y="72"/>
                    <a:pt x="1715" y="155"/>
                  </a:cubicBezTo>
                  <a:lnTo>
                    <a:pt x="1715" y="714"/>
                  </a:lnTo>
                  <a:lnTo>
                    <a:pt x="774" y="714"/>
                  </a:lnTo>
                  <a:cubicBezTo>
                    <a:pt x="584" y="714"/>
                    <a:pt x="405" y="810"/>
                    <a:pt x="310" y="988"/>
                  </a:cubicBezTo>
                  <a:lnTo>
                    <a:pt x="48" y="1512"/>
                  </a:lnTo>
                  <a:cubicBezTo>
                    <a:pt x="0" y="1584"/>
                    <a:pt x="24" y="1691"/>
                    <a:pt x="120" y="1738"/>
                  </a:cubicBezTo>
                  <a:cubicBezTo>
                    <a:pt x="141" y="1753"/>
                    <a:pt x="167" y="1760"/>
                    <a:pt x="192" y="1760"/>
                  </a:cubicBezTo>
                  <a:cubicBezTo>
                    <a:pt x="251" y="1760"/>
                    <a:pt x="313" y="1725"/>
                    <a:pt x="346" y="1667"/>
                  </a:cubicBezTo>
                  <a:lnTo>
                    <a:pt x="608" y="1143"/>
                  </a:lnTo>
                  <a:cubicBezTo>
                    <a:pt x="643" y="1084"/>
                    <a:pt x="715" y="1036"/>
                    <a:pt x="774" y="1036"/>
                  </a:cubicBezTo>
                  <a:lnTo>
                    <a:pt x="2977" y="1036"/>
                  </a:lnTo>
                  <a:cubicBezTo>
                    <a:pt x="3048" y="1036"/>
                    <a:pt x="3108" y="1084"/>
                    <a:pt x="3144" y="1143"/>
                  </a:cubicBezTo>
                  <a:lnTo>
                    <a:pt x="3406" y="1667"/>
                  </a:lnTo>
                  <a:cubicBezTo>
                    <a:pt x="3441" y="1727"/>
                    <a:pt x="3501" y="1750"/>
                    <a:pt x="3560" y="1750"/>
                  </a:cubicBezTo>
                  <a:cubicBezTo>
                    <a:pt x="3584" y="1750"/>
                    <a:pt x="3620" y="1750"/>
                    <a:pt x="3632" y="1738"/>
                  </a:cubicBezTo>
                  <a:cubicBezTo>
                    <a:pt x="3715" y="1691"/>
                    <a:pt x="3751" y="1584"/>
                    <a:pt x="3703" y="1512"/>
                  </a:cubicBezTo>
                  <a:lnTo>
                    <a:pt x="3441" y="988"/>
                  </a:lnTo>
                  <a:cubicBezTo>
                    <a:pt x="3346" y="810"/>
                    <a:pt x="3168" y="714"/>
                    <a:pt x="2977" y="714"/>
                  </a:cubicBezTo>
                  <a:lnTo>
                    <a:pt x="2036" y="714"/>
                  </a:lnTo>
                  <a:lnTo>
                    <a:pt x="2036" y="155"/>
                  </a:lnTo>
                  <a:cubicBezTo>
                    <a:pt x="2036" y="72"/>
                    <a:pt x="1965" y="0"/>
                    <a:pt x="1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3884;p88">
              <a:extLst>
                <a:ext uri="{FF2B5EF4-FFF2-40B4-BE49-F238E27FC236}">
                  <a16:creationId xmlns:a16="http://schemas.microsoft.com/office/drawing/2014/main" id="{7838545C-342B-BA0D-CED5-8972DFA9A9DB}"/>
                </a:ext>
              </a:extLst>
            </p:cNvPr>
            <p:cNvSpPr/>
            <p:nvPr/>
          </p:nvSpPr>
          <p:spPr>
            <a:xfrm>
              <a:off x="8170194" y="2189925"/>
              <a:ext cx="135331" cy="89849"/>
            </a:xfrm>
            <a:custGeom>
              <a:avLst/>
              <a:gdLst/>
              <a:ahLst/>
              <a:cxnLst/>
              <a:rect l="l" t="t" r="r" b="b"/>
              <a:pathLst>
                <a:path w="4252" h="2823" extrusionOk="0">
                  <a:moveTo>
                    <a:pt x="2132" y="1"/>
                  </a:moveTo>
                  <a:cubicBezTo>
                    <a:pt x="2049" y="1"/>
                    <a:pt x="1965" y="84"/>
                    <a:pt x="1965" y="168"/>
                  </a:cubicBezTo>
                  <a:lnTo>
                    <a:pt x="1965" y="1418"/>
                  </a:lnTo>
                  <a:lnTo>
                    <a:pt x="1096" y="1418"/>
                  </a:lnTo>
                  <a:cubicBezTo>
                    <a:pt x="834" y="1418"/>
                    <a:pt x="596" y="1573"/>
                    <a:pt x="465" y="1787"/>
                  </a:cubicBezTo>
                  <a:lnTo>
                    <a:pt x="49" y="2585"/>
                  </a:lnTo>
                  <a:cubicBezTo>
                    <a:pt x="1" y="2656"/>
                    <a:pt x="37" y="2763"/>
                    <a:pt x="120" y="2799"/>
                  </a:cubicBezTo>
                  <a:cubicBezTo>
                    <a:pt x="148" y="2815"/>
                    <a:pt x="177" y="2823"/>
                    <a:pt x="205" y="2823"/>
                  </a:cubicBezTo>
                  <a:cubicBezTo>
                    <a:pt x="262" y="2823"/>
                    <a:pt x="314" y="2791"/>
                    <a:pt x="346" y="2727"/>
                  </a:cubicBezTo>
                  <a:lnTo>
                    <a:pt x="763" y="1942"/>
                  </a:lnTo>
                  <a:cubicBezTo>
                    <a:pt x="822" y="1823"/>
                    <a:pt x="953" y="1751"/>
                    <a:pt x="1096" y="1751"/>
                  </a:cubicBezTo>
                  <a:lnTo>
                    <a:pt x="3180" y="1751"/>
                  </a:lnTo>
                  <a:cubicBezTo>
                    <a:pt x="3311" y="1751"/>
                    <a:pt x="3430" y="1823"/>
                    <a:pt x="3501" y="1942"/>
                  </a:cubicBezTo>
                  <a:lnTo>
                    <a:pt x="3918" y="2716"/>
                  </a:lnTo>
                  <a:cubicBezTo>
                    <a:pt x="3954" y="2775"/>
                    <a:pt x="4013" y="2799"/>
                    <a:pt x="4073" y="2799"/>
                  </a:cubicBezTo>
                  <a:cubicBezTo>
                    <a:pt x="4097" y="2799"/>
                    <a:pt x="4132" y="2799"/>
                    <a:pt x="4144" y="2787"/>
                  </a:cubicBezTo>
                  <a:cubicBezTo>
                    <a:pt x="4216" y="2763"/>
                    <a:pt x="4251" y="2656"/>
                    <a:pt x="4204" y="2561"/>
                  </a:cubicBezTo>
                  <a:lnTo>
                    <a:pt x="3787" y="1787"/>
                  </a:lnTo>
                  <a:cubicBezTo>
                    <a:pt x="3668" y="1573"/>
                    <a:pt x="3430" y="1418"/>
                    <a:pt x="3180" y="1418"/>
                  </a:cubicBezTo>
                  <a:lnTo>
                    <a:pt x="2299" y="1418"/>
                  </a:lnTo>
                  <a:lnTo>
                    <a:pt x="2299" y="168"/>
                  </a:lnTo>
                  <a:cubicBezTo>
                    <a:pt x="2299" y="84"/>
                    <a:pt x="2227" y="1"/>
                    <a:pt x="2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 name="Google Shape;13900;p88">
            <a:extLst>
              <a:ext uri="{FF2B5EF4-FFF2-40B4-BE49-F238E27FC236}">
                <a16:creationId xmlns:a16="http://schemas.microsoft.com/office/drawing/2014/main" id="{97492FC4-1D69-A126-8CAD-F60923036078}"/>
              </a:ext>
            </a:extLst>
          </p:cNvPr>
          <p:cNvGrpSpPr/>
          <p:nvPr/>
        </p:nvGrpSpPr>
        <p:grpSpPr>
          <a:xfrm>
            <a:off x="4003081" y="2158403"/>
            <a:ext cx="586390" cy="589503"/>
            <a:chOff x="7098912" y="1969392"/>
            <a:chExt cx="359651" cy="361560"/>
          </a:xfrm>
          <a:solidFill>
            <a:schemeClr val="bg1"/>
          </a:solidFill>
        </p:grpSpPr>
        <p:sp>
          <p:nvSpPr>
            <p:cNvPr id="674" name="Google Shape;13901;p88">
              <a:extLst>
                <a:ext uri="{FF2B5EF4-FFF2-40B4-BE49-F238E27FC236}">
                  <a16:creationId xmlns:a16="http://schemas.microsoft.com/office/drawing/2014/main" id="{06821989-9B3E-6293-F0E0-AE8EF2B17D32}"/>
                </a:ext>
              </a:extLst>
            </p:cNvPr>
            <p:cNvSpPr/>
            <p:nvPr/>
          </p:nvSpPr>
          <p:spPr>
            <a:xfrm>
              <a:off x="7098912" y="2127607"/>
              <a:ext cx="134567" cy="202582"/>
            </a:xfrm>
            <a:custGeom>
              <a:avLst/>
              <a:gdLst/>
              <a:ahLst/>
              <a:cxnLst/>
              <a:rect l="l" t="t" r="r" b="b"/>
              <a:pathLst>
                <a:path w="4228" h="6365" extrusionOk="0">
                  <a:moveTo>
                    <a:pt x="2108" y="331"/>
                  </a:moveTo>
                  <a:cubicBezTo>
                    <a:pt x="2153" y="331"/>
                    <a:pt x="2198" y="334"/>
                    <a:pt x="2239" y="340"/>
                  </a:cubicBezTo>
                  <a:cubicBezTo>
                    <a:pt x="2978" y="399"/>
                    <a:pt x="3537" y="1042"/>
                    <a:pt x="3537" y="1780"/>
                  </a:cubicBezTo>
                  <a:cubicBezTo>
                    <a:pt x="3537" y="2483"/>
                    <a:pt x="3704" y="3138"/>
                    <a:pt x="3847" y="3483"/>
                  </a:cubicBezTo>
                  <a:lnTo>
                    <a:pt x="3847" y="3495"/>
                  </a:lnTo>
                  <a:cubicBezTo>
                    <a:pt x="3656" y="3602"/>
                    <a:pt x="3335" y="3793"/>
                    <a:pt x="2787" y="3912"/>
                  </a:cubicBezTo>
                  <a:lnTo>
                    <a:pt x="2787" y="3864"/>
                  </a:lnTo>
                  <a:lnTo>
                    <a:pt x="2787" y="3531"/>
                  </a:lnTo>
                  <a:cubicBezTo>
                    <a:pt x="3001" y="3412"/>
                    <a:pt x="3180" y="3233"/>
                    <a:pt x="3299" y="3007"/>
                  </a:cubicBezTo>
                  <a:cubicBezTo>
                    <a:pt x="3537" y="2590"/>
                    <a:pt x="3454" y="2066"/>
                    <a:pt x="3108" y="1745"/>
                  </a:cubicBezTo>
                  <a:cubicBezTo>
                    <a:pt x="2870" y="1518"/>
                    <a:pt x="2430" y="1245"/>
                    <a:pt x="1727" y="1245"/>
                  </a:cubicBezTo>
                  <a:cubicBezTo>
                    <a:pt x="1680" y="1245"/>
                    <a:pt x="1632" y="1268"/>
                    <a:pt x="1608" y="1292"/>
                  </a:cubicBezTo>
                  <a:lnTo>
                    <a:pt x="1251" y="1649"/>
                  </a:lnTo>
                  <a:cubicBezTo>
                    <a:pt x="1192" y="1709"/>
                    <a:pt x="1192" y="1816"/>
                    <a:pt x="1251" y="1888"/>
                  </a:cubicBezTo>
                  <a:cubicBezTo>
                    <a:pt x="1281" y="1917"/>
                    <a:pt x="1323" y="1932"/>
                    <a:pt x="1366" y="1932"/>
                  </a:cubicBezTo>
                  <a:cubicBezTo>
                    <a:pt x="1409" y="1932"/>
                    <a:pt x="1454" y="1917"/>
                    <a:pt x="1489" y="1888"/>
                  </a:cubicBezTo>
                  <a:lnTo>
                    <a:pt x="1799" y="1578"/>
                  </a:lnTo>
                  <a:cubicBezTo>
                    <a:pt x="2239" y="1590"/>
                    <a:pt x="2608" y="1721"/>
                    <a:pt x="2882" y="1983"/>
                  </a:cubicBezTo>
                  <a:cubicBezTo>
                    <a:pt x="3120" y="2185"/>
                    <a:pt x="3180" y="2542"/>
                    <a:pt x="3025" y="2828"/>
                  </a:cubicBezTo>
                  <a:cubicBezTo>
                    <a:pt x="2823" y="3173"/>
                    <a:pt x="2466" y="3376"/>
                    <a:pt x="2085" y="3376"/>
                  </a:cubicBezTo>
                  <a:cubicBezTo>
                    <a:pt x="1489" y="3376"/>
                    <a:pt x="1013" y="2900"/>
                    <a:pt x="1013" y="2304"/>
                  </a:cubicBezTo>
                  <a:cubicBezTo>
                    <a:pt x="1013" y="2209"/>
                    <a:pt x="942" y="2138"/>
                    <a:pt x="846" y="2138"/>
                  </a:cubicBezTo>
                  <a:cubicBezTo>
                    <a:pt x="763" y="2138"/>
                    <a:pt x="680" y="2209"/>
                    <a:pt x="680" y="2304"/>
                  </a:cubicBezTo>
                  <a:cubicBezTo>
                    <a:pt x="680" y="2828"/>
                    <a:pt x="965" y="3292"/>
                    <a:pt x="1394" y="3519"/>
                  </a:cubicBezTo>
                  <a:lnTo>
                    <a:pt x="1394" y="3852"/>
                  </a:lnTo>
                  <a:lnTo>
                    <a:pt x="1394" y="3900"/>
                  </a:lnTo>
                  <a:cubicBezTo>
                    <a:pt x="834" y="3781"/>
                    <a:pt x="501" y="3602"/>
                    <a:pt x="370" y="3495"/>
                  </a:cubicBezTo>
                  <a:cubicBezTo>
                    <a:pt x="370" y="3495"/>
                    <a:pt x="358" y="3495"/>
                    <a:pt x="370" y="3483"/>
                  </a:cubicBezTo>
                  <a:cubicBezTo>
                    <a:pt x="525" y="3138"/>
                    <a:pt x="680" y="2483"/>
                    <a:pt x="680" y="1780"/>
                  </a:cubicBezTo>
                  <a:cubicBezTo>
                    <a:pt x="680" y="1042"/>
                    <a:pt x="1251" y="399"/>
                    <a:pt x="1977" y="340"/>
                  </a:cubicBezTo>
                  <a:cubicBezTo>
                    <a:pt x="2019" y="334"/>
                    <a:pt x="2064" y="331"/>
                    <a:pt x="2108" y="331"/>
                  </a:cubicBezTo>
                  <a:close/>
                  <a:moveTo>
                    <a:pt x="2442" y="3662"/>
                  </a:moveTo>
                  <a:lnTo>
                    <a:pt x="2442" y="3852"/>
                  </a:lnTo>
                  <a:cubicBezTo>
                    <a:pt x="2442" y="4043"/>
                    <a:pt x="2549" y="4221"/>
                    <a:pt x="2727" y="4316"/>
                  </a:cubicBezTo>
                  <a:lnTo>
                    <a:pt x="2823" y="4376"/>
                  </a:lnTo>
                  <a:cubicBezTo>
                    <a:pt x="2680" y="4626"/>
                    <a:pt x="2382" y="4793"/>
                    <a:pt x="2073" y="4793"/>
                  </a:cubicBezTo>
                  <a:cubicBezTo>
                    <a:pt x="1751" y="4793"/>
                    <a:pt x="1477" y="4626"/>
                    <a:pt x="1311" y="4376"/>
                  </a:cubicBezTo>
                  <a:lnTo>
                    <a:pt x="1418" y="4316"/>
                  </a:lnTo>
                  <a:cubicBezTo>
                    <a:pt x="1596" y="4221"/>
                    <a:pt x="1692" y="4043"/>
                    <a:pt x="1692" y="3852"/>
                  </a:cubicBezTo>
                  <a:lnTo>
                    <a:pt x="1692" y="3662"/>
                  </a:lnTo>
                  <a:cubicBezTo>
                    <a:pt x="1811" y="3685"/>
                    <a:pt x="1930" y="3709"/>
                    <a:pt x="2073" y="3709"/>
                  </a:cubicBezTo>
                  <a:cubicBezTo>
                    <a:pt x="2192" y="3709"/>
                    <a:pt x="2323" y="3685"/>
                    <a:pt x="2442" y="3662"/>
                  </a:cubicBezTo>
                  <a:close/>
                  <a:moveTo>
                    <a:pt x="2096" y="0"/>
                  </a:moveTo>
                  <a:cubicBezTo>
                    <a:pt x="2040" y="0"/>
                    <a:pt x="1983" y="6"/>
                    <a:pt x="1930" y="18"/>
                  </a:cubicBezTo>
                  <a:cubicBezTo>
                    <a:pt x="1037" y="102"/>
                    <a:pt x="334" y="875"/>
                    <a:pt x="334" y="1780"/>
                  </a:cubicBezTo>
                  <a:cubicBezTo>
                    <a:pt x="334" y="2435"/>
                    <a:pt x="180" y="3042"/>
                    <a:pt x="60" y="3364"/>
                  </a:cubicBezTo>
                  <a:cubicBezTo>
                    <a:pt x="1" y="3507"/>
                    <a:pt x="37" y="3673"/>
                    <a:pt x="180" y="3781"/>
                  </a:cubicBezTo>
                  <a:cubicBezTo>
                    <a:pt x="311" y="3888"/>
                    <a:pt x="596" y="4043"/>
                    <a:pt x="1037" y="4162"/>
                  </a:cubicBezTo>
                  <a:lnTo>
                    <a:pt x="382" y="4495"/>
                  </a:lnTo>
                  <a:cubicBezTo>
                    <a:pt x="144" y="4614"/>
                    <a:pt x="1" y="4852"/>
                    <a:pt x="1" y="5114"/>
                  </a:cubicBezTo>
                  <a:lnTo>
                    <a:pt x="1" y="6209"/>
                  </a:lnTo>
                  <a:cubicBezTo>
                    <a:pt x="1" y="6293"/>
                    <a:pt x="72" y="6364"/>
                    <a:pt x="156" y="6364"/>
                  </a:cubicBezTo>
                  <a:cubicBezTo>
                    <a:pt x="251" y="6364"/>
                    <a:pt x="322" y="6293"/>
                    <a:pt x="322" y="6209"/>
                  </a:cubicBezTo>
                  <a:lnTo>
                    <a:pt x="322" y="5114"/>
                  </a:lnTo>
                  <a:cubicBezTo>
                    <a:pt x="322" y="4983"/>
                    <a:pt x="394" y="4852"/>
                    <a:pt x="537" y="4793"/>
                  </a:cubicBezTo>
                  <a:lnTo>
                    <a:pt x="1049" y="4519"/>
                  </a:lnTo>
                  <a:cubicBezTo>
                    <a:pt x="1275" y="4900"/>
                    <a:pt x="1680" y="5138"/>
                    <a:pt x="2108" y="5138"/>
                  </a:cubicBezTo>
                  <a:cubicBezTo>
                    <a:pt x="2561" y="5138"/>
                    <a:pt x="2942" y="4900"/>
                    <a:pt x="3168" y="4519"/>
                  </a:cubicBezTo>
                  <a:lnTo>
                    <a:pt x="3692" y="4793"/>
                  </a:lnTo>
                  <a:cubicBezTo>
                    <a:pt x="3811" y="4852"/>
                    <a:pt x="3894" y="4983"/>
                    <a:pt x="3894" y="5114"/>
                  </a:cubicBezTo>
                  <a:lnTo>
                    <a:pt x="3894" y="6209"/>
                  </a:lnTo>
                  <a:cubicBezTo>
                    <a:pt x="3894" y="6293"/>
                    <a:pt x="3966" y="6364"/>
                    <a:pt x="4061" y="6364"/>
                  </a:cubicBezTo>
                  <a:cubicBezTo>
                    <a:pt x="4144" y="6364"/>
                    <a:pt x="4228" y="6293"/>
                    <a:pt x="4228" y="6209"/>
                  </a:cubicBezTo>
                  <a:lnTo>
                    <a:pt x="4228" y="5114"/>
                  </a:lnTo>
                  <a:cubicBezTo>
                    <a:pt x="4192" y="4852"/>
                    <a:pt x="4049" y="4614"/>
                    <a:pt x="3811" y="4495"/>
                  </a:cubicBezTo>
                  <a:lnTo>
                    <a:pt x="3156" y="4162"/>
                  </a:lnTo>
                  <a:cubicBezTo>
                    <a:pt x="3597" y="4043"/>
                    <a:pt x="3870" y="3888"/>
                    <a:pt x="4013" y="3781"/>
                  </a:cubicBezTo>
                  <a:cubicBezTo>
                    <a:pt x="4156" y="3685"/>
                    <a:pt x="4192" y="3507"/>
                    <a:pt x="4132" y="3364"/>
                  </a:cubicBezTo>
                  <a:cubicBezTo>
                    <a:pt x="4001" y="3042"/>
                    <a:pt x="3847" y="2435"/>
                    <a:pt x="3847" y="1780"/>
                  </a:cubicBezTo>
                  <a:cubicBezTo>
                    <a:pt x="3847" y="875"/>
                    <a:pt x="3156" y="90"/>
                    <a:pt x="2263" y="18"/>
                  </a:cubicBezTo>
                  <a:cubicBezTo>
                    <a:pt x="2210" y="6"/>
                    <a:pt x="2153" y="0"/>
                    <a:pt x="20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13902;p88">
              <a:extLst>
                <a:ext uri="{FF2B5EF4-FFF2-40B4-BE49-F238E27FC236}">
                  <a16:creationId xmlns:a16="http://schemas.microsoft.com/office/drawing/2014/main" id="{F9F91CBB-0486-1448-B086-86BA3FDFF848}"/>
                </a:ext>
              </a:extLst>
            </p:cNvPr>
            <p:cNvSpPr/>
            <p:nvPr/>
          </p:nvSpPr>
          <p:spPr>
            <a:xfrm>
              <a:off x="7120141" y="2297184"/>
              <a:ext cx="10662" cy="33005"/>
            </a:xfrm>
            <a:custGeom>
              <a:avLst/>
              <a:gdLst/>
              <a:ahLst/>
              <a:cxnLst/>
              <a:rect l="l" t="t" r="r" b="b"/>
              <a:pathLst>
                <a:path w="335" h="1037" extrusionOk="0">
                  <a:moveTo>
                    <a:pt x="167" y="0"/>
                  </a:moveTo>
                  <a:cubicBezTo>
                    <a:pt x="72" y="0"/>
                    <a:pt x="1" y="72"/>
                    <a:pt x="1" y="167"/>
                  </a:cubicBezTo>
                  <a:lnTo>
                    <a:pt x="1" y="881"/>
                  </a:lnTo>
                  <a:cubicBezTo>
                    <a:pt x="1" y="965"/>
                    <a:pt x="72" y="1036"/>
                    <a:pt x="167" y="1036"/>
                  </a:cubicBezTo>
                  <a:cubicBezTo>
                    <a:pt x="251" y="1036"/>
                    <a:pt x="334" y="965"/>
                    <a:pt x="334" y="881"/>
                  </a:cubicBezTo>
                  <a:lnTo>
                    <a:pt x="334"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3903;p88">
              <a:extLst>
                <a:ext uri="{FF2B5EF4-FFF2-40B4-BE49-F238E27FC236}">
                  <a16:creationId xmlns:a16="http://schemas.microsoft.com/office/drawing/2014/main" id="{89E3A0D5-F8CE-27F9-83EE-E7696E69F07C}"/>
                </a:ext>
              </a:extLst>
            </p:cNvPr>
            <p:cNvSpPr/>
            <p:nvPr/>
          </p:nvSpPr>
          <p:spPr>
            <a:xfrm>
              <a:off x="7199360" y="2297184"/>
              <a:ext cx="10248" cy="33005"/>
            </a:xfrm>
            <a:custGeom>
              <a:avLst/>
              <a:gdLst/>
              <a:ahLst/>
              <a:cxnLst/>
              <a:rect l="l" t="t" r="r" b="b"/>
              <a:pathLst>
                <a:path w="322" h="1037" extrusionOk="0">
                  <a:moveTo>
                    <a:pt x="167" y="0"/>
                  </a:moveTo>
                  <a:cubicBezTo>
                    <a:pt x="72" y="0"/>
                    <a:pt x="0" y="72"/>
                    <a:pt x="0" y="167"/>
                  </a:cubicBezTo>
                  <a:lnTo>
                    <a:pt x="0" y="881"/>
                  </a:lnTo>
                  <a:cubicBezTo>
                    <a:pt x="0" y="965"/>
                    <a:pt x="72" y="1036"/>
                    <a:pt x="167" y="1036"/>
                  </a:cubicBezTo>
                  <a:cubicBezTo>
                    <a:pt x="250" y="1036"/>
                    <a:pt x="322" y="965"/>
                    <a:pt x="322" y="881"/>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3904;p88">
              <a:extLst>
                <a:ext uri="{FF2B5EF4-FFF2-40B4-BE49-F238E27FC236}">
                  <a16:creationId xmlns:a16="http://schemas.microsoft.com/office/drawing/2014/main" id="{950F948A-8FB8-444C-A015-B26190F1320B}"/>
                </a:ext>
              </a:extLst>
            </p:cNvPr>
            <p:cNvSpPr/>
            <p:nvPr/>
          </p:nvSpPr>
          <p:spPr>
            <a:xfrm>
              <a:off x="7357001" y="2165704"/>
              <a:ext cx="56876" cy="17823"/>
            </a:xfrm>
            <a:custGeom>
              <a:avLst/>
              <a:gdLst/>
              <a:ahLst/>
              <a:cxnLst/>
              <a:rect l="l" t="t" r="r" b="b"/>
              <a:pathLst>
                <a:path w="1787" h="560" extrusionOk="0">
                  <a:moveTo>
                    <a:pt x="630" y="0"/>
                  </a:moveTo>
                  <a:cubicBezTo>
                    <a:pt x="478" y="0"/>
                    <a:pt x="311" y="14"/>
                    <a:pt x="131" y="48"/>
                  </a:cubicBezTo>
                  <a:cubicBezTo>
                    <a:pt x="60" y="71"/>
                    <a:pt x="0" y="143"/>
                    <a:pt x="0" y="214"/>
                  </a:cubicBezTo>
                  <a:lnTo>
                    <a:pt x="0" y="393"/>
                  </a:lnTo>
                  <a:cubicBezTo>
                    <a:pt x="0" y="488"/>
                    <a:pt x="72" y="560"/>
                    <a:pt x="167" y="560"/>
                  </a:cubicBezTo>
                  <a:cubicBezTo>
                    <a:pt x="250" y="560"/>
                    <a:pt x="322" y="488"/>
                    <a:pt x="322" y="393"/>
                  </a:cubicBezTo>
                  <a:lnTo>
                    <a:pt x="322" y="345"/>
                  </a:lnTo>
                  <a:cubicBezTo>
                    <a:pt x="436" y="334"/>
                    <a:pt x="543" y="328"/>
                    <a:pt x="642" y="328"/>
                  </a:cubicBezTo>
                  <a:cubicBezTo>
                    <a:pt x="851" y="328"/>
                    <a:pt x="1022" y="352"/>
                    <a:pt x="1143" y="393"/>
                  </a:cubicBezTo>
                  <a:cubicBezTo>
                    <a:pt x="1369" y="452"/>
                    <a:pt x="1488" y="524"/>
                    <a:pt x="1488" y="524"/>
                  </a:cubicBezTo>
                  <a:cubicBezTo>
                    <a:pt x="1512" y="548"/>
                    <a:pt x="1548" y="560"/>
                    <a:pt x="1572" y="560"/>
                  </a:cubicBezTo>
                  <a:cubicBezTo>
                    <a:pt x="1631" y="560"/>
                    <a:pt x="1679" y="524"/>
                    <a:pt x="1715" y="488"/>
                  </a:cubicBezTo>
                  <a:cubicBezTo>
                    <a:pt x="1786" y="405"/>
                    <a:pt x="1762" y="310"/>
                    <a:pt x="1679" y="262"/>
                  </a:cubicBezTo>
                  <a:cubicBezTo>
                    <a:pt x="1660" y="252"/>
                    <a:pt x="1280" y="0"/>
                    <a:pt x="6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13905;p88">
              <a:extLst>
                <a:ext uri="{FF2B5EF4-FFF2-40B4-BE49-F238E27FC236}">
                  <a16:creationId xmlns:a16="http://schemas.microsoft.com/office/drawing/2014/main" id="{A35523C9-67A8-E05B-0C66-0CE797E92E70}"/>
                </a:ext>
              </a:extLst>
            </p:cNvPr>
            <p:cNvSpPr/>
            <p:nvPr/>
          </p:nvSpPr>
          <p:spPr>
            <a:xfrm>
              <a:off x="7312666" y="2133113"/>
              <a:ext cx="145897" cy="197840"/>
            </a:xfrm>
            <a:custGeom>
              <a:avLst/>
              <a:gdLst/>
              <a:ahLst/>
              <a:cxnLst/>
              <a:rect l="l" t="t" r="r" b="b"/>
              <a:pathLst>
                <a:path w="4584" h="6216" extrusionOk="0">
                  <a:moveTo>
                    <a:pt x="3536" y="345"/>
                  </a:moveTo>
                  <a:lnTo>
                    <a:pt x="3536" y="1167"/>
                  </a:lnTo>
                  <a:cubicBezTo>
                    <a:pt x="3536" y="1298"/>
                    <a:pt x="3512" y="1453"/>
                    <a:pt x="3453" y="1572"/>
                  </a:cubicBezTo>
                  <a:lnTo>
                    <a:pt x="3393" y="1703"/>
                  </a:lnTo>
                  <a:cubicBezTo>
                    <a:pt x="3370" y="1726"/>
                    <a:pt x="3370" y="1750"/>
                    <a:pt x="3370" y="1774"/>
                  </a:cubicBezTo>
                  <a:lnTo>
                    <a:pt x="3370" y="2131"/>
                  </a:lnTo>
                  <a:cubicBezTo>
                    <a:pt x="3358" y="2417"/>
                    <a:pt x="3239" y="2703"/>
                    <a:pt x="3036" y="2905"/>
                  </a:cubicBezTo>
                  <a:cubicBezTo>
                    <a:pt x="2834" y="3108"/>
                    <a:pt x="2568" y="3204"/>
                    <a:pt x="2288" y="3204"/>
                  </a:cubicBezTo>
                  <a:cubicBezTo>
                    <a:pt x="2271" y="3204"/>
                    <a:pt x="2255" y="3203"/>
                    <a:pt x="2238" y="3203"/>
                  </a:cubicBezTo>
                  <a:cubicBezTo>
                    <a:pt x="1667" y="3191"/>
                    <a:pt x="1203" y="2679"/>
                    <a:pt x="1203" y="2072"/>
                  </a:cubicBezTo>
                  <a:lnTo>
                    <a:pt x="1203" y="1774"/>
                  </a:lnTo>
                  <a:cubicBezTo>
                    <a:pt x="1203" y="1750"/>
                    <a:pt x="1203" y="1726"/>
                    <a:pt x="1191" y="1703"/>
                  </a:cubicBezTo>
                  <a:lnTo>
                    <a:pt x="1131" y="1572"/>
                  </a:lnTo>
                  <a:cubicBezTo>
                    <a:pt x="1072" y="1453"/>
                    <a:pt x="1036" y="1298"/>
                    <a:pt x="1036" y="1167"/>
                  </a:cubicBezTo>
                  <a:cubicBezTo>
                    <a:pt x="1036" y="702"/>
                    <a:pt x="1405" y="345"/>
                    <a:pt x="1857" y="345"/>
                  </a:cubicBezTo>
                  <a:close/>
                  <a:moveTo>
                    <a:pt x="1726" y="3417"/>
                  </a:moveTo>
                  <a:cubicBezTo>
                    <a:pt x="1869" y="3489"/>
                    <a:pt x="2048" y="3512"/>
                    <a:pt x="2227" y="3536"/>
                  </a:cubicBezTo>
                  <a:lnTo>
                    <a:pt x="2274" y="3536"/>
                  </a:lnTo>
                  <a:cubicBezTo>
                    <a:pt x="2465" y="3536"/>
                    <a:pt x="2643" y="3489"/>
                    <a:pt x="2822" y="3429"/>
                  </a:cubicBezTo>
                  <a:lnTo>
                    <a:pt x="2822" y="3655"/>
                  </a:lnTo>
                  <a:cubicBezTo>
                    <a:pt x="2822" y="3691"/>
                    <a:pt x="2834" y="3750"/>
                    <a:pt x="2834" y="3798"/>
                  </a:cubicBezTo>
                  <a:lnTo>
                    <a:pt x="2274" y="4227"/>
                  </a:lnTo>
                  <a:lnTo>
                    <a:pt x="1703" y="3798"/>
                  </a:lnTo>
                  <a:cubicBezTo>
                    <a:pt x="1726" y="3750"/>
                    <a:pt x="1726" y="3715"/>
                    <a:pt x="1726" y="3655"/>
                  </a:cubicBezTo>
                  <a:lnTo>
                    <a:pt x="1726" y="3417"/>
                  </a:lnTo>
                  <a:close/>
                  <a:moveTo>
                    <a:pt x="1857" y="0"/>
                  </a:moveTo>
                  <a:cubicBezTo>
                    <a:pt x="1215" y="0"/>
                    <a:pt x="691" y="524"/>
                    <a:pt x="691" y="1167"/>
                  </a:cubicBezTo>
                  <a:cubicBezTo>
                    <a:pt x="691" y="1357"/>
                    <a:pt x="738" y="1548"/>
                    <a:pt x="834" y="1715"/>
                  </a:cubicBezTo>
                  <a:lnTo>
                    <a:pt x="869" y="1810"/>
                  </a:lnTo>
                  <a:lnTo>
                    <a:pt x="869" y="2072"/>
                  </a:lnTo>
                  <a:cubicBezTo>
                    <a:pt x="869" y="2536"/>
                    <a:pt x="1084" y="2941"/>
                    <a:pt x="1405" y="3215"/>
                  </a:cubicBezTo>
                  <a:lnTo>
                    <a:pt x="1405" y="3667"/>
                  </a:lnTo>
                  <a:cubicBezTo>
                    <a:pt x="1405" y="3739"/>
                    <a:pt x="1369" y="3810"/>
                    <a:pt x="1286" y="3846"/>
                  </a:cubicBezTo>
                  <a:lnTo>
                    <a:pt x="441" y="4155"/>
                  </a:lnTo>
                  <a:cubicBezTo>
                    <a:pt x="179" y="4262"/>
                    <a:pt x="0" y="4512"/>
                    <a:pt x="0" y="4810"/>
                  </a:cubicBezTo>
                  <a:lnTo>
                    <a:pt x="0" y="6048"/>
                  </a:lnTo>
                  <a:cubicBezTo>
                    <a:pt x="0" y="6132"/>
                    <a:pt x="72" y="6215"/>
                    <a:pt x="155" y="6215"/>
                  </a:cubicBezTo>
                  <a:cubicBezTo>
                    <a:pt x="250" y="6215"/>
                    <a:pt x="322" y="6132"/>
                    <a:pt x="322" y="6048"/>
                  </a:cubicBezTo>
                  <a:lnTo>
                    <a:pt x="322" y="4810"/>
                  </a:lnTo>
                  <a:cubicBezTo>
                    <a:pt x="322" y="4655"/>
                    <a:pt x="417" y="4524"/>
                    <a:pt x="560" y="4465"/>
                  </a:cubicBezTo>
                  <a:lnTo>
                    <a:pt x="1405" y="4155"/>
                  </a:lnTo>
                  <a:cubicBezTo>
                    <a:pt x="1453" y="4143"/>
                    <a:pt x="1500" y="4108"/>
                    <a:pt x="1524" y="4084"/>
                  </a:cubicBezTo>
                  <a:lnTo>
                    <a:pt x="2119" y="4524"/>
                  </a:lnTo>
                  <a:lnTo>
                    <a:pt x="2119" y="6036"/>
                  </a:lnTo>
                  <a:cubicBezTo>
                    <a:pt x="2119" y="6120"/>
                    <a:pt x="2203" y="6191"/>
                    <a:pt x="2286" y="6191"/>
                  </a:cubicBezTo>
                  <a:cubicBezTo>
                    <a:pt x="2369" y="6191"/>
                    <a:pt x="2453" y="6120"/>
                    <a:pt x="2453" y="6036"/>
                  </a:cubicBezTo>
                  <a:lnTo>
                    <a:pt x="2453" y="4512"/>
                  </a:lnTo>
                  <a:lnTo>
                    <a:pt x="3048" y="4072"/>
                  </a:lnTo>
                  <a:cubicBezTo>
                    <a:pt x="3084" y="4096"/>
                    <a:pt x="3120" y="4108"/>
                    <a:pt x="3167" y="4143"/>
                  </a:cubicBezTo>
                  <a:lnTo>
                    <a:pt x="4012" y="4453"/>
                  </a:lnTo>
                  <a:cubicBezTo>
                    <a:pt x="4155" y="4512"/>
                    <a:pt x="4251" y="4643"/>
                    <a:pt x="4251" y="4798"/>
                  </a:cubicBezTo>
                  <a:lnTo>
                    <a:pt x="4251" y="6036"/>
                  </a:lnTo>
                  <a:cubicBezTo>
                    <a:pt x="4251" y="6120"/>
                    <a:pt x="4322" y="6191"/>
                    <a:pt x="4417" y="6191"/>
                  </a:cubicBezTo>
                  <a:cubicBezTo>
                    <a:pt x="4501" y="6191"/>
                    <a:pt x="4572" y="6120"/>
                    <a:pt x="4572" y="6036"/>
                  </a:cubicBezTo>
                  <a:lnTo>
                    <a:pt x="4572" y="4798"/>
                  </a:lnTo>
                  <a:cubicBezTo>
                    <a:pt x="4584" y="4512"/>
                    <a:pt x="4382" y="4251"/>
                    <a:pt x="4120" y="4143"/>
                  </a:cubicBezTo>
                  <a:lnTo>
                    <a:pt x="3274" y="3834"/>
                  </a:lnTo>
                  <a:cubicBezTo>
                    <a:pt x="3191" y="3798"/>
                    <a:pt x="3155" y="3727"/>
                    <a:pt x="3155" y="3655"/>
                  </a:cubicBezTo>
                  <a:lnTo>
                    <a:pt x="3155" y="3215"/>
                  </a:lnTo>
                  <a:cubicBezTo>
                    <a:pt x="3179" y="3191"/>
                    <a:pt x="3227" y="3155"/>
                    <a:pt x="3250" y="3131"/>
                  </a:cubicBezTo>
                  <a:cubicBezTo>
                    <a:pt x="3536" y="2858"/>
                    <a:pt x="3691" y="2500"/>
                    <a:pt x="3691" y="2119"/>
                  </a:cubicBezTo>
                  <a:lnTo>
                    <a:pt x="3691" y="1810"/>
                  </a:lnTo>
                  <a:lnTo>
                    <a:pt x="3727" y="1715"/>
                  </a:lnTo>
                  <a:cubicBezTo>
                    <a:pt x="3822" y="1548"/>
                    <a:pt x="3870" y="1357"/>
                    <a:pt x="3870" y="1167"/>
                  </a:cubicBezTo>
                  <a:lnTo>
                    <a:pt x="3870" y="167"/>
                  </a:lnTo>
                  <a:cubicBezTo>
                    <a:pt x="3870" y="71"/>
                    <a:pt x="3786" y="0"/>
                    <a:pt x="3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13906;p88">
              <a:extLst>
                <a:ext uri="{FF2B5EF4-FFF2-40B4-BE49-F238E27FC236}">
                  <a16:creationId xmlns:a16="http://schemas.microsoft.com/office/drawing/2014/main" id="{B2EBB9A5-2A2B-50FD-B351-27F31BE9B011}"/>
                </a:ext>
              </a:extLst>
            </p:cNvPr>
            <p:cNvSpPr/>
            <p:nvPr/>
          </p:nvSpPr>
          <p:spPr>
            <a:xfrm>
              <a:off x="7340324" y="2291486"/>
              <a:ext cx="10630" cy="38702"/>
            </a:xfrm>
            <a:custGeom>
              <a:avLst/>
              <a:gdLst/>
              <a:ahLst/>
              <a:cxnLst/>
              <a:rect l="l" t="t" r="r" b="b"/>
              <a:pathLst>
                <a:path w="334" h="1216" extrusionOk="0">
                  <a:moveTo>
                    <a:pt x="167" y="1"/>
                  </a:moveTo>
                  <a:cubicBezTo>
                    <a:pt x="84" y="1"/>
                    <a:pt x="0" y="72"/>
                    <a:pt x="0" y="167"/>
                  </a:cubicBezTo>
                  <a:lnTo>
                    <a:pt x="0" y="1060"/>
                  </a:lnTo>
                  <a:cubicBezTo>
                    <a:pt x="0" y="1144"/>
                    <a:pt x="84" y="1215"/>
                    <a:pt x="167" y="1215"/>
                  </a:cubicBezTo>
                  <a:cubicBezTo>
                    <a:pt x="262" y="1215"/>
                    <a:pt x="334" y="1144"/>
                    <a:pt x="334" y="1060"/>
                  </a:cubicBez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13907;p88">
              <a:extLst>
                <a:ext uri="{FF2B5EF4-FFF2-40B4-BE49-F238E27FC236}">
                  <a16:creationId xmlns:a16="http://schemas.microsoft.com/office/drawing/2014/main" id="{9C4B3C34-255E-0611-A76F-C100116B5C98}"/>
                </a:ext>
              </a:extLst>
            </p:cNvPr>
            <p:cNvSpPr/>
            <p:nvPr/>
          </p:nvSpPr>
          <p:spPr>
            <a:xfrm>
              <a:off x="7419511" y="2291486"/>
              <a:ext cx="10630" cy="38702"/>
            </a:xfrm>
            <a:custGeom>
              <a:avLst/>
              <a:gdLst/>
              <a:ahLst/>
              <a:cxnLst/>
              <a:rect l="l" t="t" r="r" b="b"/>
              <a:pathLst>
                <a:path w="334" h="1216" extrusionOk="0">
                  <a:moveTo>
                    <a:pt x="167" y="1"/>
                  </a:moveTo>
                  <a:cubicBezTo>
                    <a:pt x="72" y="1"/>
                    <a:pt x="1" y="72"/>
                    <a:pt x="1" y="167"/>
                  </a:cubicBezTo>
                  <a:lnTo>
                    <a:pt x="1" y="1060"/>
                  </a:lnTo>
                  <a:cubicBezTo>
                    <a:pt x="1" y="1144"/>
                    <a:pt x="72" y="1215"/>
                    <a:pt x="167" y="1215"/>
                  </a:cubicBezTo>
                  <a:cubicBezTo>
                    <a:pt x="251" y="1215"/>
                    <a:pt x="334" y="1144"/>
                    <a:pt x="334" y="1060"/>
                  </a:cubicBezTo>
                  <a:lnTo>
                    <a:pt x="334" y="167"/>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13908;p88">
              <a:extLst>
                <a:ext uri="{FF2B5EF4-FFF2-40B4-BE49-F238E27FC236}">
                  <a16:creationId xmlns:a16="http://schemas.microsoft.com/office/drawing/2014/main" id="{E1313EE8-15DD-9F45-37B7-9656EB35FBFD}"/>
                </a:ext>
              </a:extLst>
            </p:cNvPr>
            <p:cNvSpPr/>
            <p:nvPr/>
          </p:nvSpPr>
          <p:spPr>
            <a:xfrm>
              <a:off x="7153878" y="1969392"/>
              <a:ext cx="225498" cy="188355"/>
            </a:xfrm>
            <a:custGeom>
              <a:avLst/>
              <a:gdLst/>
              <a:ahLst/>
              <a:cxnLst/>
              <a:rect l="l" t="t" r="r" b="b"/>
              <a:pathLst>
                <a:path w="7085" h="5918" extrusionOk="0">
                  <a:moveTo>
                    <a:pt x="2441" y="4227"/>
                  </a:moveTo>
                  <a:lnTo>
                    <a:pt x="2346" y="4608"/>
                  </a:lnTo>
                  <a:lnTo>
                    <a:pt x="2132" y="4608"/>
                  </a:lnTo>
                  <a:cubicBezTo>
                    <a:pt x="1917" y="4608"/>
                    <a:pt x="1751" y="4442"/>
                    <a:pt x="1751" y="4239"/>
                  </a:cubicBezTo>
                  <a:lnTo>
                    <a:pt x="1751" y="4227"/>
                  </a:lnTo>
                  <a:close/>
                  <a:moveTo>
                    <a:pt x="5668" y="310"/>
                  </a:moveTo>
                  <a:cubicBezTo>
                    <a:pt x="5882" y="310"/>
                    <a:pt x="6037" y="477"/>
                    <a:pt x="6037" y="679"/>
                  </a:cubicBezTo>
                  <a:lnTo>
                    <a:pt x="6037" y="3525"/>
                  </a:lnTo>
                  <a:cubicBezTo>
                    <a:pt x="6037" y="3739"/>
                    <a:pt x="5882" y="3894"/>
                    <a:pt x="5668" y="3894"/>
                  </a:cubicBezTo>
                  <a:lnTo>
                    <a:pt x="4251" y="3894"/>
                  </a:lnTo>
                  <a:cubicBezTo>
                    <a:pt x="4227" y="3894"/>
                    <a:pt x="4179" y="3918"/>
                    <a:pt x="4156" y="3930"/>
                  </a:cubicBezTo>
                  <a:lnTo>
                    <a:pt x="2572" y="5084"/>
                  </a:lnTo>
                  <a:lnTo>
                    <a:pt x="2810" y="4108"/>
                  </a:lnTo>
                  <a:cubicBezTo>
                    <a:pt x="2822" y="4061"/>
                    <a:pt x="2810" y="4001"/>
                    <a:pt x="2786" y="3953"/>
                  </a:cubicBezTo>
                  <a:cubicBezTo>
                    <a:pt x="2751" y="3918"/>
                    <a:pt x="2703" y="3894"/>
                    <a:pt x="2644" y="3894"/>
                  </a:cubicBezTo>
                  <a:lnTo>
                    <a:pt x="703" y="3894"/>
                  </a:lnTo>
                  <a:cubicBezTo>
                    <a:pt x="489" y="3894"/>
                    <a:pt x="322" y="3739"/>
                    <a:pt x="322" y="3525"/>
                  </a:cubicBezTo>
                  <a:lnTo>
                    <a:pt x="322" y="679"/>
                  </a:lnTo>
                  <a:cubicBezTo>
                    <a:pt x="322" y="477"/>
                    <a:pt x="489" y="310"/>
                    <a:pt x="703" y="310"/>
                  </a:cubicBezTo>
                  <a:close/>
                  <a:moveTo>
                    <a:pt x="6382" y="1036"/>
                  </a:moveTo>
                  <a:cubicBezTo>
                    <a:pt x="6585" y="1036"/>
                    <a:pt x="6751" y="1203"/>
                    <a:pt x="6751" y="1417"/>
                  </a:cubicBezTo>
                  <a:lnTo>
                    <a:pt x="6751" y="4251"/>
                  </a:lnTo>
                  <a:lnTo>
                    <a:pt x="6739" y="4251"/>
                  </a:lnTo>
                  <a:cubicBezTo>
                    <a:pt x="6739" y="4465"/>
                    <a:pt x="6573" y="4632"/>
                    <a:pt x="6370" y="4632"/>
                  </a:cubicBezTo>
                  <a:lnTo>
                    <a:pt x="4953" y="4632"/>
                  </a:lnTo>
                  <a:cubicBezTo>
                    <a:pt x="4906" y="4632"/>
                    <a:pt x="4870" y="4644"/>
                    <a:pt x="4822" y="4692"/>
                  </a:cubicBezTo>
                  <a:cubicBezTo>
                    <a:pt x="4787" y="4727"/>
                    <a:pt x="4775" y="4775"/>
                    <a:pt x="4787" y="4823"/>
                  </a:cubicBezTo>
                  <a:lnTo>
                    <a:pt x="4906" y="5501"/>
                  </a:lnTo>
                  <a:lnTo>
                    <a:pt x="3691" y="4692"/>
                  </a:lnTo>
                  <a:lnTo>
                    <a:pt x="4299" y="4239"/>
                  </a:lnTo>
                  <a:lnTo>
                    <a:pt x="5668" y="4239"/>
                  </a:lnTo>
                  <a:cubicBezTo>
                    <a:pt x="6049" y="4239"/>
                    <a:pt x="6370" y="3930"/>
                    <a:pt x="6370" y="3537"/>
                  </a:cubicBezTo>
                  <a:lnTo>
                    <a:pt x="6370" y="1036"/>
                  </a:lnTo>
                  <a:close/>
                  <a:moveTo>
                    <a:pt x="703" y="1"/>
                  </a:moveTo>
                  <a:cubicBezTo>
                    <a:pt x="310" y="1"/>
                    <a:pt x="0" y="310"/>
                    <a:pt x="0" y="703"/>
                  </a:cubicBezTo>
                  <a:lnTo>
                    <a:pt x="0" y="3537"/>
                  </a:lnTo>
                  <a:cubicBezTo>
                    <a:pt x="0" y="3930"/>
                    <a:pt x="310" y="4239"/>
                    <a:pt x="703" y="4239"/>
                  </a:cubicBezTo>
                  <a:lnTo>
                    <a:pt x="1405" y="4239"/>
                  </a:lnTo>
                  <a:lnTo>
                    <a:pt x="1405" y="4251"/>
                  </a:lnTo>
                  <a:cubicBezTo>
                    <a:pt x="1405" y="4644"/>
                    <a:pt x="1727" y="4954"/>
                    <a:pt x="2108" y="4954"/>
                  </a:cubicBezTo>
                  <a:lnTo>
                    <a:pt x="2263" y="4954"/>
                  </a:lnTo>
                  <a:lnTo>
                    <a:pt x="2203" y="5227"/>
                  </a:lnTo>
                  <a:cubicBezTo>
                    <a:pt x="2167" y="5323"/>
                    <a:pt x="2215" y="5430"/>
                    <a:pt x="2298" y="5489"/>
                  </a:cubicBezTo>
                  <a:cubicBezTo>
                    <a:pt x="2346" y="5525"/>
                    <a:pt x="2394" y="5537"/>
                    <a:pt x="2453" y="5537"/>
                  </a:cubicBezTo>
                  <a:cubicBezTo>
                    <a:pt x="2513" y="5537"/>
                    <a:pt x="2560" y="5525"/>
                    <a:pt x="2596" y="5489"/>
                  </a:cubicBezTo>
                  <a:lnTo>
                    <a:pt x="3334" y="4954"/>
                  </a:lnTo>
                  <a:lnTo>
                    <a:pt x="3489" y="4954"/>
                  </a:lnTo>
                  <a:lnTo>
                    <a:pt x="4882" y="5882"/>
                  </a:lnTo>
                  <a:cubicBezTo>
                    <a:pt x="4918" y="5906"/>
                    <a:pt x="4965" y="5918"/>
                    <a:pt x="5013" y="5918"/>
                  </a:cubicBezTo>
                  <a:cubicBezTo>
                    <a:pt x="5061" y="5918"/>
                    <a:pt x="5096" y="5906"/>
                    <a:pt x="5144" y="5882"/>
                  </a:cubicBezTo>
                  <a:cubicBezTo>
                    <a:pt x="5239" y="5823"/>
                    <a:pt x="5287" y="5727"/>
                    <a:pt x="5263" y="5620"/>
                  </a:cubicBezTo>
                  <a:lnTo>
                    <a:pt x="5168" y="4954"/>
                  </a:lnTo>
                  <a:lnTo>
                    <a:pt x="6382" y="4954"/>
                  </a:lnTo>
                  <a:cubicBezTo>
                    <a:pt x="6763" y="4954"/>
                    <a:pt x="7085" y="4644"/>
                    <a:pt x="7085" y="4251"/>
                  </a:cubicBezTo>
                  <a:lnTo>
                    <a:pt x="7085" y="1417"/>
                  </a:lnTo>
                  <a:cubicBezTo>
                    <a:pt x="7085" y="1024"/>
                    <a:pt x="6775" y="715"/>
                    <a:pt x="6382" y="715"/>
                  </a:cubicBezTo>
                  <a:cubicBezTo>
                    <a:pt x="6370" y="310"/>
                    <a:pt x="6061" y="1"/>
                    <a:pt x="56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13909;p88">
              <a:extLst>
                <a:ext uri="{FF2B5EF4-FFF2-40B4-BE49-F238E27FC236}">
                  <a16:creationId xmlns:a16="http://schemas.microsoft.com/office/drawing/2014/main" id="{C1D8333C-A1DC-3C1D-629F-BD09EAE5ADFD}"/>
                </a:ext>
              </a:extLst>
            </p:cNvPr>
            <p:cNvSpPr/>
            <p:nvPr/>
          </p:nvSpPr>
          <p:spPr>
            <a:xfrm>
              <a:off x="7193663" y="2003511"/>
              <a:ext cx="27308" cy="10248"/>
            </a:xfrm>
            <a:custGeom>
              <a:avLst/>
              <a:gdLst/>
              <a:ahLst/>
              <a:cxnLst/>
              <a:rect l="l" t="t" r="r" b="b"/>
              <a:pathLst>
                <a:path w="858" h="322" extrusionOk="0">
                  <a:moveTo>
                    <a:pt x="167" y="0"/>
                  </a:moveTo>
                  <a:cubicBezTo>
                    <a:pt x="72" y="0"/>
                    <a:pt x="1" y="72"/>
                    <a:pt x="1" y="167"/>
                  </a:cubicBezTo>
                  <a:cubicBezTo>
                    <a:pt x="1" y="250"/>
                    <a:pt x="72" y="322"/>
                    <a:pt x="167" y="322"/>
                  </a:cubicBezTo>
                  <a:lnTo>
                    <a:pt x="703" y="322"/>
                  </a:lnTo>
                  <a:cubicBezTo>
                    <a:pt x="786" y="322"/>
                    <a:pt x="858" y="250"/>
                    <a:pt x="858" y="167"/>
                  </a:cubicBezTo>
                  <a:cubicBezTo>
                    <a:pt x="858" y="72"/>
                    <a:pt x="786"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13910;p88">
              <a:extLst>
                <a:ext uri="{FF2B5EF4-FFF2-40B4-BE49-F238E27FC236}">
                  <a16:creationId xmlns:a16="http://schemas.microsoft.com/office/drawing/2014/main" id="{CF466442-FD03-4CEE-1C10-223D281836F3}"/>
                </a:ext>
              </a:extLst>
            </p:cNvPr>
            <p:cNvSpPr/>
            <p:nvPr/>
          </p:nvSpPr>
          <p:spPr>
            <a:xfrm>
              <a:off x="7233065" y="2003511"/>
              <a:ext cx="83802" cy="10248"/>
            </a:xfrm>
            <a:custGeom>
              <a:avLst/>
              <a:gdLst/>
              <a:ahLst/>
              <a:cxnLst/>
              <a:rect l="l" t="t" r="r" b="b"/>
              <a:pathLst>
                <a:path w="2633" h="322" extrusionOk="0">
                  <a:moveTo>
                    <a:pt x="156" y="0"/>
                  </a:moveTo>
                  <a:cubicBezTo>
                    <a:pt x="72" y="0"/>
                    <a:pt x="1" y="72"/>
                    <a:pt x="1" y="167"/>
                  </a:cubicBezTo>
                  <a:cubicBezTo>
                    <a:pt x="1" y="250"/>
                    <a:pt x="72" y="322"/>
                    <a:pt x="156" y="322"/>
                  </a:cubicBezTo>
                  <a:lnTo>
                    <a:pt x="2465" y="322"/>
                  </a:lnTo>
                  <a:cubicBezTo>
                    <a:pt x="2561" y="322"/>
                    <a:pt x="2632" y="250"/>
                    <a:pt x="2632" y="167"/>
                  </a:cubicBezTo>
                  <a:cubicBezTo>
                    <a:pt x="2632" y="72"/>
                    <a:pt x="2573" y="0"/>
                    <a:pt x="2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13911;p88">
              <a:extLst>
                <a:ext uri="{FF2B5EF4-FFF2-40B4-BE49-F238E27FC236}">
                  <a16:creationId xmlns:a16="http://schemas.microsoft.com/office/drawing/2014/main" id="{89A099C9-3256-3B5A-149F-BBBE48A69786}"/>
                </a:ext>
              </a:extLst>
            </p:cNvPr>
            <p:cNvSpPr/>
            <p:nvPr/>
          </p:nvSpPr>
          <p:spPr>
            <a:xfrm>
              <a:off x="7193281" y="2031933"/>
              <a:ext cx="123936" cy="10248"/>
            </a:xfrm>
            <a:custGeom>
              <a:avLst/>
              <a:gdLst/>
              <a:ahLst/>
              <a:cxnLst/>
              <a:rect l="l" t="t" r="r" b="b"/>
              <a:pathLst>
                <a:path w="3894" h="322" extrusionOk="0">
                  <a:moveTo>
                    <a:pt x="155" y="0"/>
                  </a:moveTo>
                  <a:cubicBezTo>
                    <a:pt x="72" y="0"/>
                    <a:pt x="1" y="71"/>
                    <a:pt x="1" y="167"/>
                  </a:cubicBezTo>
                  <a:cubicBezTo>
                    <a:pt x="1" y="250"/>
                    <a:pt x="72" y="322"/>
                    <a:pt x="155" y="322"/>
                  </a:cubicBezTo>
                  <a:lnTo>
                    <a:pt x="3715" y="322"/>
                  </a:lnTo>
                  <a:cubicBezTo>
                    <a:pt x="3811" y="322"/>
                    <a:pt x="3882" y="250"/>
                    <a:pt x="3882" y="167"/>
                  </a:cubicBezTo>
                  <a:cubicBezTo>
                    <a:pt x="3894" y="71"/>
                    <a:pt x="3823" y="0"/>
                    <a:pt x="3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13912;p88">
              <a:extLst>
                <a:ext uri="{FF2B5EF4-FFF2-40B4-BE49-F238E27FC236}">
                  <a16:creationId xmlns:a16="http://schemas.microsoft.com/office/drawing/2014/main" id="{4645860E-0CFE-F012-00CF-9F3EBF8DBF60}"/>
                </a:ext>
              </a:extLst>
            </p:cNvPr>
            <p:cNvSpPr/>
            <p:nvPr/>
          </p:nvSpPr>
          <p:spPr>
            <a:xfrm>
              <a:off x="7193663" y="2059973"/>
              <a:ext cx="83770" cy="10248"/>
            </a:xfrm>
            <a:custGeom>
              <a:avLst/>
              <a:gdLst/>
              <a:ahLst/>
              <a:cxnLst/>
              <a:rect l="l" t="t" r="r" b="b"/>
              <a:pathLst>
                <a:path w="2632" h="322" extrusionOk="0">
                  <a:moveTo>
                    <a:pt x="167" y="0"/>
                  </a:moveTo>
                  <a:cubicBezTo>
                    <a:pt x="72" y="0"/>
                    <a:pt x="1" y="72"/>
                    <a:pt x="1" y="155"/>
                  </a:cubicBezTo>
                  <a:cubicBezTo>
                    <a:pt x="1" y="250"/>
                    <a:pt x="72" y="322"/>
                    <a:pt x="167" y="322"/>
                  </a:cubicBezTo>
                  <a:lnTo>
                    <a:pt x="2465" y="322"/>
                  </a:lnTo>
                  <a:cubicBezTo>
                    <a:pt x="2560" y="322"/>
                    <a:pt x="2632" y="250"/>
                    <a:pt x="2632" y="155"/>
                  </a:cubicBezTo>
                  <a:cubicBezTo>
                    <a:pt x="2632" y="72"/>
                    <a:pt x="2560" y="0"/>
                    <a:pt x="2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13913;p88">
              <a:extLst>
                <a:ext uri="{FF2B5EF4-FFF2-40B4-BE49-F238E27FC236}">
                  <a16:creationId xmlns:a16="http://schemas.microsoft.com/office/drawing/2014/main" id="{7DF016C9-17A3-EEBA-BDCE-231976EF29C0}"/>
                </a:ext>
              </a:extLst>
            </p:cNvPr>
            <p:cNvSpPr/>
            <p:nvPr/>
          </p:nvSpPr>
          <p:spPr>
            <a:xfrm>
              <a:off x="7289145" y="2059973"/>
              <a:ext cx="27722" cy="10248"/>
            </a:xfrm>
            <a:custGeom>
              <a:avLst/>
              <a:gdLst/>
              <a:ahLst/>
              <a:cxnLst/>
              <a:rect l="l" t="t" r="r" b="b"/>
              <a:pathLst>
                <a:path w="871" h="322" extrusionOk="0">
                  <a:moveTo>
                    <a:pt x="168" y="0"/>
                  </a:moveTo>
                  <a:cubicBezTo>
                    <a:pt x="84" y="0"/>
                    <a:pt x="1" y="72"/>
                    <a:pt x="1" y="155"/>
                  </a:cubicBezTo>
                  <a:cubicBezTo>
                    <a:pt x="1" y="250"/>
                    <a:pt x="84" y="322"/>
                    <a:pt x="168" y="322"/>
                  </a:cubicBezTo>
                  <a:lnTo>
                    <a:pt x="703" y="322"/>
                  </a:lnTo>
                  <a:cubicBezTo>
                    <a:pt x="799" y="322"/>
                    <a:pt x="870" y="250"/>
                    <a:pt x="870" y="155"/>
                  </a:cubicBezTo>
                  <a:cubicBezTo>
                    <a:pt x="870" y="72"/>
                    <a:pt x="811"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13915;p88">
            <a:extLst>
              <a:ext uri="{FF2B5EF4-FFF2-40B4-BE49-F238E27FC236}">
                <a16:creationId xmlns:a16="http://schemas.microsoft.com/office/drawing/2014/main" id="{F6249514-98C6-E5A6-8ACB-03A6293C411B}"/>
              </a:ext>
            </a:extLst>
          </p:cNvPr>
          <p:cNvGrpSpPr/>
          <p:nvPr/>
        </p:nvGrpSpPr>
        <p:grpSpPr>
          <a:xfrm>
            <a:off x="1156028" y="2192393"/>
            <a:ext cx="533303" cy="525831"/>
            <a:chOff x="5352728" y="1990239"/>
            <a:chExt cx="327091" cy="322508"/>
          </a:xfrm>
          <a:solidFill>
            <a:schemeClr val="bg1"/>
          </a:solidFill>
        </p:grpSpPr>
        <p:sp>
          <p:nvSpPr>
            <p:cNvPr id="688" name="Google Shape;13916;p88">
              <a:extLst>
                <a:ext uri="{FF2B5EF4-FFF2-40B4-BE49-F238E27FC236}">
                  <a16:creationId xmlns:a16="http://schemas.microsoft.com/office/drawing/2014/main" id="{9BCC3D16-137C-B85E-6794-347C9EA496B3}"/>
                </a:ext>
              </a:extLst>
            </p:cNvPr>
            <p:cNvSpPr/>
            <p:nvPr/>
          </p:nvSpPr>
          <p:spPr>
            <a:xfrm>
              <a:off x="5575935" y="2093297"/>
              <a:ext cx="103885" cy="217923"/>
            </a:xfrm>
            <a:custGeom>
              <a:avLst/>
              <a:gdLst/>
              <a:ahLst/>
              <a:cxnLst/>
              <a:rect l="l" t="t" r="r" b="b"/>
              <a:pathLst>
                <a:path w="3264" h="6847" extrusionOk="0">
                  <a:moveTo>
                    <a:pt x="1084" y="322"/>
                  </a:moveTo>
                  <a:cubicBezTo>
                    <a:pt x="1144" y="322"/>
                    <a:pt x="1203" y="358"/>
                    <a:pt x="1203" y="441"/>
                  </a:cubicBezTo>
                  <a:lnTo>
                    <a:pt x="1203" y="513"/>
                  </a:lnTo>
                  <a:lnTo>
                    <a:pt x="1203" y="1061"/>
                  </a:lnTo>
                  <a:cubicBezTo>
                    <a:pt x="1203" y="1156"/>
                    <a:pt x="1275" y="1227"/>
                    <a:pt x="1370" y="1227"/>
                  </a:cubicBezTo>
                  <a:cubicBezTo>
                    <a:pt x="1453" y="1227"/>
                    <a:pt x="1537" y="1156"/>
                    <a:pt x="1537" y="1061"/>
                  </a:cubicBezTo>
                  <a:lnTo>
                    <a:pt x="1537" y="537"/>
                  </a:lnTo>
                  <a:cubicBezTo>
                    <a:pt x="1549" y="513"/>
                    <a:pt x="1596" y="477"/>
                    <a:pt x="1632" y="477"/>
                  </a:cubicBezTo>
                  <a:lnTo>
                    <a:pt x="1656" y="477"/>
                  </a:lnTo>
                  <a:cubicBezTo>
                    <a:pt x="1715" y="477"/>
                    <a:pt x="1775" y="525"/>
                    <a:pt x="1775" y="596"/>
                  </a:cubicBezTo>
                  <a:lnTo>
                    <a:pt x="1775" y="632"/>
                  </a:lnTo>
                  <a:lnTo>
                    <a:pt x="1775" y="1061"/>
                  </a:lnTo>
                  <a:cubicBezTo>
                    <a:pt x="1775" y="1156"/>
                    <a:pt x="1846" y="1227"/>
                    <a:pt x="1930" y="1227"/>
                  </a:cubicBezTo>
                  <a:cubicBezTo>
                    <a:pt x="2025" y="1227"/>
                    <a:pt x="2096" y="1156"/>
                    <a:pt x="2096" y="1061"/>
                  </a:cubicBezTo>
                  <a:lnTo>
                    <a:pt x="2096" y="656"/>
                  </a:lnTo>
                  <a:cubicBezTo>
                    <a:pt x="2108" y="620"/>
                    <a:pt x="2156" y="596"/>
                    <a:pt x="2203" y="596"/>
                  </a:cubicBezTo>
                  <a:lnTo>
                    <a:pt x="2215" y="596"/>
                  </a:lnTo>
                  <a:cubicBezTo>
                    <a:pt x="2275" y="596"/>
                    <a:pt x="2334" y="644"/>
                    <a:pt x="2334" y="715"/>
                  </a:cubicBezTo>
                  <a:lnTo>
                    <a:pt x="2334" y="822"/>
                  </a:lnTo>
                  <a:lnTo>
                    <a:pt x="2334" y="1156"/>
                  </a:lnTo>
                  <a:cubicBezTo>
                    <a:pt x="2334" y="1239"/>
                    <a:pt x="2406" y="1311"/>
                    <a:pt x="2501" y="1311"/>
                  </a:cubicBezTo>
                  <a:cubicBezTo>
                    <a:pt x="2584" y="1311"/>
                    <a:pt x="2668" y="1239"/>
                    <a:pt x="2668" y="1156"/>
                  </a:cubicBezTo>
                  <a:lnTo>
                    <a:pt x="2668" y="822"/>
                  </a:lnTo>
                  <a:cubicBezTo>
                    <a:pt x="2668" y="763"/>
                    <a:pt x="2703" y="703"/>
                    <a:pt x="2787" y="703"/>
                  </a:cubicBezTo>
                  <a:lnTo>
                    <a:pt x="2799" y="703"/>
                  </a:lnTo>
                  <a:cubicBezTo>
                    <a:pt x="2858" y="703"/>
                    <a:pt x="2918" y="751"/>
                    <a:pt x="2918" y="822"/>
                  </a:cubicBezTo>
                  <a:lnTo>
                    <a:pt x="2918" y="1584"/>
                  </a:lnTo>
                  <a:lnTo>
                    <a:pt x="2918" y="1596"/>
                  </a:lnTo>
                  <a:cubicBezTo>
                    <a:pt x="2930" y="1787"/>
                    <a:pt x="2918" y="2346"/>
                    <a:pt x="2632" y="2596"/>
                  </a:cubicBezTo>
                  <a:cubicBezTo>
                    <a:pt x="2608" y="2620"/>
                    <a:pt x="2572" y="2668"/>
                    <a:pt x="2572" y="2715"/>
                  </a:cubicBezTo>
                  <a:lnTo>
                    <a:pt x="2572" y="3216"/>
                  </a:lnTo>
                  <a:lnTo>
                    <a:pt x="1025" y="3216"/>
                  </a:lnTo>
                  <a:lnTo>
                    <a:pt x="1025" y="2858"/>
                  </a:lnTo>
                  <a:cubicBezTo>
                    <a:pt x="1025" y="2823"/>
                    <a:pt x="1001" y="2763"/>
                    <a:pt x="965" y="2727"/>
                  </a:cubicBezTo>
                  <a:cubicBezTo>
                    <a:pt x="929" y="2727"/>
                    <a:pt x="394" y="2311"/>
                    <a:pt x="358" y="1870"/>
                  </a:cubicBezTo>
                  <a:cubicBezTo>
                    <a:pt x="346" y="1608"/>
                    <a:pt x="334" y="1287"/>
                    <a:pt x="417" y="1215"/>
                  </a:cubicBezTo>
                  <a:cubicBezTo>
                    <a:pt x="453" y="1189"/>
                    <a:pt x="496" y="1175"/>
                    <a:pt x="560" y="1175"/>
                  </a:cubicBezTo>
                  <a:cubicBezTo>
                    <a:pt x="581" y="1175"/>
                    <a:pt x="605" y="1177"/>
                    <a:pt x="632" y="1180"/>
                  </a:cubicBezTo>
                  <a:lnTo>
                    <a:pt x="632" y="1406"/>
                  </a:lnTo>
                  <a:cubicBezTo>
                    <a:pt x="632" y="1489"/>
                    <a:pt x="703" y="1572"/>
                    <a:pt x="787" y="1572"/>
                  </a:cubicBezTo>
                  <a:cubicBezTo>
                    <a:pt x="882" y="1572"/>
                    <a:pt x="953" y="1489"/>
                    <a:pt x="953" y="1406"/>
                  </a:cubicBezTo>
                  <a:lnTo>
                    <a:pt x="953" y="441"/>
                  </a:lnTo>
                  <a:cubicBezTo>
                    <a:pt x="953" y="382"/>
                    <a:pt x="1001" y="322"/>
                    <a:pt x="1072" y="322"/>
                  </a:cubicBezTo>
                  <a:close/>
                  <a:moveTo>
                    <a:pt x="2799" y="3537"/>
                  </a:moveTo>
                  <a:lnTo>
                    <a:pt x="2799" y="4037"/>
                  </a:lnTo>
                  <a:lnTo>
                    <a:pt x="751" y="4037"/>
                  </a:lnTo>
                  <a:lnTo>
                    <a:pt x="751" y="3537"/>
                  </a:lnTo>
                  <a:close/>
                  <a:moveTo>
                    <a:pt x="2799" y="4370"/>
                  </a:moveTo>
                  <a:lnTo>
                    <a:pt x="2799" y="6525"/>
                  </a:lnTo>
                  <a:lnTo>
                    <a:pt x="751" y="6525"/>
                  </a:lnTo>
                  <a:lnTo>
                    <a:pt x="751" y="4370"/>
                  </a:lnTo>
                  <a:close/>
                  <a:moveTo>
                    <a:pt x="1072" y="1"/>
                  </a:moveTo>
                  <a:cubicBezTo>
                    <a:pt x="834" y="1"/>
                    <a:pt x="644" y="203"/>
                    <a:pt x="644" y="429"/>
                  </a:cubicBezTo>
                  <a:lnTo>
                    <a:pt x="644" y="846"/>
                  </a:lnTo>
                  <a:cubicBezTo>
                    <a:pt x="621" y="845"/>
                    <a:pt x="600" y="844"/>
                    <a:pt x="579" y="844"/>
                  </a:cubicBezTo>
                  <a:cubicBezTo>
                    <a:pt x="433" y="844"/>
                    <a:pt x="321" y="880"/>
                    <a:pt x="227" y="953"/>
                  </a:cubicBezTo>
                  <a:cubicBezTo>
                    <a:pt x="1" y="1144"/>
                    <a:pt x="13" y="1525"/>
                    <a:pt x="48" y="1882"/>
                  </a:cubicBezTo>
                  <a:cubicBezTo>
                    <a:pt x="72" y="2370"/>
                    <a:pt x="525" y="2787"/>
                    <a:pt x="679" y="2930"/>
                  </a:cubicBezTo>
                  <a:lnTo>
                    <a:pt x="679" y="3216"/>
                  </a:lnTo>
                  <a:lnTo>
                    <a:pt x="596" y="3216"/>
                  </a:lnTo>
                  <a:cubicBezTo>
                    <a:pt x="513" y="3216"/>
                    <a:pt x="429" y="3287"/>
                    <a:pt x="429" y="3382"/>
                  </a:cubicBezTo>
                  <a:lnTo>
                    <a:pt x="429" y="4216"/>
                  </a:lnTo>
                  <a:lnTo>
                    <a:pt x="429" y="6692"/>
                  </a:lnTo>
                  <a:cubicBezTo>
                    <a:pt x="429" y="6775"/>
                    <a:pt x="513" y="6847"/>
                    <a:pt x="596" y="6847"/>
                  </a:cubicBezTo>
                  <a:lnTo>
                    <a:pt x="2977" y="6847"/>
                  </a:lnTo>
                  <a:cubicBezTo>
                    <a:pt x="3061" y="6847"/>
                    <a:pt x="3144" y="6775"/>
                    <a:pt x="3144" y="6692"/>
                  </a:cubicBezTo>
                  <a:lnTo>
                    <a:pt x="3144" y="4204"/>
                  </a:lnTo>
                  <a:lnTo>
                    <a:pt x="3144" y="3370"/>
                  </a:lnTo>
                  <a:cubicBezTo>
                    <a:pt x="3120" y="3275"/>
                    <a:pt x="3049" y="3204"/>
                    <a:pt x="2965" y="3204"/>
                  </a:cubicBezTo>
                  <a:lnTo>
                    <a:pt x="2858" y="3204"/>
                  </a:lnTo>
                  <a:lnTo>
                    <a:pt x="2858" y="2763"/>
                  </a:lnTo>
                  <a:cubicBezTo>
                    <a:pt x="3263" y="2358"/>
                    <a:pt x="3215" y="1644"/>
                    <a:pt x="3204" y="1549"/>
                  </a:cubicBezTo>
                  <a:lnTo>
                    <a:pt x="3204" y="810"/>
                  </a:lnTo>
                  <a:cubicBezTo>
                    <a:pt x="3204" y="572"/>
                    <a:pt x="3013" y="382"/>
                    <a:pt x="2763" y="382"/>
                  </a:cubicBezTo>
                  <a:lnTo>
                    <a:pt x="2751" y="382"/>
                  </a:lnTo>
                  <a:cubicBezTo>
                    <a:pt x="2680" y="382"/>
                    <a:pt x="2608" y="394"/>
                    <a:pt x="2549" y="441"/>
                  </a:cubicBezTo>
                  <a:cubicBezTo>
                    <a:pt x="2465" y="334"/>
                    <a:pt x="2334" y="275"/>
                    <a:pt x="2203" y="275"/>
                  </a:cubicBezTo>
                  <a:lnTo>
                    <a:pt x="2191" y="275"/>
                  </a:lnTo>
                  <a:cubicBezTo>
                    <a:pt x="2120" y="275"/>
                    <a:pt x="2037" y="287"/>
                    <a:pt x="1977" y="322"/>
                  </a:cubicBezTo>
                  <a:cubicBezTo>
                    <a:pt x="1906" y="227"/>
                    <a:pt x="1787" y="168"/>
                    <a:pt x="1656" y="168"/>
                  </a:cubicBezTo>
                  <a:lnTo>
                    <a:pt x="1632" y="168"/>
                  </a:lnTo>
                  <a:cubicBezTo>
                    <a:pt x="1572" y="168"/>
                    <a:pt x="1525" y="179"/>
                    <a:pt x="1453" y="203"/>
                  </a:cubicBezTo>
                  <a:cubicBezTo>
                    <a:pt x="1382" y="84"/>
                    <a:pt x="1251" y="1"/>
                    <a:pt x="1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13917;p88">
              <a:extLst>
                <a:ext uri="{FF2B5EF4-FFF2-40B4-BE49-F238E27FC236}">
                  <a16:creationId xmlns:a16="http://schemas.microsoft.com/office/drawing/2014/main" id="{0EB94E1F-CCE7-C719-E35A-34C7DDD514C9}"/>
                </a:ext>
              </a:extLst>
            </p:cNvPr>
            <p:cNvSpPr/>
            <p:nvPr/>
          </p:nvSpPr>
          <p:spPr>
            <a:xfrm>
              <a:off x="5426250" y="1990239"/>
              <a:ext cx="191029" cy="322508"/>
            </a:xfrm>
            <a:custGeom>
              <a:avLst/>
              <a:gdLst/>
              <a:ahLst/>
              <a:cxnLst/>
              <a:rect l="l" t="t" r="r" b="b"/>
              <a:pathLst>
                <a:path w="6002" h="10133" extrusionOk="0">
                  <a:moveTo>
                    <a:pt x="584" y="298"/>
                  </a:moveTo>
                  <a:lnTo>
                    <a:pt x="977" y="322"/>
                  </a:lnTo>
                  <a:lnTo>
                    <a:pt x="870" y="584"/>
                  </a:lnTo>
                  <a:lnTo>
                    <a:pt x="584" y="298"/>
                  </a:lnTo>
                  <a:close/>
                  <a:moveTo>
                    <a:pt x="1299" y="381"/>
                  </a:moveTo>
                  <a:lnTo>
                    <a:pt x="2322" y="810"/>
                  </a:lnTo>
                  <a:lnTo>
                    <a:pt x="2203" y="1239"/>
                  </a:lnTo>
                  <a:lnTo>
                    <a:pt x="1120" y="774"/>
                  </a:lnTo>
                  <a:lnTo>
                    <a:pt x="1299" y="381"/>
                  </a:lnTo>
                  <a:close/>
                  <a:moveTo>
                    <a:pt x="4739" y="1834"/>
                  </a:moveTo>
                  <a:lnTo>
                    <a:pt x="5097" y="1977"/>
                  </a:lnTo>
                  <a:lnTo>
                    <a:pt x="4918" y="2382"/>
                  </a:lnTo>
                  <a:lnTo>
                    <a:pt x="4620" y="2263"/>
                  </a:lnTo>
                  <a:cubicBezTo>
                    <a:pt x="4632" y="2251"/>
                    <a:pt x="4632" y="2227"/>
                    <a:pt x="4632" y="2227"/>
                  </a:cubicBezTo>
                  <a:lnTo>
                    <a:pt x="4739" y="1834"/>
                  </a:lnTo>
                  <a:close/>
                  <a:moveTo>
                    <a:pt x="5406" y="2108"/>
                  </a:moveTo>
                  <a:lnTo>
                    <a:pt x="5585" y="2191"/>
                  </a:lnTo>
                  <a:cubicBezTo>
                    <a:pt x="5609" y="2203"/>
                    <a:pt x="5632" y="2215"/>
                    <a:pt x="5644" y="2251"/>
                  </a:cubicBezTo>
                  <a:cubicBezTo>
                    <a:pt x="5656" y="2274"/>
                    <a:pt x="5656" y="2298"/>
                    <a:pt x="5644" y="2322"/>
                  </a:cubicBezTo>
                  <a:lnTo>
                    <a:pt x="5549" y="2524"/>
                  </a:lnTo>
                  <a:cubicBezTo>
                    <a:pt x="5537" y="2560"/>
                    <a:pt x="5525" y="2572"/>
                    <a:pt x="5490" y="2584"/>
                  </a:cubicBezTo>
                  <a:cubicBezTo>
                    <a:pt x="5478" y="2590"/>
                    <a:pt x="5463" y="2593"/>
                    <a:pt x="5449" y="2593"/>
                  </a:cubicBezTo>
                  <a:cubicBezTo>
                    <a:pt x="5436" y="2593"/>
                    <a:pt x="5424" y="2590"/>
                    <a:pt x="5418" y="2584"/>
                  </a:cubicBezTo>
                  <a:lnTo>
                    <a:pt x="5228" y="2513"/>
                  </a:lnTo>
                  <a:lnTo>
                    <a:pt x="5406" y="2108"/>
                  </a:lnTo>
                  <a:close/>
                  <a:moveTo>
                    <a:pt x="2906" y="405"/>
                  </a:moveTo>
                  <a:cubicBezTo>
                    <a:pt x="2930" y="405"/>
                    <a:pt x="2965" y="429"/>
                    <a:pt x="2977" y="441"/>
                  </a:cubicBezTo>
                  <a:cubicBezTo>
                    <a:pt x="2989" y="477"/>
                    <a:pt x="2989" y="500"/>
                    <a:pt x="2989" y="536"/>
                  </a:cubicBezTo>
                  <a:lnTo>
                    <a:pt x="2977" y="608"/>
                  </a:lnTo>
                  <a:lnTo>
                    <a:pt x="2787" y="1262"/>
                  </a:lnTo>
                  <a:cubicBezTo>
                    <a:pt x="2751" y="1358"/>
                    <a:pt x="2811" y="1441"/>
                    <a:pt x="2882" y="1453"/>
                  </a:cubicBezTo>
                  <a:lnTo>
                    <a:pt x="2930" y="1453"/>
                  </a:lnTo>
                  <a:cubicBezTo>
                    <a:pt x="3001" y="1453"/>
                    <a:pt x="3061" y="1417"/>
                    <a:pt x="3084" y="1334"/>
                  </a:cubicBezTo>
                  <a:lnTo>
                    <a:pt x="3263" y="703"/>
                  </a:lnTo>
                  <a:cubicBezTo>
                    <a:pt x="3287" y="667"/>
                    <a:pt x="3335" y="655"/>
                    <a:pt x="3382" y="655"/>
                  </a:cubicBezTo>
                  <a:lnTo>
                    <a:pt x="3394" y="655"/>
                  </a:lnTo>
                  <a:cubicBezTo>
                    <a:pt x="3418" y="655"/>
                    <a:pt x="3454" y="679"/>
                    <a:pt x="3465" y="703"/>
                  </a:cubicBezTo>
                  <a:cubicBezTo>
                    <a:pt x="3477" y="727"/>
                    <a:pt x="3477" y="762"/>
                    <a:pt x="3477" y="786"/>
                  </a:cubicBezTo>
                  <a:lnTo>
                    <a:pt x="3323" y="1358"/>
                  </a:lnTo>
                  <a:cubicBezTo>
                    <a:pt x="3287" y="1441"/>
                    <a:pt x="3346" y="1536"/>
                    <a:pt x="3418" y="1548"/>
                  </a:cubicBezTo>
                  <a:lnTo>
                    <a:pt x="3465" y="1548"/>
                  </a:lnTo>
                  <a:cubicBezTo>
                    <a:pt x="3537" y="1548"/>
                    <a:pt x="3596" y="1501"/>
                    <a:pt x="3620" y="1429"/>
                  </a:cubicBezTo>
                  <a:lnTo>
                    <a:pt x="3763" y="905"/>
                  </a:lnTo>
                  <a:cubicBezTo>
                    <a:pt x="3794" y="885"/>
                    <a:pt x="3825" y="855"/>
                    <a:pt x="3863" y="855"/>
                  </a:cubicBezTo>
                  <a:cubicBezTo>
                    <a:pt x="3869" y="855"/>
                    <a:pt x="3876" y="856"/>
                    <a:pt x="3882" y="858"/>
                  </a:cubicBezTo>
                  <a:lnTo>
                    <a:pt x="3894" y="858"/>
                  </a:lnTo>
                  <a:cubicBezTo>
                    <a:pt x="3954" y="881"/>
                    <a:pt x="4001" y="941"/>
                    <a:pt x="3989" y="1000"/>
                  </a:cubicBezTo>
                  <a:lnTo>
                    <a:pt x="3954" y="1096"/>
                  </a:lnTo>
                  <a:lnTo>
                    <a:pt x="3823" y="1536"/>
                  </a:lnTo>
                  <a:cubicBezTo>
                    <a:pt x="3799" y="1620"/>
                    <a:pt x="3835" y="1703"/>
                    <a:pt x="3930" y="1739"/>
                  </a:cubicBezTo>
                  <a:lnTo>
                    <a:pt x="3977" y="1739"/>
                  </a:lnTo>
                  <a:cubicBezTo>
                    <a:pt x="4049" y="1739"/>
                    <a:pt x="4108" y="1691"/>
                    <a:pt x="4120" y="1620"/>
                  </a:cubicBezTo>
                  <a:lnTo>
                    <a:pt x="4251" y="1167"/>
                  </a:lnTo>
                  <a:cubicBezTo>
                    <a:pt x="4272" y="1115"/>
                    <a:pt x="4320" y="1082"/>
                    <a:pt x="4371" y="1082"/>
                  </a:cubicBezTo>
                  <a:cubicBezTo>
                    <a:pt x="4379" y="1082"/>
                    <a:pt x="4386" y="1082"/>
                    <a:pt x="4394" y="1084"/>
                  </a:cubicBezTo>
                  <a:lnTo>
                    <a:pt x="4406" y="1084"/>
                  </a:lnTo>
                  <a:cubicBezTo>
                    <a:pt x="4466" y="1096"/>
                    <a:pt x="4513" y="1155"/>
                    <a:pt x="4489" y="1215"/>
                  </a:cubicBezTo>
                  <a:lnTo>
                    <a:pt x="4251" y="2084"/>
                  </a:lnTo>
                  <a:lnTo>
                    <a:pt x="4251" y="2096"/>
                  </a:lnTo>
                  <a:cubicBezTo>
                    <a:pt x="4323" y="2191"/>
                    <a:pt x="4216" y="2870"/>
                    <a:pt x="3811" y="3084"/>
                  </a:cubicBezTo>
                  <a:cubicBezTo>
                    <a:pt x="3751" y="3108"/>
                    <a:pt x="3727" y="3167"/>
                    <a:pt x="3727" y="3227"/>
                  </a:cubicBezTo>
                  <a:lnTo>
                    <a:pt x="3727" y="3715"/>
                  </a:lnTo>
                  <a:lnTo>
                    <a:pt x="2192" y="3715"/>
                  </a:lnTo>
                  <a:lnTo>
                    <a:pt x="2192" y="2941"/>
                  </a:lnTo>
                  <a:cubicBezTo>
                    <a:pt x="2192" y="2905"/>
                    <a:pt x="2180" y="2870"/>
                    <a:pt x="2144" y="2846"/>
                  </a:cubicBezTo>
                  <a:cubicBezTo>
                    <a:pt x="2144" y="2846"/>
                    <a:pt x="1715" y="2310"/>
                    <a:pt x="1787" y="1870"/>
                  </a:cubicBezTo>
                  <a:cubicBezTo>
                    <a:pt x="1822" y="1739"/>
                    <a:pt x="1834" y="1572"/>
                    <a:pt x="1870" y="1453"/>
                  </a:cubicBezTo>
                  <a:lnTo>
                    <a:pt x="2168" y="1572"/>
                  </a:lnTo>
                  <a:cubicBezTo>
                    <a:pt x="2192" y="1620"/>
                    <a:pt x="2239" y="1667"/>
                    <a:pt x="2275" y="1679"/>
                  </a:cubicBezTo>
                  <a:cubicBezTo>
                    <a:pt x="2294" y="1686"/>
                    <a:pt x="2312" y="1690"/>
                    <a:pt x="2330" y="1690"/>
                  </a:cubicBezTo>
                  <a:cubicBezTo>
                    <a:pt x="2401" y="1690"/>
                    <a:pt x="2456" y="1636"/>
                    <a:pt x="2465" y="1560"/>
                  </a:cubicBezTo>
                  <a:lnTo>
                    <a:pt x="2751" y="489"/>
                  </a:lnTo>
                  <a:cubicBezTo>
                    <a:pt x="2751" y="465"/>
                    <a:pt x="2787" y="429"/>
                    <a:pt x="2799" y="417"/>
                  </a:cubicBezTo>
                  <a:cubicBezTo>
                    <a:pt x="2834" y="405"/>
                    <a:pt x="2858" y="405"/>
                    <a:pt x="2882" y="405"/>
                  </a:cubicBezTo>
                  <a:close/>
                  <a:moveTo>
                    <a:pt x="3942" y="4048"/>
                  </a:moveTo>
                  <a:lnTo>
                    <a:pt x="3942" y="4549"/>
                  </a:lnTo>
                  <a:lnTo>
                    <a:pt x="1894" y="4549"/>
                  </a:lnTo>
                  <a:lnTo>
                    <a:pt x="1894" y="4048"/>
                  </a:lnTo>
                  <a:close/>
                  <a:moveTo>
                    <a:pt x="191" y="0"/>
                  </a:moveTo>
                  <a:cubicBezTo>
                    <a:pt x="120" y="0"/>
                    <a:pt x="60" y="24"/>
                    <a:pt x="36" y="84"/>
                  </a:cubicBezTo>
                  <a:cubicBezTo>
                    <a:pt x="1" y="143"/>
                    <a:pt x="13" y="227"/>
                    <a:pt x="60" y="262"/>
                  </a:cubicBezTo>
                  <a:lnTo>
                    <a:pt x="822" y="1012"/>
                  </a:lnTo>
                  <a:lnTo>
                    <a:pt x="834" y="1024"/>
                  </a:lnTo>
                  <a:lnTo>
                    <a:pt x="846" y="1024"/>
                  </a:lnTo>
                  <a:cubicBezTo>
                    <a:pt x="870" y="1036"/>
                    <a:pt x="894" y="1060"/>
                    <a:pt x="906" y="1060"/>
                  </a:cubicBezTo>
                  <a:lnTo>
                    <a:pt x="1596" y="1358"/>
                  </a:lnTo>
                  <a:cubicBezTo>
                    <a:pt x="1549" y="1501"/>
                    <a:pt x="1501" y="1679"/>
                    <a:pt x="1489" y="1846"/>
                  </a:cubicBezTo>
                  <a:cubicBezTo>
                    <a:pt x="1406" y="2346"/>
                    <a:pt x="1763" y="2870"/>
                    <a:pt x="1870" y="3036"/>
                  </a:cubicBezTo>
                  <a:lnTo>
                    <a:pt x="1870" y="3763"/>
                  </a:lnTo>
                  <a:lnTo>
                    <a:pt x="1739" y="3763"/>
                  </a:lnTo>
                  <a:cubicBezTo>
                    <a:pt x="1656" y="3763"/>
                    <a:pt x="1572" y="3834"/>
                    <a:pt x="1572" y="3929"/>
                  </a:cubicBezTo>
                  <a:lnTo>
                    <a:pt x="1572" y="4763"/>
                  </a:lnTo>
                  <a:lnTo>
                    <a:pt x="1572" y="9966"/>
                  </a:lnTo>
                  <a:cubicBezTo>
                    <a:pt x="1572" y="10061"/>
                    <a:pt x="1656" y="10133"/>
                    <a:pt x="1739" y="10133"/>
                  </a:cubicBezTo>
                  <a:lnTo>
                    <a:pt x="4120" y="10133"/>
                  </a:lnTo>
                  <a:cubicBezTo>
                    <a:pt x="4216" y="10133"/>
                    <a:pt x="4287" y="10061"/>
                    <a:pt x="4287" y="9966"/>
                  </a:cubicBezTo>
                  <a:lnTo>
                    <a:pt x="4287" y="5942"/>
                  </a:lnTo>
                  <a:cubicBezTo>
                    <a:pt x="4287" y="5846"/>
                    <a:pt x="4216" y="5775"/>
                    <a:pt x="4120" y="5775"/>
                  </a:cubicBezTo>
                  <a:cubicBezTo>
                    <a:pt x="4037" y="5775"/>
                    <a:pt x="3954" y="5846"/>
                    <a:pt x="3954" y="5942"/>
                  </a:cubicBezTo>
                  <a:lnTo>
                    <a:pt x="3954" y="9811"/>
                  </a:lnTo>
                  <a:lnTo>
                    <a:pt x="1906" y="9811"/>
                  </a:lnTo>
                  <a:lnTo>
                    <a:pt x="1906" y="4930"/>
                  </a:lnTo>
                  <a:lnTo>
                    <a:pt x="3954" y="4930"/>
                  </a:lnTo>
                  <a:lnTo>
                    <a:pt x="3954" y="5191"/>
                  </a:lnTo>
                  <a:lnTo>
                    <a:pt x="3954" y="5370"/>
                  </a:lnTo>
                  <a:cubicBezTo>
                    <a:pt x="3954" y="5465"/>
                    <a:pt x="4037" y="5537"/>
                    <a:pt x="4120" y="5537"/>
                  </a:cubicBezTo>
                  <a:cubicBezTo>
                    <a:pt x="4216" y="5537"/>
                    <a:pt x="4287" y="5465"/>
                    <a:pt x="4287" y="5370"/>
                  </a:cubicBezTo>
                  <a:lnTo>
                    <a:pt x="4287" y="5191"/>
                  </a:lnTo>
                  <a:lnTo>
                    <a:pt x="4287" y="4715"/>
                  </a:lnTo>
                  <a:lnTo>
                    <a:pt x="4287" y="3882"/>
                  </a:lnTo>
                  <a:cubicBezTo>
                    <a:pt x="4287" y="3787"/>
                    <a:pt x="4216" y="3715"/>
                    <a:pt x="4120" y="3715"/>
                  </a:cubicBezTo>
                  <a:lnTo>
                    <a:pt x="4049" y="3715"/>
                  </a:lnTo>
                  <a:lnTo>
                    <a:pt x="4049" y="3298"/>
                  </a:lnTo>
                  <a:cubicBezTo>
                    <a:pt x="4323" y="3120"/>
                    <a:pt x="4466" y="2810"/>
                    <a:pt x="4549" y="2572"/>
                  </a:cubicBezTo>
                  <a:lnTo>
                    <a:pt x="5299" y="2882"/>
                  </a:lnTo>
                  <a:cubicBezTo>
                    <a:pt x="5359" y="2917"/>
                    <a:pt x="5406" y="2917"/>
                    <a:pt x="5466" y="2917"/>
                  </a:cubicBezTo>
                  <a:cubicBezTo>
                    <a:pt x="5525" y="2917"/>
                    <a:pt x="5561" y="2905"/>
                    <a:pt x="5621" y="2882"/>
                  </a:cubicBezTo>
                  <a:cubicBezTo>
                    <a:pt x="5728" y="2846"/>
                    <a:pt x="5823" y="2763"/>
                    <a:pt x="5859" y="2667"/>
                  </a:cubicBezTo>
                  <a:lnTo>
                    <a:pt x="5954" y="2453"/>
                  </a:lnTo>
                  <a:cubicBezTo>
                    <a:pt x="6002" y="2346"/>
                    <a:pt x="6002" y="2227"/>
                    <a:pt x="5954" y="2132"/>
                  </a:cubicBezTo>
                  <a:cubicBezTo>
                    <a:pt x="5906" y="2024"/>
                    <a:pt x="5835" y="1929"/>
                    <a:pt x="5728" y="1893"/>
                  </a:cubicBezTo>
                  <a:lnTo>
                    <a:pt x="4847" y="1512"/>
                  </a:lnTo>
                  <a:lnTo>
                    <a:pt x="4894" y="1370"/>
                  </a:lnTo>
                  <a:cubicBezTo>
                    <a:pt x="4930" y="1251"/>
                    <a:pt x="4906" y="1131"/>
                    <a:pt x="4835" y="1036"/>
                  </a:cubicBezTo>
                  <a:cubicBezTo>
                    <a:pt x="4775" y="941"/>
                    <a:pt x="4668" y="881"/>
                    <a:pt x="4573" y="846"/>
                  </a:cubicBezTo>
                  <a:lnTo>
                    <a:pt x="4549" y="846"/>
                  </a:lnTo>
                  <a:cubicBezTo>
                    <a:pt x="4513" y="840"/>
                    <a:pt x="4478" y="837"/>
                    <a:pt x="4442" y="837"/>
                  </a:cubicBezTo>
                  <a:cubicBezTo>
                    <a:pt x="4406" y="837"/>
                    <a:pt x="4370" y="840"/>
                    <a:pt x="4335" y="846"/>
                  </a:cubicBezTo>
                  <a:cubicBezTo>
                    <a:pt x="4275" y="727"/>
                    <a:pt x="4168" y="643"/>
                    <a:pt x="4037" y="608"/>
                  </a:cubicBezTo>
                  <a:lnTo>
                    <a:pt x="4013" y="608"/>
                  </a:lnTo>
                  <a:cubicBezTo>
                    <a:pt x="3977" y="602"/>
                    <a:pt x="3942" y="599"/>
                    <a:pt x="3907" y="599"/>
                  </a:cubicBezTo>
                  <a:cubicBezTo>
                    <a:pt x="3873" y="599"/>
                    <a:pt x="3841" y="602"/>
                    <a:pt x="3811" y="608"/>
                  </a:cubicBezTo>
                  <a:cubicBezTo>
                    <a:pt x="3811" y="596"/>
                    <a:pt x="3799" y="596"/>
                    <a:pt x="3799" y="584"/>
                  </a:cubicBezTo>
                  <a:cubicBezTo>
                    <a:pt x="3739" y="477"/>
                    <a:pt x="3632" y="417"/>
                    <a:pt x="3525" y="381"/>
                  </a:cubicBezTo>
                  <a:lnTo>
                    <a:pt x="3513" y="381"/>
                  </a:lnTo>
                  <a:cubicBezTo>
                    <a:pt x="3483" y="375"/>
                    <a:pt x="3454" y="372"/>
                    <a:pt x="3424" y="372"/>
                  </a:cubicBezTo>
                  <a:cubicBezTo>
                    <a:pt x="3394" y="372"/>
                    <a:pt x="3364" y="375"/>
                    <a:pt x="3335" y="381"/>
                  </a:cubicBezTo>
                  <a:cubicBezTo>
                    <a:pt x="3323" y="358"/>
                    <a:pt x="3299" y="322"/>
                    <a:pt x="3287" y="310"/>
                  </a:cubicBezTo>
                  <a:cubicBezTo>
                    <a:pt x="3227" y="203"/>
                    <a:pt x="3120" y="143"/>
                    <a:pt x="3025" y="119"/>
                  </a:cubicBezTo>
                  <a:lnTo>
                    <a:pt x="3001" y="119"/>
                  </a:lnTo>
                  <a:cubicBezTo>
                    <a:pt x="2964" y="108"/>
                    <a:pt x="2927" y="103"/>
                    <a:pt x="2892" y="103"/>
                  </a:cubicBezTo>
                  <a:cubicBezTo>
                    <a:pt x="2812" y="103"/>
                    <a:pt x="2737" y="130"/>
                    <a:pt x="2680" y="179"/>
                  </a:cubicBezTo>
                  <a:cubicBezTo>
                    <a:pt x="2573" y="238"/>
                    <a:pt x="2513" y="346"/>
                    <a:pt x="2489" y="441"/>
                  </a:cubicBezTo>
                  <a:lnTo>
                    <a:pt x="2453" y="548"/>
                  </a:lnTo>
                  <a:lnTo>
                    <a:pt x="1322" y="72"/>
                  </a:lnTo>
                  <a:lnTo>
                    <a:pt x="1263" y="72"/>
                  </a:lnTo>
                  <a:lnTo>
                    <a:pt x="1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13918;p88">
              <a:extLst>
                <a:ext uri="{FF2B5EF4-FFF2-40B4-BE49-F238E27FC236}">
                  <a16:creationId xmlns:a16="http://schemas.microsoft.com/office/drawing/2014/main" id="{2A87D4AE-CAD7-BD15-C95E-7AF3D7D9A657}"/>
                </a:ext>
              </a:extLst>
            </p:cNvPr>
            <p:cNvSpPr/>
            <p:nvPr/>
          </p:nvSpPr>
          <p:spPr>
            <a:xfrm>
              <a:off x="5352728" y="2121719"/>
              <a:ext cx="103503" cy="189501"/>
            </a:xfrm>
            <a:custGeom>
              <a:avLst/>
              <a:gdLst/>
              <a:ahLst/>
              <a:cxnLst/>
              <a:rect l="l" t="t" r="r" b="b"/>
              <a:pathLst>
                <a:path w="3252" h="5954" extrusionOk="0">
                  <a:moveTo>
                    <a:pt x="1073" y="322"/>
                  </a:moveTo>
                  <a:cubicBezTo>
                    <a:pt x="1132" y="322"/>
                    <a:pt x="1192" y="358"/>
                    <a:pt x="1192" y="441"/>
                  </a:cubicBezTo>
                  <a:lnTo>
                    <a:pt x="1192" y="513"/>
                  </a:lnTo>
                  <a:lnTo>
                    <a:pt x="1192" y="1060"/>
                  </a:lnTo>
                  <a:cubicBezTo>
                    <a:pt x="1192" y="1156"/>
                    <a:pt x="1263" y="1227"/>
                    <a:pt x="1358" y="1227"/>
                  </a:cubicBezTo>
                  <a:cubicBezTo>
                    <a:pt x="1442" y="1227"/>
                    <a:pt x="1525" y="1156"/>
                    <a:pt x="1525" y="1060"/>
                  </a:cubicBezTo>
                  <a:lnTo>
                    <a:pt x="1525" y="537"/>
                  </a:lnTo>
                  <a:cubicBezTo>
                    <a:pt x="1537" y="513"/>
                    <a:pt x="1584" y="477"/>
                    <a:pt x="1620" y="477"/>
                  </a:cubicBezTo>
                  <a:lnTo>
                    <a:pt x="1644" y="477"/>
                  </a:lnTo>
                  <a:cubicBezTo>
                    <a:pt x="1704" y="477"/>
                    <a:pt x="1763" y="525"/>
                    <a:pt x="1763" y="596"/>
                  </a:cubicBezTo>
                  <a:lnTo>
                    <a:pt x="1763" y="632"/>
                  </a:lnTo>
                  <a:lnTo>
                    <a:pt x="1763" y="1060"/>
                  </a:lnTo>
                  <a:cubicBezTo>
                    <a:pt x="1763" y="1156"/>
                    <a:pt x="1835" y="1227"/>
                    <a:pt x="1918" y="1227"/>
                  </a:cubicBezTo>
                  <a:cubicBezTo>
                    <a:pt x="2013" y="1227"/>
                    <a:pt x="2085" y="1156"/>
                    <a:pt x="2085" y="1060"/>
                  </a:cubicBezTo>
                  <a:lnTo>
                    <a:pt x="2085" y="656"/>
                  </a:lnTo>
                  <a:cubicBezTo>
                    <a:pt x="2096" y="620"/>
                    <a:pt x="2144" y="596"/>
                    <a:pt x="2192" y="596"/>
                  </a:cubicBezTo>
                  <a:lnTo>
                    <a:pt x="2204" y="596"/>
                  </a:lnTo>
                  <a:cubicBezTo>
                    <a:pt x="2263" y="596"/>
                    <a:pt x="2323" y="644"/>
                    <a:pt x="2323" y="715"/>
                  </a:cubicBezTo>
                  <a:lnTo>
                    <a:pt x="2323" y="822"/>
                  </a:lnTo>
                  <a:lnTo>
                    <a:pt x="2323" y="1156"/>
                  </a:lnTo>
                  <a:cubicBezTo>
                    <a:pt x="2323" y="1239"/>
                    <a:pt x="2394" y="1311"/>
                    <a:pt x="2489" y="1311"/>
                  </a:cubicBezTo>
                  <a:cubicBezTo>
                    <a:pt x="2573" y="1311"/>
                    <a:pt x="2656" y="1239"/>
                    <a:pt x="2656" y="1156"/>
                  </a:cubicBezTo>
                  <a:lnTo>
                    <a:pt x="2656" y="822"/>
                  </a:lnTo>
                  <a:cubicBezTo>
                    <a:pt x="2656" y="763"/>
                    <a:pt x="2692" y="703"/>
                    <a:pt x="2775" y="703"/>
                  </a:cubicBezTo>
                  <a:lnTo>
                    <a:pt x="2787" y="703"/>
                  </a:lnTo>
                  <a:cubicBezTo>
                    <a:pt x="2847" y="703"/>
                    <a:pt x="2906" y="751"/>
                    <a:pt x="2906" y="822"/>
                  </a:cubicBezTo>
                  <a:lnTo>
                    <a:pt x="2906" y="1584"/>
                  </a:lnTo>
                  <a:lnTo>
                    <a:pt x="2906" y="1596"/>
                  </a:lnTo>
                  <a:cubicBezTo>
                    <a:pt x="2894" y="1775"/>
                    <a:pt x="2882" y="2323"/>
                    <a:pt x="2597" y="2584"/>
                  </a:cubicBezTo>
                  <a:cubicBezTo>
                    <a:pt x="2561" y="2608"/>
                    <a:pt x="2537" y="2656"/>
                    <a:pt x="2537" y="2704"/>
                  </a:cubicBezTo>
                  <a:lnTo>
                    <a:pt x="2537" y="3204"/>
                  </a:lnTo>
                  <a:lnTo>
                    <a:pt x="989" y="3204"/>
                  </a:lnTo>
                  <a:lnTo>
                    <a:pt x="989" y="2846"/>
                  </a:lnTo>
                  <a:cubicBezTo>
                    <a:pt x="989" y="2799"/>
                    <a:pt x="953" y="2739"/>
                    <a:pt x="930" y="2715"/>
                  </a:cubicBezTo>
                  <a:cubicBezTo>
                    <a:pt x="775" y="2596"/>
                    <a:pt x="370" y="2227"/>
                    <a:pt x="346" y="1846"/>
                  </a:cubicBezTo>
                  <a:cubicBezTo>
                    <a:pt x="334" y="1596"/>
                    <a:pt x="311" y="1275"/>
                    <a:pt x="406" y="1191"/>
                  </a:cubicBezTo>
                  <a:cubicBezTo>
                    <a:pt x="441" y="1174"/>
                    <a:pt x="482" y="1163"/>
                    <a:pt x="539" y="1163"/>
                  </a:cubicBezTo>
                  <a:cubicBezTo>
                    <a:pt x="560" y="1163"/>
                    <a:pt x="583" y="1164"/>
                    <a:pt x="608" y="1168"/>
                  </a:cubicBezTo>
                  <a:lnTo>
                    <a:pt x="608" y="1394"/>
                  </a:lnTo>
                  <a:cubicBezTo>
                    <a:pt x="608" y="1477"/>
                    <a:pt x="692" y="1549"/>
                    <a:pt x="775" y="1549"/>
                  </a:cubicBezTo>
                  <a:cubicBezTo>
                    <a:pt x="870" y="1549"/>
                    <a:pt x="942" y="1477"/>
                    <a:pt x="942" y="1394"/>
                  </a:cubicBezTo>
                  <a:lnTo>
                    <a:pt x="942" y="441"/>
                  </a:lnTo>
                  <a:cubicBezTo>
                    <a:pt x="942" y="382"/>
                    <a:pt x="989" y="322"/>
                    <a:pt x="1061" y="322"/>
                  </a:cubicBezTo>
                  <a:close/>
                  <a:moveTo>
                    <a:pt x="2799" y="3537"/>
                  </a:moveTo>
                  <a:lnTo>
                    <a:pt x="2799" y="4037"/>
                  </a:lnTo>
                  <a:lnTo>
                    <a:pt x="751" y="4037"/>
                  </a:lnTo>
                  <a:lnTo>
                    <a:pt x="751" y="3537"/>
                  </a:lnTo>
                  <a:close/>
                  <a:moveTo>
                    <a:pt x="2799" y="4347"/>
                  </a:moveTo>
                  <a:lnTo>
                    <a:pt x="2799" y="5632"/>
                  </a:lnTo>
                  <a:lnTo>
                    <a:pt x="751" y="5632"/>
                  </a:lnTo>
                  <a:lnTo>
                    <a:pt x="751" y="4347"/>
                  </a:lnTo>
                  <a:close/>
                  <a:moveTo>
                    <a:pt x="1073" y="1"/>
                  </a:moveTo>
                  <a:cubicBezTo>
                    <a:pt x="834" y="1"/>
                    <a:pt x="644" y="203"/>
                    <a:pt x="644" y="429"/>
                  </a:cubicBezTo>
                  <a:lnTo>
                    <a:pt x="644" y="846"/>
                  </a:lnTo>
                  <a:cubicBezTo>
                    <a:pt x="622" y="845"/>
                    <a:pt x="600" y="844"/>
                    <a:pt x="579" y="844"/>
                  </a:cubicBezTo>
                  <a:cubicBezTo>
                    <a:pt x="433" y="844"/>
                    <a:pt x="321" y="880"/>
                    <a:pt x="227" y="953"/>
                  </a:cubicBezTo>
                  <a:cubicBezTo>
                    <a:pt x="1" y="1144"/>
                    <a:pt x="13" y="1525"/>
                    <a:pt x="49" y="1882"/>
                  </a:cubicBezTo>
                  <a:cubicBezTo>
                    <a:pt x="84" y="2370"/>
                    <a:pt x="525" y="2787"/>
                    <a:pt x="692" y="2930"/>
                  </a:cubicBezTo>
                  <a:lnTo>
                    <a:pt x="692" y="3216"/>
                  </a:lnTo>
                  <a:lnTo>
                    <a:pt x="596" y="3216"/>
                  </a:lnTo>
                  <a:cubicBezTo>
                    <a:pt x="513" y="3216"/>
                    <a:pt x="441" y="3287"/>
                    <a:pt x="441" y="3382"/>
                  </a:cubicBezTo>
                  <a:lnTo>
                    <a:pt x="441" y="4216"/>
                  </a:lnTo>
                  <a:lnTo>
                    <a:pt x="441" y="5799"/>
                  </a:lnTo>
                  <a:cubicBezTo>
                    <a:pt x="441" y="5882"/>
                    <a:pt x="513" y="5954"/>
                    <a:pt x="596" y="5954"/>
                  </a:cubicBezTo>
                  <a:lnTo>
                    <a:pt x="2978" y="5954"/>
                  </a:lnTo>
                  <a:cubicBezTo>
                    <a:pt x="3073" y="5954"/>
                    <a:pt x="3144" y="5882"/>
                    <a:pt x="3144" y="5799"/>
                  </a:cubicBezTo>
                  <a:lnTo>
                    <a:pt x="3144" y="4204"/>
                  </a:lnTo>
                  <a:lnTo>
                    <a:pt x="3144" y="3370"/>
                  </a:lnTo>
                  <a:cubicBezTo>
                    <a:pt x="3144" y="3275"/>
                    <a:pt x="3073" y="3204"/>
                    <a:pt x="2978" y="3204"/>
                  </a:cubicBezTo>
                  <a:lnTo>
                    <a:pt x="2882" y="3204"/>
                  </a:lnTo>
                  <a:lnTo>
                    <a:pt x="2882" y="2763"/>
                  </a:lnTo>
                  <a:cubicBezTo>
                    <a:pt x="3251" y="2370"/>
                    <a:pt x="3204" y="1644"/>
                    <a:pt x="3204" y="1549"/>
                  </a:cubicBezTo>
                  <a:lnTo>
                    <a:pt x="3204" y="810"/>
                  </a:lnTo>
                  <a:cubicBezTo>
                    <a:pt x="3204" y="572"/>
                    <a:pt x="3013" y="382"/>
                    <a:pt x="2775" y="382"/>
                  </a:cubicBezTo>
                  <a:lnTo>
                    <a:pt x="2763" y="382"/>
                  </a:lnTo>
                  <a:cubicBezTo>
                    <a:pt x="2680" y="382"/>
                    <a:pt x="2608" y="394"/>
                    <a:pt x="2549" y="441"/>
                  </a:cubicBezTo>
                  <a:cubicBezTo>
                    <a:pt x="2477" y="334"/>
                    <a:pt x="2335" y="275"/>
                    <a:pt x="2204" y="275"/>
                  </a:cubicBezTo>
                  <a:lnTo>
                    <a:pt x="2192" y="275"/>
                  </a:lnTo>
                  <a:cubicBezTo>
                    <a:pt x="2120" y="275"/>
                    <a:pt x="2049" y="287"/>
                    <a:pt x="1989" y="322"/>
                  </a:cubicBezTo>
                  <a:cubicBezTo>
                    <a:pt x="1906" y="227"/>
                    <a:pt x="1787" y="168"/>
                    <a:pt x="1656" y="168"/>
                  </a:cubicBezTo>
                  <a:lnTo>
                    <a:pt x="1644" y="168"/>
                  </a:lnTo>
                  <a:cubicBezTo>
                    <a:pt x="1584" y="168"/>
                    <a:pt x="1525" y="179"/>
                    <a:pt x="1465" y="203"/>
                  </a:cubicBezTo>
                  <a:cubicBezTo>
                    <a:pt x="1394" y="84"/>
                    <a:pt x="1251" y="1"/>
                    <a:pt x="1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13919;p88">
            <a:extLst>
              <a:ext uri="{FF2B5EF4-FFF2-40B4-BE49-F238E27FC236}">
                <a16:creationId xmlns:a16="http://schemas.microsoft.com/office/drawing/2014/main" id="{8B6E33A9-748E-26CC-1CF6-BD31109391BA}"/>
              </a:ext>
            </a:extLst>
          </p:cNvPr>
          <p:cNvGrpSpPr/>
          <p:nvPr/>
        </p:nvGrpSpPr>
        <p:grpSpPr>
          <a:xfrm>
            <a:off x="4720449" y="2159649"/>
            <a:ext cx="588829" cy="589452"/>
            <a:chOff x="7538896" y="1970156"/>
            <a:chExt cx="361147" cy="361529"/>
          </a:xfrm>
          <a:solidFill>
            <a:schemeClr val="bg1"/>
          </a:solidFill>
        </p:grpSpPr>
        <p:sp>
          <p:nvSpPr>
            <p:cNvPr id="692" name="Google Shape;13920;p88">
              <a:extLst>
                <a:ext uri="{FF2B5EF4-FFF2-40B4-BE49-F238E27FC236}">
                  <a16:creationId xmlns:a16="http://schemas.microsoft.com/office/drawing/2014/main" id="{CBF839CE-5596-D365-DDA8-22F7D8C3AB52}"/>
                </a:ext>
              </a:extLst>
            </p:cNvPr>
            <p:cNvSpPr/>
            <p:nvPr/>
          </p:nvSpPr>
          <p:spPr>
            <a:xfrm>
              <a:off x="7538896" y="1970156"/>
              <a:ext cx="361147" cy="361529"/>
            </a:xfrm>
            <a:custGeom>
              <a:avLst/>
              <a:gdLst/>
              <a:ahLst/>
              <a:cxnLst/>
              <a:rect l="l" t="t" r="r" b="b"/>
              <a:pathLst>
                <a:path w="11347" h="11359" extrusionOk="0">
                  <a:moveTo>
                    <a:pt x="8918" y="584"/>
                  </a:moveTo>
                  <a:lnTo>
                    <a:pt x="9477" y="1155"/>
                  </a:lnTo>
                  <a:lnTo>
                    <a:pt x="9632" y="1298"/>
                  </a:lnTo>
                  <a:lnTo>
                    <a:pt x="10239" y="1905"/>
                  </a:lnTo>
                  <a:lnTo>
                    <a:pt x="10704" y="2370"/>
                  </a:lnTo>
                  <a:lnTo>
                    <a:pt x="8918" y="2370"/>
                  </a:lnTo>
                  <a:lnTo>
                    <a:pt x="8918" y="584"/>
                  </a:lnTo>
                  <a:close/>
                  <a:moveTo>
                    <a:pt x="2631" y="4644"/>
                  </a:moveTo>
                  <a:cubicBezTo>
                    <a:pt x="3322" y="4644"/>
                    <a:pt x="3882" y="5215"/>
                    <a:pt x="3882" y="5894"/>
                  </a:cubicBezTo>
                  <a:lnTo>
                    <a:pt x="3882" y="6192"/>
                  </a:lnTo>
                  <a:lnTo>
                    <a:pt x="3810" y="6192"/>
                  </a:lnTo>
                  <a:cubicBezTo>
                    <a:pt x="3429" y="6108"/>
                    <a:pt x="3310" y="5596"/>
                    <a:pt x="3286" y="5596"/>
                  </a:cubicBezTo>
                  <a:cubicBezTo>
                    <a:pt x="3274" y="5525"/>
                    <a:pt x="3215" y="5477"/>
                    <a:pt x="3155" y="5465"/>
                  </a:cubicBezTo>
                  <a:cubicBezTo>
                    <a:pt x="3143" y="5463"/>
                    <a:pt x="3132" y="5462"/>
                    <a:pt x="3121" y="5462"/>
                  </a:cubicBezTo>
                  <a:cubicBezTo>
                    <a:pt x="3064" y="5462"/>
                    <a:pt x="3016" y="5487"/>
                    <a:pt x="2977" y="5537"/>
                  </a:cubicBezTo>
                  <a:cubicBezTo>
                    <a:pt x="2477" y="6156"/>
                    <a:pt x="1429" y="6156"/>
                    <a:pt x="1417" y="6156"/>
                  </a:cubicBezTo>
                  <a:lnTo>
                    <a:pt x="1298" y="6156"/>
                  </a:lnTo>
                  <a:lnTo>
                    <a:pt x="1286" y="6168"/>
                  </a:lnTo>
                  <a:lnTo>
                    <a:pt x="1262" y="6180"/>
                  </a:lnTo>
                  <a:lnTo>
                    <a:pt x="1262" y="5894"/>
                  </a:lnTo>
                  <a:cubicBezTo>
                    <a:pt x="1262" y="5215"/>
                    <a:pt x="1834" y="4644"/>
                    <a:pt x="2512" y="4644"/>
                  </a:cubicBezTo>
                  <a:close/>
                  <a:moveTo>
                    <a:pt x="1238" y="6644"/>
                  </a:moveTo>
                  <a:lnTo>
                    <a:pt x="1238" y="7192"/>
                  </a:lnTo>
                  <a:cubicBezTo>
                    <a:pt x="1107" y="7180"/>
                    <a:pt x="1000" y="7061"/>
                    <a:pt x="1000" y="6930"/>
                  </a:cubicBezTo>
                  <a:cubicBezTo>
                    <a:pt x="1000" y="6846"/>
                    <a:pt x="1024" y="6775"/>
                    <a:pt x="1084" y="6715"/>
                  </a:cubicBezTo>
                  <a:cubicBezTo>
                    <a:pt x="1143" y="6715"/>
                    <a:pt x="1191" y="6692"/>
                    <a:pt x="1226" y="6644"/>
                  </a:cubicBezTo>
                  <a:close/>
                  <a:moveTo>
                    <a:pt x="3929" y="6656"/>
                  </a:moveTo>
                  <a:cubicBezTo>
                    <a:pt x="3965" y="6680"/>
                    <a:pt x="4001" y="6715"/>
                    <a:pt x="4048" y="6715"/>
                  </a:cubicBezTo>
                  <a:cubicBezTo>
                    <a:pt x="4108" y="6763"/>
                    <a:pt x="4132" y="6835"/>
                    <a:pt x="4132" y="6918"/>
                  </a:cubicBezTo>
                  <a:cubicBezTo>
                    <a:pt x="4155" y="7061"/>
                    <a:pt x="4048" y="7180"/>
                    <a:pt x="3917" y="7192"/>
                  </a:cubicBezTo>
                  <a:lnTo>
                    <a:pt x="3917" y="6656"/>
                  </a:lnTo>
                  <a:close/>
                  <a:moveTo>
                    <a:pt x="3036" y="5942"/>
                  </a:moveTo>
                  <a:cubicBezTo>
                    <a:pt x="3120" y="6132"/>
                    <a:pt x="3286" y="6358"/>
                    <a:pt x="3572" y="6465"/>
                  </a:cubicBezTo>
                  <a:lnTo>
                    <a:pt x="3572" y="7227"/>
                  </a:lnTo>
                  <a:cubicBezTo>
                    <a:pt x="3560" y="7704"/>
                    <a:pt x="3167" y="8085"/>
                    <a:pt x="2691" y="8085"/>
                  </a:cubicBezTo>
                  <a:lnTo>
                    <a:pt x="2477" y="8085"/>
                  </a:lnTo>
                  <a:cubicBezTo>
                    <a:pt x="2000" y="8085"/>
                    <a:pt x="1607" y="7692"/>
                    <a:pt x="1607" y="7227"/>
                  </a:cubicBezTo>
                  <a:lnTo>
                    <a:pt x="1607" y="6501"/>
                  </a:lnTo>
                  <a:cubicBezTo>
                    <a:pt x="1917" y="6477"/>
                    <a:pt x="2572" y="6370"/>
                    <a:pt x="3036" y="5942"/>
                  </a:cubicBezTo>
                  <a:close/>
                  <a:moveTo>
                    <a:pt x="2917" y="8418"/>
                  </a:moveTo>
                  <a:lnTo>
                    <a:pt x="2917" y="8656"/>
                  </a:lnTo>
                  <a:lnTo>
                    <a:pt x="2917" y="8668"/>
                  </a:lnTo>
                  <a:lnTo>
                    <a:pt x="2572" y="9025"/>
                  </a:lnTo>
                  <a:lnTo>
                    <a:pt x="2250" y="8692"/>
                  </a:lnTo>
                  <a:lnTo>
                    <a:pt x="2250" y="8418"/>
                  </a:lnTo>
                  <a:cubicBezTo>
                    <a:pt x="2322" y="8430"/>
                    <a:pt x="2393" y="8430"/>
                    <a:pt x="2477" y="8430"/>
                  </a:cubicBezTo>
                  <a:lnTo>
                    <a:pt x="2691" y="8430"/>
                  </a:lnTo>
                  <a:cubicBezTo>
                    <a:pt x="2774" y="8430"/>
                    <a:pt x="2846" y="8418"/>
                    <a:pt x="2917" y="8418"/>
                  </a:cubicBezTo>
                  <a:close/>
                  <a:moveTo>
                    <a:pt x="8561" y="346"/>
                  </a:moveTo>
                  <a:lnTo>
                    <a:pt x="8561" y="2560"/>
                  </a:lnTo>
                  <a:cubicBezTo>
                    <a:pt x="8561" y="2667"/>
                    <a:pt x="8632" y="2739"/>
                    <a:pt x="8739" y="2739"/>
                  </a:cubicBezTo>
                  <a:lnTo>
                    <a:pt x="10954" y="2739"/>
                  </a:lnTo>
                  <a:lnTo>
                    <a:pt x="10954" y="10954"/>
                  </a:lnTo>
                  <a:lnTo>
                    <a:pt x="5167" y="10954"/>
                  </a:lnTo>
                  <a:lnTo>
                    <a:pt x="5167" y="10263"/>
                  </a:lnTo>
                  <a:cubicBezTo>
                    <a:pt x="5167" y="9454"/>
                    <a:pt x="4608" y="9049"/>
                    <a:pt x="4310" y="8954"/>
                  </a:cubicBezTo>
                  <a:lnTo>
                    <a:pt x="3274" y="8537"/>
                  </a:lnTo>
                  <a:lnTo>
                    <a:pt x="3274" y="8311"/>
                  </a:lnTo>
                  <a:cubicBezTo>
                    <a:pt x="3560" y="8156"/>
                    <a:pt x="3786" y="7894"/>
                    <a:pt x="3870" y="7561"/>
                  </a:cubicBezTo>
                  <a:cubicBezTo>
                    <a:pt x="4215" y="7561"/>
                    <a:pt x="4489" y="7287"/>
                    <a:pt x="4489" y="6930"/>
                  </a:cubicBezTo>
                  <a:cubicBezTo>
                    <a:pt x="4489" y="6715"/>
                    <a:pt x="4394" y="6525"/>
                    <a:pt x="4239" y="6418"/>
                  </a:cubicBezTo>
                  <a:lnTo>
                    <a:pt x="4239" y="5942"/>
                  </a:lnTo>
                  <a:cubicBezTo>
                    <a:pt x="4239" y="5108"/>
                    <a:pt x="3620" y="4429"/>
                    <a:pt x="2810" y="4346"/>
                  </a:cubicBezTo>
                  <a:lnTo>
                    <a:pt x="2810" y="346"/>
                  </a:lnTo>
                  <a:close/>
                  <a:moveTo>
                    <a:pt x="2679" y="0"/>
                  </a:moveTo>
                  <a:cubicBezTo>
                    <a:pt x="2572" y="0"/>
                    <a:pt x="2500" y="72"/>
                    <a:pt x="2500" y="179"/>
                  </a:cubicBezTo>
                  <a:lnTo>
                    <a:pt x="2500" y="4358"/>
                  </a:lnTo>
                  <a:cubicBezTo>
                    <a:pt x="1643" y="4394"/>
                    <a:pt x="953" y="5108"/>
                    <a:pt x="953" y="5965"/>
                  </a:cubicBezTo>
                  <a:lnTo>
                    <a:pt x="953" y="6442"/>
                  </a:lnTo>
                  <a:cubicBezTo>
                    <a:pt x="786" y="6561"/>
                    <a:pt x="691" y="6739"/>
                    <a:pt x="691" y="6954"/>
                  </a:cubicBezTo>
                  <a:cubicBezTo>
                    <a:pt x="691" y="7299"/>
                    <a:pt x="965" y="7597"/>
                    <a:pt x="1322" y="7597"/>
                  </a:cubicBezTo>
                  <a:cubicBezTo>
                    <a:pt x="1417" y="7918"/>
                    <a:pt x="1643" y="8192"/>
                    <a:pt x="1917" y="8335"/>
                  </a:cubicBezTo>
                  <a:lnTo>
                    <a:pt x="1917" y="8561"/>
                  </a:lnTo>
                  <a:lnTo>
                    <a:pt x="845" y="8978"/>
                  </a:lnTo>
                  <a:cubicBezTo>
                    <a:pt x="548" y="9085"/>
                    <a:pt x="0" y="9478"/>
                    <a:pt x="0" y="10287"/>
                  </a:cubicBezTo>
                  <a:lnTo>
                    <a:pt x="0" y="11180"/>
                  </a:lnTo>
                  <a:cubicBezTo>
                    <a:pt x="0" y="11287"/>
                    <a:pt x="72" y="11359"/>
                    <a:pt x="179" y="11359"/>
                  </a:cubicBezTo>
                  <a:lnTo>
                    <a:pt x="965" y="11359"/>
                  </a:lnTo>
                  <a:cubicBezTo>
                    <a:pt x="1072" y="11359"/>
                    <a:pt x="1143" y="11287"/>
                    <a:pt x="1143" y="11180"/>
                  </a:cubicBezTo>
                  <a:cubicBezTo>
                    <a:pt x="1143" y="11073"/>
                    <a:pt x="1072" y="11002"/>
                    <a:pt x="965" y="11002"/>
                  </a:cubicBezTo>
                  <a:lnTo>
                    <a:pt x="357" y="11002"/>
                  </a:lnTo>
                  <a:lnTo>
                    <a:pt x="357" y="10263"/>
                  </a:lnTo>
                  <a:cubicBezTo>
                    <a:pt x="357" y="9513"/>
                    <a:pt x="941" y="9287"/>
                    <a:pt x="965" y="9287"/>
                  </a:cubicBezTo>
                  <a:lnTo>
                    <a:pt x="988" y="9287"/>
                  </a:lnTo>
                  <a:lnTo>
                    <a:pt x="1965" y="8906"/>
                  </a:lnTo>
                  <a:lnTo>
                    <a:pt x="1977" y="8918"/>
                  </a:lnTo>
                  <a:lnTo>
                    <a:pt x="2500" y="9430"/>
                  </a:lnTo>
                  <a:cubicBezTo>
                    <a:pt x="2536" y="9454"/>
                    <a:pt x="2572" y="9466"/>
                    <a:pt x="2619" y="9466"/>
                  </a:cubicBezTo>
                  <a:cubicBezTo>
                    <a:pt x="2667" y="9466"/>
                    <a:pt x="2715" y="9454"/>
                    <a:pt x="2739" y="9406"/>
                  </a:cubicBezTo>
                  <a:lnTo>
                    <a:pt x="3251" y="8894"/>
                  </a:lnTo>
                  <a:lnTo>
                    <a:pt x="4227" y="9275"/>
                  </a:lnTo>
                  <a:lnTo>
                    <a:pt x="4239" y="9275"/>
                  </a:lnTo>
                  <a:cubicBezTo>
                    <a:pt x="4239" y="9275"/>
                    <a:pt x="4858" y="9490"/>
                    <a:pt x="4858" y="10240"/>
                  </a:cubicBezTo>
                  <a:lnTo>
                    <a:pt x="4858" y="10954"/>
                  </a:lnTo>
                  <a:lnTo>
                    <a:pt x="1607" y="10954"/>
                  </a:lnTo>
                  <a:cubicBezTo>
                    <a:pt x="1500" y="10954"/>
                    <a:pt x="1429" y="11037"/>
                    <a:pt x="1429" y="11133"/>
                  </a:cubicBezTo>
                  <a:cubicBezTo>
                    <a:pt x="1429" y="11240"/>
                    <a:pt x="1500" y="11311"/>
                    <a:pt x="1607" y="11311"/>
                  </a:cubicBezTo>
                  <a:lnTo>
                    <a:pt x="11168" y="11311"/>
                  </a:lnTo>
                  <a:cubicBezTo>
                    <a:pt x="11263" y="11311"/>
                    <a:pt x="11347" y="11240"/>
                    <a:pt x="11347" y="11133"/>
                  </a:cubicBezTo>
                  <a:lnTo>
                    <a:pt x="11311" y="2536"/>
                  </a:lnTo>
                  <a:lnTo>
                    <a:pt x="11311" y="2501"/>
                  </a:lnTo>
                  <a:lnTo>
                    <a:pt x="11311" y="2489"/>
                  </a:lnTo>
                  <a:cubicBezTo>
                    <a:pt x="11311" y="2489"/>
                    <a:pt x="11311" y="2477"/>
                    <a:pt x="11299" y="2477"/>
                  </a:cubicBezTo>
                  <a:lnTo>
                    <a:pt x="11287" y="2465"/>
                  </a:lnTo>
                  <a:lnTo>
                    <a:pt x="11263" y="2441"/>
                  </a:lnTo>
                  <a:lnTo>
                    <a:pt x="9882" y="1060"/>
                  </a:lnTo>
                  <a:lnTo>
                    <a:pt x="8870" y="48"/>
                  </a:lnTo>
                  <a:lnTo>
                    <a:pt x="8858" y="36"/>
                  </a:lnTo>
                  <a:lnTo>
                    <a:pt x="8846" y="12"/>
                  </a:lnTo>
                  <a:cubicBezTo>
                    <a:pt x="8846" y="12"/>
                    <a:pt x="8823" y="12"/>
                    <a:pt x="8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13921;p88">
              <a:extLst>
                <a:ext uri="{FF2B5EF4-FFF2-40B4-BE49-F238E27FC236}">
                  <a16:creationId xmlns:a16="http://schemas.microsoft.com/office/drawing/2014/main" id="{9E18D1BC-838B-FDFE-41C7-471CE7BB7236}"/>
                </a:ext>
              </a:extLst>
            </p:cNvPr>
            <p:cNvSpPr/>
            <p:nvPr/>
          </p:nvSpPr>
          <p:spPr>
            <a:xfrm>
              <a:off x="7685907" y="2066784"/>
              <a:ext cx="101211" cy="11394"/>
            </a:xfrm>
            <a:custGeom>
              <a:avLst/>
              <a:gdLst/>
              <a:ahLst/>
              <a:cxnLst/>
              <a:rect l="l" t="t" r="r" b="b"/>
              <a:pathLst>
                <a:path w="3180" h="358" extrusionOk="0">
                  <a:moveTo>
                    <a:pt x="179" y="0"/>
                  </a:moveTo>
                  <a:cubicBezTo>
                    <a:pt x="72" y="0"/>
                    <a:pt x="1" y="84"/>
                    <a:pt x="1" y="179"/>
                  </a:cubicBezTo>
                  <a:cubicBezTo>
                    <a:pt x="1" y="286"/>
                    <a:pt x="72" y="358"/>
                    <a:pt x="179" y="358"/>
                  </a:cubicBezTo>
                  <a:lnTo>
                    <a:pt x="3001" y="358"/>
                  </a:lnTo>
                  <a:cubicBezTo>
                    <a:pt x="3108" y="358"/>
                    <a:pt x="3180" y="286"/>
                    <a:pt x="3180" y="179"/>
                  </a:cubicBezTo>
                  <a:cubicBezTo>
                    <a:pt x="3180" y="84"/>
                    <a:pt x="3108" y="0"/>
                    <a:pt x="3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13922;p88">
              <a:extLst>
                <a:ext uri="{FF2B5EF4-FFF2-40B4-BE49-F238E27FC236}">
                  <a16:creationId xmlns:a16="http://schemas.microsoft.com/office/drawing/2014/main" id="{965A5D08-6CBE-0B23-0390-3AE9B5C79632}"/>
                </a:ext>
              </a:extLst>
            </p:cNvPr>
            <p:cNvSpPr/>
            <p:nvPr/>
          </p:nvSpPr>
          <p:spPr>
            <a:xfrm>
              <a:off x="7685907" y="2106187"/>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72"/>
                    <a:pt x="4549" y="1"/>
                    <a:pt x="4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13923;p88">
              <a:extLst>
                <a:ext uri="{FF2B5EF4-FFF2-40B4-BE49-F238E27FC236}">
                  <a16:creationId xmlns:a16="http://schemas.microsoft.com/office/drawing/2014/main" id="{3B04C984-49F1-883B-3A25-FB7193D70BC0}"/>
                </a:ext>
              </a:extLst>
            </p:cNvPr>
            <p:cNvSpPr/>
            <p:nvPr/>
          </p:nvSpPr>
          <p:spPr>
            <a:xfrm>
              <a:off x="7685907" y="2145239"/>
              <a:ext cx="147075" cy="11394"/>
            </a:xfrm>
            <a:custGeom>
              <a:avLst/>
              <a:gdLst/>
              <a:ahLst/>
              <a:cxnLst/>
              <a:rect l="l" t="t" r="r" b="b"/>
              <a:pathLst>
                <a:path w="4621" h="358" extrusionOk="0">
                  <a:moveTo>
                    <a:pt x="179" y="0"/>
                  </a:moveTo>
                  <a:cubicBezTo>
                    <a:pt x="72" y="0"/>
                    <a:pt x="1" y="71"/>
                    <a:pt x="1" y="179"/>
                  </a:cubicBezTo>
                  <a:cubicBezTo>
                    <a:pt x="1" y="274"/>
                    <a:pt x="72" y="357"/>
                    <a:pt x="179" y="357"/>
                  </a:cubicBezTo>
                  <a:lnTo>
                    <a:pt x="4442" y="357"/>
                  </a:lnTo>
                  <a:cubicBezTo>
                    <a:pt x="4549" y="357"/>
                    <a:pt x="4620" y="274"/>
                    <a:pt x="4620" y="179"/>
                  </a:cubicBezTo>
                  <a:cubicBezTo>
                    <a:pt x="4620" y="83"/>
                    <a:pt x="4537" y="0"/>
                    <a:pt x="4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13924;p88">
              <a:extLst>
                <a:ext uri="{FF2B5EF4-FFF2-40B4-BE49-F238E27FC236}">
                  <a16:creationId xmlns:a16="http://schemas.microsoft.com/office/drawing/2014/main" id="{2EF376FA-0690-5D20-5103-656F06208E0B}"/>
                </a:ext>
              </a:extLst>
            </p:cNvPr>
            <p:cNvSpPr/>
            <p:nvPr/>
          </p:nvSpPr>
          <p:spPr>
            <a:xfrm>
              <a:off x="7685907" y="2184260"/>
              <a:ext cx="147075" cy="11394"/>
            </a:xfrm>
            <a:custGeom>
              <a:avLst/>
              <a:gdLst/>
              <a:ahLst/>
              <a:cxnLst/>
              <a:rect l="l" t="t" r="r" b="b"/>
              <a:pathLst>
                <a:path w="4621" h="358" extrusionOk="0">
                  <a:moveTo>
                    <a:pt x="179" y="0"/>
                  </a:moveTo>
                  <a:cubicBezTo>
                    <a:pt x="72" y="0"/>
                    <a:pt x="1" y="84"/>
                    <a:pt x="1" y="179"/>
                  </a:cubicBezTo>
                  <a:cubicBezTo>
                    <a:pt x="1" y="286"/>
                    <a:pt x="72" y="358"/>
                    <a:pt x="179" y="358"/>
                  </a:cubicBezTo>
                  <a:lnTo>
                    <a:pt x="4442" y="358"/>
                  </a:lnTo>
                  <a:cubicBezTo>
                    <a:pt x="4549" y="358"/>
                    <a:pt x="4620" y="286"/>
                    <a:pt x="4620" y="179"/>
                  </a:cubicBezTo>
                  <a:cubicBezTo>
                    <a:pt x="4620" y="84"/>
                    <a:pt x="4537" y="0"/>
                    <a:pt x="4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13925;p88">
              <a:extLst>
                <a:ext uri="{FF2B5EF4-FFF2-40B4-BE49-F238E27FC236}">
                  <a16:creationId xmlns:a16="http://schemas.microsoft.com/office/drawing/2014/main" id="{2BE5063C-82F9-FAF6-7835-D225EA4C8CD3}"/>
                </a:ext>
              </a:extLst>
            </p:cNvPr>
            <p:cNvSpPr/>
            <p:nvPr/>
          </p:nvSpPr>
          <p:spPr>
            <a:xfrm>
              <a:off x="7685907" y="2223280"/>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84"/>
                    <a:pt x="4537" y="1"/>
                    <a:pt x="4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13926;p88">
            <a:extLst>
              <a:ext uri="{FF2B5EF4-FFF2-40B4-BE49-F238E27FC236}">
                <a16:creationId xmlns:a16="http://schemas.microsoft.com/office/drawing/2014/main" id="{CAD8CD2C-974C-E86E-C306-7BD1A6C04C33}"/>
              </a:ext>
            </a:extLst>
          </p:cNvPr>
          <p:cNvGrpSpPr/>
          <p:nvPr/>
        </p:nvGrpSpPr>
        <p:grpSpPr>
          <a:xfrm>
            <a:off x="411520" y="2160895"/>
            <a:ext cx="583951" cy="583899"/>
            <a:chOff x="4896099" y="1970920"/>
            <a:chExt cx="358155" cy="358123"/>
          </a:xfrm>
          <a:solidFill>
            <a:schemeClr val="bg1"/>
          </a:solidFill>
        </p:grpSpPr>
        <p:sp>
          <p:nvSpPr>
            <p:cNvPr id="699" name="Google Shape;13927;p88">
              <a:extLst>
                <a:ext uri="{FF2B5EF4-FFF2-40B4-BE49-F238E27FC236}">
                  <a16:creationId xmlns:a16="http://schemas.microsoft.com/office/drawing/2014/main" id="{4FF7377C-2D56-8B8C-7F59-B069142C37CA}"/>
                </a:ext>
              </a:extLst>
            </p:cNvPr>
            <p:cNvSpPr/>
            <p:nvPr/>
          </p:nvSpPr>
          <p:spPr>
            <a:xfrm>
              <a:off x="4896099" y="1970920"/>
              <a:ext cx="358155" cy="358123"/>
            </a:xfrm>
            <a:custGeom>
              <a:avLst/>
              <a:gdLst/>
              <a:ahLst/>
              <a:cxnLst/>
              <a:rect l="l" t="t" r="r" b="b"/>
              <a:pathLst>
                <a:path w="11253" h="11252" extrusionOk="0">
                  <a:moveTo>
                    <a:pt x="5621" y="0"/>
                  </a:moveTo>
                  <a:cubicBezTo>
                    <a:pt x="4109" y="0"/>
                    <a:pt x="2704" y="595"/>
                    <a:pt x="1644" y="1643"/>
                  </a:cubicBezTo>
                  <a:cubicBezTo>
                    <a:pt x="584" y="2715"/>
                    <a:pt x="1" y="4132"/>
                    <a:pt x="1" y="5632"/>
                  </a:cubicBezTo>
                  <a:cubicBezTo>
                    <a:pt x="1" y="6930"/>
                    <a:pt x="465" y="8192"/>
                    <a:pt x="1263" y="9192"/>
                  </a:cubicBezTo>
                  <a:cubicBezTo>
                    <a:pt x="1300" y="9235"/>
                    <a:pt x="1343" y="9252"/>
                    <a:pt x="1386" y="9252"/>
                  </a:cubicBezTo>
                  <a:cubicBezTo>
                    <a:pt x="1509" y="9252"/>
                    <a:pt x="1622" y="9104"/>
                    <a:pt x="1525" y="8989"/>
                  </a:cubicBezTo>
                  <a:cubicBezTo>
                    <a:pt x="751" y="8049"/>
                    <a:pt x="334" y="6858"/>
                    <a:pt x="334" y="5632"/>
                  </a:cubicBezTo>
                  <a:cubicBezTo>
                    <a:pt x="334" y="4227"/>
                    <a:pt x="882" y="2881"/>
                    <a:pt x="1882" y="1881"/>
                  </a:cubicBezTo>
                  <a:cubicBezTo>
                    <a:pt x="2882" y="893"/>
                    <a:pt x="4204" y="322"/>
                    <a:pt x="5621" y="322"/>
                  </a:cubicBezTo>
                  <a:cubicBezTo>
                    <a:pt x="7026" y="322"/>
                    <a:pt x="8371" y="869"/>
                    <a:pt x="9371" y="1869"/>
                  </a:cubicBezTo>
                  <a:cubicBezTo>
                    <a:pt x="10359" y="2870"/>
                    <a:pt x="10931" y="4191"/>
                    <a:pt x="10931" y="5608"/>
                  </a:cubicBezTo>
                  <a:cubicBezTo>
                    <a:pt x="10931" y="7025"/>
                    <a:pt x="10383" y="8358"/>
                    <a:pt x="9383" y="9358"/>
                  </a:cubicBezTo>
                  <a:cubicBezTo>
                    <a:pt x="8383" y="10359"/>
                    <a:pt x="7061" y="10918"/>
                    <a:pt x="5644" y="10918"/>
                  </a:cubicBezTo>
                  <a:cubicBezTo>
                    <a:pt x="4323" y="10918"/>
                    <a:pt x="3037" y="10430"/>
                    <a:pt x="2061" y="9537"/>
                  </a:cubicBezTo>
                  <a:cubicBezTo>
                    <a:pt x="2025" y="9504"/>
                    <a:pt x="1987" y="9490"/>
                    <a:pt x="1951" y="9490"/>
                  </a:cubicBezTo>
                  <a:cubicBezTo>
                    <a:pt x="1823" y="9490"/>
                    <a:pt x="1723" y="9673"/>
                    <a:pt x="1834" y="9775"/>
                  </a:cubicBezTo>
                  <a:cubicBezTo>
                    <a:pt x="2882" y="10728"/>
                    <a:pt x="4228" y="11252"/>
                    <a:pt x="5644" y="11252"/>
                  </a:cubicBezTo>
                  <a:cubicBezTo>
                    <a:pt x="7145" y="11252"/>
                    <a:pt x="8562" y="10656"/>
                    <a:pt x="9621" y="9597"/>
                  </a:cubicBezTo>
                  <a:cubicBezTo>
                    <a:pt x="10681" y="8525"/>
                    <a:pt x="11252" y="7108"/>
                    <a:pt x="11252" y="5608"/>
                  </a:cubicBezTo>
                  <a:cubicBezTo>
                    <a:pt x="11252" y="4120"/>
                    <a:pt x="10657" y="2703"/>
                    <a:pt x="9597" y="1631"/>
                  </a:cubicBezTo>
                  <a:cubicBezTo>
                    <a:pt x="8526" y="572"/>
                    <a:pt x="7121" y="0"/>
                    <a:pt x="56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13928;p88">
              <a:extLst>
                <a:ext uri="{FF2B5EF4-FFF2-40B4-BE49-F238E27FC236}">
                  <a16:creationId xmlns:a16="http://schemas.microsoft.com/office/drawing/2014/main" id="{08E09FC5-7417-06A5-90EC-4E402E0CE38D}"/>
                </a:ext>
              </a:extLst>
            </p:cNvPr>
            <p:cNvSpPr/>
            <p:nvPr/>
          </p:nvSpPr>
          <p:spPr>
            <a:xfrm>
              <a:off x="4991454" y="2067835"/>
              <a:ext cx="166999" cy="164325"/>
            </a:xfrm>
            <a:custGeom>
              <a:avLst/>
              <a:gdLst/>
              <a:ahLst/>
              <a:cxnLst/>
              <a:rect l="l" t="t" r="r" b="b"/>
              <a:pathLst>
                <a:path w="5247" h="5163" extrusionOk="0">
                  <a:moveTo>
                    <a:pt x="4506" y="706"/>
                  </a:moveTo>
                  <a:lnTo>
                    <a:pt x="3160" y="2861"/>
                  </a:lnTo>
                  <a:lnTo>
                    <a:pt x="2351" y="2075"/>
                  </a:lnTo>
                  <a:lnTo>
                    <a:pt x="4506" y="706"/>
                  </a:lnTo>
                  <a:close/>
                  <a:moveTo>
                    <a:pt x="2113" y="2289"/>
                  </a:moveTo>
                  <a:lnTo>
                    <a:pt x="2922" y="3099"/>
                  </a:lnTo>
                  <a:lnTo>
                    <a:pt x="755" y="4468"/>
                  </a:lnTo>
                  <a:lnTo>
                    <a:pt x="755" y="4468"/>
                  </a:lnTo>
                  <a:lnTo>
                    <a:pt x="2113" y="2289"/>
                  </a:lnTo>
                  <a:close/>
                  <a:moveTo>
                    <a:pt x="5032" y="0"/>
                  </a:moveTo>
                  <a:cubicBezTo>
                    <a:pt x="5004" y="0"/>
                    <a:pt x="4974" y="8"/>
                    <a:pt x="4946" y="27"/>
                  </a:cubicBezTo>
                  <a:lnTo>
                    <a:pt x="2006" y="1896"/>
                  </a:lnTo>
                  <a:cubicBezTo>
                    <a:pt x="1970" y="1908"/>
                    <a:pt x="1934" y="1932"/>
                    <a:pt x="1922" y="1980"/>
                  </a:cubicBezTo>
                  <a:lnTo>
                    <a:pt x="77" y="4909"/>
                  </a:lnTo>
                  <a:cubicBezTo>
                    <a:pt x="1" y="5032"/>
                    <a:pt x="99" y="5163"/>
                    <a:pt x="214" y="5163"/>
                  </a:cubicBezTo>
                  <a:cubicBezTo>
                    <a:pt x="243" y="5163"/>
                    <a:pt x="274" y="5154"/>
                    <a:pt x="303" y="5135"/>
                  </a:cubicBezTo>
                  <a:lnTo>
                    <a:pt x="3232" y="3277"/>
                  </a:lnTo>
                  <a:cubicBezTo>
                    <a:pt x="3280" y="3265"/>
                    <a:pt x="3303" y="3230"/>
                    <a:pt x="3315" y="3182"/>
                  </a:cubicBezTo>
                  <a:lnTo>
                    <a:pt x="5161" y="253"/>
                  </a:lnTo>
                  <a:cubicBezTo>
                    <a:pt x="5247" y="138"/>
                    <a:pt x="5148" y="0"/>
                    <a:pt x="50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13929;p88">
              <a:extLst>
                <a:ext uri="{FF2B5EF4-FFF2-40B4-BE49-F238E27FC236}">
                  <a16:creationId xmlns:a16="http://schemas.microsoft.com/office/drawing/2014/main" id="{CC21F212-005A-B681-0E77-E026ED32799D}"/>
                </a:ext>
              </a:extLst>
            </p:cNvPr>
            <p:cNvSpPr/>
            <p:nvPr/>
          </p:nvSpPr>
          <p:spPr>
            <a:xfrm>
              <a:off x="4923789" y="1998578"/>
              <a:ext cx="302043" cy="302425"/>
            </a:xfrm>
            <a:custGeom>
              <a:avLst/>
              <a:gdLst/>
              <a:ahLst/>
              <a:cxnLst/>
              <a:rect l="l" t="t" r="r" b="b"/>
              <a:pathLst>
                <a:path w="9490" h="9502" extrusionOk="0">
                  <a:moveTo>
                    <a:pt x="4727" y="0"/>
                  </a:moveTo>
                  <a:cubicBezTo>
                    <a:pt x="3465" y="0"/>
                    <a:pt x="2274" y="500"/>
                    <a:pt x="1381" y="1405"/>
                  </a:cubicBezTo>
                  <a:cubicBezTo>
                    <a:pt x="488" y="2298"/>
                    <a:pt x="0" y="3489"/>
                    <a:pt x="0" y="4763"/>
                  </a:cubicBezTo>
                  <a:cubicBezTo>
                    <a:pt x="0" y="6049"/>
                    <a:pt x="488" y="7227"/>
                    <a:pt x="1393" y="8120"/>
                  </a:cubicBezTo>
                  <a:cubicBezTo>
                    <a:pt x="2286" y="9013"/>
                    <a:pt x="3477" y="9501"/>
                    <a:pt x="4763" y="9501"/>
                  </a:cubicBezTo>
                  <a:cubicBezTo>
                    <a:pt x="6025" y="9501"/>
                    <a:pt x="7215" y="9013"/>
                    <a:pt x="8108" y="8097"/>
                  </a:cubicBezTo>
                  <a:cubicBezTo>
                    <a:pt x="9001" y="7204"/>
                    <a:pt x="9489" y="6013"/>
                    <a:pt x="9489" y="4739"/>
                  </a:cubicBezTo>
                  <a:cubicBezTo>
                    <a:pt x="9489" y="3620"/>
                    <a:pt x="9096" y="2524"/>
                    <a:pt x="8358" y="1667"/>
                  </a:cubicBezTo>
                  <a:cubicBezTo>
                    <a:pt x="8325" y="1625"/>
                    <a:pt x="8284" y="1607"/>
                    <a:pt x="8243" y="1607"/>
                  </a:cubicBezTo>
                  <a:cubicBezTo>
                    <a:pt x="8124" y="1607"/>
                    <a:pt x="8011" y="1757"/>
                    <a:pt x="8108" y="1881"/>
                  </a:cubicBezTo>
                  <a:cubicBezTo>
                    <a:pt x="8751" y="2620"/>
                    <a:pt x="9108" y="3560"/>
                    <a:pt x="9156" y="4537"/>
                  </a:cubicBezTo>
                  <a:lnTo>
                    <a:pt x="8477" y="4537"/>
                  </a:lnTo>
                  <a:cubicBezTo>
                    <a:pt x="8275" y="4537"/>
                    <a:pt x="8275" y="4870"/>
                    <a:pt x="8477" y="4870"/>
                  </a:cubicBezTo>
                  <a:lnTo>
                    <a:pt x="9156" y="4870"/>
                  </a:lnTo>
                  <a:cubicBezTo>
                    <a:pt x="9120" y="6001"/>
                    <a:pt x="8656" y="7037"/>
                    <a:pt x="7870" y="7847"/>
                  </a:cubicBezTo>
                  <a:cubicBezTo>
                    <a:pt x="7084" y="8632"/>
                    <a:pt x="6037" y="9097"/>
                    <a:pt x="4929" y="9144"/>
                  </a:cubicBezTo>
                  <a:lnTo>
                    <a:pt x="4929" y="8466"/>
                  </a:lnTo>
                  <a:cubicBezTo>
                    <a:pt x="4929" y="8364"/>
                    <a:pt x="4846" y="8314"/>
                    <a:pt x="4763" y="8314"/>
                  </a:cubicBezTo>
                  <a:cubicBezTo>
                    <a:pt x="4679" y="8314"/>
                    <a:pt x="4596" y="8364"/>
                    <a:pt x="4596" y="8466"/>
                  </a:cubicBezTo>
                  <a:lnTo>
                    <a:pt x="4596" y="9144"/>
                  </a:lnTo>
                  <a:cubicBezTo>
                    <a:pt x="3477" y="9097"/>
                    <a:pt x="2441" y="8644"/>
                    <a:pt x="1631" y="7858"/>
                  </a:cubicBezTo>
                  <a:cubicBezTo>
                    <a:pt x="834" y="7061"/>
                    <a:pt x="369" y="6013"/>
                    <a:pt x="345" y="4882"/>
                  </a:cubicBezTo>
                  <a:lnTo>
                    <a:pt x="1012" y="4882"/>
                  </a:lnTo>
                  <a:cubicBezTo>
                    <a:pt x="1215" y="4882"/>
                    <a:pt x="1215" y="4560"/>
                    <a:pt x="1012" y="4560"/>
                  </a:cubicBezTo>
                  <a:lnTo>
                    <a:pt x="345" y="4560"/>
                  </a:lnTo>
                  <a:cubicBezTo>
                    <a:pt x="381" y="3441"/>
                    <a:pt x="834" y="2417"/>
                    <a:pt x="1619" y="1620"/>
                  </a:cubicBezTo>
                  <a:cubicBezTo>
                    <a:pt x="2405" y="834"/>
                    <a:pt x="3453" y="369"/>
                    <a:pt x="4560" y="334"/>
                  </a:cubicBezTo>
                  <a:lnTo>
                    <a:pt x="4560" y="1000"/>
                  </a:lnTo>
                  <a:cubicBezTo>
                    <a:pt x="4560" y="1102"/>
                    <a:pt x="4644" y="1152"/>
                    <a:pt x="4727" y="1152"/>
                  </a:cubicBezTo>
                  <a:cubicBezTo>
                    <a:pt x="4810" y="1152"/>
                    <a:pt x="4894" y="1102"/>
                    <a:pt x="4894" y="1000"/>
                  </a:cubicBezTo>
                  <a:lnTo>
                    <a:pt x="4894" y="334"/>
                  </a:lnTo>
                  <a:cubicBezTo>
                    <a:pt x="5834" y="357"/>
                    <a:pt x="6727" y="691"/>
                    <a:pt x="7465" y="1262"/>
                  </a:cubicBezTo>
                  <a:cubicBezTo>
                    <a:pt x="7510" y="1301"/>
                    <a:pt x="7556" y="1319"/>
                    <a:pt x="7597" y="1319"/>
                  </a:cubicBezTo>
                  <a:cubicBezTo>
                    <a:pt x="7645" y="1319"/>
                    <a:pt x="7684" y="1295"/>
                    <a:pt x="7703" y="1250"/>
                  </a:cubicBezTo>
                  <a:cubicBezTo>
                    <a:pt x="7763" y="1179"/>
                    <a:pt x="7751" y="1072"/>
                    <a:pt x="7680" y="1012"/>
                  </a:cubicBezTo>
                  <a:cubicBezTo>
                    <a:pt x="6834" y="346"/>
                    <a:pt x="5822" y="0"/>
                    <a:pt x="4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13996;p88">
            <a:extLst>
              <a:ext uri="{FF2B5EF4-FFF2-40B4-BE49-F238E27FC236}">
                <a16:creationId xmlns:a16="http://schemas.microsoft.com/office/drawing/2014/main" id="{4379A9E2-F5E3-FEDF-6509-5645AF7E348F}"/>
              </a:ext>
            </a:extLst>
          </p:cNvPr>
          <p:cNvGrpSpPr/>
          <p:nvPr/>
        </p:nvGrpSpPr>
        <p:grpSpPr>
          <a:xfrm>
            <a:off x="3262933" y="2952365"/>
            <a:ext cx="605538" cy="454737"/>
            <a:chOff x="6644957" y="2456353"/>
            <a:chExt cx="371395" cy="278904"/>
          </a:xfrm>
          <a:solidFill>
            <a:schemeClr val="bg1"/>
          </a:solidFill>
        </p:grpSpPr>
        <p:sp>
          <p:nvSpPr>
            <p:cNvPr id="703" name="Google Shape;13997;p88">
              <a:extLst>
                <a:ext uri="{FF2B5EF4-FFF2-40B4-BE49-F238E27FC236}">
                  <a16:creationId xmlns:a16="http://schemas.microsoft.com/office/drawing/2014/main" id="{A8E2DD1F-0B55-E51B-C5B2-8A6D1EDF757F}"/>
                </a:ext>
              </a:extLst>
            </p:cNvPr>
            <p:cNvSpPr/>
            <p:nvPr/>
          </p:nvSpPr>
          <p:spPr>
            <a:xfrm>
              <a:off x="6644957" y="2456353"/>
              <a:ext cx="371395" cy="203123"/>
            </a:xfrm>
            <a:custGeom>
              <a:avLst/>
              <a:gdLst/>
              <a:ahLst/>
              <a:cxnLst/>
              <a:rect l="l" t="t" r="r" b="b"/>
              <a:pathLst>
                <a:path w="11669" h="6382" extrusionOk="0">
                  <a:moveTo>
                    <a:pt x="4763" y="0"/>
                  </a:moveTo>
                  <a:cubicBezTo>
                    <a:pt x="4167" y="0"/>
                    <a:pt x="3596" y="191"/>
                    <a:pt x="3120" y="548"/>
                  </a:cubicBezTo>
                  <a:cubicBezTo>
                    <a:pt x="2679" y="881"/>
                    <a:pt x="2358" y="1322"/>
                    <a:pt x="2179" y="1834"/>
                  </a:cubicBezTo>
                  <a:cubicBezTo>
                    <a:pt x="977" y="1893"/>
                    <a:pt x="0" y="2881"/>
                    <a:pt x="0" y="4108"/>
                  </a:cubicBezTo>
                  <a:cubicBezTo>
                    <a:pt x="0" y="5358"/>
                    <a:pt x="1036" y="6382"/>
                    <a:pt x="2286" y="6382"/>
                  </a:cubicBezTo>
                  <a:lnTo>
                    <a:pt x="3096" y="6382"/>
                  </a:lnTo>
                  <a:cubicBezTo>
                    <a:pt x="3191" y="6382"/>
                    <a:pt x="3274" y="6310"/>
                    <a:pt x="3274" y="6203"/>
                  </a:cubicBezTo>
                  <a:cubicBezTo>
                    <a:pt x="3274" y="6120"/>
                    <a:pt x="3203" y="6025"/>
                    <a:pt x="3096" y="6025"/>
                  </a:cubicBezTo>
                  <a:lnTo>
                    <a:pt x="2286" y="6025"/>
                  </a:lnTo>
                  <a:cubicBezTo>
                    <a:pt x="1215" y="6025"/>
                    <a:pt x="346" y="5167"/>
                    <a:pt x="346" y="4096"/>
                  </a:cubicBezTo>
                  <a:cubicBezTo>
                    <a:pt x="346" y="3024"/>
                    <a:pt x="1215" y="2155"/>
                    <a:pt x="2286" y="2155"/>
                  </a:cubicBezTo>
                  <a:lnTo>
                    <a:pt x="2298" y="2155"/>
                  </a:lnTo>
                  <a:cubicBezTo>
                    <a:pt x="2370" y="2155"/>
                    <a:pt x="2441" y="2107"/>
                    <a:pt x="2465" y="2036"/>
                  </a:cubicBezTo>
                  <a:cubicBezTo>
                    <a:pt x="2608" y="1548"/>
                    <a:pt x="2905" y="1119"/>
                    <a:pt x="3310" y="822"/>
                  </a:cubicBezTo>
                  <a:cubicBezTo>
                    <a:pt x="3727" y="500"/>
                    <a:pt x="4227" y="321"/>
                    <a:pt x="4751" y="321"/>
                  </a:cubicBezTo>
                  <a:cubicBezTo>
                    <a:pt x="5584" y="321"/>
                    <a:pt x="6346" y="738"/>
                    <a:pt x="6775" y="1453"/>
                  </a:cubicBezTo>
                  <a:cubicBezTo>
                    <a:pt x="6811" y="1516"/>
                    <a:pt x="6861" y="1545"/>
                    <a:pt x="6914" y="1545"/>
                  </a:cubicBezTo>
                  <a:cubicBezTo>
                    <a:pt x="6931" y="1545"/>
                    <a:pt x="6948" y="1542"/>
                    <a:pt x="6965" y="1536"/>
                  </a:cubicBezTo>
                  <a:cubicBezTo>
                    <a:pt x="7168" y="1476"/>
                    <a:pt x="7370" y="1429"/>
                    <a:pt x="7585" y="1429"/>
                  </a:cubicBezTo>
                  <a:cubicBezTo>
                    <a:pt x="8430" y="1429"/>
                    <a:pt x="9168" y="1976"/>
                    <a:pt x="9430" y="2786"/>
                  </a:cubicBezTo>
                  <a:cubicBezTo>
                    <a:pt x="9452" y="2851"/>
                    <a:pt x="9513" y="2907"/>
                    <a:pt x="9587" y="2907"/>
                  </a:cubicBezTo>
                  <a:cubicBezTo>
                    <a:pt x="9594" y="2907"/>
                    <a:pt x="9601" y="2906"/>
                    <a:pt x="9609" y="2905"/>
                  </a:cubicBezTo>
                  <a:cubicBezTo>
                    <a:pt x="9668" y="2905"/>
                    <a:pt x="9728" y="2881"/>
                    <a:pt x="9763" y="2881"/>
                  </a:cubicBezTo>
                  <a:cubicBezTo>
                    <a:pt x="10633" y="2881"/>
                    <a:pt x="11335" y="3584"/>
                    <a:pt x="11335" y="4453"/>
                  </a:cubicBezTo>
                  <a:cubicBezTo>
                    <a:pt x="11335" y="5310"/>
                    <a:pt x="10633" y="6013"/>
                    <a:pt x="9763" y="6013"/>
                  </a:cubicBezTo>
                  <a:lnTo>
                    <a:pt x="8573" y="6013"/>
                  </a:lnTo>
                  <a:cubicBezTo>
                    <a:pt x="8489" y="6013"/>
                    <a:pt x="8394" y="6084"/>
                    <a:pt x="8394" y="6191"/>
                  </a:cubicBezTo>
                  <a:cubicBezTo>
                    <a:pt x="8394" y="6298"/>
                    <a:pt x="8478" y="6370"/>
                    <a:pt x="8573" y="6370"/>
                  </a:cubicBezTo>
                  <a:lnTo>
                    <a:pt x="9763" y="6370"/>
                  </a:lnTo>
                  <a:cubicBezTo>
                    <a:pt x="10823" y="6370"/>
                    <a:pt x="11668" y="5501"/>
                    <a:pt x="11668" y="4465"/>
                  </a:cubicBezTo>
                  <a:cubicBezTo>
                    <a:pt x="11668" y="3417"/>
                    <a:pt x="10859" y="2560"/>
                    <a:pt x="9811" y="2560"/>
                  </a:cubicBezTo>
                  <a:lnTo>
                    <a:pt x="9740" y="2560"/>
                  </a:lnTo>
                  <a:cubicBezTo>
                    <a:pt x="9585" y="2155"/>
                    <a:pt x="9323" y="1798"/>
                    <a:pt x="8966" y="1548"/>
                  </a:cubicBezTo>
                  <a:cubicBezTo>
                    <a:pt x="8561" y="1250"/>
                    <a:pt x="8097" y="1095"/>
                    <a:pt x="7608" y="1095"/>
                  </a:cubicBezTo>
                  <a:cubicBezTo>
                    <a:pt x="7418" y="1095"/>
                    <a:pt x="7204" y="1131"/>
                    <a:pt x="7013" y="1179"/>
                  </a:cubicBezTo>
                  <a:cubicBezTo>
                    <a:pt x="6513" y="429"/>
                    <a:pt x="5680" y="0"/>
                    <a:pt x="4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13998;p88">
              <a:extLst>
                <a:ext uri="{FF2B5EF4-FFF2-40B4-BE49-F238E27FC236}">
                  <a16:creationId xmlns:a16="http://schemas.microsoft.com/office/drawing/2014/main" id="{704824B7-307B-FEC2-4D84-9D1679851098}"/>
                </a:ext>
              </a:extLst>
            </p:cNvPr>
            <p:cNvSpPr/>
            <p:nvPr/>
          </p:nvSpPr>
          <p:spPr>
            <a:xfrm>
              <a:off x="6761668" y="2549194"/>
              <a:ext cx="139850" cy="186064"/>
            </a:xfrm>
            <a:custGeom>
              <a:avLst/>
              <a:gdLst/>
              <a:ahLst/>
              <a:cxnLst/>
              <a:rect l="l" t="t" r="r" b="b"/>
              <a:pathLst>
                <a:path w="4394" h="5846" extrusionOk="0">
                  <a:moveTo>
                    <a:pt x="2584" y="357"/>
                  </a:moveTo>
                  <a:lnTo>
                    <a:pt x="2584" y="1476"/>
                  </a:lnTo>
                  <a:cubicBezTo>
                    <a:pt x="2584" y="1667"/>
                    <a:pt x="2751" y="1834"/>
                    <a:pt x="2941" y="1834"/>
                  </a:cubicBezTo>
                  <a:lnTo>
                    <a:pt x="3501" y="1834"/>
                  </a:lnTo>
                  <a:cubicBezTo>
                    <a:pt x="3584" y="1834"/>
                    <a:pt x="3679" y="1750"/>
                    <a:pt x="3679" y="1655"/>
                  </a:cubicBezTo>
                  <a:cubicBezTo>
                    <a:pt x="3679" y="1548"/>
                    <a:pt x="3596" y="1476"/>
                    <a:pt x="3501" y="1476"/>
                  </a:cubicBezTo>
                  <a:lnTo>
                    <a:pt x="2941" y="1476"/>
                  </a:lnTo>
                  <a:cubicBezTo>
                    <a:pt x="2941" y="1476"/>
                    <a:pt x="2929" y="1476"/>
                    <a:pt x="2929" y="1453"/>
                  </a:cubicBezTo>
                  <a:lnTo>
                    <a:pt x="2929" y="393"/>
                  </a:lnTo>
                  <a:lnTo>
                    <a:pt x="4001" y="1465"/>
                  </a:lnTo>
                  <a:cubicBezTo>
                    <a:pt x="4037" y="1500"/>
                    <a:pt x="4060" y="1560"/>
                    <a:pt x="4060" y="1607"/>
                  </a:cubicBezTo>
                  <a:lnTo>
                    <a:pt x="4060" y="5501"/>
                  </a:lnTo>
                  <a:lnTo>
                    <a:pt x="4049" y="5501"/>
                  </a:lnTo>
                  <a:lnTo>
                    <a:pt x="369" y="5525"/>
                  </a:lnTo>
                  <a:cubicBezTo>
                    <a:pt x="369" y="5525"/>
                    <a:pt x="358" y="5525"/>
                    <a:pt x="358" y="5501"/>
                  </a:cubicBezTo>
                  <a:lnTo>
                    <a:pt x="358" y="369"/>
                  </a:lnTo>
                  <a:cubicBezTo>
                    <a:pt x="358" y="369"/>
                    <a:pt x="358" y="357"/>
                    <a:pt x="369" y="357"/>
                  </a:cubicBezTo>
                  <a:close/>
                  <a:moveTo>
                    <a:pt x="358" y="0"/>
                  </a:moveTo>
                  <a:cubicBezTo>
                    <a:pt x="167" y="0"/>
                    <a:pt x="0" y="167"/>
                    <a:pt x="0" y="357"/>
                  </a:cubicBezTo>
                  <a:lnTo>
                    <a:pt x="0" y="5489"/>
                  </a:lnTo>
                  <a:cubicBezTo>
                    <a:pt x="0" y="5679"/>
                    <a:pt x="155" y="5846"/>
                    <a:pt x="358" y="5846"/>
                  </a:cubicBezTo>
                  <a:lnTo>
                    <a:pt x="4013" y="5846"/>
                  </a:lnTo>
                  <a:cubicBezTo>
                    <a:pt x="4203" y="5846"/>
                    <a:pt x="4370" y="5679"/>
                    <a:pt x="4370" y="5489"/>
                  </a:cubicBezTo>
                  <a:lnTo>
                    <a:pt x="4370" y="1607"/>
                  </a:lnTo>
                  <a:cubicBezTo>
                    <a:pt x="4394" y="1476"/>
                    <a:pt x="4334" y="1334"/>
                    <a:pt x="4227" y="1238"/>
                  </a:cubicBezTo>
                  <a:lnTo>
                    <a:pt x="3156" y="167"/>
                  </a:lnTo>
                  <a:cubicBezTo>
                    <a:pt x="3048" y="60"/>
                    <a:pt x="2917" y="0"/>
                    <a:pt x="2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13999;p88">
              <a:extLst>
                <a:ext uri="{FF2B5EF4-FFF2-40B4-BE49-F238E27FC236}">
                  <a16:creationId xmlns:a16="http://schemas.microsoft.com/office/drawing/2014/main" id="{458A0CFC-AF10-A24C-FCF8-D88BECFC09F6}"/>
                </a:ext>
              </a:extLst>
            </p:cNvPr>
            <p:cNvSpPr/>
            <p:nvPr/>
          </p:nvSpPr>
          <p:spPr>
            <a:xfrm>
              <a:off x="6802216" y="2625357"/>
              <a:ext cx="58754" cy="75431"/>
            </a:xfrm>
            <a:custGeom>
              <a:avLst/>
              <a:gdLst/>
              <a:ahLst/>
              <a:cxnLst/>
              <a:rect l="l" t="t" r="r" b="b"/>
              <a:pathLst>
                <a:path w="1846" h="2370" extrusionOk="0">
                  <a:moveTo>
                    <a:pt x="929" y="0"/>
                  </a:moveTo>
                  <a:cubicBezTo>
                    <a:pt x="881" y="0"/>
                    <a:pt x="822" y="36"/>
                    <a:pt x="786" y="60"/>
                  </a:cubicBezTo>
                  <a:lnTo>
                    <a:pt x="60" y="988"/>
                  </a:lnTo>
                  <a:cubicBezTo>
                    <a:pt x="0" y="1060"/>
                    <a:pt x="12" y="1167"/>
                    <a:pt x="96" y="1227"/>
                  </a:cubicBezTo>
                  <a:cubicBezTo>
                    <a:pt x="123" y="1250"/>
                    <a:pt x="157" y="1260"/>
                    <a:pt x="190" y="1260"/>
                  </a:cubicBezTo>
                  <a:cubicBezTo>
                    <a:pt x="243" y="1260"/>
                    <a:pt x="297" y="1234"/>
                    <a:pt x="334" y="1191"/>
                  </a:cubicBezTo>
                  <a:lnTo>
                    <a:pt x="762" y="655"/>
                  </a:lnTo>
                  <a:lnTo>
                    <a:pt x="762" y="2191"/>
                  </a:lnTo>
                  <a:cubicBezTo>
                    <a:pt x="762" y="2274"/>
                    <a:pt x="834" y="2370"/>
                    <a:pt x="941" y="2370"/>
                  </a:cubicBezTo>
                  <a:cubicBezTo>
                    <a:pt x="1024" y="2370"/>
                    <a:pt x="1120" y="2298"/>
                    <a:pt x="1120" y="2191"/>
                  </a:cubicBezTo>
                  <a:lnTo>
                    <a:pt x="1120" y="655"/>
                  </a:lnTo>
                  <a:lnTo>
                    <a:pt x="1548" y="1191"/>
                  </a:lnTo>
                  <a:cubicBezTo>
                    <a:pt x="1584" y="1238"/>
                    <a:pt x="1643" y="1250"/>
                    <a:pt x="1691" y="1250"/>
                  </a:cubicBezTo>
                  <a:cubicBezTo>
                    <a:pt x="1727" y="1250"/>
                    <a:pt x="1762" y="1238"/>
                    <a:pt x="1786" y="1203"/>
                  </a:cubicBezTo>
                  <a:cubicBezTo>
                    <a:pt x="1834" y="1167"/>
                    <a:pt x="1846" y="1060"/>
                    <a:pt x="1786" y="988"/>
                  </a:cubicBezTo>
                  <a:lnTo>
                    <a:pt x="1060" y="60"/>
                  </a:lnTo>
                  <a:cubicBezTo>
                    <a:pt x="1036" y="12"/>
                    <a:pt x="989" y="0"/>
                    <a:pt x="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14000;p88">
              <a:extLst>
                <a:ext uri="{FF2B5EF4-FFF2-40B4-BE49-F238E27FC236}">
                  <a16:creationId xmlns:a16="http://schemas.microsoft.com/office/drawing/2014/main" id="{E2BE17FD-FF15-6D32-DE50-94A1300F8005}"/>
                </a:ext>
              </a:extLst>
            </p:cNvPr>
            <p:cNvSpPr/>
            <p:nvPr/>
          </p:nvSpPr>
          <p:spPr>
            <a:xfrm>
              <a:off x="6802216" y="2480828"/>
              <a:ext cx="47009" cy="33132"/>
            </a:xfrm>
            <a:custGeom>
              <a:avLst/>
              <a:gdLst/>
              <a:ahLst/>
              <a:cxnLst/>
              <a:rect l="l" t="t" r="r" b="b"/>
              <a:pathLst>
                <a:path w="1477" h="1041" extrusionOk="0">
                  <a:moveTo>
                    <a:pt x="193" y="0"/>
                  </a:moveTo>
                  <a:cubicBezTo>
                    <a:pt x="119" y="0"/>
                    <a:pt x="45" y="64"/>
                    <a:pt x="24" y="136"/>
                  </a:cubicBezTo>
                  <a:cubicBezTo>
                    <a:pt x="0" y="231"/>
                    <a:pt x="60" y="314"/>
                    <a:pt x="155" y="338"/>
                  </a:cubicBezTo>
                  <a:cubicBezTo>
                    <a:pt x="560" y="422"/>
                    <a:pt x="917" y="636"/>
                    <a:pt x="1155" y="969"/>
                  </a:cubicBezTo>
                  <a:cubicBezTo>
                    <a:pt x="1179" y="1017"/>
                    <a:pt x="1239" y="1041"/>
                    <a:pt x="1286" y="1041"/>
                  </a:cubicBezTo>
                  <a:cubicBezTo>
                    <a:pt x="1310" y="1041"/>
                    <a:pt x="1358" y="1029"/>
                    <a:pt x="1393" y="1017"/>
                  </a:cubicBezTo>
                  <a:cubicBezTo>
                    <a:pt x="1465" y="946"/>
                    <a:pt x="1477" y="838"/>
                    <a:pt x="1429" y="767"/>
                  </a:cubicBezTo>
                  <a:cubicBezTo>
                    <a:pt x="1131" y="374"/>
                    <a:pt x="703" y="88"/>
                    <a:pt x="227" y="5"/>
                  </a:cubicBezTo>
                  <a:cubicBezTo>
                    <a:pt x="216" y="2"/>
                    <a:pt x="204"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14001;p88">
              <a:extLst>
                <a:ext uri="{FF2B5EF4-FFF2-40B4-BE49-F238E27FC236}">
                  <a16:creationId xmlns:a16="http://schemas.microsoft.com/office/drawing/2014/main" id="{39807279-979D-53FE-21CE-DD39A09E43B9}"/>
                </a:ext>
              </a:extLst>
            </p:cNvPr>
            <p:cNvSpPr/>
            <p:nvPr/>
          </p:nvSpPr>
          <p:spPr>
            <a:xfrm>
              <a:off x="6895439" y="2517112"/>
              <a:ext cx="36793" cy="32114"/>
            </a:xfrm>
            <a:custGeom>
              <a:avLst/>
              <a:gdLst/>
              <a:ahLst/>
              <a:cxnLst/>
              <a:rect l="l" t="t" r="r" b="b"/>
              <a:pathLst>
                <a:path w="1156" h="1009" extrusionOk="0">
                  <a:moveTo>
                    <a:pt x="206" y="1"/>
                  </a:moveTo>
                  <a:cubicBezTo>
                    <a:pt x="131" y="1"/>
                    <a:pt x="65" y="39"/>
                    <a:pt x="36" y="115"/>
                  </a:cubicBezTo>
                  <a:cubicBezTo>
                    <a:pt x="0" y="198"/>
                    <a:pt x="48" y="306"/>
                    <a:pt x="143" y="341"/>
                  </a:cubicBezTo>
                  <a:cubicBezTo>
                    <a:pt x="429" y="437"/>
                    <a:pt x="667" y="639"/>
                    <a:pt x="810" y="913"/>
                  </a:cubicBezTo>
                  <a:cubicBezTo>
                    <a:pt x="846" y="972"/>
                    <a:pt x="893" y="1008"/>
                    <a:pt x="965" y="1008"/>
                  </a:cubicBezTo>
                  <a:cubicBezTo>
                    <a:pt x="989" y="1008"/>
                    <a:pt x="1024" y="1008"/>
                    <a:pt x="1036" y="996"/>
                  </a:cubicBezTo>
                  <a:cubicBezTo>
                    <a:pt x="1108" y="937"/>
                    <a:pt x="1155" y="829"/>
                    <a:pt x="1108" y="734"/>
                  </a:cubicBezTo>
                  <a:cubicBezTo>
                    <a:pt x="929" y="401"/>
                    <a:pt x="619" y="127"/>
                    <a:pt x="262" y="8"/>
                  </a:cubicBezTo>
                  <a:cubicBezTo>
                    <a:pt x="243" y="3"/>
                    <a:pt x="224" y="1"/>
                    <a:pt x="2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14002;p88">
            <a:extLst>
              <a:ext uri="{FF2B5EF4-FFF2-40B4-BE49-F238E27FC236}">
                <a16:creationId xmlns:a16="http://schemas.microsoft.com/office/drawing/2014/main" id="{97A738C3-C8F5-5793-86B9-93BBDF38C201}"/>
              </a:ext>
            </a:extLst>
          </p:cNvPr>
          <p:cNvGrpSpPr/>
          <p:nvPr/>
        </p:nvGrpSpPr>
        <p:grpSpPr>
          <a:xfrm>
            <a:off x="1214771" y="2884386"/>
            <a:ext cx="424484" cy="590696"/>
            <a:chOff x="5388757" y="2414659"/>
            <a:chExt cx="260349" cy="362292"/>
          </a:xfrm>
          <a:solidFill>
            <a:schemeClr val="bg1"/>
          </a:solidFill>
        </p:grpSpPr>
        <p:sp>
          <p:nvSpPr>
            <p:cNvPr id="709" name="Google Shape;14003;p88">
              <a:extLst>
                <a:ext uri="{FF2B5EF4-FFF2-40B4-BE49-F238E27FC236}">
                  <a16:creationId xmlns:a16="http://schemas.microsoft.com/office/drawing/2014/main" id="{E0B3D84D-4137-12AC-AEAB-490BA11B4175}"/>
                </a:ext>
              </a:extLst>
            </p:cNvPr>
            <p:cNvSpPr/>
            <p:nvPr/>
          </p:nvSpPr>
          <p:spPr>
            <a:xfrm>
              <a:off x="5388757" y="2414659"/>
              <a:ext cx="260349" cy="362292"/>
            </a:xfrm>
            <a:custGeom>
              <a:avLst/>
              <a:gdLst/>
              <a:ahLst/>
              <a:cxnLst/>
              <a:rect l="l" t="t" r="r" b="b"/>
              <a:pathLst>
                <a:path w="8180" h="11383" extrusionOk="0">
                  <a:moveTo>
                    <a:pt x="4096" y="322"/>
                  </a:moveTo>
                  <a:cubicBezTo>
                    <a:pt x="4286" y="322"/>
                    <a:pt x="4465" y="429"/>
                    <a:pt x="4572" y="596"/>
                  </a:cubicBezTo>
                  <a:cubicBezTo>
                    <a:pt x="4608" y="643"/>
                    <a:pt x="4655" y="679"/>
                    <a:pt x="4727" y="679"/>
                  </a:cubicBezTo>
                  <a:lnTo>
                    <a:pt x="5358" y="679"/>
                  </a:lnTo>
                  <a:cubicBezTo>
                    <a:pt x="5465" y="679"/>
                    <a:pt x="5548" y="774"/>
                    <a:pt x="5548" y="881"/>
                  </a:cubicBezTo>
                  <a:lnTo>
                    <a:pt x="5548" y="1429"/>
                  </a:lnTo>
                  <a:lnTo>
                    <a:pt x="2679" y="1429"/>
                  </a:lnTo>
                  <a:lnTo>
                    <a:pt x="2679" y="881"/>
                  </a:lnTo>
                  <a:lnTo>
                    <a:pt x="2643" y="881"/>
                  </a:lnTo>
                  <a:cubicBezTo>
                    <a:pt x="2643" y="774"/>
                    <a:pt x="2727" y="679"/>
                    <a:pt x="2834" y="679"/>
                  </a:cubicBezTo>
                  <a:lnTo>
                    <a:pt x="3465" y="679"/>
                  </a:lnTo>
                  <a:cubicBezTo>
                    <a:pt x="3536" y="679"/>
                    <a:pt x="3584" y="655"/>
                    <a:pt x="3620" y="596"/>
                  </a:cubicBezTo>
                  <a:cubicBezTo>
                    <a:pt x="3727" y="417"/>
                    <a:pt x="3905" y="322"/>
                    <a:pt x="4096" y="322"/>
                  </a:cubicBezTo>
                  <a:close/>
                  <a:moveTo>
                    <a:pt x="7477" y="1036"/>
                  </a:moveTo>
                  <a:cubicBezTo>
                    <a:pt x="7680" y="1036"/>
                    <a:pt x="7846" y="1203"/>
                    <a:pt x="7846" y="1417"/>
                  </a:cubicBezTo>
                  <a:lnTo>
                    <a:pt x="7846" y="10680"/>
                  </a:lnTo>
                  <a:lnTo>
                    <a:pt x="7834" y="10680"/>
                  </a:lnTo>
                  <a:cubicBezTo>
                    <a:pt x="7834" y="10895"/>
                    <a:pt x="7668" y="11061"/>
                    <a:pt x="7465" y="11061"/>
                  </a:cubicBezTo>
                  <a:lnTo>
                    <a:pt x="691" y="11061"/>
                  </a:lnTo>
                  <a:cubicBezTo>
                    <a:pt x="476" y="11061"/>
                    <a:pt x="322" y="10895"/>
                    <a:pt x="322" y="10680"/>
                  </a:cubicBezTo>
                  <a:lnTo>
                    <a:pt x="322" y="1417"/>
                  </a:lnTo>
                  <a:cubicBezTo>
                    <a:pt x="322" y="1203"/>
                    <a:pt x="476" y="1036"/>
                    <a:pt x="691" y="1036"/>
                  </a:cubicBezTo>
                  <a:lnTo>
                    <a:pt x="2310" y="1036"/>
                  </a:lnTo>
                  <a:lnTo>
                    <a:pt x="2310" y="1596"/>
                  </a:lnTo>
                  <a:cubicBezTo>
                    <a:pt x="2310" y="1679"/>
                    <a:pt x="2381" y="1751"/>
                    <a:pt x="2477" y="1751"/>
                  </a:cubicBezTo>
                  <a:lnTo>
                    <a:pt x="5691" y="1751"/>
                  </a:lnTo>
                  <a:cubicBezTo>
                    <a:pt x="5775" y="1751"/>
                    <a:pt x="5846" y="1679"/>
                    <a:pt x="5846" y="1596"/>
                  </a:cubicBezTo>
                  <a:lnTo>
                    <a:pt x="5846" y="1036"/>
                  </a:lnTo>
                  <a:close/>
                  <a:moveTo>
                    <a:pt x="4084" y="0"/>
                  </a:moveTo>
                  <a:cubicBezTo>
                    <a:pt x="3798" y="0"/>
                    <a:pt x="3548" y="131"/>
                    <a:pt x="3381" y="358"/>
                  </a:cubicBezTo>
                  <a:lnTo>
                    <a:pt x="2834" y="358"/>
                  </a:lnTo>
                  <a:cubicBezTo>
                    <a:pt x="2608" y="358"/>
                    <a:pt x="2393" y="500"/>
                    <a:pt x="2346" y="715"/>
                  </a:cubicBezTo>
                  <a:lnTo>
                    <a:pt x="703" y="715"/>
                  </a:lnTo>
                  <a:cubicBezTo>
                    <a:pt x="322" y="715"/>
                    <a:pt x="0" y="1024"/>
                    <a:pt x="0" y="1417"/>
                  </a:cubicBezTo>
                  <a:lnTo>
                    <a:pt x="0" y="10680"/>
                  </a:lnTo>
                  <a:cubicBezTo>
                    <a:pt x="0" y="11073"/>
                    <a:pt x="310" y="11383"/>
                    <a:pt x="703" y="11383"/>
                  </a:cubicBezTo>
                  <a:lnTo>
                    <a:pt x="7477" y="11383"/>
                  </a:lnTo>
                  <a:cubicBezTo>
                    <a:pt x="7858" y="11383"/>
                    <a:pt x="8180" y="11073"/>
                    <a:pt x="8180" y="10680"/>
                  </a:cubicBezTo>
                  <a:lnTo>
                    <a:pt x="8180" y="1417"/>
                  </a:lnTo>
                  <a:cubicBezTo>
                    <a:pt x="8156" y="1024"/>
                    <a:pt x="7846" y="715"/>
                    <a:pt x="7465" y="715"/>
                  </a:cubicBezTo>
                  <a:lnTo>
                    <a:pt x="5822" y="715"/>
                  </a:lnTo>
                  <a:cubicBezTo>
                    <a:pt x="5751" y="500"/>
                    <a:pt x="5560" y="358"/>
                    <a:pt x="5334" y="358"/>
                  </a:cubicBezTo>
                  <a:lnTo>
                    <a:pt x="4786" y="358"/>
                  </a:lnTo>
                  <a:cubicBezTo>
                    <a:pt x="4620" y="131"/>
                    <a:pt x="4346" y="0"/>
                    <a:pt x="4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14004;p88">
              <a:extLst>
                <a:ext uri="{FF2B5EF4-FFF2-40B4-BE49-F238E27FC236}">
                  <a16:creationId xmlns:a16="http://schemas.microsoft.com/office/drawing/2014/main" id="{3551D479-34E6-E9DD-5CD2-CF3D858B4DFC}"/>
                </a:ext>
              </a:extLst>
            </p:cNvPr>
            <p:cNvSpPr/>
            <p:nvPr/>
          </p:nvSpPr>
          <p:spPr>
            <a:xfrm>
              <a:off x="5513425" y="2437384"/>
              <a:ext cx="10248" cy="10280"/>
            </a:xfrm>
            <a:custGeom>
              <a:avLst/>
              <a:gdLst/>
              <a:ahLst/>
              <a:cxnLst/>
              <a:rect l="l" t="t" r="r" b="b"/>
              <a:pathLst>
                <a:path w="322" h="323" extrusionOk="0">
                  <a:moveTo>
                    <a:pt x="167" y="1"/>
                  </a:moveTo>
                  <a:cubicBezTo>
                    <a:pt x="72" y="1"/>
                    <a:pt x="0" y="72"/>
                    <a:pt x="0" y="167"/>
                  </a:cubicBezTo>
                  <a:cubicBezTo>
                    <a:pt x="0" y="251"/>
                    <a:pt x="72" y="322"/>
                    <a:pt x="167" y="322"/>
                  </a:cubicBezTo>
                  <a:cubicBezTo>
                    <a:pt x="250" y="322"/>
                    <a:pt x="322" y="251"/>
                    <a:pt x="322" y="167"/>
                  </a:cubicBez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14005;p88">
              <a:extLst>
                <a:ext uri="{FF2B5EF4-FFF2-40B4-BE49-F238E27FC236}">
                  <a16:creationId xmlns:a16="http://schemas.microsoft.com/office/drawing/2014/main" id="{CEEE0DB3-46A5-5136-5CB4-2FB399FF5A04}"/>
                </a:ext>
              </a:extLst>
            </p:cNvPr>
            <p:cNvSpPr/>
            <p:nvPr/>
          </p:nvSpPr>
          <p:spPr>
            <a:xfrm>
              <a:off x="5411100" y="2460140"/>
              <a:ext cx="214517" cy="283106"/>
            </a:xfrm>
            <a:custGeom>
              <a:avLst/>
              <a:gdLst/>
              <a:ahLst/>
              <a:cxnLst/>
              <a:rect l="l" t="t" r="r" b="b"/>
              <a:pathLst>
                <a:path w="6740" h="8895" extrusionOk="0">
                  <a:moveTo>
                    <a:pt x="5692" y="0"/>
                  </a:moveTo>
                  <a:cubicBezTo>
                    <a:pt x="5596" y="0"/>
                    <a:pt x="5525" y="72"/>
                    <a:pt x="5525" y="167"/>
                  </a:cubicBezTo>
                  <a:cubicBezTo>
                    <a:pt x="5525" y="250"/>
                    <a:pt x="5596" y="322"/>
                    <a:pt x="5692" y="322"/>
                  </a:cubicBezTo>
                  <a:lnTo>
                    <a:pt x="6418" y="322"/>
                  </a:lnTo>
                  <a:lnTo>
                    <a:pt x="6418" y="8561"/>
                  </a:lnTo>
                  <a:lnTo>
                    <a:pt x="334" y="8561"/>
                  </a:lnTo>
                  <a:lnTo>
                    <a:pt x="334" y="345"/>
                  </a:lnTo>
                  <a:lnTo>
                    <a:pt x="1060" y="345"/>
                  </a:lnTo>
                  <a:cubicBezTo>
                    <a:pt x="1144" y="345"/>
                    <a:pt x="1227" y="262"/>
                    <a:pt x="1227" y="179"/>
                  </a:cubicBezTo>
                  <a:cubicBezTo>
                    <a:pt x="1227" y="83"/>
                    <a:pt x="1144" y="12"/>
                    <a:pt x="1060" y="12"/>
                  </a:cubicBezTo>
                  <a:lnTo>
                    <a:pt x="167" y="12"/>
                  </a:lnTo>
                  <a:cubicBezTo>
                    <a:pt x="72" y="12"/>
                    <a:pt x="1" y="83"/>
                    <a:pt x="1" y="179"/>
                  </a:cubicBezTo>
                  <a:lnTo>
                    <a:pt x="1" y="8739"/>
                  </a:lnTo>
                  <a:cubicBezTo>
                    <a:pt x="1" y="8823"/>
                    <a:pt x="72" y="8894"/>
                    <a:pt x="167" y="8894"/>
                  </a:cubicBezTo>
                  <a:lnTo>
                    <a:pt x="6585" y="8894"/>
                  </a:lnTo>
                  <a:cubicBezTo>
                    <a:pt x="6668" y="8894"/>
                    <a:pt x="6739" y="8823"/>
                    <a:pt x="6739" y="8739"/>
                  </a:cubicBezTo>
                  <a:lnTo>
                    <a:pt x="6739" y="179"/>
                  </a:lnTo>
                  <a:cubicBezTo>
                    <a:pt x="6739" y="72"/>
                    <a:pt x="6668"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14006;p88">
              <a:extLst>
                <a:ext uri="{FF2B5EF4-FFF2-40B4-BE49-F238E27FC236}">
                  <a16:creationId xmlns:a16="http://schemas.microsoft.com/office/drawing/2014/main" id="{FB593981-39E4-87E2-D8BA-DBCA87409BF8}"/>
                </a:ext>
              </a:extLst>
            </p:cNvPr>
            <p:cNvSpPr/>
            <p:nvPr/>
          </p:nvSpPr>
          <p:spPr>
            <a:xfrm>
              <a:off x="5439904" y="2488562"/>
              <a:ext cx="78837" cy="106495"/>
            </a:xfrm>
            <a:custGeom>
              <a:avLst/>
              <a:gdLst/>
              <a:ahLst/>
              <a:cxnLst/>
              <a:rect l="l" t="t" r="r" b="b"/>
              <a:pathLst>
                <a:path w="2477" h="3346" extrusionOk="0">
                  <a:moveTo>
                    <a:pt x="1405" y="322"/>
                  </a:moveTo>
                  <a:cubicBezTo>
                    <a:pt x="1608" y="322"/>
                    <a:pt x="1774" y="488"/>
                    <a:pt x="1774" y="703"/>
                  </a:cubicBezTo>
                  <a:lnTo>
                    <a:pt x="1774" y="1060"/>
                  </a:lnTo>
                  <a:cubicBezTo>
                    <a:pt x="1774" y="1357"/>
                    <a:pt x="1536" y="1607"/>
                    <a:pt x="1227" y="1607"/>
                  </a:cubicBezTo>
                  <a:cubicBezTo>
                    <a:pt x="929" y="1607"/>
                    <a:pt x="679" y="1357"/>
                    <a:pt x="679" y="1060"/>
                  </a:cubicBezTo>
                  <a:lnTo>
                    <a:pt x="679" y="703"/>
                  </a:lnTo>
                  <a:cubicBezTo>
                    <a:pt x="679" y="488"/>
                    <a:pt x="834" y="322"/>
                    <a:pt x="1048" y="322"/>
                  </a:cubicBezTo>
                  <a:close/>
                  <a:moveTo>
                    <a:pt x="1417" y="1905"/>
                  </a:moveTo>
                  <a:lnTo>
                    <a:pt x="1417" y="2012"/>
                  </a:lnTo>
                  <a:cubicBezTo>
                    <a:pt x="1417" y="2084"/>
                    <a:pt x="1429" y="2143"/>
                    <a:pt x="1465" y="2191"/>
                  </a:cubicBezTo>
                  <a:lnTo>
                    <a:pt x="1239" y="2405"/>
                  </a:lnTo>
                  <a:lnTo>
                    <a:pt x="1215" y="2405"/>
                  </a:lnTo>
                  <a:lnTo>
                    <a:pt x="989" y="2191"/>
                  </a:lnTo>
                  <a:cubicBezTo>
                    <a:pt x="1012" y="2143"/>
                    <a:pt x="1036" y="2084"/>
                    <a:pt x="1036" y="2012"/>
                  </a:cubicBezTo>
                  <a:lnTo>
                    <a:pt x="1036" y="1905"/>
                  </a:lnTo>
                  <a:cubicBezTo>
                    <a:pt x="1096" y="1917"/>
                    <a:pt x="1155" y="1917"/>
                    <a:pt x="1227" y="1917"/>
                  </a:cubicBezTo>
                  <a:cubicBezTo>
                    <a:pt x="1286" y="1917"/>
                    <a:pt x="1358" y="1917"/>
                    <a:pt x="1417" y="1905"/>
                  </a:cubicBezTo>
                  <a:close/>
                  <a:moveTo>
                    <a:pt x="1703" y="2393"/>
                  </a:moveTo>
                  <a:lnTo>
                    <a:pt x="1989" y="2548"/>
                  </a:lnTo>
                  <a:cubicBezTo>
                    <a:pt x="2048" y="2572"/>
                    <a:pt x="2084" y="2643"/>
                    <a:pt x="2084" y="2703"/>
                  </a:cubicBezTo>
                  <a:lnTo>
                    <a:pt x="2084" y="3024"/>
                  </a:lnTo>
                  <a:lnTo>
                    <a:pt x="2120" y="3024"/>
                  </a:lnTo>
                  <a:lnTo>
                    <a:pt x="322" y="3036"/>
                  </a:lnTo>
                  <a:cubicBezTo>
                    <a:pt x="322" y="3036"/>
                    <a:pt x="298" y="3036"/>
                    <a:pt x="298" y="3024"/>
                  </a:cubicBezTo>
                  <a:lnTo>
                    <a:pt x="298" y="2703"/>
                  </a:lnTo>
                  <a:cubicBezTo>
                    <a:pt x="298" y="2631"/>
                    <a:pt x="346" y="2572"/>
                    <a:pt x="405" y="2548"/>
                  </a:cubicBezTo>
                  <a:lnTo>
                    <a:pt x="691" y="2393"/>
                  </a:lnTo>
                  <a:lnTo>
                    <a:pt x="953" y="2667"/>
                  </a:lnTo>
                  <a:cubicBezTo>
                    <a:pt x="1012" y="2715"/>
                    <a:pt x="1108" y="2762"/>
                    <a:pt x="1191" y="2762"/>
                  </a:cubicBezTo>
                  <a:cubicBezTo>
                    <a:pt x="1286" y="2762"/>
                    <a:pt x="1370" y="2738"/>
                    <a:pt x="1429" y="2667"/>
                  </a:cubicBezTo>
                  <a:lnTo>
                    <a:pt x="1703" y="2393"/>
                  </a:lnTo>
                  <a:close/>
                  <a:moveTo>
                    <a:pt x="1048" y="0"/>
                  </a:moveTo>
                  <a:cubicBezTo>
                    <a:pt x="655" y="0"/>
                    <a:pt x="346" y="310"/>
                    <a:pt x="346" y="703"/>
                  </a:cubicBezTo>
                  <a:lnTo>
                    <a:pt x="346" y="1060"/>
                  </a:lnTo>
                  <a:cubicBezTo>
                    <a:pt x="346" y="1334"/>
                    <a:pt x="477" y="1607"/>
                    <a:pt x="703" y="1750"/>
                  </a:cubicBezTo>
                  <a:lnTo>
                    <a:pt x="703" y="2012"/>
                  </a:lnTo>
                  <a:lnTo>
                    <a:pt x="703" y="2024"/>
                  </a:lnTo>
                  <a:lnTo>
                    <a:pt x="286" y="2227"/>
                  </a:lnTo>
                  <a:cubicBezTo>
                    <a:pt x="108" y="2322"/>
                    <a:pt x="0" y="2500"/>
                    <a:pt x="0" y="2691"/>
                  </a:cubicBezTo>
                  <a:lnTo>
                    <a:pt x="0" y="3000"/>
                  </a:lnTo>
                  <a:cubicBezTo>
                    <a:pt x="0" y="3203"/>
                    <a:pt x="155" y="3346"/>
                    <a:pt x="346" y="3346"/>
                  </a:cubicBezTo>
                  <a:lnTo>
                    <a:pt x="2132" y="3346"/>
                  </a:lnTo>
                  <a:cubicBezTo>
                    <a:pt x="2322" y="3346"/>
                    <a:pt x="2477" y="3203"/>
                    <a:pt x="2477" y="3000"/>
                  </a:cubicBezTo>
                  <a:lnTo>
                    <a:pt x="2477" y="2691"/>
                  </a:lnTo>
                  <a:cubicBezTo>
                    <a:pt x="2465" y="2500"/>
                    <a:pt x="2334" y="2322"/>
                    <a:pt x="2167" y="2227"/>
                  </a:cubicBezTo>
                  <a:lnTo>
                    <a:pt x="1751" y="2024"/>
                  </a:lnTo>
                  <a:lnTo>
                    <a:pt x="1751" y="2012"/>
                  </a:lnTo>
                  <a:lnTo>
                    <a:pt x="1751" y="1750"/>
                  </a:lnTo>
                  <a:cubicBezTo>
                    <a:pt x="1965" y="1595"/>
                    <a:pt x="2108" y="1334"/>
                    <a:pt x="2108" y="1060"/>
                  </a:cubicBezTo>
                  <a:lnTo>
                    <a:pt x="2108" y="703"/>
                  </a:lnTo>
                  <a:cubicBezTo>
                    <a:pt x="2108" y="310"/>
                    <a:pt x="1786" y="0"/>
                    <a:pt x="14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14007;p88">
              <a:extLst>
                <a:ext uri="{FF2B5EF4-FFF2-40B4-BE49-F238E27FC236}">
                  <a16:creationId xmlns:a16="http://schemas.microsoft.com/office/drawing/2014/main" id="{7CB8A3E6-6F79-9291-9F93-80DB3F068377}"/>
                </a:ext>
              </a:extLst>
            </p:cNvPr>
            <p:cNvSpPr/>
            <p:nvPr/>
          </p:nvSpPr>
          <p:spPr>
            <a:xfrm>
              <a:off x="5530103" y="2494228"/>
              <a:ext cx="67856" cy="33005"/>
            </a:xfrm>
            <a:custGeom>
              <a:avLst/>
              <a:gdLst/>
              <a:ahLst/>
              <a:cxnLst/>
              <a:rect l="l" t="t" r="r" b="b"/>
              <a:pathLst>
                <a:path w="2132" h="1037" extrusionOk="0">
                  <a:moveTo>
                    <a:pt x="1786" y="346"/>
                  </a:moveTo>
                  <a:lnTo>
                    <a:pt x="1786" y="715"/>
                  </a:lnTo>
                  <a:lnTo>
                    <a:pt x="345" y="715"/>
                  </a:lnTo>
                  <a:lnTo>
                    <a:pt x="345" y="346"/>
                  </a:lnTo>
                  <a:close/>
                  <a:moveTo>
                    <a:pt x="167" y="1"/>
                  </a:moveTo>
                  <a:cubicBezTo>
                    <a:pt x="72" y="1"/>
                    <a:pt x="0" y="72"/>
                    <a:pt x="0" y="167"/>
                  </a:cubicBezTo>
                  <a:lnTo>
                    <a:pt x="0" y="882"/>
                  </a:lnTo>
                  <a:cubicBezTo>
                    <a:pt x="0" y="965"/>
                    <a:pt x="72" y="1036"/>
                    <a:pt x="167" y="1036"/>
                  </a:cubicBezTo>
                  <a:lnTo>
                    <a:pt x="1953" y="1036"/>
                  </a:lnTo>
                  <a:cubicBezTo>
                    <a:pt x="2036" y="1036"/>
                    <a:pt x="2107" y="965"/>
                    <a:pt x="2107" y="882"/>
                  </a:cubicBezTo>
                  <a:lnTo>
                    <a:pt x="2107" y="167"/>
                  </a:lnTo>
                  <a:cubicBezTo>
                    <a:pt x="2131" y="72"/>
                    <a:pt x="2048" y="1"/>
                    <a:pt x="19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14008;p88">
              <a:extLst>
                <a:ext uri="{FF2B5EF4-FFF2-40B4-BE49-F238E27FC236}">
                  <a16:creationId xmlns:a16="http://schemas.microsoft.com/office/drawing/2014/main" id="{21B8F9F2-5C40-24E8-DACE-44575931BD3D}"/>
                </a:ext>
              </a:extLst>
            </p:cNvPr>
            <p:cNvSpPr/>
            <p:nvPr/>
          </p:nvSpPr>
          <p:spPr>
            <a:xfrm>
              <a:off x="5530103" y="2539709"/>
              <a:ext cx="67092" cy="10248"/>
            </a:xfrm>
            <a:custGeom>
              <a:avLst/>
              <a:gdLst/>
              <a:ahLst/>
              <a:cxnLst/>
              <a:rect l="l" t="t" r="r" b="b"/>
              <a:pathLst>
                <a:path w="2108" h="322" extrusionOk="0">
                  <a:moveTo>
                    <a:pt x="167" y="0"/>
                  </a:moveTo>
                  <a:cubicBezTo>
                    <a:pt x="72" y="0"/>
                    <a:pt x="0" y="72"/>
                    <a:pt x="0" y="167"/>
                  </a:cubicBezTo>
                  <a:cubicBezTo>
                    <a:pt x="0" y="250"/>
                    <a:pt x="72" y="322"/>
                    <a:pt x="167" y="322"/>
                  </a:cubicBezTo>
                  <a:lnTo>
                    <a:pt x="1953" y="322"/>
                  </a:lnTo>
                  <a:cubicBezTo>
                    <a:pt x="2036" y="322"/>
                    <a:pt x="2107" y="250"/>
                    <a:pt x="2107" y="167"/>
                  </a:cubicBezTo>
                  <a:cubicBezTo>
                    <a:pt x="2107" y="72"/>
                    <a:pt x="2048" y="0"/>
                    <a:pt x="1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14009;p88">
              <a:extLst>
                <a:ext uri="{FF2B5EF4-FFF2-40B4-BE49-F238E27FC236}">
                  <a16:creationId xmlns:a16="http://schemas.microsoft.com/office/drawing/2014/main" id="{DA8C934F-3E44-11E3-1259-128E62EDFE0C}"/>
                </a:ext>
              </a:extLst>
            </p:cNvPr>
            <p:cNvSpPr/>
            <p:nvPr/>
          </p:nvSpPr>
          <p:spPr>
            <a:xfrm>
              <a:off x="5530103" y="2562434"/>
              <a:ext cx="32973" cy="10280"/>
            </a:xfrm>
            <a:custGeom>
              <a:avLst/>
              <a:gdLst/>
              <a:ahLst/>
              <a:cxnLst/>
              <a:rect l="l" t="t" r="r" b="b"/>
              <a:pathLst>
                <a:path w="1036" h="323" extrusionOk="0">
                  <a:moveTo>
                    <a:pt x="167" y="1"/>
                  </a:moveTo>
                  <a:cubicBezTo>
                    <a:pt x="72" y="1"/>
                    <a:pt x="0" y="72"/>
                    <a:pt x="0" y="167"/>
                  </a:cubicBezTo>
                  <a:cubicBezTo>
                    <a:pt x="0" y="251"/>
                    <a:pt x="72" y="322"/>
                    <a:pt x="167" y="322"/>
                  </a:cubicBezTo>
                  <a:lnTo>
                    <a:pt x="881" y="322"/>
                  </a:lnTo>
                  <a:cubicBezTo>
                    <a:pt x="964" y="322"/>
                    <a:pt x="1036" y="251"/>
                    <a:pt x="1036" y="167"/>
                  </a:cubicBezTo>
                  <a:cubicBezTo>
                    <a:pt x="1036" y="72"/>
                    <a:pt x="976"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14010;p88">
              <a:extLst>
                <a:ext uri="{FF2B5EF4-FFF2-40B4-BE49-F238E27FC236}">
                  <a16:creationId xmlns:a16="http://schemas.microsoft.com/office/drawing/2014/main" id="{F98B9C0E-1E88-7952-24E2-54F3E19F75C4}"/>
                </a:ext>
              </a:extLst>
            </p:cNvPr>
            <p:cNvSpPr/>
            <p:nvPr/>
          </p:nvSpPr>
          <p:spPr>
            <a:xfrm>
              <a:off x="5439522" y="2607534"/>
              <a:ext cx="158437" cy="10280"/>
            </a:xfrm>
            <a:custGeom>
              <a:avLst/>
              <a:gdLst/>
              <a:ahLst/>
              <a:cxnLst/>
              <a:rect l="l" t="t" r="r" b="b"/>
              <a:pathLst>
                <a:path w="4978" h="323" extrusionOk="0">
                  <a:moveTo>
                    <a:pt x="167" y="1"/>
                  </a:moveTo>
                  <a:cubicBezTo>
                    <a:pt x="72" y="1"/>
                    <a:pt x="0" y="72"/>
                    <a:pt x="0" y="155"/>
                  </a:cubicBezTo>
                  <a:cubicBezTo>
                    <a:pt x="0" y="251"/>
                    <a:pt x="72" y="322"/>
                    <a:pt x="167" y="322"/>
                  </a:cubicBezTo>
                  <a:lnTo>
                    <a:pt x="4799" y="322"/>
                  </a:lnTo>
                  <a:cubicBezTo>
                    <a:pt x="4882" y="322"/>
                    <a:pt x="4953" y="251"/>
                    <a:pt x="4953" y="155"/>
                  </a:cubicBezTo>
                  <a:cubicBezTo>
                    <a:pt x="4977" y="72"/>
                    <a:pt x="4894" y="1"/>
                    <a:pt x="4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14011;p88">
              <a:extLst>
                <a:ext uri="{FF2B5EF4-FFF2-40B4-BE49-F238E27FC236}">
                  <a16:creationId xmlns:a16="http://schemas.microsoft.com/office/drawing/2014/main" id="{0EB0BDEC-1D88-4C90-E4FD-FFCD2C1A0959}"/>
                </a:ext>
              </a:extLst>
            </p:cNvPr>
            <p:cNvSpPr/>
            <p:nvPr/>
          </p:nvSpPr>
          <p:spPr>
            <a:xfrm>
              <a:off x="5439522" y="2630258"/>
              <a:ext cx="22025" cy="10280"/>
            </a:xfrm>
            <a:custGeom>
              <a:avLst/>
              <a:gdLst/>
              <a:ahLst/>
              <a:cxnLst/>
              <a:rect l="l" t="t" r="r" b="b"/>
              <a:pathLst>
                <a:path w="692" h="323" extrusionOk="0">
                  <a:moveTo>
                    <a:pt x="167" y="1"/>
                  </a:moveTo>
                  <a:cubicBezTo>
                    <a:pt x="72" y="1"/>
                    <a:pt x="0" y="72"/>
                    <a:pt x="0" y="156"/>
                  </a:cubicBezTo>
                  <a:cubicBezTo>
                    <a:pt x="0" y="251"/>
                    <a:pt x="72" y="322"/>
                    <a:pt x="167" y="322"/>
                  </a:cubicBezTo>
                  <a:lnTo>
                    <a:pt x="524" y="322"/>
                  </a:lnTo>
                  <a:cubicBezTo>
                    <a:pt x="608" y="322"/>
                    <a:pt x="679" y="251"/>
                    <a:pt x="679" y="156"/>
                  </a:cubicBezTo>
                  <a:cubicBezTo>
                    <a:pt x="691" y="72"/>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14012;p88">
              <a:extLst>
                <a:ext uri="{FF2B5EF4-FFF2-40B4-BE49-F238E27FC236}">
                  <a16:creationId xmlns:a16="http://schemas.microsoft.com/office/drawing/2014/main" id="{88634097-165A-B97D-2DD2-F3E76549E899}"/>
                </a:ext>
              </a:extLst>
            </p:cNvPr>
            <p:cNvSpPr/>
            <p:nvPr/>
          </p:nvSpPr>
          <p:spPr>
            <a:xfrm>
              <a:off x="5439522" y="2698497"/>
              <a:ext cx="22025" cy="10248"/>
            </a:xfrm>
            <a:custGeom>
              <a:avLst/>
              <a:gdLst/>
              <a:ahLst/>
              <a:cxnLst/>
              <a:rect l="l" t="t" r="r" b="b"/>
              <a:pathLst>
                <a:path w="692" h="322" extrusionOk="0">
                  <a:moveTo>
                    <a:pt x="167" y="0"/>
                  </a:moveTo>
                  <a:cubicBezTo>
                    <a:pt x="72" y="0"/>
                    <a:pt x="0" y="72"/>
                    <a:pt x="0" y="155"/>
                  </a:cubicBezTo>
                  <a:cubicBezTo>
                    <a:pt x="0" y="250"/>
                    <a:pt x="72" y="322"/>
                    <a:pt x="167" y="322"/>
                  </a:cubicBezTo>
                  <a:lnTo>
                    <a:pt x="524" y="322"/>
                  </a:lnTo>
                  <a:cubicBezTo>
                    <a:pt x="608" y="322"/>
                    <a:pt x="679" y="250"/>
                    <a:pt x="679" y="155"/>
                  </a:cubicBezTo>
                  <a:cubicBezTo>
                    <a:pt x="691" y="72"/>
                    <a:pt x="60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14013;p88">
              <a:extLst>
                <a:ext uri="{FF2B5EF4-FFF2-40B4-BE49-F238E27FC236}">
                  <a16:creationId xmlns:a16="http://schemas.microsoft.com/office/drawing/2014/main" id="{B4F953F6-0DFA-FCAF-C309-5A41E40F064D}"/>
                </a:ext>
              </a:extLst>
            </p:cNvPr>
            <p:cNvSpPr/>
            <p:nvPr/>
          </p:nvSpPr>
          <p:spPr>
            <a:xfrm>
              <a:off x="5439522" y="2675740"/>
              <a:ext cx="22025" cy="10280"/>
            </a:xfrm>
            <a:custGeom>
              <a:avLst/>
              <a:gdLst/>
              <a:ahLst/>
              <a:cxnLst/>
              <a:rect l="l" t="t" r="r" b="b"/>
              <a:pathLst>
                <a:path w="692" h="323" extrusionOk="0">
                  <a:moveTo>
                    <a:pt x="167" y="1"/>
                  </a:moveTo>
                  <a:cubicBezTo>
                    <a:pt x="72" y="1"/>
                    <a:pt x="0" y="72"/>
                    <a:pt x="0" y="156"/>
                  </a:cubicBezTo>
                  <a:cubicBezTo>
                    <a:pt x="0" y="251"/>
                    <a:pt x="72" y="322"/>
                    <a:pt x="167" y="322"/>
                  </a:cubicBezTo>
                  <a:lnTo>
                    <a:pt x="524" y="322"/>
                  </a:lnTo>
                  <a:cubicBezTo>
                    <a:pt x="608" y="322"/>
                    <a:pt x="679" y="251"/>
                    <a:pt x="679" y="156"/>
                  </a:cubicBezTo>
                  <a:cubicBezTo>
                    <a:pt x="691" y="72"/>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14014;p88">
              <a:extLst>
                <a:ext uri="{FF2B5EF4-FFF2-40B4-BE49-F238E27FC236}">
                  <a16:creationId xmlns:a16="http://schemas.microsoft.com/office/drawing/2014/main" id="{B0510641-E4D7-C7EE-4AA1-92D62DB9666C}"/>
                </a:ext>
              </a:extLst>
            </p:cNvPr>
            <p:cNvSpPr/>
            <p:nvPr/>
          </p:nvSpPr>
          <p:spPr>
            <a:xfrm>
              <a:off x="5439522" y="2653015"/>
              <a:ext cx="22025" cy="10248"/>
            </a:xfrm>
            <a:custGeom>
              <a:avLst/>
              <a:gdLst/>
              <a:ahLst/>
              <a:cxnLst/>
              <a:rect l="l" t="t" r="r" b="b"/>
              <a:pathLst>
                <a:path w="692" h="322" extrusionOk="0">
                  <a:moveTo>
                    <a:pt x="167" y="0"/>
                  </a:moveTo>
                  <a:cubicBezTo>
                    <a:pt x="72" y="0"/>
                    <a:pt x="0" y="72"/>
                    <a:pt x="0" y="155"/>
                  </a:cubicBezTo>
                  <a:cubicBezTo>
                    <a:pt x="0" y="250"/>
                    <a:pt x="72" y="322"/>
                    <a:pt x="167" y="322"/>
                  </a:cubicBezTo>
                  <a:lnTo>
                    <a:pt x="524" y="322"/>
                  </a:lnTo>
                  <a:cubicBezTo>
                    <a:pt x="608" y="322"/>
                    <a:pt x="679" y="250"/>
                    <a:pt x="679" y="155"/>
                  </a:cubicBezTo>
                  <a:cubicBezTo>
                    <a:pt x="691" y="72"/>
                    <a:pt x="60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14015;p88">
              <a:extLst>
                <a:ext uri="{FF2B5EF4-FFF2-40B4-BE49-F238E27FC236}">
                  <a16:creationId xmlns:a16="http://schemas.microsoft.com/office/drawing/2014/main" id="{B675F289-DB10-6509-AC61-A9349666C896}"/>
                </a:ext>
              </a:extLst>
            </p:cNvPr>
            <p:cNvSpPr/>
            <p:nvPr/>
          </p:nvSpPr>
          <p:spPr>
            <a:xfrm>
              <a:off x="5473641" y="2630258"/>
              <a:ext cx="44718" cy="10280"/>
            </a:xfrm>
            <a:custGeom>
              <a:avLst/>
              <a:gdLst/>
              <a:ahLst/>
              <a:cxnLst/>
              <a:rect l="l" t="t" r="r" b="b"/>
              <a:pathLst>
                <a:path w="1405" h="323" extrusionOk="0">
                  <a:moveTo>
                    <a:pt x="167" y="1"/>
                  </a:moveTo>
                  <a:cubicBezTo>
                    <a:pt x="71" y="1"/>
                    <a:pt x="0" y="72"/>
                    <a:pt x="0" y="156"/>
                  </a:cubicBezTo>
                  <a:cubicBezTo>
                    <a:pt x="0" y="251"/>
                    <a:pt x="71" y="322"/>
                    <a:pt x="167" y="322"/>
                  </a:cubicBezTo>
                  <a:lnTo>
                    <a:pt x="1238" y="322"/>
                  </a:lnTo>
                  <a:cubicBezTo>
                    <a:pt x="1322" y="322"/>
                    <a:pt x="1393" y="251"/>
                    <a:pt x="1393" y="156"/>
                  </a:cubicBezTo>
                  <a:cubicBezTo>
                    <a:pt x="1405" y="72"/>
                    <a:pt x="1322" y="1"/>
                    <a:pt x="1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14016;p88">
              <a:extLst>
                <a:ext uri="{FF2B5EF4-FFF2-40B4-BE49-F238E27FC236}">
                  <a16:creationId xmlns:a16="http://schemas.microsoft.com/office/drawing/2014/main" id="{2570E85C-5114-D050-58B3-9AB61FF4E610}"/>
                </a:ext>
              </a:extLst>
            </p:cNvPr>
            <p:cNvSpPr/>
            <p:nvPr/>
          </p:nvSpPr>
          <p:spPr>
            <a:xfrm>
              <a:off x="5473641" y="2698497"/>
              <a:ext cx="67474" cy="10248"/>
            </a:xfrm>
            <a:custGeom>
              <a:avLst/>
              <a:gdLst/>
              <a:ahLst/>
              <a:cxnLst/>
              <a:rect l="l" t="t" r="r" b="b"/>
              <a:pathLst>
                <a:path w="2120" h="322" extrusionOk="0">
                  <a:moveTo>
                    <a:pt x="167" y="0"/>
                  </a:moveTo>
                  <a:cubicBezTo>
                    <a:pt x="71" y="0"/>
                    <a:pt x="0" y="72"/>
                    <a:pt x="0" y="155"/>
                  </a:cubicBezTo>
                  <a:cubicBezTo>
                    <a:pt x="0" y="250"/>
                    <a:pt x="71" y="322"/>
                    <a:pt x="167" y="322"/>
                  </a:cubicBezTo>
                  <a:lnTo>
                    <a:pt x="1953" y="322"/>
                  </a:lnTo>
                  <a:cubicBezTo>
                    <a:pt x="2036" y="322"/>
                    <a:pt x="2107" y="250"/>
                    <a:pt x="2107" y="155"/>
                  </a:cubicBezTo>
                  <a:cubicBezTo>
                    <a:pt x="2119" y="72"/>
                    <a:pt x="2036" y="0"/>
                    <a:pt x="1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14017;p88">
              <a:extLst>
                <a:ext uri="{FF2B5EF4-FFF2-40B4-BE49-F238E27FC236}">
                  <a16:creationId xmlns:a16="http://schemas.microsoft.com/office/drawing/2014/main" id="{F2550BC1-CFF5-62DC-1FA4-49153E908E2B}"/>
                </a:ext>
              </a:extLst>
            </p:cNvPr>
            <p:cNvSpPr/>
            <p:nvPr/>
          </p:nvSpPr>
          <p:spPr>
            <a:xfrm>
              <a:off x="5473641" y="2675740"/>
              <a:ext cx="44718" cy="10280"/>
            </a:xfrm>
            <a:custGeom>
              <a:avLst/>
              <a:gdLst/>
              <a:ahLst/>
              <a:cxnLst/>
              <a:rect l="l" t="t" r="r" b="b"/>
              <a:pathLst>
                <a:path w="1405" h="323" extrusionOk="0">
                  <a:moveTo>
                    <a:pt x="167" y="1"/>
                  </a:moveTo>
                  <a:cubicBezTo>
                    <a:pt x="71" y="1"/>
                    <a:pt x="0" y="72"/>
                    <a:pt x="0" y="156"/>
                  </a:cubicBezTo>
                  <a:cubicBezTo>
                    <a:pt x="0" y="251"/>
                    <a:pt x="71" y="322"/>
                    <a:pt x="167" y="322"/>
                  </a:cubicBezTo>
                  <a:lnTo>
                    <a:pt x="1238" y="322"/>
                  </a:lnTo>
                  <a:cubicBezTo>
                    <a:pt x="1322" y="322"/>
                    <a:pt x="1393" y="251"/>
                    <a:pt x="1393" y="156"/>
                  </a:cubicBezTo>
                  <a:cubicBezTo>
                    <a:pt x="1405" y="72"/>
                    <a:pt x="1322" y="1"/>
                    <a:pt x="1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14018;p88">
              <a:extLst>
                <a:ext uri="{FF2B5EF4-FFF2-40B4-BE49-F238E27FC236}">
                  <a16:creationId xmlns:a16="http://schemas.microsoft.com/office/drawing/2014/main" id="{D56D58A1-55D8-44EE-6E45-16D717A1EFDE}"/>
                </a:ext>
              </a:extLst>
            </p:cNvPr>
            <p:cNvSpPr/>
            <p:nvPr/>
          </p:nvSpPr>
          <p:spPr>
            <a:xfrm>
              <a:off x="5473641" y="2653015"/>
              <a:ext cx="67474" cy="10248"/>
            </a:xfrm>
            <a:custGeom>
              <a:avLst/>
              <a:gdLst/>
              <a:ahLst/>
              <a:cxnLst/>
              <a:rect l="l" t="t" r="r" b="b"/>
              <a:pathLst>
                <a:path w="2120" h="322" extrusionOk="0">
                  <a:moveTo>
                    <a:pt x="167" y="0"/>
                  </a:moveTo>
                  <a:cubicBezTo>
                    <a:pt x="71" y="0"/>
                    <a:pt x="0" y="72"/>
                    <a:pt x="0" y="155"/>
                  </a:cubicBezTo>
                  <a:cubicBezTo>
                    <a:pt x="0" y="250"/>
                    <a:pt x="71" y="322"/>
                    <a:pt x="167" y="322"/>
                  </a:cubicBezTo>
                  <a:lnTo>
                    <a:pt x="1953" y="322"/>
                  </a:lnTo>
                  <a:cubicBezTo>
                    <a:pt x="2036" y="322"/>
                    <a:pt x="2107" y="250"/>
                    <a:pt x="2107" y="155"/>
                  </a:cubicBezTo>
                  <a:cubicBezTo>
                    <a:pt x="2119" y="72"/>
                    <a:pt x="2036" y="0"/>
                    <a:pt x="1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14019;p88">
              <a:extLst>
                <a:ext uri="{FF2B5EF4-FFF2-40B4-BE49-F238E27FC236}">
                  <a16:creationId xmlns:a16="http://schemas.microsoft.com/office/drawing/2014/main" id="{80307002-49E9-2C71-F862-2B8C4F278511}"/>
                </a:ext>
              </a:extLst>
            </p:cNvPr>
            <p:cNvSpPr/>
            <p:nvPr/>
          </p:nvSpPr>
          <p:spPr>
            <a:xfrm>
              <a:off x="5558525" y="2653015"/>
              <a:ext cx="39434" cy="10248"/>
            </a:xfrm>
            <a:custGeom>
              <a:avLst/>
              <a:gdLst/>
              <a:ahLst/>
              <a:cxnLst/>
              <a:rect l="l" t="t" r="r" b="b"/>
              <a:pathLst>
                <a:path w="1239" h="322" extrusionOk="0">
                  <a:moveTo>
                    <a:pt x="167" y="0"/>
                  </a:moveTo>
                  <a:cubicBezTo>
                    <a:pt x="71" y="0"/>
                    <a:pt x="0" y="72"/>
                    <a:pt x="0" y="155"/>
                  </a:cubicBezTo>
                  <a:cubicBezTo>
                    <a:pt x="0" y="250"/>
                    <a:pt x="71" y="322"/>
                    <a:pt x="167" y="322"/>
                  </a:cubicBezTo>
                  <a:lnTo>
                    <a:pt x="1060" y="322"/>
                  </a:lnTo>
                  <a:cubicBezTo>
                    <a:pt x="1143" y="322"/>
                    <a:pt x="1214" y="250"/>
                    <a:pt x="1214" y="155"/>
                  </a:cubicBezTo>
                  <a:cubicBezTo>
                    <a:pt x="1238"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14020;p88">
              <a:extLst>
                <a:ext uri="{FF2B5EF4-FFF2-40B4-BE49-F238E27FC236}">
                  <a16:creationId xmlns:a16="http://schemas.microsoft.com/office/drawing/2014/main" id="{7333A691-41AE-4309-3CCC-BAD74C4F2964}"/>
                </a:ext>
              </a:extLst>
            </p:cNvPr>
            <p:cNvSpPr/>
            <p:nvPr/>
          </p:nvSpPr>
          <p:spPr>
            <a:xfrm>
              <a:off x="5558525" y="2630258"/>
              <a:ext cx="39434" cy="10280"/>
            </a:xfrm>
            <a:custGeom>
              <a:avLst/>
              <a:gdLst/>
              <a:ahLst/>
              <a:cxnLst/>
              <a:rect l="l" t="t" r="r" b="b"/>
              <a:pathLst>
                <a:path w="1239" h="323" extrusionOk="0">
                  <a:moveTo>
                    <a:pt x="167" y="1"/>
                  </a:moveTo>
                  <a:cubicBezTo>
                    <a:pt x="71" y="1"/>
                    <a:pt x="0" y="72"/>
                    <a:pt x="0" y="156"/>
                  </a:cubicBezTo>
                  <a:cubicBezTo>
                    <a:pt x="0" y="251"/>
                    <a:pt x="71" y="322"/>
                    <a:pt x="167" y="322"/>
                  </a:cubicBezTo>
                  <a:lnTo>
                    <a:pt x="1060" y="322"/>
                  </a:lnTo>
                  <a:cubicBezTo>
                    <a:pt x="1143" y="322"/>
                    <a:pt x="1214" y="251"/>
                    <a:pt x="1214" y="156"/>
                  </a:cubicBezTo>
                  <a:cubicBezTo>
                    <a:pt x="1238" y="72"/>
                    <a:pt x="1155" y="1"/>
                    <a:pt x="1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14021;p88">
              <a:extLst>
                <a:ext uri="{FF2B5EF4-FFF2-40B4-BE49-F238E27FC236}">
                  <a16:creationId xmlns:a16="http://schemas.microsoft.com/office/drawing/2014/main" id="{60593A57-776F-070C-1A09-FBDEE4F9C73F}"/>
                </a:ext>
              </a:extLst>
            </p:cNvPr>
            <p:cNvSpPr/>
            <p:nvPr/>
          </p:nvSpPr>
          <p:spPr>
            <a:xfrm>
              <a:off x="5558525" y="2675740"/>
              <a:ext cx="39434" cy="10280"/>
            </a:xfrm>
            <a:custGeom>
              <a:avLst/>
              <a:gdLst/>
              <a:ahLst/>
              <a:cxnLst/>
              <a:rect l="l" t="t" r="r" b="b"/>
              <a:pathLst>
                <a:path w="1239" h="323" extrusionOk="0">
                  <a:moveTo>
                    <a:pt x="167" y="1"/>
                  </a:moveTo>
                  <a:cubicBezTo>
                    <a:pt x="71" y="1"/>
                    <a:pt x="0" y="72"/>
                    <a:pt x="0" y="156"/>
                  </a:cubicBezTo>
                  <a:cubicBezTo>
                    <a:pt x="0" y="251"/>
                    <a:pt x="71" y="322"/>
                    <a:pt x="167" y="322"/>
                  </a:cubicBezTo>
                  <a:lnTo>
                    <a:pt x="1060" y="322"/>
                  </a:lnTo>
                  <a:cubicBezTo>
                    <a:pt x="1143" y="322"/>
                    <a:pt x="1214" y="251"/>
                    <a:pt x="1214" y="156"/>
                  </a:cubicBezTo>
                  <a:cubicBezTo>
                    <a:pt x="1238" y="72"/>
                    <a:pt x="1155" y="1"/>
                    <a:pt x="1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14022;p88">
              <a:extLst>
                <a:ext uri="{FF2B5EF4-FFF2-40B4-BE49-F238E27FC236}">
                  <a16:creationId xmlns:a16="http://schemas.microsoft.com/office/drawing/2014/main" id="{8E0C0C77-8C0A-CDE0-0A63-340D57C88B02}"/>
                </a:ext>
              </a:extLst>
            </p:cNvPr>
            <p:cNvSpPr/>
            <p:nvPr/>
          </p:nvSpPr>
          <p:spPr>
            <a:xfrm>
              <a:off x="5558525" y="2698497"/>
              <a:ext cx="39434" cy="10248"/>
            </a:xfrm>
            <a:custGeom>
              <a:avLst/>
              <a:gdLst/>
              <a:ahLst/>
              <a:cxnLst/>
              <a:rect l="l" t="t" r="r" b="b"/>
              <a:pathLst>
                <a:path w="1239" h="322" extrusionOk="0">
                  <a:moveTo>
                    <a:pt x="167" y="0"/>
                  </a:moveTo>
                  <a:cubicBezTo>
                    <a:pt x="71" y="0"/>
                    <a:pt x="0" y="72"/>
                    <a:pt x="0" y="155"/>
                  </a:cubicBezTo>
                  <a:cubicBezTo>
                    <a:pt x="0" y="250"/>
                    <a:pt x="71" y="322"/>
                    <a:pt x="167" y="322"/>
                  </a:cubicBezTo>
                  <a:lnTo>
                    <a:pt x="1060" y="322"/>
                  </a:lnTo>
                  <a:cubicBezTo>
                    <a:pt x="1143" y="322"/>
                    <a:pt x="1214" y="250"/>
                    <a:pt x="1214" y="155"/>
                  </a:cubicBezTo>
                  <a:cubicBezTo>
                    <a:pt x="1238"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14034;p88">
            <a:extLst>
              <a:ext uri="{FF2B5EF4-FFF2-40B4-BE49-F238E27FC236}">
                <a16:creationId xmlns:a16="http://schemas.microsoft.com/office/drawing/2014/main" id="{6E04AC94-C944-7A7C-8A85-66ACBF3C47EE}"/>
              </a:ext>
            </a:extLst>
          </p:cNvPr>
          <p:cNvGrpSpPr/>
          <p:nvPr/>
        </p:nvGrpSpPr>
        <p:grpSpPr>
          <a:xfrm>
            <a:off x="5418616" y="2885009"/>
            <a:ext cx="580214" cy="590075"/>
            <a:chOff x="7967103" y="2415041"/>
            <a:chExt cx="355863" cy="361911"/>
          </a:xfrm>
          <a:solidFill>
            <a:schemeClr val="bg1"/>
          </a:solidFill>
        </p:grpSpPr>
        <p:sp>
          <p:nvSpPr>
            <p:cNvPr id="730" name="Google Shape;14035;p88">
              <a:extLst>
                <a:ext uri="{FF2B5EF4-FFF2-40B4-BE49-F238E27FC236}">
                  <a16:creationId xmlns:a16="http://schemas.microsoft.com/office/drawing/2014/main" id="{214F227D-E9C9-EAD5-77CA-4F437160A651}"/>
                </a:ext>
              </a:extLst>
            </p:cNvPr>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14036;p88">
              <a:extLst>
                <a:ext uri="{FF2B5EF4-FFF2-40B4-BE49-F238E27FC236}">
                  <a16:creationId xmlns:a16="http://schemas.microsoft.com/office/drawing/2014/main" id="{2CE70CD6-33F8-78A7-DFB6-3B7DFEE38FEF}"/>
                </a:ext>
              </a:extLst>
            </p:cNvPr>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14037;p88">
              <a:extLst>
                <a:ext uri="{FF2B5EF4-FFF2-40B4-BE49-F238E27FC236}">
                  <a16:creationId xmlns:a16="http://schemas.microsoft.com/office/drawing/2014/main" id="{989CBC7B-042C-A991-DABE-255B94721972}"/>
                </a:ext>
              </a:extLst>
            </p:cNvPr>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14038;p88">
              <a:extLst>
                <a:ext uri="{FF2B5EF4-FFF2-40B4-BE49-F238E27FC236}">
                  <a16:creationId xmlns:a16="http://schemas.microsoft.com/office/drawing/2014/main" id="{2A343865-386F-87BE-3E16-4DDEA220140C}"/>
                </a:ext>
              </a:extLst>
            </p:cNvPr>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14039;p88">
              <a:extLst>
                <a:ext uri="{FF2B5EF4-FFF2-40B4-BE49-F238E27FC236}">
                  <a16:creationId xmlns:a16="http://schemas.microsoft.com/office/drawing/2014/main" id="{A37EA896-0E45-5E7F-9845-2FE0C54D714B}"/>
                </a:ext>
              </a:extLst>
            </p:cNvPr>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14040;p88">
              <a:extLst>
                <a:ext uri="{FF2B5EF4-FFF2-40B4-BE49-F238E27FC236}">
                  <a16:creationId xmlns:a16="http://schemas.microsoft.com/office/drawing/2014/main" id="{24FC8EB7-F535-575C-E021-04590457D442}"/>
                </a:ext>
              </a:extLst>
            </p:cNvPr>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14041;p88">
              <a:extLst>
                <a:ext uri="{FF2B5EF4-FFF2-40B4-BE49-F238E27FC236}">
                  <a16:creationId xmlns:a16="http://schemas.microsoft.com/office/drawing/2014/main" id="{9D8AC6BD-295E-5EC8-13A6-A6CC01BC53F7}"/>
                </a:ext>
              </a:extLst>
            </p:cNvPr>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14042;p88">
              <a:extLst>
                <a:ext uri="{FF2B5EF4-FFF2-40B4-BE49-F238E27FC236}">
                  <a16:creationId xmlns:a16="http://schemas.microsoft.com/office/drawing/2014/main" id="{F6AC1DE9-D74C-04EC-627B-2EB5B2839430}"/>
                </a:ext>
              </a:extLst>
            </p:cNvPr>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14043;p88">
              <a:extLst>
                <a:ext uri="{FF2B5EF4-FFF2-40B4-BE49-F238E27FC236}">
                  <a16:creationId xmlns:a16="http://schemas.microsoft.com/office/drawing/2014/main" id="{4BE45C53-DDF9-6DDF-CD26-B659C739B49C}"/>
                </a:ext>
              </a:extLst>
            </p:cNvPr>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14044;p88">
              <a:extLst>
                <a:ext uri="{FF2B5EF4-FFF2-40B4-BE49-F238E27FC236}">
                  <a16:creationId xmlns:a16="http://schemas.microsoft.com/office/drawing/2014/main" id="{6E0E206B-C9DE-B41D-55C7-95A725633DC5}"/>
                </a:ext>
              </a:extLst>
            </p:cNvPr>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14045;p88">
              <a:extLst>
                <a:ext uri="{FF2B5EF4-FFF2-40B4-BE49-F238E27FC236}">
                  <a16:creationId xmlns:a16="http://schemas.microsoft.com/office/drawing/2014/main" id="{6B14CE54-8964-A235-28B6-D733089ABDC4}"/>
                </a:ext>
              </a:extLst>
            </p:cNvPr>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14046;p88">
            <a:extLst>
              <a:ext uri="{FF2B5EF4-FFF2-40B4-BE49-F238E27FC236}">
                <a16:creationId xmlns:a16="http://schemas.microsoft.com/office/drawing/2014/main" id="{50F2D185-49FA-BB9B-703D-0237AF124FF0}"/>
              </a:ext>
            </a:extLst>
          </p:cNvPr>
          <p:cNvGrpSpPr/>
          <p:nvPr/>
        </p:nvGrpSpPr>
        <p:grpSpPr>
          <a:xfrm>
            <a:off x="4704985" y="2884386"/>
            <a:ext cx="580214" cy="590696"/>
            <a:chOff x="7529411" y="2414659"/>
            <a:chExt cx="355863" cy="362292"/>
          </a:xfrm>
          <a:solidFill>
            <a:schemeClr val="bg1"/>
          </a:solidFill>
        </p:grpSpPr>
        <p:sp>
          <p:nvSpPr>
            <p:cNvPr id="742" name="Google Shape;14047;p88">
              <a:extLst>
                <a:ext uri="{FF2B5EF4-FFF2-40B4-BE49-F238E27FC236}">
                  <a16:creationId xmlns:a16="http://schemas.microsoft.com/office/drawing/2014/main" id="{D5A7B52E-7BA3-82E7-A966-34F7142F478C}"/>
                </a:ext>
              </a:extLst>
            </p:cNvPr>
            <p:cNvSpPr/>
            <p:nvPr/>
          </p:nvSpPr>
          <p:spPr>
            <a:xfrm>
              <a:off x="7687816" y="2443081"/>
              <a:ext cx="45481" cy="15946"/>
            </a:xfrm>
            <a:custGeom>
              <a:avLst/>
              <a:gdLst/>
              <a:ahLst/>
              <a:cxnLst/>
              <a:rect l="l" t="t" r="r" b="b"/>
              <a:pathLst>
                <a:path w="1429" h="501" extrusionOk="0">
                  <a:moveTo>
                    <a:pt x="155" y="0"/>
                  </a:moveTo>
                  <a:cubicBezTo>
                    <a:pt x="72" y="0"/>
                    <a:pt x="0" y="72"/>
                    <a:pt x="0" y="167"/>
                  </a:cubicBezTo>
                  <a:cubicBezTo>
                    <a:pt x="0" y="250"/>
                    <a:pt x="72" y="322"/>
                    <a:pt x="155" y="322"/>
                  </a:cubicBezTo>
                  <a:cubicBezTo>
                    <a:pt x="357" y="322"/>
                    <a:pt x="893" y="357"/>
                    <a:pt x="1155" y="488"/>
                  </a:cubicBezTo>
                  <a:cubicBezTo>
                    <a:pt x="1191" y="500"/>
                    <a:pt x="1203" y="500"/>
                    <a:pt x="1227" y="500"/>
                  </a:cubicBezTo>
                  <a:cubicBezTo>
                    <a:pt x="1286" y="500"/>
                    <a:pt x="1346" y="477"/>
                    <a:pt x="1381" y="417"/>
                  </a:cubicBezTo>
                  <a:cubicBezTo>
                    <a:pt x="1429" y="346"/>
                    <a:pt x="1381" y="238"/>
                    <a:pt x="1310" y="191"/>
                  </a:cubicBezTo>
                  <a:cubicBezTo>
                    <a:pt x="917" y="0"/>
                    <a:pt x="19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14048;p88">
              <a:extLst>
                <a:ext uri="{FF2B5EF4-FFF2-40B4-BE49-F238E27FC236}">
                  <a16:creationId xmlns:a16="http://schemas.microsoft.com/office/drawing/2014/main" id="{EBF0346C-AAB2-E390-5725-B2A8C71615EE}"/>
                </a:ext>
              </a:extLst>
            </p:cNvPr>
            <p:cNvSpPr/>
            <p:nvPr/>
          </p:nvSpPr>
          <p:spPr>
            <a:xfrm>
              <a:off x="7648764" y="2414659"/>
              <a:ext cx="123204" cy="168654"/>
            </a:xfrm>
            <a:custGeom>
              <a:avLst/>
              <a:gdLst/>
              <a:ahLst/>
              <a:cxnLst/>
              <a:rect l="l" t="t" r="r" b="b"/>
              <a:pathLst>
                <a:path w="3871" h="5299" extrusionOk="0">
                  <a:moveTo>
                    <a:pt x="3013" y="322"/>
                  </a:moveTo>
                  <a:lnTo>
                    <a:pt x="3013" y="1024"/>
                  </a:lnTo>
                  <a:cubicBezTo>
                    <a:pt x="3013" y="1143"/>
                    <a:pt x="2977" y="1250"/>
                    <a:pt x="2930" y="1358"/>
                  </a:cubicBezTo>
                  <a:lnTo>
                    <a:pt x="2847" y="1512"/>
                  </a:lnTo>
                  <a:cubicBezTo>
                    <a:pt x="2835" y="1548"/>
                    <a:pt x="2835" y="1560"/>
                    <a:pt x="2835" y="1596"/>
                  </a:cubicBezTo>
                  <a:lnTo>
                    <a:pt x="2835" y="1953"/>
                  </a:lnTo>
                  <a:cubicBezTo>
                    <a:pt x="2835" y="2203"/>
                    <a:pt x="2727" y="2429"/>
                    <a:pt x="2561" y="2608"/>
                  </a:cubicBezTo>
                  <a:cubicBezTo>
                    <a:pt x="2370" y="2763"/>
                    <a:pt x="2144" y="2858"/>
                    <a:pt x="1894" y="2858"/>
                  </a:cubicBezTo>
                  <a:cubicBezTo>
                    <a:pt x="1418" y="2846"/>
                    <a:pt x="1013" y="2405"/>
                    <a:pt x="1013" y="1905"/>
                  </a:cubicBezTo>
                  <a:lnTo>
                    <a:pt x="1013" y="1596"/>
                  </a:lnTo>
                  <a:cubicBezTo>
                    <a:pt x="1013" y="1560"/>
                    <a:pt x="1013" y="1548"/>
                    <a:pt x="1001" y="1512"/>
                  </a:cubicBezTo>
                  <a:lnTo>
                    <a:pt x="894" y="1310"/>
                  </a:lnTo>
                  <a:cubicBezTo>
                    <a:pt x="846" y="1239"/>
                    <a:pt x="834" y="1143"/>
                    <a:pt x="834" y="1072"/>
                  </a:cubicBezTo>
                  <a:lnTo>
                    <a:pt x="834" y="1060"/>
                  </a:lnTo>
                  <a:cubicBezTo>
                    <a:pt x="834" y="655"/>
                    <a:pt x="1168" y="322"/>
                    <a:pt x="1561" y="322"/>
                  </a:cubicBezTo>
                  <a:close/>
                  <a:moveTo>
                    <a:pt x="2299" y="3108"/>
                  </a:moveTo>
                  <a:cubicBezTo>
                    <a:pt x="2299" y="3155"/>
                    <a:pt x="2311" y="3215"/>
                    <a:pt x="2323" y="3263"/>
                  </a:cubicBezTo>
                  <a:lnTo>
                    <a:pt x="1918" y="3679"/>
                  </a:lnTo>
                  <a:lnTo>
                    <a:pt x="1537" y="3286"/>
                  </a:lnTo>
                  <a:cubicBezTo>
                    <a:pt x="1549" y="3263"/>
                    <a:pt x="1549" y="3227"/>
                    <a:pt x="1549" y="3179"/>
                  </a:cubicBezTo>
                  <a:lnTo>
                    <a:pt x="1549" y="3108"/>
                  </a:lnTo>
                  <a:cubicBezTo>
                    <a:pt x="1656" y="3144"/>
                    <a:pt x="1763" y="3167"/>
                    <a:pt x="1882" y="3167"/>
                  </a:cubicBezTo>
                  <a:lnTo>
                    <a:pt x="1918" y="3167"/>
                  </a:lnTo>
                  <a:cubicBezTo>
                    <a:pt x="2061" y="3167"/>
                    <a:pt x="2180" y="3155"/>
                    <a:pt x="2299" y="3108"/>
                  </a:cubicBezTo>
                  <a:close/>
                  <a:moveTo>
                    <a:pt x="1584" y="0"/>
                  </a:moveTo>
                  <a:cubicBezTo>
                    <a:pt x="1001" y="0"/>
                    <a:pt x="525" y="477"/>
                    <a:pt x="525" y="1060"/>
                  </a:cubicBezTo>
                  <a:lnTo>
                    <a:pt x="525" y="1072"/>
                  </a:lnTo>
                  <a:cubicBezTo>
                    <a:pt x="525" y="1203"/>
                    <a:pt x="549" y="1334"/>
                    <a:pt x="608" y="1453"/>
                  </a:cubicBezTo>
                  <a:lnTo>
                    <a:pt x="703" y="1620"/>
                  </a:lnTo>
                  <a:lnTo>
                    <a:pt x="703" y="1893"/>
                  </a:lnTo>
                  <a:cubicBezTo>
                    <a:pt x="703" y="2322"/>
                    <a:pt x="906" y="2703"/>
                    <a:pt x="1239" y="2941"/>
                  </a:cubicBezTo>
                  <a:lnTo>
                    <a:pt x="1239" y="3179"/>
                  </a:lnTo>
                  <a:cubicBezTo>
                    <a:pt x="1239" y="3215"/>
                    <a:pt x="1227" y="3239"/>
                    <a:pt x="1192" y="3239"/>
                  </a:cubicBezTo>
                  <a:lnTo>
                    <a:pt x="513" y="3441"/>
                  </a:lnTo>
                  <a:cubicBezTo>
                    <a:pt x="215" y="3525"/>
                    <a:pt x="1" y="3798"/>
                    <a:pt x="1" y="4108"/>
                  </a:cubicBezTo>
                  <a:lnTo>
                    <a:pt x="1" y="5132"/>
                  </a:lnTo>
                  <a:cubicBezTo>
                    <a:pt x="1" y="5227"/>
                    <a:pt x="72" y="5299"/>
                    <a:pt x="168" y="5299"/>
                  </a:cubicBezTo>
                  <a:cubicBezTo>
                    <a:pt x="251" y="5299"/>
                    <a:pt x="322" y="5227"/>
                    <a:pt x="322" y="5132"/>
                  </a:cubicBezTo>
                  <a:lnTo>
                    <a:pt x="322" y="4108"/>
                  </a:lnTo>
                  <a:cubicBezTo>
                    <a:pt x="322" y="3941"/>
                    <a:pt x="430" y="3798"/>
                    <a:pt x="596" y="3751"/>
                  </a:cubicBezTo>
                  <a:lnTo>
                    <a:pt x="1275" y="3560"/>
                  </a:lnTo>
                  <a:cubicBezTo>
                    <a:pt x="1311" y="3560"/>
                    <a:pt x="1323" y="3536"/>
                    <a:pt x="1358" y="3525"/>
                  </a:cubicBezTo>
                  <a:lnTo>
                    <a:pt x="1775" y="3941"/>
                  </a:lnTo>
                  <a:lnTo>
                    <a:pt x="1775" y="5120"/>
                  </a:lnTo>
                  <a:cubicBezTo>
                    <a:pt x="1775" y="5203"/>
                    <a:pt x="1846" y="5287"/>
                    <a:pt x="1930" y="5287"/>
                  </a:cubicBezTo>
                  <a:cubicBezTo>
                    <a:pt x="2025" y="5287"/>
                    <a:pt x="2096" y="5203"/>
                    <a:pt x="2096" y="5120"/>
                  </a:cubicBezTo>
                  <a:lnTo>
                    <a:pt x="2096" y="3941"/>
                  </a:lnTo>
                  <a:lnTo>
                    <a:pt x="2525" y="3513"/>
                  </a:lnTo>
                  <a:cubicBezTo>
                    <a:pt x="2573" y="3536"/>
                    <a:pt x="2620" y="3560"/>
                    <a:pt x="2680" y="3572"/>
                  </a:cubicBezTo>
                  <a:lnTo>
                    <a:pt x="3275" y="3751"/>
                  </a:lnTo>
                  <a:cubicBezTo>
                    <a:pt x="3442" y="3798"/>
                    <a:pt x="3537" y="3941"/>
                    <a:pt x="3537" y="4108"/>
                  </a:cubicBezTo>
                  <a:lnTo>
                    <a:pt x="3537" y="5132"/>
                  </a:lnTo>
                  <a:cubicBezTo>
                    <a:pt x="3537" y="5227"/>
                    <a:pt x="3620" y="5299"/>
                    <a:pt x="3704" y="5299"/>
                  </a:cubicBezTo>
                  <a:cubicBezTo>
                    <a:pt x="3799" y="5299"/>
                    <a:pt x="3870" y="5227"/>
                    <a:pt x="3870" y="5132"/>
                  </a:cubicBezTo>
                  <a:lnTo>
                    <a:pt x="3870" y="4108"/>
                  </a:lnTo>
                  <a:cubicBezTo>
                    <a:pt x="3870" y="3822"/>
                    <a:pt x="3668" y="3536"/>
                    <a:pt x="3370" y="3465"/>
                  </a:cubicBezTo>
                  <a:lnTo>
                    <a:pt x="2775" y="3286"/>
                  </a:lnTo>
                  <a:cubicBezTo>
                    <a:pt x="2692" y="3263"/>
                    <a:pt x="2632" y="3179"/>
                    <a:pt x="2632" y="3108"/>
                  </a:cubicBezTo>
                  <a:lnTo>
                    <a:pt x="2632" y="2977"/>
                  </a:lnTo>
                  <a:cubicBezTo>
                    <a:pt x="2692" y="2929"/>
                    <a:pt x="2739" y="2882"/>
                    <a:pt x="2799" y="2846"/>
                  </a:cubicBezTo>
                  <a:cubicBezTo>
                    <a:pt x="3037" y="2608"/>
                    <a:pt x="3168" y="2286"/>
                    <a:pt x="3168" y="1953"/>
                  </a:cubicBezTo>
                  <a:lnTo>
                    <a:pt x="3168" y="1631"/>
                  </a:lnTo>
                  <a:lnTo>
                    <a:pt x="3228" y="1501"/>
                  </a:lnTo>
                  <a:cubicBezTo>
                    <a:pt x="3311" y="1358"/>
                    <a:pt x="3347" y="1191"/>
                    <a:pt x="3347" y="1024"/>
                  </a:cubicBezTo>
                  <a:lnTo>
                    <a:pt x="3347" y="167"/>
                  </a:lnTo>
                  <a:cubicBezTo>
                    <a:pt x="3347" y="72"/>
                    <a:pt x="3275" y="0"/>
                    <a:pt x="31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14049;p88">
              <a:extLst>
                <a:ext uri="{FF2B5EF4-FFF2-40B4-BE49-F238E27FC236}">
                  <a16:creationId xmlns:a16="http://schemas.microsoft.com/office/drawing/2014/main" id="{F6E4D413-502D-B4D6-4060-C782C8408976}"/>
                </a:ext>
              </a:extLst>
            </p:cNvPr>
            <p:cNvSpPr/>
            <p:nvPr/>
          </p:nvSpPr>
          <p:spPr>
            <a:xfrm>
              <a:off x="7670757" y="2551072"/>
              <a:ext cx="10248" cy="33005"/>
            </a:xfrm>
            <a:custGeom>
              <a:avLst/>
              <a:gdLst/>
              <a:ahLst/>
              <a:cxnLst/>
              <a:rect l="l" t="t" r="r" b="b"/>
              <a:pathLst>
                <a:path w="322" h="1037" extrusionOk="0">
                  <a:moveTo>
                    <a:pt x="155" y="1"/>
                  </a:moveTo>
                  <a:cubicBezTo>
                    <a:pt x="72" y="1"/>
                    <a:pt x="0" y="72"/>
                    <a:pt x="0" y="167"/>
                  </a:cubicBezTo>
                  <a:lnTo>
                    <a:pt x="0" y="882"/>
                  </a:lnTo>
                  <a:cubicBezTo>
                    <a:pt x="0" y="965"/>
                    <a:pt x="72" y="1036"/>
                    <a:pt x="155" y="1036"/>
                  </a:cubicBezTo>
                  <a:cubicBezTo>
                    <a:pt x="251" y="1036"/>
                    <a:pt x="322" y="965"/>
                    <a:pt x="322" y="882"/>
                  </a:cubicBezTo>
                  <a:lnTo>
                    <a:pt x="322" y="167"/>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14050;p88">
              <a:extLst>
                <a:ext uri="{FF2B5EF4-FFF2-40B4-BE49-F238E27FC236}">
                  <a16:creationId xmlns:a16="http://schemas.microsoft.com/office/drawing/2014/main" id="{3D99A448-4F57-0517-EB2F-DDD1123DE110}"/>
                </a:ext>
              </a:extLst>
            </p:cNvPr>
            <p:cNvSpPr/>
            <p:nvPr/>
          </p:nvSpPr>
          <p:spPr>
            <a:xfrm>
              <a:off x="7738963" y="2551072"/>
              <a:ext cx="10280" cy="33005"/>
            </a:xfrm>
            <a:custGeom>
              <a:avLst/>
              <a:gdLst/>
              <a:ahLst/>
              <a:cxnLst/>
              <a:rect l="l" t="t" r="r" b="b"/>
              <a:pathLst>
                <a:path w="323" h="1037" extrusionOk="0">
                  <a:moveTo>
                    <a:pt x="155" y="1"/>
                  </a:moveTo>
                  <a:cubicBezTo>
                    <a:pt x="72" y="1"/>
                    <a:pt x="1" y="72"/>
                    <a:pt x="1" y="167"/>
                  </a:cubicBezTo>
                  <a:lnTo>
                    <a:pt x="1" y="882"/>
                  </a:lnTo>
                  <a:cubicBezTo>
                    <a:pt x="1" y="965"/>
                    <a:pt x="72" y="1036"/>
                    <a:pt x="155" y="1036"/>
                  </a:cubicBezTo>
                  <a:cubicBezTo>
                    <a:pt x="251" y="1036"/>
                    <a:pt x="322" y="965"/>
                    <a:pt x="322" y="882"/>
                  </a:cubicBezTo>
                  <a:lnTo>
                    <a:pt x="322" y="167"/>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14051;p88">
              <a:extLst>
                <a:ext uri="{FF2B5EF4-FFF2-40B4-BE49-F238E27FC236}">
                  <a16:creationId xmlns:a16="http://schemas.microsoft.com/office/drawing/2014/main" id="{C8F4AC93-BF32-7960-311B-150B7F7363C4}"/>
                </a:ext>
              </a:extLst>
            </p:cNvPr>
            <p:cNvSpPr/>
            <p:nvPr/>
          </p:nvSpPr>
          <p:spPr>
            <a:xfrm>
              <a:off x="7568432" y="2635956"/>
              <a:ext cx="45513" cy="15946"/>
            </a:xfrm>
            <a:custGeom>
              <a:avLst/>
              <a:gdLst/>
              <a:ahLst/>
              <a:cxnLst/>
              <a:rect l="l" t="t" r="r" b="b"/>
              <a:pathLst>
                <a:path w="1430" h="501" extrusionOk="0">
                  <a:moveTo>
                    <a:pt x="156" y="1"/>
                  </a:moveTo>
                  <a:cubicBezTo>
                    <a:pt x="72" y="1"/>
                    <a:pt x="1" y="72"/>
                    <a:pt x="1" y="155"/>
                  </a:cubicBezTo>
                  <a:cubicBezTo>
                    <a:pt x="1" y="251"/>
                    <a:pt x="72" y="322"/>
                    <a:pt x="156" y="322"/>
                  </a:cubicBezTo>
                  <a:cubicBezTo>
                    <a:pt x="358" y="322"/>
                    <a:pt x="894" y="358"/>
                    <a:pt x="1156" y="489"/>
                  </a:cubicBezTo>
                  <a:cubicBezTo>
                    <a:pt x="1191" y="501"/>
                    <a:pt x="1203" y="501"/>
                    <a:pt x="1227" y="501"/>
                  </a:cubicBezTo>
                  <a:cubicBezTo>
                    <a:pt x="1287" y="501"/>
                    <a:pt x="1346" y="477"/>
                    <a:pt x="1382" y="417"/>
                  </a:cubicBezTo>
                  <a:cubicBezTo>
                    <a:pt x="1430" y="334"/>
                    <a:pt x="1394" y="239"/>
                    <a:pt x="1310" y="191"/>
                  </a:cubicBezTo>
                  <a:cubicBezTo>
                    <a:pt x="918" y="1"/>
                    <a:pt x="19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14052;p88">
              <a:extLst>
                <a:ext uri="{FF2B5EF4-FFF2-40B4-BE49-F238E27FC236}">
                  <a16:creationId xmlns:a16="http://schemas.microsoft.com/office/drawing/2014/main" id="{43BA6E99-0A61-2E74-17EC-8C80C334A435}"/>
                </a:ext>
              </a:extLst>
            </p:cNvPr>
            <p:cNvSpPr/>
            <p:nvPr/>
          </p:nvSpPr>
          <p:spPr>
            <a:xfrm>
              <a:off x="7529411" y="2607916"/>
              <a:ext cx="123172" cy="168654"/>
            </a:xfrm>
            <a:custGeom>
              <a:avLst/>
              <a:gdLst/>
              <a:ahLst/>
              <a:cxnLst/>
              <a:rect l="l" t="t" r="r" b="b"/>
              <a:pathLst>
                <a:path w="3870" h="5299" extrusionOk="0">
                  <a:moveTo>
                    <a:pt x="3025" y="310"/>
                  </a:moveTo>
                  <a:lnTo>
                    <a:pt x="3025" y="1013"/>
                  </a:lnTo>
                  <a:cubicBezTo>
                    <a:pt x="3025" y="1132"/>
                    <a:pt x="2989" y="1239"/>
                    <a:pt x="2953" y="1334"/>
                  </a:cubicBezTo>
                  <a:lnTo>
                    <a:pt x="2858" y="1501"/>
                  </a:lnTo>
                  <a:cubicBezTo>
                    <a:pt x="2846" y="1536"/>
                    <a:pt x="2846" y="1548"/>
                    <a:pt x="2846" y="1572"/>
                  </a:cubicBezTo>
                  <a:lnTo>
                    <a:pt x="2846" y="1929"/>
                  </a:lnTo>
                  <a:cubicBezTo>
                    <a:pt x="2834" y="2191"/>
                    <a:pt x="2727" y="2406"/>
                    <a:pt x="2560" y="2584"/>
                  </a:cubicBezTo>
                  <a:cubicBezTo>
                    <a:pt x="2392" y="2753"/>
                    <a:pt x="2170" y="2847"/>
                    <a:pt x="1945" y="2847"/>
                  </a:cubicBezTo>
                  <a:cubicBezTo>
                    <a:pt x="1932" y="2847"/>
                    <a:pt x="1919" y="2847"/>
                    <a:pt x="1905" y="2846"/>
                  </a:cubicBezTo>
                  <a:cubicBezTo>
                    <a:pt x="1429" y="2822"/>
                    <a:pt x="1024" y="2394"/>
                    <a:pt x="1024" y="1894"/>
                  </a:cubicBezTo>
                  <a:lnTo>
                    <a:pt x="1024" y="1572"/>
                  </a:lnTo>
                  <a:cubicBezTo>
                    <a:pt x="1024" y="1548"/>
                    <a:pt x="1024" y="1536"/>
                    <a:pt x="1012" y="1501"/>
                  </a:cubicBezTo>
                  <a:lnTo>
                    <a:pt x="905" y="1298"/>
                  </a:lnTo>
                  <a:cubicBezTo>
                    <a:pt x="870" y="1215"/>
                    <a:pt x="846" y="1132"/>
                    <a:pt x="846" y="1060"/>
                  </a:cubicBezTo>
                  <a:lnTo>
                    <a:pt x="846" y="1036"/>
                  </a:lnTo>
                  <a:cubicBezTo>
                    <a:pt x="846" y="643"/>
                    <a:pt x="1179" y="310"/>
                    <a:pt x="1584" y="310"/>
                  </a:cubicBezTo>
                  <a:close/>
                  <a:moveTo>
                    <a:pt x="2298" y="3096"/>
                  </a:moveTo>
                  <a:lnTo>
                    <a:pt x="2298" y="3156"/>
                  </a:lnTo>
                  <a:cubicBezTo>
                    <a:pt x="2298" y="3179"/>
                    <a:pt x="2298" y="3215"/>
                    <a:pt x="2310" y="3263"/>
                  </a:cubicBezTo>
                  <a:lnTo>
                    <a:pt x="1917" y="3656"/>
                  </a:lnTo>
                  <a:lnTo>
                    <a:pt x="1536" y="3275"/>
                  </a:lnTo>
                  <a:cubicBezTo>
                    <a:pt x="1548" y="3239"/>
                    <a:pt x="1548" y="3215"/>
                    <a:pt x="1548" y="3168"/>
                  </a:cubicBezTo>
                  <a:lnTo>
                    <a:pt x="1548" y="3096"/>
                  </a:lnTo>
                  <a:cubicBezTo>
                    <a:pt x="1655" y="3120"/>
                    <a:pt x="1763" y="3156"/>
                    <a:pt x="1882" y="3156"/>
                  </a:cubicBezTo>
                  <a:lnTo>
                    <a:pt x="1917" y="3156"/>
                  </a:lnTo>
                  <a:cubicBezTo>
                    <a:pt x="2036" y="3156"/>
                    <a:pt x="2179" y="3132"/>
                    <a:pt x="2298" y="3096"/>
                  </a:cubicBezTo>
                  <a:close/>
                  <a:moveTo>
                    <a:pt x="1584" y="1"/>
                  </a:moveTo>
                  <a:cubicBezTo>
                    <a:pt x="1001" y="1"/>
                    <a:pt x="524" y="477"/>
                    <a:pt x="524" y="1060"/>
                  </a:cubicBezTo>
                  <a:lnTo>
                    <a:pt x="524" y="1072"/>
                  </a:lnTo>
                  <a:cubicBezTo>
                    <a:pt x="524" y="1203"/>
                    <a:pt x="548" y="1334"/>
                    <a:pt x="608" y="1453"/>
                  </a:cubicBezTo>
                  <a:lnTo>
                    <a:pt x="703" y="1620"/>
                  </a:lnTo>
                  <a:lnTo>
                    <a:pt x="703" y="1894"/>
                  </a:lnTo>
                  <a:cubicBezTo>
                    <a:pt x="703" y="2322"/>
                    <a:pt x="905" y="2703"/>
                    <a:pt x="1239" y="2941"/>
                  </a:cubicBezTo>
                  <a:lnTo>
                    <a:pt x="1239" y="3179"/>
                  </a:lnTo>
                  <a:cubicBezTo>
                    <a:pt x="1239" y="3215"/>
                    <a:pt x="1227" y="3239"/>
                    <a:pt x="1191" y="3239"/>
                  </a:cubicBezTo>
                  <a:lnTo>
                    <a:pt x="512" y="3441"/>
                  </a:lnTo>
                  <a:cubicBezTo>
                    <a:pt x="215" y="3525"/>
                    <a:pt x="0" y="3799"/>
                    <a:pt x="0" y="4108"/>
                  </a:cubicBezTo>
                  <a:lnTo>
                    <a:pt x="0" y="5132"/>
                  </a:lnTo>
                  <a:cubicBezTo>
                    <a:pt x="0" y="5227"/>
                    <a:pt x="72" y="5299"/>
                    <a:pt x="167" y="5299"/>
                  </a:cubicBezTo>
                  <a:cubicBezTo>
                    <a:pt x="250" y="5299"/>
                    <a:pt x="322" y="5227"/>
                    <a:pt x="322" y="5132"/>
                  </a:cubicBezTo>
                  <a:lnTo>
                    <a:pt x="322" y="4108"/>
                  </a:lnTo>
                  <a:cubicBezTo>
                    <a:pt x="322" y="3941"/>
                    <a:pt x="429" y="3799"/>
                    <a:pt x="596" y="3751"/>
                  </a:cubicBezTo>
                  <a:lnTo>
                    <a:pt x="1274" y="3560"/>
                  </a:lnTo>
                  <a:cubicBezTo>
                    <a:pt x="1310" y="3560"/>
                    <a:pt x="1322" y="3537"/>
                    <a:pt x="1358" y="3525"/>
                  </a:cubicBezTo>
                  <a:lnTo>
                    <a:pt x="1774" y="3941"/>
                  </a:lnTo>
                  <a:lnTo>
                    <a:pt x="1774" y="5120"/>
                  </a:lnTo>
                  <a:cubicBezTo>
                    <a:pt x="1774" y="5204"/>
                    <a:pt x="1846" y="5287"/>
                    <a:pt x="1929" y="5287"/>
                  </a:cubicBezTo>
                  <a:cubicBezTo>
                    <a:pt x="2025" y="5287"/>
                    <a:pt x="2096" y="5204"/>
                    <a:pt x="2096" y="5120"/>
                  </a:cubicBezTo>
                  <a:lnTo>
                    <a:pt x="2096" y="3941"/>
                  </a:lnTo>
                  <a:lnTo>
                    <a:pt x="2513" y="3525"/>
                  </a:lnTo>
                  <a:cubicBezTo>
                    <a:pt x="2548" y="3537"/>
                    <a:pt x="2560" y="3537"/>
                    <a:pt x="2584" y="3560"/>
                  </a:cubicBezTo>
                  <a:lnTo>
                    <a:pt x="3275" y="3751"/>
                  </a:lnTo>
                  <a:cubicBezTo>
                    <a:pt x="3441" y="3799"/>
                    <a:pt x="3537" y="3941"/>
                    <a:pt x="3537" y="4108"/>
                  </a:cubicBezTo>
                  <a:lnTo>
                    <a:pt x="3537" y="5132"/>
                  </a:lnTo>
                  <a:cubicBezTo>
                    <a:pt x="3537" y="5227"/>
                    <a:pt x="3620" y="5299"/>
                    <a:pt x="3703" y="5299"/>
                  </a:cubicBezTo>
                  <a:cubicBezTo>
                    <a:pt x="3799" y="5299"/>
                    <a:pt x="3870" y="5227"/>
                    <a:pt x="3870" y="5132"/>
                  </a:cubicBezTo>
                  <a:lnTo>
                    <a:pt x="3870" y="4108"/>
                  </a:lnTo>
                  <a:cubicBezTo>
                    <a:pt x="3870" y="3810"/>
                    <a:pt x="3668" y="3537"/>
                    <a:pt x="3370" y="3453"/>
                  </a:cubicBezTo>
                  <a:lnTo>
                    <a:pt x="2679" y="3263"/>
                  </a:lnTo>
                  <a:cubicBezTo>
                    <a:pt x="2656" y="3239"/>
                    <a:pt x="2632" y="3227"/>
                    <a:pt x="2632" y="3203"/>
                  </a:cubicBezTo>
                  <a:lnTo>
                    <a:pt x="2632" y="2977"/>
                  </a:lnTo>
                  <a:cubicBezTo>
                    <a:pt x="2691" y="2929"/>
                    <a:pt x="2739" y="2882"/>
                    <a:pt x="2798" y="2846"/>
                  </a:cubicBezTo>
                  <a:cubicBezTo>
                    <a:pt x="3037" y="2608"/>
                    <a:pt x="3168" y="2287"/>
                    <a:pt x="3168" y="1953"/>
                  </a:cubicBezTo>
                  <a:lnTo>
                    <a:pt x="3168" y="1632"/>
                  </a:lnTo>
                  <a:lnTo>
                    <a:pt x="3227" y="1501"/>
                  </a:lnTo>
                  <a:cubicBezTo>
                    <a:pt x="3310" y="1358"/>
                    <a:pt x="3346" y="1191"/>
                    <a:pt x="3346" y="1024"/>
                  </a:cubicBezTo>
                  <a:lnTo>
                    <a:pt x="3346" y="167"/>
                  </a:lnTo>
                  <a:cubicBezTo>
                    <a:pt x="3346" y="72"/>
                    <a:pt x="3275" y="1"/>
                    <a:pt x="3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14053;p88">
              <a:extLst>
                <a:ext uri="{FF2B5EF4-FFF2-40B4-BE49-F238E27FC236}">
                  <a16:creationId xmlns:a16="http://schemas.microsoft.com/office/drawing/2014/main" id="{373ECBB6-7E15-CDCE-CB04-8B38EE2A394D}"/>
                </a:ext>
              </a:extLst>
            </p:cNvPr>
            <p:cNvSpPr/>
            <p:nvPr/>
          </p:nvSpPr>
          <p:spPr>
            <a:xfrm>
              <a:off x="7551754" y="2743946"/>
              <a:ext cx="10280" cy="33005"/>
            </a:xfrm>
            <a:custGeom>
              <a:avLst/>
              <a:gdLst/>
              <a:ahLst/>
              <a:cxnLst/>
              <a:rect l="l" t="t" r="r" b="b"/>
              <a:pathLst>
                <a:path w="323" h="1037" extrusionOk="0">
                  <a:moveTo>
                    <a:pt x="168" y="1"/>
                  </a:moveTo>
                  <a:cubicBezTo>
                    <a:pt x="72" y="1"/>
                    <a:pt x="1" y="72"/>
                    <a:pt x="1" y="156"/>
                  </a:cubicBezTo>
                  <a:lnTo>
                    <a:pt x="1" y="870"/>
                  </a:lnTo>
                  <a:cubicBezTo>
                    <a:pt x="1" y="965"/>
                    <a:pt x="72" y="1037"/>
                    <a:pt x="168" y="1037"/>
                  </a:cubicBezTo>
                  <a:cubicBezTo>
                    <a:pt x="251" y="1037"/>
                    <a:pt x="322" y="965"/>
                    <a:pt x="322" y="870"/>
                  </a:cubicBezTo>
                  <a:lnTo>
                    <a:pt x="322" y="156"/>
                  </a:lnTo>
                  <a:cubicBezTo>
                    <a:pt x="322" y="72"/>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14054;p88">
              <a:extLst>
                <a:ext uri="{FF2B5EF4-FFF2-40B4-BE49-F238E27FC236}">
                  <a16:creationId xmlns:a16="http://schemas.microsoft.com/office/drawing/2014/main" id="{907C1A07-D6B2-21A4-0E29-99A3B7C57EAC}"/>
                </a:ext>
              </a:extLst>
            </p:cNvPr>
            <p:cNvSpPr/>
            <p:nvPr/>
          </p:nvSpPr>
          <p:spPr>
            <a:xfrm>
              <a:off x="7619610"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14055;p88">
              <a:extLst>
                <a:ext uri="{FF2B5EF4-FFF2-40B4-BE49-F238E27FC236}">
                  <a16:creationId xmlns:a16="http://schemas.microsoft.com/office/drawing/2014/main" id="{47104C4B-75D6-095E-B452-A5DC40E6C9B8}"/>
                </a:ext>
              </a:extLst>
            </p:cNvPr>
            <p:cNvSpPr/>
            <p:nvPr/>
          </p:nvSpPr>
          <p:spPr>
            <a:xfrm>
              <a:off x="7773464" y="2584427"/>
              <a:ext cx="111810" cy="192525"/>
            </a:xfrm>
            <a:custGeom>
              <a:avLst/>
              <a:gdLst/>
              <a:ahLst/>
              <a:cxnLst/>
              <a:rect l="l" t="t" r="r" b="b"/>
              <a:pathLst>
                <a:path w="3513" h="6049" extrusionOk="0">
                  <a:moveTo>
                    <a:pt x="1738" y="346"/>
                  </a:moveTo>
                  <a:cubicBezTo>
                    <a:pt x="2036" y="346"/>
                    <a:pt x="2286" y="560"/>
                    <a:pt x="2286" y="810"/>
                  </a:cubicBezTo>
                  <a:lnTo>
                    <a:pt x="2286" y="846"/>
                  </a:lnTo>
                  <a:cubicBezTo>
                    <a:pt x="2131" y="762"/>
                    <a:pt x="1929" y="739"/>
                    <a:pt x="1738" y="739"/>
                  </a:cubicBezTo>
                  <a:cubicBezTo>
                    <a:pt x="1548" y="739"/>
                    <a:pt x="1369" y="786"/>
                    <a:pt x="1191" y="846"/>
                  </a:cubicBezTo>
                  <a:lnTo>
                    <a:pt x="1191" y="810"/>
                  </a:lnTo>
                  <a:cubicBezTo>
                    <a:pt x="1203" y="560"/>
                    <a:pt x="1441" y="346"/>
                    <a:pt x="1738" y="346"/>
                  </a:cubicBezTo>
                  <a:close/>
                  <a:moveTo>
                    <a:pt x="1738" y="1048"/>
                  </a:moveTo>
                  <a:cubicBezTo>
                    <a:pt x="2334" y="1048"/>
                    <a:pt x="2822" y="1536"/>
                    <a:pt x="2822" y="2132"/>
                  </a:cubicBezTo>
                  <a:cubicBezTo>
                    <a:pt x="2822"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05" y="2346"/>
                    <a:pt x="1465" y="2239"/>
                    <a:pt x="1500" y="2167"/>
                  </a:cubicBezTo>
                  <a:cubicBezTo>
                    <a:pt x="1786" y="2251"/>
                    <a:pt x="2358" y="2465"/>
                    <a:pt x="2631" y="2834"/>
                  </a:cubicBezTo>
                  <a:cubicBezTo>
                    <a:pt x="2560" y="3263"/>
                    <a:pt x="2191" y="3584"/>
                    <a:pt x="1738" y="3584"/>
                  </a:cubicBezTo>
                  <a:cubicBezTo>
                    <a:pt x="1274" y="3584"/>
                    <a:pt x="893" y="3239"/>
                    <a:pt x="845" y="2774"/>
                  </a:cubicBezTo>
                  <a:cubicBezTo>
                    <a:pt x="845" y="2751"/>
                    <a:pt x="834" y="2727"/>
                    <a:pt x="822" y="2703"/>
                  </a:cubicBezTo>
                  <a:cubicBezTo>
                    <a:pt x="714" y="2536"/>
                    <a:pt x="655" y="2334"/>
                    <a:pt x="655" y="2132"/>
                  </a:cubicBezTo>
                  <a:cubicBezTo>
                    <a:pt x="655" y="1536"/>
                    <a:pt x="1143" y="1048"/>
                    <a:pt x="1738" y="1048"/>
                  </a:cubicBezTo>
                  <a:close/>
                  <a:moveTo>
                    <a:pt x="2131" y="3846"/>
                  </a:moveTo>
                  <a:lnTo>
                    <a:pt x="2131" y="4025"/>
                  </a:lnTo>
                  <a:cubicBezTo>
                    <a:pt x="2131" y="4084"/>
                    <a:pt x="2143" y="4144"/>
                    <a:pt x="2167" y="4191"/>
                  </a:cubicBezTo>
                  <a:lnTo>
                    <a:pt x="1988" y="4334"/>
                  </a:lnTo>
                  <a:cubicBezTo>
                    <a:pt x="1917" y="4400"/>
                    <a:pt x="1825" y="4432"/>
                    <a:pt x="1734" y="4432"/>
                  </a:cubicBezTo>
                  <a:cubicBezTo>
                    <a:pt x="1643" y="4432"/>
                    <a:pt x="1554" y="4400"/>
                    <a:pt x="1488" y="4334"/>
                  </a:cubicBezTo>
                  <a:lnTo>
                    <a:pt x="1334" y="4191"/>
                  </a:lnTo>
                  <a:cubicBezTo>
                    <a:pt x="1369" y="4144"/>
                    <a:pt x="1381" y="4084"/>
                    <a:pt x="1381" y="4025"/>
                  </a:cubicBezTo>
                  <a:lnTo>
                    <a:pt x="1381" y="3846"/>
                  </a:lnTo>
                  <a:cubicBezTo>
                    <a:pt x="1500" y="3870"/>
                    <a:pt x="1619" y="3906"/>
                    <a:pt x="1750" y="3906"/>
                  </a:cubicBezTo>
                  <a:cubicBezTo>
                    <a:pt x="1893" y="3906"/>
                    <a:pt x="2012" y="3894"/>
                    <a:pt x="2131" y="3846"/>
                  </a:cubicBezTo>
                  <a:close/>
                  <a:moveTo>
                    <a:pt x="1750" y="0"/>
                  </a:moveTo>
                  <a:cubicBezTo>
                    <a:pt x="1274" y="0"/>
                    <a:pt x="881" y="358"/>
                    <a:pt x="881" y="798"/>
                  </a:cubicBezTo>
                  <a:cubicBezTo>
                    <a:pt x="881" y="869"/>
                    <a:pt x="893" y="929"/>
                    <a:pt x="905" y="1000"/>
                  </a:cubicBezTo>
                  <a:cubicBezTo>
                    <a:pt x="560" y="1250"/>
                    <a:pt x="345" y="1667"/>
                    <a:pt x="345" y="2132"/>
                  </a:cubicBezTo>
                  <a:cubicBezTo>
                    <a:pt x="345" y="2382"/>
                    <a:pt x="405" y="2632"/>
                    <a:pt x="536" y="2834"/>
                  </a:cubicBezTo>
                  <a:cubicBezTo>
                    <a:pt x="583" y="3191"/>
                    <a:pt x="774" y="3489"/>
                    <a:pt x="1060" y="3679"/>
                  </a:cubicBezTo>
                  <a:lnTo>
                    <a:pt x="1060" y="4025"/>
                  </a:lnTo>
                  <a:lnTo>
                    <a:pt x="1060" y="4037"/>
                  </a:lnTo>
                  <a:lnTo>
                    <a:pt x="381" y="4382"/>
                  </a:lnTo>
                  <a:cubicBezTo>
                    <a:pt x="143" y="4501"/>
                    <a:pt x="0" y="4739"/>
                    <a:pt x="0" y="5013"/>
                  </a:cubicBezTo>
                  <a:lnTo>
                    <a:pt x="0" y="5882"/>
                  </a:lnTo>
                  <a:cubicBezTo>
                    <a:pt x="0" y="5977"/>
                    <a:pt x="72" y="6049"/>
                    <a:pt x="167" y="6049"/>
                  </a:cubicBezTo>
                  <a:cubicBezTo>
                    <a:pt x="250" y="6049"/>
                    <a:pt x="322" y="5977"/>
                    <a:pt x="322" y="5882"/>
                  </a:cubicBezTo>
                  <a:lnTo>
                    <a:pt x="322" y="5013"/>
                  </a:lnTo>
                  <a:cubicBezTo>
                    <a:pt x="322" y="4870"/>
                    <a:pt x="393" y="4739"/>
                    <a:pt x="536" y="4679"/>
                  </a:cubicBezTo>
                  <a:lnTo>
                    <a:pt x="1084" y="4394"/>
                  </a:lnTo>
                  <a:lnTo>
                    <a:pt x="1274" y="4572"/>
                  </a:lnTo>
                  <a:cubicBezTo>
                    <a:pt x="1417" y="4715"/>
                    <a:pt x="1584" y="4775"/>
                    <a:pt x="1750" y="4775"/>
                  </a:cubicBezTo>
                  <a:cubicBezTo>
                    <a:pt x="1929" y="4775"/>
                    <a:pt x="2096" y="4715"/>
                    <a:pt x="2227" y="4572"/>
                  </a:cubicBezTo>
                  <a:lnTo>
                    <a:pt x="2429" y="4394"/>
                  </a:lnTo>
                  <a:lnTo>
                    <a:pt x="2977" y="4679"/>
                  </a:lnTo>
                  <a:cubicBezTo>
                    <a:pt x="3096" y="4739"/>
                    <a:pt x="3179" y="4870"/>
                    <a:pt x="3179" y="5013"/>
                  </a:cubicBezTo>
                  <a:lnTo>
                    <a:pt x="3179" y="5882"/>
                  </a:lnTo>
                  <a:cubicBezTo>
                    <a:pt x="3179" y="5977"/>
                    <a:pt x="3262" y="6049"/>
                    <a:pt x="3346" y="6049"/>
                  </a:cubicBezTo>
                  <a:cubicBezTo>
                    <a:pt x="3441" y="6049"/>
                    <a:pt x="3512" y="5977"/>
                    <a:pt x="3512" y="5882"/>
                  </a:cubicBezTo>
                  <a:lnTo>
                    <a:pt x="3512" y="5013"/>
                  </a:lnTo>
                  <a:cubicBezTo>
                    <a:pt x="3512" y="4739"/>
                    <a:pt x="3358" y="4501"/>
                    <a:pt x="3120"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41" y="1262"/>
                    <a:pt x="2608" y="1000"/>
                  </a:cubicBezTo>
                  <a:cubicBezTo>
                    <a:pt x="2619" y="941"/>
                    <a:pt x="2631" y="869"/>
                    <a:pt x="2631" y="798"/>
                  </a:cubicBezTo>
                  <a:cubicBezTo>
                    <a:pt x="2631" y="369"/>
                    <a:pt x="2227" y="0"/>
                    <a:pt x="17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14056;p88">
              <a:extLst>
                <a:ext uri="{FF2B5EF4-FFF2-40B4-BE49-F238E27FC236}">
                  <a16:creationId xmlns:a16="http://schemas.microsoft.com/office/drawing/2014/main" id="{E969C111-3541-A89B-2154-ACA256E2EA8E}"/>
                </a:ext>
              </a:extLst>
            </p:cNvPr>
            <p:cNvSpPr/>
            <p:nvPr/>
          </p:nvSpPr>
          <p:spPr>
            <a:xfrm>
              <a:off x="7795043" y="2750789"/>
              <a:ext cx="11012" cy="26162"/>
            </a:xfrm>
            <a:custGeom>
              <a:avLst/>
              <a:gdLst/>
              <a:ahLst/>
              <a:cxnLst/>
              <a:rect l="l" t="t" r="r" b="b"/>
              <a:pathLst>
                <a:path w="346" h="822" extrusionOk="0">
                  <a:moveTo>
                    <a:pt x="167" y="0"/>
                  </a:moveTo>
                  <a:cubicBezTo>
                    <a:pt x="84" y="0"/>
                    <a:pt x="1" y="83"/>
                    <a:pt x="1" y="167"/>
                  </a:cubicBezTo>
                  <a:lnTo>
                    <a:pt x="1" y="655"/>
                  </a:lnTo>
                  <a:cubicBezTo>
                    <a:pt x="1" y="750"/>
                    <a:pt x="84" y="822"/>
                    <a:pt x="167" y="822"/>
                  </a:cubicBezTo>
                  <a:cubicBezTo>
                    <a:pt x="263" y="822"/>
                    <a:pt x="334" y="750"/>
                    <a:pt x="334" y="655"/>
                  </a:cubicBezTo>
                  <a:lnTo>
                    <a:pt x="334" y="167"/>
                  </a:lnTo>
                  <a:cubicBezTo>
                    <a:pt x="346" y="83"/>
                    <a:pt x="275"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14057;p88">
              <a:extLst>
                <a:ext uri="{FF2B5EF4-FFF2-40B4-BE49-F238E27FC236}">
                  <a16:creationId xmlns:a16="http://schemas.microsoft.com/office/drawing/2014/main" id="{DCA9AA29-2512-A76B-55C7-E7520556CC0B}"/>
                </a:ext>
              </a:extLst>
            </p:cNvPr>
            <p:cNvSpPr/>
            <p:nvPr/>
          </p:nvSpPr>
          <p:spPr>
            <a:xfrm>
              <a:off x="7851887" y="2750789"/>
              <a:ext cx="10662" cy="26162"/>
            </a:xfrm>
            <a:custGeom>
              <a:avLst/>
              <a:gdLst/>
              <a:ahLst/>
              <a:cxnLst/>
              <a:rect l="l" t="t" r="r" b="b"/>
              <a:pathLst>
                <a:path w="335" h="822" extrusionOk="0">
                  <a:moveTo>
                    <a:pt x="167" y="0"/>
                  </a:moveTo>
                  <a:cubicBezTo>
                    <a:pt x="84" y="0"/>
                    <a:pt x="1" y="83"/>
                    <a:pt x="1" y="167"/>
                  </a:cubicBezTo>
                  <a:lnTo>
                    <a:pt x="1" y="655"/>
                  </a:lnTo>
                  <a:cubicBezTo>
                    <a:pt x="1" y="750"/>
                    <a:pt x="84" y="822"/>
                    <a:pt x="167" y="822"/>
                  </a:cubicBezTo>
                  <a:cubicBezTo>
                    <a:pt x="263" y="822"/>
                    <a:pt x="334" y="750"/>
                    <a:pt x="334" y="655"/>
                  </a:cubicBezTo>
                  <a:lnTo>
                    <a:pt x="334" y="167"/>
                  </a:lnTo>
                  <a:cubicBezTo>
                    <a:pt x="334" y="83"/>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14058;p88">
              <a:extLst>
                <a:ext uri="{FF2B5EF4-FFF2-40B4-BE49-F238E27FC236}">
                  <a16:creationId xmlns:a16="http://schemas.microsoft.com/office/drawing/2014/main" id="{31D4F64C-505A-5086-63DC-337A40ED284A}"/>
                </a:ext>
              </a:extLst>
            </p:cNvPr>
            <p:cNvSpPr/>
            <p:nvPr/>
          </p:nvSpPr>
          <p:spPr>
            <a:xfrm>
              <a:off x="7641189" y="2595789"/>
              <a:ext cx="136826" cy="113147"/>
            </a:xfrm>
            <a:custGeom>
              <a:avLst/>
              <a:gdLst/>
              <a:ahLst/>
              <a:cxnLst/>
              <a:rect l="l" t="t" r="r" b="b"/>
              <a:pathLst>
                <a:path w="4299" h="3555" extrusionOk="0">
                  <a:moveTo>
                    <a:pt x="2156" y="1"/>
                  </a:moveTo>
                  <a:cubicBezTo>
                    <a:pt x="2072" y="1"/>
                    <a:pt x="2001" y="84"/>
                    <a:pt x="2001" y="167"/>
                  </a:cubicBezTo>
                  <a:lnTo>
                    <a:pt x="2001" y="2048"/>
                  </a:lnTo>
                  <a:lnTo>
                    <a:pt x="108" y="3251"/>
                  </a:lnTo>
                  <a:cubicBezTo>
                    <a:pt x="37" y="3299"/>
                    <a:pt x="1" y="3406"/>
                    <a:pt x="60" y="3477"/>
                  </a:cubicBezTo>
                  <a:cubicBezTo>
                    <a:pt x="91" y="3523"/>
                    <a:pt x="147" y="3555"/>
                    <a:pt x="202" y="3555"/>
                  </a:cubicBezTo>
                  <a:cubicBezTo>
                    <a:pt x="232" y="3555"/>
                    <a:pt x="261" y="3546"/>
                    <a:pt x="287" y="3525"/>
                  </a:cubicBezTo>
                  <a:lnTo>
                    <a:pt x="2156" y="2334"/>
                  </a:lnTo>
                  <a:lnTo>
                    <a:pt x="4037" y="3525"/>
                  </a:lnTo>
                  <a:cubicBezTo>
                    <a:pt x="4061" y="3537"/>
                    <a:pt x="4097" y="3549"/>
                    <a:pt x="4120" y="3549"/>
                  </a:cubicBezTo>
                  <a:cubicBezTo>
                    <a:pt x="4180" y="3549"/>
                    <a:pt x="4228" y="3525"/>
                    <a:pt x="4263" y="3477"/>
                  </a:cubicBezTo>
                  <a:cubicBezTo>
                    <a:pt x="4299" y="3406"/>
                    <a:pt x="4287" y="3299"/>
                    <a:pt x="4216" y="3251"/>
                  </a:cubicBezTo>
                  <a:lnTo>
                    <a:pt x="2323" y="2048"/>
                  </a:lnTo>
                  <a:lnTo>
                    <a:pt x="2323" y="167"/>
                  </a:lnTo>
                  <a:cubicBezTo>
                    <a:pt x="2323" y="84"/>
                    <a:pt x="2251" y="1"/>
                    <a:pt x="2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4" name="Google Shape;14059;p88">
            <a:extLst>
              <a:ext uri="{FF2B5EF4-FFF2-40B4-BE49-F238E27FC236}">
                <a16:creationId xmlns:a16="http://schemas.microsoft.com/office/drawing/2014/main" id="{1195E822-0A39-2CB4-55BF-24D47203682C}"/>
              </a:ext>
            </a:extLst>
          </p:cNvPr>
          <p:cNvGrpSpPr/>
          <p:nvPr/>
        </p:nvGrpSpPr>
        <p:grpSpPr>
          <a:xfrm>
            <a:off x="1776356" y="2912199"/>
            <a:ext cx="728524" cy="533251"/>
            <a:chOff x="5733194" y="2431718"/>
            <a:chExt cx="446826" cy="327059"/>
          </a:xfrm>
          <a:solidFill>
            <a:schemeClr val="bg1"/>
          </a:solidFill>
        </p:grpSpPr>
        <p:sp>
          <p:nvSpPr>
            <p:cNvPr id="755" name="Google Shape;14060;p88">
              <a:extLst>
                <a:ext uri="{FF2B5EF4-FFF2-40B4-BE49-F238E27FC236}">
                  <a16:creationId xmlns:a16="http://schemas.microsoft.com/office/drawing/2014/main" id="{E184A047-CF23-CFF3-F505-D9B093052392}"/>
                </a:ext>
              </a:extLst>
            </p:cNvPr>
            <p:cNvSpPr/>
            <p:nvPr/>
          </p:nvSpPr>
          <p:spPr>
            <a:xfrm>
              <a:off x="6032946" y="2474145"/>
              <a:ext cx="56112" cy="20115"/>
            </a:xfrm>
            <a:custGeom>
              <a:avLst/>
              <a:gdLst/>
              <a:ahLst/>
              <a:cxnLst/>
              <a:rect l="l" t="t" r="r" b="b"/>
              <a:pathLst>
                <a:path w="1763" h="632" extrusionOk="0">
                  <a:moveTo>
                    <a:pt x="215" y="1"/>
                  </a:moveTo>
                  <a:cubicBezTo>
                    <a:pt x="96" y="1"/>
                    <a:pt x="1" y="96"/>
                    <a:pt x="1" y="215"/>
                  </a:cubicBezTo>
                  <a:cubicBezTo>
                    <a:pt x="1" y="334"/>
                    <a:pt x="96" y="417"/>
                    <a:pt x="215" y="417"/>
                  </a:cubicBezTo>
                  <a:cubicBezTo>
                    <a:pt x="441" y="417"/>
                    <a:pt x="1108" y="453"/>
                    <a:pt x="1429" y="620"/>
                  </a:cubicBezTo>
                  <a:cubicBezTo>
                    <a:pt x="1465" y="632"/>
                    <a:pt x="1489" y="632"/>
                    <a:pt x="1525" y="632"/>
                  </a:cubicBezTo>
                  <a:cubicBezTo>
                    <a:pt x="1596" y="632"/>
                    <a:pt x="1668" y="584"/>
                    <a:pt x="1703" y="513"/>
                  </a:cubicBezTo>
                  <a:cubicBezTo>
                    <a:pt x="1763" y="417"/>
                    <a:pt x="1727" y="298"/>
                    <a:pt x="1632" y="239"/>
                  </a:cubicBezTo>
                  <a:cubicBezTo>
                    <a:pt x="1156" y="1"/>
                    <a:pt x="263"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14061;p88">
              <a:extLst>
                <a:ext uri="{FF2B5EF4-FFF2-40B4-BE49-F238E27FC236}">
                  <a16:creationId xmlns:a16="http://schemas.microsoft.com/office/drawing/2014/main" id="{6B584B94-5A32-9FCE-6DA6-8AC46AEA34B0}"/>
                </a:ext>
              </a:extLst>
            </p:cNvPr>
            <p:cNvSpPr/>
            <p:nvPr/>
          </p:nvSpPr>
          <p:spPr>
            <a:xfrm>
              <a:off x="5733194" y="2431718"/>
              <a:ext cx="446826" cy="327059"/>
            </a:xfrm>
            <a:custGeom>
              <a:avLst/>
              <a:gdLst/>
              <a:ahLst/>
              <a:cxnLst/>
              <a:rect l="l" t="t" r="r" b="b"/>
              <a:pathLst>
                <a:path w="14039" h="10276" extrusionOk="0">
                  <a:moveTo>
                    <a:pt x="11621" y="655"/>
                  </a:moveTo>
                  <a:lnTo>
                    <a:pt x="11621" y="1500"/>
                  </a:lnTo>
                  <a:cubicBezTo>
                    <a:pt x="11621" y="1631"/>
                    <a:pt x="11598" y="1762"/>
                    <a:pt x="11538" y="1905"/>
                  </a:cubicBezTo>
                  <a:lnTo>
                    <a:pt x="11431" y="2108"/>
                  </a:lnTo>
                  <a:cubicBezTo>
                    <a:pt x="11419" y="2143"/>
                    <a:pt x="11419" y="2167"/>
                    <a:pt x="11419" y="2203"/>
                  </a:cubicBezTo>
                  <a:lnTo>
                    <a:pt x="11419" y="2631"/>
                  </a:lnTo>
                  <a:cubicBezTo>
                    <a:pt x="11419" y="2929"/>
                    <a:pt x="11300" y="3215"/>
                    <a:pt x="11074" y="3429"/>
                  </a:cubicBezTo>
                  <a:cubicBezTo>
                    <a:pt x="10858" y="3634"/>
                    <a:pt x="10599" y="3751"/>
                    <a:pt x="10317" y="3751"/>
                  </a:cubicBezTo>
                  <a:cubicBezTo>
                    <a:pt x="10303" y="3751"/>
                    <a:pt x="10290" y="3751"/>
                    <a:pt x="10276" y="3751"/>
                  </a:cubicBezTo>
                  <a:cubicBezTo>
                    <a:pt x="9657" y="3739"/>
                    <a:pt x="9181" y="3215"/>
                    <a:pt x="9181" y="2584"/>
                  </a:cubicBezTo>
                  <a:lnTo>
                    <a:pt x="9181" y="2203"/>
                  </a:lnTo>
                  <a:cubicBezTo>
                    <a:pt x="9181" y="2167"/>
                    <a:pt x="9181" y="2143"/>
                    <a:pt x="9169" y="2108"/>
                  </a:cubicBezTo>
                  <a:lnTo>
                    <a:pt x="9038" y="1857"/>
                  </a:lnTo>
                  <a:cubicBezTo>
                    <a:pt x="8990" y="1762"/>
                    <a:pt x="8966" y="1667"/>
                    <a:pt x="8966" y="1560"/>
                  </a:cubicBezTo>
                  <a:lnTo>
                    <a:pt x="8966" y="1548"/>
                  </a:lnTo>
                  <a:cubicBezTo>
                    <a:pt x="8966" y="1048"/>
                    <a:pt x="9359" y="655"/>
                    <a:pt x="9859" y="655"/>
                  </a:cubicBezTo>
                  <a:close/>
                  <a:moveTo>
                    <a:pt x="4156" y="429"/>
                  </a:moveTo>
                  <a:cubicBezTo>
                    <a:pt x="4513" y="429"/>
                    <a:pt x="4823" y="560"/>
                    <a:pt x="5061" y="822"/>
                  </a:cubicBezTo>
                  <a:cubicBezTo>
                    <a:pt x="5299" y="1072"/>
                    <a:pt x="5442" y="1417"/>
                    <a:pt x="5478" y="1786"/>
                  </a:cubicBezTo>
                  <a:cubicBezTo>
                    <a:pt x="5513" y="2215"/>
                    <a:pt x="5656" y="3108"/>
                    <a:pt x="5847" y="3643"/>
                  </a:cubicBezTo>
                  <a:lnTo>
                    <a:pt x="5835" y="3643"/>
                  </a:lnTo>
                  <a:cubicBezTo>
                    <a:pt x="5525" y="3762"/>
                    <a:pt x="4882" y="3941"/>
                    <a:pt x="4132" y="3941"/>
                  </a:cubicBezTo>
                  <a:cubicBezTo>
                    <a:pt x="4077" y="3944"/>
                    <a:pt x="4021" y="3945"/>
                    <a:pt x="3967" y="3945"/>
                  </a:cubicBezTo>
                  <a:cubicBezTo>
                    <a:pt x="3330" y="3945"/>
                    <a:pt x="2762" y="3765"/>
                    <a:pt x="2477" y="3655"/>
                  </a:cubicBezTo>
                  <a:cubicBezTo>
                    <a:pt x="2656" y="3108"/>
                    <a:pt x="2799" y="2215"/>
                    <a:pt x="2835" y="1786"/>
                  </a:cubicBezTo>
                  <a:cubicBezTo>
                    <a:pt x="2858" y="1417"/>
                    <a:pt x="3013" y="1072"/>
                    <a:pt x="3251" y="822"/>
                  </a:cubicBezTo>
                  <a:cubicBezTo>
                    <a:pt x="3501" y="560"/>
                    <a:pt x="3811" y="429"/>
                    <a:pt x="4156" y="429"/>
                  </a:cubicBezTo>
                  <a:close/>
                  <a:moveTo>
                    <a:pt x="10752" y="4096"/>
                  </a:moveTo>
                  <a:cubicBezTo>
                    <a:pt x="10752" y="4155"/>
                    <a:pt x="10764" y="4215"/>
                    <a:pt x="10776" y="4274"/>
                  </a:cubicBezTo>
                  <a:lnTo>
                    <a:pt x="10609" y="4429"/>
                  </a:lnTo>
                  <a:cubicBezTo>
                    <a:pt x="10526" y="4524"/>
                    <a:pt x="10419" y="4572"/>
                    <a:pt x="10300" y="4572"/>
                  </a:cubicBezTo>
                  <a:cubicBezTo>
                    <a:pt x="10181" y="4572"/>
                    <a:pt x="10062" y="4524"/>
                    <a:pt x="9990" y="4429"/>
                  </a:cubicBezTo>
                  <a:lnTo>
                    <a:pt x="9823" y="4274"/>
                  </a:lnTo>
                  <a:cubicBezTo>
                    <a:pt x="9835" y="4215"/>
                    <a:pt x="9859" y="4155"/>
                    <a:pt x="9859" y="4096"/>
                  </a:cubicBezTo>
                  <a:cubicBezTo>
                    <a:pt x="9990" y="4132"/>
                    <a:pt x="10121" y="4167"/>
                    <a:pt x="10252" y="4167"/>
                  </a:cubicBezTo>
                  <a:lnTo>
                    <a:pt x="10300" y="4167"/>
                  </a:lnTo>
                  <a:cubicBezTo>
                    <a:pt x="10455" y="4167"/>
                    <a:pt x="10609" y="4132"/>
                    <a:pt x="10752" y="4096"/>
                  </a:cubicBezTo>
                  <a:close/>
                  <a:moveTo>
                    <a:pt x="4692" y="4358"/>
                  </a:moveTo>
                  <a:cubicBezTo>
                    <a:pt x="4763" y="4524"/>
                    <a:pt x="4918" y="4644"/>
                    <a:pt x="5097" y="4691"/>
                  </a:cubicBezTo>
                  <a:lnTo>
                    <a:pt x="5835" y="4894"/>
                  </a:lnTo>
                  <a:cubicBezTo>
                    <a:pt x="6025" y="4953"/>
                    <a:pt x="6168" y="5132"/>
                    <a:pt x="6168" y="5322"/>
                  </a:cubicBezTo>
                  <a:lnTo>
                    <a:pt x="6168" y="7251"/>
                  </a:lnTo>
                  <a:cubicBezTo>
                    <a:pt x="6168" y="7501"/>
                    <a:pt x="5954" y="7692"/>
                    <a:pt x="5716" y="7692"/>
                  </a:cubicBezTo>
                  <a:lnTo>
                    <a:pt x="5704" y="7692"/>
                  </a:lnTo>
                  <a:lnTo>
                    <a:pt x="5704" y="6144"/>
                  </a:lnTo>
                  <a:cubicBezTo>
                    <a:pt x="5668" y="5787"/>
                    <a:pt x="5394" y="5501"/>
                    <a:pt x="5025" y="5501"/>
                  </a:cubicBezTo>
                  <a:lnTo>
                    <a:pt x="3275" y="5501"/>
                  </a:lnTo>
                  <a:cubicBezTo>
                    <a:pt x="2918" y="5501"/>
                    <a:pt x="2632" y="5787"/>
                    <a:pt x="2632" y="6144"/>
                  </a:cubicBezTo>
                  <a:lnTo>
                    <a:pt x="2632" y="7692"/>
                  </a:lnTo>
                  <a:lnTo>
                    <a:pt x="2620" y="7692"/>
                  </a:lnTo>
                  <a:cubicBezTo>
                    <a:pt x="2370" y="7692"/>
                    <a:pt x="2180" y="7489"/>
                    <a:pt x="2180" y="7251"/>
                  </a:cubicBezTo>
                  <a:lnTo>
                    <a:pt x="2180" y="5322"/>
                  </a:lnTo>
                  <a:cubicBezTo>
                    <a:pt x="2180" y="5132"/>
                    <a:pt x="2311" y="4941"/>
                    <a:pt x="2501" y="4894"/>
                  </a:cubicBezTo>
                  <a:lnTo>
                    <a:pt x="3251" y="4691"/>
                  </a:lnTo>
                  <a:cubicBezTo>
                    <a:pt x="3430" y="4644"/>
                    <a:pt x="3561" y="4524"/>
                    <a:pt x="3644" y="4358"/>
                  </a:cubicBezTo>
                  <a:cubicBezTo>
                    <a:pt x="3811" y="4370"/>
                    <a:pt x="3989" y="4394"/>
                    <a:pt x="4168" y="4394"/>
                  </a:cubicBezTo>
                  <a:cubicBezTo>
                    <a:pt x="4347" y="4394"/>
                    <a:pt x="4525" y="4370"/>
                    <a:pt x="4692" y="4358"/>
                  </a:cubicBezTo>
                  <a:close/>
                  <a:moveTo>
                    <a:pt x="10526" y="5906"/>
                  </a:moveTo>
                  <a:cubicBezTo>
                    <a:pt x="10538" y="5906"/>
                    <a:pt x="10538" y="5906"/>
                    <a:pt x="10538" y="5918"/>
                  </a:cubicBezTo>
                  <a:lnTo>
                    <a:pt x="10538" y="7680"/>
                  </a:lnTo>
                  <a:cubicBezTo>
                    <a:pt x="10538" y="7692"/>
                    <a:pt x="10538" y="7692"/>
                    <a:pt x="10526" y="7692"/>
                  </a:cubicBezTo>
                  <a:lnTo>
                    <a:pt x="7895" y="7692"/>
                  </a:lnTo>
                  <a:cubicBezTo>
                    <a:pt x="7871" y="7692"/>
                    <a:pt x="7871" y="7692"/>
                    <a:pt x="7871" y="7680"/>
                  </a:cubicBezTo>
                  <a:lnTo>
                    <a:pt x="7871" y="5918"/>
                  </a:lnTo>
                  <a:lnTo>
                    <a:pt x="10526" y="5906"/>
                  </a:lnTo>
                  <a:close/>
                  <a:moveTo>
                    <a:pt x="11050" y="4596"/>
                  </a:moveTo>
                  <a:lnTo>
                    <a:pt x="11228" y="4691"/>
                  </a:lnTo>
                  <a:lnTo>
                    <a:pt x="11967" y="4894"/>
                  </a:lnTo>
                  <a:cubicBezTo>
                    <a:pt x="12157" y="4953"/>
                    <a:pt x="12300" y="5132"/>
                    <a:pt x="12300" y="5322"/>
                  </a:cubicBezTo>
                  <a:lnTo>
                    <a:pt x="12300" y="7251"/>
                  </a:lnTo>
                  <a:cubicBezTo>
                    <a:pt x="12300" y="7501"/>
                    <a:pt x="12086" y="7692"/>
                    <a:pt x="11848" y="7692"/>
                  </a:cubicBezTo>
                  <a:lnTo>
                    <a:pt x="10955" y="7692"/>
                  </a:lnTo>
                  <a:lnTo>
                    <a:pt x="10955" y="7680"/>
                  </a:lnTo>
                  <a:lnTo>
                    <a:pt x="10955" y="7227"/>
                  </a:lnTo>
                  <a:lnTo>
                    <a:pt x="11621" y="7227"/>
                  </a:lnTo>
                  <a:cubicBezTo>
                    <a:pt x="11740" y="7227"/>
                    <a:pt x="11836" y="7144"/>
                    <a:pt x="11836" y="7025"/>
                  </a:cubicBezTo>
                  <a:lnTo>
                    <a:pt x="11836" y="5715"/>
                  </a:lnTo>
                  <a:cubicBezTo>
                    <a:pt x="11836" y="5596"/>
                    <a:pt x="11740" y="5501"/>
                    <a:pt x="11621" y="5501"/>
                  </a:cubicBezTo>
                  <a:cubicBezTo>
                    <a:pt x="11502" y="5501"/>
                    <a:pt x="11419" y="5596"/>
                    <a:pt x="11419" y="5715"/>
                  </a:cubicBezTo>
                  <a:lnTo>
                    <a:pt x="11419" y="6834"/>
                  </a:lnTo>
                  <a:lnTo>
                    <a:pt x="10955" y="6834"/>
                  </a:lnTo>
                  <a:lnTo>
                    <a:pt x="10955" y="5941"/>
                  </a:lnTo>
                  <a:cubicBezTo>
                    <a:pt x="10955" y="5691"/>
                    <a:pt x="10764" y="5525"/>
                    <a:pt x="10538" y="5525"/>
                  </a:cubicBezTo>
                  <a:lnTo>
                    <a:pt x="8335" y="5525"/>
                  </a:lnTo>
                  <a:lnTo>
                    <a:pt x="8335" y="5322"/>
                  </a:lnTo>
                  <a:lnTo>
                    <a:pt x="8299" y="5322"/>
                  </a:lnTo>
                  <a:cubicBezTo>
                    <a:pt x="8299" y="5132"/>
                    <a:pt x="8442" y="4941"/>
                    <a:pt x="8633" y="4894"/>
                  </a:cubicBezTo>
                  <a:lnTo>
                    <a:pt x="9383" y="4691"/>
                  </a:lnTo>
                  <a:cubicBezTo>
                    <a:pt x="9442" y="4667"/>
                    <a:pt x="9490" y="4644"/>
                    <a:pt x="9562" y="4596"/>
                  </a:cubicBezTo>
                  <a:lnTo>
                    <a:pt x="9693" y="4727"/>
                  </a:lnTo>
                  <a:cubicBezTo>
                    <a:pt x="9859" y="4894"/>
                    <a:pt x="10062" y="4989"/>
                    <a:pt x="10300" y="4989"/>
                  </a:cubicBezTo>
                  <a:cubicBezTo>
                    <a:pt x="10526" y="4989"/>
                    <a:pt x="10752" y="4894"/>
                    <a:pt x="10907" y="4727"/>
                  </a:cubicBezTo>
                  <a:lnTo>
                    <a:pt x="11050" y="4596"/>
                  </a:lnTo>
                  <a:close/>
                  <a:moveTo>
                    <a:pt x="2632" y="8108"/>
                  </a:moveTo>
                  <a:lnTo>
                    <a:pt x="2632" y="8573"/>
                  </a:lnTo>
                  <a:lnTo>
                    <a:pt x="846" y="8573"/>
                  </a:lnTo>
                  <a:lnTo>
                    <a:pt x="846" y="8108"/>
                  </a:lnTo>
                  <a:close/>
                  <a:moveTo>
                    <a:pt x="13157" y="8108"/>
                  </a:moveTo>
                  <a:lnTo>
                    <a:pt x="13157" y="8573"/>
                  </a:lnTo>
                  <a:lnTo>
                    <a:pt x="5668" y="8573"/>
                  </a:lnTo>
                  <a:lnTo>
                    <a:pt x="5668" y="8108"/>
                  </a:lnTo>
                  <a:close/>
                  <a:moveTo>
                    <a:pt x="5049" y="5906"/>
                  </a:moveTo>
                  <a:cubicBezTo>
                    <a:pt x="5180" y="5906"/>
                    <a:pt x="5287" y="6013"/>
                    <a:pt x="5287" y="6144"/>
                  </a:cubicBezTo>
                  <a:lnTo>
                    <a:pt x="5287" y="9001"/>
                  </a:lnTo>
                  <a:lnTo>
                    <a:pt x="3049" y="9001"/>
                  </a:lnTo>
                  <a:lnTo>
                    <a:pt x="3049" y="6144"/>
                  </a:lnTo>
                  <a:cubicBezTo>
                    <a:pt x="3049" y="6013"/>
                    <a:pt x="3156" y="5906"/>
                    <a:pt x="3287" y="5906"/>
                  </a:cubicBezTo>
                  <a:close/>
                  <a:moveTo>
                    <a:pt x="4168" y="0"/>
                  </a:moveTo>
                  <a:cubicBezTo>
                    <a:pt x="3239" y="0"/>
                    <a:pt x="2501" y="738"/>
                    <a:pt x="2430" y="1738"/>
                  </a:cubicBezTo>
                  <a:cubicBezTo>
                    <a:pt x="2394" y="2155"/>
                    <a:pt x="2263" y="2989"/>
                    <a:pt x="2084" y="3477"/>
                  </a:cubicBezTo>
                  <a:cubicBezTo>
                    <a:pt x="2037" y="3584"/>
                    <a:pt x="2049" y="3703"/>
                    <a:pt x="2096" y="3810"/>
                  </a:cubicBezTo>
                  <a:cubicBezTo>
                    <a:pt x="2144" y="3905"/>
                    <a:pt x="2239" y="3989"/>
                    <a:pt x="2334" y="4024"/>
                  </a:cubicBezTo>
                  <a:cubicBezTo>
                    <a:pt x="2513" y="4084"/>
                    <a:pt x="2811" y="4179"/>
                    <a:pt x="3156" y="4251"/>
                  </a:cubicBezTo>
                  <a:cubicBezTo>
                    <a:pt x="3144" y="4251"/>
                    <a:pt x="3144" y="4251"/>
                    <a:pt x="3120" y="4263"/>
                  </a:cubicBezTo>
                  <a:lnTo>
                    <a:pt x="2382" y="4477"/>
                  </a:lnTo>
                  <a:cubicBezTo>
                    <a:pt x="2013" y="4584"/>
                    <a:pt x="1751" y="4917"/>
                    <a:pt x="1751" y="5310"/>
                  </a:cubicBezTo>
                  <a:lnTo>
                    <a:pt x="1751" y="7227"/>
                  </a:lnTo>
                  <a:cubicBezTo>
                    <a:pt x="1751" y="7394"/>
                    <a:pt x="1799" y="7561"/>
                    <a:pt x="1894" y="7680"/>
                  </a:cubicBezTo>
                  <a:lnTo>
                    <a:pt x="203" y="7680"/>
                  </a:lnTo>
                  <a:cubicBezTo>
                    <a:pt x="84" y="7680"/>
                    <a:pt x="1" y="7763"/>
                    <a:pt x="1" y="7882"/>
                  </a:cubicBezTo>
                  <a:cubicBezTo>
                    <a:pt x="1" y="8001"/>
                    <a:pt x="84" y="8096"/>
                    <a:pt x="203" y="8096"/>
                  </a:cubicBezTo>
                  <a:lnTo>
                    <a:pt x="441" y="8096"/>
                  </a:lnTo>
                  <a:lnTo>
                    <a:pt x="441" y="10073"/>
                  </a:lnTo>
                  <a:cubicBezTo>
                    <a:pt x="441" y="10192"/>
                    <a:pt x="537" y="10275"/>
                    <a:pt x="656" y="10275"/>
                  </a:cubicBezTo>
                  <a:cubicBezTo>
                    <a:pt x="775" y="10275"/>
                    <a:pt x="858" y="10192"/>
                    <a:pt x="858" y="10073"/>
                  </a:cubicBezTo>
                  <a:lnTo>
                    <a:pt x="858" y="8954"/>
                  </a:lnTo>
                  <a:lnTo>
                    <a:pt x="2644" y="8954"/>
                  </a:lnTo>
                  <a:lnTo>
                    <a:pt x="2644" y="10073"/>
                  </a:lnTo>
                  <a:cubicBezTo>
                    <a:pt x="2644" y="10192"/>
                    <a:pt x="2739" y="10275"/>
                    <a:pt x="2858" y="10275"/>
                  </a:cubicBezTo>
                  <a:cubicBezTo>
                    <a:pt x="2977" y="10275"/>
                    <a:pt x="3073" y="10192"/>
                    <a:pt x="3073" y="10073"/>
                  </a:cubicBezTo>
                  <a:lnTo>
                    <a:pt x="3073" y="9406"/>
                  </a:lnTo>
                  <a:lnTo>
                    <a:pt x="5287" y="9406"/>
                  </a:lnTo>
                  <a:lnTo>
                    <a:pt x="5287" y="10073"/>
                  </a:lnTo>
                  <a:cubicBezTo>
                    <a:pt x="5287" y="10192"/>
                    <a:pt x="5371" y="10275"/>
                    <a:pt x="5490" y="10275"/>
                  </a:cubicBezTo>
                  <a:cubicBezTo>
                    <a:pt x="5609" y="10275"/>
                    <a:pt x="5704" y="10192"/>
                    <a:pt x="5704" y="10073"/>
                  </a:cubicBezTo>
                  <a:lnTo>
                    <a:pt x="5704" y="8954"/>
                  </a:lnTo>
                  <a:lnTo>
                    <a:pt x="13169" y="8954"/>
                  </a:lnTo>
                  <a:lnTo>
                    <a:pt x="13169" y="10073"/>
                  </a:lnTo>
                  <a:cubicBezTo>
                    <a:pt x="13169" y="10192"/>
                    <a:pt x="13264" y="10275"/>
                    <a:pt x="13383" y="10275"/>
                  </a:cubicBezTo>
                  <a:cubicBezTo>
                    <a:pt x="13503" y="10275"/>
                    <a:pt x="13586" y="10192"/>
                    <a:pt x="13586" y="10073"/>
                  </a:cubicBezTo>
                  <a:lnTo>
                    <a:pt x="13586" y="8096"/>
                  </a:lnTo>
                  <a:lnTo>
                    <a:pt x="13824" y="8096"/>
                  </a:lnTo>
                  <a:cubicBezTo>
                    <a:pt x="13943" y="8096"/>
                    <a:pt x="14038" y="8001"/>
                    <a:pt x="14038" y="7882"/>
                  </a:cubicBezTo>
                  <a:cubicBezTo>
                    <a:pt x="14003" y="7787"/>
                    <a:pt x="13919" y="7692"/>
                    <a:pt x="13800" y="7692"/>
                  </a:cubicBezTo>
                  <a:lnTo>
                    <a:pt x="12562" y="7692"/>
                  </a:lnTo>
                  <a:cubicBezTo>
                    <a:pt x="12633" y="7561"/>
                    <a:pt x="12693" y="7406"/>
                    <a:pt x="12693" y="7251"/>
                  </a:cubicBezTo>
                  <a:lnTo>
                    <a:pt x="12693" y="5322"/>
                  </a:lnTo>
                  <a:cubicBezTo>
                    <a:pt x="12693" y="4941"/>
                    <a:pt x="12443" y="4596"/>
                    <a:pt x="12074" y="4489"/>
                  </a:cubicBezTo>
                  <a:lnTo>
                    <a:pt x="11324" y="4286"/>
                  </a:lnTo>
                  <a:cubicBezTo>
                    <a:pt x="11228" y="4251"/>
                    <a:pt x="11169" y="4167"/>
                    <a:pt x="11169" y="4060"/>
                  </a:cubicBezTo>
                  <a:lnTo>
                    <a:pt x="11169" y="3893"/>
                  </a:lnTo>
                  <a:cubicBezTo>
                    <a:pt x="11240" y="3858"/>
                    <a:pt x="11300" y="3798"/>
                    <a:pt x="11359" y="3739"/>
                  </a:cubicBezTo>
                  <a:cubicBezTo>
                    <a:pt x="11657" y="3453"/>
                    <a:pt x="11824" y="3060"/>
                    <a:pt x="11824" y="2643"/>
                  </a:cubicBezTo>
                  <a:lnTo>
                    <a:pt x="11824" y="2262"/>
                  </a:lnTo>
                  <a:lnTo>
                    <a:pt x="11895" y="2096"/>
                  </a:lnTo>
                  <a:cubicBezTo>
                    <a:pt x="11979" y="1917"/>
                    <a:pt x="12026" y="1703"/>
                    <a:pt x="12026" y="1512"/>
                  </a:cubicBezTo>
                  <a:lnTo>
                    <a:pt x="12026" y="453"/>
                  </a:lnTo>
                  <a:cubicBezTo>
                    <a:pt x="12026" y="333"/>
                    <a:pt x="11943" y="250"/>
                    <a:pt x="11824" y="250"/>
                  </a:cubicBezTo>
                  <a:lnTo>
                    <a:pt x="9859" y="250"/>
                  </a:lnTo>
                  <a:cubicBezTo>
                    <a:pt x="9145" y="250"/>
                    <a:pt x="8561" y="834"/>
                    <a:pt x="8561" y="1548"/>
                  </a:cubicBezTo>
                  <a:lnTo>
                    <a:pt x="8561" y="1560"/>
                  </a:lnTo>
                  <a:cubicBezTo>
                    <a:pt x="8561" y="1727"/>
                    <a:pt x="8597" y="1881"/>
                    <a:pt x="8680" y="2036"/>
                  </a:cubicBezTo>
                  <a:lnTo>
                    <a:pt x="8788" y="2238"/>
                  </a:lnTo>
                  <a:lnTo>
                    <a:pt x="8788" y="2572"/>
                  </a:lnTo>
                  <a:cubicBezTo>
                    <a:pt x="8788" y="3108"/>
                    <a:pt x="9050" y="3584"/>
                    <a:pt x="9442" y="3870"/>
                  </a:cubicBezTo>
                  <a:lnTo>
                    <a:pt x="9442" y="4048"/>
                  </a:lnTo>
                  <a:cubicBezTo>
                    <a:pt x="9442" y="4143"/>
                    <a:pt x="9359" y="4239"/>
                    <a:pt x="9276" y="4263"/>
                  </a:cubicBezTo>
                  <a:lnTo>
                    <a:pt x="8526" y="4477"/>
                  </a:lnTo>
                  <a:cubicBezTo>
                    <a:pt x="8157" y="4584"/>
                    <a:pt x="7907" y="4917"/>
                    <a:pt x="7907" y="5310"/>
                  </a:cubicBezTo>
                  <a:lnTo>
                    <a:pt x="7907" y="5489"/>
                  </a:lnTo>
                  <a:lnTo>
                    <a:pt x="7895" y="5489"/>
                  </a:lnTo>
                  <a:cubicBezTo>
                    <a:pt x="7657" y="5489"/>
                    <a:pt x="7478" y="5679"/>
                    <a:pt x="7478" y="5906"/>
                  </a:cubicBezTo>
                  <a:lnTo>
                    <a:pt x="7478" y="7656"/>
                  </a:lnTo>
                  <a:lnTo>
                    <a:pt x="7478" y="7680"/>
                  </a:lnTo>
                  <a:lnTo>
                    <a:pt x="6442" y="7680"/>
                  </a:lnTo>
                  <a:cubicBezTo>
                    <a:pt x="6525" y="7537"/>
                    <a:pt x="6585" y="7394"/>
                    <a:pt x="6585" y="7227"/>
                  </a:cubicBezTo>
                  <a:lnTo>
                    <a:pt x="6585" y="5310"/>
                  </a:lnTo>
                  <a:cubicBezTo>
                    <a:pt x="6585" y="4917"/>
                    <a:pt x="6323" y="4584"/>
                    <a:pt x="5954" y="4477"/>
                  </a:cubicBezTo>
                  <a:lnTo>
                    <a:pt x="5216" y="4263"/>
                  </a:lnTo>
                  <a:cubicBezTo>
                    <a:pt x="5192" y="4263"/>
                    <a:pt x="5192" y="4263"/>
                    <a:pt x="5180" y="4251"/>
                  </a:cubicBezTo>
                  <a:cubicBezTo>
                    <a:pt x="5537" y="4179"/>
                    <a:pt x="5823" y="4084"/>
                    <a:pt x="6002" y="4024"/>
                  </a:cubicBezTo>
                  <a:cubicBezTo>
                    <a:pt x="6109" y="3989"/>
                    <a:pt x="6192" y="3905"/>
                    <a:pt x="6240" y="3810"/>
                  </a:cubicBezTo>
                  <a:cubicBezTo>
                    <a:pt x="6287" y="3703"/>
                    <a:pt x="6299" y="3596"/>
                    <a:pt x="6252" y="3477"/>
                  </a:cubicBezTo>
                  <a:cubicBezTo>
                    <a:pt x="6073" y="2977"/>
                    <a:pt x="5942" y="2143"/>
                    <a:pt x="5906" y="1738"/>
                  </a:cubicBezTo>
                  <a:cubicBezTo>
                    <a:pt x="5835" y="738"/>
                    <a:pt x="5097" y="0"/>
                    <a:pt x="4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14062;p88">
              <a:extLst>
                <a:ext uri="{FF2B5EF4-FFF2-40B4-BE49-F238E27FC236}">
                  <a16:creationId xmlns:a16="http://schemas.microsoft.com/office/drawing/2014/main" id="{ACC5A7FC-7D92-6AEC-4D77-9D053A95FFF3}"/>
                </a:ext>
              </a:extLst>
            </p:cNvPr>
            <p:cNvSpPr/>
            <p:nvPr/>
          </p:nvSpPr>
          <p:spPr>
            <a:xfrm>
              <a:off x="6019323" y="2641653"/>
              <a:ext cx="13272" cy="13272"/>
            </a:xfrm>
            <a:custGeom>
              <a:avLst/>
              <a:gdLst/>
              <a:ahLst/>
              <a:cxnLst/>
              <a:rect l="l" t="t" r="r" b="b"/>
              <a:pathLst>
                <a:path w="417" h="417" extrusionOk="0">
                  <a:moveTo>
                    <a:pt x="202" y="0"/>
                  </a:moveTo>
                  <a:cubicBezTo>
                    <a:pt x="95" y="0"/>
                    <a:pt x="0" y="84"/>
                    <a:pt x="0" y="203"/>
                  </a:cubicBezTo>
                  <a:cubicBezTo>
                    <a:pt x="0" y="322"/>
                    <a:pt x="95" y="417"/>
                    <a:pt x="202" y="417"/>
                  </a:cubicBezTo>
                  <a:cubicBezTo>
                    <a:pt x="322" y="417"/>
                    <a:pt x="417" y="322"/>
                    <a:pt x="417" y="203"/>
                  </a:cubicBezTo>
                  <a:cubicBezTo>
                    <a:pt x="417" y="84"/>
                    <a:pt x="322" y="0"/>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14063;p88">
            <a:extLst>
              <a:ext uri="{FF2B5EF4-FFF2-40B4-BE49-F238E27FC236}">
                <a16:creationId xmlns:a16="http://schemas.microsoft.com/office/drawing/2014/main" id="{5BA195DC-8E98-1090-EFCE-75C8762BB289}"/>
              </a:ext>
            </a:extLst>
          </p:cNvPr>
          <p:cNvGrpSpPr/>
          <p:nvPr/>
        </p:nvGrpSpPr>
        <p:grpSpPr>
          <a:xfrm>
            <a:off x="380022" y="2889937"/>
            <a:ext cx="664852" cy="581460"/>
            <a:chOff x="4876780" y="2418064"/>
            <a:chExt cx="407774" cy="356627"/>
          </a:xfrm>
          <a:solidFill>
            <a:schemeClr val="bg1"/>
          </a:solidFill>
        </p:grpSpPr>
        <p:sp>
          <p:nvSpPr>
            <p:cNvPr id="759" name="Google Shape;14064;p88">
              <a:extLst>
                <a:ext uri="{FF2B5EF4-FFF2-40B4-BE49-F238E27FC236}">
                  <a16:creationId xmlns:a16="http://schemas.microsoft.com/office/drawing/2014/main" id="{35F7605F-DE29-3F7F-36D3-01989692599C}"/>
                </a:ext>
              </a:extLst>
            </p:cNvPr>
            <p:cNvSpPr/>
            <p:nvPr/>
          </p:nvSpPr>
          <p:spPr>
            <a:xfrm>
              <a:off x="4876780" y="2455589"/>
              <a:ext cx="407774" cy="319103"/>
            </a:xfrm>
            <a:custGeom>
              <a:avLst/>
              <a:gdLst/>
              <a:ahLst/>
              <a:cxnLst/>
              <a:rect l="l" t="t" r="r" b="b"/>
              <a:pathLst>
                <a:path w="12812" h="10026" extrusionOk="0">
                  <a:moveTo>
                    <a:pt x="3608" y="393"/>
                  </a:moveTo>
                  <a:cubicBezTo>
                    <a:pt x="3942" y="393"/>
                    <a:pt x="4216" y="619"/>
                    <a:pt x="4216" y="905"/>
                  </a:cubicBezTo>
                  <a:lnTo>
                    <a:pt x="4216" y="929"/>
                  </a:lnTo>
                  <a:cubicBezTo>
                    <a:pt x="4025" y="857"/>
                    <a:pt x="3811" y="810"/>
                    <a:pt x="3608" y="810"/>
                  </a:cubicBezTo>
                  <a:cubicBezTo>
                    <a:pt x="3382" y="810"/>
                    <a:pt x="3192" y="857"/>
                    <a:pt x="2989" y="929"/>
                  </a:cubicBezTo>
                  <a:lnTo>
                    <a:pt x="2989" y="905"/>
                  </a:lnTo>
                  <a:cubicBezTo>
                    <a:pt x="2989" y="619"/>
                    <a:pt x="3275" y="393"/>
                    <a:pt x="3608" y="393"/>
                  </a:cubicBezTo>
                  <a:close/>
                  <a:moveTo>
                    <a:pt x="3620" y="1179"/>
                  </a:moveTo>
                  <a:cubicBezTo>
                    <a:pt x="4287" y="1179"/>
                    <a:pt x="4835" y="1739"/>
                    <a:pt x="4835" y="2405"/>
                  </a:cubicBezTo>
                  <a:cubicBezTo>
                    <a:pt x="4835" y="2536"/>
                    <a:pt x="4823" y="2655"/>
                    <a:pt x="4775" y="2774"/>
                  </a:cubicBezTo>
                  <a:cubicBezTo>
                    <a:pt x="4239" y="2239"/>
                    <a:pt x="3299" y="2012"/>
                    <a:pt x="3263" y="2012"/>
                  </a:cubicBezTo>
                  <a:cubicBezTo>
                    <a:pt x="3248" y="2009"/>
                    <a:pt x="3233" y="2008"/>
                    <a:pt x="3219" y="2008"/>
                  </a:cubicBezTo>
                  <a:cubicBezTo>
                    <a:pt x="3174" y="2008"/>
                    <a:pt x="3132" y="2021"/>
                    <a:pt x="3096" y="2048"/>
                  </a:cubicBezTo>
                  <a:cubicBezTo>
                    <a:pt x="3049" y="2072"/>
                    <a:pt x="3025" y="2131"/>
                    <a:pt x="3037" y="2191"/>
                  </a:cubicBezTo>
                  <a:cubicBezTo>
                    <a:pt x="3037" y="2215"/>
                    <a:pt x="3025" y="2322"/>
                    <a:pt x="2882" y="2465"/>
                  </a:cubicBezTo>
                  <a:cubicBezTo>
                    <a:pt x="2811" y="2536"/>
                    <a:pt x="2811" y="2655"/>
                    <a:pt x="2882" y="2727"/>
                  </a:cubicBezTo>
                  <a:cubicBezTo>
                    <a:pt x="2924" y="2768"/>
                    <a:pt x="2974" y="2789"/>
                    <a:pt x="3023" y="2789"/>
                  </a:cubicBezTo>
                  <a:cubicBezTo>
                    <a:pt x="3073" y="2789"/>
                    <a:pt x="3120" y="2768"/>
                    <a:pt x="3156" y="2727"/>
                  </a:cubicBezTo>
                  <a:cubicBezTo>
                    <a:pt x="3263" y="2631"/>
                    <a:pt x="3323" y="2524"/>
                    <a:pt x="3358" y="2429"/>
                  </a:cubicBezTo>
                  <a:cubicBezTo>
                    <a:pt x="3680" y="2524"/>
                    <a:pt x="4335" y="2762"/>
                    <a:pt x="4632" y="3179"/>
                  </a:cubicBezTo>
                  <a:cubicBezTo>
                    <a:pt x="4537" y="3655"/>
                    <a:pt x="4120" y="4013"/>
                    <a:pt x="3632" y="4013"/>
                  </a:cubicBezTo>
                  <a:cubicBezTo>
                    <a:pt x="3624" y="4013"/>
                    <a:pt x="3616" y="4013"/>
                    <a:pt x="3608" y="4013"/>
                  </a:cubicBezTo>
                  <a:cubicBezTo>
                    <a:pt x="3083" y="4013"/>
                    <a:pt x="2655" y="3636"/>
                    <a:pt x="2608" y="3120"/>
                  </a:cubicBezTo>
                  <a:cubicBezTo>
                    <a:pt x="2608" y="3084"/>
                    <a:pt x="2596" y="3060"/>
                    <a:pt x="2572" y="3048"/>
                  </a:cubicBezTo>
                  <a:cubicBezTo>
                    <a:pt x="2453" y="2846"/>
                    <a:pt x="2394" y="2631"/>
                    <a:pt x="2394" y="2405"/>
                  </a:cubicBezTo>
                  <a:cubicBezTo>
                    <a:pt x="2394" y="1739"/>
                    <a:pt x="2953" y="1179"/>
                    <a:pt x="3620" y="1179"/>
                  </a:cubicBezTo>
                  <a:close/>
                  <a:moveTo>
                    <a:pt x="4013" y="4334"/>
                  </a:moveTo>
                  <a:lnTo>
                    <a:pt x="4013" y="4536"/>
                  </a:lnTo>
                  <a:cubicBezTo>
                    <a:pt x="4025" y="4596"/>
                    <a:pt x="4037" y="4667"/>
                    <a:pt x="4061" y="4715"/>
                  </a:cubicBezTo>
                  <a:lnTo>
                    <a:pt x="3882" y="4870"/>
                  </a:lnTo>
                  <a:cubicBezTo>
                    <a:pt x="3805" y="4947"/>
                    <a:pt x="3701" y="4986"/>
                    <a:pt x="3598" y="4986"/>
                  </a:cubicBezTo>
                  <a:cubicBezTo>
                    <a:pt x="3495" y="4986"/>
                    <a:pt x="3394" y="4947"/>
                    <a:pt x="3323" y="4870"/>
                  </a:cubicBezTo>
                  <a:lnTo>
                    <a:pt x="3144" y="4715"/>
                  </a:lnTo>
                  <a:cubicBezTo>
                    <a:pt x="3168" y="4656"/>
                    <a:pt x="3180" y="4596"/>
                    <a:pt x="3180" y="4536"/>
                  </a:cubicBezTo>
                  <a:lnTo>
                    <a:pt x="3180" y="4334"/>
                  </a:lnTo>
                  <a:cubicBezTo>
                    <a:pt x="3323" y="4382"/>
                    <a:pt x="3454" y="4394"/>
                    <a:pt x="3596" y="4394"/>
                  </a:cubicBezTo>
                  <a:cubicBezTo>
                    <a:pt x="3751" y="4394"/>
                    <a:pt x="3882" y="4382"/>
                    <a:pt x="4013" y="4334"/>
                  </a:cubicBezTo>
                  <a:close/>
                  <a:moveTo>
                    <a:pt x="6013" y="5977"/>
                  </a:moveTo>
                  <a:lnTo>
                    <a:pt x="6013" y="5989"/>
                  </a:lnTo>
                  <a:lnTo>
                    <a:pt x="6025" y="7596"/>
                  </a:lnTo>
                  <a:cubicBezTo>
                    <a:pt x="6025" y="7596"/>
                    <a:pt x="6025" y="7608"/>
                    <a:pt x="6013" y="7608"/>
                  </a:cubicBezTo>
                  <a:lnTo>
                    <a:pt x="3620" y="7608"/>
                  </a:lnTo>
                  <a:cubicBezTo>
                    <a:pt x="3620" y="7608"/>
                    <a:pt x="3608" y="7608"/>
                    <a:pt x="3608" y="7596"/>
                  </a:cubicBezTo>
                  <a:lnTo>
                    <a:pt x="3608" y="5989"/>
                  </a:lnTo>
                  <a:cubicBezTo>
                    <a:pt x="3608" y="5989"/>
                    <a:pt x="3608" y="5977"/>
                    <a:pt x="3620" y="5977"/>
                  </a:cubicBezTo>
                  <a:close/>
                  <a:moveTo>
                    <a:pt x="4358" y="4941"/>
                  </a:moveTo>
                  <a:lnTo>
                    <a:pt x="4989" y="5263"/>
                  </a:lnTo>
                  <a:cubicBezTo>
                    <a:pt x="5120" y="5334"/>
                    <a:pt x="5216" y="5465"/>
                    <a:pt x="5216" y="5620"/>
                  </a:cubicBezTo>
                  <a:lnTo>
                    <a:pt x="3608" y="5620"/>
                  </a:lnTo>
                  <a:cubicBezTo>
                    <a:pt x="3394" y="5620"/>
                    <a:pt x="3215" y="5799"/>
                    <a:pt x="3215" y="6001"/>
                  </a:cubicBezTo>
                  <a:lnTo>
                    <a:pt x="3215" y="6822"/>
                  </a:lnTo>
                  <a:lnTo>
                    <a:pt x="2787" y="6822"/>
                  </a:lnTo>
                  <a:lnTo>
                    <a:pt x="2787" y="6060"/>
                  </a:lnTo>
                  <a:cubicBezTo>
                    <a:pt x="2787" y="5965"/>
                    <a:pt x="2692" y="5870"/>
                    <a:pt x="2596" y="5870"/>
                  </a:cubicBezTo>
                  <a:cubicBezTo>
                    <a:pt x="2489" y="5870"/>
                    <a:pt x="2394" y="5965"/>
                    <a:pt x="2394" y="6060"/>
                  </a:cubicBezTo>
                  <a:lnTo>
                    <a:pt x="2394" y="7013"/>
                  </a:lnTo>
                  <a:cubicBezTo>
                    <a:pt x="2394" y="7120"/>
                    <a:pt x="2489" y="7203"/>
                    <a:pt x="2596" y="7203"/>
                  </a:cubicBezTo>
                  <a:lnTo>
                    <a:pt x="3203" y="7203"/>
                  </a:lnTo>
                  <a:lnTo>
                    <a:pt x="3203" y="7620"/>
                  </a:lnTo>
                  <a:lnTo>
                    <a:pt x="3203" y="7644"/>
                  </a:lnTo>
                  <a:lnTo>
                    <a:pt x="2382" y="7644"/>
                  </a:lnTo>
                  <a:cubicBezTo>
                    <a:pt x="2156" y="7644"/>
                    <a:pt x="1965" y="7465"/>
                    <a:pt x="1965" y="7227"/>
                  </a:cubicBezTo>
                  <a:lnTo>
                    <a:pt x="1965" y="5632"/>
                  </a:lnTo>
                  <a:lnTo>
                    <a:pt x="2001" y="5632"/>
                  </a:lnTo>
                  <a:cubicBezTo>
                    <a:pt x="2001" y="5465"/>
                    <a:pt x="2084" y="5334"/>
                    <a:pt x="2215" y="5263"/>
                  </a:cubicBezTo>
                  <a:lnTo>
                    <a:pt x="2846" y="4941"/>
                  </a:lnTo>
                  <a:lnTo>
                    <a:pt x="3073" y="5156"/>
                  </a:lnTo>
                  <a:cubicBezTo>
                    <a:pt x="3215" y="5298"/>
                    <a:pt x="3406" y="5382"/>
                    <a:pt x="3608" y="5382"/>
                  </a:cubicBezTo>
                  <a:cubicBezTo>
                    <a:pt x="3799" y="5382"/>
                    <a:pt x="3989" y="5298"/>
                    <a:pt x="4144" y="5156"/>
                  </a:cubicBezTo>
                  <a:lnTo>
                    <a:pt x="4358" y="4941"/>
                  </a:lnTo>
                  <a:close/>
                  <a:moveTo>
                    <a:pt x="12026" y="7989"/>
                  </a:moveTo>
                  <a:lnTo>
                    <a:pt x="12026" y="8418"/>
                  </a:lnTo>
                  <a:lnTo>
                    <a:pt x="787" y="8418"/>
                  </a:lnTo>
                  <a:lnTo>
                    <a:pt x="787" y="7989"/>
                  </a:lnTo>
                  <a:close/>
                  <a:moveTo>
                    <a:pt x="3608" y="0"/>
                  </a:moveTo>
                  <a:cubicBezTo>
                    <a:pt x="3049" y="0"/>
                    <a:pt x="2620" y="405"/>
                    <a:pt x="2620" y="893"/>
                  </a:cubicBezTo>
                  <a:cubicBezTo>
                    <a:pt x="2620" y="977"/>
                    <a:pt x="2632" y="1060"/>
                    <a:pt x="2656" y="1131"/>
                  </a:cubicBezTo>
                  <a:cubicBezTo>
                    <a:pt x="2263" y="1417"/>
                    <a:pt x="2013" y="1881"/>
                    <a:pt x="2013" y="2405"/>
                  </a:cubicBezTo>
                  <a:cubicBezTo>
                    <a:pt x="2013" y="2679"/>
                    <a:pt x="2084" y="2953"/>
                    <a:pt x="2215" y="3191"/>
                  </a:cubicBezTo>
                  <a:cubicBezTo>
                    <a:pt x="2275" y="3596"/>
                    <a:pt x="2501" y="3917"/>
                    <a:pt x="2799" y="4144"/>
                  </a:cubicBezTo>
                  <a:lnTo>
                    <a:pt x="2799" y="4525"/>
                  </a:lnTo>
                  <a:lnTo>
                    <a:pt x="2799" y="4548"/>
                  </a:lnTo>
                  <a:lnTo>
                    <a:pt x="2037" y="4917"/>
                  </a:lnTo>
                  <a:cubicBezTo>
                    <a:pt x="1775" y="5048"/>
                    <a:pt x="1608" y="5322"/>
                    <a:pt x="1608" y="5620"/>
                  </a:cubicBezTo>
                  <a:lnTo>
                    <a:pt x="1608" y="7215"/>
                  </a:lnTo>
                  <a:cubicBezTo>
                    <a:pt x="1608" y="7358"/>
                    <a:pt x="1656" y="7513"/>
                    <a:pt x="1727" y="7632"/>
                  </a:cubicBezTo>
                  <a:lnTo>
                    <a:pt x="191" y="7632"/>
                  </a:lnTo>
                  <a:cubicBezTo>
                    <a:pt x="96" y="7632"/>
                    <a:pt x="1" y="7715"/>
                    <a:pt x="1" y="7823"/>
                  </a:cubicBezTo>
                  <a:cubicBezTo>
                    <a:pt x="1" y="7930"/>
                    <a:pt x="96" y="8013"/>
                    <a:pt x="191" y="8013"/>
                  </a:cubicBezTo>
                  <a:lnTo>
                    <a:pt x="406" y="8013"/>
                  </a:lnTo>
                  <a:lnTo>
                    <a:pt x="406" y="9835"/>
                  </a:lnTo>
                  <a:cubicBezTo>
                    <a:pt x="406" y="9930"/>
                    <a:pt x="489" y="10025"/>
                    <a:pt x="596" y="10025"/>
                  </a:cubicBezTo>
                  <a:cubicBezTo>
                    <a:pt x="703" y="10025"/>
                    <a:pt x="787" y="9930"/>
                    <a:pt x="787" y="9835"/>
                  </a:cubicBezTo>
                  <a:lnTo>
                    <a:pt x="787" y="8823"/>
                  </a:lnTo>
                  <a:lnTo>
                    <a:pt x="12026" y="8823"/>
                  </a:lnTo>
                  <a:lnTo>
                    <a:pt x="12026" y="9835"/>
                  </a:lnTo>
                  <a:cubicBezTo>
                    <a:pt x="12026" y="9930"/>
                    <a:pt x="12121" y="10025"/>
                    <a:pt x="12217" y="10025"/>
                  </a:cubicBezTo>
                  <a:cubicBezTo>
                    <a:pt x="12324" y="10025"/>
                    <a:pt x="12419" y="9930"/>
                    <a:pt x="12419" y="9835"/>
                  </a:cubicBezTo>
                  <a:lnTo>
                    <a:pt x="12419" y="8013"/>
                  </a:lnTo>
                  <a:lnTo>
                    <a:pt x="12621" y="8013"/>
                  </a:lnTo>
                  <a:cubicBezTo>
                    <a:pt x="12728" y="8013"/>
                    <a:pt x="12812" y="7930"/>
                    <a:pt x="12812" y="7823"/>
                  </a:cubicBezTo>
                  <a:cubicBezTo>
                    <a:pt x="12800" y="7704"/>
                    <a:pt x="12717" y="7632"/>
                    <a:pt x="12609" y="7632"/>
                  </a:cubicBezTo>
                  <a:lnTo>
                    <a:pt x="6406" y="7632"/>
                  </a:lnTo>
                  <a:lnTo>
                    <a:pt x="6406" y="7608"/>
                  </a:lnTo>
                  <a:lnTo>
                    <a:pt x="6406" y="6001"/>
                  </a:lnTo>
                  <a:cubicBezTo>
                    <a:pt x="6406" y="5799"/>
                    <a:pt x="6228" y="5620"/>
                    <a:pt x="6013" y="5620"/>
                  </a:cubicBezTo>
                  <a:lnTo>
                    <a:pt x="5597" y="5620"/>
                  </a:lnTo>
                  <a:cubicBezTo>
                    <a:pt x="5597" y="5322"/>
                    <a:pt x="5430" y="5048"/>
                    <a:pt x="5168" y="4917"/>
                  </a:cubicBezTo>
                  <a:lnTo>
                    <a:pt x="4406" y="4548"/>
                  </a:lnTo>
                  <a:lnTo>
                    <a:pt x="4406" y="4525"/>
                  </a:lnTo>
                  <a:lnTo>
                    <a:pt x="4406" y="4144"/>
                  </a:lnTo>
                  <a:cubicBezTo>
                    <a:pt x="4716" y="3929"/>
                    <a:pt x="4942" y="3596"/>
                    <a:pt x="4989" y="3191"/>
                  </a:cubicBezTo>
                  <a:cubicBezTo>
                    <a:pt x="5120" y="2953"/>
                    <a:pt x="5192" y="2667"/>
                    <a:pt x="5192" y="2405"/>
                  </a:cubicBezTo>
                  <a:cubicBezTo>
                    <a:pt x="5192" y="1881"/>
                    <a:pt x="4942" y="1417"/>
                    <a:pt x="4561" y="1131"/>
                  </a:cubicBezTo>
                  <a:cubicBezTo>
                    <a:pt x="4585" y="1060"/>
                    <a:pt x="4585" y="988"/>
                    <a:pt x="4585" y="893"/>
                  </a:cubicBezTo>
                  <a:cubicBezTo>
                    <a:pt x="4585" y="405"/>
                    <a:pt x="4144" y="0"/>
                    <a:pt x="3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14065;p88">
              <a:extLst>
                <a:ext uri="{FF2B5EF4-FFF2-40B4-BE49-F238E27FC236}">
                  <a16:creationId xmlns:a16="http://schemas.microsoft.com/office/drawing/2014/main" id="{6FACA4F3-F9A5-9DA7-6BAC-EFE1833A9D4C}"/>
                </a:ext>
              </a:extLst>
            </p:cNvPr>
            <p:cNvSpPr/>
            <p:nvPr/>
          </p:nvSpPr>
          <p:spPr>
            <a:xfrm>
              <a:off x="5017012" y="2666287"/>
              <a:ext cx="25016" cy="12158"/>
            </a:xfrm>
            <a:custGeom>
              <a:avLst/>
              <a:gdLst/>
              <a:ahLst/>
              <a:cxnLst/>
              <a:rect l="l" t="t" r="r" b="b"/>
              <a:pathLst>
                <a:path w="786" h="382" extrusionOk="0">
                  <a:moveTo>
                    <a:pt x="191" y="0"/>
                  </a:moveTo>
                  <a:cubicBezTo>
                    <a:pt x="83" y="0"/>
                    <a:pt x="0" y="83"/>
                    <a:pt x="0" y="191"/>
                  </a:cubicBezTo>
                  <a:cubicBezTo>
                    <a:pt x="0" y="298"/>
                    <a:pt x="83" y="381"/>
                    <a:pt x="191" y="381"/>
                  </a:cubicBezTo>
                  <a:lnTo>
                    <a:pt x="595" y="381"/>
                  </a:lnTo>
                  <a:cubicBezTo>
                    <a:pt x="702" y="381"/>
                    <a:pt x="786" y="298"/>
                    <a:pt x="786" y="191"/>
                  </a:cubicBezTo>
                  <a:cubicBezTo>
                    <a:pt x="786" y="83"/>
                    <a:pt x="702" y="0"/>
                    <a:pt x="5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14066;p88">
              <a:extLst>
                <a:ext uri="{FF2B5EF4-FFF2-40B4-BE49-F238E27FC236}">
                  <a16:creationId xmlns:a16="http://schemas.microsoft.com/office/drawing/2014/main" id="{2E09FE94-D120-E59C-F9E0-BE59B575527D}"/>
                </a:ext>
              </a:extLst>
            </p:cNvPr>
            <p:cNvSpPr/>
            <p:nvPr/>
          </p:nvSpPr>
          <p:spPr>
            <a:xfrm>
              <a:off x="5068159" y="2418064"/>
              <a:ext cx="203155" cy="198222"/>
            </a:xfrm>
            <a:custGeom>
              <a:avLst/>
              <a:gdLst/>
              <a:ahLst/>
              <a:cxnLst/>
              <a:rect l="l" t="t" r="r" b="b"/>
              <a:pathLst>
                <a:path w="6383" h="6228" extrusionOk="0">
                  <a:moveTo>
                    <a:pt x="5608" y="346"/>
                  </a:moveTo>
                  <a:cubicBezTo>
                    <a:pt x="5834" y="346"/>
                    <a:pt x="6025" y="524"/>
                    <a:pt x="6025" y="762"/>
                  </a:cubicBezTo>
                  <a:lnTo>
                    <a:pt x="6025" y="3989"/>
                  </a:lnTo>
                  <a:lnTo>
                    <a:pt x="6013" y="3989"/>
                  </a:lnTo>
                  <a:cubicBezTo>
                    <a:pt x="6013" y="4203"/>
                    <a:pt x="5834" y="4406"/>
                    <a:pt x="5596" y="4406"/>
                  </a:cubicBezTo>
                  <a:lnTo>
                    <a:pt x="3203" y="4406"/>
                  </a:lnTo>
                  <a:cubicBezTo>
                    <a:pt x="3156" y="4406"/>
                    <a:pt x="3132" y="4418"/>
                    <a:pt x="3096" y="4430"/>
                  </a:cubicBezTo>
                  <a:lnTo>
                    <a:pt x="1310" y="5727"/>
                  </a:lnTo>
                  <a:lnTo>
                    <a:pt x="1584" y="4620"/>
                  </a:lnTo>
                  <a:cubicBezTo>
                    <a:pt x="1596" y="4561"/>
                    <a:pt x="1584" y="4501"/>
                    <a:pt x="1548" y="4465"/>
                  </a:cubicBezTo>
                  <a:cubicBezTo>
                    <a:pt x="1512" y="4418"/>
                    <a:pt x="1465" y="4382"/>
                    <a:pt x="1405" y="4382"/>
                  </a:cubicBezTo>
                  <a:lnTo>
                    <a:pt x="810" y="4382"/>
                  </a:lnTo>
                  <a:cubicBezTo>
                    <a:pt x="584" y="4382"/>
                    <a:pt x="393" y="4203"/>
                    <a:pt x="393" y="3965"/>
                  </a:cubicBezTo>
                  <a:lnTo>
                    <a:pt x="393" y="762"/>
                  </a:lnTo>
                  <a:cubicBezTo>
                    <a:pt x="393" y="548"/>
                    <a:pt x="572" y="346"/>
                    <a:pt x="810" y="346"/>
                  </a:cubicBezTo>
                  <a:close/>
                  <a:moveTo>
                    <a:pt x="786" y="0"/>
                  </a:moveTo>
                  <a:cubicBezTo>
                    <a:pt x="358" y="0"/>
                    <a:pt x="0" y="358"/>
                    <a:pt x="0" y="786"/>
                  </a:cubicBezTo>
                  <a:lnTo>
                    <a:pt x="0" y="3989"/>
                  </a:lnTo>
                  <a:cubicBezTo>
                    <a:pt x="0" y="4418"/>
                    <a:pt x="358" y="4775"/>
                    <a:pt x="786" y="4775"/>
                  </a:cubicBezTo>
                  <a:lnTo>
                    <a:pt x="1143" y="4775"/>
                  </a:lnTo>
                  <a:lnTo>
                    <a:pt x="881" y="5870"/>
                  </a:lnTo>
                  <a:cubicBezTo>
                    <a:pt x="846" y="5989"/>
                    <a:pt x="893" y="6108"/>
                    <a:pt x="1000" y="6192"/>
                  </a:cubicBezTo>
                  <a:cubicBezTo>
                    <a:pt x="1048" y="6216"/>
                    <a:pt x="1108" y="6227"/>
                    <a:pt x="1167" y="6227"/>
                  </a:cubicBezTo>
                  <a:cubicBezTo>
                    <a:pt x="1227" y="6227"/>
                    <a:pt x="1286" y="6216"/>
                    <a:pt x="1322" y="6168"/>
                  </a:cubicBezTo>
                  <a:lnTo>
                    <a:pt x="3263" y="4775"/>
                  </a:lnTo>
                  <a:lnTo>
                    <a:pt x="5596" y="4775"/>
                  </a:lnTo>
                  <a:cubicBezTo>
                    <a:pt x="6025" y="4775"/>
                    <a:pt x="6382" y="4418"/>
                    <a:pt x="6382" y="3989"/>
                  </a:cubicBezTo>
                  <a:lnTo>
                    <a:pt x="6382" y="786"/>
                  </a:lnTo>
                  <a:cubicBezTo>
                    <a:pt x="6382" y="358"/>
                    <a:pt x="6025" y="0"/>
                    <a:pt x="5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14067;p88">
              <a:extLst>
                <a:ext uri="{FF2B5EF4-FFF2-40B4-BE49-F238E27FC236}">
                  <a16:creationId xmlns:a16="http://schemas.microsoft.com/office/drawing/2014/main" id="{B8968999-AD71-7E6C-6085-D71962F1E86B}"/>
                </a:ext>
              </a:extLst>
            </p:cNvPr>
            <p:cNvSpPr/>
            <p:nvPr/>
          </p:nvSpPr>
          <p:spPr>
            <a:xfrm>
              <a:off x="5106415" y="2456353"/>
              <a:ext cx="31509" cy="12158"/>
            </a:xfrm>
            <a:custGeom>
              <a:avLst/>
              <a:gdLst/>
              <a:ahLst/>
              <a:cxnLst/>
              <a:rect l="l" t="t" r="r" b="b"/>
              <a:pathLst>
                <a:path w="990" h="382" extrusionOk="0">
                  <a:moveTo>
                    <a:pt x="203" y="0"/>
                  </a:moveTo>
                  <a:cubicBezTo>
                    <a:pt x="96" y="0"/>
                    <a:pt x="1" y="83"/>
                    <a:pt x="1" y="191"/>
                  </a:cubicBezTo>
                  <a:cubicBezTo>
                    <a:pt x="1" y="298"/>
                    <a:pt x="96" y="381"/>
                    <a:pt x="203" y="381"/>
                  </a:cubicBezTo>
                  <a:lnTo>
                    <a:pt x="799" y="381"/>
                  </a:lnTo>
                  <a:cubicBezTo>
                    <a:pt x="894" y="381"/>
                    <a:pt x="989" y="298"/>
                    <a:pt x="989" y="191"/>
                  </a:cubicBezTo>
                  <a:cubicBezTo>
                    <a:pt x="989" y="83"/>
                    <a:pt x="894" y="0"/>
                    <a:pt x="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14068;p88">
              <a:extLst>
                <a:ext uri="{FF2B5EF4-FFF2-40B4-BE49-F238E27FC236}">
                  <a16:creationId xmlns:a16="http://schemas.microsoft.com/office/drawing/2014/main" id="{D73070F9-8CD4-4DCF-4615-E6AEAA8F80E4}"/>
                </a:ext>
              </a:extLst>
            </p:cNvPr>
            <p:cNvSpPr/>
            <p:nvPr/>
          </p:nvSpPr>
          <p:spPr>
            <a:xfrm>
              <a:off x="5151133" y="2456353"/>
              <a:ext cx="82274" cy="12158"/>
            </a:xfrm>
            <a:custGeom>
              <a:avLst/>
              <a:gdLst/>
              <a:ahLst/>
              <a:cxnLst/>
              <a:rect l="l" t="t" r="r" b="b"/>
              <a:pathLst>
                <a:path w="2585" h="382" extrusionOk="0">
                  <a:moveTo>
                    <a:pt x="191" y="0"/>
                  </a:moveTo>
                  <a:cubicBezTo>
                    <a:pt x="84" y="0"/>
                    <a:pt x="1" y="83"/>
                    <a:pt x="1" y="191"/>
                  </a:cubicBezTo>
                  <a:cubicBezTo>
                    <a:pt x="1" y="298"/>
                    <a:pt x="84" y="381"/>
                    <a:pt x="191" y="381"/>
                  </a:cubicBezTo>
                  <a:lnTo>
                    <a:pt x="2394" y="381"/>
                  </a:lnTo>
                  <a:cubicBezTo>
                    <a:pt x="2501" y="381"/>
                    <a:pt x="2584" y="298"/>
                    <a:pt x="2584" y="191"/>
                  </a:cubicBezTo>
                  <a:cubicBezTo>
                    <a:pt x="2584" y="83"/>
                    <a:pt x="2501" y="0"/>
                    <a:pt x="2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14069;p88">
              <a:extLst>
                <a:ext uri="{FF2B5EF4-FFF2-40B4-BE49-F238E27FC236}">
                  <a16:creationId xmlns:a16="http://schemas.microsoft.com/office/drawing/2014/main" id="{970D60C5-9257-884F-A113-F1DE628C0032}"/>
                </a:ext>
              </a:extLst>
            </p:cNvPr>
            <p:cNvSpPr/>
            <p:nvPr/>
          </p:nvSpPr>
          <p:spPr>
            <a:xfrm>
              <a:off x="5106415" y="2488180"/>
              <a:ext cx="126992" cy="12158"/>
            </a:xfrm>
            <a:custGeom>
              <a:avLst/>
              <a:gdLst/>
              <a:ahLst/>
              <a:cxnLst/>
              <a:rect l="l" t="t" r="r" b="b"/>
              <a:pathLst>
                <a:path w="3990" h="382" extrusionOk="0">
                  <a:moveTo>
                    <a:pt x="203" y="0"/>
                  </a:moveTo>
                  <a:cubicBezTo>
                    <a:pt x="96" y="0"/>
                    <a:pt x="1" y="83"/>
                    <a:pt x="1" y="191"/>
                  </a:cubicBezTo>
                  <a:cubicBezTo>
                    <a:pt x="1" y="298"/>
                    <a:pt x="96" y="381"/>
                    <a:pt x="203" y="381"/>
                  </a:cubicBezTo>
                  <a:lnTo>
                    <a:pt x="3799" y="381"/>
                  </a:lnTo>
                  <a:cubicBezTo>
                    <a:pt x="3906" y="381"/>
                    <a:pt x="3989" y="298"/>
                    <a:pt x="3989" y="191"/>
                  </a:cubicBezTo>
                  <a:cubicBezTo>
                    <a:pt x="3978" y="83"/>
                    <a:pt x="3906" y="0"/>
                    <a:pt x="3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14070;p88">
              <a:extLst>
                <a:ext uri="{FF2B5EF4-FFF2-40B4-BE49-F238E27FC236}">
                  <a16:creationId xmlns:a16="http://schemas.microsoft.com/office/drawing/2014/main" id="{9A38BB1D-0C92-46C5-D575-2BA7776C8F10}"/>
                </a:ext>
              </a:extLst>
            </p:cNvPr>
            <p:cNvSpPr/>
            <p:nvPr/>
          </p:nvSpPr>
          <p:spPr>
            <a:xfrm>
              <a:off x="5106415" y="2519626"/>
              <a:ext cx="82656" cy="12540"/>
            </a:xfrm>
            <a:custGeom>
              <a:avLst/>
              <a:gdLst/>
              <a:ahLst/>
              <a:cxnLst/>
              <a:rect l="l" t="t" r="r" b="b"/>
              <a:pathLst>
                <a:path w="2597" h="394" extrusionOk="0">
                  <a:moveTo>
                    <a:pt x="203" y="0"/>
                  </a:moveTo>
                  <a:cubicBezTo>
                    <a:pt x="96" y="0"/>
                    <a:pt x="1" y="96"/>
                    <a:pt x="1" y="203"/>
                  </a:cubicBezTo>
                  <a:cubicBezTo>
                    <a:pt x="1" y="298"/>
                    <a:pt x="96" y="393"/>
                    <a:pt x="203" y="393"/>
                  </a:cubicBezTo>
                  <a:lnTo>
                    <a:pt x="2394" y="393"/>
                  </a:lnTo>
                  <a:cubicBezTo>
                    <a:pt x="2501" y="393"/>
                    <a:pt x="2596" y="298"/>
                    <a:pt x="2596" y="203"/>
                  </a:cubicBezTo>
                  <a:cubicBezTo>
                    <a:pt x="2585" y="96"/>
                    <a:pt x="2501" y="0"/>
                    <a:pt x="2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14071;p88">
              <a:extLst>
                <a:ext uri="{FF2B5EF4-FFF2-40B4-BE49-F238E27FC236}">
                  <a16:creationId xmlns:a16="http://schemas.microsoft.com/office/drawing/2014/main" id="{7A10D94D-3A23-E5C7-DBD7-3F8B5B92ADDF}"/>
                </a:ext>
              </a:extLst>
            </p:cNvPr>
            <p:cNvSpPr/>
            <p:nvPr/>
          </p:nvSpPr>
          <p:spPr>
            <a:xfrm>
              <a:off x="5202312" y="2519626"/>
              <a:ext cx="31095" cy="12540"/>
            </a:xfrm>
            <a:custGeom>
              <a:avLst/>
              <a:gdLst/>
              <a:ahLst/>
              <a:cxnLst/>
              <a:rect l="l" t="t" r="r" b="b"/>
              <a:pathLst>
                <a:path w="977" h="394" extrusionOk="0">
                  <a:moveTo>
                    <a:pt x="191" y="0"/>
                  </a:moveTo>
                  <a:cubicBezTo>
                    <a:pt x="84" y="0"/>
                    <a:pt x="0" y="96"/>
                    <a:pt x="0" y="203"/>
                  </a:cubicBezTo>
                  <a:cubicBezTo>
                    <a:pt x="0" y="298"/>
                    <a:pt x="84" y="393"/>
                    <a:pt x="191" y="393"/>
                  </a:cubicBezTo>
                  <a:lnTo>
                    <a:pt x="786" y="393"/>
                  </a:lnTo>
                  <a:cubicBezTo>
                    <a:pt x="893" y="393"/>
                    <a:pt x="976" y="298"/>
                    <a:pt x="976" y="203"/>
                  </a:cubicBezTo>
                  <a:cubicBezTo>
                    <a:pt x="965" y="96"/>
                    <a:pt x="893" y="0"/>
                    <a:pt x="7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14072;p88">
            <a:extLst>
              <a:ext uri="{FF2B5EF4-FFF2-40B4-BE49-F238E27FC236}">
                <a16:creationId xmlns:a16="http://schemas.microsoft.com/office/drawing/2014/main" id="{1BB996B1-C39D-92AA-35C2-A72AF27B9437}"/>
              </a:ext>
            </a:extLst>
          </p:cNvPr>
          <p:cNvGrpSpPr/>
          <p:nvPr/>
        </p:nvGrpSpPr>
        <p:grpSpPr>
          <a:xfrm>
            <a:off x="3957363" y="2878210"/>
            <a:ext cx="649440" cy="604915"/>
            <a:chOff x="7070872" y="2410871"/>
            <a:chExt cx="398321" cy="371013"/>
          </a:xfrm>
          <a:solidFill>
            <a:schemeClr val="bg1"/>
          </a:solidFill>
        </p:grpSpPr>
        <p:sp>
          <p:nvSpPr>
            <p:cNvPr id="768" name="Google Shape;14073;p88">
              <a:extLst>
                <a:ext uri="{FF2B5EF4-FFF2-40B4-BE49-F238E27FC236}">
                  <a16:creationId xmlns:a16="http://schemas.microsoft.com/office/drawing/2014/main" id="{33162F86-8915-DC86-F5B5-40507B5AE3D5}"/>
                </a:ext>
              </a:extLst>
            </p:cNvPr>
            <p:cNvSpPr/>
            <p:nvPr/>
          </p:nvSpPr>
          <p:spPr>
            <a:xfrm>
              <a:off x="7204643" y="2603364"/>
              <a:ext cx="123586" cy="107641"/>
            </a:xfrm>
            <a:custGeom>
              <a:avLst/>
              <a:gdLst/>
              <a:ahLst/>
              <a:cxnLst/>
              <a:rect l="l" t="t" r="r" b="b"/>
              <a:pathLst>
                <a:path w="3883" h="3382" extrusionOk="0">
                  <a:moveTo>
                    <a:pt x="1942" y="1"/>
                  </a:moveTo>
                  <a:cubicBezTo>
                    <a:pt x="1846" y="1"/>
                    <a:pt x="1751" y="96"/>
                    <a:pt x="1751" y="203"/>
                  </a:cubicBezTo>
                  <a:lnTo>
                    <a:pt x="1751" y="2072"/>
                  </a:lnTo>
                  <a:lnTo>
                    <a:pt x="132" y="3013"/>
                  </a:lnTo>
                  <a:cubicBezTo>
                    <a:pt x="37" y="3072"/>
                    <a:pt x="1" y="3192"/>
                    <a:pt x="60" y="3287"/>
                  </a:cubicBezTo>
                  <a:cubicBezTo>
                    <a:pt x="84" y="3346"/>
                    <a:pt x="156" y="3382"/>
                    <a:pt x="215" y="3382"/>
                  </a:cubicBezTo>
                  <a:cubicBezTo>
                    <a:pt x="251" y="3382"/>
                    <a:pt x="298" y="3370"/>
                    <a:pt x="322" y="3358"/>
                  </a:cubicBezTo>
                  <a:lnTo>
                    <a:pt x="1942" y="2418"/>
                  </a:lnTo>
                  <a:lnTo>
                    <a:pt x="3573" y="3358"/>
                  </a:lnTo>
                  <a:cubicBezTo>
                    <a:pt x="3596" y="3370"/>
                    <a:pt x="3632" y="3382"/>
                    <a:pt x="3668" y="3382"/>
                  </a:cubicBezTo>
                  <a:cubicBezTo>
                    <a:pt x="3751" y="3382"/>
                    <a:pt x="3811" y="3358"/>
                    <a:pt x="3835" y="3287"/>
                  </a:cubicBezTo>
                  <a:cubicBezTo>
                    <a:pt x="3882" y="3192"/>
                    <a:pt x="3847" y="3072"/>
                    <a:pt x="3763" y="3013"/>
                  </a:cubicBezTo>
                  <a:lnTo>
                    <a:pt x="2144" y="2072"/>
                  </a:lnTo>
                  <a:lnTo>
                    <a:pt x="2144" y="203"/>
                  </a:lnTo>
                  <a:cubicBezTo>
                    <a:pt x="2144" y="96"/>
                    <a:pt x="2049" y="1"/>
                    <a:pt x="19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14074;p88">
              <a:extLst>
                <a:ext uri="{FF2B5EF4-FFF2-40B4-BE49-F238E27FC236}">
                  <a16:creationId xmlns:a16="http://schemas.microsoft.com/office/drawing/2014/main" id="{A24BC51A-CE6F-D5D6-0A21-B7218E6DD246}"/>
                </a:ext>
              </a:extLst>
            </p:cNvPr>
            <p:cNvSpPr/>
            <p:nvPr/>
          </p:nvSpPr>
          <p:spPr>
            <a:xfrm>
              <a:off x="7203147" y="2410871"/>
              <a:ext cx="133421" cy="178902"/>
            </a:xfrm>
            <a:custGeom>
              <a:avLst/>
              <a:gdLst/>
              <a:ahLst/>
              <a:cxnLst/>
              <a:rect l="l" t="t" r="r" b="b"/>
              <a:pathLst>
                <a:path w="4192" h="5621" extrusionOk="0">
                  <a:moveTo>
                    <a:pt x="2131" y="405"/>
                  </a:moveTo>
                  <a:cubicBezTo>
                    <a:pt x="2631" y="405"/>
                    <a:pt x="3048" y="822"/>
                    <a:pt x="3048" y="1322"/>
                  </a:cubicBezTo>
                  <a:lnTo>
                    <a:pt x="3048" y="1441"/>
                  </a:lnTo>
                  <a:lnTo>
                    <a:pt x="3036" y="1441"/>
                  </a:lnTo>
                  <a:cubicBezTo>
                    <a:pt x="2762" y="1381"/>
                    <a:pt x="2679" y="1012"/>
                    <a:pt x="2679" y="1012"/>
                  </a:cubicBezTo>
                  <a:cubicBezTo>
                    <a:pt x="2667" y="941"/>
                    <a:pt x="2608" y="881"/>
                    <a:pt x="2524" y="858"/>
                  </a:cubicBezTo>
                  <a:cubicBezTo>
                    <a:pt x="2515" y="856"/>
                    <a:pt x="2506" y="855"/>
                    <a:pt x="2497" y="855"/>
                  </a:cubicBezTo>
                  <a:cubicBezTo>
                    <a:pt x="2435" y="855"/>
                    <a:pt x="2375" y="889"/>
                    <a:pt x="2334" y="941"/>
                  </a:cubicBezTo>
                  <a:cubicBezTo>
                    <a:pt x="1977" y="1417"/>
                    <a:pt x="1191" y="1429"/>
                    <a:pt x="1179" y="1429"/>
                  </a:cubicBezTo>
                  <a:cubicBezTo>
                    <a:pt x="1143" y="1429"/>
                    <a:pt x="1131" y="1429"/>
                    <a:pt x="1119" y="1441"/>
                  </a:cubicBezTo>
                  <a:lnTo>
                    <a:pt x="1119" y="1322"/>
                  </a:lnTo>
                  <a:cubicBezTo>
                    <a:pt x="1119" y="822"/>
                    <a:pt x="1536" y="405"/>
                    <a:pt x="2036" y="405"/>
                  </a:cubicBezTo>
                  <a:close/>
                  <a:moveTo>
                    <a:pt x="976" y="1965"/>
                  </a:moveTo>
                  <a:lnTo>
                    <a:pt x="976" y="2215"/>
                  </a:lnTo>
                  <a:cubicBezTo>
                    <a:pt x="941" y="2191"/>
                    <a:pt x="905" y="2143"/>
                    <a:pt x="905" y="2084"/>
                  </a:cubicBezTo>
                  <a:cubicBezTo>
                    <a:pt x="905" y="2036"/>
                    <a:pt x="917" y="2012"/>
                    <a:pt x="953" y="1977"/>
                  </a:cubicBezTo>
                  <a:cubicBezTo>
                    <a:pt x="965" y="1977"/>
                    <a:pt x="965" y="1977"/>
                    <a:pt x="976" y="1965"/>
                  </a:cubicBezTo>
                  <a:close/>
                  <a:moveTo>
                    <a:pt x="3215" y="1977"/>
                  </a:moveTo>
                  <a:cubicBezTo>
                    <a:pt x="3239" y="2012"/>
                    <a:pt x="3251" y="2048"/>
                    <a:pt x="3251" y="2084"/>
                  </a:cubicBezTo>
                  <a:cubicBezTo>
                    <a:pt x="3251" y="2143"/>
                    <a:pt x="3227" y="2179"/>
                    <a:pt x="3191" y="2215"/>
                  </a:cubicBezTo>
                  <a:lnTo>
                    <a:pt x="3191" y="1977"/>
                  </a:lnTo>
                  <a:close/>
                  <a:moveTo>
                    <a:pt x="2441" y="1393"/>
                  </a:moveTo>
                  <a:cubicBezTo>
                    <a:pt x="2512" y="1536"/>
                    <a:pt x="2631" y="1679"/>
                    <a:pt x="2810" y="1750"/>
                  </a:cubicBezTo>
                  <a:lnTo>
                    <a:pt x="2810" y="2322"/>
                  </a:lnTo>
                  <a:cubicBezTo>
                    <a:pt x="2810" y="2679"/>
                    <a:pt x="2524" y="2941"/>
                    <a:pt x="2191" y="2941"/>
                  </a:cubicBezTo>
                  <a:lnTo>
                    <a:pt x="2012" y="2941"/>
                  </a:lnTo>
                  <a:cubicBezTo>
                    <a:pt x="1667" y="2941"/>
                    <a:pt x="1381" y="2667"/>
                    <a:pt x="1381" y="2322"/>
                  </a:cubicBezTo>
                  <a:lnTo>
                    <a:pt x="1381" y="1798"/>
                  </a:lnTo>
                  <a:cubicBezTo>
                    <a:pt x="1631" y="1774"/>
                    <a:pt x="2096" y="1679"/>
                    <a:pt x="2441" y="1393"/>
                  </a:cubicBezTo>
                  <a:close/>
                  <a:moveTo>
                    <a:pt x="2286" y="3346"/>
                  </a:moveTo>
                  <a:lnTo>
                    <a:pt x="2286" y="3453"/>
                  </a:lnTo>
                  <a:lnTo>
                    <a:pt x="2310" y="3453"/>
                  </a:lnTo>
                  <a:lnTo>
                    <a:pt x="2084" y="3679"/>
                  </a:lnTo>
                  <a:lnTo>
                    <a:pt x="1869" y="3477"/>
                  </a:lnTo>
                  <a:lnTo>
                    <a:pt x="1869" y="3346"/>
                  </a:lnTo>
                  <a:close/>
                  <a:moveTo>
                    <a:pt x="2048" y="0"/>
                  </a:moveTo>
                  <a:cubicBezTo>
                    <a:pt x="1322" y="0"/>
                    <a:pt x="726" y="596"/>
                    <a:pt x="726" y="1322"/>
                  </a:cubicBezTo>
                  <a:lnTo>
                    <a:pt x="726" y="1667"/>
                  </a:lnTo>
                  <a:cubicBezTo>
                    <a:pt x="607" y="1774"/>
                    <a:pt x="512" y="1917"/>
                    <a:pt x="512" y="2096"/>
                  </a:cubicBezTo>
                  <a:cubicBezTo>
                    <a:pt x="512" y="2393"/>
                    <a:pt x="738" y="2632"/>
                    <a:pt x="1036" y="2643"/>
                  </a:cubicBezTo>
                  <a:cubicBezTo>
                    <a:pt x="1107" y="2882"/>
                    <a:pt x="1274" y="3096"/>
                    <a:pt x="1500" y="3215"/>
                  </a:cubicBezTo>
                  <a:lnTo>
                    <a:pt x="1500" y="3322"/>
                  </a:lnTo>
                  <a:lnTo>
                    <a:pt x="691" y="3632"/>
                  </a:lnTo>
                  <a:cubicBezTo>
                    <a:pt x="619" y="3655"/>
                    <a:pt x="0" y="3917"/>
                    <a:pt x="0" y="4715"/>
                  </a:cubicBezTo>
                  <a:lnTo>
                    <a:pt x="0" y="5418"/>
                  </a:lnTo>
                  <a:cubicBezTo>
                    <a:pt x="0" y="5525"/>
                    <a:pt x="84" y="5608"/>
                    <a:pt x="191" y="5608"/>
                  </a:cubicBezTo>
                  <a:lnTo>
                    <a:pt x="691" y="5608"/>
                  </a:lnTo>
                  <a:cubicBezTo>
                    <a:pt x="798" y="5608"/>
                    <a:pt x="893" y="5525"/>
                    <a:pt x="893" y="5418"/>
                  </a:cubicBezTo>
                  <a:cubicBezTo>
                    <a:pt x="893" y="5310"/>
                    <a:pt x="798" y="5227"/>
                    <a:pt x="691" y="5227"/>
                  </a:cubicBezTo>
                  <a:lnTo>
                    <a:pt x="393" y="5227"/>
                  </a:lnTo>
                  <a:lnTo>
                    <a:pt x="393" y="4715"/>
                  </a:lnTo>
                  <a:cubicBezTo>
                    <a:pt x="393" y="4167"/>
                    <a:pt x="834" y="4013"/>
                    <a:pt x="846" y="4001"/>
                  </a:cubicBezTo>
                  <a:lnTo>
                    <a:pt x="857" y="4001"/>
                  </a:lnTo>
                  <a:lnTo>
                    <a:pt x="1608" y="3715"/>
                  </a:lnTo>
                  <a:lnTo>
                    <a:pt x="1989" y="4108"/>
                  </a:lnTo>
                  <a:cubicBezTo>
                    <a:pt x="2024" y="4132"/>
                    <a:pt x="2084" y="4167"/>
                    <a:pt x="2119" y="4167"/>
                  </a:cubicBezTo>
                  <a:cubicBezTo>
                    <a:pt x="2179" y="4167"/>
                    <a:pt x="2227" y="4132"/>
                    <a:pt x="2262" y="4108"/>
                  </a:cubicBezTo>
                  <a:lnTo>
                    <a:pt x="2631" y="3715"/>
                  </a:lnTo>
                  <a:lnTo>
                    <a:pt x="3370" y="4013"/>
                  </a:lnTo>
                  <a:lnTo>
                    <a:pt x="3393" y="4013"/>
                  </a:lnTo>
                  <a:cubicBezTo>
                    <a:pt x="3405" y="4013"/>
                    <a:pt x="3834" y="4179"/>
                    <a:pt x="3834" y="4727"/>
                  </a:cubicBezTo>
                  <a:lnTo>
                    <a:pt x="3834" y="5239"/>
                  </a:lnTo>
                  <a:lnTo>
                    <a:pt x="1334" y="5239"/>
                  </a:lnTo>
                  <a:cubicBezTo>
                    <a:pt x="1227" y="5239"/>
                    <a:pt x="1143" y="5322"/>
                    <a:pt x="1143" y="5430"/>
                  </a:cubicBezTo>
                  <a:cubicBezTo>
                    <a:pt x="1143" y="5537"/>
                    <a:pt x="1227" y="5620"/>
                    <a:pt x="1334" y="5620"/>
                  </a:cubicBezTo>
                  <a:lnTo>
                    <a:pt x="4048" y="5620"/>
                  </a:lnTo>
                  <a:cubicBezTo>
                    <a:pt x="4108" y="5608"/>
                    <a:pt x="4191" y="5525"/>
                    <a:pt x="4191" y="5418"/>
                  </a:cubicBezTo>
                  <a:lnTo>
                    <a:pt x="4191" y="4715"/>
                  </a:lnTo>
                  <a:cubicBezTo>
                    <a:pt x="4191" y="3917"/>
                    <a:pt x="3572" y="3655"/>
                    <a:pt x="3501" y="3632"/>
                  </a:cubicBezTo>
                  <a:lnTo>
                    <a:pt x="2703" y="3322"/>
                  </a:lnTo>
                  <a:lnTo>
                    <a:pt x="2703" y="3215"/>
                  </a:lnTo>
                  <a:cubicBezTo>
                    <a:pt x="2917" y="3096"/>
                    <a:pt x="3084" y="2882"/>
                    <a:pt x="3167" y="2643"/>
                  </a:cubicBezTo>
                  <a:cubicBezTo>
                    <a:pt x="3453" y="2620"/>
                    <a:pt x="3679" y="2382"/>
                    <a:pt x="3679" y="2096"/>
                  </a:cubicBezTo>
                  <a:cubicBezTo>
                    <a:pt x="3679" y="1917"/>
                    <a:pt x="3596" y="1774"/>
                    <a:pt x="3465" y="1667"/>
                  </a:cubicBezTo>
                  <a:lnTo>
                    <a:pt x="3465" y="1322"/>
                  </a:lnTo>
                  <a:cubicBezTo>
                    <a:pt x="3465" y="596"/>
                    <a:pt x="2870" y="0"/>
                    <a:pt x="2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14075;p88">
              <a:extLst>
                <a:ext uri="{FF2B5EF4-FFF2-40B4-BE49-F238E27FC236}">
                  <a16:creationId xmlns:a16="http://schemas.microsoft.com/office/drawing/2014/main" id="{4C1B25DB-3102-FB9C-5BC0-0C5A5538104F}"/>
                </a:ext>
              </a:extLst>
            </p:cNvPr>
            <p:cNvSpPr/>
            <p:nvPr/>
          </p:nvSpPr>
          <p:spPr>
            <a:xfrm>
              <a:off x="7334245"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39" y="845"/>
                    <a:pt x="2530" y="844"/>
                    <a:pt x="2521" y="844"/>
                  </a:cubicBezTo>
                  <a:cubicBezTo>
                    <a:pt x="2456" y="844"/>
                    <a:pt x="2389" y="878"/>
                    <a:pt x="2358" y="930"/>
                  </a:cubicBezTo>
                  <a:cubicBezTo>
                    <a:pt x="2001" y="1418"/>
                    <a:pt x="1203" y="1430"/>
                    <a:pt x="1191"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51" y="2180"/>
                    <a:pt x="3215" y="2203"/>
                  </a:cubicBezTo>
                  <a:lnTo>
                    <a:pt x="3215" y="1965"/>
                  </a:lnTo>
                  <a:close/>
                  <a:moveTo>
                    <a:pt x="1001" y="1965"/>
                  </a:moveTo>
                  <a:lnTo>
                    <a:pt x="1001" y="2215"/>
                  </a:lnTo>
                  <a:cubicBezTo>
                    <a:pt x="953" y="2192"/>
                    <a:pt x="929" y="2144"/>
                    <a:pt x="929" y="2084"/>
                  </a:cubicBezTo>
                  <a:cubicBezTo>
                    <a:pt x="929" y="2037"/>
                    <a:pt x="941" y="2013"/>
                    <a:pt x="965" y="1977"/>
                  </a:cubicBezTo>
                  <a:cubicBezTo>
                    <a:pt x="989" y="1977"/>
                    <a:pt x="989" y="1977"/>
                    <a:pt x="1001" y="1965"/>
                  </a:cubicBezTo>
                  <a:close/>
                  <a:moveTo>
                    <a:pt x="2442" y="1406"/>
                  </a:moveTo>
                  <a:cubicBezTo>
                    <a:pt x="2513" y="1537"/>
                    <a:pt x="2632" y="1680"/>
                    <a:pt x="2811" y="1763"/>
                  </a:cubicBezTo>
                  <a:lnTo>
                    <a:pt x="2811" y="2323"/>
                  </a:lnTo>
                  <a:cubicBezTo>
                    <a:pt x="2834" y="2668"/>
                    <a:pt x="2549" y="2954"/>
                    <a:pt x="2191" y="2954"/>
                  </a:cubicBezTo>
                  <a:lnTo>
                    <a:pt x="2013" y="2954"/>
                  </a:lnTo>
                  <a:cubicBezTo>
                    <a:pt x="1668" y="2954"/>
                    <a:pt x="1382" y="2668"/>
                    <a:pt x="1382" y="2323"/>
                  </a:cubicBezTo>
                  <a:lnTo>
                    <a:pt x="1382" y="1799"/>
                  </a:lnTo>
                  <a:cubicBezTo>
                    <a:pt x="1644" y="1775"/>
                    <a:pt x="2084" y="1680"/>
                    <a:pt x="2442" y="1406"/>
                  </a:cubicBezTo>
                  <a:close/>
                  <a:moveTo>
                    <a:pt x="2311" y="3335"/>
                  </a:moveTo>
                  <a:lnTo>
                    <a:pt x="2322"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8" y="5609"/>
                    <a:pt x="894" y="5525"/>
                    <a:pt x="894" y="5418"/>
                  </a:cubicBezTo>
                  <a:cubicBezTo>
                    <a:pt x="894" y="5311"/>
                    <a:pt x="798"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1"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39" y="5537"/>
                    <a:pt x="4239" y="5430"/>
                  </a:cubicBezTo>
                  <a:lnTo>
                    <a:pt x="4239" y="4739"/>
                  </a:lnTo>
                  <a:cubicBezTo>
                    <a:pt x="4204" y="3918"/>
                    <a:pt x="3573" y="3668"/>
                    <a:pt x="3501" y="3632"/>
                  </a:cubicBezTo>
                  <a:lnTo>
                    <a:pt x="2715" y="3323"/>
                  </a:lnTo>
                  <a:lnTo>
                    <a:pt x="2715" y="3216"/>
                  </a:lnTo>
                  <a:cubicBezTo>
                    <a:pt x="2918" y="3096"/>
                    <a:pt x="3084" y="2894"/>
                    <a:pt x="3168" y="2656"/>
                  </a:cubicBezTo>
                  <a:cubicBezTo>
                    <a:pt x="3454" y="2620"/>
                    <a:pt x="3680" y="2382"/>
                    <a:pt x="3680" y="2096"/>
                  </a:cubicBezTo>
                  <a:cubicBezTo>
                    <a:pt x="3680" y="1918"/>
                    <a:pt x="3608" y="1775"/>
                    <a:pt x="3465" y="1668"/>
                  </a:cubicBezTo>
                  <a:lnTo>
                    <a:pt x="3465" y="1322"/>
                  </a:lnTo>
                  <a:cubicBezTo>
                    <a:pt x="3465" y="596"/>
                    <a:pt x="2870"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14076;p88">
              <a:extLst>
                <a:ext uri="{FF2B5EF4-FFF2-40B4-BE49-F238E27FC236}">
                  <a16:creationId xmlns:a16="http://schemas.microsoft.com/office/drawing/2014/main" id="{9115F65A-FEC0-F875-5EF0-ECAA67C92735}"/>
                </a:ext>
              </a:extLst>
            </p:cNvPr>
            <p:cNvSpPr/>
            <p:nvPr/>
          </p:nvSpPr>
          <p:spPr>
            <a:xfrm>
              <a:off x="7070872"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40" y="845"/>
                    <a:pt x="2530" y="844"/>
                    <a:pt x="2521" y="844"/>
                  </a:cubicBezTo>
                  <a:cubicBezTo>
                    <a:pt x="2457" y="844"/>
                    <a:pt x="2389" y="878"/>
                    <a:pt x="2358" y="930"/>
                  </a:cubicBezTo>
                  <a:cubicBezTo>
                    <a:pt x="2001" y="1418"/>
                    <a:pt x="1203" y="1430"/>
                    <a:pt x="1192"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39" y="2180"/>
                    <a:pt x="3216" y="2203"/>
                  </a:cubicBezTo>
                  <a:lnTo>
                    <a:pt x="3216" y="1965"/>
                  </a:lnTo>
                  <a:close/>
                  <a:moveTo>
                    <a:pt x="1001" y="1965"/>
                  </a:moveTo>
                  <a:lnTo>
                    <a:pt x="1001" y="2215"/>
                  </a:lnTo>
                  <a:cubicBezTo>
                    <a:pt x="953" y="2192"/>
                    <a:pt x="930" y="2144"/>
                    <a:pt x="930" y="2084"/>
                  </a:cubicBezTo>
                  <a:cubicBezTo>
                    <a:pt x="930" y="2037"/>
                    <a:pt x="941" y="2013"/>
                    <a:pt x="965" y="1977"/>
                  </a:cubicBezTo>
                  <a:cubicBezTo>
                    <a:pt x="989" y="1977"/>
                    <a:pt x="989" y="1977"/>
                    <a:pt x="1001" y="1965"/>
                  </a:cubicBezTo>
                  <a:close/>
                  <a:moveTo>
                    <a:pt x="2454" y="1406"/>
                  </a:moveTo>
                  <a:cubicBezTo>
                    <a:pt x="2525" y="1537"/>
                    <a:pt x="2644" y="1680"/>
                    <a:pt x="2823" y="1763"/>
                  </a:cubicBezTo>
                  <a:lnTo>
                    <a:pt x="2823" y="2323"/>
                  </a:lnTo>
                  <a:cubicBezTo>
                    <a:pt x="2835" y="2668"/>
                    <a:pt x="2549" y="2954"/>
                    <a:pt x="2204" y="2954"/>
                  </a:cubicBezTo>
                  <a:lnTo>
                    <a:pt x="2025" y="2954"/>
                  </a:lnTo>
                  <a:cubicBezTo>
                    <a:pt x="1680" y="2954"/>
                    <a:pt x="1406" y="2668"/>
                    <a:pt x="1406" y="2323"/>
                  </a:cubicBezTo>
                  <a:lnTo>
                    <a:pt x="1406" y="1799"/>
                  </a:lnTo>
                  <a:cubicBezTo>
                    <a:pt x="1656" y="1775"/>
                    <a:pt x="2120" y="1680"/>
                    <a:pt x="2454" y="1406"/>
                  </a:cubicBezTo>
                  <a:close/>
                  <a:moveTo>
                    <a:pt x="2311" y="3335"/>
                  </a:moveTo>
                  <a:lnTo>
                    <a:pt x="2323"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9" y="5609"/>
                    <a:pt x="894" y="5525"/>
                    <a:pt x="894" y="5418"/>
                  </a:cubicBezTo>
                  <a:cubicBezTo>
                    <a:pt x="894" y="5311"/>
                    <a:pt x="799"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2"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40" y="5537"/>
                    <a:pt x="4240" y="5430"/>
                  </a:cubicBezTo>
                  <a:lnTo>
                    <a:pt x="4240" y="4739"/>
                  </a:lnTo>
                  <a:cubicBezTo>
                    <a:pt x="4216" y="3918"/>
                    <a:pt x="3573" y="3668"/>
                    <a:pt x="3501" y="3632"/>
                  </a:cubicBezTo>
                  <a:lnTo>
                    <a:pt x="2716" y="3323"/>
                  </a:lnTo>
                  <a:lnTo>
                    <a:pt x="2716" y="3216"/>
                  </a:lnTo>
                  <a:cubicBezTo>
                    <a:pt x="2918" y="3096"/>
                    <a:pt x="3085" y="2894"/>
                    <a:pt x="3168" y="2656"/>
                  </a:cubicBezTo>
                  <a:cubicBezTo>
                    <a:pt x="3454" y="2620"/>
                    <a:pt x="3680" y="2382"/>
                    <a:pt x="3680" y="2096"/>
                  </a:cubicBezTo>
                  <a:cubicBezTo>
                    <a:pt x="3680" y="1918"/>
                    <a:pt x="3608" y="1775"/>
                    <a:pt x="3466" y="1668"/>
                  </a:cubicBezTo>
                  <a:lnTo>
                    <a:pt x="3466" y="1322"/>
                  </a:lnTo>
                  <a:cubicBezTo>
                    <a:pt x="3466" y="596"/>
                    <a:pt x="2870"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14077;p88">
            <a:extLst>
              <a:ext uri="{FF2B5EF4-FFF2-40B4-BE49-F238E27FC236}">
                <a16:creationId xmlns:a16="http://schemas.microsoft.com/office/drawing/2014/main" id="{960C3BA2-B16C-10BF-64DD-E1F18ACE26C7}"/>
              </a:ext>
            </a:extLst>
          </p:cNvPr>
          <p:cNvSpPr/>
          <p:nvPr/>
        </p:nvSpPr>
        <p:spPr>
          <a:xfrm>
            <a:off x="2599948" y="2915261"/>
            <a:ext cx="515972" cy="528322"/>
          </a:xfrm>
          <a:custGeom>
            <a:avLst/>
            <a:gdLst/>
            <a:ahLst/>
            <a:cxnLst/>
            <a:rect l="l" t="t" r="r" b="b"/>
            <a:pathLst>
              <a:path w="9943" h="10181" extrusionOk="0">
                <a:moveTo>
                  <a:pt x="7883" y="536"/>
                </a:moveTo>
                <a:lnTo>
                  <a:pt x="9264" y="1918"/>
                </a:lnTo>
                <a:lnTo>
                  <a:pt x="7883" y="1918"/>
                </a:lnTo>
                <a:lnTo>
                  <a:pt x="7883" y="536"/>
                </a:lnTo>
                <a:close/>
                <a:moveTo>
                  <a:pt x="6442" y="1537"/>
                </a:moveTo>
                <a:lnTo>
                  <a:pt x="7823" y="2918"/>
                </a:lnTo>
                <a:lnTo>
                  <a:pt x="6442" y="2918"/>
                </a:lnTo>
                <a:lnTo>
                  <a:pt x="6442" y="1537"/>
                </a:lnTo>
                <a:close/>
                <a:moveTo>
                  <a:pt x="2954" y="5323"/>
                </a:moveTo>
                <a:cubicBezTo>
                  <a:pt x="3489" y="5323"/>
                  <a:pt x="3918" y="5799"/>
                  <a:pt x="3918" y="6394"/>
                </a:cubicBezTo>
                <a:lnTo>
                  <a:pt x="3930" y="6478"/>
                </a:lnTo>
                <a:cubicBezTo>
                  <a:pt x="3906" y="6478"/>
                  <a:pt x="3906" y="6478"/>
                  <a:pt x="3894" y="6490"/>
                </a:cubicBezTo>
                <a:cubicBezTo>
                  <a:pt x="3585" y="6418"/>
                  <a:pt x="3489" y="5966"/>
                  <a:pt x="3489" y="5966"/>
                </a:cubicBezTo>
                <a:cubicBezTo>
                  <a:pt x="3477" y="5906"/>
                  <a:pt x="3430" y="5847"/>
                  <a:pt x="3358" y="5835"/>
                </a:cubicBezTo>
                <a:cubicBezTo>
                  <a:pt x="3348" y="5833"/>
                  <a:pt x="3338" y="5832"/>
                  <a:pt x="3328" y="5832"/>
                </a:cubicBezTo>
                <a:cubicBezTo>
                  <a:pt x="3276" y="5832"/>
                  <a:pt x="3221" y="5857"/>
                  <a:pt x="3192" y="5906"/>
                </a:cubicBezTo>
                <a:cubicBezTo>
                  <a:pt x="2823" y="6478"/>
                  <a:pt x="1989" y="6490"/>
                  <a:pt x="1977" y="6490"/>
                </a:cubicBezTo>
                <a:lnTo>
                  <a:pt x="1930" y="6490"/>
                </a:lnTo>
                <a:cubicBezTo>
                  <a:pt x="1918" y="6490"/>
                  <a:pt x="1894" y="6490"/>
                  <a:pt x="1894" y="6478"/>
                </a:cubicBezTo>
                <a:lnTo>
                  <a:pt x="1894" y="6394"/>
                </a:lnTo>
                <a:cubicBezTo>
                  <a:pt x="1894" y="5799"/>
                  <a:pt x="2334" y="5323"/>
                  <a:pt x="2870" y="5323"/>
                </a:cubicBezTo>
                <a:close/>
                <a:moveTo>
                  <a:pt x="1668" y="6906"/>
                </a:moveTo>
                <a:cubicBezTo>
                  <a:pt x="1680" y="6906"/>
                  <a:pt x="1692" y="6918"/>
                  <a:pt x="1703" y="6918"/>
                </a:cubicBezTo>
                <a:lnTo>
                  <a:pt x="1703" y="7097"/>
                </a:lnTo>
                <a:cubicBezTo>
                  <a:pt x="1727" y="7132"/>
                  <a:pt x="1727" y="7192"/>
                  <a:pt x="1727" y="7228"/>
                </a:cubicBezTo>
                <a:cubicBezTo>
                  <a:pt x="1644" y="7216"/>
                  <a:pt x="1584" y="7144"/>
                  <a:pt x="1584" y="7049"/>
                </a:cubicBezTo>
                <a:cubicBezTo>
                  <a:pt x="1584" y="6990"/>
                  <a:pt x="1620" y="6930"/>
                  <a:pt x="1668" y="6906"/>
                </a:cubicBezTo>
                <a:close/>
                <a:moveTo>
                  <a:pt x="4168" y="6894"/>
                </a:moveTo>
                <a:cubicBezTo>
                  <a:pt x="4204" y="6918"/>
                  <a:pt x="4239" y="6978"/>
                  <a:pt x="4239" y="7037"/>
                </a:cubicBezTo>
                <a:cubicBezTo>
                  <a:pt x="4228" y="7144"/>
                  <a:pt x="4180" y="7216"/>
                  <a:pt x="4109" y="7228"/>
                </a:cubicBezTo>
                <a:cubicBezTo>
                  <a:pt x="4109" y="7192"/>
                  <a:pt x="4120" y="7132"/>
                  <a:pt x="4120" y="7085"/>
                </a:cubicBezTo>
                <a:lnTo>
                  <a:pt x="4120" y="6906"/>
                </a:lnTo>
                <a:cubicBezTo>
                  <a:pt x="4132" y="6906"/>
                  <a:pt x="4144" y="6906"/>
                  <a:pt x="4168" y="6894"/>
                </a:cubicBezTo>
                <a:close/>
                <a:moveTo>
                  <a:pt x="3251" y="6311"/>
                </a:moveTo>
                <a:cubicBezTo>
                  <a:pt x="3347" y="6490"/>
                  <a:pt x="3513" y="6716"/>
                  <a:pt x="3775" y="6787"/>
                </a:cubicBezTo>
                <a:lnTo>
                  <a:pt x="3775" y="7085"/>
                </a:lnTo>
                <a:cubicBezTo>
                  <a:pt x="3775" y="7561"/>
                  <a:pt x="3430" y="7942"/>
                  <a:pt x="3001" y="7942"/>
                </a:cubicBezTo>
                <a:lnTo>
                  <a:pt x="2787" y="7942"/>
                </a:lnTo>
                <a:cubicBezTo>
                  <a:pt x="2358" y="7942"/>
                  <a:pt x="2013" y="7561"/>
                  <a:pt x="2013" y="7085"/>
                </a:cubicBezTo>
                <a:lnTo>
                  <a:pt x="2013" y="6799"/>
                </a:lnTo>
                <a:lnTo>
                  <a:pt x="2037" y="6799"/>
                </a:lnTo>
                <a:cubicBezTo>
                  <a:pt x="2227" y="6787"/>
                  <a:pt x="2835" y="6728"/>
                  <a:pt x="3251" y="6311"/>
                </a:cubicBezTo>
                <a:close/>
                <a:moveTo>
                  <a:pt x="3013" y="8240"/>
                </a:moveTo>
                <a:cubicBezTo>
                  <a:pt x="3061" y="8264"/>
                  <a:pt x="3108" y="8264"/>
                  <a:pt x="3156" y="8264"/>
                </a:cubicBezTo>
                <a:lnTo>
                  <a:pt x="3156" y="8418"/>
                </a:lnTo>
                <a:lnTo>
                  <a:pt x="2918" y="8656"/>
                </a:lnTo>
                <a:lnTo>
                  <a:pt x="2692" y="8442"/>
                </a:lnTo>
                <a:lnTo>
                  <a:pt x="2692" y="8240"/>
                </a:lnTo>
                <a:close/>
                <a:moveTo>
                  <a:pt x="7597" y="334"/>
                </a:moveTo>
                <a:lnTo>
                  <a:pt x="7597" y="2108"/>
                </a:lnTo>
                <a:cubicBezTo>
                  <a:pt x="7597" y="2203"/>
                  <a:pt x="7680" y="2275"/>
                  <a:pt x="7764" y="2275"/>
                </a:cubicBezTo>
                <a:lnTo>
                  <a:pt x="9538" y="2275"/>
                </a:lnTo>
                <a:lnTo>
                  <a:pt x="9538" y="8871"/>
                </a:lnTo>
                <a:lnTo>
                  <a:pt x="8359" y="8871"/>
                </a:lnTo>
                <a:lnTo>
                  <a:pt x="8359" y="3084"/>
                </a:lnTo>
                <a:lnTo>
                  <a:pt x="8359" y="3061"/>
                </a:lnTo>
                <a:lnTo>
                  <a:pt x="8359" y="3049"/>
                </a:lnTo>
                <a:cubicBezTo>
                  <a:pt x="8359" y="3049"/>
                  <a:pt x="8359" y="3037"/>
                  <a:pt x="8347" y="3037"/>
                </a:cubicBezTo>
                <a:cubicBezTo>
                  <a:pt x="8347" y="3037"/>
                  <a:pt x="8347" y="3013"/>
                  <a:pt x="8335" y="3013"/>
                </a:cubicBezTo>
                <a:lnTo>
                  <a:pt x="8311" y="3001"/>
                </a:lnTo>
                <a:lnTo>
                  <a:pt x="6383" y="1072"/>
                </a:lnTo>
                <a:lnTo>
                  <a:pt x="6371" y="1048"/>
                </a:lnTo>
                <a:lnTo>
                  <a:pt x="6347" y="1036"/>
                </a:lnTo>
                <a:cubicBezTo>
                  <a:pt x="6347" y="1036"/>
                  <a:pt x="6335" y="1036"/>
                  <a:pt x="6335" y="1025"/>
                </a:cubicBezTo>
                <a:lnTo>
                  <a:pt x="3882" y="1025"/>
                </a:lnTo>
                <a:lnTo>
                  <a:pt x="3882" y="334"/>
                </a:lnTo>
                <a:close/>
                <a:moveTo>
                  <a:pt x="6085" y="1334"/>
                </a:moveTo>
                <a:lnTo>
                  <a:pt x="6085" y="3108"/>
                </a:lnTo>
                <a:cubicBezTo>
                  <a:pt x="6085" y="3192"/>
                  <a:pt x="6156" y="3275"/>
                  <a:pt x="6240" y="3275"/>
                </a:cubicBezTo>
                <a:lnTo>
                  <a:pt x="8014" y="3275"/>
                </a:lnTo>
                <a:lnTo>
                  <a:pt x="8049" y="9883"/>
                </a:lnTo>
                <a:lnTo>
                  <a:pt x="4311" y="9883"/>
                </a:lnTo>
                <a:cubicBezTo>
                  <a:pt x="5192" y="9407"/>
                  <a:pt x="5811" y="8502"/>
                  <a:pt x="5871" y="7430"/>
                </a:cubicBezTo>
                <a:lnTo>
                  <a:pt x="5871" y="7406"/>
                </a:lnTo>
                <a:lnTo>
                  <a:pt x="5871" y="7347"/>
                </a:lnTo>
                <a:lnTo>
                  <a:pt x="5871" y="7323"/>
                </a:lnTo>
                <a:lnTo>
                  <a:pt x="5871" y="7311"/>
                </a:lnTo>
                <a:lnTo>
                  <a:pt x="5871" y="7263"/>
                </a:lnTo>
                <a:lnTo>
                  <a:pt x="5871" y="7228"/>
                </a:lnTo>
                <a:lnTo>
                  <a:pt x="5871" y="7216"/>
                </a:lnTo>
                <a:lnTo>
                  <a:pt x="5871" y="7168"/>
                </a:lnTo>
                <a:lnTo>
                  <a:pt x="5871" y="7144"/>
                </a:lnTo>
                <a:lnTo>
                  <a:pt x="5871" y="7121"/>
                </a:lnTo>
                <a:lnTo>
                  <a:pt x="5871" y="7085"/>
                </a:lnTo>
                <a:lnTo>
                  <a:pt x="5871" y="7049"/>
                </a:lnTo>
                <a:lnTo>
                  <a:pt x="5871" y="7002"/>
                </a:lnTo>
                <a:lnTo>
                  <a:pt x="5871" y="6978"/>
                </a:lnTo>
                <a:lnTo>
                  <a:pt x="5871" y="6930"/>
                </a:lnTo>
                <a:lnTo>
                  <a:pt x="5871" y="6906"/>
                </a:lnTo>
                <a:lnTo>
                  <a:pt x="5871" y="6859"/>
                </a:lnTo>
                <a:lnTo>
                  <a:pt x="5871" y="6847"/>
                </a:lnTo>
                <a:lnTo>
                  <a:pt x="5871" y="6823"/>
                </a:lnTo>
                <a:lnTo>
                  <a:pt x="5871" y="6787"/>
                </a:lnTo>
                <a:lnTo>
                  <a:pt x="5871" y="6751"/>
                </a:lnTo>
                <a:cubicBezTo>
                  <a:pt x="5871" y="6728"/>
                  <a:pt x="5859" y="6704"/>
                  <a:pt x="5859" y="6680"/>
                </a:cubicBezTo>
                <a:cubicBezTo>
                  <a:pt x="5859" y="6644"/>
                  <a:pt x="5847" y="6632"/>
                  <a:pt x="5847" y="6609"/>
                </a:cubicBezTo>
                <a:lnTo>
                  <a:pt x="5847" y="6573"/>
                </a:lnTo>
                <a:cubicBezTo>
                  <a:pt x="5847" y="6561"/>
                  <a:pt x="5835" y="6549"/>
                  <a:pt x="5835" y="6525"/>
                </a:cubicBezTo>
                <a:lnTo>
                  <a:pt x="5835" y="6513"/>
                </a:lnTo>
                <a:lnTo>
                  <a:pt x="5835" y="6501"/>
                </a:lnTo>
                <a:cubicBezTo>
                  <a:pt x="5835" y="6490"/>
                  <a:pt x="5811" y="6466"/>
                  <a:pt x="5811" y="6454"/>
                </a:cubicBezTo>
                <a:cubicBezTo>
                  <a:pt x="5811" y="6442"/>
                  <a:pt x="5811" y="6442"/>
                  <a:pt x="5799" y="6430"/>
                </a:cubicBezTo>
                <a:cubicBezTo>
                  <a:pt x="5799" y="6406"/>
                  <a:pt x="5787" y="6394"/>
                  <a:pt x="5787" y="6382"/>
                </a:cubicBezTo>
                <a:lnTo>
                  <a:pt x="5775" y="6347"/>
                </a:lnTo>
                <a:cubicBezTo>
                  <a:pt x="5775" y="6335"/>
                  <a:pt x="5752" y="6323"/>
                  <a:pt x="5752" y="6311"/>
                </a:cubicBezTo>
                <a:cubicBezTo>
                  <a:pt x="5752" y="6287"/>
                  <a:pt x="5752" y="6287"/>
                  <a:pt x="5740" y="6275"/>
                </a:cubicBezTo>
                <a:cubicBezTo>
                  <a:pt x="5740" y="6263"/>
                  <a:pt x="5728" y="6251"/>
                  <a:pt x="5728" y="6228"/>
                </a:cubicBezTo>
                <a:lnTo>
                  <a:pt x="5716" y="6204"/>
                </a:lnTo>
                <a:cubicBezTo>
                  <a:pt x="5716" y="6192"/>
                  <a:pt x="5692" y="6168"/>
                  <a:pt x="5692" y="6156"/>
                </a:cubicBezTo>
                <a:lnTo>
                  <a:pt x="5692" y="6144"/>
                </a:lnTo>
                <a:cubicBezTo>
                  <a:pt x="5656" y="6037"/>
                  <a:pt x="5597" y="5930"/>
                  <a:pt x="5549" y="5835"/>
                </a:cubicBezTo>
                <a:cubicBezTo>
                  <a:pt x="5518" y="5780"/>
                  <a:pt x="5461" y="5751"/>
                  <a:pt x="5405" y="5751"/>
                </a:cubicBezTo>
                <a:cubicBezTo>
                  <a:pt x="5376" y="5751"/>
                  <a:pt x="5347" y="5759"/>
                  <a:pt x="5323" y="5775"/>
                </a:cubicBezTo>
                <a:cubicBezTo>
                  <a:pt x="5252" y="5811"/>
                  <a:pt x="5216" y="5918"/>
                  <a:pt x="5263" y="5989"/>
                </a:cubicBezTo>
                <a:cubicBezTo>
                  <a:pt x="5311" y="6085"/>
                  <a:pt x="5371" y="6192"/>
                  <a:pt x="5394" y="6275"/>
                </a:cubicBezTo>
                <a:lnTo>
                  <a:pt x="5394" y="6287"/>
                </a:lnTo>
                <a:cubicBezTo>
                  <a:pt x="5394" y="6311"/>
                  <a:pt x="5418" y="6323"/>
                  <a:pt x="5418" y="6335"/>
                </a:cubicBezTo>
                <a:lnTo>
                  <a:pt x="5430" y="6370"/>
                </a:lnTo>
                <a:cubicBezTo>
                  <a:pt x="5430" y="6382"/>
                  <a:pt x="5442" y="6394"/>
                  <a:pt x="5442" y="6406"/>
                </a:cubicBezTo>
                <a:cubicBezTo>
                  <a:pt x="5442" y="6430"/>
                  <a:pt x="5442" y="6430"/>
                  <a:pt x="5454" y="6442"/>
                </a:cubicBezTo>
                <a:cubicBezTo>
                  <a:pt x="5454" y="6454"/>
                  <a:pt x="5478" y="6466"/>
                  <a:pt x="5478" y="6490"/>
                </a:cubicBezTo>
                <a:lnTo>
                  <a:pt x="5490" y="6513"/>
                </a:lnTo>
                <a:cubicBezTo>
                  <a:pt x="5490" y="6525"/>
                  <a:pt x="5502" y="6549"/>
                  <a:pt x="5502" y="6561"/>
                </a:cubicBezTo>
                <a:lnTo>
                  <a:pt x="5502" y="6585"/>
                </a:lnTo>
                <a:cubicBezTo>
                  <a:pt x="5502" y="6609"/>
                  <a:pt x="5513" y="6621"/>
                  <a:pt x="5513" y="6632"/>
                </a:cubicBezTo>
                <a:lnTo>
                  <a:pt x="5513" y="6668"/>
                </a:lnTo>
                <a:cubicBezTo>
                  <a:pt x="5513" y="6680"/>
                  <a:pt x="5513" y="6692"/>
                  <a:pt x="5537" y="6704"/>
                </a:cubicBezTo>
                <a:lnTo>
                  <a:pt x="5537" y="6740"/>
                </a:lnTo>
                <a:cubicBezTo>
                  <a:pt x="5537" y="6751"/>
                  <a:pt x="5549" y="6787"/>
                  <a:pt x="5549" y="6799"/>
                </a:cubicBezTo>
                <a:cubicBezTo>
                  <a:pt x="5549" y="6811"/>
                  <a:pt x="5561" y="6847"/>
                  <a:pt x="5561" y="6859"/>
                </a:cubicBezTo>
                <a:lnTo>
                  <a:pt x="5561" y="6882"/>
                </a:lnTo>
                <a:lnTo>
                  <a:pt x="5561" y="6930"/>
                </a:lnTo>
                <a:lnTo>
                  <a:pt x="5561" y="6942"/>
                </a:lnTo>
                <a:lnTo>
                  <a:pt x="5561" y="6966"/>
                </a:lnTo>
                <a:lnTo>
                  <a:pt x="5561" y="7002"/>
                </a:lnTo>
                <a:lnTo>
                  <a:pt x="5561" y="7037"/>
                </a:lnTo>
                <a:lnTo>
                  <a:pt x="5561" y="7085"/>
                </a:lnTo>
                <a:lnTo>
                  <a:pt x="5561" y="7109"/>
                </a:lnTo>
                <a:lnTo>
                  <a:pt x="5561" y="7156"/>
                </a:lnTo>
                <a:lnTo>
                  <a:pt x="5561" y="7180"/>
                </a:lnTo>
                <a:lnTo>
                  <a:pt x="5561" y="7216"/>
                </a:lnTo>
                <a:lnTo>
                  <a:pt x="5561" y="7240"/>
                </a:lnTo>
                <a:lnTo>
                  <a:pt x="5561" y="7287"/>
                </a:lnTo>
                <a:lnTo>
                  <a:pt x="5561" y="7299"/>
                </a:lnTo>
                <a:lnTo>
                  <a:pt x="5561" y="7335"/>
                </a:lnTo>
                <a:lnTo>
                  <a:pt x="5561" y="7359"/>
                </a:lnTo>
                <a:lnTo>
                  <a:pt x="5561" y="7383"/>
                </a:lnTo>
                <a:lnTo>
                  <a:pt x="5561" y="7394"/>
                </a:lnTo>
                <a:lnTo>
                  <a:pt x="5561" y="7454"/>
                </a:lnTo>
                <a:lnTo>
                  <a:pt x="5561" y="7466"/>
                </a:lnTo>
                <a:cubicBezTo>
                  <a:pt x="5537" y="8133"/>
                  <a:pt x="5252" y="8728"/>
                  <a:pt x="4823" y="9180"/>
                </a:cubicBezTo>
                <a:cubicBezTo>
                  <a:pt x="4644" y="8835"/>
                  <a:pt x="4323" y="8704"/>
                  <a:pt x="4287" y="8692"/>
                </a:cubicBezTo>
                <a:lnTo>
                  <a:pt x="3513" y="8371"/>
                </a:lnTo>
                <a:lnTo>
                  <a:pt x="3513" y="8228"/>
                </a:lnTo>
                <a:cubicBezTo>
                  <a:pt x="3751" y="8109"/>
                  <a:pt x="3942" y="7894"/>
                  <a:pt x="4049" y="7633"/>
                </a:cubicBezTo>
                <a:lnTo>
                  <a:pt x="4085" y="7633"/>
                </a:lnTo>
                <a:cubicBezTo>
                  <a:pt x="4359" y="7633"/>
                  <a:pt x="4585" y="7406"/>
                  <a:pt x="4585" y="7109"/>
                </a:cubicBezTo>
                <a:cubicBezTo>
                  <a:pt x="4585" y="6906"/>
                  <a:pt x="4466" y="6704"/>
                  <a:pt x="4287" y="6632"/>
                </a:cubicBezTo>
                <a:lnTo>
                  <a:pt x="4287" y="6454"/>
                </a:lnTo>
                <a:cubicBezTo>
                  <a:pt x="4287" y="5680"/>
                  <a:pt x="3704" y="5061"/>
                  <a:pt x="2989" y="5061"/>
                </a:cubicBezTo>
                <a:lnTo>
                  <a:pt x="2894" y="5061"/>
                </a:lnTo>
                <a:cubicBezTo>
                  <a:pt x="2180" y="5061"/>
                  <a:pt x="1608" y="5680"/>
                  <a:pt x="1608" y="6454"/>
                </a:cubicBezTo>
                <a:lnTo>
                  <a:pt x="1608" y="6632"/>
                </a:lnTo>
                <a:cubicBezTo>
                  <a:pt x="1430" y="6704"/>
                  <a:pt x="1311" y="6906"/>
                  <a:pt x="1311" y="7109"/>
                </a:cubicBezTo>
                <a:cubicBezTo>
                  <a:pt x="1311" y="7394"/>
                  <a:pt x="1525" y="7633"/>
                  <a:pt x="1799" y="7633"/>
                </a:cubicBezTo>
                <a:cubicBezTo>
                  <a:pt x="1811" y="7633"/>
                  <a:pt x="1823" y="7633"/>
                  <a:pt x="1846" y="7621"/>
                </a:cubicBezTo>
                <a:cubicBezTo>
                  <a:pt x="1942" y="7883"/>
                  <a:pt x="2156" y="8109"/>
                  <a:pt x="2406" y="8228"/>
                </a:cubicBezTo>
                <a:lnTo>
                  <a:pt x="2406" y="8371"/>
                </a:lnTo>
                <a:lnTo>
                  <a:pt x="1620" y="8692"/>
                </a:lnTo>
                <a:cubicBezTo>
                  <a:pt x="1572" y="8704"/>
                  <a:pt x="1251" y="8835"/>
                  <a:pt x="1084" y="9180"/>
                </a:cubicBezTo>
                <a:cubicBezTo>
                  <a:pt x="596" y="8668"/>
                  <a:pt x="299" y="7978"/>
                  <a:pt x="334" y="7216"/>
                </a:cubicBezTo>
                <a:lnTo>
                  <a:pt x="334" y="7204"/>
                </a:lnTo>
                <a:lnTo>
                  <a:pt x="334" y="7156"/>
                </a:lnTo>
                <a:lnTo>
                  <a:pt x="334" y="7144"/>
                </a:lnTo>
                <a:lnTo>
                  <a:pt x="334" y="7121"/>
                </a:lnTo>
                <a:lnTo>
                  <a:pt x="334" y="7097"/>
                </a:lnTo>
                <a:lnTo>
                  <a:pt x="334" y="7085"/>
                </a:lnTo>
                <a:lnTo>
                  <a:pt x="334" y="7061"/>
                </a:lnTo>
                <a:lnTo>
                  <a:pt x="334" y="7025"/>
                </a:lnTo>
                <a:lnTo>
                  <a:pt x="334" y="7002"/>
                </a:lnTo>
                <a:lnTo>
                  <a:pt x="334" y="6990"/>
                </a:lnTo>
                <a:lnTo>
                  <a:pt x="334" y="6942"/>
                </a:lnTo>
                <a:lnTo>
                  <a:pt x="334" y="6918"/>
                </a:lnTo>
                <a:lnTo>
                  <a:pt x="334" y="6871"/>
                </a:lnTo>
                <a:lnTo>
                  <a:pt x="334" y="6847"/>
                </a:lnTo>
                <a:cubicBezTo>
                  <a:pt x="334" y="6823"/>
                  <a:pt x="334" y="6811"/>
                  <a:pt x="358" y="6799"/>
                </a:cubicBezTo>
                <a:lnTo>
                  <a:pt x="358" y="6763"/>
                </a:lnTo>
                <a:cubicBezTo>
                  <a:pt x="358" y="6751"/>
                  <a:pt x="358" y="6740"/>
                  <a:pt x="370" y="6740"/>
                </a:cubicBezTo>
                <a:lnTo>
                  <a:pt x="370" y="6728"/>
                </a:lnTo>
                <a:lnTo>
                  <a:pt x="370" y="6704"/>
                </a:lnTo>
                <a:cubicBezTo>
                  <a:pt x="370" y="6692"/>
                  <a:pt x="370" y="6680"/>
                  <a:pt x="382" y="6668"/>
                </a:cubicBezTo>
                <a:lnTo>
                  <a:pt x="382" y="6644"/>
                </a:lnTo>
                <a:lnTo>
                  <a:pt x="382" y="6632"/>
                </a:lnTo>
                <a:cubicBezTo>
                  <a:pt x="382" y="6621"/>
                  <a:pt x="394" y="6585"/>
                  <a:pt x="394" y="6573"/>
                </a:cubicBezTo>
                <a:cubicBezTo>
                  <a:pt x="394" y="6561"/>
                  <a:pt x="406" y="6525"/>
                  <a:pt x="406" y="6513"/>
                </a:cubicBezTo>
                <a:lnTo>
                  <a:pt x="406" y="6501"/>
                </a:lnTo>
                <a:cubicBezTo>
                  <a:pt x="406" y="6490"/>
                  <a:pt x="429" y="6466"/>
                  <a:pt x="429" y="6454"/>
                </a:cubicBezTo>
                <a:cubicBezTo>
                  <a:pt x="429" y="6442"/>
                  <a:pt x="429" y="6442"/>
                  <a:pt x="441" y="6430"/>
                </a:cubicBezTo>
                <a:cubicBezTo>
                  <a:pt x="441" y="6406"/>
                  <a:pt x="453" y="6394"/>
                  <a:pt x="453" y="6382"/>
                </a:cubicBezTo>
                <a:cubicBezTo>
                  <a:pt x="453" y="6370"/>
                  <a:pt x="453" y="6370"/>
                  <a:pt x="465" y="6347"/>
                </a:cubicBezTo>
                <a:cubicBezTo>
                  <a:pt x="465" y="6335"/>
                  <a:pt x="489" y="6323"/>
                  <a:pt x="489" y="6311"/>
                </a:cubicBezTo>
                <a:cubicBezTo>
                  <a:pt x="489" y="6311"/>
                  <a:pt x="489" y="6287"/>
                  <a:pt x="501" y="6275"/>
                </a:cubicBezTo>
                <a:cubicBezTo>
                  <a:pt x="501" y="6263"/>
                  <a:pt x="513" y="6251"/>
                  <a:pt x="513" y="6228"/>
                </a:cubicBezTo>
                <a:cubicBezTo>
                  <a:pt x="513" y="6216"/>
                  <a:pt x="513" y="6216"/>
                  <a:pt x="525" y="6204"/>
                </a:cubicBezTo>
                <a:cubicBezTo>
                  <a:pt x="525" y="6192"/>
                  <a:pt x="549" y="6168"/>
                  <a:pt x="549" y="6156"/>
                </a:cubicBezTo>
                <a:lnTo>
                  <a:pt x="560" y="6144"/>
                </a:lnTo>
                <a:cubicBezTo>
                  <a:pt x="560" y="6132"/>
                  <a:pt x="572" y="6109"/>
                  <a:pt x="572" y="6097"/>
                </a:cubicBezTo>
                <a:lnTo>
                  <a:pt x="572" y="6085"/>
                </a:lnTo>
                <a:cubicBezTo>
                  <a:pt x="691" y="5859"/>
                  <a:pt x="858" y="5656"/>
                  <a:pt x="1037" y="5454"/>
                </a:cubicBezTo>
                <a:lnTo>
                  <a:pt x="1049" y="5442"/>
                </a:lnTo>
                <a:lnTo>
                  <a:pt x="1061" y="5430"/>
                </a:lnTo>
                <a:lnTo>
                  <a:pt x="1084" y="5418"/>
                </a:lnTo>
                <a:lnTo>
                  <a:pt x="1096" y="5394"/>
                </a:lnTo>
                <a:lnTo>
                  <a:pt x="1108" y="5382"/>
                </a:lnTo>
                <a:lnTo>
                  <a:pt x="1120" y="5370"/>
                </a:lnTo>
                <a:lnTo>
                  <a:pt x="1144" y="5358"/>
                </a:lnTo>
                <a:cubicBezTo>
                  <a:pt x="1156" y="5358"/>
                  <a:pt x="1156" y="5335"/>
                  <a:pt x="1168" y="5335"/>
                </a:cubicBezTo>
                <a:lnTo>
                  <a:pt x="1180" y="5323"/>
                </a:lnTo>
                <a:cubicBezTo>
                  <a:pt x="1203" y="5323"/>
                  <a:pt x="1203" y="5311"/>
                  <a:pt x="1215" y="5311"/>
                </a:cubicBezTo>
                <a:cubicBezTo>
                  <a:pt x="1227" y="5311"/>
                  <a:pt x="1227" y="5299"/>
                  <a:pt x="1239" y="5299"/>
                </a:cubicBezTo>
                <a:cubicBezTo>
                  <a:pt x="1263" y="5299"/>
                  <a:pt x="1263" y="5275"/>
                  <a:pt x="1275" y="5275"/>
                </a:cubicBezTo>
                <a:cubicBezTo>
                  <a:pt x="1287" y="5275"/>
                  <a:pt x="1287" y="5263"/>
                  <a:pt x="1299" y="5263"/>
                </a:cubicBezTo>
                <a:cubicBezTo>
                  <a:pt x="1322" y="5263"/>
                  <a:pt x="1322" y="5251"/>
                  <a:pt x="1334" y="5251"/>
                </a:cubicBezTo>
                <a:cubicBezTo>
                  <a:pt x="1346" y="5251"/>
                  <a:pt x="1346" y="5239"/>
                  <a:pt x="1358" y="5239"/>
                </a:cubicBezTo>
                <a:cubicBezTo>
                  <a:pt x="1382" y="5239"/>
                  <a:pt x="1382" y="5216"/>
                  <a:pt x="1394" y="5216"/>
                </a:cubicBezTo>
                <a:cubicBezTo>
                  <a:pt x="1406" y="5216"/>
                  <a:pt x="1406" y="5204"/>
                  <a:pt x="1418" y="5204"/>
                </a:cubicBezTo>
                <a:cubicBezTo>
                  <a:pt x="1442" y="5204"/>
                  <a:pt x="1442" y="5192"/>
                  <a:pt x="1453" y="5192"/>
                </a:cubicBezTo>
                <a:cubicBezTo>
                  <a:pt x="1465" y="5192"/>
                  <a:pt x="1465" y="5180"/>
                  <a:pt x="1477" y="5180"/>
                </a:cubicBezTo>
                <a:cubicBezTo>
                  <a:pt x="1501" y="5180"/>
                  <a:pt x="1501" y="5156"/>
                  <a:pt x="1513" y="5156"/>
                </a:cubicBezTo>
                <a:cubicBezTo>
                  <a:pt x="1525" y="5156"/>
                  <a:pt x="1525" y="5144"/>
                  <a:pt x="1537" y="5144"/>
                </a:cubicBezTo>
                <a:cubicBezTo>
                  <a:pt x="1561" y="5144"/>
                  <a:pt x="1561" y="5132"/>
                  <a:pt x="1572" y="5132"/>
                </a:cubicBezTo>
                <a:cubicBezTo>
                  <a:pt x="1584" y="5132"/>
                  <a:pt x="1584" y="5120"/>
                  <a:pt x="1596" y="5120"/>
                </a:cubicBezTo>
                <a:cubicBezTo>
                  <a:pt x="1620" y="5120"/>
                  <a:pt x="1620" y="5097"/>
                  <a:pt x="1632" y="5097"/>
                </a:cubicBezTo>
                <a:cubicBezTo>
                  <a:pt x="1644" y="5097"/>
                  <a:pt x="1644" y="5085"/>
                  <a:pt x="1656" y="5085"/>
                </a:cubicBezTo>
                <a:cubicBezTo>
                  <a:pt x="1680" y="5085"/>
                  <a:pt x="1680" y="5073"/>
                  <a:pt x="1692" y="5073"/>
                </a:cubicBezTo>
                <a:lnTo>
                  <a:pt x="1703" y="5073"/>
                </a:lnTo>
                <a:cubicBezTo>
                  <a:pt x="1715" y="5073"/>
                  <a:pt x="1715" y="5061"/>
                  <a:pt x="1739" y="5061"/>
                </a:cubicBezTo>
                <a:cubicBezTo>
                  <a:pt x="1739" y="5061"/>
                  <a:pt x="1751" y="5061"/>
                  <a:pt x="1751" y="5037"/>
                </a:cubicBezTo>
                <a:lnTo>
                  <a:pt x="1763" y="5025"/>
                </a:lnTo>
                <a:cubicBezTo>
                  <a:pt x="1763" y="5025"/>
                  <a:pt x="1775" y="5025"/>
                  <a:pt x="1775" y="5013"/>
                </a:cubicBezTo>
                <a:cubicBezTo>
                  <a:pt x="1799" y="5013"/>
                  <a:pt x="1799" y="5013"/>
                  <a:pt x="1811" y="5001"/>
                </a:cubicBezTo>
                <a:lnTo>
                  <a:pt x="1823" y="5001"/>
                </a:lnTo>
                <a:cubicBezTo>
                  <a:pt x="1823" y="5001"/>
                  <a:pt x="1834" y="5001"/>
                  <a:pt x="1834" y="4977"/>
                </a:cubicBezTo>
                <a:cubicBezTo>
                  <a:pt x="1858" y="4977"/>
                  <a:pt x="1858" y="4966"/>
                  <a:pt x="1870" y="4966"/>
                </a:cubicBezTo>
                <a:cubicBezTo>
                  <a:pt x="1882" y="4966"/>
                  <a:pt x="1894" y="4954"/>
                  <a:pt x="1918" y="4954"/>
                </a:cubicBezTo>
                <a:cubicBezTo>
                  <a:pt x="1930" y="4954"/>
                  <a:pt x="1942" y="4942"/>
                  <a:pt x="1953" y="4942"/>
                </a:cubicBezTo>
                <a:lnTo>
                  <a:pt x="1977" y="4942"/>
                </a:lnTo>
                <a:lnTo>
                  <a:pt x="1989" y="4918"/>
                </a:lnTo>
                <a:cubicBezTo>
                  <a:pt x="2001" y="4918"/>
                  <a:pt x="2001" y="4918"/>
                  <a:pt x="2013" y="4906"/>
                </a:cubicBezTo>
                <a:cubicBezTo>
                  <a:pt x="2013" y="4906"/>
                  <a:pt x="2037" y="4906"/>
                  <a:pt x="2037" y="4894"/>
                </a:cubicBezTo>
                <a:lnTo>
                  <a:pt x="2049" y="4894"/>
                </a:lnTo>
                <a:cubicBezTo>
                  <a:pt x="2061" y="4894"/>
                  <a:pt x="2061" y="4894"/>
                  <a:pt x="2073" y="4882"/>
                </a:cubicBezTo>
                <a:lnTo>
                  <a:pt x="2108" y="4882"/>
                </a:lnTo>
                <a:cubicBezTo>
                  <a:pt x="2120" y="4882"/>
                  <a:pt x="2120" y="4882"/>
                  <a:pt x="2132" y="4858"/>
                </a:cubicBezTo>
                <a:lnTo>
                  <a:pt x="2168" y="4846"/>
                </a:lnTo>
                <a:cubicBezTo>
                  <a:pt x="2180" y="4858"/>
                  <a:pt x="2215" y="4858"/>
                  <a:pt x="2227" y="4858"/>
                </a:cubicBezTo>
                <a:cubicBezTo>
                  <a:pt x="2275" y="4858"/>
                  <a:pt x="2311" y="4835"/>
                  <a:pt x="2346" y="4799"/>
                </a:cubicBezTo>
                <a:lnTo>
                  <a:pt x="3442" y="4799"/>
                </a:lnTo>
                <a:cubicBezTo>
                  <a:pt x="3466" y="4799"/>
                  <a:pt x="3477" y="4799"/>
                  <a:pt x="3477" y="4823"/>
                </a:cubicBezTo>
                <a:cubicBezTo>
                  <a:pt x="3489" y="4823"/>
                  <a:pt x="3489" y="4823"/>
                  <a:pt x="3501" y="4835"/>
                </a:cubicBezTo>
                <a:cubicBezTo>
                  <a:pt x="3525" y="4835"/>
                  <a:pt x="3537" y="4835"/>
                  <a:pt x="3537" y="4846"/>
                </a:cubicBezTo>
                <a:cubicBezTo>
                  <a:pt x="3549" y="4846"/>
                  <a:pt x="3549" y="4846"/>
                  <a:pt x="3561" y="4858"/>
                </a:cubicBezTo>
                <a:cubicBezTo>
                  <a:pt x="3585" y="4858"/>
                  <a:pt x="3597" y="4858"/>
                  <a:pt x="3597" y="4882"/>
                </a:cubicBezTo>
                <a:cubicBezTo>
                  <a:pt x="3608" y="4882"/>
                  <a:pt x="3608" y="4882"/>
                  <a:pt x="3620" y="4894"/>
                </a:cubicBezTo>
                <a:cubicBezTo>
                  <a:pt x="3644" y="4894"/>
                  <a:pt x="3644" y="4894"/>
                  <a:pt x="3656" y="4906"/>
                </a:cubicBezTo>
                <a:cubicBezTo>
                  <a:pt x="3668" y="4906"/>
                  <a:pt x="3668" y="4906"/>
                  <a:pt x="3680" y="4918"/>
                </a:cubicBezTo>
                <a:cubicBezTo>
                  <a:pt x="3704" y="4918"/>
                  <a:pt x="3704" y="4942"/>
                  <a:pt x="3716" y="4942"/>
                </a:cubicBezTo>
                <a:cubicBezTo>
                  <a:pt x="3728" y="4942"/>
                  <a:pt x="3728" y="4942"/>
                  <a:pt x="3739" y="4954"/>
                </a:cubicBezTo>
                <a:cubicBezTo>
                  <a:pt x="3763" y="4954"/>
                  <a:pt x="3763" y="4966"/>
                  <a:pt x="3775" y="4966"/>
                </a:cubicBezTo>
                <a:lnTo>
                  <a:pt x="3787" y="4966"/>
                </a:lnTo>
                <a:cubicBezTo>
                  <a:pt x="3787" y="4966"/>
                  <a:pt x="3799" y="4966"/>
                  <a:pt x="3799" y="4977"/>
                </a:cubicBezTo>
                <a:cubicBezTo>
                  <a:pt x="3823" y="4977"/>
                  <a:pt x="3823" y="4977"/>
                  <a:pt x="3835" y="5001"/>
                </a:cubicBezTo>
                <a:lnTo>
                  <a:pt x="3847" y="5013"/>
                </a:lnTo>
                <a:cubicBezTo>
                  <a:pt x="3847" y="5013"/>
                  <a:pt x="3858" y="5013"/>
                  <a:pt x="3858" y="5025"/>
                </a:cubicBezTo>
                <a:cubicBezTo>
                  <a:pt x="3882" y="5025"/>
                  <a:pt x="3882" y="5037"/>
                  <a:pt x="3894" y="5037"/>
                </a:cubicBezTo>
                <a:lnTo>
                  <a:pt x="3906" y="5037"/>
                </a:lnTo>
                <a:cubicBezTo>
                  <a:pt x="3906" y="5037"/>
                  <a:pt x="3918" y="5037"/>
                  <a:pt x="3918" y="5061"/>
                </a:cubicBezTo>
                <a:cubicBezTo>
                  <a:pt x="3942" y="5061"/>
                  <a:pt x="3942" y="5073"/>
                  <a:pt x="3954" y="5073"/>
                </a:cubicBezTo>
                <a:lnTo>
                  <a:pt x="3966" y="5085"/>
                </a:lnTo>
                <a:cubicBezTo>
                  <a:pt x="3966" y="5085"/>
                  <a:pt x="3978" y="5085"/>
                  <a:pt x="3978" y="5097"/>
                </a:cubicBezTo>
                <a:cubicBezTo>
                  <a:pt x="4001" y="5097"/>
                  <a:pt x="4001" y="5120"/>
                  <a:pt x="4013" y="5120"/>
                </a:cubicBezTo>
                <a:lnTo>
                  <a:pt x="4025" y="5132"/>
                </a:lnTo>
                <a:cubicBezTo>
                  <a:pt x="4025" y="5132"/>
                  <a:pt x="4037" y="5132"/>
                  <a:pt x="4037" y="5144"/>
                </a:cubicBezTo>
                <a:cubicBezTo>
                  <a:pt x="4061" y="5144"/>
                  <a:pt x="4073" y="5156"/>
                  <a:pt x="4085" y="5156"/>
                </a:cubicBezTo>
                <a:cubicBezTo>
                  <a:pt x="4097" y="5156"/>
                  <a:pt x="4120" y="5180"/>
                  <a:pt x="4132" y="5180"/>
                </a:cubicBezTo>
                <a:cubicBezTo>
                  <a:pt x="4144" y="5180"/>
                  <a:pt x="4144" y="5192"/>
                  <a:pt x="4156" y="5192"/>
                </a:cubicBezTo>
                <a:lnTo>
                  <a:pt x="4180" y="5204"/>
                </a:lnTo>
                <a:lnTo>
                  <a:pt x="4192" y="5216"/>
                </a:lnTo>
                <a:lnTo>
                  <a:pt x="4204" y="5239"/>
                </a:lnTo>
                <a:lnTo>
                  <a:pt x="4216" y="5251"/>
                </a:lnTo>
                <a:lnTo>
                  <a:pt x="4239" y="5263"/>
                </a:lnTo>
                <a:lnTo>
                  <a:pt x="4251" y="5275"/>
                </a:lnTo>
                <a:cubicBezTo>
                  <a:pt x="4263" y="5275"/>
                  <a:pt x="4263" y="5299"/>
                  <a:pt x="4275" y="5299"/>
                </a:cubicBezTo>
                <a:cubicBezTo>
                  <a:pt x="4299" y="5299"/>
                  <a:pt x="4299" y="5311"/>
                  <a:pt x="4311" y="5311"/>
                </a:cubicBezTo>
                <a:cubicBezTo>
                  <a:pt x="4323" y="5311"/>
                  <a:pt x="4323" y="5323"/>
                  <a:pt x="4335" y="5323"/>
                </a:cubicBezTo>
                <a:lnTo>
                  <a:pt x="4359" y="5323"/>
                </a:lnTo>
                <a:lnTo>
                  <a:pt x="4370" y="5335"/>
                </a:lnTo>
                <a:cubicBezTo>
                  <a:pt x="4382" y="5335"/>
                  <a:pt x="4382" y="5358"/>
                  <a:pt x="4394" y="5358"/>
                </a:cubicBezTo>
                <a:cubicBezTo>
                  <a:pt x="4418" y="5358"/>
                  <a:pt x="4418" y="5370"/>
                  <a:pt x="4430" y="5370"/>
                </a:cubicBezTo>
                <a:cubicBezTo>
                  <a:pt x="4442" y="5370"/>
                  <a:pt x="4442" y="5382"/>
                  <a:pt x="4454" y="5382"/>
                </a:cubicBezTo>
                <a:cubicBezTo>
                  <a:pt x="4478" y="5382"/>
                  <a:pt x="4478" y="5394"/>
                  <a:pt x="4490" y="5394"/>
                </a:cubicBezTo>
                <a:cubicBezTo>
                  <a:pt x="4501" y="5394"/>
                  <a:pt x="4501" y="5418"/>
                  <a:pt x="4513" y="5418"/>
                </a:cubicBezTo>
                <a:cubicBezTo>
                  <a:pt x="4537" y="5418"/>
                  <a:pt x="4537" y="5430"/>
                  <a:pt x="4549" y="5430"/>
                </a:cubicBezTo>
                <a:cubicBezTo>
                  <a:pt x="4561" y="5430"/>
                  <a:pt x="4561" y="5442"/>
                  <a:pt x="4573" y="5442"/>
                </a:cubicBezTo>
                <a:cubicBezTo>
                  <a:pt x="4597" y="5442"/>
                  <a:pt x="4597" y="5454"/>
                  <a:pt x="4609" y="5454"/>
                </a:cubicBezTo>
                <a:cubicBezTo>
                  <a:pt x="4620" y="5454"/>
                  <a:pt x="4620" y="5478"/>
                  <a:pt x="4632" y="5478"/>
                </a:cubicBezTo>
                <a:cubicBezTo>
                  <a:pt x="4656" y="5478"/>
                  <a:pt x="4656" y="5489"/>
                  <a:pt x="4668" y="5489"/>
                </a:cubicBezTo>
                <a:lnTo>
                  <a:pt x="4680" y="5501"/>
                </a:lnTo>
                <a:cubicBezTo>
                  <a:pt x="4692" y="5501"/>
                  <a:pt x="4692" y="5513"/>
                  <a:pt x="4716" y="5513"/>
                </a:cubicBezTo>
                <a:lnTo>
                  <a:pt x="4728" y="5537"/>
                </a:lnTo>
                <a:lnTo>
                  <a:pt x="4751" y="5561"/>
                </a:lnTo>
                <a:lnTo>
                  <a:pt x="4787" y="5597"/>
                </a:lnTo>
                <a:lnTo>
                  <a:pt x="4799" y="5608"/>
                </a:lnTo>
                <a:cubicBezTo>
                  <a:pt x="4832" y="5641"/>
                  <a:pt x="4879" y="5660"/>
                  <a:pt x="4925" y="5660"/>
                </a:cubicBezTo>
                <a:cubicBezTo>
                  <a:pt x="4962" y="5660"/>
                  <a:pt x="4998" y="5647"/>
                  <a:pt x="5025" y="5620"/>
                </a:cubicBezTo>
                <a:cubicBezTo>
                  <a:pt x="5085" y="5561"/>
                  <a:pt x="5097" y="5454"/>
                  <a:pt x="5037" y="5394"/>
                </a:cubicBezTo>
                <a:lnTo>
                  <a:pt x="5025" y="5382"/>
                </a:lnTo>
                <a:lnTo>
                  <a:pt x="4990" y="5358"/>
                </a:lnTo>
                <a:lnTo>
                  <a:pt x="4966" y="5323"/>
                </a:lnTo>
                <a:lnTo>
                  <a:pt x="4954" y="5311"/>
                </a:lnTo>
                <a:lnTo>
                  <a:pt x="4918" y="5275"/>
                </a:lnTo>
                <a:lnTo>
                  <a:pt x="4894" y="5251"/>
                </a:lnTo>
                <a:lnTo>
                  <a:pt x="4859" y="5216"/>
                </a:lnTo>
                <a:lnTo>
                  <a:pt x="4835" y="5192"/>
                </a:lnTo>
                <a:lnTo>
                  <a:pt x="4799" y="5156"/>
                </a:lnTo>
                <a:lnTo>
                  <a:pt x="4775" y="5132"/>
                </a:lnTo>
                <a:lnTo>
                  <a:pt x="4740" y="5097"/>
                </a:lnTo>
                <a:lnTo>
                  <a:pt x="4716" y="5073"/>
                </a:lnTo>
                <a:lnTo>
                  <a:pt x="4680" y="5037"/>
                </a:lnTo>
                <a:lnTo>
                  <a:pt x="4656" y="5013"/>
                </a:lnTo>
                <a:cubicBezTo>
                  <a:pt x="4632" y="5013"/>
                  <a:pt x="4632" y="5001"/>
                  <a:pt x="4620" y="5001"/>
                </a:cubicBezTo>
                <a:cubicBezTo>
                  <a:pt x="4609" y="5001"/>
                  <a:pt x="4609" y="4977"/>
                  <a:pt x="4597" y="4977"/>
                </a:cubicBezTo>
                <a:cubicBezTo>
                  <a:pt x="4573" y="4977"/>
                  <a:pt x="4573" y="4966"/>
                  <a:pt x="4561" y="4966"/>
                </a:cubicBezTo>
                <a:lnTo>
                  <a:pt x="4549" y="4966"/>
                </a:lnTo>
                <a:cubicBezTo>
                  <a:pt x="4537" y="4966"/>
                  <a:pt x="4537" y="4954"/>
                  <a:pt x="4513" y="4954"/>
                </a:cubicBezTo>
                <a:cubicBezTo>
                  <a:pt x="4501" y="4954"/>
                  <a:pt x="4501" y="4942"/>
                  <a:pt x="4490" y="4942"/>
                </a:cubicBezTo>
                <a:cubicBezTo>
                  <a:pt x="4478" y="4942"/>
                  <a:pt x="4478" y="4918"/>
                  <a:pt x="4454" y="4918"/>
                </a:cubicBezTo>
                <a:cubicBezTo>
                  <a:pt x="4442" y="4918"/>
                  <a:pt x="4442" y="4906"/>
                  <a:pt x="4430" y="4906"/>
                </a:cubicBezTo>
                <a:lnTo>
                  <a:pt x="4418" y="4894"/>
                </a:lnTo>
                <a:cubicBezTo>
                  <a:pt x="4394" y="4894"/>
                  <a:pt x="4394" y="4882"/>
                  <a:pt x="4382" y="4882"/>
                </a:cubicBezTo>
                <a:cubicBezTo>
                  <a:pt x="4370" y="4882"/>
                  <a:pt x="4370" y="4858"/>
                  <a:pt x="4359" y="4858"/>
                </a:cubicBezTo>
                <a:lnTo>
                  <a:pt x="4335" y="4846"/>
                </a:lnTo>
                <a:cubicBezTo>
                  <a:pt x="4323" y="4846"/>
                  <a:pt x="4323" y="4835"/>
                  <a:pt x="4311" y="4835"/>
                </a:cubicBezTo>
                <a:cubicBezTo>
                  <a:pt x="4299" y="4835"/>
                  <a:pt x="4299" y="4823"/>
                  <a:pt x="4275" y="4823"/>
                </a:cubicBezTo>
                <a:cubicBezTo>
                  <a:pt x="4263" y="4799"/>
                  <a:pt x="4251" y="4799"/>
                  <a:pt x="4239" y="4787"/>
                </a:cubicBezTo>
                <a:cubicBezTo>
                  <a:pt x="4216" y="4775"/>
                  <a:pt x="4204" y="4775"/>
                  <a:pt x="4192" y="4763"/>
                </a:cubicBezTo>
                <a:cubicBezTo>
                  <a:pt x="4192" y="4763"/>
                  <a:pt x="4180" y="4763"/>
                  <a:pt x="4180" y="4739"/>
                </a:cubicBezTo>
                <a:lnTo>
                  <a:pt x="4156" y="4727"/>
                </a:lnTo>
                <a:cubicBezTo>
                  <a:pt x="4144" y="4727"/>
                  <a:pt x="4144" y="4716"/>
                  <a:pt x="4132" y="4716"/>
                </a:cubicBezTo>
                <a:cubicBezTo>
                  <a:pt x="4132" y="4716"/>
                  <a:pt x="4120" y="4716"/>
                  <a:pt x="4120" y="4704"/>
                </a:cubicBezTo>
                <a:lnTo>
                  <a:pt x="4097" y="4680"/>
                </a:lnTo>
                <a:cubicBezTo>
                  <a:pt x="4085" y="4680"/>
                  <a:pt x="4085" y="4668"/>
                  <a:pt x="4073" y="4668"/>
                </a:cubicBezTo>
                <a:cubicBezTo>
                  <a:pt x="4061" y="4668"/>
                  <a:pt x="4061" y="4668"/>
                  <a:pt x="4037" y="4656"/>
                </a:cubicBezTo>
                <a:lnTo>
                  <a:pt x="4025" y="4656"/>
                </a:lnTo>
                <a:cubicBezTo>
                  <a:pt x="4013" y="4656"/>
                  <a:pt x="4013" y="4644"/>
                  <a:pt x="4001" y="4644"/>
                </a:cubicBezTo>
                <a:cubicBezTo>
                  <a:pt x="3978" y="4644"/>
                  <a:pt x="3978" y="4644"/>
                  <a:pt x="3966" y="4620"/>
                </a:cubicBezTo>
                <a:lnTo>
                  <a:pt x="3954" y="4608"/>
                </a:lnTo>
                <a:cubicBezTo>
                  <a:pt x="3942" y="4608"/>
                  <a:pt x="3942" y="4608"/>
                  <a:pt x="3918" y="4596"/>
                </a:cubicBezTo>
                <a:cubicBezTo>
                  <a:pt x="3906" y="4596"/>
                  <a:pt x="3906" y="4596"/>
                  <a:pt x="3894" y="4585"/>
                </a:cubicBezTo>
                <a:lnTo>
                  <a:pt x="3882" y="4585"/>
                </a:lnTo>
                <a:cubicBezTo>
                  <a:pt x="3858" y="4585"/>
                  <a:pt x="3847" y="4561"/>
                  <a:pt x="3847" y="4561"/>
                </a:cubicBezTo>
                <a:cubicBezTo>
                  <a:pt x="3835" y="4561"/>
                  <a:pt x="3823" y="4549"/>
                  <a:pt x="3823" y="4549"/>
                </a:cubicBezTo>
                <a:cubicBezTo>
                  <a:pt x="3799" y="4549"/>
                  <a:pt x="3787" y="4537"/>
                  <a:pt x="3787" y="4537"/>
                </a:cubicBezTo>
                <a:cubicBezTo>
                  <a:pt x="3775" y="4537"/>
                  <a:pt x="3763" y="4537"/>
                  <a:pt x="3763" y="4525"/>
                </a:cubicBezTo>
                <a:cubicBezTo>
                  <a:pt x="3739" y="4525"/>
                  <a:pt x="3728" y="4501"/>
                  <a:pt x="3716" y="4501"/>
                </a:cubicBezTo>
                <a:cubicBezTo>
                  <a:pt x="3704" y="4501"/>
                  <a:pt x="3680" y="4501"/>
                  <a:pt x="3680" y="4489"/>
                </a:cubicBezTo>
                <a:cubicBezTo>
                  <a:pt x="3668" y="4489"/>
                  <a:pt x="3656" y="4489"/>
                  <a:pt x="3644" y="4477"/>
                </a:cubicBezTo>
                <a:cubicBezTo>
                  <a:pt x="3620" y="4477"/>
                  <a:pt x="3608" y="4477"/>
                  <a:pt x="3608" y="4465"/>
                </a:cubicBezTo>
                <a:cubicBezTo>
                  <a:pt x="3597" y="4465"/>
                  <a:pt x="3585" y="4465"/>
                  <a:pt x="3561" y="4442"/>
                </a:cubicBezTo>
                <a:cubicBezTo>
                  <a:pt x="3549" y="4442"/>
                  <a:pt x="3549" y="4442"/>
                  <a:pt x="3537" y="4430"/>
                </a:cubicBezTo>
                <a:cubicBezTo>
                  <a:pt x="3525" y="4430"/>
                  <a:pt x="3501" y="4430"/>
                  <a:pt x="3489" y="4418"/>
                </a:cubicBezTo>
                <a:cubicBezTo>
                  <a:pt x="3477" y="4418"/>
                  <a:pt x="3466" y="4418"/>
                  <a:pt x="3466" y="4406"/>
                </a:cubicBezTo>
                <a:cubicBezTo>
                  <a:pt x="3442" y="4406"/>
                  <a:pt x="3430" y="4406"/>
                  <a:pt x="3418" y="4382"/>
                </a:cubicBezTo>
                <a:lnTo>
                  <a:pt x="2358" y="4382"/>
                </a:lnTo>
                <a:lnTo>
                  <a:pt x="2358" y="1334"/>
                </a:lnTo>
                <a:close/>
                <a:moveTo>
                  <a:pt x="3418" y="8621"/>
                </a:moveTo>
                <a:lnTo>
                  <a:pt x="4144" y="8918"/>
                </a:lnTo>
                <a:lnTo>
                  <a:pt x="4168" y="8918"/>
                </a:lnTo>
                <a:cubicBezTo>
                  <a:pt x="4180" y="8918"/>
                  <a:pt x="4442" y="9014"/>
                  <a:pt x="4561" y="9335"/>
                </a:cubicBezTo>
                <a:cubicBezTo>
                  <a:pt x="4180" y="9609"/>
                  <a:pt x="3751" y="9811"/>
                  <a:pt x="3275" y="9883"/>
                </a:cubicBezTo>
                <a:lnTo>
                  <a:pt x="2811" y="9883"/>
                </a:lnTo>
                <a:cubicBezTo>
                  <a:pt x="2775" y="9883"/>
                  <a:pt x="2751" y="9883"/>
                  <a:pt x="2739" y="9895"/>
                </a:cubicBezTo>
                <a:cubicBezTo>
                  <a:pt x="2180" y="9871"/>
                  <a:pt x="1680" y="9657"/>
                  <a:pt x="1275" y="9335"/>
                </a:cubicBezTo>
                <a:cubicBezTo>
                  <a:pt x="1275" y="9311"/>
                  <a:pt x="1287" y="9311"/>
                  <a:pt x="1287" y="9299"/>
                </a:cubicBezTo>
                <a:cubicBezTo>
                  <a:pt x="1406" y="9002"/>
                  <a:pt x="1668" y="8918"/>
                  <a:pt x="1680" y="8918"/>
                </a:cubicBezTo>
                <a:lnTo>
                  <a:pt x="1692" y="8918"/>
                </a:lnTo>
                <a:lnTo>
                  <a:pt x="2418" y="8633"/>
                </a:lnTo>
                <a:lnTo>
                  <a:pt x="2811" y="9002"/>
                </a:lnTo>
                <a:cubicBezTo>
                  <a:pt x="2835" y="9037"/>
                  <a:pt x="2882" y="9049"/>
                  <a:pt x="2930" y="9049"/>
                </a:cubicBezTo>
                <a:cubicBezTo>
                  <a:pt x="2977" y="9049"/>
                  <a:pt x="3013" y="9037"/>
                  <a:pt x="3049" y="9002"/>
                </a:cubicBezTo>
                <a:lnTo>
                  <a:pt x="3418" y="8621"/>
                </a:lnTo>
                <a:close/>
                <a:moveTo>
                  <a:pt x="3728" y="1"/>
                </a:moveTo>
                <a:cubicBezTo>
                  <a:pt x="3692" y="1"/>
                  <a:pt x="3644" y="13"/>
                  <a:pt x="3608" y="36"/>
                </a:cubicBezTo>
                <a:cubicBezTo>
                  <a:pt x="3585" y="72"/>
                  <a:pt x="3573" y="120"/>
                  <a:pt x="3573" y="155"/>
                </a:cubicBezTo>
                <a:lnTo>
                  <a:pt x="3573" y="1013"/>
                </a:lnTo>
                <a:lnTo>
                  <a:pt x="2275" y="1013"/>
                </a:lnTo>
                <a:cubicBezTo>
                  <a:pt x="2227" y="1013"/>
                  <a:pt x="2180" y="1025"/>
                  <a:pt x="2156" y="1048"/>
                </a:cubicBezTo>
                <a:cubicBezTo>
                  <a:pt x="2120" y="1084"/>
                  <a:pt x="2108" y="1132"/>
                  <a:pt x="2108" y="1167"/>
                </a:cubicBezTo>
                <a:lnTo>
                  <a:pt x="2120" y="4465"/>
                </a:lnTo>
                <a:lnTo>
                  <a:pt x="2084" y="4465"/>
                </a:lnTo>
                <a:cubicBezTo>
                  <a:pt x="2061" y="4465"/>
                  <a:pt x="2061" y="4465"/>
                  <a:pt x="2049" y="4477"/>
                </a:cubicBezTo>
                <a:lnTo>
                  <a:pt x="2001" y="4477"/>
                </a:lnTo>
                <a:cubicBezTo>
                  <a:pt x="1989" y="4477"/>
                  <a:pt x="1989" y="4477"/>
                  <a:pt x="1977" y="4489"/>
                </a:cubicBezTo>
                <a:lnTo>
                  <a:pt x="1965" y="4489"/>
                </a:lnTo>
                <a:cubicBezTo>
                  <a:pt x="1942" y="4489"/>
                  <a:pt x="1942" y="4489"/>
                  <a:pt x="1930" y="4513"/>
                </a:cubicBezTo>
                <a:cubicBezTo>
                  <a:pt x="1918" y="4513"/>
                  <a:pt x="1918" y="4513"/>
                  <a:pt x="1906" y="4525"/>
                </a:cubicBezTo>
                <a:lnTo>
                  <a:pt x="1882" y="4537"/>
                </a:lnTo>
                <a:cubicBezTo>
                  <a:pt x="1882" y="4537"/>
                  <a:pt x="1870" y="4537"/>
                  <a:pt x="1870" y="4549"/>
                </a:cubicBezTo>
                <a:cubicBezTo>
                  <a:pt x="1858" y="4549"/>
                  <a:pt x="1846" y="4573"/>
                  <a:pt x="1823" y="4573"/>
                </a:cubicBezTo>
                <a:cubicBezTo>
                  <a:pt x="1811" y="4573"/>
                  <a:pt x="1799" y="4585"/>
                  <a:pt x="1787" y="4585"/>
                </a:cubicBezTo>
                <a:cubicBezTo>
                  <a:pt x="1763" y="4585"/>
                  <a:pt x="1751" y="4596"/>
                  <a:pt x="1751" y="4596"/>
                </a:cubicBezTo>
                <a:cubicBezTo>
                  <a:pt x="1739" y="4596"/>
                  <a:pt x="1739" y="4608"/>
                  <a:pt x="1727" y="4608"/>
                </a:cubicBezTo>
                <a:lnTo>
                  <a:pt x="1703" y="4608"/>
                </a:lnTo>
                <a:cubicBezTo>
                  <a:pt x="1692" y="4608"/>
                  <a:pt x="1692" y="4632"/>
                  <a:pt x="1680" y="4632"/>
                </a:cubicBezTo>
                <a:cubicBezTo>
                  <a:pt x="1668" y="4632"/>
                  <a:pt x="1668" y="4644"/>
                  <a:pt x="1644" y="4644"/>
                </a:cubicBezTo>
                <a:lnTo>
                  <a:pt x="1632" y="4656"/>
                </a:lnTo>
                <a:cubicBezTo>
                  <a:pt x="1620" y="4656"/>
                  <a:pt x="1620" y="4668"/>
                  <a:pt x="1608" y="4668"/>
                </a:cubicBezTo>
                <a:cubicBezTo>
                  <a:pt x="1584" y="4668"/>
                  <a:pt x="1584" y="4692"/>
                  <a:pt x="1572" y="4692"/>
                </a:cubicBezTo>
                <a:cubicBezTo>
                  <a:pt x="1561" y="4692"/>
                  <a:pt x="1561" y="4704"/>
                  <a:pt x="1549" y="4704"/>
                </a:cubicBezTo>
                <a:cubicBezTo>
                  <a:pt x="1525" y="4704"/>
                  <a:pt x="1525" y="4716"/>
                  <a:pt x="1513" y="4716"/>
                </a:cubicBezTo>
                <a:cubicBezTo>
                  <a:pt x="1501" y="4716"/>
                  <a:pt x="1501" y="4727"/>
                  <a:pt x="1489" y="4727"/>
                </a:cubicBezTo>
                <a:cubicBezTo>
                  <a:pt x="1465" y="4727"/>
                  <a:pt x="1465" y="4751"/>
                  <a:pt x="1453" y="4751"/>
                </a:cubicBezTo>
                <a:cubicBezTo>
                  <a:pt x="1442" y="4751"/>
                  <a:pt x="1442" y="4763"/>
                  <a:pt x="1430" y="4763"/>
                </a:cubicBezTo>
                <a:cubicBezTo>
                  <a:pt x="1406" y="4763"/>
                  <a:pt x="1406" y="4775"/>
                  <a:pt x="1394" y="4775"/>
                </a:cubicBezTo>
                <a:cubicBezTo>
                  <a:pt x="1382" y="4775"/>
                  <a:pt x="1382" y="4787"/>
                  <a:pt x="1370" y="4787"/>
                </a:cubicBezTo>
                <a:cubicBezTo>
                  <a:pt x="1346" y="4787"/>
                  <a:pt x="1346" y="4811"/>
                  <a:pt x="1334" y="4811"/>
                </a:cubicBezTo>
                <a:cubicBezTo>
                  <a:pt x="1322" y="4811"/>
                  <a:pt x="1322" y="4823"/>
                  <a:pt x="1311" y="4823"/>
                </a:cubicBezTo>
                <a:cubicBezTo>
                  <a:pt x="1287" y="4823"/>
                  <a:pt x="1287" y="4835"/>
                  <a:pt x="1275" y="4835"/>
                </a:cubicBezTo>
                <a:cubicBezTo>
                  <a:pt x="1263" y="4835"/>
                  <a:pt x="1263" y="4846"/>
                  <a:pt x="1251" y="4846"/>
                </a:cubicBezTo>
                <a:cubicBezTo>
                  <a:pt x="1227" y="4846"/>
                  <a:pt x="1227" y="4870"/>
                  <a:pt x="1215" y="4870"/>
                </a:cubicBezTo>
                <a:cubicBezTo>
                  <a:pt x="1203" y="4870"/>
                  <a:pt x="1203" y="4882"/>
                  <a:pt x="1191" y="4882"/>
                </a:cubicBezTo>
                <a:cubicBezTo>
                  <a:pt x="1168" y="4882"/>
                  <a:pt x="1168" y="4894"/>
                  <a:pt x="1156" y="4894"/>
                </a:cubicBezTo>
                <a:lnTo>
                  <a:pt x="1132" y="4930"/>
                </a:lnTo>
                <a:lnTo>
                  <a:pt x="1096" y="4954"/>
                </a:lnTo>
                <a:lnTo>
                  <a:pt x="1072" y="4989"/>
                </a:lnTo>
                <a:lnTo>
                  <a:pt x="1049" y="5001"/>
                </a:lnTo>
                <a:lnTo>
                  <a:pt x="1025" y="5025"/>
                </a:lnTo>
                <a:lnTo>
                  <a:pt x="1013" y="5049"/>
                </a:lnTo>
                <a:cubicBezTo>
                  <a:pt x="989" y="5049"/>
                  <a:pt x="989" y="5061"/>
                  <a:pt x="977" y="5061"/>
                </a:cubicBezTo>
                <a:lnTo>
                  <a:pt x="965" y="5073"/>
                </a:lnTo>
                <a:lnTo>
                  <a:pt x="953" y="5085"/>
                </a:lnTo>
                <a:lnTo>
                  <a:pt x="918" y="5120"/>
                </a:lnTo>
                <a:lnTo>
                  <a:pt x="906" y="5132"/>
                </a:lnTo>
                <a:cubicBezTo>
                  <a:pt x="691" y="5347"/>
                  <a:pt x="513" y="5561"/>
                  <a:pt x="382" y="5823"/>
                </a:cubicBezTo>
                <a:lnTo>
                  <a:pt x="382" y="5835"/>
                </a:lnTo>
                <a:cubicBezTo>
                  <a:pt x="370" y="5847"/>
                  <a:pt x="370" y="5859"/>
                  <a:pt x="358" y="5882"/>
                </a:cubicBezTo>
                <a:lnTo>
                  <a:pt x="334" y="5906"/>
                </a:lnTo>
                <a:cubicBezTo>
                  <a:pt x="334" y="5918"/>
                  <a:pt x="322" y="5942"/>
                  <a:pt x="322" y="5954"/>
                </a:cubicBezTo>
                <a:cubicBezTo>
                  <a:pt x="322" y="5966"/>
                  <a:pt x="310" y="5966"/>
                  <a:pt x="310" y="5978"/>
                </a:cubicBezTo>
                <a:cubicBezTo>
                  <a:pt x="310" y="6001"/>
                  <a:pt x="299" y="6013"/>
                  <a:pt x="299" y="6025"/>
                </a:cubicBezTo>
                <a:cubicBezTo>
                  <a:pt x="299" y="6037"/>
                  <a:pt x="275" y="6037"/>
                  <a:pt x="275" y="6061"/>
                </a:cubicBezTo>
                <a:cubicBezTo>
                  <a:pt x="275" y="6073"/>
                  <a:pt x="263" y="6085"/>
                  <a:pt x="263" y="6097"/>
                </a:cubicBezTo>
                <a:cubicBezTo>
                  <a:pt x="263" y="6120"/>
                  <a:pt x="251" y="6120"/>
                  <a:pt x="251" y="6132"/>
                </a:cubicBezTo>
                <a:cubicBezTo>
                  <a:pt x="251" y="6144"/>
                  <a:pt x="239" y="6156"/>
                  <a:pt x="239" y="6180"/>
                </a:cubicBezTo>
                <a:cubicBezTo>
                  <a:pt x="239" y="6192"/>
                  <a:pt x="239" y="6192"/>
                  <a:pt x="215" y="6204"/>
                </a:cubicBezTo>
                <a:cubicBezTo>
                  <a:pt x="215" y="6216"/>
                  <a:pt x="203" y="6240"/>
                  <a:pt x="203" y="6251"/>
                </a:cubicBezTo>
                <a:lnTo>
                  <a:pt x="191" y="6275"/>
                </a:lnTo>
                <a:cubicBezTo>
                  <a:pt x="179" y="6311"/>
                  <a:pt x="179" y="6323"/>
                  <a:pt x="156" y="6359"/>
                </a:cubicBezTo>
                <a:cubicBezTo>
                  <a:pt x="156" y="6382"/>
                  <a:pt x="144" y="6394"/>
                  <a:pt x="144" y="6430"/>
                </a:cubicBezTo>
                <a:lnTo>
                  <a:pt x="144" y="6442"/>
                </a:lnTo>
                <a:lnTo>
                  <a:pt x="144" y="6454"/>
                </a:lnTo>
                <a:cubicBezTo>
                  <a:pt x="144" y="6478"/>
                  <a:pt x="132" y="6490"/>
                  <a:pt x="132" y="6501"/>
                </a:cubicBezTo>
                <a:lnTo>
                  <a:pt x="132" y="6513"/>
                </a:lnTo>
                <a:lnTo>
                  <a:pt x="132" y="6537"/>
                </a:lnTo>
                <a:cubicBezTo>
                  <a:pt x="132" y="6549"/>
                  <a:pt x="132" y="6561"/>
                  <a:pt x="120" y="6573"/>
                </a:cubicBezTo>
                <a:lnTo>
                  <a:pt x="120" y="6609"/>
                </a:lnTo>
                <a:cubicBezTo>
                  <a:pt x="120" y="6621"/>
                  <a:pt x="120" y="6632"/>
                  <a:pt x="96" y="6656"/>
                </a:cubicBezTo>
                <a:lnTo>
                  <a:pt x="96" y="6680"/>
                </a:lnTo>
                <a:cubicBezTo>
                  <a:pt x="96" y="6692"/>
                  <a:pt x="96" y="6716"/>
                  <a:pt x="84" y="6728"/>
                </a:cubicBezTo>
                <a:lnTo>
                  <a:pt x="84" y="6751"/>
                </a:lnTo>
                <a:lnTo>
                  <a:pt x="84" y="6799"/>
                </a:lnTo>
                <a:lnTo>
                  <a:pt x="84" y="6811"/>
                </a:lnTo>
                <a:lnTo>
                  <a:pt x="84" y="6847"/>
                </a:lnTo>
                <a:lnTo>
                  <a:pt x="84" y="6894"/>
                </a:lnTo>
                <a:lnTo>
                  <a:pt x="84" y="6906"/>
                </a:lnTo>
                <a:lnTo>
                  <a:pt x="84" y="6930"/>
                </a:lnTo>
                <a:lnTo>
                  <a:pt x="84" y="6966"/>
                </a:lnTo>
                <a:lnTo>
                  <a:pt x="84" y="6978"/>
                </a:lnTo>
                <a:lnTo>
                  <a:pt x="84" y="6990"/>
                </a:lnTo>
                <a:lnTo>
                  <a:pt x="84" y="7049"/>
                </a:lnTo>
                <a:lnTo>
                  <a:pt x="84" y="7073"/>
                </a:lnTo>
                <a:lnTo>
                  <a:pt x="84" y="7085"/>
                </a:lnTo>
                <a:cubicBezTo>
                  <a:pt x="1" y="8704"/>
                  <a:pt x="1263" y="10109"/>
                  <a:pt x="2882" y="10180"/>
                </a:cubicBezTo>
                <a:lnTo>
                  <a:pt x="3037" y="10180"/>
                </a:lnTo>
                <a:cubicBezTo>
                  <a:pt x="3168" y="10180"/>
                  <a:pt x="3287" y="10169"/>
                  <a:pt x="3418" y="10145"/>
                </a:cubicBezTo>
                <a:lnTo>
                  <a:pt x="8335" y="10145"/>
                </a:lnTo>
                <a:cubicBezTo>
                  <a:pt x="8419" y="10145"/>
                  <a:pt x="8490" y="10073"/>
                  <a:pt x="8490" y="9990"/>
                </a:cubicBezTo>
                <a:lnTo>
                  <a:pt x="8490" y="9133"/>
                </a:lnTo>
                <a:lnTo>
                  <a:pt x="9776" y="9133"/>
                </a:lnTo>
                <a:cubicBezTo>
                  <a:pt x="9859" y="9133"/>
                  <a:pt x="9943" y="9061"/>
                  <a:pt x="9943" y="8978"/>
                </a:cubicBezTo>
                <a:lnTo>
                  <a:pt x="9824" y="2072"/>
                </a:lnTo>
                <a:lnTo>
                  <a:pt x="9824" y="2037"/>
                </a:lnTo>
                <a:lnTo>
                  <a:pt x="9824" y="2025"/>
                </a:lnTo>
                <a:cubicBezTo>
                  <a:pt x="9824" y="2025"/>
                  <a:pt x="9824" y="2013"/>
                  <a:pt x="9800" y="2013"/>
                </a:cubicBezTo>
                <a:cubicBezTo>
                  <a:pt x="9800" y="2013"/>
                  <a:pt x="9800" y="1989"/>
                  <a:pt x="9788" y="1989"/>
                </a:cubicBezTo>
                <a:lnTo>
                  <a:pt x="9776" y="1977"/>
                </a:lnTo>
                <a:lnTo>
                  <a:pt x="7835" y="36"/>
                </a:lnTo>
                <a:lnTo>
                  <a:pt x="7823" y="24"/>
                </a:lnTo>
                <a:lnTo>
                  <a:pt x="7811" y="13"/>
                </a:lnTo>
                <a:cubicBezTo>
                  <a:pt x="7811" y="13"/>
                  <a:pt x="7799" y="13"/>
                  <a:pt x="7799"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14078;p88">
            <a:extLst>
              <a:ext uri="{FF2B5EF4-FFF2-40B4-BE49-F238E27FC236}">
                <a16:creationId xmlns:a16="http://schemas.microsoft.com/office/drawing/2014/main" id="{E4F83134-EBC4-6F79-6BEF-F5CDADB4CC5D}"/>
              </a:ext>
            </a:extLst>
          </p:cNvPr>
          <p:cNvGrpSpPr/>
          <p:nvPr/>
        </p:nvGrpSpPr>
        <p:grpSpPr>
          <a:xfrm>
            <a:off x="1099828" y="3809584"/>
            <a:ext cx="604915" cy="359981"/>
            <a:chOff x="5318259" y="2982111"/>
            <a:chExt cx="371013" cy="220787"/>
          </a:xfrm>
          <a:solidFill>
            <a:schemeClr val="bg1"/>
          </a:solidFill>
        </p:grpSpPr>
        <p:sp>
          <p:nvSpPr>
            <p:cNvPr id="774" name="Google Shape;14079;p88">
              <a:extLst>
                <a:ext uri="{FF2B5EF4-FFF2-40B4-BE49-F238E27FC236}">
                  <a16:creationId xmlns:a16="http://schemas.microsoft.com/office/drawing/2014/main" id="{9A1D9921-9680-9FD1-5946-44035B790356}"/>
                </a:ext>
              </a:extLst>
            </p:cNvPr>
            <p:cNvSpPr/>
            <p:nvPr/>
          </p:nvSpPr>
          <p:spPr>
            <a:xfrm>
              <a:off x="5364123" y="3021546"/>
              <a:ext cx="58372" cy="18396"/>
            </a:xfrm>
            <a:custGeom>
              <a:avLst/>
              <a:gdLst/>
              <a:ahLst/>
              <a:cxnLst/>
              <a:rect l="l" t="t" r="r" b="b"/>
              <a:pathLst>
                <a:path w="1834" h="578" extrusionOk="0">
                  <a:moveTo>
                    <a:pt x="674" y="0"/>
                  </a:moveTo>
                  <a:cubicBezTo>
                    <a:pt x="513" y="0"/>
                    <a:pt x="335" y="16"/>
                    <a:pt x="143" y="54"/>
                  </a:cubicBezTo>
                  <a:cubicBezTo>
                    <a:pt x="60" y="66"/>
                    <a:pt x="0" y="149"/>
                    <a:pt x="0" y="220"/>
                  </a:cubicBezTo>
                  <a:lnTo>
                    <a:pt x="0" y="399"/>
                  </a:lnTo>
                  <a:cubicBezTo>
                    <a:pt x="0" y="482"/>
                    <a:pt x="72" y="566"/>
                    <a:pt x="167" y="566"/>
                  </a:cubicBezTo>
                  <a:cubicBezTo>
                    <a:pt x="250" y="566"/>
                    <a:pt x="334" y="482"/>
                    <a:pt x="334" y="399"/>
                  </a:cubicBezTo>
                  <a:lnTo>
                    <a:pt x="334" y="351"/>
                  </a:lnTo>
                  <a:cubicBezTo>
                    <a:pt x="453" y="332"/>
                    <a:pt x="564" y="324"/>
                    <a:pt x="666" y="324"/>
                  </a:cubicBezTo>
                  <a:cubicBezTo>
                    <a:pt x="878" y="324"/>
                    <a:pt x="1050" y="359"/>
                    <a:pt x="1179" y="399"/>
                  </a:cubicBezTo>
                  <a:cubicBezTo>
                    <a:pt x="1405" y="459"/>
                    <a:pt x="1536" y="530"/>
                    <a:pt x="1536" y="542"/>
                  </a:cubicBezTo>
                  <a:cubicBezTo>
                    <a:pt x="1560" y="566"/>
                    <a:pt x="1596" y="578"/>
                    <a:pt x="1619" y="578"/>
                  </a:cubicBezTo>
                  <a:cubicBezTo>
                    <a:pt x="1679" y="578"/>
                    <a:pt x="1727" y="542"/>
                    <a:pt x="1774" y="506"/>
                  </a:cubicBezTo>
                  <a:cubicBezTo>
                    <a:pt x="1834" y="423"/>
                    <a:pt x="1810" y="328"/>
                    <a:pt x="1727" y="256"/>
                  </a:cubicBezTo>
                  <a:cubicBezTo>
                    <a:pt x="1707" y="247"/>
                    <a:pt x="1322" y="0"/>
                    <a:pt x="6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14080;p88">
              <a:extLst>
                <a:ext uri="{FF2B5EF4-FFF2-40B4-BE49-F238E27FC236}">
                  <a16:creationId xmlns:a16="http://schemas.microsoft.com/office/drawing/2014/main" id="{4BF851F6-021B-B751-658F-EFD12FCCBB11}"/>
                </a:ext>
              </a:extLst>
            </p:cNvPr>
            <p:cNvSpPr/>
            <p:nvPr/>
          </p:nvSpPr>
          <p:spPr>
            <a:xfrm>
              <a:off x="5346681" y="3151338"/>
              <a:ext cx="11012" cy="39052"/>
            </a:xfrm>
            <a:custGeom>
              <a:avLst/>
              <a:gdLst/>
              <a:ahLst/>
              <a:cxnLst/>
              <a:rect l="l" t="t" r="r" b="b"/>
              <a:pathLst>
                <a:path w="346" h="1227" extrusionOk="0">
                  <a:moveTo>
                    <a:pt x="167" y="0"/>
                  </a:moveTo>
                  <a:cubicBezTo>
                    <a:pt x="72" y="0"/>
                    <a:pt x="0" y="71"/>
                    <a:pt x="0" y="155"/>
                  </a:cubicBezTo>
                  <a:lnTo>
                    <a:pt x="0" y="1072"/>
                  </a:lnTo>
                  <a:cubicBezTo>
                    <a:pt x="0" y="1155"/>
                    <a:pt x="72" y="1226"/>
                    <a:pt x="167" y="1226"/>
                  </a:cubicBezTo>
                  <a:cubicBezTo>
                    <a:pt x="250" y="1226"/>
                    <a:pt x="322" y="1155"/>
                    <a:pt x="322" y="1072"/>
                  </a:cubicBezTo>
                  <a:lnTo>
                    <a:pt x="322" y="155"/>
                  </a:lnTo>
                  <a:cubicBezTo>
                    <a:pt x="346" y="71"/>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14081;p88">
              <a:extLst>
                <a:ext uri="{FF2B5EF4-FFF2-40B4-BE49-F238E27FC236}">
                  <a16:creationId xmlns:a16="http://schemas.microsoft.com/office/drawing/2014/main" id="{708FFA43-EDF2-4C46-0D5B-A8A523879320}"/>
                </a:ext>
              </a:extLst>
            </p:cNvPr>
            <p:cNvSpPr/>
            <p:nvPr/>
          </p:nvSpPr>
          <p:spPr>
            <a:xfrm>
              <a:off x="5318259" y="2988763"/>
              <a:ext cx="149717" cy="202773"/>
            </a:xfrm>
            <a:custGeom>
              <a:avLst/>
              <a:gdLst/>
              <a:ahLst/>
              <a:cxnLst/>
              <a:rect l="l" t="t" r="r" b="b"/>
              <a:pathLst>
                <a:path w="4704" h="6371" extrusionOk="0">
                  <a:moveTo>
                    <a:pt x="3620" y="322"/>
                  </a:moveTo>
                  <a:lnTo>
                    <a:pt x="3620" y="1179"/>
                  </a:lnTo>
                  <a:cubicBezTo>
                    <a:pt x="3620" y="1322"/>
                    <a:pt x="3584" y="1453"/>
                    <a:pt x="3513" y="1596"/>
                  </a:cubicBezTo>
                  <a:lnTo>
                    <a:pt x="3441" y="1727"/>
                  </a:lnTo>
                  <a:cubicBezTo>
                    <a:pt x="3418" y="1750"/>
                    <a:pt x="3418" y="1774"/>
                    <a:pt x="3418" y="1798"/>
                  </a:cubicBezTo>
                  <a:lnTo>
                    <a:pt x="3418" y="2167"/>
                  </a:lnTo>
                  <a:cubicBezTo>
                    <a:pt x="3453" y="2465"/>
                    <a:pt x="3334" y="2751"/>
                    <a:pt x="3108" y="2965"/>
                  </a:cubicBezTo>
                  <a:cubicBezTo>
                    <a:pt x="2892" y="3158"/>
                    <a:pt x="2633" y="3275"/>
                    <a:pt x="2351" y="3275"/>
                  </a:cubicBezTo>
                  <a:cubicBezTo>
                    <a:pt x="2338" y="3275"/>
                    <a:pt x="2324" y="3275"/>
                    <a:pt x="2310" y="3274"/>
                  </a:cubicBezTo>
                  <a:cubicBezTo>
                    <a:pt x="1715" y="3263"/>
                    <a:pt x="1239" y="2739"/>
                    <a:pt x="1239" y="2108"/>
                  </a:cubicBezTo>
                  <a:lnTo>
                    <a:pt x="1239" y="1798"/>
                  </a:lnTo>
                  <a:cubicBezTo>
                    <a:pt x="1239" y="1774"/>
                    <a:pt x="1239" y="1739"/>
                    <a:pt x="1215" y="1727"/>
                  </a:cubicBezTo>
                  <a:lnTo>
                    <a:pt x="1143" y="1596"/>
                  </a:lnTo>
                  <a:cubicBezTo>
                    <a:pt x="1084" y="1453"/>
                    <a:pt x="1036" y="1322"/>
                    <a:pt x="1036" y="1179"/>
                  </a:cubicBezTo>
                  <a:cubicBezTo>
                    <a:pt x="1036" y="715"/>
                    <a:pt x="1429" y="322"/>
                    <a:pt x="1894" y="322"/>
                  </a:cubicBezTo>
                  <a:close/>
                  <a:moveTo>
                    <a:pt x="2906" y="3513"/>
                  </a:moveTo>
                  <a:lnTo>
                    <a:pt x="2906" y="3751"/>
                  </a:lnTo>
                  <a:cubicBezTo>
                    <a:pt x="2906" y="3798"/>
                    <a:pt x="2918" y="3858"/>
                    <a:pt x="2918" y="3894"/>
                  </a:cubicBezTo>
                  <a:lnTo>
                    <a:pt x="2334" y="4334"/>
                  </a:lnTo>
                  <a:lnTo>
                    <a:pt x="1763" y="3894"/>
                  </a:lnTo>
                  <a:cubicBezTo>
                    <a:pt x="1775" y="3858"/>
                    <a:pt x="1775" y="3798"/>
                    <a:pt x="1775" y="3751"/>
                  </a:cubicBezTo>
                  <a:lnTo>
                    <a:pt x="1775" y="3513"/>
                  </a:lnTo>
                  <a:cubicBezTo>
                    <a:pt x="1929" y="3584"/>
                    <a:pt x="2096" y="3632"/>
                    <a:pt x="2286" y="3632"/>
                  </a:cubicBezTo>
                  <a:lnTo>
                    <a:pt x="2334" y="3632"/>
                  </a:lnTo>
                  <a:cubicBezTo>
                    <a:pt x="2525" y="3632"/>
                    <a:pt x="2727" y="3584"/>
                    <a:pt x="2906" y="3513"/>
                  </a:cubicBezTo>
                  <a:close/>
                  <a:moveTo>
                    <a:pt x="1905" y="0"/>
                  </a:moveTo>
                  <a:cubicBezTo>
                    <a:pt x="1251" y="0"/>
                    <a:pt x="715" y="536"/>
                    <a:pt x="715" y="1191"/>
                  </a:cubicBezTo>
                  <a:cubicBezTo>
                    <a:pt x="715" y="1381"/>
                    <a:pt x="762" y="1572"/>
                    <a:pt x="846" y="1750"/>
                  </a:cubicBezTo>
                  <a:lnTo>
                    <a:pt x="893" y="1858"/>
                  </a:lnTo>
                  <a:lnTo>
                    <a:pt x="893" y="2120"/>
                  </a:lnTo>
                  <a:cubicBezTo>
                    <a:pt x="893" y="2596"/>
                    <a:pt x="1108" y="3013"/>
                    <a:pt x="1441" y="3298"/>
                  </a:cubicBezTo>
                  <a:lnTo>
                    <a:pt x="1441" y="3763"/>
                  </a:lnTo>
                  <a:cubicBezTo>
                    <a:pt x="1441" y="3834"/>
                    <a:pt x="1405" y="3906"/>
                    <a:pt x="1322" y="3941"/>
                  </a:cubicBezTo>
                  <a:lnTo>
                    <a:pt x="465" y="4263"/>
                  </a:lnTo>
                  <a:cubicBezTo>
                    <a:pt x="179" y="4370"/>
                    <a:pt x="0" y="4644"/>
                    <a:pt x="0" y="4941"/>
                  </a:cubicBezTo>
                  <a:lnTo>
                    <a:pt x="0" y="6203"/>
                  </a:lnTo>
                  <a:cubicBezTo>
                    <a:pt x="0" y="6299"/>
                    <a:pt x="72" y="6370"/>
                    <a:pt x="167" y="6370"/>
                  </a:cubicBezTo>
                  <a:cubicBezTo>
                    <a:pt x="251" y="6370"/>
                    <a:pt x="334" y="6299"/>
                    <a:pt x="334" y="6203"/>
                  </a:cubicBezTo>
                  <a:lnTo>
                    <a:pt x="334" y="4941"/>
                  </a:lnTo>
                  <a:cubicBezTo>
                    <a:pt x="334" y="4775"/>
                    <a:pt x="429" y="4644"/>
                    <a:pt x="572" y="4584"/>
                  </a:cubicBezTo>
                  <a:lnTo>
                    <a:pt x="1429" y="4251"/>
                  </a:lnTo>
                  <a:cubicBezTo>
                    <a:pt x="1477" y="4239"/>
                    <a:pt x="1513" y="4215"/>
                    <a:pt x="1560" y="4179"/>
                  </a:cubicBezTo>
                  <a:lnTo>
                    <a:pt x="2179" y="4644"/>
                  </a:lnTo>
                  <a:lnTo>
                    <a:pt x="2179" y="6203"/>
                  </a:lnTo>
                  <a:cubicBezTo>
                    <a:pt x="2179" y="6299"/>
                    <a:pt x="2251" y="6370"/>
                    <a:pt x="2334" y="6370"/>
                  </a:cubicBezTo>
                  <a:cubicBezTo>
                    <a:pt x="2429" y="6370"/>
                    <a:pt x="2501" y="6299"/>
                    <a:pt x="2501" y="6203"/>
                  </a:cubicBezTo>
                  <a:lnTo>
                    <a:pt x="2501" y="4644"/>
                  </a:lnTo>
                  <a:lnTo>
                    <a:pt x="3108" y="4179"/>
                  </a:lnTo>
                  <a:cubicBezTo>
                    <a:pt x="3156" y="4215"/>
                    <a:pt x="3203" y="4239"/>
                    <a:pt x="3239" y="4251"/>
                  </a:cubicBezTo>
                  <a:lnTo>
                    <a:pt x="4108" y="4584"/>
                  </a:lnTo>
                  <a:cubicBezTo>
                    <a:pt x="4251" y="4644"/>
                    <a:pt x="4346" y="4775"/>
                    <a:pt x="4346" y="4941"/>
                  </a:cubicBezTo>
                  <a:cubicBezTo>
                    <a:pt x="4346" y="5025"/>
                    <a:pt x="4418" y="5108"/>
                    <a:pt x="4513" y="5108"/>
                  </a:cubicBezTo>
                  <a:cubicBezTo>
                    <a:pt x="4596" y="5108"/>
                    <a:pt x="4668" y="5025"/>
                    <a:pt x="4668" y="4941"/>
                  </a:cubicBezTo>
                  <a:cubicBezTo>
                    <a:pt x="4703" y="4632"/>
                    <a:pt x="4525" y="4358"/>
                    <a:pt x="4239" y="4251"/>
                  </a:cubicBezTo>
                  <a:lnTo>
                    <a:pt x="3382" y="3929"/>
                  </a:lnTo>
                  <a:cubicBezTo>
                    <a:pt x="3310" y="3894"/>
                    <a:pt x="3263" y="3822"/>
                    <a:pt x="3263" y="3751"/>
                  </a:cubicBezTo>
                  <a:lnTo>
                    <a:pt x="3263" y="3322"/>
                  </a:lnTo>
                  <a:cubicBezTo>
                    <a:pt x="3310" y="3286"/>
                    <a:pt x="3334" y="3263"/>
                    <a:pt x="3370" y="3227"/>
                  </a:cubicBezTo>
                  <a:cubicBezTo>
                    <a:pt x="3644" y="2941"/>
                    <a:pt x="3810" y="2584"/>
                    <a:pt x="3810" y="2179"/>
                  </a:cubicBezTo>
                  <a:lnTo>
                    <a:pt x="3810" y="1858"/>
                  </a:lnTo>
                  <a:lnTo>
                    <a:pt x="3858" y="1750"/>
                  </a:lnTo>
                  <a:cubicBezTo>
                    <a:pt x="3941" y="1572"/>
                    <a:pt x="3989" y="1381"/>
                    <a:pt x="3989" y="1191"/>
                  </a:cubicBezTo>
                  <a:lnTo>
                    <a:pt x="3989" y="155"/>
                  </a:lnTo>
                  <a:cubicBezTo>
                    <a:pt x="3989" y="72"/>
                    <a:pt x="3918" y="0"/>
                    <a:pt x="3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14082;p88">
              <a:extLst>
                <a:ext uri="{FF2B5EF4-FFF2-40B4-BE49-F238E27FC236}">
                  <a16:creationId xmlns:a16="http://schemas.microsoft.com/office/drawing/2014/main" id="{A6583490-C5F3-2EB5-4EC1-E222526B312C}"/>
                </a:ext>
              </a:extLst>
            </p:cNvPr>
            <p:cNvSpPr/>
            <p:nvPr/>
          </p:nvSpPr>
          <p:spPr>
            <a:xfrm>
              <a:off x="5548658" y="2982111"/>
              <a:ext cx="140614" cy="208279"/>
            </a:xfrm>
            <a:custGeom>
              <a:avLst/>
              <a:gdLst/>
              <a:ahLst/>
              <a:cxnLst/>
              <a:rect l="l" t="t" r="r" b="b"/>
              <a:pathLst>
                <a:path w="4418" h="6544" extrusionOk="0">
                  <a:moveTo>
                    <a:pt x="2246" y="370"/>
                  </a:moveTo>
                  <a:cubicBezTo>
                    <a:pt x="2295" y="370"/>
                    <a:pt x="2346" y="376"/>
                    <a:pt x="2394" y="388"/>
                  </a:cubicBezTo>
                  <a:cubicBezTo>
                    <a:pt x="3132" y="459"/>
                    <a:pt x="3715" y="1102"/>
                    <a:pt x="3727" y="1876"/>
                  </a:cubicBezTo>
                  <a:cubicBezTo>
                    <a:pt x="3727" y="2602"/>
                    <a:pt x="3906" y="3269"/>
                    <a:pt x="4061" y="3626"/>
                  </a:cubicBezTo>
                  <a:lnTo>
                    <a:pt x="4061" y="3638"/>
                  </a:lnTo>
                  <a:cubicBezTo>
                    <a:pt x="3882" y="3722"/>
                    <a:pt x="3537" y="3912"/>
                    <a:pt x="2953" y="4031"/>
                  </a:cubicBezTo>
                  <a:lnTo>
                    <a:pt x="2953" y="3972"/>
                  </a:lnTo>
                  <a:lnTo>
                    <a:pt x="2953" y="3626"/>
                  </a:lnTo>
                  <a:cubicBezTo>
                    <a:pt x="3179" y="3495"/>
                    <a:pt x="3370" y="3317"/>
                    <a:pt x="3489" y="3091"/>
                  </a:cubicBezTo>
                  <a:cubicBezTo>
                    <a:pt x="3727" y="2674"/>
                    <a:pt x="3644" y="2126"/>
                    <a:pt x="3287" y="1793"/>
                  </a:cubicBezTo>
                  <a:cubicBezTo>
                    <a:pt x="3025" y="1578"/>
                    <a:pt x="2584" y="1293"/>
                    <a:pt x="1870" y="1293"/>
                  </a:cubicBezTo>
                  <a:cubicBezTo>
                    <a:pt x="1822" y="1293"/>
                    <a:pt x="1786" y="1305"/>
                    <a:pt x="1751" y="1340"/>
                  </a:cubicBezTo>
                  <a:lnTo>
                    <a:pt x="1382" y="1709"/>
                  </a:lnTo>
                  <a:cubicBezTo>
                    <a:pt x="1322" y="1769"/>
                    <a:pt x="1322" y="1888"/>
                    <a:pt x="1382" y="1948"/>
                  </a:cubicBezTo>
                  <a:cubicBezTo>
                    <a:pt x="1411" y="1977"/>
                    <a:pt x="1456" y="1992"/>
                    <a:pt x="1501" y="1992"/>
                  </a:cubicBezTo>
                  <a:cubicBezTo>
                    <a:pt x="1545" y="1992"/>
                    <a:pt x="1590" y="1977"/>
                    <a:pt x="1620" y="1948"/>
                  </a:cubicBezTo>
                  <a:lnTo>
                    <a:pt x="1929" y="1638"/>
                  </a:lnTo>
                  <a:cubicBezTo>
                    <a:pt x="2394" y="1650"/>
                    <a:pt x="2763" y="1781"/>
                    <a:pt x="3048" y="2055"/>
                  </a:cubicBezTo>
                  <a:cubicBezTo>
                    <a:pt x="3287" y="2269"/>
                    <a:pt x="3346" y="2650"/>
                    <a:pt x="3179" y="2924"/>
                  </a:cubicBezTo>
                  <a:cubicBezTo>
                    <a:pt x="2989" y="3269"/>
                    <a:pt x="2608" y="3495"/>
                    <a:pt x="2215" y="3495"/>
                  </a:cubicBezTo>
                  <a:cubicBezTo>
                    <a:pt x="1596" y="3495"/>
                    <a:pt x="1108" y="3007"/>
                    <a:pt x="1108" y="2388"/>
                  </a:cubicBezTo>
                  <a:cubicBezTo>
                    <a:pt x="1108" y="2305"/>
                    <a:pt x="1036" y="2233"/>
                    <a:pt x="941" y="2233"/>
                  </a:cubicBezTo>
                  <a:cubicBezTo>
                    <a:pt x="858" y="2233"/>
                    <a:pt x="786" y="2305"/>
                    <a:pt x="786" y="2388"/>
                  </a:cubicBezTo>
                  <a:cubicBezTo>
                    <a:pt x="786" y="2924"/>
                    <a:pt x="1084" y="3400"/>
                    <a:pt x="1513" y="3662"/>
                  </a:cubicBezTo>
                  <a:lnTo>
                    <a:pt x="1513" y="3995"/>
                  </a:lnTo>
                  <a:lnTo>
                    <a:pt x="1513" y="4055"/>
                  </a:lnTo>
                  <a:cubicBezTo>
                    <a:pt x="929" y="3936"/>
                    <a:pt x="608" y="3745"/>
                    <a:pt x="441" y="3638"/>
                  </a:cubicBezTo>
                  <a:cubicBezTo>
                    <a:pt x="441" y="3638"/>
                    <a:pt x="429" y="3638"/>
                    <a:pt x="441" y="3626"/>
                  </a:cubicBezTo>
                  <a:cubicBezTo>
                    <a:pt x="596" y="3269"/>
                    <a:pt x="774" y="2602"/>
                    <a:pt x="774" y="1876"/>
                  </a:cubicBezTo>
                  <a:cubicBezTo>
                    <a:pt x="774" y="1114"/>
                    <a:pt x="1370" y="459"/>
                    <a:pt x="2108" y="388"/>
                  </a:cubicBezTo>
                  <a:cubicBezTo>
                    <a:pt x="2150" y="376"/>
                    <a:pt x="2197" y="370"/>
                    <a:pt x="2246" y="370"/>
                  </a:cubicBezTo>
                  <a:close/>
                  <a:moveTo>
                    <a:pt x="2584" y="3769"/>
                  </a:moveTo>
                  <a:lnTo>
                    <a:pt x="2584" y="3972"/>
                  </a:lnTo>
                  <a:cubicBezTo>
                    <a:pt x="2584" y="4174"/>
                    <a:pt x="2703" y="4365"/>
                    <a:pt x="2882" y="4448"/>
                  </a:cubicBezTo>
                  <a:lnTo>
                    <a:pt x="2989" y="4507"/>
                  </a:lnTo>
                  <a:cubicBezTo>
                    <a:pt x="2858" y="4769"/>
                    <a:pt x="2560" y="4936"/>
                    <a:pt x="2227" y="4936"/>
                  </a:cubicBezTo>
                  <a:cubicBezTo>
                    <a:pt x="1917" y="4936"/>
                    <a:pt x="1620" y="4769"/>
                    <a:pt x="1441" y="4507"/>
                  </a:cubicBezTo>
                  <a:lnTo>
                    <a:pt x="1548" y="4448"/>
                  </a:lnTo>
                  <a:cubicBezTo>
                    <a:pt x="1727" y="4365"/>
                    <a:pt x="1846" y="4162"/>
                    <a:pt x="1846" y="3972"/>
                  </a:cubicBezTo>
                  <a:lnTo>
                    <a:pt x="1846" y="3769"/>
                  </a:lnTo>
                  <a:cubicBezTo>
                    <a:pt x="1965" y="3793"/>
                    <a:pt x="2096" y="3805"/>
                    <a:pt x="2215" y="3805"/>
                  </a:cubicBezTo>
                  <a:cubicBezTo>
                    <a:pt x="2346" y="3805"/>
                    <a:pt x="2465" y="3793"/>
                    <a:pt x="2584" y="3769"/>
                  </a:cubicBezTo>
                  <a:close/>
                  <a:moveTo>
                    <a:pt x="2209" y="1"/>
                  </a:moveTo>
                  <a:cubicBezTo>
                    <a:pt x="2153" y="1"/>
                    <a:pt x="2096" y="7"/>
                    <a:pt x="2036" y="19"/>
                  </a:cubicBezTo>
                  <a:cubicBezTo>
                    <a:pt x="1108" y="102"/>
                    <a:pt x="393" y="912"/>
                    <a:pt x="381" y="1840"/>
                  </a:cubicBezTo>
                  <a:cubicBezTo>
                    <a:pt x="381" y="2519"/>
                    <a:pt x="215" y="3138"/>
                    <a:pt x="84" y="3472"/>
                  </a:cubicBezTo>
                  <a:cubicBezTo>
                    <a:pt x="24" y="3614"/>
                    <a:pt x="72" y="3793"/>
                    <a:pt x="203" y="3876"/>
                  </a:cubicBezTo>
                  <a:cubicBezTo>
                    <a:pt x="358" y="3984"/>
                    <a:pt x="632" y="4150"/>
                    <a:pt x="1084" y="4281"/>
                  </a:cubicBezTo>
                  <a:lnTo>
                    <a:pt x="393" y="4626"/>
                  </a:lnTo>
                  <a:cubicBezTo>
                    <a:pt x="215" y="4722"/>
                    <a:pt x="84" y="4877"/>
                    <a:pt x="24" y="5055"/>
                  </a:cubicBezTo>
                  <a:cubicBezTo>
                    <a:pt x="0" y="5150"/>
                    <a:pt x="60" y="5234"/>
                    <a:pt x="143" y="5269"/>
                  </a:cubicBezTo>
                  <a:lnTo>
                    <a:pt x="191" y="5269"/>
                  </a:lnTo>
                  <a:cubicBezTo>
                    <a:pt x="262" y="5269"/>
                    <a:pt x="334" y="5222"/>
                    <a:pt x="358" y="5150"/>
                  </a:cubicBezTo>
                  <a:cubicBezTo>
                    <a:pt x="381" y="5043"/>
                    <a:pt x="453" y="4972"/>
                    <a:pt x="548" y="4924"/>
                  </a:cubicBezTo>
                  <a:lnTo>
                    <a:pt x="1084" y="4662"/>
                  </a:lnTo>
                  <a:cubicBezTo>
                    <a:pt x="1310" y="5043"/>
                    <a:pt x="1727" y="5281"/>
                    <a:pt x="2167" y="5281"/>
                  </a:cubicBezTo>
                  <a:cubicBezTo>
                    <a:pt x="2620" y="5281"/>
                    <a:pt x="3037" y="5043"/>
                    <a:pt x="3251" y="4662"/>
                  </a:cubicBezTo>
                  <a:lnTo>
                    <a:pt x="3787" y="4924"/>
                  </a:lnTo>
                  <a:cubicBezTo>
                    <a:pt x="3930" y="4984"/>
                    <a:pt x="4001" y="5115"/>
                    <a:pt x="4001" y="5269"/>
                  </a:cubicBezTo>
                  <a:lnTo>
                    <a:pt x="4001" y="6377"/>
                  </a:lnTo>
                  <a:cubicBezTo>
                    <a:pt x="4001" y="6472"/>
                    <a:pt x="4072" y="6543"/>
                    <a:pt x="4168" y="6543"/>
                  </a:cubicBezTo>
                  <a:cubicBezTo>
                    <a:pt x="4251" y="6543"/>
                    <a:pt x="4322" y="6472"/>
                    <a:pt x="4322" y="6377"/>
                  </a:cubicBezTo>
                  <a:lnTo>
                    <a:pt x="4322" y="5269"/>
                  </a:lnTo>
                  <a:cubicBezTo>
                    <a:pt x="4418" y="4996"/>
                    <a:pt x="4263" y="4746"/>
                    <a:pt x="4013" y="4626"/>
                  </a:cubicBezTo>
                  <a:lnTo>
                    <a:pt x="3334" y="4281"/>
                  </a:lnTo>
                  <a:cubicBezTo>
                    <a:pt x="3787" y="4150"/>
                    <a:pt x="4072" y="3984"/>
                    <a:pt x="4203" y="3876"/>
                  </a:cubicBezTo>
                  <a:cubicBezTo>
                    <a:pt x="4346" y="3793"/>
                    <a:pt x="4406" y="3614"/>
                    <a:pt x="4322" y="3472"/>
                  </a:cubicBezTo>
                  <a:cubicBezTo>
                    <a:pt x="4191" y="3138"/>
                    <a:pt x="4025" y="2519"/>
                    <a:pt x="4025" y="1840"/>
                  </a:cubicBezTo>
                  <a:cubicBezTo>
                    <a:pt x="4025" y="912"/>
                    <a:pt x="3299" y="102"/>
                    <a:pt x="2382" y="19"/>
                  </a:cubicBezTo>
                  <a:cubicBezTo>
                    <a:pt x="2322" y="7"/>
                    <a:pt x="2266" y="1"/>
                    <a:pt x="2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14083;p88">
              <a:extLst>
                <a:ext uri="{FF2B5EF4-FFF2-40B4-BE49-F238E27FC236}">
                  <a16:creationId xmlns:a16="http://schemas.microsoft.com/office/drawing/2014/main" id="{BF72085B-B063-B623-BDC0-DBE7FB7C32CC}"/>
                </a:ext>
              </a:extLst>
            </p:cNvPr>
            <p:cNvSpPr/>
            <p:nvPr/>
          </p:nvSpPr>
          <p:spPr>
            <a:xfrm>
              <a:off x="5655153" y="3157004"/>
              <a:ext cx="10630" cy="33387"/>
            </a:xfrm>
            <a:custGeom>
              <a:avLst/>
              <a:gdLst/>
              <a:ahLst/>
              <a:cxnLst/>
              <a:rect l="l" t="t" r="r" b="b"/>
              <a:pathLst>
                <a:path w="334" h="1049" extrusionOk="0">
                  <a:moveTo>
                    <a:pt x="167" y="1"/>
                  </a:moveTo>
                  <a:cubicBezTo>
                    <a:pt x="72" y="1"/>
                    <a:pt x="0" y="72"/>
                    <a:pt x="0" y="155"/>
                  </a:cubicBezTo>
                  <a:lnTo>
                    <a:pt x="0" y="894"/>
                  </a:lnTo>
                  <a:cubicBezTo>
                    <a:pt x="0" y="977"/>
                    <a:pt x="72" y="1048"/>
                    <a:pt x="167" y="1048"/>
                  </a:cubicBezTo>
                  <a:cubicBezTo>
                    <a:pt x="250" y="1048"/>
                    <a:pt x="322" y="977"/>
                    <a:pt x="322" y="894"/>
                  </a:cubicBezTo>
                  <a:lnTo>
                    <a:pt x="322" y="155"/>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14084;p88">
              <a:extLst>
                <a:ext uri="{FF2B5EF4-FFF2-40B4-BE49-F238E27FC236}">
                  <a16:creationId xmlns:a16="http://schemas.microsoft.com/office/drawing/2014/main" id="{2588AD8D-EB92-932A-9AD4-ADA5F7F0D374}"/>
                </a:ext>
              </a:extLst>
            </p:cNvPr>
            <p:cNvSpPr/>
            <p:nvPr/>
          </p:nvSpPr>
          <p:spPr>
            <a:xfrm>
              <a:off x="5497893" y="3174445"/>
              <a:ext cx="11012" cy="10248"/>
            </a:xfrm>
            <a:custGeom>
              <a:avLst/>
              <a:gdLst/>
              <a:ahLst/>
              <a:cxnLst/>
              <a:rect l="l" t="t" r="r" b="b"/>
              <a:pathLst>
                <a:path w="346" h="322" extrusionOk="0">
                  <a:moveTo>
                    <a:pt x="179" y="0"/>
                  </a:moveTo>
                  <a:cubicBezTo>
                    <a:pt x="83" y="0"/>
                    <a:pt x="0" y="72"/>
                    <a:pt x="0" y="167"/>
                  </a:cubicBezTo>
                  <a:cubicBezTo>
                    <a:pt x="0" y="250"/>
                    <a:pt x="71" y="322"/>
                    <a:pt x="179" y="322"/>
                  </a:cubicBezTo>
                  <a:cubicBezTo>
                    <a:pt x="262" y="322"/>
                    <a:pt x="333" y="250"/>
                    <a:pt x="333" y="167"/>
                  </a:cubicBezTo>
                  <a:cubicBezTo>
                    <a:pt x="345" y="72"/>
                    <a:pt x="262"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14085;p88">
              <a:extLst>
                <a:ext uri="{FF2B5EF4-FFF2-40B4-BE49-F238E27FC236}">
                  <a16:creationId xmlns:a16="http://schemas.microsoft.com/office/drawing/2014/main" id="{D1F48639-466D-BAB2-AF7E-2C0B2657E259}"/>
                </a:ext>
              </a:extLst>
            </p:cNvPr>
            <p:cNvSpPr/>
            <p:nvPr/>
          </p:nvSpPr>
          <p:spPr>
            <a:xfrm>
              <a:off x="5410718" y="3156972"/>
              <a:ext cx="74699" cy="45927"/>
            </a:xfrm>
            <a:custGeom>
              <a:avLst/>
              <a:gdLst/>
              <a:ahLst/>
              <a:cxnLst/>
              <a:rect l="l" t="t" r="r" b="b"/>
              <a:pathLst>
                <a:path w="2347" h="1443" extrusionOk="0">
                  <a:moveTo>
                    <a:pt x="905" y="0"/>
                  </a:moveTo>
                  <a:cubicBezTo>
                    <a:pt x="870" y="0"/>
                    <a:pt x="833" y="13"/>
                    <a:pt x="798" y="37"/>
                  </a:cubicBezTo>
                  <a:lnTo>
                    <a:pt x="72" y="585"/>
                  </a:lnTo>
                  <a:cubicBezTo>
                    <a:pt x="24" y="621"/>
                    <a:pt x="1" y="680"/>
                    <a:pt x="1" y="728"/>
                  </a:cubicBezTo>
                  <a:cubicBezTo>
                    <a:pt x="1" y="764"/>
                    <a:pt x="24" y="823"/>
                    <a:pt x="72" y="859"/>
                  </a:cubicBezTo>
                  <a:lnTo>
                    <a:pt x="798" y="1407"/>
                  </a:lnTo>
                  <a:cubicBezTo>
                    <a:pt x="834" y="1442"/>
                    <a:pt x="858" y="1442"/>
                    <a:pt x="905" y="1442"/>
                  </a:cubicBezTo>
                  <a:cubicBezTo>
                    <a:pt x="953" y="1442"/>
                    <a:pt x="1013" y="1407"/>
                    <a:pt x="1036" y="1359"/>
                  </a:cubicBezTo>
                  <a:cubicBezTo>
                    <a:pt x="1096" y="1287"/>
                    <a:pt x="1084" y="1180"/>
                    <a:pt x="1013" y="1121"/>
                  </a:cubicBezTo>
                  <a:lnTo>
                    <a:pt x="679" y="883"/>
                  </a:lnTo>
                  <a:lnTo>
                    <a:pt x="2191" y="883"/>
                  </a:lnTo>
                  <a:cubicBezTo>
                    <a:pt x="2275" y="883"/>
                    <a:pt x="2346" y="811"/>
                    <a:pt x="2346" y="728"/>
                  </a:cubicBezTo>
                  <a:cubicBezTo>
                    <a:pt x="2346" y="621"/>
                    <a:pt x="2275" y="549"/>
                    <a:pt x="2191" y="549"/>
                  </a:cubicBezTo>
                  <a:lnTo>
                    <a:pt x="679" y="549"/>
                  </a:lnTo>
                  <a:lnTo>
                    <a:pt x="1013" y="311"/>
                  </a:lnTo>
                  <a:cubicBezTo>
                    <a:pt x="1084" y="252"/>
                    <a:pt x="1096" y="145"/>
                    <a:pt x="1036" y="73"/>
                  </a:cubicBezTo>
                  <a:cubicBezTo>
                    <a:pt x="1002" y="24"/>
                    <a:pt x="955" y="0"/>
                    <a:pt x="9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14086;p88">
              <a:extLst>
                <a:ext uri="{FF2B5EF4-FFF2-40B4-BE49-F238E27FC236}">
                  <a16:creationId xmlns:a16="http://schemas.microsoft.com/office/drawing/2014/main" id="{8422C39A-C290-AC0B-F956-F6DEA42155DB}"/>
                </a:ext>
              </a:extLst>
            </p:cNvPr>
            <p:cNvSpPr/>
            <p:nvPr/>
          </p:nvSpPr>
          <p:spPr>
            <a:xfrm>
              <a:off x="5521382" y="3156590"/>
              <a:ext cx="75049" cy="45163"/>
            </a:xfrm>
            <a:custGeom>
              <a:avLst/>
              <a:gdLst/>
              <a:ahLst/>
              <a:cxnLst/>
              <a:rect l="l" t="t" r="r" b="b"/>
              <a:pathLst>
                <a:path w="2358" h="1419" extrusionOk="0">
                  <a:moveTo>
                    <a:pt x="1446" y="0"/>
                  </a:moveTo>
                  <a:cubicBezTo>
                    <a:pt x="1396" y="0"/>
                    <a:pt x="1345" y="25"/>
                    <a:pt x="1310" y="73"/>
                  </a:cubicBezTo>
                  <a:cubicBezTo>
                    <a:pt x="1250" y="145"/>
                    <a:pt x="1274" y="252"/>
                    <a:pt x="1346" y="311"/>
                  </a:cubicBezTo>
                  <a:lnTo>
                    <a:pt x="1667" y="549"/>
                  </a:lnTo>
                  <a:lnTo>
                    <a:pt x="167" y="549"/>
                  </a:lnTo>
                  <a:cubicBezTo>
                    <a:pt x="84" y="549"/>
                    <a:pt x="0" y="621"/>
                    <a:pt x="0" y="704"/>
                  </a:cubicBezTo>
                  <a:cubicBezTo>
                    <a:pt x="0" y="799"/>
                    <a:pt x="84" y="871"/>
                    <a:pt x="167" y="871"/>
                  </a:cubicBezTo>
                  <a:lnTo>
                    <a:pt x="1667" y="871"/>
                  </a:lnTo>
                  <a:lnTo>
                    <a:pt x="1346" y="1109"/>
                  </a:lnTo>
                  <a:cubicBezTo>
                    <a:pt x="1274" y="1169"/>
                    <a:pt x="1250" y="1276"/>
                    <a:pt x="1310" y="1347"/>
                  </a:cubicBezTo>
                  <a:cubicBezTo>
                    <a:pt x="1346" y="1395"/>
                    <a:pt x="1405" y="1419"/>
                    <a:pt x="1453" y="1419"/>
                  </a:cubicBezTo>
                  <a:cubicBezTo>
                    <a:pt x="1477" y="1419"/>
                    <a:pt x="1524" y="1407"/>
                    <a:pt x="1548" y="1395"/>
                  </a:cubicBezTo>
                  <a:lnTo>
                    <a:pt x="2286" y="847"/>
                  </a:lnTo>
                  <a:cubicBezTo>
                    <a:pt x="2322" y="811"/>
                    <a:pt x="2358" y="752"/>
                    <a:pt x="2358" y="704"/>
                  </a:cubicBezTo>
                  <a:cubicBezTo>
                    <a:pt x="2358" y="668"/>
                    <a:pt x="2322" y="633"/>
                    <a:pt x="2286" y="585"/>
                  </a:cubicBezTo>
                  <a:lnTo>
                    <a:pt x="1548" y="37"/>
                  </a:lnTo>
                  <a:cubicBezTo>
                    <a:pt x="1518" y="13"/>
                    <a:pt x="1482" y="0"/>
                    <a:pt x="14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14087;p88">
            <a:extLst>
              <a:ext uri="{FF2B5EF4-FFF2-40B4-BE49-F238E27FC236}">
                <a16:creationId xmlns:a16="http://schemas.microsoft.com/office/drawing/2014/main" id="{CD93FFBA-707D-674F-DBC7-36F5C6B91276}"/>
              </a:ext>
            </a:extLst>
          </p:cNvPr>
          <p:cNvGrpSpPr/>
          <p:nvPr/>
        </p:nvGrpSpPr>
        <p:grpSpPr>
          <a:xfrm>
            <a:off x="3962346" y="3685093"/>
            <a:ext cx="605538" cy="606213"/>
            <a:chOff x="7073928" y="2905757"/>
            <a:chExt cx="371395" cy="371809"/>
          </a:xfrm>
          <a:solidFill>
            <a:schemeClr val="bg1"/>
          </a:solidFill>
        </p:grpSpPr>
        <p:sp>
          <p:nvSpPr>
            <p:cNvPr id="783" name="Google Shape;14088;p88">
              <a:extLst>
                <a:ext uri="{FF2B5EF4-FFF2-40B4-BE49-F238E27FC236}">
                  <a16:creationId xmlns:a16="http://schemas.microsoft.com/office/drawing/2014/main" id="{985CBE83-6031-E699-91CA-EF60D76DE4AF}"/>
                </a:ext>
              </a:extLst>
            </p:cNvPr>
            <p:cNvSpPr/>
            <p:nvPr/>
          </p:nvSpPr>
          <p:spPr>
            <a:xfrm>
              <a:off x="7073928" y="2905757"/>
              <a:ext cx="371395" cy="371809"/>
            </a:xfrm>
            <a:custGeom>
              <a:avLst/>
              <a:gdLst/>
              <a:ahLst/>
              <a:cxnLst/>
              <a:rect l="l" t="t" r="r" b="b"/>
              <a:pathLst>
                <a:path w="11669" h="11682" extrusionOk="0">
                  <a:moveTo>
                    <a:pt x="3608" y="1811"/>
                  </a:moveTo>
                  <a:cubicBezTo>
                    <a:pt x="3822" y="1811"/>
                    <a:pt x="3989" y="1977"/>
                    <a:pt x="3989" y="2192"/>
                  </a:cubicBezTo>
                  <a:lnTo>
                    <a:pt x="3989" y="2561"/>
                  </a:lnTo>
                  <a:cubicBezTo>
                    <a:pt x="3989" y="2870"/>
                    <a:pt x="3727" y="3120"/>
                    <a:pt x="3417" y="3120"/>
                  </a:cubicBezTo>
                  <a:cubicBezTo>
                    <a:pt x="3411" y="3120"/>
                    <a:pt x="3404" y="3121"/>
                    <a:pt x="3398" y="3121"/>
                  </a:cubicBezTo>
                  <a:cubicBezTo>
                    <a:pt x="3109" y="3121"/>
                    <a:pt x="2870" y="2863"/>
                    <a:pt x="2870" y="2561"/>
                  </a:cubicBezTo>
                  <a:lnTo>
                    <a:pt x="2870" y="2192"/>
                  </a:lnTo>
                  <a:cubicBezTo>
                    <a:pt x="2870" y="1977"/>
                    <a:pt x="3024" y="1811"/>
                    <a:pt x="3239" y="1811"/>
                  </a:cubicBezTo>
                  <a:close/>
                  <a:moveTo>
                    <a:pt x="3596" y="3454"/>
                  </a:moveTo>
                  <a:lnTo>
                    <a:pt x="3596" y="3466"/>
                  </a:lnTo>
                  <a:cubicBezTo>
                    <a:pt x="3632" y="3561"/>
                    <a:pt x="3643" y="3644"/>
                    <a:pt x="3667" y="3704"/>
                  </a:cubicBezTo>
                  <a:lnTo>
                    <a:pt x="3429" y="3942"/>
                  </a:lnTo>
                  <a:lnTo>
                    <a:pt x="3405" y="3942"/>
                  </a:lnTo>
                  <a:lnTo>
                    <a:pt x="3167" y="3704"/>
                  </a:lnTo>
                  <a:cubicBezTo>
                    <a:pt x="3191" y="3644"/>
                    <a:pt x="3215" y="3585"/>
                    <a:pt x="3215" y="3525"/>
                  </a:cubicBezTo>
                  <a:lnTo>
                    <a:pt x="3215" y="3454"/>
                  </a:lnTo>
                  <a:close/>
                  <a:moveTo>
                    <a:pt x="5632" y="5204"/>
                  </a:moveTo>
                  <a:lnTo>
                    <a:pt x="5632" y="7418"/>
                  </a:lnTo>
                  <a:lnTo>
                    <a:pt x="4525" y="8204"/>
                  </a:lnTo>
                  <a:lnTo>
                    <a:pt x="4525" y="5466"/>
                  </a:lnTo>
                  <a:cubicBezTo>
                    <a:pt x="4608" y="5525"/>
                    <a:pt x="4727" y="5573"/>
                    <a:pt x="4846" y="5585"/>
                  </a:cubicBezTo>
                  <a:lnTo>
                    <a:pt x="4977" y="5585"/>
                  </a:lnTo>
                  <a:cubicBezTo>
                    <a:pt x="5120" y="5561"/>
                    <a:pt x="5263" y="5525"/>
                    <a:pt x="5370" y="5418"/>
                  </a:cubicBezTo>
                  <a:lnTo>
                    <a:pt x="5632" y="5204"/>
                  </a:lnTo>
                  <a:close/>
                  <a:moveTo>
                    <a:pt x="2893" y="3930"/>
                  </a:moveTo>
                  <a:lnTo>
                    <a:pt x="3167" y="4204"/>
                  </a:lnTo>
                  <a:cubicBezTo>
                    <a:pt x="3227" y="4263"/>
                    <a:pt x="3310" y="4299"/>
                    <a:pt x="3417" y="4299"/>
                  </a:cubicBezTo>
                  <a:cubicBezTo>
                    <a:pt x="3524" y="4299"/>
                    <a:pt x="3596" y="4275"/>
                    <a:pt x="3667" y="4204"/>
                  </a:cubicBezTo>
                  <a:lnTo>
                    <a:pt x="3905" y="3966"/>
                  </a:lnTo>
                  <a:cubicBezTo>
                    <a:pt x="3989" y="3989"/>
                    <a:pt x="4060" y="4025"/>
                    <a:pt x="4144" y="4025"/>
                  </a:cubicBezTo>
                  <a:cubicBezTo>
                    <a:pt x="4203" y="4025"/>
                    <a:pt x="4263" y="4049"/>
                    <a:pt x="4298" y="4097"/>
                  </a:cubicBezTo>
                  <a:lnTo>
                    <a:pt x="4798" y="4716"/>
                  </a:lnTo>
                  <a:cubicBezTo>
                    <a:pt x="4833" y="4764"/>
                    <a:pt x="4884" y="4789"/>
                    <a:pt x="4935" y="4789"/>
                  </a:cubicBezTo>
                  <a:cubicBezTo>
                    <a:pt x="4971" y="4789"/>
                    <a:pt x="5007" y="4776"/>
                    <a:pt x="5036" y="4751"/>
                  </a:cubicBezTo>
                  <a:lnTo>
                    <a:pt x="5656" y="4263"/>
                  </a:lnTo>
                  <a:cubicBezTo>
                    <a:pt x="5694" y="4231"/>
                    <a:pt x="5747" y="4209"/>
                    <a:pt x="5798" y="4209"/>
                  </a:cubicBezTo>
                  <a:cubicBezTo>
                    <a:pt x="5842" y="4209"/>
                    <a:pt x="5885" y="4225"/>
                    <a:pt x="5918" y="4263"/>
                  </a:cubicBezTo>
                  <a:cubicBezTo>
                    <a:pt x="5965" y="4299"/>
                    <a:pt x="5989" y="4347"/>
                    <a:pt x="5977" y="4406"/>
                  </a:cubicBezTo>
                  <a:cubicBezTo>
                    <a:pt x="5989" y="4454"/>
                    <a:pt x="5965" y="4513"/>
                    <a:pt x="5918" y="4537"/>
                  </a:cubicBezTo>
                  <a:lnTo>
                    <a:pt x="5144" y="5156"/>
                  </a:lnTo>
                  <a:cubicBezTo>
                    <a:pt x="5084" y="5192"/>
                    <a:pt x="5013" y="5228"/>
                    <a:pt x="4929" y="5240"/>
                  </a:cubicBezTo>
                  <a:lnTo>
                    <a:pt x="4858" y="5240"/>
                  </a:lnTo>
                  <a:cubicBezTo>
                    <a:pt x="4751" y="5228"/>
                    <a:pt x="4667" y="5180"/>
                    <a:pt x="4608" y="5109"/>
                  </a:cubicBezTo>
                  <a:lnTo>
                    <a:pt x="4453" y="4930"/>
                  </a:lnTo>
                  <a:cubicBezTo>
                    <a:pt x="4425" y="4884"/>
                    <a:pt x="4369" y="4866"/>
                    <a:pt x="4312" y="4866"/>
                  </a:cubicBezTo>
                  <a:cubicBezTo>
                    <a:pt x="4295" y="4866"/>
                    <a:pt x="4279" y="4868"/>
                    <a:pt x="4263" y="4870"/>
                  </a:cubicBezTo>
                  <a:cubicBezTo>
                    <a:pt x="4191" y="4894"/>
                    <a:pt x="4144" y="4954"/>
                    <a:pt x="4144" y="5037"/>
                  </a:cubicBezTo>
                  <a:lnTo>
                    <a:pt x="4144" y="8454"/>
                  </a:lnTo>
                  <a:lnTo>
                    <a:pt x="3763" y="8740"/>
                  </a:lnTo>
                  <a:lnTo>
                    <a:pt x="3763" y="7145"/>
                  </a:lnTo>
                  <a:cubicBezTo>
                    <a:pt x="3763" y="7061"/>
                    <a:pt x="3691" y="6978"/>
                    <a:pt x="3596" y="6978"/>
                  </a:cubicBezTo>
                  <a:cubicBezTo>
                    <a:pt x="3512" y="6978"/>
                    <a:pt x="3429" y="7061"/>
                    <a:pt x="3429" y="7145"/>
                  </a:cubicBezTo>
                  <a:lnTo>
                    <a:pt x="3429" y="8978"/>
                  </a:lnTo>
                  <a:lnTo>
                    <a:pt x="2870" y="9383"/>
                  </a:lnTo>
                  <a:lnTo>
                    <a:pt x="2870" y="7180"/>
                  </a:lnTo>
                  <a:cubicBezTo>
                    <a:pt x="2870" y="7014"/>
                    <a:pt x="2822" y="6835"/>
                    <a:pt x="2750" y="6680"/>
                  </a:cubicBezTo>
                  <a:lnTo>
                    <a:pt x="2572" y="6347"/>
                  </a:lnTo>
                  <a:cubicBezTo>
                    <a:pt x="2524" y="6240"/>
                    <a:pt x="2500" y="6121"/>
                    <a:pt x="2500" y="6013"/>
                  </a:cubicBezTo>
                  <a:lnTo>
                    <a:pt x="2500" y="4263"/>
                  </a:lnTo>
                  <a:cubicBezTo>
                    <a:pt x="2500" y="4180"/>
                    <a:pt x="2536" y="4120"/>
                    <a:pt x="2596" y="4085"/>
                  </a:cubicBezTo>
                  <a:lnTo>
                    <a:pt x="2893" y="3930"/>
                  </a:lnTo>
                  <a:close/>
                  <a:moveTo>
                    <a:pt x="5810" y="1"/>
                  </a:moveTo>
                  <a:cubicBezTo>
                    <a:pt x="5727" y="1"/>
                    <a:pt x="5656" y="72"/>
                    <a:pt x="5656" y="167"/>
                  </a:cubicBezTo>
                  <a:lnTo>
                    <a:pt x="5656" y="3870"/>
                  </a:lnTo>
                  <a:cubicBezTo>
                    <a:pt x="5596" y="3882"/>
                    <a:pt x="5537" y="3930"/>
                    <a:pt x="5477" y="3977"/>
                  </a:cubicBezTo>
                  <a:lnTo>
                    <a:pt x="5001" y="4358"/>
                  </a:lnTo>
                  <a:lnTo>
                    <a:pt x="4596" y="3870"/>
                  </a:lnTo>
                  <a:cubicBezTo>
                    <a:pt x="4489" y="3739"/>
                    <a:pt x="4346" y="3668"/>
                    <a:pt x="4179" y="3668"/>
                  </a:cubicBezTo>
                  <a:cubicBezTo>
                    <a:pt x="4072" y="3668"/>
                    <a:pt x="3989" y="3573"/>
                    <a:pt x="3989" y="3466"/>
                  </a:cubicBezTo>
                  <a:lnTo>
                    <a:pt x="3989" y="3275"/>
                  </a:lnTo>
                  <a:cubicBezTo>
                    <a:pt x="4203" y="3108"/>
                    <a:pt x="4358" y="2846"/>
                    <a:pt x="4358" y="2549"/>
                  </a:cubicBezTo>
                  <a:lnTo>
                    <a:pt x="4358" y="2180"/>
                  </a:lnTo>
                  <a:cubicBezTo>
                    <a:pt x="4358" y="1775"/>
                    <a:pt x="4024" y="1465"/>
                    <a:pt x="3643" y="1465"/>
                  </a:cubicBezTo>
                  <a:lnTo>
                    <a:pt x="3274" y="1465"/>
                  </a:lnTo>
                  <a:cubicBezTo>
                    <a:pt x="2870" y="1465"/>
                    <a:pt x="2560" y="1787"/>
                    <a:pt x="2560" y="2180"/>
                  </a:cubicBezTo>
                  <a:lnTo>
                    <a:pt x="2560" y="2549"/>
                  </a:lnTo>
                  <a:cubicBezTo>
                    <a:pt x="2560" y="2846"/>
                    <a:pt x="2703" y="3108"/>
                    <a:pt x="2929" y="3275"/>
                  </a:cubicBezTo>
                  <a:lnTo>
                    <a:pt x="2929" y="3525"/>
                  </a:lnTo>
                  <a:lnTo>
                    <a:pt x="2929" y="3549"/>
                  </a:lnTo>
                  <a:lnTo>
                    <a:pt x="2500" y="3751"/>
                  </a:lnTo>
                  <a:cubicBezTo>
                    <a:pt x="2322" y="3847"/>
                    <a:pt x="2203" y="4037"/>
                    <a:pt x="2203" y="4228"/>
                  </a:cubicBezTo>
                  <a:lnTo>
                    <a:pt x="2203" y="5990"/>
                  </a:lnTo>
                  <a:cubicBezTo>
                    <a:pt x="2203" y="6144"/>
                    <a:pt x="2239" y="6323"/>
                    <a:pt x="2322" y="6478"/>
                  </a:cubicBezTo>
                  <a:lnTo>
                    <a:pt x="2500" y="6823"/>
                  </a:lnTo>
                  <a:cubicBezTo>
                    <a:pt x="2536" y="6918"/>
                    <a:pt x="2572" y="7037"/>
                    <a:pt x="2572" y="7145"/>
                  </a:cubicBezTo>
                  <a:lnTo>
                    <a:pt x="2572" y="9597"/>
                  </a:lnTo>
                  <a:lnTo>
                    <a:pt x="83" y="11371"/>
                  </a:lnTo>
                  <a:cubicBezTo>
                    <a:pt x="12" y="11431"/>
                    <a:pt x="0" y="11538"/>
                    <a:pt x="36" y="11609"/>
                  </a:cubicBezTo>
                  <a:cubicBezTo>
                    <a:pt x="74" y="11655"/>
                    <a:pt x="133" y="11682"/>
                    <a:pt x="188" y="11682"/>
                  </a:cubicBezTo>
                  <a:cubicBezTo>
                    <a:pt x="219" y="11682"/>
                    <a:pt x="249" y="11674"/>
                    <a:pt x="274" y="11657"/>
                  </a:cubicBezTo>
                  <a:lnTo>
                    <a:pt x="5846" y="7716"/>
                  </a:lnTo>
                  <a:lnTo>
                    <a:pt x="11406" y="11657"/>
                  </a:lnTo>
                  <a:cubicBezTo>
                    <a:pt x="11442" y="11669"/>
                    <a:pt x="11466" y="11681"/>
                    <a:pt x="11513" y="11681"/>
                  </a:cubicBezTo>
                  <a:cubicBezTo>
                    <a:pt x="11573" y="11681"/>
                    <a:pt x="11621" y="11657"/>
                    <a:pt x="11644" y="11609"/>
                  </a:cubicBezTo>
                  <a:cubicBezTo>
                    <a:pt x="11668" y="11538"/>
                    <a:pt x="11644" y="11431"/>
                    <a:pt x="11573" y="11371"/>
                  </a:cubicBezTo>
                  <a:lnTo>
                    <a:pt x="5977" y="7395"/>
                  </a:lnTo>
                  <a:lnTo>
                    <a:pt x="5977" y="4930"/>
                  </a:lnTo>
                  <a:lnTo>
                    <a:pt x="6144" y="4787"/>
                  </a:lnTo>
                  <a:cubicBezTo>
                    <a:pt x="6263" y="4692"/>
                    <a:pt x="6334" y="4549"/>
                    <a:pt x="6346" y="4394"/>
                  </a:cubicBezTo>
                  <a:cubicBezTo>
                    <a:pt x="6346" y="4228"/>
                    <a:pt x="6287" y="4073"/>
                    <a:pt x="6168" y="3977"/>
                  </a:cubicBezTo>
                  <a:cubicBezTo>
                    <a:pt x="6108" y="3930"/>
                    <a:pt x="6049" y="3882"/>
                    <a:pt x="5977" y="3870"/>
                  </a:cubicBezTo>
                  <a:lnTo>
                    <a:pt x="5977" y="715"/>
                  </a:lnTo>
                  <a:lnTo>
                    <a:pt x="8275" y="715"/>
                  </a:lnTo>
                  <a:lnTo>
                    <a:pt x="8037" y="1191"/>
                  </a:lnTo>
                  <a:cubicBezTo>
                    <a:pt x="8001" y="1239"/>
                    <a:pt x="8001" y="1299"/>
                    <a:pt x="8037" y="1334"/>
                  </a:cubicBezTo>
                  <a:lnTo>
                    <a:pt x="8275" y="1811"/>
                  </a:lnTo>
                  <a:lnTo>
                    <a:pt x="6549" y="1811"/>
                  </a:lnTo>
                  <a:cubicBezTo>
                    <a:pt x="6453" y="1811"/>
                    <a:pt x="6382" y="1894"/>
                    <a:pt x="6382" y="1977"/>
                  </a:cubicBezTo>
                  <a:cubicBezTo>
                    <a:pt x="6382" y="2072"/>
                    <a:pt x="6453" y="2144"/>
                    <a:pt x="6549" y="2144"/>
                  </a:cubicBezTo>
                  <a:lnTo>
                    <a:pt x="8549" y="2144"/>
                  </a:lnTo>
                  <a:cubicBezTo>
                    <a:pt x="8608" y="2144"/>
                    <a:pt x="8668" y="2108"/>
                    <a:pt x="8704" y="2072"/>
                  </a:cubicBezTo>
                  <a:cubicBezTo>
                    <a:pt x="8727" y="2025"/>
                    <a:pt x="8727" y="1953"/>
                    <a:pt x="8716" y="1906"/>
                  </a:cubicBezTo>
                  <a:lnTo>
                    <a:pt x="8394" y="1251"/>
                  </a:lnTo>
                  <a:lnTo>
                    <a:pt x="8716" y="596"/>
                  </a:lnTo>
                  <a:cubicBezTo>
                    <a:pt x="8751" y="537"/>
                    <a:pt x="8751" y="477"/>
                    <a:pt x="8704" y="429"/>
                  </a:cubicBezTo>
                  <a:cubicBezTo>
                    <a:pt x="8668" y="394"/>
                    <a:pt x="8608" y="358"/>
                    <a:pt x="8549" y="358"/>
                  </a:cubicBezTo>
                  <a:lnTo>
                    <a:pt x="5977" y="358"/>
                  </a:lnTo>
                  <a:lnTo>
                    <a:pt x="5977" y="167"/>
                  </a:lnTo>
                  <a:cubicBezTo>
                    <a:pt x="5977" y="72"/>
                    <a:pt x="5906" y="1"/>
                    <a:pt x="5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14089;p88">
              <a:extLst>
                <a:ext uri="{FF2B5EF4-FFF2-40B4-BE49-F238E27FC236}">
                  <a16:creationId xmlns:a16="http://schemas.microsoft.com/office/drawing/2014/main" id="{E29ED6D3-D846-9B94-A298-B75E2D09F553}"/>
                </a:ext>
              </a:extLst>
            </p:cNvPr>
            <p:cNvSpPr/>
            <p:nvPr/>
          </p:nvSpPr>
          <p:spPr>
            <a:xfrm>
              <a:off x="7281188" y="3188513"/>
              <a:ext cx="65596" cy="48473"/>
            </a:xfrm>
            <a:custGeom>
              <a:avLst/>
              <a:gdLst/>
              <a:ahLst/>
              <a:cxnLst/>
              <a:rect l="l" t="t" r="r" b="b"/>
              <a:pathLst>
                <a:path w="2061" h="1523" extrusionOk="0">
                  <a:moveTo>
                    <a:pt x="204" y="1"/>
                  </a:moveTo>
                  <a:cubicBezTo>
                    <a:pt x="151" y="1"/>
                    <a:pt x="97" y="27"/>
                    <a:pt x="60" y="70"/>
                  </a:cubicBezTo>
                  <a:cubicBezTo>
                    <a:pt x="1" y="154"/>
                    <a:pt x="37" y="261"/>
                    <a:pt x="108" y="320"/>
                  </a:cubicBezTo>
                  <a:lnTo>
                    <a:pt x="1775" y="1487"/>
                  </a:lnTo>
                  <a:cubicBezTo>
                    <a:pt x="1799" y="1511"/>
                    <a:pt x="1834" y="1523"/>
                    <a:pt x="1882" y="1523"/>
                  </a:cubicBezTo>
                  <a:cubicBezTo>
                    <a:pt x="1942" y="1523"/>
                    <a:pt x="1977" y="1487"/>
                    <a:pt x="2013" y="1451"/>
                  </a:cubicBezTo>
                  <a:cubicBezTo>
                    <a:pt x="2061" y="1368"/>
                    <a:pt x="2037" y="1261"/>
                    <a:pt x="1965" y="1213"/>
                  </a:cubicBezTo>
                  <a:lnTo>
                    <a:pt x="299" y="35"/>
                  </a:lnTo>
                  <a:cubicBezTo>
                    <a:pt x="271" y="11"/>
                    <a:pt x="237" y="1"/>
                    <a:pt x="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14090;p88">
              <a:extLst>
                <a:ext uri="{FF2B5EF4-FFF2-40B4-BE49-F238E27FC236}">
                  <a16:creationId xmlns:a16="http://schemas.microsoft.com/office/drawing/2014/main" id="{E55DE86E-8304-9BDC-992C-3CF6E831E039}"/>
                </a:ext>
              </a:extLst>
            </p:cNvPr>
            <p:cNvSpPr/>
            <p:nvPr/>
          </p:nvSpPr>
          <p:spPr>
            <a:xfrm>
              <a:off x="7252034" y="3168080"/>
              <a:ext cx="24634" cy="19287"/>
            </a:xfrm>
            <a:custGeom>
              <a:avLst/>
              <a:gdLst/>
              <a:ahLst/>
              <a:cxnLst/>
              <a:rect l="l" t="t" r="r" b="b"/>
              <a:pathLst>
                <a:path w="774" h="606" extrusionOk="0">
                  <a:moveTo>
                    <a:pt x="201" y="1"/>
                  </a:moveTo>
                  <a:cubicBezTo>
                    <a:pt x="148" y="1"/>
                    <a:pt x="97" y="29"/>
                    <a:pt x="60" y="81"/>
                  </a:cubicBezTo>
                  <a:cubicBezTo>
                    <a:pt x="0" y="153"/>
                    <a:pt x="24" y="260"/>
                    <a:pt x="95" y="319"/>
                  </a:cubicBezTo>
                  <a:lnTo>
                    <a:pt x="476" y="569"/>
                  </a:lnTo>
                  <a:cubicBezTo>
                    <a:pt x="500" y="581"/>
                    <a:pt x="536" y="605"/>
                    <a:pt x="572" y="605"/>
                  </a:cubicBezTo>
                  <a:cubicBezTo>
                    <a:pt x="631" y="605"/>
                    <a:pt x="679" y="569"/>
                    <a:pt x="714" y="522"/>
                  </a:cubicBezTo>
                  <a:cubicBezTo>
                    <a:pt x="774" y="450"/>
                    <a:pt x="750" y="343"/>
                    <a:pt x="667" y="284"/>
                  </a:cubicBezTo>
                  <a:lnTo>
                    <a:pt x="298" y="34"/>
                  </a:lnTo>
                  <a:cubicBezTo>
                    <a:pt x="266" y="11"/>
                    <a:pt x="233" y="1"/>
                    <a:pt x="2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6" name="Google Shape;14091;p88">
            <a:extLst>
              <a:ext uri="{FF2B5EF4-FFF2-40B4-BE49-F238E27FC236}">
                <a16:creationId xmlns:a16="http://schemas.microsoft.com/office/drawing/2014/main" id="{A3187A6E-329D-5A6C-9E68-8B65222F5BBE}"/>
              </a:ext>
            </a:extLst>
          </p:cNvPr>
          <p:cNvGrpSpPr/>
          <p:nvPr/>
        </p:nvGrpSpPr>
        <p:grpSpPr>
          <a:xfrm>
            <a:off x="2518424" y="3766046"/>
            <a:ext cx="605538" cy="444878"/>
            <a:chOff x="6188327" y="2955408"/>
            <a:chExt cx="371395" cy="272857"/>
          </a:xfrm>
          <a:solidFill>
            <a:schemeClr val="bg1"/>
          </a:solidFill>
        </p:grpSpPr>
        <p:sp>
          <p:nvSpPr>
            <p:cNvPr id="787" name="Google Shape;14092;p88">
              <a:extLst>
                <a:ext uri="{FF2B5EF4-FFF2-40B4-BE49-F238E27FC236}">
                  <a16:creationId xmlns:a16="http://schemas.microsoft.com/office/drawing/2014/main" id="{7CDCD877-0D7B-492F-C4C8-7ED46E559F13}"/>
                </a:ext>
              </a:extLst>
            </p:cNvPr>
            <p:cNvSpPr/>
            <p:nvPr/>
          </p:nvSpPr>
          <p:spPr>
            <a:xfrm>
              <a:off x="6229990" y="2978897"/>
              <a:ext cx="289567" cy="197840"/>
            </a:xfrm>
            <a:custGeom>
              <a:avLst/>
              <a:gdLst/>
              <a:ahLst/>
              <a:cxnLst/>
              <a:rect l="l" t="t" r="r" b="b"/>
              <a:pathLst>
                <a:path w="9098" h="6216" extrusionOk="0">
                  <a:moveTo>
                    <a:pt x="2894" y="1263"/>
                  </a:moveTo>
                  <a:cubicBezTo>
                    <a:pt x="3097" y="1263"/>
                    <a:pt x="3263" y="1429"/>
                    <a:pt x="3263" y="1632"/>
                  </a:cubicBezTo>
                  <a:lnTo>
                    <a:pt x="3263" y="2001"/>
                  </a:lnTo>
                  <a:cubicBezTo>
                    <a:pt x="3263" y="2322"/>
                    <a:pt x="3013" y="2572"/>
                    <a:pt x="2704" y="2572"/>
                  </a:cubicBezTo>
                  <a:cubicBezTo>
                    <a:pt x="2406" y="2561"/>
                    <a:pt x="2144" y="2299"/>
                    <a:pt x="2144" y="2001"/>
                  </a:cubicBezTo>
                  <a:lnTo>
                    <a:pt x="2144" y="1632"/>
                  </a:lnTo>
                  <a:cubicBezTo>
                    <a:pt x="2144" y="1429"/>
                    <a:pt x="2311" y="1263"/>
                    <a:pt x="2525" y="1263"/>
                  </a:cubicBezTo>
                  <a:close/>
                  <a:moveTo>
                    <a:pt x="7264" y="1084"/>
                  </a:moveTo>
                  <a:cubicBezTo>
                    <a:pt x="7371" y="1084"/>
                    <a:pt x="7466" y="1168"/>
                    <a:pt x="7466" y="1275"/>
                  </a:cubicBezTo>
                  <a:lnTo>
                    <a:pt x="7466" y="1822"/>
                  </a:lnTo>
                  <a:cubicBezTo>
                    <a:pt x="7466" y="1894"/>
                    <a:pt x="7430" y="1953"/>
                    <a:pt x="7359" y="1989"/>
                  </a:cubicBezTo>
                  <a:cubicBezTo>
                    <a:pt x="7299" y="2025"/>
                    <a:pt x="7264" y="2084"/>
                    <a:pt x="7264" y="2144"/>
                  </a:cubicBezTo>
                  <a:lnTo>
                    <a:pt x="7264" y="2406"/>
                  </a:lnTo>
                  <a:cubicBezTo>
                    <a:pt x="7264" y="2477"/>
                    <a:pt x="7323" y="2549"/>
                    <a:pt x="7407" y="2572"/>
                  </a:cubicBezTo>
                  <a:lnTo>
                    <a:pt x="7859" y="2692"/>
                  </a:lnTo>
                  <a:cubicBezTo>
                    <a:pt x="7954" y="2703"/>
                    <a:pt x="8014" y="2787"/>
                    <a:pt x="8014" y="2882"/>
                  </a:cubicBezTo>
                  <a:lnTo>
                    <a:pt x="8014" y="2930"/>
                  </a:lnTo>
                  <a:lnTo>
                    <a:pt x="6168" y="2930"/>
                  </a:lnTo>
                  <a:lnTo>
                    <a:pt x="6168" y="2882"/>
                  </a:lnTo>
                  <a:cubicBezTo>
                    <a:pt x="6168" y="2787"/>
                    <a:pt x="6228" y="2715"/>
                    <a:pt x="6311" y="2692"/>
                  </a:cubicBezTo>
                  <a:lnTo>
                    <a:pt x="6776" y="2572"/>
                  </a:lnTo>
                  <a:cubicBezTo>
                    <a:pt x="6847" y="2549"/>
                    <a:pt x="6907" y="2477"/>
                    <a:pt x="6907" y="2406"/>
                  </a:cubicBezTo>
                  <a:lnTo>
                    <a:pt x="6907" y="2144"/>
                  </a:lnTo>
                  <a:cubicBezTo>
                    <a:pt x="6895" y="2060"/>
                    <a:pt x="6871" y="2025"/>
                    <a:pt x="6811" y="1989"/>
                  </a:cubicBezTo>
                  <a:cubicBezTo>
                    <a:pt x="6752" y="1953"/>
                    <a:pt x="6704" y="1882"/>
                    <a:pt x="6704" y="1822"/>
                  </a:cubicBezTo>
                  <a:lnTo>
                    <a:pt x="6704" y="1275"/>
                  </a:lnTo>
                  <a:cubicBezTo>
                    <a:pt x="6704" y="1168"/>
                    <a:pt x="6787" y="1084"/>
                    <a:pt x="6895" y="1084"/>
                  </a:cubicBezTo>
                  <a:close/>
                  <a:moveTo>
                    <a:pt x="8752" y="334"/>
                  </a:moveTo>
                  <a:lnTo>
                    <a:pt x="8752" y="2930"/>
                  </a:lnTo>
                  <a:lnTo>
                    <a:pt x="8371" y="2930"/>
                  </a:lnTo>
                  <a:lnTo>
                    <a:pt x="8371" y="2882"/>
                  </a:lnTo>
                  <a:cubicBezTo>
                    <a:pt x="8371" y="2632"/>
                    <a:pt x="8204" y="2418"/>
                    <a:pt x="7966" y="2358"/>
                  </a:cubicBezTo>
                  <a:lnTo>
                    <a:pt x="7645" y="2287"/>
                  </a:lnTo>
                  <a:lnTo>
                    <a:pt x="7645" y="2227"/>
                  </a:lnTo>
                  <a:cubicBezTo>
                    <a:pt x="7764" y="2120"/>
                    <a:pt x="7823" y="1977"/>
                    <a:pt x="7823" y="1822"/>
                  </a:cubicBezTo>
                  <a:lnTo>
                    <a:pt x="7823" y="1275"/>
                  </a:lnTo>
                  <a:cubicBezTo>
                    <a:pt x="7823" y="977"/>
                    <a:pt x="7585" y="739"/>
                    <a:pt x="7288" y="739"/>
                  </a:cubicBezTo>
                  <a:lnTo>
                    <a:pt x="6907" y="739"/>
                  </a:lnTo>
                  <a:cubicBezTo>
                    <a:pt x="6609" y="739"/>
                    <a:pt x="6371" y="977"/>
                    <a:pt x="6371" y="1275"/>
                  </a:cubicBezTo>
                  <a:lnTo>
                    <a:pt x="6371" y="1822"/>
                  </a:lnTo>
                  <a:cubicBezTo>
                    <a:pt x="6371" y="1977"/>
                    <a:pt x="6454" y="2120"/>
                    <a:pt x="6549" y="2227"/>
                  </a:cubicBezTo>
                  <a:lnTo>
                    <a:pt x="6549" y="2287"/>
                  </a:lnTo>
                  <a:lnTo>
                    <a:pt x="6228" y="2358"/>
                  </a:lnTo>
                  <a:cubicBezTo>
                    <a:pt x="5990" y="2418"/>
                    <a:pt x="5823" y="2632"/>
                    <a:pt x="5823" y="2882"/>
                  </a:cubicBezTo>
                  <a:lnTo>
                    <a:pt x="5823" y="2930"/>
                  </a:lnTo>
                  <a:lnTo>
                    <a:pt x="5442" y="2930"/>
                  </a:lnTo>
                  <a:lnTo>
                    <a:pt x="5442" y="334"/>
                  </a:lnTo>
                  <a:close/>
                  <a:moveTo>
                    <a:pt x="2894" y="2906"/>
                  </a:moveTo>
                  <a:lnTo>
                    <a:pt x="2894" y="2989"/>
                  </a:lnTo>
                  <a:cubicBezTo>
                    <a:pt x="2894" y="3049"/>
                    <a:pt x="2906" y="3108"/>
                    <a:pt x="2954" y="3168"/>
                  </a:cubicBezTo>
                  <a:lnTo>
                    <a:pt x="2716" y="3406"/>
                  </a:lnTo>
                  <a:lnTo>
                    <a:pt x="2704" y="3406"/>
                  </a:lnTo>
                  <a:lnTo>
                    <a:pt x="2466" y="3168"/>
                  </a:lnTo>
                  <a:cubicBezTo>
                    <a:pt x="2489" y="3108"/>
                    <a:pt x="2501" y="3049"/>
                    <a:pt x="2501" y="2989"/>
                  </a:cubicBezTo>
                  <a:lnTo>
                    <a:pt x="2501" y="2906"/>
                  </a:lnTo>
                  <a:close/>
                  <a:moveTo>
                    <a:pt x="3251" y="3346"/>
                  </a:moveTo>
                  <a:lnTo>
                    <a:pt x="3597" y="3477"/>
                  </a:lnTo>
                  <a:cubicBezTo>
                    <a:pt x="3739" y="3537"/>
                    <a:pt x="3835" y="3668"/>
                    <a:pt x="3835" y="3835"/>
                  </a:cubicBezTo>
                  <a:lnTo>
                    <a:pt x="3835" y="4918"/>
                  </a:lnTo>
                  <a:cubicBezTo>
                    <a:pt x="3835" y="5025"/>
                    <a:pt x="3739" y="5108"/>
                    <a:pt x="3632" y="5108"/>
                  </a:cubicBezTo>
                  <a:lnTo>
                    <a:pt x="2894" y="5108"/>
                  </a:lnTo>
                  <a:lnTo>
                    <a:pt x="2894" y="4906"/>
                  </a:lnTo>
                  <a:lnTo>
                    <a:pt x="3263" y="4906"/>
                  </a:lnTo>
                  <a:cubicBezTo>
                    <a:pt x="3358" y="4906"/>
                    <a:pt x="3430" y="4835"/>
                    <a:pt x="3430" y="4739"/>
                  </a:cubicBezTo>
                  <a:lnTo>
                    <a:pt x="3430" y="4192"/>
                  </a:lnTo>
                  <a:cubicBezTo>
                    <a:pt x="3430" y="4096"/>
                    <a:pt x="3358" y="4025"/>
                    <a:pt x="3263" y="4025"/>
                  </a:cubicBezTo>
                  <a:cubicBezTo>
                    <a:pt x="3180" y="4025"/>
                    <a:pt x="3097" y="4096"/>
                    <a:pt x="3097" y="4192"/>
                  </a:cubicBezTo>
                  <a:lnTo>
                    <a:pt x="3097" y="4561"/>
                  </a:lnTo>
                  <a:lnTo>
                    <a:pt x="2346" y="4561"/>
                  </a:lnTo>
                  <a:lnTo>
                    <a:pt x="2346" y="4192"/>
                  </a:lnTo>
                  <a:cubicBezTo>
                    <a:pt x="2346" y="4096"/>
                    <a:pt x="2263" y="4025"/>
                    <a:pt x="2180" y="4025"/>
                  </a:cubicBezTo>
                  <a:cubicBezTo>
                    <a:pt x="2085" y="4025"/>
                    <a:pt x="2013" y="4096"/>
                    <a:pt x="2013" y="4192"/>
                  </a:cubicBezTo>
                  <a:lnTo>
                    <a:pt x="2013" y="4739"/>
                  </a:lnTo>
                  <a:cubicBezTo>
                    <a:pt x="2013" y="4835"/>
                    <a:pt x="2085" y="4906"/>
                    <a:pt x="2180" y="4906"/>
                  </a:cubicBezTo>
                  <a:lnTo>
                    <a:pt x="2549" y="4906"/>
                  </a:lnTo>
                  <a:lnTo>
                    <a:pt x="2549" y="5120"/>
                  </a:lnTo>
                  <a:lnTo>
                    <a:pt x="1811" y="5120"/>
                  </a:lnTo>
                  <a:cubicBezTo>
                    <a:pt x="1704" y="5120"/>
                    <a:pt x="1608" y="5025"/>
                    <a:pt x="1608" y="4918"/>
                  </a:cubicBezTo>
                  <a:lnTo>
                    <a:pt x="1608" y="3835"/>
                  </a:lnTo>
                  <a:lnTo>
                    <a:pt x="1596" y="3835"/>
                  </a:lnTo>
                  <a:cubicBezTo>
                    <a:pt x="1596" y="3680"/>
                    <a:pt x="1704" y="3537"/>
                    <a:pt x="1834" y="3477"/>
                  </a:cubicBezTo>
                  <a:lnTo>
                    <a:pt x="2180" y="3346"/>
                  </a:lnTo>
                  <a:lnTo>
                    <a:pt x="2466" y="3632"/>
                  </a:lnTo>
                  <a:cubicBezTo>
                    <a:pt x="2537" y="3704"/>
                    <a:pt x="2620" y="3727"/>
                    <a:pt x="2716" y="3727"/>
                  </a:cubicBezTo>
                  <a:cubicBezTo>
                    <a:pt x="2799" y="3727"/>
                    <a:pt x="2894" y="3704"/>
                    <a:pt x="2966" y="3632"/>
                  </a:cubicBezTo>
                  <a:lnTo>
                    <a:pt x="3251" y="3346"/>
                  </a:lnTo>
                  <a:close/>
                  <a:moveTo>
                    <a:pt x="5097" y="5085"/>
                  </a:moveTo>
                  <a:lnTo>
                    <a:pt x="5097" y="5847"/>
                  </a:lnTo>
                  <a:lnTo>
                    <a:pt x="322" y="5847"/>
                  </a:lnTo>
                  <a:lnTo>
                    <a:pt x="322" y="5085"/>
                  </a:lnTo>
                  <a:lnTo>
                    <a:pt x="1287" y="5085"/>
                  </a:lnTo>
                  <a:cubicBezTo>
                    <a:pt x="1358" y="5287"/>
                    <a:pt x="1549" y="5454"/>
                    <a:pt x="1787" y="5454"/>
                  </a:cubicBezTo>
                  <a:lnTo>
                    <a:pt x="3620" y="5454"/>
                  </a:lnTo>
                  <a:cubicBezTo>
                    <a:pt x="3859" y="5454"/>
                    <a:pt x="4049" y="5311"/>
                    <a:pt x="4132" y="5085"/>
                  </a:cubicBezTo>
                  <a:close/>
                  <a:moveTo>
                    <a:pt x="7288" y="4001"/>
                  </a:moveTo>
                  <a:cubicBezTo>
                    <a:pt x="7383" y="4001"/>
                    <a:pt x="7478" y="4085"/>
                    <a:pt x="7478" y="4192"/>
                  </a:cubicBezTo>
                  <a:lnTo>
                    <a:pt x="7478" y="4739"/>
                  </a:lnTo>
                  <a:cubicBezTo>
                    <a:pt x="7478" y="4823"/>
                    <a:pt x="7442" y="4870"/>
                    <a:pt x="7371" y="4906"/>
                  </a:cubicBezTo>
                  <a:cubicBezTo>
                    <a:pt x="7311" y="4942"/>
                    <a:pt x="7288" y="5001"/>
                    <a:pt x="7288" y="5061"/>
                  </a:cubicBezTo>
                  <a:lnTo>
                    <a:pt x="7288" y="5323"/>
                  </a:lnTo>
                  <a:cubicBezTo>
                    <a:pt x="7288" y="5394"/>
                    <a:pt x="7347" y="5466"/>
                    <a:pt x="7419" y="5489"/>
                  </a:cubicBezTo>
                  <a:lnTo>
                    <a:pt x="7883" y="5609"/>
                  </a:lnTo>
                  <a:cubicBezTo>
                    <a:pt x="7966" y="5620"/>
                    <a:pt x="8026" y="5716"/>
                    <a:pt x="8026" y="5799"/>
                  </a:cubicBezTo>
                  <a:lnTo>
                    <a:pt x="8026" y="5847"/>
                  </a:lnTo>
                  <a:lnTo>
                    <a:pt x="6168" y="5847"/>
                  </a:lnTo>
                  <a:lnTo>
                    <a:pt x="6168" y="5799"/>
                  </a:lnTo>
                  <a:cubicBezTo>
                    <a:pt x="6168" y="5716"/>
                    <a:pt x="6228" y="5632"/>
                    <a:pt x="6311" y="5609"/>
                  </a:cubicBezTo>
                  <a:lnTo>
                    <a:pt x="6776" y="5489"/>
                  </a:lnTo>
                  <a:cubicBezTo>
                    <a:pt x="6847" y="5478"/>
                    <a:pt x="6907" y="5394"/>
                    <a:pt x="6907" y="5323"/>
                  </a:cubicBezTo>
                  <a:lnTo>
                    <a:pt x="6907" y="5061"/>
                  </a:lnTo>
                  <a:cubicBezTo>
                    <a:pt x="6907" y="5001"/>
                    <a:pt x="6883" y="4942"/>
                    <a:pt x="6823" y="4906"/>
                  </a:cubicBezTo>
                  <a:cubicBezTo>
                    <a:pt x="6764" y="4870"/>
                    <a:pt x="6716" y="4799"/>
                    <a:pt x="6716" y="4739"/>
                  </a:cubicBezTo>
                  <a:lnTo>
                    <a:pt x="6716" y="4192"/>
                  </a:lnTo>
                  <a:cubicBezTo>
                    <a:pt x="6716" y="4085"/>
                    <a:pt x="6811" y="4001"/>
                    <a:pt x="6907" y="4001"/>
                  </a:cubicBezTo>
                  <a:close/>
                  <a:moveTo>
                    <a:pt x="8740" y="3275"/>
                  </a:moveTo>
                  <a:lnTo>
                    <a:pt x="8740" y="5847"/>
                  </a:lnTo>
                  <a:lnTo>
                    <a:pt x="8359" y="5847"/>
                  </a:lnTo>
                  <a:lnTo>
                    <a:pt x="8359" y="5799"/>
                  </a:lnTo>
                  <a:cubicBezTo>
                    <a:pt x="8359" y="5549"/>
                    <a:pt x="8192" y="5335"/>
                    <a:pt x="7954" y="5275"/>
                  </a:cubicBezTo>
                  <a:lnTo>
                    <a:pt x="7621" y="5204"/>
                  </a:lnTo>
                  <a:lnTo>
                    <a:pt x="7621" y="5144"/>
                  </a:lnTo>
                  <a:cubicBezTo>
                    <a:pt x="7740" y="5037"/>
                    <a:pt x="7800" y="4894"/>
                    <a:pt x="7800" y="4739"/>
                  </a:cubicBezTo>
                  <a:lnTo>
                    <a:pt x="7800" y="4192"/>
                  </a:lnTo>
                  <a:cubicBezTo>
                    <a:pt x="7800" y="3894"/>
                    <a:pt x="7561" y="3656"/>
                    <a:pt x="7264" y="3656"/>
                  </a:cubicBezTo>
                  <a:lnTo>
                    <a:pt x="6895" y="3656"/>
                  </a:lnTo>
                  <a:cubicBezTo>
                    <a:pt x="6597" y="3656"/>
                    <a:pt x="6359" y="3894"/>
                    <a:pt x="6359" y="4192"/>
                  </a:cubicBezTo>
                  <a:lnTo>
                    <a:pt x="6359" y="4739"/>
                  </a:lnTo>
                  <a:cubicBezTo>
                    <a:pt x="6359" y="4894"/>
                    <a:pt x="6430" y="5037"/>
                    <a:pt x="6537" y="5144"/>
                  </a:cubicBezTo>
                  <a:lnTo>
                    <a:pt x="6537" y="5204"/>
                  </a:lnTo>
                  <a:lnTo>
                    <a:pt x="6216" y="5275"/>
                  </a:lnTo>
                  <a:cubicBezTo>
                    <a:pt x="5978" y="5335"/>
                    <a:pt x="5811" y="5549"/>
                    <a:pt x="5811" y="5799"/>
                  </a:cubicBezTo>
                  <a:lnTo>
                    <a:pt x="5811" y="5847"/>
                  </a:lnTo>
                  <a:lnTo>
                    <a:pt x="5418" y="5847"/>
                  </a:lnTo>
                  <a:lnTo>
                    <a:pt x="5418" y="3275"/>
                  </a:lnTo>
                  <a:close/>
                  <a:moveTo>
                    <a:pt x="1430" y="1"/>
                  </a:moveTo>
                  <a:cubicBezTo>
                    <a:pt x="1346" y="1"/>
                    <a:pt x="1275" y="72"/>
                    <a:pt x="1275" y="155"/>
                  </a:cubicBezTo>
                  <a:cubicBezTo>
                    <a:pt x="1275" y="251"/>
                    <a:pt x="1346" y="322"/>
                    <a:pt x="1430" y="322"/>
                  </a:cubicBezTo>
                  <a:lnTo>
                    <a:pt x="5097" y="322"/>
                  </a:lnTo>
                  <a:lnTo>
                    <a:pt x="5097" y="4763"/>
                  </a:lnTo>
                  <a:lnTo>
                    <a:pt x="4156" y="4763"/>
                  </a:lnTo>
                  <a:lnTo>
                    <a:pt x="4156" y="3835"/>
                  </a:lnTo>
                  <a:cubicBezTo>
                    <a:pt x="4156" y="3537"/>
                    <a:pt x="3978" y="3275"/>
                    <a:pt x="3692" y="3168"/>
                  </a:cubicBezTo>
                  <a:lnTo>
                    <a:pt x="3251" y="2989"/>
                  </a:lnTo>
                  <a:lnTo>
                    <a:pt x="3251" y="2965"/>
                  </a:lnTo>
                  <a:lnTo>
                    <a:pt x="3251" y="2715"/>
                  </a:lnTo>
                  <a:cubicBezTo>
                    <a:pt x="3478" y="2549"/>
                    <a:pt x="3620" y="2287"/>
                    <a:pt x="3620" y="1989"/>
                  </a:cubicBezTo>
                  <a:lnTo>
                    <a:pt x="3620" y="1632"/>
                  </a:lnTo>
                  <a:cubicBezTo>
                    <a:pt x="3620" y="1227"/>
                    <a:pt x="3299" y="917"/>
                    <a:pt x="2906" y="917"/>
                  </a:cubicBezTo>
                  <a:lnTo>
                    <a:pt x="2537" y="917"/>
                  </a:lnTo>
                  <a:cubicBezTo>
                    <a:pt x="2132" y="917"/>
                    <a:pt x="1823" y="1251"/>
                    <a:pt x="1823" y="1632"/>
                  </a:cubicBezTo>
                  <a:lnTo>
                    <a:pt x="1823" y="2001"/>
                  </a:lnTo>
                  <a:cubicBezTo>
                    <a:pt x="1823" y="2299"/>
                    <a:pt x="1965" y="2572"/>
                    <a:pt x="2192" y="2739"/>
                  </a:cubicBezTo>
                  <a:lnTo>
                    <a:pt x="2192" y="2989"/>
                  </a:lnTo>
                  <a:lnTo>
                    <a:pt x="2192" y="3001"/>
                  </a:lnTo>
                  <a:lnTo>
                    <a:pt x="1751" y="3180"/>
                  </a:lnTo>
                  <a:cubicBezTo>
                    <a:pt x="1477" y="3287"/>
                    <a:pt x="1287" y="3549"/>
                    <a:pt x="1287" y="3846"/>
                  </a:cubicBezTo>
                  <a:lnTo>
                    <a:pt x="1287" y="4775"/>
                  </a:lnTo>
                  <a:lnTo>
                    <a:pt x="346" y="4775"/>
                  </a:lnTo>
                  <a:lnTo>
                    <a:pt x="346" y="370"/>
                  </a:lnTo>
                  <a:lnTo>
                    <a:pt x="715" y="370"/>
                  </a:lnTo>
                  <a:cubicBezTo>
                    <a:pt x="811" y="370"/>
                    <a:pt x="882" y="298"/>
                    <a:pt x="882" y="203"/>
                  </a:cubicBezTo>
                  <a:cubicBezTo>
                    <a:pt x="882" y="120"/>
                    <a:pt x="811" y="36"/>
                    <a:pt x="715" y="36"/>
                  </a:cubicBezTo>
                  <a:lnTo>
                    <a:pt x="168" y="36"/>
                  </a:lnTo>
                  <a:cubicBezTo>
                    <a:pt x="84" y="36"/>
                    <a:pt x="1" y="120"/>
                    <a:pt x="1" y="203"/>
                  </a:cubicBezTo>
                  <a:lnTo>
                    <a:pt x="1" y="6049"/>
                  </a:lnTo>
                  <a:cubicBezTo>
                    <a:pt x="1" y="6144"/>
                    <a:pt x="84" y="6216"/>
                    <a:pt x="168" y="6216"/>
                  </a:cubicBezTo>
                  <a:lnTo>
                    <a:pt x="8931" y="6216"/>
                  </a:lnTo>
                  <a:cubicBezTo>
                    <a:pt x="9026" y="6216"/>
                    <a:pt x="9097" y="6144"/>
                    <a:pt x="9097" y="6049"/>
                  </a:cubicBezTo>
                  <a:lnTo>
                    <a:pt x="9097" y="203"/>
                  </a:lnTo>
                  <a:cubicBezTo>
                    <a:pt x="9085" y="84"/>
                    <a:pt x="9014" y="1"/>
                    <a:pt x="89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14093;p88">
              <a:extLst>
                <a:ext uri="{FF2B5EF4-FFF2-40B4-BE49-F238E27FC236}">
                  <a16:creationId xmlns:a16="http://schemas.microsoft.com/office/drawing/2014/main" id="{0650D8DB-601D-908F-4E7D-E9CAC8B3DCB8}"/>
                </a:ext>
              </a:extLst>
            </p:cNvPr>
            <p:cNvSpPr/>
            <p:nvPr/>
          </p:nvSpPr>
          <p:spPr>
            <a:xfrm>
              <a:off x="6188327" y="2955408"/>
              <a:ext cx="371395" cy="272857"/>
            </a:xfrm>
            <a:custGeom>
              <a:avLst/>
              <a:gdLst/>
              <a:ahLst/>
              <a:cxnLst/>
              <a:rect l="l" t="t" r="r" b="b"/>
              <a:pathLst>
                <a:path w="11669" h="8573" extrusionOk="0">
                  <a:moveTo>
                    <a:pt x="10597" y="358"/>
                  </a:moveTo>
                  <a:cubicBezTo>
                    <a:pt x="10704" y="358"/>
                    <a:pt x="10799" y="453"/>
                    <a:pt x="10799" y="548"/>
                  </a:cubicBezTo>
                  <a:lnTo>
                    <a:pt x="10799" y="7323"/>
                  </a:lnTo>
                  <a:lnTo>
                    <a:pt x="10418" y="7323"/>
                  </a:lnTo>
                  <a:cubicBezTo>
                    <a:pt x="10335" y="7323"/>
                    <a:pt x="10263" y="7394"/>
                    <a:pt x="10263" y="7490"/>
                  </a:cubicBezTo>
                  <a:cubicBezTo>
                    <a:pt x="10263" y="7585"/>
                    <a:pt x="10335" y="7656"/>
                    <a:pt x="10418" y="7656"/>
                  </a:cubicBezTo>
                  <a:lnTo>
                    <a:pt x="11323" y="7656"/>
                  </a:lnTo>
                  <a:cubicBezTo>
                    <a:pt x="11323" y="7656"/>
                    <a:pt x="11347" y="7656"/>
                    <a:pt x="11347" y="7668"/>
                  </a:cubicBezTo>
                  <a:lnTo>
                    <a:pt x="11347" y="8037"/>
                  </a:lnTo>
                  <a:cubicBezTo>
                    <a:pt x="11335" y="8144"/>
                    <a:pt x="11240" y="8240"/>
                    <a:pt x="11133" y="8240"/>
                  </a:cubicBezTo>
                  <a:lnTo>
                    <a:pt x="536" y="8240"/>
                  </a:lnTo>
                  <a:cubicBezTo>
                    <a:pt x="441" y="8240"/>
                    <a:pt x="346" y="8144"/>
                    <a:pt x="346" y="8037"/>
                  </a:cubicBezTo>
                  <a:lnTo>
                    <a:pt x="346" y="7668"/>
                  </a:lnTo>
                  <a:cubicBezTo>
                    <a:pt x="346" y="7668"/>
                    <a:pt x="346" y="7656"/>
                    <a:pt x="357" y="7656"/>
                  </a:cubicBezTo>
                  <a:lnTo>
                    <a:pt x="9680" y="7656"/>
                  </a:lnTo>
                  <a:cubicBezTo>
                    <a:pt x="9763" y="7656"/>
                    <a:pt x="9835" y="7585"/>
                    <a:pt x="9835" y="7490"/>
                  </a:cubicBezTo>
                  <a:cubicBezTo>
                    <a:pt x="9835" y="7394"/>
                    <a:pt x="9763" y="7323"/>
                    <a:pt x="9680" y="7323"/>
                  </a:cubicBezTo>
                  <a:lnTo>
                    <a:pt x="893" y="7323"/>
                  </a:lnTo>
                  <a:lnTo>
                    <a:pt x="893" y="548"/>
                  </a:lnTo>
                  <a:cubicBezTo>
                    <a:pt x="893" y="453"/>
                    <a:pt x="988" y="358"/>
                    <a:pt x="1084" y="358"/>
                  </a:cubicBezTo>
                  <a:close/>
                  <a:moveTo>
                    <a:pt x="1096" y="1"/>
                  </a:moveTo>
                  <a:cubicBezTo>
                    <a:pt x="798" y="1"/>
                    <a:pt x="560" y="239"/>
                    <a:pt x="560" y="536"/>
                  </a:cubicBezTo>
                  <a:lnTo>
                    <a:pt x="560" y="7311"/>
                  </a:lnTo>
                  <a:lnTo>
                    <a:pt x="357" y="7311"/>
                  </a:lnTo>
                  <a:cubicBezTo>
                    <a:pt x="167" y="7311"/>
                    <a:pt x="0" y="7478"/>
                    <a:pt x="0" y="7668"/>
                  </a:cubicBezTo>
                  <a:lnTo>
                    <a:pt x="0" y="8037"/>
                  </a:lnTo>
                  <a:cubicBezTo>
                    <a:pt x="0" y="8335"/>
                    <a:pt x="238" y="8573"/>
                    <a:pt x="536" y="8573"/>
                  </a:cubicBezTo>
                  <a:lnTo>
                    <a:pt x="11133" y="8573"/>
                  </a:lnTo>
                  <a:cubicBezTo>
                    <a:pt x="11430" y="8573"/>
                    <a:pt x="11668" y="8335"/>
                    <a:pt x="11668" y="8037"/>
                  </a:cubicBezTo>
                  <a:lnTo>
                    <a:pt x="11668" y="7668"/>
                  </a:lnTo>
                  <a:cubicBezTo>
                    <a:pt x="11668" y="7478"/>
                    <a:pt x="11525" y="7311"/>
                    <a:pt x="11335" y="7311"/>
                  </a:cubicBezTo>
                  <a:lnTo>
                    <a:pt x="11133" y="7311"/>
                  </a:lnTo>
                  <a:lnTo>
                    <a:pt x="11133" y="536"/>
                  </a:lnTo>
                  <a:cubicBezTo>
                    <a:pt x="11133" y="239"/>
                    <a:pt x="10894" y="1"/>
                    <a:pt x="105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14094;p88">
            <a:extLst>
              <a:ext uri="{FF2B5EF4-FFF2-40B4-BE49-F238E27FC236}">
                <a16:creationId xmlns:a16="http://schemas.microsoft.com/office/drawing/2014/main" id="{4FAF9294-4214-063D-80FA-70FFF3A175C8}"/>
              </a:ext>
            </a:extLst>
          </p:cNvPr>
          <p:cNvGrpSpPr/>
          <p:nvPr/>
        </p:nvGrpSpPr>
        <p:grpSpPr>
          <a:xfrm>
            <a:off x="4692011" y="3685716"/>
            <a:ext cx="586390" cy="604915"/>
            <a:chOff x="7521454" y="2906139"/>
            <a:chExt cx="359651" cy="371013"/>
          </a:xfrm>
          <a:solidFill>
            <a:schemeClr val="bg1"/>
          </a:solidFill>
        </p:grpSpPr>
        <p:sp>
          <p:nvSpPr>
            <p:cNvPr id="790" name="Google Shape;14095;p88">
              <a:extLst>
                <a:ext uri="{FF2B5EF4-FFF2-40B4-BE49-F238E27FC236}">
                  <a16:creationId xmlns:a16="http://schemas.microsoft.com/office/drawing/2014/main" id="{031DFD48-CD61-F76A-070F-3A951E4DFF88}"/>
                </a:ext>
              </a:extLst>
            </p:cNvPr>
            <p:cNvSpPr/>
            <p:nvPr/>
          </p:nvSpPr>
          <p:spPr>
            <a:xfrm>
              <a:off x="7614677"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798" y="1405"/>
                    <a:pt x="1548" y="1655"/>
                    <a:pt x="1251" y="1655"/>
                  </a:cubicBezTo>
                  <a:cubicBezTo>
                    <a:pt x="941" y="1655"/>
                    <a:pt x="691" y="1393"/>
                    <a:pt x="691" y="1084"/>
                  </a:cubicBezTo>
                  <a:lnTo>
                    <a:pt x="691" y="715"/>
                  </a:lnTo>
                  <a:cubicBezTo>
                    <a:pt x="691" y="512"/>
                    <a:pt x="846" y="345"/>
                    <a:pt x="1060" y="345"/>
                  </a:cubicBezTo>
                  <a:close/>
                  <a:moveTo>
                    <a:pt x="1429" y="1988"/>
                  </a:moveTo>
                  <a:lnTo>
                    <a:pt x="1429" y="2072"/>
                  </a:lnTo>
                  <a:cubicBezTo>
                    <a:pt x="1429" y="2131"/>
                    <a:pt x="1441" y="2191"/>
                    <a:pt x="1477" y="2250"/>
                  </a:cubicBezTo>
                  <a:lnTo>
                    <a:pt x="1251" y="2489"/>
                  </a:lnTo>
                  <a:lnTo>
                    <a:pt x="1239" y="2489"/>
                  </a:lnTo>
                  <a:lnTo>
                    <a:pt x="1000" y="2250"/>
                  </a:lnTo>
                  <a:cubicBezTo>
                    <a:pt x="1024" y="2191"/>
                    <a:pt x="1048" y="2131"/>
                    <a:pt x="1048" y="2072"/>
                  </a:cubicBezTo>
                  <a:lnTo>
                    <a:pt x="1048"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0" y="2715"/>
                  </a:lnTo>
                  <a:cubicBezTo>
                    <a:pt x="1072" y="2786"/>
                    <a:pt x="1155" y="2810"/>
                    <a:pt x="1251" y="2810"/>
                  </a:cubicBezTo>
                  <a:cubicBezTo>
                    <a:pt x="1334" y="2810"/>
                    <a:pt x="1429" y="2786"/>
                    <a:pt x="1501"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13" y="2572"/>
                    <a:pt x="2394"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14096;p88">
              <a:extLst>
                <a:ext uri="{FF2B5EF4-FFF2-40B4-BE49-F238E27FC236}">
                  <a16:creationId xmlns:a16="http://schemas.microsoft.com/office/drawing/2014/main" id="{939A15F3-C9A4-8678-36D6-C73FD0373EEE}"/>
                </a:ext>
              </a:extLst>
            </p:cNvPr>
            <p:cNvSpPr/>
            <p:nvPr/>
          </p:nvSpPr>
          <p:spPr>
            <a:xfrm>
              <a:off x="7707518"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822" y="1405"/>
                    <a:pt x="1560" y="1655"/>
                    <a:pt x="1251" y="1655"/>
                  </a:cubicBezTo>
                  <a:cubicBezTo>
                    <a:pt x="941" y="1655"/>
                    <a:pt x="691" y="1393"/>
                    <a:pt x="691" y="1084"/>
                  </a:cubicBezTo>
                  <a:lnTo>
                    <a:pt x="691" y="715"/>
                  </a:lnTo>
                  <a:cubicBezTo>
                    <a:pt x="691" y="512"/>
                    <a:pt x="846" y="345"/>
                    <a:pt x="1060" y="345"/>
                  </a:cubicBezTo>
                  <a:close/>
                  <a:moveTo>
                    <a:pt x="1441" y="1988"/>
                  </a:moveTo>
                  <a:lnTo>
                    <a:pt x="1441" y="2072"/>
                  </a:lnTo>
                  <a:cubicBezTo>
                    <a:pt x="1441" y="2131"/>
                    <a:pt x="1465" y="2191"/>
                    <a:pt x="1489" y="2250"/>
                  </a:cubicBezTo>
                  <a:lnTo>
                    <a:pt x="1262" y="2489"/>
                  </a:lnTo>
                  <a:lnTo>
                    <a:pt x="1251" y="2489"/>
                  </a:lnTo>
                  <a:lnTo>
                    <a:pt x="1012" y="2250"/>
                  </a:lnTo>
                  <a:cubicBezTo>
                    <a:pt x="1048" y="2191"/>
                    <a:pt x="1060" y="2131"/>
                    <a:pt x="1060" y="2072"/>
                  </a:cubicBezTo>
                  <a:lnTo>
                    <a:pt x="1060"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1" y="2715"/>
                  </a:lnTo>
                  <a:cubicBezTo>
                    <a:pt x="1072" y="2786"/>
                    <a:pt x="1155" y="2810"/>
                    <a:pt x="1251" y="2810"/>
                  </a:cubicBezTo>
                  <a:cubicBezTo>
                    <a:pt x="1346" y="2810"/>
                    <a:pt x="1429" y="2786"/>
                    <a:pt x="1501" y="2715"/>
                  </a:cubicBezTo>
                  <a:lnTo>
                    <a:pt x="1774" y="2441"/>
                  </a:lnTo>
                  <a:lnTo>
                    <a:pt x="2072" y="2596"/>
                  </a:lnTo>
                  <a:cubicBezTo>
                    <a:pt x="2132" y="2619"/>
                    <a:pt x="2167" y="2691"/>
                    <a:pt x="2167" y="2774"/>
                  </a:cubicBezTo>
                  <a:lnTo>
                    <a:pt x="2167" y="4179"/>
                  </a:lnTo>
                  <a:cubicBezTo>
                    <a:pt x="2167" y="4274"/>
                    <a:pt x="2251" y="4346"/>
                    <a:pt x="2334" y="4346"/>
                  </a:cubicBezTo>
                  <a:cubicBezTo>
                    <a:pt x="2429" y="4346"/>
                    <a:pt x="2501" y="4274"/>
                    <a:pt x="2501" y="4179"/>
                  </a:cubicBezTo>
                  <a:lnTo>
                    <a:pt x="2501" y="2774"/>
                  </a:lnTo>
                  <a:cubicBezTo>
                    <a:pt x="2513" y="2572"/>
                    <a:pt x="2417"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14097;p88">
              <a:extLst>
                <a:ext uri="{FF2B5EF4-FFF2-40B4-BE49-F238E27FC236}">
                  <a16:creationId xmlns:a16="http://schemas.microsoft.com/office/drawing/2014/main" id="{131D2FEE-3BC2-8215-6F61-AB5E09284E78}"/>
                </a:ext>
              </a:extLst>
            </p:cNvPr>
            <p:cNvSpPr/>
            <p:nvPr/>
          </p:nvSpPr>
          <p:spPr>
            <a:xfrm>
              <a:off x="7800740" y="3138830"/>
              <a:ext cx="80364" cy="138322"/>
            </a:xfrm>
            <a:custGeom>
              <a:avLst/>
              <a:gdLst/>
              <a:ahLst/>
              <a:cxnLst/>
              <a:rect l="l" t="t" r="r" b="b"/>
              <a:pathLst>
                <a:path w="2525" h="4346" extrusionOk="0">
                  <a:moveTo>
                    <a:pt x="1429" y="345"/>
                  </a:moveTo>
                  <a:cubicBezTo>
                    <a:pt x="1643" y="345"/>
                    <a:pt x="1810" y="512"/>
                    <a:pt x="1810" y="715"/>
                  </a:cubicBezTo>
                  <a:lnTo>
                    <a:pt x="1810" y="1084"/>
                  </a:lnTo>
                  <a:cubicBezTo>
                    <a:pt x="1810" y="1405"/>
                    <a:pt x="1548" y="1655"/>
                    <a:pt x="1250" y="1655"/>
                  </a:cubicBezTo>
                  <a:cubicBezTo>
                    <a:pt x="941" y="1655"/>
                    <a:pt x="691" y="1393"/>
                    <a:pt x="691" y="1084"/>
                  </a:cubicBezTo>
                  <a:lnTo>
                    <a:pt x="691" y="715"/>
                  </a:lnTo>
                  <a:cubicBezTo>
                    <a:pt x="691" y="512"/>
                    <a:pt x="858" y="345"/>
                    <a:pt x="1060" y="345"/>
                  </a:cubicBezTo>
                  <a:close/>
                  <a:moveTo>
                    <a:pt x="1429" y="1988"/>
                  </a:moveTo>
                  <a:lnTo>
                    <a:pt x="1429" y="2072"/>
                  </a:lnTo>
                  <a:cubicBezTo>
                    <a:pt x="1429" y="2131"/>
                    <a:pt x="1453" y="2191"/>
                    <a:pt x="1477" y="2250"/>
                  </a:cubicBezTo>
                  <a:lnTo>
                    <a:pt x="1250" y="2489"/>
                  </a:lnTo>
                  <a:lnTo>
                    <a:pt x="1239" y="2489"/>
                  </a:lnTo>
                  <a:lnTo>
                    <a:pt x="1000" y="2250"/>
                  </a:lnTo>
                  <a:cubicBezTo>
                    <a:pt x="1036" y="2191"/>
                    <a:pt x="1048" y="2131"/>
                    <a:pt x="1048" y="2072"/>
                  </a:cubicBezTo>
                  <a:lnTo>
                    <a:pt x="1048" y="1988"/>
                  </a:lnTo>
                  <a:close/>
                  <a:moveTo>
                    <a:pt x="1072" y="0"/>
                  </a:moveTo>
                  <a:cubicBezTo>
                    <a:pt x="679" y="0"/>
                    <a:pt x="358" y="334"/>
                    <a:pt x="358" y="715"/>
                  </a:cubicBezTo>
                  <a:lnTo>
                    <a:pt x="358" y="1084"/>
                  </a:lnTo>
                  <a:cubicBezTo>
                    <a:pt x="358" y="1381"/>
                    <a:pt x="512" y="1655"/>
                    <a:pt x="739" y="1822"/>
                  </a:cubicBezTo>
                  <a:lnTo>
                    <a:pt x="739" y="2072"/>
                  </a:lnTo>
                  <a:lnTo>
                    <a:pt x="739" y="2084"/>
                  </a:lnTo>
                  <a:lnTo>
                    <a:pt x="298" y="2298"/>
                  </a:lnTo>
                  <a:cubicBezTo>
                    <a:pt x="119" y="2381"/>
                    <a:pt x="0" y="2572"/>
                    <a:pt x="0" y="2774"/>
                  </a:cubicBezTo>
                  <a:lnTo>
                    <a:pt x="0" y="4179"/>
                  </a:lnTo>
                  <a:cubicBezTo>
                    <a:pt x="0" y="4274"/>
                    <a:pt x="84" y="4346"/>
                    <a:pt x="167" y="4346"/>
                  </a:cubicBezTo>
                  <a:cubicBezTo>
                    <a:pt x="250" y="4346"/>
                    <a:pt x="334" y="4274"/>
                    <a:pt x="334" y="4179"/>
                  </a:cubicBezTo>
                  <a:lnTo>
                    <a:pt x="334" y="2774"/>
                  </a:lnTo>
                  <a:cubicBezTo>
                    <a:pt x="334" y="2691"/>
                    <a:pt x="369" y="2631"/>
                    <a:pt x="429" y="2596"/>
                  </a:cubicBezTo>
                  <a:lnTo>
                    <a:pt x="727" y="2441"/>
                  </a:lnTo>
                  <a:lnTo>
                    <a:pt x="1000" y="2715"/>
                  </a:lnTo>
                  <a:cubicBezTo>
                    <a:pt x="1072" y="2786"/>
                    <a:pt x="1167" y="2810"/>
                    <a:pt x="1250" y="2810"/>
                  </a:cubicBezTo>
                  <a:cubicBezTo>
                    <a:pt x="1346" y="2810"/>
                    <a:pt x="1429" y="2786"/>
                    <a:pt x="1512"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24" y="2572"/>
                    <a:pt x="2405" y="2381"/>
                    <a:pt x="2227" y="2298"/>
                  </a:cubicBezTo>
                  <a:lnTo>
                    <a:pt x="1786" y="2084"/>
                  </a:lnTo>
                  <a:lnTo>
                    <a:pt x="1786" y="2072"/>
                  </a:lnTo>
                  <a:lnTo>
                    <a:pt x="1786" y="1822"/>
                  </a:lnTo>
                  <a:cubicBezTo>
                    <a:pt x="2012" y="1655"/>
                    <a:pt x="2167" y="1381"/>
                    <a:pt x="2167" y="1084"/>
                  </a:cubicBezTo>
                  <a:lnTo>
                    <a:pt x="2167" y="715"/>
                  </a:lnTo>
                  <a:cubicBezTo>
                    <a:pt x="2167" y="310"/>
                    <a:pt x="1834" y="0"/>
                    <a:pt x="1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14098;p88">
              <a:extLst>
                <a:ext uri="{FF2B5EF4-FFF2-40B4-BE49-F238E27FC236}">
                  <a16:creationId xmlns:a16="http://schemas.microsoft.com/office/drawing/2014/main" id="{D33C581D-1CF4-64DF-C0C6-D31B92D6488F}"/>
                </a:ext>
              </a:extLst>
            </p:cNvPr>
            <p:cNvSpPr/>
            <p:nvPr/>
          </p:nvSpPr>
          <p:spPr>
            <a:xfrm>
              <a:off x="7521454" y="3138830"/>
              <a:ext cx="79983" cy="138322"/>
            </a:xfrm>
            <a:custGeom>
              <a:avLst/>
              <a:gdLst/>
              <a:ahLst/>
              <a:cxnLst/>
              <a:rect l="l" t="t" r="r" b="b"/>
              <a:pathLst>
                <a:path w="2513" h="4346" extrusionOk="0">
                  <a:moveTo>
                    <a:pt x="1429" y="345"/>
                  </a:moveTo>
                  <a:cubicBezTo>
                    <a:pt x="1632" y="345"/>
                    <a:pt x="1798" y="512"/>
                    <a:pt x="1798" y="715"/>
                  </a:cubicBezTo>
                  <a:lnTo>
                    <a:pt x="1798" y="1084"/>
                  </a:lnTo>
                  <a:cubicBezTo>
                    <a:pt x="1810" y="1405"/>
                    <a:pt x="1560" y="1655"/>
                    <a:pt x="1251" y="1655"/>
                  </a:cubicBezTo>
                  <a:cubicBezTo>
                    <a:pt x="941" y="1655"/>
                    <a:pt x="679" y="1393"/>
                    <a:pt x="679" y="1084"/>
                  </a:cubicBezTo>
                  <a:lnTo>
                    <a:pt x="679" y="715"/>
                  </a:lnTo>
                  <a:cubicBezTo>
                    <a:pt x="679" y="512"/>
                    <a:pt x="846" y="345"/>
                    <a:pt x="1060" y="345"/>
                  </a:cubicBezTo>
                  <a:close/>
                  <a:moveTo>
                    <a:pt x="1441" y="1988"/>
                  </a:moveTo>
                  <a:lnTo>
                    <a:pt x="1441" y="2072"/>
                  </a:lnTo>
                  <a:cubicBezTo>
                    <a:pt x="1441" y="2131"/>
                    <a:pt x="1453" y="2191"/>
                    <a:pt x="1489" y="2250"/>
                  </a:cubicBezTo>
                  <a:lnTo>
                    <a:pt x="1262" y="2489"/>
                  </a:lnTo>
                  <a:lnTo>
                    <a:pt x="1251" y="2489"/>
                  </a:lnTo>
                  <a:lnTo>
                    <a:pt x="1012" y="2250"/>
                  </a:lnTo>
                  <a:cubicBezTo>
                    <a:pt x="1036" y="2191"/>
                    <a:pt x="1060" y="2131"/>
                    <a:pt x="1060" y="2072"/>
                  </a:cubicBezTo>
                  <a:lnTo>
                    <a:pt x="1060" y="1988"/>
                  </a:lnTo>
                  <a:close/>
                  <a:moveTo>
                    <a:pt x="1072" y="0"/>
                  </a:moveTo>
                  <a:cubicBezTo>
                    <a:pt x="667" y="0"/>
                    <a:pt x="358" y="334"/>
                    <a:pt x="358" y="715"/>
                  </a:cubicBezTo>
                  <a:lnTo>
                    <a:pt x="358" y="1084"/>
                  </a:lnTo>
                  <a:cubicBezTo>
                    <a:pt x="358" y="1381"/>
                    <a:pt x="500"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70" y="2631"/>
                    <a:pt x="429" y="2596"/>
                  </a:cubicBezTo>
                  <a:lnTo>
                    <a:pt x="727" y="2441"/>
                  </a:lnTo>
                  <a:lnTo>
                    <a:pt x="989" y="2715"/>
                  </a:lnTo>
                  <a:cubicBezTo>
                    <a:pt x="1072" y="2786"/>
                    <a:pt x="1155" y="2810"/>
                    <a:pt x="1251" y="2810"/>
                  </a:cubicBezTo>
                  <a:cubicBezTo>
                    <a:pt x="1334" y="2810"/>
                    <a:pt x="1429" y="2786"/>
                    <a:pt x="1501" y="2715"/>
                  </a:cubicBezTo>
                  <a:lnTo>
                    <a:pt x="1763" y="2441"/>
                  </a:lnTo>
                  <a:lnTo>
                    <a:pt x="2060" y="2596"/>
                  </a:lnTo>
                  <a:cubicBezTo>
                    <a:pt x="2132" y="2619"/>
                    <a:pt x="2167" y="2691"/>
                    <a:pt x="2167" y="2774"/>
                  </a:cubicBezTo>
                  <a:lnTo>
                    <a:pt x="2167" y="4179"/>
                  </a:lnTo>
                  <a:cubicBezTo>
                    <a:pt x="2167" y="4274"/>
                    <a:pt x="2251" y="4346"/>
                    <a:pt x="2334" y="4346"/>
                  </a:cubicBezTo>
                  <a:cubicBezTo>
                    <a:pt x="2417" y="4346"/>
                    <a:pt x="2501" y="4274"/>
                    <a:pt x="2501" y="4179"/>
                  </a:cubicBezTo>
                  <a:lnTo>
                    <a:pt x="2501" y="2774"/>
                  </a:lnTo>
                  <a:cubicBezTo>
                    <a:pt x="2513" y="2572"/>
                    <a:pt x="2405"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14099;p88">
              <a:extLst>
                <a:ext uri="{FF2B5EF4-FFF2-40B4-BE49-F238E27FC236}">
                  <a16:creationId xmlns:a16="http://schemas.microsoft.com/office/drawing/2014/main" id="{6997D399-CAC5-9D3A-37B9-71FA5F1A0E70}"/>
                </a:ext>
              </a:extLst>
            </p:cNvPr>
            <p:cNvSpPr/>
            <p:nvPr/>
          </p:nvSpPr>
          <p:spPr>
            <a:xfrm>
              <a:off x="7555923" y="2906139"/>
              <a:ext cx="289949" cy="219833"/>
            </a:xfrm>
            <a:custGeom>
              <a:avLst/>
              <a:gdLst/>
              <a:ahLst/>
              <a:cxnLst/>
              <a:rect l="l" t="t" r="r" b="b"/>
              <a:pathLst>
                <a:path w="9110" h="6907" extrusionOk="0">
                  <a:moveTo>
                    <a:pt x="4561" y="1"/>
                  </a:moveTo>
                  <a:cubicBezTo>
                    <a:pt x="4501" y="1"/>
                    <a:pt x="4442" y="36"/>
                    <a:pt x="4406" y="96"/>
                  </a:cubicBezTo>
                  <a:lnTo>
                    <a:pt x="3859" y="1191"/>
                  </a:lnTo>
                  <a:cubicBezTo>
                    <a:pt x="3811" y="1287"/>
                    <a:pt x="3847" y="1382"/>
                    <a:pt x="3930" y="1418"/>
                  </a:cubicBezTo>
                  <a:cubicBezTo>
                    <a:pt x="3959" y="1432"/>
                    <a:pt x="3988" y="1439"/>
                    <a:pt x="4016" y="1439"/>
                  </a:cubicBezTo>
                  <a:cubicBezTo>
                    <a:pt x="4078" y="1439"/>
                    <a:pt x="4131" y="1404"/>
                    <a:pt x="4156" y="1346"/>
                  </a:cubicBezTo>
                  <a:lnTo>
                    <a:pt x="4382" y="894"/>
                  </a:lnTo>
                  <a:lnTo>
                    <a:pt x="4382" y="4204"/>
                  </a:lnTo>
                  <a:lnTo>
                    <a:pt x="715" y="4204"/>
                  </a:lnTo>
                  <a:cubicBezTo>
                    <a:pt x="310" y="4204"/>
                    <a:pt x="1" y="4525"/>
                    <a:pt x="1" y="4918"/>
                  </a:cubicBezTo>
                  <a:lnTo>
                    <a:pt x="1" y="6752"/>
                  </a:lnTo>
                  <a:cubicBezTo>
                    <a:pt x="1" y="6835"/>
                    <a:pt x="72" y="6906"/>
                    <a:pt x="168" y="6906"/>
                  </a:cubicBezTo>
                  <a:cubicBezTo>
                    <a:pt x="251" y="6906"/>
                    <a:pt x="334" y="6835"/>
                    <a:pt x="334" y="6752"/>
                  </a:cubicBezTo>
                  <a:lnTo>
                    <a:pt x="334" y="4918"/>
                  </a:lnTo>
                  <a:cubicBezTo>
                    <a:pt x="334" y="4704"/>
                    <a:pt x="489" y="4549"/>
                    <a:pt x="703" y="4549"/>
                  </a:cubicBezTo>
                  <a:lnTo>
                    <a:pt x="2906" y="4549"/>
                  </a:lnTo>
                  <a:lnTo>
                    <a:pt x="2906" y="6752"/>
                  </a:lnTo>
                  <a:cubicBezTo>
                    <a:pt x="2906" y="6835"/>
                    <a:pt x="2977" y="6906"/>
                    <a:pt x="3061" y="6906"/>
                  </a:cubicBezTo>
                  <a:cubicBezTo>
                    <a:pt x="3156" y="6906"/>
                    <a:pt x="3227" y="6835"/>
                    <a:pt x="3227" y="6752"/>
                  </a:cubicBezTo>
                  <a:lnTo>
                    <a:pt x="3227" y="4549"/>
                  </a:lnTo>
                  <a:lnTo>
                    <a:pt x="5823" y="4549"/>
                  </a:lnTo>
                  <a:lnTo>
                    <a:pt x="5823" y="6752"/>
                  </a:lnTo>
                  <a:cubicBezTo>
                    <a:pt x="5823" y="6835"/>
                    <a:pt x="5894" y="6906"/>
                    <a:pt x="5978" y="6906"/>
                  </a:cubicBezTo>
                  <a:cubicBezTo>
                    <a:pt x="6073" y="6906"/>
                    <a:pt x="6145" y="6835"/>
                    <a:pt x="6145" y="6752"/>
                  </a:cubicBezTo>
                  <a:lnTo>
                    <a:pt x="6145" y="4549"/>
                  </a:lnTo>
                  <a:lnTo>
                    <a:pt x="8347" y="4549"/>
                  </a:lnTo>
                  <a:cubicBezTo>
                    <a:pt x="8561" y="4549"/>
                    <a:pt x="8716" y="4704"/>
                    <a:pt x="8716" y="4918"/>
                  </a:cubicBezTo>
                  <a:lnTo>
                    <a:pt x="8716" y="6752"/>
                  </a:lnTo>
                  <a:cubicBezTo>
                    <a:pt x="8716" y="6835"/>
                    <a:pt x="8800" y="6906"/>
                    <a:pt x="8883" y="6906"/>
                  </a:cubicBezTo>
                  <a:cubicBezTo>
                    <a:pt x="8978" y="6906"/>
                    <a:pt x="9050" y="6835"/>
                    <a:pt x="9050" y="6752"/>
                  </a:cubicBezTo>
                  <a:lnTo>
                    <a:pt x="9050" y="4918"/>
                  </a:lnTo>
                  <a:cubicBezTo>
                    <a:pt x="9109" y="4525"/>
                    <a:pt x="8788" y="4204"/>
                    <a:pt x="8395" y="4204"/>
                  </a:cubicBezTo>
                  <a:lnTo>
                    <a:pt x="4740" y="4204"/>
                  </a:lnTo>
                  <a:lnTo>
                    <a:pt x="4740" y="894"/>
                  </a:lnTo>
                  <a:lnTo>
                    <a:pt x="4954" y="1346"/>
                  </a:lnTo>
                  <a:cubicBezTo>
                    <a:pt x="4990" y="1406"/>
                    <a:pt x="5049" y="1429"/>
                    <a:pt x="5109" y="1429"/>
                  </a:cubicBezTo>
                  <a:cubicBezTo>
                    <a:pt x="5132" y="1429"/>
                    <a:pt x="5156" y="1429"/>
                    <a:pt x="5180" y="1418"/>
                  </a:cubicBezTo>
                  <a:cubicBezTo>
                    <a:pt x="5275" y="1370"/>
                    <a:pt x="5299" y="1263"/>
                    <a:pt x="5252" y="1191"/>
                  </a:cubicBezTo>
                  <a:lnTo>
                    <a:pt x="4704" y="96"/>
                  </a:lnTo>
                  <a:cubicBezTo>
                    <a:pt x="4680" y="36"/>
                    <a:pt x="4621" y="1"/>
                    <a:pt x="4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14100;p88">
            <a:extLst>
              <a:ext uri="{FF2B5EF4-FFF2-40B4-BE49-F238E27FC236}">
                <a16:creationId xmlns:a16="http://schemas.microsoft.com/office/drawing/2014/main" id="{A96ED5C6-D801-C7E3-EB7C-1C3E7EC62D6C}"/>
              </a:ext>
            </a:extLst>
          </p:cNvPr>
          <p:cNvGrpSpPr/>
          <p:nvPr/>
        </p:nvGrpSpPr>
        <p:grpSpPr>
          <a:xfrm>
            <a:off x="1857309" y="3686339"/>
            <a:ext cx="491841" cy="604915"/>
            <a:chOff x="5782845" y="2906521"/>
            <a:chExt cx="301661" cy="371013"/>
          </a:xfrm>
          <a:solidFill>
            <a:schemeClr val="bg1"/>
          </a:solidFill>
        </p:grpSpPr>
        <p:sp>
          <p:nvSpPr>
            <p:cNvPr id="796" name="Google Shape;14101;p88">
              <a:extLst>
                <a:ext uri="{FF2B5EF4-FFF2-40B4-BE49-F238E27FC236}">
                  <a16:creationId xmlns:a16="http://schemas.microsoft.com/office/drawing/2014/main" id="{AE950415-A7C5-E8FE-EEB9-3D2B1036EF25}"/>
                </a:ext>
              </a:extLst>
            </p:cNvPr>
            <p:cNvSpPr/>
            <p:nvPr/>
          </p:nvSpPr>
          <p:spPr>
            <a:xfrm>
              <a:off x="5782845" y="3087651"/>
              <a:ext cx="301661" cy="189883"/>
            </a:xfrm>
            <a:custGeom>
              <a:avLst/>
              <a:gdLst/>
              <a:ahLst/>
              <a:cxnLst/>
              <a:rect l="l" t="t" r="r" b="b"/>
              <a:pathLst>
                <a:path w="9478" h="5966" extrusionOk="0">
                  <a:moveTo>
                    <a:pt x="3215" y="322"/>
                  </a:moveTo>
                  <a:cubicBezTo>
                    <a:pt x="3322" y="322"/>
                    <a:pt x="3418" y="370"/>
                    <a:pt x="3489" y="429"/>
                  </a:cubicBezTo>
                  <a:cubicBezTo>
                    <a:pt x="3561" y="513"/>
                    <a:pt x="3596" y="596"/>
                    <a:pt x="3596" y="703"/>
                  </a:cubicBezTo>
                  <a:lnTo>
                    <a:pt x="3596" y="1156"/>
                  </a:lnTo>
                  <a:cubicBezTo>
                    <a:pt x="3608" y="1358"/>
                    <a:pt x="3501" y="1537"/>
                    <a:pt x="3322" y="1644"/>
                  </a:cubicBezTo>
                  <a:cubicBezTo>
                    <a:pt x="3263" y="1668"/>
                    <a:pt x="3239" y="1727"/>
                    <a:pt x="3239" y="1787"/>
                  </a:cubicBezTo>
                  <a:lnTo>
                    <a:pt x="3239" y="1977"/>
                  </a:lnTo>
                  <a:lnTo>
                    <a:pt x="2846" y="1977"/>
                  </a:lnTo>
                  <a:lnTo>
                    <a:pt x="2846" y="1787"/>
                  </a:lnTo>
                  <a:cubicBezTo>
                    <a:pt x="2846" y="1727"/>
                    <a:pt x="2822" y="1668"/>
                    <a:pt x="2763" y="1644"/>
                  </a:cubicBezTo>
                  <a:cubicBezTo>
                    <a:pt x="2584" y="1537"/>
                    <a:pt x="2477" y="1358"/>
                    <a:pt x="2477" y="1156"/>
                  </a:cubicBezTo>
                  <a:lnTo>
                    <a:pt x="2477" y="703"/>
                  </a:lnTo>
                  <a:cubicBezTo>
                    <a:pt x="2477" y="489"/>
                    <a:pt x="2644" y="322"/>
                    <a:pt x="2846" y="322"/>
                  </a:cubicBezTo>
                  <a:close/>
                  <a:moveTo>
                    <a:pt x="6513" y="322"/>
                  </a:moveTo>
                  <a:cubicBezTo>
                    <a:pt x="6609" y="322"/>
                    <a:pt x="6704" y="370"/>
                    <a:pt x="6775" y="429"/>
                  </a:cubicBezTo>
                  <a:cubicBezTo>
                    <a:pt x="6847" y="513"/>
                    <a:pt x="6882" y="596"/>
                    <a:pt x="6882" y="703"/>
                  </a:cubicBezTo>
                  <a:lnTo>
                    <a:pt x="6882" y="1156"/>
                  </a:lnTo>
                  <a:cubicBezTo>
                    <a:pt x="6894" y="1358"/>
                    <a:pt x="6787" y="1537"/>
                    <a:pt x="6609" y="1644"/>
                  </a:cubicBezTo>
                  <a:cubicBezTo>
                    <a:pt x="6549" y="1668"/>
                    <a:pt x="6525" y="1727"/>
                    <a:pt x="6525" y="1787"/>
                  </a:cubicBezTo>
                  <a:lnTo>
                    <a:pt x="6525" y="1977"/>
                  </a:lnTo>
                  <a:lnTo>
                    <a:pt x="6132" y="1977"/>
                  </a:lnTo>
                  <a:lnTo>
                    <a:pt x="6132" y="1787"/>
                  </a:lnTo>
                  <a:cubicBezTo>
                    <a:pt x="6132" y="1727"/>
                    <a:pt x="6108" y="1668"/>
                    <a:pt x="6049" y="1644"/>
                  </a:cubicBezTo>
                  <a:cubicBezTo>
                    <a:pt x="5870" y="1537"/>
                    <a:pt x="5763" y="1358"/>
                    <a:pt x="5763" y="1156"/>
                  </a:cubicBezTo>
                  <a:lnTo>
                    <a:pt x="5763" y="703"/>
                  </a:lnTo>
                  <a:cubicBezTo>
                    <a:pt x="5763" y="489"/>
                    <a:pt x="5930" y="322"/>
                    <a:pt x="6132" y="322"/>
                  </a:cubicBezTo>
                  <a:close/>
                  <a:moveTo>
                    <a:pt x="1572" y="2144"/>
                  </a:moveTo>
                  <a:cubicBezTo>
                    <a:pt x="1667" y="2144"/>
                    <a:pt x="1763" y="2192"/>
                    <a:pt x="1834" y="2251"/>
                  </a:cubicBezTo>
                  <a:cubicBezTo>
                    <a:pt x="1906" y="2323"/>
                    <a:pt x="1941" y="2418"/>
                    <a:pt x="1941" y="2513"/>
                  </a:cubicBezTo>
                  <a:lnTo>
                    <a:pt x="1941" y="2977"/>
                  </a:lnTo>
                  <a:lnTo>
                    <a:pt x="1953" y="2977"/>
                  </a:lnTo>
                  <a:cubicBezTo>
                    <a:pt x="1953" y="3168"/>
                    <a:pt x="1846" y="3370"/>
                    <a:pt x="1667" y="3454"/>
                  </a:cubicBezTo>
                  <a:cubicBezTo>
                    <a:pt x="1608" y="3489"/>
                    <a:pt x="1584" y="3549"/>
                    <a:pt x="1584" y="3608"/>
                  </a:cubicBezTo>
                  <a:lnTo>
                    <a:pt x="1584" y="3799"/>
                  </a:lnTo>
                  <a:lnTo>
                    <a:pt x="1191" y="3799"/>
                  </a:lnTo>
                  <a:lnTo>
                    <a:pt x="1191" y="3608"/>
                  </a:lnTo>
                  <a:cubicBezTo>
                    <a:pt x="1191" y="3549"/>
                    <a:pt x="1167" y="3489"/>
                    <a:pt x="1108" y="3454"/>
                  </a:cubicBezTo>
                  <a:cubicBezTo>
                    <a:pt x="929" y="3346"/>
                    <a:pt x="822" y="3168"/>
                    <a:pt x="822" y="2977"/>
                  </a:cubicBezTo>
                  <a:lnTo>
                    <a:pt x="822" y="2513"/>
                  </a:lnTo>
                  <a:cubicBezTo>
                    <a:pt x="822" y="2311"/>
                    <a:pt x="989" y="2144"/>
                    <a:pt x="1191" y="2144"/>
                  </a:cubicBezTo>
                  <a:close/>
                  <a:moveTo>
                    <a:pt x="4858" y="2144"/>
                  </a:moveTo>
                  <a:cubicBezTo>
                    <a:pt x="4965" y="2144"/>
                    <a:pt x="5049" y="2192"/>
                    <a:pt x="5120" y="2251"/>
                  </a:cubicBezTo>
                  <a:cubicBezTo>
                    <a:pt x="5204" y="2323"/>
                    <a:pt x="5227" y="2418"/>
                    <a:pt x="5227" y="2513"/>
                  </a:cubicBezTo>
                  <a:lnTo>
                    <a:pt x="5227" y="2977"/>
                  </a:lnTo>
                  <a:cubicBezTo>
                    <a:pt x="5239" y="3168"/>
                    <a:pt x="5144" y="3370"/>
                    <a:pt x="4954" y="3454"/>
                  </a:cubicBezTo>
                  <a:cubicBezTo>
                    <a:pt x="4894" y="3489"/>
                    <a:pt x="4870" y="3549"/>
                    <a:pt x="4870" y="3608"/>
                  </a:cubicBezTo>
                  <a:lnTo>
                    <a:pt x="4870" y="3799"/>
                  </a:lnTo>
                  <a:lnTo>
                    <a:pt x="4489" y="3799"/>
                  </a:lnTo>
                  <a:lnTo>
                    <a:pt x="4489" y="3608"/>
                  </a:lnTo>
                  <a:cubicBezTo>
                    <a:pt x="4489" y="3549"/>
                    <a:pt x="4453" y="3489"/>
                    <a:pt x="4394" y="3454"/>
                  </a:cubicBezTo>
                  <a:cubicBezTo>
                    <a:pt x="4215" y="3346"/>
                    <a:pt x="4108" y="3168"/>
                    <a:pt x="4108" y="2977"/>
                  </a:cubicBezTo>
                  <a:lnTo>
                    <a:pt x="4108" y="2513"/>
                  </a:lnTo>
                  <a:cubicBezTo>
                    <a:pt x="4108" y="2311"/>
                    <a:pt x="4275" y="2144"/>
                    <a:pt x="4489" y="2144"/>
                  </a:cubicBezTo>
                  <a:close/>
                  <a:moveTo>
                    <a:pt x="8144" y="2144"/>
                  </a:moveTo>
                  <a:cubicBezTo>
                    <a:pt x="8252" y="2144"/>
                    <a:pt x="8335" y="2192"/>
                    <a:pt x="8418" y="2251"/>
                  </a:cubicBezTo>
                  <a:cubicBezTo>
                    <a:pt x="8490" y="2323"/>
                    <a:pt x="8514" y="2418"/>
                    <a:pt x="8514" y="2513"/>
                  </a:cubicBezTo>
                  <a:lnTo>
                    <a:pt x="8514" y="2977"/>
                  </a:lnTo>
                  <a:cubicBezTo>
                    <a:pt x="8525" y="3168"/>
                    <a:pt x="8430" y="3370"/>
                    <a:pt x="8252" y="3454"/>
                  </a:cubicBezTo>
                  <a:cubicBezTo>
                    <a:pt x="8192" y="3489"/>
                    <a:pt x="8156" y="3549"/>
                    <a:pt x="8156" y="3608"/>
                  </a:cubicBezTo>
                  <a:lnTo>
                    <a:pt x="8156" y="3799"/>
                  </a:lnTo>
                  <a:lnTo>
                    <a:pt x="7775" y="3799"/>
                  </a:lnTo>
                  <a:lnTo>
                    <a:pt x="7775" y="3608"/>
                  </a:lnTo>
                  <a:cubicBezTo>
                    <a:pt x="7775" y="3549"/>
                    <a:pt x="7740" y="3489"/>
                    <a:pt x="7680" y="3454"/>
                  </a:cubicBezTo>
                  <a:cubicBezTo>
                    <a:pt x="7501" y="3346"/>
                    <a:pt x="7406" y="3168"/>
                    <a:pt x="7406" y="2977"/>
                  </a:cubicBezTo>
                  <a:lnTo>
                    <a:pt x="7406" y="2513"/>
                  </a:lnTo>
                  <a:cubicBezTo>
                    <a:pt x="7406" y="2311"/>
                    <a:pt x="7561" y="2144"/>
                    <a:pt x="7775" y="2144"/>
                  </a:cubicBezTo>
                  <a:close/>
                  <a:moveTo>
                    <a:pt x="2894" y="1"/>
                  </a:moveTo>
                  <a:cubicBezTo>
                    <a:pt x="2489" y="1"/>
                    <a:pt x="2179" y="334"/>
                    <a:pt x="2179" y="715"/>
                  </a:cubicBezTo>
                  <a:lnTo>
                    <a:pt x="2179" y="1180"/>
                  </a:lnTo>
                  <a:cubicBezTo>
                    <a:pt x="2179" y="1465"/>
                    <a:pt x="2310" y="1727"/>
                    <a:pt x="2548" y="1894"/>
                  </a:cubicBezTo>
                  <a:lnTo>
                    <a:pt x="2548" y="2061"/>
                  </a:lnTo>
                  <a:lnTo>
                    <a:pt x="2251" y="2180"/>
                  </a:lnTo>
                  <a:cubicBezTo>
                    <a:pt x="2215" y="2120"/>
                    <a:pt x="2179" y="2072"/>
                    <a:pt x="2132" y="2025"/>
                  </a:cubicBezTo>
                  <a:cubicBezTo>
                    <a:pt x="2001" y="1894"/>
                    <a:pt x="1822" y="1822"/>
                    <a:pt x="1620" y="1822"/>
                  </a:cubicBezTo>
                  <a:lnTo>
                    <a:pt x="1251" y="1822"/>
                  </a:lnTo>
                  <a:cubicBezTo>
                    <a:pt x="846" y="1822"/>
                    <a:pt x="536" y="2144"/>
                    <a:pt x="536" y="2537"/>
                  </a:cubicBezTo>
                  <a:lnTo>
                    <a:pt x="536" y="2989"/>
                  </a:lnTo>
                  <a:cubicBezTo>
                    <a:pt x="536" y="3275"/>
                    <a:pt x="679" y="3549"/>
                    <a:pt x="905" y="3704"/>
                  </a:cubicBezTo>
                  <a:lnTo>
                    <a:pt x="905" y="3870"/>
                  </a:lnTo>
                  <a:lnTo>
                    <a:pt x="453" y="4049"/>
                  </a:lnTo>
                  <a:cubicBezTo>
                    <a:pt x="179" y="4156"/>
                    <a:pt x="1" y="4418"/>
                    <a:pt x="1" y="4716"/>
                  </a:cubicBezTo>
                  <a:lnTo>
                    <a:pt x="1" y="5811"/>
                  </a:lnTo>
                  <a:cubicBezTo>
                    <a:pt x="1" y="5894"/>
                    <a:pt x="84" y="5966"/>
                    <a:pt x="167" y="5966"/>
                  </a:cubicBezTo>
                  <a:cubicBezTo>
                    <a:pt x="251" y="5966"/>
                    <a:pt x="334" y="5894"/>
                    <a:pt x="334" y="5811"/>
                  </a:cubicBezTo>
                  <a:lnTo>
                    <a:pt x="334" y="4716"/>
                  </a:lnTo>
                  <a:cubicBezTo>
                    <a:pt x="334" y="4573"/>
                    <a:pt x="417" y="4418"/>
                    <a:pt x="572" y="4358"/>
                  </a:cubicBezTo>
                  <a:lnTo>
                    <a:pt x="1108" y="4156"/>
                  </a:lnTo>
                  <a:lnTo>
                    <a:pt x="1775" y="4156"/>
                  </a:lnTo>
                  <a:lnTo>
                    <a:pt x="2310" y="4358"/>
                  </a:lnTo>
                  <a:cubicBezTo>
                    <a:pt x="2453" y="4418"/>
                    <a:pt x="2548" y="4561"/>
                    <a:pt x="2548" y="4716"/>
                  </a:cubicBezTo>
                  <a:lnTo>
                    <a:pt x="2548" y="5811"/>
                  </a:lnTo>
                  <a:cubicBezTo>
                    <a:pt x="2548" y="5894"/>
                    <a:pt x="2620" y="5966"/>
                    <a:pt x="2715" y="5966"/>
                  </a:cubicBezTo>
                  <a:cubicBezTo>
                    <a:pt x="2799" y="5966"/>
                    <a:pt x="2870" y="5894"/>
                    <a:pt x="2870" y="5811"/>
                  </a:cubicBezTo>
                  <a:lnTo>
                    <a:pt x="2870" y="4716"/>
                  </a:lnTo>
                  <a:cubicBezTo>
                    <a:pt x="2870" y="4418"/>
                    <a:pt x="2691" y="4168"/>
                    <a:pt x="2429" y="4049"/>
                  </a:cubicBezTo>
                  <a:lnTo>
                    <a:pt x="1965" y="3870"/>
                  </a:lnTo>
                  <a:lnTo>
                    <a:pt x="1965" y="3704"/>
                  </a:lnTo>
                  <a:cubicBezTo>
                    <a:pt x="2191" y="3537"/>
                    <a:pt x="2334" y="3275"/>
                    <a:pt x="2334" y="2989"/>
                  </a:cubicBezTo>
                  <a:lnTo>
                    <a:pt x="2334" y="2537"/>
                  </a:lnTo>
                  <a:lnTo>
                    <a:pt x="2334" y="2501"/>
                  </a:lnTo>
                  <a:lnTo>
                    <a:pt x="2751" y="2334"/>
                  </a:lnTo>
                  <a:lnTo>
                    <a:pt x="3430" y="2334"/>
                  </a:lnTo>
                  <a:lnTo>
                    <a:pt x="3846" y="2501"/>
                  </a:lnTo>
                  <a:lnTo>
                    <a:pt x="3846" y="2537"/>
                  </a:lnTo>
                  <a:lnTo>
                    <a:pt x="3846" y="2989"/>
                  </a:lnTo>
                  <a:cubicBezTo>
                    <a:pt x="3846" y="3275"/>
                    <a:pt x="3977" y="3549"/>
                    <a:pt x="4215" y="3704"/>
                  </a:cubicBezTo>
                  <a:lnTo>
                    <a:pt x="4215" y="3870"/>
                  </a:lnTo>
                  <a:lnTo>
                    <a:pt x="3751" y="4049"/>
                  </a:lnTo>
                  <a:cubicBezTo>
                    <a:pt x="3489" y="4156"/>
                    <a:pt x="3310" y="4418"/>
                    <a:pt x="3310" y="4716"/>
                  </a:cubicBezTo>
                  <a:lnTo>
                    <a:pt x="3310" y="5811"/>
                  </a:lnTo>
                  <a:cubicBezTo>
                    <a:pt x="3310" y="5894"/>
                    <a:pt x="3382" y="5966"/>
                    <a:pt x="3465" y="5966"/>
                  </a:cubicBezTo>
                  <a:cubicBezTo>
                    <a:pt x="3561" y="5966"/>
                    <a:pt x="3632" y="5894"/>
                    <a:pt x="3632" y="5811"/>
                  </a:cubicBezTo>
                  <a:lnTo>
                    <a:pt x="3632" y="4716"/>
                  </a:lnTo>
                  <a:cubicBezTo>
                    <a:pt x="3632" y="4573"/>
                    <a:pt x="3727" y="4418"/>
                    <a:pt x="3870" y="4358"/>
                  </a:cubicBezTo>
                  <a:lnTo>
                    <a:pt x="4406" y="4156"/>
                  </a:lnTo>
                  <a:lnTo>
                    <a:pt x="5073" y="4156"/>
                  </a:lnTo>
                  <a:lnTo>
                    <a:pt x="5608" y="4358"/>
                  </a:lnTo>
                  <a:cubicBezTo>
                    <a:pt x="5763" y="4418"/>
                    <a:pt x="5847" y="4561"/>
                    <a:pt x="5847" y="4716"/>
                  </a:cubicBezTo>
                  <a:lnTo>
                    <a:pt x="5847" y="5811"/>
                  </a:lnTo>
                  <a:cubicBezTo>
                    <a:pt x="5847" y="5894"/>
                    <a:pt x="5930" y="5966"/>
                    <a:pt x="6013" y="5966"/>
                  </a:cubicBezTo>
                  <a:cubicBezTo>
                    <a:pt x="6108" y="5966"/>
                    <a:pt x="6180" y="5894"/>
                    <a:pt x="6180" y="5811"/>
                  </a:cubicBezTo>
                  <a:lnTo>
                    <a:pt x="6180" y="4716"/>
                  </a:lnTo>
                  <a:cubicBezTo>
                    <a:pt x="6180" y="4418"/>
                    <a:pt x="6001" y="4168"/>
                    <a:pt x="5727" y="4049"/>
                  </a:cubicBezTo>
                  <a:lnTo>
                    <a:pt x="5275" y="3870"/>
                  </a:lnTo>
                  <a:lnTo>
                    <a:pt x="5275" y="3704"/>
                  </a:lnTo>
                  <a:cubicBezTo>
                    <a:pt x="5489" y="3537"/>
                    <a:pt x="5644" y="3275"/>
                    <a:pt x="5644" y="2989"/>
                  </a:cubicBezTo>
                  <a:lnTo>
                    <a:pt x="5644" y="2537"/>
                  </a:lnTo>
                  <a:lnTo>
                    <a:pt x="5644" y="2501"/>
                  </a:lnTo>
                  <a:lnTo>
                    <a:pt x="6061" y="2334"/>
                  </a:lnTo>
                  <a:lnTo>
                    <a:pt x="6728" y="2334"/>
                  </a:lnTo>
                  <a:lnTo>
                    <a:pt x="7144" y="2501"/>
                  </a:lnTo>
                  <a:lnTo>
                    <a:pt x="7144" y="2537"/>
                  </a:lnTo>
                  <a:lnTo>
                    <a:pt x="7144" y="2989"/>
                  </a:lnTo>
                  <a:cubicBezTo>
                    <a:pt x="7144" y="3275"/>
                    <a:pt x="7275" y="3549"/>
                    <a:pt x="7513" y="3704"/>
                  </a:cubicBezTo>
                  <a:lnTo>
                    <a:pt x="7513" y="3870"/>
                  </a:lnTo>
                  <a:lnTo>
                    <a:pt x="7061" y="4049"/>
                  </a:lnTo>
                  <a:cubicBezTo>
                    <a:pt x="6787" y="4156"/>
                    <a:pt x="6609" y="4418"/>
                    <a:pt x="6609" y="4716"/>
                  </a:cubicBezTo>
                  <a:lnTo>
                    <a:pt x="6609" y="5811"/>
                  </a:lnTo>
                  <a:cubicBezTo>
                    <a:pt x="6609" y="5894"/>
                    <a:pt x="6680" y="5966"/>
                    <a:pt x="6775" y="5966"/>
                  </a:cubicBezTo>
                  <a:cubicBezTo>
                    <a:pt x="6859" y="5966"/>
                    <a:pt x="6942" y="5894"/>
                    <a:pt x="6942" y="5811"/>
                  </a:cubicBezTo>
                  <a:lnTo>
                    <a:pt x="6942" y="4716"/>
                  </a:lnTo>
                  <a:cubicBezTo>
                    <a:pt x="6942" y="4573"/>
                    <a:pt x="7025" y="4418"/>
                    <a:pt x="7180" y="4358"/>
                  </a:cubicBezTo>
                  <a:lnTo>
                    <a:pt x="7716" y="4156"/>
                  </a:lnTo>
                  <a:lnTo>
                    <a:pt x="8383" y="4156"/>
                  </a:lnTo>
                  <a:lnTo>
                    <a:pt x="8918" y="4358"/>
                  </a:lnTo>
                  <a:cubicBezTo>
                    <a:pt x="9061" y="4418"/>
                    <a:pt x="9156" y="4561"/>
                    <a:pt x="9156" y="4716"/>
                  </a:cubicBezTo>
                  <a:lnTo>
                    <a:pt x="9156" y="5811"/>
                  </a:lnTo>
                  <a:cubicBezTo>
                    <a:pt x="9156" y="5894"/>
                    <a:pt x="9228" y="5966"/>
                    <a:pt x="9323" y="5966"/>
                  </a:cubicBezTo>
                  <a:cubicBezTo>
                    <a:pt x="9406" y="5966"/>
                    <a:pt x="9478" y="5894"/>
                    <a:pt x="9478" y="5811"/>
                  </a:cubicBezTo>
                  <a:lnTo>
                    <a:pt x="9478" y="4716"/>
                  </a:lnTo>
                  <a:cubicBezTo>
                    <a:pt x="9418" y="4418"/>
                    <a:pt x="9252" y="4156"/>
                    <a:pt x="8978" y="4049"/>
                  </a:cubicBezTo>
                  <a:lnTo>
                    <a:pt x="8514" y="3870"/>
                  </a:lnTo>
                  <a:lnTo>
                    <a:pt x="8514" y="3704"/>
                  </a:lnTo>
                  <a:cubicBezTo>
                    <a:pt x="8740" y="3537"/>
                    <a:pt x="8895" y="3275"/>
                    <a:pt x="8895" y="2989"/>
                  </a:cubicBezTo>
                  <a:lnTo>
                    <a:pt x="8895" y="2537"/>
                  </a:lnTo>
                  <a:cubicBezTo>
                    <a:pt x="8895" y="2334"/>
                    <a:pt x="8811" y="2156"/>
                    <a:pt x="8680" y="2025"/>
                  </a:cubicBezTo>
                  <a:cubicBezTo>
                    <a:pt x="8549" y="1894"/>
                    <a:pt x="8371" y="1822"/>
                    <a:pt x="8168" y="1822"/>
                  </a:cubicBezTo>
                  <a:lnTo>
                    <a:pt x="7799" y="1822"/>
                  </a:lnTo>
                  <a:cubicBezTo>
                    <a:pt x="7537" y="1822"/>
                    <a:pt x="7311" y="1965"/>
                    <a:pt x="7192" y="2180"/>
                  </a:cubicBezTo>
                  <a:lnTo>
                    <a:pt x="6882" y="2061"/>
                  </a:lnTo>
                  <a:lnTo>
                    <a:pt x="6882" y="1894"/>
                  </a:lnTo>
                  <a:cubicBezTo>
                    <a:pt x="7109" y="1727"/>
                    <a:pt x="7251" y="1465"/>
                    <a:pt x="7251" y="1180"/>
                  </a:cubicBezTo>
                  <a:lnTo>
                    <a:pt x="7251" y="715"/>
                  </a:lnTo>
                  <a:cubicBezTo>
                    <a:pt x="7251" y="525"/>
                    <a:pt x="7180" y="346"/>
                    <a:pt x="7037" y="215"/>
                  </a:cubicBezTo>
                  <a:cubicBezTo>
                    <a:pt x="6906" y="72"/>
                    <a:pt x="6728" y="1"/>
                    <a:pt x="6537" y="1"/>
                  </a:cubicBezTo>
                  <a:lnTo>
                    <a:pt x="6168" y="1"/>
                  </a:lnTo>
                  <a:cubicBezTo>
                    <a:pt x="5763" y="1"/>
                    <a:pt x="5454" y="334"/>
                    <a:pt x="5454" y="715"/>
                  </a:cubicBezTo>
                  <a:lnTo>
                    <a:pt x="5454" y="1180"/>
                  </a:lnTo>
                  <a:cubicBezTo>
                    <a:pt x="5454" y="1465"/>
                    <a:pt x="5585" y="1727"/>
                    <a:pt x="5823" y="1894"/>
                  </a:cubicBezTo>
                  <a:lnTo>
                    <a:pt x="5823" y="2061"/>
                  </a:lnTo>
                  <a:lnTo>
                    <a:pt x="5525" y="2180"/>
                  </a:lnTo>
                  <a:cubicBezTo>
                    <a:pt x="5489" y="2120"/>
                    <a:pt x="5454" y="2072"/>
                    <a:pt x="5406" y="2025"/>
                  </a:cubicBezTo>
                  <a:cubicBezTo>
                    <a:pt x="5275" y="1894"/>
                    <a:pt x="5096" y="1822"/>
                    <a:pt x="4894" y="1822"/>
                  </a:cubicBezTo>
                  <a:lnTo>
                    <a:pt x="4525" y="1822"/>
                  </a:lnTo>
                  <a:cubicBezTo>
                    <a:pt x="4263" y="1822"/>
                    <a:pt x="4037" y="1965"/>
                    <a:pt x="3918" y="2180"/>
                  </a:cubicBezTo>
                  <a:lnTo>
                    <a:pt x="3608" y="2061"/>
                  </a:lnTo>
                  <a:lnTo>
                    <a:pt x="3608" y="1894"/>
                  </a:lnTo>
                  <a:cubicBezTo>
                    <a:pt x="3834" y="1727"/>
                    <a:pt x="3977" y="1465"/>
                    <a:pt x="3977" y="1180"/>
                  </a:cubicBezTo>
                  <a:lnTo>
                    <a:pt x="3977" y="715"/>
                  </a:lnTo>
                  <a:cubicBezTo>
                    <a:pt x="3977" y="525"/>
                    <a:pt x="3906" y="346"/>
                    <a:pt x="3763" y="215"/>
                  </a:cubicBezTo>
                  <a:cubicBezTo>
                    <a:pt x="3632" y="72"/>
                    <a:pt x="3453" y="1"/>
                    <a:pt x="3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14102;p88">
              <a:extLst>
                <a:ext uri="{FF2B5EF4-FFF2-40B4-BE49-F238E27FC236}">
                  <a16:creationId xmlns:a16="http://schemas.microsoft.com/office/drawing/2014/main" id="{44F96FB3-C274-35E6-11DA-7CDF353AA608}"/>
                </a:ext>
              </a:extLst>
            </p:cNvPr>
            <p:cNvSpPr/>
            <p:nvPr/>
          </p:nvSpPr>
          <p:spPr>
            <a:xfrm>
              <a:off x="5868111" y="2906521"/>
              <a:ext cx="127724" cy="172823"/>
            </a:xfrm>
            <a:custGeom>
              <a:avLst/>
              <a:gdLst/>
              <a:ahLst/>
              <a:cxnLst/>
              <a:rect l="l" t="t" r="r" b="b"/>
              <a:pathLst>
                <a:path w="4013" h="5430" extrusionOk="0">
                  <a:moveTo>
                    <a:pt x="2191" y="334"/>
                  </a:moveTo>
                  <a:cubicBezTo>
                    <a:pt x="2406" y="334"/>
                    <a:pt x="2560" y="501"/>
                    <a:pt x="2560" y="703"/>
                  </a:cubicBezTo>
                  <a:lnTo>
                    <a:pt x="2560" y="1084"/>
                  </a:lnTo>
                  <a:cubicBezTo>
                    <a:pt x="2560" y="1394"/>
                    <a:pt x="2310" y="1644"/>
                    <a:pt x="2001" y="1644"/>
                  </a:cubicBezTo>
                  <a:cubicBezTo>
                    <a:pt x="1691" y="1644"/>
                    <a:pt x="1453" y="1394"/>
                    <a:pt x="1453" y="1084"/>
                  </a:cubicBezTo>
                  <a:lnTo>
                    <a:pt x="1453" y="703"/>
                  </a:lnTo>
                  <a:cubicBezTo>
                    <a:pt x="1453" y="501"/>
                    <a:pt x="1608" y="334"/>
                    <a:pt x="1822" y="334"/>
                  </a:cubicBezTo>
                  <a:close/>
                  <a:moveTo>
                    <a:pt x="2191" y="1953"/>
                  </a:moveTo>
                  <a:lnTo>
                    <a:pt x="2191" y="2060"/>
                  </a:lnTo>
                  <a:cubicBezTo>
                    <a:pt x="2203" y="2120"/>
                    <a:pt x="2227" y="2179"/>
                    <a:pt x="2251" y="2239"/>
                  </a:cubicBezTo>
                  <a:lnTo>
                    <a:pt x="2013" y="2477"/>
                  </a:lnTo>
                  <a:lnTo>
                    <a:pt x="2001" y="2477"/>
                  </a:lnTo>
                  <a:lnTo>
                    <a:pt x="1763" y="2239"/>
                  </a:lnTo>
                  <a:cubicBezTo>
                    <a:pt x="1786" y="2179"/>
                    <a:pt x="1810" y="2120"/>
                    <a:pt x="1810" y="2060"/>
                  </a:cubicBezTo>
                  <a:lnTo>
                    <a:pt x="1810" y="1953"/>
                  </a:lnTo>
                  <a:cubicBezTo>
                    <a:pt x="1870" y="1965"/>
                    <a:pt x="1941" y="1965"/>
                    <a:pt x="2001" y="1965"/>
                  </a:cubicBezTo>
                  <a:cubicBezTo>
                    <a:pt x="2060" y="1965"/>
                    <a:pt x="2132" y="1953"/>
                    <a:pt x="2191" y="1953"/>
                  </a:cubicBezTo>
                  <a:close/>
                  <a:moveTo>
                    <a:pt x="2525" y="2429"/>
                  </a:moveTo>
                  <a:lnTo>
                    <a:pt x="2822" y="2584"/>
                  </a:lnTo>
                  <a:cubicBezTo>
                    <a:pt x="2882" y="2608"/>
                    <a:pt x="2917" y="2680"/>
                    <a:pt x="2917" y="2763"/>
                  </a:cubicBezTo>
                  <a:lnTo>
                    <a:pt x="2917" y="3084"/>
                  </a:lnTo>
                  <a:lnTo>
                    <a:pt x="1072" y="3084"/>
                  </a:lnTo>
                  <a:lnTo>
                    <a:pt x="1072" y="2763"/>
                  </a:lnTo>
                  <a:cubicBezTo>
                    <a:pt x="1072" y="2680"/>
                    <a:pt x="1120" y="2632"/>
                    <a:pt x="1179" y="2584"/>
                  </a:cubicBezTo>
                  <a:lnTo>
                    <a:pt x="1477" y="2429"/>
                  </a:lnTo>
                  <a:lnTo>
                    <a:pt x="1751" y="2703"/>
                  </a:lnTo>
                  <a:cubicBezTo>
                    <a:pt x="1822" y="2775"/>
                    <a:pt x="1905" y="2799"/>
                    <a:pt x="2001" y="2799"/>
                  </a:cubicBezTo>
                  <a:cubicBezTo>
                    <a:pt x="2084" y="2799"/>
                    <a:pt x="2179" y="2775"/>
                    <a:pt x="2251" y="2703"/>
                  </a:cubicBezTo>
                  <a:lnTo>
                    <a:pt x="2525" y="2429"/>
                  </a:lnTo>
                  <a:close/>
                  <a:moveTo>
                    <a:pt x="3560" y="3442"/>
                  </a:moveTo>
                  <a:lnTo>
                    <a:pt x="3370" y="3834"/>
                  </a:lnTo>
                  <a:lnTo>
                    <a:pt x="655" y="3834"/>
                  </a:lnTo>
                  <a:lnTo>
                    <a:pt x="465" y="3442"/>
                  </a:lnTo>
                  <a:close/>
                  <a:moveTo>
                    <a:pt x="1822" y="1"/>
                  </a:moveTo>
                  <a:cubicBezTo>
                    <a:pt x="1417" y="1"/>
                    <a:pt x="1108" y="334"/>
                    <a:pt x="1108" y="715"/>
                  </a:cubicBezTo>
                  <a:lnTo>
                    <a:pt x="1108" y="1096"/>
                  </a:lnTo>
                  <a:cubicBezTo>
                    <a:pt x="1108" y="1394"/>
                    <a:pt x="1251" y="1656"/>
                    <a:pt x="1477" y="1822"/>
                  </a:cubicBezTo>
                  <a:lnTo>
                    <a:pt x="1477" y="2072"/>
                  </a:lnTo>
                  <a:lnTo>
                    <a:pt x="1477" y="2084"/>
                  </a:lnTo>
                  <a:lnTo>
                    <a:pt x="1048" y="2299"/>
                  </a:lnTo>
                  <a:cubicBezTo>
                    <a:pt x="870" y="2382"/>
                    <a:pt x="751" y="2584"/>
                    <a:pt x="751" y="2775"/>
                  </a:cubicBezTo>
                  <a:lnTo>
                    <a:pt x="751" y="3108"/>
                  </a:lnTo>
                  <a:lnTo>
                    <a:pt x="179" y="3108"/>
                  </a:lnTo>
                  <a:cubicBezTo>
                    <a:pt x="120" y="3108"/>
                    <a:pt x="60" y="3132"/>
                    <a:pt x="36" y="3180"/>
                  </a:cubicBezTo>
                  <a:cubicBezTo>
                    <a:pt x="0" y="3227"/>
                    <a:pt x="0" y="3299"/>
                    <a:pt x="24" y="3346"/>
                  </a:cubicBezTo>
                  <a:lnTo>
                    <a:pt x="393" y="4073"/>
                  </a:lnTo>
                  <a:cubicBezTo>
                    <a:pt x="417" y="4132"/>
                    <a:pt x="477" y="4156"/>
                    <a:pt x="536" y="4156"/>
                  </a:cubicBezTo>
                  <a:lnTo>
                    <a:pt x="739" y="4156"/>
                  </a:lnTo>
                  <a:lnTo>
                    <a:pt x="739" y="5263"/>
                  </a:lnTo>
                  <a:cubicBezTo>
                    <a:pt x="739" y="5347"/>
                    <a:pt x="810" y="5430"/>
                    <a:pt x="893" y="5430"/>
                  </a:cubicBezTo>
                  <a:cubicBezTo>
                    <a:pt x="989" y="5430"/>
                    <a:pt x="1060" y="5347"/>
                    <a:pt x="1060" y="5263"/>
                  </a:cubicBezTo>
                  <a:lnTo>
                    <a:pt x="1060" y="4156"/>
                  </a:lnTo>
                  <a:lnTo>
                    <a:pt x="2906" y="4156"/>
                  </a:lnTo>
                  <a:lnTo>
                    <a:pt x="2906" y="5263"/>
                  </a:lnTo>
                  <a:cubicBezTo>
                    <a:pt x="2906" y="5347"/>
                    <a:pt x="2977" y="5430"/>
                    <a:pt x="3072" y="5430"/>
                  </a:cubicBezTo>
                  <a:cubicBezTo>
                    <a:pt x="3156" y="5430"/>
                    <a:pt x="3227" y="5347"/>
                    <a:pt x="3227" y="5263"/>
                  </a:cubicBezTo>
                  <a:lnTo>
                    <a:pt x="3227" y="4156"/>
                  </a:lnTo>
                  <a:lnTo>
                    <a:pt x="3429" y="4156"/>
                  </a:lnTo>
                  <a:cubicBezTo>
                    <a:pt x="3489" y="4156"/>
                    <a:pt x="3549" y="4132"/>
                    <a:pt x="3572" y="4073"/>
                  </a:cubicBezTo>
                  <a:lnTo>
                    <a:pt x="3941" y="3346"/>
                  </a:lnTo>
                  <a:cubicBezTo>
                    <a:pt x="4013" y="3299"/>
                    <a:pt x="4013" y="3227"/>
                    <a:pt x="3977" y="3180"/>
                  </a:cubicBezTo>
                  <a:cubicBezTo>
                    <a:pt x="3953" y="3132"/>
                    <a:pt x="3894" y="3108"/>
                    <a:pt x="3834" y="3108"/>
                  </a:cubicBezTo>
                  <a:lnTo>
                    <a:pt x="3263" y="3108"/>
                  </a:lnTo>
                  <a:lnTo>
                    <a:pt x="3263" y="2775"/>
                  </a:lnTo>
                  <a:cubicBezTo>
                    <a:pt x="3263" y="2572"/>
                    <a:pt x="3144" y="2382"/>
                    <a:pt x="2965" y="2299"/>
                  </a:cubicBezTo>
                  <a:lnTo>
                    <a:pt x="2536" y="2084"/>
                  </a:lnTo>
                  <a:lnTo>
                    <a:pt x="2536" y="2072"/>
                  </a:lnTo>
                  <a:lnTo>
                    <a:pt x="2536" y="1822"/>
                  </a:lnTo>
                  <a:cubicBezTo>
                    <a:pt x="2763" y="1656"/>
                    <a:pt x="2906" y="1394"/>
                    <a:pt x="2906" y="1096"/>
                  </a:cubicBezTo>
                  <a:lnTo>
                    <a:pt x="2906" y="715"/>
                  </a:lnTo>
                  <a:cubicBezTo>
                    <a:pt x="2906" y="322"/>
                    <a:pt x="2572" y="1"/>
                    <a:pt x="2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14103;p88">
              <a:extLst>
                <a:ext uri="{FF2B5EF4-FFF2-40B4-BE49-F238E27FC236}">
                  <a16:creationId xmlns:a16="http://schemas.microsoft.com/office/drawing/2014/main" id="{1586DE42-FF08-C672-F556-0D12E6C537E6}"/>
                </a:ext>
              </a:extLst>
            </p:cNvPr>
            <p:cNvSpPr/>
            <p:nvPr/>
          </p:nvSpPr>
          <p:spPr>
            <a:xfrm>
              <a:off x="5915088" y="3051655"/>
              <a:ext cx="34151" cy="10662"/>
            </a:xfrm>
            <a:custGeom>
              <a:avLst/>
              <a:gdLst/>
              <a:ahLst/>
              <a:cxnLst/>
              <a:rect l="l" t="t" r="r" b="b"/>
              <a:pathLst>
                <a:path w="1073" h="335" extrusionOk="0">
                  <a:moveTo>
                    <a:pt x="168" y="1"/>
                  </a:moveTo>
                  <a:cubicBezTo>
                    <a:pt x="72" y="1"/>
                    <a:pt x="1" y="72"/>
                    <a:pt x="1" y="167"/>
                  </a:cubicBezTo>
                  <a:cubicBezTo>
                    <a:pt x="1" y="251"/>
                    <a:pt x="72" y="334"/>
                    <a:pt x="168" y="334"/>
                  </a:cubicBezTo>
                  <a:lnTo>
                    <a:pt x="894" y="334"/>
                  </a:lnTo>
                  <a:cubicBezTo>
                    <a:pt x="989" y="334"/>
                    <a:pt x="1060" y="251"/>
                    <a:pt x="1060" y="167"/>
                  </a:cubicBezTo>
                  <a:cubicBezTo>
                    <a:pt x="1072" y="72"/>
                    <a:pt x="989" y="1"/>
                    <a:pt x="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 name="Google Shape;14107;p88">
            <a:extLst>
              <a:ext uri="{FF2B5EF4-FFF2-40B4-BE49-F238E27FC236}">
                <a16:creationId xmlns:a16="http://schemas.microsoft.com/office/drawing/2014/main" id="{F6E201A5-8EF7-6C9B-2857-871A7322BBF4}"/>
              </a:ext>
            </a:extLst>
          </p:cNvPr>
          <p:cNvGrpSpPr/>
          <p:nvPr/>
        </p:nvGrpSpPr>
        <p:grpSpPr>
          <a:xfrm>
            <a:off x="3239425" y="3704242"/>
            <a:ext cx="606161" cy="569732"/>
            <a:chOff x="6630539" y="2917502"/>
            <a:chExt cx="371777" cy="349434"/>
          </a:xfrm>
          <a:solidFill>
            <a:schemeClr val="bg1"/>
          </a:solidFill>
        </p:grpSpPr>
        <p:sp>
          <p:nvSpPr>
            <p:cNvPr id="800" name="Google Shape;14108;p88">
              <a:extLst>
                <a:ext uri="{FF2B5EF4-FFF2-40B4-BE49-F238E27FC236}">
                  <a16:creationId xmlns:a16="http://schemas.microsoft.com/office/drawing/2014/main" id="{94C286C4-7C99-6E7C-DC1C-706BA76C93AE}"/>
                </a:ext>
              </a:extLst>
            </p:cNvPr>
            <p:cNvSpPr/>
            <p:nvPr/>
          </p:nvSpPr>
          <p:spPr>
            <a:xfrm>
              <a:off x="6689292" y="3043093"/>
              <a:ext cx="92109" cy="30586"/>
            </a:xfrm>
            <a:custGeom>
              <a:avLst/>
              <a:gdLst/>
              <a:ahLst/>
              <a:cxnLst/>
              <a:rect l="l" t="t" r="r" b="b"/>
              <a:pathLst>
                <a:path w="2894" h="961" extrusionOk="0">
                  <a:moveTo>
                    <a:pt x="1164" y="1"/>
                  </a:moveTo>
                  <a:cubicBezTo>
                    <a:pt x="816" y="1"/>
                    <a:pt x="501" y="36"/>
                    <a:pt x="298" y="67"/>
                  </a:cubicBezTo>
                  <a:cubicBezTo>
                    <a:pt x="119" y="91"/>
                    <a:pt x="0" y="246"/>
                    <a:pt x="0" y="401"/>
                  </a:cubicBezTo>
                  <a:lnTo>
                    <a:pt x="0" y="794"/>
                  </a:lnTo>
                  <a:cubicBezTo>
                    <a:pt x="0" y="877"/>
                    <a:pt x="72" y="960"/>
                    <a:pt x="155" y="960"/>
                  </a:cubicBezTo>
                  <a:cubicBezTo>
                    <a:pt x="250" y="960"/>
                    <a:pt x="322" y="877"/>
                    <a:pt x="322" y="794"/>
                  </a:cubicBezTo>
                  <a:lnTo>
                    <a:pt x="322" y="401"/>
                  </a:lnTo>
                  <a:cubicBezTo>
                    <a:pt x="322" y="401"/>
                    <a:pt x="322" y="389"/>
                    <a:pt x="334" y="389"/>
                  </a:cubicBezTo>
                  <a:cubicBezTo>
                    <a:pt x="511" y="361"/>
                    <a:pt x="812" y="318"/>
                    <a:pt x="1157" y="318"/>
                  </a:cubicBezTo>
                  <a:cubicBezTo>
                    <a:pt x="1253" y="318"/>
                    <a:pt x="1352" y="321"/>
                    <a:pt x="1453" y="329"/>
                  </a:cubicBezTo>
                  <a:cubicBezTo>
                    <a:pt x="1989" y="365"/>
                    <a:pt x="2382" y="496"/>
                    <a:pt x="2596" y="734"/>
                  </a:cubicBezTo>
                  <a:cubicBezTo>
                    <a:pt x="2626" y="764"/>
                    <a:pt x="2670" y="779"/>
                    <a:pt x="2715" y="779"/>
                  </a:cubicBezTo>
                  <a:cubicBezTo>
                    <a:pt x="2760" y="779"/>
                    <a:pt x="2804" y="764"/>
                    <a:pt x="2834" y="734"/>
                  </a:cubicBezTo>
                  <a:cubicBezTo>
                    <a:pt x="2894" y="675"/>
                    <a:pt x="2894" y="567"/>
                    <a:pt x="2834" y="508"/>
                  </a:cubicBezTo>
                  <a:cubicBezTo>
                    <a:pt x="2437" y="103"/>
                    <a:pt x="1753" y="1"/>
                    <a:pt x="11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14109;p88">
              <a:extLst>
                <a:ext uri="{FF2B5EF4-FFF2-40B4-BE49-F238E27FC236}">
                  <a16:creationId xmlns:a16="http://schemas.microsoft.com/office/drawing/2014/main" id="{E6F096FB-C4BC-361D-4017-E4ABEA2A8861}"/>
                </a:ext>
              </a:extLst>
            </p:cNvPr>
            <p:cNvSpPr/>
            <p:nvPr/>
          </p:nvSpPr>
          <p:spPr>
            <a:xfrm>
              <a:off x="6630539" y="2993315"/>
              <a:ext cx="208852" cy="273621"/>
            </a:xfrm>
            <a:custGeom>
              <a:avLst/>
              <a:gdLst/>
              <a:ahLst/>
              <a:cxnLst/>
              <a:rect l="l" t="t" r="r" b="b"/>
              <a:pathLst>
                <a:path w="6562" h="8597" extrusionOk="0">
                  <a:moveTo>
                    <a:pt x="5132" y="334"/>
                  </a:moveTo>
                  <a:lnTo>
                    <a:pt x="5132" y="1988"/>
                  </a:lnTo>
                  <a:cubicBezTo>
                    <a:pt x="5132" y="2239"/>
                    <a:pt x="5073" y="2477"/>
                    <a:pt x="4966" y="2703"/>
                  </a:cubicBezTo>
                  <a:cubicBezTo>
                    <a:pt x="4954" y="2727"/>
                    <a:pt x="4954" y="2739"/>
                    <a:pt x="4954" y="2774"/>
                  </a:cubicBezTo>
                  <a:lnTo>
                    <a:pt x="4954" y="3262"/>
                  </a:lnTo>
                  <a:cubicBezTo>
                    <a:pt x="4954" y="3727"/>
                    <a:pt x="4763" y="4155"/>
                    <a:pt x="4430" y="4465"/>
                  </a:cubicBezTo>
                  <a:cubicBezTo>
                    <a:pt x="4108" y="4765"/>
                    <a:pt x="3713" y="4920"/>
                    <a:pt x="3275" y="4920"/>
                  </a:cubicBezTo>
                  <a:cubicBezTo>
                    <a:pt x="3243" y="4920"/>
                    <a:pt x="3212" y="4919"/>
                    <a:pt x="3180" y="4917"/>
                  </a:cubicBezTo>
                  <a:cubicBezTo>
                    <a:pt x="2299" y="4882"/>
                    <a:pt x="1620" y="4120"/>
                    <a:pt x="1620" y="3215"/>
                  </a:cubicBezTo>
                  <a:lnTo>
                    <a:pt x="1620" y="2786"/>
                  </a:lnTo>
                  <a:cubicBezTo>
                    <a:pt x="1620" y="2762"/>
                    <a:pt x="1620" y="2739"/>
                    <a:pt x="1608" y="2715"/>
                  </a:cubicBezTo>
                  <a:cubicBezTo>
                    <a:pt x="1501" y="2489"/>
                    <a:pt x="1441" y="2239"/>
                    <a:pt x="1441" y="2000"/>
                  </a:cubicBezTo>
                  <a:lnTo>
                    <a:pt x="1441" y="1631"/>
                  </a:lnTo>
                  <a:cubicBezTo>
                    <a:pt x="1441" y="917"/>
                    <a:pt x="2025" y="334"/>
                    <a:pt x="2739" y="334"/>
                  </a:cubicBezTo>
                  <a:close/>
                  <a:moveTo>
                    <a:pt x="4204" y="5048"/>
                  </a:moveTo>
                  <a:lnTo>
                    <a:pt x="4204" y="5358"/>
                  </a:lnTo>
                  <a:lnTo>
                    <a:pt x="3287" y="6001"/>
                  </a:lnTo>
                  <a:lnTo>
                    <a:pt x="2358" y="5358"/>
                  </a:lnTo>
                  <a:lnTo>
                    <a:pt x="2358" y="5048"/>
                  </a:lnTo>
                  <a:cubicBezTo>
                    <a:pt x="2596" y="5179"/>
                    <a:pt x="2870" y="5263"/>
                    <a:pt x="3156" y="5275"/>
                  </a:cubicBezTo>
                  <a:lnTo>
                    <a:pt x="3287" y="5275"/>
                  </a:lnTo>
                  <a:cubicBezTo>
                    <a:pt x="3608" y="5275"/>
                    <a:pt x="3930" y="5203"/>
                    <a:pt x="4204" y="5048"/>
                  </a:cubicBezTo>
                  <a:close/>
                  <a:moveTo>
                    <a:pt x="2203" y="5668"/>
                  </a:moveTo>
                  <a:lnTo>
                    <a:pt x="3001" y="6227"/>
                  </a:lnTo>
                  <a:lnTo>
                    <a:pt x="2584" y="6656"/>
                  </a:lnTo>
                  <a:lnTo>
                    <a:pt x="2573" y="6656"/>
                  </a:lnTo>
                  <a:lnTo>
                    <a:pt x="2037" y="5858"/>
                  </a:lnTo>
                  <a:lnTo>
                    <a:pt x="2203" y="5668"/>
                  </a:lnTo>
                  <a:close/>
                  <a:moveTo>
                    <a:pt x="4359" y="5668"/>
                  </a:moveTo>
                  <a:lnTo>
                    <a:pt x="4525" y="5858"/>
                  </a:lnTo>
                  <a:lnTo>
                    <a:pt x="4001" y="6656"/>
                  </a:lnTo>
                  <a:lnTo>
                    <a:pt x="3989" y="6656"/>
                  </a:lnTo>
                  <a:lnTo>
                    <a:pt x="3549" y="6227"/>
                  </a:lnTo>
                  <a:lnTo>
                    <a:pt x="4359" y="5668"/>
                  </a:lnTo>
                  <a:close/>
                  <a:moveTo>
                    <a:pt x="2739" y="0"/>
                  </a:moveTo>
                  <a:cubicBezTo>
                    <a:pt x="1822" y="0"/>
                    <a:pt x="1096" y="738"/>
                    <a:pt x="1096" y="1643"/>
                  </a:cubicBezTo>
                  <a:lnTo>
                    <a:pt x="1096" y="2012"/>
                  </a:lnTo>
                  <a:cubicBezTo>
                    <a:pt x="1096" y="2298"/>
                    <a:pt x="1156" y="2584"/>
                    <a:pt x="1275" y="2846"/>
                  </a:cubicBezTo>
                  <a:lnTo>
                    <a:pt x="1275" y="3239"/>
                  </a:lnTo>
                  <a:cubicBezTo>
                    <a:pt x="1275" y="3870"/>
                    <a:pt x="1561" y="4453"/>
                    <a:pt x="2001" y="4822"/>
                  </a:cubicBezTo>
                  <a:lnTo>
                    <a:pt x="2001" y="5406"/>
                  </a:lnTo>
                  <a:lnTo>
                    <a:pt x="1692" y="5739"/>
                  </a:lnTo>
                  <a:cubicBezTo>
                    <a:pt x="1668" y="5763"/>
                    <a:pt x="1644" y="5822"/>
                    <a:pt x="1644" y="5870"/>
                  </a:cubicBezTo>
                  <a:lnTo>
                    <a:pt x="596" y="6251"/>
                  </a:lnTo>
                  <a:cubicBezTo>
                    <a:pt x="239" y="6394"/>
                    <a:pt x="1" y="6727"/>
                    <a:pt x="1" y="7108"/>
                  </a:cubicBezTo>
                  <a:lnTo>
                    <a:pt x="1" y="8418"/>
                  </a:lnTo>
                  <a:cubicBezTo>
                    <a:pt x="1" y="8501"/>
                    <a:pt x="72" y="8573"/>
                    <a:pt x="156" y="8573"/>
                  </a:cubicBezTo>
                  <a:cubicBezTo>
                    <a:pt x="251" y="8573"/>
                    <a:pt x="322" y="8501"/>
                    <a:pt x="322" y="8418"/>
                  </a:cubicBezTo>
                  <a:lnTo>
                    <a:pt x="322" y="7108"/>
                  </a:lnTo>
                  <a:cubicBezTo>
                    <a:pt x="322" y="6870"/>
                    <a:pt x="477" y="6656"/>
                    <a:pt x="691" y="6584"/>
                  </a:cubicBezTo>
                  <a:lnTo>
                    <a:pt x="1811" y="6179"/>
                  </a:lnTo>
                  <a:lnTo>
                    <a:pt x="2275" y="6882"/>
                  </a:lnTo>
                  <a:cubicBezTo>
                    <a:pt x="2334" y="6965"/>
                    <a:pt x="2418" y="7025"/>
                    <a:pt x="2525" y="7025"/>
                  </a:cubicBezTo>
                  <a:lnTo>
                    <a:pt x="2561" y="7025"/>
                  </a:lnTo>
                  <a:cubicBezTo>
                    <a:pt x="2644" y="7025"/>
                    <a:pt x="2739" y="7001"/>
                    <a:pt x="2811" y="6930"/>
                  </a:cubicBezTo>
                  <a:lnTo>
                    <a:pt x="3096" y="6644"/>
                  </a:lnTo>
                  <a:lnTo>
                    <a:pt x="3096" y="8430"/>
                  </a:lnTo>
                  <a:cubicBezTo>
                    <a:pt x="3096" y="8513"/>
                    <a:pt x="3168" y="8596"/>
                    <a:pt x="3251" y="8596"/>
                  </a:cubicBezTo>
                  <a:cubicBezTo>
                    <a:pt x="3346" y="8596"/>
                    <a:pt x="3418" y="8513"/>
                    <a:pt x="3418" y="8430"/>
                  </a:cubicBezTo>
                  <a:lnTo>
                    <a:pt x="3418" y="6644"/>
                  </a:lnTo>
                  <a:lnTo>
                    <a:pt x="3704" y="6930"/>
                  </a:lnTo>
                  <a:cubicBezTo>
                    <a:pt x="3763" y="6989"/>
                    <a:pt x="3870" y="7025"/>
                    <a:pt x="3954" y="7025"/>
                  </a:cubicBezTo>
                  <a:lnTo>
                    <a:pt x="3989" y="7025"/>
                  </a:lnTo>
                  <a:cubicBezTo>
                    <a:pt x="4085" y="7013"/>
                    <a:pt x="4180" y="6953"/>
                    <a:pt x="4239" y="6882"/>
                  </a:cubicBezTo>
                  <a:lnTo>
                    <a:pt x="4704" y="6179"/>
                  </a:lnTo>
                  <a:lnTo>
                    <a:pt x="5811" y="6584"/>
                  </a:lnTo>
                  <a:cubicBezTo>
                    <a:pt x="6037" y="6656"/>
                    <a:pt x="6192" y="6882"/>
                    <a:pt x="6192" y="7108"/>
                  </a:cubicBezTo>
                  <a:lnTo>
                    <a:pt x="6192" y="8418"/>
                  </a:lnTo>
                  <a:cubicBezTo>
                    <a:pt x="6192" y="8501"/>
                    <a:pt x="6264" y="8573"/>
                    <a:pt x="6347" y="8573"/>
                  </a:cubicBezTo>
                  <a:cubicBezTo>
                    <a:pt x="6442" y="8573"/>
                    <a:pt x="6514" y="8501"/>
                    <a:pt x="6514" y="8418"/>
                  </a:cubicBezTo>
                  <a:lnTo>
                    <a:pt x="6514" y="7108"/>
                  </a:lnTo>
                  <a:cubicBezTo>
                    <a:pt x="6561" y="6703"/>
                    <a:pt x="6323" y="6370"/>
                    <a:pt x="5966" y="6239"/>
                  </a:cubicBezTo>
                  <a:lnTo>
                    <a:pt x="4906" y="5858"/>
                  </a:lnTo>
                  <a:cubicBezTo>
                    <a:pt x="4906" y="5810"/>
                    <a:pt x="4894" y="5763"/>
                    <a:pt x="4859" y="5715"/>
                  </a:cubicBezTo>
                  <a:lnTo>
                    <a:pt x="4549" y="5394"/>
                  </a:lnTo>
                  <a:lnTo>
                    <a:pt x="4549" y="4822"/>
                  </a:lnTo>
                  <a:cubicBezTo>
                    <a:pt x="4585" y="4798"/>
                    <a:pt x="4609" y="4763"/>
                    <a:pt x="4656" y="4739"/>
                  </a:cubicBezTo>
                  <a:cubicBezTo>
                    <a:pt x="5061" y="4370"/>
                    <a:pt x="5275" y="3822"/>
                    <a:pt x="5275" y="3274"/>
                  </a:cubicBezTo>
                  <a:lnTo>
                    <a:pt x="5275" y="2834"/>
                  </a:lnTo>
                  <a:cubicBezTo>
                    <a:pt x="5394" y="2560"/>
                    <a:pt x="5454" y="2286"/>
                    <a:pt x="5454" y="2000"/>
                  </a:cubicBezTo>
                  <a:lnTo>
                    <a:pt x="5454" y="167"/>
                  </a:lnTo>
                  <a:cubicBezTo>
                    <a:pt x="5454" y="83"/>
                    <a:pt x="5382" y="0"/>
                    <a:pt x="5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14110;p88">
              <a:extLst>
                <a:ext uri="{FF2B5EF4-FFF2-40B4-BE49-F238E27FC236}">
                  <a16:creationId xmlns:a16="http://schemas.microsoft.com/office/drawing/2014/main" id="{73E6315C-4DA8-2B43-702D-4241EE8A1E5A}"/>
                </a:ext>
              </a:extLst>
            </p:cNvPr>
            <p:cNvSpPr/>
            <p:nvPr/>
          </p:nvSpPr>
          <p:spPr>
            <a:xfrm>
              <a:off x="6665804" y="3232053"/>
              <a:ext cx="10630" cy="33737"/>
            </a:xfrm>
            <a:custGeom>
              <a:avLst/>
              <a:gdLst/>
              <a:ahLst/>
              <a:cxnLst/>
              <a:rect l="l" t="t" r="r" b="b"/>
              <a:pathLst>
                <a:path w="334" h="1060" extrusionOk="0">
                  <a:moveTo>
                    <a:pt x="167" y="0"/>
                  </a:moveTo>
                  <a:cubicBezTo>
                    <a:pt x="83" y="0"/>
                    <a:pt x="0" y="83"/>
                    <a:pt x="0" y="167"/>
                  </a:cubicBezTo>
                  <a:lnTo>
                    <a:pt x="0" y="893"/>
                  </a:lnTo>
                  <a:cubicBezTo>
                    <a:pt x="0" y="988"/>
                    <a:pt x="83" y="1060"/>
                    <a:pt x="167" y="1060"/>
                  </a:cubicBezTo>
                  <a:cubicBezTo>
                    <a:pt x="262" y="1060"/>
                    <a:pt x="333" y="988"/>
                    <a:pt x="333" y="893"/>
                  </a:cubicBezTo>
                  <a:lnTo>
                    <a:pt x="333" y="167"/>
                  </a:lnTo>
                  <a:cubicBezTo>
                    <a:pt x="333" y="83"/>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14111;p88">
              <a:extLst>
                <a:ext uri="{FF2B5EF4-FFF2-40B4-BE49-F238E27FC236}">
                  <a16:creationId xmlns:a16="http://schemas.microsoft.com/office/drawing/2014/main" id="{0BB2E036-98AA-DA74-6E44-2D4C42EC09EA}"/>
                </a:ext>
              </a:extLst>
            </p:cNvPr>
            <p:cNvSpPr/>
            <p:nvPr/>
          </p:nvSpPr>
          <p:spPr>
            <a:xfrm>
              <a:off x="6793877" y="3232053"/>
              <a:ext cx="10248" cy="33737"/>
            </a:xfrm>
            <a:custGeom>
              <a:avLst/>
              <a:gdLst/>
              <a:ahLst/>
              <a:cxnLst/>
              <a:rect l="l" t="t" r="r" b="b"/>
              <a:pathLst>
                <a:path w="322" h="1060" extrusionOk="0">
                  <a:moveTo>
                    <a:pt x="167" y="0"/>
                  </a:moveTo>
                  <a:cubicBezTo>
                    <a:pt x="72" y="0"/>
                    <a:pt x="0" y="83"/>
                    <a:pt x="0" y="167"/>
                  </a:cubicBezTo>
                  <a:lnTo>
                    <a:pt x="0" y="893"/>
                  </a:lnTo>
                  <a:cubicBezTo>
                    <a:pt x="0" y="988"/>
                    <a:pt x="72" y="1060"/>
                    <a:pt x="167" y="1060"/>
                  </a:cubicBezTo>
                  <a:cubicBezTo>
                    <a:pt x="250" y="1060"/>
                    <a:pt x="322" y="988"/>
                    <a:pt x="322" y="893"/>
                  </a:cubicBezTo>
                  <a:lnTo>
                    <a:pt x="322" y="167"/>
                  </a:lnTo>
                  <a:cubicBezTo>
                    <a:pt x="322" y="83"/>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14112;p88">
              <a:extLst>
                <a:ext uri="{FF2B5EF4-FFF2-40B4-BE49-F238E27FC236}">
                  <a16:creationId xmlns:a16="http://schemas.microsoft.com/office/drawing/2014/main" id="{31BF0302-09DE-081F-D363-FA05C059AC06}"/>
                </a:ext>
              </a:extLst>
            </p:cNvPr>
            <p:cNvSpPr/>
            <p:nvPr/>
          </p:nvSpPr>
          <p:spPr>
            <a:xfrm>
              <a:off x="6828347" y="2952766"/>
              <a:ext cx="173969" cy="181162"/>
            </a:xfrm>
            <a:custGeom>
              <a:avLst/>
              <a:gdLst/>
              <a:ahLst/>
              <a:cxnLst/>
              <a:rect l="l" t="t" r="r" b="b"/>
              <a:pathLst>
                <a:path w="5466" h="5692" extrusionOk="0">
                  <a:moveTo>
                    <a:pt x="3847" y="0"/>
                  </a:moveTo>
                  <a:cubicBezTo>
                    <a:pt x="3751" y="0"/>
                    <a:pt x="3680" y="72"/>
                    <a:pt x="3680" y="167"/>
                  </a:cubicBezTo>
                  <a:cubicBezTo>
                    <a:pt x="3680" y="250"/>
                    <a:pt x="3751" y="322"/>
                    <a:pt x="3847" y="322"/>
                  </a:cubicBezTo>
                  <a:lnTo>
                    <a:pt x="4751" y="322"/>
                  </a:lnTo>
                  <a:cubicBezTo>
                    <a:pt x="4954" y="322"/>
                    <a:pt x="5121" y="488"/>
                    <a:pt x="5121" y="703"/>
                  </a:cubicBezTo>
                  <a:lnTo>
                    <a:pt x="5121" y="3643"/>
                  </a:lnTo>
                  <a:cubicBezTo>
                    <a:pt x="5121" y="3858"/>
                    <a:pt x="4954" y="4013"/>
                    <a:pt x="4751" y="4013"/>
                  </a:cubicBezTo>
                  <a:lnTo>
                    <a:pt x="2918" y="4013"/>
                  </a:lnTo>
                  <a:cubicBezTo>
                    <a:pt x="2894" y="4013"/>
                    <a:pt x="2846" y="4036"/>
                    <a:pt x="2811" y="4048"/>
                  </a:cubicBezTo>
                  <a:lnTo>
                    <a:pt x="1180" y="5239"/>
                  </a:lnTo>
                  <a:lnTo>
                    <a:pt x="1180" y="5239"/>
                  </a:lnTo>
                  <a:lnTo>
                    <a:pt x="1430" y="4227"/>
                  </a:lnTo>
                  <a:cubicBezTo>
                    <a:pt x="1442" y="4179"/>
                    <a:pt x="1430" y="4120"/>
                    <a:pt x="1406" y="4072"/>
                  </a:cubicBezTo>
                  <a:cubicBezTo>
                    <a:pt x="1370" y="4036"/>
                    <a:pt x="1311" y="4013"/>
                    <a:pt x="1263" y="4013"/>
                  </a:cubicBezTo>
                  <a:lnTo>
                    <a:pt x="715" y="4013"/>
                  </a:lnTo>
                  <a:cubicBezTo>
                    <a:pt x="513" y="4013"/>
                    <a:pt x="346" y="3858"/>
                    <a:pt x="346" y="3643"/>
                  </a:cubicBezTo>
                  <a:lnTo>
                    <a:pt x="346" y="715"/>
                  </a:lnTo>
                  <a:cubicBezTo>
                    <a:pt x="346" y="500"/>
                    <a:pt x="513" y="345"/>
                    <a:pt x="715" y="345"/>
                  </a:cubicBezTo>
                  <a:lnTo>
                    <a:pt x="1620" y="345"/>
                  </a:lnTo>
                  <a:cubicBezTo>
                    <a:pt x="1715" y="345"/>
                    <a:pt x="1787" y="262"/>
                    <a:pt x="1787" y="179"/>
                  </a:cubicBezTo>
                  <a:cubicBezTo>
                    <a:pt x="1787" y="84"/>
                    <a:pt x="1715" y="12"/>
                    <a:pt x="1620" y="12"/>
                  </a:cubicBezTo>
                  <a:lnTo>
                    <a:pt x="715" y="12"/>
                  </a:lnTo>
                  <a:cubicBezTo>
                    <a:pt x="310" y="12"/>
                    <a:pt x="1" y="345"/>
                    <a:pt x="1" y="726"/>
                  </a:cubicBezTo>
                  <a:lnTo>
                    <a:pt x="1" y="3643"/>
                  </a:lnTo>
                  <a:cubicBezTo>
                    <a:pt x="1" y="4048"/>
                    <a:pt x="334" y="4358"/>
                    <a:pt x="715" y="4358"/>
                  </a:cubicBezTo>
                  <a:lnTo>
                    <a:pt x="1049" y="4358"/>
                  </a:lnTo>
                  <a:lnTo>
                    <a:pt x="787" y="5370"/>
                  </a:lnTo>
                  <a:cubicBezTo>
                    <a:pt x="763" y="5477"/>
                    <a:pt x="811" y="5596"/>
                    <a:pt x="894" y="5656"/>
                  </a:cubicBezTo>
                  <a:cubicBezTo>
                    <a:pt x="941" y="5679"/>
                    <a:pt x="989" y="5691"/>
                    <a:pt x="1049" y="5691"/>
                  </a:cubicBezTo>
                  <a:cubicBezTo>
                    <a:pt x="1108" y="5691"/>
                    <a:pt x="1144" y="5679"/>
                    <a:pt x="1192" y="5656"/>
                  </a:cubicBezTo>
                  <a:lnTo>
                    <a:pt x="2954" y="4370"/>
                  </a:lnTo>
                  <a:lnTo>
                    <a:pt x="4716" y="4370"/>
                  </a:lnTo>
                  <a:cubicBezTo>
                    <a:pt x="5121" y="4370"/>
                    <a:pt x="5430" y="4048"/>
                    <a:pt x="5430" y="3655"/>
                  </a:cubicBezTo>
                  <a:lnTo>
                    <a:pt x="5430" y="726"/>
                  </a:lnTo>
                  <a:cubicBezTo>
                    <a:pt x="5466" y="322"/>
                    <a:pt x="5132" y="0"/>
                    <a:pt x="4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14113;p88">
              <a:extLst>
                <a:ext uri="{FF2B5EF4-FFF2-40B4-BE49-F238E27FC236}">
                  <a16:creationId xmlns:a16="http://schemas.microsoft.com/office/drawing/2014/main" id="{6B79D6F0-8409-03E2-1AF7-65D815579A96}"/>
                </a:ext>
              </a:extLst>
            </p:cNvPr>
            <p:cNvSpPr/>
            <p:nvPr/>
          </p:nvSpPr>
          <p:spPr>
            <a:xfrm>
              <a:off x="6898463" y="2917502"/>
              <a:ext cx="34151" cy="104999"/>
            </a:xfrm>
            <a:custGeom>
              <a:avLst/>
              <a:gdLst/>
              <a:ahLst/>
              <a:cxnLst/>
              <a:rect l="l" t="t" r="r" b="b"/>
              <a:pathLst>
                <a:path w="1073" h="3299" extrusionOk="0">
                  <a:moveTo>
                    <a:pt x="715" y="346"/>
                  </a:moveTo>
                  <a:lnTo>
                    <a:pt x="548" y="2930"/>
                  </a:lnTo>
                  <a:lnTo>
                    <a:pt x="513" y="2930"/>
                  </a:lnTo>
                  <a:lnTo>
                    <a:pt x="346" y="346"/>
                  </a:lnTo>
                  <a:close/>
                  <a:moveTo>
                    <a:pt x="167" y="1"/>
                  </a:moveTo>
                  <a:cubicBezTo>
                    <a:pt x="120" y="1"/>
                    <a:pt x="72" y="25"/>
                    <a:pt x="48" y="60"/>
                  </a:cubicBezTo>
                  <a:cubicBezTo>
                    <a:pt x="12" y="96"/>
                    <a:pt x="1" y="144"/>
                    <a:pt x="1" y="203"/>
                  </a:cubicBezTo>
                  <a:lnTo>
                    <a:pt x="179" y="3132"/>
                  </a:lnTo>
                  <a:cubicBezTo>
                    <a:pt x="179" y="3216"/>
                    <a:pt x="251" y="3299"/>
                    <a:pt x="346" y="3299"/>
                  </a:cubicBezTo>
                  <a:lnTo>
                    <a:pt x="715" y="3299"/>
                  </a:lnTo>
                  <a:cubicBezTo>
                    <a:pt x="798" y="3299"/>
                    <a:pt x="882" y="3216"/>
                    <a:pt x="882" y="3132"/>
                  </a:cubicBezTo>
                  <a:lnTo>
                    <a:pt x="1060" y="203"/>
                  </a:lnTo>
                  <a:cubicBezTo>
                    <a:pt x="1072" y="144"/>
                    <a:pt x="1048" y="96"/>
                    <a:pt x="1013" y="60"/>
                  </a:cubicBezTo>
                  <a:cubicBezTo>
                    <a:pt x="989" y="37"/>
                    <a:pt x="941" y="1"/>
                    <a:pt x="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14114;p88">
              <a:extLst>
                <a:ext uri="{FF2B5EF4-FFF2-40B4-BE49-F238E27FC236}">
                  <a16:creationId xmlns:a16="http://schemas.microsoft.com/office/drawing/2014/main" id="{7C556C44-5702-84D7-E1AA-C59D440F98FA}"/>
                </a:ext>
              </a:extLst>
            </p:cNvPr>
            <p:cNvSpPr/>
            <p:nvPr/>
          </p:nvSpPr>
          <p:spPr>
            <a:xfrm>
              <a:off x="6898081" y="3028548"/>
              <a:ext cx="34151" cy="34119"/>
            </a:xfrm>
            <a:custGeom>
              <a:avLst/>
              <a:gdLst/>
              <a:ahLst/>
              <a:cxnLst/>
              <a:rect l="l" t="t" r="r" b="b"/>
              <a:pathLst>
                <a:path w="1073" h="1072" extrusionOk="0">
                  <a:moveTo>
                    <a:pt x="536" y="346"/>
                  </a:moveTo>
                  <a:cubicBezTo>
                    <a:pt x="644" y="346"/>
                    <a:pt x="727" y="429"/>
                    <a:pt x="727" y="536"/>
                  </a:cubicBezTo>
                  <a:cubicBezTo>
                    <a:pt x="727" y="631"/>
                    <a:pt x="655" y="727"/>
                    <a:pt x="536" y="727"/>
                  </a:cubicBezTo>
                  <a:cubicBezTo>
                    <a:pt x="429" y="727"/>
                    <a:pt x="346" y="631"/>
                    <a:pt x="346" y="536"/>
                  </a:cubicBezTo>
                  <a:cubicBezTo>
                    <a:pt x="346" y="429"/>
                    <a:pt x="429" y="346"/>
                    <a:pt x="536" y="346"/>
                  </a:cubicBezTo>
                  <a:close/>
                  <a:moveTo>
                    <a:pt x="536" y="0"/>
                  </a:moveTo>
                  <a:cubicBezTo>
                    <a:pt x="239" y="0"/>
                    <a:pt x="1" y="239"/>
                    <a:pt x="1" y="536"/>
                  </a:cubicBezTo>
                  <a:cubicBezTo>
                    <a:pt x="1" y="834"/>
                    <a:pt x="239" y="1072"/>
                    <a:pt x="536" y="1072"/>
                  </a:cubicBezTo>
                  <a:cubicBezTo>
                    <a:pt x="834" y="1072"/>
                    <a:pt x="1072" y="834"/>
                    <a:pt x="1072" y="536"/>
                  </a:cubicBezTo>
                  <a:cubicBezTo>
                    <a:pt x="1072" y="239"/>
                    <a:pt x="834"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14120;p88">
            <a:extLst>
              <a:ext uri="{FF2B5EF4-FFF2-40B4-BE49-F238E27FC236}">
                <a16:creationId xmlns:a16="http://schemas.microsoft.com/office/drawing/2014/main" id="{C48E2C34-7C79-0C4B-52DA-B1D6EDBB9C51}"/>
              </a:ext>
            </a:extLst>
          </p:cNvPr>
          <p:cNvGrpSpPr/>
          <p:nvPr/>
        </p:nvGrpSpPr>
        <p:grpSpPr>
          <a:xfrm>
            <a:off x="403530" y="3716644"/>
            <a:ext cx="545602" cy="545602"/>
            <a:chOff x="4891198" y="2925108"/>
            <a:chExt cx="334634" cy="334634"/>
          </a:xfrm>
          <a:solidFill>
            <a:schemeClr val="bg1"/>
          </a:solidFill>
        </p:grpSpPr>
        <p:sp>
          <p:nvSpPr>
            <p:cNvPr id="808" name="Google Shape;14121;p88">
              <a:extLst>
                <a:ext uri="{FF2B5EF4-FFF2-40B4-BE49-F238E27FC236}">
                  <a16:creationId xmlns:a16="http://schemas.microsoft.com/office/drawing/2014/main" id="{605479A6-659B-D26E-C854-DCBF3733181B}"/>
                </a:ext>
              </a:extLst>
            </p:cNvPr>
            <p:cNvSpPr/>
            <p:nvPr/>
          </p:nvSpPr>
          <p:spPr>
            <a:xfrm>
              <a:off x="5001830" y="2925108"/>
              <a:ext cx="113338" cy="150831"/>
            </a:xfrm>
            <a:custGeom>
              <a:avLst/>
              <a:gdLst/>
              <a:ahLst/>
              <a:cxnLst/>
              <a:rect l="l" t="t" r="r" b="b"/>
              <a:pathLst>
                <a:path w="3561" h="4739" extrusionOk="0">
                  <a:moveTo>
                    <a:pt x="1822" y="333"/>
                  </a:moveTo>
                  <a:cubicBezTo>
                    <a:pt x="2251" y="333"/>
                    <a:pt x="2596" y="691"/>
                    <a:pt x="2596" y="1107"/>
                  </a:cubicBezTo>
                  <a:lnTo>
                    <a:pt x="2596" y="1214"/>
                  </a:lnTo>
                  <a:lnTo>
                    <a:pt x="2573" y="1214"/>
                  </a:lnTo>
                  <a:cubicBezTo>
                    <a:pt x="2358" y="1155"/>
                    <a:pt x="2275" y="857"/>
                    <a:pt x="2263" y="857"/>
                  </a:cubicBezTo>
                  <a:cubicBezTo>
                    <a:pt x="2251" y="798"/>
                    <a:pt x="2203" y="738"/>
                    <a:pt x="2132" y="738"/>
                  </a:cubicBezTo>
                  <a:cubicBezTo>
                    <a:pt x="2119" y="733"/>
                    <a:pt x="2105" y="731"/>
                    <a:pt x="2092" y="731"/>
                  </a:cubicBezTo>
                  <a:cubicBezTo>
                    <a:pt x="2043" y="731"/>
                    <a:pt x="1993" y="761"/>
                    <a:pt x="1965" y="798"/>
                  </a:cubicBezTo>
                  <a:cubicBezTo>
                    <a:pt x="1668" y="1214"/>
                    <a:pt x="1001" y="1214"/>
                    <a:pt x="1001" y="1214"/>
                  </a:cubicBezTo>
                  <a:lnTo>
                    <a:pt x="953" y="1214"/>
                  </a:lnTo>
                  <a:lnTo>
                    <a:pt x="965" y="1107"/>
                  </a:lnTo>
                  <a:cubicBezTo>
                    <a:pt x="965" y="679"/>
                    <a:pt x="1322" y="333"/>
                    <a:pt x="1739" y="333"/>
                  </a:cubicBezTo>
                  <a:close/>
                  <a:moveTo>
                    <a:pt x="2739" y="1655"/>
                  </a:moveTo>
                  <a:cubicBezTo>
                    <a:pt x="2775" y="1691"/>
                    <a:pt x="2775" y="1715"/>
                    <a:pt x="2775" y="1750"/>
                  </a:cubicBezTo>
                  <a:cubicBezTo>
                    <a:pt x="2775" y="1786"/>
                    <a:pt x="2751" y="1834"/>
                    <a:pt x="2703" y="1845"/>
                  </a:cubicBezTo>
                  <a:lnTo>
                    <a:pt x="2703" y="1655"/>
                  </a:lnTo>
                  <a:close/>
                  <a:moveTo>
                    <a:pt x="846" y="1667"/>
                  </a:moveTo>
                  <a:lnTo>
                    <a:pt x="846" y="1881"/>
                  </a:lnTo>
                  <a:cubicBezTo>
                    <a:pt x="822" y="1845"/>
                    <a:pt x="787" y="1822"/>
                    <a:pt x="787" y="1762"/>
                  </a:cubicBezTo>
                  <a:cubicBezTo>
                    <a:pt x="787" y="1715"/>
                    <a:pt x="810" y="1691"/>
                    <a:pt x="822" y="1667"/>
                  </a:cubicBezTo>
                  <a:close/>
                  <a:moveTo>
                    <a:pt x="2084" y="1179"/>
                  </a:moveTo>
                  <a:cubicBezTo>
                    <a:pt x="2144" y="1298"/>
                    <a:pt x="2251" y="1417"/>
                    <a:pt x="2394" y="1476"/>
                  </a:cubicBezTo>
                  <a:lnTo>
                    <a:pt x="2382" y="1953"/>
                  </a:lnTo>
                  <a:cubicBezTo>
                    <a:pt x="2382" y="2250"/>
                    <a:pt x="2144" y="2477"/>
                    <a:pt x="1858" y="2477"/>
                  </a:cubicBezTo>
                  <a:lnTo>
                    <a:pt x="1715" y="2477"/>
                  </a:lnTo>
                  <a:cubicBezTo>
                    <a:pt x="1418" y="2477"/>
                    <a:pt x="1191" y="2238"/>
                    <a:pt x="1191" y="1953"/>
                  </a:cubicBezTo>
                  <a:lnTo>
                    <a:pt x="1191" y="1524"/>
                  </a:lnTo>
                  <a:cubicBezTo>
                    <a:pt x="1406" y="1488"/>
                    <a:pt x="1787" y="1417"/>
                    <a:pt x="2084" y="1179"/>
                  </a:cubicBezTo>
                  <a:close/>
                  <a:moveTo>
                    <a:pt x="1965" y="2798"/>
                  </a:moveTo>
                  <a:lnTo>
                    <a:pt x="1965" y="2893"/>
                  </a:lnTo>
                  <a:lnTo>
                    <a:pt x="1787" y="3084"/>
                  </a:lnTo>
                  <a:lnTo>
                    <a:pt x="1608" y="2917"/>
                  </a:lnTo>
                  <a:lnTo>
                    <a:pt x="1608" y="2798"/>
                  </a:lnTo>
                  <a:close/>
                  <a:moveTo>
                    <a:pt x="1751" y="0"/>
                  </a:moveTo>
                  <a:cubicBezTo>
                    <a:pt x="1144" y="0"/>
                    <a:pt x="644" y="512"/>
                    <a:pt x="644" y="1119"/>
                  </a:cubicBezTo>
                  <a:lnTo>
                    <a:pt x="644" y="1417"/>
                  </a:lnTo>
                  <a:cubicBezTo>
                    <a:pt x="537" y="1512"/>
                    <a:pt x="465" y="1643"/>
                    <a:pt x="465" y="1774"/>
                  </a:cubicBezTo>
                  <a:cubicBezTo>
                    <a:pt x="465" y="2000"/>
                    <a:pt x="656" y="2203"/>
                    <a:pt x="894" y="2226"/>
                  </a:cubicBezTo>
                  <a:cubicBezTo>
                    <a:pt x="953" y="2429"/>
                    <a:pt x="1108" y="2596"/>
                    <a:pt x="1287" y="2703"/>
                  </a:cubicBezTo>
                  <a:lnTo>
                    <a:pt x="1287" y="2786"/>
                  </a:lnTo>
                  <a:lnTo>
                    <a:pt x="596" y="3060"/>
                  </a:lnTo>
                  <a:cubicBezTo>
                    <a:pt x="537" y="3084"/>
                    <a:pt x="1" y="3298"/>
                    <a:pt x="1" y="3965"/>
                  </a:cubicBezTo>
                  <a:lnTo>
                    <a:pt x="1" y="4560"/>
                  </a:lnTo>
                  <a:cubicBezTo>
                    <a:pt x="1" y="4643"/>
                    <a:pt x="72" y="4727"/>
                    <a:pt x="167" y="4727"/>
                  </a:cubicBezTo>
                  <a:lnTo>
                    <a:pt x="584" y="4727"/>
                  </a:lnTo>
                  <a:cubicBezTo>
                    <a:pt x="668" y="4727"/>
                    <a:pt x="739" y="4643"/>
                    <a:pt x="739" y="4560"/>
                  </a:cubicBezTo>
                  <a:cubicBezTo>
                    <a:pt x="739" y="4465"/>
                    <a:pt x="668" y="4393"/>
                    <a:pt x="584" y="4393"/>
                  </a:cubicBezTo>
                  <a:lnTo>
                    <a:pt x="322" y="4393"/>
                  </a:lnTo>
                  <a:lnTo>
                    <a:pt x="322" y="3965"/>
                  </a:lnTo>
                  <a:cubicBezTo>
                    <a:pt x="322" y="3500"/>
                    <a:pt x="691" y="3369"/>
                    <a:pt x="703" y="3369"/>
                  </a:cubicBezTo>
                  <a:lnTo>
                    <a:pt x="715" y="3369"/>
                  </a:lnTo>
                  <a:lnTo>
                    <a:pt x="1334" y="3131"/>
                  </a:lnTo>
                  <a:lnTo>
                    <a:pt x="1668" y="3453"/>
                  </a:lnTo>
                  <a:cubicBezTo>
                    <a:pt x="1703" y="3489"/>
                    <a:pt x="1739" y="3500"/>
                    <a:pt x="1787" y="3500"/>
                  </a:cubicBezTo>
                  <a:cubicBezTo>
                    <a:pt x="1834" y="3500"/>
                    <a:pt x="1870" y="3489"/>
                    <a:pt x="1906" y="3453"/>
                  </a:cubicBezTo>
                  <a:lnTo>
                    <a:pt x="2215" y="3131"/>
                  </a:lnTo>
                  <a:lnTo>
                    <a:pt x="2846" y="3381"/>
                  </a:lnTo>
                  <a:lnTo>
                    <a:pt x="2858" y="3381"/>
                  </a:lnTo>
                  <a:cubicBezTo>
                    <a:pt x="2858" y="3381"/>
                    <a:pt x="3227" y="3512"/>
                    <a:pt x="3227" y="3977"/>
                  </a:cubicBezTo>
                  <a:lnTo>
                    <a:pt x="3227" y="4405"/>
                  </a:lnTo>
                  <a:lnTo>
                    <a:pt x="1120" y="4405"/>
                  </a:lnTo>
                  <a:cubicBezTo>
                    <a:pt x="1025" y="4405"/>
                    <a:pt x="953" y="4489"/>
                    <a:pt x="953" y="4572"/>
                  </a:cubicBezTo>
                  <a:cubicBezTo>
                    <a:pt x="953" y="4667"/>
                    <a:pt x="1025" y="4739"/>
                    <a:pt x="1120" y="4739"/>
                  </a:cubicBezTo>
                  <a:lnTo>
                    <a:pt x="3394" y="4739"/>
                  </a:lnTo>
                  <a:cubicBezTo>
                    <a:pt x="3477" y="4739"/>
                    <a:pt x="3561" y="4667"/>
                    <a:pt x="3561" y="4572"/>
                  </a:cubicBezTo>
                  <a:lnTo>
                    <a:pt x="3561" y="3977"/>
                  </a:lnTo>
                  <a:cubicBezTo>
                    <a:pt x="3561" y="3310"/>
                    <a:pt x="3037" y="3084"/>
                    <a:pt x="2965" y="3072"/>
                  </a:cubicBezTo>
                  <a:lnTo>
                    <a:pt x="2311" y="2798"/>
                  </a:lnTo>
                  <a:lnTo>
                    <a:pt x="2311" y="2715"/>
                  </a:lnTo>
                  <a:cubicBezTo>
                    <a:pt x="2489" y="2607"/>
                    <a:pt x="2620" y="2441"/>
                    <a:pt x="2692" y="2238"/>
                  </a:cubicBezTo>
                  <a:cubicBezTo>
                    <a:pt x="2930" y="2226"/>
                    <a:pt x="3120" y="2012"/>
                    <a:pt x="3120" y="1774"/>
                  </a:cubicBezTo>
                  <a:cubicBezTo>
                    <a:pt x="3120" y="1631"/>
                    <a:pt x="3049" y="1488"/>
                    <a:pt x="2942" y="1417"/>
                  </a:cubicBezTo>
                  <a:lnTo>
                    <a:pt x="2942" y="1119"/>
                  </a:lnTo>
                  <a:cubicBezTo>
                    <a:pt x="2942" y="512"/>
                    <a:pt x="2442" y="0"/>
                    <a:pt x="1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14122;p88">
              <a:extLst>
                <a:ext uri="{FF2B5EF4-FFF2-40B4-BE49-F238E27FC236}">
                  <a16:creationId xmlns:a16="http://schemas.microsoft.com/office/drawing/2014/main" id="{2CCF303F-8BC9-F41E-EF03-FD99690DDFA0}"/>
                </a:ext>
              </a:extLst>
            </p:cNvPr>
            <p:cNvSpPr/>
            <p:nvPr/>
          </p:nvSpPr>
          <p:spPr>
            <a:xfrm>
              <a:off x="5102628" y="2933033"/>
              <a:ext cx="98188" cy="76991"/>
            </a:xfrm>
            <a:custGeom>
              <a:avLst/>
              <a:gdLst/>
              <a:ahLst/>
              <a:cxnLst/>
              <a:rect l="l" t="t" r="r" b="b"/>
              <a:pathLst>
                <a:path w="3085" h="2419" extrusionOk="0">
                  <a:moveTo>
                    <a:pt x="181" y="1"/>
                  </a:moveTo>
                  <a:cubicBezTo>
                    <a:pt x="116" y="1"/>
                    <a:pt x="55" y="44"/>
                    <a:pt x="37" y="108"/>
                  </a:cubicBezTo>
                  <a:cubicBezTo>
                    <a:pt x="1" y="192"/>
                    <a:pt x="48" y="287"/>
                    <a:pt x="132" y="323"/>
                  </a:cubicBezTo>
                  <a:cubicBezTo>
                    <a:pt x="1215" y="680"/>
                    <a:pt x="2132" y="1394"/>
                    <a:pt x="2751" y="2347"/>
                  </a:cubicBezTo>
                  <a:cubicBezTo>
                    <a:pt x="2787" y="2394"/>
                    <a:pt x="2846" y="2418"/>
                    <a:pt x="2894" y="2418"/>
                  </a:cubicBezTo>
                  <a:cubicBezTo>
                    <a:pt x="2918" y="2418"/>
                    <a:pt x="2954" y="2406"/>
                    <a:pt x="2977" y="2394"/>
                  </a:cubicBezTo>
                  <a:cubicBezTo>
                    <a:pt x="3049" y="2347"/>
                    <a:pt x="3085" y="2239"/>
                    <a:pt x="3025" y="2168"/>
                  </a:cubicBezTo>
                  <a:cubicBezTo>
                    <a:pt x="2370" y="1156"/>
                    <a:pt x="1382" y="382"/>
                    <a:pt x="239" y="13"/>
                  </a:cubicBezTo>
                  <a:cubicBezTo>
                    <a:pt x="220" y="5"/>
                    <a:pt x="200"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14123;p88">
              <a:extLst>
                <a:ext uri="{FF2B5EF4-FFF2-40B4-BE49-F238E27FC236}">
                  <a16:creationId xmlns:a16="http://schemas.microsoft.com/office/drawing/2014/main" id="{60F771D9-3AD0-7F2E-4FB2-498E2BDF9502}"/>
                </a:ext>
              </a:extLst>
            </p:cNvPr>
            <p:cNvSpPr/>
            <p:nvPr/>
          </p:nvSpPr>
          <p:spPr>
            <a:xfrm>
              <a:off x="4915832" y="2932492"/>
              <a:ext cx="98920" cy="77532"/>
            </a:xfrm>
            <a:custGeom>
              <a:avLst/>
              <a:gdLst/>
              <a:ahLst/>
              <a:cxnLst/>
              <a:rect l="l" t="t" r="r" b="b"/>
              <a:pathLst>
                <a:path w="3108" h="2436" extrusionOk="0">
                  <a:moveTo>
                    <a:pt x="2914" y="0"/>
                  </a:moveTo>
                  <a:cubicBezTo>
                    <a:pt x="2899" y="0"/>
                    <a:pt x="2884" y="2"/>
                    <a:pt x="2869" y="6"/>
                  </a:cubicBezTo>
                  <a:cubicBezTo>
                    <a:pt x="1703" y="375"/>
                    <a:pt x="714" y="1161"/>
                    <a:pt x="36" y="2185"/>
                  </a:cubicBezTo>
                  <a:cubicBezTo>
                    <a:pt x="0" y="2256"/>
                    <a:pt x="24" y="2364"/>
                    <a:pt x="95" y="2411"/>
                  </a:cubicBezTo>
                  <a:cubicBezTo>
                    <a:pt x="131" y="2423"/>
                    <a:pt x="155" y="2435"/>
                    <a:pt x="191" y="2435"/>
                  </a:cubicBezTo>
                  <a:cubicBezTo>
                    <a:pt x="250" y="2435"/>
                    <a:pt x="298" y="2411"/>
                    <a:pt x="322" y="2364"/>
                  </a:cubicBezTo>
                  <a:cubicBezTo>
                    <a:pt x="953" y="1399"/>
                    <a:pt x="1881" y="685"/>
                    <a:pt x="2977" y="328"/>
                  </a:cubicBezTo>
                  <a:cubicBezTo>
                    <a:pt x="3060" y="292"/>
                    <a:pt x="3108" y="209"/>
                    <a:pt x="3072" y="113"/>
                  </a:cubicBezTo>
                  <a:cubicBezTo>
                    <a:pt x="3052" y="44"/>
                    <a:pt x="2984" y="0"/>
                    <a:pt x="29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14124;p88">
              <a:extLst>
                <a:ext uri="{FF2B5EF4-FFF2-40B4-BE49-F238E27FC236}">
                  <a16:creationId xmlns:a16="http://schemas.microsoft.com/office/drawing/2014/main" id="{D2F94228-206F-3946-A333-7A77E4CAE2F1}"/>
                </a:ext>
              </a:extLst>
            </p:cNvPr>
            <p:cNvSpPr/>
            <p:nvPr/>
          </p:nvSpPr>
          <p:spPr>
            <a:xfrm>
              <a:off x="4915832" y="3174254"/>
              <a:ext cx="80746" cy="70689"/>
            </a:xfrm>
            <a:custGeom>
              <a:avLst/>
              <a:gdLst/>
              <a:ahLst/>
              <a:cxnLst/>
              <a:rect l="l" t="t" r="r" b="b"/>
              <a:pathLst>
                <a:path w="2537" h="2221" extrusionOk="0">
                  <a:moveTo>
                    <a:pt x="185" y="0"/>
                  </a:moveTo>
                  <a:cubicBezTo>
                    <a:pt x="155" y="0"/>
                    <a:pt x="125" y="9"/>
                    <a:pt x="95" y="30"/>
                  </a:cubicBezTo>
                  <a:cubicBezTo>
                    <a:pt x="24" y="78"/>
                    <a:pt x="0" y="185"/>
                    <a:pt x="60" y="256"/>
                  </a:cubicBezTo>
                  <a:cubicBezTo>
                    <a:pt x="607" y="1102"/>
                    <a:pt x="1381" y="1780"/>
                    <a:pt x="2286" y="2209"/>
                  </a:cubicBezTo>
                  <a:cubicBezTo>
                    <a:pt x="2322" y="2221"/>
                    <a:pt x="2334" y="2221"/>
                    <a:pt x="2357" y="2221"/>
                  </a:cubicBezTo>
                  <a:cubicBezTo>
                    <a:pt x="2417" y="2221"/>
                    <a:pt x="2477" y="2197"/>
                    <a:pt x="2512" y="2138"/>
                  </a:cubicBezTo>
                  <a:cubicBezTo>
                    <a:pt x="2536" y="2030"/>
                    <a:pt x="2512" y="1923"/>
                    <a:pt x="2417" y="1899"/>
                  </a:cubicBezTo>
                  <a:cubicBezTo>
                    <a:pt x="1560" y="1495"/>
                    <a:pt x="845" y="864"/>
                    <a:pt x="322" y="78"/>
                  </a:cubicBezTo>
                  <a:cubicBezTo>
                    <a:pt x="291" y="31"/>
                    <a:pt x="240"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14125;p88">
              <a:extLst>
                <a:ext uri="{FF2B5EF4-FFF2-40B4-BE49-F238E27FC236}">
                  <a16:creationId xmlns:a16="http://schemas.microsoft.com/office/drawing/2014/main" id="{8930BE57-969D-ED23-822F-8E9269F363C4}"/>
                </a:ext>
              </a:extLst>
            </p:cNvPr>
            <p:cNvSpPr/>
            <p:nvPr/>
          </p:nvSpPr>
          <p:spPr>
            <a:xfrm>
              <a:off x="5121215" y="3173936"/>
              <a:ext cx="79601" cy="69511"/>
            </a:xfrm>
            <a:custGeom>
              <a:avLst/>
              <a:gdLst/>
              <a:ahLst/>
              <a:cxnLst/>
              <a:rect l="l" t="t" r="r" b="b"/>
              <a:pathLst>
                <a:path w="2501" h="2184" extrusionOk="0">
                  <a:moveTo>
                    <a:pt x="2301" y="0"/>
                  </a:moveTo>
                  <a:cubicBezTo>
                    <a:pt x="2250" y="0"/>
                    <a:pt x="2201" y="25"/>
                    <a:pt x="2179" y="76"/>
                  </a:cubicBezTo>
                  <a:cubicBezTo>
                    <a:pt x="1667" y="862"/>
                    <a:pt x="953" y="1481"/>
                    <a:pt x="119" y="1874"/>
                  </a:cubicBezTo>
                  <a:cubicBezTo>
                    <a:pt x="36" y="1921"/>
                    <a:pt x="0" y="2005"/>
                    <a:pt x="48" y="2100"/>
                  </a:cubicBezTo>
                  <a:cubicBezTo>
                    <a:pt x="72" y="2159"/>
                    <a:pt x="131" y="2183"/>
                    <a:pt x="191" y="2183"/>
                  </a:cubicBezTo>
                  <a:cubicBezTo>
                    <a:pt x="226" y="2183"/>
                    <a:pt x="238" y="2183"/>
                    <a:pt x="274" y="2171"/>
                  </a:cubicBezTo>
                  <a:cubicBezTo>
                    <a:pt x="1167" y="1755"/>
                    <a:pt x="1941" y="1088"/>
                    <a:pt x="2477" y="231"/>
                  </a:cubicBezTo>
                  <a:cubicBezTo>
                    <a:pt x="2501" y="183"/>
                    <a:pt x="2489" y="76"/>
                    <a:pt x="2393" y="28"/>
                  </a:cubicBezTo>
                  <a:cubicBezTo>
                    <a:pt x="2366" y="10"/>
                    <a:pt x="2333" y="0"/>
                    <a:pt x="23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14126;p88">
              <a:extLst>
                <a:ext uri="{FF2B5EF4-FFF2-40B4-BE49-F238E27FC236}">
                  <a16:creationId xmlns:a16="http://schemas.microsoft.com/office/drawing/2014/main" id="{3487535E-2D28-A124-72A1-E77DEB795D24}"/>
                </a:ext>
              </a:extLst>
            </p:cNvPr>
            <p:cNvSpPr/>
            <p:nvPr/>
          </p:nvSpPr>
          <p:spPr>
            <a:xfrm>
              <a:off x="4891198"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6" y="1203"/>
                  </a:lnTo>
                  <a:lnTo>
                    <a:pt x="976" y="1096"/>
                  </a:lnTo>
                  <a:cubicBezTo>
                    <a:pt x="976" y="667"/>
                    <a:pt x="1334" y="322"/>
                    <a:pt x="1750" y="322"/>
                  </a:cubicBezTo>
                  <a:close/>
                  <a:moveTo>
                    <a:pt x="2727" y="1667"/>
                  </a:moveTo>
                  <a:cubicBezTo>
                    <a:pt x="2762" y="1691"/>
                    <a:pt x="2762" y="1727"/>
                    <a:pt x="2762" y="1751"/>
                  </a:cubicBezTo>
                  <a:cubicBezTo>
                    <a:pt x="2762" y="1798"/>
                    <a:pt x="2750" y="1846"/>
                    <a:pt x="2703" y="1858"/>
                  </a:cubicBezTo>
                  <a:lnTo>
                    <a:pt x="2703" y="1667"/>
                  </a:lnTo>
                  <a:close/>
                  <a:moveTo>
                    <a:pt x="845" y="1667"/>
                  </a:moveTo>
                  <a:lnTo>
                    <a:pt x="845" y="1870"/>
                  </a:lnTo>
                  <a:cubicBezTo>
                    <a:pt x="810" y="1846"/>
                    <a:pt x="786" y="1810"/>
                    <a:pt x="786" y="1751"/>
                  </a:cubicBezTo>
                  <a:cubicBezTo>
                    <a:pt x="786" y="1727"/>
                    <a:pt x="798" y="1691"/>
                    <a:pt x="810"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607" y="2941"/>
                  </a:lnTo>
                  <a:lnTo>
                    <a:pt x="1607" y="2822"/>
                  </a:lnTo>
                  <a:close/>
                  <a:moveTo>
                    <a:pt x="1750"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5"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8" y="3513"/>
                    <a:pt x="1774" y="3513"/>
                  </a:cubicBezTo>
                  <a:cubicBezTo>
                    <a:pt x="1822" y="3513"/>
                    <a:pt x="1869" y="3489"/>
                    <a:pt x="1893" y="3465"/>
                  </a:cubicBezTo>
                  <a:lnTo>
                    <a:pt x="2215" y="3132"/>
                  </a:lnTo>
                  <a:lnTo>
                    <a:pt x="2834" y="3394"/>
                  </a:lnTo>
                  <a:lnTo>
                    <a:pt x="2846" y="3394"/>
                  </a:lnTo>
                  <a:cubicBezTo>
                    <a:pt x="2870" y="3394"/>
                    <a:pt x="3227" y="3525"/>
                    <a:pt x="3227" y="3989"/>
                  </a:cubicBezTo>
                  <a:lnTo>
                    <a:pt x="3227" y="4418"/>
                  </a:lnTo>
                  <a:lnTo>
                    <a:pt x="1107" y="4418"/>
                  </a:lnTo>
                  <a:cubicBezTo>
                    <a:pt x="1024" y="4418"/>
                    <a:pt x="941" y="4489"/>
                    <a:pt x="941" y="4584"/>
                  </a:cubicBezTo>
                  <a:cubicBezTo>
                    <a:pt x="941" y="4668"/>
                    <a:pt x="1024" y="4739"/>
                    <a:pt x="1107" y="4739"/>
                  </a:cubicBezTo>
                  <a:lnTo>
                    <a:pt x="3382" y="4739"/>
                  </a:lnTo>
                  <a:cubicBezTo>
                    <a:pt x="3477" y="4727"/>
                    <a:pt x="3548" y="4656"/>
                    <a:pt x="3548" y="4560"/>
                  </a:cubicBezTo>
                  <a:lnTo>
                    <a:pt x="3548" y="3965"/>
                  </a:lnTo>
                  <a:cubicBezTo>
                    <a:pt x="3548" y="3298"/>
                    <a:pt x="3036" y="3072"/>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14127;p88">
              <a:extLst>
                <a:ext uri="{FF2B5EF4-FFF2-40B4-BE49-F238E27FC236}">
                  <a16:creationId xmlns:a16="http://schemas.microsoft.com/office/drawing/2014/main" id="{83A4599B-E115-D44F-D0B0-92E1DF21CEAC}"/>
                </a:ext>
              </a:extLst>
            </p:cNvPr>
            <p:cNvSpPr/>
            <p:nvPr/>
          </p:nvSpPr>
          <p:spPr>
            <a:xfrm>
              <a:off x="5112876"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7" y="1203"/>
                  </a:lnTo>
                  <a:lnTo>
                    <a:pt x="977" y="1096"/>
                  </a:lnTo>
                  <a:cubicBezTo>
                    <a:pt x="977" y="667"/>
                    <a:pt x="1334" y="322"/>
                    <a:pt x="1751" y="322"/>
                  </a:cubicBezTo>
                  <a:close/>
                  <a:moveTo>
                    <a:pt x="2727" y="1667"/>
                  </a:moveTo>
                  <a:cubicBezTo>
                    <a:pt x="2763" y="1691"/>
                    <a:pt x="2763" y="1727"/>
                    <a:pt x="2763" y="1751"/>
                  </a:cubicBezTo>
                  <a:cubicBezTo>
                    <a:pt x="2763" y="1798"/>
                    <a:pt x="2751" y="1846"/>
                    <a:pt x="2703" y="1858"/>
                  </a:cubicBezTo>
                  <a:lnTo>
                    <a:pt x="2703" y="1667"/>
                  </a:lnTo>
                  <a:close/>
                  <a:moveTo>
                    <a:pt x="858" y="1667"/>
                  </a:moveTo>
                  <a:lnTo>
                    <a:pt x="858" y="1870"/>
                  </a:lnTo>
                  <a:cubicBezTo>
                    <a:pt x="822" y="1846"/>
                    <a:pt x="798" y="1810"/>
                    <a:pt x="798" y="1751"/>
                  </a:cubicBezTo>
                  <a:cubicBezTo>
                    <a:pt x="798" y="1727"/>
                    <a:pt x="810" y="1691"/>
                    <a:pt x="822"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596" y="2941"/>
                  </a:lnTo>
                  <a:lnTo>
                    <a:pt x="1596" y="2822"/>
                  </a:lnTo>
                  <a:close/>
                  <a:moveTo>
                    <a:pt x="1751"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6"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9" y="3513"/>
                    <a:pt x="1774" y="3513"/>
                  </a:cubicBezTo>
                  <a:cubicBezTo>
                    <a:pt x="1822" y="3513"/>
                    <a:pt x="1870" y="3489"/>
                    <a:pt x="1893" y="3465"/>
                  </a:cubicBezTo>
                  <a:lnTo>
                    <a:pt x="2215" y="3132"/>
                  </a:lnTo>
                  <a:lnTo>
                    <a:pt x="2834" y="3394"/>
                  </a:lnTo>
                  <a:lnTo>
                    <a:pt x="2846" y="3394"/>
                  </a:lnTo>
                  <a:cubicBezTo>
                    <a:pt x="2870" y="3394"/>
                    <a:pt x="3227" y="3525"/>
                    <a:pt x="3227" y="3989"/>
                  </a:cubicBezTo>
                  <a:lnTo>
                    <a:pt x="3227" y="4418"/>
                  </a:lnTo>
                  <a:lnTo>
                    <a:pt x="1108" y="4418"/>
                  </a:lnTo>
                  <a:cubicBezTo>
                    <a:pt x="1024" y="4418"/>
                    <a:pt x="941" y="4489"/>
                    <a:pt x="941" y="4584"/>
                  </a:cubicBezTo>
                  <a:cubicBezTo>
                    <a:pt x="941" y="4668"/>
                    <a:pt x="1024" y="4739"/>
                    <a:pt x="1108" y="4739"/>
                  </a:cubicBezTo>
                  <a:lnTo>
                    <a:pt x="3382" y="4739"/>
                  </a:lnTo>
                  <a:cubicBezTo>
                    <a:pt x="3477" y="4739"/>
                    <a:pt x="3548" y="4668"/>
                    <a:pt x="3548" y="4584"/>
                  </a:cubicBezTo>
                  <a:lnTo>
                    <a:pt x="3548" y="3989"/>
                  </a:lnTo>
                  <a:cubicBezTo>
                    <a:pt x="3548" y="3298"/>
                    <a:pt x="3013" y="3084"/>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14128;p88">
              <a:extLst>
                <a:ext uri="{FF2B5EF4-FFF2-40B4-BE49-F238E27FC236}">
                  <a16:creationId xmlns:a16="http://schemas.microsoft.com/office/drawing/2014/main" id="{5ADA70D0-BCE2-F988-C8EB-373EF3CDDEF0}"/>
                </a:ext>
              </a:extLst>
            </p:cNvPr>
            <p:cNvSpPr/>
            <p:nvPr/>
          </p:nvSpPr>
          <p:spPr>
            <a:xfrm>
              <a:off x="5001448" y="3108498"/>
              <a:ext cx="113338" cy="151244"/>
            </a:xfrm>
            <a:custGeom>
              <a:avLst/>
              <a:gdLst/>
              <a:ahLst/>
              <a:cxnLst/>
              <a:rect l="l" t="t" r="r" b="b"/>
              <a:pathLst>
                <a:path w="3561" h="4752" extrusionOk="0">
                  <a:moveTo>
                    <a:pt x="1811" y="322"/>
                  </a:moveTo>
                  <a:cubicBezTo>
                    <a:pt x="2251" y="322"/>
                    <a:pt x="2585" y="679"/>
                    <a:pt x="2585" y="1096"/>
                  </a:cubicBezTo>
                  <a:lnTo>
                    <a:pt x="2585" y="1203"/>
                  </a:lnTo>
                  <a:lnTo>
                    <a:pt x="2573" y="1203"/>
                  </a:lnTo>
                  <a:cubicBezTo>
                    <a:pt x="2346" y="1144"/>
                    <a:pt x="2275" y="846"/>
                    <a:pt x="2263" y="846"/>
                  </a:cubicBezTo>
                  <a:cubicBezTo>
                    <a:pt x="2251" y="786"/>
                    <a:pt x="2204" y="727"/>
                    <a:pt x="2132" y="727"/>
                  </a:cubicBezTo>
                  <a:cubicBezTo>
                    <a:pt x="2124" y="725"/>
                    <a:pt x="2116" y="725"/>
                    <a:pt x="2107" y="725"/>
                  </a:cubicBezTo>
                  <a:cubicBezTo>
                    <a:pt x="2051" y="725"/>
                    <a:pt x="1986" y="756"/>
                    <a:pt x="1965" y="786"/>
                  </a:cubicBezTo>
                  <a:cubicBezTo>
                    <a:pt x="1692" y="1203"/>
                    <a:pt x="1037" y="1203"/>
                    <a:pt x="1025" y="1203"/>
                  </a:cubicBezTo>
                  <a:lnTo>
                    <a:pt x="965" y="1203"/>
                  </a:lnTo>
                  <a:lnTo>
                    <a:pt x="965" y="1096"/>
                  </a:lnTo>
                  <a:cubicBezTo>
                    <a:pt x="965" y="667"/>
                    <a:pt x="1322" y="322"/>
                    <a:pt x="1739" y="322"/>
                  </a:cubicBezTo>
                  <a:close/>
                  <a:moveTo>
                    <a:pt x="2751" y="1668"/>
                  </a:moveTo>
                  <a:cubicBezTo>
                    <a:pt x="2787" y="1703"/>
                    <a:pt x="2787" y="1727"/>
                    <a:pt x="2787" y="1763"/>
                  </a:cubicBezTo>
                  <a:cubicBezTo>
                    <a:pt x="2787" y="1798"/>
                    <a:pt x="2763" y="1846"/>
                    <a:pt x="2715" y="1858"/>
                  </a:cubicBezTo>
                  <a:lnTo>
                    <a:pt x="2715" y="1668"/>
                  </a:lnTo>
                  <a:close/>
                  <a:moveTo>
                    <a:pt x="858" y="1679"/>
                  </a:moveTo>
                  <a:lnTo>
                    <a:pt x="858" y="1894"/>
                  </a:lnTo>
                  <a:cubicBezTo>
                    <a:pt x="834" y="1858"/>
                    <a:pt x="799" y="1834"/>
                    <a:pt x="799" y="1775"/>
                  </a:cubicBezTo>
                  <a:cubicBezTo>
                    <a:pt x="799" y="1739"/>
                    <a:pt x="810" y="1715"/>
                    <a:pt x="834" y="1679"/>
                  </a:cubicBezTo>
                  <a:close/>
                  <a:moveTo>
                    <a:pt x="2096" y="1203"/>
                  </a:moveTo>
                  <a:cubicBezTo>
                    <a:pt x="2156" y="1322"/>
                    <a:pt x="2263" y="1441"/>
                    <a:pt x="2406" y="1501"/>
                  </a:cubicBezTo>
                  <a:lnTo>
                    <a:pt x="2406" y="1977"/>
                  </a:lnTo>
                  <a:cubicBezTo>
                    <a:pt x="2394" y="2263"/>
                    <a:pt x="2156" y="2501"/>
                    <a:pt x="1870" y="2501"/>
                  </a:cubicBezTo>
                  <a:lnTo>
                    <a:pt x="1727" y="2501"/>
                  </a:lnTo>
                  <a:cubicBezTo>
                    <a:pt x="1430" y="2501"/>
                    <a:pt x="1203" y="2263"/>
                    <a:pt x="1203" y="1977"/>
                  </a:cubicBezTo>
                  <a:lnTo>
                    <a:pt x="1203" y="1548"/>
                  </a:lnTo>
                  <a:cubicBezTo>
                    <a:pt x="1418" y="1525"/>
                    <a:pt x="1799" y="1441"/>
                    <a:pt x="2096" y="1203"/>
                  </a:cubicBezTo>
                  <a:close/>
                  <a:moveTo>
                    <a:pt x="1977" y="2834"/>
                  </a:moveTo>
                  <a:lnTo>
                    <a:pt x="1977" y="2918"/>
                  </a:lnTo>
                  <a:lnTo>
                    <a:pt x="1799" y="3108"/>
                  </a:lnTo>
                  <a:lnTo>
                    <a:pt x="1620" y="2941"/>
                  </a:lnTo>
                  <a:lnTo>
                    <a:pt x="1620" y="2834"/>
                  </a:lnTo>
                  <a:close/>
                  <a:moveTo>
                    <a:pt x="1751" y="1"/>
                  </a:moveTo>
                  <a:cubicBezTo>
                    <a:pt x="1144" y="1"/>
                    <a:pt x="632" y="501"/>
                    <a:pt x="632" y="1120"/>
                  </a:cubicBezTo>
                  <a:lnTo>
                    <a:pt x="632" y="1417"/>
                  </a:lnTo>
                  <a:cubicBezTo>
                    <a:pt x="537" y="1501"/>
                    <a:pt x="453" y="1644"/>
                    <a:pt x="453" y="1775"/>
                  </a:cubicBezTo>
                  <a:cubicBezTo>
                    <a:pt x="453" y="2025"/>
                    <a:pt x="656" y="2215"/>
                    <a:pt x="894" y="2239"/>
                  </a:cubicBezTo>
                  <a:cubicBezTo>
                    <a:pt x="953" y="2441"/>
                    <a:pt x="1096" y="2608"/>
                    <a:pt x="1275" y="2715"/>
                  </a:cubicBezTo>
                  <a:lnTo>
                    <a:pt x="1275" y="2799"/>
                  </a:lnTo>
                  <a:lnTo>
                    <a:pt x="596" y="3072"/>
                  </a:lnTo>
                  <a:cubicBezTo>
                    <a:pt x="537" y="3096"/>
                    <a:pt x="1" y="3311"/>
                    <a:pt x="1" y="3977"/>
                  </a:cubicBezTo>
                  <a:lnTo>
                    <a:pt x="1" y="4573"/>
                  </a:lnTo>
                  <a:cubicBezTo>
                    <a:pt x="1" y="4656"/>
                    <a:pt x="72" y="4739"/>
                    <a:pt x="156" y="4739"/>
                  </a:cubicBezTo>
                  <a:lnTo>
                    <a:pt x="572" y="4739"/>
                  </a:lnTo>
                  <a:cubicBezTo>
                    <a:pt x="668" y="4739"/>
                    <a:pt x="739" y="4656"/>
                    <a:pt x="739" y="4573"/>
                  </a:cubicBezTo>
                  <a:cubicBezTo>
                    <a:pt x="739" y="4477"/>
                    <a:pt x="668" y="4406"/>
                    <a:pt x="572" y="4406"/>
                  </a:cubicBezTo>
                  <a:lnTo>
                    <a:pt x="322" y="4406"/>
                  </a:lnTo>
                  <a:lnTo>
                    <a:pt x="322" y="3977"/>
                  </a:lnTo>
                  <a:cubicBezTo>
                    <a:pt x="322" y="3513"/>
                    <a:pt x="680" y="3382"/>
                    <a:pt x="691" y="3382"/>
                  </a:cubicBezTo>
                  <a:lnTo>
                    <a:pt x="715" y="3382"/>
                  </a:lnTo>
                  <a:lnTo>
                    <a:pt x="1334" y="3144"/>
                  </a:lnTo>
                  <a:lnTo>
                    <a:pt x="1668" y="3465"/>
                  </a:lnTo>
                  <a:cubicBezTo>
                    <a:pt x="1692" y="3501"/>
                    <a:pt x="1739" y="3513"/>
                    <a:pt x="1787" y="3513"/>
                  </a:cubicBezTo>
                  <a:cubicBezTo>
                    <a:pt x="1823" y="3513"/>
                    <a:pt x="1870" y="3501"/>
                    <a:pt x="1906" y="3465"/>
                  </a:cubicBezTo>
                  <a:lnTo>
                    <a:pt x="2215" y="3144"/>
                  </a:lnTo>
                  <a:lnTo>
                    <a:pt x="2835" y="3394"/>
                  </a:lnTo>
                  <a:lnTo>
                    <a:pt x="2858" y="3394"/>
                  </a:lnTo>
                  <a:cubicBezTo>
                    <a:pt x="2870" y="3394"/>
                    <a:pt x="3227" y="3525"/>
                    <a:pt x="3227" y="3989"/>
                  </a:cubicBezTo>
                  <a:lnTo>
                    <a:pt x="3227" y="4418"/>
                  </a:lnTo>
                  <a:lnTo>
                    <a:pt x="1108" y="4418"/>
                  </a:lnTo>
                  <a:cubicBezTo>
                    <a:pt x="1025" y="4418"/>
                    <a:pt x="953" y="4501"/>
                    <a:pt x="953" y="4585"/>
                  </a:cubicBezTo>
                  <a:cubicBezTo>
                    <a:pt x="953" y="4680"/>
                    <a:pt x="1025" y="4751"/>
                    <a:pt x="1108" y="4751"/>
                  </a:cubicBezTo>
                  <a:lnTo>
                    <a:pt x="3394" y="4751"/>
                  </a:lnTo>
                  <a:cubicBezTo>
                    <a:pt x="3477" y="4751"/>
                    <a:pt x="3549" y="4680"/>
                    <a:pt x="3549" y="4585"/>
                  </a:cubicBezTo>
                  <a:lnTo>
                    <a:pt x="3549" y="3989"/>
                  </a:lnTo>
                  <a:cubicBezTo>
                    <a:pt x="3561" y="3311"/>
                    <a:pt x="3037" y="3096"/>
                    <a:pt x="2966" y="3072"/>
                  </a:cubicBezTo>
                  <a:lnTo>
                    <a:pt x="2311" y="2799"/>
                  </a:lnTo>
                  <a:lnTo>
                    <a:pt x="2311" y="2715"/>
                  </a:lnTo>
                  <a:cubicBezTo>
                    <a:pt x="2489" y="2608"/>
                    <a:pt x="2620" y="2441"/>
                    <a:pt x="2692" y="2239"/>
                  </a:cubicBezTo>
                  <a:cubicBezTo>
                    <a:pt x="2930" y="2215"/>
                    <a:pt x="3120" y="2013"/>
                    <a:pt x="3120" y="1775"/>
                  </a:cubicBezTo>
                  <a:cubicBezTo>
                    <a:pt x="3120" y="1620"/>
                    <a:pt x="3049" y="1489"/>
                    <a:pt x="2942" y="1417"/>
                  </a:cubicBezTo>
                  <a:lnTo>
                    <a:pt x="2942" y="1120"/>
                  </a:lnTo>
                  <a:cubicBezTo>
                    <a:pt x="2942" y="501"/>
                    <a:pt x="2442" y="1"/>
                    <a:pt x="1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14129;p88">
            <a:extLst>
              <a:ext uri="{FF2B5EF4-FFF2-40B4-BE49-F238E27FC236}">
                <a16:creationId xmlns:a16="http://schemas.microsoft.com/office/drawing/2014/main" id="{D96E8327-5DAA-68E3-621C-DA94969D1E3C}"/>
              </a:ext>
            </a:extLst>
          </p:cNvPr>
          <p:cNvGrpSpPr/>
          <p:nvPr/>
        </p:nvGrpSpPr>
        <p:grpSpPr>
          <a:xfrm>
            <a:off x="5433406" y="3716644"/>
            <a:ext cx="545654" cy="545602"/>
            <a:chOff x="7976174" y="2925108"/>
            <a:chExt cx="334666" cy="334634"/>
          </a:xfrm>
          <a:solidFill>
            <a:schemeClr val="bg1"/>
          </a:solidFill>
        </p:grpSpPr>
        <p:sp>
          <p:nvSpPr>
            <p:cNvPr id="817" name="Google Shape;14130;p88">
              <a:extLst>
                <a:ext uri="{FF2B5EF4-FFF2-40B4-BE49-F238E27FC236}">
                  <a16:creationId xmlns:a16="http://schemas.microsoft.com/office/drawing/2014/main" id="{AC2CDA78-2028-F7D5-5157-B84C4AD51D4E}"/>
                </a:ext>
              </a:extLst>
            </p:cNvPr>
            <p:cNvSpPr/>
            <p:nvPr/>
          </p:nvSpPr>
          <p:spPr>
            <a:xfrm>
              <a:off x="8003100" y="3064545"/>
              <a:ext cx="10630" cy="14068"/>
            </a:xfrm>
            <a:custGeom>
              <a:avLst/>
              <a:gdLst/>
              <a:ahLst/>
              <a:cxnLst/>
              <a:rect l="l" t="t" r="r" b="b"/>
              <a:pathLst>
                <a:path w="334" h="442" extrusionOk="0">
                  <a:moveTo>
                    <a:pt x="167" y="1"/>
                  </a:moveTo>
                  <a:cubicBezTo>
                    <a:pt x="72" y="1"/>
                    <a:pt x="0" y="72"/>
                    <a:pt x="0" y="167"/>
                  </a:cubicBezTo>
                  <a:lnTo>
                    <a:pt x="0" y="286"/>
                  </a:lnTo>
                  <a:cubicBezTo>
                    <a:pt x="0" y="370"/>
                    <a:pt x="72" y="441"/>
                    <a:pt x="167" y="441"/>
                  </a:cubicBezTo>
                  <a:cubicBezTo>
                    <a:pt x="250" y="441"/>
                    <a:pt x="322" y="370"/>
                    <a:pt x="322" y="286"/>
                  </a:cubicBezTo>
                  <a:lnTo>
                    <a:pt x="322" y="167"/>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14131;p88">
              <a:extLst>
                <a:ext uri="{FF2B5EF4-FFF2-40B4-BE49-F238E27FC236}">
                  <a16:creationId xmlns:a16="http://schemas.microsoft.com/office/drawing/2014/main" id="{7BE4FF06-7A1C-E324-835D-41A8BAA5F09E}"/>
                </a:ext>
              </a:extLst>
            </p:cNvPr>
            <p:cNvSpPr/>
            <p:nvPr/>
          </p:nvSpPr>
          <p:spPr>
            <a:xfrm>
              <a:off x="8003100" y="3046371"/>
              <a:ext cx="10630" cy="14418"/>
            </a:xfrm>
            <a:custGeom>
              <a:avLst/>
              <a:gdLst/>
              <a:ahLst/>
              <a:cxnLst/>
              <a:rect l="l" t="t" r="r" b="b"/>
              <a:pathLst>
                <a:path w="334" h="453" extrusionOk="0">
                  <a:moveTo>
                    <a:pt x="167" y="0"/>
                  </a:moveTo>
                  <a:cubicBezTo>
                    <a:pt x="72" y="0"/>
                    <a:pt x="0" y="71"/>
                    <a:pt x="0" y="167"/>
                  </a:cubicBezTo>
                  <a:lnTo>
                    <a:pt x="0" y="286"/>
                  </a:lnTo>
                  <a:cubicBezTo>
                    <a:pt x="0" y="369"/>
                    <a:pt x="72" y="452"/>
                    <a:pt x="167" y="452"/>
                  </a:cubicBezTo>
                  <a:cubicBezTo>
                    <a:pt x="250" y="452"/>
                    <a:pt x="322" y="369"/>
                    <a:pt x="322" y="286"/>
                  </a:cubicBezTo>
                  <a:lnTo>
                    <a:pt x="322" y="167"/>
                  </a:lnTo>
                  <a:cubicBezTo>
                    <a:pt x="334"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14132;p88">
              <a:extLst>
                <a:ext uri="{FF2B5EF4-FFF2-40B4-BE49-F238E27FC236}">
                  <a16:creationId xmlns:a16="http://schemas.microsoft.com/office/drawing/2014/main" id="{0A427336-C596-D315-6E8B-CE47E9BF2DAE}"/>
                </a:ext>
              </a:extLst>
            </p:cNvPr>
            <p:cNvSpPr/>
            <p:nvPr/>
          </p:nvSpPr>
          <p:spPr>
            <a:xfrm>
              <a:off x="8272519" y="3105093"/>
              <a:ext cx="10630" cy="14418"/>
            </a:xfrm>
            <a:custGeom>
              <a:avLst/>
              <a:gdLst/>
              <a:ahLst/>
              <a:cxnLst/>
              <a:rect l="l" t="t" r="r" b="b"/>
              <a:pathLst>
                <a:path w="334" h="453" extrusionOk="0">
                  <a:moveTo>
                    <a:pt x="167" y="0"/>
                  </a:moveTo>
                  <a:cubicBezTo>
                    <a:pt x="84" y="0"/>
                    <a:pt x="1" y="72"/>
                    <a:pt x="1" y="167"/>
                  </a:cubicBezTo>
                  <a:lnTo>
                    <a:pt x="1" y="286"/>
                  </a:lnTo>
                  <a:cubicBezTo>
                    <a:pt x="1" y="370"/>
                    <a:pt x="84" y="453"/>
                    <a:pt x="167" y="453"/>
                  </a:cubicBezTo>
                  <a:cubicBezTo>
                    <a:pt x="263" y="453"/>
                    <a:pt x="334" y="370"/>
                    <a:pt x="334" y="286"/>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14133;p88">
              <a:extLst>
                <a:ext uri="{FF2B5EF4-FFF2-40B4-BE49-F238E27FC236}">
                  <a16:creationId xmlns:a16="http://schemas.microsoft.com/office/drawing/2014/main" id="{DF03EF7F-2455-1979-3548-35F79689914E}"/>
                </a:ext>
              </a:extLst>
            </p:cNvPr>
            <p:cNvSpPr/>
            <p:nvPr/>
          </p:nvSpPr>
          <p:spPr>
            <a:xfrm>
              <a:off x="8272519" y="3123266"/>
              <a:ext cx="10630" cy="14068"/>
            </a:xfrm>
            <a:custGeom>
              <a:avLst/>
              <a:gdLst/>
              <a:ahLst/>
              <a:cxnLst/>
              <a:rect l="l" t="t" r="r" b="b"/>
              <a:pathLst>
                <a:path w="334" h="442" extrusionOk="0">
                  <a:moveTo>
                    <a:pt x="167" y="1"/>
                  </a:moveTo>
                  <a:cubicBezTo>
                    <a:pt x="84" y="1"/>
                    <a:pt x="1" y="72"/>
                    <a:pt x="1" y="168"/>
                  </a:cubicBezTo>
                  <a:lnTo>
                    <a:pt x="1" y="287"/>
                  </a:lnTo>
                  <a:cubicBezTo>
                    <a:pt x="1" y="370"/>
                    <a:pt x="84" y="442"/>
                    <a:pt x="167" y="442"/>
                  </a:cubicBezTo>
                  <a:cubicBezTo>
                    <a:pt x="263" y="442"/>
                    <a:pt x="334" y="370"/>
                    <a:pt x="334" y="287"/>
                  </a:cubicBezTo>
                  <a:lnTo>
                    <a:pt x="334" y="168"/>
                  </a:lnTo>
                  <a:cubicBezTo>
                    <a:pt x="334" y="72"/>
                    <a:pt x="26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14134;p88">
              <a:extLst>
                <a:ext uri="{FF2B5EF4-FFF2-40B4-BE49-F238E27FC236}">
                  <a16:creationId xmlns:a16="http://schemas.microsoft.com/office/drawing/2014/main" id="{69CE8733-4AB9-2E04-754E-22B0DBD6EA11}"/>
                </a:ext>
              </a:extLst>
            </p:cNvPr>
            <p:cNvSpPr/>
            <p:nvPr/>
          </p:nvSpPr>
          <p:spPr>
            <a:xfrm>
              <a:off x="7976174" y="2925108"/>
              <a:ext cx="334666" cy="334634"/>
            </a:xfrm>
            <a:custGeom>
              <a:avLst/>
              <a:gdLst/>
              <a:ahLst/>
              <a:cxnLst/>
              <a:rect l="l" t="t" r="r" b="b"/>
              <a:pathLst>
                <a:path w="10515" h="10514" extrusionOk="0">
                  <a:moveTo>
                    <a:pt x="5109" y="655"/>
                  </a:moveTo>
                  <a:lnTo>
                    <a:pt x="5109" y="2762"/>
                  </a:lnTo>
                  <a:lnTo>
                    <a:pt x="4704" y="2762"/>
                  </a:lnTo>
                  <a:lnTo>
                    <a:pt x="4704" y="655"/>
                  </a:lnTo>
                  <a:close/>
                  <a:moveTo>
                    <a:pt x="7549" y="655"/>
                  </a:moveTo>
                  <a:lnTo>
                    <a:pt x="7549" y="738"/>
                  </a:lnTo>
                  <a:lnTo>
                    <a:pt x="7549" y="750"/>
                  </a:lnTo>
                  <a:lnTo>
                    <a:pt x="7549" y="1584"/>
                  </a:lnTo>
                  <a:lnTo>
                    <a:pt x="7549" y="1774"/>
                  </a:lnTo>
                  <a:cubicBezTo>
                    <a:pt x="7442" y="1667"/>
                    <a:pt x="7311" y="1572"/>
                    <a:pt x="7157" y="1536"/>
                  </a:cubicBezTo>
                  <a:cubicBezTo>
                    <a:pt x="7122" y="1527"/>
                    <a:pt x="7085" y="1523"/>
                    <a:pt x="7048" y="1523"/>
                  </a:cubicBezTo>
                  <a:cubicBezTo>
                    <a:pt x="6935" y="1523"/>
                    <a:pt x="6818" y="1565"/>
                    <a:pt x="6728" y="1655"/>
                  </a:cubicBezTo>
                  <a:cubicBezTo>
                    <a:pt x="6716" y="1667"/>
                    <a:pt x="6371" y="1965"/>
                    <a:pt x="6811" y="2584"/>
                  </a:cubicBezTo>
                  <a:cubicBezTo>
                    <a:pt x="6859" y="2643"/>
                    <a:pt x="6907" y="2691"/>
                    <a:pt x="6918" y="2762"/>
                  </a:cubicBezTo>
                  <a:lnTo>
                    <a:pt x="5430" y="2762"/>
                  </a:lnTo>
                  <a:lnTo>
                    <a:pt x="5430" y="655"/>
                  </a:lnTo>
                  <a:close/>
                  <a:moveTo>
                    <a:pt x="2359" y="523"/>
                  </a:moveTo>
                  <a:cubicBezTo>
                    <a:pt x="2823" y="523"/>
                    <a:pt x="3485" y="630"/>
                    <a:pt x="3620" y="833"/>
                  </a:cubicBezTo>
                  <a:cubicBezTo>
                    <a:pt x="3644" y="881"/>
                    <a:pt x="3704" y="917"/>
                    <a:pt x="3763" y="917"/>
                  </a:cubicBezTo>
                  <a:lnTo>
                    <a:pt x="4359" y="917"/>
                  </a:lnTo>
                  <a:lnTo>
                    <a:pt x="4359" y="2500"/>
                  </a:lnTo>
                  <a:lnTo>
                    <a:pt x="3954" y="2500"/>
                  </a:lnTo>
                  <a:cubicBezTo>
                    <a:pt x="3894" y="2500"/>
                    <a:pt x="3847" y="2536"/>
                    <a:pt x="3823" y="2560"/>
                  </a:cubicBezTo>
                  <a:cubicBezTo>
                    <a:pt x="3466" y="3024"/>
                    <a:pt x="3275" y="3072"/>
                    <a:pt x="3037" y="3119"/>
                  </a:cubicBezTo>
                  <a:cubicBezTo>
                    <a:pt x="2858" y="3143"/>
                    <a:pt x="2644" y="3191"/>
                    <a:pt x="2358" y="3381"/>
                  </a:cubicBezTo>
                  <a:cubicBezTo>
                    <a:pt x="2174" y="3515"/>
                    <a:pt x="2037" y="3549"/>
                    <a:pt x="1955" y="3549"/>
                  </a:cubicBezTo>
                  <a:cubicBezTo>
                    <a:pt x="1921" y="3549"/>
                    <a:pt x="1896" y="3543"/>
                    <a:pt x="1882" y="3536"/>
                  </a:cubicBezTo>
                  <a:cubicBezTo>
                    <a:pt x="1846" y="3477"/>
                    <a:pt x="1846" y="3417"/>
                    <a:pt x="1846" y="3381"/>
                  </a:cubicBezTo>
                  <a:cubicBezTo>
                    <a:pt x="1882" y="3203"/>
                    <a:pt x="2168" y="3000"/>
                    <a:pt x="2346" y="2905"/>
                  </a:cubicBezTo>
                  <a:cubicBezTo>
                    <a:pt x="2442" y="2858"/>
                    <a:pt x="2466" y="2762"/>
                    <a:pt x="2430" y="2679"/>
                  </a:cubicBezTo>
                  <a:cubicBezTo>
                    <a:pt x="2394" y="2619"/>
                    <a:pt x="2335" y="2596"/>
                    <a:pt x="2263" y="2596"/>
                  </a:cubicBezTo>
                  <a:lnTo>
                    <a:pt x="715" y="2596"/>
                  </a:lnTo>
                  <a:cubicBezTo>
                    <a:pt x="644" y="2596"/>
                    <a:pt x="584" y="2536"/>
                    <a:pt x="584" y="2465"/>
                  </a:cubicBezTo>
                  <a:lnTo>
                    <a:pt x="584" y="2441"/>
                  </a:lnTo>
                  <a:cubicBezTo>
                    <a:pt x="584" y="2369"/>
                    <a:pt x="644" y="2310"/>
                    <a:pt x="715" y="2310"/>
                  </a:cubicBezTo>
                  <a:lnTo>
                    <a:pt x="2132" y="2310"/>
                  </a:lnTo>
                  <a:cubicBezTo>
                    <a:pt x="2215" y="2310"/>
                    <a:pt x="2287" y="2238"/>
                    <a:pt x="2287" y="2143"/>
                  </a:cubicBezTo>
                  <a:cubicBezTo>
                    <a:pt x="2287" y="2060"/>
                    <a:pt x="2215" y="1988"/>
                    <a:pt x="2132" y="1988"/>
                  </a:cubicBezTo>
                  <a:lnTo>
                    <a:pt x="715" y="1988"/>
                  </a:lnTo>
                  <a:lnTo>
                    <a:pt x="441" y="2012"/>
                  </a:lnTo>
                  <a:cubicBezTo>
                    <a:pt x="370" y="2012"/>
                    <a:pt x="310" y="1953"/>
                    <a:pt x="310" y="1881"/>
                  </a:cubicBezTo>
                  <a:lnTo>
                    <a:pt x="310" y="1869"/>
                  </a:lnTo>
                  <a:cubicBezTo>
                    <a:pt x="310" y="1786"/>
                    <a:pt x="370" y="1726"/>
                    <a:pt x="441" y="1726"/>
                  </a:cubicBezTo>
                  <a:lnTo>
                    <a:pt x="2156" y="1726"/>
                  </a:lnTo>
                  <a:cubicBezTo>
                    <a:pt x="2251" y="1726"/>
                    <a:pt x="2323" y="1655"/>
                    <a:pt x="2323" y="1572"/>
                  </a:cubicBezTo>
                  <a:cubicBezTo>
                    <a:pt x="2323" y="1476"/>
                    <a:pt x="2251" y="1405"/>
                    <a:pt x="2156" y="1405"/>
                  </a:cubicBezTo>
                  <a:lnTo>
                    <a:pt x="691" y="1405"/>
                  </a:lnTo>
                  <a:cubicBezTo>
                    <a:pt x="632" y="1393"/>
                    <a:pt x="596" y="1345"/>
                    <a:pt x="596" y="1286"/>
                  </a:cubicBezTo>
                  <a:lnTo>
                    <a:pt x="596" y="1274"/>
                  </a:lnTo>
                  <a:cubicBezTo>
                    <a:pt x="596" y="1191"/>
                    <a:pt x="656" y="1131"/>
                    <a:pt x="727" y="1131"/>
                  </a:cubicBezTo>
                  <a:lnTo>
                    <a:pt x="2156" y="1131"/>
                  </a:lnTo>
                  <a:cubicBezTo>
                    <a:pt x="2239" y="1131"/>
                    <a:pt x="2323" y="1060"/>
                    <a:pt x="2323" y="976"/>
                  </a:cubicBezTo>
                  <a:cubicBezTo>
                    <a:pt x="2323" y="881"/>
                    <a:pt x="2239" y="810"/>
                    <a:pt x="2156" y="810"/>
                  </a:cubicBezTo>
                  <a:lnTo>
                    <a:pt x="1442" y="810"/>
                  </a:lnTo>
                  <a:cubicBezTo>
                    <a:pt x="1370" y="810"/>
                    <a:pt x="1311" y="750"/>
                    <a:pt x="1311" y="679"/>
                  </a:cubicBezTo>
                  <a:lnTo>
                    <a:pt x="1311" y="655"/>
                  </a:lnTo>
                  <a:cubicBezTo>
                    <a:pt x="1311" y="583"/>
                    <a:pt x="1370" y="524"/>
                    <a:pt x="1442" y="524"/>
                  </a:cubicBezTo>
                  <a:lnTo>
                    <a:pt x="2287" y="524"/>
                  </a:lnTo>
                  <a:cubicBezTo>
                    <a:pt x="2310" y="523"/>
                    <a:pt x="2334" y="523"/>
                    <a:pt x="2359" y="523"/>
                  </a:cubicBezTo>
                  <a:close/>
                  <a:moveTo>
                    <a:pt x="8633" y="310"/>
                  </a:moveTo>
                  <a:cubicBezTo>
                    <a:pt x="8704" y="310"/>
                    <a:pt x="8764" y="369"/>
                    <a:pt x="8764" y="452"/>
                  </a:cubicBezTo>
                  <a:lnTo>
                    <a:pt x="8764" y="691"/>
                  </a:lnTo>
                  <a:lnTo>
                    <a:pt x="8764" y="726"/>
                  </a:lnTo>
                  <a:lnTo>
                    <a:pt x="8764" y="1107"/>
                  </a:lnTo>
                  <a:lnTo>
                    <a:pt x="8764" y="1131"/>
                  </a:lnTo>
                  <a:lnTo>
                    <a:pt x="8764" y="2155"/>
                  </a:lnTo>
                  <a:cubicBezTo>
                    <a:pt x="8764" y="2250"/>
                    <a:pt x="8835" y="2322"/>
                    <a:pt x="8931" y="2322"/>
                  </a:cubicBezTo>
                  <a:cubicBezTo>
                    <a:pt x="9014" y="2322"/>
                    <a:pt x="9085" y="2250"/>
                    <a:pt x="9085" y="2155"/>
                  </a:cubicBezTo>
                  <a:lnTo>
                    <a:pt x="9085" y="1012"/>
                  </a:lnTo>
                  <a:lnTo>
                    <a:pt x="9085" y="988"/>
                  </a:lnTo>
                  <a:lnTo>
                    <a:pt x="9085" y="953"/>
                  </a:lnTo>
                  <a:lnTo>
                    <a:pt x="9085" y="702"/>
                  </a:lnTo>
                  <a:cubicBezTo>
                    <a:pt x="9109" y="643"/>
                    <a:pt x="9145" y="595"/>
                    <a:pt x="9204" y="595"/>
                  </a:cubicBezTo>
                  <a:lnTo>
                    <a:pt x="9228" y="595"/>
                  </a:lnTo>
                  <a:cubicBezTo>
                    <a:pt x="9300" y="595"/>
                    <a:pt x="9359" y="655"/>
                    <a:pt x="9359" y="726"/>
                  </a:cubicBezTo>
                  <a:lnTo>
                    <a:pt x="9359" y="1322"/>
                  </a:lnTo>
                  <a:lnTo>
                    <a:pt x="9359" y="1441"/>
                  </a:lnTo>
                  <a:lnTo>
                    <a:pt x="9359" y="2155"/>
                  </a:lnTo>
                  <a:cubicBezTo>
                    <a:pt x="9359" y="2250"/>
                    <a:pt x="9431" y="2322"/>
                    <a:pt x="9526" y="2322"/>
                  </a:cubicBezTo>
                  <a:cubicBezTo>
                    <a:pt x="9609" y="2322"/>
                    <a:pt x="9681" y="2250"/>
                    <a:pt x="9681" y="2155"/>
                  </a:cubicBezTo>
                  <a:lnTo>
                    <a:pt x="9681" y="1441"/>
                  </a:lnTo>
                  <a:cubicBezTo>
                    <a:pt x="9681" y="1369"/>
                    <a:pt x="9740" y="1310"/>
                    <a:pt x="9824" y="1310"/>
                  </a:cubicBezTo>
                  <a:lnTo>
                    <a:pt x="9835" y="1310"/>
                  </a:lnTo>
                  <a:cubicBezTo>
                    <a:pt x="9907" y="1310"/>
                    <a:pt x="9966" y="1369"/>
                    <a:pt x="9966" y="1441"/>
                  </a:cubicBezTo>
                  <a:lnTo>
                    <a:pt x="9966" y="2298"/>
                  </a:lnTo>
                  <a:cubicBezTo>
                    <a:pt x="9978" y="2750"/>
                    <a:pt x="9883" y="3489"/>
                    <a:pt x="9657" y="3620"/>
                  </a:cubicBezTo>
                  <a:cubicBezTo>
                    <a:pt x="9609" y="3643"/>
                    <a:pt x="9585" y="3703"/>
                    <a:pt x="9585" y="3762"/>
                  </a:cubicBezTo>
                  <a:lnTo>
                    <a:pt x="9585" y="4358"/>
                  </a:lnTo>
                  <a:lnTo>
                    <a:pt x="7990" y="4358"/>
                  </a:lnTo>
                  <a:lnTo>
                    <a:pt x="7990" y="3965"/>
                  </a:lnTo>
                  <a:cubicBezTo>
                    <a:pt x="7990" y="3905"/>
                    <a:pt x="7954" y="3858"/>
                    <a:pt x="7930" y="3822"/>
                  </a:cubicBezTo>
                  <a:cubicBezTo>
                    <a:pt x="7466" y="3465"/>
                    <a:pt x="7419" y="3274"/>
                    <a:pt x="7383" y="3036"/>
                  </a:cubicBezTo>
                  <a:cubicBezTo>
                    <a:pt x="7347" y="2858"/>
                    <a:pt x="7299" y="2655"/>
                    <a:pt x="7109" y="2369"/>
                  </a:cubicBezTo>
                  <a:cubicBezTo>
                    <a:pt x="6918" y="2096"/>
                    <a:pt x="6930" y="1941"/>
                    <a:pt x="6966" y="1893"/>
                  </a:cubicBezTo>
                  <a:cubicBezTo>
                    <a:pt x="7026" y="1845"/>
                    <a:pt x="7085" y="1845"/>
                    <a:pt x="7109" y="1845"/>
                  </a:cubicBezTo>
                  <a:cubicBezTo>
                    <a:pt x="7288" y="1893"/>
                    <a:pt x="7502" y="2179"/>
                    <a:pt x="7585" y="2357"/>
                  </a:cubicBezTo>
                  <a:cubicBezTo>
                    <a:pt x="7603" y="2418"/>
                    <a:pt x="7658" y="2460"/>
                    <a:pt x="7718" y="2460"/>
                  </a:cubicBezTo>
                  <a:cubicBezTo>
                    <a:pt x="7741" y="2460"/>
                    <a:pt x="7765" y="2454"/>
                    <a:pt x="7788" y="2441"/>
                  </a:cubicBezTo>
                  <a:cubicBezTo>
                    <a:pt x="7847" y="2417"/>
                    <a:pt x="7871" y="2357"/>
                    <a:pt x="7871" y="2286"/>
                  </a:cubicBezTo>
                  <a:lnTo>
                    <a:pt x="7871" y="2262"/>
                  </a:lnTo>
                  <a:lnTo>
                    <a:pt x="7871" y="1584"/>
                  </a:lnTo>
                  <a:lnTo>
                    <a:pt x="7871" y="750"/>
                  </a:lnTo>
                  <a:lnTo>
                    <a:pt x="7871" y="726"/>
                  </a:lnTo>
                  <a:cubicBezTo>
                    <a:pt x="7871" y="655"/>
                    <a:pt x="7930" y="595"/>
                    <a:pt x="8002" y="595"/>
                  </a:cubicBezTo>
                  <a:lnTo>
                    <a:pt x="8014" y="595"/>
                  </a:lnTo>
                  <a:cubicBezTo>
                    <a:pt x="8097" y="595"/>
                    <a:pt x="8157" y="655"/>
                    <a:pt x="8157" y="726"/>
                  </a:cubicBezTo>
                  <a:lnTo>
                    <a:pt x="8157" y="2143"/>
                  </a:lnTo>
                  <a:cubicBezTo>
                    <a:pt x="8157" y="2238"/>
                    <a:pt x="8228" y="2310"/>
                    <a:pt x="8311" y="2310"/>
                  </a:cubicBezTo>
                  <a:cubicBezTo>
                    <a:pt x="8407" y="2310"/>
                    <a:pt x="8478" y="2238"/>
                    <a:pt x="8478" y="2143"/>
                  </a:cubicBezTo>
                  <a:lnTo>
                    <a:pt x="8478" y="726"/>
                  </a:lnTo>
                  <a:lnTo>
                    <a:pt x="8478" y="452"/>
                  </a:lnTo>
                  <a:cubicBezTo>
                    <a:pt x="8478" y="369"/>
                    <a:pt x="8538" y="310"/>
                    <a:pt x="8609" y="310"/>
                  </a:cubicBezTo>
                  <a:close/>
                  <a:moveTo>
                    <a:pt x="1763" y="2941"/>
                  </a:moveTo>
                  <a:cubicBezTo>
                    <a:pt x="1668" y="3036"/>
                    <a:pt x="1561" y="3179"/>
                    <a:pt x="1537" y="3322"/>
                  </a:cubicBezTo>
                  <a:cubicBezTo>
                    <a:pt x="1501" y="3477"/>
                    <a:pt x="1537" y="3631"/>
                    <a:pt x="1656" y="3750"/>
                  </a:cubicBezTo>
                  <a:cubicBezTo>
                    <a:pt x="1668" y="3774"/>
                    <a:pt x="1763" y="3881"/>
                    <a:pt x="1989" y="3881"/>
                  </a:cubicBezTo>
                  <a:cubicBezTo>
                    <a:pt x="2144" y="3881"/>
                    <a:pt x="2335" y="3834"/>
                    <a:pt x="2573" y="3667"/>
                  </a:cubicBezTo>
                  <a:cubicBezTo>
                    <a:pt x="2632" y="3620"/>
                    <a:pt x="2692" y="3572"/>
                    <a:pt x="2751" y="3560"/>
                  </a:cubicBezTo>
                  <a:lnTo>
                    <a:pt x="2751" y="5048"/>
                  </a:lnTo>
                  <a:lnTo>
                    <a:pt x="656" y="5048"/>
                  </a:lnTo>
                  <a:lnTo>
                    <a:pt x="656" y="2941"/>
                  </a:lnTo>
                  <a:close/>
                  <a:moveTo>
                    <a:pt x="9824" y="4703"/>
                  </a:moveTo>
                  <a:lnTo>
                    <a:pt x="9824" y="5108"/>
                  </a:lnTo>
                  <a:lnTo>
                    <a:pt x="7728" y="5108"/>
                  </a:lnTo>
                  <a:lnTo>
                    <a:pt x="7728" y="4703"/>
                  </a:lnTo>
                  <a:close/>
                  <a:moveTo>
                    <a:pt x="2751" y="5370"/>
                  </a:moveTo>
                  <a:lnTo>
                    <a:pt x="2751" y="5775"/>
                  </a:lnTo>
                  <a:lnTo>
                    <a:pt x="656" y="5775"/>
                  </a:lnTo>
                  <a:lnTo>
                    <a:pt x="656" y="5370"/>
                  </a:lnTo>
                  <a:close/>
                  <a:moveTo>
                    <a:pt x="4359" y="2858"/>
                  </a:moveTo>
                  <a:lnTo>
                    <a:pt x="4359" y="2917"/>
                  </a:lnTo>
                  <a:cubicBezTo>
                    <a:pt x="4359" y="3012"/>
                    <a:pt x="4430" y="3084"/>
                    <a:pt x="4525" y="3084"/>
                  </a:cubicBezTo>
                  <a:lnTo>
                    <a:pt x="7014" y="3084"/>
                  </a:lnTo>
                  <a:lnTo>
                    <a:pt x="7014" y="3096"/>
                  </a:lnTo>
                  <a:cubicBezTo>
                    <a:pt x="7049" y="3369"/>
                    <a:pt x="7109" y="3655"/>
                    <a:pt x="7621" y="4048"/>
                  </a:cubicBezTo>
                  <a:lnTo>
                    <a:pt x="7621" y="4370"/>
                  </a:lnTo>
                  <a:lnTo>
                    <a:pt x="7561" y="4370"/>
                  </a:lnTo>
                  <a:cubicBezTo>
                    <a:pt x="7466" y="4370"/>
                    <a:pt x="7395" y="4441"/>
                    <a:pt x="7395" y="4524"/>
                  </a:cubicBezTo>
                  <a:lnTo>
                    <a:pt x="7395" y="7013"/>
                  </a:lnTo>
                  <a:lnTo>
                    <a:pt x="7383" y="7013"/>
                  </a:lnTo>
                  <a:cubicBezTo>
                    <a:pt x="7109" y="7060"/>
                    <a:pt x="6823" y="7120"/>
                    <a:pt x="6430" y="7620"/>
                  </a:cubicBezTo>
                  <a:lnTo>
                    <a:pt x="6121" y="7620"/>
                  </a:lnTo>
                  <a:lnTo>
                    <a:pt x="6121" y="7560"/>
                  </a:lnTo>
                  <a:cubicBezTo>
                    <a:pt x="6121" y="7477"/>
                    <a:pt x="6037" y="7406"/>
                    <a:pt x="5954" y="7406"/>
                  </a:cubicBezTo>
                  <a:lnTo>
                    <a:pt x="3466" y="7406"/>
                  </a:lnTo>
                  <a:lnTo>
                    <a:pt x="3466" y="7382"/>
                  </a:lnTo>
                  <a:cubicBezTo>
                    <a:pt x="3418" y="7120"/>
                    <a:pt x="3358" y="6834"/>
                    <a:pt x="2858" y="6429"/>
                  </a:cubicBezTo>
                  <a:lnTo>
                    <a:pt x="2858" y="6120"/>
                  </a:lnTo>
                  <a:lnTo>
                    <a:pt x="2918" y="6120"/>
                  </a:lnTo>
                  <a:cubicBezTo>
                    <a:pt x="3001" y="6120"/>
                    <a:pt x="3085" y="6048"/>
                    <a:pt x="3085" y="5953"/>
                  </a:cubicBezTo>
                  <a:lnTo>
                    <a:pt x="3085" y="3477"/>
                  </a:lnTo>
                  <a:lnTo>
                    <a:pt x="3097" y="3477"/>
                  </a:lnTo>
                  <a:cubicBezTo>
                    <a:pt x="3358" y="3429"/>
                    <a:pt x="3644" y="3369"/>
                    <a:pt x="4049" y="2858"/>
                  </a:cubicBezTo>
                  <a:close/>
                  <a:moveTo>
                    <a:pt x="5787" y="7727"/>
                  </a:moveTo>
                  <a:lnTo>
                    <a:pt x="5787" y="9823"/>
                  </a:lnTo>
                  <a:lnTo>
                    <a:pt x="5383" y="9823"/>
                  </a:lnTo>
                  <a:lnTo>
                    <a:pt x="5383" y="7727"/>
                  </a:lnTo>
                  <a:close/>
                  <a:moveTo>
                    <a:pt x="8490" y="6933"/>
                  </a:moveTo>
                  <a:cubicBezTo>
                    <a:pt x="8530" y="6933"/>
                    <a:pt x="8558" y="6942"/>
                    <a:pt x="8573" y="6953"/>
                  </a:cubicBezTo>
                  <a:cubicBezTo>
                    <a:pt x="8621" y="7013"/>
                    <a:pt x="8621" y="7072"/>
                    <a:pt x="8621" y="7108"/>
                  </a:cubicBezTo>
                  <a:cubicBezTo>
                    <a:pt x="8573" y="7287"/>
                    <a:pt x="8288" y="7489"/>
                    <a:pt x="8109" y="7584"/>
                  </a:cubicBezTo>
                  <a:cubicBezTo>
                    <a:pt x="8026" y="7620"/>
                    <a:pt x="7990" y="7727"/>
                    <a:pt x="8038" y="7799"/>
                  </a:cubicBezTo>
                  <a:cubicBezTo>
                    <a:pt x="8061" y="7858"/>
                    <a:pt x="8121" y="7894"/>
                    <a:pt x="8204" y="7894"/>
                  </a:cubicBezTo>
                  <a:lnTo>
                    <a:pt x="9740" y="7894"/>
                  </a:lnTo>
                  <a:cubicBezTo>
                    <a:pt x="9824" y="7894"/>
                    <a:pt x="9883" y="7953"/>
                    <a:pt x="9883" y="8025"/>
                  </a:cubicBezTo>
                  <a:lnTo>
                    <a:pt x="9883" y="8037"/>
                  </a:lnTo>
                  <a:cubicBezTo>
                    <a:pt x="9883" y="8120"/>
                    <a:pt x="9824" y="8180"/>
                    <a:pt x="9740" y="8180"/>
                  </a:cubicBezTo>
                  <a:lnTo>
                    <a:pt x="8335" y="8180"/>
                  </a:lnTo>
                  <a:cubicBezTo>
                    <a:pt x="8240" y="8180"/>
                    <a:pt x="8169" y="8251"/>
                    <a:pt x="8169" y="8334"/>
                  </a:cubicBezTo>
                  <a:cubicBezTo>
                    <a:pt x="8169" y="8430"/>
                    <a:pt x="8240" y="8501"/>
                    <a:pt x="8335" y="8501"/>
                  </a:cubicBezTo>
                  <a:lnTo>
                    <a:pt x="10026" y="8501"/>
                  </a:lnTo>
                  <a:cubicBezTo>
                    <a:pt x="10034" y="8500"/>
                    <a:pt x="10043" y="8499"/>
                    <a:pt x="10051" y="8499"/>
                  </a:cubicBezTo>
                  <a:cubicBezTo>
                    <a:pt x="10121" y="8499"/>
                    <a:pt x="10169" y="8545"/>
                    <a:pt x="10169" y="8620"/>
                  </a:cubicBezTo>
                  <a:cubicBezTo>
                    <a:pt x="10169" y="8692"/>
                    <a:pt x="10097" y="8751"/>
                    <a:pt x="10026" y="8751"/>
                  </a:cubicBezTo>
                  <a:lnTo>
                    <a:pt x="8311" y="8751"/>
                  </a:lnTo>
                  <a:cubicBezTo>
                    <a:pt x="8228" y="8751"/>
                    <a:pt x="8157" y="8834"/>
                    <a:pt x="8157" y="8918"/>
                  </a:cubicBezTo>
                  <a:cubicBezTo>
                    <a:pt x="8157" y="9013"/>
                    <a:pt x="8228" y="9084"/>
                    <a:pt x="8311" y="9084"/>
                  </a:cubicBezTo>
                  <a:lnTo>
                    <a:pt x="9776" y="9084"/>
                  </a:lnTo>
                  <a:cubicBezTo>
                    <a:pt x="9835" y="9096"/>
                    <a:pt x="9883" y="9144"/>
                    <a:pt x="9883" y="9204"/>
                  </a:cubicBezTo>
                  <a:lnTo>
                    <a:pt x="9883" y="9215"/>
                  </a:lnTo>
                  <a:cubicBezTo>
                    <a:pt x="9883" y="9287"/>
                    <a:pt x="9824" y="9346"/>
                    <a:pt x="9752" y="9346"/>
                  </a:cubicBezTo>
                  <a:lnTo>
                    <a:pt x="8323" y="9346"/>
                  </a:lnTo>
                  <a:cubicBezTo>
                    <a:pt x="8228" y="9346"/>
                    <a:pt x="8157" y="9430"/>
                    <a:pt x="8157" y="9513"/>
                  </a:cubicBezTo>
                  <a:cubicBezTo>
                    <a:pt x="8157" y="9608"/>
                    <a:pt x="8228" y="9680"/>
                    <a:pt x="8323" y="9680"/>
                  </a:cubicBezTo>
                  <a:lnTo>
                    <a:pt x="9038" y="9680"/>
                  </a:lnTo>
                  <a:cubicBezTo>
                    <a:pt x="9109" y="9680"/>
                    <a:pt x="9169" y="9739"/>
                    <a:pt x="9169" y="9811"/>
                  </a:cubicBezTo>
                  <a:lnTo>
                    <a:pt x="9169" y="9823"/>
                  </a:lnTo>
                  <a:cubicBezTo>
                    <a:pt x="9169" y="9906"/>
                    <a:pt x="9109" y="9966"/>
                    <a:pt x="9038" y="9966"/>
                  </a:cubicBezTo>
                  <a:lnTo>
                    <a:pt x="8181" y="9966"/>
                  </a:lnTo>
                  <a:cubicBezTo>
                    <a:pt x="8151" y="9967"/>
                    <a:pt x="8120" y="9967"/>
                    <a:pt x="8088" y="9967"/>
                  </a:cubicBezTo>
                  <a:cubicBezTo>
                    <a:pt x="7740" y="9967"/>
                    <a:pt x="7288" y="9907"/>
                    <a:pt x="7026" y="9787"/>
                  </a:cubicBezTo>
                  <a:lnTo>
                    <a:pt x="7014" y="9763"/>
                  </a:lnTo>
                  <a:cubicBezTo>
                    <a:pt x="6978" y="9727"/>
                    <a:pt x="6930" y="9704"/>
                    <a:pt x="6895" y="9704"/>
                  </a:cubicBezTo>
                  <a:cubicBezTo>
                    <a:pt x="6871" y="9692"/>
                    <a:pt x="6859" y="9680"/>
                    <a:pt x="6847" y="9644"/>
                  </a:cubicBezTo>
                  <a:cubicBezTo>
                    <a:pt x="6811" y="9608"/>
                    <a:pt x="6752" y="9573"/>
                    <a:pt x="6692" y="9573"/>
                  </a:cubicBezTo>
                  <a:lnTo>
                    <a:pt x="6097" y="9573"/>
                  </a:lnTo>
                  <a:lnTo>
                    <a:pt x="6097" y="7977"/>
                  </a:lnTo>
                  <a:lnTo>
                    <a:pt x="6502" y="7977"/>
                  </a:lnTo>
                  <a:cubicBezTo>
                    <a:pt x="6561" y="7977"/>
                    <a:pt x="6609" y="7953"/>
                    <a:pt x="6633" y="7918"/>
                  </a:cubicBezTo>
                  <a:cubicBezTo>
                    <a:pt x="6990" y="7453"/>
                    <a:pt x="7192" y="7418"/>
                    <a:pt x="7430" y="7370"/>
                  </a:cubicBezTo>
                  <a:cubicBezTo>
                    <a:pt x="7609" y="7334"/>
                    <a:pt x="7811" y="7299"/>
                    <a:pt x="8097" y="7108"/>
                  </a:cubicBezTo>
                  <a:cubicBezTo>
                    <a:pt x="8274" y="6972"/>
                    <a:pt x="8407" y="6933"/>
                    <a:pt x="8490" y="6933"/>
                  </a:cubicBezTo>
                  <a:close/>
                  <a:moveTo>
                    <a:pt x="2501" y="6132"/>
                  </a:moveTo>
                  <a:lnTo>
                    <a:pt x="2501" y="6537"/>
                  </a:lnTo>
                  <a:cubicBezTo>
                    <a:pt x="2501" y="6596"/>
                    <a:pt x="2525" y="6644"/>
                    <a:pt x="2561" y="6668"/>
                  </a:cubicBezTo>
                  <a:cubicBezTo>
                    <a:pt x="3025" y="7025"/>
                    <a:pt x="3061" y="7227"/>
                    <a:pt x="3108" y="7465"/>
                  </a:cubicBezTo>
                  <a:cubicBezTo>
                    <a:pt x="3120" y="7501"/>
                    <a:pt x="3120" y="7560"/>
                    <a:pt x="3144" y="7608"/>
                  </a:cubicBezTo>
                  <a:cubicBezTo>
                    <a:pt x="3168" y="7763"/>
                    <a:pt x="3228" y="7918"/>
                    <a:pt x="3382" y="8120"/>
                  </a:cubicBezTo>
                  <a:cubicBezTo>
                    <a:pt x="3597" y="8382"/>
                    <a:pt x="3585" y="8537"/>
                    <a:pt x="3561" y="8596"/>
                  </a:cubicBezTo>
                  <a:cubicBezTo>
                    <a:pt x="3501" y="8632"/>
                    <a:pt x="3442" y="8632"/>
                    <a:pt x="3406" y="8632"/>
                  </a:cubicBezTo>
                  <a:cubicBezTo>
                    <a:pt x="3228" y="8596"/>
                    <a:pt x="3025" y="8311"/>
                    <a:pt x="2930" y="8132"/>
                  </a:cubicBezTo>
                  <a:cubicBezTo>
                    <a:pt x="2896" y="8064"/>
                    <a:pt x="2838" y="8033"/>
                    <a:pt x="2778" y="8033"/>
                  </a:cubicBezTo>
                  <a:cubicBezTo>
                    <a:pt x="2753" y="8033"/>
                    <a:pt x="2728" y="8038"/>
                    <a:pt x="2704" y="8049"/>
                  </a:cubicBezTo>
                  <a:cubicBezTo>
                    <a:pt x="2644" y="8084"/>
                    <a:pt x="2620" y="8144"/>
                    <a:pt x="2620" y="8215"/>
                  </a:cubicBezTo>
                  <a:lnTo>
                    <a:pt x="2620" y="8239"/>
                  </a:lnTo>
                  <a:lnTo>
                    <a:pt x="2620" y="8918"/>
                  </a:lnTo>
                  <a:lnTo>
                    <a:pt x="2620" y="9751"/>
                  </a:lnTo>
                  <a:lnTo>
                    <a:pt x="2620" y="9763"/>
                  </a:lnTo>
                  <a:cubicBezTo>
                    <a:pt x="2620" y="9846"/>
                    <a:pt x="2561" y="9906"/>
                    <a:pt x="2489" y="9906"/>
                  </a:cubicBezTo>
                  <a:lnTo>
                    <a:pt x="2466" y="9906"/>
                  </a:lnTo>
                  <a:cubicBezTo>
                    <a:pt x="2394" y="9906"/>
                    <a:pt x="2335" y="9846"/>
                    <a:pt x="2335" y="9763"/>
                  </a:cubicBezTo>
                  <a:lnTo>
                    <a:pt x="2335" y="8358"/>
                  </a:lnTo>
                  <a:cubicBezTo>
                    <a:pt x="2335" y="8263"/>
                    <a:pt x="2263" y="8191"/>
                    <a:pt x="2168" y="8191"/>
                  </a:cubicBezTo>
                  <a:cubicBezTo>
                    <a:pt x="2085" y="8191"/>
                    <a:pt x="2013" y="8263"/>
                    <a:pt x="2013" y="8358"/>
                  </a:cubicBezTo>
                  <a:lnTo>
                    <a:pt x="2013" y="9763"/>
                  </a:lnTo>
                  <a:lnTo>
                    <a:pt x="2013" y="10049"/>
                  </a:lnTo>
                  <a:cubicBezTo>
                    <a:pt x="2013" y="10120"/>
                    <a:pt x="1954" y="10180"/>
                    <a:pt x="1870" y="10180"/>
                  </a:cubicBezTo>
                  <a:lnTo>
                    <a:pt x="1858" y="10180"/>
                  </a:lnTo>
                  <a:cubicBezTo>
                    <a:pt x="1787" y="10180"/>
                    <a:pt x="1727" y="10120"/>
                    <a:pt x="1727" y="10049"/>
                  </a:cubicBezTo>
                  <a:lnTo>
                    <a:pt x="1727" y="9811"/>
                  </a:lnTo>
                  <a:lnTo>
                    <a:pt x="1727" y="9763"/>
                  </a:lnTo>
                  <a:lnTo>
                    <a:pt x="1727" y="9394"/>
                  </a:lnTo>
                  <a:lnTo>
                    <a:pt x="1727" y="9370"/>
                  </a:lnTo>
                  <a:lnTo>
                    <a:pt x="1727" y="8334"/>
                  </a:lnTo>
                  <a:cubicBezTo>
                    <a:pt x="1727" y="8251"/>
                    <a:pt x="1656" y="8180"/>
                    <a:pt x="1561" y="8180"/>
                  </a:cubicBezTo>
                  <a:cubicBezTo>
                    <a:pt x="1477" y="8180"/>
                    <a:pt x="1394" y="8251"/>
                    <a:pt x="1394" y="8334"/>
                  </a:cubicBezTo>
                  <a:lnTo>
                    <a:pt x="1394" y="9489"/>
                  </a:lnTo>
                  <a:lnTo>
                    <a:pt x="1394" y="9513"/>
                  </a:lnTo>
                  <a:lnTo>
                    <a:pt x="1394" y="9549"/>
                  </a:lnTo>
                  <a:lnTo>
                    <a:pt x="1394" y="9799"/>
                  </a:lnTo>
                  <a:cubicBezTo>
                    <a:pt x="1382" y="9858"/>
                    <a:pt x="1334" y="9906"/>
                    <a:pt x="1275" y="9906"/>
                  </a:cubicBezTo>
                  <a:lnTo>
                    <a:pt x="1263" y="9906"/>
                  </a:lnTo>
                  <a:cubicBezTo>
                    <a:pt x="1192" y="9906"/>
                    <a:pt x="1132" y="9846"/>
                    <a:pt x="1132" y="9763"/>
                  </a:cubicBezTo>
                  <a:lnTo>
                    <a:pt x="1132" y="9168"/>
                  </a:lnTo>
                  <a:lnTo>
                    <a:pt x="1132" y="9049"/>
                  </a:lnTo>
                  <a:lnTo>
                    <a:pt x="1132" y="8334"/>
                  </a:lnTo>
                  <a:cubicBezTo>
                    <a:pt x="1132" y="8251"/>
                    <a:pt x="1061" y="8180"/>
                    <a:pt x="965" y="8180"/>
                  </a:cubicBezTo>
                  <a:cubicBezTo>
                    <a:pt x="882" y="8180"/>
                    <a:pt x="799" y="8251"/>
                    <a:pt x="799" y="8334"/>
                  </a:cubicBezTo>
                  <a:lnTo>
                    <a:pt x="799" y="9049"/>
                  </a:lnTo>
                  <a:cubicBezTo>
                    <a:pt x="799" y="9132"/>
                    <a:pt x="739" y="9192"/>
                    <a:pt x="668" y="9192"/>
                  </a:cubicBezTo>
                  <a:lnTo>
                    <a:pt x="656" y="9192"/>
                  </a:lnTo>
                  <a:cubicBezTo>
                    <a:pt x="584" y="9192"/>
                    <a:pt x="525" y="9132"/>
                    <a:pt x="525" y="9049"/>
                  </a:cubicBezTo>
                  <a:lnTo>
                    <a:pt x="525" y="8203"/>
                  </a:lnTo>
                  <a:cubicBezTo>
                    <a:pt x="501" y="7739"/>
                    <a:pt x="608" y="7013"/>
                    <a:pt x="834" y="6882"/>
                  </a:cubicBezTo>
                  <a:cubicBezTo>
                    <a:pt x="882" y="6846"/>
                    <a:pt x="906" y="6787"/>
                    <a:pt x="906" y="6727"/>
                  </a:cubicBezTo>
                  <a:lnTo>
                    <a:pt x="906" y="6132"/>
                  </a:lnTo>
                  <a:close/>
                  <a:moveTo>
                    <a:pt x="8621" y="0"/>
                  </a:moveTo>
                  <a:cubicBezTo>
                    <a:pt x="8407" y="0"/>
                    <a:pt x="8240" y="143"/>
                    <a:pt x="8181" y="321"/>
                  </a:cubicBezTo>
                  <a:cubicBezTo>
                    <a:pt x="8145" y="298"/>
                    <a:pt x="8085" y="286"/>
                    <a:pt x="8038" y="286"/>
                  </a:cubicBezTo>
                  <a:lnTo>
                    <a:pt x="8026" y="286"/>
                  </a:lnTo>
                  <a:cubicBezTo>
                    <a:pt x="7942" y="286"/>
                    <a:pt x="7859" y="298"/>
                    <a:pt x="7800" y="345"/>
                  </a:cubicBezTo>
                  <a:lnTo>
                    <a:pt x="4549" y="345"/>
                  </a:lnTo>
                  <a:cubicBezTo>
                    <a:pt x="4466" y="345"/>
                    <a:pt x="4394" y="417"/>
                    <a:pt x="4394" y="512"/>
                  </a:cubicBezTo>
                  <a:lnTo>
                    <a:pt x="4394" y="619"/>
                  </a:lnTo>
                  <a:lnTo>
                    <a:pt x="3870" y="619"/>
                  </a:lnTo>
                  <a:cubicBezTo>
                    <a:pt x="3704" y="441"/>
                    <a:pt x="3418" y="321"/>
                    <a:pt x="2977" y="262"/>
                  </a:cubicBezTo>
                  <a:cubicBezTo>
                    <a:pt x="2632" y="214"/>
                    <a:pt x="2335" y="214"/>
                    <a:pt x="2311" y="214"/>
                  </a:cubicBezTo>
                  <a:lnTo>
                    <a:pt x="1453" y="214"/>
                  </a:lnTo>
                  <a:cubicBezTo>
                    <a:pt x="1203" y="214"/>
                    <a:pt x="1001" y="417"/>
                    <a:pt x="1001" y="679"/>
                  </a:cubicBezTo>
                  <a:lnTo>
                    <a:pt x="1001" y="691"/>
                  </a:lnTo>
                  <a:cubicBezTo>
                    <a:pt x="1001" y="738"/>
                    <a:pt x="1001" y="774"/>
                    <a:pt x="1013" y="822"/>
                  </a:cubicBezTo>
                  <a:lnTo>
                    <a:pt x="739" y="822"/>
                  </a:lnTo>
                  <a:cubicBezTo>
                    <a:pt x="489" y="822"/>
                    <a:pt x="287" y="1036"/>
                    <a:pt x="287" y="1286"/>
                  </a:cubicBezTo>
                  <a:lnTo>
                    <a:pt x="287" y="1298"/>
                  </a:lnTo>
                  <a:cubicBezTo>
                    <a:pt x="287" y="1357"/>
                    <a:pt x="299" y="1405"/>
                    <a:pt x="310" y="1453"/>
                  </a:cubicBezTo>
                  <a:cubicBezTo>
                    <a:pt x="132" y="1512"/>
                    <a:pt x="1" y="1691"/>
                    <a:pt x="1" y="1881"/>
                  </a:cubicBezTo>
                  <a:lnTo>
                    <a:pt x="1" y="1893"/>
                  </a:lnTo>
                  <a:cubicBezTo>
                    <a:pt x="1" y="2107"/>
                    <a:pt x="132" y="2262"/>
                    <a:pt x="310" y="2322"/>
                  </a:cubicBezTo>
                  <a:cubicBezTo>
                    <a:pt x="299" y="2369"/>
                    <a:pt x="287" y="2429"/>
                    <a:pt x="287" y="2477"/>
                  </a:cubicBezTo>
                  <a:lnTo>
                    <a:pt x="287" y="2488"/>
                  </a:lnTo>
                  <a:cubicBezTo>
                    <a:pt x="287" y="2560"/>
                    <a:pt x="299" y="2655"/>
                    <a:pt x="346" y="2715"/>
                  </a:cubicBezTo>
                  <a:lnTo>
                    <a:pt x="346" y="5953"/>
                  </a:lnTo>
                  <a:cubicBezTo>
                    <a:pt x="346" y="6048"/>
                    <a:pt x="418" y="6120"/>
                    <a:pt x="501" y="6120"/>
                  </a:cubicBezTo>
                  <a:lnTo>
                    <a:pt x="608" y="6120"/>
                  </a:lnTo>
                  <a:lnTo>
                    <a:pt x="608" y="6644"/>
                  </a:lnTo>
                  <a:cubicBezTo>
                    <a:pt x="430" y="6810"/>
                    <a:pt x="310" y="7084"/>
                    <a:pt x="251" y="7537"/>
                  </a:cubicBezTo>
                  <a:cubicBezTo>
                    <a:pt x="203" y="7882"/>
                    <a:pt x="203" y="8180"/>
                    <a:pt x="203" y="8203"/>
                  </a:cubicBezTo>
                  <a:lnTo>
                    <a:pt x="203" y="9049"/>
                  </a:lnTo>
                  <a:cubicBezTo>
                    <a:pt x="203" y="9311"/>
                    <a:pt x="418" y="9513"/>
                    <a:pt x="668" y="9513"/>
                  </a:cubicBezTo>
                  <a:lnTo>
                    <a:pt x="680" y="9513"/>
                  </a:lnTo>
                  <a:cubicBezTo>
                    <a:pt x="727" y="9513"/>
                    <a:pt x="775" y="9513"/>
                    <a:pt x="822" y="9501"/>
                  </a:cubicBezTo>
                  <a:lnTo>
                    <a:pt x="822" y="9763"/>
                  </a:lnTo>
                  <a:cubicBezTo>
                    <a:pt x="822" y="10025"/>
                    <a:pt x="1025" y="10227"/>
                    <a:pt x="1275" y="10227"/>
                  </a:cubicBezTo>
                  <a:lnTo>
                    <a:pt x="1299" y="10227"/>
                  </a:lnTo>
                  <a:cubicBezTo>
                    <a:pt x="1358" y="10227"/>
                    <a:pt x="1394" y="10216"/>
                    <a:pt x="1442" y="10204"/>
                  </a:cubicBezTo>
                  <a:cubicBezTo>
                    <a:pt x="1501" y="10382"/>
                    <a:pt x="1680" y="10513"/>
                    <a:pt x="1870" y="10513"/>
                  </a:cubicBezTo>
                  <a:lnTo>
                    <a:pt x="1894" y="10513"/>
                  </a:lnTo>
                  <a:cubicBezTo>
                    <a:pt x="2096" y="10513"/>
                    <a:pt x="2263" y="10382"/>
                    <a:pt x="2323" y="10204"/>
                  </a:cubicBezTo>
                  <a:cubicBezTo>
                    <a:pt x="2370" y="10216"/>
                    <a:pt x="2430" y="10227"/>
                    <a:pt x="2466" y="10227"/>
                  </a:cubicBezTo>
                  <a:lnTo>
                    <a:pt x="2489" y="10227"/>
                  </a:lnTo>
                  <a:cubicBezTo>
                    <a:pt x="2561" y="10227"/>
                    <a:pt x="2644" y="10216"/>
                    <a:pt x="2704" y="10168"/>
                  </a:cubicBezTo>
                  <a:lnTo>
                    <a:pt x="3323" y="10168"/>
                  </a:lnTo>
                  <a:cubicBezTo>
                    <a:pt x="3406" y="10168"/>
                    <a:pt x="3478" y="10096"/>
                    <a:pt x="3478" y="10001"/>
                  </a:cubicBezTo>
                  <a:cubicBezTo>
                    <a:pt x="3478" y="9918"/>
                    <a:pt x="3406" y="9846"/>
                    <a:pt x="3323" y="9846"/>
                  </a:cubicBezTo>
                  <a:lnTo>
                    <a:pt x="2942" y="9846"/>
                  </a:lnTo>
                  <a:lnTo>
                    <a:pt x="2942" y="9763"/>
                  </a:lnTo>
                  <a:lnTo>
                    <a:pt x="2942" y="9751"/>
                  </a:lnTo>
                  <a:lnTo>
                    <a:pt x="2942" y="8918"/>
                  </a:lnTo>
                  <a:lnTo>
                    <a:pt x="2942" y="8727"/>
                  </a:lnTo>
                  <a:cubicBezTo>
                    <a:pt x="3049" y="8834"/>
                    <a:pt x="3180" y="8930"/>
                    <a:pt x="3335" y="8965"/>
                  </a:cubicBezTo>
                  <a:cubicBezTo>
                    <a:pt x="3358" y="8977"/>
                    <a:pt x="3406" y="8977"/>
                    <a:pt x="3442" y="8977"/>
                  </a:cubicBezTo>
                  <a:cubicBezTo>
                    <a:pt x="3561" y="8977"/>
                    <a:pt x="3656" y="8930"/>
                    <a:pt x="3763" y="8858"/>
                  </a:cubicBezTo>
                  <a:cubicBezTo>
                    <a:pt x="3775" y="8846"/>
                    <a:pt x="4120" y="8549"/>
                    <a:pt x="3680" y="7941"/>
                  </a:cubicBezTo>
                  <a:cubicBezTo>
                    <a:pt x="3632" y="7882"/>
                    <a:pt x="3585" y="7822"/>
                    <a:pt x="3573" y="7763"/>
                  </a:cubicBezTo>
                  <a:lnTo>
                    <a:pt x="5061" y="7763"/>
                  </a:lnTo>
                  <a:lnTo>
                    <a:pt x="5061" y="9858"/>
                  </a:lnTo>
                  <a:lnTo>
                    <a:pt x="3835" y="9858"/>
                  </a:lnTo>
                  <a:cubicBezTo>
                    <a:pt x="3751" y="9858"/>
                    <a:pt x="3680" y="9930"/>
                    <a:pt x="3680" y="10025"/>
                  </a:cubicBezTo>
                  <a:cubicBezTo>
                    <a:pt x="3680" y="10108"/>
                    <a:pt x="3751" y="10180"/>
                    <a:pt x="3835" y="10180"/>
                  </a:cubicBezTo>
                  <a:lnTo>
                    <a:pt x="5966" y="10180"/>
                  </a:lnTo>
                  <a:cubicBezTo>
                    <a:pt x="6061" y="10180"/>
                    <a:pt x="6133" y="10108"/>
                    <a:pt x="6133" y="10025"/>
                  </a:cubicBezTo>
                  <a:lnTo>
                    <a:pt x="6133" y="9918"/>
                  </a:lnTo>
                  <a:lnTo>
                    <a:pt x="6657" y="9918"/>
                  </a:lnTo>
                  <a:cubicBezTo>
                    <a:pt x="6811" y="10096"/>
                    <a:pt x="7097" y="10216"/>
                    <a:pt x="7549" y="10275"/>
                  </a:cubicBezTo>
                  <a:cubicBezTo>
                    <a:pt x="7811" y="10323"/>
                    <a:pt x="8061" y="10323"/>
                    <a:pt x="8169" y="10323"/>
                  </a:cubicBezTo>
                  <a:lnTo>
                    <a:pt x="9062" y="10323"/>
                  </a:lnTo>
                  <a:cubicBezTo>
                    <a:pt x="9312" y="10323"/>
                    <a:pt x="9526" y="10108"/>
                    <a:pt x="9526" y="9858"/>
                  </a:cubicBezTo>
                  <a:lnTo>
                    <a:pt x="9526" y="9846"/>
                  </a:lnTo>
                  <a:cubicBezTo>
                    <a:pt x="9526" y="9799"/>
                    <a:pt x="9526" y="9751"/>
                    <a:pt x="9514" y="9704"/>
                  </a:cubicBezTo>
                  <a:lnTo>
                    <a:pt x="9776" y="9704"/>
                  </a:lnTo>
                  <a:cubicBezTo>
                    <a:pt x="10026" y="9704"/>
                    <a:pt x="10240" y="9501"/>
                    <a:pt x="10240" y="9251"/>
                  </a:cubicBezTo>
                  <a:lnTo>
                    <a:pt x="10240" y="9227"/>
                  </a:lnTo>
                  <a:cubicBezTo>
                    <a:pt x="10240" y="9168"/>
                    <a:pt x="10228" y="9132"/>
                    <a:pt x="10205" y="9084"/>
                  </a:cubicBezTo>
                  <a:cubicBezTo>
                    <a:pt x="10383" y="9025"/>
                    <a:pt x="10514" y="8846"/>
                    <a:pt x="10514" y="8656"/>
                  </a:cubicBezTo>
                  <a:lnTo>
                    <a:pt x="10514" y="8632"/>
                  </a:lnTo>
                  <a:cubicBezTo>
                    <a:pt x="10502" y="8418"/>
                    <a:pt x="10371" y="8239"/>
                    <a:pt x="10193" y="8180"/>
                  </a:cubicBezTo>
                  <a:cubicBezTo>
                    <a:pt x="10205" y="8132"/>
                    <a:pt x="10228" y="8072"/>
                    <a:pt x="10228" y="8025"/>
                  </a:cubicBezTo>
                  <a:lnTo>
                    <a:pt x="10228" y="8013"/>
                  </a:lnTo>
                  <a:cubicBezTo>
                    <a:pt x="10228" y="7941"/>
                    <a:pt x="10205" y="7846"/>
                    <a:pt x="10169" y="7787"/>
                  </a:cubicBezTo>
                  <a:lnTo>
                    <a:pt x="10169" y="6263"/>
                  </a:lnTo>
                  <a:cubicBezTo>
                    <a:pt x="10169" y="6179"/>
                    <a:pt x="10086" y="6108"/>
                    <a:pt x="10002" y="6108"/>
                  </a:cubicBezTo>
                  <a:cubicBezTo>
                    <a:pt x="9907" y="6108"/>
                    <a:pt x="9835" y="6179"/>
                    <a:pt x="9835" y="6263"/>
                  </a:cubicBezTo>
                  <a:lnTo>
                    <a:pt x="9835" y="7560"/>
                  </a:lnTo>
                  <a:lnTo>
                    <a:pt x="8716" y="7560"/>
                  </a:lnTo>
                  <a:cubicBezTo>
                    <a:pt x="8823" y="7453"/>
                    <a:pt x="8931" y="7322"/>
                    <a:pt x="8954" y="7179"/>
                  </a:cubicBezTo>
                  <a:cubicBezTo>
                    <a:pt x="8990" y="7025"/>
                    <a:pt x="8954" y="6858"/>
                    <a:pt x="8835" y="6751"/>
                  </a:cubicBezTo>
                  <a:cubicBezTo>
                    <a:pt x="8828" y="6736"/>
                    <a:pt x="8715" y="6608"/>
                    <a:pt x="8492" y="6608"/>
                  </a:cubicBezTo>
                  <a:cubicBezTo>
                    <a:pt x="8347" y="6608"/>
                    <a:pt x="8157" y="6661"/>
                    <a:pt x="7919" y="6834"/>
                  </a:cubicBezTo>
                  <a:cubicBezTo>
                    <a:pt x="7859" y="6882"/>
                    <a:pt x="7800" y="6929"/>
                    <a:pt x="7740" y="6941"/>
                  </a:cubicBezTo>
                  <a:lnTo>
                    <a:pt x="7740" y="5453"/>
                  </a:lnTo>
                  <a:lnTo>
                    <a:pt x="9835" y="5453"/>
                  </a:lnTo>
                  <a:lnTo>
                    <a:pt x="9835" y="5703"/>
                  </a:lnTo>
                  <a:cubicBezTo>
                    <a:pt x="9835" y="5798"/>
                    <a:pt x="9907" y="5870"/>
                    <a:pt x="10002" y="5870"/>
                  </a:cubicBezTo>
                  <a:cubicBezTo>
                    <a:pt x="10086" y="5870"/>
                    <a:pt x="10169" y="5798"/>
                    <a:pt x="10169" y="5703"/>
                  </a:cubicBezTo>
                  <a:lnTo>
                    <a:pt x="10169" y="4560"/>
                  </a:lnTo>
                  <a:cubicBezTo>
                    <a:pt x="10169" y="4465"/>
                    <a:pt x="10086" y="4393"/>
                    <a:pt x="10002" y="4393"/>
                  </a:cubicBezTo>
                  <a:lnTo>
                    <a:pt x="9895" y="4393"/>
                  </a:lnTo>
                  <a:lnTo>
                    <a:pt x="9895" y="3870"/>
                  </a:lnTo>
                  <a:cubicBezTo>
                    <a:pt x="10074" y="3715"/>
                    <a:pt x="10193" y="3429"/>
                    <a:pt x="10252" y="2977"/>
                  </a:cubicBezTo>
                  <a:cubicBezTo>
                    <a:pt x="10300" y="2643"/>
                    <a:pt x="10300" y="2346"/>
                    <a:pt x="10300" y="2310"/>
                  </a:cubicBezTo>
                  <a:lnTo>
                    <a:pt x="10300" y="1464"/>
                  </a:lnTo>
                  <a:cubicBezTo>
                    <a:pt x="10300" y="1203"/>
                    <a:pt x="10086" y="1000"/>
                    <a:pt x="9835" y="1000"/>
                  </a:cubicBezTo>
                  <a:lnTo>
                    <a:pt x="9824" y="1000"/>
                  </a:lnTo>
                  <a:cubicBezTo>
                    <a:pt x="9776" y="1000"/>
                    <a:pt x="9728" y="1000"/>
                    <a:pt x="9693" y="1012"/>
                  </a:cubicBezTo>
                  <a:lnTo>
                    <a:pt x="9693" y="750"/>
                  </a:lnTo>
                  <a:cubicBezTo>
                    <a:pt x="9693" y="500"/>
                    <a:pt x="9478" y="286"/>
                    <a:pt x="9228" y="286"/>
                  </a:cubicBezTo>
                  <a:lnTo>
                    <a:pt x="9216" y="286"/>
                  </a:lnTo>
                  <a:cubicBezTo>
                    <a:pt x="9157" y="286"/>
                    <a:pt x="9109" y="298"/>
                    <a:pt x="9062" y="321"/>
                  </a:cubicBezTo>
                  <a:cubicBezTo>
                    <a:pt x="9002" y="143"/>
                    <a:pt x="8823" y="0"/>
                    <a:pt x="86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14135;p88">
              <a:extLst>
                <a:ext uri="{FF2B5EF4-FFF2-40B4-BE49-F238E27FC236}">
                  <a16:creationId xmlns:a16="http://schemas.microsoft.com/office/drawing/2014/main" id="{34F9C867-674F-5FBF-A3C6-909EFFE31FDB}"/>
                </a:ext>
              </a:extLst>
            </p:cNvPr>
            <p:cNvSpPr/>
            <p:nvPr/>
          </p:nvSpPr>
          <p:spPr>
            <a:xfrm>
              <a:off x="8116024" y="3221804"/>
              <a:ext cx="14036" cy="10280"/>
            </a:xfrm>
            <a:custGeom>
              <a:avLst/>
              <a:gdLst/>
              <a:ahLst/>
              <a:cxnLst/>
              <a:rect l="l" t="t" r="r" b="b"/>
              <a:pathLst>
                <a:path w="441" h="323" extrusionOk="0">
                  <a:moveTo>
                    <a:pt x="155" y="1"/>
                  </a:moveTo>
                  <a:cubicBezTo>
                    <a:pt x="72" y="1"/>
                    <a:pt x="0" y="72"/>
                    <a:pt x="0" y="167"/>
                  </a:cubicBezTo>
                  <a:cubicBezTo>
                    <a:pt x="0" y="251"/>
                    <a:pt x="72" y="322"/>
                    <a:pt x="155" y="322"/>
                  </a:cubicBezTo>
                  <a:lnTo>
                    <a:pt x="274" y="322"/>
                  </a:lnTo>
                  <a:cubicBezTo>
                    <a:pt x="369" y="322"/>
                    <a:pt x="441" y="251"/>
                    <a:pt x="441" y="167"/>
                  </a:cubicBezTo>
                  <a:cubicBezTo>
                    <a:pt x="441" y="72"/>
                    <a:pt x="369" y="1"/>
                    <a:pt x="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14136;p88">
              <a:extLst>
                <a:ext uri="{FF2B5EF4-FFF2-40B4-BE49-F238E27FC236}">
                  <a16:creationId xmlns:a16="http://schemas.microsoft.com/office/drawing/2014/main" id="{47760D48-43C8-F58D-DCD4-83E528DB0F4E}"/>
                </a:ext>
              </a:extLst>
            </p:cNvPr>
            <p:cNvSpPr/>
            <p:nvPr/>
          </p:nvSpPr>
          <p:spPr>
            <a:xfrm>
              <a:off x="8097818" y="3221804"/>
              <a:ext cx="14068" cy="10280"/>
            </a:xfrm>
            <a:custGeom>
              <a:avLst/>
              <a:gdLst/>
              <a:ahLst/>
              <a:cxnLst/>
              <a:rect l="l" t="t" r="r" b="b"/>
              <a:pathLst>
                <a:path w="442" h="323" extrusionOk="0">
                  <a:moveTo>
                    <a:pt x="168" y="1"/>
                  </a:moveTo>
                  <a:cubicBezTo>
                    <a:pt x="72" y="1"/>
                    <a:pt x="1" y="72"/>
                    <a:pt x="1" y="167"/>
                  </a:cubicBezTo>
                  <a:cubicBezTo>
                    <a:pt x="1" y="251"/>
                    <a:pt x="72" y="322"/>
                    <a:pt x="168" y="322"/>
                  </a:cubicBezTo>
                  <a:lnTo>
                    <a:pt x="287" y="322"/>
                  </a:lnTo>
                  <a:cubicBezTo>
                    <a:pt x="370" y="322"/>
                    <a:pt x="441" y="251"/>
                    <a:pt x="441" y="167"/>
                  </a:cubicBezTo>
                  <a:cubicBezTo>
                    <a:pt x="441" y="72"/>
                    <a:pt x="370" y="1"/>
                    <a:pt x="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14137;p88">
              <a:extLst>
                <a:ext uri="{FF2B5EF4-FFF2-40B4-BE49-F238E27FC236}">
                  <a16:creationId xmlns:a16="http://schemas.microsoft.com/office/drawing/2014/main" id="{482581BD-61B6-1E0B-BEC2-0081A64EABA4}"/>
                </a:ext>
              </a:extLst>
            </p:cNvPr>
            <p:cNvSpPr/>
            <p:nvPr/>
          </p:nvSpPr>
          <p:spPr>
            <a:xfrm>
              <a:off x="8156190" y="2951621"/>
              <a:ext cx="14036" cy="10630"/>
            </a:xfrm>
            <a:custGeom>
              <a:avLst/>
              <a:gdLst/>
              <a:ahLst/>
              <a:cxnLst/>
              <a:rect l="l" t="t" r="r" b="b"/>
              <a:pathLst>
                <a:path w="441" h="334" extrusionOk="0">
                  <a:moveTo>
                    <a:pt x="167" y="0"/>
                  </a:moveTo>
                  <a:cubicBezTo>
                    <a:pt x="72" y="0"/>
                    <a:pt x="0" y="72"/>
                    <a:pt x="0" y="167"/>
                  </a:cubicBezTo>
                  <a:cubicBezTo>
                    <a:pt x="0" y="262"/>
                    <a:pt x="72" y="334"/>
                    <a:pt x="167" y="334"/>
                  </a:cubicBezTo>
                  <a:lnTo>
                    <a:pt x="286" y="334"/>
                  </a:lnTo>
                  <a:cubicBezTo>
                    <a:pt x="369" y="334"/>
                    <a:pt x="441" y="262"/>
                    <a:pt x="441" y="167"/>
                  </a:cubicBezTo>
                  <a:cubicBezTo>
                    <a:pt x="441" y="72"/>
                    <a:pt x="369" y="0"/>
                    <a:pt x="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14138;p88">
              <a:extLst>
                <a:ext uri="{FF2B5EF4-FFF2-40B4-BE49-F238E27FC236}">
                  <a16:creationId xmlns:a16="http://schemas.microsoft.com/office/drawing/2014/main" id="{DA703702-53BD-6224-AA21-3E66EA2A33A3}"/>
                </a:ext>
              </a:extLst>
            </p:cNvPr>
            <p:cNvSpPr/>
            <p:nvPr/>
          </p:nvSpPr>
          <p:spPr>
            <a:xfrm>
              <a:off x="8173982" y="2952385"/>
              <a:ext cx="14450" cy="10248"/>
            </a:xfrm>
            <a:custGeom>
              <a:avLst/>
              <a:gdLst/>
              <a:ahLst/>
              <a:cxnLst/>
              <a:rect l="l" t="t" r="r" b="b"/>
              <a:pathLst>
                <a:path w="454" h="322" extrusionOk="0">
                  <a:moveTo>
                    <a:pt x="168" y="0"/>
                  </a:moveTo>
                  <a:cubicBezTo>
                    <a:pt x="84" y="0"/>
                    <a:pt x="1" y="72"/>
                    <a:pt x="1" y="155"/>
                  </a:cubicBezTo>
                  <a:cubicBezTo>
                    <a:pt x="1" y="250"/>
                    <a:pt x="84" y="322"/>
                    <a:pt x="168" y="322"/>
                  </a:cubicBezTo>
                  <a:lnTo>
                    <a:pt x="287" y="322"/>
                  </a:lnTo>
                  <a:cubicBezTo>
                    <a:pt x="382" y="322"/>
                    <a:pt x="453" y="250"/>
                    <a:pt x="453" y="155"/>
                  </a:cubicBezTo>
                  <a:cubicBezTo>
                    <a:pt x="453" y="72"/>
                    <a:pt x="382" y="0"/>
                    <a:pt x="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14180;p88">
            <a:extLst>
              <a:ext uri="{FF2B5EF4-FFF2-40B4-BE49-F238E27FC236}">
                <a16:creationId xmlns:a16="http://schemas.microsoft.com/office/drawing/2014/main" id="{92A478A2-CADD-51D9-FAD3-3E79A8E26F8C}"/>
              </a:ext>
            </a:extLst>
          </p:cNvPr>
          <p:cNvGrpSpPr/>
          <p:nvPr/>
        </p:nvGrpSpPr>
        <p:grpSpPr>
          <a:xfrm>
            <a:off x="395485" y="4435776"/>
            <a:ext cx="571548" cy="570978"/>
            <a:chOff x="4886264" y="3366174"/>
            <a:chExt cx="350548" cy="350198"/>
          </a:xfrm>
          <a:solidFill>
            <a:schemeClr val="bg1"/>
          </a:solidFill>
        </p:grpSpPr>
        <p:sp>
          <p:nvSpPr>
            <p:cNvPr id="827" name="Google Shape;14181;p88">
              <a:extLst>
                <a:ext uri="{FF2B5EF4-FFF2-40B4-BE49-F238E27FC236}">
                  <a16:creationId xmlns:a16="http://schemas.microsoft.com/office/drawing/2014/main" id="{7A96D8C9-97C9-F4B6-64DB-4C8753061842}"/>
                </a:ext>
              </a:extLst>
            </p:cNvPr>
            <p:cNvSpPr/>
            <p:nvPr/>
          </p:nvSpPr>
          <p:spPr>
            <a:xfrm>
              <a:off x="4946132" y="3426614"/>
              <a:ext cx="230431" cy="289758"/>
            </a:xfrm>
            <a:custGeom>
              <a:avLst/>
              <a:gdLst/>
              <a:ahLst/>
              <a:cxnLst/>
              <a:rect l="l" t="t" r="r" b="b"/>
              <a:pathLst>
                <a:path w="7240" h="9104" extrusionOk="0">
                  <a:moveTo>
                    <a:pt x="3811" y="3793"/>
                  </a:moveTo>
                  <a:cubicBezTo>
                    <a:pt x="4001" y="3793"/>
                    <a:pt x="4168" y="3948"/>
                    <a:pt x="4168" y="4150"/>
                  </a:cubicBezTo>
                  <a:lnTo>
                    <a:pt x="4168" y="4484"/>
                  </a:lnTo>
                  <a:cubicBezTo>
                    <a:pt x="4156" y="4769"/>
                    <a:pt x="3930" y="5007"/>
                    <a:pt x="3632" y="5007"/>
                  </a:cubicBezTo>
                  <a:cubicBezTo>
                    <a:pt x="3334" y="5007"/>
                    <a:pt x="3108" y="4769"/>
                    <a:pt x="3108" y="4484"/>
                  </a:cubicBezTo>
                  <a:lnTo>
                    <a:pt x="3108" y="4150"/>
                  </a:lnTo>
                  <a:cubicBezTo>
                    <a:pt x="3108" y="3948"/>
                    <a:pt x="3263" y="3793"/>
                    <a:pt x="3465" y="3793"/>
                  </a:cubicBezTo>
                  <a:close/>
                  <a:moveTo>
                    <a:pt x="3787" y="5341"/>
                  </a:moveTo>
                  <a:lnTo>
                    <a:pt x="3787" y="5412"/>
                  </a:lnTo>
                  <a:cubicBezTo>
                    <a:pt x="3811" y="5472"/>
                    <a:pt x="3822" y="5531"/>
                    <a:pt x="3846" y="5579"/>
                  </a:cubicBezTo>
                  <a:lnTo>
                    <a:pt x="3632" y="5793"/>
                  </a:lnTo>
                  <a:lnTo>
                    <a:pt x="3596" y="5793"/>
                  </a:lnTo>
                  <a:lnTo>
                    <a:pt x="3370" y="5579"/>
                  </a:lnTo>
                  <a:cubicBezTo>
                    <a:pt x="3406" y="5531"/>
                    <a:pt x="3418" y="5472"/>
                    <a:pt x="3418" y="5412"/>
                  </a:cubicBezTo>
                  <a:lnTo>
                    <a:pt x="3418" y="5341"/>
                  </a:lnTo>
                  <a:close/>
                  <a:moveTo>
                    <a:pt x="3630" y="314"/>
                  </a:moveTo>
                  <a:cubicBezTo>
                    <a:pt x="4485" y="314"/>
                    <a:pt x="5309" y="622"/>
                    <a:pt x="5930" y="1209"/>
                  </a:cubicBezTo>
                  <a:cubicBezTo>
                    <a:pt x="6585" y="1840"/>
                    <a:pt x="6954" y="2686"/>
                    <a:pt x="6954" y="3591"/>
                  </a:cubicBezTo>
                  <a:cubicBezTo>
                    <a:pt x="6918" y="4293"/>
                    <a:pt x="6704" y="4936"/>
                    <a:pt x="6323" y="5484"/>
                  </a:cubicBezTo>
                  <a:cubicBezTo>
                    <a:pt x="5942" y="6020"/>
                    <a:pt x="5430" y="6436"/>
                    <a:pt x="4823" y="6674"/>
                  </a:cubicBezTo>
                  <a:cubicBezTo>
                    <a:pt x="4620" y="6746"/>
                    <a:pt x="4501" y="6948"/>
                    <a:pt x="4501" y="7151"/>
                  </a:cubicBezTo>
                  <a:lnTo>
                    <a:pt x="4501" y="7603"/>
                  </a:lnTo>
                  <a:cubicBezTo>
                    <a:pt x="4501" y="7674"/>
                    <a:pt x="4489" y="7734"/>
                    <a:pt x="4442" y="7794"/>
                  </a:cubicBezTo>
                  <a:lnTo>
                    <a:pt x="4287" y="8044"/>
                  </a:lnTo>
                  <a:cubicBezTo>
                    <a:pt x="4263" y="8055"/>
                    <a:pt x="4251" y="8091"/>
                    <a:pt x="4251" y="8103"/>
                  </a:cubicBezTo>
                  <a:lnTo>
                    <a:pt x="3037" y="8103"/>
                  </a:lnTo>
                  <a:cubicBezTo>
                    <a:pt x="3013" y="8091"/>
                    <a:pt x="3013" y="8055"/>
                    <a:pt x="3001" y="8044"/>
                  </a:cubicBezTo>
                  <a:lnTo>
                    <a:pt x="2834" y="7794"/>
                  </a:lnTo>
                  <a:cubicBezTo>
                    <a:pt x="2799" y="7734"/>
                    <a:pt x="2775" y="7663"/>
                    <a:pt x="2775" y="7603"/>
                  </a:cubicBezTo>
                  <a:lnTo>
                    <a:pt x="2775" y="6067"/>
                  </a:lnTo>
                  <a:cubicBezTo>
                    <a:pt x="2775" y="5996"/>
                    <a:pt x="2822" y="5936"/>
                    <a:pt x="2882" y="5900"/>
                  </a:cubicBezTo>
                  <a:lnTo>
                    <a:pt x="3168" y="5769"/>
                  </a:lnTo>
                  <a:lnTo>
                    <a:pt x="3418" y="6020"/>
                  </a:lnTo>
                  <a:cubicBezTo>
                    <a:pt x="3477" y="6079"/>
                    <a:pt x="3572" y="6127"/>
                    <a:pt x="3656" y="6127"/>
                  </a:cubicBezTo>
                  <a:cubicBezTo>
                    <a:pt x="3751" y="6127"/>
                    <a:pt x="3834" y="6091"/>
                    <a:pt x="3894" y="6020"/>
                  </a:cubicBezTo>
                  <a:lnTo>
                    <a:pt x="4144" y="5769"/>
                  </a:lnTo>
                  <a:lnTo>
                    <a:pt x="4430" y="5900"/>
                  </a:lnTo>
                  <a:cubicBezTo>
                    <a:pt x="4489" y="5936"/>
                    <a:pt x="4537" y="5996"/>
                    <a:pt x="4537" y="6067"/>
                  </a:cubicBezTo>
                  <a:lnTo>
                    <a:pt x="4537" y="6198"/>
                  </a:lnTo>
                  <a:cubicBezTo>
                    <a:pt x="4537" y="6293"/>
                    <a:pt x="4608" y="6365"/>
                    <a:pt x="4704" y="6365"/>
                  </a:cubicBezTo>
                  <a:cubicBezTo>
                    <a:pt x="4787" y="6365"/>
                    <a:pt x="4858" y="6293"/>
                    <a:pt x="4858" y="6198"/>
                  </a:cubicBezTo>
                  <a:lnTo>
                    <a:pt x="4858" y="6067"/>
                  </a:lnTo>
                  <a:cubicBezTo>
                    <a:pt x="4858" y="5877"/>
                    <a:pt x="4751" y="5698"/>
                    <a:pt x="4573" y="5615"/>
                  </a:cubicBezTo>
                  <a:lnTo>
                    <a:pt x="4180" y="5412"/>
                  </a:lnTo>
                  <a:lnTo>
                    <a:pt x="4180" y="5400"/>
                  </a:lnTo>
                  <a:lnTo>
                    <a:pt x="4180" y="5162"/>
                  </a:lnTo>
                  <a:cubicBezTo>
                    <a:pt x="4382" y="5007"/>
                    <a:pt x="4513" y="4757"/>
                    <a:pt x="4513" y="4472"/>
                  </a:cubicBezTo>
                  <a:lnTo>
                    <a:pt x="4513" y="4126"/>
                  </a:lnTo>
                  <a:cubicBezTo>
                    <a:pt x="4513" y="3757"/>
                    <a:pt x="4215" y="3448"/>
                    <a:pt x="3834" y="3448"/>
                  </a:cubicBezTo>
                  <a:lnTo>
                    <a:pt x="3489" y="3448"/>
                  </a:lnTo>
                  <a:cubicBezTo>
                    <a:pt x="3120" y="3448"/>
                    <a:pt x="2810" y="3745"/>
                    <a:pt x="2810" y="4126"/>
                  </a:cubicBezTo>
                  <a:lnTo>
                    <a:pt x="2810" y="4472"/>
                  </a:lnTo>
                  <a:cubicBezTo>
                    <a:pt x="2810" y="4757"/>
                    <a:pt x="2941" y="5007"/>
                    <a:pt x="3156" y="5162"/>
                  </a:cubicBezTo>
                  <a:lnTo>
                    <a:pt x="3156" y="5400"/>
                  </a:lnTo>
                  <a:lnTo>
                    <a:pt x="3156" y="5412"/>
                  </a:lnTo>
                  <a:lnTo>
                    <a:pt x="2751" y="5615"/>
                  </a:lnTo>
                  <a:cubicBezTo>
                    <a:pt x="2572" y="5710"/>
                    <a:pt x="2465" y="5877"/>
                    <a:pt x="2465" y="6067"/>
                  </a:cubicBezTo>
                  <a:lnTo>
                    <a:pt x="2465" y="6674"/>
                  </a:lnTo>
                  <a:cubicBezTo>
                    <a:pt x="1882" y="6448"/>
                    <a:pt x="1382" y="6055"/>
                    <a:pt x="1001" y="5543"/>
                  </a:cubicBezTo>
                  <a:cubicBezTo>
                    <a:pt x="572" y="4960"/>
                    <a:pt x="370" y="4269"/>
                    <a:pt x="382" y="3531"/>
                  </a:cubicBezTo>
                  <a:cubicBezTo>
                    <a:pt x="393" y="2721"/>
                    <a:pt x="727" y="1924"/>
                    <a:pt x="1322" y="1317"/>
                  </a:cubicBezTo>
                  <a:cubicBezTo>
                    <a:pt x="1894" y="709"/>
                    <a:pt x="2668" y="364"/>
                    <a:pt x="3489" y="316"/>
                  </a:cubicBezTo>
                  <a:cubicBezTo>
                    <a:pt x="3536" y="315"/>
                    <a:pt x="3583" y="314"/>
                    <a:pt x="3630" y="314"/>
                  </a:cubicBezTo>
                  <a:close/>
                  <a:moveTo>
                    <a:pt x="4156" y="8436"/>
                  </a:moveTo>
                  <a:lnTo>
                    <a:pt x="4156" y="8794"/>
                  </a:lnTo>
                  <a:lnTo>
                    <a:pt x="3120" y="8806"/>
                  </a:lnTo>
                  <a:cubicBezTo>
                    <a:pt x="3120" y="8806"/>
                    <a:pt x="3108" y="8806"/>
                    <a:pt x="3108" y="8794"/>
                  </a:cubicBezTo>
                  <a:lnTo>
                    <a:pt x="3108" y="8436"/>
                  </a:lnTo>
                  <a:close/>
                  <a:moveTo>
                    <a:pt x="3645" y="0"/>
                  </a:moveTo>
                  <a:cubicBezTo>
                    <a:pt x="3573" y="0"/>
                    <a:pt x="3501" y="3"/>
                    <a:pt x="3430" y="7"/>
                  </a:cubicBezTo>
                  <a:cubicBezTo>
                    <a:pt x="2525" y="54"/>
                    <a:pt x="1679" y="435"/>
                    <a:pt x="1036" y="1114"/>
                  </a:cubicBezTo>
                  <a:cubicBezTo>
                    <a:pt x="393" y="1769"/>
                    <a:pt x="36" y="2626"/>
                    <a:pt x="12" y="3531"/>
                  </a:cubicBezTo>
                  <a:cubicBezTo>
                    <a:pt x="1" y="4341"/>
                    <a:pt x="239" y="5103"/>
                    <a:pt x="715" y="5734"/>
                  </a:cubicBezTo>
                  <a:cubicBezTo>
                    <a:pt x="1144" y="6317"/>
                    <a:pt x="1751" y="6782"/>
                    <a:pt x="2441" y="7020"/>
                  </a:cubicBezTo>
                  <a:lnTo>
                    <a:pt x="2441" y="7591"/>
                  </a:lnTo>
                  <a:cubicBezTo>
                    <a:pt x="2441" y="7734"/>
                    <a:pt x="2477" y="7865"/>
                    <a:pt x="2560" y="7972"/>
                  </a:cubicBezTo>
                  <a:lnTo>
                    <a:pt x="2715" y="8222"/>
                  </a:lnTo>
                  <a:cubicBezTo>
                    <a:pt x="2763" y="8282"/>
                    <a:pt x="2775" y="8353"/>
                    <a:pt x="2775" y="8413"/>
                  </a:cubicBezTo>
                  <a:lnTo>
                    <a:pt x="2775" y="8770"/>
                  </a:lnTo>
                  <a:cubicBezTo>
                    <a:pt x="2775" y="8948"/>
                    <a:pt x="2929" y="9103"/>
                    <a:pt x="3108" y="9103"/>
                  </a:cubicBezTo>
                  <a:lnTo>
                    <a:pt x="4144" y="9103"/>
                  </a:lnTo>
                  <a:cubicBezTo>
                    <a:pt x="4323" y="9103"/>
                    <a:pt x="4477" y="8948"/>
                    <a:pt x="4477" y="8770"/>
                  </a:cubicBezTo>
                  <a:lnTo>
                    <a:pt x="4477" y="8413"/>
                  </a:lnTo>
                  <a:cubicBezTo>
                    <a:pt x="4477" y="8341"/>
                    <a:pt x="4489" y="8282"/>
                    <a:pt x="4537" y="8222"/>
                  </a:cubicBezTo>
                  <a:lnTo>
                    <a:pt x="4704" y="7972"/>
                  </a:lnTo>
                  <a:cubicBezTo>
                    <a:pt x="4775" y="7853"/>
                    <a:pt x="4823" y="7734"/>
                    <a:pt x="4823" y="7591"/>
                  </a:cubicBezTo>
                  <a:lnTo>
                    <a:pt x="4823" y="7151"/>
                  </a:lnTo>
                  <a:cubicBezTo>
                    <a:pt x="4823" y="7079"/>
                    <a:pt x="4858" y="6996"/>
                    <a:pt x="4942" y="6984"/>
                  </a:cubicBezTo>
                  <a:cubicBezTo>
                    <a:pt x="5608" y="6722"/>
                    <a:pt x="6168" y="6270"/>
                    <a:pt x="6585" y="5674"/>
                  </a:cubicBezTo>
                  <a:cubicBezTo>
                    <a:pt x="7001" y="5067"/>
                    <a:pt x="7228" y="4353"/>
                    <a:pt x="7228" y="3626"/>
                  </a:cubicBezTo>
                  <a:cubicBezTo>
                    <a:pt x="7240" y="2614"/>
                    <a:pt x="6835" y="1686"/>
                    <a:pt x="6108" y="995"/>
                  </a:cubicBezTo>
                  <a:cubicBezTo>
                    <a:pt x="5434" y="354"/>
                    <a:pt x="4566" y="0"/>
                    <a:pt x="3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14182;p88">
              <a:extLst>
                <a:ext uri="{FF2B5EF4-FFF2-40B4-BE49-F238E27FC236}">
                  <a16:creationId xmlns:a16="http://schemas.microsoft.com/office/drawing/2014/main" id="{6C800B35-84B3-2034-9D24-35B688B4760B}"/>
                </a:ext>
              </a:extLst>
            </p:cNvPr>
            <p:cNvSpPr/>
            <p:nvPr/>
          </p:nvSpPr>
          <p:spPr>
            <a:xfrm>
              <a:off x="4886264" y="3536706"/>
              <a:ext cx="48919" cy="10662"/>
            </a:xfrm>
            <a:custGeom>
              <a:avLst/>
              <a:gdLst/>
              <a:ahLst/>
              <a:cxnLst/>
              <a:rect l="l" t="t" r="r" b="b"/>
              <a:pathLst>
                <a:path w="1537" h="335" extrusionOk="0">
                  <a:moveTo>
                    <a:pt x="167" y="1"/>
                  </a:moveTo>
                  <a:cubicBezTo>
                    <a:pt x="72" y="1"/>
                    <a:pt x="0" y="72"/>
                    <a:pt x="0" y="167"/>
                  </a:cubicBezTo>
                  <a:cubicBezTo>
                    <a:pt x="0" y="251"/>
                    <a:pt x="72" y="334"/>
                    <a:pt x="167" y="334"/>
                  </a:cubicBezTo>
                  <a:lnTo>
                    <a:pt x="1370" y="334"/>
                  </a:lnTo>
                  <a:cubicBezTo>
                    <a:pt x="1465" y="334"/>
                    <a:pt x="1536" y="251"/>
                    <a:pt x="1536" y="167"/>
                  </a:cubicBezTo>
                  <a:cubicBezTo>
                    <a:pt x="1536" y="60"/>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14183;p88">
              <a:extLst>
                <a:ext uri="{FF2B5EF4-FFF2-40B4-BE49-F238E27FC236}">
                  <a16:creationId xmlns:a16="http://schemas.microsoft.com/office/drawing/2014/main" id="{BE7B2134-B858-EF56-E955-4491832F92D3}"/>
                </a:ext>
              </a:extLst>
            </p:cNvPr>
            <p:cNvSpPr/>
            <p:nvPr/>
          </p:nvSpPr>
          <p:spPr>
            <a:xfrm>
              <a:off x="5187894" y="3536706"/>
              <a:ext cx="48919" cy="10662"/>
            </a:xfrm>
            <a:custGeom>
              <a:avLst/>
              <a:gdLst/>
              <a:ahLst/>
              <a:cxnLst/>
              <a:rect l="l" t="t" r="r" b="b"/>
              <a:pathLst>
                <a:path w="1537" h="335" extrusionOk="0">
                  <a:moveTo>
                    <a:pt x="167" y="1"/>
                  </a:moveTo>
                  <a:cubicBezTo>
                    <a:pt x="84" y="1"/>
                    <a:pt x="1" y="72"/>
                    <a:pt x="1" y="167"/>
                  </a:cubicBezTo>
                  <a:cubicBezTo>
                    <a:pt x="1" y="251"/>
                    <a:pt x="84" y="334"/>
                    <a:pt x="167" y="334"/>
                  </a:cubicBezTo>
                  <a:lnTo>
                    <a:pt x="1370" y="334"/>
                  </a:lnTo>
                  <a:cubicBezTo>
                    <a:pt x="1465" y="334"/>
                    <a:pt x="1537" y="251"/>
                    <a:pt x="1537" y="167"/>
                  </a:cubicBezTo>
                  <a:cubicBezTo>
                    <a:pt x="1537" y="60"/>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14184;p88">
              <a:extLst>
                <a:ext uri="{FF2B5EF4-FFF2-40B4-BE49-F238E27FC236}">
                  <a16:creationId xmlns:a16="http://schemas.microsoft.com/office/drawing/2014/main" id="{10F0F4D8-4071-2378-8F10-89398F5DFE1F}"/>
                </a:ext>
              </a:extLst>
            </p:cNvPr>
            <p:cNvSpPr/>
            <p:nvPr/>
          </p:nvSpPr>
          <p:spPr>
            <a:xfrm>
              <a:off x="5056414" y="3366174"/>
              <a:ext cx="10248" cy="48919"/>
            </a:xfrm>
            <a:custGeom>
              <a:avLst/>
              <a:gdLst/>
              <a:ahLst/>
              <a:cxnLst/>
              <a:rect l="l" t="t" r="r" b="b"/>
              <a:pathLst>
                <a:path w="322" h="1537" extrusionOk="0">
                  <a:moveTo>
                    <a:pt x="167" y="1"/>
                  </a:moveTo>
                  <a:cubicBezTo>
                    <a:pt x="72" y="1"/>
                    <a:pt x="0" y="72"/>
                    <a:pt x="0" y="168"/>
                  </a:cubicBezTo>
                  <a:lnTo>
                    <a:pt x="0" y="1370"/>
                  </a:lnTo>
                  <a:cubicBezTo>
                    <a:pt x="0" y="1465"/>
                    <a:pt x="72" y="1537"/>
                    <a:pt x="167" y="1537"/>
                  </a:cubicBezTo>
                  <a:cubicBezTo>
                    <a:pt x="250" y="1537"/>
                    <a:pt x="322" y="1465"/>
                    <a:pt x="322" y="1370"/>
                  </a:cubicBezTo>
                  <a:lnTo>
                    <a:pt x="322" y="168"/>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14185;p88">
              <a:extLst>
                <a:ext uri="{FF2B5EF4-FFF2-40B4-BE49-F238E27FC236}">
                  <a16:creationId xmlns:a16="http://schemas.microsoft.com/office/drawing/2014/main" id="{B40F3176-EC12-7422-B431-CC6E43F5B499}"/>
                </a:ext>
              </a:extLst>
            </p:cNvPr>
            <p:cNvSpPr/>
            <p:nvPr/>
          </p:nvSpPr>
          <p:spPr>
            <a:xfrm>
              <a:off x="4978723" y="3650744"/>
              <a:ext cx="22757" cy="29249"/>
            </a:xfrm>
            <a:custGeom>
              <a:avLst/>
              <a:gdLst/>
              <a:ahLst/>
              <a:cxnLst/>
              <a:rect l="l" t="t" r="r" b="b"/>
              <a:pathLst>
                <a:path w="715" h="919" extrusionOk="0">
                  <a:moveTo>
                    <a:pt x="525" y="1"/>
                  </a:moveTo>
                  <a:cubicBezTo>
                    <a:pt x="470" y="1"/>
                    <a:pt x="413" y="30"/>
                    <a:pt x="381" y="85"/>
                  </a:cubicBezTo>
                  <a:lnTo>
                    <a:pt x="48" y="680"/>
                  </a:lnTo>
                  <a:cubicBezTo>
                    <a:pt x="0" y="752"/>
                    <a:pt x="24" y="859"/>
                    <a:pt x="108" y="894"/>
                  </a:cubicBezTo>
                  <a:cubicBezTo>
                    <a:pt x="131" y="918"/>
                    <a:pt x="167" y="918"/>
                    <a:pt x="179" y="918"/>
                  </a:cubicBezTo>
                  <a:cubicBezTo>
                    <a:pt x="239" y="918"/>
                    <a:pt x="286" y="883"/>
                    <a:pt x="310" y="835"/>
                  </a:cubicBezTo>
                  <a:lnTo>
                    <a:pt x="655" y="240"/>
                  </a:lnTo>
                  <a:cubicBezTo>
                    <a:pt x="715" y="156"/>
                    <a:pt x="703"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14186;p88">
              <a:extLst>
                <a:ext uri="{FF2B5EF4-FFF2-40B4-BE49-F238E27FC236}">
                  <a16:creationId xmlns:a16="http://schemas.microsoft.com/office/drawing/2014/main" id="{214A7AF0-8AD3-88C8-F1AA-6D949AFB4A39}"/>
                </a:ext>
              </a:extLst>
            </p:cNvPr>
            <p:cNvSpPr/>
            <p:nvPr/>
          </p:nvSpPr>
          <p:spPr>
            <a:xfrm>
              <a:off x="5121597" y="3403380"/>
              <a:ext cx="22757" cy="29154"/>
            </a:xfrm>
            <a:custGeom>
              <a:avLst/>
              <a:gdLst/>
              <a:ahLst/>
              <a:cxnLst/>
              <a:rect l="l" t="t" r="r" b="b"/>
              <a:pathLst>
                <a:path w="715" h="916" extrusionOk="0">
                  <a:moveTo>
                    <a:pt x="537" y="1"/>
                  </a:moveTo>
                  <a:cubicBezTo>
                    <a:pt x="476" y="1"/>
                    <a:pt x="418" y="33"/>
                    <a:pt x="393" y="82"/>
                  </a:cubicBezTo>
                  <a:lnTo>
                    <a:pt x="48" y="677"/>
                  </a:lnTo>
                  <a:cubicBezTo>
                    <a:pt x="0" y="749"/>
                    <a:pt x="36" y="856"/>
                    <a:pt x="107" y="904"/>
                  </a:cubicBezTo>
                  <a:cubicBezTo>
                    <a:pt x="143" y="915"/>
                    <a:pt x="167" y="915"/>
                    <a:pt x="179" y="915"/>
                  </a:cubicBezTo>
                  <a:cubicBezTo>
                    <a:pt x="238" y="915"/>
                    <a:pt x="286" y="880"/>
                    <a:pt x="322" y="844"/>
                  </a:cubicBezTo>
                  <a:lnTo>
                    <a:pt x="655" y="249"/>
                  </a:lnTo>
                  <a:cubicBezTo>
                    <a:pt x="715" y="165"/>
                    <a:pt x="691" y="70"/>
                    <a:pt x="619" y="22"/>
                  </a:cubicBezTo>
                  <a:cubicBezTo>
                    <a:pt x="593" y="8"/>
                    <a:pt x="565"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14187;p88">
              <a:extLst>
                <a:ext uri="{FF2B5EF4-FFF2-40B4-BE49-F238E27FC236}">
                  <a16:creationId xmlns:a16="http://schemas.microsoft.com/office/drawing/2014/main" id="{B468DA37-9CD7-AA6F-6C75-C8A0B27AB5AC}"/>
                </a:ext>
              </a:extLst>
            </p:cNvPr>
            <p:cNvSpPr/>
            <p:nvPr/>
          </p:nvSpPr>
          <p:spPr>
            <a:xfrm>
              <a:off x="4922643" y="3459842"/>
              <a:ext cx="31095" cy="21197"/>
            </a:xfrm>
            <a:custGeom>
              <a:avLst/>
              <a:gdLst/>
              <a:ahLst/>
              <a:cxnLst/>
              <a:rect l="l" t="t" r="r" b="b"/>
              <a:pathLst>
                <a:path w="977" h="666" extrusionOk="0">
                  <a:moveTo>
                    <a:pt x="199" y="1"/>
                  </a:moveTo>
                  <a:cubicBezTo>
                    <a:pt x="141" y="1"/>
                    <a:pt x="81" y="33"/>
                    <a:pt x="48" y="82"/>
                  </a:cubicBezTo>
                  <a:cubicBezTo>
                    <a:pt x="0" y="153"/>
                    <a:pt x="36" y="261"/>
                    <a:pt x="108" y="308"/>
                  </a:cubicBezTo>
                  <a:lnTo>
                    <a:pt x="703" y="642"/>
                  </a:lnTo>
                  <a:cubicBezTo>
                    <a:pt x="739" y="665"/>
                    <a:pt x="762" y="665"/>
                    <a:pt x="774" y="665"/>
                  </a:cubicBezTo>
                  <a:cubicBezTo>
                    <a:pt x="834" y="665"/>
                    <a:pt x="881" y="630"/>
                    <a:pt x="917" y="582"/>
                  </a:cubicBezTo>
                  <a:cubicBezTo>
                    <a:pt x="977" y="511"/>
                    <a:pt x="941" y="404"/>
                    <a:pt x="870" y="368"/>
                  </a:cubicBezTo>
                  <a:lnTo>
                    <a:pt x="274" y="23"/>
                  </a:lnTo>
                  <a:cubicBezTo>
                    <a:pt x="252" y="8"/>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14188;p88">
              <a:extLst>
                <a:ext uri="{FF2B5EF4-FFF2-40B4-BE49-F238E27FC236}">
                  <a16:creationId xmlns:a16="http://schemas.microsoft.com/office/drawing/2014/main" id="{A09248EB-C46B-688D-E180-F6FC6BC078F9}"/>
                </a:ext>
              </a:extLst>
            </p:cNvPr>
            <p:cNvSpPr/>
            <p:nvPr/>
          </p:nvSpPr>
          <p:spPr>
            <a:xfrm>
              <a:off x="5169720" y="3602334"/>
              <a:ext cx="30714" cy="21197"/>
            </a:xfrm>
            <a:custGeom>
              <a:avLst/>
              <a:gdLst/>
              <a:ahLst/>
              <a:cxnLst/>
              <a:rect l="l" t="t" r="r" b="b"/>
              <a:pathLst>
                <a:path w="965" h="666" extrusionOk="0">
                  <a:moveTo>
                    <a:pt x="187" y="1"/>
                  </a:moveTo>
                  <a:cubicBezTo>
                    <a:pt x="129" y="1"/>
                    <a:pt x="69" y="33"/>
                    <a:pt x="36" y="82"/>
                  </a:cubicBezTo>
                  <a:cubicBezTo>
                    <a:pt x="0" y="153"/>
                    <a:pt x="24" y="260"/>
                    <a:pt x="95" y="308"/>
                  </a:cubicBezTo>
                  <a:lnTo>
                    <a:pt x="691" y="653"/>
                  </a:lnTo>
                  <a:cubicBezTo>
                    <a:pt x="727" y="665"/>
                    <a:pt x="750" y="665"/>
                    <a:pt x="774" y="665"/>
                  </a:cubicBezTo>
                  <a:cubicBezTo>
                    <a:pt x="834" y="665"/>
                    <a:pt x="869" y="629"/>
                    <a:pt x="905" y="594"/>
                  </a:cubicBezTo>
                  <a:cubicBezTo>
                    <a:pt x="965" y="510"/>
                    <a:pt x="953" y="415"/>
                    <a:pt x="857" y="368"/>
                  </a:cubicBezTo>
                  <a:lnTo>
                    <a:pt x="262" y="22"/>
                  </a:lnTo>
                  <a:cubicBezTo>
                    <a:pt x="240" y="7"/>
                    <a:pt x="214" y="1"/>
                    <a:pt x="1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14189;p88">
              <a:extLst>
                <a:ext uri="{FF2B5EF4-FFF2-40B4-BE49-F238E27FC236}">
                  <a16:creationId xmlns:a16="http://schemas.microsoft.com/office/drawing/2014/main" id="{72DABDCB-A5AF-6476-0FC5-3435513A4FF6}"/>
                </a:ext>
              </a:extLst>
            </p:cNvPr>
            <p:cNvSpPr/>
            <p:nvPr/>
          </p:nvSpPr>
          <p:spPr>
            <a:xfrm>
              <a:off x="5121597" y="3650744"/>
              <a:ext cx="22757" cy="29249"/>
            </a:xfrm>
            <a:custGeom>
              <a:avLst/>
              <a:gdLst/>
              <a:ahLst/>
              <a:cxnLst/>
              <a:rect l="l" t="t" r="r" b="b"/>
              <a:pathLst>
                <a:path w="715" h="919" extrusionOk="0">
                  <a:moveTo>
                    <a:pt x="190" y="1"/>
                  </a:moveTo>
                  <a:cubicBezTo>
                    <a:pt x="161" y="1"/>
                    <a:pt x="132" y="9"/>
                    <a:pt x="107" y="25"/>
                  </a:cubicBezTo>
                  <a:cubicBezTo>
                    <a:pt x="36" y="61"/>
                    <a:pt x="0" y="168"/>
                    <a:pt x="48" y="240"/>
                  </a:cubicBezTo>
                  <a:lnTo>
                    <a:pt x="393" y="835"/>
                  </a:lnTo>
                  <a:cubicBezTo>
                    <a:pt x="417" y="883"/>
                    <a:pt x="476" y="918"/>
                    <a:pt x="524" y="918"/>
                  </a:cubicBezTo>
                  <a:cubicBezTo>
                    <a:pt x="560" y="918"/>
                    <a:pt x="584" y="918"/>
                    <a:pt x="595" y="894"/>
                  </a:cubicBezTo>
                  <a:cubicBezTo>
                    <a:pt x="691" y="859"/>
                    <a:pt x="715" y="752"/>
                    <a:pt x="679" y="680"/>
                  </a:cubicBezTo>
                  <a:lnTo>
                    <a:pt x="334"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14190;p88">
              <a:extLst>
                <a:ext uri="{FF2B5EF4-FFF2-40B4-BE49-F238E27FC236}">
                  <a16:creationId xmlns:a16="http://schemas.microsoft.com/office/drawing/2014/main" id="{4B7029A4-1EA2-A133-3F81-C6EDABCEB19B}"/>
                </a:ext>
              </a:extLst>
            </p:cNvPr>
            <p:cNvSpPr/>
            <p:nvPr/>
          </p:nvSpPr>
          <p:spPr>
            <a:xfrm>
              <a:off x="4978723" y="3403380"/>
              <a:ext cx="22757" cy="29154"/>
            </a:xfrm>
            <a:custGeom>
              <a:avLst/>
              <a:gdLst/>
              <a:ahLst/>
              <a:cxnLst/>
              <a:rect l="l" t="t" r="r" b="b"/>
              <a:pathLst>
                <a:path w="715" h="916" extrusionOk="0">
                  <a:moveTo>
                    <a:pt x="182" y="1"/>
                  </a:moveTo>
                  <a:cubicBezTo>
                    <a:pt x="156" y="1"/>
                    <a:pt x="130" y="8"/>
                    <a:pt x="108" y="22"/>
                  </a:cubicBezTo>
                  <a:cubicBezTo>
                    <a:pt x="24" y="70"/>
                    <a:pt x="0" y="177"/>
                    <a:pt x="48" y="249"/>
                  </a:cubicBezTo>
                  <a:lnTo>
                    <a:pt x="381" y="844"/>
                  </a:lnTo>
                  <a:cubicBezTo>
                    <a:pt x="417" y="892"/>
                    <a:pt x="477" y="915"/>
                    <a:pt x="524" y="915"/>
                  </a:cubicBezTo>
                  <a:cubicBezTo>
                    <a:pt x="548" y="915"/>
                    <a:pt x="584" y="915"/>
                    <a:pt x="596" y="904"/>
                  </a:cubicBezTo>
                  <a:cubicBezTo>
                    <a:pt x="703" y="856"/>
                    <a:pt x="715" y="749"/>
                    <a:pt x="667" y="677"/>
                  </a:cubicBezTo>
                  <a:lnTo>
                    <a:pt x="322" y="82"/>
                  </a:lnTo>
                  <a:cubicBezTo>
                    <a:pt x="297" y="33"/>
                    <a:pt x="239" y="1"/>
                    <a:pt x="1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14191;p88">
              <a:extLst>
                <a:ext uri="{FF2B5EF4-FFF2-40B4-BE49-F238E27FC236}">
                  <a16:creationId xmlns:a16="http://schemas.microsoft.com/office/drawing/2014/main" id="{E8B3188B-5F17-71F4-D708-5792F7DCEF18}"/>
                </a:ext>
              </a:extLst>
            </p:cNvPr>
            <p:cNvSpPr/>
            <p:nvPr/>
          </p:nvSpPr>
          <p:spPr>
            <a:xfrm>
              <a:off x="5169720" y="3459842"/>
              <a:ext cx="30714" cy="21197"/>
            </a:xfrm>
            <a:custGeom>
              <a:avLst/>
              <a:gdLst/>
              <a:ahLst/>
              <a:cxnLst/>
              <a:rect l="l" t="t" r="r" b="b"/>
              <a:pathLst>
                <a:path w="965" h="666" extrusionOk="0">
                  <a:moveTo>
                    <a:pt x="771" y="1"/>
                  </a:moveTo>
                  <a:cubicBezTo>
                    <a:pt x="744" y="1"/>
                    <a:pt x="717" y="8"/>
                    <a:pt x="691" y="23"/>
                  </a:cubicBezTo>
                  <a:lnTo>
                    <a:pt x="95" y="368"/>
                  </a:lnTo>
                  <a:cubicBezTo>
                    <a:pt x="24" y="404"/>
                    <a:pt x="0" y="511"/>
                    <a:pt x="36" y="582"/>
                  </a:cubicBezTo>
                  <a:cubicBezTo>
                    <a:pt x="72" y="630"/>
                    <a:pt x="131" y="665"/>
                    <a:pt x="179" y="665"/>
                  </a:cubicBezTo>
                  <a:cubicBezTo>
                    <a:pt x="203" y="665"/>
                    <a:pt x="238" y="665"/>
                    <a:pt x="250" y="642"/>
                  </a:cubicBezTo>
                  <a:lnTo>
                    <a:pt x="846" y="308"/>
                  </a:lnTo>
                  <a:cubicBezTo>
                    <a:pt x="953" y="261"/>
                    <a:pt x="965" y="153"/>
                    <a:pt x="917" y="82"/>
                  </a:cubicBezTo>
                  <a:cubicBezTo>
                    <a:pt x="884" y="33"/>
                    <a:pt x="829" y="1"/>
                    <a:pt x="7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14192;p88">
              <a:extLst>
                <a:ext uri="{FF2B5EF4-FFF2-40B4-BE49-F238E27FC236}">
                  <a16:creationId xmlns:a16="http://schemas.microsoft.com/office/drawing/2014/main" id="{9A522170-E047-7DED-A9CB-142238A3BDF3}"/>
                </a:ext>
              </a:extLst>
            </p:cNvPr>
            <p:cNvSpPr/>
            <p:nvPr/>
          </p:nvSpPr>
          <p:spPr>
            <a:xfrm>
              <a:off x="4922643" y="3602334"/>
              <a:ext cx="31095" cy="21197"/>
            </a:xfrm>
            <a:custGeom>
              <a:avLst/>
              <a:gdLst/>
              <a:ahLst/>
              <a:cxnLst/>
              <a:rect l="l" t="t" r="r" b="b"/>
              <a:pathLst>
                <a:path w="977" h="666" extrusionOk="0">
                  <a:moveTo>
                    <a:pt x="778" y="1"/>
                  </a:moveTo>
                  <a:cubicBezTo>
                    <a:pt x="751" y="1"/>
                    <a:pt x="725" y="7"/>
                    <a:pt x="703" y="22"/>
                  </a:cubicBezTo>
                  <a:lnTo>
                    <a:pt x="108" y="368"/>
                  </a:lnTo>
                  <a:cubicBezTo>
                    <a:pt x="36" y="415"/>
                    <a:pt x="0" y="510"/>
                    <a:pt x="48" y="594"/>
                  </a:cubicBezTo>
                  <a:cubicBezTo>
                    <a:pt x="84" y="629"/>
                    <a:pt x="131" y="665"/>
                    <a:pt x="179" y="665"/>
                  </a:cubicBezTo>
                  <a:cubicBezTo>
                    <a:pt x="215" y="665"/>
                    <a:pt x="238" y="665"/>
                    <a:pt x="262" y="653"/>
                  </a:cubicBezTo>
                  <a:lnTo>
                    <a:pt x="858" y="308"/>
                  </a:lnTo>
                  <a:cubicBezTo>
                    <a:pt x="941" y="260"/>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14193;p88">
              <a:extLst>
                <a:ext uri="{FF2B5EF4-FFF2-40B4-BE49-F238E27FC236}">
                  <a16:creationId xmlns:a16="http://schemas.microsoft.com/office/drawing/2014/main" id="{96F4E2EE-E7A7-6098-4554-27099E76A2A9}"/>
                </a:ext>
              </a:extLst>
            </p:cNvPr>
            <p:cNvSpPr/>
            <p:nvPr/>
          </p:nvSpPr>
          <p:spPr>
            <a:xfrm>
              <a:off x="5077993" y="3451758"/>
              <a:ext cx="70912" cy="62637"/>
            </a:xfrm>
            <a:custGeom>
              <a:avLst/>
              <a:gdLst/>
              <a:ahLst/>
              <a:cxnLst/>
              <a:rect l="l" t="t" r="r" b="b"/>
              <a:pathLst>
                <a:path w="2228" h="1968" extrusionOk="0">
                  <a:moveTo>
                    <a:pt x="186" y="1"/>
                  </a:moveTo>
                  <a:cubicBezTo>
                    <a:pt x="104" y="1"/>
                    <a:pt x="35" y="47"/>
                    <a:pt x="25" y="122"/>
                  </a:cubicBezTo>
                  <a:cubicBezTo>
                    <a:pt x="1" y="217"/>
                    <a:pt x="49" y="300"/>
                    <a:pt x="144" y="312"/>
                  </a:cubicBezTo>
                  <a:cubicBezTo>
                    <a:pt x="930" y="527"/>
                    <a:pt x="1584" y="1098"/>
                    <a:pt x="1894" y="1860"/>
                  </a:cubicBezTo>
                  <a:cubicBezTo>
                    <a:pt x="1930" y="1920"/>
                    <a:pt x="1989" y="1967"/>
                    <a:pt x="2049" y="1967"/>
                  </a:cubicBezTo>
                  <a:cubicBezTo>
                    <a:pt x="2061" y="1967"/>
                    <a:pt x="2085" y="1967"/>
                    <a:pt x="2108" y="1955"/>
                  </a:cubicBezTo>
                  <a:cubicBezTo>
                    <a:pt x="2192" y="1908"/>
                    <a:pt x="2227" y="1812"/>
                    <a:pt x="2192" y="1729"/>
                  </a:cubicBezTo>
                  <a:cubicBezTo>
                    <a:pt x="1846" y="884"/>
                    <a:pt x="1108" y="229"/>
                    <a:pt x="215" y="3"/>
                  </a:cubicBezTo>
                  <a:cubicBezTo>
                    <a:pt x="206"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0" name="Google Shape;14194;p88">
            <a:extLst>
              <a:ext uri="{FF2B5EF4-FFF2-40B4-BE49-F238E27FC236}">
                <a16:creationId xmlns:a16="http://schemas.microsoft.com/office/drawing/2014/main" id="{FF0376DD-6ED9-D588-609D-5700EE8119F5}"/>
              </a:ext>
            </a:extLst>
          </p:cNvPr>
          <p:cNvGrpSpPr/>
          <p:nvPr/>
        </p:nvGrpSpPr>
        <p:grpSpPr>
          <a:xfrm>
            <a:off x="1122090" y="4513668"/>
            <a:ext cx="565997" cy="415248"/>
            <a:chOff x="5331913" y="3413947"/>
            <a:chExt cx="347143" cy="254684"/>
          </a:xfrm>
          <a:solidFill>
            <a:schemeClr val="bg1"/>
          </a:solidFill>
        </p:grpSpPr>
        <p:sp>
          <p:nvSpPr>
            <p:cNvPr id="841" name="Google Shape;14195;p88">
              <a:extLst>
                <a:ext uri="{FF2B5EF4-FFF2-40B4-BE49-F238E27FC236}">
                  <a16:creationId xmlns:a16="http://schemas.microsoft.com/office/drawing/2014/main" id="{327F0698-F24F-13CD-70BB-7AC532F4BC8D}"/>
                </a:ext>
              </a:extLst>
            </p:cNvPr>
            <p:cNvSpPr/>
            <p:nvPr/>
          </p:nvSpPr>
          <p:spPr>
            <a:xfrm>
              <a:off x="5597163" y="3523083"/>
              <a:ext cx="43222" cy="15564"/>
            </a:xfrm>
            <a:custGeom>
              <a:avLst/>
              <a:gdLst/>
              <a:ahLst/>
              <a:cxnLst/>
              <a:rect l="l" t="t" r="r" b="b"/>
              <a:pathLst>
                <a:path w="1358" h="489" extrusionOk="0">
                  <a:moveTo>
                    <a:pt x="167" y="0"/>
                  </a:moveTo>
                  <a:cubicBezTo>
                    <a:pt x="84" y="0"/>
                    <a:pt x="0" y="71"/>
                    <a:pt x="0" y="167"/>
                  </a:cubicBezTo>
                  <a:cubicBezTo>
                    <a:pt x="0" y="250"/>
                    <a:pt x="84" y="322"/>
                    <a:pt x="167" y="322"/>
                  </a:cubicBezTo>
                  <a:cubicBezTo>
                    <a:pt x="346" y="322"/>
                    <a:pt x="870" y="357"/>
                    <a:pt x="1120" y="476"/>
                  </a:cubicBezTo>
                  <a:cubicBezTo>
                    <a:pt x="1155" y="488"/>
                    <a:pt x="1167" y="488"/>
                    <a:pt x="1191" y="488"/>
                  </a:cubicBezTo>
                  <a:cubicBezTo>
                    <a:pt x="1251" y="488"/>
                    <a:pt x="1310" y="464"/>
                    <a:pt x="1346" y="405"/>
                  </a:cubicBezTo>
                  <a:cubicBezTo>
                    <a:pt x="1358" y="322"/>
                    <a:pt x="1334" y="226"/>
                    <a:pt x="1251" y="191"/>
                  </a:cubicBezTo>
                  <a:cubicBezTo>
                    <a:pt x="882" y="12"/>
                    <a:pt x="20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14196;p88">
              <a:extLst>
                <a:ext uri="{FF2B5EF4-FFF2-40B4-BE49-F238E27FC236}">
                  <a16:creationId xmlns:a16="http://schemas.microsoft.com/office/drawing/2014/main" id="{E4A16002-58F4-A001-1F3B-DB1F57B47271}"/>
                </a:ext>
              </a:extLst>
            </p:cNvPr>
            <p:cNvSpPr/>
            <p:nvPr/>
          </p:nvSpPr>
          <p:spPr>
            <a:xfrm>
              <a:off x="5331913" y="3413947"/>
              <a:ext cx="347143" cy="253538"/>
            </a:xfrm>
            <a:custGeom>
              <a:avLst/>
              <a:gdLst/>
              <a:ahLst/>
              <a:cxnLst/>
              <a:rect l="l" t="t" r="r" b="b"/>
              <a:pathLst>
                <a:path w="10907" h="7966" extrusionOk="0">
                  <a:moveTo>
                    <a:pt x="7168" y="357"/>
                  </a:moveTo>
                  <a:lnTo>
                    <a:pt x="7168" y="1893"/>
                  </a:lnTo>
                  <a:cubicBezTo>
                    <a:pt x="7168" y="2131"/>
                    <a:pt x="7120" y="2357"/>
                    <a:pt x="7013" y="2560"/>
                  </a:cubicBezTo>
                  <a:cubicBezTo>
                    <a:pt x="7001" y="2584"/>
                    <a:pt x="7001" y="2608"/>
                    <a:pt x="7001" y="2643"/>
                  </a:cubicBezTo>
                  <a:lnTo>
                    <a:pt x="7001" y="3084"/>
                  </a:lnTo>
                  <a:cubicBezTo>
                    <a:pt x="7001" y="3512"/>
                    <a:pt x="6822" y="3917"/>
                    <a:pt x="6513" y="4203"/>
                  </a:cubicBezTo>
                  <a:cubicBezTo>
                    <a:pt x="6465" y="4227"/>
                    <a:pt x="6429" y="4274"/>
                    <a:pt x="6394" y="4310"/>
                  </a:cubicBezTo>
                  <a:cubicBezTo>
                    <a:pt x="6111" y="4514"/>
                    <a:pt x="5775" y="4621"/>
                    <a:pt x="5415" y="4621"/>
                  </a:cubicBezTo>
                  <a:cubicBezTo>
                    <a:pt x="5396" y="4621"/>
                    <a:pt x="5377" y="4620"/>
                    <a:pt x="5358" y="4620"/>
                  </a:cubicBezTo>
                  <a:cubicBezTo>
                    <a:pt x="4536" y="4560"/>
                    <a:pt x="3917" y="3858"/>
                    <a:pt x="3917" y="3024"/>
                  </a:cubicBezTo>
                  <a:lnTo>
                    <a:pt x="3917" y="2643"/>
                  </a:lnTo>
                  <a:cubicBezTo>
                    <a:pt x="3917" y="2608"/>
                    <a:pt x="3917" y="2596"/>
                    <a:pt x="3905" y="2560"/>
                  </a:cubicBezTo>
                  <a:cubicBezTo>
                    <a:pt x="3798" y="2357"/>
                    <a:pt x="3751" y="2131"/>
                    <a:pt x="3751" y="1893"/>
                  </a:cubicBezTo>
                  <a:lnTo>
                    <a:pt x="3751" y="1548"/>
                  </a:lnTo>
                  <a:cubicBezTo>
                    <a:pt x="3751" y="893"/>
                    <a:pt x="4286" y="357"/>
                    <a:pt x="4941" y="357"/>
                  </a:cubicBezTo>
                  <a:close/>
                  <a:moveTo>
                    <a:pt x="10013" y="2905"/>
                  </a:moveTo>
                  <a:lnTo>
                    <a:pt x="10013" y="3560"/>
                  </a:lnTo>
                  <a:cubicBezTo>
                    <a:pt x="10013" y="3667"/>
                    <a:pt x="9989" y="3774"/>
                    <a:pt x="9942" y="3870"/>
                  </a:cubicBezTo>
                  <a:lnTo>
                    <a:pt x="9870" y="4036"/>
                  </a:lnTo>
                  <a:cubicBezTo>
                    <a:pt x="9858" y="4048"/>
                    <a:pt x="9858" y="4084"/>
                    <a:pt x="9858" y="4108"/>
                  </a:cubicBezTo>
                  <a:lnTo>
                    <a:pt x="9858" y="4453"/>
                  </a:lnTo>
                  <a:cubicBezTo>
                    <a:pt x="9870" y="4679"/>
                    <a:pt x="9763" y="4882"/>
                    <a:pt x="9597" y="5048"/>
                  </a:cubicBezTo>
                  <a:cubicBezTo>
                    <a:pt x="9451" y="5205"/>
                    <a:pt x="9244" y="5288"/>
                    <a:pt x="9022" y="5288"/>
                  </a:cubicBezTo>
                  <a:cubicBezTo>
                    <a:pt x="9007" y="5288"/>
                    <a:pt x="8992" y="5287"/>
                    <a:pt x="8977" y="5286"/>
                  </a:cubicBezTo>
                  <a:cubicBezTo>
                    <a:pt x="8513" y="5275"/>
                    <a:pt x="8144" y="4870"/>
                    <a:pt x="8144" y="4382"/>
                  </a:cubicBezTo>
                  <a:lnTo>
                    <a:pt x="8144" y="4084"/>
                  </a:lnTo>
                  <a:cubicBezTo>
                    <a:pt x="8144" y="4048"/>
                    <a:pt x="8144" y="4036"/>
                    <a:pt x="8132" y="4012"/>
                  </a:cubicBezTo>
                  <a:lnTo>
                    <a:pt x="8025" y="3810"/>
                  </a:lnTo>
                  <a:cubicBezTo>
                    <a:pt x="8002" y="3741"/>
                    <a:pt x="7968" y="3672"/>
                    <a:pt x="7966" y="3582"/>
                  </a:cubicBezTo>
                  <a:lnTo>
                    <a:pt x="7966" y="3582"/>
                  </a:lnTo>
                  <a:cubicBezTo>
                    <a:pt x="7973" y="3196"/>
                    <a:pt x="8279" y="2905"/>
                    <a:pt x="8644" y="2905"/>
                  </a:cubicBezTo>
                  <a:close/>
                  <a:moveTo>
                    <a:pt x="1727" y="2893"/>
                  </a:moveTo>
                  <a:cubicBezTo>
                    <a:pt x="2000" y="2893"/>
                    <a:pt x="2250" y="3000"/>
                    <a:pt x="2441" y="3191"/>
                  </a:cubicBezTo>
                  <a:cubicBezTo>
                    <a:pt x="2643" y="3381"/>
                    <a:pt x="2739" y="3655"/>
                    <a:pt x="2774" y="3929"/>
                  </a:cubicBezTo>
                  <a:cubicBezTo>
                    <a:pt x="2774" y="4024"/>
                    <a:pt x="2786" y="4132"/>
                    <a:pt x="2786" y="4227"/>
                  </a:cubicBezTo>
                  <a:lnTo>
                    <a:pt x="2786" y="4262"/>
                  </a:lnTo>
                  <a:cubicBezTo>
                    <a:pt x="2608" y="3989"/>
                    <a:pt x="2358" y="3798"/>
                    <a:pt x="2000" y="3691"/>
                  </a:cubicBezTo>
                  <a:cubicBezTo>
                    <a:pt x="1753" y="3615"/>
                    <a:pt x="1520" y="3607"/>
                    <a:pt x="1431" y="3607"/>
                  </a:cubicBezTo>
                  <a:cubicBezTo>
                    <a:pt x="1409" y="3607"/>
                    <a:pt x="1396" y="3608"/>
                    <a:pt x="1393" y="3608"/>
                  </a:cubicBezTo>
                  <a:cubicBezTo>
                    <a:pt x="1346" y="3608"/>
                    <a:pt x="1310" y="3620"/>
                    <a:pt x="1286" y="3655"/>
                  </a:cubicBezTo>
                  <a:lnTo>
                    <a:pt x="1000" y="3953"/>
                  </a:lnTo>
                  <a:cubicBezTo>
                    <a:pt x="941" y="4012"/>
                    <a:pt x="941" y="4108"/>
                    <a:pt x="1000" y="4167"/>
                  </a:cubicBezTo>
                  <a:cubicBezTo>
                    <a:pt x="1030" y="4197"/>
                    <a:pt x="1072" y="4212"/>
                    <a:pt x="1113" y="4212"/>
                  </a:cubicBezTo>
                  <a:cubicBezTo>
                    <a:pt x="1155" y="4212"/>
                    <a:pt x="1197" y="4197"/>
                    <a:pt x="1226" y="4167"/>
                  </a:cubicBezTo>
                  <a:lnTo>
                    <a:pt x="1465" y="3917"/>
                  </a:lnTo>
                  <a:cubicBezTo>
                    <a:pt x="1667" y="3929"/>
                    <a:pt x="2322" y="4012"/>
                    <a:pt x="2572" y="4572"/>
                  </a:cubicBezTo>
                  <a:cubicBezTo>
                    <a:pt x="2500" y="4989"/>
                    <a:pt x="2143" y="5298"/>
                    <a:pt x="1727" y="5298"/>
                  </a:cubicBezTo>
                  <a:cubicBezTo>
                    <a:pt x="1250" y="5298"/>
                    <a:pt x="869" y="4917"/>
                    <a:pt x="869" y="4441"/>
                  </a:cubicBezTo>
                  <a:cubicBezTo>
                    <a:pt x="869" y="4346"/>
                    <a:pt x="798" y="4274"/>
                    <a:pt x="703" y="4274"/>
                  </a:cubicBezTo>
                  <a:lnTo>
                    <a:pt x="679" y="4274"/>
                  </a:lnTo>
                  <a:lnTo>
                    <a:pt x="679" y="4227"/>
                  </a:lnTo>
                  <a:cubicBezTo>
                    <a:pt x="679" y="4132"/>
                    <a:pt x="679" y="4024"/>
                    <a:pt x="691" y="3929"/>
                  </a:cubicBezTo>
                  <a:cubicBezTo>
                    <a:pt x="703" y="3655"/>
                    <a:pt x="822" y="3381"/>
                    <a:pt x="1012" y="3191"/>
                  </a:cubicBezTo>
                  <a:cubicBezTo>
                    <a:pt x="1215" y="3000"/>
                    <a:pt x="1465" y="2893"/>
                    <a:pt x="1727" y="2893"/>
                  </a:cubicBezTo>
                  <a:close/>
                  <a:moveTo>
                    <a:pt x="643" y="4882"/>
                  </a:moveTo>
                  <a:cubicBezTo>
                    <a:pt x="726" y="5096"/>
                    <a:pt x="881" y="5275"/>
                    <a:pt x="1060" y="5405"/>
                  </a:cubicBezTo>
                  <a:lnTo>
                    <a:pt x="1060" y="5596"/>
                  </a:lnTo>
                  <a:cubicBezTo>
                    <a:pt x="762" y="5501"/>
                    <a:pt x="619" y="5346"/>
                    <a:pt x="560" y="5275"/>
                  </a:cubicBezTo>
                  <a:cubicBezTo>
                    <a:pt x="595" y="5155"/>
                    <a:pt x="631" y="5036"/>
                    <a:pt x="643" y="4882"/>
                  </a:cubicBezTo>
                  <a:close/>
                  <a:moveTo>
                    <a:pt x="2798" y="4882"/>
                  </a:moveTo>
                  <a:cubicBezTo>
                    <a:pt x="2810" y="5024"/>
                    <a:pt x="2846" y="5155"/>
                    <a:pt x="2893" y="5263"/>
                  </a:cubicBezTo>
                  <a:cubicBezTo>
                    <a:pt x="2834" y="5346"/>
                    <a:pt x="2679" y="5477"/>
                    <a:pt x="2381" y="5596"/>
                  </a:cubicBezTo>
                  <a:lnTo>
                    <a:pt x="2381" y="5405"/>
                  </a:lnTo>
                  <a:cubicBezTo>
                    <a:pt x="2560" y="5275"/>
                    <a:pt x="2715" y="5096"/>
                    <a:pt x="2798" y="4882"/>
                  </a:cubicBezTo>
                  <a:close/>
                  <a:moveTo>
                    <a:pt x="6299" y="4727"/>
                  </a:moveTo>
                  <a:lnTo>
                    <a:pt x="6299" y="5001"/>
                  </a:lnTo>
                  <a:lnTo>
                    <a:pt x="5453" y="5596"/>
                  </a:lnTo>
                  <a:lnTo>
                    <a:pt x="4584" y="5024"/>
                  </a:lnTo>
                  <a:lnTo>
                    <a:pt x="4584" y="4727"/>
                  </a:lnTo>
                  <a:cubicBezTo>
                    <a:pt x="4810" y="4846"/>
                    <a:pt x="5060" y="4917"/>
                    <a:pt x="5322" y="4929"/>
                  </a:cubicBezTo>
                  <a:lnTo>
                    <a:pt x="5441" y="4929"/>
                  </a:lnTo>
                  <a:cubicBezTo>
                    <a:pt x="5739" y="4929"/>
                    <a:pt x="6037" y="4858"/>
                    <a:pt x="6299" y="4727"/>
                  </a:cubicBezTo>
                  <a:close/>
                  <a:moveTo>
                    <a:pt x="9347" y="5572"/>
                  </a:moveTo>
                  <a:lnTo>
                    <a:pt x="9347" y="5632"/>
                  </a:lnTo>
                  <a:cubicBezTo>
                    <a:pt x="9347" y="5656"/>
                    <a:pt x="9347" y="5691"/>
                    <a:pt x="9358" y="5715"/>
                  </a:cubicBezTo>
                  <a:lnTo>
                    <a:pt x="9001" y="6072"/>
                  </a:lnTo>
                  <a:lnTo>
                    <a:pt x="8644" y="5715"/>
                  </a:lnTo>
                  <a:cubicBezTo>
                    <a:pt x="8644" y="5691"/>
                    <a:pt x="8668" y="5656"/>
                    <a:pt x="8668" y="5632"/>
                  </a:cubicBezTo>
                  <a:lnTo>
                    <a:pt x="8668" y="5572"/>
                  </a:lnTo>
                  <a:cubicBezTo>
                    <a:pt x="8763" y="5596"/>
                    <a:pt x="8870" y="5632"/>
                    <a:pt x="8977" y="5632"/>
                  </a:cubicBezTo>
                  <a:lnTo>
                    <a:pt x="9001" y="5632"/>
                  </a:lnTo>
                  <a:cubicBezTo>
                    <a:pt x="9120" y="5632"/>
                    <a:pt x="9239" y="5620"/>
                    <a:pt x="9347" y="5572"/>
                  </a:cubicBezTo>
                  <a:close/>
                  <a:moveTo>
                    <a:pt x="2108" y="5572"/>
                  </a:moveTo>
                  <a:lnTo>
                    <a:pt x="2108" y="5739"/>
                  </a:lnTo>
                  <a:cubicBezTo>
                    <a:pt x="2108" y="5798"/>
                    <a:pt x="2119" y="5834"/>
                    <a:pt x="2143" y="5882"/>
                  </a:cubicBezTo>
                  <a:lnTo>
                    <a:pt x="1965" y="6013"/>
                  </a:lnTo>
                  <a:cubicBezTo>
                    <a:pt x="1899" y="6084"/>
                    <a:pt x="1816" y="6120"/>
                    <a:pt x="1731" y="6120"/>
                  </a:cubicBezTo>
                  <a:cubicBezTo>
                    <a:pt x="1646" y="6120"/>
                    <a:pt x="1560" y="6084"/>
                    <a:pt x="1488" y="6013"/>
                  </a:cubicBezTo>
                  <a:lnTo>
                    <a:pt x="1346" y="5882"/>
                  </a:lnTo>
                  <a:cubicBezTo>
                    <a:pt x="1369" y="5834"/>
                    <a:pt x="1381" y="5775"/>
                    <a:pt x="1381" y="5739"/>
                  </a:cubicBezTo>
                  <a:lnTo>
                    <a:pt x="1381" y="5572"/>
                  </a:lnTo>
                  <a:cubicBezTo>
                    <a:pt x="1488" y="5596"/>
                    <a:pt x="1607" y="5632"/>
                    <a:pt x="1750" y="5632"/>
                  </a:cubicBezTo>
                  <a:cubicBezTo>
                    <a:pt x="1857" y="5632"/>
                    <a:pt x="1977" y="5608"/>
                    <a:pt x="2108" y="5572"/>
                  </a:cubicBezTo>
                  <a:close/>
                  <a:moveTo>
                    <a:pt x="4465" y="5298"/>
                  </a:moveTo>
                  <a:lnTo>
                    <a:pt x="5215" y="5810"/>
                  </a:lnTo>
                  <a:lnTo>
                    <a:pt x="4810" y="6215"/>
                  </a:lnTo>
                  <a:lnTo>
                    <a:pt x="4798" y="6215"/>
                  </a:lnTo>
                  <a:lnTo>
                    <a:pt x="4310" y="5465"/>
                  </a:lnTo>
                  <a:lnTo>
                    <a:pt x="4465" y="5298"/>
                  </a:lnTo>
                  <a:close/>
                  <a:moveTo>
                    <a:pt x="6429" y="5298"/>
                  </a:moveTo>
                  <a:lnTo>
                    <a:pt x="6596" y="5465"/>
                  </a:lnTo>
                  <a:lnTo>
                    <a:pt x="6108" y="6215"/>
                  </a:lnTo>
                  <a:lnTo>
                    <a:pt x="6096" y="6215"/>
                  </a:lnTo>
                  <a:lnTo>
                    <a:pt x="5691" y="5810"/>
                  </a:lnTo>
                  <a:lnTo>
                    <a:pt x="6429" y="5298"/>
                  </a:lnTo>
                  <a:close/>
                  <a:moveTo>
                    <a:pt x="4905" y="0"/>
                  </a:moveTo>
                  <a:cubicBezTo>
                    <a:pt x="4072" y="0"/>
                    <a:pt x="3381" y="691"/>
                    <a:pt x="3381" y="1524"/>
                  </a:cubicBezTo>
                  <a:lnTo>
                    <a:pt x="3381" y="1869"/>
                  </a:lnTo>
                  <a:cubicBezTo>
                    <a:pt x="3381" y="2131"/>
                    <a:pt x="3441" y="2381"/>
                    <a:pt x="3548" y="2643"/>
                  </a:cubicBezTo>
                  <a:lnTo>
                    <a:pt x="3548" y="3000"/>
                  </a:lnTo>
                  <a:cubicBezTo>
                    <a:pt x="3548" y="3596"/>
                    <a:pt x="3810" y="4132"/>
                    <a:pt x="4227" y="4465"/>
                  </a:cubicBezTo>
                  <a:lnTo>
                    <a:pt x="4227" y="5001"/>
                  </a:lnTo>
                  <a:lnTo>
                    <a:pt x="3929" y="5322"/>
                  </a:lnTo>
                  <a:cubicBezTo>
                    <a:pt x="3905" y="5346"/>
                    <a:pt x="3893" y="5394"/>
                    <a:pt x="3893" y="5441"/>
                  </a:cubicBezTo>
                  <a:lnTo>
                    <a:pt x="2905" y="5798"/>
                  </a:lnTo>
                  <a:cubicBezTo>
                    <a:pt x="2834" y="5822"/>
                    <a:pt x="2774" y="5858"/>
                    <a:pt x="2715" y="5894"/>
                  </a:cubicBezTo>
                  <a:lnTo>
                    <a:pt x="2560" y="5822"/>
                  </a:lnTo>
                  <a:cubicBezTo>
                    <a:pt x="3024" y="5632"/>
                    <a:pt x="3155" y="5346"/>
                    <a:pt x="3179" y="5334"/>
                  </a:cubicBezTo>
                  <a:cubicBezTo>
                    <a:pt x="3203" y="5286"/>
                    <a:pt x="3203" y="5227"/>
                    <a:pt x="3179" y="5179"/>
                  </a:cubicBezTo>
                  <a:cubicBezTo>
                    <a:pt x="3060" y="4965"/>
                    <a:pt x="3036" y="4524"/>
                    <a:pt x="3036" y="4203"/>
                  </a:cubicBezTo>
                  <a:cubicBezTo>
                    <a:pt x="3036" y="4084"/>
                    <a:pt x="3036" y="3977"/>
                    <a:pt x="3024" y="3893"/>
                  </a:cubicBezTo>
                  <a:cubicBezTo>
                    <a:pt x="2965" y="3131"/>
                    <a:pt x="2405" y="2548"/>
                    <a:pt x="1691" y="2548"/>
                  </a:cubicBezTo>
                  <a:cubicBezTo>
                    <a:pt x="976" y="2548"/>
                    <a:pt x="393" y="3131"/>
                    <a:pt x="345" y="3893"/>
                  </a:cubicBezTo>
                  <a:cubicBezTo>
                    <a:pt x="345" y="3977"/>
                    <a:pt x="333" y="4084"/>
                    <a:pt x="333" y="4203"/>
                  </a:cubicBezTo>
                  <a:cubicBezTo>
                    <a:pt x="322" y="4548"/>
                    <a:pt x="298" y="4965"/>
                    <a:pt x="203" y="5179"/>
                  </a:cubicBezTo>
                  <a:cubicBezTo>
                    <a:pt x="167" y="5227"/>
                    <a:pt x="167" y="5286"/>
                    <a:pt x="203" y="5334"/>
                  </a:cubicBezTo>
                  <a:cubicBezTo>
                    <a:pt x="203" y="5346"/>
                    <a:pt x="345" y="5632"/>
                    <a:pt x="810" y="5822"/>
                  </a:cubicBezTo>
                  <a:lnTo>
                    <a:pt x="369" y="6037"/>
                  </a:lnTo>
                  <a:cubicBezTo>
                    <a:pt x="155" y="6156"/>
                    <a:pt x="0" y="6370"/>
                    <a:pt x="0" y="6632"/>
                  </a:cubicBezTo>
                  <a:lnTo>
                    <a:pt x="0" y="7799"/>
                  </a:lnTo>
                  <a:cubicBezTo>
                    <a:pt x="0" y="7894"/>
                    <a:pt x="72" y="7965"/>
                    <a:pt x="167" y="7965"/>
                  </a:cubicBezTo>
                  <a:cubicBezTo>
                    <a:pt x="250" y="7965"/>
                    <a:pt x="333" y="7894"/>
                    <a:pt x="333" y="7799"/>
                  </a:cubicBezTo>
                  <a:lnTo>
                    <a:pt x="333" y="6632"/>
                  </a:lnTo>
                  <a:cubicBezTo>
                    <a:pt x="333" y="6489"/>
                    <a:pt x="405" y="6370"/>
                    <a:pt x="524" y="6310"/>
                  </a:cubicBezTo>
                  <a:lnTo>
                    <a:pt x="1060" y="6048"/>
                  </a:lnTo>
                  <a:lnTo>
                    <a:pt x="1238" y="6227"/>
                  </a:lnTo>
                  <a:cubicBezTo>
                    <a:pt x="1369" y="6346"/>
                    <a:pt x="1536" y="6406"/>
                    <a:pt x="1703" y="6406"/>
                  </a:cubicBezTo>
                  <a:cubicBezTo>
                    <a:pt x="1857" y="6406"/>
                    <a:pt x="2024" y="6346"/>
                    <a:pt x="2155" y="6227"/>
                  </a:cubicBezTo>
                  <a:lnTo>
                    <a:pt x="2334" y="6048"/>
                  </a:lnTo>
                  <a:lnTo>
                    <a:pt x="2512" y="6132"/>
                  </a:lnTo>
                  <a:cubicBezTo>
                    <a:pt x="2441" y="6275"/>
                    <a:pt x="2381" y="6418"/>
                    <a:pt x="2381" y="6584"/>
                  </a:cubicBezTo>
                  <a:lnTo>
                    <a:pt x="2381" y="7799"/>
                  </a:lnTo>
                  <a:cubicBezTo>
                    <a:pt x="2381" y="7894"/>
                    <a:pt x="2453" y="7965"/>
                    <a:pt x="2548" y="7965"/>
                  </a:cubicBezTo>
                  <a:cubicBezTo>
                    <a:pt x="2631" y="7965"/>
                    <a:pt x="2715" y="7894"/>
                    <a:pt x="2715" y="7799"/>
                  </a:cubicBezTo>
                  <a:lnTo>
                    <a:pt x="2715" y="6584"/>
                  </a:lnTo>
                  <a:cubicBezTo>
                    <a:pt x="2715" y="6358"/>
                    <a:pt x="2846" y="6167"/>
                    <a:pt x="3048" y="6096"/>
                  </a:cubicBezTo>
                  <a:lnTo>
                    <a:pt x="4084" y="5715"/>
                  </a:lnTo>
                  <a:lnTo>
                    <a:pt x="4513" y="6358"/>
                  </a:lnTo>
                  <a:cubicBezTo>
                    <a:pt x="4572" y="6453"/>
                    <a:pt x="4655" y="6489"/>
                    <a:pt x="4751" y="6513"/>
                  </a:cubicBezTo>
                  <a:lnTo>
                    <a:pt x="4775" y="6513"/>
                  </a:lnTo>
                  <a:cubicBezTo>
                    <a:pt x="4870" y="6513"/>
                    <a:pt x="4941" y="6477"/>
                    <a:pt x="5013" y="6418"/>
                  </a:cubicBezTo>
                  <a:lnTo>
                    <a:pt x="5286" y="6156"/>
                  </a:lnTo>
                  <a:lnTo>
                    <a:pt x="5286" y="7799"/>
                  </a:lnTo>
                  <a:cubicBezTo>
                    <a:pt x="5286" y="7894"/>
                    <a:pt x="5358" y="7965"/>
                    <a:pt x="5453" y="7965"/>
                  </a:cubicBezTo>
                  <a:cubicBezTo>
                    <a:pt x="5537" y="7965"/>
                    <a:pt x="5608" y="7894"/>
                    <a:pt x="5608" y="7799"/>
                  </a:cubicBezTo>
                  <a:lnTo>
                    <a:pt x="5608" y="6156"/>
                  </a:lnTo>
                  <a:lnTo>
                    <a:pt x="5882" y="6418"/>
                  </a:lnTo>
                  <a:cubicBezTo>
                    <a:pt x="5941" y="6477"/>
                    <a:pt x="6025" y="6513"/>
                    <a:pt x="6120" y="6513"/>
                  </a:cubicBezTo>
                  <a:lnTo>
                    <a:pt x="6144" y="6513"/>
                  </a:lnTo>
                  <a:cubicBezTo>
                    <a:pt x="6251" y="6489"/>
                    <a:pt x="6322" y="6453"/>
                    <a:pt x="6382" y="6358"/>
                  </a:cubicBezTo>
                  <a:lnTo>
                    <a:pt x="6822" y="5715"/>
                  </a:lnTo>
                  <a:lnTo>
                    <a:pt x="7846" y="6096"/>
                  </a:lnTo>
                  <a:cubicBezTo>
                    <a:pt x="8049" y="6167"/>
                    <a:pt x="8192" y="6358"/>
                    <a:pt x="8192" y="6584"/>
                  </a:cubicBezTo>
                  <a:lnTo>
                    <a:pt x="8192" y="7799"/>
                  </a:lnTo>
                  <a:cubicBezTo>
                    <a:pt x="8192" y="7894"/>
                    <a:pt x="8263" y="7965"/>
                    <a:pt x="8346" y="7965"/>
                  </a:cubicBezTo>
                  <a:cubicBezTo>
                    <a:pt x="8442" y="7965"/>
                    <a:pt x="8513" y="7894"/>
                    <a:pt x="8513" y="7799"/>
                  </a:cubicBezTo>
                  <a:lnTo>
                    <a:pt x="8513" y="6584"/>
                  </a:lnTo>
                  <a:cubicBezTo>
                    <a:pt x="8513" y="6358"/>
                    <a:pt x="8430" y="6156"/>
                    <a:pt x="8275" y="6001"/>
                  </a:cubicBezTo>
                  <a:lnTo>
                    <a:pt x="8323" y="5989"/>
                  </a:lnTo>
                  <a:cubicBezTo>
                    <a:pt x="8370" y="5977"/>
                    <a:pt x="8406" y="5953"/>
                    <a:pt x="8465" y="5929"/>
                  </a:cubicBezTo>
                  <a:lnTo>
                    <a:pt x="8870" y="6334"/>
                  </a:lnTo>
                  <a:lnTo>
                    <a:pt x="8870" y="7787"/>
                  </a:lnTo>
                  <a:cubicBezTo>
                    <a:pt x="8870" y="7882"/>
                    <a:pt x="8942" y="7953"/>
                    <a:pt x="9037" y="7953"/>
                  </a:cubicBezTo>
                  <a:cubicBezTo>
                    <a:pt x="9120" y="7953"/>
                    <a:pt x="9204" y="7882"/>
                    <a:pt x="9204" y="7787"/>
                  </a:cubicBezTo>
                  <a:lnTo>
                    <a:pt x="9204" y="6334"/>
                  </a:lnTo>
                  <a:lnTo>
                    <a:pt x="9597" y="5929"/>
                  </a:lnTo>
                  <a:cubicBezTo>
                    <a:pt x="9620" y="5941"/>
                    <a:pt x="9644" y="5941"/>
                    <a:pt x="9680" y="5953"/>
                  </a:cubicBezTo>
                  <a:lnTo>
                    <a:pt x="10335" y="6156"/>
                  </a:lnTo>
                  <a:cubicBezTo>
                    <a:pt x="10478" y="6191"/>
                    <a:pt x="10585" y="6334"/>
                    <a:pt x="10585" y="6489"/>
                  </a:cubicBezTo>
                  <a:lnTo>
                    <a:pt x="10585" y="7799"/>
                  </a:lnTo>
                  <a:cubicBezTo>
                    <a:pt x="10585" y="7894"/>
                    <a:pt x="10656" y="7965"/>
                    <a:pt x="10751" y="7965"/>
                  </a:cubicBezTo>
                  <a:cubicBezTo>
                    <a:pt x="10835" y="7965"/>
                    <a:pt x="10906" y="7894"/>
                    <a:pt x="10906" y="7799"/>
                  </a:cubicBezTo>
                  <a:lnTo>
                    <a:pt x="10906" y="6489"/>
                  </a:lnTo>
                  <a:cubicBezTo>
                    <a:pt x="10871" y="6227"/>
                    <a:pt x="10656" y="5953"/>
                    <a:pt x="10382" y="5870"/>
                  </a:cubicBezTo>
                  <a:lnTo>
                    <a:pt x="9716" y="5679"/>
                  </a:lnTo>
                  <a:cubicBezTo>
                    <a:pt x="9692" y="5656"/>
                    <a:pt x="9680" y="5644"/>
                    <a:pt x="9680" y="5620"/>
                  </a:cubicBezTo>
                  <a:lnTo>
                    <a:pt x="9680" y="5394"/>
                  </a:lnTo>
                  <a:cubicBezTo>
                    <a:pt x="9739" y="5358"/>
                    <a:pt x="9787" y="5322"/>
                    <a:pt x="9823" y="5275"/>
                  </a:cubicBezTo>
                  <a:cubicBezTo>
                    <a:pt x="10049" y="5048"/>
                    <a:pt x="10180" y="4751"/>
                    <a:pt x="10180" y="4429"/>
                  </a:cubicBezTo>
                  <a:lnTo>
                    <a:pt x="10180" y="4132"/>
                  </a:lnTo>
                  <a:lnTo>
                    <a:pt x="10239" y="3989"/>
                  </a:lnTo>
                  <a:cubicBezTo>
                    <a:pt x="10323" y="3858"/>
                    <a:pt x="10347" y="3691"/>
                    <a:pt x="10347" y="3548"/>
                  </a:cubicBezTo>
                  <a:lnTo>
                    <a:pt x="10347" y="2727"/>
                  </a:lnTo>
                  <a:cubicBezTo>
                    <a:pt x="10347" y="2643"/>
                    <a:pt x="10275" y="2560"/>
                    <a:pt x="10180" y="2560"/>
                  </a:cubicBezTo>
                  <a:lnTo>
                    <a:pt x="8656" y="2560"/>
                  </a:lnTo>
                  <a:cubicBezTo>
                    <a:pt x="8096" y="2560"/>
                    <a:pt x="7644" y="3012"/>
                    <a:pt x="7644" y="3572"/>
                  </a:cubicBezTo>
                  <a:lnTo>
                    <a:pt x="7644" y="3596"/>
                  </a:lnTo>
                  <a:cubicBezTo>
                    <a:pt x="7644" y="3727"/>
                    <a:pt x="7668" y="3846"/>
                    <a:pt x="7727" y="3965"/>
                  </a:cubicBezTo>
                  <a:lnTo>
                    <a:pt x="7799" y="4132"/>
                  </a:lnTo>
                  <a:lnTo>
                    <a:pt x="7799" y="4382"/>
                  </a:lnTo>
                  <a:cubicBezTo>
                    <a:pt x="7799" y="4798"/>
                    <a:pt x="8013" y="5155"/>
                    <a:pt x="8311" y="5382"/>
                  </a:cubicBezTo>
                  <a:lnTo>
                    <a:pt x="8311" y="5596"/>
                  </a:lnTo>
                  <a:cubicBezTo>
                    <a:pt x="8311" y="5632"/>
                    <a:pt x="8311" y="5644"/>
                    <a:pt x="8180" y="5691"/>
                  </a:cubicBezTo>
                  <a:lnTo>
                    <a:pt x="7858" y="5775"/>
                  </a:lnTo>
                  <a:lnTo>
                    <a:pt x="6941" y="5441"/>
                  </a:lnTo>
                  <a:cubicBezTo>
                    <a:pt x="6941" y="5394"/>
                    <a:pt x="6930" y="5346"/>
                    <a:pt x="6894" y="5322"/>
                  </a:cubicBezTo>
                  <a:lnTo>
                    <a:pt x="6596" y="5001"/>
                  </a:lnTo>
                  <a:lnTo>
                    <a:pt x="6596" y="4489"/>
                  </a:lnTo>
                  <a:cubicBezTo>
                    <a:pt x="6632" y="4453"/>
                    <a:pt x="6656" y="4429"/>
                    <a:pt x="6691" y="4405"/>
                  </a:cubicBezTo>
                  <a:cubicBezTo>
                    <a:pt x="7061" y="4072"/>
                    <a:pt x="7263" y="3560"/>
                    <a:pt x="7263" y="3060"/>
                  </a:cubicBezTo>
                  <a:lnTo>
                    <a:pt x="7263" y="2643"/>
                  </a:lnTo>
                  <a:cubicBezTo>
                    <a:pt x="7382" y="2405"/>
                    <a:pt x="7430" y="2131"/>
                    <a:pt x="7430" y="1869"/>
                  </a:cubicBezTo>
                  <a:lnTo>
                    <a:pt x="7430" y="167"/>
                  </a:lnTo>
                  <a:cubicBezTo>
                    <a:pt x="7430" y="83"/>
                    <a:pt x="7358" y="0"/>
                    <a:pt x="7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14197;p88">
              <a:extLst>
                <a:ext uri="{FF2B5EF4-FFF2-40B4-BE49-F238E27FC236}">
                  <a16:creationId xmlns:a16="http://schemas.microsoft.com/office/drawing/2014/main" id="{16912DA8-CC0B-CCBA-FA1B-33BBEB7FFD03}"/>
                </a:ext>
              </a:extLst>
            </p:cNvPr>
            <p:cNvSpPr/>
            <p:nvPr/>
          </p:nvSpPr>
          <p:spPr>
            <a:xfrm>
              <a:off x="5645669" y="3625759"/>
              <a:ext cx="10248" cy="42872"/>
            </a:xfrm>
            <a:custGeom>
              <a:avLst/>
              <a:gdLst/>
              <a:ahLst/>
              <a:cxnLst/>
              <a:rect l="l" t="t" r="r" b="b"/>
              <a:pathLst>
                <a:path w="322" h="1347" extrusionOk="0">
                  <a:moveTo>
                    <a:pt x="167" y="1"/>
                  </a:moveTo>
                  <a:cubicBezTo>
                    <a:pt x="72" y="1"/>
                    <a:pt x="0" y="72"/>
                    <a:pt x="0" y="167"/>
                  </a:cubicBezTo>
                  <a:lnTo>
                    <a:pt x="0" y="1179"/>
                  </a:lnTo>
                  <a:cubicBezTo>
                    <a:pt x="0" y="1263"/>
                    <a:pt x="72" y="1346"/>
                    <a:pt x="167" y="1346"/>
                  </a:cubicBezTo>
                  <a:cubicBezTo>
                    <a:pt x="251" y="1346"/>
                    <a:pt x="322" y="1263"/>
                    <a:pt x="322" y="1179"/>
                  </a:cubicBezTo>
                  <a:lnTo>
                    <a:pt x="322" y="167"/>
                  </a:lnTo>
                  <a:cubicBezTo>
                    <a:pt x="322" y="60"/>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14198;p88">
              <a:extLst>
                <a:ext uri="{FF2B5EF4-FFF2-40B4-BE49-F238E27FC236}">
                  <a16:creationId xmlns:a16="http://schemas.microsoft.com/office/drawing/2014/main" id="{410AABF8-5F0B-F2AB-074F-E3829F60896F}"/>
                </a:ext>
              </a:extLst>
            </p:cNvPr>
            <p:cNvSpPr/>
            <p:nvPr/>
          </p:nvSpPr>
          <p:spPr>
            <a:xfrm>
              <a:off x="5462247" y="3461115"/>
              <a:ext cx="86825" cy="29759"/>
            </a:xfrm>
            <a:custGeom>
              <a:avLst/>
              <a:gdLst/>
              <a:ahLst/>
              <a:cxnLst/>
              <a:rect l="l" t="t" r="r" b="b"/>
              <a:pathLst>
                <a:path w="2728" h="935" extrusionOk="0">
                  <a:moveTo>
                    <a:pt x="1094" y="0"/>
                  </a:moveTo>
                  <a:cubicBezTo>
                    <a:pt x="768" y="0"/>
                    <a:pt x="473" y="35"/>
                    <a:pt x="287" y="66"/>
                  </a:cubicBezTo>
                  <a:cubicBezTo>
                    <a:pt x="120" y="102"/>
                    <a:pt x="1" y="233"/>
                    <a:pt x="1" y="399"/>
                  </a:cubicBezTo>
                  <a:lnTo>
                    <a:pt x="1" y="768"/>
                  </a:lnTo>
                  <a:cubicBezTo>
                    <a:pt x="1" y="864"/>
                    <a:pt x="72" y="935"/>
                    <a:pt x="168" y="935"/>
                  </a:cubicBezTo>
                  <a:cubicBezTo>
                    <a:pt x="251" y="935"/>
                    <a:pt x="322" y="864"/>
                    <a:pt x="322" y="768"/>
                  </a:cubicBezTo>
                  <a:lnTo>
                    <a:pt x="322" y="399"/>
                  </a:lnTo>
                  <a:cubicBezTo>
                    <a:pt x="322" y="399"/>
                    <a:pt x="322" y="387"/>
                    <a:pt x="346" y="387"/>
                  </a:cubicBezTo>
                  <a:cubicBezTo>
                    <a:pt x="498" y="361"/>
                    <a:pt x="764" y="327"/>
                    <a:pt x="1063" y="327"/>
                  </a:cubicBezTo>
                  <a:cubicBezTo>
                    <a:pt x="1162" y="327"/>
                    <a:pt x="1266" y="331"/>
                    <a:pt x="1370" y="340"/>
                  </a:cubicBezTo>
                  <a:cubicBezTo>
                    <a:pt x="1858" y="364"/>
                    <a:pt x="2215" y="506"/>
                    <a:pt x="2442" y="709"/>
                  </a:cubicBezTo>
                  <a:cubicBezTo>
                    <a:pt x="2471" y="739"/>
                    <a:pt x="2513" y="753"/>
                    <a:pt x="2555" y="753"/>
                  </a:cubicBezTo>
                  <a:cubicBezTo>
                    <a:pt x="2596" y="753"/>
                    <a:pt x="2638" y="739"/>
                    <a:pt x="2668" y="709"/>
                  </a:cubicBezTo>
                  <a:cubicBezTo>
                    <a:pt x="2727" y="637"/>
                    <a:pt x="2727" y="530"/>
                    <a:pt x="2656" y="471"/>
                  </a:cubicBezTo>
                  <a:cubicBezTo>
                    <a:pt x="2283" y="97"/>
                    <a:pt x="1643" y="0"/>
                    <a:pt x="10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14199;p88">
              <a:extLst>
                <a:ext uri="{FF2B5EF4-FFF2-40B4-BE49-F238E27FC236}">
                  <a16:creationId xmlns:a16="http://schemas.microsoft.com/office/drawing/2014/main" id="{D5F3F7B0-3B2A-3755-7966-2723535B0A6F}"/>
                </a:ext>
              </a:extLst>
            </p:cNvPr>
            <p:cNvSpPr/>
            <p:nvPr/>
          </p:nvSpPr>
          <p:spPr>
            <a:xfrm>
              <a:off x="5441050" y="3636389"/>
              <a:ext cx="10248" cy="32241"/>
            </a:xfrm>
            <a:custGeom>
              <a:avLst/>
              <a:gdLst/>
              <a:ahLst/>
              <a:cxnLst/>
              <a:rect l="l" t="t" r="r" b="b"/>
              <a:pathLst>
                <a:path w="322" h="1013" extrusionOk="0">
                  <a:moveTo>
                    <a:pt x="167" y="0"/>
                  </a:moveTo>
                  <a:cubicBezTo>
                    <a:pt x="72" y="0"/>
                    <a:pt x="0" y="71"/>
                    <a:pt x="0" y="155"/>
                  </a:cubicBezTo>
                  <a:lnTo>
                    <a:pt x="0" y="845"/>
                  </a:lnTo>
                  <a:cubicBezTo>
                    <a:pt x="0" y="929"/>
                    <a:pt x="72" y="1012"/>
                    <a:pt x="167" y="1012"/>
                  </a:cubicBezTo>
                  <a:cubicBezTo>
                    <a:pt x="250" y="1012"/>
                    <a:pt x="322" y="929"/>
                    <a:pt x="322" y="845"/>
                  </a:cubicBezTo>
                  <a:lnTo>
                    <a:pt x="322" y="155"/>
                  </a:lnTo>
                  <a:cubicBezTo>
                    <a:pt x="310"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14200;p88">
              <a:extLst>
                <a:ext uri="{FF2B5EF4-FFF2-40B4-BE49-F238E27FC236}">
                  <a16:creationId xmlns:a16="http://schemas.microsoft.com/office/drawing/2014/main" id="{CA984045-82B5-CC83-A779-C53F1D4CAF58}"/>
                </a:ext>
              </a:extLst>
            </p:cNvPr>
            <p:cNvSpPr/>
            <p:nvPr/>
          </p:nvSpPr>
          <p:spPr>
            <a:xfrm>
              <a:off x="5559257" y="3636389"/>
              <a:ext cx="10662" cy="32241"/>
            </a:xfrm>
            <a:custGeom>
              <a:avLst/>
              <a:gdLst/>
              <a:ahLst/>
              <a:cxnLst/>
              <a:rect l="l" t="t" r="r" b="b"/>
              <a:pathLst>
                <a:path w="335" h="1013" extrusionOk="0">
                  <a:moveTo>
                    <a:pt x="168" y="0"/>
                  </a:moveTo>
                  <a:cubicBezTo>
                    <a:pt x="84" y="0"/>
                    <a:pt x="1" y="71"/>
                    <a:pt x="1" y="155"/>
                  </a:cubicBezTo>
                  <a:lnTo>
                    <a:pt x="1" y="845"/>
                  </a:lnTo>
                  <a:cubicBezTo>
                    <a:pt x="1" y="929"/>
                    <a:pt x="84" y="1012"/>
                    <a:pt x="168" y="1012"/>
                  </a:cubicBezTo>
                  <a:cubicBezTo>
                    <a:pt x="263" y="1012"/>
                    <a:pt x="334" y="929"/>
                    <a:pt x="334" y="845"/>
                  </a:cubicBezTo>
                  <a:lnTo>
                    <a:pt x="334" y="155"/>
                  </a:lnTo>
                  <a:cubicBezTo>
                    <a:pt x="334" y="71"/>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 name="Google Shape;14201;p88">
            <a:extLst>
              <a:ext uri="{FF2B5EF4-FFF2-40B4-BE49-F238E27FC236}">
                <a16:creationId xmlns:a16="http://schemas.microsoft.com/office/drawing/2014/main" id="{210833F1-44FB-DE49-6F5F-F62C81295368}"/>
              </a:ext>
            </a:extLst>
          </p:cNvPr>
          <p:cNvGrpSpPr/>
          <p:nvPr/>
        </p:nvGrpSpPr>
        <p:grpSpPr>
          <a:xfrm>
            <a:off x="1847450" y="4506870"/>
            <a:ext cx="564751" cy="431281"/>
            <a:chOff x="5776798" y="3409778"/>
            <a:chExt cx="346379" cy="264518"/>
          </a:xfrm>
          <a:solidFill>
            <a:schemeClr val="bg1"/>
          </a:solidFill>
        </p:grpSpPr>
        <p:sp>
          <p:nvSpPr>
            <p:cNvPr id="848" name="Google Shape;14202;p88">
              <a:extLst>
                <a:ext uri="{FF2B5EF4-FFF2-40B4-BE49-F238E27FC236}">
                  <a16:creationId xmlns:a16="http://schemas.microsoft.com/office/drawing/2014/main" id="{EE1701AA-C2E0-937D-07FE-1B2738539F8B}"/>
                </a:ext>
              </a:extLst>
            </p:cNvPr>
            <p:cNvSpPr/>
            <p:nvPr/>
          </p:nvSpPr>
          <p:spPr>
            <a:xfrm>
              <a:off x="5890104" y="3642055"/>
              <a:ext cx="10248" cy="32241"/>
            </a:xfrm>
            <a:custGeom>
              <a:avLst/>
              <a:gdLst/>
              <a:ahLst/>
              <a:cxnLst/>
              <a:rect l="l" t="t" r="r" b="b"/>
              <a:pathLst>
                <a:path w="322" h="1013" extrusionOk="0">
                  <a:moveTo>
                    <a:pt x="167" y="1"/>
                  </a:moveTo>
                  <a:cubicBezTo>
                    <a:pt x="71" y="1"/>
                    <a:pt x="0" y="72"/>
                    <a:pt x="0" y="155"/>
                  </a:cubicBezTo>
                  <a:lnTo>
                    <a:pt x="0" y="846"/>
                  </a:lnTo>
                  <a:cubicBezTo>
                    <a:pt x="0" y="929"/>
                    <a:pt x="71" y="1013"/>
                    <a:pt x="167" y="1013"/>
                  </a:cubicBezTo>
                  <a:cubicBezTo>
                    <a:pt x="250" y="1013"/>
                    <a:pt x="321" y="929"/>
                    <a:pt x="321" y="846"/>
                  </a:cubicBezTo>
                  <a:lnTo>
                    <a:pt x="321" y="143"/>
                  </a:lnTo>
                  <a:cubicBezTo>
                    <a:pt x="321"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14203;p88">
              <a:extLst>
                <a:ext uri="{FF2B5EF4-FFF2-40B4-BE49-F238E27FC236}">
                  <a16:creationId xmlns:a16="http://schemas.microsoft.com/office/drawing/2014/main" id="{DE05B5AD-A5D3-CBDB-85C2-4A81262A663F}"/>
                </a:ext>
              </a:extLst>
            </p:cNvPr>
            <p:cNvSpPr/>
            <p:nvPr/>
          </p:nvSpPr>
          <p:spPr>
            <a:xfrm>
              <a:off x="5998094" y="3642055"/>
              <a:ext cx="10248" cy="32241"/>
            </a:xfrm>
            <a:custGeom>
              <a:avLst/>
              <a:gdLst/>
              <a:ahLst/>
              <a:cxnLst/>
              <a:rect l="l" t="t" r="r" b="b"/>
              <a:pathLst>
                <a:path w="322" h="1013" extrusionOk="0">
                  <a:moveTo>
                    <a:pt x="167" y="1"/>
                  </a:moveTo>
                  <a:cubicBezTo>
                    <a:pt x="72" y="1"/>
                    <a:pt x="0" y="72"/>
                    <a:pt x="0" y="155"/>
                  </a:cubicBezTo>
                  <a:lnTo>
                    <a:pt x="0" y="846"/>
                  </a:lnTo>
                  <a:cubicBezTo>
                    <a:pt x="0" y="929"/>
                    <a:pt x="72" y="1013"/>
                    <a:pt x="167" y="1013"/>
                  </a:cubicBezTo>
                  <a:cubicBezTo>
                    <a:pt x="250" y="1013"/>
                    <a:pt x="322" y="929"/>
                    <a:pt x="322" y="846"/>
                  </a:cubicBezTo>
                  <a:lnTo>
                    <a:pt x="322" y="143"/>
                  </a:lnTo>
                  <a:cubicBezTo>
                    <a:pt x="310"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14204;p88">
              <a:extLst>
                <a:ext uri="{FF2B5EF4-FFF2-40B4-BE49-F238E27FC236}">
                  <a16:creationId xmlns:a16="http://schemas.microsoft.com/office/drawing/2014/main" id="{5FE6D929-E483-879F-0D1A-5B82283BEAF2}"/>
                </a:ext>
              </a:extLst>
            </p:cNvPr>
            <p:cNvSpPr/>
            <p:nvPr/>
          </p:nvSpPr>
          <p:spPr>
            <a:xfrm>
              <a:off x="5814673" y="3528367"/>
              <a:ext cx="43222" cy="15564"/>
            </a:xfrm>
            <a:custGeom>
              <a:avLst/>
              <a:gdLst/>
              <a:ahLst/>
              <a:cxnLst/>
              <a:rect l="l" t="t" r="r" b="b"/>
              <a:pathLst>
                <a:path w="1358" h="489" extrusionOk="0">
                  <a:moveTo>
                    <a:pt x="167" y="1"/>
                  </a:moveTo>
                  <a:cubicBezTo>
                    <a:pt x="72" y="1"/>
                    <a:pt x="1" y="72"/>
                    <a:pt x="1" y="156"/>
                  </a:cubicBezTo>
                  <a:cubicBezTo>
                    <a:pt x="1" y="251"/>
                    <a:pt x="72" y="322"/>
                    <a:pt x="167" y="322"/>
                  </a:cubicBezTo>
                  <a:cubicBezTo>
                    <a:pt x="346" y="322"/>
                    <a:pt x="870" y="358"/>
                    <a:pt x="1120" y="477"/>
                  </a:cubicBezTo>
                  <a:cubicBezTo>
                    <a:pt x="1144" y="489"/>
                    <a:pt x="1167" y="489"/>
                    <a:pt x="1191" y="489"/>
                  </a:cubicBezTo>
                  <a:cubicBezTo>
                    <a:pt x="1251" y="489"/>
                    <a:pt x="1310" y="453"/>
                    <a:pt x="1346" y="394"/>
                  </a:cubicBezTo>
                  <a:cubicBezTo>
                    <a:pt x="1358" y="322"/>
                    <a:pt x="1322" y="239"/>
                    <a:pt x="1251" y="191"/>
                  </a:cubicBezTo>
                  <a:cubicBezTo>
                    <a:pt x="882" y="13"/>
                    <a:pt x="19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14205;p88">
              <a:extLst>
                <a:ext uri="{FF2B5EF4-FFF2-40B4-BE49-F238E27FC236}">
                  <a16:creationId xmlns:a16="http://schemas.microsoft.com/office/drawing/2014/main" id="{1078E45A-0F50-762D-A248-2FA0233D1B81}"/>
                </a:ext>
              </a:extLst>
            </p:cNvPr>
            <p:cNvSpPr/>
            <p:nvPr/>
          </p:nvSpPr>
          <p:spPr>
            <a:xfrm>
              <a:off x="5797995" y="3631074"/>
              <a:ext cx="10662" cy="42458"/>
            </a:xfrm>
            <a:custGeom>
              <a:avLst/>
              <a:gdLst/>
              <a:ahLst/>
              <a:cxnLst/>
              <a:rect l="l" t="t" r="r" b="b"/>
              <a:pathLst>
                <a:path w="335" h="1334" extrusionOk="0">
                  <a:moveTo>
                    <a:pt x="167" y="0"/>
                  </a:moveTo>
                  <a:cubicBezTo>
                    <a:pt x="84" y="0"/>
                    <a:pt x="1" y="72"/>
                    <a:pt x="1" y="167"/>
                  </a:cubicBezTo>
                  <a:lnTo>
                    <a:pt x="1" y="1179"/>
                  </a:lnTo>
                  <a:cubicBezTo>
                    <a:pt x="1" y="1262"/>
                    <a:pt x="84" y="1334"/>
                    <a:pt x="167" y="1334"/>
                  </a:cubicBezTo>
                  <a:cubicBezTo>
                    <a:pt x="251" y="1334"/>
                    <a:pt x="334" y="1262"/>
                    <a:pt x="334" y="1179"/>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14206;p88">
              <a:extLst>
                <a:ext uri="{FF2B5EF4-FFF2-40B4-BE49-F238E27FC236}">
                  <a16:creationId xmlns:a16="http://schemas.microsoft.com/office/drawing/2014/main" id="{69F493E5-B512-FE83-4850-7BF80ABE106D}"/>
                </a:ext>
              </a:extLst>
            </p:cNvPr>
            <p:cNvSpPr/>
            <p:nvPr/>
          </p:nvSpPr>
          <p:spPr>
            <a:xfrm>
              <a:off x="5776798" y="3409778"/>
              <a:ext cx="346379" cy="264136"/>
            </a:xfrm>
            <a:custGeom>
              <a:avLst/>
              <a:gdLst/>
              <a:ahLst/>
              <a:cxnLst/>
              <a:rect l="l" t="t" r="r" b="b"/>
              <a:pathLst>
                <a:path w="10883" h="8299" extrusionOk="0">
                  <a:moveTo>
                    <a:pt x="9144" y="2512"/>
                  </a:moveTo>
                  <a:cubicBezTo>
                    <a:pt x="9418" y="2512"/>
                    <a:pt x="9656" y="2715"/>
                    <a:pt x="9656" y="2953"/>
                  </a:cubicBezTo>
                  <a:lnTo>
                    <a:pt x="9656" y="2977"/>
                  </a:lnTo>
                  <a:cubicBezTo>
                    <a:pt x="9501" y="2917"/>
                    <a:pt x="9335" y="2869"/>
                    <a:pt x="9144" y="2869"/>
                  </a:cubicBezTo>
                  <a:cubicBezTo>
                    <a:pt x="8965" y="2869"/>
                    <a:pt x="8787" y="2905"/>
                    <a:pt x="8620" y="2977"/>
                  </a:cubicBezTo>
                  <a:lnTo>
                    <a:pt x="8620" y="2953"/>
                  </a:lnTo>
                  <a:cubicBezTo>
                    <a:pt x="8620" y="2727"/>
                    <a:pt x="8858" y="2512"/>
                    <a:pt x="9144" y="2512"/>
                  </a:cubicBezTo>
                  <a:close/>
                  <a:moveTo>
                    <a:pt x="2869" y="3203"/>
                  </a:moveTo>
                  <a:lnTo>
                    <a:pt x="2869" y="3858"/>
                  </a:lnTo>
                  <a:cubicBezTo>
                    <a:pt x="2869" y="3965"/>
                    <a:pt x="2846" y="4060"/>
                    <a:pt x="2798" y="4167"/>
                  </a:cubicBezTo>
                  <a:lnTo>
                    <a:pt x="2727" y="4334"/>
                  </a:lnTo>
                  <a:cubicBezTo>
                    <a:pt x="2715" y="4346"/>
                    <a:pt x="2715" y="4382"/>
                    <a:pt x="2715" y="4405"/>
                  </a:cubicBezTo>
                  <a:lnTo>
                    <a:pt x="2715" y="4751"/>
                  </a:lnTo>
                  <a:cubicBezTo>
                    <a:pt x="2715" y="4989"/>
                    <a:pt x="2619" y="5191"/>
                    <a:pt x="2441" y="5358"/>
                  </a:cubicBezTo>
                  <a:cubicBezTo>
                    <a:pt x="2298" y="5525"/>
                    <a:pt x="2072" y="5596"/>
                    <a:pt x="1834" y="5596"/>
                  </a:cubicBezTo>
                  <a:cubicBezTo>
                    <a:pt x="1369" y="5584"/>
                    <a:pt x="1000" y="5179"/>
                    <a:pt x="1000" y="4703"/>
                  </a:cubicBezTo>
                  <a:lnTo>
                    <a:pt x="1000" y="4405"/>
                  </a:lnTo>
                  <a:cubicBezTo>
                    <a:pt x="1000" y="4382"/>
                    <a:pt x="1000" y="4358"/>
                    <a:pt x="988" y="4334"/>
                  </a:cubicBezTo>
                  <a:lnTo>
                    <a:pt x="881" y="4143"/>
                  </a:lnTo>
                  <a:cubicBezTo>
                    <a:pt x="845" y="4060"/>
                    <a:pt x="822" y="3989"/>
                    <a:pt x="822" y="3905"/>
                  </a:cubicBezTo>
                  <a:lnTo>
                    <a:pt x="822" y="3882"/>
                  </a:lnTo>
                  <a:cubicBezTo>
                    <a:pt x="822" y="3501"/>
                    <a:pt x="1131" y="3203"/>
                    <a:pt x="1500" y="3203"/>
                  </a:cubicBezTo>
                  <a:close/>
                  <a:moveTo>
                    <a:pt x="9144" y="3215"/>
                  </a:moveTo>
                  <a:cubicBezTo>
                    <a:pt x="9704" y="3215"/>
                    <a:pt x="10168" y="3679"/>
                    <a:pt x="10168" y="4239"/>
                  </a:cubicBezTo>
                  <a:cubicBezTo>
                    <a:pt x="10168" y="4346"/>
                    <a:pt x="10156" y="4465"/>
                    <a:pt x="10108" y="4572"/>
                  </a:cubicBezTo>
                  <a:cubicBezTo>
                    <a:pt x="9656" y="4108"/>
                    <a:pt x="8870" y="3929"/>
                    <a:pt x="8823" y="3929"/>
                  </a:cubicBezTo>
                  <a:cubicBezTo>
                    <a:pt x="8814" y="3926"/>
                    <a:pt x="8804" y="3925"/>
                    <a:pt x="8794" y="3925"/>
                  </a:cubicBezTo>
                  <a:cubicBezTo>
                    <a:pt x="8763" y="3925"/>
                    <a:pt x="8727" y="3938"/>
                    <a:pt x="8692" y="3965"/>
                  </a:cubicBezTo>
                  <a:cubicBezTo>
                    <a:pt x="8644" y="3989"/>
                    <a:pt x="8632" y="4036"/>
                    <a:pt x="8632" y="4084"/>
                  </a:cubicBezTo>
                  <a:cubicBezTo>
                    <a:pt x="8632" y="4084"/>
                    <a:pt x="8632" y="4179"/>
                    <a:pt x="8513" y="4298"/>
                  </a:cubicBezTo>
                  <a:cubicBezTo>
                    <a:pt x="8453" y="4358"/>
                    <a:pt x="8453" y="4465"/>
                    <a:pt x="8513" y="4524"/>
                  </a:cubicBezTo>
                  <a:cubicBezTo>
                    <a:pt x="8543" y="4554"/>
                    <a:pt x="8584" y="4569"/>
                    <a:pt x="8626" y="4569"/>
                  </a:cubicBezTo>
                  <a:cubicBezTo>
                    <a:pt x="8668" y="4569"/>
                    <a:pt x="8709" y="4554"/>
                    <a:pt x="8739" y="4524"/>
                  </a:cubicBezTo>
                  <a:cubicBezTo>
                    <a:pt x="8823" y="4441"/>
                    <a:pt x="8882" y="4346"/>
                    <a:pt x="8918" y="4274"/>
                  </a:cubicBezTo>
                  <a:cubicBezTo>
                    <a:pt x="9180" y="4346"/>
                    <a:pt x="9739" y="4560"/>
                    <a:pt x="9989" y="4894"/>
                  </a:cubicBezTo>
                  <a:cubicBezTo>
                    <a:pt x="9906" y="5298"/>
                    <a:pt x="9573" y="5596"/>
                    <a:pt x="9144" y="5596"/>
                  </a:cubicBezTo>
                  <a:cubicBezTo>
                    <a:pt x="8704" y="5596"/>
                    <a:pt x="8334" y="5275"/>
                    <a:pt x="8287" y="4834"/>
                  </a:cubicBezTo>
                  <a:cubicBezTo>
                    <a:pt x="8287" y="4810"/>
                    <a:pt x="8275" y="4798"/>
                    <a:pt x="8263" y="4774"/>
                  </a:cubicBezTo>
                  <a:cubicBezTo>
                    <a:pt x="8156" y="4620"/>
                    <a:pt x="8108" y="4441"/>
                    <a:pt x="8108" y="4239"/>
                  </a:cubicBezTo>
                  <a:cubicBezTo>
                    <a:pt x="8108" y="3679"/>
                    <a:pt x="8573" y="3215"/>
                    <a:pt x="9144" y="3215"/>
                  </a:cubicBezTo>
                  <a:close/>
                  <a:moveTo>
                    <a:pt x="5441" y="298"/>
                  </a:moveTo>
                  <a:cubicBezTo>
                    <a:pt x="6013" y="298"/>
                    <a:pt x="6489" y="488"/>
                    <a:pt x="6858" y="845"/>
                  </a:cubicBezTo>
                  <a:cubicBezTo>
                    <a:pt x="7227" y="1226"/>
                    <a:pt x="7453" y="1738"/>
                    <a:pt x="7501" y="2369"/>
                  </a:cubicBezTo>
                  <a:cubicBezTo>
                    <a:pt x="7620" y="4060"/>
                    <a:pt x="7763" y="5001"/>
                    <a:pt x="7822" y="5334"/>
                  </a:cubicBezTo>
                  <a:lnTo>
                    <a:pt x="7822" y="5346"/>
                  </a:lnTo>
                  <a:cubicBezTo>
                    <a:pt x="7632" y="5453"/>
                    <a:pt x="7310" y="5632"/>
                    <a:pt x="6787" y="5763"/>
                  </a:cubicBezTo>
                  <a:lnTo>
                    <a:pt x="6525" y="5644"/>
                  </a:lnTo>
                  <a:cubicBezTo>
                    <a:pt x="6453" y="5608"/>
                    <a:pt x="6418" y="5548"/>
                    <a:pt x="6418" y="5477"/>
                  </a:cubicBezTo>
                  <a:lnTo>
                    <a:pt x="6418" y="4929"/>
                  </a:lnTo>
                  <a:cubicBezTo>
                    <a:pt x="6918" y="4596"/>
                    <a:pt x="7263" y="4024"/>
                    <a:pt x="7263" y="3370"/>
                  </a:cubicBezTo>
                  <a:lnTo>
                    <a:pt x="7263" y="3072"/>
                  </a:lnTo>
                  <a:cubicBezTo>
                    <a:pt x="7263" y="2869"/>
                    <a:pt x="7180" y="2691"/>
                    <a:pt x="7037" y="2560"/>
                  </a:cubicBezTo>
                  <a:cubicBezTo>
                    <a:pt x="6727" y="2274"/>
                    <a:pt x="6001" y="1798"/>
                    <a:pt x="4751" y="1667"/>
                  </a:cubicBezTo>
                  <a:cubicBezTo>
                    <a:pt x="4744" y="1666"/>
                    <a:pt x="4737" y="1666"/>
                    <a:pt x="4730" y="1666"/>
                  </a:cubicBezTo>
                  <a:cubicBezTo>
                    <a:pt x="4645" y="1666"/>
                    <a:pt x="4583" y="1733"/>
                    <a:pt x="4572" y="1822"/>
                  </a:cubicBezTo>
                  <a:cubicBezTo>
                    <a:pt x="4548" y="1905"/>
                    <a:pt x="4632" y="1977"/>
                    <a:pt x="4715" y="2000"/>
                  </a:cubicBezTo>
                  <a:cubicBezTo>
                    <a:pt x="5882" y="2119"/>
                    <a:pt x="6537" y="2548"/>
                    <a:pt x="6834" y="2798"/>
                  </a:cubicBezTo>
                  <a:cubicBezTo>
                    <a:pt x="6906" y="2858"/>
                    <a:pt x="6953" y="2965"/>
                    <a:pt x="6953" y="3072"/>
                  </a:cubicBezTo>
                  <a:lnTo>
                    <a:pt x="6953" y="3370"/>
                  </a:lnTo>
                  <a:cubicBezTo>
                    <a:pt x="6953" y="4215"/>
                    <a:pt x="6263" y="4894"/>
                    <a:pt x="5417" y="4894"/>
                  </a:cubicBezTo>
                  <a:cubicBezTo>
                    <a:pt x="4572" y="4894"/>
                    <a:pt x="3881" y="4215"/>
                    <a:pt x="3881" y="3370"/>
                  </a:cubicBezTo>
                  <a:lnTo>
                    <a:pt x="3881" y="3227"/>
                  </a:lnTo>
                  <a:cubicBezTo>
                    <a:pt x="3881" y="3167"/>
                    <a:pt x="3917" y="3108"/>
                    <a:pt x="3977" y="3084"/>
                  </a:cubicBezTo>
                  <a:cubicBezTo>
                    <a:pt x="4167" y="2965"/>
                    <a:pt x="4429" y="2750"/>
                    <a:pt x="4548" y="2393"/>
                  </a:cubicBezTo>
                  <a:cubicBezTo>
                    <a:pt x="4584" y="2310"/>
                    <a:pt x="4536" y="2215"/>
                    <a:pt x="4453" y="2203"/>
                  </a:cubicBezTo>
                  <a:cubicBezTo>
                    <a:pt x="4434" y="2198"/>
                    <a:pt x="4415" y="2196"/>
                    <a:pt x="4398" y="2196"/>
                  </a:cubicBezTo>
                  <a:cubicBezTo>
                    <a:pt x="4327" y="2196"/>
                    <a:pt x="4270" y="2234"/>
                    <a:pt x="4251" y="2310"/>
                  </a:cubicBezTo>
                  <a:cubicBezTo>
                    <a:pt x="4167" y="2572"/>
                    <a:pt x="3977" y="2727"/>
                    <a:pt x="3822" y="2810"/>
                  </a:cubicBezTo>
                  <a:cubicBezTo>
                    <a:pt x="3679" y="2905"/>
                    <a:pt x="3572" y="3072"/>
                    <a:pt x="3572" y="3227"/>
                  </a:cubicBezTo>
                  <a:lnTo>
                    <a:pt x="3572" y="3370"/>
                  </a:lnTo>
                  <a:cubicBezTo>
                    <a:pt x="3572" y="4024"/>
                    <a:pt x="3917" y="4584"/>
                    <a:pt x="4417" y="4929"/>
                  </a:cubicBezTo>
                  <a:lnTo>
                    <a:pt x="4417" y="5477"/>
                  </a:lnTo>
                  <a:cubicBezTo>
                    <a:pt x="4417" y="5548"/>
                    <a:pt x="4370" y="5608"/>
                    <a:pt x="4310" y="5644"/>
                  </a:cubicBezTo>
                  <a:lnTo>
                    <a:pt x="4048" y="5763"/>
                  </a:lnTo>
                  <a:cubicBezTo>
                    <a:pt x="3536" y="5632"/>
                    <a:pt x="3215" y="5453"/>
                    <a:pt x="3060" y="5346"/>
                  </a:cubicBezTo>
                  <a:lnTo>
                    <a:pt x="3060" y="5334"/>
                  </a:lnTo>
                  <a:cubicBezTo>
                    <a:pt x="3131" y="5001"/>
                    <a:pt x="3262" y="4060"/>
                    <a:pt x="3393" y="2369"/>
                  </a:cubicBezTo>
                  <a:cubicBezTo>
                    <a:pt x="3441" y="1738"/>
                    <a:pt x="3655" y="1226"/>
                    <a:pt x="4036" y="845"/>
                  </a:cubicBezTo>
                  <a:cubicBezTo>
                    <a:pt x="4393" y="488"/>
                    <a:pt x="4882" y="298"/>
                    <a:pt x="5441" y="298"/>
                  </a:cubicBezTo>
                  <a:close/>
                  <a:moveTo>
                    <a:pt x="2750" y="5465"/>
                  </a:moveTo>
                  <a:cubicBezTo>
                    <a:pt x="2786" y="5501"/>
                    <a:pt x="2810" y="5572"/>
                    <a:pt x="2869" y="5596"/>
                  </a:cubicBezTo>
                  <a:cubicBezTo>
                    <a:pt x="3000" y="5691"/>
                    <a:pt x="3239" y="5822"/>
                    <a:pt x="3584" y="5941"/>
                  </a:cubicBezTo>
                  <a:lnTo>
                    <a:pt x="3155" y="6144"/>
                  </a:lnTo>
                  <a:lnTo>
                    <a:pt x="2655" y="6001"/>
                  </a:lnTo>
                  <a:cubicBezTo>
                    <a:pt x="2512" y="5953"/>
                    <a:pt x="2512" y="5953"/>
                    <a:pt x="2512" y="5906"/>
                  </a:cubicBezTo>
                  <a:lnTo>
                    <a:pt x="2512" y="5691"/>
                  </a:lnTo>
                  <a:cubicBezTo>
                    <a:pt x="2572" y="5656"/>
                    <a:pt x="2619" y="5608"/>
                    <a:pt x="2667" y="5572"/>
                  </a:cubicBezTo>
                  <a:cubicBezTo>
                    <a:pt x="2691" y="5536"/>
                    <a:pt x="2727" y="5513"/>
                    <a:pt x="2750" y="5465"/>
                  </a:cubicBezTo>
                  <a:close/>
                  <a:moveTo>
                    <a:pt x="8096" y="5239"/>
                  </a:moveTo>
                  <a:cubicBezTo>
                    <a:pt x="8180" y="5417"/>
                    <a:pt x="8323" y="5572"/>
                    <a:pt x="8477" y="5691"/>
                  </a:cubicBezTo>
                  <a:lnTo>
                    <a:pt x="8477" y="6025"/>
                  </a:lnTo>
                  <a:lnTo>
                    <a:pt x="8489" y="6025"/>
                  </a:lnTo>
                  <a:lnTo>
                    <a:pt x="7977" y="6287"/>
                  </a:lnTo>
                  <a:cubicBezTo>
                    <a:pt x="7977" y="6287"/>
                    <a:pt x="7965" y="6287"/>
                    <a:pt x="7965" y="6263"/>
                  </a:cubicBezTo>
                  <a:lnTo>
                    <a:pt x="7227" y="5941"/>
                  </a:lnTo>
                  <a:cubicBezTo>
                    <a:pt x="7596" y="5822"/>
                    <a:pt x="7822" y="5667"/>
                    <a:pt x="7942" y="5596"/>
                  </a:cubicBezTo>
                  <a:cubicBezTo>
                    <a:pt x="8049" y="5525"/>
                    <a:pt x="8108" y="5406"/>
                    <a:pt x="8096" y="5275"/>
                  </a:cubicBezTo>
                  <a:lnTo>
                    <a:pt x="8096" y="5239"/>
                  </a:lnTo>
                  <a:close/>
                  <a:moveTo>
                    <a:pt x="2203" y="5870"/>
                  </a:moveTo>
                  <a:lnTo>
                    <a:pt x="2203" y="5929"/>
                  </a:lnTo>
                  <a:cubicBezTo>
                    <a:pt x="2203" y="5953"/>
                    <a:pt x="2203" y="5989"/>
                    <a:pt x="2215" y="6013"/>
                  </a:cubicBezTo>
                  <a:lnTo>
                    <a:pt x="1857" y="6370"/>
                  </a:lnTo>
                  <a:lnTo>
                    <a:pt x="1500" y="6013"/>
                  </a:lnTo>
                  <a:cubicBezTo>
                    <a:pt x="1512" y="5989"/>
                    <a:pt x="1512" y="5953"/>
                    <a:pt x="1512" y="5929"/>
                  </a:cubicBezTo>
                  <a:lnTo>
                    <a:pt x="1512" y="5870"/>
                  </a:lnTo>
                  <a:cubicBezTo>
                    <a:pt x="1619" y="5894"/>
                    <a:pt x="1726" y="5929"/>
                    <a:pt x="1834" y="5929"/>
                  </a:cubicBezTo>
                  <a:lnTo>
                    <a:pt x="1857" y="5929"/>
                  </a:lnTo>
                  <a:cubicBezTo>
                    <a:pt x="1976" y="5929"/>
                    <a:pt x="2096" y="5906"/>
                    <a:pt x="2203" y="5870"/>
                  </a:cubicBezTo>
                  <a:close/>
                  <a:moveTo>
                    <a:pt x="9525" y="5882"/>
                  </a:moveTo>
                  <a:lnTo>
                    <a:pt x="9525" y="6048"/>
                  </a:lnTo>
                  <a:cubicBezTo>
                    <a:pt x="9525" y="6108"/>
                    <a:pt x="9537" y="6144"/>
                    <a:pt x="9573" y="6191"/>
                  </a:cubicBezTo>
                  <a:lnTo>
                    <a:pt x="9394" y="6322"/>
                  </a:lnTo>
                  <a:cubicBezTo>
                    <a:pt x="9323" y="6394"/>
                    <a:pt x="9236" y="6429"/>
                    <a:pt x="9151" y="6429"/>
                  </a:cubicBezTo>
                  <a:cubicBezTo>
                    <a:pt x="9067" y="6429"/>
                    <a:pt x="8983" y="6394"/>
                    <a:pt x="8918" y="6322"/>
                  </a:cubicBezTo>
                  <a:lnTo>
                    <a:pt x="8763" y="6191"/>
                  </a:lnTo>
                  <a:cubicBezTo>
                    <a:pt x="8799" y="6144"/>
                    <a:pt x="8811" y="6084"/>
                    <a:pt x="8811" y="6048"/>
                  </a:cubicBezTo>
                  <a:lnTo>
                    <a:pt x="8811" y="5882"/>
                  </a:lnTo>
                  <a:cubicBezTo>
                    <a:pt x="8918" y="5906"/>
                    <a:pt x="9037" y="5941"/>
                    <a:pt x="9168" y="5941"/>
                  </a:cubicBezTo>
                  <a:cubicBezTo>
                    <a:pt x="9287" y="5941"/>
                    <a:pt x="9406" y="5929"/>
                    <a:pt x="9525" y="5882"/>
                  </a:cubicBezTo>
                  <a:close/>
                  <a:moveTo>
                    <a:pt x="6096" y="5096"/>
                  </a:moveTo>
                  <a:lnTo>
                    <a:pt x="6096" y="5477"/>
                  </a:lnTo>
                  <a:cubicBezTo>
                    <a:pt x="6096" y="5667"/>
                    <a:pt x="6215" y="5846"/>
                    <a:pt x="6394" y="5941"/>
                  </a:cubicBezTo>
                  <a:lnTo>
                    <a:pt x="6632" y="6048"/>
                  </a:lnTo>
                  <a:cubicBezTo>
                    <a:pt x="6406" y="6489"/>
                    <a:pt x="5941" y="6787"/>
                    <a:pt x="5417" y="6787"/>
                  </a:cubicBezTo>
                  <a:cubicBezTo>
                    <a:pt x="4894" y="6787"/>
                    <a:pt x="4441" y="6501"/>
                    <a:pt x="4203" y="6048"/>
                  </a:cubicBezTo>
                  <a:lnTo>
                    <a:pt x="4441" y="5941"/>
                  </a:lnTo>
                  <a:cubicBezTo>
                    <a:pt x="4620" y="5870"/>
                    <a:pt x="4739" y="5691"/>
                    <a:pt x="4739" y="5477"/>
                  </a:cubicBezTo>
                  <a:lnTo>
                    <a:pt x="4739" y="5096"/>
                  </a:lnTo>
                  <a:cubicBezTo>
                    <a:pt x="4941" y="5179"/>
                    <a:pt x="5179" y="5227"/>
                    <a:pt x="5417" y="5227"/>
                  </a:cubicBezTo>
                  <a:cubicBezTo>
                    <a:pt x="5656" y="5227"/>
                    <a:pt x="5894" y="5179"/>
                    <a:pt x="6096" y="5096"/>
                  </a:cubicBezTo>
                  <a:close/>
                  <a:moveTo>
                    <a:pt x="5417" y="0"/>
                  </a:moveTo>
                  <a:cubicBezTo>
                    <a:pt x="4763" y="0"/>
                    <a:pt x="4215" y="226"/>
                    <a:pt x="3786" y="643"/>
                  </a:cubicBezTo>
                  <a:cubicBezTo>
                    <a:pt x="3346" y="1060"/>
                    <a:pt x="3096" y="1655"/>
                    <a:pt x="3048" y="2346"/>
                  </a:cubicBezTo>
                  <a:cubicBezTo>
                    <a:pt x="3036" y="2548"/>
                    <a:pt x="3024" y="2703"/>
                    <a:pt x="3012" y="2881"/>
                  </a:cubicBezTo>
                  <a:lnTo>
                    <a:pt x="1524" y="2881"/>
                  </a:lnTo>
                  <a:cubicBezTo>
                    <a:pt x="964" y="2881"/>
                    <a:pt x="512" y="3334"/>
                    <a:pt x="512" y="3893"/>
                  </a:cubicBezTo>
                  <a:lnTo>
                    <a:pt x="512" y="3917"/>
                  </a:lnTo>
                  <a:cubicBezTo>
                    <a:pt x="512" y="4048"/>
                    <a:pt x="536" y="4167"/>
                    <a:pt x="595" y="4286"/>
                  </a:cubicBezTo>
                  <a:lnTo>
                    <a:pt x="667" y="4453"/>
                  </a:lnTo>
                  <a:lnTo>
                    <a:pt x="667" y="4703"/>
                  </a:lnTo>
                  <a:cubicBezTo>
                    <a:pt x="667" y="5120"/>
                    <a:pt x="881" y="5477"/>
                    <a:pt x="1179" y="5703"/>
                  </a:cubicBezTo>
                  <a:lnTo>
                    <a:pt x="1179" y="5929"/>
                  </a:lnTo>
                  <a:cubicBezTo>
                    <a:pt x="1179" y="5953"/>
                    <a:pt x="1167" y="5989"/>
                    <a:pt x="1131" y="5989"/>
                  </a:cubicBezTo>
                  <a:lnTo>
                    <a:pt x="476" y="6179"/>
                  </a:lnTo>
                  <a:cubicBezTo>
                    <a:pt x="191" y="6251"/>
                    <a:pt x="0" y="6513"/>
                    <a:pt x="0" y="6810"/>
                  </a:cubicBezTo>
                  <a:lnTo>
                    <a:pt x="0" y="8120"/>
                  </a:lnTo>
                  <a:cubicBezTo>
                    <a:pt x="0" y="8215"/>
                    <a:pt x="71" y="8287"/>
                    <a:pt x="167" y="8287"/>
                  </a:cubicBezTo>
                  <a:cubicBezTo>
                    <a:pt x="250" y="8287"/>
                    <a:pt x="333" y="8215"/>
                    <a:pt x="333" y="8120"/>
                  </a:cubicBezTo>
                  <a:lnTo>
                    <a:pt x="333" y="6810"/>
                  </a:lnTo>
                  <a:cubicBezTo>
                    <a:pt x="333" y="6668"/>
                    <a:pt x="429" y="6513"/>
                    <a:pt x="583" y="6477"/>
                  </a:cubicBezTo>
                  <a:lnTo>
                    <a:pt x="1238" y="6287"/>
                  </a:lnTo>
                  <a:cubicBezTo>
                    <a:pt x="1262" y="6287"/>
                    <a:pt x="1286" y="6263"/>
                    <a:pt x="1310" y="6251"/>
                  </a:cubicBezTo>
                  <a:lnTo>
                    <a:pt x="1715" y="6656"/>
                  </a:lnTo>
                  <a:lnTo>
                    <a:pt x="1715" y="8108"/>
                  </a:lnTo>
                  <a:cubicBezTo>
                    <a:pt x="1715" y="8203"/>
                    <a:pt x="1786" y="8275"/>
                    <a:pt x="1881" y="8275"/>
                  </a:cubicBezTo>
                  <a:cubicBezTo>
                    <a:pt x="1965" y="8275"/>
                    <a:pt x="2036" y="8203"/>
                    <a:pt x="2036" y="8108"/>
                  </a:cubicBezTo>
                  <a:lnTo>
                    <a:pt x="2036" y="6656"/>
                  </a:lnTo>
                  <a:lnTo>
                    <a:pt x="2441" y="6251"/>
                  </a:lnTo>
                  <a:cubicBezTo>
                    <a:pt x="2500" y="6287"/>
                    <a:pt x="2548" y="6298"/>
                    <a:pt x="2596" y="6310"/>
                  </a:cubicBezTo>
                  <a:lnTo>
                    <a:pt x="2750" y="6358"/>
                  </a:lnTo>
                  <a:cubicBezTo>
                    <a:pt x="2536" y="6501"/>
                    <a:pt x="2393" y="6751"/>
                    <a:pt x="2393" y="7037"/>
                  </a:cubicBezTo>
                  <a:lnTo>
                    <a:pt x="2393" y="8120"/>
                  </a:lnTo>
                  <a:cubicBezTo>
                    <a:pt x="2393" y="8215"/>
                    <a:pt x="2465" y="8287"/>
                    <a:pt x="2560" y="8287"/>
                  </a:cubicBezTo>
                  <a:cubicBezTo>
                    <a:pt x="2643" y="8287"/>
                    <a:pt x="2727" y="8215"/>
                    <a:pt x="2727" y="8120"/>
                  </a:cubicBezTo>
                  <a:lnTo>
                    <a:pt x="2727" y="7037"/>
                  </a:lnTo>
                  <a:cubicBezTo>
                    <a:pt x="2727" y="6834"/>
                    <a:pt x="2846" y="6656"/>
                    <a:pt x="3036" y="6560"/>
                  </a:cubicBezTo>
                  <a:lnTo>
                    <a:pt x="3941" y="6156"/>
                  </a:lnTo>
                  <a:cubicBezTo>
                    <a:pt x="4227" y="6727"/>
                    <a:pt x="4810" y="7096"/>
                    <a:pt x="5441" y="7096"/>
                  </a:cubicBezTo>
                  <a:cubicBezTo>
                    <a:pt x="6084" y="7096"/>
                    <a:pt x="6668" y="6739"/>
                    <a:pt x="6953" y="6156"/>
                  </a:cubicBezTo>
                  <a:lnTo>
                    <a:pt x="7858" y="6560"/>
                  </a:lnTo>
                  <a:cubicBezTo>
                    <a:pt x="8049" y="6656"/>
                    <a:pt x="8168" y="6834"/>
                    <a:pt x="8168" y="7037"/>
                  </a:cubicBezTo>
                  <a:lnTo>
                    <a:pt x="8168" y="8120"/>
                  </a:lnTo>
                  <a:cubicBezTo>
                    <a:pt x="8168" y="8215"/>
                    <a:pt x="8239" y="8287"/>
                    <a:pt x="8334" y="8287"/>
                  </a:cubicBezTo>
                  <a:cubicBezTo>
                    <a:pt x="8418" y="8287"/>
                    <a:pt x="8501" y="8215"/>
                    <a:pt x="8501" y="8120"/>
                  </a:cubicBezTo>
                  <a:lnTo>
                    <a:pt x="8501" y="7037"/>
                  </a:lnTo>
                  <a:cubicBezTo>
                    <a:pt x="8501" y="6834"/>
                    <a:pt x="8418" y="6656"/>
                    <a:pt x="8299" y="6501"/>
                  </a:cubicBezTo>
                  <a:lnTo>
                    <a:pt x="8537" y="6382"/>
                  </a:lnTo>
                  <a:lnTo>
                    <a:pt x="8715" y="6560"/>
                  </a:lnTo>
                  <a:cubicBezTo>
                    <a:pt x="8858" y="6679"/>
                    <a:pt x="9013" y="6739"/>
                    <a:pt x="9180" y="6739"/>
                  </a:cubicBezTo>
                  <a:cubicBezTo>
                    <a:pt x="9346" y="6739"/>
                    <a:pt x="9513" y="6679"/>
                    <a:pt x="9644" y="6560"/>
                  </a:cubicBezTo>
                  <a:lnTo>
                    <a:pt x="9823" y="6382"/>
                  </a:lnTo>
                  <a:lnTo>
                    <a:pt x="10358" y="6656"/>
                  </a:lnTo>
                  <a:cubicBezTo>
                    <a:pt x="10478" y="6715"/>
                    <a:pt x="10549" y="6834"/>
                    <a:pt x="10549" y="6965"/>
                  </a:cubicBezTo>
                  <a:lnTo>
                    <a:pt x="10549" y="8144"/>
                  </a:lnTo>
                  <a:cubicBezTo>
                    <a:pt x="10549" y="8227"/>
                    <a:pt x="10620" y="8299"/>
                    <a:pt x="10716" y="8299"/>
                  </a:cubicBezTo>
                  <a:cubicBezTo>
                    <a:pt x="10799" y="8299"/>
                    <a:pt x="10882" y="8227"/>
                    <a:pt x="10882" y="8144"/>
                  </a:cubicBezTo>
                  <a:lnTo>
                    <a:pt x="10882" y="6965"/>
                  </a:lnTo>
                  <a:cubicBezTo>
                    <a:pt x="10823" y="6703"/>
                    <a:pt x="10692" y="6477"/>
                    <a:pt x="10466" y="6358"/>
                  </a:cubicBezTo>
                  <a:lnTo>
                    <a:pt x="9823" y="6025"/>
                  </a:lnTo>
                  <a:lnTo>
                    <a:pt x="9823" y="6013"/>
                  </a:lnTo>
                  <a:lnTo>
                    <a:pt x="9823" y="5691"/>
                  </a:lnTo>
                  <a:cubicBezTo>
                    <a:pt x="10097" y="5501"/>
                    <a:pt x="10275" y="5227"/>
                    <a:pt x="10311" y="4882"/>
                  </a:cubicBezTo>
                  <a:cubicBezTo>
                    <a:pt x="10430" y="4679"/>
                    <a:pt x="10489" y="4453"/>
                    <a:pt x="10489" y="4215"/>
                  </a:cubicBezTo>
                  <a:cubicBezTo>
                    <a:pt x="10489" y="3786"/>
                    <a:pt x="10287" y="3381"/>
                    <a:pt x="9954" y="3143"/>
                  </a:cubicBezTo>
                  <a:cubicBezTo>
                    <a:pt x="9977" y="3084"/>
                    <a:pt x="9989" y="3012"/>
                    <a:pt x="9989" y="2953"/>
                  </a:cubicBezTo>
                  <a:cubicBezTo>
                    <a:pt x="9989" y="2536"/>
                    <a:pt x="9620" y="2191"/>
                    <a:pt x="9156" y="2191"/>
                  </a:cubicBezTo>
                  <a:cubicBezTo>
                    <a:pt x="8692" y="2191"/>
                    <a:pt x="8323" y="2524"/>
                    <a:pt x="8323" y="2953"/>
                  </a:cubicBezTo>
                  <a:cubicBezTo>
                    <a:pt x="8323" y="3024"/>
                    <a:pt x="8334" y="3084"/>
                    <a:pt x="8346" y="3143"/>
                  </a:cubicBezTo>
                  <a:cubicBezTo>
                    <a:pt x="8156" y="3286"/>
                    <a:pt x="8013" y="3477"/>
                    <a:pt x="7906" y="3715"/>
                  </a:cubicBezTo>
                  <a:cubicBezTo>
                    <a:pt x="7858" y="3334"/>
                    <a:pt x="7834" y="2869"/>
                    <a:pt x="7787" y="2346"/>
                  </a:cubicBezTo>
                  <a:cubicBezTo>
                    <a:pt x="7739" y="1655"/>
                    <a:pt x="7489" y="1060"/>
                    <a:pt x="7060" y="643"/>
                  </a:cubicBezTo>
                  <a:cubicBezTo>
                    <a:pt x="6644" y="226"/>
                    <a:pt x="6072" y="0"/>
                    <a:pt x="5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14207;p88">
              <a:extLst>
                <a:ext uri="{FF2B5EF4-FFF2-40B4-BE49-F238E27FC236}">
                  <a16:creationId xmlns:a16="http://schemas.microsoft.com/office/drawing/2014/main" id="{3653421D-75B1-EC23-547C-945DE4E57A3E}"/>
                </a:ext>
              </a:extLst>
            </p:cNvPr>
            <p:cNvSpPr/>
            <p:nvPr/>
          </p:nvSpPr>
          <p:spPr>
            <a:xfrm>
              <a:off x="6089408" y="3637503"/>
              <a:ext cx="10662" cy="36029"/>
            </a:xfrm>
            <a:custGeom>
              <a:avLst/>
              <a:gdLst/>
              <a:ahLst/>
              <a:cxnLst/>
              <a:rect l="l" t="t" r="r" b="b"/>
              <a:pathLst>
                <a:path w="335" h="1132" extrusionOk="0">
                  <a:moveTo>
                    <a:pt x="167" y="1"/>
                  </a:moveTo>
                  <a:cubicBezTo>
                    <a:pt x="72" y="1"/>
                    <a:pt x="1" y="84"/>
                    <a:pt x="1" y="167"/>
                  </a:cubicBezTo>
                  <a:lnTo>
                    <a:pt x="1" y="977"/>
                  </a:lnTo>
                  <a:cubicBezTo>
                    <a:pt x="1" y="1060"/>
                    <a:pt x="72" y="1132"/>
                    <a:pt x="167" y="1132"/>
                  </a:cubicBezTo>
                  <a:cubicBezTo>
                    <a:pt x="251" y="1132"/>
                    <a:pt x="322" y="1060"/>
                    <a:pt x="322" y="977"/>
                  </a:cubicBezTo>
                  <a:lnTo>
                    <a:pt x="322" y="167"/>
                  </a:lnTo>
                  <a:cubicBezTo>
                    <a:pt x="334" y="84"/>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 name="Google Shape;14208;p88">
            <a:extLst>
              <a:ext uri="{FF2B5EF4-FFF2-40B4-BE49-F238E27FC236}">
                <a16:creationId xmlns:a16="http://schemas.microsoft.com/office/drawing/2014/main" id="{53D6AB3B-EBD5-4645-FE4B-4939E1F92B62}"/>
              </a:ext>
            </a:extLst>
          </p:cNvPr>
          <p:cNvGrpSpPr/>
          <p:nvPr/>
        </p:nvGrpSpPr>
        <p:grpSpPr>
          <a:xfrm>
            <a:off x="4017923" y="4485229"/>
            <a:ext cx="562312" cy="473316"/>
            <a:chOff x="7108015" y="3396505"/>
            <a:chExt cx="344883" cy="290299"/>
          </a:xfrm>
          <a:solidFill>
            <a:schemeClr val="bg1"/>
          </a:solidFill>
        </p:grpSpPr>
        <p:sp>
          <p:nvSpPr>
            <p:cNvPr id="855" name="Google Shape;14209;p88">
              <a:extLst>
                <a:ext uri="{FF2B5EF4-FFF2-40B4-BE49-F238E27FC236}">
                  <a16:creationId xmlns:a16="http://schemas.microsoft.com/office/drawing/2014/main" id="{884EF5C2-D199-7E82-D258-496E9B70D3C0}"/>
                </a:ext>
              </a:extLst>
            </p:cNvPr>
            <p:cNvSpPr/>
            <p:nvPr/>
          </p:nvSpPr>
          <p:spPr>
            <a:xfrm>
              <a:off x="7108015" y="3396505"/>
              <a:ext cx="344883" cy="290299"/>
            </a:xfrm>
            <a:custGeom>
              <a:avLst/>
              <a:gdLst/>
              <a:ahLst/>
              <a:cxnLst/>
              <a:rect l="l" t="t" r="r" b="b"/>
              <a:pathLst>
                <a:path w="10836" h="9121" extrusionOk="0">
                  <a:moveTo>
                    <a:pt x="4585" y="310"/>
                  </a:moveTo>
                  <a:cubicBezTo>
                    <a:pt x="4716" y="310"/>
                    <a:pt x="4847" y="369"/>
                    <a:pt x="4954" y="465"/>
                  </a:cubicBezTo>
                  <a:lnTo>
                    <a:pt x="5501" y="1012"/>
                  </a:lnTo>
                  <a:lnTo>
                    <a:pt x="4799" y="1012"/>
                  </a:lnTo>
                  <a:cubicBezTo>
                    <a:pt x="4716" y="1012"/>
                    <a:pt x="4620" y="977"/>
                    <a:pt x="4549" y="905"/>
                  </a:cubicBezTo>
                  <a:lnTo>
                    <a:pt x="3954" y="310"/>
                  </a:lnTo>
                  <a:close/>
                  <a:moveTo>
                    <a:pt x="5835" y="286"/>
                  </a:moveTo>
                  <a:cubicBezTo>
                    <a:pt x="5966" y="286"/>
                    <a:pt x="6097" y="346"/>
                    <a:pt x="6204" y="429"/>
                  </a:cubicBezTo>
                  <a:lnTo>
                    <a:pt x="6752" y="977"/>
                  </a:lnTo>
                  <a:lnTo>
                    <a:pt x="6632" y="977"/>
                  </a:lnTo>
                  <a:cubicBezTo>
                    <a:pt x="6549" y="977"/>
                    <a:pt x="6466" y="1060"/>
                    <a:pt x="6466" y="1143"/>
                  </a:cubicBezTo>
                  <a:cubicBezTo>
                    <a:pt x="6466" y="1239"/>
                    <a:pt x="6549" y="1310"/>
                    <a:pt x="6632" y="1310"/>
                  </a:cubicBezTo>
                  <a:lnTo>
                    <a:pt x="10192" y="1310"/>
                  </a:lnTo>
                  <a:cubicBezTo>
                    <a:pt x="10383" y="1310"/>
                    <a:pt x="10550" y="1477"/>
                    <a:pt x="10550" y="1667"/>
                  </a:cubicBezTo>
                  <a:lnTo>
                    <a:pt x="10550" y="8454"/>
                  </a:lnTo>
                  <a:lnTo>
                    <a:pt x="10514" y="8454"/>
                  </a:lnTo>
                  <a:cubicBezTo>
                    <a:pt x="10514" y="8644"/>
                    <a:pt x="10359" y="8811"/>
                    <a:pt x="10157" y="8811"/>
                  </a:cubicBezTo>
                  <a:lnTo>
                    <a:pt x="667" y="8811"/>
                  </a:lnTo>
                  <a:cubicBezTo>
                    <a:pt x="477" y="8811"/>
                    <a:pt x="310" y="8644"/>
                    <a:pt x="310" y="8454"/>
                  </a:cubicBezTo>
                  <a:lnTo>
                    <a:pt x="310" y="655"/>
                  </a:lnTo>
                  <a:cubicBezTo>
                    <a:pt x="310" y="465"/>
                    <a:pt x="465" y="298"/>
                    <a:pt x="667" y="298"/>
                  </a:cubicBezTo>
                  <a:lnTo>
                    <a:pt x="3275" y="298"/>
                  </a:lnTo>
                  <a:cubicBezTo>
                    <a:pt x="3406" y="298"/>
                    <a:pt x="3537" y="358"/>
                    <a:pt x="3644" y="453"/>
                  </a:cubicBezTo>
                  <a:lnTo>
                    <a:pt x="4311" y="1120"/>
                  </a:lnTo>
                  <a:cubicBezTo>
                    <a:pt x="4430" y="1239"/>
                    <a:pt x="4608" y="1310"/>
                    <a:pt x="4787" y="1310"/>
                  </a:cubicBezTo>
                  <a:lnTo>
                    <a:pt x="5870" y="1310"/>
                  </a:lnTo>
                  <a:cubicBezTo>
                    <a:pt x="5930" y="1310"/>
                    <a:pt x="5990" y="1262"/>
                    <a:pt x="6025" y="1203"/>
                  </a:cubicBezTo>
                  <a:cubicBezTo>
                    <a:pt x="6049" y="1143"/>
                    <a:pt x="6037" y="1072"/>
                    <a:pt x="5990" y="1024"/>
                  </a:cubicBezTo>
                  <a:lnTo>
                    <a:pt x="5251" y="286"/>
                  </a:lnTo>
                  <a:close/>
                  <a:moveTo>
                    <a:pt x="667" y="0"/>
                  </a:moveTo>
                  <a:cubicBezTo>
                    <a:pt x="298" y="0"/>
                    <a:pt x="1" y="298"/>
                    <a:pt x="1" y="667"/>
                  </a:cubicBezTo>
                  <a:lnTo>
                    <a:pt x="1" y="8454"/>
                  </a:lnTo>
                  <a:cubicBezTo>
                    <a:pt x="1" y="8823"/>
                    <a:pt x="298" y="9121"/>
                    <a:pt x="667" y="9121"/>
                  </a:cubicBezTo>
                  <a:lnTo>
                    <a:pt x="10157" y="9121"/>
                  </a:lnTo>
                  <a:cubicBezTo>
                    <a:pt x="10538" y="9121"/>
                    <a:pt x="10835" y="8823"/>
                    <a:pt x="10835" y="8454"/>
                  </a:cubicBezTo>
                  <a:lnTo>
                    <a:pt x="10835" y="1679"/>
                  </a:lnTo>
                  <a:cubicBezTo>
                    <a:pt x="10835" y="1310"/>
                    <a:pt x="10538" y="1012"/>
                    <a:pt x="10157" y="1012"/>
                  </a:cubicBezTo>
                  <a:lnTo>
                    <a:pt x="7168" y="1012"/>
                  </a:lnTo>
                  <a:lnTo>
                    <a:pt x="6394" y="238"/>
                  </a:lnTo>
                  <a:cubicBezTo>
                    <a:pt x="6228" y="72"/>
                    <a:pt x="6025" y="0"/>
                    <a:pt x="5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14210;p88">
              <a:extLst>
                <a:ext uri="{FF2B5EF4-FFF2-40B4-BE49-F238E27FC236}">
                  <a16:creationId xmlns:a16="http://schemas.microsoft.com/office/drawing/2014/main" id="{C59CD900-2406-DEEA-A21A-C190D4243262}"/>
                </a:ext>
              </a:extLst>
            </p:cNvPr>
            <p:cNvSpPr/>
            <p:nvPr/>
          </p:nvSpPr>
          <p:spPr>
            <a:xfrm>
              <a:off x="7211104" y="3487819"/>
              <a:ext cx="139468" cy="139500"/>
            </a:xfrm>
            <a:custGeom>
              <a:avLst/>
              <a:gdLst/>
              <a:ahLst/>
              <a:cxnLst/>
              <a:rect l="l" t="t" r="r" b="b"/>
              <a:pathLst>
                <a:path w="4382" h="4383" extrusionOk="0">
                  <a:moveTo>
                    <a:pt x="2370" y="1168"/>
                  </a:moveTo>
                  <a:cubicBezTo>
                    <a:pt x="2560" y="1168"/>
                    <a:pt x="2727" y="1334"/>
                    <a:pt x="2727" y="1525"/>
                  </a:cubicBezTo>
                  <a:lnTo>
                    <a:pt x="2727" y="1870"/>
                  </a:lnTo>
                  <a:cubicBezTo>
                    <a:pt x="2691" y="2144"/>
                    <a:pt x="2477" y="2382"/>
                    <a:pt x="2191" y="2382"/>
                  </a:cubicBezTo>
                  <a:cubicBezTo>
                    <a:pt x="1905" y="2382"/>
                    <a:pt x="1667" y="2144"/>
                    <a:pt x="1667" y="1870"/>
                  </a:cubicBezTo>
                  <a:lnTo>
                    <a:pt x="1667" y="1525"/>
                  </a:lnTo>
                  <a:cubicBezTo>
                    <a:pt x="1667" y="1334"/>
                    <a:pt x="1834" y="1168"/>
                    <a:pt x="2024" y="1168"/>
                  </a:cubicBezTo>
                  <a:close/>
                  <a:moveTo>
                    <a:pt x="2334" y="2680"/>
                  </a:moveTo>
                  <a:lnTo>
                    <a:pt x="2334" y="2775"/>
                  </a:lnTo>
                  <a:cubicBezTo>
                    <a:pt x="2370" y="2834"/>
                    <a:pt x="2381" y="2894"/>
                    <a:pt x="2417" y="2942"/>
                  </a:cubicBezTo>
                  <a:lnTo>
                    <a:pt x="2191" y="3156"/>
                  </a:lnTo>
                  <a:lnTo>
                    <a:pt x="2155" y="3156"/>
                  </a:lnTo>
                  <a:lnTo>
                    <a:pt x="1941" y="2942"/>
                  </a:lnTo>
                  <a:cubicBezTo>
                    <a:pt x="1965" y="2894"/>
                    <a:pt x="1977" y="2834"/>
                    <a:pt x="1977" y="2775"/>
                  </a:cubicBezTo>
                  <a:lnTo>
                    <a:pt x="1977" y="2680"/>
                  </a:lnTo>
                  <a:cubicBezTo>
                    <a:pt x="2036" y="2703"/>
                    <a:pt x="2096" y="2703"/>
                    <a:pt x="2155" y="2703"/>
                  </a:cubicBezTo>
                  <a:cubicBezTo>
                    <a:pt x="2215" y="2703"/>
                    <a:pt x="2274" y="2703"/>
                    <a:pt x="2334" y="2680"/>
                  </a:cubicBezTo>
                  <a:close/>
                  <a:moveTo>
                    <a:pt x="2203" y="334"/>
                  </a:moveTo>
                  <a:cubicBezTo>
                    <a:pt x="3227" y="334"/>
                    <a:pt x="4072" y="1179"/>
                    <a:pt x="4072" y="2203"/>
                  </a:cubicBezTo>
                  <a:cubicBezTo>
                    <a:pt x="4060" y="2787"/>
                    <a:pt x="3786" y="3311"/>
                    <a:pt x="3370" y="3668"/>
                  </a:cubicBezTo>
                  <a:lnTo>
                    <a:pt x="3370" y="3430"/>
                  </a:lnTo>
                  <a:cubicBezTo>
                    <a:pt x="3370" y="3239"/>
                    <a:pt x="3263" y="3073"/>
                    <a:pt x="3096" y="2977"/>
                  </a:cubicBezTo>
                  <a:lnTo>
                    <a:pt x="2691" y="2787"/>
                  </a:lnTo>
                  <a:lnTo>
                    <a:pt x="2691" y="2775"/>
                  </a:lnTo>
                  <a:lnTo>
                    <a:pt x="2691" y="2537"/>
                  </a:lnTo>
                  <a:cubicBezTo>
                    <a:pt x="2905" y="2382"/>
                    <a:pt x="3036" y="2132"/>
                    <a:pt x="3036" y="1870"/>
                  </a:cubicBezTo>
                  <a:lnTo>
                    <a:pt x="3036" y="1525"/>
                  </a:lnTo>
                  <a:cubicBezTo>
                    <a:pt x="3036" y="1156"/>
                    <a:pt x="2739" y="858"/>
                    <a:pt x="2370" y="858"/>
                  </a:cubicBezTo>
                  <a:lnTo>
                    <a:pt x="2024" y="858"/>
                  </a:lnTo>
                  <a:cubicBezTo>
                    <a:pt x="1655" y="858"/>
                    <a:pt x="1358" y="1156"/>
                    <a:pt x="1358" y="1525"/>
                  </a:cubicBezTo>
                  <a:lnTo>
                    <a:pt x="1358" y="1870"/>
                  </a:lnTo>
                  <a:cubicBezTo>
                    <a:pt x="1358" y="2132"/>
                    <a:pt x="1488" y="2382"/>
                    <a:pt x="1703" y="2537"/>
                  </a:cubicBezTo>
                  <a:lnTo>
                    <a:pt x="1703" y="2775"/>
                  </a:lnTo>
                  <a:lnTo>
                    <a:pt x="1703" y="2787"/>
                  </a:lnTo>
                  <a:lnTo>
                    <a:pt x="1298" y="2977"/>
                  </a:lnTo>
                  <a:cubicBezTo>
                    <a:pt x="1131" y="3073"/>
                    <a:pt x="1024" y="3239"/>
                    <a:pt x="1024" y="3430"/>
                  </a:cubicBezTo>
                  <a:lnTo>
                    <a:pt x="1024" y="3668"/>
                  </a:lnTo>
                  <a:cubicBezTo>
                    <a:pt x="596" y="3323"/>
                    <a:pt x="334" y="2799"/>
                    <a:pt x="334" y="2203"/>
                  </a:cubicBezTo>
                  <a:cubicBezTo>
                    <a:pt x="334" y="1179"/>
                    <a:pt x="1179" y="334"/>
                    <a:pt x="2203" y="334"/>
                  </a:cubicBezTo>
                  <a:close/>
                  <a:moveTo>
                    <a:pt x="2667" y="3120"/>
                  </a:moveTo>
                  <a:lnTo>
                    <a:pt x="2929" y="3251"/>
                  </a:lnTo>
                  <a:cubicBezTo>
                    <a:pt x="2989" y="3275"/>
                    <a:pt x="3036" y="3335"/>
                    <a:pt x="3036" y="3418"/>
                  </a:cubicBezTo>
                  <a:lnTo>
                    <a:pt x="3036" y="3858"/>
                  </a:lnTo>
                  <a:cubicBezTo>
                    <a:pt x="2786" y="3989"/>
                    <a:pt x="2489" y="4073"/>
                    <a:pt x="2179" y="4073"/>
                  </a:cubicBezTo>
                  <a:cubicBezTo>
                    <a:pt x="1858" y="4073"/>
                    <a:pt x="1584" y="3989"/>
                    <a:pt x="1310" y="3858"/>
                  </a:cubicBezTo>
                  <a:lnTo>
                    <a:pt x="1310" y="3418"/>
                  </a:lnTo>
                  <a:cubicBezTo>
                    <a:pt x="1310" y="3335"/>
                    <a:pt x="1358" y="3275"/>
                    <a:pt x="1417" y="3251"/>
                  </a:cubicBezTo>
                  <a:lnTo>
                    <a:pt x="1679" y="3120"/>
                  </a:lnTo>
                  <a:lnTo>
                    <a:pt x="1941" y="3370"/>
                  </a:lnTo>
                  <a:cubicBezTo>
                    <a:pt x="2000" y="3430"/>
                    <a:pt x="2084" y="3454"/>
                    <a:pt x="2179" y="3454"/>
                  </a:cubicBezTo>
                  <a:cubicBezTo>
                    <a:pt x="2262" y="3454"/>
                    <a:pt x="2334" y="3430"/>
                    <a:pt x="2417" y="3370"/>
                  </a:cubicBezTo>
                  <a:lnTo>
                    <a:pt x="2667" y="3120"/>
                  </a:lnTo>
                  <a:close/>
                  <a:moveTo>
                    <a:pt x="2191" y="1"/>
                  </a:moveTo>
                  <a:cubicBezTo>
                    <a:pt x="988" y="1"/>
                    <a:pt x="0" y="989"/>
                    <a:pt x="0" y="2192"/>
                  </a:cubicBezTo>
                  <a:cubicBezTo>
                    <a:pt x="0" y="3394"/>
                    <a:pt x="988" y="4382"/>
                    <a:pt x="2191" y="4382"/>
                  </a:cubicBezTo>
                  <a:cubicBezTo>
                    <a:pt x="3393" y="4382"/>
                    <a:pt x="4382" y="3394"/>
                    <a:pt x="4382" y="2192"/>
                  </a:cubicBezTo>
                  <a:cubicBezTo>
                    <a:pt x="4382" y="989"/>
                    <a:pt x="3393" y="1"/>
                    <a:pt x="2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14211;p88">
              <a:extLst>
                <a:ext uri="{FF2B5EF4-FFF2-40B4-BE49-F238E27FC236}">
                  <a16:creationId xmlns:a16="http://schemas.microsoft.com/office/drawing/2014/main" id="{EA50883C-DADD-ED51-FDA7-32F60F1B9E51}"/>
                </a:ext>
              </a:extLst>
            </p:cNvPr>
            <p:cNvSpPr/>
            <p:nvPr/>
          </p:nvSpPr>
          <p:spPr>
            <a:xfrm>
              <a:off x="7180009" y="3466271"/>
              <a:ext cx="159201" cy="149685"/>
            </a:xfrm>
            <a:custGeom>
              <a:avLst/>
              <a:gdLst/>
              <a:ahLst/>
              <a:cxnLst/>
              <a:rect l="l" t="t" r="r" b="b"/>
              <a:pathLst>
                <a:path w="5002" h="4703" extrusionOk="0">
                  <a:moveTo>
                    <a:pt x="3163" y="1"/>
                  </a:moveTo>
                  <a:cubicBezTo>
                    <a:pt x="2425" y="1"/>
                    <a:pt x="1690" y="286"/>
                    <a:pt x="1132" y="844"/>
                  </a:cubicBezTo>
                  <a:cubicBezTo>
                    <a:pt x="96" y="1868"/>
                    <a:pt x="1" y="3500"/>
                    <a:pt x="894" y="4643"/>
                  </a:cubicBezTo>
                  <a:cubicBezTo>
                    <a:pt x="918" y="4690"/>
                    <a:pt x="965" y="4702"/>
                    <a:pt x="1013" y="4702"/>
                  </a:cubicBezTo>
                  <a:cubicBezTo>
                    <a:pt x="1037" y="4702"/>
                    <a:pt x="1084" y="4690"/>
                    <a:pt x="1108" y="4666"/>
                  </a:cubicBezTo>
                  <a:cubicBezTo>
                    <a:pt x="1192" y="4607"/>
                    <a:pt x="1192" y="4523"/>
                    <a:pt x="1144" y="4452"/>
                  </a:cubicBezTo>
                  <a:cubicBezTo>
                    <a:pt x="358" y="3440"/>
                    <a:pt x="441" y="1987"/>
                    <a:pt x="1346" y="1083"/>
                  </a:cubicBezTo>
                  <a:cubicBezTo>
                    <a:pt x="1845" y="591"/>
                    <a:pt x="2498" y="338"/>
                    <a:pt x="3153" y="338"/>
                  </a:cubicBezTo>
                  <a:cubicBezTo>
                    <a:pt x="3703" y="338"/>
                    <a:pt x="4254" y="516"/>
                    <a:pt x="4716" y="880"/>
                  </a:cubicBezTo>
                  <a:cubicBezTo>
                    <a:pt x="4744" y="903"/>
                    <a:pt x="4775" y="914"/>
                    <a:pt x="4807" y="914"/>
                  </a:cubicBezTo>
                  <a:cubicBezTo>
                    <a:pt x="4856" y="914"/>
                    <a:pt x="4906" y="888"/>
                    <a:pt x="4942" y="844"/>
                  </a:cubicBezTo>
                  <a:cubicBezTo>
                    <a:pt x="5002" y="773"/>
                    <a:pt x="4978" y="666"/>
                    <a:pt x="4918" y="606"/>
                  </a:cubicBezTo>
                  <a:cubicBezTo>
                    <a:pt x="4398" y="200"/>
                    <a:pt x="3779" y="1"/>
                    <a:pt x="31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14212;p88">
              <a:extLst>
                <a:ext uri="{FF2B5EF4-FFF2-40B4-BE49-F238E27FC236}">
                  <a16:creationId xmlns:a16="http://schemas.microsoft.com/office/drawing/2014/main" id="{63605AE6-5A5C-061E-B621-EE494840FA0C}"/>
                </a:ext>
              </a:extLst>
            </p:cNvPr>
            <p:cNvSpPr/>
            <p:nvPr/>
          </p:nvSpPr>
          <p:spPr>
            <a:xfrm>
              <a:off x="7222085" y="3499690"/>
              <a:ext cx="158819" cy="148825"/>
            </a:xfrm>
            <a:custGeom>
              <a:avLst/>
              <a:gdLst/>
              <a:ahLst/>
              <a:cxnLst/>
              <a:rect l="l" t="t" r="r" b="b"/>
              <a:pathLst>
                <a:path w="4990" h="4676" extrusionOk="0">
                  <a:moveTo>
                    <a:pt x="3983" y="0"/>
                  </a:moveTo>
                  <a:cubicBezTo>
                    <a:pt x="3948" y="0"/>
                    <a:pt x="3913" y="12"/>
                    <a:pt x="3882" y="33"/>
                  </a:cubicBezTo>
                  <a:cubicBezTo>
                    <a:pt x="3810" y="92"/>
                    <a:pt x="3810" y="187"/>
                    <a:pt x="3858" y="259"/>
                  </a:cubicBezTo>
                  <a:cubicBezTo>
                    <a:pt x="4644" y="1271"/>
                    <a:pt x="4549" y="2711"/>
                    <a:pt x="3644" y="3616"/>
                  </a:cubicBezTo>
                  <a:cubicBezTo>
                    <a:pt x="3152" y="4115"/>
                    <a:pt x="2502" y="4367"/>
                    <a:pt x="1848" y="4367"/>
                  </a:cubicBezTo>
                  <a:cubicBezTo>
                    <a:pt x="1299" y="4367"/>
                    <a:pt x="748" y="4189"/>
                    <a:pt x="286" y="3831"/>
                  </a:cubicBezTo>
                  <a:cubicBezTo>
                    <a:pt x="250" y="3805"/>
                    <a:pt x="214" y="3793"/>
                    <a:pt x="180" y="3793"/>
                  </a:cubicBezTo>
                  <a:cubicBezTo>
                    <a:pt x="135" y="3793"/>
                    <a:pt x="94" y="3814"/>
                    <a:pt x="60" y="3854"/>
                  </a:cubicBezTo>
                  <a:cubicBezTo>
                    <a:pt x="0" y="3938"/>
                    <a:pt x="12" y="4021"/>
                    <a:pt x="84" y="4081"/>
                  </a:cubicBezTo>
                  <a:cubicBezTo>
                    <a:pt x="608" y="4486"/>
                    <a:pt x="1239" y="4676"/>
                    <a:pt x="1846" y="4676"/>
                  </a:cubicBezTo>
                  <a:cubicBezTo>
                    <a:pt x="2584" y="4676"/>
                    <a:pt x="3322" y="4390"/>
                    <a:pt x="3882" y="3843"/>
                  </a:cubicBezTo>
                  <a:cubicBezTo>
                    <a:pt x="4894" y="2831"/>
                    <a:pt x="4989" y="1211"/>
                    <a:pt x="4108" y="68"/>
                  </a:cubicBezTo>
                  <a:cubicBezTo>
                    <a:pt x="4074" y="21"/>
                    <a:pt x="4029" y="0"/>
                    <a:pt x="39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14213;p88">
            <a:extLst>
              <a:ext uri="{FF2B5EF4-FFF2-40B4-BE49-F238E27FC236}">
                <a16:creationId xmlns:a16="http://schemas.microsoft.com/office/drawing/2014/main" id="{40EC9D5A-6061-0C81-9ECA-1C35D2C878CD}"/>
              </a:ext>
            </a:extLst>
          </p:cNvPr>
          <p:cNvGrpSpPr/>
          <p:nvPr/>
        </p:nvGrpSpPr>
        <p:grpSpPr>
          <a:xfrm>
            <a:off x="4741414" y="4475941"/>
            <a:ext cx="562312" cy="491270"/>
            <a:chOff x="7551754" y="3390808"/>
            <a:chExt cx="344883" cy="301311"/>
          </a:xfrm>
          <a:solidFill>
            <a:schemeClr val="bg1"/>
          </a:solidFill>
        </p:grpSpPr>
        <p:sp>
          <p:nvSpPr>
            <p:cNvPr id="860" name="Google Shape;14214;p88">
              <a:extLst>
                <a:ext uri="{FF2B5EF4-FFF2-40B4-BE49-F238E27FC236}">
                  <a16:creationId xmlns:a16="http://schemas.microsoft.com/office/drawing/2014/main" id="{0A224105-1AA2-1525-9F50-FF1D64B49793}"/>
                </a:ext>
              </a:extLst>
            </p:cNvPr>
            <p:cNvSpPr/>
            <p:nvPr/>
          </p:nvSpPr>
          <p:spPr>
            <a:xfrm>
              <a:off x="7551754" y="3390808"/>
              <a:ext cx="344883" cy="301311"/>
            </a:xfrm>
            <a:custGeom>
              <a:avLst/>
              <a:gdLst/>
              <a:ahLst/>
              <a:cxnLst/>
              <a:rect l="l" t="t" r="r" b="b"/>
              <a:pathLst>
                <a:path w="10836" h="9467" extrusionOk="0">
                  <a:moveTo>
                    <a:pt x="6097" y="334"/>
                  </a:moveTo>
                  <a:lnTo>
                    <a:pt x="5799" y="3049"/>
                  </a:lnTo>
                  <a:cubicBezTo>
                    <a:pt x="5799" y="3049"/>
                    <a:pt x="5799" y="3073"/>
                    <a:pt x="5787" y="3073"/>
                  </a:cubicBezTo>
                  <a:lnTo>
                    <a:pt x="5073" y="3073"/>
                  </a:lnTo>
                  <a:cubicBezTo>
                    <a:pt x="5073" y="3073"/>
                    <a:pt x="5061" y="3073"/>
                    <a:pt x="5061" y="3049"/>
                  </a:cubicBezTo>
                  <a:lnTo>
                    <a:pt x="4763" y="334"/>
                  </a:lnTo>
                  <a:close/>
                  <a:moveTo>
                    <a:pt x="10336" y="2692"/>
                  </a:moveTo>
                  <a:cubicBezTo>
                    <a:pt x="10443" y="2692"/>
                    <a:pt x="10526" y="2763"/>
                    <a:pt x="10526" y="2870"/>
                  </a:cubicBezTo>
                  <a:lnTo>
                    <a:pt x="10526" y="8978"/>
                  </a:lnTo>
                  <a:cubicBezTo>
                    <a:pt x="10526" y="9085"/>
                    <a:pt x="10443" y="9157"/>
                    <a:pt x="10347" y="9157"/>
                  </a:cubicBezTo>
                  <a:lnTo>
                    <a:pt x="525" y="9157"/>
                  </a:lnTo>
                  <a:cubicBezTo>
                    <a:pt x="418" y="9157"/>
                    <a:pt x="346" y="9085"/>
                    <a:pt x="346" y="8978"/>
                  </a:cubicBezTo>
                  <a:lnTo>
                    <a:pt x="346" y="2870"/>
                  </a:lnTo>
                  <a:cubicBezTo>
                    <a:pt x="346" y="2763"/>
                    <a:pt x="418" y="2692"/>
                    <a:pt x="525" y="2692"/>
                  </a:cubicBezTo>
                  <a:lnTo>
                    <a:pt x="4704" y="2692"/>
                  </a:lnTo>
                  <a:lnTo>
                    <a:pt x="4752" y="3084"/>
                  </a:lnTo>
                  <a:cubicBezTo>
                    <a:pt x="4763" y="3251"/>
                    <a:pt x="4906" y="3382"/>
                    <a:pt x="5073" y="3382"/>
                  </a:cubicBezTo>
                  <a:lnTo>
                    <a:pt x="5787" y="3382"/>
                  </a:lnTo>
                  <a:cubicBezTo>
                    <a:pt x="5954" y="3382"/>
                    <a:pt x="6097" y="3263"/>
                    <a:pt x="6121" y="3084"/>
                  </a:cubicBezTo>
                  <a:lnTo>
                    <a:pt x="6156" y="2692"/>
                  </a:lnTo>
                  <a:close/>
                  <a:moveTo>
                    <a:pt x="4573" y="1"/>
                  </a:moveTo>
                  <a:cubicBezTo>
                    <a:pt x="4525" y="1"/>
                    <a:pt x="4478" y="13"/>
                    <a:pt x="4454" y="60"/>
                  </a:cubicBezTo>
                  <a:cubicBezTo>
                    <a:pt x="4418" y="96"/>
                    <a:pt x="4406" y="132"/>
                    <a:pt x="4406" y="179"/>
                  </a:cubicBezTo>
                  <a:lnTo>
                    <a:pt x="4644" y="2382"/>
                  </a:lnTo>
                  <a:lnTo>
                    <a:pt x="489" y="2382"/>
                  </a:lnTo>
                  <a:cubicBezTo>
                    <a:pt x="215" y="2382"/>
                    <a:pt x="1" y="2608"/>
                    <a:pt x="1" y="2870"/>
                  </a:cubicBezTo>
                  <a:lnTo>
                    <a:pt x="1" y="8978"/>
                  </a:lnTo>
                  <a:cubicBezTo>
                    <a:pt x="1" y="9240"/>
                    <a:pt x="215" y="9466"/>
                    <a:pt x="489" y="9466"/>
                  </a:cubicBezTo>
                  <a:lnTo>
                    <a:pt x="10312" y="9466"/>
                  </a:lnTo>
                  <a:cubicBezTo>
                    <a:pt x="10574" y="9466"/>
                    <a:pt x="10800" y="9240"/>
                    <a:pt x="10800" y="8978"/>
                  </a:cubicBezTo>
                  <a:lnTo>
                    <a:pt x="10800" y="2870"/>
                  </a:lnTo>
                  <a:cubicBezTo>
                    <a:pt x="10836" y="2608"/>
                    <a:pt x="10609" y="2382"/>
                    <a:pt x="10347" y="2382"/>
                  </a:cubicBezTo>
                  <a:lnTo>
                    <a:pt x="6192" y="2382"/>
                  </a:lnTo>
                  <a:lnTo>
                    <a:pt x="6430" y="179"/>
                  </a:lnTo>
                  <a:cubicBezTo>
                    <a:pt x="6430" y="132"/>
                    <a:pt x="6418" y="96"/>
                    <a:pt x="6383" y="60"/>
                  </a:cubicBezTo>
                  <a:cubicBezTo>
                    <a:pt x="6359" y="36"/>
                    <a:pt x="6311" y="1"/>
                    <a:pt x="62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14215;p88">
              <a:extLst>
                <a:ext uri="{FF2B5EF4-FFF2-40B4-BE49-F238E27FC236}">
                  <a16:creationId xmlns:a16="http://schemas.microsoft.com/office/drawing/2014/main" id="{9CA16F41-7F6D-879B-15F3-FA15EF0717DC}"/>
                </a:ext>
              </a:extLst>
            </p:cNvPr>
            <p:cNvSpPr/>
            <p:nvPr/>
          </p:nvSpPr>
          <p:spPr>
            <a:xfrm>
              <a:off x="7584345" y="3509811"/>
              <a:ext cx="117889" cy="150098"/>
            </a:xfrm>
            <a:custGeom>
              <a:avLst/>
              <a:gdLst/>
              <a:ahLst/>
              <a:cxnLst/>
              <a:rect l="l" t="t" r="r" b="b"/>
              <a:pathLst>
                <a:path w="3704" h="4716" extrusionOk="0">
                  <a:moveTo>
                    <a:pt x="2037" y="1143"/>
                  </a:moveTo>
                  <a:cubicBezTo>
                    <a:pt x="2239" y="1143"/>
                    <a:pt x="2394" y="1310"/>
                    <a:pt x="2394" y="1501"/>
                  </a:cubicBezTo>
                  <a:lnTo>
                    <a:pt x="2394" y="1846"/>
                  </a:lnTo>
                  <a:cubicBezTo>
                    <a:pt x="2382" y="2143"/>
                    <a:pt x="2144" y="2370"/>
                    <a:pt x="1858" y="2370"/>
                  </a:cubicBezTo>
                  <a:cubicBezTo>
                    <a:pt x="1572" y="2370"/>
                    <a:pt x="1346" y="2132"/>
                    <a:pt x="1346" y="1846"/>
                  </a:cubicBezTo>
                  <a:lnTo>
                    <a:pt x="1346" y="1501"/>
                  </a:lnTo>
                  <a:cubicBezTo>
                    <a:pt x="1346" y="1310"/>
                    <a:pt x="1501" y="1143"/>
                    <a:pt x="1703" y="1143"/>
                  </a:cubicBezTo>
                  <a:close/>
                  <a:moveTo>
                    <a:pt x="2025" y="2667"/>
                  </a:moveTo>
                  <a:lnTo>
                    <a:pt x="2025" y="2751"/>
                  </a:lnTo>
                  <a:cubicBezTo>
                    <a:pt x="2037" y="2822"/>
                    <a:pt x="2061" y="2870"/>
                    <a:pt x="2084" y="2929"/>
                  </a:cubicBezTo>
                  <a:lnTo>
                    <a:pt x="1858" y="3155"/>
                  </a:lnTo>
                  <a:lnTo>
                    <a:pt x="1846" y="3155"/>
                  </a:lnTo>
                  <a:lnTo>
                    <a:pt x="1620" y="2929"/>
                  </a:lnTo>
                  <a:cubicBezTo>
                    <a:pt x="1656" y="2882"/>
                    <a:pt x="1668" y="2822"/>
                    <a:pt x="1668" y="2763"/>
                  </a:cubicBezTo>
                  <a:lnTo>
                    <a:pt x="1668" y="2667"/>
                  </a:lnTo>
                  <a:cubicBezTo>
                    <a:pt x="1727" y="2679"/>
                    <a:pt x="1787" y="2679"/>
                    <a:pt x="1846" y="2679"/>
                  </a:cubicBezTo>
                  <a:cubicBezTo>
                    <a:pt x="1906" y="2679"/>
                    <a:pt x="1965" y="2679"/>
                    <a:pt x="2025" y="2667"/>
                  </a:cubicBezTo>
                  <a:close/>
                  <a:moveTo>
                    <a:pt x="2358" y="3108"/>
                  </a:moveTo>
                  <a:lnTo>
                    <a:pt x="2620" y="3239"/>
                  </a:lnTo>
                  <a:cubicBezTo>
                    <a:pt x="2680" y="3275"/>
                    <a:pt x="2727" y="3334"/>
                    <a:pt x="2727" y="3406"/>
                  </a:cubicBezTo>
                  <a:lnTo>
                    <a:pt x="2727" y="4406"/>
                  </a:lnTo>
                  <a:lnTo>
                    <a:pt x="1001" y="4406"/>
                  </a:lnTo>
                  <a:lnTo>
                    <a:pt x="1001" y="3406"/>
                  </a:lnTo>
                  <a:cubicBezTo>
                    <a:pt x="1001" y="3334"/>
                    <a:pt x="1049" y="3275"/>
                    <a:pt x="1108" y="3239"/>
                  </a:cubicBezTo>
                  <a:lnTo>
                    <a:pt x="1370" y="3108"/>
                  </a:lnTo>
                  <a:lnTo>
                    <a:pt x="1620" y="3358"/>
                  </a:lnTo>
                  <a:cubicBezTo>
                    <a:pt x="1680" y="3417"/>
                    <a:pt x="1775" y="3453"/>
                    <a:pt x="1858" y="3453"/>
                  </a:cubicBezTo>
                  <a:cubicBezTo>
                    <a:pt x="1953" y="3453"/>
                    <a:pt x="2025" y="3417"/>
                    <a:pt x="2096" y="3358"/>
                  </a:cubicBezTo>
                  <a:lnTo>
                    <a:pt x="2358" y="3108"/>
                  </a:lnTo>
                  <a:close/>
                  <a:moveTo>
                    <a:pt x="3394" y="298"/>
                  </a:moveTo>
                  <a:cubicBezTo>
                    <a:pt x="3394" y="298"/>
                    <a:pt x="3406" y="298"/>
                    <a:pt x="3406" y="310"/>
                  </a:cubicBezTo>
                  <a:lnTo>
                    <a:pt x="3406" y="4394"/>
                  </a:lnTo>
                  <a:lnTo>
                    <a:pt x="3394" y="4394"/>
                  </a:lnTo>
                  <a:lnTo>
                    <a:pt x="3037" y="4406"/>
                  </a:lnTo>
                  <a:lnTo>
                    <a:pt x="3037" y="3406"/>
                  </a:lnTo>
                  <a:cubicBezTo>
                    <a:pt x="3037" y="3215"/>
                    <a:pt x="2930" y="3048"/>
                    <a:pt x="2775" y="2965"/>
                  </a:cubicBezTo>
                  <a:lnTo>
                    <a:pt x="2370" y="2763"/>
                  </a:lnTo>
                  <a:lnTo>
                    <a:pt x="2370" y="2751"/>
                  </a:lnTo>
                  <a:lnTo>
                    <a:pt x="2370" y="2513"/>
                  </a:lnTo>
                  <a:cubicBezTo>
                    <a:pt x="2573" y="2370"/>
                    <a:pt x="2715" y="2108"/>
                    <a:pt x="2715" y="1846"/>
                  </a:cubicBezTo>
                  <a:lnTo>
                    <a:pt x="2715" y="1501"/>
                  </a:lnTo>
                  <a:cubicBezTo>
                    <a:pt x="2715" y="1131"/>
                    <a:pt x="2418" y="834"/>
                    <a:pt x="2037" y="834"/>
                  </a:cubicBezTo>
                  <a:lnTo>
                    <a:pt x="1703" y="834"/>
                  </a:lnTo>
                  <a:cubicBezTo>
                    <a:pt x="1322" y="834"/>
                    <a:pt x="1025" y="1131"/>
                    <a:pt x="1025" y="1501"/>
                  </a:cubicBezTo>
                  <a:lnTo>
                    <a:pt x="1025" y="1846"/>
                  </a:lnTo>
                  <a:cubicBezTo>
                    <a:pt x="1025" y="2108"/>
                    <a:pt x="1168" y="2370"/>
                    <a:pt x="1370" y="2513"/>
                  </a:cubicBezTo>
                  <a:lnTo>
                    <a:pt x="1370" y="2751"/>
                  </a:lnTo>
                  <a:lnTo>
                    <a:pt x="1370" y="2763"/>
                  </a:lnTo>
                  <a:lnTo>
                    <a:pt x="965" y="2965"/>
                  </a:lnTo>
                  <a:cubicBezTo>
                    <a:pt x="810" y="3048"/>
                    <a:pt x="703" y="3215"/>
                    <a:pt x="703" y="3406"/>
                  </a:cubicBezTo>
                  <a:lnTo>
                    <a:pt x="703" y="4394"/>
                  </a:lnTo>
                  <a:lnTo>
                    <a:pt x="346" y="4394"/>
                  </a:lnTo>
                  <a:cubicBezTo>
                    <a:pt x="346" y="4394"/>
                    <a:pt x="334" y="4394"/>
                    <a:pt x="334" y="4370"/>
                  </a:cubicBezTo>
                  <a:lnTo>
                    <a:pt x="334" y="310"/>
                  </a:lnTo>
                  <a:cubicBezTo>
                    <a:pt x="334" y="310"/>
                    <a:pt x="334" y="298"/>
                    <a:pt x="346" y="298"/>
                  </a:cubicBezTo>
                  <a:close/>
                  <a:moveTo>
                    <a:pt x="334" y="0"/>
                  </a:moveTo>
                  <a:cubicBezTo>
                    <a:pt x="156" y="0"/>
                    <a:pt x="1" y="143"/>
                    <a:pt x="1" y="322"/>
                  </a:cubicBezTo>
                  <a:lnTo>
                    <a:pt x="1" y="4394"/>
                  </a:lnTo>
                  <a:cubicBezTo>
                    <a:pt x="1" y="4572"/>
                    <a:pt x="156" y="4715"/>
                    <a:pt x="334" y="4715"/>
                  </a:cubicBezTo>
                  <a:lnTo>
                    <a:pt x="3382" y="4715"/>
                  </a:lnTo>
                  <a:cubicBezTo>
                    <a:pt x="3561" y="4715"/>
                    <a:pt x="3704" y="4572"/>
                    <a:pt x="3704" y="4394"/>
                  </a:cubicBezTo>
                  <a:lnTo>
                    <a:pt x="3704" y="322"/>
                  </a:lnTo>
                  <a:cubicBezTo>
                    <a:pt x="3704" y="143"/>
                    <a:pt x="3561"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14216;p88">
              <a:extLst>
                <a:ext uri="{FF2B5EF4-FFF2-40B4-BE49-F238E27FC236}">
                  <a16:creationId xmlns:a16="http://schemas.microsoft.com/office/drawing/2014/main" id="{FF5721B3-5DA9-0812-966F-A52A9050F2B6}"/>
                </a:ext>
              </a:extLst>
            </p:cNvPr>
            <p:cNvSpPr/>
            <p:nvPr/>
          </p:nvSpPr>
          <p:spPr>
            <a:xfrm>
              <a:off x="7724959" y="3509811"/>
              <a:ext cx="139468" cy="31859"/>
            </a:xfrm>
            <a:custGeom>
              <a:avLst/>
              <a:gdLst/>
              <a:ahLst/>
              <a:cxnLst/>
              <a:rect l="l" t="t" r="r" b="b"/>
              <a:pathLst>
                <a:path w="4382" h="1001" extrusionOk="0">
                  <a:moveTo>
                    <a:pt x="4048" y="310"/>
                  </a:moveTo>
                  <a:cubicBezTo>
                    <a:pt x="4048" y="310"/>
                    <a:pt x="4072" y="310"/>
                    <a:pt x="4072" y="322"/>
                  </a:cubicBezTo>
                  <a:lnTo>
                    <a:pt x="4072" y="667"/>
                  </a:lnTo>
                  <a:lnTo>
                    <a:pt x="333" y="679"/>
                  </a:lnTo>
                  <a:cubicBezTo>
                    <a:pt x="333" y="679"/>
                    <a:pt x="322" y="679"/>
                    <a:pt x="322" y="667"/>
                  </a:cubicBezTo>
                  <a:lnTo>
                    <a:pt x="322" y="322"/>
                  </a:lnTo>
                  <a:cubicBezTo>
                    <a:pt x="322" y="322"/>
                    <a:pt x="322" y="310"/>
                    <a:pt x="333" y="310"/>
                  </a:cubicBezTo>
                  <a:close/>
                  <a:moveTo>
                    <a:pt x="333" y="0"/>
                  </a:moveTo>
                  <a:cubicBezTo>
                    <a:pt x="155" y="0"/>
                    <a:pt x="0" y="143"/>
                    <a:pt x="0" y="322"/>
                  </a:cubicBezTo>
                  <a:lnTo>
                    <a:pt x="0" y="667"/>
                  </a:lnTo>
                  <a:cubicBezTo>
                    <a:pt x="0" y="846"/>
                    <a:pt x="155" y="1000"/>
                    <a:pt x="333" y="1000"/>
                  </a:cubicBezTo>
                  <a:lnTo>
                    <a:pt x="4048" y="1000"/>
                  </a:lnTo>
                  <a:cubicBezTo>
                    <a:pt x="4227" y="1000"/>
                    <a:pt x="4382" y="846"/>
                    <a:pt x="4382" y="667"/>
                  </a:cubicBezTo>
                  <a:lnTo>
                    <a:pt x="4382" y="322"/>
                  </a:lnTo>
                  <a:cubicBezTo>
                    <a:pt x="4382" y="143"/>
                    <a:pt x="4227" y="0"/>
                    <a:pt x="4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14217;p88">
              <a:extLst>
                <a:ext uri="{FF2B5EF4-FFF2-40B4-BE49-F238E27FC236}">
                  <a16:creationId xmlns:a16="http://schemas.microsoft.com/office/drawing/2014/main" id="{9EB5583A-F18F-83AE-7CAB-50BE6A44454F}"/>
                </a:ext>
              </a:extLst>
            </p:cNvPr>
            <p:cNvSpPr/>
            <p:nvPr/>
          </p:nvSpPr>
          <p:spPr>
            <a:xfrm>
              <a:off x="7724577" y="3553001"/>
              <a:ext cx="107259" cy="31477"/>
            </a:xfrm>
            <a:custGeom>
              <a:avLst/>
              <a:gdLst/>
              <a:ahLst/>
              <a:cxnLst/>
              <a:rect l="l" t="t" r="r" b="b"/>
              <a:pathLst>
                <a:path w="3370" h="989" extrusionOk="0">
                  <a:moveTo>
                    <a:pt x="3036" y="310"/>
                  </a:moveTo>
                  <a:cubicBezTo>
                    <a:pt x="3036" y="310"/>
                    <a:pt x="3048" y="310"/>
                    <a:pt x="3048" y="322"/>
                  </a:cubicBezTo>
                  <a:lnTo>
                    <a:pt x="3048" y="667"/>
                  </a:lnTo>
                  <a:lnTo>
                    <a:pt x="334" y="679"/>
                  </a:lnTo>
                  <a:cubicBezTo>
                    <a:pt x="334" y="679"/>
                    <a:pt x="310" y="679"/>
                    <a:pt x="310" y="667"/>
                  </a:cubicBezTo>
                  <a:lnTo>
                    <a:pt x="310" y="322"/>
                  </a:lnTo>
                  <a:cubicBezTo>
                    <a:pt x="310" y="322"/>
                    <a:pt x="310" y="310"/>
                    <a:pt x="334" y="310"/>
                  </a:cubicBezTo>
                  <a:close/>
                  <a:moveTo>
                    <a:pt x="334" y="1"/>
                  </a:moveTo>
                  <a:cubicBezTo>
                    <a:pt x="143" y="1"/>
                    <a:pt x="0" y="144"/>
                    <a:pt x="0" y="322"/>
                  </a:cubicBezTo>
                  <a:lnTo>
                    <a:pt x="0" y="667"/>
                  </a:lnTo>
                  <a:cubicBezTo>
                    <a:pt x="0" y="846"/>
                    <a:pt x="143" y="989"/>
                    <a:pt x="334" y="989"/>
                  </a:cubicBezTo>
                  <a:lnTo>
                    <a:pt x="3036" y="989"/>
                  </a:lnTo>
                  <a:cubicBezTo>
                    <a:pt x="3215" y="989"/>
                    <a:pt x="3370" y="846"/>
                    <a:pt x="3370" y="667"/>
                  </a:cubicBezTo>
                  <a:lnTo>
                    <a:pt x="3370" y="322"/>
                  </a:lnTo>
                  <a:cubicBezTo>
                    <a:pt x="3370" y="144"/>
                    <a:pt x="3227" y="1"/>
                    <a:pt x="3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14218;p88">
              <a:extLst>
                <a:ext uri="{FF2B5EF4-FFF2-40B4-BE49-F238E27FC236}">
                  <a16:creationId xmlns:a16="http://schemas.microsoft.com/office/drawing/2014/main" id="{ABB4BE8A-BD1E-F000-FDF8-8A1F2BD3DCBE}"/>
                </a:ext>
              </a:extLst>
            </p:cNvPr>
            <p:cNvSpPr/>
            <p:nvPr/>
          </p:nvSpPr>
          <p:spPr>
            <a:xfrm>
              <a:off x="7724577" y="3595841"/>
              <a:ext cx="64451" cy="10630"/>
            </a:xfrm>
            <a:custGeom>
              <a:avLst/>
              <a:gdLst/>
              <a:ahLst/>
              <a:cxnLst/>
              <a:rect l="l" t="t" r="r" b="b"/>
              <a:pathLst>
                <a:path w="2025" h="334" extrusionOk="0">
                  <a:moveTo>
                    <a:pt x="167" y="0"/>
                  </a:moveTo>
                  <a:cubicBezTo>
                    <a:pt x="72" y="0"/>
                    <a:pt x="0" y="83"/>
                    <a:pt x="0" y="167"/>
                  </a:cubicBezTo>
                  <a:cubicBezTo>
                    <a:pt x="0" y="262"/>
                    <a:pt x="72" y="333"/>
                    <a:pt x="167" y="333"/>
                  </a:cubicBezTo>
                  <a:lnTo>
                    <a:pt x="1858" y="333"/>
                  </a:lnTo>
                  <a:cubicBezTo>
                    <a:pt x="1953" y="333"/>
                    <a:pt x="2024" y="262"/>
                    <a:pt x="2024" y="167"/>
                  </a:cubicBezTo>
                  <a:cubicBezTo>
                    <a:pt x="2012" y="83"/>
                    <a:pt x="1953" y="0"/>
                    <a:pt x="1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14219;p88">
              <a:extLst>
                <a:ext uri="{FF2B5EF4-FFF2-40B4-BE49-F238E27FC236}">
                  <a16:creationId xmlns:a16="http://schemas.microsoft.com/office/drawing/2014/main" id="{2B597FC5-C445-B38A-DD60-E14C701A33F9}"/>
                </a:ext>
              </a:extLst>
            </p:cNvPr>
            <p:cNvSpPr/>
            <p:nvPr/>
          </p:nvSpPr>
          <p:spPr>
            <a:xfrm>
              <a:off x="7799977" y="3595841"/>
              <a:ext cx="32241" cy="10630"/>
            </a:xfrm>
            <a:custGeom>
              <a:avLst/>
              <a:gdLst/>
              <a:ahLst/>
              <a:cxnLst/>
              <a:rect l="l" t="t" r="r" b="b"/>
              <a:pathLst>
                <a:path w="1013" h="334" extrusionOk="0">
                  <a:moveTo>
                    <a:pt x="167" y="0"/>
                  </a:moveTo>
                  <a:cubicBezTo>
                    <a:pt x="72" y="0"/>
                    <a:pt x="1" y="83"/>
                    <a:pt x="1" y="167"/>
                  </a:cubicBezTo>
                  <a:cubicBezTo>
                    <a:pt x="1" y="262"/>
                    <a:pt x="72" y="333"/>
                    <a:pt x="167" y="333"/>
                  </a:cubicBezTo>
                  <a:lnTo>
                    <a:pt x="846" y="333"/>
                  </a:lnTo>
                  <a:cubicBezTo>
                    <a:pt x="941" y="333"/>
                    <a:pt x="1013" y="262"/>
                    <a:pt x="1013" y="167"/>
                  </a:cubicBezTo>
                  <a:cubicBezTo>
                    <a:pt x="1001" y="83"/>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14220;p88">
              <a:extLst>
                <a:ext uri="{FF2B5EF4-FFF2-40B4-BE49-F238E27FC236}">
                  <a16:creationId xmlns:a16="http://schemas.microsoft.com/office/drawing/2014/main" id="{8EBB373C-B781-4F3E-789F-0838F644BFB3}"/>
                </a:ext>
              </a:extLst>
            </p:cNvPr>
            <p:cNvSpPr/>
            <p:nvPr/>
          </p:nvSpPr>
          <p:spPr>
            <a:xfrm>
              <a:off x="7724577" y="3628051"/>
              <a:ext cx="21229" cy="10630"/>
            </a:xfrm>
            <a:custGeom>
              <a:avLst/>
              <a:gdLst/>
              <a:ahLst/>
              <a:cxnLst/>
              <a:rect l="l" t="t" r="r" b="b"/>
              <a:pathLst>
                <a:path w="667" h="334" extrusionOk="0">
                  <a:moveTo>
                    <a:pt x="167" y="0"/>
                  </a:moveTo>
                  <a:cubicBezTo>
                    <a:pt x="72" y="0"/>
                    <a:pt x="0" y="83"/>
                    <a:pt x="0" y="167"/>
                  </a:cubicBezTo>
                  <a:cubicBezTo>
                    <a:pt x="0" y="262"/>
                    <a:pt x="72" y="333"/>
                    <a:pt x="167" y="333"/>
                  </a:cubicBezTo>
                  <a:lnTo>
                    <a:pt x="512" y="333"/>
                  </a:lnTo>
                  <a:cubicBezTo>
                    <a:pt x="595" y="333"/>
                    <a:pt x="667" y="262"/>
                    <a:pt x="667" y="167"/>
                  </a:cubicBezTo>
                  <a:cubicBezTo>
                    <a:pt x="667" y="83"/>
                    <a:pt x="595"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14221;p88">
              <a:extLst>
                <a:ext uri="{FF2B5EF4-FFF2-40B4-BE49-F238E27FC236}">
                  <a16:creationId xmlns:a16="http://schemas.microsoft.com/office/drawing/2014/main" id="{97B21BAA-EB8E-C30A-CB75-D85230CDC18D}"/>
                </a:ext>
              </a:extLst>
            </p:cNvPr>
            <p:cNvSpPr/>
            <p:nvPr/>
          </p:nvSpPr>
          <p:spPr>
            <a:xfrm>
              <a:off x="7756787" y="3628051"/>
              <a:ext cx="53438" cy="10630"/>
            </a:xfrm>
            <a:custGeom>
              <a:avLst/>
              <a:gdLst/>
              <a:ahLst/>
              <a:cxnLst/>
              <a:rect l="l" t="t" r="r" b="b"/>
              <a:pathLst>
                <a:path w="1679" h="334" extrusionOk="0">
                  <a:moveTo>
                    <a:pt x="167" y="0"/>
                  </a:moveTo>
                  <a:cubicBezTo>
                    <a:pt x="72" y="0"/>
                    <a:pt x="0" y="83"/>
                    <a:pt x="0" y="167"/>
                  </a:cubicBezTo>
                  <a:cubicBezTo>
                    <a:pt x="0" y="262"/>
                    <a:pt x="72" y="333"/>
                    <a:pt x="167" y="333"/>
                  </a:cubicBezTo>
                  <a:lnTo>
                    <a:pt x="1524" y="333"/>
                  </a:lnTo>
                  <a:cubicBezTo>
                    <a:pt x="1608" y="333"/>
                    <a:pt x="1679" y="262"/>
                    <a:pt x="1679" y="167"/>
                  </a:cubicBezTo>
                  <a:cubicBezTo>
                    <a:pt x="1679" y="83"/>
                    <a:pt x="1608" y="0"/>
                    <a:pt x="1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14222;p88">
              <a:extLst>
                <a:ext uri="{FF2B5EF4-FFF2-40B4-BE49-F238E27FC236}">
                  <a16:creationId xmlns:a16="http://schemas.microsoft.com/office/drawing/2014/main" id="{49F63935-5C9F-EC35-525E-289C83279169}"/>
                </a:ext>
              </a:extLst>
            </p:cNvPr>
            <p:cNvSpPr/>
            <p:nvPr/>
          </p:nvSpPr>
          <p:spPr>
            <a:xfrm>
              <a:off x="7724577" y="3650012"/>
              <a:ext cx="21229" cy="10280"/>
            </a:xfrm>
            <a:custGeom>
              <a:avLst/>
              <a:gdLst/>
              <a:ahLst/>
              <a:cxnLst/>
              <a:rect l="l" t="t" r="r" b="b"/>
              <a:pathLst>
                <a:path w="667" h="323" extrusionOk="0">
                  <a:moveTo>
                    <a:pt x="167" y="1"/>
                  </a:moveTo>
                  <a:cubicBezTo>
                    <a:pt x="72" y="1"/>
                    <a:pt x="0" y="72"/>
                    <a:pt x="0" y="167"/>
                  </a:cubicBezTo>
                  <a:cubicBezTo>
                    <a:pt x="0" y="251"/>
                    <a:pt x="72" y="322"/>
                    <a:pt x="167" y="322"/>
                  </a:cubicBezTo>
                  <a:lnTo>
                    <a:pt x="512" y="322"/>
                  </a:lnTo>
                  <a:cubicBezTo>
                    <a:pt x="595" y="322"/>
                    <a:pt x="667" y="251"/>
                    <a:pt x="667" y="167"/>
                  </a:cubicBezTo>
                  <a:cubicBezTo>
                    <a:pt x="655" y="72"/>
                    <a:pt x="595" y="1"/>
                    <a:pt x="5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14223;p88">
              <a:extLst>
                <a:ext uri="{FF2B5EF4-FFF2-40B4-BE49-F238E27FC236}">
                  <a16:creationId xmlns:a16="http://schemas.microsoft.com/office/drawing/2014/main" id="{8C30C944-8247-BA7A-283C-9793B1A594EA}"/>
                </a:ext>
              </a:extLst>
            </p:cNvPr>
            <p:cNvSpPr/>
            <p:nvPr/>
          </p:nvSpPr>
          <p:spPr>
            <a:xfrm>
              <a:off x="7756787" y="3650012"/>
              <a:ext cx="53438" cy="10280"/>
            </a:xfrm>
            <a:custGeom>
              <a:avLst/>
              <a:gdLst/>
              <a:ahLst/>
              <a:cxnLst/>
              <a:rect l="l" t="t" r="r" b="b"/>
              <a:pathLst>
                <a:path w="1679" h="323" extrusionOk="0">
                  <a:moveTo>
                    <a:pt x="167" y="1"/>
                  </a:moveTo>
                  <a:cubicBezTo>
                    <a:pt x="72" y="1"/>
                    <a:pt x="0" y="72"/>
                    <a:pt x="0" y="167"/>
                  </a:cubicBezTo>
                  <a:cubicBezTo>
                    <a:pt x="0" y="251"/>
                    <a:pt x="72" y="322"/>
                    <a:pt x="167" y="322"/>
                  </a:cubicBezTo>
                  <a:lnTo>
                    <a:pt x="1524" y="322"/>
                  </a:lnTo>
                  <a:cubicBezTo>
                    <a:pt x="1608" y="322"/>
                    <a:pt x="1679" y="251"/>
                    <a:pt x="1679" y="167"/>
                  </a:cubicBezTo>
                  <a:cubicBezTo>
                    <a:pt x="1679" y="72"/>
                    <a:pt x="1608" y="1"/>
                    <a:pt x="1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14224;p88">
              <a:extLst>
                <a:ext uri="{FF2B5EF4-FFF2-40B4-BE49-F238E27FC236}">
                  <a16:creationId xmlns:a16="http://schemas.microsoft.com/office/drawing/2014/main" id="{D17DD754-A041-9FE9-658B-F03FCAA1982F}"/>
                </a:ext>
              </a:extLst>
            </p:cNvPr>
            <p:cNvSpPr/>
            <p:nvPr/>
          </p:nvSpPr>
          <p:spPr>
            <a:xfrm>
              <a:off x="7719262" y="3466621"/>
              <a:ext cx="10630" cy="10630"/>
            </a:xfrm>
            <a:custGeom>
              <a:avLst/>
              <a:gdLst/>
              <a:ahLst/>
              <a:cxnLst/>
              <a:rect l="l" t="t" r="r" b="b"/>
              <a:pathLst>
                <a:path w="334" h="334" extrusionOk="0">
                  <a:moveTo>
                    <a:pt x="167" y="0"/>
                  </a:moveTo>
                  <a:cubicBezTo>
                    <a:pt x="84" y="0"/>
                    <a:pt x="0" y="71"/>
                    <a:pt x="0" y="167"/>
                  </a:cubicBezTo>
                  <a:cubicBezTo>
                    <a:pt x="0" y="250"/>
                    <a:pt x="84" y="333"/>
                    <a:pt x="167" y="333"/>
                  </a:cubicBezTo>
                  <a:cubicBezTo>
                    <a:pt x="262" y="333"/>
                    <a:pt x="334" y="250"/>
                    <a:pt x="334" y="167"/>
                  </a:cubicBezTo>
                  <a:cubicBezTo>
                    <a:pt x="322" y="60"/>
                    <a:pt x="239"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1" name="Google Shape;14225;p88">
            <a:extLst>
              <a:ext uri="{FF2B5EF4-FFF2-40B4-BE49-F238E27FC236}">
                <a16:creationId xmlns:a16="http://schemas.microsoft.com/office/drawing/2014/main" id="{E8AFAF71-48E2-C322-6CED-E44654717DC8}"/>
              </a:ext>
            </a:extLst>
          </p:cNvPr>
          <p:cNvGrpSpPr/>
          <p:nvPr/>
        </p:nvGrpSpPr>
        <p:grpSpPr>
          <a:xfrm>
            <a:off x="3364228" y="4470389"/>
            <a:ext cx="425782" cy="502998"/>
            <a:chOff x="6707084" y="3387403"/>
            <a:chExt cx="261145" cy="308504"/>
          </a:xfrm>
          <a:solidFill>
            <a:schemeClr val="bg1"/>
          </a:solidFill>
        </p:grpSpPr>
        <p:sp>
          <p:nvSpPr>
            <p:cNvPr id="872" name="Google Shape;14226;p88">
              <a:extLst>
                <a:ext uri="{FF2B5EF4-FFF2-40B4-BE49-F238E27FC236}">
                  <a16:creationId xmlns:a16="http://schemas.microsoft.com/office/drawing/2014/main" id="{91EA12CB-2E5A-34A9-2383-150D233F51A4}"/>
                </a:ext>
              </a:extLst>
            </p:cNvPr>
            <p:cNvSpPr/>
            <p:nvPr/>
          </p:nvSpPr>
          <p:spPr>
            <a:xfrm>
              <a:off x="6726053" y="3542403"/>
              <a:ext cx="68238" cy="153504"/>
            </a:xfrm>
            <a:custGeom>
              <a:avLst/>
              <a:gdLst/>
              <a:ahLst/>
              <a:cxnLst/>
              <a:rect l="l" t="t" r="r" b="b"/>
              <a:pathLst>
                <a:path w="2144" h="4823" extrusionOk="0">
                  <a:moveTo>
                    <a:pt x="1203" y="286"/>
                  </a:moveTo>
                  <a:cubicBezTo>
                    <a:pt x="1381" y="286"/>
                    <a:pt x="1524" y="417"/>
                    <a:pt x="1524" y="596"/>
                  </a:cubicBezTo>
                  <a:lnTo>
                    <a:pt x="1524" y="893"/>
                  </a:lnTo>
                  <a:cubicBezTo>
                    <a:pt x="1524" y="1143"/>
                    <a:pt x="1310" y="1358"/>
                    <a:pt x="1060" y="1358"/>
                  </a:cubicBezTo>
                  <a:cubicBezTo>
                    <a:pt x="810" y="1358"/>
                    <a:pt x="596" y="1143"/>
                    <a:pt x="596" y="893"/>
                  </a:cubicBezTo>
                  <a:lnTo>
                    <a:pt x="596" y="596"/>
                  </a:lnTo>
                  <a:cubicBezTo>
                    <a:pt x="596" y="417"/>
                    <a:pt x="726" y="286"/>
                    <a:pt x="905" y="286"/>
                  </a:cubicBezTo>
                  <a:close/>
                  <a:moveTo>
                    <a:pt x="1227" y="1643"/>
                  </a:moveTo>
                  <a:lnTo>
                    <a:pt x="1227" y="1715"/>
                  </a:lnTo>
                  <a:cubicBezTo>
                    <a:pt x="1227" y="1774"/>
                    <a:pt x="1238" y="1822"/>
                    <a:pt x="1262" y="1858"/>
                  </a:cubicBezTo>
                  <a:lnTo>
                    <a:pt x="1060" y="2036"/>
                  </a:lnTo>
                  <a:lnTo>
                    <a:pt x="846" y="1846"/>
                  </a:lnTo>
                  <a:cubicBezTo>
                    <a:pt x="881" y="1798"/>
                    <a:pt x="893" y="1762"/>
                    <a:pt x="893" y="1703"/>
                  </a:cubicBezTo>
                  <a:lnTo>
                    <a:pt x="893" y="1643"/>
                  </a:lnTo>
                  <a:close/>
                  <a:moveTo>
                    <a:pt x="1060" y="2036"/>
                  </a:moveTo>
                  <a:cubicBezTo>
                    <a:pt x="1060" y="2048"/>
                    <a:pt x="1057" y="2054"/>
                    <a:pt x="1055" y="2054"/>
                  </a:cubicBezTo>
                  <a:cubicBezTo>
                    <a:pt x="1054" y="2054"/>
                    <a:pt x="1054" y="2048"/>
                    <a:pt x="1060" y="2036"/>
                  </a:cubicBezTo>
                  <a:close/>
                  <a:moveTo>
                    <a:pt x="905" y="0"/>
                  </a:moveTo>
                  <a:cubicBezTo>
                    <a:pt x="584" y="0"/>
                    <a:pt x="310" y="274"/>
                    <a:pt x="310" y="596"/>
                  </a:cubicBezTo>
                  <a:lnTo>
                    <a:pt x="310" y="893"/>
                  </a:lnTo>
                  <a:cubicBezTo>
                    <a:pt x="310" y="1143"/>
                    <a:pt x="429" y="1358"/>
                    <a:pt x="607" y="1489"/>
                  </a:cubicBezTo>
                  <a:lnTo>
                    <a:pt x="607" y="1703"/>
                  </a:lnTo>
                  <a:lnTo>
                    <a:pt x="607" y="1715"/>
                  </a:lnTo>
                  <a:lnTo>
                    <a:pt x="250" y="1893"/>
                  </a:lnTo>
                  <a:cubicBezTo>
                    <a:pt x="107" y="1965"/>
                    <a:pt x="0" y="2120"/>
                    <a:pt x="0" y="2298"/>
                  </a:cubicBezTo>
                  <a:lnTo>
                    <a:pt x="0" y="3632"/>
                  </a:lnTo>
                  <a:cubicBezTo>
                    <a:pt x="0" y="3751"/>
                    <a:pt x="36" y="3870"/>
                    <a:pt x="107" y="3965"/>
                  </a:cubicBezTo>
                  <a:lnTo>
                    <a:pt x="250" y="4179"/>
                  </a:lnTo>
                  <a:cubicBezTo>
                    <a:pt x="286" y="4227"/>
                    <a:pt x="310" y="4298"/>
                    <a:pt x="310" y="4358"/>
                  </a:cubicBezTo>
                  <a:lnTo>
                    <a:pt x="310" y="4679"/>
                  </a:lnTo>
                  <a:cubicBezTo>
                    <a:pt x="310" y="4751"/>
                    <a:pt x="369" y="4822"/>
                    <a:pt x="465" y="4822"/>
                  </a:cubicBezTo>
                  <a:cubicBezTo>
                    <a:pt x="536" y="4822"/>
                    <a:pt x="607" y="4763"/>
                    <a:pt x="607" y="4679"/>
                  </a:cubicBezTo>
                  <a:lnTo>
                    <a:pt x="607" y="4358"/>
                  </a:lnTo>
                  <a:cubicBezTo>
                    <a:pt x="607" y="4239"/>
                    <a:pt x="584" y="4120"/>
                    <a:pt x="512" y="4036"/>
                  </a:cubicBezTo>
                  <a:lnTo>
                    <a:pt x="357" y="3810"/>
                  </a:lnTo>
                  <a:cubicBezTo>
                    <a:pt x="334" y="3763"/>
                    <a:pt x="298" y="3691"/>
                    <a:pt x="298" y="3632"/>
                  </a:cubicBezTo>
                  <a:lnTo>
                    <a:pt x="298" y="2298"/>
                  </a:lnTo>
                  <a:cubicBezTo>
                    <a:pt x="298" y="2239"/>
                    <a:pt x="334" y="2179"/>
                    <a:pt x="381" y="2143"/>
                  </a:cubicBezTo>
                  <a:lnTo>
                    <a:pt x="643" y="2024"/>
                  </a:lnTo>
                  <a:lnTo>
                    <a:pt x="857" y="2251"/>
                  </a:lnTo>
                  <a:cubicBezTo>
                    <a:pt x="929" y="2310"/>
                    <a:pt x="1000" y="2334"/>
                    <a:pt x="1072" y="2334"/>
                  </a:cubicBezTo>
                  <a:cubicBezTo>
                    <a:pt x="1143" y="2334"/>
                    <a:pt x="1227" y="2310"/>
                    <a:pt x="1286" y="2251"/>
                  </a:cubicBezTo>
                  <a:lnTo>
                    <a:pt x="1500" y="2024"/>
                  </a:lnTo>
                  <a:lnTo>
                    <a:pt x="1762" y="2143"/>
                  </a:lnTo>
                  <a:cubicBezTo>
                    <a:pt x="1822" y="2179"/>
                    <a:pt x="1846" y="2239"/>
                    <a:pt x="1846" y="2298"/>
                  </a:cubicBezTo>
                  <a:lnTo>
                    <a:pt x="1846" y="3632"/>
                  </a:lnTo>
                  <a:cubicBezTo>
                    <a:pt x="1846" y="3691"/>
                    <a:pt x="1834" y="3751"/>
                    <a:pt x="1786" y="3810"/>
                  </a:cubicBezTo>
                  <a:lnTo>
                    <a:pt x="1643" y="4036"/>
                  </a:lnTo>
                  <a:cubicBezTo>
                    <a:pt x="1572" y="4144"/>
                    <a:pt x="1536" y="4239"/>
                    <a:pt x="1536" y="4358"/>
                  </a:cubicBezTo>
                  <a:lnTo>
                    <a:pt x="1536" y="4679"/>
                  </a:lnTo>
                  <a:cubicBezTo>
                    <a:pt x="1536" y="4751"/>
                    <a:pt x="1596" y="4822"/>
                    <a:pt x="1679" y="4822"/>
                  </a:cubicBezTo>
                  <a:cubicBezTo>
                    <a:pt x="1750" y="4822"/>
                    <a:pt x="1834" y="4763"/>
                    <a:pt x="1834" y="4679"/>
                  </a:cubicBezTo>
                  <a:lnTo>
                    <a:pt x="1834" y="4358"/>
                  </a:lnTo>
                  <a:cubicBezTo>
                    <a:pt x="1834" y="4298"/>
                    <a:pt x="1846" y="4239"/>
                    <a:pt x="1893" y="4179"/>
                  </a:cubicBezTo>
                  <a:lnTo>
                    <a:pt x="2036" y="3965"/>
                  </a:lnTo>
                  <a:cubicBezTo>
                    <a:pt x="2096" y="3858"/>
                    <a:pt x="2143" y="3751"/>
                    <a:pt x="2143" y="3632"/>
                  </a:cubicBezTo>
                  <a:lnTo>
                    <a:pt x="2143" y="2298"/>
                  </a:lnTo>
                  <a:cubicBezTo>
                    <a:pt x="2096" y="2120"/>
                    <a:pt x="2012" y="1965"/>
                    <a:pt x="1858" y="1893"/>
                  </a:cubicBezTo>
                  <a:lnTo>
                    <a:pt x="1500" y="1715"/>
                  </a:lnTo>
                  <a:lnTo>
                    <a:pt x="1500" y="1703"/>
                  </a:lnTo>
                  <a:lnTo>
                    <a:pt x="1500" y="1489"/>
                  </a:lnTo>
                  <a:cubicBezTo>
                    <a:pt x="1679" y="1358"/>
                    <a:pt x="1798" y="1131"/>
                    <a:pt x="1798" y="893"/>
                  </a:cubicBezTo>
                  <a:lnTo>
                    <a:pt x="1798" y="596"/>
                  </a:lnTo>
                  <a:cubicBezTo>
                    <a:pt x="1798" y="274"/>
                    <a:pt x="1536" y="0"/>
                    <a:pt x="1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14227;p88">
              <a:extLst>
                <a:ext uri="{FF2B5EF4-FFF2-40B4-BE49-F238E27FC236}">
                  <a16:creationId xmlns:a16="http://schemas.microsoft.com/office/drawing/2014/main" id="{6CEEAB47-9393-DB15-645A-61E3012D383C}"/>
                </a:ext>
              </a:extLst>
            </p:cNvPr>
            <p:cNvSpPr/>
            <p:nvPr/>
          </p:nvSpPr>
          <p:spPr>
            <a:xfrm>
              <a:off x="6803362" y="3542403"/>
              <a:ext cx="68238" cy="153504"/>
            </a:xfrm>
            <a:custGeom>
              <a:avLst/>
              <a:gdLst/>
              <a:ahLst/>
              <a:cxnLst/>
              <a:rect l="l" t="t" r="r" b="b"/>
              <a:pathLst>
                <a:path w="2144" h="4823" extrusionOk="0">
                  <a:moveTo>
                    <a:pt x="1203" y="286"/>
                  </a:moveTo>
                  <a:cubicBezTo>
                    <a:pt x="1381" y="286"/>
                    <a:pt x="1512" y="417"/>
                    <a:pt x="1512" y="596"/>
                  </a:cubicBezTo>
                  <a:lnTo>
                    <a:pt x="1512" y="893"/>
                  </a:lnTo>
                  <a:cubicBezTo>
                    <a:pt x="1512" y="1143"/>
                    <a:pt x="1310" y="1358"/>
                    <a:pt x="1060" y="1358"/>
                  </a:cubicBezTo>
                  <a:cubicBezTo>
                    <a:pt x="798" y="1358"/>
                    <a:pt x="595" y="1143"/>
                    <a:pt x="595" y="893"/>
                  </a:cubicBezTo>
                  <a:lnTo>
                    <a:pt x="595" y="596"/>
                  </a:lnTo>
                  <a:cubicBezTo>
                    <a:pt x="595" y="417"/>
                    <a:pt x="726" y="286"/>
                    <a:pt x="905" y="286"/>
                  </a:cubicBezTo>
                  <a:close/>
                  <a:moveTo>
                    <a:pt x="1215" y="1643"/>
                  </a:moveTo>
                  <a:lnTo>
                    <a:pt x="1215" y="1715"/>
                  </a:lnTo>
                  <a:cubicBezTo>
                    <a:pt x="1215" y="1774"/>
                    <a:pt x="1226" y="1822"/>
                    <a:pt x="1262" y="1858"/>
                  </a:cubicBezTo>
                  <a:lnTo>
                    <a:pt x="1060" y="2036"/>
                  </a:lnTo>
                  <a:lnTo>
                    <a:pt x="845" y="1846"/>
                  </a:lnTo>
                  <a:cubicBezTo>
                    <a:pt x="881" y="1798"/>
                    <a:pt x="893" y="1762"/>
                    <a:pt x="893" y="1703"/>
                  </a:cubicBezTo>
                  <a:lnTo>
                    <a:pt x="893" y="1643"/>
                  </a:lnTo>
                  <a:close/>
                  <a:moveTo>
                    <a:pt x="1060" y="2036"/>
                  </a:moveTo>
                  <a:cubicBezTo>
                    <a:pt x="1060" y="2048"/>
                    <a:pt x="1054" y="2054"/>
                    <a:pt x="1051" y="2054"/>
                  </a:cubicBezTo>
                  <a:cubicBezTo>
                    <a:pt x="1048" y="2054"/>
                    <a:pt x="1048" y="2048"/>
                    <a:pt x="1060" y="2036"/>
                  </a:cubicBezTo>
                  <a:close/>
                  <a:moveTo>
                    <a:pt x="905" y="0"/>
                  </a:moveTo>
                  <a:cubicBezTo>
                    <a:pt x="583" y="0"/>
                    <a:pt x="310" y="274"/>
                    <a:pt x="310" y="596"/>
                  </a:cubicBezTo>
                  <a:lnTo>
                    <a:pt x="310" y="893"/>
                  </a:lnTo>
                  <a:cubicBezTo>
                    <a:pt x="310" y="1143"/>
                    <a:pt x="429" y="1358"/>
                    <a:pt x="607" y="1489"/>
                  </a:cubicBezTo>
                  <a:lnTo>
                    <a:pt x="607" y="1703"/>
                  </a:lnTo>
                  <a:lnTo>
                    <a:pt x="607" y="1715"/>
                  </a:lnTo>
                  <a:lnTo>
                    <a:pt x="250" y="1893"/>
                  </a:lnTo>
                  <a:cubicBezTo>
                    <a:pt x="107" y="1965"/>
                    <a:pt x="0" y="2120"/>
                    <a:pt x="0" y="2298"/>
                  </a:cubicBezTo>
                  <a:lnTo>
                    <a:pt x="0" y="3632"/>
                  </a:lnTo>
                  <a:cubicBezTo>
                    <a:pt x="0" y="3751"/>
                    <a:pt x="24" y="3870"/>
                    <a:pt x="107" y="3965"/>
                  </a:cubicBezTo>
                  <a:lnTo>
                    <a:pt x="250" y="4179"/>
                  </a:lnTo>
                  <a:cubicBezTo>
                    <a:pt x="286" y="4227"/>
                    <a:pt x="310" y="4298"/>
                    <a:pt x="310" y="4358"/>
                  </a:cubicBezTo>
                  <a:lnTo>
                    <a:pt x="310" y="4679"/>
                  </a:lnTo>
                  <a:cubicBezTo>
                    <a:pt x="310" y="4751"/>
                    <a:pt x="369" y="4822"/>
                    <a:pt x="464" y="4822"/>
                  </a:cubicBezTo>
                  <a:cubicBezTo>
                    <a:pt x="548" y="4822"/>
                    <a:pt x="607" y="4763"/>
                    <a:pt x="607" y="4679"/>
                  </a:cubicBezTo>
                  <a:lnTo>
                    <a:pt x="607" y="4358"/>
                  </a:lnTo>
                  <a:cubicBezTo>
                    <a:pt x="607" y="4239"/>
                    <a:pt x="583" y="4120"/>
                    <a:pt x="500" y="4036"/>
                  </a:cubicBezTo>
                  <a:lnTo>
                    <a:pt x="357" y="3810"/>
                  </a:lnTo>
                  <a:cubicBezTo>
                    <a:pt x="322" y="3763"/>
                    <a:pt x="298" y="3691"/>
                    <a:pt x="298" y="3632"/>
                  </a:cubicBezTo>
                  <a:lnTo>
                    <a:pt x="298" y="2298"/>
                  </a:lnTo>
                  <a:cubicBezTo>
                    <a:pt x="298" y="2239"/>
                    <a:pt x="322" y="2179"/>
                    <a:pt x="381" y="2143"/>
                  </a:cubicBezTo>
                  <a:lnTo>
                    <a:pt x="631" y="2024"/>
                  </a:lnTo>
                  <a:lnTo>
                    <a:pt x="857" y="2251"/>
                  </a:lnTo>
                  <a:cubicBezTo>
                    <a:pt x="917" y="2310"/>
                    <a:pt x="1000" y="2334"/>
                    <a:pt x="1072" y="2334"/>
                  </a:cubicBezTo>
                  <a:cubicBezTo>
                    <a:pt x="1143" y="2334"/>
                    <a:pt x="1215" y="2310"/>
                    <a:pt x="1274" y="2251"/>
                  </a:cubicBezTo>
                  <a:lnTo>
                    <a:pt x="1500" y="2024"/>
                  </a:lnTo>
                  <a:lnTo>
                    <a:pt x="1750" y="2143"/>
                  </a:lnTo>
                  <a:cubicBezTo>
                    <a:pt x="1810" y="2179"/>
                    <a:pt x="1846" y="2239"/>
                    <a:pt x="1846" y="2298"/>
                  </a:cubicBezTo>
                  <a:lnTo>
                    <a:pt x="1846" y="3632"/>
                  </a:lnTo>
                  <a:cubicBezTo>
                    <a:pt x="1846" y="3691"/>
                    <a:pt x="1834" y="3751"/>
                    <a:pt x="1786" y="3810"/>
                  </a:cubicBezTo>
                  <a:lnTo>
                    <a:pt x="1631" y="4036"/>
                  </a:lnTo>
                  <a:cubicBezTo>
                    <a:pt x="1572" y="4144"/>
                    <a:pt x="1524" y="4239"/>
                    <a:pt x="1524" y="4358"/>
                  </a:cubicBezTo>
                  <a:lnTo>
                    <a:pt x="1524" y="4679"/>
                  </a:lnTo>
                  <a:cubicBezTo>
                    <a:pt x="1524" y="4751"/>
                    <a:pt x="1596" y="4822"/>
                    <a:pt x="1679" y="4822"/>
                  </a:cubicBezTo>
                  <a:cubicBezTo>
                    <a:pt x="1750" y="4822"/>
                    <a:pt x="1822" y="4763"/>
                    <a:pt x="1822" y="4679"/>
                  </a:cubicBezTo>
                  <a:lnTo>
                    <a:pt x="1822" y="4358"/>
                  </a:lnTo>
                  <a:cubicBezTo>
                    <a:pt x="1822" y="4298"/>
                    <a:pt x="1846" y="4239"/>
                    <a:pt x="1893" y="4179"/>
                  </a:cubicBezTo>
                  <a:lnTo>
                    <a:pt x="2036" y="3965"/>
                  </a:lnTo>
                  <a:cubicBezTo>
                    <a:pt x="2096" y="3858"/>
                    <a:pt x="2143" y="3751"/>
                    <a:pt x="2143" y="3632"/>
                  </a:cubicBezTo>
                  <a:lnTo>
                    <a:pt x="2143" y="2298"/>
                  </a:lnTo>
                  <a:cubicBezTo>
                    <a:pt x="2096" y="2120"/>
                    <a:pt x="2012" y="1965"/>
                    <a:pt x="1857" y="1893"/>
                  </a:cubicBezTo>
                  <a:lnTo>
                    <a:pt x="1500" y="1715"/>
                  </a:lnTo>
                  <a:lnTo>
                    <a:pt x="1500" y="1703"/>
                  </a:lnTo>
                  <a:lnTo>
                    <a:pt x="1500" y="1489"/>
                  </a:lnTo>
                  <a:cubicBezTo>
                    <a:pt x="1679" y="1358"/>
                    <a:pt x="1798" y="1131"/>
                    <a:pt x="1798" y="893"/>
                  </a:cubicBezTo>
                  <a:lnTo>
                    <a:pt x="1798" y="596"/>
                  </a:lnTo>
                  <a:cubicBezTo>
                    <a:pt x="1798" y="274"/>
                    <a:pt x="1536" y="0"/>
                    <a:pt x="1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14228;p88">
              <a:extLst>
                <a:ext uri="{FF2B5EF4-FFF2-40B4-BE49-F238E27FC236}">
                  <a16:creationId xmlns:a16="http://schemas.microsoft.com/office/drawing/2014/main" id="{F17C4B8F-BA64-3B67-3D22-4B721AFBE103}"/>
                </a:ext>
              </a:extLst>
            </p:cNvPr>
            <p:cNvSpPr/>
            <p:nvPr/>
          </p:nvSpPr>
          <p:spPr>
            <a:xfrm>
              <a:off x="6880289" y="3542403"/>
              <a:ext cx="68620" cy="153504"/>
            </a:xfrm>
            <a:custGeom>
              <a:avLst/>
              <a:gdLst/>
              <a:ahLst/>
              <a:cxnLst/>
              <a:rect l="l" t="t" r="r" b="b"/>
              <a:pathLst>
                <a:path w="2156" h="4823" extrusionOk="0">
                  <a:moveTo>
                    <a:pt x="1214" y="286"/>
                  </a:moveTo>
                  <a:cubicBezTo>
                    <a:pt x="1393" y="286"/>
                    <a:pt x="1524" y="417"/>
                    <a:pt x="1524" y="596"/>
                  </a:cubicBezTo>
                  <a:lnTo>
                    <a:pt x="1524" y="893"/>
                  </a:lnTo>
                  <a:cubicBezTo>
                    <a:pt x="1524" y="1143"/>
                    <a:pt x="1322" y="1358"/>
                    <a:pt x="1060" y="1358"/>
                  </a:cubicBezTo>
                  <a:cubicBezTo>
                    <a:pt x="810" y="1358"/>
                    <a:pt x="607" y="1143"/>
                    <a:pt x="607" y="893"/>
                  </a:cubicBezTo>
                  <a:lnTo>
                    <a:pt x="607" y="596"/>
                  </a:lnTo>
                  <a:cubicBezTo>
                    <a:pt x="607" y="417"/>
                    <a:pt x="738" y="286"/>
                    <a:pt x="917" y="286"/>
                  </a:cubicBezTo>
                  <a:close/>
                  <a:moveTo>
                    <a:pt x="1226" y="1643"/>
                  </a:moveTo>
                  <a:lnTo>
                    <a:pt x="1226" y="1715"/>
                  </a:lnTo>
                  <a:cubicBezTo>
                    <a:pt x="1226" y="1774"/>
                    <a:pt x="1238" y="1822"/>
                    <a:pt x="1274" y="1858"/>
                  </a:cubicBezTo>
                  <a:lnTo>
                    <a:pt x="1060" y="2036"/>
                  </a:lnTo>
                  <a:lnTo>
                    <a:pt x="857" y="1846"/>
                  </a:lnTo>
                  <a:cubicBezTo>
                    <a:pt x="881" y="1798"/>
                    <a:pt x="893" y="1762"/>
                    <a:pt x="893" y="1703"/>
                  </a:cubicBezTo>
                  <a:lnTo>
                    <a:pt x="893" y="1643"/>
                  </a:lnTo>
                  <a:close/>
                  <a:moveTo>
                    <a:pt x="917" y="0"/>
                  </a:moveTo>
                  <a:cubicBezTo>
                    <a:pt x="583" y="0"/>
                    <a:pt x="322" y="274"/>
                    <a:pt x="322" y="596"/>
                  </a:cubicBezTo>
                  <a:lnTo>
                    <a:pt x="322" y="893"/>
                  </a:lnTo>
                  <a:cubicBezTo>
                    <a:pt x="322" y="1143"/>
                    <a:pt x="441" y="1358"/>
                    <a:pt x="619" y="1489"/>
                  </a:cubicBezTo>
                  <a:lnTo>
                    <a:pt x="619" y="1703"/>
                  </a:lnTo>
                  <a:lnTo>
                    <a:pt x="619" y="1715"/>
                  </a:lnTo>
                  <a:lnTo>
                    <a:pt x="262" y="1893"/>
                  </a:lnTo>
                  <a:cubicBezTo>
                    <a:pt x="107" y="1965"/>
                    <a:pt x="0" y="2120"/>
                    <a:pt x="0" y="2298"/>
                  </a:cubicBezTo>
                  <a:lnTo>
                    <a:pt x="0" y="3632"/>
                  </a:lnTo>
                  <a:cubicBezTo>
                    <a:pt x="0" y="3751"/>
                    <a:pt x="36" y="3870"/>
                    <a:pt x="107" y="3965"/>
                  </a:cubicBezTo>
                  <a:lnTo>
                    <a:pt x="262" y="4179"/>
                  </a:lnTo>
                  <a:cubicBezTo>
                    <a:pt x="286" y="4227"/>
                    <a:pt x="322" y="4298"/>
                    <a:pt x="322" y="4358"/>
                  </a:cubicBezTo>
                  <a:lnTo>
                    <a:pt x="322" y="4679"/>
                  </a:lnTo>
                  <a:cubicBezTo>
                    <a:pt x="322" y="4751"/>
                    <a:pt x="381" y="4822"/>
                    <a:pt x="464" y="4822"/>
                  </a:cubicBezTo>
                  <a:cubicBezTo>
                    <a:pt x="548" y="4822"/>
                    <a:pt x="619" y="4763"/>
                    <a:pt x="619" y="4679"/>
                  </a:cubicBezTo>
                  <a:lnTo>
                    <a:pt x="619" y="4358"/>
                  </a:lnTo>
                  <a:cubicBezTo>
                    <a:pt x="619" y="4239"/>
                    <a:pt x="583" y="4120"/>
                    <a:pt x="512" y="4036"/>
                  </a:cubicBezTo>
                  <a:lnTo>
                    <a:pt x="369" y="3810"/>
                  </a:lnTo>
                  <a:cubicBezTo>
                    <a:pt x="333" y="3763"/>
                    <a:pt x="298" y="3691"/>
                    <a:pt x="298" y="3632"/>
                  </a:cubicBezTo>
                  <a:lnTo>
                    <a:pt x="298" y="2298"/>
                  </a:lnTo>
                  <a:cubicBezTo>
                    <a:pt x="298" y="2239"/>
                    <a:pt x="333" y="2179"/>
                    <a:pt x="393" y="2143"/>
                  </a:cubicBezTo>
                  <a:lnTo>
                    <a:pt x="643" y="2024"/>
                  </a:lnTo>
                  <a:lnTo>
                    <a:pt x="869" y="2251"/>
                  </a:lnTo>
                  <a:cubicBezTo>
                    <a:pt x="929" y="2310"/>
                    <a:pt x="1000" y="2334"/>
                    <a:pt x="1072" y="2334"/>
                  </a:cubicBezTo>
                  <a:cubicBezTo>
                    <a:pt x="1155" y="2334"/>
                    <a:pt x="1226" y="2310"/>
                    <a:pt x="1286" y="2251"/>
                  </a:cubicBezTo>
                  <a:lnTo>
                    <a:pt x="1512" y="2024"/>
                  </a:lnTo>
                  <a:lnTo>
                    <a:pt x="1762" y="2143"/>
                  </a:lnTo>
                  <a:cubicBezTo>
                    <a:pt x="1822" y="2179"/>
                    <a:pt x="1857" y="2239"/>
                    <a:pt x="1857" y="2298"/>
                  </a:cubicBezTo>
                  <a:lnTo>
                    <a:pt x="1857" y="3632"/>
                  </a:lnTo>
                  <a:cubicBezTo>
                    <a:pt x="1857" y="3691"/>
                    <a:pt x="1834" y="3751"/>
                    <a:pt x="1786" y="3810"/>
                  </a:cubicBezTo>
                  <a:lnTo>
                    <a:pt x="1643" y="4036"/>
                  </a:lnTo>
                  <a:cubicBezTo>
                    <a:pt x="1584" y="4144"/>
                    <a:pt x="1536" y="4239"/>
                    <a:pt x="1536" y="4358"/>
                  </a:cubicBezTo>
                  <a:lnTo>
                    <a:pt x="1536" y="4679"/>
                  </a:lnTo>
                  <a:cubicBezTo>
                    <a:pt x="1536" y="4751"/>
                    <a:pt x="1595" y="4822"/>
                    <a:pt x="1691" y="4822"/>
                  </a:cubicBezTo>
                  <a:cubicBezTo>
                    <a:pt x="1762" y="4822"/>
                    <a:pt x="1834" y="4763"/>
                    <a:pt x="1834" y="4679"/>
                  </a:cubicBezTo>
                  <a:lnTo>
                    <a:pt x="1834" y="4358"/>
                  </a:lnTo>
                  <a:cubicBezTo>
                    <a:pt x="1834" y="4298"/>
                    <a:pt x="1846" y="4239"/>
                    <a:pt x="1893" y="4179"/>
                  </a:cubicBezTo>
                  <a:lnTo>
                    <a:pt x="2048" y="3965"/>
                  </a:lnTo>
                  <a:cubicBezTo>
                    <a:pt x="2107" y="3858"/>
                    <a:pt x="2155" y="3751"/>
                    <a:pt x="2155" y="3632"/>
                  </a:cubicBezTo>
                  <a:lnTo>
                    <a:pt x="2155" y="2298"/>
                  </a:lnTo>
                  <a:cubicBezTo>
                    <a:pt x="2107" y="2120"/>
                    <a:pt x="2012" y="1965"/>
                    <a:pt x="1869" y="1893"/>
                  </a:cubicBezTo>
                  <a:lnTo>
                    <a:pt x="1512" y="1715"/>
                  </a:lnTo>
                  <a:lnTo>
                    <a:pt x="1512" y="1703"/>
                  </a:lnTo>
                  <a:lnTo>
                    <a:pt x="1512" y="1489"/>
                  </a:lnTo>
                  <a:cubicBezTo>
                    <a:pt x="1691" y="1358"/>
                    <a:pt x="1810" y="1131"/>
                    <a:pt x="1810" y="893"/>
                  </a:cubicBezTo>
                  <a:lnTo>
                    <a:pt x="1810" y="596"/>
                  </a:lnTo>
                  <a:cubicBezTo>
                    <a:pt x="1810" y="274"/>
                    <a:pt x="1536" y="0"/>
                    <a:pt x="1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14229;p88">
              <a:extLst>
                <a:ext uri="{FF2B5EF4-FFF2-40B4-BE49-F238E27FC236}">
                  <a16:creationId xmlns:a16="http://schemas.microsoft.com/office/drawing/2014/main" id="{B66B7F94-0655-8C35-3F27-F6BA8E4BE19D}"/>
                </a:ext>
              </a:extLst>
            </p:cNvPr>
            <p:cNvSpPr/>
            <p:nvPr/>
          </p:nvSpPr>
          <p:spPr>
            <a:xfrm>
              <a:off x="6707084" y="3387403"/>
              <a:ext cx="261145" cy="183072"/>
            </a:xfrm>
            <a:custGeom>
              <a:avLst/>
              <a:gdLst/>
              <a:ahLst/>
              <a:cxnLst/>
              <a:rect l="l" t="t" r="r" b="b"/>
              <a:pathLst>
                <a:path w="8205" h="5752" extrusionOk="0">
                  <a:moveTo>
                    <a:pt x="2727" y="536"/>
                  </a:moveTo>
                  <a:cubicBezTo>
                    <a:pt x="2501" y="715"/>
                    <a:pt x="2311" y="953"/>
                    <a:pt x="2132" y="1227"/>
                  </a:cubicBezTo>
                  <a:cubicBezTo>
                    <a:pt x="2013" y="1417"/>
                    <a:pt x="1906" y="1608"/>
                    <a:pt x="1799" y="1822"/>
                  </a:cubicBezTo>
                  <a:lnTo>
                    <a:pt x="1013" y="1822"/>
                  </a:lnTo>
                  <a:cubicBezTo>
                    <a:pt x="1465" y="1239"/>
                    <a:pt x="2037" y="798"/>
                    <a:pt x="2727" y="536"/>
                  </a:cubicBezTo>
                  <a:close/>
                  <a:moveTo>
                    <a:pt x="3930" y="286"/>
                  </a:moveTo>
                  <a:lnTo>
                    <a:pt x="3930" y="1822"/>
                  </a:lnTo>
                  <a:lnTo>
                    <a:pt x="2120" y="1822"/>
                  </a:lnTo>
                  <a:cubicBezTo>
                    <a:pt x="2537" y="941"/>
                    <a:pt x="3192" y="358"/>
                    <a:pt x="3930" y="286"/>
                  </a:cubicBezTo>
                  <a:close/>
                  <a:moveTo>
                    <a:pt x="4216" y="286"/>
                  </a:moveTo>
                  <a:cubicBezTo>
                    <a:pt x="4954" y="346"/>
                    <a:pt x="5609" y="941"/>
                    <a:pt x="6025" y="1822"/>
                  </a:cubicBezTo>
                  <a:lnTo>
                    <a:pt x="4216" y="1822"/>
                  </a:lnTo>
                  <a:lnTo>
                    <a:pt x="4216" y="286"/>
                  </a:lnTo>
                  <a:close/>
                  <a:moveTo>
                    <a:pt x="5418" y="536"/>
                  </a:moveTo>
                  <a:cubicBezTo>
                    <a:pt x="6109" y="798"/>
                    <a:pt x="6704" y="1239"/>
                    <a:pt x="7133" y="1822"/>
                  </a:cubicBezTo>
                  <a:lnTo>
                    <a:pt x="6347" y="1822"/>
                  </a:lnTo>
                  <a:cubicBezTo>
                    <a:pt x="6252" y="1608"/>
                    <a:pt x="6133" y="1406"/>
                    <a:pt x="6014" y="1227"/>
                  </a:cubicBezTo>
                  <a:cubicBezTo>
                    <a:pt x="5835" y="953"/>
                    <a:pt x="5644" y="715"/>
                    <a:pt x="5418" y="536"/>
                  </a:cubicBezTo>
                  <a:close/>
                  <a:moveTo>
                    <a:pt x="1680" y="2108"/>
                  </a:moveTo>
                  <a:cubicBezTo>
                    <a:pt x="1489" y="2668"/>
                    <a:pt x="1370" y="3299"/>
                    <a:pt x="1358" y="3953"/>
                  </a:cubicBezTo>
                  <a:lnTo>
                    <a:pt x="275" y="3953"/>
                  </a:lnTo>
                  <a:cubicBezTo>
                    <a:pt x="299" y="3275"/>
                    <a:pt x="489" y="2656"/>
                    <a:pt x="822" y="2108"/>
                  </a:cubicBezTo>
                  <a:close/>
                  <a:moveTo>
                    <a:pt x="3930" y="2108"/>
                  </a:moveTo>
                  <a:lnTo>
                    <a:pt x="3930" y="3953"/>
                  </a:lnTo>
                  <a:lnTo>
                    <a:pt x="1644" y="3953"/>
                  </a:lnTo>
                  <a:cubicBezTo>
                    <a:pt x="1656" y="3275"/>
                    <a:pt x="1787" y="2656"/>
                    <a:pt x="2001" y="2108"/>
                  </a:cubicBezTo>
                  <a:close/>
                  <a:moveTo>
                    <a:pt x="6145" y="2108"/>
                  </a:moveTo>
                  <a:cubicBezTo>
                    <a:pt x="6359" y="2644"/>
                    <a:pt x="6490" y="3263"/>
                    <a:pt x="6502" y="3953"/>
                  </a:cubicBezTo>
                  <a:lnTo>
                    <a:pt x="4216" y="3953"/>
                  </a:lnTo>
                  <a:lnTo>
                    <a:pt x="4216" y="2108"/>
                  </a:lnTo>
                  <a:close/>
                  <a:moveTo>
                    <a:pt x="7311" y="2108"/>
                  </a:moveTo>
                  <a:cubicBezTo>
                    <a:pt x="7633" y="2644"/>
                    <a:pt x="7847" y="3263"/>
                    <a:pt x="7859" y="3953"/>
                  </a:cubicBezTo>
                  <a:lnTo>
                    <a:pt x="6787" y="3953"/>
                  </a:lnTo>
                  <a:cubicBezTo>
                    <a:pt x="6776" y="3299"/>
                    <a:pt x="6656" y="2668"/>
                    <a:pt x="6442" y="2108"/>
                  </a:cubicBezTo>
                  <a:close/>
                  <a:moveTo>
                    <a:pt x="4085" y="1"/>
                  </a:moveTo>
                  <a:cubicBezTo>
                    <a:pt x="2989" y="1"/>
                    <a:pt x="1965" y="429"/>
                    <a:pt x="1192" y="1191"/>
                  </a:cubicBezTo>
                  <a:cubicBezTo>
                    <a:pt x="418" y="1953"/>
                    <a:pt x="1" y="3001"/>
                    <a:pt x="1" y="4084"/>
                  </a:cubicBezTo>
                  <a:cubicBezTo>
                    <a:pt x="1" y="4632"/>
                    <a:pt x="108" y="5156"/>
                    <a:pt x="310" y="5656"/>
                  </a:cubicBezTo>
                  <a:cubicBezTo>
                    <a:pt x="337" y="5719"/>
                    <a:pt x="392" y="5748"/>
                    <a:pt x="443" y="5748"/>
                  </a:cubicBezTo>
                  <a:cubicBezTo>
                    <a:pt x="459" y="5748"/>
                    <a:pt x="475" y="5745"/>
                    <a:pt x="489" y="5739"/>
                  </a:cubicBezTo>
                  <a:cubicBezTo>
                    <a:pt x="560" y="5704"/>
                    <a:pt x="596" y="5620"/>
                    <a:pt x="560" y="5549"/>
                  </a:cubicBezTo>
                  <a:cubicBezTo>
                    <a:pt x="382" y="5144"/>
                    <a:pt x="299" y="4692"/>
                    <a:pt x="287" y="4227"/>
                  </a:cubicBezTo>
                  <a:lnTo>
                    <a:pt x="1370" y="4227"/>
                  </a:lnTo>
                  <a:lnTo>
                    <a:pt x="1370" y="4394"/>
                  </a:lnTo>
                  <a:cubicBezTo>
                    <a:pt x="1370" y="4465"/>
                    <a:pt x="1442" y="4525"/>
                    <a:pt x="1513" y="4525"/>
                  </a:cubicBezTo>
                  <a:cubicBezTo>
                    <a:pt x="1596" y="4525"/>
                    <a:pt x="1656" y="4454"/>
                    <a:pt x="1656" y="4382"/>
                  </a:cubicBezTo>
                  <a:lnTo>
                    <a:pt x="1656" y="4227"/>
                  </a:lnTo>
                  <a:lnTo>
                    <a:pt x="3942" y="4227"/>
                  </a:lnTo>
                  <a:lnTo>
                    <a:pt x="3942" y="4394"/>
                  </a:lnTo>
                  <a:cubicBezTo>
                    <a:pt x="3942" y="4465"/>
                    <a:pt x="4001" y="4549"/>
                    <a:pt x="4097" y="4549"/>
                  </a:cubicBezTo>
                  <a:cubicBezTo>
                    <a:pt x="4168" y="4549"/>
                    <a:pt x="4240" y="4489"/>
                    <a:pt x="4240" y="4394"/>
                  </a:cubicBezTo>
                  <a:lnTo>
                    <a:pt x="4240" y="4227"/>
                  </a:lnTo>
                  <a:lnTo>
                    <a:pt x="6537" y="4227"/>
                  </a:lnTo>
                  <a:lnTo>
                    <a:pt x="6537" y="4382"/>
                  </a:lnTo>
                  <a:cubicBezTo>
                    <a:pt x="6537" y="4454"/>
                    <a:pt x="6597" y="4525"/>
                    <a:pt x="6668" y="4525"/>
                  </a:cubicBezTo>
                  <a:cubicBezTo>
                    <a:pt x="6740" y="4525"/>
                    <a:pt x="6799" y="4465"/>
                    <a:pt x="6823" y="4394"/>
                  </a:cubicBezTo>
                  <a:lnTo>
                    <a:pt x="6823" y="4227"/>
                  </a:lnTo>
                  <a:lnTo>
                    <a:pt x="7907" y="4227"/>
                  </a:lnTo>
                  <a:cubicBezTo>
                    <a:pt x="7895" y="4692"/>
                    <a:pt x="7788" y="5120"/>
                    <a:pt x="7621" y="5549"/>
                  </a:cubicBezTo>
                  <a:cubicBezTo>
                    <a:pt x="7597" y="5632"/>
                    <a:pt x="7621" y="5704"/>
                    <a:pt x="7692" y="5739"/>
                  </a:cubicBezTo>
                  <a:cubicBezTo>
                    <a:pt x="7704" y="5751"/>
                    <a:pt x="7728" y="5751"/>
                    <a:pt x="7752" y="5751"/>
                  </a:cubicBezTo>
                  <a:cubicBezTo>
                    <a:pt x="7811" y="5751"/>
                    <a:pt x="7859" y="5716"/>
                    <a:pt x="7895" y="5656"/>
                  </a:cubicBezTo>
                  <a:cubicBezTo>
                    <a:pt x="8097" y="5168"/>
                    <a:pt x="8204" y="4632"/>
                    <a:pt x="8204" y="4084"/>
                  </a:cubicBezTo>
                  <a:cubicBezTo>
                    <a:pt x="8157" y="3001"/>
                    <a:pt x="7740" y="1965"/>
                    <a:pt x="6966" y="1191"/>
                  </a:cubicBezTo>
                  <a:cubicBezTo>
                    <a:pt x="6192" y="417"/>
                    <a:pt x="5168" y="1"/>
                    <a:pt x="40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14269;p88">
            <a:extLst>
              <a:ext uri="{FF2B5EF4-FFF2-40B4-BE49-F238E27FC236}">
                <a16:creationId xmlns:a16="http://schemas.microsoft.com/office/drawing/2014/main" id="{FA855B49-A3E0-17E2-32FB-79348528C327}"/>
              </a:ext>
            </a:extLst>
          </p:cNvPr>
          <p:cNvGrpSpPr/>
          <p:nvPr/>
        </p:nvGrpSpPr>
        <p:grpSpPr>
          <a:xfrm>
            <a:off x="4050044" y="5924791"/>
            <a:ext cx="404764" cy="590126"/>
            <a:chOff x="7127716" y="4279432"/>
            <a:chExt cx="248254" cy="361942"/>
          </a:xfrm>
          <a:solidFill>
            <a:schemeClr val="bg1"/>
          </a:solidFill>
        </p:grpSpPr>
        <p:sp>
          <p:nvSpPr>
            <p:cNvPr id="877" name="Google Shape;14270;p88">
              <a:extLst>
                <a:ext uri="{FF2B5EF4-FFF2-40B4-BE49-F238E27FC236}">
                  <a16:creationId xmlns:a16="http://schemas.microsoft.com/office/drawing/2014/main" id="{764ECB57-1BAF-76A4-8F06-42E5F1F4713F}"/>
                </a:ext>
              </a:extLst>
            </p:cNvPr>
            <p:cNvSpPr/>
            <p:nvPr/>
          </p:nvSpPr>
          <p:spPr>
            <a:xfrm>
              <a:off x="7167500" y="4279432"/>
              <a:ext cx="169068" cy="226644"/>
            </a:xfrm>
            <a:custGeom>
              <a:avLst/>
              <a:gdLst/>
              <a:ahLst/>
              <a:cxnLst/>
              <a:rect l="l" t="t" r="r" b="b"/>
              <a:pathLst>
                <a:path w="5312" h="7121" extrusionOk="0">
                  <a:moveTo>
                    <a:pt x="4085" y="310"/>
                  </a:moveTo>
                  <a:lnTo>
                    <a:pt x="4085" y="1715"/>
                  </a:lnTo>
                  <a:cubicBezTo>
                    <a:pt x="4085" y="1834"/>
                    <a:pt x="4049" y="1930"/>
                    <a:pt x="4001" y="2037"/>
                  </a:cubicBezTo>
                  <a:lnTo>
                    <a:pt x="3918" y="2204"/>
                  </a:lnTo>
                  <a:cubicBezTo>
                    <a:pt x="3906" y="2239"/>
                    <a:pt x="3906" y="2251"/>
                    <a:pt x="3906" y="2275"/>
                  </a:cubicBezTo>
                  <a:lnTo>
                    <a:pt x="3906" y="2632"/>
                  </a:lnTo>
                  <a:cubicBezTo>
                    <a:pt x="3906" y="2989"/>
                    <a:pt x="3763" y="3311"/>
                    <a:pt x="3501" y="3561"/>
                  </a:cubicBezTo>
                  <a:cubicBezTo>
                    <a:pt x="3283" y="3801"/>
                    <a:pt x="2975" y="3921"/>
                    <a:pt x="2650" y="3921"/>
                  </a:cubicBezTo>
                  <a:cubicBezTo>
                    <a:pt x="2620" y="3921"/>
                    <a:pt x="2591" y="3920"/>
                    <a:pt x="2561" y="3918"/>
                  </a:cubicBezTo>
                  <a:cubicBezTo>
                    <a:pt x="1906" y="3870"/>
                    <a:pt x="1382" y="3311"/>
                    <a:pt x="1382" y="2608"/>
                  </a:cubicBezTo>
                  <a:lnTo>
                    <a:pt x="1382" y="2299"/>
                  </a:lnTo>
                  <a:cubicBezTo>
                    <a:pt x="1382" y="2263"/>
                    <a:pt x="1382" y="2251"/>
                    <a:pt x="1370" y="2215"/>
                  </a:cubicBezTo>
                  <a:lnTo>
                    <a:pt x="1287" y="2061"/>
                  </a:lnTo>
                  <a:cubicBezTo>
                    <a:pt x="1239" y="1953"/>
                    <a:pt x="1204" y="1846"/>
                    <a:pt x="1204" y="1727"/>
                  </a:cubicBezTo>
                  <a:lnTo>
                    <a:pt x="1204" y="1227"/>
                  </a:lnTo>
                  <a:cubicBezTo>
                    <a:pt x="1204" y="727"/>
                    <a:pt x="1608" y="310"/>
                    <a:pt x="2120" y="310"/>
                  </a:cubicBezTo>
                  <a:close/>
                  <a:moveTo>
                    <a:pt x="3204" y="4168"/>
                  </a:moveTo>
                  <a:lnTo>
                    <a:pt x="3204" y="4359"/>
                  </a:lnTo>
                  <a:cubicBezTo>
                    <a:pt x="3204" y="4418"/>
                    <a:pt x="3216" y="4466"/>
                    <a:pt x="3228" y="4525"/>
                  </a:cubicBezTo>
                  <a:lnTo>
                    <a:pt x="2656" y="4942"/>
                  </a:lnTo>
                  <a:lnTo>
                    <a:pt x="2073" y="4525"/>
                  </a:lnTo>
                  <a:cubicBezTo>
                    <a:pt x="2085" y="4478"/>
                    <a:pt x="2096" y="4418"/>
                    <a:pt x="2096" y="4359"/>
                  </a:cubicBezTo>
                  <a:lnTo>
                    <a:pt x="2096" y="4168"/>
                  </a:lnTo>
                  <a:cubicBezTo>
                    <a:pt x="2239" y="4216"/>
                    <a:pt x="2382" y="4263"/>
                    <a:pt x="2549" y="4263"/>
                  </a:cubicBezTo>
                  <a:lnTo>
                    <a:pt x="2656" y="4263"/>
                  </a:lnTo>
                  <a:cubicBezTo>
                    <a:pt x="2847" y="4263"/>
                    <a:pt x="3025" y="4228"/>
                    <a:pt x="3204" y="4168"/>
                  </a:cubicBezTo>
                  <a:close/>
                  <a:moveTo>
                    <a:pt x="2132" y="1"/>
                  </a:moveTo>
                  <a:cubicBezTo>
                    <a:pt x="1442" y="1"/>
                    <a:pt x="894" y="549"/>
                    <a:pt x="894" y="1239"/>
                  </a:cubicBezTo>
                  <a:lnTo>
                    <a:pt x="894" y="1739"/>
                  </a:lnTo>
                  <a:cubicBezTo>
                    <a:pt x="894" y="1906"/>
                    <a:pt x="942" y="2073"/>
                    <a:pt x="1001" y="2215"/>
                  </a:cubicBezTo>
                  <a:lnTo>
                    <a:pt x="1061" y="2346"/>
                  </a:lnTo>
                  <a:lnTo>
                    <a:pt x="1061" y="2620"/>
                  </a:lnTo>
                  <a:cubicBezTo>
                    <a:pt x="1061" y="3180"/>
                    <a:pt x="1346" y="3692"/>
                    <a:pt x="1775" y="3989"/>
                  </a:cubicBezTo>
                  <a:lnTo>
                    <a:pt x="1775" y="4359"/>
                  </a:lnTo>
                  <a:cubicBezTo>
                    <a:pt x="1775" y="4454"/>
                    <a:pt x="1715" y="4525"/>
                    <a:pt x="1644" y="4537"/>
                  </a:cubicBezTo>
                  <a:lnTo>
                    <a:pt x="632" y="4859"/>
                  </a:lnTo>
                  <a:cubicBezTo>
                    <a:pt x="251" y="4966"/>
                    <a:pt x="1" y="5299"/>
                    <a:pt x="1" y="5704"/>
                  </a:cubicBezTo>
                  <a:lnTo>
                    <a:pt x="1" y="6954"/>
                  </a:lnTo>
                  <a:cubicBezTo>
                    <a:pt x="1" y="7037"/>
                    <a:pt x="72" y="7121"/>
                    <a:pt x="168" y="7121"/>
                  </a:cubicBezTo>
                  <a:cubicBezTo>
                    <a:pt x="251" y="7121"/>
                    <a:pt x="334" y="7037"/>
                    <a:pt x="334" y="6954"/>
                  </a:cubicBezTo>
                  <a:lnTo>
                    <a:pt x="334" y="5704"/>
                  </a:lnTo>
                  <a:cubicBezTo>
                    <a:pt x="334" y="5466"/>
                    <a:pt x="477" y="5252"/>
                    <a:pt x="715" y="5180"/>
                  </a:cubicBezTo>
                  <a:lnTo>
                    <a:pt x="1727" y="4871"/>
                  </a:lnTo>
                  <a:cubicBezTo>
                    <a:pt x="1787" y="4859"/>
                    <a:pt x="1835" y="4823"/>
                    <a:pt x="1882" y="4799"/>
                  </a:cubicBezTo>
                  <a:lnTo>
                    <a:pt x="2442" y="5204"/>
                  </a:lnTo>
                  <a:cubicBezTo>
                    <a:pt x="2501" y="5252"/>
                    <a:pt x="2573" y="5287"/>
                    <a:pt x="2656" y="5287"/>
                  </a:cubicBezTo>
                  <a:cubicBezTo>
                    <a:pt x="2728" y="5287"/>
                    <a:pt x="2799" y="5252"/>
                    <a:pt x="2858" y="5204"/>
                  </a:cubicBezTo>
                  <a:lnTo>
                    <a:pt x="3430" y="4799"/>
                  </a:lnTo>
                  <a:cubicBezTo>
                    <a:pt x="3466" y="4823"/>
                    <a:pt x="3513" y="4859"/>
                    <a:pt x="3573" y="4871"/>
                  </a:cubicBezTo>
                  <a:lnTo>
                    <a:pt x="4585" y="5180"/>
                  </a:lnTo>
                  <a:cubicBezTo>
                    <a:pt x="4823" y="5252"/>
                    <a:pt x="4978" y="5466"/>
                    <a:pt x="4978" y="5704"/>
                  </a:cubicBezTo>
                  <a:lnTo>
                    <a:pt x="4978" y="6954"/>
                  </a:lnTo>
                  <a:cubicBezTo>
                    <a:pt x="4978" y="7037"/>
                    <a:pt x="5049" y="7121"/>
                    <a:pt x="5133" y="7121"/>
                  </a:cubicBezTo>
                  <a:cubicBezTo>
                    <a:pt x="5228" y="7121"/>
                    <a:pt x="5299" y="7037"/>
                    <a:pt x="5299" y="6954"/>
                  </a:cubicBezTo>
                  <a:lnTo>
                    <a:pt x="5299" y="5704"/>
                  </a:lnTo>
                  <a:cubicBezTo>
                    <a:pt x="5311" y="5299"/>
                    <a:pt x="5061" y="4954"/>
                    <a:pt x="4692" y="4835"/>
                  </a:cubicBezTo>
                  <a:lnTo>
                    <a:pt x="3680" y="4525"/>
                  </a:lnTo>
                  <a:cubicBezTo>
                    <a:pt x="3609" y="4501"/>
                    <a:pt x="3549" y="4418"/>
                    <a:pt x="3549" y="4347"/>
                  </a:cubicBezTo>
                  <a:lnTo>
                    <a:pt x="3549" y="3978"/>
                  </a:lnTo>
                  <a:cubicBezTo>
                    <a:pt x="3620" y="3930"/>
                    <a:pt x="3692" y="3870"/>
                    <a:pt x="3751" y="3811"/>
                  </a:cubicBezTo>
                  <a:cubicBezTo>
                    <a:pt x="4061" y="3513"/>
                    <a:pt x="4263" y="3085"/>
                    <a:pt x="4263" y="2656"/>
                  </a:cubicBezTo>
                  <a:lnTo>
                    <a:pt x="4263" y="2334"/>
                  </a:lnTo>
                  <a:lnTo>
                    <a:pt x="4323" y="2204"/>
                  </a:lnTo>
                  <a:cubicBezTo>
                    <a:pt x="4394" y="2061"/>
                    <a:pt x="4418" y="1894"/>
                    <a:pt x="4418" y="1727"/>
                  </a:cubicBezTo>
                  <a:lnTo>
                    <a:pt x="4418" y="168"/>
                  </a:lnTo>
                  <a:cubicBezTo>
                    <a:pt x="4418" y="72"/>
                    <a:pt x="4347" y="1"/>
                    <a:pt x="4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14271;p88">
              <a:extLst>
                <a:ext uri="{FF2B5EF4-FFF2-40B4-BE49-F238E27FC236}">
                  <a16:creationId xmlns:a16="http://schemas.microsoft.com/office/drawing/2014/main" id="{E3F69BC4-6404-12DE-100D-29B68AF15E71}"/>
                </a:ext>
              </a:extLst>
            </p:cNvPr>
            <p:cNvSpPr/>
            <p:nvPr/>
          </p:nvSpPr>
          <p:spPr>
            <a:xfrm>
              <a:off x="7246719" y="4455279"/>
              <a:ext cx="10248" cy="50033"/>
            </a:xfrm>
            <a:custGeom>
              <a:avLst/>
              <a:gdLst/>
              <a:ahLst/>
              <a:cxnLst/>
              <a:rect l="l" t="t" r="r" b="b"/>
              <a:pathLst>
                <a:path w="322" h="1572" extrusionOk="0">
                  <a:moveTo>
                    <a:pt x="167" y="0"/>
                  </a:moveTo>
                  <a:cubicBezTo>
                    <a:pt x="72" y="0"/>
                    <a:pt x="0" y="72"/>
                    <a:pt x="0" y="167"/>
                  </a:cubicBezTo>
                  <a:lnTo>
                    <a:pt x="0" y="1417"/>
                  </a:lnTo>
                  <a:cubicBezTo>
                    <a:pt x="0" y="1501"/>
                    <a:pt x="72" y="1572"/>
                    <a:pt x="167" y="1572"/>
                  </a:cubicBezTo>
                  <a:cubicBezTo>
                    <a:pt x="250" y="1572"/>
                    <a:pt x="322" y="1501"/>
                    <a:pt x="322" y="1417"/>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14272;p88">
              <a:extLst>
                <a:ext uri="{FF2B5EF4-FFF2-40B4-BE49-F238E27FC236}">
                  <a16:creationId xmlns:a16="http://schemas.microsoft.com/office/drawing/2014/main" id="{C49FE313-FF14-791D-37A2-BA977614FBB3}"/>
                </a:ext>
              </a:extLst>
            </p:cNvPr>
            <p:cNvSpPr/>
            <p:nvPr/>
          </p:nvSpPr>
          <p:spPr>
            <a:xfrm>
              <a:off x="7195572" y="4466642"/>
              <a:ext cx="11012" cy="38670"/>
            </a:xfrm>
            <a:custGeom>
              <a:avLst/>
              <a:gdLst/>
              <a:ahLst/>
              <a:cxnLst/>
              <a:rect l="l" t="t" r="r" b="b"/>
              <a:pathLst>
                <a:path w="346" h="1215" extrusionOk="0">
                  <a:moveTo>
                    <a:pt x="167" y="1"/>
                  </a:moveTo>
                  <a:cubicBezTo>
                    <a:pt x="71" y="1"/>
                    <a:pt x="0" y="72"/>
                    <a:pt x="0" y="167"/>
                  </a:cubicBezTo>
                  <a:lnTo>
                    <a:pt x="0" y="1060"/>
                  </a:lnTo>
                  <a:cubicBezTo>
                    <a:pt x="0" y="1144"/>
                    <a:pt x="71" y="1215"/>
                    <a:pt x="167" y="1215"/>
                  </a:cubicBezTo>
                  <a:cubicBezTo>
                    <a:pt x="250" y="1215"/>
                    <a:pt x="322" y="1144"/>
                    <a:pt x="322" y="1060"/>
                  </a:cubicBezTo>
                  <a:lnTo>
                    <a:pt x="322" y="167"/>
                  </a:lnTo>
                  <a:cubicBezTo>
                    <a:pt x="345"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14273;p88">
              <a:extLst>
                <a:ext uri="{FF2B5EF4-FFF2-40B4-BE49-F238E27FC236}">
                  <a16:creationId xmlns:a16="http://schemas.microsoft.com/office/drawing/2014/main" id="{7F0CF863-A2B5-0FD8-F237-22161F44F3C6}"/>
                </a:ext>
              </a:extLst>
            </p:cNvPr>
            <p:cNvSpPr/>
            <p:nvPr/>
          </p:nvSpPr>
          <p:spPr>
            <a:xfrm>
              <a:off x="7297866" y="4466642"/>
              <a:ext cx="10280" cy="38670"/>
            </a:xfrm>
            <a:custGeom>
              <a:avLst/>
              <a:gdLst/>
              <a:ahLst/>
              <a:cxnLst/>
              <a:rect l="l" t="t" r="r" b="b"/>
              <a:pathLst>
                <a:path w="323" h="1215" extrusionOk="0">
                  <a:moveTo>
                    <a:pt x="167" y="1"/>
                  </a:moveTo>
                  <a:cubicBezTo>
                    <a:pt x="72" y="1"/>
                    <a:pt x="1" y="72"/>
                    <a:pt x="1" y="167"/>
                  </a:cubicBezTo>
                  <a:lnTo>
                    <a:pt x="1" y="1060"/>
                  </a:lnTo>
                  <a:cubicBezTo>
                    <a:pt x="1" y="1144"/>
                    <a:pt x="72" y="1215"/>
                    <a:pt x="167" y="1215"/>
                  </a:cubicBezTo>
                  <a:cubicBezTo>
                    <a:pt x="251" y="1215"/>
                    <a:pt x="322" y="1144"/>
                    <a:pt x="322" y="1060"/>
                  </a:cubicBezTo>
                  <a:lnTo>
                    <a:pt x="322" y="167"/>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14274;p88">
              <a:extLst>
                <a:ext uri="{FF2B5EF4-FFF2-40B4-BE49-F238E27FC236}">
                  <a16:creationId xmlns:a16="http://schemas.microsoft.com/office/drawing/2014/main" id="{C074984A-C632-4291-1AC0-C0C8DEE65008}"/>
                </a:ext>
              </a:extLst>
            </p:cNvPr>
            <p:cNvSpPr/>
            <p:nvPr/>
          </p:nvSpPr>
          <p:spPr>
            <a:xfrm>
              <a:off x="7235357" y="4608369"/>
              <a:ext cx="33005" cy="33005"/>
            </a:xfrm>
            <a:custGeom>
              <a:avLst/>
              <a:gdLst/>
              <a:ahLst/>
              <a:cxnLst/>
              <a:rect l="l" t="t" r="r" b="b"/>
              <a:pathLst>
                <a:path w="1037" h="1037" extrusionOk="0">
                  <a:moveTo>
                    <a:pt x="524" y="322"/>
                  </a:moveTo>
                  <a:cubicBezTo>
                    <a:pt x="619" y="322"/>
                    <a:pt x="715" y="417"/>
                    <a:pt x="715" y="512"/>
                  </a:cubicBezTo>
                  <a:cubicBezTo>
                    <a:pt x="715" y="620"/>
                    <a:pt x="619" y="715"/>
                    <a:pt x="524" y="715"/>
                  </a:cubicBezTo>
                  <a:cubicBezTo>
                    <a:pt x="417" y="715"/>
                    <a:pt x="322" y="620"/>
                    <a:pt x="322" y="512"/>
                  </a:cubicBezTo>
                  <a:cubicBezTo>
                    <a:pt x="322" y="417"/>
                    <a:pt x="417" y="322"/>
                    <a:pt x="524" y="322"/>
                  </a:cubicBezTo>
                  <a:close/>
                  <a:moveTo>
                    <a:pt x="524" y="0"/>
                  </a:moveTo>
                  <a:cubicBezTo>
                    <a:pt x="238" y="0"/>
                    <a:pt x="0" y="239"/>
                    <a:pt x="0" y="512"/>
                  </a:cubicBezTo>
                  <a:cubicBezTo>
                    <a:pt x="0" y="798"/>
                    <a:pt x="238" y="1036"/>
                    <a:pt x="524" y="1036"/>
                  </a:cubicBezTo>
                  <a:cubicBezTo>
                    <a:pt x="798" y="1036"/>
                    <a:pt x="1036" y="798"/>
                    <a:pt x="1036" y="512"/>
                  </a:cubicBezTo>
                  <a:cubicBezTo>
                    <a:pt x="1036" y="239"/>
                    <a:pt x="79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14275;p88">
              <a:extLst>
                <a:ext uri="{FF2B5EF4-FFF2-40B4-BE49-F238E27FC236}">
                  <a16:creationId xmlns:a16="http://schemas.microsoft.com/office/drawing/2014/main" id="{938DA057-4E32-56E9-218A-BBDB2DA6D10B}"/>
                </a:ext>
              </a:extLst>
            </p:cNvPr>
            <p:cNvSpPr/>
            <p:nvPr/>
          </p:nvSpPr>
          <p:spPr>
            <a:xfrm>
              <a:off x="7127716" y="4608369"/>
              <a:ext cx="33387" cy="33005"/>
            </a:xfrm>
            <a:custGeom>
              <a:avLst/>
              <a:gdLst/>
              <a:ahLst/>
              <a:cxnLst/>
              <a:rect l="l" t="t" r="r" b="b"/>
              <a:pathLst>
                <a:path w="1049" h="1037" extrusionOk="0">
                  <a:moveTo>
                    <a:pt x="525" y="322"/>
                  </a:moveTo>
                  <a:cubicBezTo>
                    <a:pt x="632" y="322"/>
                    <a:pt x="715" y="417"/>
                    <a:pt x="715" y="512"/>
                  </a:cubicBezTo>
                  <a:cubicBezTo>
                    <a:pt x="715" y="620"/>
                    <a:pt x="632" y="715"/>
                    <a:pt x="525" y="715"/>
                  </a:cubicBezTo>
                  <a:cubicBezTo>
                    <a:pt x="418" y="715"/>
                    <a:pt x="334" y="620"/>
                    <a:pt x="334" y="512"/>
                  </a:cubicBezTo>
                  <a:cubicBezTo>
                    <a:pt x="334" y="417"/>
                    <a:pt x="418" y="322"/>
                    <a:pt x="525" y="322"/>
                  </a:cubicBezTo>
                  <a:close/>
                  <a:moveTo>
                    <a:pt x="525" y="0"/>
                  </a:moveTo>
                  <a:cubicBezTo>
                    <a:pt x="239" y="0"/>
                    <a:pt x="1" y="239"/>
                    <a:pt x="1" y="512"/>
                  </a:cubicBezTo>
                  <a:cubicBezTo>
                    <a:pt x="1" y="798"/>
                    <a:pt x="239" y="1036"/>
                    <a:pt x="525" y="1036"/>
                  </a:cubicBezTo>
                  <a:cubicBezTo>
                    <a:pt x="810" y="1036"/>
                    <a:pt x="1049" y="798"/>
                    <a:pt x="1049" y="512"/>
                  </a:cubicBezTo>
                  <a:cubicBezTo>
                    <a:pt x="1049" y="239"/>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14276;p88">
              <a:extLst>
                <a:ext uri="{FF2B5EF4-FFF2-40B4-BE49-F238E27FC236}">
                  <a16:creationId xmlns:a16="http://schemas.microsoft.com/office/drawing/2014/main" id="{EF5D5B91-4BF3-5658-FF18-0DC3BCA1309B}"/>
                </a:ext>
              </a:extLst>
            </p:cNvPr>
            <p:cNvSpPr/>
            <p:nvPr/>
          </p:nvSpPr>
          <p:spPr>
            <a:xfrm>
              <a:off x="7342965" y="4608369"/>
              <a:ext cx="33005" cy="33005"/>
            </a:xfrm>
            <a:custGeom>
              <a:avLst/>
              <a:gdLst/>
              <a:ahLst/>
              <a:cxnLst/>
              <a:rect l="l" t="t" r="r" b="b"/>
              <a:pathLst>
                <a:path w="1037" h="1037" extrusionOk="0">
                  <a:moveTo>
                    <a:pt x="513" y="322"/>
                  </a:moveTo>
                  <a:cubicBezTo>
                    <a:pt x="620" y="322"/>
                    <a:pt x="715" y="417"/>
                    <a:pt x="715" y="512"/>
                  </a:cubicBezTo>
                  <a:cubicBezTo>
                    <a:pt x="715" y="620"/>
                    <a:pt x="620" y="715"/>
                    <a:pt x="513" y="715"/>
                  </a:cubicBezTo>
                  <a:cubicBezTo>
                    <a:pt x="417" y="715"/>
                    <a:pt x="322" y="620"/>
                    <a:pt x="322" y="512"/>
                  </a:cubicBezTo>
                  <a:cubicBezTo>
                    <a:pt x="322" y="417"/>
                    <a:pt x="417" y="322"/>
                    <a:pt x="513" y="322"/>
                  </a:cubicBezTo>
                  <a:close/>
                  <a:moveTo>
                    <a:pt x="513" y="0"/>
                  </a:moveTo>
                  <a:cubicBezTo>
                    <a:pt x="227" y="0"/>
                    <a:pt x="1" y="239"/>
                    <a:pt x="1" y="512"/>
                  </a:cubicBezTo>
                  <a:cubicBezTo>
                    <a:pt x="1" y="798"/>
                    <a:pt x="227" y="1036"/>
                    <a:pt x="513" y="1036"/>
                  </a:cubicBezTo>
                  <a:cubicBezTo>
                    <a:pt x="798" y="1036"/>
                    <a:pt x="1036" y="798"/>
                    <a:pt x="1036" y="512"/>
                  </a:cubicBezTo>
                  <a:cubicBezTo>
                    <a:pt x="1036" y="239"/>
                    <a:pt x="810"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14277;p88">
              <a:extLst>
                <a:ext uri="{FF2B5EF4-FFF2-40B4-BE49-F238E27FC236}">
                  <a16:creationId xmlns:a16="http://schemas.microsoft.com/office/drawing/2014/main" id="{C485D5EC-3C4F-1584-CE54-9B86CBCDF139}"/>
                </a:ext>
              </a:extLst>
            </p:cNvPr>
            <p:cNvSpPr/>
            <p:nvPr/>
          </p:nvSpPr>
          <p:spPr>
            <a:xfrm>
              <a:off x="7159194" y="4517788"/>
              <a:ext cx="186064" cy="84916"/>
            </a:xfrm>
            <a:custGeom>
              <a:avLst/>
              <a:gdLst/>
              <a:ahLst/>
              <a:cxnLst/>
              <a:rect l="l" t="t" r="r" b="b"/>
              <a:pathLst>
                <a:path w="5846" h="2668" extrusionOk="0">
                  <a:moveTo>
                    <a:pt x="2929" y="1"/>
                  </a:moveTo>
                  <a:cubicBezTo>
                    <a:pt x="2834" y="1"/>
                    <a:pt x="2762" y="72"/>
                    <a:pt x="2762" y="168"/>
                  </a:cubicBezTo>
                  <a:lnTo>
                    <a:pt x="2762" y="715"/>
                  </a:lnTo>
                  <a:lnTo>
                    <a:pt x="1607" y="715"/>
                  </a:lnTo>
                  <a:cubicBezTo>
                    <a:pt x="1381" y="715"/>
                    <a:pt x="1167" y="822"/>
                    <a:pt x="1036" y="1013"/>
                  </a:cubicBezTo>
                  <a:lnTo>
                    <a:pt x="60" y="2394"/>
                  </a:lnTo>
                  <a:cubicBezTo>
                    <a:pt x="0" y="2465"/>
                    <a:pt x="24" y="2573"/>
                    <a:pt x="95" y="2632"/>
                  </a:cubicBezTo>
                  <a:cubicBezTo>
                    <a:pt x="127" y="2655"/>
                    <a:pt x="160" y="2665"/>
                    <a:pt x="192" y="2665"/>
                  </a:cubicBezTo>
                  <a:cubicBezTo>
                    <a:pt x="245" y="2665"/>
                    <a:pt x="296" y="2636"/>
                    <a:pt x="333" y="2585"/>
                  </a:cubicBezTo>
                  <a:lnTo>
                    <a:pt x="1322" y="1203"/>
                  </a:lnTo>
                  <a:cubicBezTo>
                    <a:pt x="1393" y="1120"/>
                    <a:pt x="1500" y="1061"/>
                    <a:pt x="1619" y="1061"/>
                  </a:cubicBezTo>
                  <a:lnTo>
                    <a:pt x="2774" y="1061"/>
                  </a:lnTo>
                  <a:lnTo>
                    <a:pt x="2774" y="2311"/>
                  </a:lnTo>
                  <a:cubicBezTo>
                    <a:pt x="2774" y="2394"/>
                    <a:pt x="2858" y="2465"/>
                    <a:pt x="2941" y="2465"/>
                  </a:cubicBezTo>
                  <a:cubicBezTo>
                    <a:pt x="3036" y="2465"/>
                    <a:pt x="3108" y="2394"/>
                    <a:pt x="3108" y="2311"/>
                  </a:cubicBezTo>
                  <a:lnTo>
                    <a:pt x="3108" y="1061"/>
                  </a:lnTo>
                  <a:lnTo>
                    <a:pt x="4262" y="1061"/>
                  </a:lnTo>
                  <a:cubicBezTo>
                    <a:pt x="4382" y="1061"/>
                    <a:pt x="4489" y="1120"/>
                    <a:pt x="4560" y="1203"/>
                  </a:cubicBezTo>
                  <a:lnTo>
                    <a:pt x="5548" y="2585"/>
                  </a:lnTo>
                  <a:cubicBezTo>
                    <a:pt x="5572" y="2632"/>
                    <a:pt x="5632" y="2668"/>
                    <a:pt x="5679" y="2668"/>
                  </a:cubicBezTo>
                  <a:cubicBezTo>
                    <a:pt x="5715" y="2668"/>
                    <a:pt x="5751" y="2644"/>
                    <a:pt x="5775" y="2632"/>
                  </a:cubicBezTo>
                  <a:cubicBezTo>
                    <a:pt x="5834" y="2561"/>
                    <a:pt x="5846" y="2454"/>
                    <a:pt x="5798" y="2382"/>
                  </a:cubicBezTo>
                  <a:lnTo>
                    <a:pt x="4822" y="1001"/>
                  </a:lnTo>
                  <a:cubicBezTo>
                    <a:pt x="4679" y="822"/>
                    <a:pt x="4477" y="703"/>
                    <a:pt x="4251" y="703"/>
                  </a:cubicBezTo>
                  <a:lnTo>
                    <a:pt x="3096" y="703"/>
                  </a:lnTo>
                  <a:lnTo>
                    <a:pt x="3096" y="168"/>
                  </a:lnTo>
                  <a:cubicBezTo>
                    <a:pt x="3096" y="72"/>
                    <a:pt x="3012" y="1"/>
                    <a:pt x="2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14278;p88">
              <a:extLst>
                <a:ext uri="{FF2B5EF4-FFF2-40B4-BE49-F238E27FC236}">
                  <a16:creationId xmlns:a16="http://schemas.microsoft.com/office/drawing/2014/main" id="{FDCE7700-D16A-E9CE-D02D-44B7FF71793E}"/>
                </a:ext>
              </a:extLst>
            </p:cNvPr>
            <p:cNvSpPr/>
            <p:nvPr/>
          </p:nvSpPr>
          <p:spPr>
            <a:xfrm>
              <a:off x="7217915" y="4321126"/>
              <a:ext cx="68238" cy="25812"/>
            </a:xfrm>
            <a:custGeom>
              <a:avLst/>
              <a:gdLst/>
              <a:ahLst/>
              <a:cxnLst/>
              <a:rect l="l" t="t" r="r" b="b"/>
              <a:pathLst>
                <a:path w="2144" h="811" extrusionOk="0">
                  <a:moveTo>
                    <a:pt x="933" y="1"/>
                  </a:moveTo>
                  <a:cubicBezTo>
                    <a:pt x="491" y="1"/>
                    <a:pt x="139" y="113"/>
                    <a:pt x="120" y="120"/>
                  </a:cubicBezTo>
                  <a:cubicBezTo>
                    <a:pt x="36" y="155"/>
                    <a:pt x="1" y="215"/>
                    <a:pt x="1" y="286"/>
                  </a:cubicBezTo>
                  <a:lnTo>
                    <a:pt x="1" y="643"/>
                  </a:lnTo>
                  <a:cubicBezTo>
                    <a:pt x="1" y="727"/>
                    <a:pt x="72" y="810"/>
                    <a:pt x="155" y="810"/>
                  </a:cubicBezTo>
                  <a:cubicBezTo>
                    <a:pt x="251" y="810"/>
                    <a:pt x="322" y="727"/>
                    <a:pt x="322" y="643"/>
                  </a:cubicBezTo>
                  <a:lnTo>
                    <a:pt x="322" y="417"/>
                  </a:lnTo>
                  <a:cubicBezTo>
                    <a:pt x="455" y="384"/>
                    <a:pt x="683" y="341"/>
                    <a:pt x="940" y="341"/>
                  </a:cubicBezTo>
                  <a:cubicBezTo>
                    <a:pt x="1236" y="341"/>
                    <a:pt x="1572" y="398"/>
                    <a:pt x="1846" y="596"/>
                  </a:cubicBezTo>
                  <a:cubicBezTo>
                    <a:pt x="1877" y="622"/>
                    <a:pt x="1914" y="634"/>
                    <a:pt x="1951" y="634"/>
                  </a:cubicBezTo>
                  <a:cubicBezTo>
                    <a:pt x="1999" y="634"/>
                    <a:pt x="2045" y="613"/>
                    <a:pt x="2072" y="572"/>
                  </a:cubicBezTo>
                  <a:cubicBezTo>
                    <a:pt x="2144" y="489"/>
                    <a:pt x="2120" y="393"/>
                    <a:pt x="2048" y="334"/>
                  </a:cubicBezTo>
                  <a:cubicBezTo>
                    <a:pt x="1703" y="74"/>
                    <a:pt x="1289" y="1"/>
                    <a:pt x="9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14279;p88">
            <a:extLst>
              <a:ext uri="{FF2B5EF4-FFF2-40B4-BE49-F238E27FC236}">
                <a16:creationId xmlns:a16="http://schemas.microsoft.com/office/drawing/2014/main" id="{6FAC2F7C-9214-BDDE-8018-F0A115770B8F}"/>
              </a:ext>
            </a:extLst>
          </p:cNvPr>
          <p:cNvGrpSpPr/>
          <p:nvPr/>
        </p:nvGrpSpPr>
        <p:grpSpPr>
          <a:xfrm>
            <a:off x="4763676" y="5924791"/>
            <a:ext cx="404766" cy="590126"/>
            <a:chOff x="7565408" y="4279432"/>
            <a:chExt cx="248255" cy="361942"/>
          </a:xfrm>
          <a:solidFill>
            <a:schemeClr val="bg1"/>
          </a:solidFill>
        </p:grpSpPr>
        <p:sp>
          <p:nvSpPr>
            <p:cNvPr id="887" name="Google Shape;14280;p88">
              <a:extLst>
                <a:ext uri="{FF2B5EF4-FFF2-40B4-BE49-F238E27FC236}">
                  <a16:creationId xmlns:a16="http://schemas.microsoft.com/office/drawing/2014/main" id="{E0076FF8-BEF6-A6D2-6433-7E2BD4496F30}"/>
                </a:ext>
              </a:extLst>
            </p:cNvPr>
            <p:cNvSpPr/>
            <p:nvPr/>
          </p:nvSpPr>
          <p:spPr>
            <a:xfrm>
              <a:off x="7610126" y="4279432"/>
              <a:ext cx="158055" cy="236892"/>
            </a:xfrm>
            <a:custGeom>
              <a:avLst/>
              <a:gdLst/>
              <a:ahLst/>
              <a:cxnLst/>
              <a:rect l="l" t="t" r="r" b="b"/>
              <a:pathLst>
                <a:path w="4966" h="7443" extrusionOk="0">
                  <a:moveTo>
                    <a:pt x="2501" y="346"/>
                  </a:moveTo>
                  <a:cubicBezTo>
                    <a:pt x="2882" y="346"/>
                    <a:pt x="3191" y="572"/>
                    <a:pt x="3227" y="870"/>
                  </a:cubicBezTo>
                  <a:cubicBezTo>
                    <a:pt x="3001" y="775"/>
                    <a:pt x="2763" y="727"/>
                    <a:pt x="2501" y="727"/>
                  </a:cubicBezTo>
                  <a:cubicBezTo>
                    <a:pt x="2239" y="727"/>
                    <a:pt x="1989" y="775"/>
                    <a:pt x="1763" y="870"/>
                  </a:cubicBezTo>
                  <a:cubicBezTo>
                    <a:pt x="1798" y="572"/>
                    <a:pt x="2108" y="346"/>
                    <a:pt x="2501" y="346"/>
                  </a:cubicBezTo>
                  <a:close/>
                  <a:moveTo>
                    <a:pt x="2501" y="1061"/>
                  </a:moveTo>
                  <a:cubicBezTo>
                    <a:pt x="3394" y="1061"/>
                    <a:pt x="4108" y="1787"/>
                    <a:pt x="4108" y="2668"/>
                  </a:cubicBezTo>
                  <a:cubicBezTo>
                    <a:pt x="4108" y="2799"/>
                    <a:pt x="4084" y="2918"/>
                    <a:pt x="4061" y="3049"/>
                  </a:cubicBezTo>
                  <a:cubicBezTo>
                    <a:pt x="4025" y="2918"/>
                    <a:pt x="3953" y="2799"/>
                    <a:pt x="3846" y="2715"/>
                  </a:cubicBezTo>
                  <a:cubicBezTo>
                    <a:pt x="3191" y="2132"/>
                    <a:pt x="2036" y="1977"/>
                    <a:pt x="1989" y="1977"/>
                  </a:cubicBezTo>
                  <a:cubicBezTo>
                    <a:pt x="1983" y="1976"/>
                    <a:pt x="1977" y="1976"/>
                    <a:pt x="1970" y="1976"/>
                  </a:cubicBezTo>
                  <a:cubicBezTo>
                    <a:pt x="1892" y="1976"/>
                    <a:pt x="1810" y="2044"/>
                    <a:pt x="1810" y="2132"/>
                  </a:cubicBezTo>
                  <a:cubicBezTo>
                    <a:pt x="1798" y="2215"/>
                    <a:pt x="1870" y="2311"/>
                    <a:pt x="1953" y="2311"/>
                  </a:cubicBezTo>
                  <a:cubicBezTo>
                    <a:pt x="1977" y="2311"/>
                    <a:pt x="3072" y="2454"/>
                    <a:pt x="3644" y="2966"/>
                  </a:cubicBezTo>
                  <a:cubicBezTo>
                    <a:pt x="3715" y="3037"/>
                    <a:pt x="3763" y="3144"/>
                    <a:pt x="3763" y="3251"/>
                  </a:cubicBezTo>
                  <a:lnTo>
                    <a:pt x="3763" y="3394"/>
                  </a:lnTo>
                  <a:cubicBezTo>
                    <a:pt x="3751" y="4061"/>
                    <a:pt x="3179" y="4632"/>
                    <a:pt x="2501" y="4632"/>
                  </a:cubicBezTo>
                  <a:cubicBezTo>
                    <a:pt x="1798" y="4632"/>
                    <a:pt x="1251" y="4061"/>
                    <a:pt x="1251" y="3382"/>
                  </a:cubicBezTo>
                  <a:cubicBezTo>
                    <a:pt x="1251" y="3335"/>
                    <a:pt x="1274" y="3275"/>
                    <a:pt x="1310" y="3251"/>
                  </a:cubicBezTo>
                  <a:cubicBezTo>
                    <a:pt x="1441" y="3144"/>
                    <a:pt x="1632" y="2977"/>
                    <a:pt x="1751" y="2739"/>
                  </a:cubicBezTo>
                  <a:cubicBezTo>
                    <a:pt x="1798" y="2656"/>
                    <a:pt x="1763" y="2561"/>
                    <a:pt x="1679" y="2513"/>
                  </a:cubicBezTo>
                  <a:cubicBezTo>
                    <a:pt x="1651" y="2503"/>
                    <a:pt x="1625" y="2497"/>
                    <a:pt x="1600" y="2497"/>
                  </a:cubicBezTo>
                  <a:cubicBezTo>
                    <a:pt x="1538" y="2497"/>
                    <a:pt x="1487" y="2529"/>
                    <a:pt x="1453" y="2596"/>
                  </a:cubicBezTo>
                  <a:cubicBezTo>
                    <a:pt x="1370" y="2775"/>
                    <a:pt x="1215" y="2906"/>
                    <a:pt x="1108" y="2977"/>
                  </a:cubicBezTo>
                  <a:cubicBezTo>
                    <a:pt x="1048" y="3025"/>
                    <a:pt x="989" y="3085"/>
                    <a:pt x="965" y="3156"/>
                  </a:cubicBezTo>
                  <a:cubicBezTo>
                    <a:pt x="917" y="2989"/>
                    <a:pt x="893" y="2835"/>
                    <a:pt x="893" y="2668"/>
                  </a:cubicBezTo>
                  <a:cubicBezTo>
                    <a:pt x="893" y="1775"/>
                    <a:pt x="1620" y="1061"/>
                    <a:pt x="2501" y="1061"/>
                  </a:cubicBezTo>
                  <a:close/>
                  <a:moveTo>
                    <a:pt x="3048" y="4871"/>
                  </a:moveTo>
                  <a:lnTo>
                    <a:pt x="3048" y="5109"/>
                  </a:lnTo>
                  <a:cubicBezTo>
                    <a:pt x="3048" y="5156"/>
                    <a:pt x="3048" y="5192"/>
                    <a:pt x="3060" y="5240"/>
                  </a:cubicBezTo>
                  <a:lnTo>
                    <a:pt x="2501" y="5656"/>
                  </a:lnTo>
                  <a:lnTo>
                    <a:pt x="1929" y="5240"/>
                  </a:lnTo>
                  <a:cubicBezTo>
                    <a:pt x="1941" y="5192"/>
                    <a:pt x="1941" y="5156"/>
                    <a:pt x="1941" y="5109"/>
                  </a:cubicBezTo>
                  <a:lnTo>
                    <a:pt x="1941" y="4871"/>
                  </a:lnTo>
                  <a:cubicBezTo>
                    <a:pt x="2108" y="4930"/>
                    <a:pt x="2298" y="4954"/>
                    <a:pt x="2501" y="4954"/>
                  </a:cubicBezTo>
                  <a:cubicBezTo>
                    <a:pt x="2691" y="4954"/>
                    <a:pt x="2870" y="4930"/>
                    <a:pt x="3048" y="4871"/>
                  </a:cubicBezTo>
                  <a:close/>
                  <a:moveTo>
                    <a:pt x="2477" y="1"/>
                  </a:moveTo>
                  <a:cubicBezTo>
                    <a:pt x="1905" y="1"/>
                    <a:pt x="1429" y="394"/>
                    <a:pt x="1429" y="882"/>
                  </a:cubicBezTo>
                  <a:cubicBezTo>
                    <a:pt x="1429" y="930"/>
                    <a:pt x="1429" y="965"/>
                    <a:pt x="1441" y="1013"/>
                  </a:cubicBezTo>
                  <a:cubicBezTo>
                    <a:pt x="893" y="1358"/>
                    <a:pt x="536" y="1965"/>
                    <a:pt x="536" y="2656"/>
                  </a:cubicBezTo>
                  <a:cubicBezTo>
                    <a:pt x="536" y="3096"/>
                    <a:pt x="691" y="3549"/>
                    <a:pt x="977" y="3882"/>
                  </a:cubicBezTo>
                  <a:cubicBezTo>
                    <a:pt x="1096" y="4216"/>
                    <a:pt x="1322" y="4501"/>
                    <a:pt x="1608" y="4692"/>
                  </a:cubicBezTo>
                  <a:lnTo>
                    <a:pt x="1608" y="5097"/>
                  </a:lnTo>
                  <a:cubicBezTo>
                    <a:pt x="1608" y="5168"/>
                    <a:pt x="1560" y="5240"/>
                    <a:pt x="1489" y="5275"/>
                  </a:cubicBezTo>
                  <a:lnTo>
                    <a:pt x="417" y="5752"/>
                  </a:lnTo>
                  <a:cubicBezTo>
                    <a:pt x="155" y="5871"/>
                    <a:pt x="0" y="6109"/>
                    <a:pt x="0" y="6383"/>
                  </a:cubicBezTo>
                  <a:lnTo>
                    <a:pt x="0" y="7276"/>
                  </a:lnTo>
                  <a:cubicBezTo>
                    <a:pt x="0" y="7371"/>
                    <a:pt x="72" y="7442"/>
                    <a:pt x="155" y="7442"/>
                  </a:cubicBezTo>
                  <a:cubicBezTo>
                    <a:pt x="251" y="7442"/>
                    <a:pt x="322" y="7371"/>
                    <a:pt x="322" y="7276"/>
                  </a:cubicBezTo>
                  <a:lnTo>
                    <a:pt x="322" y="6383"/>
                  </a:lnTo>
                  <a:cubicBezTo>
                    <a:pt x="322" y="6240"/>
                    <a:pt x="417" y="6109"/>
                    <a:pt x="548" y="6049"/>
                  </a:cubicBezTo>
                  <a:lnTo>
                    <a:pt x="1620" y="5573"/>
                  </a:lnTo>
                  <a:cubicBezTo>
                    <a:pt x="1667" y="5549"/>
                    <a:pt x="1691" y="5525"/>
                    <a:pt x="1727" y="5513"/>
                  </a:cubicBezTo>
                  <a:lnTo>
                    <a:pt x="2263" y="5906"/>
                  </a:lnTo>
                  <a:cubicBezTo>
                    <a:pt x="2322" y="5954"/>
                    <a:pt x="2394" y="5990"/>
                    <a:pt x="2465" y="5990"/>
                  </a:cubicBezTo>
                  <a:cubicBezTo>
                    <a:pt x="2537" y="5990"/>
                    <a:pt x="2620" y="5954"/>
                    <a:pt x="2679" y="5906"/>
                  </a:cubicBezTo>
                  <a:lnTo>
                    <a:pt x="3215" y="5513"/>
                  </a:lnTo>
                  <a:cubicBezTo>
                    <a:pt x="3239" y="5537"/>
                    <a:pt x="3287" y="5549"/>
                    <a:pt x="3310" y="5573"/>
                  </a:cubicBezTo>
                  <a:lnTo>
                    <a:pt x="4382" y="6049"/>
                  </a:lnTo>
                  <a:cubicBezTo>
                    <a:pt x="4525" y="6109"/>
                    <a:pt x="4608" y="6240"/>
                    <a:pt x="4608" y="6383"/>
                  </a:cubicBezTo>
                  <a:lnTo>
                    <a:pt x="4608" y="7276"/>
                  </a:lnTo>
                  <a:cubicBezTo>
                    <a:pt x="4608" y="7371"/>
                    <a:pt x="4680" y="7442"/>
                    <a:pt x="4775" y="7442"/>
                  </a:cubicBezTo>
                  <a:cubicBezTo>
                    <a:pt x="4858" y="7442"/>
                    <a:pt x="4942" y="7371"/>
                    <a:pt x="4942" y="7276"/>
                  </a:cubicBezTo>
                  <a:lnTo>
                    <a:pt x="4942" y="6383"/>
                  </a:lnTo>
                  <a:cubicBezTo>
                    <a:pt x="4965" y="6121"/>
                    <a:pt x="4799" y="5871"/>
                    <a:pt x="4549" y="5752"/>
                  </a:cubicBezTo>
                  <a:lnTo>
                    <a:pt x="3477" y="5275"/>
                  </a:lnTo>
                  <a:cubicBezTo>
                    <a:pt x="3406" y="5240"/>
                    <a:pt x="3358" y="5168"/>
                    <a:pt x="3358" y="5097"/>
                  </a:cubicBezTo>
                  <a:lnTo>
                    <a:pt x="3358" y="4692"/>
                  </a:lnTo>
                  <a:cubicBezTo>
                    <a:pt x="3644" y="4501"/>
                    <a:pt x="3870" y="4216"/>
                    <a:pt x="3989" y="3882"/>
                  </a:cubicBezTo>
                  <a:cubicBezTo>
                    <a:pt x="4263" y="3549"/>
                    <a:pt x="4430" y="3096"/>
                    <a:pt x="4430" y="2656"/>
                  </a:cubicBezTo>
                  <a:cubicBezTo>
                    <a:pt x="4430" y="1965"/>
                    <a:pt x="4072" y="1358"/>
                    <a:pt x="3525" y="1013"/>
                  </a:cubicBezTo>
                  <a:cubicBezTo>
                    <a:pt x="3537" y="965"/>
                    <a:pt x="3537" y="930"/>
                    <a:pt x="3537" y="882"/>
                  </a:cubicBezTo>
                  <a:cubicBezTo>
                    <a:pt x="3537" y="394"/>
                    <a:pt x="3060"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14281;p88">
              <a:extLst>
                <a:ext uri="{FF2B5EF4-FFF2-40B4-BE49-F238E27FC236}">
                  <a16:creationId xmlns:a16="http://schemas.microsoft.com/office/drawing/2014/main" id="{A4136912-A704-D196-20A1-9D658797E4E6}"/>
                </a:ext>
              </a:extLst>
            </p:cNvPr>
            <p:cNvSpPr/>
            <p:nvPr/>
          </p:nvSpPr>
          <p:spPr>
            <a:xfrm>
              <a:off x="7684411" y="4478004"/>
              <a:ext cx="10248" cy="38702"/>
            </a:xfrm>
            <a:custGeom>
              <a:avLst/>
              <a:gdLst/>
              <a:ahLst/>
              <a:cxnLst/>
              <a:rect l="l" t="t" r="r" b="b"/>
              <a:pathLst>
                <a:path w="322" h="1216" extrusionOk="0">
                  <a:moveTo>
                    <a:pt x="167" y="1"/>
                  </a:moveTo>
                  <a:cubicBezTo>
                    <a:pt x="72" y="1"/>
                    <a:pt x="0" y="72"/>
                    <a:pt x="0" y="167"/>
                  </a:cubicBezTo>
                  <a:lnTo>
                    <a:pt x="0" y="1060"/>
                  </a:lnTo>
                  <a:cubicBezTo>
                    <a:pt x="0" y="1144"/>
                    <a:pt x="72" y="1215"/>
                    <a:pt x="167" y="1215"/>
                  </a:cubicBezTo>
                  <a:cubicBezTo>
                    <a:pt x="250" y="1215"/>
                    <a:pt x="322" y="1144"/>
                    <a:pt x="322" y="1060"/>
                  </a:cubicBezTo>
                  <a:lnTo>
                    <a:pt x="322" y="167"/>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14282;p88">
              <a:extLst>
                <a:ext uri="{FF2B5EF4-FFF2-40B4-BE49-F238E27FC236}">
                  <a16:creationId xmlns:a16="http://schemas.microsoft.com/office/drawing/2014/main" id="{38DF4D5F-EC5E-76E4-BCEA-06612A762512}"/>
                </a:ext>
              </a:extLst>
            </p:cNvPr>
            <p:cNvSpPr/>
            <p:nvPr/>
          </p:nvSpPr>
          <p:spPr>
            <a:xfrm>
              <a:off x="7638929" y="4489366"/>
              <a:ext cx="10248" cy="27340"/>
            </a:xfrm>
            <a:custGeom>
              <a:avLst/>
              <a:gdLst/>
              <a:ahLst/>
              <a:cxnLst/>
              <a:rect l="l" t="t" r="r" b="b"/>
              <a:pathLst>
                <a:path w="322" h="859" extrusionOk="0">
                  <a:moveTo>
                    <a:pt x="167" y="1"/>
                  </a:moveTo>
                  <a:cubicBezTo>
                    <a:pt x="72" y="1"/>
                    <a:pt x="0" y="72"/>
                    <a:pt x="0" y="168"/>
                  </a:cubicBezTo>
                  <a:lnTo>
                    <a:pt x="0" y="703"/>
                  </a:lnTo>
                  <a:cubicBezTo>
                    <a:pt x="0" y="787"/>
                    <a:pt x="72" y="858"/>
                    <a:pt x="167" y="858"/>
                  </a:cubicBezTo>
                  <a:cubicBezTo>
                    <a:pt x="250" y="858"/>
                    <a:pt x="322" y="787"/>
                    <a:pt x="322" y="703"/>
                  </a:cubicBezTo>
                  <a:lnTo>
                    <a:pt x="322" y="168"/>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14283;p88">
              <a:extLst>
                <a:ext uri="{FF2B5EF4-FFF2-40B4-BE49-F238E27FC236}">
                  <a16:creationId xmlns:a16="http://schemas.microsoft.com/office/drawing/2014/main" id="{55BB9177-CD4F-1128-2B56-7975F833C091}"/>
                </a:ext>
              </a:extLst>
            </p:cNvPr>
            <p:cNvSpPr/>
            <p:nvPr/>
          </p:nvSpPr>
          <p:spPr>
            <a:xfrm>
              <a:off x="7729479" y="4489366"/>
              <a:ext cx="10662" cy="27340"/>
            </a:xfrm>
            <a:custGeom>
              <a:avLst/>
              <a:gdLst/>
              <a:ahLst/>
              <a:cxnLst/>
              <a:rect l="l" t="t" r="r" b="b"/>
              <a:pathLst>
                <a:path w="335" h="859" extrusionOk="0">
                  <a:moveTo>
                    <a:pt x="156" y="1"/>
                  </a:moveTo>
                  <a:cubicBezTo>
                    <a:pt x="72" y="1"/>
                    <a:pt x="1" y="72"/>
                    <a:pt x="1" y="168"/>
                  </a:cubicBezTo>
                  <a:lnTo>
                    <a:pt x="1" y="703"/>
                  </a:lnTo>
                  <a:cubicBezTo>
                    <a:pt x="1" y="787"/>
                    <a:pt x="72" y="858"/>
                    <a:pt x="156" y="858"/>
                  </a:cubicBezTo>
                  <a:cubicBezTo>
                    <a:pt x="251" y="858"/>
                    <a:pt x="322" y="787"/>
                    <a:pt x="322" y="703"/>
                  </a:cubicBezTo>
                  <a:lnTo>
                    <a:pt x="322" y="168"/>
                  </a:lnTo>
                  <a:cubicBezTo>
                    <a:pt x="334" y="72"/>
                    <a:pt x="263"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14284;p88">
              <a:extLst>
                <a:ext uri="{FF2B5EF4-FFF2-40B4-BE49-F238E27FC236}">
                  <a16:creationId xmlns:a16="http://schemas.microsoft.com/office/drawing/2014/main" id="{7065EEFE-92EA-9BE5-B80B-73EF21C797AE}"/>
                </a:ext>
              </a:extLst>
            </p:cNvPr>
            <p:cNvSpPr/>
            <p:nvPr/>
          </p:nvSpPr>
          <p:spPr>
            <a:xfrm>
              <a:off x="7673017" y="4608369"/>
              <a:ext cx="33005" cy="33005"/>
            </a:xfrm>
            <a:custGeom>
              <a:avLst/>
              <a:gdLst/>
              <a:ahLst/>
              <a:cxnLst/>
              <a:rect l="l" t="t" r="r" b="b"/>
              <a:pathLst>
                <a:path w="1037" h="1037" extrusionOk="0">
                  <a:moveTo>
                    <a:pt x="525" y="322"/>
                  </a:moveTo>
                  <a:cubicBezTo>
                    <a:pt x="620" y="322"/>
                    <a:pt x="715" y="417"/>
                    <a:pt x="715" y="512"/>
                  </a:cubicBezTo>
                  <a:cubicBezTo>
                    <a:pt x="715" y="620"/>
                    <a:pt x="620" y="715"/>
                    <a:pt x="525" y="715"/>
                  </a:cubicBezTo>
                  <a:cubicBezTo>
                    <a:pt x="418" y="715"/>
                    <a:pt x="322" y="620"/>
                    <a:pt x="322" y="512"/>
                  </a:cubicBezTo>
                  <a:cubicBezTo>
                    <a:pt x="322" y="417"/>
                    <a:pt x="418" y="322"/>
                    <a:pt x="525" y="322"/>
                  </a:cubicBezTo>
                  <a:close/>
                  <a:moveTo>
                    <a:pt x="525" y="0"/>
                  </a:moveTo>
                  <a:cubicBezTo>
                    <a:pt x="239" y="0"/>
                    <a:pt x="1" y="239"/>
                    <a:pt x="1" y="512"/>
                  </a:cubicBezTo>
                  <a:cubicBezTo>
                    <a:pt x="1" y="798"/>
                    <a:pt x="239" y="1036"/>
                    <a:pt x="525" y="1036"/>
                  </a:cubicBezTo>
                  <a:cubicBezTo>
                    <a:pt x="799" y="1036"/>
                    <a:pt x="1037" y="798"/>
                    <a:pt x="1037" y="512"/>
                  </a:cubicBezTo>
                  <a:cubicBezTo>
                    <a:pt x="1037" y="239"/>
                    <a:pt x="799"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14285;p88">
              <a:extLst>
                <a:ext uri="{FF2B5EF4-FFF2-40B4-BE49-F238E27FC236}">
                  <a16:creationId xmlns:a16="http://schemas.microsoft.com/office/drawing/2014/main" id="{724A37FE-0162-2440-A91F-FCE9BD76195F}"/>
                </a:ext>
              </a:extLst>
            </p:cNvPr>
            <p:cNvSpPr/>
            <p:nvPr/>
          </p:nvSpPr>
          <p:spPr>
            <a:xfrm>
              <a:off x="7565408" y="4608369"/>
              <a:ext cx="33387" cy="33005"/>
            </a:xfrm>
            <a:custGeom>
              <a:avLst/>
              <a:gdLst/>
              <a:ahLst/>
              <a:cxnLst/>
              <a:rect l="l" t="t" r="r" b="b"/>
              <a:pathLst>
                <a:path w="1049" h="1037" extrusionOk="0">
                  <a:moveTo>
                    <a:pt x="524" y="322"/>
                  </a:moveTo>
                  <a:cubicBezTo>
                    <a:pt x="632" y="322"/>
                    <a:pt x="715" y="417"/>
                    <a:pt x="715" y="512"/>
                  </a:cubicBezTo>
                  <a:cubicBezTo>
                    <a:pt x="715" y="620"/>
                    <a:pt x="632" y="715"/>
                    <a:pt x="524" y="715"/>
                  </a:cubicBezTo>
                  <a:cubicBezTo>
                    <a:pt x="417" y="715"/>
                    <a:pt x="334" y="620"/>
                    <a:pt x="334" y="512"/>
                  </a:cubicBezTo>
                  <a:cubicBezTo>
                    <a:pt x="334" y="417"/>
                    <a:pt x="417" y="322"/>
                    <a:pt x="524" y="322"/>
                  </a:cubicBezTo>
                  <a:close/>
                  <a:moveTo>
                    <a:pt x="524" y="0"/>
                  </a:moveTo>
                  <a:cubicBezTo>
                    <a:pt x="239" y="0"/>
                    <a:pt x="1" y="239"/>
                    <a:pt x="1" y="512"/>
                  </a:cubicBezTo>
                  <a:cubicBezTo>
                    <a:pt x="1" y="798"/>
                    <a:pt x="239" y="1036"/>
                    <a:pt x="524" y="1036"/>
                  </a:cubicBezTo>
                  <a:cubicBezTo>
                    <a:pt x="810" y="1036"/>
                    <a:pt x="1048" y="798"/>
                    <a:pt x="1048" y="512"/>
                  </a:cubicBezTo>
                  <a:cubicBezTo>
                    <a:pt x="1048" y="239"/>
                    <a:pt x="810"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14286;p88">
              <a:extLst>
                <a:ext uri="{FF2B5EF4-FFF2-40B4-BE49-F238E27FC236}">
                  <a16:creationId xmlns:a16="http://schemas.microsoft.com/office/drawing/2014/main" id="{6094618E-7248-2E5B-C092-DB271C58BF71}"/>
                </a:ext>
              </a:extLst>
            </p:cNvPr>
            <p:cNvSpPr/>
            <p:nvPr/>
          </p:nvSpPr>
          <p:spPr>
            <a:xfrm>
              <a:off x="7780657" y="4608369"/>
              <a:ext cx="33005" cy="33005"/>
            </a:xfrm>
            <a:custGeom>
              <a:avLst/>
              <a:gdLst/>
              <a:ahLst/>
              <a:cxnLst/>
              <a:rect l="l" t="t" r="r" b="b"/>
              <a:pathLst>
                <a:path w="1037" h="1037" extrusionOk="0">
                  <a:moveTo>
                    <a:pt x="512" y="322"/>
                  </a:moveTo>
                  <a:cubicBezTo>
                    <a:pt x="619" y="322"/>
                    <a:pt x="715" y="417"/>
                    <a:pt x="715" y="512"/>
                  </a:cubicBezTo>
                  <a:cubicBezTo>
                    <a:pt x="715" y="620"/>
                    <a:pt x="619" y="715"/>
                    <a:pt x="512" y="715"/>
                  </a:cubicBezTo>
                  <a:cubicBezTo>
                    <a:pt x="417" y="715"/>
                    <a:pt x="322" y="620"/>
                    <a:pt x="322" y="512"/>
                  </a:cubicBezTo>
                  <a:cubicBezTo>
                    <a:pt x="322" y="417"/>
                    <a:pt x="417" y="322"/>
                    <a:pt x="512" y="322"/>
                  </a:cubicBezTo>
                  <a:close/>
                  <a:moveTo>
                    <a:pt x="512" y="0"/>
                  </a:moveTo>
                  <a:cubicBezTo>
                    <a:pt x="238" y="0"/>
                    <a:pt x="0" y="239"/>
                    <a:pt x="0" y="512"/>
                  </a:cubicBezTo>
                  <a:cubicBezTo>
                    <a:pt x="0" y="798"/>
                    <a:pt x="238" y="1036"/>
                    <a:pt x="512" y="1036"/>
                  </a:cubicBezTo>
                  <a:cubicBezTo>
                    <a:pt x="798" y="1036"/>
                    <a:pt x="1036" y="798"/>
                    <a:pt x="1036" y="512"/>
                  </a:cubicBezTo>
                  <a:cubicBezTo>
                    <a:pt x="1036" y="239"/>
                    <a:pt x="798"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14287;p88">
              <a:extLst>
                <a:ext uri="{FF2B5EF4-FFF2-40B4-BE49-F238E27FC236}">
                  <a16:creationId xmlns:a16="http://schemas.microsoft.com/office/drawing/2014/main" id="{4EF5E1BC-D8E3-75F7-32CB-7DCF73BAA2C9}"/>
                </a:ext>
              </a:extLst>
            </p:cNvPr>
            <p:cNvSpPr/>
            <p:nvPr/>
          </p:nvSpPr>
          <p:spPr>
            <a:xfrm>
              <a:off x="7596090" y="4528801"/>
              <a:ext cx="186859" cy="73362"/>
            </a:xfrm>
            <a:custGeom>
              <a:avLst/>
              <a:gdLst/>
              <a:ahLst/>
              <a:cxnLst/>
              <a:rect l="l" t="t" r="r" b="b"/>
              <a:pathLst>
                <a:path w="5871" h="2305" extrusionOk="0">
                  <a:moveTo>
                    <a:pt x="2942" y="0"/>
                  </a:moveTo>
                  <a:cubicBezTo>
                    <a:pt x="2847" y="0"/>
                    <a:pt x="2775" y="72"/>
                    <a:pt x="2775" y="155"/>
                  </a:cubicBezTo>
                  <a:lnTo>
                    <a:pt x="2775" y="357"/>
                  </a:lnTo>
                  <a:lnTo>
                    <a:pt x="1608" y="357"/>
                  </a:lnTo>
                  <a:cubicBezTo>
                    <a:pt x="1394" y="357"/>
                    <a:pt x="1180" y="453"/>
                    <a:pt x="1049" y="655"/>
                  </a:cubicBezTo>
                  <a:lnTo>
                    <a:pt x="60" y="2036"/>
                  </a:lnTo>
                  <a:cubicBezTo>
                    <a:pt x="1" y="2108"/>
                    <a:pt x="37" y="2215"/>
                    <a:pt x="108" y="2274"/>
                  </a:cubicBezTo>
                  <a:cubicBezTo>
                    <a:pt x="133" y="2295"/>
                    <a:pt x="163" y="2304"/>
                    <a:pt x="193" y="2304"/>
                  </a:cubicBezTo>
                  <a:cubicBezTo>
                    <a:pt x="249" y="2304"/>
                    <a:pt x="308" y="2273"/>
                    <a:pt x="346" y="2227"/>
                  </a:cubicBezTo>
                  <a:lnTo>
                    <a:pt x="1334" y="846"/>
                  </a:lnTo>
                  <a:cubicBezTo>
                    <a:pt x="1406" y="750"/>
                    <a:pt x="1513" y="691"/>
                    <a:pt x="1632" y="691"/>
                  </a:cubicBezTo>
                  <a:lnTo>
                    <a:pt x="2787" y="691"/>
                  </a:lnTo>
                  <a:lnTo>
                    <a:pt x="2787" y="1941"/>
                  </a:lnTo>
                  <a:cubicBezTo>
                    <a:pt x="2787" y="2036"/>
                    <a:pt x="2858" y="2108"/>
                    <a:pt x="2954" y="2108"/>
                  </a:cubicBezTo>
                  <a:cubicBezTo>
                    <a:pt x="3037" y="2108"/>
                    <a:pt x="3120" y="2036"/>
                    <a:pt x="3120" y="1941"/>
                  </a:cubicBezTo>
                  <a:lnTo>
                    <a:pt x="3120" y="691"/>
                  </a:lnTo>
                  <a:lnTo>
                    <a:pt x="4275" y="691"/>
                  </a:lnTo>
                  <a:cubicBezTo>
                    <a:pt x="4394" y="691"/>
                    <a:pt x="4502" y="750"/>
                    <a:pt x="4573" y="846"/>
                  </a:cubicBezTo>
                  <a:lnTo>
                    <a:pt x="5561" y="2227"/>
                  </a:lnTo>
                  <a:cubicBezTo>
                    <a:pt x="5585" y="2274"/>
                    <a:pt x="5645" y="2298"/>
                    <a:pt x="5692" y="2298"/>
                  </a:cubicBezTo>
                  <a:cubicBezTo>
                    <a:pt x="5716" y="2298"/>
                    <a:pt x="5764" y="2286"/>
                    <a:pt x="5775" y="2274"/>
                  </a:cubicBezTo>
                  <a:cubicBezTo>
                    <a:pt x="5859" y="2215"/>
                    <a:pt x="5871" y="2108"/>
                    <a:pt x="5811" y="2036"/>
                  </a:cubicBezTo>
                  <a:lnTo>
                    <a:pt x="4823" y="655"/>
                  </a:lnTo>
                  <a:cubicBezTo>
                    <a:pt x="4692" y="476"/>
                    <a:pt x="4490" y="357"/>
                    <a:pt x="4263" y="357"/>
                  </a:cubicBezTo>
                  <a:lnTo>
                    <a:pt x="3097" y="357"/>
                  </a:lnTo>
                  <a:lnTo>
                    <a:pt x="3097" y="155"/>
                  </a:lnTo>
                  <a:cubicBezTo>
                    <a:pt x="3097" y="72"/>
                    <a:pt x="3025"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14288;p88">
            <a:extLst>
              <a:ext uri="{FF2B5EF4-FFF2-40B4-BE49-F238E27FC236}">
                <a16:creationId xmlns:a16="http://schemas.microsoft.com/office/drawing/2014/main" id="{3FE8C2A7-DB9F-6ACB-CEDA-A86CDDE0E633}"/>
              </a:ext>
            </a:extLst>
          </p:cNvPr>
          <p:cNvGrpSpPr/>
          <p:nvPr/>
        </p:nvGrpSpPr>
        <p:grpSpPr>
          <a:xfrm>
            <a:off x="2641982" y="5924791"/>
            <a:ext cx="367662" cy="589503"/>
            <a:chOff x="6264109" y="4279432"/>
            <a:chExt cx="225498" cy="361560"/>
          </a:xfrm>
          <a:solidFill>
            <a:schemeClr val="bg1"/>
          </a:solidFill>
        </p:grpSpPr>
        <p:sp>
          <p:nvSpPr>
            <p:cNvPr id="896" name="Google Shape;14289;p88">
              <a:extLst>
                <a:ext uri="{FF2B5EF4-FFF2-40B4-BE49-F238E27FC236}">
                  <a16:creationId xmlns:a16="http://schemas.microsoft.com/office/drawing/2014/main" id="{2452F05E-0129-3477-226F-D297FFB53949}"/>
                </a:ext>
              </a:extLst>
            </p:cNvPr>
            <p:cNvSpPr/>
            <p:nvPr/>
          </p:nvSpPr>
          <p:spPr>
            <a:xfrm>
              <a:off x="6264109" y="4279432"/>
              <a:ext cx="225498" cy="361560"/>
            </a:xfrm>
            <a:custGeom>
              <a:avLst/>
              <a:gdLst/>
              <a:ahLst/>
              <a:cxnLst/>
              <a:rect l="l" t="t" r="r" b="b"/>
              <a:pathLst>
                <a:path w="7085" h="11360" extrusionOk="0">
                  <a:moveTo>
                    <a:pt x="6716" y="870"/>
                  </a:moveTo>
                  <a:cubicBezTo>
                    <a:pt x="6716" y="870"/>
                    <a:pt x="6728" y="870"/>
                    <a:pt x="6728" y="882"/>
                  </a:cubicBezTo>
                  <a:lnTo>
                    <a:pt x="6728" y="1239"/>
                  </a:lnTo>
                  <a:lnTo>
                    <a:pt x="6751" y="1239"/>
                  </a:lnTo>
                  <a:lnTo>
                    <a:pt x="6192" y="1251"/>
                  </a:lnTo>
                  <a:cubicBezTo>
                    <a:pt x="6108" y="1251"/>
                    <a:pt x="6037" y="1322"/>
                    <a:pt x="6037" y="1418"/>
                  </a:cubicBezTo>
                  <a:cubicBezTo>
                    <a:pt x="6037" y="1501"/>
                    <a:pt x="6108" y="1584"/>
                    <a:pt x="6192" y="1584"/>
                  </a:cubicBezTo>
                  <a:lnTo>
                    <a:pt x="6394" y="1584"/>
                  </a:lnTo>
                  <a:lnTo>
                    <a:pt x="6394" y="7454"/>
                  </a:lnTo>
                  <a:cubicBezTo>
                    <a:pt x="6394" y="7454"/>
                    <a:pt x="6394" y="7478"/>
                    <a:pt x="6370" y="7478"/>
                  </a:cubicBezTo>
                  <a:lnTo>
                    <a:pt x="679" y="7478"/>
                  </a:lnTo>
                  <a:cubicBezTo>
                    <a:pt x="679" y="7478"/>
                    <a:pt x="655" y="7478"/>
                    <a:pt x="655" y="7454"/>
                  </a:cubicBezTo>
                  <a:lnTo>
                    <a:pt x="655" y="1584"/>
                  </a:lnTo>
                  <a:lnTo>
                    <a:pt x="5477" y="1584"/>
                  </a:lnTo>
                  <a:cubicBezTo>
                    <a:pt x="5573" y="1584"/>
                    <a:pt x="5644" y="1501"/>
                    <a:pt x="5644" y="1418"/>
                  </a:cubicBezTo>
                  <a:cubicBezTo>
                    <a:pt x="5644" y="1322"/>
                    <a:pt x="5573" y="1251"/>
                    <a:pt x="5477" y="1251"/>
                  </a:cubicBezTo>
                  <a:lnTo>
                    <a:pt x="322" y="1251"/>
                  </a:lnTo>
                  <a:cubicBezTo>
                    <a:pt x="322" y="1251"/>
                    <a:pt x="298" y="1251"/>
                    <a:pt x="298" y="1239"/>
                  </a:cubicBezTo>
                  <a:lnTo>
                    <a:pt x="298" y="882"/>
                  </a:lnTo>
                  <a:cubicBezTo>
                    <a:pt x="298" y="882"/>
                    <a:pt x="298" y="870"/>
                    <a:pt x="322" y="870"/>
                  </a:cubicBezTo>
                  <a:close/>
                  <a:moveTo>
                    <a:pt x="5358" y="7811"/>
                  </a:moveTo>
                  <a:lnTo>
                    <a:pt x="5858" y="10335"/>
                  </a:lnTo>
                  <a:lnTo>
                    <a:pt x="3691" y="10335"/>
                  </a:lnTo>
                  <a:lnTo>
                    <a:pt x="3691" y="8371"/>
                  </a:lnTo>
                  <a:cubicBezTo>
                    <a:pt x="3691" y="8276"/>
                    <a:pt x="3620" y="8204"/>
                    <a:pt x="3537" y="8204"/>
                  </a:cubicBezTo>
                  <a:cubicBezTo>
                    <a:pt x="3441" y="8204"/>
                    <a:pt x="3370" y="8276"/>
                    <a:pt x="3370" y="8371"/>
                  </a:cubicBezTo>
                  <a:lnTo>
                    <a:pt x="3370" y="10335"/>
                  </a:lnTo>
                  <a:lnTo>
                    <a:pt x="1215" y="10335"/>
                  </a:lnTo>
                  <a:lnTo>
                    <a:pt x="1715" y="7811"/>
                  </a:lnTo>
                  <a:close/>
                  <a:moveTo>
                    <a:pt x="3549" y="1"/>
                  </a:moveTo>
                  <a:cubicBezTo>
                    <a:pt x="3453" y="1"/>
                    <a:pt x="3382" y="72"/>
                    <a:pt x="3382" y="168"/>
                  </a:cubicBezTo>
                  <a:lnTo>
                    <a:pt x="3382" y="537"/>
                  </a:lnTo>
                  <a:lnTo>
                    <a:pt x="346" y="537"/>
                  </a:lnTo>
                  <a:cubicBezTo>
                    <a:pt x="155" y="537"/>
                    <a:pt x="0" y="691"/>
                    <a:pt x="0" y="882"/>
                  </a:cubicBezTo>
                  <a:lnTo>
                    <a:pt x="0" y="1239"/>
                  </a:lnTo>
                  <a:cubicBezTo>
                    <a:pt x="0" y="1430"/>
                    <a:pt x="155" y="1584"/>
                    <a:pt x="346" y="1584"/>
                  </a:cubicBezTo>
                  <a:lnTo>
                    <a:pt x="358" y="1584"/>
                  </a:lnTo>
                  <a:lnTo>
                    <a:pt x="358" y="7454"/>
                  </a:lnTo>
                  <a:cubicBezTo>
                    <a:pt x="358" y="7645"/>
                    <a:pt x="512" y="7799"/>
                    <a:pt x="703" y="7799"/>
                  </a:cubicBezTo>
                  <a:lnTo>
                    <a:pt x="1382" y="7799"/>
                  </a:lnTo>
                  <a:lnTo>
                    <a:pt x="715" y="11157"/>
                  </a:lnTo>
                  <a:cubicBezTo>
                    <a:pt x="703" y="11252"/>
                    <a:pt x="762" y="11347"/>
                    <a:pt x="858" y="11359"/>
                  </a:cubicBezTo>
                  <a:lnTo>
                    <a:pt x="882" y="11359"/>
                  </a:lnTo>
                  <a:cubicBezTo>
                    <a:pt x="953" y="11359"/>
                    <a:pt x="1036" y="11300"/>
                    <a:pt x="1048" y="11217"/>
                  </a:cubicBezTo>
                  <a:lnTo>
                    <a:pt x="1167" y="10645"/>
                  </a:lnTo>
                  <a:lnTo>
                    <a:pt x="3382" y="10645"/>
                  </a:lnTo>
                  <a:lnTo>
                    <a:pt x="3382" y="11193"/>
                  </a:lnTo>
                  <a:cubicBezTo>
                    <a:pt x="3382" y="11288"/>
                    <a:pt x="3453" y="11359"/>
                    <a:pt x="3549" y="11359"/>
                  </a:cubicBezTo>
                  <a:cubicBezTo>
                    <a:pt x="3632" y="11359"/>
                    <a:pt x="3703" y="11288"/>
                    <a:pt x="3703" y="11193"/>
                  </a:cubicBezTo>
                  <a:lnTo>
                    <a:pt x="3703" y="10645"/>
                  </a:lnTo>
                  <a:lnTo>
                    <a:pt x="5930" y="10645"/>
                  </a:lnTo>
                  <a:lnTo>
                    <a:pt x="6049" y="11217"/>
                  </a:lnTo>
                  <a:cubicBezTo>
                    <a:pt x="6061" y="11300"/>
                    <a:pt x="6132" y="11359"/>
                    <a:pt x="6204" y="11359"/>
                  </a:cubicBezTo>
                  <a:lnTo>
                    <a:pt x="6239" y="11359"/>
                  </a:lnTo>
                  <a:cubicBezTo>
                    <a:pt x="6323" y="11336"/>
                    <a:pt x="6382" y="11252"/>
                    <a:pt x="6370" y="11157"/>
                  </a:cubicBezTo>
                  <a:lnTo>
                    <a:pt x="5704" y="7799"/>
                  </a:lnTo>
                  <a:lnTo>
                    <a:pt x="6382" y="7799"/>
                  </a:lnTo>
                  <a:cubicBezTo>
                    <a:pt x="6585" y="7799"/>
                    <a:pt x="6728" y="7645"/>
                    <a:pt x="6728" y="7454"/>
                  </a:cubicBezTo>
                  <a:lnTo>
                    <a:pt x="6728" y="1584"/>
                  </a:lnTo>
                  <a:lnTo>
                    <a:pt x="6739" y="1584"/>
                  </a:lnTo>
                  <a:cubicBezTo>
                    <a:pt x="6942" y="1584"/>
                    <a:pt x="7085" y="1430"/>
                    <a:pt x="7085" y="1239"/>
                  </a:cubicBezTo>
                  <a:lnTo>
                    <a:pt x="7085" y="882"/>
                  </a:lnTo>
                  <a:cubicBezTo>
                    <a:pt x="7085" y="691"/>
                    <a:pt x="6930" y="537"/>
                    <a:pt x="6751" y="537"/>
                  </a:cubicBezTo>
                  <a:lnTo>
                    <a:pt x="3715" y="537"/>
                  </a:lnTo>
                  <a:lnTo>
                    <a:pt x="3715" y="168"/>
                  </a:lnTo>
                  <a:cubicBezTo>
                    <a:pt x="3715" y="72"/>
                    <a:pt x="3632" y="1"/>
                    <a:pt x="3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14290;p88">
              <a:extLst>
                <a:ext uri="{FF2B5EF4-FFF2-40B4-BE49-F238E27FC236}">
                  <a16:creationId xmlns:a16="http://schemas.microsoft.com/office/drawing/2014/main" id="{B85CB0D9-A023-53FA-E357-748313C25333}"/>
                </a:ext>
              </a:extLst>
            </p:cNvPr>
            <p:cNvSpPr/>
            <p:nvPr/>
          </p:nvSpPr>
          <p:spPr>
            <a:xfrm>
              <a:off x="6303129" y="4370395"/>
              <a:ext cx="146693" cy="106495"/>
            </a:xfrm>
            <a:custGeom>
              <a:avLst/>
              <a:gdLst/>
              <a:ahLst/>
              <a:cxnLst/>
              <a:rect l="l" t="t" r="r" b="b"/>
              <a:pathLst>
                <a:path w="4609" h="3346" extrusionOk="0">
                  <a:moveTo>
                    <a:pt x="3561" y="0"/>
                  </a:moveTo>
                  <a:cubicBezTo>
                    <a:pt x="3466" y="0"/>
                    <a:pt x="3394" y="72"/>
                    <a:pt x="3394" y="167"/>
                  </a:cubicBezTo>
                  <a:cubicBezTo>
                    <a:pt x="3394" y="250"/>
                    <a:pt x="3466" y="334"/>
                    <a:pt x="3561" y="334"/>
                  </a:cubicBezTo>
                  <a:lnTo>
                    <a:pt x="4049" y="334"/>
                  </a:lnTo>
                  <a:lnTo>
                    <a:pt x="2406" y="1965"/>
                  </a:lnTo>
                  <a:lnTo>
                    <a:pt x="2394" y="1965"/>
                  </a:lnTo>
                  <a:lnTo>
                    <a:pt x="2025" y="1596"/>
                  </a:lnTo>
                  <a:cubicBezTo>
                    <a:pt x="1959" y="1530"/>
                    <a:pt x="1870" y="1498"/>
                    <a:pt x="1781" y="1498"/>
                  </a:cubicBezTo>
                  <a:cubicBezTo>
                    <a:pt x="1692" y="1498"/>
                    <a:pt x="1602" y="1530"/>
                    <a:pt x="1537" y="1596"/>
                  </a:cubicBezTo>
                  <a:lnTo>
                    <a:pt x="60" y="3072"/>
                  </a:lnTo>
                  <a:cubicBezTo>
                    <a:pt x="1" y="3132"/>
                    <a:pt x="1" y="3227"/>
                    <a:pt x="60" y="3310"/>
                  </a:cubicBezTo>
                  <a:cubicBezTo>
                    <a:pt x="84" y="3334"/>
                    <a:pt x="132" y="3346"/>
                    <a:pt x="179" y="3346"/>
                  </a:cubicBezTo>
                  <a:cubicBezTo>
                    <a:pt x="227" y="3346"/>
                    <a:pt x="263" y="3334"/>
                    <a:pt x="298" y="3310"/>
                  </a:cubicBezTo>
                  <a:lnTo>
                    <a:pt x="1775" y="1834"/>
                  </a:lnTo>
                  <a:lnTo>
                    <a:pt x="1787" y="1834"/>
                  </a:lnTo>
                  <a:lnTo>
                    <a:pt x="2156" y="2203"/>
                  </a:lnTo>
                  <a:cubicBezTo>
                    <a:pt x="2215" y="2263"/>
                    <a:pt x="2311" y="2310"/>
                    <a:pt x="2394" y="2310"/>
                  </a:cubicBezTo>
                  <a:cubicBezTo>
                    <a:pt x="2477" y="2310"/>
                    <a:pt x="2573" y="2274"/>
                    <a:pt x="2632" y="2203"/>
                  </a:cubicBezTo>
                  <a:lnTo>
                    <a:pt x="4263" y="572"/>
                  </a:lnTo>
                  <a:lnTo>
                    <a:pt x="4263" y="1060"/>
                  </a:lnTo>
                  <a:cubicBezTo>
                    <a:pt x="4263" y="1143"/>
                    <a:pt x="4347" y="1227"/>
                    <a:pt x="4430" y="1227"/>
                  </a:cubicBezTo>
                  <a:cubicBezTo>
                    <a:pt x="4525" y="1227"/>
                    <a:pt x="4597" y="1143"/>
                    <a:pt x="4597" y="1060"/>
                  </a:cubicBezTo>
                  <a:lnTo>
                    <a:pt x="4597" y="167"/>
                  </a:lnTo>
                  <a:cubicBezTo>
                    <a:pt x="4609" y="72"/>
                    <a:pt x="4537" y="0"/>
                    <a:pt x="4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14291;p88">
            <a:extLst>
              <a:ext uri="{FF2B5EF4-FFF2-40B4-BE49-F238E27FC236}">
                <a16:creationId xmlns:a16="http://schemas.microsoft.com/office/drawing/2014/main" id="{F86970CE-D14F-5F21-DD63-3E228D954F48}"/>
              </a:ext>
            </a:extLst>
          </p:cNvPr>
          <p:cNvGrpSpPr/>
          <p:nvPr/>
        </p:nvGrpSpPr>
        <p:grpSpPr>
          <a:xfrm>
            <a:off x="5357434" y="5932834"/>
            <a:ext cx="644459" cy="572794"/>
            <a:chOff x="7929578" y="4284365"/>
            <a:chExt cx="395266" cy="351312"/>
          </a:xfrm>
          <a:solidFill>
            <a:schemeClr val="bg1"/>
          </a:solidFill>
        </p:grpSpPr>
        <p:sp>
          <p:nvSpPr>
            <p:cNvPr id="899" name="Google Shape;14292;p88">
              <a:extLst>
                <a:ext uri="{FF2B5EF4-FFF2-40B4-BE49-F238E27FC236}">
                  <a16:creationId xmlns:a16="http://schemas.microsoft.com/office/drawing/2014/main" id="{217D2646-1666-96CD-F1E3-BE7B515E1987}"/>
                </a:ext>
              </a:extLst>
            </p:cNvPr>
            <p:cNvSpPr/>
            <p:nvPr/>
          </p:nvSpPr>
          <p:spPr>
            <a:xfrm>
              <a:off x="7954213" y="4588668"/>
              <a:ext cx="11394" cy="47009"/>
            </a:xfrm>
            <a:custGeom>
              <a:avLst/>
              <a:gdLst/>
              <a:ahLst/>
              <a:cxnLst/>
              <a:rect l="l" t="t" r="r" b="b"/>
              <a:pathLst>
                <a:path w="358" h="1477" extrusionOk="0">
                  <a:moveTo>
                    <a:pt x="179" y="0"/>
                  </a:moveTo>
                  <a:cubicBezTo>
                    <a:pt x="84" y="0"/>
                    <a:pt x="0" y="84"/>
                    <a:pt x="0" y="179"/>
                  </a:cubicBezTo>
                  <a:lnTo>
                    <a:pt x="0" y="1298"/>
                  </a:lnTo>
                  <a:cubicBezTo>
                    <a:pt x="0" y="1405"/>
                    <a:pt x="84" y="1477"/>
                    <a:pt x="179" y="1477"/>
                  </a:cubicBezTo>
                  <a:cubicBezTo>
                    <a:pt x="286" y="1477"/>
                    <a:pt x="358" y="1405"/>
                    <a:pt x="358" y="1298"/>
                  </a:cubicBezTo>
                  <a:lnTo>
                    <a:pt x="358" y="179"/>
                  </a:lnTo>
                  <a:cubicBezTo>
                    <a:pt x="358" y="96"/>
                    <a:pt x="286"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14293;p88">
              <a:extLst>
                <a:ext uri="{FF2B5EF4-FFF2-40B4-BE49-F238E27FC236}">
                  <a16:creationId xmlns:a16="http://schemas.microsoft.com/office/drawing/2014/main" id="{4D75BE55-3A76-F34F-4FE7-A2FA26624812}"/>
                </a:ext>
              </a:extLst>
            </p:cNvPr>
            <p:cNvSpPr/>
            <p:nvPr/>
          </p:nvSpPr>
          <p:spPr>
            <a:xfrm>
              <a:off x="7929578" y="4432522"/>
              <a:ext cx="213372" cy="203155"/>
            </a:xfrm>
            <a:custGeom>
              <a:avLst/>
              <a:gdLst/>
              <a:ahLst/>
              <a:cxnLst/>
              <a:rect l="l" t="t" r="r" b="b"/>
              <a:pathLst>
                <a:path w="6704" h="6383" extrusionOk="0">
                  <a:moveTo>
                    <a:pt x="6192" y="1013"/>
                  </a:moveTo>
                  <a:lnTo>
                    <a:pt x="6275" y="1275"/>
                  </a:lnTo>
                  <a:cubicBezTo>
                    <a:pt x="6287" y="1358"/>
                    <a:pt x="6275" y="1430"/>
                    <a:pt x="6216" y="1489"/>
                  </a:cubicBezTo>
                  <a:lnTo>
                    <a:pt x="6108" y="1596"/>
                  </a:lnTo>
                  <a:lnTo>
                    <a:pt x="5858" y="1334"/>
                  </a:lnTo>
                  <a:lnTo>
                    <a:pt x="6192" y="1013"/>
                  </a:lnTo>
                  <a:close/>
                  <a:moveTo>
                    <a:pt x="1941" y="382"/>
                  </a:moveTo>
                  <a:cubicBezTo>
                    <a:pt x="2251" y="382"/>
                    <a:pt x="2536" y="501"/>
                    <a:pt x="2763" y="727"/>
                  </a:cubicBezTo>
                  <a:cubicBezTo>
                    <a:pt x="2965" y="953"/>
                    <a:pt x="3096" y="1251"/>
                    <a:pt x="3132" y="1573"/>
                  </a:cubicBezTo>
                  <a:cubicBezTo>
                    <a:pt x="3144" y="1692"/>
                    <a:pt x="3156" y="1846"/>
                    <a:pt x="3179" y="2001"/>
                  </a:cubicBezTo>
                  <a:cubicBezTo>
                    <a:pt x="2977" y="1680"/>
                    <a:pt x="2656" y="1430"/>
                    <a:pt x="2239" y="1287"/>
                  </a:cubicBezTo>
                  <a:cubicBezTo>
                    <a:pt x="1947" y="1199"/>
                    <a:pt x="1670" y="1191"/>
                    <a:pt x="1579" y="1191"/>
                  </a:cubicBezTo>
                  <a:cubicBezTo>
                    <a:pt x="1559" y="1191"/>
                    <a:pt x="1548" y="1192"/>
                    <a:pt x="1548" y="1192"/>
                  </a:cubicBezTo>
                  <a:cubicBezTo>
                    <a:pt x="1513" y="1192"/>
                    <a:pt x="1465" y="1204"/>
                    <a:pt x="1429" y="1251"/>
                  </a:cubicBezTo>
                  <a:lnTo>
                    <a:pt x="1108" y="1585"/>
                  </a:lnTo>
                  <a:cubicBezTo>
                    <a:pt x="1036" y="1668"/>
                    <a:pt x="1036" y="1787"/>
                    <a:pt x="1108" y="1846"/>
                  </a:cubicBezTo>
                  <a:cubicBezTo>
                    <a:pt x="1143" y="1882"/>
                    <a:pt x="1191" y="1900"/>
                    <a:pt x="1237" y="1900"/>
                  </a:cubicBezTo>
                  <a:cubicBezTo>
                    <a:pt x="1283" y="1900"/>
                    <a:pt x="1328" y="1882"/>
                    <a:pt x="1358" y="1846"/>
                  </a:cubicBezTo>
                  <a:lnTo>
                    <a:pt x="1632" y="1561"/>
                  </a:lnTo>
                  <a:cubicBezTo>
                    <a:pt x="1870" y="1573"/>
                    <a:pt x="2620" y="1668"/>
                    <a:pt x="2906" y="2299"/>
                  </a:cubicBezTo>
                  <a:cubicBezTo>
                    <a:pt x="2834" y="2763"/>
                    <a:pt x="2417" y="3120"/>
                    <a:pt x="1929" y="3120"/>
                  </a:cubicBezTo>
                  <a:cubicBezTo>
                    <a:pt x="1393" y="3120"/>
                    <a:pt x="941" y="2680"/>
                    <a:pt x="941" y="2144"/>
                  </a:cubicBezTo>
                  <a:cubicBezTo>
                    <a:pt x="941" y="2037"/>
                    <a:pt x="870" y="1966"/>
                    <a:pt x="762" y="1966"/>
                  </a:cubicBezTo>
                  <a:cubicBezTo>
                    <a:pt x="751" y="1966"/>
                    <a:pt x="715" y="1966"/>
                    <a:pt x="703" y="1977"/>
                  </a:cubicBezTo>
                  <a:cubicBezTo>
                    <a:pt x="715" y="1835"/>
                    <a:pt x="751" y="1680"/>
                    <a:pt x="751" y="1573"/>
                  </a:cubicBezTo>
                  <a:cubicBezTo>
                    <a:pt x="774" y="1251"/>
                    <a:pt x="893" y="953"/>
                    <a:pt x="1120" y="727"/>
                  </a:cubicBezTo>
                  <a:cubicBezTo>
                    <a:pt x="1334" y="501"/>
                    <a:pt x="1632" y="382"/>
                    <a:pt x="1941" y="382"/>
                  </a:cubicBezTo>
                  <a:close/>
                  <a:moveTo>
                    <a:pt x="631" y="2442"/>
                  </a:moveTo>
                  <a:cubicBezTo>
                    <a:pt x="703" y="2763"/>
                    <a:pt x="917" y="3049"/>
                    <a:pt x="1179" y="3228"/>
                  </a:cubicBezTo>
                  <a:lnTo>
                    <a:pt x="1179" y="3442"/>
                  </a:lnTo>
                  <a:lnTo>
                    <a:pt x="1167" y="3442"/>
                  </a:lnTo>
                  <a:cubicBezTo>
                    <a:pt x="822" y="3382"/>
                    <a:pt x="572" y="3287"/>
                    <a:pt x="417" y="3216"/>
                  </a:cubicBezTo>
                  <a:cubicBezTo>
                    <a:pt x="405" y="3216"/>
                    <a:pt x="417" y="3204"/>
                    <a:pt x="417" y="3204"/>
                  </a:cubicBezTo>
                  <a:cubicBezTo>
                    <a:pt x="501" y="2989"/>
                    <a:pt x="572" y="2728"/>
                    <a:pt x="631" y="2442"/>
                  </a:cubicBezTo>
                  <a:close/>
                  <a:moveTo>
                    <a:pt x="3239" y="2454"/>
                  </a:moveTo>
                  <a:cubicBezTo>
                    <a:pt x="3275" y="2692"/>
                    <a:pt x="3334" y="2942"/>
                    <a:pt x="3418" y="3144"/>
                  </a:cubicBezTo>
                  <a:lnTo>
                    <a:pt x="3084" y="3454"/>
                  </a:lnTo>
                  <a:cubicBezTo>
                    <a:pt x="3037" y="3478"/>
                    <a:pt x="3001" y="3513"/>
                    <a:pt x="2941" y="3513"/>
                  </a:cubicBezTo>
                  <a:lnTo>
                    <a:pt x="2894" y="3513"/>
                  </a:lnTo>
                  <a:cubicBezTo>
                    <a:pt x="2775" y="3513"/>
                    <a:pt x="2679" y="3418"/>
                    <a:pt x="2679" y="3299"/>
                  </a:cubicBezTo>
                  <a:lnTo>
                    <a:pt x="2679" y="3239"/>
                  </a:lnTo>
                  <a:cubicBezTo>
                    <a:pt x="2953" y="3061"/>
                    <a:pt x="3144" y="2787"/>
                    <a:pt x="3239" y="2454"/>
                  </a:cubicBezTo>
                  <a:close/>
                  <a:moveTo>
                    <a:pt x="2358" y="3418"/>
                  </a:moveTo>
                  <a:cubicBezTo>
                    <a:pt x="2370" y="3525"/>
                    <a:pt x="2429" y="3620"/>
                    <a:pt x="2489" y="3692"/>
                  </a:cubicBezTo>
                  <a:lnTo>
                    <a:pt x="2203" y="3954"/>
                  </a:lnTo>
                  <a:cubicBezTo>
                    <a:pt x="2132" y="4031"/>
                    <a:pt x="2033" y="4070"/>
                    <a:pt x="1934" y="4070"/>
                  </a:cubicBezTo>
                  <a:cubicBezTo>
                    <a:pt x="1834" y="4070"/>
                    <a:pt x="1733" y="4031"/>
                    <a:pt x="1655" y="3954"/>
                  </a:cubicBezTo>
                  <a:lnTo>
                    <a:pt x="1489" y="3799"/>
                  </a:lnTo>
                  <a:cubicBezTo>
                    <a:pt x="1524" y="3740"/>
                    <a:pt x="1536" y="3680"/>
                    <a:pt x="1536" y="3620"/>
                  </a:cubicBezTo>
                  <a:lnTo>
                    <a:pt x="1536" y="3418"/>
                  </a:lnTo>
                  <a:cubicBezTo>
                    <a:pt x="1667" y="3466"/>
                    <a:pt x="1810" y="3478"/>
                    <a:pt x="1941" y="3478"/>
                  </a:cubicBezTo>
                  <a:cubicBezTo>
                    <a:pt x="2084" y="3478"/>
                    <a:pt x="2227" y="3454"/>
                    <a:pt x="2358" y="3418"/>
                  </a:cubicBezTo>
                  <a:close/>
                  <a:moveTo>
                    <a:pt x="1941" y="1"/>
                  </a:moveTo>
                  <a:cubicBezTo>
                    <a:pt x="1120" y="1"/>
                    <a:pt x="465" y="656"/>
                    <a:pt x="393" y="1537"/>
                  </a:cubicBezTo>
                  <a:cubicBezTo>
                    <a:pt x="358" y="1882"/>
                    <a:pt x="239" y="2644"/>
                    <a:pt x="72" y="3061"/>
                  </a:cubicBezTo>
                  <a:cubicBezTo>
                    <a:pt x="0" y="3251"/>
                    <a:pt x="96" y="3454"/>
                    <a:pt x="274" y="3537"/>
                  </a:cubicBezTo>
                  <a:cubicBezTo>
                    <a:pt x="405" y="3597"/>
                    <a:pt x="608" y="3692"/>
                    <a:pt x="893" y="3751"/>
                  </a:cubicBezTo>
                  <a:lnTo>
                    <a:pt x="417" y="3990"/>
                  </a:lnTo>
                  <a:cubicBezTo>
                    <a:pt x="155" y="4121"/>
                    <a:pt x="0" y="4371"/>
                    <a:pt x="0" y="4668"/>
                  </a:cubicBezTo>
                  <a:lnTo>
                    <a:pt x="0" y="6204"/>
                  </a:lnTo>
                  <a:cubicBezTo>
                    <a:pt x="0" y="6311"/>
                    <a:pt x="72" y="6383"/>
                    <a:pt x="179" y="6383"/>
                  </a:cubicBezTo>
                  <a:cubicBezTo>
                    <a:pt x="286" y="6383"/>
                    <a:pt x="358" y="6311"/>
                    <a:pt x="358" y="6204"/>
                  </a:cubicBezTo>
                  <a:lnTo>
                    <a:pt x="358" y="4668"/>
                  </a:lnTo>
                  <a:cubicBezTo>
                    <a:pt x="358" y="4525"/>
                    <a:pt x="453" y="4371"/>
                    <a:pt x="584" y="4311"/>
                  </a:cubicBezTo>
                  <a:lnTo>
                    <a:pt x="1191" y="4013"/>
                  </a:lnTo>
                  <a:lnTo>
                    <a:pt x="1405" y="4216"/>
                  </a:lnTo>
                  <a:cubicBezTo>
                    <a:pt x="1548" y="4347"/>
                    <a:pt x="1739" y="4418"/>
                    <a:pt x="1929" y="4418"/>
                  </a:cubicBezTo>
                  <a:cubicBezTo>
                    <a:pt x="2120" y="4418"/>
                    <a:pt x="2310" y="4347"/>
                    <a:pt x="2453" y="4216"/>
                  </a:cubicBezTo>
                  <a:lnTo>
                    <a:pt x="2822" y="3859"/>
                  </a:lnTo>
                  <a:lnTo>
                    <a:pt x="2929" y="3859"/>
                  </a:lnTo>
                  <a:cubicBezTo>
                    <a:pt x="3084" y="3859"/>
                    <a:pt x="3215" y="3799"/>
                    <a:pt x="3322" y="3692"/>
                  </a:cubicBezTo>
                  <a:lnTo>
                    <a:pt x="5584" y="1561"/>
                  </a:lnTo>
                  <a:lnTo>
                    <a:pt x="5835" y="1811"/>
                  </a:lnTo>
                  <a:lnTo>
                    <a:pt x="3001" y="4656"/>
                  </a:lnTo>
                  <a:cubicBezTo>
                    <a:pt x="2822" y="4835"/>
                    <a:pt x="2715" y="5073"/>
                    <a:pt x="2715" y="5347"/>
                  </a:cubicBezTo>
                  <a:lnTo>
                    <a:pt x="2715" y="6192"/>
                  </a:lnTo>
                  <a:cubicBezTo>
                    <a:pt x="2715" y="6299"/>
                    <a:pt x="2787" y="6371"/>
                    <a:pt x="2894" y="6371"/>
                  </a:cubicBezTo>
                  <a:cubicBezTo>
                    <a:pt x="3001" y="6371"/>
                    <a:pt x="3072" y="6299"/>
                    <a:pt x="3072" y="6192"/>
                  </a:cubicBezTo>
                  <a:lnTo>
                    <a:pt x="3072" y="5371"/>
                  </a:lnTo>
                  <a:cubicBezTo>
                    <a:pt x="3072" y="5204"/>
                    <a:pt x="3132" y="5061"/>
                    <a:pt x="3251" y="4954"/>
                  </a:cubicBezTo>
                  <a:lnTo>
                    <a:pt x="6466" y="1739"/>
                  </a:lnTo>
                  <a:cubicBezTo>
                    <a:pt x="6597" y="1608"/>
                    <a:pt x="6656" y="1394"/>
                    <a:pt x="6608" y="1204"/>
                  </a:cubicBezTo>
                  <a:lnTo>
                    <a:pt x="6513" y="727"/>
                  </a:lnTo>
                  <a:lnTo>
                    <a:pt x="6632" y="608"/>
                  </a:lnTo>
                  <a:cubicBezTo>
                    <a:pt x="6704" y="537"/>
                    <a:pt x="6704" y="430"/>
                    <a:pt x="6644" y="358"/>
                  </a:cubicBezTo>
                  <a:cubicBezTo>
                    <a:pt x="6607" y="321"/>
                    <a:pt x="6560" y="303"/>
                    <a:pt x="6513" y="303"/>
                  </a:cubicBezTo>
                  <a:cubicBezTo>
                    <a:pt x="6470" y="303"/>
                    <a:pt x="6428" y="318"/>
                    <a:pt x="6394" y="346"/>
                  </a:cubicBezTo>
                  <a:lnTo>
                    <a:pt x="3727" y="2858"/>
                  </a:lnTo>
                  <a:cubicBezTo>
                    <a:pt x="3608" y="2430"/>
                    <a:pt x="3501" y="1846"/>
                    <a:pt x="3489" y="1537"/>
                  </a:cubicBezTo>
                  <a:cubicBezTo>
                    <a:pt x="3429" y="656"/>
                    <a:pt x="2751" y="1"/>
                    <a:pt x="1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14294;p88">
              <a:extLst>
                <a:ext uri="{FF2B5EF4-FFF2-40B4-BE49-F238E27FC236}">
                  <a16:creationId xmlns:a16="http://schemas.microsoft.com/office/drawing/2014/main" id="{10018BEE-AE35-6188-A30E-91CD183BB568}"/>
                </a:ext>
              </a:extLst>
            </p:cNvPr>
            <p:cNvSpPr/>
            <p:nvPr/>
          </p:nvSpPr>
          <p:spPr>
            <a:xfrm>
              <a:off x="8090243" y="4284365"/>
              <a:ext cx="234601" cy="196344"/>
            </a:xfrm>
            <a:custGeom>
              <a:avLst/>
              <a:gdLst/>
              <a:ahLst/>
              <a:cxnLst/>
              <a:rect l="l" t="t" r="r" b="b"/>
              <a:pathLst>
                <a:path w="7371" h="6169" extrusionOk="0">
                  <a:moveTo>
                    <a:pt x="572" y="1"/>
                  </a:moveTo>
                  <a:cubicBezTo>
                    <a:pt x="251" y="1"/>
                    <a:pt x="1" y="251"/>
                    <a:pt x="1" y="560"/>
                  </a:cubicBezTo>
                  <a:lnTo>
                    <a:pt x="1" y="5275"/>
                  </a:lnTo>
                  <a:cubicBezTo>
                    <a:pt x="1" y="5382"/>
                    <a:pt x="72" y="5454"/>
                    <a:pt x="179" y="5454"/>
                  </a:cubicBezTo>
                  <a:cubicBezTo>
                    <a:pt x="286" y="5454"/>
                    <a:pt x="358" y="5382"/>
                    <a:pt x="358" y="5275"/>
                  </a:cubicBezTo>
                  <a:lnTo>
                    <a:pt x="358" y="560"/>
                  </a:lnTo>
                  <a:cubicBezTo>
                    <a:pt x="358" y="441"/>
                    <a:pt x="453" y="358"/>
                    <a:pt x="572" y="358"/>
                  </a:cubicBezTo>
                  <a:lnTo>
                    <a:pt x="6787" y="358"/>
                  </a:lnTo>
                  <a:cubicBezTo>
                    <a:pt x="6906" y="358"/>
                    <a:pt x="7002" y="441"/>
                    <a:pt x="7002" y="560"/>
                  </a:cubicBezTo>
                  <a:lnTo>
                    <a:pt x="7002" y="5608"/>
                  </a:lnTo>
                  <a:cubicBezTo>
                    <a:pt x="7002" y="5728"/>
                    <a:pt x="6906" y="5811"/>
                    <a:pt x="6787" y="5811"/>
                  </a:cubicBezTo>
                  <a:lnTo>
                    <a:pt x="2191" y="5811"/>
                  </a:lnTo>
                  <a:cubicBezTo>
                    <a:pt x="2084" y="5811"/>
                    <a:pt x="2013" y="5894"/>
                    <a:pt x="2013" y="5989"/>
                  </a:cubicBezTo>
                  <a:cubicBezTo>
                    <a:pt x="2013" y="6097"/>
                    <a:pt x="2084" y="6168"/>
                    <a:pt x="2191" y="6168"/>
                  </a:cubicBezTo>
                  <a:lnTo>
                    <a:pt x="6787" y="6168"/>
                  </a:lnTo>
                  <a:cubicBezTo>
                    <a:pt x="7097" y="6168"/>
                    <a:pt x="7359" y="5918"/>
                    <a:pt x="7359" y="5608"/>
                  </a:cubicBezTo>
                  <a:lnTo>
                    <a:pt x="7359" y="560"/>
                  </a:lnTo>
                  <a:cubicBezTo>
                    <a:pt x="7371" y="251"/>
                    <a:pt x="7097" y="1"/>
                    <a:pt x="6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14295;p88">
              <a:extLst>
                <a:ext uri="{FF2B5EF4-FFF2-40B4-BE49-F238E27FC236}">
                  <a16:creationId xmlns:a16="http://schemas.microsoft.com/office/drawing/2014/main" id="{4E38CC67-4895-1137-D296-F59A1D3DF3F6}"/>
                </a:ext>
              </a:extLst>
            </p:cNvPr>
            <p:cNvSpPr/>
            <p:nvPr/>
          </p:nvSpPr>
          <p:spPr>
            <a:xfrm>
              <a:off x="8145591" y="4309382"/>
              <a:ext cx="136063" cy="135299"/>
            </a:xfrm>
            <a:custGeom>
              <a:avLst/>
              <a:gdLst/>
              <a:ahLst/>
              <a:cxnLst/>
              <a:rect l="l" t="t" r="r" b="b"/>
              <a:pathLst>
                <a:path w="4275" h="4251" extrusionOk="0">
                  <a:moveTo>
                    <a:pt x="1953" y="739"/>
                  </a:moveTo>
                  <a:cubicBezTo>
                    <a:pt x="2322" y="739"/>
                    <a:pt x="2655" y="882"/>
                    <a:pt x="2917" y="1084"/>
                  </a:cubicBezTo>
                  <a:lnTo>
                    <a:pt x="1822" y="2179"/>
                  </a:lnTo>
                  <a:cubicBezTo>
                    <a:pt x="1750" y="2263"/>
                    <a:pt x="1750" y="2382"/>
                    <a:pt x="1822" y="2441"/>
                  </a:cubicBezTo>
                  <a:cubicBezTo>
                    <a:pt x="1845" y="2465"/>
                    <a:pt x="1905" y="2501"/>
                    <a:pt x="1953" y="2501"/>
                  </a:cubicBezTo>
                  <a:cubicBezTo>
                    <a:pt x="2000" y="2501"/>
                    <a:pt x="2048" y="2477"/>
                    <a:pt x="2084" y="2441"/>
                  </a:cubicBezTo>
                  <a:lnTo>
                    <a:pt x="2643" y="1882"/>
                  </a:lnTo>
                  <a:cubicBezTo>
                    <a:pt x="2715" y="2001"/>
                    <a:pt x="2762" y="2155"/>
                    <a:pt x="2762" y="2298"/>
                  </a:cubicBezTo>
                  <a:cubicBezTo>
                    <a:pt x="2762" y="2739"/>
                    <a:pt x="2405" y="3096"/>
                    <a:pt x="1965" y="3096"/>
                  </a:cubicBezTo>
                  <a:cubicBezTo>
                    <a:pt x="1536" y="3096"/>
                    <a:pt x="1179" y="2739"/>
                    <a:pt x="1179" y="2298"/>
                  </a:cubicBezTo>
                  <a:cubicBezTo>
                    <a:pt x="1179" y="1870"/>
                    <a:pt x="1536" y="1513"/>
                    <a:pt x="1965" y="1513"/>
                  </a:cubicBezTo>
                  <a:cubicBezTo>
                    <a:pt x="2072" y="1513"/>
                    <a:pt x="2143" y="1441"/>
                    <a:pt x="2143" y="1334"/>
                  </a:cubicBezTo>
                  <a:cubicBezTo>
                    <a:pt x="2143" y="1227"/>
                    <a:pt x="2072" y="1155"/>
                    <a:pt x="1965" y="1155"/>
                  </a:cubicBezTo>
                  <a:cubicBezTo>
                    <a:pt x="1334" y="1155"/>
                    <a:pt x="822" y="1679"/>
                    <a:pt x="822" y="2298"/>
                  </a:cubicBezTo>
                  <a:cubicBezTo>
                    <a:pt x="822" y="2941"/>
                    <a:pt x="1345" y="3453"/>
                    <a:pt x="1965" y="3453"/>
                  </a:cubicBezTo>
                  <a:cubicBezTo>
                    <a:pt x="2607" y="3453"/>
                    <a:pt x="3119" y="2929"/>
                    <a:pt x="3119" y="2298"/>
                  </a:cubicBezTo>
                  <a:cubicBezTo>
                    <a:pt x="3119" y="2060"/>
                    <a:pt x="3036" y="1822"/>
                    <a:pt x="2893" y="1632"/>
                  </a:cubicBezTo>
                  <a:lnTo>
                    <a:pt x="3191" y="1334"/>
                  </a:lnTo>
                  <a:cubicBezTo>
                    <a:pt x="3381" y="1608"/>
                    <a:pt x="3512" y="1953"/>
                    <a:pt x="3512" y="2310"/>
                  </a:cubicBezTo>
                  <a:cubicBezTo>
                    <a:pt x="3512" y="3168"/>
                    <a:pt x="2822" y="3870"/>
                    <a:pt x="1953" y="3870"/>
                  </a:cubicBezTo>
                  <a:cubicBezTo>
                    <a:pt x="1095" y="3870"/>
                    <a:pt x="393" y="3168"/>
                    <a:pt x="393" y="2310"/>
                  </a:cubicBezTo>
                  <a:cubicBezTo>
                    <a:pt x="393" y="1441"/>
                    <a:pt x="1095" y="739"/>
                    <a:pt x="1953" y="739"/>
                  </a:cubicBezTo>
                  <a:close/>
                  <a:moveTo>
                    <a:pt x="3500" y="0"/>
                  </a:moveTo>
                  <a:cubicBezTo>
                    <a:pt x="3393" y="0"/>
                    <a:pt x="3322" y="72"/>
                    <a:pt x="3322" y="179"/>
                  </a:cubicBezTo>
                  <a:lnTo>
                    <a:pt x="3322" y="679"/>
                  </a:lnTo>
                  <a:lnTo>
                    <a:pt x="3179" y="834"/>
                  </a:lnTo>
                  <a:cubicBezTo>
                    <a:pt x="2846" y="548"/>
                    <a:pt x="2417" y="381"/>
                    <a:pt x="1941" y="381"/>
                  </a:cubicBezTo>
                  <a:cubicBezTo>
                    <a:pt x="869" y="381"/>
                    <a:pt x="0" y="1251"/>
                    <a:pt x="0" y="2322"/>
                  </a:cubicBezTo>
                  <a:cubicBezTo>
                    <a:pt x="0" y="3394"/>
                    <a:pt x="869" y="4251"/>
                    <a:pt x="1941" y="4251"/>
                  </a:cubicBezTo>
                  <a:cubicBezTo>
                    <a:pt x="3012" y="4251"/>
                    <a:pt x="3870" y="3394"/>
                    <a:pt x="3870" y="2322"/>
                  </a:cubicBezTo>
                  <a:cubicBezTo>
                    <a:pt x="3870" y="1858"/>
                    <a:pt x="3715" y="1429"/>
                    <a:pt x="3429" y="1084"/>
                  </a:cubicBezTo>
                  <a:lnTo>
                    <a:pt x="3572" y="941"/>
                  </a:lnTo>
                  <a:lnTo>
                    <a:pt x="4084" y="941"/>
                  </a:lnTo>
                  <a:cubicBezTo>
                    <a:pt x="4191" y="941"/>
                    <a:pt x="4262" y="858"/>
                    <a:pt x="4262" y="751"/>
                  </a:cubicBezTo>
                  <a:cubicBezTo>
                    <a:pt x="4262" y="655"/>
                    <a:pt x="4191" y="584"/>
                    <a:pt x="4084" y="584"/>
                  </a:cubicBezTo>
                  <a:lnTo>
                    <a:pt x="3929" y="584"/>
                  </a:lnTo>
                  <a:lnTo>
                    <a:pt x="4203" y="310"/>
                  </a:lnTo>
                  <a:cubicBezTo>
                    <a:pt x="4274" y="239"/>
                    <a:pt x="4274" y="120"/>
                    <a:pt x="4203" y="60"/>
                  </a:cubicBezTo>
                  <a:cubicBezTo>
                    <a:pt x="4167" y="24"/>
                    <a:pt x="4120" y="6"/>
                    <a:pt x="4073" y="6"/>
                  </a:cubicBezTo>
                  <a:cubicBezTo>
                    <a:pt x="4027" y="6"/>
                    <a:pt x="3983" y="24"/>
                    <a:pt x="3953" y="60"/>
                  </a:cubicBezTo>
                  <a:lnTo>
                    <a:pt x="3679" y="322"/>
                  </a:lnTo>
                  <a:lnTo>
                    <a:pt x="3679" y="179"/>
                  </a:lnTo>
                  <a:cubicBezTo>
                    <a:pt x="3679" y="72"/>
                    <a:pt x="3608" y="0"/>
                    <a:pt x="3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14296;p88">
            <a:extLst>
              <a:ext uri="{FF2B5EF4-FFF2-40B4-BE49-F238E27FC236}">
                <a16:creationId xmlns:a16="http://schemas.microsoft.com/office/drawing/2014/main" id="{F3BE6D15-9B0A-7D27-E72C-DABA73AA9888}"/>
              </a:ext>
            </a:extLst>
          </p:cNvPr>
          <p:cNvGrpSpPr/>
          <p:nvPr/>
        </p:nvGrpSpPr>
        <p:grpSpPr>
          <a:xfrm>
            <a:off x="3182300" y="5997093"/>
            <a:ext cx="695082" cy="542654"/>
            <a:chOff x="6639652" y="4323777"/>
            <a:chExt cx="426315" cy="332826"/>
          </a:xfrm>
          <a:solidFill>
            <a:schemeClr val="bg1"/>
          </a:solidFill>
        </p:grpSpPr>
        <p:sp>
          <p:nvSpPr>
            <p:cNvPr id="904" name="Google Shape;14297;p88">
              <a:extLst>
                <a:ext uri="{FF2B5EF4-FFF2-40B4-BE49-F238E27FC236}">
                  <a16:creationId xmlns:a16="http://schemas.microsoft.com/office/drawing/2014/main" id="{64954098-1D09-E336-C1C0-B46FCF593CE5}"/>
                </a:ext>
              </a:extLst>
            </p:cNvPr>
            <p:cNvSpPr/>
            <p:nvPr/>
          </p:nvSpPr>
          <p:spPr>
            <a:xfrm>
              <a:off x="6639652" y="4323777"/>
              <a:ext cx="426315" cy="332826"/>
            </a:xfrm>
            <a:custGeom>
              <a:avLst/>
              <a:gdLst/>
              <a:ahLst/>
              <a:cxnLst/>
              <a:rect l="l" t="t" r="r" b="b"/>
              <a:pathLst>
                <a:path w="10967" h="8562" extrusionOk="0">
                  <a:moveTo>
                    <a:pt x="10585" y="382"/>
                  </a:moveTo>
                  <a:lnTo>
                    <a:pt x="10609" y="727"/>
                  </a:lnTo>
                  <a:lnTo>
                    <a:pt x="9335" y="727"/>
                  </a:lnTo>
                  <a:cubicBezTo>
                    <a:pt x="9252" y="727"/>
                    <a:pt x="9156" y="799"/>
                    <a:pt x="9156" y="906"/>
                  </a:cubicBezTo>
                  <a:cubicBezTo>
                    <a:pt x="9156" y="989"/>
                    <a:pt x="9240" y="1084"/>
                    <a:pt x="9335" y="1084"/>
                  </a:cubicBezTo>
                  <a:lnTo>
                    <a:pt x="10323" y="1084"/>
                  </a:lnTo>
                  <a:lnTo>
                    <a:pt x="10323" y="6168"/>
                  </a:lnTo>
                  <a:lnTo>
                    <a:pt x="4442" y="6168"/>
                  </a:lnTo>
                  <a:lnTo>
                    <a:pt x="4442" y="6002"/>
                  </a:lnTo>
                  <a:cubicBezTo>
                    <a:pt x="4442" y="5918"/>
                    <a:pt x="4370" y="5823"/>
                    <a:pt x="4263" y="5823"/>
                  </a:cubicBezTo>
                  <a:lnTo>
                    <a:pt x="3977" y="5823"/>
                  </a:lnTo>
                  <a:cubicBezTo>
                    <a:pt x="3953" y="5728"/>
                    <a:pt x="3906" y="5621"/>
                    <a:pt x="3846" y="5513"/>
                  </a:cubicBezTo>
                  <a:lnTo>
                    <a:pt x="4037" y="5323"/>
                  </a:lnTo>
                  <a:cubicBezTo>
                    <a:pt x="4108" y="5252"/>
                    <a:pt x="4108" y="5144"/>
                    <a:pt x="4037" y="5085"/>
                  </a:cubicBezTo>
                  <a:lnTo>
                    <a:pt x="3513" y="4561"/>
                  </a:lnTo>
                  <a:cubicBezTo>
                    <a:pt x="3489" y="4537"/>
                    <a:pt x="3441" y="4513"/>
                    <a:pt x="3394" y="4513"/>
                  </a:cubicBezTo>
                  <a:cubicBezTo>
                    <a:pt x="3358" y="4513"/>
                    <a:pt x="3311" y="4537"/>
                    <a:pt x="3275" y="4561"/>
                  </a:cubicBezTo>
                  <a:lnTo>
                    <a:pt x="3084" y="4751"/>
                  </a:lnTo>
                  <a:cubicBezTo>
                    <a:pt x="2977" y="4692"/>
                    <a:pt x="2882" y="4668"/>
                    <a:pt x="2775" y="4621"/>
                  </a:cubicBezTo>
                  <a:lnTo>
                    <a:pt x="2775" y="4335"/>
                  </a:lnTo>
                  <a:cubicBezTo>
                    <a:pt x="2775" y="4251"/>
                    <a:pt x="2703" y="4156"/>
                    <a:pt x="2596" y="4156"/>
                  </a:cubicBezTo>
                  <a:lnTo>
                    <a:pt x="2168" y="4156"/>
                  </a:lnTo>
                  <a:lnTo>
                    <a:pt x="2168" y="1084"/>
                  </a:lnTo>
                  <a:lnTo>
                    <a:pt x="8728" y="1084"/>
                  </a:lnTo>
                  <a:cubicBezTo>
                    <a:pt x="8811" y="1084"/>
                    <a:pt x="8906" y="1001"/>
                    <a:pt x="8906" y="894"/>
                  </a:cubicBezTo>
                  <a:cubicBezTo>
                    <a:pt x="8906" y="799"/>
                    <a:pt x="8835" y="715"/>
                    <a:pt x="8728" y="715"/>
                  </a:cubicBezTo>
                  <a:lnTo>
                    <a:pt x="1882" y="715"/>
                  </a:lnTo>
                  <a:lnTo>
                    <a:pt x="1882" y="382"/>
                  </a:lnTo>
                  <a:close/>
                  <a:moveTo>
                    <a:pt x="10609" y="6502"/>
                  </a:moveTo>
                  <a:lnTo>
                    <a:pt x="10609" y="6835"/>
                  </a:lnTo>
                  <a:lnTo>
                    <a:pt x="4394" y="6835"/>
                  </a:lnTo>
                  <a:cubicBezTo>
                    <a:pt x="4430" y="6811"/>
                    <a:pt x="4442" y="6764"/>
                    <a:pt x="4442" y="6716"/>
                  </a:cubicBezTo>
                  <a:lnTo>
                    <a:pt x="4442" y="6526"/>
                  </a:lnTo>
                  <a:lnTo>
                    <a:pt x="10490" y="6526"/>
                  </a:lnTo>
                  <a:cubicBezTo>
                    <a:pt x="10526" y="6526"/>
                    <a:pt x="10561" y="6514"/>
                    <a:pt x="10585" y="6502"/>
                  </a:cubicBezTo>
                  <a:close/>
                  <a:moveTo>
                    <a:pt x="2453" y="4501"/>
                  </a:moveTo>
                  <a:lnTo>
                    <a:pt x="2453" y="4740"/>
                  </a:lnTo>
                  <a:cubicBezTo>
                    <a:pt x="2453" y="4811"/>
                    <a:pt x="2513" y="4894"/>
                    <a:pt x="2584" y="4906"/>
                  </a:cubicBezTo>
                  <a:cubicBezTo>
                    <a:pt x="2751" y="4930"/>
                    <a:pt x="2894" y="5013"/>
                    <a:pt x="3049" y="5097"/>
                  </a:cubicBezTo>
                  <a:cubicBezTo>
                    <a:pt x="3078" y="5117"/>
                    <a:pt x="3110" y="5126"/>
                    <a:pt x="3141" y="5126"/>
                  </a:cubicBezTo>
                  <a:cubicBezTo>
                    <a:pt x="3183" y="5126"/>
                    <a:pt x="3223" y="5108"/>
                    <a:pt x="3251" y="5073"/>
                  </a:cubicBezTo>
                  <a:lnTo>
                    <a:pt x="3430" y="4894"/>
                  </a:lnTo>
                  <a:lnTo>
                    <a:pt x="3715" y="5168"/>
                  </a:lnTo>
                  <a:lnTo>
                    <a:pt x="3537" y="5347"/>
                  </a:lnTo>
                  <a:cubicBezTo>
                    <a:pt x="3477" y="5406"/>
                    <a:pt x="3477" y="5502"/>
                    <a:pt x="3501" y="5561"/>
                  </a:cubicBezTo>
                  <a:cubicBezTo>
                    <a:pt x="3596" y="5704"/>
                    <a:pt x="3656" y="5859"/>
                    <a:pt x="3703" y="6025"/>
                  </a:cubicBezTo>
                  <a:cubicBezTo>
                    <a:pt x="3715" y="6097"/>
                    <a:pt x="3787" y="6156"/>
                    <a:pt x="3858" y="6156"/>
                  </a:cubicBezTo>
                  <a:lnTo>
                    <a:pt x="4096" y="6156"/>
                  </a:lnTo>
                  <a:lnTo>
                    <a:pt x="4096" y="6561"/>
                  </a:lnTo>
                  <a:lnTo>
                    <a:pt x="3858" y="6561"/>
                  </a:lnTo>
                  <a:cubicBezTo>
                    <a:pt x="3787" y="6561"/>
                    <a:pt x="3715" y="6621"/>
                    <a:pt x="3703" y="6692"/>
                  </a:cubicBezTo>
                  <a:cubicBezTo>
                    <a:pt x="3656" y="6859"/>
                    <a:pt x="3596" y="7002"/>
                    <a:pt x="3501" y="7157"/>
                  </a:cubicBezTo>
                  <a:cubicBezTo>
                    <a:pt x="3465" y="7228"/>
                    <a:pt x="3477" y="7311"/>
                    <a:pt x="3537" y="7359"/>
                  </a:cubicBezTo>
                  <a:lnTo>
                    <a:pt x="3715" y="7538"/>
                  </a:lnTo>
                  <a:lnTo>
                    <a:pt x="3430" y="7823"/>
                  </a:lnTo>
                  <a:lnTo>
                    <a:pt x="3251" y="7645"/>
                  </a:lnTo>
                  <a:cubicBezTo>
                    <a:pt x="3215" y="7608"/>
                    <a:pt x="3169" y="7594"/>
                    <a:pt x="3126" y="7594"/>
                  </a:cubicBezTo>
                  <a:cubicBezTo>
                    <a:pt x="3098" y="7594"/>
                    <a:pt x="3072" y="7600"/>
                    <a:pt x="3049" y="7609"/>
                  </a:cubicBezTo>
                  <a:cubicBezTo>
                    <a:pt x="2894" y="7704"/>
                    <a:pt x="2751" y="7764"/>
                    <a:pt x="2584" y="7799"/>
                  </a:cubicBezTo>
                  <a:cubicBezTo>
                    <a:pt x="2513" y="7823"/>
                    <a:pt x="2453" y="7895"/>
                    <a:pt x="2453" y="7966"/>
                  </a:cubicBezTo>
                  <a:lnTo>
                    <a:pt x="2453" y="8204"/>
                  </a:lnTo>
                  <a:lnTo>
                    <a:pt x="2048" y="8204"/>
                  </a:lnTo>
                  <a:lnTo>
                    <a:pt x="2048" y="7966"/>
                  </a:lnTo>
                  <a:cubicBezTo>
                    <a:pt x="2048" y="7895"/>
                    <a:pt x="1989" y="7823"/>
                    <a:pt x="1917" y="7799"/>
                  </a:cubicBezTo>
                  <a:cubicBezTo>
                    <a:pt x="1751" y="7764"/>
                    <a:pt x="1596" y="7704"/>
                    <a:pt x="1453" y="7609"/>
                  </a:cubicBezTo>
                  <a:cubicBezTo>
                    <a:pt x="1426" y="7596"/>
                    <a:pt x="1396" y="7589"/>
                    <a:pt x="1366" y="7589"/>
                  </a:cubicBezTo>
                  <a:cubicBezTo>
                    <a:pt x="1317" y="7589"/>
                    <a:pt x="1269" y="7607"/>
                    <a:pt x="1239" y="7645"/>
                  </a:cubicBezTo>
                  <a:lnTo>
                    <a:pt x="1060" y="7823"/>
                  </a:lnTo>
                  <a:lnTo>
                    <a:pt x="786" y="7538"/>
                  </a:lnTo>
                  <a:lnTo>
                    <a:pt x="965" y="7359"/>
                  </a:lnTo>
                  <a:cubicBezTo>
                    <a:pt x="1025" y="7299"/>
                    <a:pt x="1025" y="7216"/>
                    <a:pt x="989" y="7157"/>
                  </a:cubicBezTo>
                  <a:cubicBezTo>
                    <a:pt x="905" y="7002"/>
                    <a:pt x="846" y="6859"/>
                    <a:pt x="798" y="6692"/>
                  </a:cubicBezTo>
                  <a:cubicBezTo>
                    <a:pt x="786" y="6621"/>
                    <a:pt x="703" y="6561"/>
                    <a:pt x="632" y="6561"/>
                  </a:cubicBezTo>
                  <a:lnTo>
                    <a:pt x="393" y="6561"/>
                  </a:lnTo>
                  <a:lnTo>
                    <a:pt x="393" y="6156"/>
                  </a:lnTo>
                  <a:lnTo>
                    <a:pt x="632" y="6156"/>
                  </a:lnTo>
                  <a:cubicBezTo>
                    <a:pt x="703" y="6156"/>
                    <a:pt x="786" y="6097"/>
                    <a:pt x="798" y="6025"/>
                  </a:cubicBezTo>
                  <a:cubicBezTo>
                    <a:pt x="822" y="5859"/>
                    <a:pt x="905" y="5704"/>
                    <a:pt x="989" y="5561"/>
                  </a:cubicBezTo>
                  <a:cubicBezTo>
                    <a:pt x="1036" y="5490"/>
                    <a:pt x="1025" y="5394"/>
                    <a:pt x="965" y="5347"/>
                  </a:cubicBezTo>
                  <a:lnTo>
                    <a:pt x="786" y="5168"/>
                  </a:lnTo>
                  <a:lnTo>
                    <a:pt x="1060" y="4894"/>
                  </a:lnTo>
                  <a:lnTo>
                    <a:pt x="1239" y="5073"/>
                  </a:lnTo>
                  <a:cubicBezTo>
                    <a:pt x="1272" y="5106"/>
                    <a:pt x="1317" y="5121"/>
                    <a:pt x="1361" y="5121"/>
                  </a:cubicBezTo>
                  <a:cubicBezTo>
                    <a:pt x="1394" y="5121"/>
                    <a:pt x="1427" y="5112"/>
                    <a:pt x="1453" y="5097"/>
                  </a:cubicBezTo>
                  <a:cubicBezTo>
                    <a:pt x="1596" y="5013"/>
                    <a:pt x="1751" y="4954"/>
                    <a:pt x="1917" y="4906"/>
                  </a:cubicBezTo>
                  <a:cubicBezTo>
                    <a:pt x="1989" y="4894"/>
                    <a:pt x="2048" y="4811"/>
                    <a:pt x="2048" y="4740"/>
                  </a:cubicBezTo>
                  <a:lnTo>
                    <a:pt x="2048" y="4501"/>
                  </a:lnTo>
                  <a:close/>
                  <a:moveTo>
                    <a:pt x="1715" y="1"/>
                  </a:moveTo>
                  <a:cubicBezTo>
                    <a:pt x="1632" y="1"/>
                    <a:pt x="1536" y="84"/>
                    <a:pt x="1536" y="191"/>
                  </a:cubicBezTo>
                  <a:lnTo>
                    <a:pt x="1536" y="882"/>
                  </a:lnTo>
                  <a:cubicBezTo>
                    <a:pt x="1536" y="977"/>
                    <a:pt x="1608" y="1061"/>
                    <a:pt x="1715" y="1061"/>
                  </a:cubicBezTo>
                  <a:lnTo>
                    <a:pt x="1822" y="1061"/>
                  </a:lnTo>
                  <a:lnTo>
                    <a:pt x="1822" y="4144"/>
                  </a:lnTo>
                  <a:cubicBezTo>
                    <a:pt x="1751" y="4156"/>
                    <a:pt x="1679" y="4240"/>
                    <a:pt x="1679" y="4311"/>
                  </a:cubicBezTo>
                  <a:lnTo>
                    <a:pt x="1679" y="4597"/>
                  </a:lnTo>
                  <a:cubicBezTo>
                    <a:pt x="1572" y="4621"/>
                    <a:pt x="1465" y="4668"/>
                    <a:pt x="1358" y="4728"/>
                  </a:cubicBezTo>
                  <a:lnTo>
                    <a:pt x="1167" y="4537"/>
                  </a:lnTo>
                  <a:cubicBezTo>
                    <a:pt x="1144" y="4501"/>
                    <a:pt x="1096" y="4490"/>
                    <a:pt x="1048" y="4490"/>
                  </a:cubicBezTo>
                  <a:cubicBezTo>
                    <a:pt x="1001" y="4490"/>
                    <a:pt x="965" y="4501"/>
                    <a:pt x="929" y="4537"/>
                  </a:cubicBezTo>
                  <a:lnTo>
                    <a:pt x="405" y="5049"/>
                  </a:lnTo>
                  <a:cubicBezTo>
                    <a:pt x="334" y="5132"/>
                    <a:pt x="334" y="5228"/>
                    <a:pt x="405" y="5287"/>
                  </a:cubicBezTo>
                  <a:lnTo>
                    <a:pt x="608" y="5490"/>
                  </a:lnTo>
                  <a:cubicBezTo>
                    <a:pt x="548" y="5585"/>
                    <a:pt x="513" y="5692"/>
                    <a:pt x="465" y="5799"/>
                  </a:cubicBezTo>
                  <a:lnTo>
                    <a:pt x="191" y="5799"/>
                  </a:lnTo>
                  <a:cubicBezTo>
                    <a:pt x="96" y="5799"/>
                    <a:pt x="1" y="5871"/>
                    <a:pt x="1" y="5978"/>
                  </a:cubicBezTo>
                  <a:lnTo>
                    <a:pt x="1" y="6716"/>
                  </a:lnTo>
                  <a:cubicBezTo>
                    <a:pt x="1" y="6811"/>
                    <a:pt x="84" y="6895"/>
                    <a:pt x="191" y="6895"/>
                  </a:cubicBezTo>
                  <a:lnTo>
                    <a:pt x="465" y="6895"/>
                  </a:lnTo>
                  <a:cubicBezTo>
                    <a:pt x="501" y="7002"/>
                    <a:pt x="548" y="7109"/>
                    <a:pt x="608" y="7216"/>
                  </a:cubicBezTo>
                  <a:lnTo>
                    <a:pt x="405" y="7407"/>
                  </a:lnTo>
                  <a:cubicBezTo>
                    <a:pt x="334" y="7478"/>
                    <a:pt x="334" y="7585"/>
                    <a:pt x="405" y="7645"/>
                  </a:cubicBezTo>
                  <a:lnTo>
                    <a:pt x="929" y="8169"/>
                  </a:lnTo>
                  <a:cubicBezTo>
                    <a:pt x="965" y="8204"/>
                    <a:pt x="1010" y="8222"/>
                    <a:pt x="1053" y="8222"/>
                  </a:cubicBezTo>
                  <a:cubicBezTo>
                    <a:pt x="1096" y="8222"/>
                    <a:pt x="1138" y="8204"/>
                    <a:pt x="1167" y="8169"/>
                  </a:cubicBezTo>
                  <a:lnTo>
                    <a:pt x="1358" y="7966"/>
                  </a:lnTo>
                  <a:cubicBezTo>
                    <a:pt x="1465" y="8026"/>
                    <a:pt x="1572" y="8061"/>
                    <a:pt x="1679" y="8109"/>
                  </a:cubicBezTo>
                  <a:lnTo>
                    <a:pt x="1679" y="8383"/>
                  </a:lnTo>
                  <a:cubicBezTo>
                    <a:pt x="1679" y="8478"/>
                    <a:pt x="1751" y="8561"/>
                    <a:pt x="1858" y="8561"/>
                  </a:cubicBezTo>
                  <a:lnTo>
                    <a:pt x="2596" y="8561"/>
                  </a:lnTo>
                  <a:cubicBezTo>
                    <a:pt x="2679" y="8561"/>
                    <a:pt x="2775" y="8490"/>
                    <a:pt x="2775" y="8383"/>
                  </a:cubicBezTo>
                  <a:lnTo>
                    <a:pt x="2775" y="8109"/>
                  </a:lnTo>
                  <a:cubicBezTo>
                    <a:pt x="2882" y="8073"/>
                    <a:pt x="2989" y="8026"/>
                    <a:pt x="3084" y="7966"/>
                  </a:cubicBezTo>
                  <a:lnTo>
                    <a:pt x="3275" y="8169"/>
                  </a:lnTo>
                  <a:cubicBezTo>
                    <a:pt x="3316" y="8204"/>
                    <a:pt x="3364" y="8222"/>
                    <a:pt x="3407" y="8222"/>
                  </a:cubicBezTo>
                  <a:cubicBezTo>
                    <a:pt x="3450" y="8222"/>
                    <a:pt x="3489" y="8204"/>
                    <a:pt x="3513" y="8169"/>
                  </a:cubicBezTo>
                  <a:lnTo>
                    <a:pt x="4037" y="7645"/>
                  </a:lnTo>
                  <a:cubicBezTo>
                    <a:pt x="4108" y="7573"/>
                    <a:pt x="4108" y="7466"/>
                    <a:pt x="4037" y="7407"/>
                  </a:cubicBezTo>
                  <a:lnTo>
                    <a:pt x="3846" y="7216"/>
                  </a:lnTo>
                  <a:cubicBezTo>
                    <a:pt x="3846" y="7192"/>
                    <a:pt x="3858" y="7192"/>
                    <a:pt x="3858" y="7180"/>
                  </a:cubicBezTo>
                  <a:lnTo>
                    <a:pt x="10764" y="7180"/>
                  </a:lnTo>
                  <a:cubicBezTo>
                    <a:pt x="10859" y="7180"/>
                    <a:pt x="10942" y="7109"/>
                    <a:pt x="10942" y="7002"/>
                  </a:cubicBezTo>
                  <a:lnTo>
                    <a:pt x="10942" y="6299"/>
                  </a:lnTo>
                  <a:cubicBezTo>
                    <a:pt x="10942" y="6216"/>
                    <a:pt x="10871" y="6121"/>
                    <a:pt x="10764" y="6121"/>
                  </a:cubicBezTo>
                  <a:lnTo>
                    <a:pt x="10657" y="6121"/>
                  </a:lnTo>
                  <a:lnTo>
                    <a:pt x="10657" y="1037"/>
                  </a:lnTo>
                  <a:lnTo>
                    <a:pt x="10788" y="1037"/>
                  </a:lnTo>
                  <a:lnTo>
                    <a:pt x="10788" y="1061"/>
                  </a:lnTo>
                  <a:cubicBezTo>
                    <a:pt x="10871" y="1061"/>
                    <a:pt x="10966" y="989"/>
                    <a:pt x="10966" y="882"/>
                  </a:cubicBezTo>
                  <a:lnTo>
                    <a:pt x="10966" y="191"/>
                  </a:lnTo>
                  <a:cubicBezTo>
                    <a:pt x="10966" y="96"/>
                    <a:pt x="10883" y="1"/>
                    <a:pt x="107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14298;p88">
              <a:extLst>
                <a:ext uri="{FF2B5EF4-FFF2-40B4-BE49-F238E27FC236}">
                  <a16:creationId xmlns:a16="http://schemas.microsoft.com/office/drawing/2014/main" id="{608BAAAA-0DE6-E724-CBEC-E0952B1B6DC7}"/>
                </a:ext>
              </a:extLst>
            </p:cNvPr>
            <p:cNvSpPr/>
            <p:nvPr/>
          </p:nvSpPr>
          <p:spPr>
            <a:xfrm>
              <a:off x="6830793" y="4458937"/>
              <a:ext cx="41244" cy="85675"/>
            </a:xfrm>
            <a:custGeom>
              <a:avLst/>
              <a:gdLst/>
              <a:ahLst/>
              <a:cxnLst/>
              <a:rect l="l" t="t" r="r" b="b"/>
              <a:pathLst>
                <a:path w="1061" h="2204" extrusionOk="0">
                  <a:moveTo>
                    <a:pt x="715" y="358"/>
                  </a:moveTo>
                  <a:lnTo>
                    <a:pt x="715" y="1858"/>
                  </a:lnTo>
                  <a:lnTo>
                    <a:pt x="370" y="1858"/>
                  </a:lnTo>
                  <a:lnTo>
                    <a:pt x="370" y="358"/>
                  </a:lnTo>
                  <a:close/>
                  <a:moveTo>
                    <a:pt x="179" y="1"/>
                  </a:moveTo>
                  <a:cubicBezTo>
                    <a:pt x="96" y="1"/>
                    <a:pt x="1" y="72"/>
                    <a:pt x="1" y="179"/>
                  </a:cubicBezTo>
                  <a:lnTo>
                    <a:pt x="1" y="2025"/>
                  </a:lnTo>
                  <a:cubicBezTo>
                    <a:pt x="1" y="2108"/>
                    <a:pt x="72" y="2203"/>
                    <a:pt x="179" y="2203"/>
                  </a:cubicBezTo>
                  <a:lnTo>
                    <a:pt x="882" y="2203"/>
                  </a:lnTo>
                  <a:cubicBezTo>
                    <a:pt x="965" y="2203"/>
                    <a:pt x="1061" y="2132"/>
                    <a:pt x="1061" y="2025"/>
                  </a:cubicBezTo>
                  <a:lnTo>
                    <a:pt x="1061" y="179"/>
                  </a:lnTo>
                  <a:cubicBezTo>
                    <a:pt x="1061" y="84"/>
                    <a:pt x="989" y="1"/>
                    <a:pt x="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14299;p88">
              <a:extLst>
                <a:ext uri="{FF2B5EF4-FFF2-40B4-BE49-F238E27FC236}">
                  <a16:creationId xmlns:a16="http://schemas.microsoft.com/office/drawing/2014/main" id="{35DA751E-738E-6CAF-5348-C58FC243507F}"/>
                </a:ext>
              </a:extLst>
            </p:cNvPr>
            <p:cNvSpPr/>
            <p:nvPr/>
          </p:nvSpPr>
          <p:spPr>
            <a:xfrm>
              <a:off x="6879423" y="4426556"/>
              <a:ext cx="41205" cy="118522"/>
            </a:xfrm>
            <a:custGeom>
              <a:avLst/>
              <a:gdLst/>
              <a:ahLst/>
              <a:cxnLst/>
              <a:rect l="l" t="t" r="r" b="b"/>
              <a:pathLst>
                <a:path w="1060" h="3049" extrusionOk="0">
                  <a:moveTo>
                    <a:pt x="702" y="345"/>
                  </a:moveTo>
                  <a:lnTo>
                    <a:pt x="702" y="2691"/>
                  </a:lnTo>
                  <a:lnTo>
                    <a:pt x="357" y="2691"/>
                  </a:lnTo>
                  <a:lnTo>
                    <a:pt x="357" y="345"/>
                  </a:lnTo>
                  <a:close/>
                  <a:moveTo>
                    <a:pt x="179" y="0"/>
                  </a:moveTo>
                  <a:cubicBezTo>
                    <a:pt x="95" y="0"/>
                    <a:pt x="0" y="72"/>
                    <a:pt x="0" y="179"/>
                  </a:cubicBezTo>
                  <a:lnTo>
                    <a:pt x="0" y="2869"/>
                  </a:lnTo>
                  <a:cubicBezTo>
                    <a:pt x="0" y="2965"/>
                    <a:pt x="71" y="3048"/>
                    <a:pt x="179" y="3048"/>
                  </a:cubicBezTo>
                  <a:lnTo>
                    <a:pt x="881" y="3048"/>
                  </a:lnTo>
                  <a:cubicBezTo>
                    <a:pt x="964" y="3048"/>
                    <a:pt x="1060" y="2977"/>
                    <a:pt x="1060" y="2869"/>
                  </a:cubicBezTo>
                  <a:lnTo>
                    <a:pt x="1060" y="179"/>
                  </a:lnTo>
                  <a:cubicBezTo>
                    <a:pt x="1048" y="72"/>
                    <a:pt x="964" y="0"/>
                    <a:pt x="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14300;p88">
              <a:extLst>
                <a:ext uri="{FF2B5EF4-FFF2-40B4-BE49-F238E27FC236}">
                  <a16:creationId xmlns:a16="http://schemas.microsoft.com/office/drawing/2014/main" id="{4AF5CCC6-6AD0-419E-EBF3-B3152A562A5B}"/>
                </a:ext>
              </a:extLst>
            </p:cNvPr>
            <p:cNvSpPr/>
            <p:nvPr/>
          </p:nvSpPr>
          <p:spPr>
            <a:xfrm>
              <a:off x="6927549" y="4443194"/>
              <a:ext cx="41205" cy="101418"/>
            </a:xfrm>
            <a:custGeom>
              <a:avLst/>
              <a:gdLst/>
              <a:ahLst/>
              <a:cxnLst/>
              <a:rect l="l" t="t" r="r" b="b"/>
              <a:pathLst>
                <a:path w="1060" h="2609" extrusionOk="0">
                  <a:moveTo>
                    <a:pt x="715" y="358"/>
                  </a:moveTo>
                  <a:lnTo>
                    <a:pt x="715" y="2263"/>
                  </a:lnTo>
                  <a:lnTo>
                    <a:pt x="369" y="2263"/>
                  </a:lnTo>
                  <a:lnTo>
                    <a:pt x="369" y="358"/>
                  </a:lnTo>
                  <a:close/>
                  <a:moveTo>
                    <a:pt x="179" y="1"/>
                  </a:moveTo>
                  <a:cubicBezTo>
                    <a:pt x="84" y="1"/>
                    <a:pt x="0" y="72"/>
                    <a:pt x="0" y="179"/>
                  </a:cubicBezTo>
                  <a:lnTo>
                    <a:pt x="0" y="2430"/>
                  </a:lnTo>
                  <a:cubicBezTo>
                    <a:pt x="0" y="2513"/>
                    <a:pt x="72" y="2608"/>
                    <a:pt x="179" y="2608"/>
                  </a:cubicBezTo>
                  <a:lnTo>
                    <a:pt x="881" y="2608"/>
                  </a:lnTo>
                  <a:cubicBezTo>
                    <a:pt x="965" y="2608"/>
                    <a:pt x="1060" y="2537"/>
                    <a:pt x="1060" y="2430"/>
                  </a:cubicBezTo>
                  <a:lnTo>
                    <a:pt x="1060" y="179"/>
                  </a:lnTo>
                  <a:cubicBezTo>
                    <a:pt x="1060" y="72"/>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14301;p88">
              <a:extLst>
                <a:ext uri="{FF2B5EF4-FFF2-40B4-BE49-F238E27FC236}">
                  <a16:creationId xmlns:a16="http://schemas.microsoft.com/office/drawing/2014/main" id="{5E418027-07E2-01BE-FEC7-F249529945DF}"/>
                </a:ext>
              </a:extLst>
            </p:cNvPr>
            <p:cNvSpPr/>
            <p:nvPr/>
          </p:nvSpPr>
          <p:spPr>
            <a:xfrm>
              <a:off x="6976141" y="4387645"/>
              <a:ext cx="41244" cy="156967"/>
            </a:xfrm>
            <a:custGeom>
              <a:avLst/>
              <a:gdLst/>
              <a:ahLst/>
              <a:cxnLst/>
              <a:rect l="l" t="t" r="r" b="b"/>
              <a:pathLst>
                <a:path w="1061" h="4038" extrusionOk="0">
                  <a:moveTo>
                    <a:pt x="679" y="358"/>
                  </a:moveTo>
                  <a:lnTo>
                    <a:pt x="679" y="3692"/>
                  </a:lnTo>
                  <a:lnTo>
                    <a:pt x="346" y="3692"/>
                  </a:lnTo>
                  <a:lnTo>
                    <a:pt x="346" y="358"/>
                  </a:lnTo>
                  <a:close/>
                  <a:moveTo>
                    <a:pt x="179" y="1"/>
                  </a:moveTo>
                  <a:cubicBezTo>
                    <a:pt x="72" y="1"/>
                    <a:pt x="0" y="96"/>
                    <a:pt x="0" y="180"/>
                  </a:cubicBezTo>
                  <a:lnTo>
                    <a:pt x="0" y="3859"/>
                  </a:lnTo>
                  <a:cubicBezTo>
                    <a:pt x="0" y="3942"/>
                    <a:pt x="72" y="4037"/>
                    <a:pt x="179" y="4037"/>
                  </a:cubicBezTo>
                  <a:lnTo>
                    <a:pt x="881" y="4037"/>
                  </a:lnTo>
                  <a:cubicBezTo>
                    <a:pt x="965" y="4037"/>
                    <a:pt x="1060" y="3966"/>
                    <a:pt x="1060" y="3859"/>
                  </a:cubicBezTo>
                  <a:lnTo>
                    <a:pt x="1060" y="180"/>
                  </a:lnTo>
                  <a:cubicBezTo>
                    <a:pt x="1060" y="96"/>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14302;p88">
              <a:extLst>
                <a:ext uri="{FF2B5EF4-FFF2-40B4-BE49-F238E27FC236}">
                  <a16:creationId xmlns:a16="http://schemas.microsoft.com/office/drawing/2014/main" id="{290F08F5-10CD-3C48-A871-E9E4FC188702}"/>
                </a:ext>
              </a:extLst>
            </p:cNvPr>
            <p:cNvSpPr/>
            <p:nvPr/>
          </p:nvSpPr>
          <p:spPr>
            <a:xfrm>
              <a:off x="6745193" y="4404321"/>
              <a:ext cx="50029" cy="13916"/>
            </a:xfrm>
            <a:custGeom>
              <a:avLst/>
              <a:gdLst/>
              <a:ahLst/>
              <a:cxnLst/>
              <a:rect l="l" t="t" r="r" b="b"/>
              <a:pathLst>
                <a:path w="1287" h="358" extrusionOk="0">
                  <a:moveTo>
                    <a:pt x="179" y="1"/>
                  </a:moveTo>
                  <a:cubicBezTo>
                    <a:pt x="95" y="1"/>
                    <a:pt x="0" y="72"/>
                    <a:pt x="0" y="179"/>
                  </a:cubicBezTo>
                  <a:cubicBezTo>
                    <a:pt x="12" y="274"/>
                    <a:pt x="95" y="358"/>
                    <a:pt x="179" y="358"/>
                  </a:cubicBezTo>
                  <a:lnTo>
                    <a:pt x="1107" y="358"/>
                  </a:lnTo>
                  <a:cubicBezTo>
                    <a:pt x="1191" y="358"/>
                    <a:pt x="1286" y="286"/>
                    <a:pt x="1286" y="179"/>
                  </a:cubicBezTo>
                  <a:cubicBezTo>
                    <a:pt x="1286" y="96"/>
                    <a:pt x="1203" y="1"/>
                    <a:pt x="11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14303;p88">
              <a:extLst>
                <a:ext uri="{FF2B5EF4-FFF2-40B4-BE49-F238E27FC236}">
                  <a16:creationId xmlns:a16="http://schemas.microsoft.com/office/drawing/2014/main" id="{08D1335F-1684-E292-58F5-ECB8AFAF0B7B}"/>
                </a:ext>
              </a:extLst>
            </p:cNvPr>
            <p:cNvSpPr/>
            <p:nvPr/>
          </p:nvSpPr>
          <p:spPr>
            <a:xfrm>
              <a:off x="6745193" y="4426090"/>
              <a:ext cx="69465" cy="13916"/>
            </a:xfrm>
            <a:custGeom>
              <a:avLst/>
              <a:gdLst/>
              <a:ahLst/>
              <a:cxnLst/>
              <a:rect l="l" t="t" r="r" b="b"/>
              <a:pathLst>
                <a:path w="1787" h="358" extrusionOk="0">
                  <a:moveTo>
                    <a:pt x="179" y="0"/>
                  </a:moveTo>
                  <a:cubicBezTo>
                    <a:pt x="95" y="0"/>
                    <a:pt x="0" y="72"/>
                    <a:pt x="0" y="179"/>
                  </a:cubicBezTo>
                  <a:cubicBezTo>
                    <a:pt x="0" y="274"/>
                    <a:pt x="72" y="357"/>
                    <a:pt x="179" y="357"/>
                  </a:cubicBezTo>
                  <a:lnTo>
                    <a:pt x="1608" y="357"/>
                  </a:lnTo>
                  <a:cubicBezTo>
                    <a:pt x="1703" y="357"/>
                    <a:pt x="1786" y="274"/>
                    <a:pt x="1786" y="179"/>
                  </a:cubicBezTo>
                  <a:cubicBezTo>
                    <a:pt x="1786"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14304;p88">
              <a:extLst>
                <a:ext uri="{FF2B5EF4-FFF2-40B4-BE49-F238E27FC236}">
                  <a16:creationId xmlns:a16="http://schemas.microsoft.com/office/drawing/2014/main" id="{389B5F4B-B896-B061-4A8B-355E06510470}"/>
                </a:ext>
              </a:extLst>
            </p:cNvPr>
            <p:cNvSpPr/>
            <p:nvPr/>
          </p:nvSpPr>
          <p:spPr>
            <a:xfrm>
              <a:off x="6745193" y="4447353"/>
              <a:ext cx="69465" cy="13955"/>
            </a:xfrm>
            <a:custGeom>
              <a:avLst/>
              <a:gdLst/>
              <a:ahLst/>
              <a:cxnLst/>
              <a:rect l="l" t="t" r="r" b="b"/>
              <a:pathLst>
                <a:path w="1787" h="359" extrusionOk="0">
                  <a:moveTo>
                    <a:pt x="179" y="1"/>
                  </a:moveTo>
                  <a:cubicBezTo>
                    <a:pt x="95" y="1"/>
                    <a:pt x="0" y="72"/>
                    <a:pt x="0" y="179"/>
                  </a:cubicBezTo>
                  <a:cubicBezTo>
                    <a:pt x="0" y="287"/>
                    <a:pt x="72" y="358"/>
                    <a:pt x="179" y="358"/>
                  </a:cubicBezTo>
                  <a:lnTo>
                    <a:pt x="1608" y="358"/>
                  </a:lnTo>
                  <a:cubicBezTo>
                    <a:pt x="1703" y="358"/>
                    <a:pt x="1786" y="287"/>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14305;p88">
              <a:extLst>
                <a:ext uri="{FF2B5EF4-FFF2-40B4-BE49-F238E27FC236}">
                  <a16:creationId xmlns:a16="http://schemas.microsoft.com/office/drawing/2014/main" id="{EAC47DB4-F8DC-47DD-5C44-F726B89F2B0D}"/>
                </a:ext>
              </a:extLst>
            </p:cNvPr>
            <p:cNvSpPr/>
            <p:nvPr/>
          </p:nvSpPr>
          <p:spPr>
            <a:xfrm>
              <a:off x="6745193" y="4468189"/>
              <a:ext cx="69465" cy="13916"/>
            </a:xfrm>
            <a:custGeom>
              <a:avLst/>
              <a:gdLst/>
              <a:ahLst/>
              <a:cxnLst/>
              <a:rect l="l" t="t" r="r" b="b"/>
              <a:pathLst>
                <a:path w="1787" h="358" extrusionOk="0">
                  <a:moveTo>
                    <a:pt x="179" y="1"/>
                  </a:moveTo>
                  <a:cubicBezTo>
                    <a:pt x="95" y="1"/>
                    <a:pt x="0" y="72"/>
                    <a:pt x="0" y="179"/>
                  </a:cubicBezTo>
                  <a:cubicBezTo>
                    <a:pt x="0" y="263"/>
                    <a:pt x="72" y="358"/>
                    <a:pt x="179" y="358"/>
                  </a:cubicBezTo>
                  <a:lnTo>
                    <a:pt x="1608" y="358"/>
                  </a:lnTo>
                  <a:cubicBezTo>
                    <a:pt x="1703" y="358"/>
                    <a:pt x="1786" y="286"/>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14306;p88">
              <a:extLst>
                <a:ext uri="{FF2B5EF4-FFF2-40B4-BE49-F238E27FC236}">
                  <a16:creationId xmlns:a16="http://schemas.microsoft.com/office/drawing/2014/main" id="{FCF09384-A3E7-06EC-AA74-D51AB1BCA8F0}"/>
                </a:ext>
              </a:extLst>
            </p:cNvPr>
            <p:cNvSpPr/>
            <p:nvPr/>
          </p:nvSpPr>
          <p:spPr>
            <a:xfrm>
              <a:off x="6684551" y="4528830"/>
              <a:ext cx="83809" cy="83809"/>
            </a:xfrm>
            <a:custGeom>
              <a:avLst/>
              <a:gdLst/>
              <a:ahLst/>
              <a:cxnLst/>
              <a:rect l="l" t="t" r="r" b="b"/>
              <a:pathLst>
                <a:path w="2156" h="2156" extrusionOk="0">
                  <a:moveTo>
                    <a:pt x="1084" y="0"/>
                  </a:moveTo>
                  <a:cubicBezTo>
                    <a:pt x="489" y="0"/>
                    <a:pt x="0" y="489"/>
                    <a:pt x="0" y="1084"/>
                  </a:cubicBezTo>
                  <a:cubicBezTo>
                    <a:pt x="0" y="1322"/>
                    <a:pt x="72" y="1548"/>
                    <a:pt x="227" y="1739"/>
                  </a:cubicBezTo>
                  <a:cubicBezTo>
                    <a:pt x="263" y="1782"/>
                    <a:pt x="313" y="1808"/>
                    <a:pt x="365" y="1808"/>
                  </a:cubicBezTo>
                  <a:cubicBezTo>
                    <a:pt x="398" y="1808"/>
                    <a:pt x="432" y="1798"/>
                    <a:pt x="465" y="1774"/>
                  </a:cubicBezTo>
                  <a:cubicBezTo>
                    <a:pt x="536" y="1715"/>
                    <a:pt x="548" y="1608"/>
                    <a:pt x="489" y="1536"/>
                  </a:cubicBezTo>
                  <a:cubicBezTo>
                    <a:pt x="381" y="1405"/>
                    <a:pt x="346" y="1251"/>
                    <a:pt x="346" y="1084"/>
                  </a:cubicBezTo>
                  <a:cubicBezTo>
                    <a:pt x="346" y="679"/>
                    <a:pt x="667" y="358"/>
                    <a:pt x="1072" y="358"/>
                  </a:cubicBezTo>
                  <a:cubicBezTo>
                    <a:pt x="1477" y="358"/>
                    <a:pt x="1798" y="691"/>
                    <a:pt x="1798" y="1084"/>
                  </a:cubicBezTo>
                  <a:cubicBezTo>
                    <a:pt x="1798" y="1322"/>
                    <a:pt x="1679" y="1560"/>
                    <a:pt x="1477" y="1703"/>
                  </a:cubicBezTo>
                  <a:cubicBezTo>
                    <a:pt x="1453" y="1703"/>
                    <a:pt x="1453" y="1715"/>
                    <a:pt x="1441" y="1715"/>
                  </a:cubicBezTo>
                  <a:lnTo>
                    <a:pt x="1429" y="1715"/>
                  </a:lnTo>
                  <a:lnTo>
                    <a:pt x="1417" y="1727"/>
                  </a:lnTo>
                  <a:lnTo>
                    <a:pt x="1394" y="1727"/>
                  </a:lnTo>
                  <a:cubicBezTo>
                    <a:pt x="1382" y="1727"/>
                    <a:pt x="1382" y="1739"/>
                    <a:pt x="1370" y="1739"/>
                  </a:cubicBezTo>
                  <a:cubicBezTo>
                    <a:pt x="1358" y="1739"/>
                    <a:pt x="1358" y="1762"/>
                    <a:pt x="1334" y="1762"/>
                  </a:cubicBezTo>
                  <a:lnTo>
                    <a:pt x="1322" y="1762"/>
                  </a:lnTo>
                  <a:cubicBezTo>
                    <a:pt x="1322" y="1762"/>
                    <a:pt x="1310" y="1762"/>
                    <a:pt x="1310" y="1774"/>
                  </a:cubicBezTo>
                  <a:lnTo>
                    <a:pt x="1298" y="1774"/>
                  </a:lnTo>
                  <a:cubicBezTo>
                    <a:pt x="1274" y="1774"/>
                    <a:pt x="1274" y="1774"/>
                    <a:pt x="1263" y="1786"/>
                  </a:cubicBezTo>
                  <a:cubicBezTo>
                    <a:pt x="1251" y="1786"/>
                    <a:pt x="1251" y="1786"/>
                    <a:pt x="1239" y="1798"/>
                  </a:cubicBezTo>
                  <a:lnTo>
                    <a:pt x="798" y="1798"/>
                  </a:lnTo>
                  <a:cubicBezTo>
                    <a:pt x="786" y="1798"/>
                    <a:pt x="786" y="1798"/>
                    <a:pt x="774" y="1786"/>
                  </a:cubicBezTo>
                  <a:cubicBezTo>
                    <a:pt x="762" y="1786"/>
                    <a:pt x="762" y="1786"/>
                    <a:pt x="739" y="1774"/>
                  </a:cubicBezTo>
                  <a:lnTo>
                    <a:pt x="727" y="1774"/>
                  </a:lnTo>
                  <a:cubicBezTo>
                    <a:pt x="708" y="1766"/>
                    <a:pt x="688" y="1763"/>
                    <a:pt x="668" y="1763"/>
                  </a:cubicBezTo>
                  <a:cubicBezTo>
                    <a:pt x="599" y="1763"/>
                    <a:pt x="528" y="1808"/>
                    <a:pt x="501" y="1882"/>
                  </a:cubicBezTo>
                  <a:cubicBezTo>
                    <a:pt x="477" y="1965"/>
                    <a:pt x="524" y="2072"/>
                    <a:pt x="608" y="2096"/>
                  </a:cubicBezTo>
                  <a:lnTo>
                    <a:pt x="620" y="2096"/>
                  </a:lnTo>
                  <a:cubicBezTo>
                    <a:pt x="643" y="2096"/>
                    <a:pt x="655" y="2120"/>
                    <a:pt x="667" y="2120"/>
                  </a:cubicBezTo>
                  <a:cubicBezTo>
                    <a:pt x="679" y="2120"/>
                    <a:pt x="703" y="2132"/>
                    <a:pt x="715" y="2132"/>
                  </a:cubicBezTo>
                  <a:lnTo>
                    <a:pt x="727" y="2132"/>
                  </a:lnTo>
                  <a:cubicBezTo>
                    <a:pt x="739" y="2132"/>
                    <a:pt x="762" y="2132"/>
                    <a:pt x="762" y="2143"/>
                  </a:cubicBezTo>
                  <a:lnTo>
                    <a:pt x="774" y="2143"/>
                  </a:lnTo>
                  <a:cubicBezTo>
                    <a:pt x="786" y="2143"/>
                    <a:pt x="798" y="2143"/>
                    <a:pt x="822" y="2155"/>
                  </a:cubicBezTo>
                  <a:lnTo>
                    <a:pt x="1132" y="2155"/>
                  </a:lnTo>
                  <a:cubicBezTo>
                    <a:pt x="1143" y="2155"/>
                    <a:pt x="1155" y="2155"/>
                    <a:pt x="1179" y="2143"/>
                  </a:cubicBezTo>
                  <a:lnTo>
                    <a:pt x="1191" y="2143"/>
                  </a:lnTo>
                  <a:cubicBezTo>
                    <a:pt x="1203" y="2143"/>
                    <a:pt x="1215" y="2143"/>
                    <a:pt x="1215" y="2132"/>
                  </a:cubicBezTo>
                  <a:lnTo>
                    <a:pt x="1227" y="2132"/>
                  </a:lnTo>
                  <a:cubicBezTo>
                    <a:pt x="1251" y="2132"/>
                    <a:pt x="1263" y="2120"/>
                    <a:pt x="1274" y="2120"/>
                  </a:cubicBezTo>
                  <a:cubicBezTo>
                    <a:pt x="1286" y="2120"/>
                    <a:pt x="1310" y="2096"/>
                    <a:pt x="1322" y="2096"/>
                  </a:cubicBezTo>
                  <a:lnTo>
                    <a:pt x="1334" y="2096"/>
                  </a:lnTo>
                  <a:cubicBezTo>
                    <a:pt x="1346" y="2096"/>
                    <a:pt x="1346" y="2084"/>
                    <a:pt x="1370" y="2084"/>
                  </a:cubicBezTo>
                  <a:lnTo>
                    <a:pt x="1382" y="2084"/>
                  </a:lnTo>
                  <a:cubicBezTo>
                    <a:pt x="1394" y="2084"/>
                    <a:pt x="1405" y="2072"/>
                    <a:pt x="1429" y="2072"/>
                  </a:cubicBezTo>
                  <a:cubicBezTo>
                    <a:pt x="1441" y="2072"/>
                    <a:pt x="1453" y="2060"/>
                    <a:pt x="1465" y="2060"/>
                  </a:cubicBezTo>
                  <a:lnTo>
                    <a:pt x="1489" y="2060"/>
                  </a:lnTo>
                  <a:cubicBezTo>
                    <a:pt x="1501" y="2060"/>
                    <a:pt x="1501" y="2036"/>
                    <a:pt x="1513" y="2036"/>
                  </a:cubicBezTo>
                  <a:lnTo>
                    <a:pt x="1524" y="2036"/>
                  </a:lnTo>
                  <a:cubicBezTo>
                    <a:pt x="1548" y="2024"/>
                    <a:pt x="1560" y="2024"/>
                    <a:pt x="1572" y="2013"/>
                  </a:cubicBezTo>
                  <a:cubicBezTo>
                    <a:pt x="1870" y="1798"/>
                    <a:pt x="2048" y="1477"/>
                    <a:pt x="2048" y="1120"/>
                  </a:cubicBezTo>
                  <a:cubicBezTo>
                    <a:pt x="2156" y="477"/>
                    <a:pt x="1679" y="0"/>
                    <a:pt x="1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 name="Google Shape;14307;p88">
            <a:extLst>
              <a:ext uri="{FF2B5EF4-FFF2-40B4-BE49-F238E27FC236}">
                <a16:creationId xmlns:a16="http://schemas.microsoft.com/office/drawing/2014/main" id="{C8519C92-694D-0AB8-2767-A6E293BC2DE9}"/>
              </a:ext>
            </a:extLst>
          </p:cNvPr>
          <p:cNvGrpSpPr/>
          <p:nvPr/>
        </p:nvGrpSpPr>
        <p:grpSpPr>
          <a:xfrm>
            <a:off x="1164073" y="5954473"/>
            <a:ext cx="468385" cy="532007"/>
            <a:chOff x="5357662" y="4297637"/>
            <a:chExt cx="287275" cy="326296"/>
          </a:xfrm>
          <a:solidFill>
            <a:schemeClr val="bg1"/>
          </a:solidFill>
        </p:grpSpPr>
        <p:sp>
          <p:nvSpPr>
            <p:cNvPr id="915" name="Google Shape;14308;p88">
              <a:extLst>
                <a:ext uri="{FF2B5EF4-FFF2-40B4-BE49-F238E27FC236}">
                  <a16:creationId xmlns:a16="http://schemas.microsoft.com/office/drawing/2014/main" id="{7730ABC3-BB2A-C5E9-6C88-D890841671AA}"/>
                </a:ext>
              </a:extLst>
            </p:cNvPr>
            <p:cNvSpPr/>
            <p:nvPr/>
          </p:nvSpPr>
          <p:spPr>
            <a:xfrm>
              <a:off x="5357662" y="4385545"/>
              <a:ext cx="287275" cy="238388"/>
            </a:xfrm>
            <a:custGeom>
              <a:avLst/>
              <a:gdLst/>
              <a:ahLst/>
              <a:cxnLst/>
              <a:rect l="l" t="t" r="r" b="b"/>
              <a:pathLst>
                <a:path w="9026" h="7490" extrusionOk="0">
                  <a:moveTo>
                    <a:pt x="2906" y="5573"/>
                  </a:moveTo>
                  <a:lnTo>
                    <a:pt x="2906" y="7144"/>
                  </a:lnTo>
                  <a:lnTo>
                    <a:pt x="322" y="7144"/>
                  </a:lnTo>
                  <a:lnTo>
                    <a:pt x="322" y="5573"/>
                  </a:lnTo>
                  <a:close/>
                  <a:moveTo>
                    <a:pt x="5799" y="3037"/>
                  </a:moveTo>
                  <a:lnTo>
                    <a:pt x="5799" y="7144"/>
                  </a:lnTo>
                  <a:lnTo>
                    <a:pt x="3227" y="7144"/>
                  </a:lnTo>
                  <a:lnTo>
                    <a:pt x="3227" y="5406"/>
                  </a:lnTo>
                  <a:lnTo>
                    <a:pt x="3227" y="3037"/>
                  </a:lnTo>
                  <a:close/>
                  <a:moveTo>
                    <a:pt x="5966" y="1"/>
                  </a:moveTo>
                  <a:cubicBezTo>
                    <a:pt x="5882" y="1"/>
                    <a:pt x="5799" y="72"/>
                    <a:pt x="5799" y="167"/>
                  </a:cubicBezTo>
                  <a:lnTo>
                    <a:pt x="5799" y="2727"/>
                  </a:lnTo>
                  <a:lnTo>
                    <a:pt x="3061" y="2727"/>
                  </a:lnTo>
                  <a:cubicBezTo>
                    <a:pt x="2977" y="2727"/>
                    <a:pt x="2906" y="2799"/>
                    <a:pt x="2906" y="2894"/>
                  </a:cubicBezTo>
                  <a:lnTo>
                    <a:pt x="2906" y="5251"/>
                  </a:lnTo>
                  <a:lnTo>
                    <a:pt x="156" y="5251"/>
                  </a:lnTo>
                  <a:cubicBezTo>
                    <a:pt x="72" y="5251"/>
                    <a:pt x="1" y="5335"/>
                    <a:pt x="1" y="5418"/>
                  </a:cubicBezTo>
                  <a:lnTo>
                    <a:pt x="1" y="7323"/>
                  </a:lnTo>
                  <a:cubicBezTo>
                    <a:pt x="1" y="7418"/>
                    <a:pt x="72" y="7490"/>
                    <a:pt x="156" y="7490"/>
                  </a:cubicBezTo>
                  <a:lnTo>
                    <a:pt x="8871" y="7490"/>
                  </a:lnTo>
                  <a:cubicBezTo>
                    <a:pt x="8954" y="7490"/>
                    <a:pt x="9026" y="7418"/>
                    <a:pt x="9026" y="7323"/>
                  </a:cubicBezTo>
                  <a:lnTo>
                    <a:pt x="9026" y="1417"/>
                  </a:lnTo>
                  <a:cubicBezTo>
                    <a:pt x="9026" y="1322"/>
                    <a:pt x="8954" y="1251"/>
                    <a:pt x="8871" y="1251"/>
                  </a:cubicBezTo>
                  <a:cubicBezTo>
                    <a:pt x="8776" y="1251"/>
                    <a:pt x="8704" y="1322"/>
                    <a:pt x="8704" y="1417"/>
                  </a:cubicBezTo>
                  <a:lnTo>
                    <a:pt x="8704" y="7144"/>
                  </a:lnTo>
                  <a:lnTo>
                    <a:pt x="6132" y="7144"/>
                  </a:lnTo>
                  <a:lnTo>
                    <a:pt x="6132" y="2870"/>
                  </a:lnTo>
                  <a:lnTo>
                    <a:pt x="6132" y="310"/>
                  </a:lnTo>
                  <a:lnTo>
                    <a:pt x="8704" y="310"/>
                  </a:lnTo>
                  <a:lnTo>
                    <a:pt x="8704" y="763"/>
                  </a:lnTo>
                  <a:cubicBezTo>
                    <a:pt x="8704" y="846"/>
                    <a:pt x="8776" y="929"/>
                    <a:pt x="8871" y="929"/>
                  </a:cubicBezTo>
                  <a:cubicBezTo>
                    <a:pt x="8954" y="929"/>
                    <a:pt x="9026" y="846"/>
                    <a:pt x="9026" y="763"/>
                  </a:cubicBezTo>
                  <a:lnTo>
                    <a:pt x="9026" y="167"/>
                  </a:lnTo>
                  <a:cubicBezTo>
                    <a:pt x="9026" y="72"/>
                    <a:pt x="8954" y="1"/>
                    <a:pt x="88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14309;p88">
              <a:extLst>
                <a:ext uri="{FF2B5EF4-FFF2-40B4-BE49-F238E27FC236}">
                  <a16:creationId xmlns:a16="http://schemas.microsoft.com/office/drawing/2014/main" id="{6C61A44B-6C3D-D16F-2FEB-555D1E05CCB1}"/>
                </a:ext>
              </a:extLst>
            </p:cNvPr>
            <p:cNvSpPr/>
            <p:nvPr/>
          </p:nvSpPr>
          <p:spPr>
            <a:xfrm>
              <a:off x="5377363" y="4576542"/>
              <a:ext cx="62191" cy="10248"/>
            </a:xfrm>
            <a:custGeom>
              <a:avLst/>
              <a:gdLst/>
              <a:ahLst/>
              <a:cxnLst/>
              <a:rect l="l" t="t" r="r" b="b"/>
              <a:pathLst>
                <a:path w="1954" h="322" extrusionOk="0">
                  <a:moveTo>
                    <a:pt x="168" y="0"/>
                  </a:moveTo>
                  <a:cubicBezTo>
                    <a:pt x="84" y="0"/>
                    <a:pt x="1" y="72"/>
                    <a:pt x="1" y="167"/>
                  </a:cubicBezTo>
                  <a:cubicBezTo>
                    <a:pt x="1" y="250"/>
                    <a:pt x="84" y="322"/>
                    <a:pt x="168" y="322"/>
                  </a:cubicBezTo>
                  <a:lnTo>
                    <a:pt x="1787" y="322"/>
                  </a:lnTo>
                  <a:cubicBezTo>
                    <a:pt x="1882" y="322"/>
                    <a:pt x="1953" y="250"/>
                    <a:pt x="1953" y="167"/>
                  </a:cubicBezTo>
                  <a:cubicBezTo>
                    <a:pt x="1953" y="72"/>
                    <a:pt x="1882" y="0"/>
                    <a:pt x="1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14310;p88">
              <a:extLst>
                <a:ext uri="{FF2B5EF4-FFF2-40B4-BE49-F238E27FC236}">
                  <a16:creationId xmlns:a16="http://schemas.microsoft.com/office/drawing/2014/main" id="{9A272BB7-B307-5726-F153-3CAA480F64E4}"/>
                </a:ext>
              </a:extLst>
            </p:cNvPr>
            <p:cNvSpPr/>
            <p:nvPr/>
          </p:nvSpPr>
          <p:spPr>
            <a:xfrm>
              <a:off x="5470204" y="4495827"/>
              <a:ext cx="62191" cy="10630"/>
            </a:xfrm>
            <a:custGeom>
              <a:avLst/>
              <a:gdLst/>
              <a:ahLst/>
              <a:cxnLst/>
              <a:rect l="l" t="t" r="r" b="b"/>
              <a:pathLst>
                <a:path w="1954" h="334" extrusionOk="0">
                  <a:moveTo>
                    <a:pt x="168" y="0"/>
                  </a:moveTo>
                  <a:cubicBezTo>
                    <a:pt x="84" y="0"/>
                    <a:pt x="1" y="84"/>
                    <a:pt x="1" y="167"/>
                  </a:cubicBezTo>
                  <a:cubicBezTo>
                    <a:pt x="1" y="262"/>
                    <a:pt x="84" y="334"/>
                    <a:pt x="168" y="334"/>
                  </a:cubicBezTo>
                  <a:lnTo>
                    <a:pt x="1787" y="334"/>
                  </a:lnTo>
                  <a:cubicBezTo>
                    <a:pt x="1882" y="334"/>
                    <a:pt x="1954" y="262"/>
                    <a:pt x="1954" y="167"/>
                  </a:cubicBezTo>
                  <a:cubicBezTo>
                    <a:pt x="1954" y="84"/>
                    <a:pt x="1882" y="0"/>
                    <a:pt x="1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14311;p88">
              <a:extLst>
                <a:ext uri="{FF2B5EF4-FFF2-40B4-BE49-F238E27FC236}">
                  <a16:creationId xmlns:a16="http://schemas.microsoft.com/office/drawing/2014/main" id="{44F9F925-6732-6B6F-0426-4C8D632C712B}"/>
                </a:ext>
              </a:extLst>
            </p:cNvPr>
            <p:cNvSpPr/>
            <p:nvPr/>
          </p:nvSpPr>
          <p:spPr>
            <a:xfrm>
              <a:off x="5562694" y="4409798"/>
              <a:ext cx="62159" cy="10280"/>
            </a:xfrm>
            <a:custGeom>
              <a:avLst/>
              <a:gdLst/>
              <a:ahLst/>
              <a:cxnLst/>
              <a:rect l="l" t="t" r="r" b="b"/>
              <a:pathLst>
                <a:path w="1953" h="323" extrusionOk="0">
                  <a:moveTo>
                    <a:pt x="167" y="1"/>
                  </a:moveTo>
                  <a:cubicBezTo>
                    <a:pt x="71" y="1"/>
                    <a:pt x="0" y="72"/>
                    <a:pt x="0" y="167"/>
                  </a:cubicBezTo>
                  <a:cubicBezTo>
                    <a:pt x="0" y="251"/>
                    <a:pt x="71" y="322"/>
                    <a:pt x="167" y="322"/>
                  </a:cubicBezTo>
                  <a:lnTo>
                    <a:pt x="1786" y="322"/>
                  </a:lnTo>
                  <a:cubicBezTo>
                    <a:pt x="1881" y="322"/>
                    <a:pt x="1953" y="251"/>
                    <a:pt x="1953" y="167"/>
                  </a:cubicBezTo>
                  <a:cubicBezTo>
                    <a:pt x="1953" y="72"/>
                    <a:pt x="1881" y="1"/>
                    <a:pt x="17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14312;p88">
              <a:extLst>
                <a:ext uri="{FF2B5EF4-FFF2-40B4-BE49-F238E27FC236}">
                  <a16:creationId xmlns:a16="http://schemas.microsoft.com/office/drawing/2014/main" id="{6DC18F33-3B00-C769-9DE7-3AF971CDAA0B}"/>
                </a:ext>
              </a:extLst>
            </p:cNvPr>
            <p:cNvSpPr/>
            <p:nvPr/>
          </p:nvSpPr>
          <p:spPr>
            <a:xfrm>
              <a:off x="5358043" y="4297637"/>
              <a:ext cx="238388" cy="237624"/>
            </a:xfrm>
            <a:custGeom>
              <a:avLst/>
              <a:gdLst/>
              <a:ahLst/>
              <a:cxnLst/>
              <a:rect l="l" t="t" r="r" b="b"/>
              <a:pathLst>
                <a:path w="7490" h="7466" extrusionOk="0">
                  <a:moveTo>
                    <a:pt x="6061" y="0"/>
                  </a:moveTo>
                  <a:cubicBezTo>
                    <a:pt x="5966" y="0"/>
                    <a:pt x="5894" y="72"/>
                    <a:pt x="5894" y="155"/>
                  </a:cubicBezTo>
                  <a:cubicBezTo>
                    <a:pt x="5894" y="250"/>
                    <a:pt x="5966" y="322"/>
                    <a:pt x="6061" y="322"/>
                  </a:cubicBezTo>
                  <a:lnTo>
                    <a:pt x="6942" y="322"/>
                  </a:lnTo>
                  <a:lnTo>
                    <a:pt x="60" y="7204"/>
                  </a:lnTo>
                  <a:cubicBezTo>
                    <a:pt x="1" y="7263"/>
                    <a:pt x="1" y="7358"/>
                    <a:pt x="60" y="7418"/>
                  </a:cubicBezTo>
                  <a:cubicBezTo>
                    <a:pt x="72" y="7454"/>
                    <a:pt x="120" y="7466"/>
                    <a:pt x="167" y="7466"/>
                  </a:cubicBezTo>
                  <a:cubicBezTo>
                    <a:pt x="215" y="7466"/>
                    <a:pt x="251" y="7454"/>
                    <a:pt x="286" y="7418"/>
                  </a:cubicBezTo>
                  <a:lnTo>
                    <a:pt x="7156" y="548"/>
                  </a:lnTo>
                  <a:lnTo>
                    <a:pt x="7156" y="1429"/>
                  </a:lnTo>
                  <a:cubicBezTo>
                    <a:pt x="7156" y="1512"/>
                    <a:pt x="7240" y="1584"/>
                    <a:pt x="7323" y="1584"/>
                  </a:cubicBezTo>
                  <a:cubicBezTo>
                    <a:pt x="7406" y="1584"/>
                    <a:pt x="7490" y="1512"/>
                    <a:pt x="7490" y="1429"/>
                  </a:cubicBezTo>
                  <a:lnTo>
                    <a:pt x="7490" y="155"/>
                  </a:lnTo>
                  <a:cubicBezTo>
                    <a:pt x="7490" y="72"/>
                    <a:pt x="7406" y="0"/>
                    <a:pt x="73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14313;p88">
            <a:extLst>
              <a:ext uri="{FF2B5EF4-FFF2-40B4-BE49-F238E27FC236}">
                <a16:creationId xmlns:a16="http://schemas.microsoft.com/office/drawing/2014/main" id="{5AD18617-719D-0DCC-1683-90A8D78F07CD}"/>
              </a:ext>
            </a:extLst>
          </p:cNvPr>
          <p:cNvGrpSpPr/>
          <p:nvPr/>
        </p:nvGrpSpPr>
        <p:grpSpPr>
          <a:xfrm>
            <a:off x="1843090" y="5949440"/>
            <a:ext cx="540673" cy="540775"/>
            <a:chOff x="5774124" y="4294550"/>
            <a:chExt cx="331611" cy="331674"/>
          </a:xfrm>
          <a:solidFill>
            <a:schemeClr val="bg1"/>
          </a:solidFill>
        </p:grpSpPr>
        <p:sp>
          <p:nvSpPr>
            <p:cNvPr id="921" name="Google Shape;14314;p88">
              <a:extLst>
                <a:ext uri="{FF2B5EF4-FFF2-40B4-BE49-F238E27FC236}">
                  <a16:creationId xmlns:a16="http://schemas.microsoft.com/office/drawing/2014/main" id="{5C5CC163-AA65-ACE4-3076-8E00A15709EB}"/>
                </a:ext>
              </a:extLst>
            </p:cNvPr>
            <p:cNvSpPr/>
            <p:nvPr/>
          </p:nvSpPr>
          <p:spPr>
            <a:xfrm>
              <a:off x="5774124" y="4419664"/>
              <a:ext cx="331611" cy="206560"/>
            </a:xfrm>
            <a:custGeom>
              <a:avLst/>
              <a:gdLst/>
              <a:ahLst/>
              <a:cxnLst/>
              <a:rect l="l" t="t" r="r" b="b"/>
              <a:pathLst>
                <a:path w="10419" h="6490" extrusionOk="0">
                  <a:moveTo>
                    <a:pt x="2751" y="2905"/>
                  </a:moveTo>
                  <a:lnTo>
                    <a:pt x="2751" y="6191"/>
                  </a:lnTo>
                  <a:lnTo>
                    <a:pt x="1429" y="6191"/>
                  </a:lnTo>
                  <a:lnTo>
                    <a:pt x="1429" y="2905"/>
                  </a:lnTo>
                  <a:close/>
                  <a:moveTo>
                    <a:pt x="5847" y="2084"/>
                  </a:moveTo>
                  <a:lnTo>
                    <a:pt x="5847" y="6191"/>
                  </a:lnTo>
                  <a:lnTo>
                    <a:pt x="4525" y="6191"/>
                  </a:lnTo>
                  <a:lnTo>
                    <a:pt x="4525" y="2084"/>
                  </a:lnTo>
                  <a:close/>
                  <a:moveTo>
                    <a:pt x="8942" y="298"/>
                  </a:moveTo>
                  <a:lnTo>
                    <a:pt x="8942" y="6191"/>
                  </a:lnTo>
                  <a:lnTo>
                    <a:pt x="7609" y="6191"/>
                  </a:lnTo>
                  <a:lnTo>
                    <a:pt x="7609" y="298"/>
                  </a:lnTo>
                  <a:close/>
                  <a:moveTo>
                    <a:pt x="7466" y="0"/>
                  </a:moveTo>
                  <a:cubicBezTo>
                    <a:pt x="7383" y="0"/>
                    <a:pt x="7323" y="72"/>
                    <a:pt x="7323" y="155"/>
                  </a:cubicBezTo>
                  <a:lnTo>
                    <a:pt x="7323" y="6191"/>
                  </a:lnTo>
                  <a:lnTo>
                    <a:pt x="6156" y="6191"/>
                  </a:lnTo>
                  <a:lnTo>
                    <a:pt x="6156" y="1941"/>
                  </a:lnTo>
                  <a:cubicBezTo>
                    <a:pt x="6156" y="1846"/>
                    <a:pt x="6085" y="1786"/>
                    <a:pt x="6013" y="1786"/>
                  </a:cubicBezTo>
                  <a:lnTo>
                    <a:pt x="4370" y="1786"/>
                  </a:lnTo>
                  <a:cubicBezTo>
                    <a:pt x="4287" y="1786"/>
                    <a:pt x="4227" y="1858"/>
                    <a:pt x="4227" y="1941"/>
                  </a:cubicBezTo>
                  <a:lnTo>
                    <a:pt x="4227" y="6191"/>
                  </a:lnTo>
                  <a:lnTo>
                    <a:pt x="3061" y="6191"/>
                  </a:lnTo>
                  <a:lnTo>
                    <a:pt x="3061" y="2751"/>
                  </a:lnTo>
                  <a:cubicBezTo>
                    <a:pt x="3061" y="2667"/>
                    <a:pt x="2989" y="2608"/>
                    <a:pt x="2918" y="2608"/>
                  </a:cubicBezTo>
                  <a:lnTo>
                    <a:pt x="1275" y="2608"/>
                  </a:lnTo>
                  <a:cubicBezTo>
                    <a:pt x="1191" y="2608"/>
                    <a:pt x="1132" y="2679"/>
                    <a:pt x="1132" y="2751"/>
                  </a:cubicBezTo>
                  <a:lnTo>
                    <a:pt x="1132" y="6191"/>
                  </a:lnTo>
                  <a:lnTo>
                    <a:pt x="144" y="6191"/>
                  </a:lnTo>
                  <a:cubicBezTo>
                    <a:pt x="60" y="6191"/>
                    <a:pt x="1" y="6263"/>
                    <a:pt x="1" y="6346"/>
                  </a:cubicBezTo>
                  <a:cubicBezTo>
                    <a:pt x="1" y="6430"/>
                    <a:pt x="72" y="6489"/>
                    <a:pt x="144" y="6489"/>
                  </a:cubicBezTo>
                  <a:lnTo>
                    <a:pt x="10264" y="6489"/>
                  </a:lnTo>
                  <a:cubicBezTo>
                    <a:pt x="10359" y="6489"/>
                    <a:pt x="10419" y="6418"/>
                    <a:pt x="10419" y="6346"/>
                  </a:cubicBezTo>
                  <a:cubicBezTo>
                    <a:pt x="10395" y="6251"/>
                    <a:pt x="10323" y="6191"/>
                    <a:pt x="10240" y="6191"/>
                  </a:cubicBezTo>
                  <a:lnTo>
                    <a:pt x="9252" y="6191"/>
                  </a:lnTo>
                  <a:lnTo>
                    <a:pt x="9252" y="155"/>
                  </a:lnTo>
                  <a:cubicBezTo>
                    <a:pt x="9252" y="60"/>
                    <a:pt x="9180" y="0"/>
                    <a:pt x="91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14315;p88">
              <a:extLst>
                <a:ext uri="{FF2B5EF4-FFF2-40B4-BE49-F238E27FC236}">
                  <a16:creationId xmlns:a16="http://schemas.microsoft.com/office/drawing/2014/main" id="{76B36821-A7CD-5643-8C7B-63450877F990}"/>
                </a:ext>
              </a:extLst>
            </p:cNvPr>
            <p:cNvSpPr/>
            <p:nvPr/>
          </p:nvSpPr>
          <p:spPr>
            <a:xfrm>
              <a:off x="5778294" y="4294550"/>
              <a:ext cx="316461" cy="191442"/>
            </a:xfrm>
            <a:custGeom>
              <a:avLst/>
              <a:gdLst/>
              <a:ahLst/>
              <a:cxnLst/>
              <a:rect l="l" t="t" r="r" b="b"/>
              <a:pathLst>
                <a:path w="9943" h="6015" extrusionOk="0">
                  <a:moveTo>
                    <a:pt x="9447" y="0"/>
                  </a:moveTo>
                  <a:cubicBezTo>
                    <a:pt x="9433" y="0"/>
                    <a:pt x="9420" y="1"/>
                    <a:pt x="9407" y="2"/>
                  </a:cubicBezTo>
                  <a:lnTo>
                    <a:pt x="8097" y="169"/>
                  </a:lnTo>
                  <a:cubicBezTo>
                    <a:pt x="7847" y="193"/>
                    <a:pt x="7644" y="455"/>
                    <a:pt x="7680" y="705"/>
                  </a:cubicBezTo>
                  <a:cubicBezTo>
                    <a:pt x="7703" y="951"/>
                    <a:pt x="7914" y="1123"/>
                    <a:pt x="8167" y="1123"/>
                  </a:cubicBezTo>
                  <a:cubicBezTo>
                    <a:pt x="8183" y="1123"/>
                    <a:pt x="8200" y="1123"/>
                    <a:pt x="8216" y="1121"/>
                  </a:cubicBezTo>
                  <a:lnTo>
                    <a:pt x="8323" y="1109"/>
                  </a:lnTo>
                  <a:lnTo>
                    <a:pt x="8323" y="1109"/>
                  </a:lnTo>
                  <a:cubicBezTo>
                    <a:pt x="6716" y="2967"/>
                    <a:pt x="4811" y="3919"/>
                    <a:pt x="3465" y="4407"/>
                  </a:cubicBezTo>
                  <a:cubicBezTo>
                    <a:pt x="1787" y="5003"/>
                    <a:pt x="477" y="5062"/>
                    <a:pt x="477" y="5062"/>
                  </a:cubicBezTo>
                  <a:cubicBezTo>
                    <a:pt x="203" y="5074"/>
                    <a:pt x="1" y="5288"/>
                    <a:pt x="13" y="5550"/>
                  </a:cubicBezTo>
                  <a:cubicBezTo>
                    <a:pt x="24" y="5824"/>
                    <a:pt x="239" y="6015"/>
                    <a:pt x="489" y="6015"/>
                  </a:cubicBezTo>
                  <a:lnTo>
                    <a:pt x="501" y="6015"/>
                  </a:lnTo>
                  <a:cubicBezTo>
                    <a:pt x="560" y="6015"/>
                    <a:pt x="1953" y="5967"/>
                    <a:pt x="3775" y="5312"/>
                  </a:cubicBezTo>
                  <a:cubicBezTo>
                    <a:pt x="4811" y="4943"/>
                    <a:pt x="5775" y="4467"/>
                    <a:pt x="6656" y="3872"/>
                  </a:cubicBezTo>
                  <a:cubicBezTo>
                    <a:pt x="6728" y="3824"/>
                    <a:pt x="6740" y="3729"/>
                    <a:pt x="6692" y="3669"/>
                  </a:cubicBezTo>
                  <a:cubicBezTo>
                    <a:pt x="6670" y="3618"/>
                    <a:pt x="6621" y="3594"/>
                    <a:pt x="6573" y="3594"/>
                  </a:cubicBezTo>
                  <a:cubicBezTo>
                    <a:pt x="6542" y="3594"/>
                    <a:pt x="6512" y="3603"/>
                    <a:pt x="6490" y="3622"/>
                  </a:cubicBezTo>
                  <a:cubicBezTo>
                    <a:pt x="5620" y="4205"/>
                    <a:pt x="4692" y="4681"/>
                    <a:pt x="3692" y="5038"/>
                  </a:cubicBezTo>
                  <a:cubicBezTo>
                    <a:pt x="1906" y="5669"/>
                    <a:pt x="560" y="5717"/>
                    <a:pt x="525" y="5717"/>
                  </a:cubicBezTo>
                  <a:cubicBezTo>
                    <a:pt x="429" y="5717"/>
                    <a:pt x="358" y="5646"/>
                    <a:pt x="346" y="5550"/>
                  </a:cubicBezTo>
                  <a:cubicBezTo>
                    <a:pt x="346" y="5467"/>
                    <a:pt x="417" y="5372"/>
                    <a:pt x="501" y="5372"/>
                  </a:cubicBezTo>
                  <a:cubicBezTo>
                    <a:pt x="525" y="5372"/>
                    <a:pt x="1858" y="5336"/>
                    <a:pt x="3596" y="4705"/>
                  </a:cubicBezTo>
                  <a:cubicBezTo>
                    <a:pt x="5061" y="4181"/>
                    <a:pt x="7144" y="3133"/>
                    <a:pt x="8835" y="1014"/>
                  </a:cubicBezTo>
                  <a:cubicBezTo>
                    <a:pt x="8927" y="911"/>
                    <a:pt x="8842" y="763"/>
                    <a:pt x="8718" y="763"/>
                  </a:cubicBezTo>
                  <a:cubicBezTo>
                    <a:pt x="8714" y="763"/>
                    <a:pt x="8709" y="764"/>
                    <a:pt x="8704" y="764"/>
                  </a:cubicBezTo>
                  <a:lnTo>
                    <a:pt x="8216" y="824"/>
                  </a:lnTo>
                  <a:cubicBezTo>
                    <a:pt x="8208" y="825"/>
                    <a:pt x="8200" y="825"/>
                    <a:pt x="8192" y="825"/>
                  </a:cubicBezTo>
                  <a:cubicBezTo>
                    <a:pt x="8109" y="825"/>
                    <a:pt x="8047" y="769"/>
                    <a:pt x="8025" y="693"/>
                  </a:cubicBezTo>
                  <a:cubicBezTo>
                    <a:pt x="7990" y="586"/>
                    <a:pt x="8061" y="478"/>
                    <a:pt x="8168" y="478"/>
                  </a:cubicBezTo>
                  <a:lnTo>
                    <a:pt x="9478" y="312"/>
                  </a:lnTo>
                  <a:cubicBezTo>
                    <a:pt x="9484" y="311"/>
                    <a:pt x="9490" y="311"/>
                    <a:pt x="9496" y="311"/>
                  </a:cubicBezTo>
                  <a:cubicBezTo>
                    <a:pt x="9594" y="311"/>
                    <a:pt x="9669" y="400"/>
                    <a:pt x="9669" y="490"/>
                  </a:cubicBezTo>
                  <a:lnTo>
                    <a:pt x="9669" y="1800"/>
                  </a:lnTo>
                  <a:cubicBezTo>
                    <a:pt x="9669" y="1895"/>
                    <a:pt x="9597" y="1979"/>
                    <a:pt x="9490" y="1979"/>
                  </a:cubicBezTo>
                  <a:cubicBezTo>
                    <a:pt x="9407" y="1979"/>
                    <a:pt x="9311" y="1907"/>
                    <a:pt x="9311" y="1800"/>
                  </a:cubicBezTo>
                  <a:lnTo>
                    <a:pt x="9311" y="1407"/>
                  </a:lnTo>
                  <a:cubicBezTo>
                    <a:pt x="9311" y="1348"/>
                    <a:pt x="9264" y="1288"/>
                    <a:pt x="9204" y="1252"/>
                  </a:cubicBezTo>
                  <a:cubicBezTo>
                    <a:pt x="9187" y="1242"/>
                    <a:pt x="9169" y="1238"/>
                    <a:pt x="9152" y="1238"/>
                  </a:cubicBezTo>
                  <a:cubicBezTo>
                    <a:pt x="9106" y="1238"/>
                    <a:pt x="9060" y="1266"/>
                    <a:pt x="9026" y="1300"/>
                  </a:cubicBezTo>
                  <a:cubicBezTo>
                    <a:pt x="8466" y="2002"/>
                    <a:pt x="7811" y="2633"/>
                    <a:pt x="7097" y="3193"/>
                  </a:cubicBezTo>
                  <a:cubicBezTo>
                    <a:pt x="7037" y="3229"/>
                    <a:pt x="7025" y="3336"/>
                    <a:pt x="7061" y="3395"/>
                  </a:cubicBezTo>
                  <a:cubicBezTo>
                    <a:pt x="7091" y="3433"/>
                    <a:pt x="7144" y="3451"/>
                    <a:pt x="7194" y="3451"/>
                  </a:cubicBezTo>
                  <a:cubicBezTo>
                    <a:pt x="7224" y="3451"/>
                    <a:pt x="7253" y="3445"/>
                    <a:pt x="7275" y="3431"/>
                  </a:cubicBezTo>
                  <a:cubicBezTo>
                    <a:pt x="7895" y="2943"/>
                    <a:pt x="8466" y="2419"/>
                    <a:pt x="8990" y="1824"/>
                  </a:cubicBezTo>
                  <a:cubicBezTo>
                    <a:pt x="9002" y="2074"/>
                    <a:pt x="9204" y="2276"/>
                    <a:pt x="9466" y="2276"/>
                  </a:cubicBezTo>
                  <a:cubicBezTo>
                    <a:pt x="9728" y="2276"/>
                    <a:pt x="9942" y="2074"/>
                    <a:pt x="9942" y="1800"/>
                  </a:cubicBezTo>
                  <a:lnTo>
                    <a:pt x="9942" y="478"/>
                  </a:lnTo>
                  <a:cubicBezTo>
                    <a:pt x="9942" y="347"/>
                    <a:pt x="9883" y="216"/>
                    <a:pt x="9776" y="121"/>
                  </a:cubicBezTo>
                  <a:cubicBezTo>
                    <a:pt x="9679" y="46"/>
                    <a:pt x="9564" y="0"/>
                    <a:pt x="94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14316;p88">
            <a:extLst>
              <a:ext uri="{FF2B5EF4-FFF2-40B4-BE49-F238E27FC236}">
                <a16:creationId xmlns:a16="http://schemas.microsoft.com/office/drawing/2014/main" id="{459537E0-0CF0-4546-0269-E4AC9F82AEC2}"/>
              </a:ext>
            </a:extLst>
          </p:cNvPr>
          <p:cNvGrpSpPr/>
          <p:nvPr/>
        </p:nvGrpSpPr>
        <p:grpSpPr>
          <a:xfrm>
            <a:off x="402284" y="5937765"/>
            <a:ext cx="564128" cy="564180"/>
            <a:chOff x="4890434" y="4287389"/>
            <a:chExt cx="345997" cy="346029"/>
          </a:xfrm>
          <a:solidFill>
            <a:schemeClr val="bg1"/>
          </a:solidFill>
        </p:grpSpPr>
        <p:sp>
          <p:nvSpPr>
            <p:cNvPr id="924" name="Google Shape;14317;p88">
              <a:extLst>
                <a:ext uri="{FF2B5EF4-FFF2-40B4-BE49-F238E27FC236}">
                  <a16:creationId xmlns:a16="http://schemas.microsoft.com/office/drawing/2014/main" id="{04FB62C4-65E2-A17D-9F93-8589DAFA7DE7}"/>
                </a:ext>
              </a:extLst>
            </p:cNvPr>
            <p:cNvSpPr/>
            <p:nvPr/>
          </p:nvSpPr>
          <p:spPr>
            <a:xfrm>
              <a:off x="5111349" y="4400695"/>
              <a:ext cx="54998" cy="54998"/>
            </a:xfrm>
            <a:custGeom>
              <a:avLst/>
              <a:gdLst/>
              <a:ahLst/>
              <a:cxnLst/>
              <a:rect l="l" t="t" r="r" b="b"/>
              <a:pathLst>
                <a:path w="1728" h="1728" extrusionOk="0">
                  <a:moveTo>
                    <a:pt x="858" y="346"/>
                  </a:moveTo>
                  <a:cubicBezTo>
                    <a:pt x="1144" y="346"/>
                    <a:pt x="1382" y="584"/>
                    <a:pt x="1382" y="870"/>
                  </a:cubicBezTo>
                  <a:cubicBezTo>
                    <a:pt x="1382" y="1144"/>
                    <a:pt x="1144" y="1382"/>
                    <a:pt x="858" y="1382"/>
                  </a:cubicBezTo>
                  <a:cubicBezTo>
                    <a:pt x="572" y="1382"/>
                    <a:pt x="346" y="1144"/>
                    <a:pt x="346" y="870"/>
                  </a:cubicBezTo>
                  <a:cubicBezTo>
                    <a:pt x="346" y="584"/>
                    <a:pt x="584" y="346"/>
                    <a:pt x="858" y="346"/>
                  </a:cubicBezTo>
                  <a:close/>
                  <a:moveTo>
                    <a:pt x="858" y="1"/>
                  </a:moveTo>
                  <a:cubicBezTo>
                    <a:pt x="382" y="1"/>
                    <a:pt x="1" y="394"/>
                    <a:pt x="1" y="870"/>
                  </a:cubicBezTo>
                  <a:cubicBezTo>
                    <a:pt x="1" y="1346"/>
                    <a:pt x="382" y="1727"/>
                    <a:pt x="858" y="1727"/>
                  </a:cubicBezTo>
                  <a:cubicBezTo>
                    <a:pt x="1334" y="1727"/>
                    <a:pt x="1727" y="1346"/>
                    <a:pt x="1727" y="870"/>
                  </a:cubicBezTo>
                  <a:cubicBezTo>
                    <a:pt x="1727" y="394"/>
                    <a:pt x="1334" y="1"/>
                    <a:pt x="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14318;p88">
              <a:extLst>
                <a:ext uri="{FF2B5EF4-FFF2-40B4-BE49-F238E27FC236}">
                  <a16:creationId xmlns:a16="http://schemas.microsoft.com/office/drawing/2014/main" id="{128365CF-7908-3DC9-FBF3-7687A0422A87}"/>
                </a:ext>
              </a:extLst>
            </p:cNvPr>
            <p:cNvSpPr/>
            <p:nvPr/>
          </p:nvSpPr>
          <p:spPr>
            <a:xfrm>
              <a:off x="5113640" y="4466642"/>
              <a:ext cx="70498" cy="51179"/>
            </a:xfrm>
            <a:custGeom>
              <a:avLst/>
              <a:gdLst/>
              <a:ahLst/>
              <a:cxnLst/>
              <a:rect l="l" t="t" r="r" b="b"/>
              <a:pathLst>
                <a:path w="2215" h="1608" extrusionOk="0">
                  <a:moveTo>
                    <a:pt x="786" y="1"/>
                  </a:moveTo>
                  <a:cubicBezTo>
                    <a:pt x="548" y="1"/>
                    <a:pt x="333" y="60"/>
                    <a:pt x="119" y="167"/>
                  </a:cubicBezTo>
                  <a:cubicBezTo>
                    <a:pt x="36" y="203"/>
                    <a:pt x="0" y="310"/>
                    <a:pt x="48" y="405"/>
                  </a:cubicBezTo>
                  <a:cubicBezTo>
                    <a:pt x="73" y="463"/>
                    <a:pt x="132" y="498"/>
                    <a:pt x="198" y="498"/>
                  </a:cubicBezTo>
                  <a:cubicBezTo>
                    <a:pt x="226" y="498"/>
                    <a:pt x="257" y="491"/>
                    <a:pt x="286" y="477"/>
                  </a:cubicBezTo>
                  <a:cubicBezTo>
                    <a:pt x="429" y="382"/>
                    <a:pt x="607" y="346"/>
                    <a:pt x="786" y="346"/>
                  </a:cubicBezTo>
                  <a:cubicBezTo>
                    <a:pt x="1322" y="346"/>
                    <a:pt x="1774" y="727"/>
                    <a:pt x="1857" y="1251"/>
                  </a:cubicBezTo>
                  <a:lnTo>
                    <a:pt x="786" y="1251"/>
                  </a:lnTo>
                  <a:cubicBezTo>
                    <a:pt x="703" y="1251"/>
                    <a:pt x="607" y="1322"/>
                    <a:pt x="607" y="1429"/>
                  </a:cubicBezTo>
                  <a:cubicBezTo>
                    <a:pt x="607" y="1513"/>
                    <a:pt x="679" y="1608"/>
                    <a:pt x="786" y="1608"/>
                  </a:cubicBezTo>
                  <a:lnTo>
                    <a:pt x="2036" y="1608"/>
                  </a:lnTo>
                  <a:cubicBezTo>
                    <a:pt x="2131" y="1608"/>
                    <a:pt x="2215" y="1536"/>
                    <a:pt x="2215" y="1429"/>
                  </a:cubicBezTo>
                  <a:cubicBezTo>
                    <a:pt x="2215" y="643"/>
                    <a:pt x="1572" y="1"/>
                    <a:pt x="7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14319;p88">
              <a:extLst>
                <a:ext uri="{FF2B5EF4-FFF2-40B4-BE49-F238E27FC236}">
                  <a16:creationId xmlns:a16="http://schemas.microsoft.com/office/drawing/2014/main" id="{E86E74C4-A165-7112-6A1B-345A7269888A}"/>
                </a:ext>
              </a:extLst>
            </p:cNvPr>
            <p:cNvSpPr/>
            <p:nvPr/>
          </p:nvSpPr>
          <p:spPr>
            <a:xfrm>
              <a:off x="4943490" y="4467023"/>
              <a:ext cx="70880" cy="51179"/>
            </a:xfrm>
            <a:custGeom>
              <a:avLst/>
              <a:gdLst/>
              <a:ahLst/>
              <a:cxnLst/>
              <a:rect l="l" t="t" r="r" b="b"/>
              <a:pathLst>
                <a:path w="2227" h="1608" extrusionOk="0">
                  <a:moveTo>
                    <a:pt x="1429" y="0"/>
                  </a:moveTo>
                  <a:cubicBezTo>
                    <a:pt x="643" y="0"/>
                    <a:pt x="0" y="643"/>
                    <a:pt x="0" y="1429"/>
                  </a:cubicBezTo>
                  <a:cubicBezTo>
                    <a:pt x="0" y="1524"/>
                    <a:pt x="84" y="1608"/>
                    <a:pt x="179" y="1608"/>
                  </a:cubicBezTo>
                  <a:lnTo>
                    <a:pt x="1453" y="1608"/>
                  </a:lnTo>
                  <a:cubicBezTo>
                    <a:pt x="1536" y="1608"/>
                    <a:pt x="1631" y="1536"/>
                    <a:pt x="1631" y="1429"/>
                  </a:cubicBezTo>
                  <a:cubicBezTo>
                    <a:pt x="1608" y="1322"/>
                    <a:pt x="1536" y="1251"/>
                    <a:pt x="1453" y="1251"/>
                  </a:cubicBezTo>
                  <a:lnTo>
                    <a:pt x="357" y="1251"/>
                  </a:lnTo>
                  <a:cubicBezTo>
                    <a:pt x="453" y="727"/>
                    <a:pt x="893" y="346"/>
                    <a:pt x="1429" y="346"/>
                  </a:cubicBezTo>
                  <a:cubicBezTo>
                    <a:pt x="1608" y="346"/>
                    <a:pt x="1786" y="393"/>
                    <a:pt x="1941" y="477"/>
                  </a:cubicBezTo>
                  <a:cubicBezTo>
                    <a:pt x="1966" y="491"/>
                    <a:pt x="1994" y="498"/>
                    <a:pt x="2022" y="498"/>
                  </a:cubicBezTo>
                  <a:cubicBezTo>
                    <a:pt x="2084" y="498"/>
                    <a:pt x="2146" y="463"/>
                    <a:pt x="2179" y="405"/>
                  </a:cubicBezTo>
                  <a:cubicBezTo>
                    <a:pt x="2227" y="310"/>
                    <a:pt x="2191" y="215"/>
                    <a:pt x="2108" y="167"/>
                  </a:cubicBezTo>
                  <a:cubicBezTo>
                    <a:pt x="1893" y="60"/>
                    <a:pt x="1667" y="0"/>
                    <a:pt x="14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14320;p88">
              <a:extLst>
                <a:ext uri="{FF2B5EF4-FFF2-40B4-BE49-F238E27FC236}">
                  <a16:creationId xmlns:a16="http://schemas.microsoft.com/office/drawing/2014/main" id="{1C08EF72-F975-A6B4-31C2-621CCB781356}"/>
                </a:ext>
              </a:extLst>
            </p:cNvPr>
            <p:cNvSpPr/>
            <p:nvPr/>
          </p:nvSpPr>
          <p:spPr>
            <a:xfrm>
              <a:off x="4961282" y="4400695"/>
              <a:ext cx="54616" cy="54998"/>
            </a:xfrm>
            <a:custGeom>
              <a:avLst/>
              <a:gdLst/>
              <a:ahLst/>
              <a:cxnLst/>
              <a:rect l="l" t="t" r="r" b="b"/>
              <a:pathLst>
                <a:path w="1716" h="1728" extrusionOk="0">
                  <a:moveTo>
                    <a:pt x="858" y="346"/>
                  </a:moveTo>
                  <a:cubicBezTo>
                    <a:pt x="1144" y="346"/>
                    <a:pt x="1382" y="584"/>
                    <a:pt x="1382" y="870"/>
                  </a:cubicBezTo>
                  <a:cubicBezTo>
                    <a:pt x="1382" y="1144"/>
                    <a:pt x="1144" y="1382"/>
                    <a:pt x="858" y="1382"/>
                  </a:cubicBezTo>
                  <a:cubicBezTo>
                    <a:pt x="572" y="1382"/>
                    <a:pt x="334" y="1144"/>
                    <a:pt x="334" y="870"/>
                  </a:cubicBezTo>
                  <a:cubicBezTo>
                    <a:pt x="358" y="584"/>
                    <a:pt x="572" y="346"/>
                    <a:pt x="858" y="346"/>
                  </a:cubicBezTo>
                  <a:close/>
                  <a:moveTo>
                    <a:pt x="858" y="1"/>
                  </a:moveTo>
                  <a:cubicBezTo>
                    <a:pt x="382" y="1"/>
                    <a:pt x="1" y="394"/>
                    <a:pt x="1" y="870"/>
                  </a:cubicBezTo>
                  <a:cubicBezTo>
                    <a:pt x="1" y="1346"/>
                    <a:pt x="382" y="1727"/>
                    <a:pt x="858" y="1727"/>
                  </a:cubicBezTo>
                  <a:cubicBezTo>
                    <a:pt x="1334" y="1727"/>
                    <a:pt x="1715" y="1346"/>
                    <a:pt x="1715" y="870"/>
                  </a:cubicBezTo>
                  <a:cubicBezTo>
                    <a:pt x="1715" y="394"/>
                    <a:pt x="1334" y="1"/>
                    <a:pt x="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14321;p88">
              <a:extLst>
                <a:ext uri="{FF2B5EF4-FFF2-40B4-BE49-F238E27FC236}">
                  <a16:creationId xmlns:a16="http://schemas.microsoft.com/office/drawing/2014/main" id="{86256FE4-0AE1-FE00-BC8F-F92B87BBF61C}"/>
                </a:ext>
              </a:extLst>
            </p:cNvPr>
            <p:cNvSpPr/>
            <p:nvPr/>
          </p:nvSpPr>
          <p:spPr>
            <a:xfrm>
              <a:off x="5028374" y="4386691"/>
              <a:ext cx="71262" cy="70880"/>
            </a:xfrm>
            <a:custGeom>
              <a:avLst/>
              <a:gdLst/>
              <a:ahLst/>
              <a:cxnLst/>
              <a:rect l="l" t="t" r="r" b="b"/>
              <a:pathLst>
                <a:path w="2239" h="2227" extrusionOk="0">
                  <a:moveTo>
                    <a:pt x="1119" y="358"/>
                  </a:moveTo>
                  <a:cubicBezTo>
                    <a:pt x="1536" y="358"/>
                    <a:pt x="1893" y="691"/>
                    <a:pt x="1893" y="1131"/>
                  </a:cubicBezTo>
                  <a:cubicBezTo>
                    <a:pt x="1893" y="1548"/>
                    <a:pt x="1548" y="1905"/>
                    <a:pt x="1119" y="1905"/>
                  </a:cubicBezTo>
                  <a:cubicBezTo>
                    <a:pt x="703" y="1905"/>
                    <a:pt x="345" y="1560"/>
                    <a:pt x="345" y="1131"/>
                  </a:cubicBezTo>
                  <a:cubicBezTo>
                    <a:pt x="345" y="691"/>
                    <a:pt x="679" y="358"/>
                    <a:pt x="1119" y="358"/>
                  </a:cubicBezTo>
                  <a:close/>
                  <a:moveTo>
                    <a:pt x="1119" y="0"/>
                  </a:moveTo>
                  <a:cubicBezTo>
                    <a:pt x="512" y="0"/>
                    <a:pt x="0" y="500"/>
                    <a:pt x="0" y="1108"/>
                  </a:cubicBezTo>
                  <a:cubicBezTo>
                    <a:pt x="0" y="1739"/>
                    <a:pt x="512" y="2227"/>
                    <a:pt x="1119" y="2227"/>
                  </a:cubicBezTo>
                  <a:cubicBezTo>
                    <a:pt x="1727" y="2227"/>
                    <a:pt x="2239" y="1727"/>
                    <a:pt x="2239" y="1108"/>
                  </a:cubicBezTo>
                  <a:cubicBezTo>
                    <a:pt x="2239" y="500"/>
                    <a:pt x="1727" y="0"/>
                    <a:pt x="1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14322;p88">
              <a:extLst>
                <a:ext uri="{FF2B5EF4-FFF2-40B4-BE49-F238E27FC236}">
                  <a16:creationId xmlns:a16="http://schemas.microsoft.com/office/drawing/2014/main" id="{3C536711-3156-9499-4D49-58D0250A983E}"/>
                </a:ext>
              </a:extLst>
            </p:cNvPr>
            <p:cNvSpPr/>
            <p:nvPr/>
          </p:nvSpPr>
          <p:spPr>
            <a:xfrm>
              <a:off x="5004122" y="4468901"/>
              <a:ext cx="120149" cy="65596"/>
            </a:xfrm>
            <a:custGeom>
              <a:avLst/>
              <a:gdLst/>
              <a:ahLst/>
              <a:cxnLst/>
              <a:rect l="l" t="t" r="r" b="b"/>
              <a:pathLst>
                <a:path w="3775" h="2061" extrusionOk="0">
                  <a:moveTo>
                    <a:pt x="1881" y="346"/>
                  </a:moveTo>
                  <a:cubicBezTo>
                    <a:pt x="2667" y="346"/>
                    <a:pt x="3322" y="942"/>
                    <a:pt x="3393" y="1704"/>
                  </a:cubicBezTo>
                  <a:lnTo>
                    <a:pt x="357" y="1704"/>
                  </a:lnTo>
                  <a:cubicBezTo>
                    <a:pt x="453" y="942"/>
                    <a:pt x="1096" y="346"/>
                    <a:pt x="1881" y="346"/>
                  </a:cubicBezTo>
                  <a:close/>
                  <a:moveTo>
                    <a:pt x="1881" y="1"/>
                  </a:moveTo>
                  <a:cubicBezTo>
                    <a:pt x="834" y="1"/>
                    <a:pt x="0" y="846"/>
                    <a:pt x="0" y="1882"/>
                  </a:cubicBezTo>
                  <a:cubicBezTo>
                    <a:pt x="0" y="1966"/>
                    <a:pt x="84" y="2061"/>
                    <a:pt x="179" y="2061"/>
                  </a:cubicBezTo>
                  <a:lnTo>
                    <a:pt x="3596" y="2061"/>
                  </a:lnTo>
                  <a:cubicBezTo>
                    <a:pt x="3679" y="2061"/>
                    <a:pt x="3774" y="1977"/>
                    <a:pt x="3774" y="1882"/>
                  </a:cubicBezTo>
                  <a:cubicBezTo>
                    <a:pt x="3751" y="834"/>
                    <a:pt x="2905" y="1"/>
                    <a:pt x="1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14323;p88">
              <a:extLst>
                <a:ext uri="{FF2B5EF4-FFF2-40B4-BE49-F238E27FC236}">
                  <a16:creationId xmlns:a16="http://schemas.microsoft.com/office/drawing/2014/main" id="{5B97A098-BB9D-9EC5-7A01-6027D8DD8D19}"/>
                </a:ext>
              </a:extLst>
            </p:cNvPr>
            <p:cNvSpPr/>
            <p:nvPr/>
          </p:nvSpPr>
          <p:spPr>
            <a:xfrm>
              <a:off x="4890434" y="4287389"/>
              <a:ext cx="345997" cy="346029"/>
            </a:xfrm>
            <a:custGeom>
              <a:avLst/>
              <a:gdLst/>
              <a:ahLst/>
              <a:cxnLst/>
              <a:rect l="l" t="t" r="r" b="b"/>
              <a:pathLst>
                <a:path w="10871" h="10872" extrusionOk="0">
                  <a:moveTo>
                    <a:pt x="5608" y="953"/>
                  </a:moveTo>
                  <a:cubicBezTo>
                    <a:pt x="7954" y="1049"/>
                    <a:pt x="9823" y="2918"/>
                    <a:pt x="9918" y="5252"/>
                  </a:cubicBezTo>
                  <a:lnTo>
                    <a:pt x="9502" y="5252"/>
                  </a:lnTo>
                  <a:cubicBezTo>
                    <a:pt x="9406" y="5252"/>
                    <a:pt x="9323" y="5335"/>
                    <a:pt x="9323" y="5442"/>
                  </a:cubicBezTo>
                  <a:cubicBezTo>
                    <a:pt x="9323" y="5525"/>
                    <a:pt x="9394" y="5621"/>
                    <a:pt x="9502" y="5621"/>
                  </a:cubicBezTo>
                  <a:lnTo>
                    <a:pt x="9918" y="5621"/>
                  </a:lnTo>
                  <a:cubicBezTo>
                    <a:pt x="9847" y="7954"/>
                    <a:pt x="7954" y="9824"/>
                    <a:pt x="5608" y="9919"/>
                  </a:cubicBezTo>
                  <a:lnTo>
                    <a:pt x="5608" y="9502"/>
                  </a:lnTo>
                  <a:cubicBezTo>
                    <a:pt x="5608" y="9407"/>
                    <a:pt x="5537" y="9323"/>
                    <a:pt x="5430" y="9323"/>
                  </a:cubicBezTo>
                  <a:cubicBezTo>
                    <a:pt x="5346" y="9323"/>
                    <a:pt x="5251" y="9395"/>
                    <a:pt x="5251" y="9502"/>
                  </a:cubicBezTo>
                  <a:lnTo>
                    <a:pt x="5251" y="9919"/>
                  </a:lnTo>
                  <a:cubicBezTo>
                    <a:pt x="2917" y="9824"/>
                    <a:pt x="1048" y="7954"/>
                    <a:pt x="953" y="5621"/>
                  </a:cubicBezTo>
                  <a:lnTo>
                    <a:pt x="1370" y="5621"/>
                  </a:lnTo>
                  <a:cubicBezTo>
                    <a:pt x="1465" y="5621"/>
                    <a:pt x="1548" y="5537"/>
                    <a:pt x="1548" y="5442"/>
                  </a:cubicBezTo>
                  <a:cubicBezTo>
                    <a:pt x="1548" y="5347"/>
                    <a:pt x="1477" y="5252"/>
                    <a:pt x="1370" y="5252"/>
                  </a:cubicBezTo>
                  <a:lnTo>
                    <a:pt x="953" y="5252"/>
                  </a:lnTo>
                  <a:cubicBezTo>
                    <a:pt x="1048" y="2918"/>
                    <a:pt x="2917" y="1049"/>
                    <a:pt x="5251" y="953"/>
                  </a:cubicBezTo>
                  <a:lnTo>
                    <a:pt x="5251" y="1370"/>
                  </a:lnTo>
                  <a:cubicBezTo>
                    <a:pt x="5251" y="1465"/>
                    <a:pt x="5334" y="1549"/>
                    <a:pt x="5430" y="1549"/>
                  </a:cubicBezTo>
                  <a:cubicBezTo>
                    <a:pt x="5525" y="1549"/>
                    <a:pt x="5608" y="1477"/>
                    <a:pt x="5608" y="1370"/>
                  </a:cubicBezTo>
                  <a:lnTo>
                    <a:pt x="5608" y="953"/>
                  </a:lnTo>
                  <a:close/>
                  <a:moveTo>
                    <a:pt x="5441" y="1"/>
                  </a:moveTo>
                  <a:cubicBezTo>
                    <a:pt x="5346" y="1"/>
                    <a:pt x="5263" y="84"/>
                    <a:pt x="5263" y="179"/>
                  </a:cubicBezTo>
                  <a:lnTo>
                    <a:pt x="5263" y="596"/>
                  </a:lnTo>
                  <a:cubicBezTo>
                    <a:pt x="2727" y="691"/>
                    <a:pt x="691" y="2727"/>
                    <a:pt x="596" y="5263"/>
                  </a:cubicBezTo>
                  <a:lnTo>
                    <a:pt x="179" y="5263"/>
                  </a:lnTo>
                  <a:cubicBezTo>
                    <a:pt x="96" y="5263"/>
                    <a:pt x="0" y="5335"/>
                    <a:pt x="0" y="5442"/>
                  </a:cubicBezTo>
                  <a:cubicBezTo>
                    <a:pt x="0" y="5525"/>
                    <a:pt x="84" y="5621"/>
                    <a:pt x="179" y="5621"/>
                  </a:cubicBezTo>
                  <a:lnTo>
                    <a:pt x="596" y="5621"/>
                  </a:lnTo>
                  <a:cubicBezTo>
                    <a:pt x="691" y="8145"/>
                    <a:pt x="2727" y="10181"/>
                    <a:pt x="5263" y="10276"/>
                  </a:cubicBezTo>
                  <a:lnTo>
                    <a:pt x="5263" y="10693"/>
                  </a:lnTo>
                  <a:cubicBezTo>
                    <a:pt x="5263" y="10776"/>
                    <a:pt x="5334" y="10871"/>
                    <a:pt x="5441" y="10871"/>
                  </a:cubicBezTo>
                  <a:cubicBezTo>
                    <a:pt x="5525" y="10871"/>
                    <a:pt x="5620" y="10800"/>
                    <a:pt x="5620" y="10693"/>
                  </a:cubicBezTo>
                  <a:lnTo>
                    <a:pt x="5620" y="10276"/>
                  </a:lnTo>
                  <a:cubicBezTo>
                    <a:pt x="8144" y="10181"/>
                    <a:pt x="10180" y="8145"/>
                    <a:pt x="10275" y="5621"/>
                  </a:cubicBezTo>
                  <a:lnTo>
                    <a:pt x="10692" y="5621"/>
                  </a:lnTo>
                  <a:cubicBezTo>
                    <a:pt x="10775" y="5621"/>
                    <a:pt x="10871" y="5537"/>
                    <a:pt x="10871" y="5442"/>
                  </a:cubicBezTo>
                  <a:cubicBezTo>
                    <a:pt x="10871" y="5347"/>
                    <a:pt x="10799" y="5263"/>
                    <a:pt x="10692" y="5263"/>
                  </a:cubicBezTo>
                  <a:lnTo>
                    <a:pt x="10275" y="5263"/>
                  </a:lnTo>
                  <a:cubicBezTo>
                    <a:pt x="10180" y="2727"/>
                    <a:pt x="8144" y="691"/>
                    <a:pt x="5620" y="596"/>
                  </a:cubicBezTo>
                  <a:lnTo>
                    <a:pt x="5620" y="179"/>
                  </a:lnTo>
                  <a:cubicBezTo>
                    <a:pt x="5620" y="96"/>
                    <a:pt x="5537" y="1"/>
                    <a:pt x="5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1" name="Google Shape;14343;p88">
            <a:extLst>
              <a:ext uri="{FF2B5EF4-FFF2-40B4-BE49-F238E27FC236}">
                <a16:creationId xmlns:a16="http://schemas.microsoft.com/office/drawing/2014/main" id="{7CD423CD-9035-16D5-5C43-9127E5F12116}"/>
              </a:ext>
            </a:extLst>
          </p:cNvPr>
          <p:cNvSpPr/>
          <p:nvPr/>
        </p:nvSpPr>
        <p:spPr>
          <a:xfrm>
            <a:off x="2566010" y="4487098"/>
            <a:ext cx="566618" cy="472693"/>
          </a:xfrm>
          <a:custGeom>
            <a:avLst/>
            <a:gdLst/>
            <a:ahLst/>
            <a:cxnLst/>
            <a:rect l="l" t="t" r="r" b="b"/>
            <a:pathLst>
              <a:path w="10919" h="9109" extrusionOk="0">
                <a:moveTo>
                  <a:pt x="2917" y="310"/>
                </a:moveTo>
                <a:cubicBezTo>
                  <a:pt x="3119" y="310"/>
                  <a:pt x="3286" y="476"/>
                  <a:pt x="3286" y="679"/>
                </a:cubicBezTo>
                <a:lnTo>
                  <a:pt x="3286" y="1036"/>
                </a:lnTo>
                <a:cubicBezTo>
                  <a:pt x="3250" y="1322"/>
                  <a:pt x="3012" y="1560"/>
                  <a:pt x="2715" y="1560"/>
                </a:cubicBezTo>
                <a:cubicBezTo>
                  <a:pt x="2417" y="1560"/>
                  <a:pt x="2179" y="1322"/>
                  <a:pt x="2179" y="1024"/>
                </a:cubicBezTo>
                <a:lnTo>
                  <a:pt x="2179" y="679"/>
                </a:lnTo>
                <a:cubicBezTo>
                  <a:pt x="2179" y="476"/>
                  <a:pt x="2346" y="310"/>
                  <a:pt x="2560" y="310"/>
                </a:cubicBezTo>
                <a:close/>
                <a:moveTo>
                  <a:pt x="5715" y="310"/>
                </a:moveTo>
                <a:cubicBezTo>
                  <a:pt x="5917" y="310"/>
                  <a:pt x="6084" y="476"/>
                  <a:pt x="6084" y="679"/>
                </a:cubicBezTo>
                <a:lnTo>
                  <a:pt x="6084" y="1036"/>
                </a:lnTo>
                <a:cubicBezTo>
                  <a:pt x="6048" y="1322"/>
                  <a:pt x="5810" y="1560"/>
                  <a:pt x="5513" y="1560"/>
                </a:cubicBezTo>
                <a:cubicBezTo>
                  <a:pt x="5215" y="1560"/>
                  <a:pt x="4977" y="1322"/>
                  <a:pt x="4977" y="1024"/>
                </a:cubicBezTo>
                <a:lnTo>
                  <a:pt x="4977" y="679"/>
                </a:lnTo>
                <a:cubicBezTo>
                  <a:pt x="4977" y="476"/>
                  <a:pt x="5144" y="310"/>
                  <a:pt x="5358" y="310"/>
                </a:cubicBezTo>
                <a:close/>
                <a:moveTo>
                  <a:pt x="8513" y="310"/>
                </a:moveTo>
                <a:cubicBezTo>
                  <a:pt x="8715" y="310"/>
                  <a:pt x="8882" y="476"/>
                  <a:pt x="8882" y="679"/>
                </a:cubicBezTo>
                <a:lnTo>
                  <a:pt x="8882" y="1036"/>
                </a:lnTo>
                <a:cubicBezTo>
                  <a:pt x="8846" y="1322"/>
                  <a:pt x="8608" y="1560"/>
                  <a:pt x="8311" y="1560"/>
                </a:cubicBezTo>
                <a:cubicBezTo>
                  <a:pt x="8013" y="1560"/>
                  <a:pt x="7775" y="1322"/>
                  <a:pt x="7775" y="1024"/>
                </a:cubicBezTo>
                <a:lnTo>
                  <a:pt x="7775" y="679"/>
                </a:lnTo>
                <a:cubicBezTo>
                  <a:pt x="7775" y="476"/>
                  <a:pt x="7941" y="310"/>
                  <a:pt x="8156" y="310"/>
                </a:cubicBezTo>
                <a:close/>
                <a:moveTo>
                  <a:pt x="2893" y="1881"/>
                </a:moveTo>
                <a:lnTo>
                  <a:pt x="2893" y="1977"/>
                </a:lnTo>
                <a:cubicBezTo>
                  <a:pt x="2893" y="2036"/>
                  <a:pt x="2905" y="2096"/>
                  <a:pt x="2941" y="2143"/>
                </a:cubicBezTo>
                <a:lnTo>
                  <a:pt x="2715" y="2358"/>
                </a:lnTo>
                <a:lnTo>
                  <a:pt x="2691" y="2358"/>
                </a:lnTo>
                <a:lnTo>
                  <a:pt x="2465" y="2143"/>
                </a:lnTo>
                <a:cubicBezTo>
                  <a:pt x="2500" y="2096"/>
                  <a:pt x="2512" y="2036"/>
                  <a:pt x="2512" y="1977"/>
                </a:cubicBezTo>
                <a:lnTo>
                  <a:pt x="2512" y="1881"/>
                </a:lnTo>
                <a:close/>
                <a:moveTo>
                  <a:pt x="5715" y="1881"/>
                </a:moveTo>
                <a:lnTo>
                  <a:pt x="5715" y="1977"/>
                </a:lnTo>
                <a:cubicBezTo>
                  <a:pt x="5715" y="2036"/>
                  <a:pt x="5727" y="2096"/>
                  <a:pt x="5751" y="2143"/>
                </a:cubicBezTo>
                <a:lnTo>
                  <a:pt x="5536" y="2358"/>
                </a:lnTo>
                <a:lnTo>
                  <a:pt x="5501" y="2358"/>
                </a:lnTo>
                <a:lnTo>
                  <a:pt x="5274" y="2143"/>
                </a:lnTo>
                <a:cubicBezTo>
                  <a:pt x="5310" y="2096"/>
                  <a:pt x="5322" y="2036"/>
                  <a:pt x="5322" y="1977"/>
                </a:cubicBezTo>
                <a:lnTo>
                  <a:pt x="5322" y="1881"/>
                </a:lnTo>
                <a:close/>
                <a:moveTo>
                  <a:pt x="8501" y="1881"/>
                </a:moveTo>
                <a:lnTo>
                  <a:pt x="8501" y="1977"/>
                </a:lnTo>
                <a:cubicBezTo>
                  <a:pt x="8501" y="2036"/>
                  <a:pt x="8525" y="2096"/>
                  <a:pt x="8549" y="2143"/>
                </a:cubicBezTo>
                <a:lnTo>
                  <a:pt x="8334" y="2358"/>
                </a:lnTo>
                <a:lnTo>
                  <a:pt x="8299" y="2358"/>
                </a:lnTo>
                <a:lnTo>
                  <a:pt x="8072" y="2143"/>
                </a:lnTo>
                <a:cubicBezTo>
                  <a:pt x="8108" y="2096"/>
                  <a:pt x="8120" y="2036"/>
                  <a:pt x="8120" y="1977"/>
                </a:cubicBezTo>
                <a:lnTo>
                  <a:pt x="8120" y="1881"/>
                </a:lnTo>
                <a:close/>
                <a:moveTo>
                  <a:pt x="9906" y="3286"/>
                </a:moveTo>
                <a:cubicBezTo>
                  <a:pt x="10120" y="3286"/>
                  <a:pt x="10275" y="3453"/>
                  <a:pt x="10275" y="3655"/>
                </a:cubicBezTo>
                <a:lnTo>
                  <a:pt x="10275" y="4012"/>
                </a:lnTo>
                <a:cubicBezTo>
                  <a:pt x="10263" y="4298"/>
                  <a:pt x="10013" y="4536"/>
                  <a:pt x="9716" y="4536"/>
                </a:cubicBezTo>
                <a:cubicBezTo>
                  <a:pt x="9418" y="4536"/>
                  <a:pt x="9180" y="4298"/>
                  <a:pt x="9180" y="4001"/>
                </a:cubicBezTo>
                <a:lnTo>
                  <a:pt x="9180" y="3655"/>
                </a:lnTo>
                <a:cubicBezTo>
                  <a:pt x="9180" y="3453"/>
                  <a:pt x="9346" y="3286"/>
                  <a:pt x="9549" y="3286"/>
                </a:cubicBezTo>
                <a:close/>
                <a:moveTo>
                  <a:pt x="1512" y="3286"/>
                </a:moveTo>
                <a:cubicBezTo>
                  <a:pt x="1691" y="3286"/>
                  <a:pt x="1857" y="3453"/>
                  <a:pt x="1857" y="3655"/>
                </a:cubicBezTo>
                <a:lnTo>
                  <a:pt x="1857" y="4012"/>
                </a:lnTo>
                <a:cubicBezTo>
                  <a:pt x="1857" y="4310"/>
                  <a:pt x="1619" y="4548"/>
                  <a:pt x="1322" y="4548"/>
                </a:cubicBezTo>
                <a:cubicBezTo>
                  <a:pt x="1024" y="4548"/>
                  <a:pt x="786" y="4310"/>
                  <a:pt x="786" y="4012"/>
                </a:cubicBezTo>
                <a:lnTo>
                  <a:pt x="786" y="3655"/>
                </a:lnTo>
                <a:cubicBezTo>
                  <a:pt x="786" y="3453"/>
                  <a:pt x="953" y="3286"/>
                  <a:pt x="1155" y="3286"/>
                </a:cubicBezTo>
                <a:close/>
                <a:moveTo>
                  <a:pt x="4310" y="3286"/>
                </a:moveTo>
                <a:cubicBezTo>
                  <a:pt x="4489" y="3286"/>
                  <a:pt x="4655" y="3453"/>
                  <a:pt x="4655" y="3655"/>
                </a:cubicBezTo>
                <a:lnTo>
                  <a:pt x="4655" y="4012"/>
                </a:lnTo>
                <a:cubicBezTo>
                  <a:pt x="4655" y="4310"/>
                  <a:pt x="4417" y="4548"/>
                  <a:pt x="4120" y="4548"/>
                </a:cubicBezTo>
                <a:cubicBezTo>
                  <a:pt x="3822" y="4548"/>
                  <a:pt x="3584" y="4310"/>
                  <a:pt x="3584" y="4012"/>
                </a:cubicBezTo>
                <a:lnTo>
                  <a:pt x="3584" y="3655"/>
                </a:lnTo>
                <a:cubicBezTo>
                  <a:pt x="3584" y="3453"/>
                  <a:pt x="3750" y="3286"/>
                  <a:pt x="3953" y="3286"/>
                </a:cubicBezTo>
                <a:close/>
                <a:moveTo>
                  <a:pt x="7108" y="3286"/>
                </a:moveTo>
                <a:cubicBezTo>
                  <a:pt x="7287" y="3286"/>
                  <a:pt x="7453" y="3453"/>
                  <a:pt x="7453" y="3655"/>
                </a:cubicBezTo>
                <a:lnTo>
                  <a:pt x="7453" y="4012"/>
                </a:lnTo>
                <a:cubicBezTo>
                  <a:pt x="7453" y="4310"/>
                  <a:pt x="7215" y="4548"/>
                  <a:pt x="6918" y="4548"/>
                </a:cubicBezTo>
                <a:cubicBezTo>
                  <a:pt x="6620" y="4548"/>
                  <a:pt x="6382" y="4310"/>
                  <a:pt x="6382" y="4012"/>
                </a:cubicBezTo>
                <a:lnTo>
                  <a:pt x="6382" y="3655"/>
                </a:lnTo>
                <a:cubicBezTo>
                  <a:pt x="6382" y="3453"/>
                  <a:pt x="6548" y="3286"/>
                  <a:pt x="6751" y="3286"/>
                </a:cubicBezTo>
                <a:close/>
                <a:moveTo>
                  <a:pt x="1500" y="4858"/>
                </a:moveTo>
                <a:lnTo>
                  <a:pt x="1500" y="4953"/>
                </a:lnTo>
                <a:cubicBezTo>
                  <a:pt x="1500" y="5013"/>
                  <a:pt x="1512" y="5072"/>
                  <a:pt x="1548" y="5120"/>
                </a:cubicBezTo>
                <a:lnTo>
                  <a:pt x="1322" y="5334"/>
                </a:lnTo>
                <a:lnTo>
                  <a:pt x="1286" y="5334"/>
                </a:lnTo>
                <a:lnTo>
                  <a:pt x="1072" y="5120"/>
                </a:lnTo>
                <a:cubicBezTo>
                  <a:pt x="1095" y="5072"/>
                  <a:pt x="1107" y="5013"/>
                  <a:pt x="1107" y="4953"/>
                </a:cubicBezTo>
                <a:lnTo>
                  <a:pt x="1107" y="4858"/>
                </a:lnTo>
                <a:close/>
                <a:moveTo>
                  <a:pt x="4298" y="4858"/>
                </a:moveTo>
                <a:lnTo>
                  <a:pt x="4298" y="4953"/>
                </a:lnTo>
                <a:cubicBezTo>
                  <a:pt x="4298" y="5013"/>
                  <a:pt x="4310" y="5072"/>
                  <a:pt x="4334" y="5120"/>
                </a:cubicBezTo>
                <a:lnTo>
                  <a:pt x="4120" y="5334"/>
                </a:lnTo>
                <a:lnTo>
                  <a:pt x="4084" y="5334"/>
                </a:lnTo>
                <a:lnTo>
                  <a:pt x="3870" y="5120"/>
                </a:lnTo>
                <a:cubicBezTo>
                  <a:pt x="3893" y="5072"/>
                  <a:pt x="3905" y="5013"/>
                  <a:pt x="3905" y="4953"/>
                </a:cubicBezTo>
                <a:lnTo>
                  <a:pt x="3905" y="4858"/>
                </a:lnTo>
                <a:close/>
                <a:moveTo>
                  <a:pt x="7108" y="4858"/>
                </a:moveTo>
                <a:lnTo>
                  <a:pt x="7108" y="4953"/>
                </a:lnTo>
                <a:cubicBezTo>
                  <a:pt x="7108" y="5013"/>
                  <a:pt x="7120" y="5072"/>
                  <a:pt x="7156" y="5120"/>
                </a:cubicBezTo>
                <a:lnTo>
                  <a:pt x="6929" y="5334"/>
                </a:lnTo>
                <a:lnTo>
                  <a:pt x="6906" y="5334"/>
                </a:lnTo>
                <a:lnTo>
                  <a:pt x="6679" y="5120"/>
                </a:lnTo>
                <a:cubicBezTo>
                  <a:pt x="6703" y="5072"/>
                  <a:pt x="6715" y="5013"/>
                  <a:pt x="6715" y="4953"/>
                </a:cubicBezTo>
                <a:lnTo>
                  <a:pt x="6715" y="4858"/>
                </a:lnTo>
                <a:close/>
                <a:moveTo>
                  <a:pt x="9906" y="4858"/>
                </a:moveTo>
                <a:lnTo>
                  <a:pt x="9906" y="4953"/>
                </a:lnTo>
                <a:cubicBezTo>
                  <a:pt x="9906" y="5013"/>
                  <a:pt x="9918" y="5072"/>
                  <a:pt x="9954" y="5120"/>
                </a:cubicBezTo>
                <a:lnTo>
                  <a:pt x="9727" y="5334"/>
                </a:lnTo>
                <a:lnTo>
                  <a:pt x="9704" y="5334"/>
                </a:lnTo>
                <a:lnTo>
                  <a:pt x="9477" y="5120"/>
                </a:lnTo>
                <a:cubicBezTo>
                  <a:pt x="9501" y="5072"/>
                  <a:pt x="9525" y="5013"/>
                  <a:pt x="9525" y="4953"/>
                </a:cubicBezTo>
                <a:lnTo>
                  <a:pt x="9525" y="4858"/>
                </a:lnTo>
                <a:close/>
                <a:moveTo>
                  <a:pt x="2453" y="0"/>
                </a:moveTo>
                <a:cubicBezTo>
                  <a:pt x="2084" y="0"/>
                  <a:pt x="1762" y="310"/>
                  <a:pt x="1762" y="679"/>
                </a:cubicBezTo>
                <a:lnTo>
                  <a:pt x="1762" y="1036"/>
                </a:lnTo>
                <a:cubicBezTo>
                  <a:pt x="1762" y="1322"/>
                  <a:pt x="1905" y="1572"/>
                  <a:pt x="2119" y="1726"/>
                </a:cubicBezTo>
                <a:lnTo>
                  <a:pt x="2119" y="1977"/>
                </a:lnTo>
                <a:cubicBezTo>
                  <a:pt x="2119" y="1977"/>
                  <a:pt x="2119" y="1988"/>
                  <a:pt x="2107" y="1988"/>
                </a:cubicBezTo>
                <a:lnTo>
                  <a:pt x="1691" y="2203"/>
                </a:lnTo>
                <a:cubicBezTo>
                  <a:pt x="1512" y="2286"/>
                  <a:pt x="1405" y="2465"/>
                  <a:pt x="1405" y="2655"/>
                </a:cubicBezTo>
                <a:lnTo>
                  <a:pt x="1405" y="2989"/>
                </a:lnTo>
                <a:lnTo>
                  <a:pt x="1036" y="2989"/>
                </a:lnTo>
                <a:cubicBezTo>
                  <a:pt x="667" y="2989"/>
                  <a:pt x="357" y="3298"/>
                  <a:pt x="357" y="3667"/>
                </a:cubicBezTo>
                <a:lnTo>
                  <a:pt x="357" y="4024"/>
                </a:lnTo>
                <a:cubicBezTo>
                  <a:pt x="357" y="4310"/>
                  <a:pt x="488" y="4560"/>
                  <a:pt x="714" y="4715"/>
                </a:cubicBezTo>
                <a:lnTo>
                  <a:pt x="714" y="4965"/>
                </a:lnTo>
                <a:cubicBezTo>
                  <a:pt x="714" y="4965"/>
                  <a:pt x="714" y="4977"/>
                  <a:pt x="691" y="4977"/>
                </a:cubicBezTo>
                <a:lnTo>
                  <a:pt x="274" y="5191"/>
                </a:lnTo>
                <a:cubicBezTo>
                  <a:pt x="95" y="5275"/>
                  <a:pt x="0" y="5453"/>
                  <a:pt x="0" y="5656"/>
                </a:cubicBezTo>
                <a:lnTo>
                  <a:pt x="0" y="7382"/>
                </a:lnTo>
                <a:cubicBezTo>
                  <a:pt x="0" y="7513"/>
                  <a:pt x="36" y="7644"/>
                  <a:pt x="119" y="7751"/>
                </a:cubicBezTo>
                <a:lnTo>
                  <a:pt x="298" y="8013"/>
                </a:lnTo>
                <a:cubicBezTo>
                  <a:pt x="333" y="8073"/>
                  <a:pt x="357" y="8156"/>
                  <a:pt x="357" y="8227"/>
                </a:cubicBezTo>
                <a:lnTo>
                  <a:pt x="357" y="8942"/>
                </a:lnTo>
                <a:cubicBezTo>
                  <a:pt x="357" y="9025"/>
                  <a:pt x="429" y="9108"/>
                  <a:pt x="512" y="9108"/>
                </a:cubicBezTo>
                <a:cubicBezTo>
                  <a:pt x="607" y="9108"/>
                  <a:pt x="679" y="9025"/>
                  <a:pt x="679" y="8942"/>
                </a:cubicBezTo>
                <a:lnTo>
                  <a:pt x="679" y="8227"/>
                </a:lnTo>
                <a:cubicBezTo>
                  <a:pt x="679" y="8096"/>
                  <a:pt x="631" y="7953"/>
                  <a:pt x="560" y="7858"/>
                </a:cubicBezTo>
                <a:lnTo>
                  <a:pt x="381" y="7584"/>
                </a:lnTo>
                <a:cubicBezTo>
                  <a:pt x="333" y="7525"/>
                  <a:pt x="321" y="7453"/>
                  <a:pt x="321" y="7382"/>
                </a:cubicBezTo>
                <a:lnTo>
                  <a:pt x="321" y="5656"/>
                </a:lnTo>
                <a:cubicBezTo>
                  <a:pt x="321" y="5572"/>
                  <a:pt x="369" y="5513"/>
                  <a:pt x="429" y="5477"/>
                </a:cubicBezTo>
                <a:lnTo>
                  <a:pt x="714" y="5322"/>
                </a:lnTo>
                <a:lnTo>
                  <a:pt x="976" y="5596"/>
                </a:lnTo>
                <a:cubicBezTo>
                  <a:pt x="1036" y="5656"/>
                  <a:pt x="1131" y="5691"/>
                  <a:pt x="1214" y="5691"/>
                </a:cubicBezTo>
                <a:cubicBezTo>
                  <a:pt x="1310" y="5691"/>
                  <a:pt x="1381" y="5667"/>
                  <a:pt x="1453" y="5596"/>
                </a:cubicBezTo>
                <a:lnTo>
                  <a:pt x="1726" y="5322"/>
                </a:lnTo>
                <a:lnTo>
                  <a:pt x="2000" y="5477"/>
                </a:lnTo>
                <a:cubicBezTo>
                  <a:pt x="2060" y="5501"/>
                  <a:pt x="2107" y="5572"/>
                  <a:pt x="2107" y="5656"/>
                </a:cubicBezTo>
                <a:lnTo>
                  <a:pt x="2107" y="7382"/>
                </a:lnTo>
                <a:cubicBezTo>
                  <a:pt x="2107" y="7453"/>
                  <a:pt x="2096" y="7525"/>
                  <a:pt x="2048" y="7584"/>
                </a:cubicBezTo>
                <a:lnTo>
                  <a:pt x="1869" y="7858"/>
                </a:lnTo>
                <a:cubicBezTo>
                  <a:pt x="1798" y="7977"/>
                  <a:pt x="1750" y="8096"/>
                  <a:pt x="1750" y="8227"/>
                </a:cubicBezTo>
                <a:lnTo>
                  <a:pt x="1750" y="8942"/>
                </a:lnTo>
                <a:cubicBezTo>
                  <a:pt x="1750" y="9025"/>
                  <a:pt x="1822" y="9108"/>
                  <a:pt x="1917" y="9108"/>
                </a:cubicBezTo>
                <a:cubicBezTo>
                  <a:pt x="2000" y="9108"/>
                  <a:pt x="2084" y="9025"/>
                  <a:pt x="2084" y="8942"/>
                </a:cubicBezTo>
                <a:lnTo>
                  <a:pt x="2084" y="8227"/>
                </a:lnTo>
                <a:cubicBezTo>
                  <a:pt x="2084" y="8156"/>
                  <a:pt x="2096" y="8073"/>
                  <a:pt x="2143" y="8013"/>
                </a:cubicBezTo>
                <a:lnTo>
                  <a:pt x="2322" y="7751"/>
                </a:lnTo>
                <a:cubicBezTo>
                  <a:pt x="2393" y="7632"/>
                  <a:pt x="2441" y="7513"/>
                  <a:pt x="2441" y="7382"/>
                </a:cubicBezTo>
                <a:lnTo>
                  <a:pt x="2441" y="5656"/>
                </a:lnTo>
                <a:cubicBezTo>
                  <a:pt x="2441" y="5453"/>
                  <a:pt x="2334" y="5275"/>
                  <a:pt x="2155" y="5191"/>
                </a:cubicBezTo>
                <a:lnTo>
                  <a:pt x="1738" y="4977"/>
                </a:lnTo>
                <a:lnTo>
                  <a:pt x="1726" y="4965"/>
                </a:lnTo>
                <a:lnTo>
                  <a:pt x="1726" y="4703"/>
                </a:lnTo>
                <a:cubicBezTo>
                  <a:pt x="1929" y="4536"/>
                  <a:pt x="2084" y="4298"/>
                  <a:pt x="2084" y="4012"/>
                </a:cubicBezTo>
                <a:lnTo>
                  <a:pt x="2084" y="3655"/>
                </a:lnTo>
                <a:cubicBezTo>
                  <a:pt x="2084" y="3405"/>
                  <a:pt x="1929" y="3179"/>
                  <a:pt x="1726" y="3060"/>
                </a:cubicBezTo>
                <a:lnTo>
                  <a:pt x="1726" y="2643"/>
                </a:lnTo>
                <a:cubicBezTo>
                  <a:pt x="1726" y="2572"/>
                  <a:pt x="1762" y="2512"/>
                  <a:pt x="1822" y="2465"/>
                </a:cubicBezTo>
                <a:lnTo>
                  <a:pt x="2107" y="2322"/>
                </a:lnTo>
                <a:lnTo>
                  <a:pt x="2381" y="2584"/>
                </a:lnTo>
                <a:cubicBezTo>
                  <a:pt x="2441" y="2643"/>
                  <a:pt x="2524" y="2691"/>
                  <a:pt x="2619" y="2691"/>
                </a:cubicBezTo>
                <a:cubicBezTo>
                  <a:pt x="2703" y="2691"/>
                  <a:pt x="2774" y="2655"/>
                  <a:pt x="2858" y="2584"/>
                </a:cubicBezTo>
                <a:lnTo>
                  <a:pt x="3119" y="2322"/>
                </a:lnTo>
                <a:lnTo>
                  <a:pt x="3405" y="2465"/>
                </a:lnTo>
                <a:cubicBezTo>
                  <a:pt x="3465" y="2500"/>
                  <a:pt x="3512" y="2572"/>
                  <a:pt x="3512" y="2643"/>
                </a:cubicBezTo>
                <a:lnTo>
                  <a:pt x="3512" y="3060"/>
                </a:lnTo>
                <a:cubicBezTo>
                  <a:pt x="3298" y="3179"/>
                  <a:pt x="3155" y="3405"/>
                  <a:pt x="3155" y="3655"/>
                </a:cubicBezTo>
                <a:lnTo>
                  <a:pt x="3155" y="4012"/>
                </a:lnTo>
                <a:cubicBezTo>
                  <a:pt x="3155" y="4298"/>
                  <a:pt x="3286" y="4548"/>
                  <a:pt x="3512" y="4703"/>
                </a:cubicBezTo>
                <a:lnTo>
                  <a:pt x="3512" y="4953"/>
                </a:lnTo>
                <a:cubicBezTo>
                  <a:pt x="3512" y="4953"/>
                  <a:pt x="3512" y="4965"/>
                  <a:pt x="3489" y="4965"/>
                </a:cubicBezTo>
                <a:lnTo>
                  <a:pt x="3072" y="5179"/>
                </a:lnTo>
                <a:cubicBezTo>
                  <a:pt x="2893" y="5263"/>
                  <a:pt x="2798" y="5441"/>
                  <a:pt x="2798" y="5632"/>
                </a:cubicBezTo>
                <a:lnTo>
                  <a:pt x="2798" y="7358"/>
                </a:lnTo>
                <a:cubicBezTo>
                  <a:pt x="2798" y="7501"/>
                  <a:pt x="2834" y="7632"/>
                  <a:pt x="2917" y="7739"/>
                </a:cubicBezTo>
                <a:lnTo>
                  <a:pt x="3096" y="8001"/>
                </a:lnTo>
                <a:cubicBezTo>
                  <a:pt x="3131" y="8061"/>
                  <a:pt x="3155" y="8132"/>
                  <a:pt x="3155" y="8215"/>
                </a:cubicBezTo>
                <a:lnTo>
                  <a:pt x="3155" y="8930"/>
                </a:lnTo>
                <a:cubicBezTo>
                  <a:pt x="3155" y="9013"/>
                  <a:pt x="3227" y="9085"/>
                  <a:pt x="3310" y="9085"/>
                </a:cubicBezTo>
                <a:cubicBezTo>
                  <a:pt x="3405" y="9085"/>
                  <a:pt x="3477" y="9013"/>
                  <a:pt x="3477" y="8930"/>
                </a:cubicBezTo>
                <a:lnTo>
                  <a:pt x="3477" y="8215"/>
                </a:lnTo>
                <a:cubicBezTo>
                  <a:pt x="3477" y="8073"/>
                  <a:pt x="3429" y="7942"/>
                  <a:pt x="3358" y="7834"/>
                </a:cubicBezTo>
                <a:lnTo>
                  <a:pt x="3179" y="7572"/>
                </a:lnTo>
                <a:cubicBezTo>
                  <a:pt x="3131" y="7513"/>
                  <a:pt x="3119" y="7441"/>
                  <a:pt x="3119" y="7358"/>
                </a:cubicBezTo>
                <a:lnTo>
                  <a:pt x="3119" y="5632"/>
                </a:lnTo>
                <a:cubicBezTo>
                  <a:pt x="3119" y="5560"/>
                  <a:pt x="3167" y="5501"/>
                  <a:pt x="3227" y="5453"/>
                </a:cubicBezTo>
                <a:lnTo>
                  <a:pt x="3512" y="5310"/>
                </a:lnTo>
                <a:lnTo>
                  <a:pt x="3774" y="5572"/>
                </a:lnTo>
                <a:cubicBezTo>
                  <a:pt x="3834" y="5632"/>
                  <a:pt x="3929" y="5679"/>
                  <a:pt x="4012" y="5679"/>
                </a:cubicBezTo>
                <a:cubicBezTo>
                  <a:pt x="4108" y="5679"/>
                  <a:pt x="4179" y="5656"/>
                  <a:pt x="4251" y="5572"/>
                </a:cubicBezTo>
                <a:lnTo>
                  <a:pt x="4524" y="5310"/>
                </a:lnTo>
                <a:lnTo>
                  <a:pt x="4798" y="5453"/>
                </a:lnTo>
                <a:cubicBezTo>
                  <a:pt x="4858" y="5489"/>
                  <a:pt x="4905" y="5560"/>
                  <a:pt x="4905" y="5632"/>
                </a:cubicBezTo>
                <a:lnTo>
                  <a:pt x="4905" y="7358"/>
                </a:lnTo>
                <a:cubicBezTo>
                  <a:pt x="4905" y="7441"/>
                  <a:pt x="4893" y="7513"/>
                  <a:pt x="4846" y="7572"/>
                </a:cubicBezTo>
                <a:lnTo>
                  <a:pt x="4667" y="7834"/>
                </a:lnTo>
                <a:cubicBezTo>
                  <a:pt x="4596" y="7953"/>
                  <a:pt x="4548" y="8073"/>
                  <a:pt x="4548" y="8215"/>
                </a:cubicBezTo>
                <a:lnTo>
                  <a:pt x="4548" y="8930"/>
                </a:lnTo>
                <a:cubicBezTo>
                  <a:pt x="4548" y="9013"/>
                  <a:pt x="4620" y="9085"/>
                  <a:pt x="4715" y="9085"/>
                </a:cubicBezTo>
                <a:cubicBezTo>
                  <a:pt x="4798" y="9085"/>
                  <a:pt x="4882" y="9013"/>
                  <a:pt x="4882" y="8930"/>
                </a:cubicBezTo>
                <a:lnTo>
                  <a:pt x="4882" y="8215"/>
                </a:lnTo>
                <a:cubicBezTo>
                  <a:pt x="4882" y="8132"/>
                  <a:pt x="4893" y="8061"/>
                  <a:pt x="4941" y="8001"/>
                </a:cubicBezTo>
                <a:lnTo>
                  <a:pt x="5120" y="7739"/>
                </a:lnTo>
                <a:cubicBezTo>
                  <a:pt x="5191" y="7620"/>
                  <a:pt x="5239" y="7501"/>
                  <a:pt x="5239" y="7358"/>
                </a:cubicBezTo>
                <a:lnTo>
                  <a:pt x="5239" y="5632"/>
                </a:lnTo>
                <a:cubicBezTo>
                  <a:pt x="5239" y="5441"/>
                  <a:pt x="5132" y="5263"/>
                  <a:pt x="4953" y="5179"/>
                </a:cubicBezTo>
                <a:lnTo>
                  <a:pt x="4536" y="4965"/>
                </a:lnTo>
                <a:lnTo>
                  <a:pt x="4524" y="4953"/>
                </a:lnTo>
                <a:lnTo>
                  <a:pt x="4524" y="4703"/>
                </a:lnTo>
                <a:cubicBezTo>
                  <a:pt x="4727" y="4536"/>
                  <a:pt x="4882" y="4298"/>
                  <a:pt x="4882" y="4012"/>
                </a:cubicBezTo>
                <a:lnTo>
                  <a:pt x="4882" y="3655"/>
                </a:lnTo>
                <a:cubicBezTo>
                  <a:pt x="4882" y="3405"/>
                  <a:pt x="4727" y="3179"/>
                  <a:pt x="4524" y="3060"/>
                </a:cubicBezTo>
                <a:lnTo>
                  <a:pt x="4524" y="2643"/>
                </a:lnTo>
                <a:cubicBezTo>
                  <a:pt x="4524" y="2572"/>
                  <a:pt x="4560" y="2512"/>
                  <a:pt x="4620" y="2465"/>
                </a:cubicBezTo>
                <a:lnTo>
                  <a:pt x="4905" y="2322"/>
                </a:lnTo>
                <a:lnTo>
                  <a:pt x="5179" y="2584"/>
                </a:lnTo>
                <a:cubicBezTo>
                  <a:pt x="5239" y="2643"/>
                  <a:pt x="5322" y="2691"/>
                  <a:pt x="5417" y="2691"/>
                </a:cubicBezTo>
                <a:cubicBezTo>
                  <a:pt x="5501" y="2691"/>
                  <a:pt x="5572" y="2655"/>
                  <a:pt x="5655" y="2584"/>
                </a:cubicBezTo>
                <a:lnTo>
                  <a:pt x="5917" y="2322"/>
                </a:lnTo>
                <a:lnTo>
                  <a:pt x="6203" y="2465"/>
                </a:lnTo>
                <a:cubicBezTo>
                  <a:pt x="6263" y="2500"/>
                  <a:pt x="6310" y="2572"/>
                  <a:pt x="6310" y="2643"/>
                </a:cubicBezTo>
                <a:lnTo>
                  <a:pt x="6310" y="3060"/>
                </a:lnTo>
                <a:cubicBezTo>
                  <a:pt x="6096" y="3179"/>
                  <a:pt x="5953" y="3405"/>
                  <a:pt x="5953" y="3655"/>
                </a:cubicBezTo>
                <a:lnTo>
                  <a:pt x="5953" y="4012"/>
                </a:lnTo>
                <a:cubicBezTo>
                  <a:pt x="5953" y="4298"/>
                  <a:pt x="6084" y="4548"/>
                  <a:pt x="6310" y="4703"/>
                </a:cubicBezTo>
                <a:lnTo>
                  <a:pt x="6310" y="4953"/>
                </a:lnTo>
                <a:cubicBezTo>
                  <a:pt x="6310" y="4953"/>
                  <a:pt x="6310" y="4965"/>
                  <a:pt x="6287" y="4965"/>
                </a:cubicBezTo>
                <a:lnTo>
                  <a:pt x="5870" y="5179"/>
                </a:lnTo>
                <a:cubicBezTo>
                  <a:pt x="5691" y="5263"/>
                  <a:pt x="5596" y="5441"/>
                  <a:pt x="5596" y="5632"/>
                </a:cubicBezTo>
                <a:lnTo>
                  <a:pt x="5596" y="7358"/>
                </a:lnTo>
                <a:cubicBezTo>
                  <a:pt x="5596" y="7501"/>
                  <a:pt x="5632" y="7632"/>
                  <a:pt x="5715" y="7739"/>
                </a:cubicBezTo>
                <a:lnTo>
                  <a:pt x="5894" y="8001"/>
                </a:lnTo>
                <a:cubicBezTo>
                  <a:pt x="5929" y="8061"/>
                  <a:pt x="5953" y="8132"/>
                  <a:pt x="5953" y="8215"/>
                </a:cubicBezTo>
                <a:lnTo>
                  <a:pt x="5953" y="8930"/>
                </a:lnTo>
                <a:cubicBezTo>
                  <a:pt x="5953" y="9013"/>
                  <a:pt x="6025" y="9085"/>
                  <a:pt x="6108" y="9085"/>
                </a:cubicBezTo>
                <a:cubicBezTo>
                  <a:pt x="6203" y="9085"/>
                  <a:pt x="6275" y="9013"/>
                  <a:pt x="6275" y="8930"/>
                </a:cubicBezTo>
                <a:lnTo>
                  <a:pt x="6275" y="8215"/>
                </a:lnTo>
                <a:cubicBezTo>
                  <a:pt x="6275" y="8073"/>
                  <a:pt x="6227" y="7942"/>
                  <a:pt x="6156" y="7834"/>
                </a:cubicBezTo>
                <a:lnTo>
                  <a:pt x="5977" y="7572"/>
                </a:lnTo>
                <a:cubicBezTo>
                  <a:pt x="5929" y="7513"/>
                  <a:pt x="5917" y="7441"/>
                  <a:pt x="5917" y="7358"/>
                </a:cubicBezTo>
                <a:lnTo>
                  <a:pt x="5917" y="5632"/>
                </a:lnTo>
                <a:cubicBezTo>
                  <a:pt x="5917" y="5560"/>
                  <a:pt x="5965" y="5501"/>
                  <a:pt x="6025" y="5453"/>
                </a:cubicBezTo>
                <a:lnTo>
                  <a:pt x="6310" y="5310"/>
                </a:lnTo>
                <a:lnTo>
                  <a:pt x="6572" y="5572"/>
                </a:lnTo>
                <a:cubicBezTo>
                  <a:pt x="6632" y="5632"/>
                  <a:pt x="6727" y="5679"/>
                  <a:pt x="6810" y="5679"/>
                </a:cubicBezTo>
                <a:cubicBezTo>
                  <a:pt x="6906" y="5679"/>
                  <a:pt x="6977" y="5656"/>
                  <a:pt x="7049" y="5572"/>
                </a:cubicBezTo>
                <a:lnTo>
                  <a:pt x="7322" y="5310"/>
                </a:lnTo>
                <a:lnTo>
                  <a:pt x="7596" y="5453"/>
                </a:lnTo>
                <a:cubicBezTo>
                  <a:pt x="7656" y="5489"/>
                  <a:pt x="7703" y="5560"/>
                  <a:pt x="7703" y="5632"/>
                </a:cubicBezTo>
                <a:lnTo>
                  <a:pt x="7703" y="7358"/>
                </a:lnTo>
                <a:cubicBezTo>
                  <a:pt x="7703" y="7441"/>
                  <a:pt x="7691" y="7513"/>
                  <a:pt x="7644" y="7572"/>
                </a:cubicBezTo>
                <a:lnTo>
                  <a:pt x="7465" y="7834"/>
                </a:lnTo>
                <a:cubicBezTo>
                  <a:pt x="7394" y="7953"/>
                  <a:pt x="7346" y="8073"/>
                  <a:pt x="7346" y="8215"/>
                </a:cubicBezTo>
                <a:lnTo>
                  <a:pt x="7346" y="8930"/>
                </a:lnTo>
                <a:cubicBezTo>
                  <a:pt x="7346" y="9013"/>
                  <a:pt x="7418" y="9085"/>
                  <a:pt x="7513" y="9085"/>
                </a:cubicBezTo>
                <a:cubicBezTo>
                  <a:pt x="7596" y="9085"/>
                  <a:pt x="7680" y="9013"/>
                  <a:pt x="7680" y="8930"/>
                </a:cubicBezTo>
                <a:lnTo>
                  <a:pt x="7680" y="8215"/>
                </a:lnTo>
                <a:cubicBezTo>
                  <a:pt x="7680" y="8132"/>
                  <a:pt x="7691" y="8061"/>
                  <a:pt x="7739" y="8001"/>
                </a:cubicBezTo>
                <a:lnTo>
                  <a:pt x="7918" y="7739"/>
                </a:lnTo>
                <a:cubicBezTo>
                  <a:pt x="7989" y="7620"/>
                  <a:pt x="8037" y="7501"/>
                  <a:pt x="8037" y="7358"/>
                </a:cubicBezTo>
                <a:lnTo>
                  <a:pt x="8037" y="5632"/>
                </a:lnTo>
                <a:cubicBezTo>
                  <a:pt x="8037" y="5441"/>
                  <a:pt x="7930" y="5263"/>
                  <a:pt x="7751" y="5179"/>
                </a:cubicBezTo>
                <a:lnTo>
                  <a:pt x="7334" y="4965"/>
                </a:lnTo>
                <a:lnTo>
                  <a:pt x="7322" y="4953"/>
                </a:lnTo>
                <a:lnTo>
                  <a:pt x="7322" y="4703"/>
                </a:lnTo>
                <a:cubicBezTo>
                  <a:pt x="7525" y="4536"/>
                  <a:pt x="7680" y="4298"/>
                  <a:pt x="7680" y="4012"/>
                </a:cubicBezTo>
                <a:lnTo>
                  <a:pt x="7680" y="3655"/>
                </a:lnTo>
                <a:cubicBezTo>
                  <a:pt x="7680" y="3405"/>
                  <a:pt x="7525" y="3179"/>
                  <a:pt x="7322" y="3060"/>
                </a:cubicBezTo>
                <a:lnTo>
                  <a:pt x="7322" y="2643"/>
                </a:lnTo>
                <a:cubicBezTo>
                  <a:pt x="7322" y="2572"/>
                  <a:pt x="7358" y="2512"/>
                  <a:pt x="7418" y="2465"/>
                </a:cubicBezTo>
                <a:lnTo>
                  <a:pt x="7703" y="2322"/>
                </a:lnTo>
                <a:lnTo>
                  <a:pt x="7977" y="2584"/>
                </a:lnTo>
                <a:cubicBezTo>
                  <a:pt x="8037" y="2643"/>
                  <a:pt x="8120" y="2691"/>
                  <a:pt x="8215" y="2691"/>
                </a:cubicBezTo>
                <a:cubicBezTo>
                  <a:pt x="8299" y="2691"/>
                  <a:pt x="8370" y="2655"/>
                  <a:pt x="8453" y="2584"/>
                </a:cubicBezTo>
                <a:lnTo>
                  <a:pt x="8715" y="2322"/>
                </a:lnTo>
                <a:lnTo>
                  <a:pt x="9001" y="2465"/>
                </a:lnTo>
                <a:cubicBezTo>
                  <a:pt x="9061" y="2500"/>
                  <a:pt x="9108" y="2572"/>
                  <a:pt x="9108" y="2643"/>
                </a:cubicBezTo>
                <a:lnTo>
                  <a:pt x="9108" y="3060"/>
                </a:lnTo>
                <a:cubicBezTo>
                  <a:pt x="8894" y="3179"/>
                  <a:pt x="8751" y="3405"/>
                  <a:pt x="8751" y="3655"/>
                </a:cubicBezTo>
                <a:lnTo>
                  <a:pt x="8751" y="4012"/>
                </a:lnTo>
                <a:cubicBezTo>
                  <a:pt x="8751" y="4298"/>
                  <a:pt x="8882" y="4548"/>
                  <a:pt x="9108" y="4703"/>
                </a:cubicBezTo>
                <a:lnTo>
                  <a:pt x="9108" y="4953"/>
                </a:lnTo>
                <a:cubicBezTo>
                  <a:pt x="9108" y="4953"/>
                  <a:pt x="9108" y="4965"/>
                  <a:pt x="9084" y="4965"/>
                </a:cubicBezTo>
                <a:lnTo>
                  <a:pt x="8668" y="5179"/>
                </a:lnTo>
                <a:cubicBezTo>
                  <a:pt x="8489" y="5263"/>
                  <a:pt x="8394" y="5441"/>
                  <a:pt x="8394" y="5632"/>
                </a:cubicBezTo>
                <a:lnTo>
                  <a:pt x="8394" y="7358"/>
                </a:lnTo>
                <a:cubicBezTo>
                  <a:pt x="8394" y="7501"/>
                  <a:pt x="8430" y="7632"/>
                  <a:pt x="8513" y="7739"/>
                </a:cubicBezTo>
                <a:lnTo>
                  <a:pt x="8692" y="8001"/>
                </a:lnTo>
                <a:cubicBezTo>
                  <a:pt x="8727" y="8061"/>
                  <a:pt x="8751" y="8132"/>
                  <a:pt x="8751" y="8215"/>
                </a:cubicBezTo>
                <a:lnTo>
                  <a:pt x="8751" y="8930"/>
                </a:lnTo>
                <a:cubicBezTo>
                  <a:pt x="8751" y="9013"/>
                  <a:pt x="8823" y="9085"/>
                  <a:pt x="8906" y="9085"/>
                </a:cubicBezTo>
                <a:cubicBezTo>
                  <a:pt x="9001" y="9085"/>
                  <a:pt x="9073" y="9013"/>
                  <a:pt x="9073" y="8930"/>
                </a:cubicBezTo>
                <a:lnTo>
                  <a:pt x="9073" y="8215"/>
                </a:lnTo>
                <a:cubicBezTo>
                  <a:pt x="9073" y="8073"/>
                  <a:pt x="9025" y="7942"/>
                  <a:pt x="8954" y="7834"/>
                </a:cubicBezTo>
                <a:lnTo>
                  <a:pt x="8775" y="7572"/>
                </a:lnTo>
                <a:cubicBezTo>
                  <a:pt x="8727" y="7513"/>
                  <a:pt x="8715" y="7441"/>
                  <a:pt x="8715" y="7358"/>
                </a:cubicBezTo>
                <a:lnTo>
                  <a:pt x="8715" y="5632"/>
                </a:lnTo>
                <a:cubicBezTo>
                  <a:pt x="8715" y="5560"/>
                  <a:pt x="8763" y="5501"/>
                  <a:pt x="8823" y="5453"/>
                </a:cubicBezTo>
                <a:lnTo>
                  <a:pt x="9108" y="5310"/>
                </a:lnTo>
                <a:lnTo>
                  <a:pt x="9370" y="5572"/>
                </a:lnTo>
                <a:cubicBezTo>
                  <a:pt x="9430" y="5632"/>
                  <a:pt x="9525" y="5679"/>
                  <a:pt x="9608" y="5679"/>
                </a:cubicBezTo>
                <a:cubicBezTo>
                  <a:pt x="9704" y="5679"/>
                  <a:pt x="9775" y="5656"/>
                  <a:pt x="9846" y="5572"/>
                </a:cubicBezTo>
                <a:lnTo>
                  <a:pt x="10120" y="5310"/>
                </a:lnTo>
                <a:lnTo>
                  <a:pt x="10394" y="5453"/>
                </a:lnTo>
                <a:cubicBezTo>
                  <a:pt x="10454" y="5489"/>
                  <a:pt x="10501" y="5560"/>
                  <a:pt x="10501" y="5632"/>
                </a:cubicBezTo>
                <a:lnTo>
                  <a:pt x="10501" y="7358"/>
                </a:lnTo>
                <a:cubicBezTo>
                  <a:pt x="10501" y="7441"/>
                  <a:pt x="10489" y="7513"/>
                  <a:pt x="10442" y="7572"/>
                </a:cubicBezTo>
                <a:lnTo>
                  <a:pt x="10263" y="7834"/>
                </a:lnTo>
                <a:cubicBezTo>
                  <a:pt x="10192" y="7953"/>
                  <a:pt x="10144" y="8073"/>
                  <a:pt x="10144" y="8215"/>
                </a:cubicBezTo>
                <a:lnTo>
                  <a:pt x="10144" y="8930"/>
                </a:lnTo>
                <a:cubicBezTo>
                  <a:pt x="10144" y="9013"/>
                  <a:pt x="10216" y="9085"/>
                  <a:pt x="10311" y="9085"/>
                </a:cubicBezTo>
                <a:cubicBezTo>
                  <a:pt x="10394" y="9085"/>
                  <a:pt x="10478" y="9013"/>
                  <a:pt x="10478" y="8930"/>
                </a:cubicBezTo>
                <a:lnTo>
                  <a:pt x="10478" y="8215"/>
                </a:lnTo>
                <a:cubicBezTo>
                  <a:pt x="10478" y="8132"/>
                  <a:pt x="10489" y="8061"/>
                  <a:pt x="10537" y="8001"/>
                </a:cubicBezTo>
                <a:lnTo>
                  <a:pt x="10716" y="7739"/>
                </a:lnTo>
                <a:cubicBezTo>
                  <a:pt x="10787" y="7620"/>
                  <a:pt x="10835" y="7501"/>
                  <a:pt x="10835" y="7358"/>
                </a:cubicBezTo>
                <a:lnTo>
                  <a:pt x="10835" y="5632"/>
                </a:lnTo>
                <a:cubicBezTo>
                  <a:pt x="10918" y="5429"/>
                  <a:pt x="10811" y="5251"/>
                  <a:pt x="10632" y="5155"/>
                </a:cubicBezTo>
                <a:lnTo>
                  <a:pt x="10216" y="4953"/>
                </a:lnTo>
                <a:lnTo>
                  <a:pt x="10204" y="4941"/>
                </a:lnTo>
                <a:lnTo>
                  <a:pt x="10204" y="4703"/>
                </a:lnTo>
                <a:cubicBezTo>
                  <a:pt x="10418" y="4536"/>
                  <a:pt x="10561" y="4298"/>
                  <a:pt x="10561" y="4012"/>
                </a:cubicBezTo>
                <a:lnTo>
                  <a:pt x="10561" y="3655"/>
                </a:lnTo>
                <a:cubicBezTo>
                  <a:pt x="10561" y="3286"/>
                  <a:pt x="10251" y="2977"/>
                  <a:pt x="9882" y="2977"/>
                </a:cubicBezTo>
                <a:lnTo>
                  <a:pt x="9501" y="2977"/>
                </a:lnTo>
                <a:lnTo>
                  <a:pt x="9501" y="2643"/>
                </a:lnTo>
                <a:cubicBezTo>
                  <a:pt x="9501" y="2453"/>
                  <a:pt x="9406" y="2274"/>
                  <a:pt x="9227" y="2179"/>
                </a:cubicBezTo>
                <a:lnTo>
                  <a:pt x="8811" y="1977"/>
                </a:lnTo>
                <a:lnTo>
                  <a:pt x="8787" y="1953"/>
                </a:lnTo>
                <a:lnTo>
                  <a:pt x="8787" y="1726"/>
                </a:lnTo>
                <a:cubicBezTo>
                  <a:pt x="9001" y="1560"/>
                  <a:pt x="9144" y="1322"/>
                  <a:pt x="9144" y="1036"/>
                </a:cubicBezTo>
                <a:lnTo>
                  <a:pt x="9144" y="679"/>
                </a:lnTo>
                <a:cubicBezTo>
                  <a:pt x="9144" y="310"/>
                  <a:pt x="8834" y="0"/>
                  <a:pt x="8465" y="0"/>
                </a:cubicBezTo>
                <a:lnTo>
                  <a:pt x="8108" y="0"/>
                </a:lnTo>
                <a:cubicBezTo>
                  <a:pt x="7739" y="0"/>
                  <a:pt x="7418" y="310"/>
                  <a:pt x="7418" y="679"/>
                </a:cubicBezTo>
                <a:lnTo>
                  <a:pt x="7418" y="1036"/>
                </a:lnTo>
                <a:cubicBezTo>
                  <a:pt x="7418" y="1322"/>
                  <a:pt x="7560" y="1572"/>
                  <a:pt x="7775" y="1726"/>
                </a:cubicBezTo>
                <a:lnTo>
                  <a:pt x="7775" y="1977"/>
                </a:lnTo>
                <a:cubicBezTo>
                  <a:pt x="7775" y="1977"/>
                  <a:pt x="7775" y="1988"/>
                  <a:pt x="7763" y="1988"/>
                </a:cubicBezTo>
                <a:lnTo>
                  <a:pt x="7346" y="2203"/>
                </a:lnTo>
                <a:cubicBezTo>
                  <a:pt x="7168" y="2286"/>
                  <a:pt x="7060" y="2465"/>
                  <a:pt x="7060" y="2655"/>
                </a:cubicBezTo>
                <a:lnTo>
                  <a:pt x="7060" y="2989"/>
                </a:lnTo>
                <a:lnTo>
                  <a:pt x="6679" y="2989"/>
                </a:lnTo>
                <a:lnTo>
                  <a:pt x="6679" y="2655"/>
                </a:lnTo>
                <a:cubicBezTo>
                  <a:pt x="6679" y="2465"/>
                  <a:pt x="6572" y="2286"/>
                  <a:pt x="6394" y="2203"/>
                </a:cubicBezTo>
                <a:lnTo>
                  <a:pt x="5977" y="1988"/>
                </a:lnTo>
                <a:lnTo>
                  <a:pt x="5965" y="1977"/>
                </a:lnTo>
                <a:lnTo>
                  <a:pt x="5965" y="1726"/>
                </a:lnTo>
                <a:cubicBezTo>
                  <a:pt x="6167" y="1560"/>
                  <a:pt x="6322" y="1322"/>
                  <a:pt x="6322" y="1036"/>
                </a:cubicBezTo>
                <a:lnTo>
                  <a:pt x="6322" y="679"/>
                </a:lnTo>
                <a:cubicBezTo>
                  <a:pt x="6322" y="310"/>
                  <a:pt x="6013" y="0"/>
                  <a:pt x="5632" y="0"/>
                </a:cubicBezTo>
                <a:lnTo>
                  <a:pt x="5274" y="0"/>
                </a:lnTo>
                <a:cubicBezTo>
                  <a:pt x="4905" y="0"/>
                  <a:pt x="4596" y="310"/>
                  <a:pt x="4596" y="679"/>
                </a:cubicBezTo>
                <a:lnTo>
                  <a:pt x="4596" y="1036"/>
                </a:lnTo>
                <a:cubicBezTo>
                  <a:pt x="4596" y="1322"/>
                  <a:pt x="4727" y="1572"/>
                  <a:pt x="4953" y="1726"/>
                </a:cubicBezTo>
                <a:lnTo>
                  <a:pt x="4953" y="1977"/>
                </a:lnTo>
                <a:cubicBezTo>
                  <a:pt x="4953" y="1977"/>
                  <a:pt x="4953" y="1988"/>
                  <a:pt x="4941" y="1988"/>
                </a:cubicBezTo>
                <a:lnTo>
                  <a:pt x="4524" y="2203"/>
                </a:lnTo>
                <a:cubicBezTo>
                  <a:pt x="4346" y="2286"/>
                  <a:pt x="4239" y="2465"/>
                  <a:pt x="4239" y="2655"/>
                </a:cubicBezTo>
                <a:lnTo>
                  <a:pt x="4239" y="2989"/>
                </a:lnTo>
                <a:lnTo>
                  <a:pt x="3846" y="2989"/>
                </a:lnTo>
                <a:lnTo>
                  <a:pt x="3846" y="2655"/>
                </a:lnTo>
                <a:cubicBezTo>
                  <a:pt x="3846" y="2465"/>
                  <a:pt x="3750" y="2286"/>
                  <a:pt x="3572" y="2203"/>
                </a:cubicBezTo>
                <a:lnTo>
                  <a:pt x="3155" y="1988"/>
                </a:lnTo>
                <a:lnTo>
                  <a:pt x="3131" y="1977"/>
                </a:lnTo>
                <a:lnTo>
                  <a:pt x="3131" y="1726"/>
                </a:lnTo>
                <a:cubicBezTo>
                  <a:pt x="3346" y="1560"/>
                  <a:pt x="3489" y="1322"/>
                  <a:pt x="3489" y="1036"/>
                </a:cubicBezTo>
                <a:lnTo>
                  <a:pt x="3489" y="679"/>
                </a:lnTo>
                <a:cubicBezTo>
                  <a:pt x="3489" y="310"/>
                  <a:pt x="3179" y="0"/>
                  <a:pt x="281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2" name="Google Shape;14370;p88">
            <a:extLst>
              <a:ext uri="{FF2B5EF4-FFF2-40B4-BE49-F238E27FC236}">
                <a16:creationId xmlns:a16="http://schemas.microsoft.com/office/drawing/2014/main" id="{DBFD024C-3A53-6931-8715-C13A5B96B905}"/>
              </a:ext>
            </a:extLst>
          </p:cNvPr>
          <p:cNvGrpSpPr/>
          <p:nvPr/>
        </p:nvGrpSpPr>
        <p:grpSpPr>
          <a:xfrm>
            <a:off x="5482859" y="4474695"/>
            <a:ext cx="527699" cy="494332"/>
            <a:chOff x="8006505" y="3390044"/>
            <a:chExt cx="323654" cy="303189"/>
          </a:xfrm>
          <a:solidFill>
            <a:schemeClr val="bg1"/>
          </a:solidFill>
        </p:grpSpPr>
        <p:sp>
          <p:nvSpPr>
            <p:cNvPr id="933" name="Google Shape;14371;p88">
              <a:extLst>
                <a:ext uri="{FF2B5EF4-FFF2-40B4-BE49-F238E27FC236}">
                  <a16:creationId xmlns:a16="http://schemas.microsoft.com/office/drawing/2014/main" id="{636F9DB8-9FC0-5CA5-B395-0CC9E3A97E1C}"/>
                </a:ext>
              </a:extLst>
            </p:cNvPr>
            <p:cNvSpPr/>
            <p:nvPr/>
          </p:nvSpPr>
          <p:spPr>
            <a:xfrm>
              <a:off x="8006505" y="3390044"/>
              <a:ext cx="323654" cy="303189"/>
            </a:xfrm>
            <a:custGeom>
              <a:avLst/>
              <a:gdLst/>
              <a:ahLst/>
              <a:cxnLst/>
              <a:rect l="l" t="t" r="r" b="b"/>
              <a:pathLst>
                <a:path w="10169" h="9526" extrusionOk="0">
                  <a:moveTo>
                    <a:pt x="5358" y="322"/>
                  </a:moveTo>
                  <a:cubicBezTo>
                    <a:pt x="5704" y="322"/>
                    <a:pt x="5965" y="608"/>
                    <a:pt x="5965" y="930"/>
                  </a:cubicBezTo>
                  <a:lnTo>
                    <a:pt x="5965" y="1311"/>
                  </a:lnTo>
                  <a:cubicBezTo>
                    <a:pt x="5965" y="1584"/>
                    <a:pt x="6192" y="1811"/>
                    <a:pt x="6477" y="1811"/>
                  </a:cubicBezTo>
                  <a:lnTo>
                    <a:pt x="6620" y="1811"/>
                  </a:lnTo>
                  <a:cubicBezTo>
                    <a:pt x="6727" y="1811"/>
                    <a:pt x="6811" y="1906"/>
                    <a:pt x="6811" y="2001"/>
                  </a:cubicBezTo>
                  <a:lnTo>
                    <a:pt x="6811" y="3013"/>
                  </a:lnTo>
                  <a:cubicBezTo>
                    <a:pt x="6811" y="3120"/>
                    <a:pt x="6727" y="3204"/>
                    <a:pt x="6620" y="3204"/>
                  </a:cubicBezTo>
                  <a:lnTo>
                    <a:pt x="3465" y="3204"/>
                  </a:lnTo>
                  <a:cubicBezTo>
                    <a:pt x="3358" y="3204"/>
                    <a:pt x="3275" y="3120"/>
                    <a:pt x="3275" y="3013"/>
                  </a:cubicBezTo>
                  <a:lnTo>
                    <a:pt x="3322" y="2001"/>
                  </a:lnTo>
                  <a:cubicBezTo>
                    <a:pt x="3322" y="1894"/>
                    <a:pt x="3406" y="1811"/>
                    <a:pt x="3513" y="1811"/>
                  </a:cubicBezTo>
                  <a:lnTo>
                    <a:pt x="3656" y="1811"/>
                  </a:lnTo>
                  <a:cubicBezTo>
                    <a:pt x="3941" y="1811"/>
                    <a:pt x="4168" y="1584"/>
                    <a:pt x="4168" y="1311"/>
                  </a:cubicBezTo>
                  <a:lnTo>
                    <a:pt x="4168" y="930"/>
                  </a:lnTo>
                  <a:cubicBezTo>
                    <a:pt x="4168" y="596"/>
                    <a:pt x="4453" y="322"/>
                    <a:pt x="4775" y="322"/>
                  </a:cubicBezTo>
                  <a:close/>
                  <a:moveTo>
                    <a:pt x="9275" y="2239"/>
                  </a:moveTo>
                  <a:cubicBezTo>
                    <a:pt x="9585" y="2239"/>
                    <a:pt x="9847" y="2501"/>
                    <a:pt x="9847" y="2823"/>
                  </a:cubicBezTo>
                  <a:lnTo>
                    <a:pt x="9835" y="8633"/>
                  </a:lnTo>
                  <a:cubicBezTo>
                    <a:pt x="9835" y="8943"/>
                    <a:pt x="9585" y="9204"/>
                    <a:pt x="9252" y="9204"/>
                  </a:cubicBezTo>
                  <a:lnTo>
                    <a:pt x="881" y="9204"/>
                  </a:lnTo>
                  <a:cubicBezTo>
                    <a:pt x="560" y="9204"/>
                    <a:pt x="298" y="8954"/>
                    <a:pt x="298" y="8633"/>
                  </a:cubicBezTo>
                  <a:lnTo>
                    <a:pt x="298" y="2823"/>
                  </a:lnTo>
                  <a:cubicBezTo>
                    <a:pt x="298" y="2513"/>
                    <a:pt x="548" y="2239"/>
                    <a:pt x="881" y="2239"/>
                  </a:cubicBezTo>
                  <a:lnTo>
                    <a:pt x="2977" y="2239"/>
                  </a:lnTo>
                  <a:lnTo>
                    <a:pt x="2977" y="2775"/>
                  </a:lnTo>
                  <a:lnTo>
                    <a:pt x="1001" y="2775"/>
                  </a:lnTo>
                  <a:cubicBezTo>
                    <a:pt x="905" y="2775"/>
                    <a:pt x="834" y="2858"/>
                    <a:pt x="834" y="2942"/>
                  </a:cubicBezTo>
                  <a:lnTo>
                    <a:pt x="834" y="8514"/>
                  </a:lnTo>
                  <a:cubicBezTo>
                    <a:pt x="834" y="8597"/>
                    <a:pt x="905" y="8669"/>
                    <a:pt x="1001" y="8669"/>
                  </a:cubicBezTo>
                  <a:lnTo>
                    <a:pt x="6418" y="8669"/>
                  </a:lnTo>
                  <a:cubicBezTo>
                    <a:pt x="6501" y="8669"/>
                    <a:pt x="6573" y="8597"/>
                    <a:pt x="6573" y="8514"/>
                  </a:cubicBezTo>
                  <a:cubicBezTo>
                    <a:pt x="6573" y="8419"/>
                    <a:pt x="6501" y="8347"/>
                    <a:pt x="6418" y="8347"/>
                  </a:cubicBezTo>
                  <a:lnTo>
                    <a:pt x="1155" y="8347"/>
                  </a:lnTo>
                  <a:lnTo>
                    <a:pt x="1155" y="3108"/>
                  </a:lnTo>
                  <a:lnTo>
                    <a:pt x="2989" y="3108"/>
                  </a:lnTo>
                  <a:cubicBezTo>
                    <a:pt x="3037" y="3347"/>
                    <a:pt x="3239" y="3537"/>
                    <a:pt x="3501" y="3537"/>
                  </a:cubicBezTo>
                  <a:lnTo>
                    <a:pt x="6656" y="3537"/>
                  </a:lnTo>
                  <a:cubicBezTo>
                    <a:pt x="6906" y="3537"/>
                    <a:pt x="7108" y="3359"/>
                    <a:pt x="7156" y="3108"/>
                  </a:cubicBezTo>
                  <a:lnTo>
                    <a:pt x="8990" y="3108"/>
                  </a:lnTo>
                  <a:lnTo>
                    <a:pt x="8990" y="8347"/>
                  </a:lnTo>
                  <a:lnTo>
                    <a:pt x="7216" y="8347"/>
                  </a:lnTo>
                  <a:cubicBezTo>
                    <a:pt x="7132" y="8347"/>
                    <a:pt x="7049" y="8419"/>
                    <a:pt x="7049" y="8514"/>
                  </a:cubicBezTo>
                  <a:cubicBezTo>
                    <a:pt x="7049" y="8597"/>
                    <a:pt x="7132" y="8669"/>
                    <a:pt x="7216" y="8669"/>
                  </a:cubicBezTo>
                  <a:lnTo>
                    <a:pt x="9156" y="8669"/>
                  </a:lnTo>
                  <a:cubicBezTo>
                    <a:pt x="9240" y="8669"/>
                    <a:pt x="9311" y="8597"/>
                    <a:pt x="9311" y="8514"/>
                  </a:cubicBezTo>
                  <a:lnTo>
                    <a:pt x="9311" y="2942"/>
                  </a:lnTo>
                  <a:cubicBezTo>
                    <a:pt x="9311" y="2858"/>
                    <a:pt x="9240" y="2775"/>
                    <a:pt x="9156" y="2775"/>
                  </a:cubicBezTo>
                  <a:lnTo>
                    <a:pt x="7168" y="2775"/>
                  </a:lnTo>
                  <a:lnTo>
                    <a:pt x="7168" y="2239"/>
                  </a:lnTo>
                  <a:close/>
                  <a:moveTo>
                    <a:pt x="4787" y="1"/>
                  </a:moveTo>
                  <a:cubicBezTo>
                    <a:pt x="4275" y="1"/>
                    <a:pt x="3858" y="418"/>
                    <a:pt x="3858" y="930"/>
                  </a:cubicBezTo>
                  <a:lnTo>
                    <a:pt x="3858" y="1311"/>
                  </a:lnTo>
                  <a:cubicBezTo>
                    <a:pt x="3858" y="1406"/>
                    <a:pt x="3763" y="1501"/>
                    <a:pt x="3656" y="1501"/>
                  </a:cubicBezTo>
                  <a:lnTo>
                    <a:pt x="3513" y="1501"/>
                  </a:lnTo>
                  <a:cubicBezTo>
                    <a:pt x="3263" y="1501"/>
                    <a:pt x="3048" y="1680"/>
                    <a:pt x="3001" y="1930"/>
                  </a:cubicBezTo>
                  <a:lnTo>
                    <a:pt x="893" y="1930"/>
                  </a:lnTo>
                  <a:cubicBezTo>
                    <a:pt x="405" y="1930"/>
                    <a:pt x="0" y="2335"/>
                    <a:pt x="0" y="2823"/>
                  </a:cubicBezTo>
                  <a:lnTo>
                    <a:pt x="0" y="8633"/>
                  </a:lnTo>
                  <a:cubicBezTo>
                    <a:pt x="0" y="9121"/>
                    <a:pt x="405" y="9526"/>
                    <a:pt x="893" y="9526"/>
                  </a:cubicBezTo>
                  <a:lnTo>
                    <a:pt x="9263" y="9526"/>
                  </a:lnTo>
                  <a:cubicBezTo>
                    <a:pt x="9764" y="9526"/>
                    <a:pt x="10156" y="9121"/>
                    <a:pt x="10156" y="8633"/>
                  </a:cubicBezTo>
                  <a:lnTo>
                    <a:pt x="10156" y="2823"/>
                  </a:lnTo>
                  <a:cubicBezTo>
                    <a:pt x="10168" y="2335"/>
                    <a:pt x="9764" y="1930"/>
                    <a:pt x="9275" y="1930"/>
                  </a:cubicBezTo>
                  <a:lnTo>
                    <a:pt x="7156" y="1930"/>
                  </a:lnTo>
                  <a:cubicBezTo>
                    <a:pt x="7108" y="1692"/>
                    <a:pt x="6906" y="1501"/>
                    <a:pt x="6656" y="1501"/>
                  </a:cubicBezTo>
                  <a:lnTo>
                    <a:pt x="6501" y="1501"/>
                  </a:lnTo>
                  <a:cubicBezTo>
                    <a:pt x="6394" y="1501"/>
                    <a:pt x="6311" y="1406"/>
                    <a:pt x="6311" y="1311"/>
                  </a:cubicBezTo>
                  <a:lnTo>
                    <a:pt x="6311" y="930"/>
                  </a:lnTo>
                  <a:cubicBezTo>
                    <a:pt x="6311" y="418"/>
                    <a:pt x="5894" y="1"/>
                    <a:pt x="5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14372;p88">
              <a:extLst>
                <a:ext uri="{FF2B5EF4-FFF2-40B4-BE49-F238E27FC236}">
                  <a16:creationId xmlns:a16="http://schemas.microsoft.com/office/drawing/2014/main" id="{42D0F4CF-983B-F11C-EC0A-5179DB7B7AD8}"/>
                </a:ext>
              </a:extLst>
            </p:cNvPr>
            <p:cNvSpPr/>
            <p:nvPr/>
          </p:nvSpPr>
          <p:spPr>
            <a:xfrm>
              <a:off x="8148997" y="3444247"/>
              <a:ext cx="37907" cy="37938"/>
            </a:xfrm>
            <a:custGeom>
              <a:avLst/>
              <a:gdLst/>
              <a:ahLst/>
              <a:cxnLst/>
              <a:rect l="l" t="t" r="r" b="b"/>
              <a:pathLst>
                <a:path w="1191" h="1192" extrusionOk="0">
                  <a:moveTo>
                    <a:pt x="595" y="334"/>
                  </a:moveTo>
                  <a:cubicBezTo>
                    <a:pt x="750" y="334"/>
                    <a:pt x="869" y="453"/>
                    <a:pt x="869" y="596"/>
                  </a:cubicBezTo>
                  <a:cubicBezTo>
                    <a:pt x="869" y="751"/>
                    <a:pt x="750" y="870"/>
                    <a:pt x="595" y="870"/>
                  </a:cubicBezTo>
                  <a:cubicBezTo>
                    <a:pt x="453" y="870"/>
                    <a:pt x="334" y="751"/>
                    <a:pt x="334" y="596"/>
                  </a:cubicBezTo>
                  <a:cubicBezTo>
                    <a:pt x="334" y="453"/>
                    <a:pt x="453" y="334"/>
                    <a:pt x="595" y="334"/>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14373;p88">
              <a:extLst>
                <a:ext uri="{FF2B5EF4-FFF2-40B4-BE49-F238E27FC236}">
                  <a16:creationId xmlns:a16="http://schemas.microsoft.com/office/drawing/2014/main" id="{C7E86313-EC92-9B3B-7452-B776A8F7CD8E}"/>
                </a:ext>
              </a:extLst>
            </p:cNvPr>
            <p:cNvSpPr/>
            <p:nvPr/>
          </p:nvSpPr>
          <p:spPr>
            <a:xfrm>
              <a:off x="8089861" y="3526871"/>
              <a:ext cx="165630" cy="104617"/>
            </a:xfrm>
            <a:custGeom>
              <a:avLst/>
              <a:gdLst/>
              <a:ahLst/>
              <a:cxnLst/>
              <a:rect l="l" t="t" r="r" b="b"/>
              <a:pathLst>
                <a:path w="5204" h="3287" extrusionOk="0">
                  <a:moveTo>
                    <a:pt x="739" y="2024"/>
                  </a:moveTo>
                  <a:cubicBezTo>
                    <a:pt x="1001" y="2024"/>
                    <a:pt x="1215" y="2250"/>
                    <a:pt x="1215" y="2500"/>
                  </a:cubicBezTo>
                  <a:cubicBezTo>
                    <a:pt x="1239" y="2762"/>
                    <a:pt x="1013" y="2977"/>
                    <a:pt x="739" y="2977"/>
                  </a:cubicBezTo>
                  <a:cubicBezTo>
                    <a:pt x="477" y="2977"/>
                    <a:pt x="263" y="2750"/>
                    <a:pt x="263" y="2500"/>
                  </a:cubicBezTo>
                  <a:cubicBezTo>
                    <a:pt x="263" y="2227"/>
                    <a:pt x="489" y="2024"/>
                    <a:pt x="739" y="2024"/>
                  </a:cubicBezTo>
                  <a:close/>
                  <a:moveTo>
                    <a:pt x="4823" y="0"/>
                  </a:moveTo>
                  <a:cubicBezTo>
                    <a:pt x="4823" y="0"/>
                    <a:pt x="4811" y="0"/>
                    <a:pt x="4811" y="12"/>
                  </a:cubicBezTo>
                  <a:lnTo>
                    <a:pt x="4370" y="226"/>
                  </a:lnTo>
                  <a:cubicBezTo>
                    <a:pt x="4299" y="262"/>
                    <a:pt x="4275" y="357"/>
                    <a:pt x="4299" y="429"/>
                  </a:cubicBezTo>
                  <a:cubicBezTo>
                    <a:pt x="4334" y="481"/>
                    <a:pt x="4388" y="514"/>
                    <a:pt x="4447" y="514"/>
                  </a:cubicBezTo>
                  <a:cubicBezTo>
                    <a:pt x="4469" y="514"/>
                    <a:pt x="4491" y="510"/>
                    <a:pt x="4513" y="500"/>
                  </a:cubicBezTo>
                  <a:lnTo>
                    <a:pt x="4632" y="441"/>
                  </a:lnTo>
                  <a:lnTo>
                    <a:pt x="4632" y="441"/>
                  </a:lnTo>
                  <a:cubicBezTo>
                    <a:pt x="4418" y="1143"/>
                    <a:pt x="4049" y="1667"/>
                    <a:pt x="3537" y="1988"/>
                  </a:cubicBezTo>
                  <a:cubicBezTo>
                    <a:pt x="3037" y="2306"/>
                    <a:pt x="2479" y="2385"/>
                    <a:pt x="2070" y="2385"/>
                  </a:cubicBezTo>
                  <a:cubicBezTo>
                    <a:pt x="1866" y="2385"/>
                    <a:pt x="1699" y="2365"/>
                    <a:pt x="1596" y="2346"/>
                  </a:cubicBezTo>
                  <a:cubicBezTo>
                    <a:pt x="1537" y="1977"/>
                    <a:pt x="1191" y="1679"/>
                    <a:pt x="799" y="1679"/>
                  </a:cubicBezTo>
                  <a:cubicBezTo>
                    <a:pt x="358" y="1679"/>
                    <a:pt x="1" y="2036"/>
                    <a:pt x="1" y="2477"/>
                  </a:cubicBezTo>
                  <a:cubicBezTo>
                    <a:pt x="1" y="2929"/>
                    <a:pt x="358" y="3286"/>
                    <a:pt x="799" y="3286"/>
                  </a:cubicBezTo>
                  <a:cubicBezTo>
                    <a:pt x="1180" y="3286"/>
                    <a:pt x="1501" y="3012"/>
                    <a:pt x="1572" y="2679"/>
                  </a:cubicBezTo>
                  <a:cubicBezTo>
                    <a:pt x="1691" y="2691"/>
                    <a:pt x="1858" y="2703"/>
                    <a:pt x="2049" y="2703"/>
                  </a:cubicBezTo>
                  <a:cubicBezTo>
                    <a:pt x="2501" y="2703"/>
                    <a:pt x="3120" y="2619"/>
                    <a:pt x="3692" y="2262"/>
                  </a:cubicBezTo>
                  <a:cubicBezTo>
                    <a:pt x="4251" y="1905"/>
                    <a:pt x="4656" y="1334"/>
                    <a:pt x="4894" y="595"/>
                  </a:cubicBezTo>
                  <a:lnTo>
                    <a:pt x="4930" y="631"/>
                  </a:lnTo>
                  <a:cubicBezTo>
                    <a:pt x="4954" y="691"/>
                    <a:pt x="5013" y="726"/>
                    <a:pt x="5073" y="726"/>
                  </a:cubicBezTo>
                  <a:cubicBezTo>
                    <a:pt x="5109" y="726"/>
                    <a:pt x="5120" y="726"/>
                    <a:pt x="5144" y="714"/>
                  </a:cubicBezTo>
                  <a:cubicBezTo>
                    <a:pt x="5180" y="679"/>
                    <a:pt x="5204" y="584"/>
                    <a:pt x="5180" y="500"/>
                  </a:cubicBezTo>
                  <a:lnTo>
                    <a:pt x="4966" y="72"/>
                  </a:lnTo>
                  <a:cubicBezTo>
                    <a:pt x="4966" y="72"/>
                    <a:pt x="4966" y="60"/>
                    <a:pt x="4954" y="60"/>
                  </a:cubicBezTo>
                  <a:lnTo>
                    <a:pt x="4930" y="24"/>
                  </a:lnTo>
                  <a:lnTo>
                    <a:pt x="4906" y="12"/>
                  </a:lnTo>
                  <a:cubicBezTo>
                    <a:pt x="4906" y="12"/>
                    <a:pt x="4894" y="12"/>
                    <a:pt x="4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14374;p88">
              <a:extLst>
                <a:ext uri="{FF2B5EF4-FFF2-40B4-BE49-F238E27FC236}">
                  <a16:creationId xmlns:a16="http://schemas.microsoft.com/office/drawing/2014/main" id="{7271B796-CCF2-DB9B-6D86-7B3350D2815F}"/>
                </a:ext>
              </a:extLst>
            </p:cNvPr>
            <p:cNvSpPr/>
            <p:nvPr/>
          </p:nvSpPr>
          <p:spPr>
            <a:xfrm>
              <a:off x="8067519" y="3519742"/>
              <a:ext cx="32241" cy="30268"/>
            </a:xfrm>
            <a:custGeom>
              <a:avLst/>
              <a:gdLst/>
              <a:ahLst/>
              <a:cxnLst/>
              <a:rect l="l" t="t" r="r" b="b"/>
              <a:pathLst>
                <a:path w="1013" h="951" extrusionOk="0">
                  <a:moveTo>
                    <a:pt x="173" y="1"/>
                  </a:moveTo>
                  <a:cubicBezTo>
                    <a:pt x="131" y="1"/>
                    <a:pt x="90" y="16"/>
                    <a:pt x="60" y="46"/>
                  </a:cubicBezTo>
                  <a:cubicBezTo>
                    <a:pt x="0" y="105"/>
                    <a:pt x="0" y="212"/>
                    <a:pt x="60" y="272"/>
                  </a:cubicBezTo>
                  <a:lnTo>
                    <a:pt x="274" y="474"/>
                  </a:lnTo>
                  <a:lnTo>
                    <a:pt x="60" y="688"/>
                  </a:lnTo>
                  <a:cubicBezTo>
                    <a:pt x="0" y="748"/>
                    <a:pt x="0" y="843"/>
                    <a:pt x="60" y="903"/>
                  </a:cubicBezTo>
                  <a:cubicBezTo>
                    <a:pt x="96" y="938"/>
                    <a:pt x="131" y="950"/>
                    <a:pt x="179" y="950"/>
                  </a:cubicBezTo>
                  <a:cubicBezTo>
                    <a:pt x="227" y="950"/>
                    <a:pt x="274" y="938"/>
                    <a:pt x="298" y="903"/>
                  </a:cubicBezTo>
                  <a:lnTo>
                    <a:pt x="512" y="700"/>
                  </a:lnTo>
                  <a:lnTo>
                    <a:pt x="715" y="903"/>
                  </a:lnTo>
                  <a:cubicBezTo>
                    <a:pt x="750" y="938"/>
                    <a:pt x="786" y="950"/>
                    <a:pt x="834" y="950"/>
                  </a:cubicBezTo>
                  <a:cubicBezTo>
                    <a:pt x="881" y="950"/>
                    <a:pt x="929" y="938"/>
                    <a:pt x="953" y="903"/>
                  </a:cubicBezTo>
                  <a:cubicBezTo>
                    <a:pt x="1012" y="843"/>
                    <a:pt x="1012" y="748"/>
                    <a:pt x="953" y="688"/>
                  </a:cubicBezTo>
                  <a:lnTo>
                    <a:pt x="715" y="474"/>
                  </a:lnTo>
                  <a:lnTo>
                    <a:pt x="929" y="272"/>
                  </a:lnTo>
                  <a:cubicBezTo>
                    <a:pt x="989" y="212"/>
                    <a:pt x="989" y="105"/>
                    <a:pt x="929" y="46"/>
                  </a:cubicBezTo>
                  <a:cubicBezTo>
                    <a:pt x="899" y="16"/>
                    <a:pt x="858" y="1"/>
                    <a:pt x="816" y="1"/>
                  </a:cubicBezTo>
                  <a:cubicBezTo>
                    <a:pt x="774" y="1"/>
                    <a:pt x="733" y="16"/>
                    <a:pt x="703" y="46"/>
                  </a:cubicBezTo>
                  <a:lnTo>
                    <a:pt x="488" y="248"/>
                  </a:lnTo>
                  <a:lnTo>
                    <a:pt x="286" y="46"/>
                  </a:lnTo>
                  <a:cubicBezTo>
                    <a:pt x="256" y="16"/>
                    <a:pt x="215"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14375;p88">
              <a:extLst>
                <a:ext uri="{FF2B5EF4-FFF2-40B4-BE49-F238E27FC236}">
                  <a16:creationId xmlns:a16="http://schemas.microsoft.com/office/drawing/2014/main" id="{391421D3-53BC-8BF1-D747-F64371697B82}"/>
                </a:ext>
              </a:extLst>
            </p:cNvPr>
            <p:cNvSpPr/>
            <p:nvPr/>
          </p:nvSpPr>
          <p:spPr>
            <a:xfrm>
              <a:off x="8244479" y="3601602"/>
              <a:ext cx="32623" cy="30268"/>
            </a:xfrm>
            <a:custGeom>
              <a:avLst/>
              <a:gdLst/>
              <a:ahLst/>
              <a:cxnLst/>
              <a:rect l="l" t="t" r="r" b="b"/>
              <a:pathLst>
                <a:path w="1025" h="951" extrusionOk="0">
                  <a:moveTo>
                    <a:pt x="179" y="1"/>
                  </a:moveTo>
                  <a:cubicBezTo>
                    <a:pt x="140" y="1"/>
                    <a:pt x="102" y="15"/>
                    <a:pt x="72" y="45"/>
                  </a:cubicBezTo>
                  <a:cubicBezTo>
                    <a:pt x="1" y="105"/>
                    <a:pt x="1" y="212"/>
                    <a:pt x="72" y="271"/>
                  </a:cubicBezTo>
                  <a:lnTo>
                    <a:pt x="274" y="474"/>
                  </a:lnTo>
                  <a:lnTo>
                    <a:pt x="72" y="688"/>
                  </a:lnTo>
                  <a:cubicBezTo>
                    <a:pt x="1" y="748"/>
                    <a:pt x="1" y="855"/>
                    <a:pt x="72" y="914"/>
                  </a:cubicBezTo>
                  <a:cubicBezTo>
                    <a:pt x="96" y="938"/>
                    <a:pt x="143" y="950"/>
                    <a:pt x="179" y="950"/>
                  </a:cubicBezTo>
                  <a:cubicBezTo>
                    <a:pt x="227" y="950"/>
                    <a:pt x="274" y="938"/>
                    <a:pt x="298" y="914"/>
                  </a:cubicBezTo>
                  <a:lnTo>
                    <a:pt x="513" y="700"/>
                  </a:lnTo>
                  <a:lnTo>
                    <a:pt x="727" y="914"/>
                  </a:lnTo>
                  <a:cubicBezTo>
                    <a:pt x="751" y="938"/>
                    <a:pt x="798" y="950"/>
                    <a:pt x="846" y="950"/>
                  </a:cubicBezTo>
                  <a:cubicBezTo>
                    <a:pt x="882" y="950"/>
                    <a:pt x="929" y="938"/>
                    <a:pt x="965" y="914"/>
                  </a:cubicBezTo>
                  <a:cubicBezTo>
                    <a:pt x="1024" y="855"/>
                    <a:pt x="1024" y="748"/>
                    <a:pt x="965" y="688"/>
                  </a:cubicBezTo>
                  <a:lnTo>
                    <a:pt x="727" y="474"/>
                  </a:lnTo>
                  <a:lnTo>
                    <a:pt x="929" y="271"/>
                  </a:lnTo>
                  <a:cubicBezTo>
                    <a:pt x="989" y="212"/>
                    <a:pt x="989" y="105"/>
                    <a:pt x="929" y="45"/>
                  </a:cubicBezTo>
                  <a:cubicBezTo>
                    <a:pt x="899" y="15"/>
                    <a:pt x="858" y="1"/>
                    <a:pt x="816" y="1"/>
                  </a:cubicBezTo>
                  <a:cubicBezTo>
                    <a:pt x="774" y="1"/>
                    <a:pt x="733" y="15"/>
                    <a:pt x="703" y="45"/>
                  </a:cubicBezTo>
                  <a:lnTo>
                    <a:pt x="501" y="260"/>
                  </a:lnTo>
                  <a:lnTo>
                    <a:pt x="286" y="45"/>
                  </a:lnTo>
                  <a:cubicBezTo>
                    <a:pt x="257" y="15"/>
                    <a:pt x="218"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14376;p88">
              <a:extLst>
                <a:ext uri="{FF2B5EF4-FFF2-40B4-BE49-F238E27FC236}">
                  <a16:creationId xmlns:a16="http://schemas.microsoft.com/office/drawing/2014/main" id="{53D4BB80-8FC7-406A-29FE-3309FC380A40}"/>
                </a:ext>
              </a:extLst>
            </p:cNvPr>
            <p:cNvSpPr/>
            <p:nvPr/>
          </p:nvSpPr>
          <p:spPr>
            <a:xfrm>
              <a:off x="8156190" y="3533396"/>
              <a:ext cx="32241" cy="30236"/>
            </a:xfrm>
            <a:custGeom>
              <a:avLst/>
              <a:gdLst/>
              <a:ahLst/>
              <a:cxnLst/>
              <a:rect l="l" t="t" r="r" b="b"/>
              <a:pathLst>
                <a:path w="1013" h="950" extrusionOk="0">
                  <a:moveTo>
                    <a:pt x="167" y="0"/>
                  </a:moveTo>
                  <a:cubicBezTo>
                    <a:pt x="128" y="0"/>
                    <a:pt x="90" y="15"/>
                    <a:pt x="60" y="45"/>
                  </a:cubicBezTo>
                  <a:cubicBezTo>
                    <a:pt x="0" y="105"/>
                    <a:pt x="0" y="212"/>
                    <a:pt x="60" y="271"/>
                  </a:cubicBezTo>
                  <a:lnTo>
                    <a:pt x="262" y="474"/>
                  </a:lnTo>
                  <a:lnTo>
                    <a:pt x="60" y="688"/>
                  </a:lnTo>
                  <a:cubicBezTo>
                    <a:pt x="0" y="748"/>
                    <a:pt x="0" y="855"/>
                    <a:pt x="60" y="914"/>
                  </a:cubicBezTo>
                  <a:cubicBezTo>
                    <a:pt x="84" y="938"/>
                    <a:pt x="131" y="950"/>
                    <a:pt x="179" y="950"/>
                  </a:cubicBezTo>
                  <a:cubicBezTo>
                    <a:pt x="215" y="950"/>
                    <a:pt x="262" y="938"/>
                    <a:pt x="298" y="914"/>
                  </a:cubicBezTo>
                  <a:lnTo>
                    <a:pt x="500" y="700"/>
                  </a:lnTo>
                  <a:lnTo>
                    <a:pt x="715" y="914"/>
                  </a:lnTo>
                  <a:cubicBezTo>
                    <a:pt x="739" y="938"/>
                    <a:pt x="786" y="950"/>
                    <a:pt x="834" y="950"/>
                  </a:cubicBezTo>
                  <a:cubicBezTo>
                    <a:pt x="870" y="950"/>
                    <a:pt x="917" y="938"/>
                    <a:pt x="953" y="914"/>
                  </a:cubicBezTo>
                  <a:cubicBezTo>
                    <a:pt x="1012" y="855"/>
                    <a:pt x="1012" y="748"/>
                    <a:pt x="953" y="688"/>
                  </a:cubicBezTo>
                  <a:lnTo>
                    <a:pt x="715" y="474"/>
                  </a:lnTo>
                  <a:lnTo>
                    <a:pt x="917" y="271"/>
                  </a:lnTo>
                  <a:cubicBezTo>
                    <a:pt x="977" y="212"/>
                    <a:pt x="977" y="105"/>
                    <a:pt x="917" y="45"/>
                  </a:cubicBezTo>
                  <a:cubicBezTo>
                    <a:pt x="887" y="15"/>
                    <a:pt x="849" y="0"/>
                    <a:pt x="810" y="0"/>
                  </a:cubicBezTo>
                  <a:cubicBezTo>
                    <a:pt x="771" y="0"/>
                    <a:pt x="733" y="15"/>
                    <a:pt x="703" y="45"/>
                  </a:cubicBezTo>
                  <a:lnTo>
                    <a:pt x="489" y="259"/>
                  </a:lnTo>
                  <a:lnTo>
                    <a:pt x="274" y="45"/>
                  </a:lnTo>
                  <a:cubicBezTo>
                    <a:pt x="244" y="15"/>
                    <a:pt x="206"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9" name="Google Shape;14381;p88">
            <a:extLst>
              <a:ext uri="{FF2B5EF4-FFF2-40B4-BE49-F238E27FC236}">
                <a16:creationId xmlns:a16="http://schemas.microsoft.com/office/drawing/2014/main" id="{62784193-54A8-75F3-00D4-FA48F49B4A23}"/>
              </a:ext>
            </a:extLst>
          </p:cNvPr>
          <p:cNvGrpSpPr/>
          <p:nvPr/>
        </p:nvGrpSpPr>
        <p:grpSpPr>
          <a:xfrm>
            <a:off x="4738975" y="5196371"/>
            <a:ext cx="605538" cy="491218"/>
            <a:chOff x="7550258" y="3832670"/>
            <a:chExt cx="371395" cy="301279"/>
          </a:xfrm>
          <a:solidFill>
            <a:schemeClr val="bg1"/>
          </a:solidFill>
        </p:grpSpPr>
        <p:sp>
          <p:nvSpPr>
            <p:cNvPr id="940" name="Google Shape;14382;p88">
              <a:extLst>
                <a:ext uri="{FF2B5EF4-FFF2-40B4-BE49-F238E27FC236}">
                  <a16:creationId xmlns:a16="http://schemas.microsoft.com/office/drawing/2014/main" id="{45D9E952-479D-3D15-B764-D300A5C873E5}"/>
                </a:ext>
              </a:extLst>
            </p:cNvPr>
            <p:cNvSpPr/>
            <p:nvPr/>
          </p:nvSpPr>
          <p:spPr>
            <a:xfrm>
              <a:off x="7550258" y="3832670"/>
              <a:ext cx="371395" cy="301279"/>
            </a:xfrm>
            <a:custGeom>
              <a:avLst/>
              <a:gdLst/>
              <a:ahLst/>
              <a:cxnLst/>
              <a:rect l="l" t="t" r="r" b="b"/>
              <a:pathLst>
                <a:path w="11669" h="9466" extrusionOk="0">
                  <a:moveTo>
                    <a:pt x="1822" y="346"/>
                  </a:moveTo>
                  <a:cubicBezTo>
                    <a:pt x="1822" y="346"/>
                    <a:pt x="1834" y="346"/>
                    <a:pt x="1834" y="358"/>
                  </a:cubicBezTo>
                  <a:lnTo>
                    <a:pt x="1834" y="1096"/>
                  </a:lnTo>
                  <a:cubicBezTo>
                    <a:pt x="1834" y="1096"/>
                    <a:pt x="1834" y="1108"/>
                    <a:pt x="1822" y="1108"/>
                  </a:cubicBezTo>
                  <a:lnTo>
                    <a:pt x="1441" y="1108"/>
                  </a:lnTo>
                  <a:cubicBezTo>
                    <a:pt x="1441" y="1108"/>
                    <a:pt x="1429" y="1108"/>
                    <a:pt x="1429" y="1096"/>
                  </a:cubicBezTo>
                  <a:lnTo>
                    <a:pt x="1429" y="358"/>
                  </a:lnTo>
                  <a:lnTo>
                    <a:pt x="1441" y="358"/>
                  </a:lnTo>
                  <a:lnTo>
                    <a:pt x="1822" y="346"/>
                  </a:lnTo>
                  <a:close/>
                  <a:moveTo>
                    <a:pt x="10228" y="346"/>
                  </a:moveTo>
                  <a:cubicBezTo>
                    <a:pt x="10228" y="346"/>
                    <a:pt x="10240" y="346"/>
                    <a:pt x="10240" y="358"/>
                  </a:cubicBezTo>
                  <a:lnTo>
                    <a:pt x="10240" y="1096"/>
                  </a:lnTo>
                  <a:cubicBezTo>
                    <a:pt x="10240" y="1096"/>
                    <a:pt x="10240" y="1108"/>
                    <a:pt x="10228" y="1108"/>
                  </a:cubicBezTo>
                  <a:lnTo>
                    <a:pt x="9859" y="1108"/>
                  </a:lnTo>
                  <a:cubicBezTo>
                    <a:pt x="9859" y="1108"/>
                    <a:pt x="9835" y="1108"/>
                    <a:pt x="9835" y="1096"/>
                  </a:cubicBezTo>
                  <a:lnTo>
                    <a:pt x="9835" y="358"/>
                  </a:lnTo>
                  <a:lnTo>
                    <a:pt x="9859" y="358"/>
                  </a:lnTo>
                  <a:lnTo>
                    <a:pt x="10228" y="346"/>
                  </a:lnTo>
                  <a:close/>
                  <a:moveTo>
                    <a:pt x="10966" y="1096"/>
                  </a:moveTo>
                  <a:cubicBezTo>
                    <a:pt x="11180" y="1096"/>
                    <a:pt x="11347" y="1251"/>
                    <a:pt x="11347" y="1465"/>
                  </a:cubicBezTo>
                  <a:lnTo>
                    <a:pt x="11347" y="8775"/>
                  </a:lnTo>
                  <a:cubicBezTo>
                    <a:pt x="11323" y="8978"/>
                    <a:pt x="11168" y="9144"/>
                    <a:pt x="10954" y="9144"/>
                  </a:cubicBezTo>
                  <a:lnTo>
                    <a:pt x="715" y="9144"/>
                  </a:lnTo>
                  <a:cubicBezTo>
                    <a:pt x="512" y="9144"/>
                    <a:pt x="346" y="8978"/>
                    <a:pt x="346" y="8775"/>
                  </a:cubicBezTo>
                  <a:lnTo>
                    <a:pt x="346" y="1465"/>
                  </a:lnTo>
                  <a:cubicBezTo>
                    <a:pt x="346" y="1251"/>
                    <a:pt x="512" y="1096"/>
                    <a:pt x="715" y="1096"/>
                  </a:cubicBezTo>
                  <a:lnTo>
                    <a:pt x="1084" y="1096"/>
                  </a:lnTo>
                  <a:lnTo>
                    <a:pt x="1084" y="1108"/>
                  </a:lnTo>
                  <a:cubicBezTo>
                    <a:pt x="1084" y="1298"/>
                    <a:pt x="1250" y="1465"/>
                    <a:pt x="1441" y="1465"/>
                  </a:cubicBezTo>
                  <a:lnTo>
                    <a:pt x="1822" y="1465"/>
                  </a:lnTo>
                  <a:cubicBezTo>
                    <a:pt x="2012" y="1465"/>
                    <a:pt x="2179" y="1298"/>
                    <a:pt x="2179" y="1108"/>
                  </a:cubicBezTo>
                  <a:lnTo>
                    <a:pt x="2179" y="1096"/>
                  </a:lnTo>
                  <a:lnTo>
                    <a:pt x="9513" y="1096"/>
                  </a:lnTo>
                  <a:lnTo>
                    <a:pt x="9513" y="1108"/>
                  </a:lnTo>
                  <a:cubicBezTo>
                    <a:pt x="9513" y="1298"/>
                    <a:pt x="9680" y="1465"/>
                    <a:pt x="9871" y="1465"/>
                  </a:cubicBezTo>
                  <a:lnTo>
                    <a:pt x="10240" y="1465"/>
                  </a:lnTo>
                  <a:cubicBezTo>
                    <a:pt x="10430" y="1465"/>
                    <a:pt x="10597" y="1298"/>
                    <a:pt x="10597" y="1108"/>
                  </a:cubicBezTo>
                  <a:lnTo>
                    <a:pt x="10597" y="1096"/>
                  </a:lnTo>
                  <a:close/>
                  <a:moveTo>
                    <a:pt x="1441" y="0"/>
                  </a:moveTo>
                  <a:cubicBezTo>
                    <a:pt x="1250" y="0"/>
                    <a:pt x="1084" y="167"/>
                    <a:pt x="1084" y="358"/>
                  </a:cubicBezTo>
                  <a:lnTo>
                    <a:pt x="1084" y="739"/>
                  </a:lnTo>
                  <a:lnTo>
                    <a:pt x="715" y="739"/>
                  </a:lnTo>
                  <a:cubicBezTo>
                    <a:pt x="310" y="739"/>
                    <a:pt x="0" y="1060"/>
                    <a:pt x="0" y="1453"/>
                  </a:cubicBezTo>
                  <a:lnTo>
                    <a:pt x="0" y="8752"/>
                  </a:lnTo>
                  <a:cubicBezTo>
                    <a:pt x="0" y="9156"/>
                    <a:pt x="334" y="9466"/>
                    <a:pt x="715" y="9466"/>
                  </a:cubicBezTo>
                  <a:lnTo>
                    <a:pt x="10954" y="9466"/>
                  </a:lnTo>
                  <a:cubicBezTo>
                    <a:pt x="11359" y="9466"/>
                    <a:pt x="11668" y="9144"/>
                    <a:pt x="11668" y="8752"/>
                  </a:cubicBezTo>
                  <a:lnTo>
                    <a:pt x="11668" y="1453"/>
                  </a:lnTo>
                  <a:cubicBezTo>
                    <a:pt x="11668" y="1060"/>
                    <a:pt x="11359" y="739"/>
                    <a:pt x="10954" y="739"/>
                  </a:cubicBezTo>
                  <a:lnTo>
                    <a:pt x="10585" y="739"/>
                  </a:lnTo>
                  <a:lnTo>
                    <a:pt x="10585" y="358"/>
                  </a:lnTo>
                  <a:cubicBezTo>
                    <a:pt x="10585" y="167"/>
                    <a:pt x="10418" y="0"/>
                    <a:pt x="10228" y="0"/>
                  </a:cubicBezTo>
                  <a:lnTo>
                    <a:pt x="9859" y="0"/>
                  </a:lnTo>
                  <a:cubicBezTo>
                    <a:pt x="9656" y="0"/>
                    <a:pt x="9490" y="167"/>
                    <a:pt x="9490" y="358"/>
                  </a:cubicBezTo>
                  <a:lnTo>
                    <a:pt x="9490" y="739"/>
                  </a:lnTo>
                  <a:lnTo>
                    <a:pt x="2179" y="739"/>
                  </a:lnTo>
                  <a:lnTo>
                    <a:pt x="2179" y="358"/>
                  </a:lnTo>
                  <a:cubicBezTo>
                    <a:pt x="2179" y="167"/>
                    <a:pt x="2012"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14383;p88">
              <a:extLst>
                <a:ext uri="{FF2B5EF4-FFF2-40B4-BE49-F238E27FC236}">
                  <a16:creationId xmlns:a16="http://schemas.microsoft.com/office/drawing/2014/main" id="{56B4D11E-2A6F-178D-128C-CDE80162CE8D}"/>
                </a:ext>
              </a:extLst>
            </p:cNvPr>
            <p:cNvSpPr/>
            <p:nvPr/>
          </p:nvSpPr>
          <p:spPr>
            <a:xfrm>
              <a:off x="7574129" y="3891009"/>
              <a:ext cx="324418" cy="10662"/>
            </a:xfrm>
            <a:custGeom>
              <a:avLst/>
              <a:gdLst/>
              <a:ahLst/>
              <a:cxnLst/>
              <a:rect l="l" t="t" r="r" b="b"/>
              <a:pathLst>
                <a:path w="10193" h="335" extrusionOk="0">
                  <a:moveTo>
                    <a:pt x="155" y="1"/>
                  </a:moveTo>
                  <a:cubicBezTo>
                    <a:pt x="72" y="1"/>
                    <a:pt x="0" y="72"/>
                    <a:pt x="0" y="168"/>
                  </a:cubicBezTo>
                  <a:cubicBezTo>
                    <a:pt x="0" y="251"/>
                    <a:pt x="72" y="334"/>
                    <a:pt x="155" y="334"/>
                  </a:cubicBezTo>
                  <a:lnTo>
                    <a:pt x="10025" y="334"/>
                  </a:lnTo>
                  <a:cubicBezTo>
                    <a:pt x="10121" y="334"/>
                    <a:pt x="10192" y="251"/>
                    <a:pt x="10192" y="168"/>
                  </a:cubicBezTo>
                  <a:cubicBezTo>
                    <a:pt x="10192" y="72"/>
                    <a:pt x="10121" y="1"/>
                    <a:pt x="100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14384;p88">
              <a:extLst>
                <a:ext uri="{FF2B5EF4-FFF2-40B4-BE49-F238E27FC236}">
                  <a16:creationId xmlns:a16="http://schemas.microsoft.com/office/drawing/2014/main" id="{B14E38C4-A646-5BA7-6808-BDAF05FDD5B9}"/>
                </a:ext>
              </a:extLst>
            </p:cNvPr>
            <p:cNvSpPr/>
            <p:nvPr/>
          </p:nvSpPr>
          <p:spPr>
            <a:xfrm>
              <a:off x="7591188" y="3937637"/>
              <a:ext cx="45481" cy="10248"/>
            </a:xfrm>
            <a:custGeom>
              <a:avLst/>
              <a:gdLst/>
              <a:ahLst/>
              <a:cxnLst/>
              <a:rect l="l" t="t" r="r" b="b"/>
              <a:pathLst>
                <a:path w="1429" h="322" extrusionOk="0">
                  <a:moveTo>
                    <a:pt x="155" y="0"/>
                  </a:moveTo>
                  <a:cubicBezTo>
                    <a:pt x="72" y="0"/>
                    <a:pt x="0" y="72"/>
                    <a:pt x="0" y="155"/>
                  </a:cubicBezTo>
                  <a:cubicBezTo>
                    <a:pt x="0" y="250"/>
                    <a:pt x="72" y="322"/>
                    <a:pt x="155" y="322"/>
                  </a:cubicBezTo>
                  <a:lnTo>
                    <a:pt x="1262" y="322"/>
                  </a:lnTo>
                  <a:cubicBezTo>
                    <a:pt x="1346" y="322"/>
                    <a:pt x="1429" y="250"/>
                    <a:pt x="1429" y="155"/>
                  </a:cubicBezTo>
                  <a:cubicBezTo>
                    <a:pt x="1429" y="72"/>
                    <a:pt x="1346"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14385;p88">
              <a:extLst>
                <a:ext uri="{FF2B5EF4-FFF2-40B4-BE49-F238E27FC236}">
                  <a16:creationId xmlns:a16="http://schemas.microsoft.com/office/drawing/2014/main" id="{8D69BADD-8FAF-F9B8-0DBF-28BAD3B119AA}"/>
                </a:ext>
              </a:extLst>
            </p:cNvPr>
            <p:cNvSpPr/>
            <p:nvPr/>
          </p:nvSpPr>
          <p:spPr>
            <a:xfrm>
              <a:off x="7672667" y="3937637"/>
              <a:ext cx="45481" cy="10248"/>
            </a:xfrm>
            <a:custGeom>
              <a:avLst/>
              <a:gdLst/>
              <a:ahLst/>
              <a:cxnLst/>
              <a:rect l="l" t="t" r="r" b="b"/>
              <a:pathLst>
                <a:path w="1429" h="322" extrusionOk="0">
                  <a:moveTo>
                    <a:pt x="155" y="0"/>
                  </a:moveTo>
                  <a:cubicBezTo>
                    <a:pt x="71" y="0"/>
                    <a:pt x="0" y="72"/>
                    <a:pt x="0" y="155"/>
                  </a:cubicBezTo>
                  <a:cubicBezTo>
                    <a:pt x="0" y="250"/>
                    <a:pt x="71" y="322"/>
                    <a:pt x="155" y="322"/>
                  </a:cubicBezTo>
                  <a:lnTo>
                    <a:pt x="1262" y="322"/>
                  </a:lnTo>
                  <a:cubicBezTo>
                    <a:pt x="1345" y="322"/>
                    <a:pt x="1429" y="250"/>
                    <a:pt x="1429" y="155"/>
                  </a:cubicBezTo>
                  <a:cubicBezTo>
                    <a:pt x="1429" y="72"/>
                    <a:pt x="1345"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14386;p88">
              <a:extLst>
                <a:ext uri="{FF2B5EF4-FFF2-40B4-BE49-F238E27FC236}">
                  <a16:creationId xmlns:a16="http://schemas.microsoft.com/office/drawing/2014/main" id="{C1108A55-6E97-207A-50D8-B05398213594}"/>
                </a:ext>
              </a:extLst>
            </p:cNvPr>
            <p:cNvSpPr/>
            <p:nvPr/>
          </p:nvSpPr>
          <p:spPr>
            <a:xfrm>
              <a:off x="7835592" y="3937637"/>
              <a:ext cx="45131" cy="10248"/>
            </a:xfrm>
            <a:custGeom>
              <a:avLst/>
              <a:gdLst/>
              <a:ahLst/>
              <a:cxnLst/>
              <a:rect l="l" t="t" r="r" b="b"/>
              <a:pathLst>
                <a:path w="1418" h="322" extrusionOk="0">
                  <a:moveTo>
                    <a:pt x="155" y="0"/>
                  </a:moveTo>
                  <a:cubicBezTo>
                    <a:pt x="72" y="0"/>
                    <a:pt x="1" y="72"/>
                    <a:pt x="1" y="155"/>
                  </a:cubicBezTo>
                  <a:cubicBezTo>
                    <a:pt x="1" y="250"/>
                    <a:pt x="72" y="322"/>
                    <a:pt x="155" y="322"/>
                  </a:cubicBezTo>
                  <a:lnTo>
                    <a:pt x="1263" y="322"/>
                  </a:lnTo>
                  <a:cubicBezTo>
                    <a:pt x="1346" y="322"/>
                    <a:pt x="1418" y="250"/>
                    <a:pt x="1418" y="155"/>
                  </a:cubicBezTo>
                  <a:cubicBezTo>
                    <a:pt x="1418" y="72"/>
                    <a:pt x="1346"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14387;p88">
              <a:extLst>
                <a:ext uri="{FF2B5EF4-FFF2-40B4-BE49-F238E27FC236}">
                  <a16:creationId xmlns:a16="http://schemas.microsoft.com/office/drawing/2014/main" id="{FEB6F7F5-405D-15E0-B8CC-1EEE84BC305B}"/>
                </a:ext>
              </a:extLst>
            </p:cNvPr>
            <p:cNvSpPr/>
            <p:nvPr/>
          </p:nvSpPr>
          <p:spPr>
            <a:xfrm>
              <a:off x="7591188" y="3984232"/>
              <a:ext cx="45481" cy="10662"/>
            </a:xfrm>
            <a:custGeom>
              <a:avLst/>
              <a:gdLst/>
              <a:ahLst/>
              <a:cxnLst/>
              <a:rect l="l" t="t" r="r" b="b"/>
              <a:pathLst>
                <a:path w="1429" h="335" extrusionOk="0">
                  <a:moveTo>
                    <a:pt x="155" y="1"/>
                  </a:moveTo>
                  <a:cubicBezTo>
                    <a:pt x="72" y="1"/>
                    <a:pt x="0" y="84"/>
                    <a:pt x="0" y="168"/>
                  </a:cubicBezTo>
                  <a:cubicBezTo>
                    <a:pt x="0" y="263"/>
                    <a:pt x="72" y="334"/>
                    <a:pt x="155" y="334"/>
                  </a:cubicBezTo>
                  <a:lnTo>
                    <a:pt x="1262" y="334"/>
                  </a:lnTo>
                  <a:cubicBezTo>
                    <a:pt x="1346" y="334"/>
                    <a:pt x="1429" y="263"/>
                    <a:pt x="1429" y="168"/>
                  </a:cubicBezTo>
                  <a:cubicBezTo>
                    <a:pt x="1429" y="84"/>
                    <a:pt x="1346"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14388;p88">
              <a:extLst>
                <a:ext uri="{FF2B5EF4-FFF2-40B4-BE49-F238E27FC236}">
                  <a16:creationId xmlns:a16="http://schemas.microsoft.com/office/drawing/2014/main" id="{902A51D5-29D5-4004-C9DD-C1E70FC66918}"/>
                </a:ext>
              </a:extLst>
            </p:cNvPr>
            <p:cNvSpPr/>
            <p:nvPr/>
          </p:nvSpPr>
          <p:spPr>
            <a:xfrm>
              <a:off x="7754113" y="3984232"/>
              <a:ext cx="45513" cy="10662"/>
            </a:xfrm>
            <a:custGeom>
              <a:avLst/>
              <a:gdLst/>
              <a:ahLst/>
              <a:cxnLst/>
              <a:rect l="l" t="t" r="r" b="b"/>
              <a:pathLst>
                <a:path w="1430" h="335" extrusionOk="0">
                  <a:moveTo>
                    <a:pt x="156" y="1"/>
                  </a:moveTo>
                  <a:cubicBezTo>
                    <a:pt x="72" y="1"/>
                    <a:pt x="1" y="84"/>
                    <a:pt x="1" y="168"/>
                  </a:cubicBezTo>
                  <a:cubicBezTo>
                    <a:pt x="1" y="263"/>
                    <a:pt x="72" y="334"/>
                    <a:pt x="156" y="334"/>
                  </a:cubicBezTo>
                  <a:lnTo>
                    <a:pt x="1263" y="334"/>
                  </a:lnTo>
                  <a:cubicBezTo>
                    <a:pt x="1346" y="334"/>
                    <a:pt x="1430" y="263"/>
                    <a:pt x="1430" y="168"/>
                  </a:cubicBezTo>
                  <a:cubicBezTo>
                    <a:pt x="1430" y="84"/>
                    <a:pt x="1346"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14389;p88">
              <a:extLst>
                <a:ext uri="{FF2B5EF4-FFF2-40B4-BE49-F238E27FC236}">
                  <a16:creationId xmlns:a16="http://schemas.microsoft.com/office/drawing/2014/main" id="{144A720C-A37E-7FB7-5998-6EEED15E1612}"/>
                </a:ext>
              </a:extLst>
            </p:cNvPr>
            <p:cNvSpPr/>
            <p:nvPr/>
          </p:nvSpPr>
          <p:spPr>
            <a:xfrm>
              <a:off x="7591188" y="4030859"/>
              <a:ext cx="45481" cy="10248"/>
            </a:xfrm>
            <a:custGeom>
              <a:avLst/>
              <a:gdLst/>
              <a:ahLst/>
              <a:cxnLst/>
              <a:rect l="l" t="t" r="r" b="b"/>
              <a:pathLst>
                <a:path w="1429" h="322" extrusionOk="0">
                  <a:moveTo>
                    <a:pt x="155" y="0"/>
                  </a:moveTo>
                  <a:cubicBezTo>
                    <a:pt x="72" y="0"/>
                    <a:pt x="0" y="72"/>
                    <a:pt x="0" y="167"/>
                  </a:cubicBezTo>
                  <a:cubicBezTo>
                    <a:pt x="0" y="250"/>
                    <a:pt x="72" y="322"/>
                    <a:pt x="155" y="322"/>
                  </a:cubicBezTo>
                  <a:lnTo>
                    <a:pt x="1262" y="322"/>
                  </a:lnTo>
                  <a:cubicBezTo>
                    <a:pt x="1346" y="322"/>
                    <a:pt x="1429" y="250"/>
                    <a:pt x="1429" y="167"/>
                  </a:cubicBezTo>
                  <a:cubicBezTo>
                    <a:pt x="1429" y="72"/>
                    <a:pt x="1346"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14390;p88">
              <a:extLst>
                <a:ext uri="{FF2B5EF4-FFF2-40B4-BE49-F238E27FC236}">
                  <a16:creationId xmlns:a16="http://schemas.microsoft.com/office/drawing/2014/main" id="{68821425-7378-AA3E-E3CA-FCF17B94EEB6}"/>
                </a:ext>
              </a:extLst>
            </p:cNvPr>
            <p:cNvSpPr/>
            <p:nvPr/>
          </p:nvSpPr>
          <p:spPr>
            <a:xfrm>
              <a:off x="7672667" y="4030859"/>
              <a:ext cx="45481" cy="10248"/>
            </a:xfrm>
            <a:custGeom>
              <a:avLst/>
              <a:gdLst/>
              <a:ahLst/>
              <a:cxnLst/>
              <a:rect l="l" t="t" r="r" b="b"/>
              <a:pathLst>
                <a:path w="1429" h="322" extrusionOk="0">
                  <a:moveTo>
                    <a:pt x="155" y="0"/>
                  </a:moveTo>
                  <a:cubicBezTo>
                    <a:pt x="71" y="0"/>
                    <a:pt x="0" y="72"/>
                    <a:pt x="0" y="167"/>
                  </a:cubicBezTo>
                  <a:cubicBezTo>
                    <a:pt x="0" y="250"/>
                    <a:pt x="71" y="322"/>
                    <a:pt x="155" y="322"/>
                  </a:cubicBezTo>
                  <a:lnTo>
                    <a:pt x="1262" y="322"/>
                  </a:lnTo>
                  <a:cubicBezTo>
                    <a:pt x="1345" y="322"/>
                    <a:pt x="1429" y="250"/>
                    <a:pt x="1429" y="167"/>
                  </a:cubicBezTo>
                  <a:cubicBezTo>
                    <a:pt x="1429" y="72"/>
                    <a:pt x="1345"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14391;p88">
              <a:extLst>
                <a:ext uri="{FF2B5EF4-FFF2-40B4-BE49-F238E27FC236}">
                  <a16:creationId xmlns:a16="http://schemas.microsoft.com/office/drawing/2014/main" id="{21341BF4-1AE7-0E40-1B4C-1BFC59DD7C68}"/>
                </a:ext>
              </a:extLst>
            </p:cNvPr>
            <p:cNvSpPr/>
            <p:nvPr/>
          </p:nvSpPr>
          <p:spPr>
            <a:xfrm>
              <a:off x="7835592" y="4030859"/>
              <a:ext cx="45131" cy="10248"/>
            </a:xfrm>
            <a:custGeom>
              <a:avLst/>
              <a:gdLst/>
              <a:ahLst/>
              <a:cxnLst/>
              <a:rect l="l" t="t" r="r" b="b"/>
              <a:pathLst>
                <a:path w="1418" h="322" extrusionOk="0">
                  <a:moveTo>
                    <a:pt x="155" y="0"/>
                  </a:moveTo>
                  <a:cubicBezTo>
                    <a:pt x="72" y="0"/>
                    <a:pt x="1" y="72"/>
                    <a:pt x="1" y="167"/>
                  </a:cubicBezTo>
                  <a:cubicBezTo>
                    <a:pt x="1" y="250"/>
                    <a:pt x="72" y="322"/>
                    <a:pt x="155" y="322"/>
                  </a:cubicBezTo>
                  <a:lnTo>
                    <a:pt x="1263" y="322"/>
                  </a:lnTo>
                  <a:cubicBezTo>
                    <a:pt x="1346" y="322"/>
                    <a:pt x="1418" y="250"/>
                    <a:pt x="1418" y="167"/>
                  </a:cubicBezTo>
                  <a:cubicBezTo>
                    <a:pt x="1418" y="72"/>
                    <a:pt x="1346"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14392;p88">
              <a:extLst>
                <a:ext uri="{FF2B5EF4-FFF2-40B4-BE49-F238E27FC236}">
                  <a16:creationId xmlns:a16="http://schemas.microsoft.com/office/drawing/2014/main" id="{E0E67802-E5A4-CABD-8B05-7BCB634316A7}"/>
                </a:ext>
              </a:extLst>
            </p:cNvPr>
            <p:cNvSpPr/>
            <p:nvPr/>
          </p:nvSpPr>
          <p:spPr>
            <a:xfrm>
              <a:off x="7672667" y="4077073"/>
              <a:ext cx="45481" cy="10662"/>
            </a:xfrm>
            <a:custGeom>
              <a:avLst/>
              <a:gdLst/>
              <a:ahLst/>
              <a:cxnLst/>
              <a:rect l="l" t="t" r="r" b="b"/>
              <a:pathLst>
                <a:path w="1429" h="335" extrusionOk="0">
                  <a:moveTo>
                    <a:pt x="155" y="1"/>
                  </a:moveTo>
                  <a:cubicBezTo>
                    <a:pt x="71" y="1"/>
                    <a:pt x="0" y="84"/>
                    <a:pt x="0" y="168"/>
                  </a:cubicBezTo>
                  <a:cubicBezTo>
                    <a:pt x="0" y="263"/>
                    <a:pt x="71" y="334"/>
                    <a:pt x="155" y="334"/>
                  </a:cubicBezTo>
                  <a:lnTo>
                    <a:pt x="1262" y="334"/>
                  </a:lnTo>
                  <a:cubicBezTo>
                    <a:pt x="1345" y="334"/>
                    <a:pt x="1429" y="263"/>
                    <a:pt x="1429" y="168"/>
                  </a:cubicBezTo>
                  <a:cubicBezTo>
                    <a:pt x="1429" y="84"/>
                    <a:pt x="1345"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14393;p88">
              <a:extLst>
                <a:ext uri="{FF2B5EF4-FFF2-40B4-BE49-F238E27FC236}">
                  <a16:creationId xmlns:a16="http://schemas.microsoft.com/office/drawing/2014/main" id="{FC0CE842-8DFE-BA95-1FDA-9551C6788E80}"/>
                </a:ext>
              </a:extLst>
            </p:cNvPr>
            <p:cNvSpPr/>
            <p:nvPr/>
          </p:nvSpPr>
          <p:spPr>
            <a:xfrm>
              <a:off x="7754113" y="4077073"/>
              <a:ext cx="45513" cy="10662"/>
            </a:xfrm>
            <a:custGeom>
              <a:avLst/>
              <a:gdLst/>
              <a:ahLst/>
              <a:cxnLst/>
              <a:rect l="l" t="t" r="r" b="b"/>
              <a:pathLst>
                <a:path w="1430" h="335" extrusionOk="0">
                  <a:moveTo>
                    <a:pt x="156" y="1"/>
                  </a:moveTo>
                  <a:cubicBezTo>
                    <a:pt x="72" y="1"/>
                    <a:pt x="1" y="84"/>
                    <a:pt x="1" y="168"/>
                  </a:cubicBezTo>
                  <a:cubicBezTo>
                    <a:pt x="1" y="263"/>
                    <a:pt x="72" y="334"/>
                    <a:pt x="156" y="334"/>
                  </a:cubicBezTo>
                  <a:lnTo>
                    <a:pt x="1263" y="334"/>
                  </a:lnTo>
                  <a:cubicBezTo>
                    <a:pt x="1346" y="334"/>
                    <a:pt x="1430" y="263"/>
                    <a:pt x="1430" y="168"/>
                  </a:cubicBezTo>
                  <a:cubicBezTo>
                    <a:pt x="1430" y="84"/>
                    <a:pt x="1346"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14394;p88">
              <a:extLst>
                <a:ext uri="{FF2B5EF4-FFF2-40B4-BE49-F238E27FC236}">
                  <a16:creationId xmlns:a16="http://schemas.microsoft.com/office/drawing/2014/main" id="{F00F6391-6A5C-A9E3-E8B3-719B697C59CD}"/>
                </a:ext>
              </a:extLst>
            </p:cNvPr>
            <p:cNvSpPr/>
            <p:nvPr/>
          </p:nvSpPr>
          <p:spPr>
            <a:xfrm>
              <a:off x="7835592" y="4077073"/>
              <a:ext cx="45131" cy="10662"/>
            </a:xfrm>
            <a:custGeom>
              <a:avLst/>
              <a:gdLst/>
              <a:ahLst/>
              <a:cxnLst/>
              <a:rect l="l" t="t" r="r" b="b"/>
              <a:pathLst>
                <a:path w="1418" h="335" extrusionOk="0">
                  <a:moveTo>
                    <a:pt x="155" y="1"/>
                  </a:moveTo>
                  <a:cubicBezTo>
                    <a:pt x="72" y="1"/>
                    <a:pt x="1" y="84"/>
                    <a:pt x="1" y="168"/>
                  </a:cubicBezTo>
                  <a:cubicBezTo>
                    <a:pt x="1" y="263"/>
                    <a:pt x="72" y="334"/>
                    <a:pt x="155" y="334"/>
                  </a:cubicBezTo>
                  <a:lnTo>
                    <a:pt x="1263" y="334"/>
                  </a:lnTo>
                  <a:cubicBezTo>
                    <a:pt x="1346" y="334"/>
                    <a:pt x="1418" y="263"/>
                    <a:pt x="1418" y="168"/>
                  </a:cubicBezTo>
                  <a:cubicBezTo>
                    <a:pt x="1418" y="84"/>
                    <a:pt x="1346"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14395;p88">
              <a:extLst>
                <a:ext uri="{FF2B5EF4-FFF2-40B4-BE49-F238E27FC236}">
                  <a16:creationId xmlns:a16="http://schemas.microsoft.com/office/drawing/2014/main" id="{89A3E440-DB15-C9F8-0F9B-5EEC5A6FC3D9}"/>
                </a:ext>
              </a:extLst>
            </p:cNvPr>
            <p:cNvSpPr/>
            <p:nvPr/>
          </p:nvSpPr>
          <p:spPr>
            <a:xfrm>
              <a:off x="7672667" y="3972583"/>
              <a:ext cx="46245" cy="34055"/>
            </a:xfrm>
            <a:custGeom>
              <a:avLst/>
              <a:gdLst/>
              <a:ahLst/>
              <a:cxnLst/>
              <a:rect l="l" t="t" r="r" b="b"/>
              <a:pathLst>
                <a:path w="1453" h="1070" extrusionOk="0">
                  <a:moveTo>
                    <a:pt x="1262" y="1"/>
                  </a:moveTo>
                  <a:cubicBezTo>
                    <a:pt x="1217" y="1"/>
                    <a:pt x="1173" y="16"/>
                    <a:pt x="1143" y="45"/>
                  </a:cubicBezTo>
                  <a:lnTo>
                    <a:pt x="536" y="653"/>
                  </a:lnTo>
                  <a:lnTo>
                    <a:pt x="298" y="415"/>
                  </a:lnTo>
                  <a:cubicBezTo>
                    <a:pt x="268" y="385"/>
                    <a:pt x="223" y="370"/>
                    <a:pt x="179" y="370"/>
                  </a:cubicBezTo>
                  <a:cubicBezTo>
                    <a:pt x="134" y="370"/>
                    <a:pt x="89" y="385"/>
                    <a:pt x="60" y="415"/>
                  </a:cubicBezTo>
                  <a:cubicBezTo>
                    <a:pt x="0" y="474"/>
                    <a:pt x="0" y="593"/>
                    <a:pt x="60" y="653"/>
                  </a:cubicBezTo>
                  <a:lnTo>
                    <a:pt x="429" y="1022"/>
                  </a:lnTo>
                  <a:cubicBezTo>
                    <a:pt x="452" y="1057"/>
                    <a:pt x="500" y="1069"/>
                    <a:pt x="548" y="1069"/>
                  </a:cubicBezTo>
                  <a:cubicBezTo>
                    <a:pt x="595" y="1069"/>
                    <a:pt x="631" y="1057"/>
                    <a:pt x="667" y="1022"/>
                  </a:cubicBezTo>
                  <a:lnTo>
                    <a:pt x="1393" y="295"/>
                  </a:lnTo>
                  <a:cubicBezTo>
                    <a:pt x="1453" y="224"/>
                    <a:pt x="1453" y="117"/>
                    <a:pt x="1381" y="45"/>
                  </a:cubicBezTo>
                  <a:cubicBezTo>
                    <a:pt x="1351" y="16"/>
                    <a:pt x="1307"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14396;p88">
              <a:extLst>
                <a:ext uri="{FF2B5EF4-FFF2-40B4-BE49-F238E27FC236}">
                  <a16:creationId xmlns:a16="http://schemas.microsoft.com/office/drawing/2014/main" id="{77F952E3-C781-B71C-9474-263C3BC527A3}"/>
                </a:ext>
              </a:extLst>
            </p:cNvPr>
            <p:cNvSpPr/>
            <p:nvPr/>
          </p:nvSpPr>
          <p:spPr>
            <a:xfrm>
              <a:off x="7835592" y="3972583"/>
              <a:ext cx="45895" cy="34055"/>
            </a:xfrm>
            <a:custGeom>
              <a:avLst/>
              <a:gdLst/>
              <a:ahLst/>
              <a:cxnLst/>
              <a:rect l="l" t="t" r="r" b="b"/>
              <a:pathLst>
                <a:path w="1442" h="1070" extrusionOk="0">
                  <a:moveTo>
                    <a:pt x="1263" y="1"/>
                  </a:moveTo>
                  <a:cubicBezTo>
                    <a:pt x="1218" y="1"/>
                    <a:pt x="1173" y="16"/>
                    <a:pt x="1144" y="45"/>
                  </a:cubicBezTo>
                  <a:lnTo>
                    <a:pt x="536" y="653"/>
                  </a:lnTo>
                  <a:lnTo>
                    <a:pt x="298" y="415"/>
                  </a:lnTo>
                  <a:cubicBezTo>
                    <a:pt x="269" y="385"/>
                    <a:pt x="224" y="370"/>
                    <a:pt x="179" y="370"/>
                  </a:cubicBezTo>
                  <a:cubicBezTo>
                    <a:pt x="135" y="370"/>
                    <a:pt x="90" y="385"/>
                    <a:pt x="60" y="415"/>
                  </a:cubicBezTo>
                  <a:cubicBezTo>
                    <a:pt x="1" y="474"/>
                    <a:pt x="1" y="593"/>
                    <a:pt x="60" y="653"/>
                  </a:cubicBezTo>
                  <a:lnTo>
                    <a:pt x="429" y="1022"/>
                  </a:lnTo>
                  <a:cubicBezTo>
                    <a:pt x="453" y="1057"/>
                    <a:pt x="501" y="1069"/>
                    <a:pt x="548" y="1069"/>
                  </a:cubicBezTo>
                  <a:cubicBezTo>
                    <a:pt x="596" y="1069"/>
                    <a:pt x="632" y="1057"/>
                    <a:pt x="667" y="1022"/>
                  </a:cubicBezTo>
                  <a:lnTo>
                    <a:pt x="1394" y="295"/>
                  </a:lnTo>
                  <a:cubicBezTo>
                    <a:pt x="1441" y="224"/>
                    <a:pt x="1441" y="117"/>
                    <a:pt x="1382" y="45"/>
                  </a:cubicBezTo>
                  <a:cubicBezTo>
                    <a:pt x="1352" y="16"/>
                    <a:pt x="1307"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14397;p88">
              <a:extLst>
                <a:ext uri="{FF2B5EF4-FFF2-40B4-BE49-F238E27FC236}">
                  <a16:creationId xmlns:a16="http://schemas.microsoft.com/office/drawing/2014/main" id="{6F6512A0-FBE0-B904-E2C9-2A511177D0FB}"/>
                </a:ext>
              </a:extLst>
            </p:cNvPr>
            <p:cNvSpPr/>
            <p:nvPr/>
          </p:nvSpPr>
          <p:spPr>
            <a:xfrm>
              <a:off x="7754113" y="4019592"/>
              <a:ext cx="46277" cy="34024"/>
            </a:xfrm>
            <a:custGeom>
              <a:avLst/>
              <a:gdLst/>
              <a:ahLst/>
              <a:cxnLst/>
              <a:rect l="l" t="t" r="r" b="b"/>
              <a:pathLst>
                <a:path w="1454" h="1069" extrusionOk="0">
                  <a:moveTo>
                    <a:pt x="1263" y="0"/>
                  </a:moveTo>
                  <a:cubicBezTo>
                    <a:pt x="1218" y="0"/>
                    <a:pt x="1174" y="15"/>
                    <a:pt x="1144" y="45"/>
                  </a:cubicBezTo>
                  <a:lnTo>
                    <a:pt x="537" y="652"/>
                  </a:lnTo>
                  <a:lnTo>
                    <a:pt x="299" y="414"/>
                  </a:lnTo>
                  <a:cubicBezTo>
                    <a:pt x="269" y="384"/>
                    <a:pt x="224" y="369"/>
                    <a:pt x="179" y="369"/>
                  </a:cubicBezTo>
                  <a:cubicBezTo>
                    <a:pt x="135" y="369"/>
                    <a:pt x="90" y="384"/>
                    <a:pt x="60" y="414"/>
                  </a:cubicBezTo>
                  <a:cubicBezTo>
                    <a:pt x="1" y="473"/>
                    <a:pt x="1" y="593"/>
                    <a:pt x="60" y="652"/>
                  </a:cubicBezTo>
                  <a:lnTo>
                    <a:pt x="429" y="1021"/>
                  </a:lnTo>
                  <a:cubicBezTo>
                    <a:pt x="453" y="1057"/>
                    <a:pt x="501" y="1069"/>
                    <a:pt x="549" y="1069"/>
                  </a:cubicBezTo>
                  <a:cubicBezTo>
                    <a:pt x="596" y="1069"/>
                    <a:pt x="632" y="1057"/>
                    <a:pt x="668" y="1021"/>
                  </a:cubicBezTo>
                  <a:lnTo>
                    <a:pt x="1394" y="295"/>
                  </a:lnTo>
                  <a:cubicBezTo>
                    <a:pt x="1453" y="200"/>
                    <a:pt x="1453" y="104"/>
                    <a:pt x="1382" y="45"/>
                  </a:cubicBezTo>
                  <a:cubicBezTo>
                    <a:pt x="1352" y="15"/>
                    <a:pt x="1308"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14398;p88">
              <a:extLst>
                <a:ext uri="{FF2B5EF4-FFF2-40B4-BE49-F238E27FC236}">
                  <a16:creationId xmlns:a16="http://schemas.microsoft.com/office/drawing/2014/main" id="{5A2D8985-0DC0-24D8-F789-BFD3F93FDBB9}"/>
                </a:ext>
              </a:extLst>
            </p:cNvPr>
            <p:cNvSpPr/>
            <p:nvPr/>
          </p:nvSpPr>
          <p:spPr>
            <a:xfrm>
              <a:off x="7591188" y="4065806"/>
              <a:ext cx="46245" cy="34055"/>
            </a:xfrm>
            <a:custGeom>
              <a:avLst/>
              <a:gdLst/>
              <a:ahLst/>
              <a:cxnLst/>
              <a:rect l="l" t="t" r="r" b="b"/>
              <a:pathLst>
                <a:path w="1453" h="1070" extrusionOk="0">
                  <a:moveTo>
                    <a:pt x="1262" y="1"/>
                  </a:moveTo>
                  <a:cubicBezTo>
                    <a:pt x="1218" y="1"/>
                    <a:pt x="1173" y="16"/>
                    <a:pt x="1143" y="45"/>
                  </a:cubicBezTo>
                  <a:lnTo>
                    <a:pt x="536" y="653"/>
                  </a:lnTo>
                  <a:lnTo>
                    <a:pt x="298" y="414"/>
                  </a:lnTo>
                  <a:cubicBezTo>
                    <a:pt x="268" y="385"/>
                    <a:pt x="223" y="370"/>
                    <a:pt x="179" y="370"/>
                  </a:cubicBezTo>
                  <a:cubicBezTo>
                    <a:pt x="134" y="370"/>
                    <a:pt x="89" y="385"/>
                    <a:pt x="60" y="414"/>
                  </a:cubicBezTo>
                  <a:cubicBezTo>
                    <a:pt x="0" y="474"/>
                    <a:pt x="0" y="593"/>
                    <a:pt x="60" y="653"/>
                  </a:cubicBezTo>
                  <a:lnTo>
                    <a:pt x="429" y="1034"/>
                  </a:lnTo>
                  <a:cubicBezTo>
                    <a:pt x="453" y="1057"/>
                    <a:pt x="500" y="1069"/>
                    <a:pt x="548" y="1069"/>
                  </a:cubicBezTo>
                  <a:cubicBezTo>
                    <a:pt x="595" y="1069"/>
                    <a:pt x="631" y="1057"/>
                    <a:pt x="667" y="1034"/>
                  </a:cubicBezTo>
                  <a:lnTo>
                    <a:pt x="1393" y="295"/>
                  </a:lnTo>
                  <a:cubicBezTo>
                    <a:pt x="1453" y="224"/>
                    <a:pt x="1453" y="105"/>
                    <a:pt x="1381" y="45"/>
                  </a:cubicBezTo>
                  <a:cubicBezTo>
                    <a:pt x="1352" y="16"/>
                    <a:pt x="1307"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14399;p88">
              <a:extLst>
                <a:ext uri="{FF2B5EF4-FFF2-40B4-BE49-F238E27FC236}">
                  <a16:creationId xmlns:a16="http://schemas.microsoft.com/office/drawing/2014/main" id="{6943039D-82C0-23A6-8001-A94BE25ACA10}"/>
                </a:ext>
              </a:extLst>
            </p:cNvPr>
            <p:cNvSpPr/>
            <p:nvPr/>
          </p:nvSpPr>
          <p:spPr>
            <a:xfrm>
              <a:off x="7754113" y="3925988"/>
              <a:ext cx="46277" cy="34406"/>
            </a:xfrm>
            <a:custGeom>
              <a:avLst/>
              <a:gdLst/>
              <a:ahLst/>
              <a:cxnLst/>
              <a:rect l="l" t="t" r="r" b="b"/>
              <a:pathLst>
                <a:path w="1454" h="1081" extrusionOk="0">
                  <a:moveTo>
                    <a:pt x="1263" y="0"/>
                  </a:moveTo>
                  <a:cubicBezTo>
                    <a:pt x="1218" y="0"/>
                    <a:pt x="1174" y="15"/>
                    <a:pt x="1144" y="45"/>
                  </a:cubicBezTo>
                  <a:lnTo>
                    <a:pt x="537" y="664"/>
                  </a:lnTo>
                  <a:lnTo>
                    <a:pt x="299" y="426"/>
                  </a:lnTo>
                  <a:cubicBezTo>
                    <a:pt x="269" y="396"/>
                    <a:pt x="224" y="381"/>
                    <a:pt x="179" y="381"/>
                  </a:cubicBezTo>
                  <a:cubicBezTo>
                    <a:pt x="135" y="381"/>
                    <a:pt x="90" y="396"/>
                    <a:pt x="60" y="426"/>
                  </a:cubicBezTo>
                  <a:cubicBezTo>
                    <a:pt x="1" y="486"/>
                    <a:pt x="1" y="605"/>
                    <a:pt x="60" y="664"/>
                  </a:cubicBezTo>
                  <a:lnTo>
                    <a:pt x="429" y="1033"/>
                  </a:lnTo>
                  <a:cubicBezTo>
                    <a:pt x="453" y="1057"/>
                    <a:pt x="501" y="1081"/>
                    <a:pt x="549" y="1081"/>
                  </a:cubicBezTo>
                  <a:cubicBezTo>
                    <a:pt x="596" y="1081"/>
                    <a:pt x="632" y="1057"/>
                    <a:pt x="668" y="1033"/>
                  </a:cubicBezTo>
                  <a:lnTo>
                    <a:pt x="1394" y="307"/>
                  </a:lnTo>
                  <a:cubicBezTo>
                    <a:pt x="1453" y="224"/>
                    <a:pt x="1453" y="128"/>
                    <a:pt x="1382" y="45"/>
                  </a:cubicBezTo>
                  <a:cubicBezTo>
                    <a:pt x="1352" y="15"/>
                    <a:pt x="1308"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8" name="Google Shape;14400;p88">
            <a:extLst>
              <a:ext uri="{FF2B5EF4-FFF2-40B4-BE49-F238E27FC236}">
                <a16:creationId xmlns:a16="http://schemas.microsoft.com/office/drawing/2014/main" id="{6F3D878B-FB81-7C42-D4FC-369E2D5F05D3}"/>
              </a:ext>
            </a:extLst>
          </p:cNvPr>
          <p:cNvSpPr/>
          <p:nvPr/>
        </p:nvSpPr>
        <p:spPr>
          <a:xfrm>
            <a:off x="4028457" y="5157451"/>
            <a:ext cx="571548" cy="571548"/>
          </a:xfrm>
          <a:custGeom>
            <a:avLst/>
            <a:gdLst/>
            <a:ahLst/>
            <a:cxnLst/>
            <a:rect l="l" t="t" r="r" b="b"/>
            <a:pathLst>
              <a:path w="11014" h="11014" extrusionOk="0">
                <a:moveTo>
                  <a:pt x="3739" y="358"/>
                </a:moveTo>
                <a:cubicBezTo>
                  <a:pt x="4048" y="358"/>
                  <a:pt x="4298" y="608"/>
                  <a:pt x="4298" y="917"/>
                </a:cubicBezTo>
                <a:cubicBezTo>
                  <a:pt x="4298" y="1131"/>
                  <a:pt x="4203" y="1310"/>
                  <a:pt x="4024" y="1405"/>
                </a:cubicBezTo>
                <a:cubicBezTo>
                  <a:pt x="3953" y="1441"/>
                  <a:pt x="3929" y="1501"/>
                  <a:pt x="3929" y="1560"/>
                </a:cubicBezTo>
                <a:lnTo>
                  <a:pt x="3929" y="1965"/>
                </a:lnTo>
                <a:cubicBezTo>
                  <a:pt x="3929" y="2048"/>
                  <a:pt x="4001" y="2143"/>
                  <a:pt x="4108" y="2143"/>
                </a:cubicBezTo>
                <a:lnTo>
                  <a:pt x="5334" y="2143"/>
                </a:lnTo>
                <a:lnTo>
                  <a:pt x="5334" y="3358"/>
                </a:lnTo>
                <a:cubicBezTo>
                  <a:pt x="5334" y="3453"/>
                  <a:pt x="5406" y="3536"/>
                  <a:pt x="5513" y="3536"/>
                </a:cubicBezTo>
                <a:lnTo>
                  <a:pt x="5906" y="3536"/>
                </a:lnTo>
                <a:cubicBezTo>
                  <a:pt x="5965" y="3536"/>
                  <a:pt x="6025" y="3513"/>
                  <a:pt x="6060" y="3453"/>
                </a:cubicBezTo>
                <a:cubicBezTo>
                  <a:pt x="6168" y="3275"/>
                  <a:pt x="6358" y="3167"/>
                  <a:pt x="6549" y="3167"/>
                </a:cubicBezTo>
                <a:cubicBezTo>
                  <a:pt x="6858" y="3167"/>
                  <a:pt x="7120" y="3417"/>
                  <a:pt x="7120" y="3727"/>
                </a:cubicBezTo>
                <a:cubicBezTo>
                  <a:pt x="7120" y="4048"/>
                  <a:pt x="6858" y="4298"/>
                  <a:pt x="6549" y="4298"/>
                </a:cubicBezTo>
                <a:cubicBezTo>
                  <a:pt x="6346" y="4298"/>
                  <a:pt x="6168" y="4191"/>
                  <a:pt x="6060" y="4013"/>
                </a:cubicBezTo>
                <a:cubicBezTo>
                  <a:pt x="6025" y="3953"/>
                  <a:pt x="5965" y="3929"/>
                  <a:pt x="5906" y="3929"/>
                </a:cubicBezTo>
                <a:lnTo>
                  <a:pt x="5513" y="3929"/>
                </a:lnTo>
                <a:cubicBezTo>
                  <a:pt x="5417" y="3929"/>
                  <a:pt x="5334" y="4001"/>
                  <a:pt x="5334" y="4108"/>
                </a:cubicBezTo>
                <a:lnTo>
                  <a:pt x="5334" y="5322"/>
                </a:lnTo>
                <a:lnTo>
                  <a:pt x="4286" y="5322"/>
                </a:lnTo>
                <a:lnTo>
                  <a:pt x="4286" y="5191"/>
                </a:lnTo>
                <a:cubicBezTo>
                  <a:pt x="4513" y="5013"/>
                  <a:pt x="4655" y="4739"/>
                  <a:pt x="4655" y="4465"/>
                </a:cubicBezTo>
                <a:cubicBezTo>
                  <a:pt x="4655" y="3953"/>
                  <a:pt x="4239" y="3536"/>
                  <a:pt x="3739" y="3536"/>
                </a:cubicBezTo>
                <a:cubicBezTo>
                  <a:pt x="3227" y="3536"/>
                  <a:pt x="2810" y="3953"/>
                  <a:pt x="2810" y="4465"/>
                </a:cubicBezTo>
                <a:cubicBezTo>
                  <a:pt x="2810" y="4739"/>
                  <a:pt x="2953" y="5025"/>
                  <a:pt x="3191" y="5191"/>
                </a:cubicBezTo>
                <a:lnTo>
                  <a:pt x="3191" y="5322"/>
                </a:lnTo>
                <a:lnTo>
                  <a:pt x="2143" y="5322"/>
                </a:lnTo>
                <a:lnTo>
                  <a:pt x="2143" y="2143"/>
                </a:lnTo>
                <a:lnTo>
                  <a:pt x="3370" y="2143"/>
                </a:lnTo>
                <a:cubicBezTo>
                  <a:pt x="3453" y="2143"/>
                  <a:pt x="3548" y="2060"/>
                  <a:pt x="3548" y="1965"/>
                </a:cubicBezTo>
                <a:lnTo>
                  <a:pt x="3548" y="1560"/>
                </a:lnTo>
                <a:cubicBezTo>
                  <a:pt x="3548" y="1501"/>
                  <a:pt x="3512" y="1441"/>
                  <a:pt x="3453" y="1405"/>
                </a:cubicBezTo>
                <a:cubicBezTo>
                  <a:pt x="3274" y="1298"/>
                  <a:pt x="3167" y="1108"/>
                  <a:pt x="3167" y="917"/>
                </a:cubicBezTo>
                <a:cubicBezTo>
                  <a:pt x="3167" y="608"/>
                  <a:pt x="3429" y="358"/>
                  <a:pt x="3739" y="358"/>
                </a:cubicBezTo>
                <a:close/>
                <a:moveTo>
                  <a:pt x="8870" y="5644"/>
                </a:moveTo>
                <a:lnTo>
                  <a:pt x="8870" y="7632"/>
                </a:lnTo>
                <a:lnTo>
                  <a:pt x="8870" y="7858"/>
                </a:lnTo>
                <a:lnTo>
                  <a:pt x="8870" y="8870"/>
                </a:lnTo>
                <a:lnTo>
                  <a:pt x="7656" y="8870"/>
                </a:lnTo>
                <a:cubicBezTo>
                  <a:pt x="7561" y="8870"/>
                  <a:pt x="7477" y="8942"/>
                  <a:pt x="7477" y="9049"/>
                </a:cubicBezTo>
                <a:lnTo>
                  <a:pt x="7477" y="9442"/>
                </a:lnTo>
                <a:cubicBezTo>
                  <a:pt x="7477" y="9502"/>
                  <a:pt x="7501" y="9561"/>
                  <a:pt x="7561" y="9597"/>
                </a:cubicBezTo>
                <a:cubicBezTo>
                  <a:pt x="7739" y="9704"/>
                  <a:pt x="7846" y="9894"/>
                  <a:pt x="7846" y="10085"/>
                </a:cubicBezTo>
                <a:cubicBezTo>
                  <a:pt x="7846" y="10394"/>
                  <a:pt x="7596" y="10656"/>
                  <a:pt x="7275" y="10656"/>
                </a:cubicBezTo>
                <a:cubicBezTo>
                  <a:pt x="6965" y="10656"/>
                  <a:pt x="6715" y="10394"/>
                  <a:pt x="6715" y="10085"/>
                </a:cubicBezTo>
                <a:cubicBezTo>
                  <a:pt x="6715" y="9883"/>
                  <a:pt x="6822" y="9704"/>
                  <a:pt x="7001" y="9597"/>
                </a:cubicBezTo>
                <a:cubicBezTo>
                  <a:pt x="7061" y="9561"/>
                  <a:pt x="7084" y="9502"/>
                  <a:pt x="7084" y="9442"/>
                </a:cubicBezTo>
                <a:lnTo>
                  <a:pt x="7084" y="9049"/>
                </a:lnTo>
                <a:cubicBezTo>
                  <a:pt x="7084" y="8954"/>
                  <a:pt x="7013" y="8870"/>
                  <a:pt x="6906" y="8870"/>
                </a:cubicBezTo>
                <a:lnTo>
                  <a:pt x="5691" y="8870"/>
                </a:lnTo>
                <a:lnTo>
                  <a:pt x="5691" y="7644"/>
                </a:lnTo>
                <a:cubicBezTo>
                  <a:pt x="5691" y="7549"/>
                  <a:pt x="5608" y="7466"/>
                  <a:pt x="5513" y="7466"/>
                </a:cubicBezTo>
                <a:lnTo>
                  <a:pt x="5108" y="7466"/>
                </a:lnTo>
                <a:cubicBezTo>
                  <a:pt x="5048" y="7466"/>
                  <a:pt x="4989" y="7489"/>
                  <a:pt x="4953" y="7549"/>
                </a:cubicBezTo>
                <a:cubicBezTo>
                  <a:pt x="4846" y="7739"/>
                  <a:pt x="4655" y="7835"/>
                  <a:pt x="4465" y="7835"/>
                </a:cubicBezTo>
                <a:cubicBezTo>
                  <a:pt x="4155" y="7835"/>
                  <a:pt x="3905" y="7585"/>
                  <a:pt x="3905" y="7251"/>
                </a:cubicBezTo>
                <a:cubicBezTo>
                  <a:pt x="3905" y="6942"/>
                  <a:pt x="4155" y="6680"/>
                  <a:pt x="4465" y="6680"/>
                </a:cubicBezTo>
                <a:cubicBezTo>
                  <a:pt x="4679" y="6680"/>
                  <a:pt x="4846" y="6787"/>
                  <a:pt x="4953" y="6954"/>
                </a:cubicBezTo>
                <a:cubicBezTo>
                  <a:pt x="4989" y="7013"/>
                  <a:pt x="5048" y="7049"/>
                  <a:pt x="5108" y="7049"/>
                </a:cubicBezTo>
                <a:lnTo>
                  <a:pt x="5513" y="7049"/>
                </a:lnTo>
                <a:cubicBezTo>
                  <a:pt x="5596" y="7049"/>
                  <a:pt x="5691" y="6977"/>
                  <a:pt x="5691" y="6870"/>
                </a:cubicBezTo>
                <a:lnTo>
                  <a:pt x="5691" y="5644"/>
                </a:lnTo>
                <a:lnTo>
                  <a:pt x="6727" y="5644"/>
                </a:lnTo>
                <a:lnTo>
                  <a:pt x="6727" y="5787"/>
                </a:lnTo>
                <a:cubicBezTo>
                  <a:pt x="6501" y="5965"/>
                  <a:pt x="6358" y="6227"/>
                  <a:pt x="6358" y="6513"/>
                </a:cubicBezTo>
                <a:cubicBezTo>
                  <a:pt x="6358" y="7013"/>
                  <a:pt x="6775" y="7430"/>
                  <a:pt x="7275" y="7430"/>
                </a:cubicBezTo>
                <a:cubicBezTo>
                  <a:pt x="7787" y="7430"/>
                  <a:pt x="8204" y="7013"/>
                  <a:pt x="8204" y="6513"/>
                </a:cubicBezTo>
                <a:cubicBezTo>
                  <a:pt x="8204" y="6227"/>
                  <a:pt x="8073" y="5942"/>
                  <a:pt x="7834" y="5787"/>
                </a:cubicBezTo>
                <a:lnTo>
                  <a:pt x="7834" y="5644"/>
                </a:lnTo>
                <a:close/>
                <a:moveTo>
                  <a:pt x="3739" y="0"/>
                </a:moveTo>
                <a:cubicBezTo>
                  <a:pt x="3227" y="0"/>
                  <a:pt x="2810" y="405"/>
                  <a:pt x="2810" y="917"/>
                </a:cubicBezTo>
                <a:cubicBezTo>
                  <a:pt x="2810" y="1203"/>
                  <a:pt x="2941" y="1489"/>
                  <a:pt x="3179" y="1643"/>
                </a:cubicBezTo>
                <a:lnTo>
                  <a:pt x="3179" y="1786"/>
                </a:lnTo>
                <a:lnTo>
                  <a:pt x="1965" y="1786"/>
                </a:lnTo>
                <a:cubicBezTo>
                  <a:pt x="1869" y="1786"/>
                  <a:pt x="1786" y="1858"/>
                  <a:pt x="1786" y="1965"/>
                </a:cubicBezTo>
                <a:lnTo>
                  <a:pt x="1786" y="5501"/>
                </a:lnTo>
                <a:lnTo>
                  <a:pt x="1786" y="6727"/>
                </a:lnTo>
                <a:lnTo>
                  <a:pt x="1655" y="6727"/>
                </a:lnTo>
                <a:cubicBezTo>
                  <a:pt x="1476" y="6501"/>
                  <a:pt x="1203" y="6346"/>
                  <a:pt x="917" y="6346"/>
                </a:cubicBezTo>
                <a:cubicBezTo>
                  <a:pt x="417" y="6346"/>
                  <a:pt x="0" y="6763"/>
                  <a:pt x="0" y="7275"/>
                </a:cubicBezTo>
                <a:cubicBezTo>
                  <a:pt x="0" y="7775"/>
                  <a:pt x="417" y="8192"/>
                  <a:pt x="917" y="8192"/>
                </a:cubicBezTo>
                <a:cubicBezTo>
                  <a:pt x="1203" y="8192"/>
                  <a:pt x="1488" y="8061"/>
                  <a:pt x="1655" y="7823"/>
                </a:cubicBezTo>
                <a:lnTo>
                  <a:pt x="1786" y="7823"/>
                </a:lnTo>
                <a:lnTo>
                  <a:pt x="1786" y="9049"/>
                </a:lnTo>
                <a:cubicBezTo>
                  <a:pt x="1786" y="9132"/>
                  <a:pt x="1857" y="9228"/>
                  <a:pt x="1965" y="9228"/>
                </a:cubicBezTo>
                <a:lnTo>
                  <a:pt x="2584" y="9228"/>
                </a:lnTo>
                <a:cubicBezTo>
                  <a:pt x="2679" y="9228"/>
                  <a:pt x="2762" y="9144"/>
                  <a:pt x="2762" y="9049"/>
                </a:cubicBezTo>
                <a:cubicBezTo>
                  <a:pt x="2762" y="8942"/>
                  <a:pt x="2691" y="8870"/>
                  <a:pt x="2584" y="8870"/>
                </a:cubicBezTo>
                <a:lnTo>
                  <a:pt x="2143" y="8870"/>
                </a:lnTo>
                <a:lnTo>
                  <a:pt x="2143" y="7644"/>
                </a:lnTo>
                <a:cubicBezTo>
                  <a:pt x="2143" y="7561"/>
                  <a:pt x="2072" y="7466"/>
                  <a:pt x="1965" y="7466"/>
                </a:cubicBezTo>
                <a:lnTo>
                  <a:pt x="1560" y="7466"/>
                </a:lnTo>
                <a:cubicBezTo>
                  <a:pt x="1500" y="7466"/>
                  <a:pt x="1441" y="7501"/>
                  <a:pt x="1417" y="7561"/>
                </a:cubicBezTo>
                <a:cubicBezTo>
                  <a:pt x="1310" y="7739"/>
                  <a:pt x="1119" y="7835"/>
                  <a:pt x="917" y="7835"/>
                </a:cubicBezTo>
                <a:cubicBezTo>
                  <a:pt x="607" y="7835"/>
                  <a:pt x="357" y="7585"/>
                  <a:pt x="357" y="7275"/>
                </a:cubicBezTo>
                <a:cubicBezTo>
                  <a:pt x="357" y="6965"/>
                  <a:pt x="607" y="6704"/>
                  <a:pt x="917" y="6704"/>
                </a:cubicBezTo>
                <a:cubicBezTo>
                  <a:pt x="1131" y="6704"/>
                  <a:pt x="1310" y="6811"/>
                  <a:pt x="1417" y="6989"/>
                </a:cubicBezTo>
                <a:cubicBezTo>
                  <a:pt x="1441" y="7049"/>
                  <a:pt x="1500" y="7085"/>
                  <a:pt x="1560" y="7085"/>
                </a:cubicBezTo>
                <a:lnTo>
                  <a:pt x="1965" y="7085"/>
                </a:lnTo>
                <a:cubicBezTo>
                  <a:pt x="2048" y="7085"/>
                  <a:pt x="2143" y="7001"/>
                  <a:pt x="2143" y="6906"/>
                </a:cubicBezTo>
                <a:lnTo>
                  <a:pt x="2143" y="5680"/>
                </a:lnTo>
                <a:lnTo>
                  <a:pt x="3358" y="5680"/>
                </a:lnTo>
                <a:cubicBezTo>
                  <a:pt x="3453" y="5680"/>
                  <a:pt x="3536" y="5608"/>
                  <a:pt x="3536" y="5501"/>
                </a:cubicBezTo>
                <a:lnTo>
                  <a:pt x="3536" y="5096"/>
                </a:lnTo>
                <a:cubicBezTo>
                  <a:pt x="3536" y="5037"/>
                  <a:pt x="3512" y="4977"/>
                  <a:pt x="3453" y="4953"/>
                </a:cubicBezTo>
                <a:cubicBezTo>
                  <a:pt x="3274" y="4846"/>
                  <a:pt x="3167" y="4656"/>
                  <a:pt x="3167" y="4465"/>
                </a:cubicBezTo>
                <a:cubicBezTo>
                  <a:pt x="3167" y="4144"/>
                  <a:pt x="3417" y="3894"/>
                  <a:pt x="3739" y="3894"/>
                </a:cubicBezTo>
                <a:cubicBezTo>
                  <a:pt x="4048" y="3894"/>
                  <a:pt x="4298" y="4144"/>
                  <a:pt x="4298" y="4465"/>
                </a:cubicBezTo>
                <a:cubicBezTo>
                  <a:pt x="4298" y="4668"/>
                  <a:pt x="4191" y="4846"/>
                  <a:pt x="4013" y="4953"/>
                </a:cubicBezTo>
                <a:cubicBezTo>
                  <a:pt x="3953" y="4977"/>
                  <a:pt x="3929" y="5037"/>
                  <a:pt x="3929" y="5096"/>
                </a:cubicBezTo>
                <a:lnTo>
                  <a:pt x="3929" y="5501"/>
                </a:lnTo>
                <a:cubicBezTo>
                  <a:pt x="3929" y="5596"/>
                  <a:pt x="4001" y="5680"/>
                  <a:pt x="4108" y="5680"/>
                </a:cubicBezTo>
                <a:lnTo>
                  <a:pt x="5322" y="5680"/>
                </a:lnTo>
                <a:lnTo>
                  <a:pt x="5322" y="6727"/>
                </a:lnTo>
                <a:lnTo>
                  <a:pt x="5191" y="6727"/>
                </a:lnTo>
                <a:cubicBezTo>
                  <a:pt x="5013" y="6501"/>
                  <a:pt x="4751" y="6346"/>
                  <a:pt x="4465" y="6346"/>
                </a:cubicBezTo>
                <a:cubicBezTo>
                  <a:pt x="3953" y="6346"/>
                  <a:pt x="3536" y="6763"/>
                  <a:pt x="3536" y="7275"/>
                </a:cubicBezTo>
                <a:cubicBezTo>
                  <a:pt x="3536" y="7775"/>
                  <a:pt x="3953" y="8192"/>
                  <a:pt x="4465" y="8192"/>
                </a:cubicBezTo>
                <a:cubicBezTo>
                  <a:pt x="4751" y="8192"/>
                  <a:pt x="5025" y="8061"/>
                  <a:pt x="5191" y="7823"/>
                </a:cubicBezTo>
                <a:lnTo>
                  <a:pt x="5322" y="7823"/>
                </a:lnTo>
                <a:lnTo>
                  <a:pt x="5322" y="8870"/>
                </a:lnTo>
                <a:lnTo>
                  <a:pt x="3120" y="8870"/>
                </a:lnTo>
                <a:cubicBezTo>
                  <a:pt x="3036" y="8870"/>
                  <a:pt x="2941" y="8942"/>
                  <a:pt x="2941" y="9049"/>
                </a:cubicBezTo>
                <a:cubicBezTo>
                  <a:pt x="2941" y="9144"/>
                  <a:pt x="3024" y="9228"/>
                  <a:pt x="3120" y="9228"/>
                </a:cubicBezTo>
                <a:lnTo>
                  <a:pt x="6727" y="9228"/>
                </a:lnTo>
                <a:lnTo>
                  <a:pt x="6727" y="9359"/>
                </a:lnTo>
                <a:cubicBezTo>
                  <a:pt x="6501" y="9537"/>
                  <a:pt x="6358" y="9799"/>
                  <a:pt x="6358" y="10085"/>
                </a:cubicBezTo>
                <a:cubicBezTo>
                  <a:pt x="6358" y="10597"/>
                  <a:pt x="6775" y="11014"/>
                  <a:pt x="7275" y="11014"/>
                </a:cubicBezTo>
                <a:cubicBezTo>
                  <a:pt x="7787" y="11014"/>
                  <a:pt x="8204" y="10597"/>
                  <a:pt x="8204" y="10085"/>
                </a:cubicBezTo>
                <a:cubicBezTo>
                  <a:pt x="8204" y="9799"/>
                  <a:pt x="8061" y="9525"/>
                  <a:pt x="7823" y="9359"/>
                </a:cubicBezTo>
                <a:lnTo>
                  <a:pt x="7823" y="9228"/>
                </a:lnTo>
                <a:lnTo>
                  <a:pt x="9049" y="9228"/>
                </a:lnTo>
                <a:cubicBezTo>
                  <a:pt x="9132" y="9228"/>
                  <a:pt x="9227" y="9144"/>
                  <a:pt x="9227" y="9049"/>
                </a:cubicBezTo>
                <a:lnTo>
                  <a:pt x="9227" y="7858"/>
                </a:lnTo>
                <a:lnTo>
                  <a:pt x="9227" y="7632"/>
                </a:lnTo>
                <a:lnTo>
                  <a:pt x="9227" y="5501"/>
                </a:lnTo>
                <a:lnTo>
                  <a:pt x="9227" y="4287"/>
                </a:lnTo>
                <a:lnTo>
                  <a:pt x="9358" y="4287"/>
                </a:lnTo>
                <a:cubicBezTo>
                  <a:pt x="9537" y="4501"/>
                  <a:pt x="9811" y="4656"/>
                  <a:pt x="10097" y="4656"/>
                </a:cubicBezTo>
                <a:cubicBezTo>
                  <a:pt x="10597" y="4656"/>
                  <a:pt x="11013" y="4239"/>
                  <a:pt x="11013" y="3727"/>
                </a:cubicBezTo>
                <a:cubicBezTo>
                  <a:pt x="11013" y="3227"/>
                  <a:pt x="10597" y="2810"/>
                  <a:pt x="10097" y="2810"/>
                </a:cubicBezTo>
                <a:cubicBezTo>
                  <a:pt x="9811" y="2810"/>
                  <a:pt x="9525" y="2941"/>
                  <a:pt x="9358" y="3179"/>
                </a:cubicBezTo>
                <a:lnTo>
                  <a:pt x="9227" y="3179"/>
                </a:lnTo>
                <a:lnTo>
                  <a:pt x="9227" y="1965"/>
                </a:lnTo>
                <a:cubicBezTo>
                  <a:pt x="9227" y="1870"/>
                  <a:pt x="9156" y="1786"/>
                  <a:pt x="9049" y="1786"/>
                </a:cubicBezTo>
                <a:lnTo>
                  <a:pt x="8465" y="1786"/>
                </a:lnTo>
                <a:cubicBezTo>
                  <a:pt x="8382" y="1786"/>
                  <a:pt x="8287" y="1858"/>
                  <a:pt x="8287" y="1965"/>
                </a:cubicBezTo>
                <a:cubicBezTo>
                  <a:pt x="8287" y="2048"/>
                  <a:pt x="8358" y="2143"/>
                  <a:pt x="8465" y="2143"/>
                </a:cubicBezTo>
                <a:lnTo>
                  <a:pt x="8870" y="2143"/>
                </a:lnTo>
                <a:lnTo>
                  <a:pt x="8870" y="3358"/>
                </a:lnTo>
                <a:cubicBezTo>
                  <a:pt x="8870" y="3453"/>
                  <a:pt x="8942" y="3536"/>
                  <a:pt x="9049" y="3536"/>
                </a:cubicBezTo>
                <a:lnTo>
                  <a:pt x="9454" y="3536"/>
                </a:lnTo>
                <a:cubicBezTo>
                  <a:pt x="9513" y="3536"/>
                  <a:pt x="9573" y="3513"/>
                  <a:pt x="9597" y="3453"/>
                </a:cubicBezTo>
                <a:cubicBezTo>
                  <a:pt x="9704" y="3275"/>
                  <a:pt x="9894" y="3167"/>
                  <a:pt x="10085" y="3167"/>
                </a:cubicBezTo>
                <a:cubicBezTo>
                  <a:pt x="10406" y="3167"/>
                  <a:pt x="10656" y="3417"/>
                  <a:pt x="10656" y="3727"/>
                </a:cubicBezTo>
                <a:cubicBezTo>
                  <a:pt x="10656" y="4048"/>
                  <a:pt x="10406" y="4298"/>
                  <a:pt x="10085" y="4298"/>
                </a:cubicBezTo>
                <a:cubicBezTo>
                  <a:pt x="9882" y="4298"/>
                  <a:pt x="9704" y="4191"/>
                  <a:pt x="9597" y="4013"/>
                </a:cubicBezTo>
                <a:cubicBezTo>
                  <a:pt x="9573" y="3953"/>
                  <a:pt x="9513" y="3929"/>
                  <a:pt x="9454" y="3929"/>
                </a:cubicBezTo>
                <a:lnTo>
                  <a:pt x="9049" y="3929"/>
                </a:lnTo>
                <a:cubicBezTo>
                  <a:pt x="8966" y="3929"/>
                  <a:pt x="8870" y="4001"/>
                  <a:pt x="8870" y="4108"/>
                </a:cubicBezTo>
                <a:lnTo>
                  <a:pt x="8870" y="5322"/>
                </a:lnTo>
                <a:lnTo>
                  <a:pt x="7644" y="5322"/>
                </a:lnTo>
                <a:cubicBezTo>
                  <a:pt x="7561" y="5322"/>
                  <a:pt x="7465" y="5394"/>
                  <a:pt x="7465" y="5501"/>
                </a:cubicBezTo>
                <a:lnTo>
                  <a:pt x="7465" y="5906"/>
                </a:lnTo>
                <a:cubicBezTo>
                  <a:pt x="7465" y="5965"/>
                  <a:pt x="7501" y="6025"/>
                  <a:pt x="7561" y="6049"/>
                </a:cubicBezTo>
                <a:cubicBezTo>
                  <a:pt x="7739" y="6156"/>
                  <a:pt x="7846" y="6346"/>
                  <a:pt x="7846" y="6549"/>
                </a:cubicBezTo>
                <a:cubicBezTo>
                  <a:pt x="7846" y="6858"/>
                  <a:pt x="7584" y="7108"/>
                  <a:pt x="7275" y="7108"/>
                </a:cubicBezTo>
                <a:cubicBezTo>
                  <a:pt x="6965" y="7108"/>
                  <a:pt x="6715" y="6858"/>
                  <a:pt x="6715" y="6549"/>
                </a:cubicBezTo>
                <a:cubicBezTo>
                  <a:pt x="6715" y="6334"/>
                  <a:pt x="6810" y="6156"/>
                  <a:pt x="7001" y="6049"/>
                </a:cubicBezTo>
                <a:cubicBezTo>
                  <a:pt x="7061" y="6025"/>
                  <a:pt x="7084" y="5965"/>
                  <a:pt x="7084" y="5906"/>
                </a:cubicBezTo>
                <a:lnTo>
                  <a:pt x="7084" y="5501"/>
                </a:lnTo>
                <a:cubicBezTo>
                  <a:pt x="7084" y="5418"/>
                  <a:pt x="7013" y="5322"/>
                  <a:pt x="6906" y="5322"/>
                </a:cubicBezTo>
                <a:lnTo>
                  <a:pt x="5679" y="5322"/>
                </a:lnTo>
                <a:lnTo>
                  <a:pt x="5679" y="4287"/>
                </a:lnTo>
                <a:lnTo>
                  <a:pt x="5822" y="4287"/>
                </a:lnTo>
                <a:cubicBezTo>
                  <a:pt x="6001" y="4501"/>
                  <a:pt x="6263" y="4656"/>
                  <a:pt x="6549" y="4656"/>
                </a:cubicBezTo>
                <a:cubicBezTo>
                  <a:pt x="7061" y="4656"/>
                  <a:pt x="7477" y="4239"/>
                  <a:pt x="7477" y="3727"/>
                </a:cubicBezTo>
                <a:cubicBezTo>
                  <a:pt x="7477" y="3227"/>
                  <a:pt x="7061" y="2810"/>
                  <a:pt x="6549" y="2810"/>
                </a:cubicBezTo>
                <a:cubicBezTo>
                  <a:pt x="6263" y="2810"/>
                  <a:pt x="5989" y="2941"/>
                  <a:pt x="5822" y="3179"/>
                </a:cubicBezTo>
                <a:lnTo>
                  <a:pt x="5679" y="3179"/>
                </a:lnTo>
                <a:lnTo>
                  <a:pt x="5679" y="2143"/>
                </a:lnTo>
                <a:lnTo>
                  <a:pt x="7882" y="2143"/>
                </a:lnTo>
                <a:cubicBezTo>
                  <a:pt x="7977" y="2143"/>
                  <a:pt x="8061" y="2060"/>
                  <a:pt x="8061" y="1965"/>
                </a:cubicBezTo>
                <a:cubicBezTo>
                  <a:pt x="8061" y="1870"/>
                  <a:pt x="7989" y="1786"/>
                  <a:pt x="7882" y="1786"/>
                </a:cubicBezTo>
                <a:lnTo>
                  <a:pt x="4286" y="1786"/>
                </a:lnTo>
                <a:lnTo>
                  <a:pt x="4286" y="1643"/>
                </a:lnTo>
                <a:cubicBezTo>
                  <a:pt x="4513" y="1465"/>
                  <a:pt x="4655" y="1203"/>
                  <a:pt x="4655" y="917"/>
                </a:cubicBezTo>
                <a:cubicBezTo>
                  <a:pt x="4655" y="417"/>
                  <a:pt x="4239" y="0"/>
                  <a:pt x="373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 name="Google Shape;14401;p88">
            <a:extLst>
              <a:ext uri="{FF2B5EF4-FFF2-40B4-BE49-F238E27FC236}">
                <a16:creationId xmlns:a16="http://schemas.microsoft.com/office/drawing/2014/main" id="{9A92FC2C-C7A0-D738-71E3-096388BF9616}"/>
              </a:ext>
            </a:extLst>
          </p:cNvPr>
          <p:cNvGrpSpPr/>
          <p:nvPr/>
        </p:nvGrpSpPr>
        <p:grpSpPr>
          <a:xfrm>
            <a:off x="3287012" y="5156205"/>
            <a:ext cx="599364" cy="571548"/>
            <a:chOff x="6659725" y="3808035"/>
            <a:chExt cx="367608" cy="350548"/>
          </a:xfrm>
          <a:solidFill>
            <a:schemeClr val="bg1"/>
          </a:solidFill>
        </p:grpSpPr>
        <p:sp>
          <p:nvSpPr>
            <p:cNvPr id="960" name="Google Shape;14402;p88">
              <a:extLst>
                <a:ext uri="{FF2B5EF4-FFF2-40B4-BE49-F238E27FC236}">
                  <a16:creationId xmlns:a16="http://schemas.microsoft.com/office/drawing/2014/main" id="{670AE1C2-EBE4-6316-7E81-B45F19213009}"/>
                </a:ext>
              </a:extLst>
            </p:cNvPr>
            <p:cNvSpPr/>
            <p:nvPr/>
          </p:nvSpPr>
          <p:spPr>
            <a:xfrm>
              <a:off x="6659725" y="3845942"/>
              <a:ext cx="321394" cy="312642"/>
            </a:xfrm>
            <a:custGeom>
              <a:avLst/>
              <a:gdLst/>
              <a:ahLst/>
              <a:cxnLst/>
              <a:rect l="l" t="t" r="r" b="b"/>
              <a:pathLst>
                <a:path w="10098" h="9823" extrusionOk="0">
                  <a:moveTo>
                    <a:pt x="8740" y="0"/>
                  </a:moveTo>
                  <a:cubicBezTo>
                    <a:pt x="8383" y="0"/>
                    <a:pt x="8037" y="131"/>
                    <a:pt x="7787" y="405"/>
                  </a:cubicBezTo>
                  <a:lnTo>
                    <a:pt x="6847" y="1346"/>
                  </a:lnTo>
                  <a:cubicBezTo>
                    <a:pt x="6775" y="1417"/>
                    <a:pt x="6775" y="1524"/>
                    <a:pt x="6847" y="1596"/>
                  </a:cubicBezTo>
                  <a:cubicBezTo>
                    <a:pt x="6882" y="1631"/>
                    <a:pt x="6927" y="1649"/>
                    <a:pt x="6972" y="1649"/>
                  </a:cubicBezTo>
                  <a:cubicBezTo>
                    <a:pt x="7016" y="1649"/>
                    <a:pt x="7061" y="1631"/>
                    <a:pt x="7097" y="1596"/>
                  </a:cubicBezTo>
                  <a:lnTo>
                    <a:pt x="8037" y="655"/>
                  </a:lnTo>
                  <a:cubicBezTo>
                    <a:pt x="8228" y="464"/>
                    <a:pt x="8466" y="357"/>
                    <a:pt x="8740" y="357"/>
                  </a:cubicBezTo>
                  <a:cubicBezTo>
                    <a:pt x="9002" y="357"/>
                    <a:pt x="9264" y="464"/>
                    <a:pt x="9442" y="655"/>
                  </a:cubicBezTo>
                  <a:cubicBezTo>
                    <a:pt x="9633" y="857"/>
                    <a:pt x="9740" y="1096"/>
                    <a:pt x="9740" y="1357"/>
                  </a:cubicBezTo>
                  <a:cubicBezTo>
                    <a:pt x="9740" y="1631"/>
                    <a:pt x="9633" y="1881"/>
                    <a:pt x="9442" y="2060"/>
                  </a:cubicBezTo>
                  <a:lnTo>
                    <a:pt x="8156" y="3334"/>
                  </a:lnTo>
                  <a:cubicBezTo>
                    <a:pt x="8025" y="3024"/>
                    <a:pt x="7847" y="2739"/>
                    <a:pt x="7597" y="2489"/>
                  </a:cubicBezTo>
                  <a:cubicBezTo>
                    <a:pt x="7097" y="1988"/>
                    <a:pt x="6436" y="1738"/>
                    <a:pt x="5777" y="1738"/>
                  </a:cubicBezTo>
                  <a:cubicBezTo>
                    <a:pt x="5117" y="1738"/>
                    <a:pt x="4459" y="1988"/>
                    <a:pt x="3965" y="2489"/>
                  </a:cubicBezTo>
                  <a:lnTo>
                    <a:pt x="1001" y="5453"/>
                  </a:lnTo>
                  <a:cubicBezTo>
                    <a:pt x="1" y="6453"/>
                    <a:pt x="1" y="8084"/>
                    <a:pt x="1001" y="9085"/>
                  </a:cubicBezTo>
                  <a:cubicBezTo>
                    <a:pt x="1501" y="9585"/>
                    <a:pt x="2156" y="9823"/>
                    <a:pt x="2810" y="9823"/>
                  </a:cubicBezTo>
                  <a:cubicBezTo>
                    <a:pt x="3465" y="9823"/>
                    <a:pt x="4120" y="9573"/>
                    <a:pt x="4632" y="9085"/>
                  </a:cubicBezTo>
                  <a:lnTo>
                    <a:pt x="6204" y="7501"/>
                  </a:lnTo>
                  <a:cubicBezTo>
                    <a:pt x="6287" y="7430"/>
                    <a:pt x="6287" y="7322"/>
                    <a:pt x="6204" y="7251"/>
                  </a:cubicBezTo>
                  <a:cubicBezTo>
                    <a:pt x="6176" y="7242"/>
                    <a:pt x="6143" y="7236"/>
                    <a:pt x="6109" y="7236"/>
                  </a:cubicBezTo>
                  <a:cubicBezTo>
                    <a:pt x="6055" y="7236"/>
                    <a:pt x="5997" y="7250"/>
                    <a:pt x="5954" y="7287"/>
                  </a:cubicBezTo>
                  <a:lnTo>
                    <a:pt x="4382" y="8858"/>
                  </a:lnTo>
                  <a:cubicBezTo>
                    <a:pt x="3965" y="9275"/>
                    <a:pt x="3406" y="9513"/>
                    <a:pt x="2810" y="9513"/>
                  </a:cubicBezTo>
                  <a:cubicBezTo>
                    <a:pt x="2215" y="9513"/>
                    <a:pt x="1667" y="9287"/>
                    <a:pt x="1251" y="8858"/>
                  </a:cubicBezTo>
                  <a:cubicBezTo>
                    <a:pt x="394" y="8001"/>
                    <a:pt x="394" y="6596"/>
                    <a:pt x="1251" y="5739"/>
                  </a:cubicBezTo>
                  <a:lnTo>
                    <a:pt x="4215" y="2774"/>
                  </a:lnTo>
                  <a:cubicBezTo>
                    <a:pt x="4632" y="2358"/>
                    <a:pt x="5180" y="2119"/>
                    <a:pt x="5775" y="2119"/>
                  </a:cubicBezTo>
                  <a:cubicBezTo>
                    <a:pt x="6370" y="2119"/>
                    <a:pt x="6918" y="2346"/>
                    <a:pt x="7335" y="2774"/>
                  </a:cubicBezTo>
                  <a:cubicBezTo>
                    <a:pt x="7573" y="3012"/>
                    <a:pt x="7775" y="3310"/>
                    <a:pt x="7871" y="3632"/>
                  </a:cubicBezTo>
                  <a:lnTo>
                    <a:pt x="6478" y="5036"/>
                  </a:lnTo>
                  <a:cubicBezTo>
                    <a:pt x="6287" y="5227"/>
                    <a:pt x="6049" y="5334"/>
                    <a:pt x="5775" y="5334"/>
                  </a:cubicBezTo>
                  <a:cubicBezTo>
                    <a:pt x="5513" y="5334"/>
                    <a:pt x="5251" y="5227"/>
                    <a:pt x="5073" y="5036"/>
                  </a:cubicBezTo>
                  <a:cubicBezTo>
                    <a:pt x="4989" y="4941"/>
                    <a:pt x="4918" y="4822"/>
                    <a:pt x="4858" y="4703"/>
                  </a:cubicBezTo>
                  <a:cubicBezTo>
                    <a:pt x="4829" y="4634"/>
                    <a:pt x="4751" y="4590"/>
                    <a:pt x="4677" y="4590"/>
                  </a:cubicBezTo>
                  <a:cubicBezTo>
                    <a:pt x="4662" y="4590"/>
                    <a:pt x="4647" y="4592"/>
                    <a:pt x="4632" y="4596"/>
                  </a:cubicBezTo>
                  <a:cubicBezTo>
                    <a:pt x="4537" y="4632"/>
                    <a:pt x="4501" y="4739"/>
                    <a:pt x="4525" y="4822"/>
                  </a:cubicBezTo>
                  <a:cubicBezTo>
                    <a:pt x="4596" y="4989"/>
                    <a:pt x="4692" y="5132"/>
                    <a:pt x="4823" y="5275"/>
                  </a:cubicBezTo>
                  <a:cubicBezTo>
                    <a:pt x="5073" y="5525"/>
                    <a:pt x="5418" y="5679"/>
                    <a:pt x="5775" y="5679"/>
                  </a:cubicBezTo>
                  <a:cubicBezTo>
                    <a:pt x="6132" y="5679"/>
                    <a:pt x="6478" y="5537"/>
                    <a:pt x="6728" y="5275"/>
                  </a:cubicBezTo>
                  <a:lnTo>
                    <a:pt x="9692" y="2310"/>
                  </a:lnTo>
                  <a:cubicBezTo>
                    <a:pt x="9942" y="2060"/>
                    <a:pt x="10097" y="1715"/>
                    <a:pt x="10097" y="1357"/>
                  </a:cubicBezTo>
                  <a:cubicBezTo>
                    <a:pt x="10097" y="1000"/>
                    <a:pt x="9954" y="655"/>
                    <a:pt x="9692" y="405"/>
                  </a:cubicBezTo>
                  <a:cubicBezTo>
                    <a:pt x="9442" y="155"/>
                    <a:pt x="9097" y="0"/>
                    <a:pt x="87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14403;p88">
              <a:extLst>
                <a:ext uri="{FF2B5EF4-FFF2-40B4-BE49-F238E27FC236}">
                  <a16:creationId xmlns:a16="http://schemas.microsoft.com/office/drawing/2014/main" id="{EABACE0D-9713-F01B-7F84-EFA3FCEEF16E}"/>
                </a:ext>
              </a:extLst>
            </p:cNvPr>
            <p:cNvSpPr/>
            <p:nvPr/>
          </p:nvSpPr>
          <p:spPr>
            <a:xfrm>
              <a:off x="6705588" y="3808035"/>
              <a:ext cx="321744" cy="313787"/>
            </a:xfrm>
            <a:custGeom>
              <a:avLst/>
              <a:gdLst/>
              <a:ahLst/>
              <a:cxnLst/>
              <a:rect l="l" t="t" r="r" b="b"/>
              <a:pathLst>
                <a:path w="10109" h="9859" extrusionOk="0">
                  <a:moveTo>
                    <a:pt x="7281" y="1"/>
                  </a:moveTo>
                  <a:cubicBezTo>
                    <a:pt x="6623" y="1"/>
                    <a:pt x="5965" y="251"/>
                    <a:pt x="5465" y="751"/>
                  </a:cubicBezTo>
                  <a:lnTo>
                    <a:pt x="3894" y="2322"/>
                  </a:lnTo>
                  <a:cubicBezTo>
                    <a:pt x="3810" y="2406"/>
                    <a:pt x="3810" y="2501"/>
                    <a:pt x="3894" y="2584"/>
                  </a:cubicBezTo>
                  <a:cubicBezTo>
                    <a:pt x="3929" y="2620"/>
                    <a:pt x="3974" y="2638"/>
                    <a:pt x="4019" y="2638"/>
                  </a:cubicBezTo>
                  <a:cubicBezTo>
                    <a:pt x="4063" y="2638"/>
                    <a:pt x="4108" y="2620"/>
                    <a:pt x="4144" y="2584"/>
                  </a:cubicBezTo>
                  <a:lnTo>
                    <a:pt x="5715" y="1001"/>
                  </a:lnTo>
                  <a:cubicBezTo>
                    <a:pt x="6150" y="572"/>
                    <a:pt x="6715" y="358"/>
                    <a:pt x="7281" y="358"/>
                  </a:cubicBezTo>
                  <a:cubicBezTo>
                    <a:pt x="7846" y="358"/>
                    <a:pt x="8412" y="572"/>
                    <a:pt x="8847" y="1001"/>
                  </a:cubicBezTo>
                  <a:cubicBezTo>
                    <a:pt x="9704" y="1870"/>
                    <a:pt x="9704" y="3263"/>
                    <a:pt x="8847" y="4132"/>
                  </a:cubicBezTo>
                  <a:lnTo>
                    <a:pt x="5882" y="7085"/>
                  </a:lnTo>
                  <a:cubicBezTo>
                    <a:pt x="5465" y="7501"/>
                    <a:pt x="4918" y="7740"/>
                    <a:pt x="4322" y="7740"/>
                  </a:cubicBezTo>
                  <a:cubicBezTo>
                    <a:pt x="3727" y="7740"/>
                    <a:pt x="3179" y="7525"/>
                    <a:pt x="2763" y="7085"/>
                  </a:cubicBezTo>
                  <a:cubicBezTo>
                    <a:pt x="2524" y="6847"/>
                    <a:pt x="2322" y="6549"/>
                    <a:pt x="2227" y="6227"/>
                  </a:cubicBezTo>
                  <a:lnTo>
                    <a:pt x="3620" y="4823"/>
                  </a:lnTo>
                  <a:cubicBezTo>
                    <a:pt x="3810" y="4632"/>
                    <a:pt x="4048" y="4525"/>
                    <a:pt x="4322" y="4525"/>
                  </a:cubicBezTo>
                  <a:cubicBezTo>
                    <a:pt x="4584" y="4525"/>
                    <a:pt x="4846" y="4632"/>
                    <a:pt x="5025" y="4823"/>
                  </a:cubicBezTo>
                  <a:cubicBezTo>
                    <a:pt x="5108" y="4918"/>
                    <a:pt x="5179" y="5037"/>
                    <a:pt x="5239" y="5156"/>
                  </a:cubicBezTo>
                  <a:cubicBezTo>
                    <a:pt x="5269" y="5225"/>
                    <a:pt x="5347" y="5269"/>
                    <a:pt x="5420" y="5269"/>
                  </a:cubicBezTo>
                  <a:cubicBezTo>
                    <a:pt x="5435" y="5269"/>
                    <a:pt x="5451" y="5267"/>
                    <a:pt x="5465" y="5263"/>
                  </a:cubicBezTo>
                  <a:cubicBezTo>
                    <a:pt x="5560" y="5227"/>
                    <a:pt x="5596" y="5120"/>
                    <a:pt x="5572" y="5037"/>
                  </a:cubicBezTo>
                  <a:cubicBezTo>
                    <a:pt x="5501" y="4870"/>
                    <a:pt x="5406" y="4727"/>
                    <a:pt x="5275" y="4584"/>
                  </a:cubicBezTo>
                  <a:cubicBezTo>
                    <a:pt x="5025" y="4334"/>
                    <a:pt x="4679" y="4192"/>
                    <a:pt x="4322" y="4192"/>
                  </a:cubicBezTo>
                  <a:cubicBezTo>
                    <a:pt x="3965" y="4192"/>
                    <a:pt x="3620" y="4322"/>
                    <a:pt x="3370" y="4584"/>
                  </a:cubicBezTo>
                  <a:lnTo>
                    <a:pt x="1929" y="6037"/>
                  </a:lnTo>
                  <a:cubicBezTo>
                    <a:pt x="1893" y="6049"/>
                    <a:pt x="1881" y="6061"/>
                    <a:pt x="1870" y="6097"/>
                  </a:cubicBezTo>
                  <a:lnTo>
                    <a:pt x="405" y="7549"/>
                  </a:lnTo>
                  <a:cubicBezTo>
                    <a:pt x="155" y="7799"/>
                    <a:pt x="0" y="8144"/>
                    <a:pt x="0" y="8502"/>
                  </a:cubicBezTo>
                  <a:cubicBezTo>
                    <a:pt x="0" y="8859"/>
                    <a:pt x="143" y="9204"/>
                    <a:pt x="405" y="9454"/>
                  </a:cubicBezTo>
                  <a:cubicBezTo>
                    <a:pt x="655" y="9704"/>
                    <a:pt x="1000" y="9859"/>
                    <a:pt x="1358" y="9859"/>
                  </a:cubicBezTo>
                  <a:cubicBezTo>
                    <a:pt x="1715" y="9859"/>
                    <a:pt x="2060" y="9728"/>
                    <a:pt x="2310" y="9454"/>
                  </a:cubicBezTo>
                  <a:lnTo>
                    <a:pt x="3251" y="8513"/>
                  </a:lnTo>
                  <a:cubicBezTo>
                    <a:pt x="3322" y="8442"/>
                    <a:pt x="3322" y="8335"/>
                    <a:pt x="3251" y="8263"/>
                  </a:cubicBezTo>
                  <a:cubicBezTo>
                    <a:pt x="3215" y="8228"/>
                    <a:pt x="3170" y="8210"/>
                    <a:pt x="3126" y="8210"/>
                  </a:cubicBezTo>
                  <a:cubicBezTo>
                    <a:pt x="3081" y="8210"/>
                    <a:pt x="3036" y="8228"/>
                    <a:pt x="3001" y="8263"/>
                  </a:cubicBezTo>
                  <a:lnTo>
                    <a:pt x="2060" y="9204"/>
                  </a:lnTo>
                  <a:cubicBezTo>
                    <a:pt x="1870" y="9395"/>
                    <a:pt x="1631" y="9502"/>
                    <a:pt x="1358" y="9502"/>
                  </a:cubicBezTo>
                  <a:cubicBezTo>
                    <a:pt x="1096" y="9502"/>
                    <a:pt x="834" y="9395"/>
                    <a:pt x="655" y="9204"/>
                  </a:cubicBezTo>
                  <a:cubicBezTo>
                    <a:pt x="465" y="9014"/>
                    <a:pt x="357" y="8775"/>
                    <a:pt x="357" y="8502"/>
                  </a:cubicBezTo>
                  <a:cubicBezTo>
                    <a:pt x="357" y="8240"/>
                    <a:pt x="465" y="7978"/>
                    <a:pt x="655" y="7799"/>
                  </a:cubicBezTo>
                  <a:lnTo>
                    <a:pt x="1941" y="6525"/>
                  </a:lnTo>
                  <a:cubicBezTo>
                    <a:pt x="2072" y="6835"/>
                    <a:pt x="2251" y="7120"/>
                    <a:pt x="2501" y="7370"/>
                  </a:cubicBezTo>
                  <a:cubicBezTo>
                    <a:pt x="2989" y="7859"/>
                    <a:pt x="3632" y="8132"/>
                    <a:pt x="4322" y="8132"/>
                  </a:cubicBezTo>
                  <a:cubicBezTo>
                    <a:pt x="5001" y="8132"/>
                    <a:pt x="5644" y="7859"/>
                    <a:pt x="6132" y="7370"/>
                  </a:cubicBezTo>
                  <a:lnTo>
                    <a:pt x="9097" y="4406"/>
                  </a:lnTo>
                  <a:cubicBezTo>
                    <a:pt x="10109" y="3382"/>
                    <a:pt x="10109" y="1751"/>
                    <a:pt x="9097" y="751"/>
                  </a:cubicBezTo>
                  <a:cubicBezTo>
                    <a:pt x="8597" y="251"/>
                    <a:pt x="7939" y="1"/>
                    <a:pt x="72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14404;p88">
            <a:extLst>
              <a:ext uri="{FF2B5EF4-FFF2-40B4-BE49-F238E27FC236}">
                <a16:creationId xmlns:a16="http://schemas.microsoft.com/office/drawing/2014/main" id="{2DB9836C-28DE-F3A4-F98C-F552B1B9B366}"/>
              </a:ext>
            </a:extLst>
          </p:cNvPr>
          <p:cNvGrpSpPr/>
          <p:nvPr/>
        </p:nvGrpSpPr>
        <p:grpSpPr>
          <a:xfrm>
            <a:off x="2569072" y="5170425"/>
            <a:ext cx="581460" cy="544979"/>
            <a:chOff x="6219391" y="3816756"/>
            <a:chExt cx="356627" cy="334252"/>
          </a:xfrm>
          <a:solidFill>
            <a:schemeClr val="bg1"/>
          </a:solidFill>
        </p:grpSpPr>
        <p:sp>
          <p:nvSpPr>
            <p:cNvPr id="963" name="Google Shape;14405;p88">
              <a:extLst>
                <a:ext uri="{FF2B5EF4-FFF2-40B4-BE49-F238E27FC236}">
                  <a16:creationId xmlns:a16="http://schemas.microsoft.com/office/drawing/2014/main" id="{2F024CBE-2D10-9B4B-88FA-29BE4239804A}"/>
                </a:ext>
              </a:extLst>
            </p:cNvPr>
            <p:cNvSpPr/>
            <p:nvPr/>
          </p:nvSpPr>
          <p:spPr>
            <a:xfrm>
              <a:off x="6219391" y="3816756"/>
              <a:ext cx="306594" cy="334252"/>
            </a:xfrm>
            <a:custGeom>
              <a:avLst/>
              <a:gdLst/>
              <a:ahLst/>
              <a:cxnLst/>
              <a:rect l="l" t="t" r="r" b="b"/>
              <a:pathLst>
                <a:path w="9633" h="10502" extrusionOk="0">
                  <a:moveTo>
                    <a:pt x="8394" y="4179"/>
                  </a:moveTo>
                  <a:cubicBezTo>
                    <a:pt x="8906" y="4251"/>
                    <a:pt x="9299" y="4703"/>
                    <a:pt x="9299" y="5239"/>
                  </a:cubicBezTo>
                  <a:cubicBezTo>
                    <a:pt x="9299" y="5775"/>
                    <a:pt x="8906" y="6215"/>
                    <a:pt x="8394" y="6299"/>
                  </a:cubicBezTo>
                  <a:lnTo>
                    <a:pt x="8394" y="4179"/>
                  </a:lnTo>
                  <a:close/>
                  <a:moveTo>
                    <a:pt x="1203" y="4013"/>
                  </a:moveTo>
                  <a:lnTo>
                    <a:pt x="1203" y="6489"/>
                  </a:lnTo>
                  <a:lnTo>
                    <a:pt x="846" y="6489"/>
                  </a:lnTo>
                  <a:cubicBezTo>
                    <a:pt x="548" y="6489"/>
                    <a:pt x="310" y="6251"/>
                    <a:pt x="310" y="5953"/>
                  </a:cubicBezTo>
                  <a:lnTo>
                    <a:pt x="310" y="4549"/>
                  </a:lnTo>
                  <a:cubicBezTo>
                    <a:pt x="310" y="4251"/>
                    <a:pt x="548" y="4013"/>
                    <a:pt x="846" y="4013"/>
                  </a:cubicBezTo>
                  <a:close/>
                  <a:moveTo>
                    <a:pt x="2596" y="4001"/>
                  </a:moveTo>
                  <a:lnTo>
                    <a:pt x="2596" y="6489"/>
                  </a:lnTo>
                  <a:lnTo>
                    <a:pt x="1525" y="6489"/>
                  </a:lnTo>
                  <a:lnTo>
                    <a:pt x="1525" y="4001"/>
                  </a:lnTo>
                  <a:close/>
                  <a:moveTo>
                    <a:pt x="2799" y="7692"/>
                  </a:moveTo>
                  <a:lnTo>
                    <a:pt x="2799" y="8418"/>
                  </a:lnTo>
                  <a:lnTo>
                    <a:pt x="2477" y="8418"/>
                  </a:lnTo>
                  <a:lnTo>
                    <a:pt x="2679" y="7692"/>
                  </a:lnTo>
                  <a:close/>
                  <a:moveTo>
                    <a:pt x="2560" y="6811"/>
                  </a:moveTo>
                  <a:lnTo>
                    <a:pt x="1941" y="9121"/>
                  </a:lnTo>
                  <a:lnTo>
                    <a:pt x="1525" y="9121"/>
                  </a:lnTo>
                  <a:lnTo>
                    <a:pt x="1525" y="6811"/>
                  </a:lnTo>
                  <a:close/>
                  <a:moveTo>
                    <a:pt x="8061" y="310"/>
                  </a:moveTo>
                  <a:lnTo>
                    <a:pt x="8061" y="10180"/>
                  </a:lnTo>
                  <a:lnTo>
                    <a:pt x="7335" y="10180"/>
                  </a:lnTo>
                  <a:lnTo>
                    <a:pt x="7335" y="3227"/>
                  </a:lnTo>
                  <a:cubicBezTo>
                    <a:pt x="7335" y="3132"/>
                    <a:pt x="7251" y="3060"/>
                    <a:pt x="7168" y="3060"/>
                  </a:cubicBezTo>
                  <a:cubicBezTo>
                    <a:pt x="7085" y="3060"/>
                    <a:pt x="7001" y="3132"/>
                    <a:pt x="7001" y="3227"/>
                  </a:cubicBezTo>
                  <a:lnTo>
                    <a:pt x="7001" y="9085"/>
                  </a:lnTo>
                  <a:cubicBezTo>
                    <a:pt x="6799" y="8811"/>
                    <a:pt x="6489" y="8406"/>
                    <a:pt x="6085" y="8013"/>
                  </a:cubicBezTo>
                  <a:cubicBezTo>
                    <a:pt x="5620" y="7573"/>
                    <a:pt x="5144" y="7216"/>
                    <a:pt x="4656" y="6966"/>
                  </a:cubicBezTo>
                  <a:cubicBezTo>
                    <a:pt x="4084" y="6668"/>
                    <a:pt x="3525" y="6501"/>
                    <a:pt x="2941" y="6489"/>
                  </a:cubicBezTo>
                  <a:lnTo>
                    <a:pt x="2941" y="4001"/>
                  </a:lnTo>
                  <a:cubicBezTo>
                    <a:pt x="3525" y="3965"/>
                    <a:pt x="4084" y="3810"/>
                    <a:pt x="4656" y="3525"/>
                  </a:cubicBezTo>
                  <a:cubicBezTo>
                    <a:pt x="5144" y="3275"/>
                    <a:pt x="5620" y="2917"/>
                    <a:pt x="6085" y="2465"/>
                  </a:cubicBezTo>
                  <a:cubicBezTo>
                    <a:pt x="6489" y="2084"/>
                    <a:pt x="6799" y="1679"/>
                    <a:pt x="7001" y="1393"/>
                  </a:cubicBezTo>
                  <a:lnTo>
                    <a:pt x="7001" y="2441"/>
                  </a:lnTo>
                  <a:cubicBezTo>
                    <a:pt x="7001" y="2524"/>
                    <a:pt x="7085" y="2596"/>
                    <a:pt x="7168" y="2596"/>
                  </a:cubicBezTo>
                  <a:cubicBezTo>
                    <a:pt x="7251" y="2596"/>
                    <a:pt x="7335" y="2524"/>
                    <a:pt x="7335" y="2441"/>
                  </a:cubicBezTo>
                  <a:lnTo>
                    <a:pt x="7335" y="310"/>
                  </a:lnTo>
                  <a:close/>
                  <a:moveTo>
                    <a:pt x="7168" y="0"/>
                  </a:moveTo>
                  <a:cubicBezTo>
                    <a:pt x="7085" y="0"/>
                    <a:pt x="7001" y="72"/>
                    <a:pt x="7001" y="167"/>
                  </a:cubicBezTo>
                  <a:lnTo>
                    <a:pt x="7001" y="822"/>
                  </a:lnTo>
                  <a:cubicBezTo>
                    <a:pt x="6906" y="977"/>
                    <a:pt x="6489" y="1620"/>
                    <a:pt x="5847" y="2251"/>
                  </a:cubicBezTo>
                  <a:cubicBezTo>
                    <a:pt x="5156" y="2905"/>
                    <a:pt x="4084" y="3691"/>
                    <a:pt x="2775" y="3691"/>
                  </a:cubicBezTo>
                  <a:lnTo>
                    <a:pt x="858" y="3691"/>
                  </a:lnTo>
                  <a:cubicBezTo>
                    <a:pt x="382" y="3691"/>
                    <a:pt x="1" y="4072"/>
                    <a:pt x="1" y="4549"/>
                  </a:cubicBezTo>
                  <a:lnTo>
                    <a:pt x="1" y="5953"/>
                  </a:lnTo>
                  <a:cubicBezTo>
                    <a:pt x="1" y="6430"/>
                    <a:pt x="382" y="6811"/>
                    <a:pt x="858" y="6811"/>
                  </a:cubicBezTo>
                  <a:lnTo>
                    <a:pt x="1215" y="6811"/>
                  </a:lnTo>
                  <a:lnTo>
                    <a:pt x="1215" y="9287"/>
                  </a:lnTo>
                  <a:cubicBezTo>
                    <a:pt x="1215" y="9371"/>
                    <a:pt x="1286" y="9454"/>
                    <a:pt x="1382" y="9454"/>
                  </a:cubicBezTo>
                  <a:lnTo>
                    <a:pt x="2084" y="9454"/>
                  </a:lnTo>
                  <a:cubicBezTo>
                    <a:pt x="2156" y="9454"/>
                    <a:pt x="2215" y="9406"/>
                    <a:pt x="2239" y="9335"/>
                  </a:cubicBezTo>
                  <a:lnTo>
                    <a:pt x="2394" y="8751"/>
                  </a:lnTo>
                  <a:lnTo>
                    <a:pt x="2953" y="8751"/>
                  </a:lnTo>
                  <a:cubicBezTo>
                    <a:pt x="3049" y="8751"/>
                    <a:pt x="3120" y="8680"/>
                    <a:pt x="3120" y="8585"/>
                  </a:cubicBezTo>
                  <a:lnTo>
                    <a:pt x="3120" y="7525"/>
                  </a:lnTo>
                  <a:cubicBezTo>
                    <a:pt x="3120" y="7442"/>
                    <a:pt x="3049" y="7370"/>
                    <a:pt x="2953" y="7370"/>
                  </a:cubicBezTo>
                  <a:lnTo>
                    <a:pt x="2763" y="7370"/>
                  </a:lnTo>
                  <a:lnTo>
                    <a:pt x="2918" y="6811"/>
                  </a:lnTo>
                  <a:cubicBezTo>
                    <a:pt x="4168" y="6858"/>
                    <a:pt x="5192" y="7620"/>
                    <a:pt x="5858" y="8263"/>
                  </a:cubicBezTo>
                  <a:cubicBezTo>
                    <a:pt x="6513" y="8882"/>
                    <a:pt x="6930" y="9525"/>
                    <a:pt x="7025" y="9692"/>
                  </a:cubicBezTo>
                  <a:lnTo>
                    <a:pt x="7025" y="10347"/>
                  </a:lnTo>
                  <a:cubicBezTo>
                    <a:pt x="7025" y="10430"/>
                    <a:pt x="7097" y="10502"/>
                    <a:pt x="7180" y="10502"/>
                  </a:cubicBezTo>
                  <a:lnTo>
                    <a:pt x="8240" y="10502"/>
                  </a:lnTo>
                  <a:cubicBezTo>
                    <a:pt x="8335" y="10502"/>
                    <a:pt x="8406" y="10430"/>
                    <a:pt x="8406" y="10347"/>
                  </a:cubicBezTo>
                  <a:lnTo>
                    <a:pt x="8406" y="6632"/>
                  </a:lnTo>
                  <a:cubicBezTo>
                    <a:pt x="9109" y="6549"/>
                    <a:pt x="9633" y="5965"/>
                    <a:pt x="9633" y="5251"/>
                  </a:cubicBezTo>
                  <a:cubicBezTo>
                    <a:pt x="9621" y="4537"/>
                    <a:pt x="9085" y="3941"/>
                    <a:pt x="8394" y="3870"/>
                  </a:cubicBezTo>
                  <a:lnTo>
                    <a:pt x="8394" y="167"/>
                  </a:lnTo>
                  <a:cubicBezTo>
                    <a:pt x="8394" y="72"/>
                    <a:pt x="8311" y="0"/>
                    <a:pt x="8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14406;p88">
              <a:extLst>
                <a:ext uri="{FF2B5EF4-FFF2-40B4-BE49-F238E27FC236}">
                  <a16:creationId xmlns:a16="http://schemas.microsoft.com/office/drawing/2014/main" id="{19ED01F6-E147-057A-58B3-42B1B1576E18}"/>
                </a:ext>
              </a:extLst>
            </p:cNvPr>
            <p:cNvSpPr/>
            <p:nvPr/>
          </p:nvSpPr>
          <p:spPr>
            <a:xfrm>
              <a:off x="6549060" y="3978567"/>
              <a:ext cx="26958" cy="10630"/>
            </a:xfrm>
            <a:custGeom>
              <a:avLst/>
              <a:gdLst/>
              <a:ahLst/>
              <a:cxnLst/>
              <a:rect l="l" t="t" r="r" b="b"/>
              <a:pathLst>
                <a:path w="847" h="334" extrusionOk="0">
                  <a:moveTo>
                    <a:pt x="156" y="0"/>
                  </a:moveTo>
                  <a:cubicBezTo>
                    <a:pt x="72" y="0"/>
                    <a:pt x="1" y="84"/>
                    <a:pt x="1" y="167"/>
                  </a:cubicBezTo>
                  <a:cubicBezTo>
                    <a:pt x="1" y="262"/>
                    <a:pt x="72" y="334"/>
                    <a:pt x="156" y="334"/>
                  </a:cubicBezTo>
                  <a:lnTo>
                    <a:pt x="680" y="334"/>
                  </a:lnTo>
                  <a:cubicBezTo>
                    <a:pt x="763" y="334"/>
                    <a:pt x="846" y="262"/>
                    <a:pt x="846" y="167"/>
                  </a:cubicBezTo>
                  <a:cubicBezTo>
                    <a:pt x="846" y="84"/>
                    <a:pt x="775" y="0"/>
                    <a:pt x="6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14407;p88">
              <a:extLst>
                <a:ext uri="{FF2B5EF4-FFF2-40B4-BE49-F238E27FC236}">
                  <a16:creationId xmlns:a16="http://schemas.microsoft.com/office/drawing/2014/main" id="{08B4E511-5787-6A90-5734-8C68BB65B90F}"/>
                </a:ext>
              </a:extLst>
            </p:cNvPr>
            <p:cNvSpPr/>
            <p:nvPr/>
          </p:nvSpPr>
          <p:spPr>
            <a:xfrm>
              <a:off x="6525572" y="3915357"/>
              <a:ext cx="24666" cy="22311"/>
            </a:xfrm>
            <a:custGeom>
              <a:avLst/>
              <a:gdLst/>
              <a:ahLst/>
              <a:cxnLst/>
              <a:rect l="l" t="t" r="r" b="b"/>
              <a:pathLst>
                <a:path w="775" h="701" extrusionOk="0">
                  <a:moveTo>
                    <a:pt x="605" y="1"/>
                  </a:moveTo>
                  <a:cubicBezTo>
                    <a:pt x="563" y="1"/>
                    <a:pt x="519" y="16"/>
                    <a:pt x="477" y="46"/>
                  </a:cubicBezTo>
                  <a:lnTo>
                    <a:pt x="108" y="415"/>
                  </a:lnTo>
                  <a:cubicBezTo>
                    <a:pt x="1" y="522"/>
                    <a:pt x="84" y="700"/>
                    <a:pt x="227" y="700"/>
                  </a:cubicBezTo>
                  <a:cubicBezTo>
                    <a:pt x="275" y="700"/>
                    <a:pt x="322" y="677"/>
                    <a:pt x="346" y="653"/>
                  </a:cubicBezTo>
                  <a:lnTo>
                    <a:pt x="715" y="284"/>
                  </a:lnTo>
                  <a:cubicBezTo>
                    <a:pt x="775" y="224"/>
                    <a:pt x="775" y="117"/>
                    <a:pt x="715" y="46"/>
                  </a:cubicBezTo>
                  <a:cubicBezTo>
                    <a:pt x="685" y="16"/>
                    <a:pt x="647" y="1"/>
                    <a:pt x="6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14408;p88">
              <a:extLst>
                <a:ext uri="{FF2B5EF4-FFF2-40B4-BE49-F238E27FC236}">
                  <a16:creationId xmlns:a16="http://schemas.microsoft.com/office/drawing/2014/main" id="{3A1DE932-4459-85A9-CC7F-CFE1504CDF21}"/>
                </a:ext>
              </a:extLst>
            </p:cNvPr>
            <p:cNvSpPr/>
            <p:nvPr/>
          </p:nvSpPr>
          <p:spPr>
            <a:xfrm>
              <a:off x="6527099" y="4030191"/>
              <a:ext cx="23139" cy="22661"/>
            </a:xfrm>
            <a:custGeom>
              <a:avLst/>
              <a:gdLst/>
              <a:ahLst/>
              <a:cxnLst/>
              <a:rect l="l" t="t" r="r" b="b"/>
              <a:pathLst>
                <a:path w="727" h="712" extrusionOk="0">
                  <a:moveTo>
                    <a:pt x="183" y="1"/>
                  </a:moveTo>
                  <a:cubicBezTo>
                    <a:pt x="140" y="1"/>
                    <a:pt x="96" y="15"/>
                    <a:pt x="60" y="45"/>
                  </a:cubicBezTo>
                  <a:cubicBezTo>
                    <a:pt x="0" y="105"/>
                    <a:pt x="0" y="212"/>
                    <a:pt x="60" y="283"/>
                  </a:cubicBezTo>
                  <a:lnTo>
                    <a:pt x="429" y="664"/>
                  </a:lnTo>
                  <a:cubicBezTo>
                    <a:pt x="466" y="696"/>
                    <a:pt x="505" y="711"/>
                    <a:pt x="543" y="711"/>
                  </a:cubicBezTo>
                  <a:cubicBezTo>
                    <a:pt x="590" y="711"/>
                    <a:pt x="634" y="687"/>
                    <a:pt x="667" y="641"/>
                  </a:cubicBezTo>
                  <a:cubicBezTo>
                    <a:pt x="727" y="569"/>
                    <a:pt x="727" y="486"/>
                    <a:pt x="667" y="426"/>
                  </a:cubicBezTo>
                  <a:lnTo>
                    <a:pt x="298" y="45"/>
                  </a:lnTo>
                  <a:cubicBezTo>
                    <a:pt x="268" y="15"/>
                    <a:pt x="227"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14409;p88">
            <a:extLst>
              <a:ext uri="{FF2B5EF4-FFF2-40B4-BE49-F238E27FC236}">
                <a16:creationId xmlns:a16="http://schemas.microsoft.com/office/drawing/2014/main" id="{36963CD7-28EB-5065-9D22-E6525D82D45D}"/>
              </a:ext>
            </a:extLst>
          </p:cNvPr>
          <p:cNvGrpSpPr/>
          <p:nvPr/>
        </p:nvGrpSpPr>
        <p:grpSpPr>
          <a:xfrm>
            <a:off x="1850512" y="5187081"/>
            <a:ext cx="569109" cy="510418"/>
            <a:chOff x="5778676" y="3826972"/>
            <a:chExt cx="349052" cy="313055"/>
          </a:xfrm>
          <a:solidFill>
            <a:schemeClr val="bg1"/>
          </a:solidFill>
        </p:grpSpPr>
        <p:sp>
          <p:nvSpPr>
            <p:cNvPr id="968" name="Google Shape;14410;p88">
              <a:extLst>
                <a:ext uri="{FF2B5EF4-FFF2-40B4-BE49-F238E27FC236}">
                  <a16:creationId xmlns:a16="http://schemas.microsoft.com/office/drawing/2014/main" id="{7788846E-5D56-4157-CA4B-F0F3942CEDF5}"/>
                </a:ext>
              </a:extLst>
            </p:cNvPr>
            <p:cNvSpPr/>
            <p:nvPr/>
          </p:nvSpPr>
          <p:spPr>
            <a:xfrm>
              <a:off x="5923045" y="3890659"/>
              <a:ext cx="27690" cy="48155"/>
            </a:xfrm>
            <a:custGeom>
              <a:avLst/>
              <a:gdLst/>
              <a:ahLst/>
              <a:cxnLst/>
              <a:rect l="l" t="t" r="r" b="b"/>
              <a:pathLst>
                <a:path w="870" h="1513" extrusionOk="0">
                  <a:moveTo>
                    <a:pt x="406" y="286"/>
                  </a:moveTo>
                  <a:lnTo>
                    <a:pt x="406" y="560"/>
                  </a:lnTo>
                  <a:cubicBezTo>
                    <a:pt x="299" y="524"/>
                    <a:pt x="251" y="488"/>
                    <a:pt x="251" y="417"/>
                  </a:cubicBezTo>
                  <a:cubicBezTo>
                    <a:pt x="251" y="345"/>
                    <a:pt x="334" y="298"/>
                    <a:pt x="406" y="286"/>
                  </a:cubicBezTo>
                  <a:close/>
                  <a:moveTo>
                    <a:pt x="513" y="845"/>
                  </a:moveTo>
                  <a:cubicBezTo>
                    <a:pt x="632" y="893"/>
                    <a:pt x="644" y="953"/>
                    <a:pt x="644" y="1012"/>
                  </a:cubicBezTo>
                  <a:cubicBezTo>
                    <a:pt x="644" y="1119"/>
                    <a:pt x="584" y="1155"/>
                    <a:pt x="513" y="1179"/>
                  </a:cubicBezTo>
                  <a:lnTo>
                    <a:pt x="513" y="845"/>
                  </a:lnTo>
                  <a:close/>
                  <a:moveTo>
                    <a:pt x="465" y="0"/>
                  </a:moveTo>
                  <a:cubicBezTo>
                    <a:pt x="441" y="0"/>
                    <a:pt x="406" y="12"/>
                    <a:pt x="406" y="48"/>
                  </a:cubicBezTo>
                  <a:lnTo>
                    <a:pt x="406" y="83"/>
                  </a:lnTo>
                  <a:cubicBezTo>
                    <a:pt x="179" y="119"/>
                    <a:pt x="48" y="238"/>
                    <a:pt x="48" y="441"/>
                  </a:cubicBezTo>
                  <a:cubicBezTo>
                    <a:pt x="48" y="667"/>
                    <a:pt x="215" y="738"/>
                    <a:pt x="406" y="810"/>
                  </a:cubicBezTo>
                  <a:lnTo>
                    <a:pt x="406" y="1191"/>
                  </a:lnTo>
                  <a:cubicBezTo>
                    <a:pt x="299" y="1167"/>
                    <a:pt x="251" y="1143"/>
                    <a:pt x="168" y="1072"/>
                  </a:cubicBezTo>
                  <a:cubicBezTo>
                    <a:pt x="149" y="1058"/>
                    <a:pt x="132" y="1051"/>
                    <a:pt x="116" y="1051"/>
                  </a:cubicBezTo>
                  <a:cubicBezTo>
                    <a:pt x="92" y="1051"/>
                    <a:pt x="70" y="1067"/>
                    <a:pt x="48" y="1095"/>
                  </a:cubicBezTo>
                  <a:cubicBezTo>
                    <a:pt x="1" y="1155"/>
                    <a:pt x="1" y="1215"/>
                    <a:pt x="48" y="1262"/>
                  </a:cubicBezTo>
                  <a:cubicBezTo>
                    <a:pt x="120" y="1357"/>
                    <a:pt x="275" y="1417"/>
                    <a:pt x="406" y="1417"/>
                  </a:cubicBezTo>
                  <a:lnTo>
                    <a:pt x="406" y="1476"/>
                  </a:lnTo>
                  <a:cubicBezTo>
                    <a:pt x="406" y="1500"/>
                    <a:pt x="441" y="1512"/>
                    <a:pt x="465" y="1512"/>
                  </a:cubicBezTo>
                  <a:cubicBezTo>
                    <a:pt x="501" y="1512"/>
                    <a:pt x="525" y="1500"/>
                    <a:pt x="525" y="1476"/>
                  </a:cubicBezTo>
                  <a:lnTo>
                    <a:pt x="525" y="1417"/>
                  </a:lnTo>
                  <a:cubicBezTo>
                    <a:pt x="715" y="1381"/>
                    <a:pt x="870" y="1262"/>
                    <a:pt x="870" y="1024"/>
                  </a:cubicBezTo>
                  <a:cubicBezTo>
                    <a:pt x="870" y="774"/>
                    <a:pt x="739" y="679"/>
                    <a:pt x="525" y="607"/>
                  </a:cubicBezTo>
                  <a:lnTo>
                    <a:pt x="525" y="286"/>
                  </a:lnTo>
                  <a:cubicBezTo>
                    <a:pt x="572" y="286"/>
                    <a:pt x="596" y="298"/>
                    <a:pt x="656" y="322"/>
                  </a:cubicBezTo>
                  <a:cubicBezTo>
                    <a:pt x="682" y="335"/>
                    <a:pt x="713" y="352"/>
                    <a:pt x="745" y="352"/>
                  </a:cubicBezTo>
                  <a:cubicBezTo>
                    <a:pt x="770" y="352"/>
                    <a:pt x="796" y="341"/>
                    <a:pt x="822" y="310"/>
                  </a:cubicBezTo>
                  <a:cubicBezTo>
                    <a:pt x="858" y="262"/>
                    <a:pt x="870" y="202"/>
                    <a:pt x="810" y="155"/>
                  </a:cubicBezTo>
                  <a:cubicBezTo>
                    <a:pt x="739" y="107"/>
                    <a:pt x="620" y="83"/>
                    <a:pt x="525" y="83"/>
                  </a:cubicBezTo>
                  <a:lnTo>
                    <a:pt x="525" y="48"/>
                  </a:lnTo>
                  <a:cubicBezTo>
                    <a:pt x="525" y="12"/>
                    <a:pt x="501"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14411;p88">
              <a:extLst>
                <a:ext uri="{FF2B5EF4-FFF2-40B4-BE49-F238E27FC236}">
                  <a16:creationId xmlns:a16="http://schemas.microsoft.com/office/drawing/2014/main" id="{D837C06D-9CA2-FA62-1266-0E3E145A833B}"/>
                </a:ext>
              </a:extLst>
            </p:cNvPr>
            <p:cNvSpPr/>
            <p:nvPr/>
          </p:nvSpPr>
          <p:spPr>
            <a:xfrm>
              <a:off x="5976866" y="3843268"/>
              <a:ext cx="80364" cy="80364"/>
            </a:xfrm>
            <a:custGeom>
              <a:avLst/>
              <a:gdLst/>
              <a:ahLst/>
              <a:cxnLst/>
              <a:rect l="l" t="t" r="r" b="b"/>
              <a:pathLst>
                <a:path w="2525" h="2525" extrusionOk="0">
                  <a:moveTo>
                    <a:pt x="1263" y="310"/>
                  </a:moveTo>
                  <a:cubicBezTo>
                    <a:pt x="1786" y="310"/>
                    <a:pt x="2215" y="739"/>
                    <a:pt x="2215" y="1263"/>
                  </a:cubicBezTo>
                  <a:cubicBezTo>
                    <a:pt x="2215" y="1787"/>
                    <a:pt x="1798" y="2215"/>
                    <a:pt x="1263" y="2215"/>
                  </a:cubicBezTo>
                  <a:cubicBezTo>
                    <a:pt x="739" y="2215"/>
                    <a:pt x="310" y="1787"/>
                    <a:pt x="310" y="1263"/>
                  </a:cubicBezTo>
                  <a:cubicBezTo>
                    <a:pt x="310" y="739"/>
                    <a:pt x="739" y="310"/>
                    <a:pt x="1263" y="310"/>
                  </a:cubicBezTo>
                  <a:close/>
                  <a:moveTo>
                    <a:pt x="1263" y="1"/>
                  </a:moveTo>
                  <a:cubicBezTo>
                    <a:pt x="560" y="1"/>
                    <a:pt x="1" y="560"/>
                    <a:pt x="1" y="1263"/>
                  </a:cubicBezTo>
                  <a:cubicBezTo>
                    <a:pt x="1" y="1965"/>
                    <a:pt x="560" y="2525"/>
                    <a:pt x="1263" y="2525"/>
                  </a:cubicBezTo>
                  <a:cubicBezTo>
                    <a:pt x="1965" y="2525"/>
                    <a:pt x="2525" y="1965"/>
                    <a:pt x="2525" y="1263"/>
                  </a:cubicBezTo>
                  <a:cubicBezTo>
                    <a:pt x="2525" y="560"/>
                    <a:pt x="1965"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14412;p88">
              <a:extLst>
                <a:ext uri="{FF2B5EF4-FFF2-40B4-BE49-F238E27FC236}">
                  <a16:creationId xmlns:a16="http://schemas.microsoft.com/office/drawing/2014/main" id="{AADCA25C-B3C3-B4BD-4C89-A688BF27760B}"/>
                </a:ext>
              </a:extLst>
            </p:cNvPr>
            <p:cNvSpPr/>
            <p:nvPr/>
          </p:nvSpPr>
          <p:spPr>
            <a:xfrm>
              <a:off x="5879473" y="3826972"/>
              <a:ext cx="193288" cy="144051"/>
            </a:xfrm>
            <a:custGeom>
              <a:avLst/>
              <a:gdLst/>
              <a:ahLst/>
              <a:cxnLst/>
              <a:rect l="l" t="t" r="r" b="b"/>
              <a:pathLst>
                <a:path w="6073" h="4526" extrusionOk="0">
                  <a:moveTo>
                    <a:pt x="1798" y="1775"/>
                  </a:moveTo>
                  <a:cubicBezTo>
                    <a:pt x="2132" y="1775"/>
                    <a:pt x="2430" y="1942"/>
                    <a:pt x="2596" y="2192"/>
                  </a:cubicBezTo>
                  <a:cubicBezTo>
                    <a:pt x="2620" y="2346"/>
                    <a:pt x="2680" y="2477"/>
                    <a:pt x="2739" y="2608"/>
                  </a:cubicBezTo>
                  <a:cubicBezTo>
                    <a:pt x="2739" y="2656"/>
                    <a:pt x="2751" y="2704"/>
                    <a:pt x="2751" y="2727"/>
                  </a:cubicBezTo>
                  <a:cubicBezTo>
                    <a:pt x="2751" y="3251"/>
                    <a:pt x="2322" y="3680"/>
                    <a:pt x="1798" y="3680"/>
                  </a:cubicBezTo>
                  <a:cubicBezTo>
                    <a:pt x="1287" y="3680"/>
                    <a:pt x="846" y="3251"/>
                    <a:pt x="846" y="2727"/>
                  </a:cubicBezTo>
                  <a:cubicBezTo>
                    <a:pt x="846" y="2203"/>
                    <a:pt x="1287" y="1775"/>
                    <a:pt x="1798" y="1775"/>
                  </a:cubicBezTo>
                  <a:close/>
                  <a:moveTo>
                    <a:pt x="1810" y="1251"/>
                  </a:moveTo>
                  <a:cubicBezTo>
                    <a:pt x="2072" y="1251"/>
                    <a:pt x="2334" y="1334"/>
                    <a:pt x="2560" y="1465"/>
                  </a:cubicBezTo>
                  <a:cubicBezTo>
                    <a:pt x="2549" y="1537"/>
                    <a:pt x="2549" y="1632"/>
                    <a:pt x="2537" y="1692"/>
                  </a:cubicBezTo>
                  <a:cubicBezTo>
                    <a:pt x="2322" y="1537"/>
                    <a:pt x="2072" y="1453"/>
                    <a:pt x="1787" y="1453"/>
                  </a:cubicBezTo>
                  <a:cubicBezTo>
                    <a:pt x="1084" y="1453"/>
                    <a:pt x="525" y="2013"/>
                    <a:pt x="525" y="2715"/>
                  </a:cubicBezTo>
                  <a:cubicBezTo>
                    <a:pt x="525" y="3418"/>
                    <a:pt x="1084" y="3978"/>
                    <a:pt x="1787" y="3978"/>
                  </a:cubicBezTo>
                  <a:cubicBezTo>
                    <a:pt x="2382" y="3978"/>
                    <a:pt x="2894" y="3561"/>
                    <a:pt x="3025" y="3001"/>
                  </a:cubicBezTo>
                  <a:lnTo>
                    <a:pt x="3192" y="3156"/>
                  </a:lnTo>
                  <a:cubicBezTo>
                    <a:pt x="3025" y="3775"/>
                    <a:pt x="2465" y="4204"/>
                    <a:pt x="1810" y="4204"/>
                  </a:cubicBezTo>
                  <a:cubicBezTo>
                    <a:pt x="1001" y="4204"/>
                    <a:pt x="334" y="3549"/>
                    <a:pt x="334" y="2727"/>
                  </a:cubicBezTo>
                  <a:cubicBezTo>
                    <a:pt x="334" y="1906"/>
                    <a:pt x="989" y="1251"/>
                    <a:pt x="1810" y="1251"/>
                  </a:cubicBezTo>
                  <a:close/>
                  <a:moveTo>
                    <a:pt x="4299" y="1"/>
                  </a:moveTo>
                  <a:cubicBezTo>
                    <a:pt x="3549" y="1"/>
                    <a:pt x="2894" y="501"/>
                    <a:pt x="2632" y="1168"/>
                  </a:cubicBezTo>
                  <a:cubicBezTo>
                    <a:pt x="2382" y="1037"/>
                    <a:pt x="2084" y="953"/>
                    <a:pt x="1787" y="953"/>
                  </a:cubicBezTo>
                  <a:cubicBezTo>
                    <a:pt x="810" y="953"/>
                    <a:pt x="1" y="1763"/>
                    <a:pt x="1" y="2739"/>
                  </a:cubicBezTo>
                  <a:cubicBezTo>
                    <a:pt x="1" y="3727"/>
                    <a:pt x="810" y="4525"/>
                    <a:pt x="1787" y="4525"/>
                  </a:cubicBezTo>
                  <a:cubicBezTo>
                    <a:pt x="2549" y="4525"/>
                    <a:pt x="3203" y="4049"/>
                    <a:pt x="3453" y="3370"/>
                  </a:cubicBezTo>
                  <a:cubicBezTo>
                    <a:pt x="3703" y="3501"/>
                    <a:pt x="3989" y="3573"/>
                    <a:pt x="4299" y="3573"/>
                  </a:cubicBezTo>
                  <a:cubicBezTo>
                    <a:pt x="4704" y="3573"/>
                    <a:pt x="5108" y="3442"/>
                    <a:pt x="5418" y="3192"/>
                  </a:cubicBezTo>
                  <a:cubicBezTo>
                    <a:pt x="5728" y="2942"/>
                    <a:pt x="5954" y="2596"/>
                    <a:pt x="6049" y="2203"/>
                  </a:cubicBezTo>
                  <a:cubicBezTo>
                    <a:pt x="6073" y="2108"/>
                    <a:pt x="6037" y="2013"/>
                    <a:pt x="5942" y="2001"/>
                  </a:cubicBezTo>
                  <a:cubicBezTo>
                    <a:pt x="5932" y="2000"/>
                    <a:pt x="5921" y="1999"/>
                    <a:pt x="5911" y="1999"/>
                  </a:cubicBezTo>
                  <a:cubicBezTo>
                    <a:pt x="5839" y="1999"/>
                    <a:pt x="5772" y="2037"/>
                    <a:pt x="5751" y="2120"/>
                  </a:cubicBezTo>
                  <a:cubicBezTo>
                    <a:pt x="5597" y="2787"/>
                    <a:pt x="5001" y="3251"/>
                    <a:pt x="4323" y="3251"/>
                  </a:cubicBezTo>
                  <a:cubicBezTo>
                    <a:pt x="3787" y="3251"/>
                    <a:pt x="3311" y="2965"/>
                    <a:pt x="3037" y="2501"/>
                  </a:cubicBezTo>
                  <a:cubicBezTo>
                    <a:pt x="3013" y="2358"/>
                    <a:pt x="2953" y="2203"/>
                    <a:pt x="2882" y="2084"/>
                  </a:cubicBezTo>
                  <a:cubicBezTo>
                    <a:pt x="2680" y="1180"/>
                    <a:pt x="3382" y="322"/>
                    <a:pt x="4311" y="322"/>
                  </a:cubicBezTo>
                  <a:cubicBezTo>
                    <a:pt x="4989" y="322"/>
                    <a:pt x="5585" y="775"/>
                    <a:pt x="5739" y="1453"/>
                  </a:cubicBezTo>
                  <a:cubicBezTo>
                    <a:pt x="5750" y="1528"/>
                    <a:pt x="5818" y="1574"/>
                    <a:pt x="5901" y="1574"/>
                  </a:cubicBezTo>
                  <a:cubicBezTo>
                    <a:pt x="5911" y="1574"/>
                    <a:pt x="5920" y="1574"/>
                    <a:pt x="5930" y="1572"/>
                  </a:cubicBezTo>
                  <a:cubicBezTo>
                    <a:pt x="6013" y="1549"/>
                    <a:pt x="6061" y="1465"/>
                    <a:pt x="6049" y="1370"/>
                  </a:cubicBezTo>
                  <a:cubicBezTo>
                    <a:pt x="5954" y="989"/>
                    <a:pt x="5739" y="644"/>
                    <a:pt x="5418" y="394"/>
                  </a:cubicBezTo>
                  <a:cubicBezTo>
                    <a:pt x="5108" y="144"/>
                    <a:pt x="4704" y="1"/>
                    <a:pt x="4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14413;p88">
              <a:extLst>
                <a:ext uri="{FF2B5EF4-FFF2-40B4-BE49-F238E27FC236}">
                  <a16:creationId xmlns:a16="http://schemas.microsoft.com/office/drawing/2014/main" id="{B1B9B537-DABD-8862-CB8C-DFF3EB63E1CC}"/>
                </a:ext>
              </a:extLst>
            </p:cNvPr>
            <p:cNvSpPr/>
            <p:nvPr/>
          </p:nvSpPr>
          <p:spPr>
            <a:xfrm>
              <a:off x="6003760" y="3859946"/>
              <a:ext cx="26958" cy="47773"/>
            </a:xfrm>
            <a:custGeom>
              <a:avLst/>
              <a:gdLst/>
              <a:ahLst/>
              <a:cxnLst/>
              <a:rect l="l" t="t" r="r" b="b"/>
              <a:pathLst>
                <a:path w="847" h="1501" extrusionOk="0">
                  <a:moveTo>
                    <a:pt x="382" y="298"/>
                  </a:moveTo>
                  <a:lnTo>
                    <a:pt x="382" y="572"/>
                  </a:lnTo>
                  <a:cubicBezTo>
                    <a:pt x="287" y="536"/>
                    <a:pt x="239" y="501"/>
                    <a:pt x="239" y="429"/>
                  </a:cubicBezTo>
                  <a:cubicBezTo>
                    <a:pt x="239" y="358"/>
                    <a:pt x="310" y="310"/>
                    <a:pt x="382" y="298"/>
                  </a:cubicBezTo>
                  <a:close/>
                  <a:moveTo>
                    <a:pt x="489" y="870"/>
                  </a:moveTo>
                  <a:cubicBezTo>
                    <a:pt x="608" y="917"/>
                    <a:pt x="620" y="977"/>
                    <a:pt x="620" y="1037"/>
                  </a:cubicBezTo>
                  <a:cubicBezTo>
                    <a:pt x="620" y="1132"/>
                    <a:pt x="560" y="1167"/>
                    <a:pt x="489" y="1203"/>
                  </a:cubicBezTo>
                  <a:lnTo>
                    <a:pt x="489" y="870"/>
                  </a:lnTo>
                  <a:close/>
                  <a:moveTo>
                    <a:pt x="441" y="1"/>
                  </a:moveTo>
                  <a:cubicBezTo>
                    <a:pt x="418" y="1"/>
                    <a:pt x="382" y="13"/>
                    <a:pt x="382" y="36"/>
                  </a:cubicBezTo>
                  <a:lnTo>
                    <a:pt x="382" y="84"/>
                  </a:lnTo>
                  <a:cubicBezTo>
                    <a:pt x="156" y="120"/>
                    <a:pt x="25" y="239"/>
                    <a:pt x="25" y="441"/>
                  </a:cubicBezTo>
                  <a:cubicBezTo>
                    <a:pt x="25" y="679"/>
                    <a:pt x="203" y="739"/>
                    <a:pt x="382" y="810"/>
                  </a:cubicBezTo>
                  <a:lnTo>
                    <a:pt x="382" y="1191"/>
                  </a:lnTo>
                  <a:cubicBezTo>
                    <a:pt x="275" y="1167"/>
                    <a:pt x="239" y="1132"/>
                    <a:pt x="144" y="1072"/>
                  </a:cubicBezTo>
                  <a:cubicBezTo>
                    <a:pt x="125" y="1059"/>
                    <a:pt x="108" y="1053"/>
                    <a:pt x="92" y="1053"/>
                  </a:cubicBezTo>
                  <a:cubicBezTo>
                    <a:pt x="37" y="1053"/>
                    <a:pt x="1" y="1121"/>
                    <a:pt x="1" y="1167"/>
                  </a:cubicBezTo>
                  <a:cubicBezTo>
                    <a:pt x="1" y="1203"/>
                    <a:pt x="13" y="1227"/>
                    <a:pt x="25" y="1251"/>
                  </a:cubicBezTo>
                  <a:cubicBezTo>
                    <a:pt x="96" y="1346"/>
                    <a:pt x="251" y="1394"/>
                    <a:pt x="382" y="1394"/>
                  </a:cubicBezTo>
                  <a:lnTo>
                    <a:pt x="382" y="1453"/>
                  </a:lnTo>
                  <a:cubicBezTo>
                    <a:pt x="382" y="1489"/>
                    <a:pt x="418" y="1501"/>
                    <a:pt x="441" y="1501"/>
                  </a:cubicBezTo>
                  <a:cubicBezTo>
                    <a:pt x="477" y="1501"/>
                    <a:pt x="501" y="1489"/>
                    <a:pt x="501" y="1453"/>
                  </a:cubicBezTo>
                  <a:lnTo>
                    <a:pt x="501" y="1394"/>
                  </a:lnTo>
                  <a:cubicBezTo>
                    <a:pt x="703" y="1370"/>
                    <a:pt x="846" y="1251"/>
                    <a:pt x="846" y="1013"/>
                  </a:cubicBezTo>
                  <a:cubicBezTo>
                    <a:pt x="846" y="786"/>
                    <a:pt x="691" y="691"/>
                    <a:pt x="501" y="620"/>
                  </a:cubicBezTo>
                  <a:lnTo>
                    <a:pt x="501" y="298"/>
                  </a:lnTo>
                  <a:cubicBezTo>
                    <a:pt x="584" y="298"/>
                    <a:pt x="608" y="310"/>
                    <a:pt x="680" y="358"/>
                  </a:cubicBezTo>
                  <a:cubicBezTo>
                    <a:pt x="694" y="362"/>
                    <a:pt x="709" y="364"/>
                    <a:pt x="723" y="364"/>
                  </a:cubicBezTo>
                  <a:cubicBezTo>
                    <a:pt x="754" y="364"/>
                    <a:pt x="782" y="351"/>
                    <a:pt x="799" y="310"/>
                  </a:cubicBezTo>
                  <a:cubicBezTo>
                    <a:pt x="834" y="263"/>
                    <a:pt x="846" y="203"/>
                    <a:pt x="787" y="155"/>
                  </a:cubicBezTo>
                  <a:cubicBezTo>
                    <a:pt x="715" y="96"/>
                    <a:pt x="596" y="84"/>
                    <a:pt x="501" y="84"/>
                  </a:cubicBezTo>
                  <a:lnTo>
                    <a:pt x="501" y="36"/>
                  </a:lnTo>
                  <a:cubicBezTo>
                    <a:pt x="501" y="13"/>
                    <a:pt x="477"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14414;p88">
              <a:extLst>
                <a:ext uri="{FF2B5EF4-FFF2-40B4-BE49-F238E27FC236}">
                  <a16:creationId xmlns:a16="http://schemas.microsoft.com/office/drawing/2014/main" id="{558508A8-E9CC-ECE4-763E-04DBF8A34F84}"/>
                </a:ext>
              </a:extLst>
            </p:cNvPr>
            <p:cNvSpPr/>
            <p:nvPr/>
          </p:nvSpPr>
          <p:spPr>
            <a:xfrm>
              <a:off x="5778676" y="3939865"/>
              <a:ext cx="349052" cy="200163"/>
            </a:xfrm>
            <a:custGeom>
              <a:avLst/>
              <a:gdLst/>
              <a:ahLst/>
              <a:cxnLst/>
              <a:rect l="l" t="t" r="r" b="b"/>
              <a:pathLst>
                <a:path w="10967" h="6289" extrusionOk="0">
                  <a:moveTo>
                    <a:pt x="3483" y="1855"/>
                  </a:moveTo>
                  <a:cubicBezTo>
                    <a:pt x="3500" y="1855"/>
                    <a:pt x="3513" y="1868"/>
                    <a:pt x="3513" y="1895"/>
                  </a:cubicBezTo>
                  <a:cubicBezTo>
                    <a:pt x="3584" y="2074"/>
                    <a:pt x="4573" y="4693"/>
                    <a:pt x="4620" y="4776"/>
                  </a:cubicBezTo>
                  <a:cubicBezTo>
                    <a:pt x="4632" y="4788"/>
                    <a:pt x="4620" y="4824"/>
                    <a:pt x="4584" y="4824"/>
                  </a:cubicBezTo>
                  <a:lnTo>
                    <a:pt x="3882" y="5086"/>
                  </a:lnTo>
                  <a:cubicBezTo>
                    <a:pt x="3846" y="4955"/>
                    <a:pt x="2846" y="2300"/>
                    <a:pt x="2775" y="2133"/>
                  </a:cubicBezTo>
                  <a:lnTo>
                    <a:pt x="3465" y="1859"/>
                  </a:lnTo>
                  <a:cubicBezTo>
                    <a:pt x="3471" y="1856"/>
                    <a:pt x="3477" y="1855"/>
                    <a:pt x="3483" y="1855"/>
                  </a:cubicBezTo>
                  <a:close/>
                  <a:moveTo>
                    <a:pt x="2477" y="2228"/>
                  </a:moveTo>
                  <a:lnTo>
                    <a:pt x="3584" y="5193"/>
                  </a:lnTo>
                  <a:cubicBezTo>
                    <a:pt x="3072" y="5407"/>
                    <a:pt x="1739" y="5907"/>
                    <a:pt x="1513" y="6003"/>
                  </a:cubicBezTo>
                  <a:cubicBezTo>
                    <a:pt x="1507" y="6005"/>
                    <a:pt x="1500" y="6007"/>
                    <a:pt x="1493" y="6007"/>
                  </a:cubicBezTo>
                  <a:cubicBezTo>
                    <a:pt x="1468" y="6007"/>
                    <a:pt x="1438" y="5991"/>
                    <a:pt x="1429" y="5955"/>
                  </a:cubicBezTo>
                  <a:lnTo>
                    <a:pt x="358" y="3109"/>
                  </a:lnTo>
                  <a:cubicBezTo>
                    <a:pt x="346" y="3086"/>
                    <a:pt x="358" y="3038"/>
                    <a:pt x="405" y="3026"/>
                  </a:cubicBezTo>
                  <a:cubicBezTo>
                    <a:pt x="1072" y="2764"/>
                    <a:pt x="2013" y="2407"/>
                    <a:pt x="2477" y="2228"/>
                  </a:cubicBezTo>
                  <a:close/>
                  <a:moveTo>
                    <a:pt x="10060" y="0"/>
                  </a:moveTo>
                  <a:cubicBezTo>
                    <a:pt x="9818" y="0"/>
                    <a:pt x="9583" y="125"/>
                    <a:pt x="9407" y="288"/>
                  </a:cubicBezTo>
                  <a:lnTo>
                    <a:pt x="7728" y="1681"/>
                  </a:lnTo>
                  <a:cubicBezTo>
                    <a:pt x="7632" y="1478"/>
                    <a:pt x="7430" y="1264"/>
                    <a:pt x="7061" y="1264"/>
                  </a:cubicBezTo>
                  <a:cubicBezTo>
                    <a:pt x="6668" y="1264"/>
                    <a:pt x="6361" y="1262"/>
                    <a:pt x="6115" y="1262"/>
                  </a:cubicBezTo>
                  <a:cubicBezTo>
                    <a:pt x="5377" y="1262"/>
                    <a:pt x="5192" y="1276"/>
                    <a:pt x="4906" y="1383"/>
                  </a:cubicBezTo>
                  <a:lnTo>
                    <a:pt x="3834" y="1835"/>
                  </a:lnTo>
                  <a:lnTo>
                    <a:pt x="3822" y="1788"/>
                  </a:lnTo>
                  <a:cubicBezTo>
                    <a:pt x="3766" y="1647"/>
                    <a:pt x="3637" y="1551"/>
                    <a:pt x="3491" y="1551"/>
                  </a:cubicBezTo>
                  <a:cubicBezTo>
                    <a:pt x="3451" y="1551"/>
                    <a:pt x="3411" y="1558"/>
                    <a:pt x="3370" y="1574"/>
                  </a:cubicBezTo>
                  <a:lnTo>
                    <a:pt x="2560" y="1871"/>
                  </a:lnTo>
                  <a:cubicBezTo>
                    <a:pt x="2203" y="2014"/>
                    <a:pt x="1084" y="2431"/>
                    <a:pt x="298" y="2728"/>
                  </a:cubicBezTo>
                  <a:cubicBezTo>
                    <a:pt x="108" y="2800"/>
                    <a:pt x="1" y="3026"/>
                    <a:pt x="72" y="3217"/>
                  </a:cubicBezTo>
                  <a:lnTo>
                    <a:pt x="1144" y="6038"/>
                  </a:lnTo>
                  <a:cubicBezTo>
                    <a:pt x="1199" y="6196"/>
                    <a:pt x="1348" y="6288"/>
                    <a:pt x="1501" y="6288"/>
                  </a:cubicBezTo>
                  <a:cubicBezTo>
                    <a:pt x="1545" y="6288"/>
                    <a:pt x="1589" y="6281"/>
                    <a:pt x="1632" y="6265"/>
                  </a:cubicBezTo>
                  <a:cubicBezTo>
                    <a:pt x="1870" y="6181"/>
                    <a:pt x="3501" y="5562"/>
                    <a:pt x="3858" y="5431"/>
                  </a:cubicBezTo>
                  <a:lnTo>
                    <a:pt x="4704" y="5122"/>
                  </a:lnTo>
                  <a:cubicBezTo>
                    <a:pt x="4882" y="5050"/>
                    <a:pt x="4989" y="4848"/>
                    <a:pt x="4918" y="4657"/>
                  </a:cubicBezTo>
                  <a:lnTo>
                    <a:pt x="4894" y="4622"/>
                  </a:lnTo>
                  <a:cubicBezTo>
                    <a:pt x="5454" y="4383"/>
                    <a:pt x="5466" y="4360"/>
                    <a:pt x="6049" y="4360"/>
                  </a:cubicBezTo>
                  <a:cubicBezTo>
                    <a:pt x="6132" y="4360"/>
                    <a:pt x="6204" y="4288"/>
                    <a:pt x="6204" y="4193"/>
                  </a:cubicBezTo>
                  <a:cubicBezTo>
                    <a:pt x="6204" y="4110"/>
                    <a:pt x="6132" y="4026"/>
                    <a:pt x="6049" y="4026"/>
                  </a:cubicBezTo>
                  <a:cubicBezTo>
                    <a:pt x="5418" y="4026"/>
                    <a:pt x="5358" y="4074"/>
                    <a:pt x="4799" y="4312"/>
                  </a:cubicBezTo>
                  <a:lnTo>
                    <a:pt x="3965" y="2097"/>
                  </a:lnTo>
                  <a:lnTo>
                    <a:pt x="5037" y="1645"/>
                  </a:lnTo>
                  <a:cubicBezTo>
                    <a:pt x="5251" y="1571"/>
                    <a:pt x="5403" y="1559"/>
                    <a:pt x="5989" y="1559"/>
                  </a:cubicBezTo>
                  <a:cubicBezTo>
                    <a:pt x="6250" y="1559"/>
                    <a:pt x="6597" y="1562"/>
                    <a:pt x="7073" y="1562"/>
                  </a:cubicBezTo>
                  <a:cubicBezTo>
                    <a:pt x="7240" y="1562"/>
                    <a:pt x="7359" y="1621"/>
                    <a:pt x="7430" y="1740"/>
                  </a:cubicBezTo>
                  <a:cubicBezTo>
                    <a:pt x="7478" y="1835"/>
                    <a:pt x="7490" y="1919"/>
                    <a:pt x="7502" y="1931"/>
                  </a:cubicBezTo>
                  <a:cubicBezTo>
                    <a:pt x="7502" y="1990"/>
                    <a:pt x="7454" y="2276"/>
                    <a:pt x="7180" y="2336"/>
                  </a:cubicBezTo>
                  <a:cubicBezTo>
                    <a:pt x="6740" y="2407"/>
                    <a:pt x="5823" y="2538"/>
                    <a:pt x="5811" y="2538"/>
                  </a:cubicBezTo>
                  <a:cubicBezTo>
                    <a:pt x="5716" y="2562"/>
                    <a:pt x="5656" y="2633"/>
                    <a:pt x="5668" y="2728"/>
                  </a:cubicBezTo>
                  <a:cubicBezTo>
                    <a:pt x="5692" y="2800"/>
                    <a:pt x="5751" y="2859"/>
                    <a:pt x="5823" y="2859"/>
                  </a:cubicBezTo>
                  <a:lnTo>
                    <a:pt x="5847" y="2859"/>
                  </a:lnTo>
                  <a:cubicBezTo>
                    <a:pt x="5870" y="2859"/>
                    <a:pt x="6787" y="2728"/>
                    <a:pt x="7240" y="2645"/>
                  </a:cubicBezTo>
                  <a:cubicBezTo>
                    <a:pt x="7632" y="2574"/>
                    <a:pt x="7787" y="2240"/>
                    <a:pt x="7811" y="2026"/>
                  </a:cubicBezTo>
                  <a:lnTo>
                    <a:pt x="9633" y="514"/>
                  </a:lnTo>
                  <a:cubicBezTo>
                    <a:pt x="9747" y="415"/>
                    <a:pt x="9895" y="311"/>
                    <a:pt x="10058" y="311"/>
                  </a:cubicBezTo>
                  <a:cubicBezTo>
                    <a:pt x="10151" y="311"/>
                    <a:pt x="10248" y="344"/>
                    <a:pt x="10347" y="431"/>
                  </a:cubicBezTo>
                  <a:cubicBezTo>
                    <a:pt x="10645" y="728"/>
                    <a:pt x="10371" y="1073"/>
                    <a:pt x="10299" y="1145"/>
                  </a:cubicBezTo>
                  <a:cubicBezTo>
                    <a:pt x="10228" y="1216"/>
                    <a:pt x="8013" y="3609"/>
                    <a:pt x="8013" y="3609"/>
                  </a:cubicBezTo>
                  <a:cubicBezTo>
                    <a:pt x="7680" y="3990"/>
                    <a:pt x="7251" y="4050"/>
                    <a:pt x="7073" y="4062"/>
                  </a:cubicBezTo>
                  <a:lnTo>
                    <a:pt x="6787" y="4062"/>
                  </a:lnTo>
                  <a:cubicBezTo>
                    <a:pt x="6704" y="4062"/>
                    <a:pt x="6620" y="4133"/>
                    <a:pt x="6620" y="4229"/>
                  </a:cubicBezTo>
                  <a:cubicBezTo>
                    <a:pt x="6620" y="4312"/>
                    <a:pt x="6704" y="4383"/>
                    <a:pt x="6787" y="4383"/>
                  </a:cubicBezTo>
                  <a:lnTo>
                    <a:pt x="7097" y="4383"/>
                  </a:lnTo>
                  <a:cubicBezTo>
                    <a:pt x="7311" y="4371"/>
                    <a:pt x="7859" y="4300"/>
                    <a:pt x="8264" y="3836"/>
                  </a:cubicBezTo>
                  <a:lnTo>
                    <a:pt x="10550" y="1371"/>
                  </a:lnTo>
                  <a:cubicBezTo>
                    <a:pt x="10728" y="1121"/>
                    <a:pt x="10966" y="621"/>
                    <a:pt x="10550" y="204"/>
                  </a:cubicBezTo>
                  <a:cubicBezTo>
                    <a:pt x="10395" y="59"/>
                    <a:pt x="10226" y="0"/>
                    <a:pt x="10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14415;p88">
            <a:extLst>
              <a:ext uri="{FF2B5EF4-FFF2-40B4-BE49-F238E27FC236}">
                <a16:creationId xmlns:a16="http://schemas.microsoft.com/office/drawing/2014/main" id="{A3E8FF05-118B-858B-41DD-5353E3F60337}"/>
              </a:ext>
            </a:extLst>
          </p:cNvPr>
          <p:cNvGrpSpPr/>
          <p:nvPr/>
        </p:nvGrpSpPr>
        <p:grpSpPr>
          <a:xfrm>
            <a:off x="1161011" y="5199432"/>
            <a:ext cx="487533" cy="485717"/>
            <a:chOff x="5355784" y="3834547"/>
            <a:chExt cx="299019" cy="297905"/>
          </a:xfrm>
          <a:solidFill>
            <a:schemeClr val="bg1"/>
          </a:solidFill>
        </p:grpSpPr>
        <p:sp>
          <p:nvSpPr>
            <p:cNvPr id="974" name="Google Shape;14416;p88">
              <a:extLst>
                <a:ext uri="{FF2B5EF4-FFF2-40B4-BE49-F238E27FC236}">
                  <a16:creationId xmlns:a16="http://schemas.microsoft.com/office/drawing/2014/main" id="{431D2EFF-0681-ADDB-62EF-DEDDE4870655}"/>
                </a:ext>
              </a:extLst>
            </p:cNvPr>
            <p:cNvSpPr/>
            <p:nvPr/>
          </p:nvSpPr>
          <p:spPr>
            <a:xfrm>
              <a:off x="5355784" y="3834547"/>
              <a:ext cx="299019" cy="297905"/>
            </a:xfrm>
            <a:custGeom>
              <a:avLst/>
              <a:gdLst/>
              <a:ahLst/>
              <a:cxnLst/>
              <a:rect l="l" t="t" r="r" b="b"/>
              <a:pathLst>
                <a:path w="9395" h="9360" extrusionOk="0">
                  <a:moveTo>
                    <a:pt x="3572" y="5454"/>
                  </a:moveTo>
                  <a:cubicBezTo>
                    <a:pt x="3679" y="5573"/>
                    <a:pt x="3786" y="5704"/>
                    <a:pt x="3929" y="5811"/>
                  </a:cubicBezTo>
                  <a:lnTo>
                    <a:pt x="3405" y="6335"/>
                  </a:lnTo>
                  <a:cubicBezTo>
                    <a:pt x="3393" y="6311"/>
                    <a:pt x="3393" y="6299"/>
                    <a:pt x="3382" y="6287"/>
                  </a:cubicBezTo>
                  <a:lnTo>
                    <a:pt x="3096" y="6002"/>
                  </a:lnTo>
                  <a:cubicBezTo>
                    <a:pt x="3084" y="5990"/>
                    <a:pt x="3060" y="5978"/>
                    <a:pt x="3048" y="5978"/>
                  </a:cubicBezTo>
                  <a:lnTo>
                    <a:pt x="3572" y="5454"/>
                  </a:lnTo>
                  <a:close/>
                  <a:moveTo>
                    <a:pt x="2748" y="6109"/>
                  </a:moveTo>
                  <a:cubicBezTo>
                    <a:pt x="2804" y="6109"/>
                    <a:pt x="2858" y="6133"/>
                    <a:pt x="2893" y="6180"/>
                  </a:cubicBezTo>
                  <a:lnTo>
                    <a:pt x="3179" y="6466"/>
                  </a:lnTo>
                  <a:cubicBezTo>
                    <a:pt x="3274" y="6573"/>
                    <a:pt x="3274" y="6704"/>
                    <a:pt x="3191" y="6788"/>
                  </a:cubicBezTo>
                  <a:lnTo>
                    <a:pt x="3036" y="6954"/>
                  </a:lnTo>
                  <a:lnTo>
                    <a:pt x="2429" y="6347"/>
                  </a:lnTo>
                  <a:lnTo>
                    <a:pt x="2584" y="6180"/>
                  </a:lnTo>
                  <a:cubicBezTo>
                    <a:pt x="2631" y="6133"/>
                    <a:pt x="2691" y="6109"/>
                    <a:pt x="2748" y="6109"/>
                  </a:cubicBezTo>
                  <a:close/>
                  <a:moveTo>
                    <a:pt x="2215" y="6549"/>
                  </a:moveTo>
                  <a:lnTo>
                    <a:pt x="2822" y="7169"/>
                  </a:lnTo>
                  <a:lnTo>
                    <a:pt x="965" y="9026"/>
                  </a:lnTo>
                  <a:cubicBezTo>
                    <a:pt x="923" y="9068"/>
                    <a:pt x="866" y="9088"/>
                    <a:pt x="810" y="9088"/>
                  </a:cubicBezTo>
                  <a:cubicBezTo>
                    <a:pt x="753" y="9088"/>
                    <a:pt x="697" y="9068"/>
                    <a:pt x="655" y="9026"/>
                  </a:cubicBezTo>
                  <a:lnTo>
                    <a:pt x="369" y="8740"/>
                  </a:lnTo>
                  <a:cubicBezTo>
                    <a:pt x="262" y="8657"/>
                    <a:pt x="262" y="8502"/>
                    <a:pt x="357" y="8419"/>
                  </a:cubicBezTo>
                  <a:lnTo>
                    <a:pt x="2215" y="6549"/>
                  </a:lnTo>
                  <a:close/>
                  <a:moveTo>
                    <a:pt x="6096" y="1"/>
                  </a:moveTo>
                  <a:cubicBezTo>
                    <a:pt x="3417" y="1"/>
                    <a:pt x="1869" y="3061"/>
                    <a:pt x="3441" y="5216"/>
                  </a:cubicBezTo>
                  <a:lnTo>
                    <a:pt x="2810" y="5835"/>
                  </a:lnTo>
                  <a:cubicBezTo>
                    <a:pt x="2798" y="5834"/>
                    <a:pt x="2786" y="5834"/>
                    <a:pt x="2774" y="5834"/>
                  </a:cubicBezTo>
                  <a:cubicBezTo>
                    <a:pt x="2643" y="5834"/>
                    <a:pt x="2516" y="5892"/>
                    <a:pt x="2429" y="5990"/>
                  </a:cubicBezTo>
                  <a:lnTo>
                    <a:pt x="191" y="8216"/>
                  </a:lnTo>
                  <a:cubicBezTo>
                    <a:pt x="0" y="8419"/>
                    <a:pt x="0" y="8728"/>
                    <a:pt x="191" y="8919"/>
                  </a:cubicBezTo>
                  <a:lnTo>
                    <a:pt x="465" y="9216"/>
                  </a:lnTo>
                  <a:cubicBezTo>
                    <a:pt x="560" y="9312"/>
                    <a:pt x="685" y="9359"/>
                    <a:pt x="810" y="9359"/>
                  </a:cubicBezTo>
                  <a:cubicBezTo>
                    <a:pt x="935" y="9359"/>
                    <a:pt x="1060" y="9312"/>
                    <a:pt x="1155" y="9216"/>
                  </a:cubicBezTo>
                  <a:lnTo>
                    <a:pt x="3120" y="7252"/>
                  </a:lnTo>
                  <a:lnTo>
                    <a:pt x="3393" y="6990"/>
                  </a:lnTo>
                  <a:cubicBezTo>
                    <a:pt x="3501" y="6883"/>
                    <a:pt x="3536" y="6752"/>
                    <a:pt x="3536" y="6597"/>
                  </a:cubicBezTo>
                  <a:lnTo>
                    <a:pt x="4167" y="5978"/>
                  </a:lnTo>
                  <a:cubicBezTo>
                    <a:pt x="4632" y="6299"/>
                    <a:pt x="5179" y="6526"/>
                    <a:pt x="5763" y="6573"/>
                  </a:cubicBezTo>
                  <a:lnTo>
                    <a:pt x="5775" y="6573"/>
                  </a:lnTo>
                  <a:cubicBezTo>
                    <a:pt x="5846" y="6573"/>
                    <a:pt x="5906" y="6514"/>
                    <a:pt x="5906" y="6454"/>
                  </a:cubicBezTo>
                  <a:cubicBezTo>
                    <a:pt x="5918" y="6371"/>
                    <a:pt x="5858" y="6299"/>
                    <a:pt x="5787" y="6299"/>
                  </a:cubicBezTo>
                  <a:cubicBezTo>
                    <a:pt x="5191" y="6240"/>
                    <a:pt x="4644" y="6002"/>
                    <a:pt x="4191" y="5645"/>
                  </a:cubicBezTo>
                  <a:cubicBezTo>
                    <a:pt x="1977" y="3847"/>
                    <a:pt x="3286" y="287"/>
                    <a:pt x="6096" y="287"/>
                  </a:cubicBezTo>
                  <a:cubicBezTo>
                    <a:pt x="7680" y="287"/>
                    <a:pt x="8942" y="1489"/>
                    <a:pt x="9108" y="3001"/>
                  </a:cubicBezTo>
                  <a:cubicBezTo>
                    <a:pt x="9119" y="3067"/>
                    <a:pt x="9170" y="3122"/>
                    <a:pt x="9233" y="3122"/>
                  </a:cubicBezTo>
                  <a:cubicBezTo>
                    <a:pt x="9239" y="3122"/>
                    <a:pt x="9245" y="3121"/>
                    <a:pt x="9251" y="3120"/>
                  </a:cubicBezTo>
                  <a:cubicBezTo>
                    <a:pt x="9335" y="3097"/>
                    <a:pt x="9394" y="3037"/>
                    <a:pt x="9370" y="2966"/>
                  </a:cubicBezTo>
                  <a:cubicBezTo>
                    <a:pt x="9216" y="1334"/>
                    <a:pt x="7823" y="1"/>
                    <a:pt x="6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14417;p88">
              <a:extLst>
                <a:ext uri="{FF2B5EF4-FFF2-40B4-BE49-F238E27FC236}">
                  <a16:creationId xmlns:a16="http://schemas.microsoft.com/office/drawing/2014/main" id="{E2D3B4E9-535B-CBD8-3BB2-27F5675229D9}"/>
                </a:ext>
              </a:extLst>
            </p:cNvPr>
            <p:cNvSpPr/>
            <p:nvPr/>
          </p:nvSpPr>
          <p:spPr>
            <a:xfrm>
              <a:off x="5455054" y="3854280"/>
              <a:ext cx="179666" cy="171296"/>
            </a:xfrm>
            <a:custGeom>
              <a:avLst/>
              <a:gdLst/>
              <a:ahLst/>
              <a:cxnLst/>
              <a:rect l="l" t="t" r="r" b="b"/>
              <a:pathLst>
                <a:path w="5645" h="5382" extrusionOk="0">
                  <a:moveTo>
                    <a:pt x="2953" y="274"/>
                  </a:moveTo>
                  <a:cubicBezTo>
                    <a:pt x="4275" y="274"/>
                    <a:pt x="5358" y="1345"/>
                    <a:pt x="5358" y="2691"/>
                  </a:cubicBezTo>
                  <a:cubicBezTo>
                    <a:pt x="5358" y="4024"/>
                    <a:pt x="4275" y="5096"/>
                    <a:pt x="2953" y="5096"/>
                  </a:cubicBezTo>
                  <a:cubicBezTo>
                    <a:pt x="2322" y="5096"/>
                    <a:pt x="1715" y="4858"/>
                    <a:pt x="1239" y="4405"/>
                  </a:cubicBezTo>
                  <a:cubicBezTo>
                    <a:pt x="298" y="3465"/>
                    <a:pt x="298" y="1929"/>
                    <a:pt x="1239" y="976"/>
                  </a:cubicBezTo>
                  <a:cubicBezTo>
                    <a:pt x="1715" y="500"/>
                    <a:pt x="2322" y="274"/>
                    <a:pt x="2953" y="274"/>
                  </a:cubicBezTo>
                  <a:close/>
                  <a:moveTo>
                    <a:pt x="2958" y="0"/>
                  </a:moveTo>
                  <a:cubicBezTo>
                    <a:pt x="2269" y="0"/>
                    <a:pt x="1578" y="262"/>
                    <a:pt x="1048" y="786"/>
                  </a:cubicBezTo>
                  <a:cubicBezTo>
                    <a:pt x="1" y="1822"/>
                    <a:pt x="1" y="3536"/>
                    <a:pt x="1048" y="4596"/>
                  </a:cubicBezTo>
                  <a:cubicBezTo>
                    <a:pt x="1572" y="5120"/>
                    <a:pt x="2263" y="5382"/>
                    <a:pt x="2953" y="5382"/>
                  </a:cubicBezTo>
                  <a:cubicBezTo>
                    <a:pt x="4430" y="5370"/>
                    <a:pt x="5644" y="4179"/>
                    <a:pt x="5644" y="2691"/>
                  </a:cubicBezTo>
                  <a:cubicBezTo>
                    <a:pt x="5644" y="1977"/>
                    <a:pt x="5358" y="1286"/>
                    <a:pt x="4858" y="786"/>
                  </a:cubicBezTo>
                  <a:cubicBezTo>
                    <a:pt x="4335" y="262"/>
                    <a:pt x="3647" y="0"/>
                    <a:pt x="29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14418;p88">
              <a:extLst>
                <a:ext uri="{FF2B5EF4-FFF2-40B4-BE49-F238E27FC236}">
                  <a16:creationId xmlns:a16="http://schemas.microsoft.com/office/drawing/2014/main" id="{DF28008C-C2F7-A2FD-34D8-EC60F143486E}"/>
                </a:ext>
              </a:extLst>
            </p:cNvPr>
            <p:cNvSpPr/>
            <p:nvPr/>
          </p:nvSpPr>
          <p:spPr>
            <a:xfrm>
              <a:off x="5508110" y="3886490"/>
              <a:ext cx="81510" cy="99302"/>
            </a:xfrm>
            <a:custGeom>
              <a:avLst/>
              <a:gdLst/>
              <a:ahLst/>
              <a:cxnLst/>
              <a:rect l="l" t="t" r="r" b="b"/>
              <a:pathLst>
                <a:path w="2561" h="3120" extrusionOk="0">
                  <a:moveTo>
                    <a:pt x="1286" y="262"/>
                  </a:moveTo>
                  <a:cubicBezTo>
                    <a:pt x="1596" y="262"/>
                    <a:pt x="1846" y="512"/>
                    <a:pt x="1846" y="834"/>
                  </a:cubicBezTo>
                  <a:cubicBezTo>
                    <a:pt x="1846" y="1143"/>
                    <a:pt x="1596" y="1393"/>
                    <a:pt x="1286" y="1393"/>
                  </a:cubicBezTo>
                  <a:cubicBezTo>
                    <a:pt x="977" y="1393"/>
                    <a:pt x="715" y="1143"/>
                    <a:pt x="715" y="834"/>
                  </a:cubicBezTo>
                  <a:cubicBezTo>
                    <a:pt x="739" y="512"/>
                    <a:pt x="977" y="262"/>
                    <a:pt x="1286" y="262"/>
                  </a:cubicBezTo>
                  <a:close/>
                  <a:moveTo>
                    <a:pt x="1703" y="1667"/>
                  </a:moveTo>
                  <a:cubicBezTo>
                    <a:pt x="2036" y="1667"/>
                    <a:pt x="2310" y="1929"/>
                    <a:pt x="2310" y="2274"/>
                  </a:cubicBezTo>
                  <a:lnTo>
                    <a:pt x="2310" y="2858"/>
                  </a:lnTo>
                  <a:lnTo>
                    <a:pt x="2001" y="2858"/>
                  </a:lnTo>
                  <a:lnTo>
                    <a:pt x="2001" y="2262"/>
                  </a:lnTo>
                  <a:cubicBezTo>
                    <a:pt x="2001" y="2179"/>
                    <a:pt x="1941" y="2119"/>
                    <a:pt x="1870" y="2119"/>
                  </a:cubicBezTo>
                  <a:cubicBezTo>
                    <a:pt x="1786" y="2119"/>
                    <a:pt x="1727" y="2179"/>
                    <a:pt x="1727" y="2262"/>
                  </a:cubicBezTo>
                  <a:lnTo>
                    <a:pt x="1727" y="2858"/>
                  </a:lnTo>
                  <a:lnTo>
                    <a:pt x="870" y="2858"/>
                  </a:lnTo>
                  <a:lnTo>
                    <a:pt x="870" y="2262"/>
                  </a:lnTo>
                  <a:cubicBezTo>
                    <a:pt x="870" y="2179"/>
                    <a:pt x="810" y="2119"/>
                    <a:pt x="727" y="2119"/>
                  </a:cubicBezTo>
                  <a:cubicBezTo>
                    <a:pt x="655" y="2119"/>
                    <a:pt x="596" y="2179"/>
                    <a:pt x="596" y="2262"/>
                  </a:cubicBezTo>
                  <a:lnTo>
                    <a:pt x="596" y="2858"/>
                  </a:lnTo>
                  <a:lnTo>
                    <a:pt x="298" y="2858"/>
                  </a:lnTo>
                  <a:lnTo>
                    <a:pt x="298" y="2274"/>
                  </a:lnTo>
                  <a:cubicBezTo>
                    <a:pt x="298" y="1929"/>
                    <a:pt x="572" y="1667"/>
                    <a:pt x="905" y="1667"/>
                  </a:cubicBezTo>
                  <a:close/>
                  <a:moveTo>
                    <a:pt x="1286" y="0"/>
                  </a:moveTo>
                  <a:cubicBezTo>
                    <a:pt x="822" y="0"/>
                    <a:pt x="453" y="369"/>
                    <a:pt x="453" y="834"/>
                  </a:cubicBezTo>
                  <a:cubicBezTo>
                    <a:pt x="453" y="1048"/>
                    <a:pt x="536" y="1262"/>
                    <a:pt x="691" y="1405"/>
                  </a:cubicBezTo>
                  <a:cubicBezTo>
                    <a:pt x="298" y="1500"/>
                    <a:pt x="1" y="1857"/>
                    <a:pt x="1" y="2274"/>
                  </a:cubicBezTo>
                  <a:lnTo>
                    <a:pt x="1" y="2858"/>
                  </a:lnTo>
                  <a:cubicBezTo>
                    <a:pt x="1" y="3000"/>
                    <a:pt x="120" y="3120"/>
                    <a:pt x="274" y="3120"/>
                  </a:cubicBezTo>
                  <a:lnTo>
                    <a:pt x="2298" y="3120"/>
                  </a:lnTo>
                  <a:cubicBezTo>
                    <a:pt x="2441" y="3120"/>
                    <a:pt x="2560" y="3000"/>
                    <a:pt x="2560" y="2858"/>
                  </a:cubicBezTo>
                  <a:lnTo>
                    <a:pt x="2560" y="2274"/>
                  </a:lnTo>
                  <a:cubicBezTo>
                    <a:pt x="2560" y="1857"/>
                    <a:pt x="2275" y="1500"/>
                    <a:pt x="1882" y="1405"/>
                  </a:cubicBezTo>
                  <a:cubicBezTo>
                    <a:pt x="2025" y="1262"/>
                    <a:pt x="2120" y="1048"/>
                    <a:pt x="2120" y="834"/>
                  </a:cubicBezTo>
                  <a:cubicBezTo>
                    <a:pt x="2120" y="369"/>
                    <a:pt x="1751" y="0"/>
                    <a:pt x="1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14419;p88">
              <a:extLst>
                <a:ext uri="{FF2B5EF4-FFF2-40B4-BE49-F238E27FC236}">
                  <a16:creationId xmlns:a16="http://schemas.microsoft.com/office/drawing/2014/main" id="{D5F1FA4E-BD18-DACC-37D7-91A556345B6A}"/>
                </a:ext>
              </a:extLst>
            </p:cNvPr>
            <p:cNvSpPr/>
            <p:nvPr/>
          </p:nvSpPr>
          <p:spPr>
            <a:xfrm>
              <a:off x="5554706" y="3945530"/>
              <a:ext cx="98952" cy="98251"/>
            </a:xfrm>
            <a:custGeom>
              <a:avLst/>
              <a:gdLst/>
              <a:ahLst/>
              <a:cxnLst/>
              <a:rect l="l" t="t" r="r" b="b"/>
              <a:pathLst>
                <a:path w="3109" h="3087" extrusionOk="0">
                  <a:moveTo>
                    <a:pt x="2959" y="1"/>
                  </a:moveTo>
                  <a:cubicBezTo>
                    <a:pt x="2892" y="1"/>
                    <a:pt x="2823" y="56"/>
                    <a:pt x="2823" y="122"/>
                  </a:cubicBezTo>
                  <a:cubicBezTo>
                    <a:pt x="2680" y="1550"/>
                    <a:pt x="1561" y="2669"/>
                    <a:pt x="132" y="2812"/>
                  </a:cubicBezTo>
                  <a:cubicBezTo>
                    <a:pt x="61" y="2824"/>
                    <a:pt x="1" y="2884"/>
                    <a:pt x="13" y="2967"/>
                  </a:cubicBezTo>
                  <a:cubicBezTo>
                    <a:pt x="13" y="3039"/>
                    <a:pt x="72" y="3086"/>
                    <a:pt x="144" y="3086"/>
                  </a:cubicBezTo>
                  <a:lnTo>
                    <a:pt x="168" y="3086"/>
                  </a:lnTo>
                  <a:cubicBezTo>
                    <a:pt x="1704" y="2931"/>
                    <a:pt x="2942" y="1717"/>
                    <a:pt x="3097" y="145"/>
                  </a:cubicBezTo>
                  <a:cubicBezTo>
                    <a:pt x="3109" y="74"/>
                    <a:pt x="3049" y="2"/>
                    <a:pt x="2978" y="2"/>
                  </a:cubicBezTo>
                  <a:cubicBezTo>
                    <a:pt x="2971" y="1"/>
                    <a:pt x="2965" y="1"/>
                    <a:pt x="29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 name="Google Shape;14420;p88">
            <a:extLst>
              <a:ext uri="{FF2B5EF4-FFF2-40B4-BE49-F238E27FC236}">
                <a16:creationId xmlns:a16="http://schemas.microsoft.com/office/drawing/2014/main" id="{5E0C765D-A96C-801C-603A-2D0B20207CB0}"/>
              </a:ext>
            </a:extLst>
          </p:cNvPr>
          <p:cNvGrpSpPr/>
          <p:nvPr/>
        </p:nvGrpSpPr>
        <p:grpSpPr>
          <a:xfrm>
            <a:off x="5531691" y="5154960"/>
            <a:ext cx="476376" cy="577152"/>
            <a:chOff x="8036455" y="3807271"/>
            <a:chExt cx="292176" cy="353985"/>
          </a:xfrm>
          <a:solidFill>
            <a:schemeClr val="bg1"/>
          </a:solidFill>
        </p:grpSpPr>
        <p:sp>
          <p:nvSpPr>
            <p:cNvPr id="979" name="Google Shape;14421;p88">
              <a:extLst>
                <a:ext uri="{FF2B5EF4-FFF2-40B4-BE49-F238E27FC236}">
                  <a16:creationId xmlns:a16="http://schemas.microsoft.com/office/drawing/2014/main" id="{A7F8A440-2F9F-5DE6-4065-76280BE063FD}"/>
                </a:ext>
              </a:extLst>
            </p:cNvPr>
            <p:cNvSpPr/>
            <p:nvPr/>
          </p:nvSpPr>
          <p:spPr>
            <a:xfrm>
              <a:off x="8039479" y="3807271"/>
              <a:ext cx="289153" cy="330465"/>
            </a:xfrm>
            <a:custGeom>
              <a:avLst/>
              <a:gdLst/>
              <a:ahLst/>
              <a:cxnLst/>
              <a:rect l="l" t="t" r="r" b="b"/>
              <a:pathLst>
                <a:path w="9085" h="10383" extrusionOk="0">
                  <a:moveTo>
                    <a:pt x="6049" y="298"/>
                  </a:moveTo>
                  <a:lnTo>
                    <a:pt x="4489" y="1358"/>
                  </a:lnTo>
                  <a:lnTo>
                    <a:pt x="2917" y="298"/>
                  </a:lnTo>
                  <a:close/>
                  <a:moveTo>
                    <a:pt x="2465" y="406"/>
                  </a:moveTo>
                  <a:lnTo>
                    <a:pt x="4203" y="1620"/>
                  </a:lnTo>
                  <a:lnTo>
                    <a:pt x="3203" y="2632"/>
                  </a:lnTo>
                  <a:lnTo>
                    <a:pt x="2203" y="1037"/>
                  </a:lnTo>
                  <a:lnTo>
                    <a:pt x="2465" y="406"/>
                  </a:lnTo>
                  <a:close/>
                  <a:moveTo>
                    <a:pt x="6513" y="382"/>
                  </a:moveTo>
                  <a:lnTo>
                    <a:pt x="6763" y="1025"/>
                  </a:lnTo>
                  <a:lnTo>
                    <a:pt x="5763" y="2632"/>
                  </a:lnTo>
                  <a:lnTo>
                    <a:pt x="4739" y="1572"/>
                  </a:lnTo>
                  <a:lnTo>
                    <a:pt x="6513" y="382"/>
                  </a:lnTo>
                  <a:close/>
                  <a:moveTo>
                    <a:pt x="4501" y="1787"/>
                  </a:moveTo>
                  <a:lnTo>
                    <a:pt x="5334" y="2632"/>
                  </a:lnTo>
                  <a:lnTo>
                    <a:pt x="4941" y="3061"/>
                  </a:lnTo>
                  <a:lnTo>
                    <a:pt x="4036" y="3061"/>
                  </a:lnTo>
                  <a:lnTo>
                    <a:pt x="3667" y="2632"/>
                  </a:lnTo>
                  <a:lnTo>
                    <a:pt x="4501" y="1787"/>
                  </a:lnTo>
                  <a:close/>
                  <a:moveTo>
                    <a:pt x="2405" y="1"/>
                  </a:moveTo>
                  <a:lnTo>
                    <a:pt x="2382" y="13"/>
                  </a:lnTo>
                  <a:lnTo>
                    <a:pt x="2370" y="25"/>
                  </a:lnTo>
                  <a:lnTo>
                    <a:pt x="2358" y="48"/>
                  </a:lnTo>
                  <a:lnTo>
                    <a:pt x="2346" y="60"/>
                  </a:lnTo>
                  <a:lnTo>
                    <a:pt x="2346" y="72"/>
                  </a:lnTo>
                  <a:lnTo>
                    <a:pt x="1989" y="965"/>
                  </a:lnTo>
                  <a:lnTo>
                    <a:pt x="107" y="1739"/>
                  </a:lnTo>
                  <a:cubicBezTo>
                    <a:pt x="48" y="1775"/>
                    <a:pt x="0" y="1834"/>
                    <a:pt x="0" y="1894"/>
                  </a:cubicBezTo>
                  <a:lnTo>
                    <a:pt x="0" y="3620"/>
                  </a:lnTo>
                  <a:cubicBezTo>
                    <a:pt x="0" y="3704"/>
                    <a:pt x="84" y="3775"/>
                    <a:pt x="167" y="3775"/>
                  </a:cubicBezTo>
                  <a:cubicBezTo>
                    <a:pt x="262" y="3775"/>
                    <a:pt x="334" y="3704"/>
                    <a:pt x="334" y="3620"/>
                  </a:cubicBezTo>
                  <a:lnTo>
                    <a:pt x="334" y="1989"/>
                  </a:lnTo>
                  <a:lnTo>
                    <a:pt x="2084" y="1275"/>
                  </a:lnTo>
                  <a:lnTo>
                    <a:pt x="3144" y="2977"/>
                  </a:lnTo>
                  <a:cubicBezTo>
                    <a:pt x="3179" y="3025"/>
                    <a:pt x="3215" y="3049"/>
                    <a:pt x="3263" y="3049"/>
                  </a:cubicBezTo>
                  <a:lnTo>
                    <a:pt x="3370" y="3049"/>
                  </a:lnTo>
                  <a:lnTo>
                    <a:pt x="3382" y="3037"/>
                  </a:lnTo>
                  <a:lnTo>
                    <a:pt x="3513" y="2906"/>
                  </a:lnTo>
                  <a:lnTo>
                    <a:pt x="3870" y="3323"/>
                  </a:lnTo>
                  <a:lnTo>
                    <a:pt x="3429" y="5609"/>
                  </a:lnTo>
                  <a:cubicBezTo>
                    <a:pt x="3417" y="5704"/>
                    <a:pt x="3477" y="5787"/>
                    <a:pt x="3560" y="5799"/>
                  </a:cubicBezTo>
                  <a:lnTo>
                    <a:pt x="3679" y="5799"/>
                  </a:lnTo>
                  <a:cubicBezTo>
                    <a:pt x="3679" y="5799"/>
                    <a:pt x="3691" y="5799"/>
                    <a:pt x="3691" y="5787"/>
                  </a:cubicBezTo>
                  <a:lnTo>
                    <a:pt x="3691" y="5775"/>
                  </a:lnTo>
                  <a:lnTo>
                    <a:pt x="3691" y="5751"/>
                  </a:lnTo>
                  <a:lnTo>
                    <a:pt x="3691" y="5740"/>
                  </a:lnTo>
                  <a:lnTo>
                    <a:pt x="3691" y="5728"/>
                  </a:lnTo>
                  <a:lnTo>
                    <a:pt x="4120" y="3477"/>
                  </a:lnTo>
                  <a:lnTo>
                    <a:pt x="4918" y="3477"/>
                  </a:lnTo>
                  <a:lnTo>
                    <a:pt x="5906" y="8633"/>
                  </a:lnTo>
                  <a:lnTo>
                    <a:pt x="4513" y="9978"/>
                  </a:lnTo>
                  <a:lnTo>
                    <a:pt x="3108" y="8633"/>
                  </a:lnTo>
                  <a:lnTo>
                    <a:pt x="3572" y="6228"/>
                  </a:lnTo>
                  <a:lnTo>
                    <a:pt x="3572" y="6204"/>
                  </a:lnTo>
                  <a:cubicBezTo>
                    <a:pt x="3572" y="6132"/>
                    <a:pt x="3513" y="6049"/>
                    <a:pt x="3441" y="6037"/>
                  </a:cubicBezTo>
                  <a:cubicBezTo>
                    <a:pt x="3433" y="6036"/>
                    <a:pt x="3425" y="6036"/>
                    <a:pt x="3417" y="6036"/>
                  </a:cubicBezTo>
                  <a:cubicBezTo>
                    <a:pt x="3332" y="6036"/>
                    <a:pt x="3262" y="6092"/>
                    <a:pt x="3251" y="6168"/>
                  </a:cubicBezTo>
                  <a:lnTo>
                    <a:pt x="2751" y="8657"/>
                  </a:lnTo>
                  <a:cubicBezTo>
                    <a:pt x="2739" y="8716"/>
                    <a:pt x="2751" y="8764"/>
                    <a:pt x="2798" y="8811"/>
                  </a:cubicBezTo>
                  <a:lnTo>
                    <a:pt x="4382" y="10335"/>
                  </a:lnTo>
                  <a:cubicBezTo>
                    <a:pt x="4406" y="10371"/>
                    <a:pt x="4453" y="10383"/>
                    <a:pt x="4501" y="10383"/>
                  </a:cubicBezTo>
                  <a:cubicBezTo>
                    <a:pt x="4537" y="10383"/>
                    <a:pt x="4584" y="10371"/>
                    <a:pt x="4620" y="10335"/>
                  </a:cubicBezTo>
                  <a:lnTo>
                    <a:pt x="6192" y="8811"/>
                  </a:lnTo>
                  <a:cubicBezTo>
                    <a:pt x="6239" y="8764"/>
                    <a:pt x="6251" y="8716"/>
                    <a:pt x="6239" y="8657"/>
                  </a:cubicBezTo>
                  <a:lnTo>
                    <a:pt x="5215" y="3370"/>
                  </a:lnTo>
                  <a:lnTo>
                    <a:pt x="5572" y="2953"/>
                  </a:lnTo>
                  <a:lnTo>
                    <a:pt x="5703" y="3096"/>
                  </a:lnTo>
                  <a:lnTo>
                    <a:pt x="5715" y="3108"/>
                  </a:lnTo>
                  <a:lnTo>
                    <a:pt x="5822" y="3108"/>
                  </a:lnTo>
                  <a:cubicBezTo>
                    <a:pt x="5870" y="3108"/>
                    <a:pt x="5906" y="3073"/>
                    <a:pt x="5941" y="3037"/>
                  </a:cubicBezTo>
                  <a:lnTo>
                    <a:pt x="7001" y="1334"/>
                  </a:lnTo>
                  <a:lnTo>
                    <a:pt x="8751" y="2049"/>
                  </a:lnTo>
                  <a:lnTo>
                    <a:pt x="8751" y="8228"/>
                  </a:lnTo>
                  <a:cubicBezTo>
                    <a:pt x="8751" y="8311"/>
                    <a:pt x="8823" y="8395"/>
                    <a:pt x="8918" y="8395"/>
                  </a:cubicBezTo>
                  <a:cubicBezTo>
                    <a:pt x="9001" y="8395"/>
                    <a:pt x="9085" y="8311"/>
                    <a:pt x="9085" y="8228"/>
                  </a:cubicBezTo>
                  <a:lnTo>
                    <a:pt x="9085" y="1930"/>
                  </a:lnTo>
                  <a:cubicBezTo>
                    <a:pt x="9073" y="1810"/>
                    <a:pt x="9037" y="1751"/>
                    <a:pt x="8978" y="1739"/>
                  </a:cubicBezTo>
                  <a:lnTo>
                    <a:pt x="7108" y="965"/>
                  </a:lnTo>
                  <a:lnTo>
                    <a:pt x="6751" y="72"/>
                  </a:lnTo>
                  <a:lnTo>
                    <a:pt x="6751" y="60"/>
                  </a:lnTo>
                  <a:cubicBezTo>
                    <a:pt x="6751" y="60"/>
                    <a:pt x="6751" y="48"/>
                    <a:pt x="6727" y="48"/>
                  </a:cubicBezTo>
                  <a:lnTo>
                    <a:pt x="6715" y="25"/>
                  </a:lnTo>
                  <a:lnTo>
                    <a:pt x="6703" y="13"/>
                  </a:lnTo>
                  <a:lnTo>
                    <a:pt x="669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14422;p88">
              <a:extLst>
                <a:ext uri="{FF2B5EF4-FFF2-40B4-BE49-F238E27FC236}">
                  <a16:creationId xmlns:a16="http://schemas.microsoft.com/office/drawing/2014/main" id="{F9804CE0-4BA9-CFEE-F322-A15C7073BFA5}"/>
                </a:ext>
              </a:extLst>
            </p:cNvPr>
            <p:cNvSpPr/>
            <p:nvPr/>
          </p:nvSpPr>
          <p:spPr>
            <a:xfrm>
              <a:off x="8036455" y="3934613"/>
              <a:ext cx="291795" cy="226644"/>
            </a:xfrm>
            <a:custGeom>
              <a:avLst/>
              <a:gdLst/>
              <a:ahLst/>
              <a:cxnLst/>
              <a:rect l="l" t="t" r="r" b="b"/>
              <a:pathLst>
                <a:path w="9168" h="7121" extrusionOk="0">
                  <a:moveTo>
                    <a:pt x="155" y="0"/>
                  </a:moveTo>
                  <a:cubicBezTo>
                    <a:pt x="71" y="0"/>
                    <a:pt x="0" y="72"/>
                    <a:pt x="0" y="167"/>
                  </a:cubicBezTo>
                  <a:lnTo>
                    <a:pt x="0" y="6953"/>
                  </a:lnTo>
                  <a:cubicBezTo>
                    <a:pt x="0" y="7037"/>
                    <a:pt x="71" y="7120"/>
                    <a:pt x="155" y="7120"/>
                  </a:cubicBezTo>
                  <a:lnTo>
                    <a:pt x="9001" y="7120"/>
                  </a:lnTo>
                  <a:cubicBezTo>
                    <a:pt x="9084" y="7120"/>
                    <a:pt x="9168" y="7037"/>
                    <a:pt x="9168" y="6953"/>
                  </a:cubicBezTo>
                  <a:lnTo>
                    <a:pt x="9168" y="4715"/>
                  </a:lnTo>
                  <a:cubicBezTo>
                    <a:pt x="9168" y="4632"/>
                    <a:pt x="9084" y="4560"/>
                    <a:pt x="9001" y="4560"/>
                  </a:cubicBezTo>
                  <a:cubicBezTo>
                    <a:pt x="8906" y="4560"/>
                    <a:pt x="8834" y="4632"/>
                    <a:pt x="8834" y="4715"/>
                  </a:cubicBezTo>
                  <a:lnTo>
                    <a:pt x="8834" y="6787"/>
                  </a:lnTo>
                  <a:lnTo>
                    <a:pt x="321" y="6787"/>
                  </a:lnTo>
                  <a:lnTo>
                    <a:pt x="321" y="167"/>
                  </a:lnTo>
                  <a:cubicBezTo>
                    <a:pt x="321"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1" name="Google Shape;14425;p88">
            <a:extLst>
              <a:ext uri="{FF2B5EF4-FFF2-40B4-BE49-F238E27FC236}">
                <a16:creationId xmlns:a16="http://schemas.microsoft.com/office/drawing/2014/main" id="{23144BD7-EEF6-2251-CF74-D34152A681DA}"/>
              </a:ext>
            </a:extLst>
          </p:cNvPr>
          <p:cNvGrpSpPr/>
          <p:nvPr/>
        </p:nvGrpSpPr>
        <p:grpSpPr>
          <a:xfrm>
            <a:off x="376960" y="5157451"/>
            <a:ext cx="563505" cy="572016"/>
            <a:chOff x="4874902" y="3808799"/>
            <a:chExt cx="345615" cy="350835"/>
          </a:xfrm>
          <a:solidFill>
            <a:schemeClr val="bg1"/>
          </a:solidFill>
        </p:grpSpPr>
        <p:sp>
          <p:nvSpPr>
            <p:cNvPr id="982" name="Google Shape;14426;p88">
              <a:extLst>
                <a:ext uri="{FF2B5EF4-FFF2-40B4-BE49-F238E27FC236}">
                  <a16:creationId xmlns:a16="http://schemas.microsoft.com/office/drawing/2014/main" id="{BC519BAC-9DE8-2E95-A80F-FD050C74CE39}"/>
                </a:ext>
              </a:extLst>
            </p:cNvPr>
            <p:cNvSpPr/>
            <p:nvPr/>
          </p:nvSpPr>
          <p:spPr>
            <a:xfrm>
              <a:off x="4874902" y="3808799"/>
              <a:ext cx="345615" cy="350835"/>
            </a:xfrm>
            <a:custGeom>
              <a:avLst/>
              <a:gdLst/>
              <a:ahLst/>
              <a:cxnLst/>
              <a:rect l="l" t="t" r="r" b="b"/>
              <a:pathLst>
                <a:path w="10859" h="11023" extrusionOk="0">
                  <a:moveTo>
                    <a:pt x="6632" y="274"/>
                  </a:moveTo>
                  <a:cubicBezTo>
                    <a:pt x="6858" y="274"/>
                    <a:pt x="7037" y="453"/>
                    <a:pt x="7037" y="679"/>
                  </a:cubicBezTo>
                  <a:cubicBezTo>
                    <a:pt x="7037" y="905"/>
                    <a:pt x="6858" y="1084"/>
                    <a:pt x="6632" y="1084"/>
                  </a:cubicBezTo>
                  <a:lnTo>
                    <a:pt x="4906" y="1084"/>
                  </a:lnTo>
                  <a:cubicBezTo>
                    <a:pt x="4691" y="1084"/>
                    <a:pt x="4513" y="905"/>
                    <a:pt x="4513" y="679"/>
                  </a:cubicBezTo>
                  <a:cubicBezTo>
                    <a:pt x="4513" y="453"/>
                    <a:pt x="4691" y="274"/>
                    <a:pt x="4906" y="274"/>
                  </a:cubicBezTo>
                  <a:close/>
                  <a:moveTo>
                    <a:pt x="5965" y="1405"/>
                  </a:moveTo>
                  <a:lnTo>
                    <a:pt x="5965" y="1965"/>
                  </a:lnTo>
                  <a:lnTo>
                    <a:pt x="5572" y="1965"/>
                  </a:lnTo>
                  <a:lnTo>
                    <a:pt x="5572" y="1405"/>
                  </a:lnTo>
                  <a:close/>
                  <a:moveTo>
                    <a:pt x="5790" y="2285"/>
                  </a:moveTo>
                  <a:cubicBezTo>
                    <a:pt x="7012" y="2285"/>
                    <a:pt x="8209" y="2830"/>
                    <a:pt x="9037" y="3834"/>
                  </a:cubicBezTo>
                  <a:cubicBezTo>
                    <a:pt x="10513" y="5632"/>
                    <a:pt x="10228" y="8287"/>
                    <a:pt x="8430" y="9763"/>
                  </a:cubicBezTo>
                  <a:cubicBezTo>
                    <a:pt x="7647" y="10392"/>
                    <a:pt x="6705" y="10700"/>
                    <a:pt x="5771" y="10700"/>
                  </a:cubicBezTo>
                  <a:cubicBezTo>
                    <a:pt x="4545" y="10700"/>
                    <a:pt x="3331" y="10171"/>
                    <a:pt x="2500" y="9144"/>
                  </a:cubicBezTo>
                  <a:cubicBezTo>
                    <a:pt x="405" y="6573"/>
                    <a:pt x="2000" y="2715"/>
                    <a:pt x="5239" y="2322"/>
                  </a:cubicBezTo>
                  <a:cubicBezTo>
                    <a:pt x="5422" y="2297"/>
                    <a:pt x="5606" y="2285"/>
                    <a:pt x="5790" y="2285"/>
                  </a:cubicBezTo>
                  <a:close/>
                  <a:moveTo>
                    <a:pt x="4917" y="0"/>
                  </a:moveTo>
                  <a:cubicBezTo>
                    <a:pt x="4513" y="0"/>
                    <a:pt x="4203" y="322"/>
                    <a:pt x="4203" y="715"/>
                  </a:cubicBezTo>
                  <a:cubicBezTo>
                    <a:pt x="4203" y="1108"/>
                    <a:pt x="4525" y="1429"/>
                    <a:pt x="4917" y="1429"/>
                  </a:cubicBezTo>
                  <a:lnTo>
                    <a:pt x="5251" y="1429"/>
                  </a:lnTo>
                  <a:lnTo>
                    <a:pt x="5251" y="1989"/>
                  </a:lnTo>
                  <a:cubicBezTo>
                    <a:pt x="1727" y="2393"/>
                    <a:pt x="0" y="6573"/>
                    <a:pt x="2262" y="9359"/>
                  </a:cubicBezTo>
                  <a:cubicBezTo>
                    <a:pt x="3161" y="10454"/>
                    <a:pt x="4471" y="11023"/>
                    <a:pt x="5790" y="11023"/>
                  </a:cubicBezTo>
                  <a:cubicBezTo>
                    <a:pt x="6795" y="11023"/>
                    <a:pt x="7805" y="10693"/>
                    <a:pt x="8644" y="10013"/>
                  </a:cubicBezTo>
                  <a:cubicBezTo>
                    <a:pt x="10585" y="8430"/>
                    <a:pt x="10859" y="5561"/>
                    <a:pt x="9287" y="3632"/>
                  </a:cubicBezTo>
                  <a:cubicBezTo>
                    <a:pt x="8513" y="2679"/>
                    <a:pt x="7430" y="2120"/>
                    <a:pt x="6299" y="1989"/>
                  </a:cubicBezTo>
                  <a:lnTo>
                    <a:pt x="6299" y="1429"/>
                  </a:lnTo>
                  <a:lnTo>
                    <a:pt x="6644" y="1429"/>
                  </a:lnTo>
                  <a:cubicBezTo>
                    <a:pt x="7037" y="1429"/>
                    <a:pt x="7358" y="1096"/>
                    <a:pt x="7358" y="715"/>
                  </a:cubicBezTo>
                  <a:cubicBezTo>
                    <a:pt x="7358" y="310"/>
                    <a:pt x="7025" y="0"/>
                    <a:pt x="6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14427;p88">
              <a:extLst>
                <a:ext uri="{FF2B5EF4-FFF2-40B4-BE49-F238E27FC236}">
                  <a16:creationId xmlns:a16="http://schemas.microsoft.com/office/drawing/2014/main" id="{D0DA5480-91E9-1FF7-414C-12E3AFC3BDEF}"/>
                </a:ext>
              </a:extLst>
            </p:cNvPr>
            <p:cNvSpPr/>
            <p:nvPr/>
          </p:nvSpPr>
          <p:spPr>
            <a:xfrm>
              <a:off x="4939321" y="4009630"/>
              <a:ext cx="145929" cy="123618"/>
            </a:xfrm>
            <a:custGeom>
              <a:avLst/>
              <a:gdLst/>
              <a:ahLst/>
              <a:cxnLst/>
              <a:rect l="l" t="t" r="r" b="b"/>
              <a:pathLst>
                <a:path w="4585" h="3884" extrusionOk="0">
                  <a:moveTo>
                    <a:pt x="203" y="1"/>
                  </a:moveTo>
                  <a:cubicBezTo>
                    <a:pt x="119" y="1"/>
                    <a:pt x="48" y="72"/>
                    <a:pt x="48" y="155"/>
                  </a:cubicBezTo>
                  <a:cubicBezTo>
                    <a:pt x="48" y="203"/>
                    <a:pt x="0" y="965"/>
                    <a:pt x="429" y="1810"/>
                  </a:cubicBezTo>
                  <a:cubicBezTo>
                    <a:pt x="691" y="2334"/>
                    <a:pt x="1072" y="2799"/>
                    <a:pt x="1548" y="3156"/>
                  </a:cubicBezTo>
                  <a:cubicBezTo>
                    <a:pt x="2212" y="3644"/>
                    <a:pt x="2997" y="3883"/>
                    <a:pt x="3771" y="3883"/>
                  </a:cubicBezTo>
                  <a:cubicBezTo>
                    <a:pt x="3996" y="3883"/>
                    <a:pt x="4221" y="3863"/>
                    <a:pt x="4441" y="3823"/>
                  </a:cubicBezTo>
                  <a:cubicBezTo>
                    <a:pt x="4525" y="3811"/>
                    <a:pt x="4584" y="3715"/>
                    <a:pt x="4572" y="3632"/>
                  </a:cubicBezTo>
                  <a:cubicBezTo>
                    <a:pt x="4540" y="3545"/>
                    <a:pt x="4477" y="3488"/>
                    <a:pt x="4394" y="3488"/>
                  </a:cubicBezTo>
                  <a:cubicBezTo>
                    <a:pt x="4386" y="3488"/>
                    <a:pt x="4378" y="3488"/>
                    <a:pt x="4370" y="3489"/>
                  </a:cubicBezTo>
                  <a:cubicBezTo>
                    <a:pt x="4161" y="3528"/>
                    <a:pt x="3950" y="3547"/>
                    <a:pt x="3739" y="3547"/>
                  </a:cubicBezTo>
                  <a:cubicBezTo>
                    <a:pt x="3035" y="3547"/>
                    <a:pt x="2334" y="3331"/>
                    <a:pt x="1739" y="2882"/>
                  </a:cubicBezTo>
                  <a:cubicBezTo>
                    <a:pt x="286" y="1810"/>
                    <a:pt x="369" y="155"/>
                    <a:pt x="369" y="155"/>
                  </a:cubicBezTo>
                  <a:cubicBezTo>
                    <a:pt x="369" y="72"/>
                    <a:pt x="298"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14428;p88">
              <a:extLst>
                <a:ext uri="{FF2B5EF4-FFF2-40B4-BE49-F238E27FC236}">
                  <a16:creationId xmlns:a16="http://schemas.microsoft.com/office/drawing/2014/main" id="{CB641B62-A0DC-3255-7201-6DF2B6C533FA}"/>
                </a:ext>
              </a:extLst>
            </p:cNvPr>
            <p:cNvSpPr/>
            <p:nvPr/>
          </p:nvSpPr>
          <p:spPr>
            <a:xfrm>
              <a:off x="4942344" y="3897629"/>
              <a:ext cx="205033" cy="101816"/>
            </a:xfrm>
            <a:custGeom>
              <a:avLst/>
              <a:gdLst/>
              <a:ahLst/>
              <a:cxnLst/>
              <a:rect l="l" t="t" r="r" b="b"/>
              <a:pathLst>
                <a:path w="6442" h="3199" extrusionOk="0">
                  <a:moveTo>
                    <a:pt x="3666" y="0"/>
                  </a:moveTo>
                  <a:cubicBezTo>
                    <a:pt x="1972" y="0"/>
                    <a:pt x="363" y="1175"/>
                    <a:pt x="24" y="3008"/>
                  </a:cubicBezTo>
                  <a:cubicBezTo>
                    <a:pt x="0" y="3115"/>
                    <a:pt x="72" y="3198"/>
                    <a:pt x="179" y="3198"/>
                  </a:cubicBezTo>
                  <a:cubicBezTo>
                    <a:pt x="251" y="3198"/>
                    <a:pt x="322" y="3139"/>
                    <a:pt x="334" y="3067"/>
                  </a:cubicBezTo>
                  <a:cubicBezTo>
                    <a:pt x="656" y="1384"/>
                    <a:pt x="2127" y="318"/>
                    <a:pt x="3670" y="318"/>
                  </a:cubicBezTo>
                  <a:cubicBezTo>
                    <a:pt x="4353" y="318"/>
                    <a:pt x="5050" y="527"/>
                    <a:pt x="5668" y="984"/>
                  </a:cubicBezTo>
                  <a:cubicBezTo>
                    <a:pt x="5846" y="1115"/>
                    <a:pt x="5989" y="1257"/>
                    <a:pt x="6144" y="1412"/>
                  </a:cubicBezTo>
                  <a:cubicBezTo>
                    <a:pt x="6180" y="1448"/>
                    <a:pt x="6228" y="1471"/>
                    <a:pt x="6274" y="1471"/>
                  </a:cubicBezTo>
                  <a:cubicBezTo>
                    <a:pt x="6305" y="1471"/>
                    <a:pt x="6334" y="1460"/>
                    <a:pt x="6358" y="1436"/>
                  </a:cubicBezTo>
                  <a:cubicBezTo>
                    <a:pt x="6430" y="1377"/>
                    <a:pt x="6442" y="1269"/>
                    <a:pt x="6382" y="1210"/>
                  </a:cubicBezTo>
                  <a:cubicBezTo>
                    <a:pt x="6216" y="1031"/>
                    <a:pt x="6049" y="876"/>
                    <a:pt x="5858" y="734"/>
                  </a:cubicBezTo>
                  <a:cubicBezTo>
                    <a:pt x="5179" y="230"/>
                    <a:pt x="4414" y="0"/>
                    <a:pt x="3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14429;p88">
              <a:extLst>
                <a:ext uri="{FF2B5EF4-FFF2-40B4-BE49-F238E27FC236}">
                  <a16:creationId xmlns:a16="http://schemas.microsoft.com/office/drawing/2014/main" id="{D749F633-D991-C0A9-933C-6042A043E27E}"/>
                </a:ext>
              </a:extLst>
            </p:cNvPr>
            <p:cNvSpPr/>
            <p:nvPr/>
          </p:nvSpPr>
          <p:spPr>
            <a:xfrm>
              <a:off x="5092729" y="3950240"/>
              <a:ext cx="84597" cy="175465"/>
            </a:xfrm>
            <a:custGeom>
              <a:avLst/>
              <a:gdLst/>
              <a:ahLst/>
              <a:cxnLst/>
              <a:rect l="l" t="t" r="r" b="b"/>
              <a:pathLst>
                <a:path w="2658" h="5513" extrusionOk="0">
                  <a:moveTo>
                    <a:pt x="1939" y="0"/>
                  </a:moveTo>
                  <a:cubicBezTo>
                    <a:pt x="1907" y="0"/>
                    <a:pt x="1875" y="11"/>
                    <a:pt x="1848" y="33"/>
                  </a:cubicBezTo>
                  <a:cubicBezTo>
                    <a:pt x="1776" y="81"/>
                    <a:pt x="1741" y="176"/>
                    <a:pt x="1800" y="259"/>
                  </a:cubicBezTo>
                  <a:cubicBezTo>
                    <a:pt x="2145" y="795"/>
                    <a:pt x="2324" y="1414"/>
                    <a:pt x="2324" y="2057"/>
                  </a:cubicBezTo>
                  <a:cubicBezTo>
                    <a:pt x="2324" y="3486"/>
                    <a:pt x="1431" y="4724"/>
                    <a:pt x="169" y="5200"/>
                  </a:cubicBezTo>
                  <a:cubicBezTo>
                    <a:pt x="1" y="5263"/>
                    <a:pt x="55" y="5512"/>
                    <a:pt x="218" y="5512"/>
                  </a:cubicBezTo>
                  <a:cubicBezTo>
                    <a:pt x="239" y="5512"/>
                    <a:pt x="263" y="5508"/>
                    <a:pt x="288" y="5498"/>
                  </a:cubicBezTo>
                  <a:cubicBezTo>
                    <a:pt x="1669" y="4962"/>
                    <a:pt x="2657" y="3605"/>
                    <a:pt x="2657" y="2045"/>
                  </a:cubicBezTo>
                  <a:cubicBezTo>
                    <a:pt x="2622" y="1343"/>
                    <a:pt x="2431" y="676"/>
                    <a:pt x="2074" y="81"/>
                  </a:cubicBezTo>
                  <a:cubicBezTo>
                    <a:pt x="2044" y="29"/>
                    <a:pt x="1992" y="0"/>
                    <a:pt x="19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14430;p88">
              <a:extLst>
                <a:ext uri="{FF2B5EF4-FFF2-40B4-BE49-F238E27FC236}">
                  <a16:creationId xmlns:a16="http://schemas.microsoft.com/office/drawing/2014/main" id="{7C22DF10-97F1-656E-D17C-23043CFD7969}"/>
                </a:ext>
              </a:extLst>
            </p:cNvPr>
            <p:cNvSpPr/>
            <p:nvPr/>
          </p:nvSpPr>
          <p:spPr>
            <a:xfrm>
              <a:off x="5004886" y="3993717"/>
              <a:ext cx="81478" cy="55348"/>
            </a:xfrm>
            <a:custGeom>
              <a:avLst/>
              <a:gdLst/>
              <a:ahLst/>
              <a:cxnLst/>
              <a:rect l="l" t="t" r="r" b="b"/>
              <a:pathLst>
                <a:path w="2560" h="1739" extrusionOk="0">
                  <a:moveTo>
                    <a:pt x="1691" y="334"/>
                  </a:moveTo>
                  <a:cubicBezTo>
                    <a:pt x="1976" y="334"/>
                    <a:pt x="2143" y="655"/>
                    <a:pt x="1976" y="882"/>
                  </a:cubicBezTo>
                  <a:cubicBezTo>
                    <a:pt x="1913" y="974"/>
                    <a:pt x="1806" y="1024"/>
                    <a:pt x="1698" y="1024"/>
                  </a:cubicBezTo>
                  <a:cubicBezTo>
                    <a:pt x="1625" y="1024"/>
                    <a:pt x="1551" y="1001"/>
                    <a:pt x="1488" y="953"/>
                  </a:cubicBezTo>
                  <a:cubicBezTo>
                    <a:pt x="1214" y="763"/>
                    <a:pt x="1369" y="334"/>
                    <a:pt x="1691" y="334"/>
                  </a:cubicBezTo>
                  <a:close/>
                  <a:moveTo>
                    <a:pt x="1691" y="1"/>
                  </a:moveTo>
                  <a:cubicBezTo>
                    <a:pt x="1584" y="1"/>
                    <a:pt x="1334" y="36"/>
                    <a:pt x="1155" y="274"/>
                  </a:cubicBezTo>
                  <a:cubicBezTo>
                    <a:pt x="1024" y="453"/>
                    <a:pt x="988" y="655"/>
                    <a:pt x="1048" y="846"/>
                  </a:cubicBezTo>
                  <a:lnTo>
                    <a:pt x="131" y="1441"/>
                  </a:lnTo>
                  <a:cubicBezTo>
                    <a:pt x="0" y="1536"/>
                    <a:pt x="60" y="1739"/>
                    <a:pt x="214" y="1739"/>
                  </a:cubicBezTo>
                  <a:cubicBezTo>
                    <a:pt x="310" y="1739"/>
                    <a:pt x="262" y="1727"/>
                    <a:pt x="1214" y="1132"/>
                  </a:cubicBezTo>
                  <a:cubicBezTo>
                    <a:pt x="1346" y="1279"/>
                    <a:pt x="1520" y="1349"/>
                    <a:pt x="1692" y="1349"/>
                  </a:cubicBezTo>
                  <a:cubicBezTo>
                    <a:pt x="1896" y="1349"/>
                    <a:pt x="2098" y="1252"/>
                    <a:pt x="2226" y="1072"/>
                  </a:cubicBezTo>
                  <a:cubicBezTo>
                    <a:pt x="2560" y="632"/>
                    <a:pt x="2238" y="1"/>
                    <a:pt x="1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14431;p88">
              <a:extLst>
                <a:ext uri="{FF2B5EF4-FFF2-40B4-BE49-F238E27FC236}">
                  <a16:creationId xmlns:a16="http://schemas.microsoft.com/office/drawing/2014/main" id="{7AAEDD3B-02E0-E06F-77DE-1290C3287008}"/>
                </a:ext>
              </a:extLst>
            </p:cNvPr>
            <p:cNvSpPr/>
            <p:nvPr/>
          </p:nvSpPr>
          <p:spPr>
            <a:xfrm>
              <a:off x="5053391" y="3915262"/>
              <a:ext cx="10630" cy="29982"/>
            </a:xfrm>
            <a:custGeom>
              <a:avLst/>
              <a:gdLst/>
              <a:ahLst/>
              <a:cxnLst/>
              <a:rect l="l" t="t" r="r" b="b"/>
              <a:pathLst>
                <a:path w="334" h="942" extrusionOk="0">
                  <a:moveTo>
                    <a:pt x="167" y="1"/>
                  </a:moveTo>
                  <a:cubicBezTo>
                    <a:pt x="83" y="1"/>
                    <a:pt x="0" y="72"/>
                    <a:pt x="0" y="168"/>
                  </a:cubicBezTo>
                  <a:lnTo>
                    <a:pt x="0" y="775"/>
                  </a:lnTo>
                  <a:cubicBezTo>
                    <a:pt x="0" y="858"/>
                    <a:pt x="83" y="942"/>
                    <a:pt x="167" y="942"/>
                  </a:cubicBezTo>
                  <a:cubicBezTo>
                    <a:pt x="262" y="942"/>
                    <a:pt x="333" y="858"/>
                    <a:pt x="333" y="775"/>
                  </a:cubicBezTo>
                  <a:lnTo>
                    <a:pt x="333" y="168"/>
                  </a:lnTo>
                  <a:cubicBezTo>
                    <a:pt x="333"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14432;p88">
              <a:extLst>
                <a:ext uri="{FF2B5EF4-FFF2-40B4-BE49-F238E27FC236}">
                  <a16:creationId xmlns:a16="http://schemas.microsoft.com/office/drawing/2014/main" id="{A8EDFB4B-C553-58B9-42C2-2A50A70C3EA3}"/>
                </a:ext>
              </a:extLst>
            </p:cNvPr>
            <p:cNvSpPr/>
            <p:nvPr/>
          </p:nvSpPr>
          <p:spPr>
            <a:xfrm>
              <a:off x="5005236" y="3928216"/>
              <a:ext cx="21261" cy="26894"/>
            </a:xfrm>
            <a:custGeom>
              <a:avLst/>
              <a:gdLst/>
              <a:ahLst/>
              <a:cxnLst/>
              <a:rect l="l" t="t" r="r" b="b"/>
              <a:pathLst>
                <a:path w="668" h="845" extrusionOk="0">
                  <a:moveTo>
                    <a:pt x="183" y="1"/>
                  </a:moveTo>
                  <a:cubicBezTo>
                    <a:pt x="156" y="1"/>
                    <a:pt x="130" y="8"/>
                    <a:pt x="108" y="23"/>
                  </a:cubicBezTo>
                  <a:cubicBezTo>
                    <a:pt x="25" y="70"/>
                    <a:pt x="1" y="177"/>
                    <a:pt x="49" y="249"/>
                  </a:cubicBezTo>
                  <a:lnTo>
                    <a:pt x="346" y="773"/>
                  </a:lnTo>
                  <a:cubicBezTo>
                    <a:pt x="382" y="808"/>
                    <a:pt x="430" y="844"/>
                    <a:pt x="489" y="844"/>
                  </a:cubicBezTo>
                  <a:cubicBezTo>
                    <a:pt x="525" y="844"/>
                    <a:pt x="549" y="844"/>
                    <a:pt x="561" y="832"/>
                  </a:cubicBezTo>
                  <a:cubicBezTo>
                    <a:pt x="644" y="785"/>
                    <a:pt x="668" y="677"/>
                    <a:pt x="620" y="606"/>
                  </a:cubicBezTo>
                  <a:lnTo>
                    <a:pt x="322" y="82"/>
                  </a:lnTo>
                  <a:cubicBezTo>
                    <a:pt x="298" y="33"/>
                    <a:pt x="240"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14433;p88">
              <a:extLst>
                <a:ext uri="{FF2B5EF4-FFF2-40B4-BE49-F238E27FC236}">
                  <a16:creationId xmlns:a16="http://schemas.microsoft.com/office/drawing/2014/main" id="{80B4D4D9-19DB-8C03-2671-8A8FAEB73981}"/>
                </a:ext>
              </a:extLst>
            </p:cNvPr>
            <p:cNvSpPr/>
            <p:nvPr/>
          </p:nvSpPr>
          <p:spPr>
            <a:xfrm>
              <a:off x="4970766" y="3962876"/>
              <a:ext cx="28454" cy="19510"/>
            </a:xfrm>
            <a:custGeom>
              <a:avLst/>
              <a:gdLst/>
              <a:ahLst/>
              <a:cxnLst/>
              <a:rect l="l" t="t" r="r" b="b"/>
              <a:pathLst>
                <a:path w="894" h="613" extrusionOk="0">
                  <a:moveTo>
                    <a:pt x="189" y="1"/>
                  </a:moveTo>
                  <a:cubicBezTo>
                    <a:pt x="130" y="1"/>
                    <a:pt x="69" y="27"/>
                    <a:pt x="36" y="77"/>
                  </a:cubicBezTo>
                  <a:cubicBezTo>
                    <a:pt x="0" y="160"/>
                    <a:pt x="24" y="255"/>
                    <a:pt x="96" y="303"/>
                  </a:cubicBezTo>
                  <a:lnTo>
                    <a:pt x="620" y="600"/>
                  </a:lnTo>
                  <a:cubicBezTo>
                    <a:pt x="655" y="612"/>
                    <a:pt x="679" y="612"/>
                    <a:pt x="691" y="612"/>
                  </a:cubicBezTo>
                  <a:cubicBezTo>
                    <a:pt x="751" y="612"/>
                    <a:pt x="798" y="589"/>
                    <a:pt x="834" y="541"/>
                  </a:cubicBezTo>
                  <a:cubicBezTo>
                    <a:pt x="893" y="470"/>
                    <a:pt x="858" y="362"/>
                    <a:pt x="786" y="315"/>
                  </a:cubicBezTo>
                  <a:lnTo>
                    <a:pt x="262" y="17"/>
                  </a:lnTo>
                  <a:cubicBezTo>
                    <a:pt x="240" y="6"/>
                    <a:pt x="215"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14434;p88">
              <a:extLst>
                <a:ext uri="{FF2B5EF4-FFF2-40B4-BE49-F238E27FC236}">
                  <a16:creationId xmlns:a16="http://schemas.microsoft.com/office/drawing/2014/main" id="{0830DAE3-C2BB-F518-EE9A-B57AED4D80C4}"/>
                </a:ext>
              </a:extLst>
            </p:cNvPr>
            <p:cNvSpPr/>
            <p:nvPr/>
          </p:nvSpPr>
          <p:spPr>
            <a:xfrm>
              <a:off x="4958258" y="4010012"/>
              <a:ext cx="29982" cy="10248"/>
            </a:xfrm>
            <a:custGeom>
              <a:avLst/>
              <a:gdLst/>
              <a:ahLst/>
              <a:cxnLst/>
              <a:rect l="l" t="t" r="r" b="b"/>
              <a:pathLst>
                <a:path w="942" h="322" extrusionOk="0">
                  <a:moveTo>
                    <a:pt x="167" y="1"/>
                  </a:moveTo>
                  <a:cubicBezTo>
                    <a:pt x="72" y="1"/>
                    <a:pt x="1" y="72"/>
                    <a:pt x="1" y="167"/>
                  </a:cubicBezTo>
                  <a:cubicBezTo>
                    <a:pt x="1" y="251"/>
                    <a:pt x="72" y="322"/>
                    <a:pt x="167" y="322"/>
                  </a:cubicBezTo>
                  <a:lnTo>
                    <a:pt x="774" y="322"/>
                  </a:lnTo>
                  <a:cubicBezTo>
                    <a:pt x="870" y="322"/>
                    <a:pt x="941" y="251"/>
                    <a:pt x="941" y="167"/>
                  </a:cubicBezTo>
                  <a:cubicBezTo>
                    <a:pt x="941" y="72"/>
                    <a:pt x="870" y="1"/>
                    <a:pt x="7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14435;p88">
              <a:extLst>
                <a:ext uri="{FF2B5EF4-FFF2-40B4-BE49-F238E27FC236}">
                  <a16:creationId xmlns:a16="http://schemas.microsoft.com/office/drawing/2014/main" id="{2AFBDC9D-E9F2-0FB5-D6C7-043B40B9EEAF}"/>
                </a:ext>
              </a:extLst>
            </p:cNvPr>
            <p:cNvSpPr/>
            <p:nvPr/>
          </p:nvSpPr>
          <p:spPr>
            <a:xfrm>
              <a:off x="4969239" y="4047601"/>
              <a:ext cx="30363" cy="20051"/>
            </a:xfrm>
            <a:custGeom>
              <a:avLst/>
              <a:gdLst/>
              <a:ahLst/>
              <a:cxnLst/>
              <a:rect l="l" t="t" r="r" b="b"/>
              <a:pathLst>
                <a:path w="954" h="630" extrusionOk="0">
                  <a:moveTo>
                    <a:pt x="754" y="0"/>
                  </a:moveTo>
                  <a:cubicBezTo>
                    <a:pt x="728" y="0"/>
                    <a:pt x="702" y="7"/>
                    <a:pt x="679" y="22"/>
                  </a:cubicBezTo>
                  <a:lnTo>
                    <a:pt x="156" y="320"/>
                  </a:lnTo>
                  <a:cubicBezTo>
                    <a:pt x="1" y="415"/>
                    <a:pt x="60" y="629"/>
                    <a:pt x="239" y="629"/>
                  </a:cubicBezTo>
                  <a:cubicBezTo>
                    <a:pt x="310" y="629"/>
                    <a:pt x="310" y="605"/>
                    <a:pt x="846" y="308"/>
                  </a:cubicBezTo>
                  <a:cubicBezTo>
                    <a:pt x="918" y="260"/>
                    <a:pt x="953" y="153"/>
                    <a:pt x="906" y="82"/>
                  </a:cubicBezTo>
                  <a:cubicBezTo>
                    <a:pt x="873" y="33"/>
                    <a:pt x="812" y="0"/>
                    <a:pt x="7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14436;p88">
              <a:extLst>
                <a:ext uri="{FF2B5EF4-FFF2-40B4-BE49-F238E27FC236}">
                  <a16:creationId xmlns:a16="http://schemas.microsoft.com/office/drawing/2014/main" id="{70B5A8A8-406F-7AEB-4B1D-D7F0E533AE8A}"/>
                </a:ext>
              </a:extLst>
            </p:cNvPr>
            <p:cNvSpPr/>
            <p:nvPr/>
          </p:nvSpPr>
          <p:spPr>
            <a:xfrm>
              <a:off x="5005236" y="4075641"/>
              <a:ext cx="21261" cy="26862"/>
            </a:xfrm>
            <a:custGeom>
              <a:avLst/>
              <a:gdLst/>
              <a:ahLst/>
              <a:cxnLst/>
              <a:rect l="l" t="t" r="r" b="b"/>
              <a:pathLst>
                <a:path w="668" h="844" extrusionOk="0">
                  <a:moveTo>
                    <a:pt x="491" y="0"/>
                  </a:moveTo>
                  <a:cubicBezTo>
                    <a:pt x="440" y="0"/>
                    <a:pt x="391" y="33"/>
                    <a:pt x="358" y="82"/>
                  </a:cubicBezTo>
                  <a:lnTo>
                    <a:pt x="60" y="606"/>
                  </a:lnTo>
                  <a:cubicBezTo>
                    <a:pt x="1" y="701"/>
                    <a:pt x="72" y="844"/>
                    <a:pt x="191" y="844"/>
                  </a:cubicBezTo>
                  <a:cubicBezTo>
                    <a:pt x="251" y="844"/>
                    <a:pt x="299" y="808"/>
                    <a:pt x="322" y="760"/>
                  </a:cubicBezTo>
                  <a:lnTo>
                    <a:pt x="620" y="248"/>
                  </a:lnTo>
                  <a:cubicBezTo>
                    <a:pt x="668" y="165"/>
                    <a:pt x="644" y="70"/>
                    <a:pt x="561" y="22"/>
                  </a:cubicBezTo>
                  <a:cubicBezTo>
                    <a:pt x="538" y="7"/>
                    <a:pt x="514" y="0"/>
                    <a:pt x="4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14437;p88">
              <a:extLst>
                <a:ext uri="{FF2B5EF4-FFF2-40B4-BE49-F238E27FC236}">
                  <a16:creationId xmlns:a16="http://schemas.microsoft.com/office/drawing/2014/main" id="{5891DD63-1DAD-970E-A08F-8D5488F75767}"/>
                </a:ext>
              </a:extLst>
            </p:cNvPr>
            <p:cNvSpPr/>
            <p:nvPr/>
          </p:nvSpPr>
          <p:spPr>
            <a:xfrm>
              <a:off x="5053391" y="4085794"/>
              <a:ext cx="10630" cy="29982"/>
            </a:xfrm>
            <a:custGeom>
              <a:avLst/>
              <a:gdLst/>
              <a:ahLst/>
              <a:cxnLst/>
              <a:rect l="l" t="t" r="r" b="b"/>
              <a:pathLst>
                <a:path w="334" h="942" extrusionOk="0">
                  <a:moveTo>
                    <a:pt x="167" y="1"/>
                  </a:moveTo>
                  <a:cubicBezTo>
                    <a:pt x="83" y="1"/>
                    <a:pt x="0" y="72"/>
                    <a:pt x="0" y="167"/>
                  </a:cubicBezTo>
                  <a:lnTo>
                    <a:pt x="0" y="775"/>
                  </a:lnTo>
                  <a:cubicBezTo>
                    <a:pt x="0" y="858"/>
                    <a:pt x="83" y="941"/>
                    <a:pt x="167" y="941"/>
                  </a:cubicBezTo>
                  <a:cubicBezTo>
                    <a:pt x="250" y="941"/>
                    <a:pt x="333" y="858"/>
                    <a:pt x="333" y="775"/>
                  </a:cubicBezTo>
                  <a:lnTo>
                    <a:pt x="333" y="167"/>
                  </a:lnTo>
                  <a:cubicBezTo>
                    <a:pt x="333"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14438;p88">
              <a:extLst>
                <a:ext uri="{FF2B5EF4-FFF2-40B4-BE49-F238E27FC236}">
                  <a16:creationId xmlns:a16="http://schemas.microsoft.com/office/drawing/2014/main" id="{00FC4E13-1DB0-5AD4-2CD7-2A4626EB278F}"/>
                </a:ext>
              </a:extLst>
            </p:cNvPr>
            <p:cNvSpPr/>
            <p:nvPr/>
          </p:nvSpPr>
          <p:spPr>
            <a:xfrm>
              <a:off x="5090501" y="4075641"/>
              <a:ext cx="21261" cy="26894"/>
            </a:xfrm>
            <a:custGeom>
              <a:avLst/>
              <a:gdLst/>
              <a:ahLst/>
              <a:cxnLst/>
              <a:rect l="l" t="t" r="r" b="b"/>
              <a:pathLst>
                <a:path w="668" h="845" extrusionOk="0">
                  <a:moveTo>
                    <a:pt x="182" y="0"/>
                  </a:moveTo>
                  <a:cubicBezTo>
                    <a:pt x="156" y="0"/>
                    <a:pt x="130" y="7"/>
                    <a:pt x="108" y="22"/>
                  </a:cubicBezTo>
                  <a:cubicBezTo>
                    <a:pt x="25" y="70"/>
                    <a:pt x="1" y="165"/>
                    <a:pt x="48" y="248"/>
                  </a:cubicBezTo>
                  <a:lnTo>
                    <a:pt x="346" y="760"/>
                  </a:lnTo>
                  <a:cubicBezTo>
                    <a:pt x="370" y="815"/>
                    <a:pt x="424" y="844"/>
                    <a:pt x="479" y="844"/>
                  </a:cubicBezTo>
                  <a:cubicBezTo>
                    <a:pt x="507" y="844"/>
                    <a:pt x="536" y="836"/>
                    <a:pt x="560" y="820"/>
                  </a:cubicBezTo>
                  <a:cubicBezTo>
                    <a:pt x="644" y="784"/>
                    <a:pt x="668" y="677"/>
                    <a:pt x="620" y="606"/>
                  </a:cubicBezTo>
                  <a:lnTo>
                    <a:pt x="322" y="82"/>
                  </a:lnTo>
                  <a:cubicBezTo>
                    <a:pt x="298" y="33"/>
                    <a:pt x="240"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14439;p88">
              <a:extLst>
                <a:ext uri="{FF2B5EF4-FFF2-40B4-BE49-F238E27FC236}">
                  <a16:creationId xmlns:a16="http://schemas.microsoft.com/office/drawing/2014/main" id="{3410A8CE-AF17-047F-3772-AC03EB30517F}"/>
                </a:ext>
              </a:extLst>
            </p:cNvPr>
            <p:cNvSpPr/>
            <p:nvPr/>
          </p:nvSpPr>
          <p:spPr>
            <a:xfrm>
              <a:off x="5117809" y="4048142"/>
              <a:ext cx="28454" cy="19510"/>
            </a:xfrm>
            <a:custGeom>
              <a:avLst/>
              <a:gdLst/>
              <a:ahLst/>
              <a:cxnLst/>
              <a:rect l="l" t="t" r="r" b="b"/>
              <a:pathLst>
                <a:path w="894" h="613" extrusionOk="0">
                  <a:moveTo>
                    <a:pt x="195" y="1"/>
                  </a:moveTo>
                  <a:cubicBezTo>
                    <a:pt x="136" y="1"/>
                    <a:pt x="81" y="27"/>
                    <a:pt x="48" y="77"/>
                  </a:cubicBezTo>
                  <a:cubicBezTo>
                    <a:pt x="0" y="160"/>
                    <a:pt x="36" y="243"/>
                    <a:pt x="107" y="291"/>
                  </a:cubicBezTo>
                  <a:cubicBezTo>
                    <a:pt x="643" y="588"/>
                    <a:pt x="631" y="612"/>
                    <a:pt x="714" y="612"/>
                  </a:cubicBezTo>
                  <a:cubicBezTo>
                    <a:pt x="774" y="612"/>
                    <a:pt x="822" y="588"/>
                    <a:pt x="845" y="541"/>
                  </a:cubicBezTo>
                  <a:cubicBezTo>
                    <a:pt x="893" y="469"/>
                    <a:pt x="869" y="362"/>
                    <a:pt x="786" y="315"/>
                  </a:cubicBezTo>
                  <a:lnTo>
                    <a:pt x="274" y="17"/>
                  </a:lnTo>
                  <a:cubicBezTo>
                    <a:pt x="248" y="6"/>
                    <a:pt x="221"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14440;p88">
              <a:extLst>
                <a:ext uri="{FF2B5EF4-FFF2-40B4-BE49-F238E27FC236}">
                  <a16:creationId xmlns:a16="http://schemas.microsoft.com/office/drawing/2014/main" id="{01AD9165-309D-13F4-FECB-B8E6971801B3}"/>
                </a:ext>
              </a:extLst>
            </p:cNvPr>
            <p:cNvSpPr/>
            <p:nvPr/>
          </p:nvSpPr>
          <p:spPr>
            <a:xfrm>
              <a:off x="5128790" y="4010012"/>
              <a:ext cx="29950" cy="10248"/>
            </a:xfrm>
            <a:custGeom>
              <a:avLst/>
              <a:gdLst/>
              <a:ahLst/>
              <a:cxnLst/>
              <a:rect l="l" t="t" r="r" b="b"/>
              <a:pathLst>
                <a:path w="941" h="322" extrusionOk="0">
                  <a:moveTo>
                    <a:pt x="167" y="1"/>
                  </a:moveTo>
                  <a:cubicBezTo>
                    <a:pt x="72" y="1"/>
                    <a:pt x="0" y="72"/>
                    <a:pt x="0" y="167"/>
                  </a:cubicBezTo>
                  <a:cubicBezTo>
                    <a:pt x="0" y="251"/>
                    <a:pt x="72" y="322"/>
                    <a:pt x="167" y="322"/>
                  </a:cubicBezTo>
                  <a:lnTo>
                    <a:pt x="774" y="322"/>
                  </a:lnTo>
                  <a:cubicBezTo>
                    <a:pt x="870" y="322"/>
                    <a:pt x="941" y="251"/>
                    <a:pt x="941" y="167"/>
                  </a:cubicBezTo>
                  <a:cubicBezTo>
                    <a:pt x="941" y="72"/>
                    <a:pt x="870" y="1"/>
                    <a:pt x="7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14441;p88">
              <a:extLst>
                <a:ext uri="{FF2B5EF4-FFF2-40B4-BE49-F238E27FC236}">
                  <a16:creationId xmlns:a16="http://schemas.microsoft.com/office/drawing/2014/main" id="{05603462-5AD6-5C15-4EBF-863AA5A84D09}"/>
                </a:ext>
              </a:extLst>
            </p:cNvPr>
            <p:cNvSpPr/>
            <p:nvPr/>
          </p:nvSpPr>
          <p:spPr>
            <a:xfrm>
              <a:off x="5117809" y="3962717"/>
              <a:ext cx="28454" cy="19669"/>
            </a:xfrm>
            <a:custGeom>
              <a:avLst/>
              <a:gdLst/>
              <a:ahLst/>
              <a:cxnLst/>
              <a:rect l="l" t="t" r="r" b="b"/>
              <a:pathLst>
                <a:path w="894" h="618" extrusionOk="0">
                  <a:moveTo>
                    <a:pt x="706" y="0"/>
                  </a:moveTo>
                  <a:cubicBezTo>
                    <a:pt x="679" y="0"/>
                    <a:pt x="654" y="7"/>
                    <a:pt x="631" y="22"/>
                  </a:cubicBezTo>
                  <a:lnTo>
                    <a:pt x="107" y="320"/>
                  </a:lnTo>
                  <a:cubicBezTo>
                    <a:pt x="36" y="367"/>
                    <a:pt x="0" y="475"/>
                    <a:pt x="48" y="546"/>
                  </a:cubicBezTo>
                  <a:cubicBezTo>
                    <a:pt x="83" y="594"/>
                    <a:pt x="143" y="617"/>
                    <a:pt x="202" y="617"/>
                  </a:cubicBezTo>
                  <a:cubicBezTo>
                    <a:pt x="226" y="617"/>
                    <a:pt x="262" y="617"/>
                    <a:pt x="274" y="605"/>
                  </a:cubicBezTo>
                  <a:lnTo>
                    <a:pt x="798" y="308"/>
                  </a:lnTo>
                  <a:cubicBezTo>
                    <a:pt x="869" y="260"/>
                    <a:pt x="893" y="165"/>
                    <a:pt x="857" y="82"/>
                  </a:cubicBezTo>
                  <a:cubicBezTo>
                    <a:pt x="825" y="33"/>
                    <a:pt x="764" y="0"/>
                    <a:pt x="7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14442;p88">
              <a:extLst>
                <a:ext uri="{FF2B5EF4-FFF2-40B4-BE49-F238E27FC236}">
                  <a16:creationId xmlns:a16="http://schemas.microsoft.com/office/drawing/2014/main" id="{92FBA177-D5A7-638A-6B03-E237872AE2B4}"/>
                </a:ext>
              </a:extLst>
            </p:cNvPr>
            <p:cNvSpPr/>
            <p:nvPr/>
          </p:nvSpPr>
          <p:spPr>
            <a:xfrm>
              <a:off x="5090501" y="3928152"/>
              <a:ext cx="20879" cy="26958"/>
            </a:xfrm>
            <a:custGeom>
              <a:avLst/>
              <a:gdLst/>
              <a:ahLst/>
              <a:cxnLst/>
              <a:rect l="l" t="t" r="r" b="b"/>
              <a:pathLst>
                <a:path w="656" h="847" extrusionOk="0">
                  <a:moveTo>
                    <a:pt x="475" y="0"/>
                  </a:moveTo>
                  <a:cubicBezTo>
                    <a:pt x="424" y="0"/>
                    <a:pt x="370" y="29"/>
                    <a:pt x="346" y="84"/>
                  </a:cubicBezTo>
                  <a:lnTo>
                    <a:pt x="48" y="608"/>
                  </a:lnTo>
                  <a:cubicBezTo>
                    <a:pt x="1" y="679"/>
                    <a:pt x="25" y="787"/>
                    <a:pt x="108" y="834"/>
                  </a:cubicBezTo>
                  <a:cubicBezTo>
                    <a:pt x="132" y="846"/>
                    <a:pt x="168" y="846"/>
                    <a:pt x="179" y="846"/>
                  </a:cubicBezTo>
                  <a:cubicBezTo>
                    <a:pt x="239" y="846"/>
                    <a:pt x="287" y="810"/>
                    <a:pt x="310" y="775"/>
                  </a:cubicBezTo>
                  <a:lnTo>
                    <a:pt x="608" y="251"/>
                  </a:lnTo>
                  <a:cubicBezTo>
                    <a:pt x="656" y="179"/>
                    <a:pt x="620" y="72"/>
                    <a:pt x="549" y="25"/>
                  </a:cubicBezTo>
                  <a:cubicBezTo>
                    <a:pt x="528" y="8"/>
                    <a:pt x="502" y="0"/>
                    <a:pt x="4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9" name="Google Shape;13661;p88">
            <a:extLst>
              <a:ext uri="{FF2B5EF4-FFF2-40B4-BE49-F238E27FC236}">
                <a16:creationId xmlns:a16="http://schemas.microsoft.com/office/drawing/2014/main" id="{099B6417-EB72-0CEE-DF24-1A0886089D1F}"/>
              </a:ext>
            </a:extLst>
          </p:cNvPr>
          <p:cNvGrpSpPr/>
          <p:nvPr/>
        </p:nvGrpSpPr>
        <p:grpSpPr>
          <a:xfrm>
            <a:off x="9836991" y="1462027"/>
            <a:ext cx="478113" cy="566624"/>
            <a:chOff x="3122257" y="1508594"/>
            <a:chExt cx="294850" cy="349434"/>
          </a:xfrm>
          <a:solidFill>
            <a:schemeClr val="bg1"/>
          </a:solidFill>
        </p:grpSpPr>
        <p:sp>
          <p:nvSpPr>
            <p:cNvPr id="1000" name="Google Shape;13662;p88">
              <a:extLst>
                <a:ext uri="{FF2B5EF4-FFF2-40B4-BE49-F238E27FC236}">
                  <a16:creationId xmlns:a16="http://schemas.microsoft.com/office/drawing/2014/main" id="{A8BA28EB-FB12-77EC-D9C0-BC2B830A3D2A}"/>
                </a:ext>
              </a:extLst>
            </p:cNvPr>
            <p:cNvSpPr/>
            <p:nvPr/>
          </p:nvSpPr>
          <p:spPr>
            <a:xfrm>
              <a:off x="3226110" y="1659042"/>
              <a:ext cx="87557" cy="29568"/>
            </a:xfrm>
            <a:custGeom>
              <a:avLst/>
              <a:gdLst/>
              <a:ahLst/>
              <a:cxnLst/>
              <a:rect l="l" t="t" r="r" b="b"/>
              <a:pathLst>
                <a:path w="2751" h="929" extrusionOk="0">
                  <a:moveTo>
                    <a:pt x="1099" y="0"/>
                  </a:moveTo>
                  <a:cubicBezTo>
                    <a:pt x="771" y="0"/>
                    <a:pt x="476" y="33"/>
                    <a:pt x="286" y="60"/>
                  </a:cubicBezTo>
                  <a:cubicBezTo>
                    <a:pt x="119" y="96"/>
                    <a:pt x="0" y="227"/>
                    <a:pt x="0" y="393"/>
                  </a:cubicBezTo>
                  <a:lnTo>
                    <a:pt x="0" y="762"/>
                  </a:lnTo>
                  <a:cubicBezTo>
                    <a:pt x="0" y="846"/>
                    <a:pt x="72" y="929"/>
                    <a:pt x="167" y="929"/>
                  </a:cubicBezTo>
                  <a:cubicBezTo>
                    <a:pt x="250" y="929"/>
                    <a:pt x="322" y="846"/>
                    <a:pt x="322" y="762"/>
                  </a:cubicBezTo>
                  <a:lnTo>
                    <a:pt x="322" y="393"/>
                  </a:lnTo>
                  <a:cubicBezTo>
                    <a:pt x="322" y="393"/>
                    <a:pt x="322" y="369"/>
                    <a:pt x="345" y="369"/>
                  </a:cubicBezTo>
                  <a:cubicBezTo>
                    <a:pt x="509" y="350"/>
                    <a:pt x="813" y="315"/>
                    <a:pt x="1144" y="315"/>
                  </a:cubicBezTo>
                  <a:cubicBezTo>
                    <a:pt x="1222" y="315"/>
                    <a:pt x="1302" y="317"/>
                    <a:pt x="1381" y="322"/>
                  </a:cubicBezTo>
                  <a:cubicBezTo>
                    <a:pt x="1893" y="358"/>
                    <a:pt x="2250" y="488"/>
                    <a:pt x="2465" y="703"/>
                  </a:cubicBezTo>
                  <a:cubicBezTo>
                    <a:pt x="2494" y="733"/>
                    <a:pt x="2536" y="747"/>
                    <a:pt x="2578" y="747"/>
                  </a:cubicBezTo>
                  <a:cubicBezTo>
                    <a:pt x="2619" y="747"/>
                    <a:pt x="2661" y="733"/>
                    <a:pt x="2691" y="703"/>
                  </a:cubicBezTo>
                  <a:cubicBezTo>
                    <a:pt x="2750" y="643"/>
                    <a:pt x="2750" y="536"/>
                    <a:pt x="2679" y="477"/>
                  </a:cubicBezTo>
                  <a:cubicBezTo>
                    <a:pt x="2297" y="95"/>
                    <a:pt x="1652" y="0"/>
                    <a:pt x="10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3663;p88">
              <a:extLst>
                <a:ext uri="{FF2B5EF4-FFF2-40B4-BE49-F238E27FC236}">
                  <a16:creationId xmlns:a16="http://schemas.microsoft.com/office/drawing/2014/main" id="{CB0DDE4E-4A29-57E7-EB70-5D1F955B0F79}"/>
                </a:ext>
              </a:extLst>
            </p:cNvPr>
            <p:cNvSpPr/>
            <p:nvPr/>
          </p:nvSpPr>
          <p:spPr>
            <a:xfrm>
              <a:off x="3171144" y="1612033"/>
              <a:ext cx="196694" cy="245613"/>
            </a:xfrm>
            <a:custGeom>
              <a:avLst/>
              <a:gdLst/>
              <a:ahLst/>
              <a:cxnLst/>
              <a:rect l="l" t="t" r="r" b="b"/>
              <a:pathLst>
                <a:path w="6180" h="7717" extrusionOk="0">
                  <a:moveTo>
                    <a:pt x="4835" y="334"/>
                  </a:moveTo>
                  <a:lnTo>
                    <a:pt x="4835" y="1894"/>
                  </a:lnTo>
                  <a:cubicBezTo>
                    <a:pt x="4835" y="2132"/>
                    <a:pt x="4775" y="2358"/>
                    <a:pt x="4692" y="2561"/>
                  </a:cubicBezTo>
                  <a:cubicBezTo>
                    <a:pt x="4668" y="2585"/>
                    <a:pt x="4668" y="2608"/>
                    <a:pt x="4668" y="2644"/>
                  </a:cubicBezTo>
                  <a:lnTo>
                    <a:pt x="4668" y="3097"/>
                  </a:lnTo>
                  <a:cubicBezTo>
                    <a:pt x="4668" y="3537"/>
                    <a:pt x="4489" y="3930"/>
                    <a:pt x="4180" y="4228"/>
                  </a:cubicBezTo>
                  <a:cubicBezTo>
                    <a:pt x="3900" y="4497"/>
                    <a:pt x="3532" y="4649"/>
                    <a:pt x="3129" y="4649"/>
                  </a:cubicBezTo>
                  <a:cubicBezTo>
                    <a:pt x="3087" y="4649"/>
                    <a:pt x="3044" y="4648"/>
                    <a:pt x="3001" y="4644"/>
                  </a:cubicBezTo>
                  <a:cubicBezTo>
                    <a:pt x="2168" y="4597"/>
                    <a:pt x="1537" y="3894"/>
                    <a:pt x="1537" y="3037"/>
                  </a:cubicBezTo>
                  <a:lnTo>
                    <a:pt x="1537" y="2644"/>
                  </a:lnTo>
                  <a:cubicBezTo>
                    <a:pt x="1537" y="2608"/>
                    <a:pt x="1537" y="2597"/>
                    <a:pt x="1513" y="2561"/>
                  </a:cubicBezTo>
                  <a:cubicBezTo>
                    <a:pt x="1418" y="2358"/>
                    <a:pt x="1370" y="2120"/>
                    <a:pt x="1370" y="1894"/>
                  </a:cubicBezTo>
                  <a:lnTo>
                    <a:pt x="1370" y="1549"/>
                  </a:lnTo>
                  <a:cubicBezTo>
                    <a:pt x="1370" y="882"/>
                    <a:pt x="1918" y="334"/>
                    <a:pt x="2584" y="334"/>
                  </a:cubicBezTo>
                  <a:close/>
                  <a:moveTo>
                    <a:pt x="3954" y="4763"/>
                  </a:moveTo>
                  <a:lnTo>
                    <a:pt x="3954" y="5061"/>
                  </a:lnTo>
                  <a:lnTo>
                    <a:pt x="3096" y="5656"/>
                  </a:lnTo>
                  <a:lnTo>
                    <a:pt x="2215" y="5061"/>
                  </a:lnTo>
                  <a:lnTo>
                    <a:pt x="2215" y="4763"/>
                  </a:lnTo>
                  <a:cubicBezTo>
                    <a:pt x="2441" y="4883"/>
                    <a:pt x="2691" y="4966"/>
                    <a:pt x="2965" y="4978"/>
                  </a:cubicBezTo>
                  <a:lnTo>
                    <a:pt x="3096" y="4978"/>
                  </a:lnTo>
                  <a:cubicBezTo>
                    <a:pt x="3406" y="4978"/>
                    <a:pt x="3704" y="4894"/>
                    <a:pt x="3954" y="4763"/>
                  </a:cubicBezTo>
                  <a:close/>
                  <a:moveTo>
                    <a:pt x="2084" y="5359"/>
                  </a:moveTo>
                  <a:lnTo>
                    <a:pt x="2846" y="5883"/>
                  </a:lnTo>
                  <a:lnTo>
                    <a:pt x="2441" y="6276"/>
                  </a:lnTo>
                  <a:lnTo>
                    <a:pt x="2430" y="6276"/>
                  </a:lnTo>
                  <a:lnTo>
                    <a:pt x="1918" y="5525"/>
                  </a:lnTo>
                  <a:lnTo>
                    <a:pt x="2084" y="5359"/>
                  </a:lnTo>
                  <a:close/>
                  <a:moveTo>
                    <a:pt x="4108" y="5347"/>
                  </a:moveTo>
                  <a:lnTo>
                    <a:pt x="4275" y="5514"/>
                  </a:lnTo>
                  <a:lnTo>
                    <a:pt x="3763" y="6276"/>
                  </a:lnTo>
                  <a:lnTo>
                    <a:pt x="3751" y="6276"/>
                  </a:lnTo>
                  <a:lnTo>
                    <a:pt x="3346" y="5871"/>
                  </a:lnTo>
                  <a:lnTo>
                    <a:pt x="4108" y="5347"/>
                  </a:lnTo>
                  <a:close/>
                  <a:moveTo>
                    <a:pt x="2572" y="1"/>
                  </a:moveTo>
                  <a:cubicBezTo>
                    <a:pt x="1727" y="1"/>
                    <a:pt x="1037" y="692"/>
                    <a:pt x="1037" y="1537"/>
                  </a:cubicBezTo>
                  <a:lnTo>
                    <a:pt x="1037" y="1882"/>
                  </a:lnTo>
                  <a:cubicBezTo>
                    <a:pt x="1037" y="2144"/>
                    <a:pt x="1096" y="2418"/>
                    <a:pt x="1215" y="2668"/>
                  </a:cubicBezTo>
                  <a:lnTo>
                    <a:pt x="1215" y="3025"/>
                  </a:lnTo>
                  <a:cubicBezTo>
                    <a:pt x="1215" y="3620"/>
                    <a:pt x="1489" y="4168"/>
                    <a:pt x="1906" y="4525"/>
                  </a:cubicBezTo>
                  <a:lnTo>
                    <a:pt x="1906" y="5061"/>
                  </a:lnTo>
                  <a:lnTo>
                    <a:pt x="1608" y="5383"/>
                  </a:lnTo>
                  <a:cubicBezTo>
                    <a:pt x="1572" y="5406"/>
                    <a:pt x="1560" y="5454"/>
                    <a:pt x="1560" y="5502"/>
                  </a:cubicBezTo>
                  <a:lnTo>
                    <a:pt x="560" y="5859"/>
                  </a:lnTo>
                  <a:cubicBezTo>
                    <a:pt x="239" y="5978"/>
                    <a:pt x="1" y="6299"/>
                    <a:pt x="1" y="6657"/>
                  </a:cubicBezTo>
                  <a:lnTo>
                    <a:pt x="1" y="7549"/>
                  </a:lnTo>
                  <a:cubicBezTo>
                    <a:pt x="1" y="7645"/>
                    <a:pt x="72" y="7716"/>
                    <a:pt x="167" y="7716"/>
                  </a:cubicBezTo>
                  <a:cubicBezTo>
                    <a:pt x="251" y="7716"/>
                    <a:pt x="322" y="7645"/>
                    <a:pt x="322" y="7549"/>
                  </a:cubicBezTo>
                  <a:lnTo>
                    <a:pt x="322" y="6657"/>
                  </a:lnTo>
                  <a:cubicBezTo>
                    <a:pt x="322" y="6430"/>
                    <a:pt x="465" y="6240"/>
                    <a:pt x="667" y="6168"/>
                  </a:cubicBezTo>
                  <a:lnTo>
                    <a:pt x="1715" y="5775"/>
                  </a:lnTo>
                  <a:lnTo>
                    <a:pt x="2144" y="6430"/>
                  </a:lnTo>
                  <a:cubicBezTo>
                    <a:pt x="2203" y="6526"/>
                    <a:pt x="2287" y="6561"/>
                    <a:pt x="2382" y="6585"/>
                  </a:cubicBezTo>
                  <a:lnTo>
                    <a:pt x="2406" y="6585"/>
                  </a:lnTo>
                  <a:cubicBezTo>
                    <a:pt x="2501" y="6585"/>
                    <a:pt x="2584" y="6549"/>
                    <a:pt x="2644" y="6478"/>
                  </a:cubicBezTo>
                  <a:lnTo>
                    <a:pt x="2918" y="6204"/>
                  </a:lnTo>
                  <a:lnTo>
                    <a:pt x="2918" y="7549"/>
                  </a:lnTo>
                  <a:cubicBezTo>
                    <a:pt x="2918" y="7633"/>
                    <a:pt x="2989" y="7716"/>
                    <a:pt x="3084" y="7716"/>
                  </a:cubicBezTo>
                  <a:cubicBezTo>
                    <a:pt x="3168" y="7716"/>
                    <a:pt x="3239" y="7633"/>
                    <a:pt x="3239" y="7549"/>
                  </a:cubicBezTo>
                  <a:lnTo>
                    <a:pt x="3239" y="6204"/>
                  </a:lnTo>
                  <a:lnTo>
                    <a:pt x="3513" y="6478"/>
                  </a:lnTo>
                  <a:cubicBezTo>
                    <a:pt x="3573" y="6537"/>
                    <a:pt x="3656" y="6585"/>
                    <a:pt x="3751" y="6585"/>
                  </a:cubicBezTo>
                  <a:lnTo>
                    <a:pt x="3775" y="6585"/>
                  </a:lnTo>
                  <a:cubicBezTo>
                    <a:pt x="3882" y="6561"/>
                    <a:pt x="3977" y="6526"/>
                    <a:pt x="4013" y="6430"/>
                  </a:cubicBezTo>
                  <a:lnTo>
                    <a:pt x="4454" y="5775"/>
                  </a:lnTo>
                  <a:lnTo>
                    <a:pt x="5489" y="6168"/>
                  </a:lnTo>
                  <a:cubicBezTo>
                    <a:pt x="5704" y="6240"/>
                    <a:pt x="5835" y="6430"/>
                    <a:pt x="5835" y="6657"/>
                  </a:cubicBezTo>
                  <a:lnTo>
                    <a:pt x="5835" y="7549"/>
                  </a:lnTo>
                  <a:cubicBezTo>
                    <a:pt x="5835" y="7645"/>
                    <a:pt x="5906" y="7716"/>
                    <a:pt x="6001" y="7716"/>
                  </a:cubicBezTo>
                  <a:cubicBezTo>
                    <a:pt x="6085" y="7716"/>
                    <a:pt x="6156" y="7645"/>
                    <a:pt x="6156" y="7549"/>
                  </a:cubicBezTo>
                  <a:lnTo>
                    <a:pt x="6156" y="6657"/>
                  </a:lnTo>
                  <a:cubicBezTo>
                    <a:pt x="6180" y="6311"/>
                    <a:pt x="5954" y="6002"/>
                    <a:pt x="5620" y="5883"/>
                  </a:cubicBezTo>
                  <a:lnTo>
                    <a:pt x="4632" y="5525"/>
                  </a:lnTo>
                  <a:cubicBezTo>
                    <a:pt x="4632" y="5478"/>
                    <a:pt x="4608" y="5442"/>
                    <a:pt x="4585" y="5406"/>
                  </a:cubicBezTo>
                  <a:lnTo>
                    <a:pt x="4287" y="5097"/>
                  </a:lnTo>
                  <a:lnTo>
                    <a:pt x="4287" y="4549"/>
                  </a:lnTo>
                  <a:cubicBezTo>
                    <a:pt x="4311" y="4513"/>
                    <a:pt x="4346" y="4490"/>
                    <a:pt x="4370" y="4466"/>
                  </a:cubicBezTo>
                  <a:cubicBezTo>
                    <a:pt x="4751" y="4109"/>
                    <a:pt x="4966" y="3620"/>
                    <a:pt x="4966" y="3097"/>
                  </a:cubicBezTo>
                  <a:lnTo>
                    <a:pt x="4966" y="2680"/>
                  </a:lnTo>
                  <a:cubicBezTo>
                    <a:pt x="5085" y="2430"/>
                    <a:pt x="5144" y="2180"/>
                    <a:pt x="5144" y="1894"/>
                  </a:cubicBezTo>
                  <a:lnTo>
                    <a:pt x="5144" y="168"/>
                  </a:lnTo>
                  <a:cubicBezTo>
                    <a:pt x="5144" y="72"/>
                    <a:pt x="5073" y="1"/>
                    <a:pt x="4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3664;p88">
              <a:extLst>
                <a:ext uri="{FF2B5EF4-FFF2-40B4-BE49-F238E27FC236}">
                  <a16:creationId xmlns:a16="http://schemas.microsoft.com/office/drawing/2014/main" id="{98CD8333-A501-3B36-3613-F8B492F50875}"/>
                </a:ext>
              </a:extLst>
            </p:cNvPr>
            <p:cNvSpPr/>
            <p:nvPr/>
          </p:nvSpPr>
          <p:spPr>
            <a:xfrm>
              <a:off x="3204117" y="1836767"/>
              <a:ext cx="10630" cy="21261"/>
            </a:xfrm>
            <a:custGeom>
              <a:avLst/>
              <a:gdLst/>
              <a:ahLst/>
              <a:cxnLst/>
              <a:rect l="l" t="t" r="r" b="b"/>
              <a:pathLst>
                <a:path w="334" h="668" extrusionOk="0">
                  <a:moveTo>
                    <a:pt x="167" y="0"/>
                  </a:moveTo>
                  <a:cubicBezTo>
                    <a:pt x="84" y="0"/>
                    <a:pt x="1" y="72"/>
                    <a:pt x="1" y="167"/>
                  </a:cubicBezTo>
                  <a:lnTo>
                    <a:pt x="1" y="500"/>
                  </a:lnTo>
                  <a:cubicBezTo>
                    <a:pt x="1" y="596"/>
                    <a:pt x="84" y="667"/>
                    <a:pt x="167" y="667"/>
                  </a:cubicBezTo>
                  <a:cubicBezTo>
                    <a:pt x="262" y="667"/>
                    <a:pt x="334" y="596"/>
                    <a:pt x="334" y="500"/>
                  </a:cubicBez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3665;p88">
              <a:extLst>
                <a:ext uri="{FF2B5EF4-FFF2-40B4-BE49-F238E27FC236}">
                  <a16:creationId xmlns:a16="http://schemas.microsoft.com/office/drawing/2014/main" id="{AF91ECFB-40F3-9E0A-3C8C-9D88EB08D2B7}"/>
                </a:ext>
              </a:extLst>
            </p:cNvPr>
            <p:cNvSpPr/>
            <p:nvPr/>
          </p:nvSpPr>
          <p:spPr>
            <a:xfrm>
              <a:off x="3324616" y="1836767"/>
              <a:ext cx="10280" cy="21261"/>
            </a:xfrm>
            <a:custGeom>
              <a:avLst/>
              <a:gdLst/>
              <a:ahLst/>
              <a:cxnLst/>
              <a:rect l="l" t="t" r="r" b="b"/>
              <a:pathLst>
                <a:path w="323" h="668" extrusionOk="0">
                  <a:moveTo>
                    <a:pt x="167" y="0"/>
                  </a:moveTo>
                  <a:cubicBezTo>
                    <a:pt x="72" y="0"/>
                    <a:pt x="1" y="72"/>
                    <a:pt x="1" y="167"/>
                  </a:cubicBezTo>
                  <a:lnTo>
                    <a:pt x="1" y="500"/>
                  </a:lnTo>
                  <a:cubicBezTo>
                    <a:pt x="1" y="596"/>
                    <a:pt x="72" y="667"/>
                    <a:pt x="167" y="667"/>
                  </a:cubicBezTo>
                  <a:cubicBezTo>
                    <a:pt x="251" y="667"/>
                    <a:pt x="322" y="596"/>
                    <a:pt x="322" y="500"/>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3666;p88">
              <a:extLst>
                <a:ext uri="{FF2B5EF4-FFF2-40B4-BE49-F238E27FC236}">
                  <a16:creationId xmlns:a16="http://schemas.microsoft.com/office/drawing/2014/main" id="{D54FB6DB-E516-D471-8655-C437C08EEEA5}"/>
                </a:ext>
              </a:extLst>
            </p:cNvPr>
            <p:cNvSpPr/>
            <p:nvPr/>
          </p:nvSpPr>
          <p:spPr>
            <a:xfrm>
              <a:off x="3122257" y="1508594"/>
              <a:ext cx="294850" cy="278554"/>
            </a:xfrm>
            <a:custGeom>
              <a:avLst/>
              <a:gdLst/>
              <a:ahLst/>
              <a:cxnLst/>
              <a:rect l="l" t="t" r="r" b="b"/>
              <a:pathLst>
                <a:path w="9264" h="8752" extrusionOk="0">
                  <a:moveTo>
                    <a:pt x="3096" y="584"/>
                  </a:moveTo>
                  <a:lnTo>
                    <a:pt x="3096" y="584"/>
                  </a:lnTo>
                  <a:cubicBezTo>
                    <a:pt x="2858" y="798"/>
                    <a:pt x="2620" y="1060"/>
                    <a:pt x="2430" y="1382"/>
                  </a:cubicBezTo>
                  <a:cubicBezTo>
                    <a:pt x="2299" y="1584"/>
                    <a:pt x="2156" y="1810"/>
                    <a:pt x="2061" y="2048"/>
                  </a:cubicBezTo>
                  <a:lnTo>
                    <a:pt x="1168" y="2048"/>
                  </a:lnTo>
                  <a:cubicBezTo>
                    <a:pt x="1656" y="1394"/>
                    <a:pt x="2322" y="882"/>
                    <a:pt x="3096" y="584"/>
                  </a:cubicBezTo>
                  <a:close/>
                  <a:moveTo>
                    <a:pt x="4466" y="310"/>
                  </a:moveTo>
                  <a:lnTo>
                    <a:pt x="4466" y="2048"/>
                  </a:lnTo>
                  <a:lnTo>
                    <a:pt x="2418" y="2048"/>
                  </a:lnTo>
                  <a:cubicBezTo>
                    <a:pt x="2894" y="1048"/>
                    <a:pt x="3632" y="382"/>
                    <a:pt x="4466" y="310"/>
                  </a:cubicBezTo>
                  <a:close/>
                  <a:moveTo>
                    <a:pt x="4799" y="310"/>
                  </a:moveTo>
                  <a:cubicBezTo>
                    <a:pt x="5644" y="382"/>
                    <a:pt x="6371" y="1048"/>
                    <a:pt x="6847" y="2048"/>
                  </a:cubicBezTo>
                  <a:lnTo>
                    <a:pt x="4799" y="2048"/>
                  </a:lnTo>
                  <a:lnTo>
                    <a:pt x="4799" y="310"/>
                  </a:lnTo>
                  <a:close/>
                  <a:moveTo>
                    <a:pt x="6168" y="608"/>
                  </a:moveTo>
                  <a:cubicBezTo>
                    <a:pt x="6942" y="905"/>
                    <a:pt x="7609" y="1405"/>
                    <a:pt x="8097" y="2060"/>
                  </a:cubicBezTo>
                  <a:lnTo>
                    <a:pt x="7204" y="2060"/>
                  </a:lnTo>
                  <a:cubicBezTo>
                    <a:pt x="7097" y="1810"/>
                    <a:pt x="6966" y="1584"/>
                    <a:pt x="6835" y="1382"/>
                  </a:cubicBezTo>
                  <a:cubicBezTo>
                    <a:pt x="6621" y="1072"/>
                    <a:pt x="6406" y="810"/>
                    <a:pt x="6168" y="608"/>
                  </a:cubicBezTo>
                  <a:close/>
                  <a:moveTo>
                    <a:pt x="1941" y="2382"/>
                  </a:moveTo>
                  <a:cubicBezTo>
                    <a:pt x="1703" y="3013"/>
                    <a:pt x="1560" y="3715"/>
                    <a:pt x="1549" y="4465"/>
                  </a:cubicBezTo>
                  <a:lnTo>
                    <a:pt x="322" y="4465"/>
                  </a:lnTo>
                  <a:cubicBezTo>
                    <a:pt x="358" y="3703"/>
                    <a:pt x="584" y="2989"/>
                    <a:pt x="953" y="2382"/>
                  </a:cubicBezTo>
                  <a:close/>
                  <a:moveTo>
                    <a:pt x="8323" y="2382"/>
                  </a:moveTo>
                  <a:cubicBezTo>
                    <a:pt x="8692" y="2989"/>
                    <a:pt x="8919" y="3703"/>
                    <a:pt x="8942" y="4465"/>
                  </a:cubicBezTo>
                  <a:lnTo>
                    <a:pt x="7728" y="4465"/>
                  </a:lnTo>
                  <a:cubicBezTo>
                    <a:pt x="7692" y="3715"/>
                    <a:pt x="7561" y="3013"/>
                    <a:pt x="7335" y="2382"/>
                  </a:cubicBezTo>
                  <a:close/>
                  <a:moveTo>
                    <a:pt x="1537" y="4787"/>
                  </a:moveTo>
                  <a:cubicBezTo>
                    <a:pt x="1560" y="5466"/>
                    <a:pt x="1668" y="6132"/>
                    <a:pt x="1882" y="6739"/>
                  </a:cubicBezTo>
                  <a:lnTo>
                    <a:pt x="1918" y="6870"/>
                  </a:lnTo>
                  <a:lnTo>
                    <a:pt x="941" y="6870"/>
                  </a:lnTo>
                  <a:cubicBezTo>
                    <a:pt x="572" y="6239"/>
                    <a:pt x="346" y="5525"/>
                    <a:pt x="310" y="4787"/>
                  </a:cubicBezTo>
                  <a:close/>
                  <a:moveTo>
                    <a:pt x="8919" y="4787"/>
                  </a:moveTo>
                  <a:cubicBezTo>
                    <a:pt x="8919" y="5501"/>
                    <a:pt x="8704" y="6204"/>
                    <a:pt x="8347" y="6811"/>
                  </a:cubicBezTo>
                  <a:cubicBezTo>
                    <a:pt x="8335" y="6823"/>
                    <a:pt x="8323" y="6859"/>
                    <a:pt x="8311" y="6870"/>
                  </a:cubicBezTo>
                  <a:lnTo>
                    <a:pt x="7323" y="6870"/>
                  </a:lnTo>
                  <a:lnTo>
                    <a:pt x="7371" y="6739"/>
                  </a:lnTo>
                  <a:cubicBezTo>
                    <a:pt x="7573" y="6120"/>
                    <a:pt x="7680" y="5466"/>
                    <a:pt x="7692" y="4787"/>
                  </a:cubicBezTo>
                  <a:close/>
                  <a:moveTo>
                    <a:pt x="4632" y="1"/>
                  </a:moveTo>
                  <a:cubicBezTo>
                    <a:pt x="3394" y="1"/>
                    <a:pt x="2239" y="477"/>
                    <a:pt x="1358" y="1346"/>
                  </a:cubicBezTo>
                  <a:cubicBezTo>
                    <a:pt x="477" y="2227"/>
                    <a:pt x="1" y="3382"/>
                    <a:pt x="1" y="4620"/>
                  </a:cubicBezTo>
                  <a:cubicBezTo>
                    <a:pt x="1" y="6358"/>
                    <a:pt x="953" y="7930"/>
                    <a:pt x="2501" y="8728"/>
                  </a:cubicBezTo>
                  <a:cubicBezTo>
                    <a:pt x="2537" y="8752"/>
                    <a:pt x="2549" y="8752"/>
                    <a:pt x="2573" y="8752"/>
                  </a:cubicBezTo>
                  <a:cubicBezTo>
                    <a:pt x="2632" y="8752"/>
                    <a:pt x="2692" y="8716"/>
                    <a:pt x="2727" y="8656"/>
                  </a:cubicBezTo>
                  <a:cubicBezTo>
                    <a:pt x="2775" y="8585"/>
                    <a:pt x="2739" y="8478"/>
                    <a:pt x="2656" y="8430"/>
                  </a:cubicBezTo>
                  <a:cubicBezTo>
                    <a:pt x="2061" y="8121"/>
                    <a:pt x="1560" y="7692"/>
                    <a:pt x="1179" y="7180"/>
                  </a:cubicBezTo>
                  <a:lnTo>
                    <a:pt x="2072" y="7180"/>
                  </a:lnTo>
                  <a:cubicBezTo>
                    <a:pt x="2263" y="7632"/>
                    <a:pt x="2513" y="8013"/>
                    <a:pt x="2799" y="8335"/>
                  </a:cubicBezTo>
                  <a:cubicBezTo>
                    <a:pt x="2831" y="8368"/>
                    <a:pt x="2879" y="8386"/>
                    <a:pt x="2924" y="8386"/>
                  </a:cubicBezTo>
                  <a:cubicBezTo>
                    <a:pt x="2962" y="8386"/>
                    <a:pt x="2998" y="8374"/>
                    <a:pt x="3025" y="8347"/>
                  </a:cubicBezTo>
                  <a:cubicBezTo>
                    <a:pt x="3084" y="8287"/>
                    <a:pt x="3096" y="8180"/>
                    <a:pt x="3037" y="8121"/>
                  </a:cubicBezTo>
                  <a:cubicBezTo>
                    <a:pt x="2799" y="7859"/>
                    <a:pt x="2596" y="7537"/>
                    <a:pt x="2430" y="7180"/>
                  </a:cubicBezTo>
                  <a:cubicBezTo>
                    <a:pt x="2501" y="7168"/>
                    <a:pt x="2561" y="7109"/>
                    <a:pt x="2561" y="7025"/>
                  </a:cubicBezTo>
                  <a:cubicBezTo>
                    <a:pt x="2561" y="6930"/>
                    <a:pt x="2489" y="6859"/>
                    <a:pt x="2394" y="6859"/>
                  </a:cubicBezTo>
                  <a:lnTo>
                    <a:pt x="2275" y="6859"/>
                  </a:lnTo>
                  <a:cubicBezTo>
                    <a:pt x="2025" y="6228"/>
                    <a:pt x="1894" y="5513"/>
                    <a:pt x="1882" y="4775"/>
                  </a:cubicBezTo>
                  <a:lnTo>
                    <a:pt x="2061" y="4775"/>
                  </a:lnTo>
                  <a:cubicBezTo>
                    <a:pt x="2144" y="4775"/>
                    <a:pt x="2215" y="4704"/>
                    <a:pt x="2215" y="4608"/>
                  </a:cubicBezTo>
                  <a:cubicBezTo>
                    <a:pt x="2215" y="4513"/>
                    <a:pt x="2144" y="4442"/>
                    <a:pt x="2061" y="4442"/>
                  </a:cubicBezTo>
                  <a:lnTo>
                    <a:pt x="1882" y="4442"/>
                  </a:lnTo>
                  <a:cubicBezTo>
                    <a:pt x="1894" y="3680"/>
                    <a:pt x="2037" y="2965"/>
                    <a:pt x="2275" y="2358"/>
                  </a:cubicBezTo>
                  <a:lnTo>
                    <a:pt x="4478" y="2358"/>
                  </a:lnTo>
                  <a:lnTo>
                    <a:pt x="4478" y="2715"/>
                  </a:lnTo>
                  <a:cubicBezTo>
                    <a:pt x="4478" y="2810"/>
                    <a:pt x="4561" y="2882"/>
                    <a:pt x="4644" y="2882"/>
                  </a:cubicBezTo>
                  <a:cubicBezTo>
                    <a:pt x="4739" y="2882"/>
                    <a:pt x="4811" y="2810"/>
                    <a:pt x="4811" y="2715"/>
                  </a:cubicBezTo>
                  <a:lnTo>
                    <a:pt x="4811" y="2358"/>
                  </a:lnTo>
                  <a:lnTo>
                    <a:pt x="7014" y="2358"/>
                  </a:lnTo>
                  <a:cubicBezTo>
                    <a:pt x="7252" y="2965"/>
                    <a:pt x="7395" y="3680"/>
                    <a:pt x="7418" y="4442"/>
                  </a:cubicBezTo>
                  <a:lnTo>
                    <a:pt x="7204" y="4442"/>
                  </a:lnTo>
                  <a:cubicBezTo>
                    <a:pt x="7121" y="4442"/>
                    <a:pt x="7037" y="4513"/>
                    <a:pt x="7037" y="4608"/>
                  </a:cubicBezTo>
                  <a:cubicBezTo>
                    <a:pt x="7037" y="4704"/>
                    <a:pt x="7121" y="4775"/>
                    <a:pt x="7204" y="4775"/>
                  </a:cubicBezTo>
                  <a:lnTo>
                    <a:pt x="7383" y="4775"/>
                  </a:lnTo>
                  <a:cubicBezTo>
                    <a:pt x="7371" y="5513"/>
                    <a:pt x="7216" y="6228"/>
                    <a:pt x="6978" y="6859"/>
                  </a:cubicBezTo>
                  <a:lnTo>
                    <a:pt x="6859" y="6859"/>
                  </a:lnTo>
                  <a:cubicBezTo>
                    <a:pt x="6775" y="6859"/>
                    <a:pt x="6704" y="6930"/>
                    <a:pt x="6704" y="7025"/>
                  </a:cubicBezTo>
                  <a:cubicBezTo>
                    <a:pt x="6704" y="7109"/>
                    <a:pt x="6764" y="7168"/>
                    <a:pt x="6835" y="7180"/>
                  </a:cubicBezTo>
                  <a:cubicBezTo>
                    <a:pt x="6668" y="7537"/>
                    <a:pt x="6466" y="7859"/>
                    <a:pt x="6228" y="8121"/>
                  </a:cubicBezTo>
                  <a:cubicBezTo>
                    <a:pt x="6168" y="8180"/>
                    <a:pt x="6168" y="8287"/>
                    <a:pt x="6240" y="8347"/>
                  </a:cubicBezTo>
                  <a:cubicBezTo>
                    <a:pt x="6263" y="8371"/>
                    <a:pt x="6311" y="8394"/>
                    <a:pt x="6347" y="8394"/>
                  </a:cubicBezTo>
                  <a:cubicBezTo>
                    <a:pt x="6383" y="8394"/>
                    <a:pt x="6430" y="8371"/>
                    <a:pt x="6466" y="8335"/>
                  </a:cubicBezTo>
                  <a:cubicBezTo>
                    <a:pt x="6740" y="8013"/>
                    <a:pt x="7002" y="7621"/>
                    <a:pt x="7192" y="7180"/>
                  </a:cubicBezTo>
                  <a:lnTo>
                    <a:pt x="8085" y="7180"/>
                  </a:lnTo>
                  <a:cubicBezTo>
                    <a:pt x="7728" y="7656"/>
                    <a:pt x="7299" y="8061"/>
                    <a:pt x="6775" y="8347"/>
                  </a:cubicBezTo>
                  <a:cubicBezTo>
                    <a:pt x="6704" y="8394"/>
                    <a:pt x="6668" y="8490"/>
                    <a:pt x="6716" y="8573"/>
                  </a:cubicBezTo>
                  <a:cubicBezTo>
                    <a:pt x="6749" y="8622"/>
                    <a:pt x="6804" y="8649"/>
                    <a:pt x="6863" y="8649"/>
                  </a:cubicBezTo>
                  <a:cubicBezTo>
                    <a:pt x="6889" y="8649"/>
                    <a:pt x="6916" y="8644"/>
                    <a:pt x="6942" y="8633"/>
                  </a:cubicBezTo>
                  <a:cubicBezTo>
                    <a:pt x="7621" y="8228"/>
                    <a:pt x="8204" y="7644"/>
                    <a:pt x="8621" y="6966"/>
                  </a:cubicBezTo>
                  <a:cubicBezTo>
                    <a:pt x="9038" y="6251"/>
                    <a:pt x="9264" y="5442"/>
                    <a:pt x="9264" y="4608"/>
                  </a:cubicBezTo>
                  <a:cubicBezTo>
                    <a:pt x="9264" y="3382"/>
                    <a:pt x="8788" y="2227"/>
                    <a:pt x="7907" y="1346"/>
                  </a:cubicBezTo>
                  <a:cubicBezTo>
                    <a:pt x="7025" y="477"/>
                    <a:pt x="5871" y="1"/>
                    <a:pt x="4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5" name="Google Shape;13667;p88">
            <a:extLst>
              <a:ext uri="{FF2B5EF4-FFF2-40B4-BE49-F238E27FC236}">
                <a16:creationId xmlns:a16="http://schemas.microsoft.com/office/drawing/2014/main" id="{5A9BE56E-548B-0D76-BF0C-14125376CA6D}"/>
              </a:ext>
            </a:extLst>
          </p:cNvPr>
          <p:cNvGrpSpPr/>
          <p:nvPr/>
        </p:nvGrpSpPr>
        <p:grpSpPr>
          <a:xfrm>
            <a:off x="6250885" y="1461407"/>
            <a:ext cx="408078" cy="567811"/>
            <a:chOff x="910723" y="1508212"/>
            <a:chExt cx="251660" cy="350166"/>
          </a:xfrm>
          <a:solidFill>
            <a:schemeClr val="bg1"/>
          </a:solidFill>
        </p:grpSpPr>
        <p:sp>
          <p:nvSpPr>
            <p:cNvPr id="1006" name="Google Shape;13668;p88">
              <a:extLst>
                <a:ext uri="{FF2B5EF4-FFF2-40B4-BE49-F238E27FC236}">
                  <a16:creationId xmlns:a16="http://schemas.microsoft.com/office/drawing/2014/main" id="{24B4DBAC-E2A4-9C9F-4694-4A05E0324E61}"/>
                </a:ext>
              </a:extLst>
            </p:cNvPr>
            <p:cNvSpPr/>
            <p:nvPr/>
          </p:nvSpPr>
          <p:spPr>
            <a:xfrm>
              <a:off x="910723" y="1508212"/>
              <a:ext cx="251660" cy="350166"/>
            </a:xfrm>
            <a:custGeom>
              <a:avLst/>
              <a:gdLst/>
              <a:ahLst/>
              <a:cxnLst/>
              <a:rect l="l" t="t" r="r" b="b"/>
              <a:pathLst>
                <a:path w="7907" h="11002" extrusionOk="0">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3669;p88">
              <a:extLst>
                <a:ext uri="{FF2B5EF4-FFF2-40B4-BE49-F238E27FC236}">
                  <a16:creationId xmlns:a16="http://schemas.microsoft.com/office/drawing/2014/main" id="{9140317B-31E2-D6E7-AE82-89DC6AEA13E6}"/>
                </a:ext>
              </a:extLst>
            </p:cNvPr>
            <p:cNvSpPr/>
            <p:nvPr/>
          </p:nvSpPr>
          <p:spPr>
            <a:xfrm>
              <a:off x="1031604" y="1530205"/>
              <a:ext cx="10280" cy="10248"/>
            </a:xfrm>
            <a:custGeom>
              <a:avLst/>
              <a:gdLst/>
              <a:ahLst/>
              <a:cxnLst/>
              <a:rect l="l" t="t" r="r" b="b"/>
              <a:pathLst>
                <a:path w="323" h="322" extrusionOk="0">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3670;p88">
              <a:extLst>
                <a:ext uri="{FF2B5EF4-FFF2-40B4-BE49-F238E27FC236}">
                  <a16:creationId xmlns:a16="http://schemas.microsoft.com/office/drawing/2014/main" id="{A07702CB-AA4A-1DB4-0D69-FCC15C7F10F6}"/>
                </a:ext>
              </a:extLst>
            </p:cNvPr>
            <p:cNvSpPr/>
            <p:nvPr/>
          </p:nvSpPr>
          <p:spPr>
            <a:xfrm>
              <a:off x="932334" y="1551784"/>
              <a:ext cx="208088" cy="273653"/>
            </a:xfrm>
            <a:custGeom>
              <a:avLst/>
              <a:gdLst/>
              <a:ahLst/>
              <a:cxnLst/>
              <a:rect l="l" t="t" r="r" b="b"/>
              <a:pathLst>
                <a:path w="6538" h="8598" extrusionOk="0">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3671;p88">
              <a:extLst>
                <a:ext uri="{FF2B5EF4-FFF2-40B4-BE49-F238E27FC236}">
                  <a16:creationId xmlns:a16="http://schemas.microsoft.com/office/drawing/2014/main" id="{F9112114-A359-34F6-3A38-E510954011D4}"/>
                </a:ext>
              </a:extLst>
            </p:cNvPr>
            <p:cNvSpPr/>
            <p:nvPr/>
          </p:nvSpPr>
          <p:spPr>
            <a:xfrm>
              <a:off x="965689" y="1661302"/>
              <a:ext cx="32241" cy="32241"/>
            </a:xfrm>
            <a:custGeom>
              <a:avLst/>
              <a:gdLst/>
              <a:ahLst/>
              <a:cxnLst/>
              <a:rect l="l" t="t" r="r" b="b"/>
              <a:pathLst>
                <a:path w="1013" h="1013" extrusionOk="0">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3672;p88">
              <a:extLst>
                <a:ext uri="{FF2B5EF4-FFF2-40B4-BE49-F238E27FC236}">
                  <a16:creationId xmlns:a16="http://schemas.microsoft.com/office/drawing/2014/main" id="{0581F3DC-8992-BA8C-BE59-1E44D1E98501}"/>
                </a:ext>
              </a:extLst>
            </p:cNvPr>
            <p:cNvSpPr/>
            <p:nvPr/>
          </p:nvSpPr>
          <p:spPr>
            <a:xfrm>
              <a:off x="965689" y="1710571"/>
              <a:ext cx="32241" cy="32241"/>
            </a:xfrm>
            <a:custGeom>
              <a:avLst/>
              <a:gdLst/>
              <a:ahLst/>
              <a:cxnLst/>
              <a:rect l="l" t="t" r="r" b="b"/>
              <a:pathLst>
                <a:path w="1013" h="1013" extrusionOk="0">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3673;p88">
              <a:extLst>
                <a:ext uri="{FF2B5EF4-FFF2-40B4-BE49-F238E27FC236}">
                  <a16:creationId xmlns:a16="http://schemas.microsoft.com/office/drawing/2014/main" id="{28AE027F-B2EE-7977-AE37-986FC7BBADA1}"/>
                </a:ext>
              </a:extLst>
            </p:cNvPr>
            <p:cNvSpPr/>
            <p:nvPr/>
          </p:nvSpPr>
          <p:spPr>
            <a:xfrm>
              <a:off x="965689" y="1760604"/>
              <a:ext cx="32241" cy="31859"/>
            </a:xfrm>
            <a:custGeom>
              <a:avLst/>
              <a:gdLst/>
              <a:ahLst/>
              <a:cxnLst/>
              <a:rect l="l" t="t" r="r" b="b"/>
              <a:pathLst>
                <a:path w="1013" h="1001" extrusionOk="0">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3674;p88">
              <a:extLst>
                <a:ext uri="{FF2B5EF4-FFF2-40B4-BE49-F238E27FC236}">
                  <a16:creationId xmlns:a16="http://schemas.microsoft.com/office/drawing/2014/main" id="{0441B13D-F65A-B8DF-1E06-C50C2F9A1F08}"/>
                </a:ext>
              </a:extLst>
            </p:cNvPr>
            <p:cNvSpPr/>
            <p:nvPr/>
          </p:nvSpPr>
          <p:spPr>
            <a:xfrm>
              <a:off x="1009643" y="1661302"/>
              <a:ext cx="59899" cy="10662"/>
            </a:xfrm>
            <a:custGeom>
              <a:avLst/>
              <a:gdLst/>
              <a:ahLst/>
              <a:cxnLst/>
              <a:rect l="l" t="t" r="r" b="b"/>
              <a:pathLst>
                <a:path w="1882" h="335" extrusionOk="0">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3675;p88">
              <a:extLst>
                <a:ext uri="{FF2B5EF4-FFF2-40B4-BE49-F238E27FC236}">
                  <a16:creationId xmlns:a16="http://schemas.microsoft.com/office/drawing/2014/main" id="{600B355C-26F0-7056-674C-2277506D039F}"/>
                </a:ext>
              </a:extLst>
            </p:cNvPr>
            <p:cNvSpPr/>
            <p:nvPr/>
          </p:nvSpPr>
          <p:spPr>
            <a:xfrm>
              <a:off x="1009643" y="1683677"/>
              <a:ext cx="98188" cy="10630"/>
            </a:xfrm>
            <a:custGeom>
              <a:avLst/>
              <a:gdLst/>
              <a:ahLst/>
              <a:cxnLst/>
              <a:rect l="l" t="t" r="r" b="b"/>
              <a:pathLst>
                <a:path w="3085" h="334" extrusionOk="0">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3676;p88">
              <a:extLst>
                <a:ext uri="{FF2B5EF4-FFF2-40B4-BE49-F238E27FC236}">
                  <a16:creationId xmlns:a16="http://schemas.microsoft.com/office/drawing/2014/main" id="{C1F77716-FDFF-ABB3-AC6D-259D351F36DB}"/>
                </a:ext>
              </a:extLst>
            </p:cNvPr>
            <p:cNvSpPr/>
            <p:nvPr/>
          </p:nvSpPr>
          <p:spPr>
            <a:xfrm>
              <a:off x="1009643" y="1710571"/>
              <a:ext cx="59899" cy="10630"/>
            </a:xfrm>
            <a:custGeom>
              <a:avLst/>
              <a:gdLst/>
              <a:ahLst/>
              <a:cxnLst/>
              <a:rect l="l" t="t" r="r" b="b"/>
              <a:pathLst>
                <a:path w="1882" h="334" extrusionOk="0">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3677;p88">
              <a:extLst>
                <a:ext uri="{FF2B5EF4-FFF2-40B4-BE49-F238E27FC236}">
                  <a16:creationId xmlns:a16="http://schemas.microsoft.com/office/drawing/2014/main" id="{5746BA5C-DAF0-EE04-B752-EF4110242867}"/>
                </a:ext>
              </a:extLst>
            </p:cNvPr>
            <p:cNvSpPr/>
            <p:nvPr/>
          </p:nvSpPr>
          <p:spPr>
            <a:xfrm>
              <a:off x="1009643" y="1732946"/>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3678;p88">
              <a:extLst>
                <a:ext uri="{FF2B5EF4-FFF2-40B4-BE49-F238E27FC236}">
                  <a16:creationId xmlns:a16="http://schemas.microsoft.com/office/drawing/2014/main" id="{05F47935-4B32-3B45-75EF-2B09343EBEDE}"/>
                </a:ext>
              </a:extLst>
            </p:cNvPr>
            <p:cNvSpPr/>
            <p:nvPr/>
          </p:nvSpPr>
          <p:spPr>
            <a:xfrm>
              <a:off x="1009643" y="1760604"/>
              <a:ext cx="59899" cy="10248"/>
            </a:xfrm>
            <a:custGeom>
              <a:avLst/>
              <a:gdLst/>
              <a:ahLst/>
              <a:cxnLst/>
              <a:rect l="l" t="t" r="r" b="b"/>
              <a:pathLst>
                <a:path w="1882" h="322" extrusionOk="0">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3679;p88">
              <a:extLst>
                <a:ext uri="{FF2B5EF4-FFF2-40B4-BE49-F238E27FC236}">
                  <a16:creationId xmlns:a16="http://schemas.microsoft.com/office/drawing/2014/main" id="{0F8F4BBA-079E-8878-D861-15BE6405822A}"/>
                </a:ext>
              </a:extLst>
            </p:cNvPr>
            <p:cNvSpPr/>
            <p:nvPr/>
          </p:nvSpPr>
          <p:spPr>
            <a:xfrm>
              <a:off x="1009643" y="1782183"/>
              <a:ext cx="98188" cy="10662"/>
            </a:xfrm>
            <a:custGeom>
              <a:avLst/>
              <a:gdLst/>
              <a:ahLst/>
              <a:cxnLst/>
              <a:rect l="l" t="t" r="r" b="b"/>
              <a:pathLst>
                <a:path w="3085" h="335" extrusionOk="0">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3680;p88">
              <a:extLst>
                <a:ext uri="{FF2B5EF4-FFF2-40B4-BE49-F238E27FC236}">
                  <a16:creationId xmlns:a16="http://schemas.microsoft.com/office/drawing/2014/main" id="{DDBE811A-52AF-AAAB-B0E8-4E529DB2E93F}"/>
                </a:ext>
              </a:extLst>
            </p:cNvPr>
            <p:cNvSpPr/>
            <p:nvPr/>
          </p:nvSpPr>
          <p:spPr>
            <a:xfrm>
              <a:off x="1009643" y="1579473"/>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3681;p88">
              <a:extLst>
                <a:ext uri="{FF2B5EF4-FFF2-40B4-BE49-F238E27FC236}">
                  <a16:creationId xmlns:a16="http://schemas.microsoft.com/office/drawing/2014/main" id="{742A94C6-5BF8-0537-0F7A-EC3814EC44EF}"/>
                </a:ext>
              </a:extLst>
            </p:cNvPr>
            <p:cNvSpPr/>
            <p:nvPr/>
          </p:nvSpPr>
          <p:spPr>
            <a:xfrm>
              <a:off x="965689" y="1628711"/>
              <a:ext cx="142142" cy="10662"/>
            </a:xfrm>
            <a:custGeom>
              <a:avLst/>
              <a:gdLst/>
              <a:ahLst/>
              <a:cxnLst/>
              <a:rect l="l" t="t" r="r" b="b"/>
              <a:pathLst>
                <a:path w="4466" h="335" extrusionOk="0">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3682;p88">
              <a:extLst>
                <a:ext uri="{FF2B5EF4-FFF2-40B4-BE49-F238E27FC236}">
                  <a16:creationId xmlns:a16="http://schemas.microsoft.com/office/drawing/2014/main" id="{3653F1C2-CDF5-3105-E350-8B2AD0CC3A34}"/>
                </a:ext>
              </a:extLst>
            </p:cNvPr>
            <p:cNvSpPr/>
            <p:nvPr/>
          </p:nvSpPr>
          <p:spPr>
            <a:xfrm>
              <a:off x="1009643" y="1601434"/>
              <a:ext cx="26926" cy="10280"/>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3683;p88">
              <a:extLst>
                <a:ext uri="{FF2B5EF4-FFF2-40B4-BE49-F238E27FC236}">
                  <a16:creationId xmlns:a16="http://schemas.microsoft.com/office/drawing/2014/main" id="{9C1DCF81-8A57-0014-31A8-2B9BD6914A69}"/>
                </a:ext>
              </a:extLst>
            </p:cNvPr>
            <p:cNvSpPr/>
            <p:nvPr/>
          </p:nvSpPr>
          <p:spPr>
            <a:xfrm>
              <a:off x="1047550" y="1601434"/>
              <a:ext cx="26926" cy="10280"/>
            </a:xfrm>
            <a:custGeom>
              <a:avLst/>
              <a:gdLst/>
              <a:ahLst/>
              <a:cxnLst/>
              <a:rect l="l" t="t" r="r" b="b"/>
              <a:pathLst>
                <a:path w="846" h="323" extrusionOk="0">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3684;p88">
              <a:extLst>
                <a:ext uri="{FF2B5EF4-FFF2-40B4-BE49-F238E27FC236}">
                  <a16:creationId xmlns:a16="http://schemas.microsoft.com/office/drawing/2014/main" id="{8084B89D-5651-7171-6B19-403C054905C0}"/>
                </a:ext>
              </a:extLst>
            </p:cNvPr>
            <p:cNvSpPr/>
            <p:nvPr/>
          </p:nvSpPr>
          <p:spPr>
            <a:xfrm>
              <a:off x="966071" y="1579473"/>
              <a:ext cx="32241" cy="32241"/>
            </a:xfrm>
            <a:custGeom>
              <a:avLst/>
              <a:gdLst/>
              <a:ahLst/>
              <a:cxnLst/>
              <a:rect l="l" t="t" r="r" b="b"/>
              <a:pathLst>
                <a:path w="1013" h="1013" extrusionOk="0">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3685;p88">
            <a:extLst>
              <a:ext uri="{FF2B5EF4-FFF2-40B4-BE49-F238E27FC236}">
                <a16:creationId xmlns:a16="http://schemas.microsoft.com/office/drawing/2014/main" id="{640789E0-08C5-E8AE-EE77-7475F28DDC1C}"/>
              </a:ext>
            </a:extLst>
          </p:cNvPr>
          <p:cNvGrpSpPr/>
          <p:nvPr/>
        </p:nvGrpSpPr>
        <p:grpSpPr>
          <a:xfrm>
            <a:off x="6896112" y="1460788"/>
            <a:ext cx="567811" cy="567862"/>
            <a:chOff x="1308631" y="1507830"/>
            <a:chExt cx="350166" cy="350198"/>
          </a:xfrm>
          <a:solidFill>
            <a:schemeClr val="bg1"/>
          </a:solidFill>
        </p:grpSpPr>
        <p:sp>
          <p:nvSpPr>
            <p:cNvPr id="1024" name="Google Shape;13686;p88">
              <a:extLst>
                <a:ext uri="{FF2B5EF4-FFF2-40B4-BE49-F238E27FC236}">
                  <a16:creationId xmlns:a16="http://schemas.microsoft.com/office/drawing/2014/main" id="{F0E29DFA-901A-0204-1CCC-20BFB6EF0CF3}"/>
                </a:ext>
              </a:extLst>
            </p:cNvPr>
            <p:cNvSpPr/>
            <p:nvPr/>
          </p:nvSpPr>
          <p:spPr>
            <a:xfrm>
              <a:off x="1308631" y="1507830"/>
              <a:ext cx="350166" cy="350198"/>
            </a:xfrm>
            <a:custGeom>
              <a:avLst/>
              <a:gdLst/>
              <a:ahLst/>
              <a:cxnLst/>
              <a:rect l="l" t="t" r="r" b="b"/>
              <a:pathLst>
                <a:path w="11002" h="11003" extrusionOk="0">
                  <a:moveTo>
                    <a:pt x="6192" y="310"/>
                  </a:moveTo>
                  <a:cubicBezTo>
                    <a:pt x="6192" y="310"/>
                    <a:pt x="6204" y="310"/>
                    <a:pt x="6204" y="334"/>
                  </a:cubicBezTo>
                  <a:lnTo>
                    <a:pt x="6204" y="787"/>
                  </a:lnTo>
                  <a:cubicBezTo>
                    <a:pt x="6204" y="953"/>
                    <a:pt x="6311" y="1084"/>
                    <a:pt x="6477" y="1120"/>
                  </a:cubicBezTo>
                  <a:cubicBezTo>
                    <a:pt x="6989" y="1239"/>
                    <a:pt x="7489" y="1429"/>
                    <a:pt x="7930" y="1715"/>
                  </a:cubicBezTo>
                  <a:cubicBezTo>
                    <a:pt x="7986" y="1751"/>
                    <a:pt x="8048" y="1769"/>
                    <a:pt x="8110" y="1769"/>
                  </a:cubicBezTo>
                  <a:cubicBezTo>
                    <a:pt x="8194" y="1769"/>
                    <a:pt x="8278" y="1736"/>
                    <a:pt x="8347" y="1668"/>
                  </a:cubicBezTo>
                  <a:lnTo>
                    <a:pt x="8680" y="1346"/>
                  </a:lnTo>
                  <a:lnTo>
                    <a:pt x="8692" y="1346"/>
                  </a:lnTo>
                  <a:lnTo>
                    <a:pt x="9656" y="2311"/>
                  </a:lnTo>
                  <a:lnTo>
                    <a:pt x="9656" y="2322"/>
                  </a:lnTo>
                  <a:lnTo>
                    <a:pt x="9335" y="2656"/>
                  </a:lnTo>
                  <a:cubicBezTo>
                    <a:pt x="9228" y="2751"/>
                    <a:pt x="9192" y="2930"/>
                    <a:pt x="9287" y="3073"/>
                  </a:cubicBezTo>
                  <a:cubicBezTo>
                    <a:pt x="9573" y="3513"/>
                    <a:pt x="9775" y="4001"/>
                    <a:pt x="9883" y="4525"/>
                  </a:cubicBezTo>
                  <a:cubicBezTo>
                    <a:pt x="9906" y="4680"/>
                    <a:pt x="10049" y="4799"/>
                    <a:pt x="10204" y="4799"/>
                  </a:cubicBezTo>
                  <a:lnTo>
                    <a:pt x="10668" y="4799"/>
                  </a:lnTo>
                  <a:cubicBezTo>
                    <a:pt x="10668" y="4799"/>
                    <a:pt x="10680" y="4799"/>
                    <a:pt x="10680" y="4811"/>
                  </a:cubicBezTo>
                  <a:lnTo>
                    <a:pt x="10657" y="6216"/>
                  </a:lnTo>
                  <a:lnTo>
                    <a:pt x="10192" y="6216"/>
                  </a:lnTo>
                  <a:cubicBezTo>
                    <a:pt x="10026" y="6216"/>
                    <a:pt x="9895" y="6311"/>
                    <a:pt x="9871" y="6478"/>
                  </a:cubicBezTo>
                  <a:cubicBezTo>
                    <a:pt x="9752" y="7002"/>
                    <a:pt x="9549" y="7490"/>
                    <a:pt x="9275" y="7942"/>
                  </a:cubicBezTo>
                  <a:cubicBezTo>
                    <a:pt x="9180" y="8073"/>
                    <a:pt x="9192" y="8240"/>
                    <a:pt x="9311" y="8359"/>
                  </a:cubicBezTo>
                  <a:lnTo>
                    <a:pt x="9645" y="8680"/>
                  </a:lnTo>
                  <a:lnTo>
                    <a:pt x="9645" y="8692"/>
                  </a:lnTo>
                  <a:lnTo>
                    <a:pt x="8680" y="9669"/>
                  </a:lnTo>
                  <a:lnTo>
                    <a:pt x="8656" y="9669"/>
                  </a:lnTo>
                  <a:lnTo>
                    <a:pt x="8335" y="9335"/>
                  </a:lnTo>
                  <a:cubicBezTo>
                    <a:pt x="8271" y="9272"/>
                    <a:pt x="8183" y="9237"/>
                    <a:pt x="8094" y="9237"/>
                  </a:cubicBezTo>
                  <a:cubicBezTo>
                    <a:pt x="8033" y="9237"/>
                    <a:pt x="7971" y="9254"/>
                    <a:pt x="7918" y="9288"/>
                  </a:cubicBezTo>
                  <a:cubicBezTo>
                    <a:pt x="7466" y="9573"/>
                    <a:pt x="6978" y="9788"/>
                    <a:pt x="6454" y="9883"/>
                  </a:cubicBezTo>
                  <a:cubicBezTo>
                    <a:pt x="6311" y="9919"/>
                    <a:pt x="6192" y="10050"/>
                    <a:pt x="6192" y="10216"/>
                  </a:cubicBezTo>
                  <a:lnTo>
                    <a:pt x="6192" y="10681"/>
                  </a:lnTo>
                  <a:cubicBezTo>
                    <a:pt x="6192" y="10681"/>
                    <a:pt x="6192" y="10693"/>
                    <a:pt x="6168" y="10693"/>
                  </a:cubicBezTo>
                  <a:lnTo>
                    <a:pt x="4811" y="10693"/>
                  </a:lnTo>
                  <a:cubicBezTo>
                    <a:pt x="4811" y="10693"/>
                    <a:pt x="4787" y="10693"/>
                    <a:pt x="4787" y="10681"/>
                  </a:cubicBezTo>
                  <a:lnTo>
                    <a:pt x="4787" y="10216"/>
                  </a:lnTo>
                  <a:cubicBezTo>
                    <a:pt x="4787" y="10050"/>
                    <a:pt x="4692" y="9919"/>
                    <a:pt x="4525" y="9883"/>
                  </a:cubicBezTo>
                  <a:cubicBezTo>
                    <a:pt x="4001" y="9764"/>
                    <a:pt x="3513" y="9573"/>
                    <a:pt x="3060" y="9288"/>
                  </a:cubicBezTo>
                  <a:cubicBezTo>
                    <a:pt x="3001" y="9264"/>
                    <a:pt x="2941" y="9228"/>
                    <a:pt x="2882" y="9228"/>
                  </a:cubicBezTo>
                  <a:cubicBezTo>
                    <a:pt x="2798" y="9228"/>
                    <a:pt x="2715" y="9264"/>
                    <a:pt x="2644" y="9335"/>
                  </a:cubicBezTo>
                  <a:lnTo>
                    <a:pt x="2322" y="9669"/>
                  </a:lnTo>
                  <a:lnTo>
                    <a:pt x="2298" y="9669"/>
                  </a:lnTo>
                  <a:lnTo>
                    <a:pt x="1334" y="8692"/>
                  </a:lnTo>
                  <a:lnTo>
                    <a:pt x="1334" y="8680"/>
                  </a:lnTo>
                  <a:lnTo>
                    <a:pt x="1667" y="8359"/>
                  </a:lnTo>
                  <a:cubicBezTo>
                    <a:pt x="1763" y="8252"/>
                    <a:pt x="1798" y="8073"/>
                    <a:pt x="1703" y="7942"/>
                  </a:cubicBezTo>
                  <a:cubicBezTo>
                    <a:pt x="1429" y="7490"/>
                    <a:pt x="1215" y="7002"/>
                    <a:pt x="1108" y="6478"/>
                  </a:cubicBezTo>
                  <a:cubicBezTo>
                    <a:pt x="1084" y="6335"/>
                    <a:pt x="953" y="6216"/>
                    <a:pt x="786" y="6216"/>
                  </a:cubicBezTo>
                  <a:lnTo>
                    <a:pt x="322" y="6216"/>
                  </a:lnTo>
                  <a:cubicBezTo>
                    <a:pt x="322" y="6216"/>
                    <a:pt x="310" y="6216"/>
                    <a:pt x="310" y="6192"/>
                  </a:cubicBezTo>
                  <a:lnTo>
                    <a:pt x="310" y="4811"/>
                  </a:lnTo>
                  <a:cubicBezTo>
                    <a:pt x="310" y="4811"/>
                    <a:pt x="310" y="4799"/>
                    <a:pt x="322" y="4799"/>
                  </a:cubicBezTo>
                  <a:lnTo>
                    <a:pt x="786" y="4799"/>
                  </a:lnTo>
                  <a:cubicBezTo>
                    <a:pt x="953" y="4799"/>
                    <a:pt x="1084" y="4692"/>
                    <a:pt x="1108" y="4525"/>
                  </a:cubicBezTo>
                  <a:cubicBezTo>
                    <a:pt x="1227" y="4001"/>
                    <a:pt x="1429" y="3513"/>
                    <a:pt x="1703" y="3073"/>
                  </a:cubicBezTo>
                  <a:cubicBezTo>
                    <a:pt x="1798" y="2930"/>
                    <a:pt x="1786" y="2775"/>
                    <a:pt x="1667" y="2656"/>
                  </a:cubicBezTo>
                  <a:lnTo>
                    <a:pt x="1334" y="2322"/>
                  </a:lnTo>
                  <a:lnTo>
                    <a:pt x="1334" y="2311"/>
                  </a:lnTo>
                  <a:lnTo>
                    <a:pt x="2298" y="1346"/>
                  </a:lnTo>
                  <a:lnTo>
                    <a:pt x="2322" y="1346"/>
                  </a:lnTo>
                  <a:lnTo>
                    <a:pt x="2644" y="1668"/>
                  </a:lnTo>
                  <a:cubicBezTo>
                    <a:pt x="2707" y="1731"/>
                    <a:pt x="2796" y="1765"/>
                    <a:pt x="2885" y="1765"/>
                  </a:cubicBezTo>
                  <a:cubicBezTo>
                    <a:pt x="2946" y="1765"/>
                    <a:pt x="3007" y="1749"/>
                    <a:pt x="3060" y="1715"/>
                  </a:cubicBezTo>
                  <a:cubicBezTo>
                    <a:pt x="3513" y="1429"/>
                    <a:pt x="4001" y="1227"/>
                    <a:pt x="4525" y="1120"/>
                  </a:cubicBezTo>
                  <a:cubicBezTo>
                    <a:pt x="4668" y="1084"/>
                    <a:pt x="4787" y="953"/>
                    <a:pt x="4787" y="787"/>
                  </a:cubicBezTo>
                  <a:lnTo>
                    <a:pt x="4787" y="334"/>
                  </a:lnTo>
                  <a:cubicBezTo>
                    <a:pt x="4787" y="334"/>
                    <a:pt x="4787" y="310"/>
                    <a:pt x="4811" y="310"/>
                  </a:cubicBezTo>
                  <a:close/>
                  <a:moveTo>
                    <a:pt x="4811" y="1"/>
                  </a:moveTo>
                  <a:cubicBezTo>
                    <a:pt x="4632" y="1"/>
                    <a:pt x="4477" y="156"/>
                    <a:pt x="4477" y="334"/>
                  </a:cubicBezTo>
                  <a:lnTo>
                    <a:pt x="4477" y="798"/>
                  </a:lnTo>
                  <a:cubicBezTo>
                    <a:pt x="4477" y="798"/>
                    <a:pt x="4477" y="810"/>
                    <a:pt x="4465" y="810"/>
                  </a:cubicBezTo>
                  <a:cubicBezTo>
                    <a:pt x="3918" y="929"/>
                    <a:pt x="3370" y="1156"/>
                    <a:pt x="2906" y="1453"/>
                  </a:cubicBezTo>
                  <a:lnTo>
                    <a:pt x="2882" y="1453"/>
                  </a:lnTo>
                  <a:lnTo>
                    <a:pt x="2560" y="1120"/>
                  </a:lnTo>
                  <a:cubicBezTo>
                    <a:pt x="2495" y="1054"/>
                    <a:pt x="2408" y="1022"/>
                    <a:pt x="2322" y="1022"/>
                  </a:cubicBezTo>
                  <a:cubicBezTo>
                    <a:pt x="2236" y="1022"/>
                    <a:pt x="2150" y="1054"/>
                    <a:pt x="2084" y="1120"/>
                  </a:cubicBezTo>
                  <a:lnTo>
                    <a:pt x="1120" y="2084"/>
                  </a:lnTo>
                  <a:cubicBezTo>
                    <a:pt x="977" y="2215"/>
                    <a:pt x="977" y="2430"/>
                    <a:pt x="1120" y="2561"/>
                  </a:cubicBezTo>
                  <a:lnTo>
                    <a:pt x="1441" y="2894"/>
                  </a:lnTo>
                  <a:lnTo>
                    <a:pt x="1441" y="2906"/>
                  </a:lnTo>
                  <a:cubicBezTo>
                    <a:pt x="1132" y="3382"/>
                    <a:pt x="917" y="3906"/>
                    <a:pt x="798" y="4466"/>
                  </a:cubicBezTo>
                  <a:cubicBezTo>
                    <a:pt x="798" y="4466"/>
                    <a:pt x="798" y="4489"/>
                    <a:pt x="786" y="4489"/>
                  </a:cubicBezTo>
                  <a:lnTo>
                    <a:pt x="322" y="4489"/>
                  </a:lnTo>
                  <a:cubicBezTo>
                    <a:pt x="143" y="4489"/>
                    <a:pt x="0" y="4632"/>
                    <a:pt x="0" y="4811"/>
                  </a:cubicBezTo>
                  <a:lnTo>
                    <a:pt x="0" y="6192"/>
                  </a:lnTo>
                  <a:cubicBezTo>
                    <a:pt x="0" y="6371"/>
                    <a:pt x="143" y="6525"/>
                    <a:pt x="322" y="6525"/>
                  </a:cubicBezTo>
                  <a:lnTo>
                    <a:pt x="786" y="6525"/>
                  </a:lnTo>
                  <a:cubicBezTo>
                    <a:pt x="786" y="6525"/>
                    <a:pt x="798" y="6525"/>
                    <a:pt x="798" y="6537"/>
                  </a:cubicBezTo>
                  <a:cubicBezTo>
                    <a:pt x="917" y="7085"/>
                    <a:pt x="1143" y="7621"/>
                    <a:pt x="1441" y="8097"/>
                  </a:cubicBezTo>
                  <a:lnTo>
                    <a:pt x="1441" y="8121"/>
                  </a:lnTo>
                  <a:lnTo>
                    <a:pt x="1120" y="8442"/>
                  </a:lnTo>
                  <a:cubicBezTo>
                    <a:pt x="977" y="8573"/>
                    <a:pt x="977" y="8788"/>
                    <a:pt x="1120" y="8918"/>
                  </a:cubicBezTo>
                  <a:lnTo>
                    <a:pt x="2084" y="9883"/>
                  </a:lnTo>
                  <a:cubicBezTo>
                    <a:pt x="2150" y="9954"/>
                    <a:pt x="2236" y="9990"/>
                    <a:pt x="2322" y="9990"/>
                  </a:cubicBezTo>
                  <a:cubicBezTo>
                    <a:pt x="2408" y="9990"/>
                    <a:pt x="2495" y="9954"/>
                    <a:pt x="2560" y="9883"/>
                  </a:cubicBezTo>
                  <a:lnTo>
                    <a:pt x="2882" y="9561"/>
                  </a:lnTo>
                  <a:lnTo>
                    <a:pt x="2906" y="9561"/>
                  </a:lnTo>
                  <a:cubicBezTo>
                    <a:pt x="3370" y="9871"/>
                    <a:pt x="3894" y="10085"/>
                    <a:pt x="4465" y="10204"/>
                  </a:cubicBezTo>
                  <a:cubicBezTo>
                    <a:pt x="4465" y="10204"/>
                    <a:pt x="4477" y="10204"/>
                    <a:pt x="4477" y="10216"/>
                  </a:cubicBezTo>
                  <a:lnTo>
                    <a:pt x="4477" y="10681"/>
                  </a:lnTo>
                  <a:cubicBezTo>
                    <a:pt x="4477" y="10859"/>
                    <a:pt x="4632" y="11002"/>
                    <a:pt x="4811" y="11002"/>
                  </a:cubicBezTo>
                  <a:lnTo>
                    <a:pt x="6192" y="11002"/>
                  </a:lnTo>
                  <a:cubicBezTo>
                    <a:pt x="6370" y="11002"/>
                    <a:pt x="6513" y="10859"/>
                    <a:pt x="6513" y="10681"/>
                  </a:cubicBezTo>
                  <a:lnTo>
                    <a:pt x="6513" y="10216"/>
                  </a:lnTo>
                  <a:cubicBezTo>
                    <a:pt x="6513" y="10216"/>
                    <a:pt x="6513" y="10204"/>
                    <a:pt x="6537" y="10204"/>
                  </a:cubicBezTo>
                  <a:cubicBezTo>
                    <a:pt x="7085" y="10085"/>
                    <a:pt x="7620" y="9859"/>
                    <a:pt x="8097" y="9561"/>
                  </a:cubicBezTo>
                  <a:lnTo>
                    <a:pt x="8109" y="9561"/>
                  </a:lnTo>
                  <a:lnTo>
                    <a:pt x="8442" y="9883"/>
                  </a:lnTo>
                  <a:cubicBezTo>
                    <a:pt x="8507" y="9954"/>
                    <a:pt x="8591" y="9990"/>
                    <a:pt x="8676" y="9990"/>
                  </a:cubicBezTo>
                  <a:cubicBezTo>
                    <a:pt x="8760" y="9990"/>
                    <a:pt x="8847" y="9954"/>
                    <a:pt x="8918" y="9883"/>
                  </a:cubicBezTo>
                  <a:lnTo>
                    <a:pt x="9883" y="8918"/>
                  </a:lnTo>
                  <a:cubicBezTo>
                    <a:pt x="10014" y="8788"/>
                    <a:pt x="10014" y="8573"/>
                    <a:pt x="9883" y="8442"/>
                  </a:cubicBezTo>
                  <a:lnTo>
                    <a:pt x="9549" y="8121"/>
                  </a:lnTo>
                  <a:lnTo>
                    <a:pt x="9549" y="8097"/>
                  </a:lnTo>
                  <a:cubicBezTo>
                    <a:pt x="9871" y="7621"/>
                    <a:pt x="10073" y="7109"/>
                    <a:pt x="10192" y="6537"/>
                  </a:cubicBezTo>
                  <a:cubicBezTo>
                    <a:pt x="10192" y="6537"/>
                    <a:pt x="10192" y="6525"/>
                    <a:pt x="10204" y="6525"/>
                  </a:cubicBezTo>
                  <a:lnTo>
                    <a:pt x="10668" y="6525"/>
                  </a:lnTo>
                  <a:cubicBezTo>
                    <a:pt x="10847" y="6525"/>
                    <a:pt x="11002" y="6371"/>
                    <a:pt x="11002" y="6192"/>
                  </a:cubicBezTo>
                  <a:lnTo>
                    <a:pt x="11002" y="4811"/>
                  </a:lnTo>
                  <a:cubicBezTo>
                    <a:pt x="10978" y="4632"/>
                    <a:pt x="10835" y="4489"/>
                    <a:pt x="10657" y="4489"/>
                  </a:cubicBezTo>
                  <a:lnTo>
                    <a:pt x="10192" y="4489"/>
                  </a:lnTo>
                  <a:cubicBezTo>
                    <a:pt x="10192" y="4489"/>
                    <a:pt x="10180" y="4489"/>
                    <a:pt x="10180" y="4466"/>
                  </a:cubicBezTo>
                  <a:cubicBezTo>
                    <a:pt x="10061" y="3918"/>
                    <a:pt x="9835" y="3382"/>
                    <a:pt x="9537" y="2906"/>
                  </a:cubicBezTo>
                  <a:lnTo>
                    <a:pt x="9537" y="2894"/>
                  </a:lnTo>
                  <a:lnTo>
                    <a:pt x="9859" y="2561"/>
                  </a:lnTo>
                  <a:cubicBezTo>
                    <a:pt x="10002" y="2430"/>
                    <a:pt x="10002" y="2215"/>
                    <a:pt x="9859" y="2084"/>
                  </a:cubicBezTo>
                  <a:lnTo>
                    <a:pt x="8894" y="1120"/>
                  </a:lnTo>
                  <a:cubicBezTo>
                    <a:pt x="8829" y="1054"/>
                    <a:pt x="8743" y="1022"/>
                    <a:pt x="8656" y="1022"/>
                  </a:cubicBezTo>
                  <a:cubicBezTo>
                    <a:pt x="8570" y="1022"/>
                    <a:pt x="8484" y="1054"/>
                    <a:pt x="8418" y="1120"/>
                  </a:cubicBezTo>
                  <a:lnTo>
                    <a:pt x="8097" y="1453"/>
                  </a:lnTo>
                  <a:lnTo>
                    <a:pt x="8073" y="1453"/>
                  </a:lnTo>
                  <a:cubicBezTo>
                    <a:pt x="7597" y="1132"/>
                    <a:pt x="7085" y="929"/>
                    <a:pt x="6513" y="810"/>
                  </a:cubicBezTo>
                  <a:cubicBezTo>
                    <a:pt x="6513" y="810"/>
                    <a:pt x="6501" y="810"/>
                    <a:pt x="6501" y="798"/>
                  </a:cubicBezTo>
                  <a:lnTo>
                    <a:pt x="6501" y="334"/>
                  </a:lnTo>
                  <a:cubicBezTo>
                    <a:pt x="6501" y="156"/>
                    <a:pt x="6346" y="1"/>
                    <a:pt x="6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3687;p88">
              <a:extLst>
                <a:ext uri="{FF2B5EF4-FFF2-40B4-BE49-F238E27FC236}">
                  <a16:creationId xmlns:a16="http://schemas.microsoft.com/office/drawing/2014/main" id="{9E987D54-31C2-0A28-2700-3CF183627E13}"/>
                </a:ext>
              </a:extLst>
            </p:cNvPr>
            <p:cNvSpPr/>
            <p:nvPr/>
          </p:nvSpPr>
          <p:spPr>
            <a:xfrm>
              <a:off x="1373049" y="1574063"/>
              <a:ext cx="181544" cy="179730"/>
            </a:xfrm>
            <a:custGeom>
              <a:avLst/>
              <a:gdLst/>
              <a:ahLst/>
              <a:cxnLst/>
              <a:rect l="l" t="t" r="r" b="b"/>
              <a:pathLst>
                <a:path w="5704" h="5647" extrusionOk="0">
                  <a:moveTo>
                    <a:pt x="3449" y="0"/>
                  </a:moveTo>
                  <a:cubicBezTo>
                    <a:pt x="3399" y="0"/>
                    <a:pt x="3349" y="1"/>
                    <a:pt x="3299" y="3"/>
                  </a:cubicBezTo>
                  <a:cubicBezTo>
                    <a:pt x="2453" y="51"/>
                    <a:pt x="1644" y="408"/>
                    <a:pt x="1036" y="1003"/>
                  </a:cubicBezTo>
                  <a:cubicBezTo>
                    <a:pt x="429" y="1611"/>
                    <a:pt x="84" y="2396"/>
                    <a:pt x="48" y="3266"/>
                  </a:cubicBezTo>
                  <a:cubicBezTo>
                    <a:pt x="1" y="4111"/>
                    <a:pt x="262" y="4933"/>
                    <a:pt x="798" y="5587"/>
                  </a:cubicBezTo>
                  <a:cubicBezTo>
                    <a:pt x="834" y="5635"/>
                    <a:pt x="882" y="5647"/>
                    <a:pt x="917" y="5647"/>
                  </a:cubicBezTo>
                  <a:cubicBezTo>
                    <a:pt x="953" y="5647"/>
                    <a:pt x="1001" y="5635"/>
                    <a:pt x="1024" y="5623"/>
                  </a:cubicBezTo>
                  <a:cubicBezTo>
                    <a:pt x="1096" y="5564"/>
                    <a:pt x="1096" y="5456"/>
                    <a:pt x="1060" y="5397"/>
                  </a:cubicBezTo>
                  <a:cubicBezTo>
                    <a:pt x="584" y="4802"/>
                    <a:pt x="322" y="4051"/>
                    <a:pt x="370" y="3278"/>
                  </a:cubicBezTo>
                  <a:cubicBezTo>
                    <a:pt x="417" y="2504"/>
                    <a:pt x="727" y="1777"/>
                    <a:pt x="1274" y="1242"/>
                  </a:cubicBezTo>
                  <a:cubicBezTo>
                    <a:pt x="1834" y="694"/>
                    <a:pt x="2560" y="384"/>
                    <a:pt x="3322" y="337"/>
                  </a:cubicBezTo>
                  <a:cubicBezTo>
                    <a:pt x="3385" y="333"/>
                    <a:pt x="3447" y="331"/>
                    <a:pt x="3509" y="331"/>
                  </a:cubicBezTo>
                  <a:cubicBezTo>
                    <a:pt x="4215" y="331"/>
                    <a:pt x="4883" y="578"/>
                    <a:pt x="5430" y="1015"/>
                  </a:cubicBezTo>
                  <a:cubicBezTo>
                    <a:pt x="5461" y="1041"/>
                    <a:pt x="5496" y="1053"/>
                    <a:pt x="5531" y="1053"/>
                  </a:cubicBezTo>
                  <a:cubicBezTo>
                    <a:pt x="5577" y="1053"/>
                    <a:pt x="5622" y="1032"/>
                    <a:pt x="5656" y="992"/>
                  </a:cubicBezTo>
                  <a:cubicBezTo>
                    <a:pt x="5704" y="920"/>
                    <a:pt x="5680" y="813"/>
                    <a:pt x="5620" y="765"/>
                  </a:cubicBezTo>
                  <a:cubicBezTo>
                    <a:pt x="5005" y="262"/>
                    <a:pt x="4232" y="0"/>
                    <a:pt x="34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3688;p88">
              <a:extLst>
                <a:ext uri="{FF2B5EF4-FFF2-40B4-BE49-F238E27FC236}">
                  <a16:creationId xmlns:a16="http://schemas.microsoft.com/office/drawing/2014/main" id="{5686FD81-F01B-0667-5DDE-5F756BB6F25E}"/>
                </a:ext>
              </a:extLst>
            </p:cNvPr>
            <p:cNvSpPr/>
            <p:nvPr/>
          </p:nvSpPr>
          <p:spPr>
            <a:xfrm>
              <a:off x="1411338" y="1606368"/>
              <a:ext cx="182276" cy="186477"/>
            </a:xfrm>
            <a:custGeom>
              <a:avLst/>
              <a:gdLst/>
              <a:ahLst/>
              <a:cxnLst/>
              <a:rect l="l" t="t" r="r" b="b"/>
              <a:pathLst>
                <a:path w="5727" h="5859" extrusionOk="0">
                  <a:moveTo>
                    <a:pt x="3286" y="334"/>
                  </a:moveTo>
                  <a:lnTo>
                    <a:pt x="3286" y="1000"/>
                  </a:lnTo>
                  <a:cubicBezTo>
                    <a:pt x="3286" y="1108"/>
                    <a:pt x="3262" y="1227"/>
                    <a:pt x="3215" y="1310"/>
                  </a:cubicBezTo>
                  <a:lnTo>
                    <a:pt x="3143" y="1477"/>
                  </a:lnTo>
                  <a:cubicBezTo>
                    <a:pt x="3119" y="1501"/>
                    <a:pt x="3119" y="1524"/>
                    <a:pt x="3119" y="1548"/>
                  </a:cubicBezTo>
                  <a:lnTo>
                    <a:pt x="3119" y="1893"/>
                  </a:lnTo>
                  <a:cubicBezTo>
                    <a:pt x="3119" y="2132"/>
                    <a:pt x="3036" y="2358"/>
                    <a:pt x="2858" y="2524"/>
                  </a:cubicBezTo>
                  <a:cubicBezTo>
                    <a:pt x="2691" y="2679"/>
                    <a:pt x="2453" y="2775"/>
                    <a:pt x="2215" y="2775"/>
                  </a:cubicBezTo>
                  <a:cubicBezTo>
                    <a:pt x="1774" y="2763"/>
                    <a:pt x="1381" y="2346"/>
                    <a:pt x="1381" y="1846"/>
                  </a:cubicBezTo>
                  <a:lnTo>
                    <a:pt x="1381" y="1548"/>
                  </a:lnTo>
                  <a:cubicBezTo>
                    <a:pt x="1381" y="1524"/>
                    <a:pt x="1381" y="1501"/>
                    <a:pt x="1369" y="1477"/>
                  </a:cubicBezTo>
                  <a:lnTo>
                    <a:pt x="1262" y="1286"/>
                  </a:lnTo>
                  <a:cubicBezTo>
                    <a:pt x="1238" y="1203"/>
                    <a:pt x="1203" y="1131"/>
                    <a:pt x="1203" y="1048"/>
                  </a:cubicBezTo>
                  <a:lnTo>
                    <a:pt x="1203" y="1024"/>
                  </a:lnTo>
                  <a:cubicBezTo>
                    <a:pt x="1203" y="643"/>
                    <a:pt x="1524" y="334"/>
                    <a:pt x="1905" y="334"/>
                  </a:cubicBezTo>
                  <a:close/>
                  <a:moveTo>
                    <a:pt x="2608" y="3025"/>
                  </a:moveTo>
                  <a:cubicBezTo>
                    <a:pt x="2619" y="3084"/>
                    <a:pt x="2631" y="3132"/>
                    <a:pt x="2655" y="3179"/>
                  </a:cubicBezTo>
                  <a:lnTo>
                    <a:pt x="2512" y="3310"/>
                  </a:lnTo>
                  <a:cubicBezTo>
                    <a:pt x="2441" y="3382"/>
                    <a:pt x="2357" y="3417"/>
                    <a:pt x="2262" y="3417"/>
                  </a:cubicBezTo>
                  <a:cubicBezTo>
                    <a:pt x="2179" y="3417"/>
                    <a:pt x="2084" y="3382"/>
                    <a:pt x="2012" y="3310"/>
                  </a:cubicBezTo>
                  <a:lnTo>
                    <a:pt x="1881" y="3179"/>
                  </a:lnTo>
                  <a:cubicBezTo>
                    <a:pt x="1893" y="3132"/>
                    <a:pt x="1905" y="3084"/>
                    <a:pt x="1905" y="3025"/>
                  </a:cubicBezTo>
                  <a:cubicBezTo>
                    <a:pt x="2012" y="3060"/>
                    <a:pt x="2119" y="3084"/>
                    <a:pt x="2215" y="3084"/>
                  </a:cubicBezTo>
                  <a:lnTo>
                    <a:pt x="2250" y="3084"/>
                  </a:lnTo>
                  <a:cubicBezTo>
                    <a:pt x="2369" y="3084"/>
                    <a:pt x="2488" y="3072"/>
                    <a:pt x="2608" y="3025"/>
                  </a:cubicBezTo>
                  <a:close/>
                  <a:moveTo>
                    <a:pt x="2810" y="3441"/>
                  </a:moveTo>
                  <a:cubicBezTo>
                    <a:pt x="2858" y="3477"/>
                    <a:pt x="2905" y="3489"/>
                    <a:pt x="2941" y="3501"/>
                  </a:cubicBezTo>
                  <a:lnTo>
                    <a:pt x="3524" y="3667"/>
                  </a:lnTo>
                  <a:cubicBezTo>
                    <a:pt x="3679" y="3715"/>
                    <a:pt x="3774" y="3846"/>
                    <a:pt x="3774" y="4013"/>
                  </a:cubicBezTo>
                  <a:lnTo>
                    <a:pt x="3774" y="5108"/>
                  </a:lnTo>
                  <a:lnTo>
                    <a:pt x="3822" y="5108"/>
                  </a:lnTo>
                  <a:cubicBezTo>
                    <a:pt x="3703" y="5180"/>
                    <a:pt x="3584" y="5239"/>
                    <a:pt x="3453" y="5287"/>
                  </a:cubicBezTo>
                  <a:lnTo>
                    <a:pt x="3453" y="4310"/>
                  </a:lnTo>
                  <a:cubicBezTo>
                    <a:pt x="3453" y="4215"/>
                    <a:pt x="3381" y="4144"/>
                    <a:pt x="3286" y="4144"/>
                  </a:cubicBezTo>
                  <a:cubicBezTo>
                    <a:pt x="3203" y="4144"/>
                    <a:pt x="3119" y="4215"/>
                    <a:pt x="3119" y="4310"/>
                  </a:cubicBezTo>
                  <a:lnTo>
                    <a:pt x="3119" y="5394"/>
                  </a:lnTo>
                  <a:cubicBezTo>
                    <a:pt x="2881" y="5465"/>
                    <a:pt x="2655" y="5501"/>
                    <a:pt x="2405" y="5513"/>
                  </a:cubicBezTo>
                  <a:lnTo>
                    <a:pt x="2262" y="5513"/>
                  </a:lnTo>
                  <a:cubicBezTo>
                    <a:pt x="1965" y="5513"/>
                    <a:pt x="1667" y="5465"/>
                    <a:pt x="1381" y="5394"/>
                  </a:cubicBezTo>
                  <a:lnTo>
                    <a:pt x="1381" y="4310"/>
                  </a:lnTo>
                  <a:cubicBezTo>
                    <a:pt x="1381" y="4215"/>
                    <a:pt x="1310" y="4144"/>
                    <a:pt x="1214" y="4144"/>
                  </a:cubicBezTo>
                  <a:cubicBezTo>
                    <a:pt x="1131" y="4144"/>
                    <a:pt x="1060" y="4215"/>
                    <a:pt x="1060" y="4310"/>
                  </a:cubicBezTo>
                  <a:lnTo>
                    <a:pt x="1060" y="5287"/>
                  </a:lnTo>
                  <a:cubicBezTo>
                    <a:pt x="941" y="5227"/>
                    <a:pt x="798" y="5168"/>
                    <a:pt x="679" y="5108"/>
                  </a:cubicBezTo>
                  <a:lnTo>
                    <a:pt x="679" y="4013"/>
                  </a:lnTo>
                  <a:cubicBezTo>
                    <a:pt x="679" y="3846"/>
                    <a:pt x="786" y="3715"/>
                    <a:pt x="941" y="3667"/>
                  </a:cubicBezTo>
                  <a:lnTo>
                    <a:pt x="1512" y="3501"/>
                  </a:lnTo>
                  <a:cubicBezTo>
                    <a:pt x="1560" y="3489"/>
                    <a:pt x="1619" y="3477"/>
                    <a:pt x="1655" y="3441"/>
                  </a:cubicBezTo>
                  <a:lnTo>
                    <a:pt x="1750" y="3548"/>
                  </a:lnTo>
                  <a:cubicBezTo>
                    <a:pt x="1893" y="3679"/>
                    <a:pt x="2072" y="3739"/>
                    <a:pt x="2227" y="3739"/>
                  </a:cubicBezTo>
                  <a:cubicBezTo>
                    <a:pt x="2393" y="3739"/>
                    <a:pt x="2572" y="3679"/>
                    <a:pt x="2703" y="3548"/>
                  </a:cubicBezTo>
                  <a:lnTo>
                    <a:pt x="2810" y="3441"/>
                  </a:lnTo>
                  <a:close/>
                  <a:moveTo>
                    <a:pt x="1893" y="0"/>
                  </a:moveTo>
                  <a:cubicBezTo>
                    <a:pt x="1322" y="0"/>
                    <a:pt x="869" y="465"/>
                    <a:pt x="869" y="1024"/>
                  </a:cubicBezTo>
                  <a:lnTo>
                    <a:pt x="869" y="1048"/>
                  </a:lnTo>
                  <a:cubicBezTo>
                    <a:pt x="869" y="1179"/>
                    <a:pt x="893" y="1310"/>
                    <a:pt x="953" y="1429"/>
                  </a:cubicBezTo>
                  <a:lnTo>
                    <a:pt x="1048" y="1596"/>
                  </a:lnTo>
                  <a:lnTo>
                    <a:pt x="1048" y="1870"/>
                  </a:lnTo>
                  <a:cubicBezTo>
                    <a:pt x="1048" y="2286"/>
                    <a:pt x="1250" y="2655"/>
                    <a:pt x="1560" y="2882"/>
                  </a:cubicBezTo>
                  <a:lnTo>
                    <a:pt x="1560" y="3025"/>
                  </a:lnTo>
                  <a:cubicBezTo>
                    <a:pt x="1560" y="3096"/>
                    <a:pt x="1500" y="3179"/>
                    <a:pt x="1429" y="3203"/>
                  </a:cubicBezTo>
                  <a:lnTo>
                    <a:pt x="845" y="3370"/>
                  </a:lnTo>
                  <a:cubicBezTo>
                    <a:pt x="572" y="3453"/>
                    <a:pt x="357" y="3727"/>
                    <a:pt x="357" y="4025"/>
                  </a:cubicBezTo>
                  <a:lnTo>
                    <a:pt x="357" y="4906"/>
                  </a:lnTo>
                  <a:cubicBezTo>
                    <a:pt x="333" y="4882"/>
                    <a:pt x="310" y="4858"/>
                    <a:pt x="286" y="4846"/>
                  </a:cubicBezTo>
                  <a:cubicBezTo>
                    <a:pt x="255" y="4820"/>
                    <a:pt x="220" y="4808"/>
                    <a:pt x="185" y="4808"/>
                  </a:cubicBezTo>
                  <a:cubicBezTo>
                    <a:pt x="139" y="4808"/>
                    <a:pt x="93" y="4829"/>
                    <a:pt x="60" y="4870"/>
                  </a:cubicBezTo>
                  <a:cubicBezTo>
                    <a:pt x="0" y="4941"/>
                    <a:pt x="12" y="5037"/>
                    <a:pt x="95" y="5096"/>
                  </a:cubicBezTo>
                  <a:cubicBezTo>
                    <a:pt x="703" y="5584"/>
                    <a:pt x="1465" y="5858"/>
                    <a:pt x="2250" y="5858"/>
                  </a:cubicBezTo>
                  <a:lnTo>
                    <a:pt x="2417" y="5858"/>
                  </a:lnTo>
                  <a:cubicBezTo>
                    <a:pt x="3262" y="5811"/>
                    <a:pt x="4060" y="5453"/>
                    <a:pt x="4679" y="4858"/>
                  </a:cubicBezTo>
                  <a:cubicBezTo>
                    <a:pt x="5286" y="4251"/>
                    <a:pt x="5632" y="3453"/>
                    <a:pt x="5667" y="2596"/>
                  </a:cubicBezTo>
                  <a:cubicBezTo>
                    <a:pt x="5727" y="1727"/>
                    <a:pt x="5465" y="905"/>
                    <a:pt x="4929" y="262"/>
                  </a:cubicBezTo>
                  <a:cubicBezTo>
                    <a:pt x="4895" y="215"/>
                    <a:pt x="4846" y="194"/>
                    <a:pt x="4799" y="194"/>
                  </a:cubicBezTo>
                  <a:cubicBezTo>
                    <a:pt x="4763" y="194"/>
                    <a:pt x="4729" y="206"/>
                    <a:pt x="4703" y="227"/>
                  </a:cubicBezTo>
                  <a:cubicBezTo>
                    <a:pt x="4632" y="286"/>
                    <a:pt x="4632" y="393"/>
                    <a:pt x="4679" y="453"/>
                  </a:cubicBezTo>
                  <a:cubicBezTo>
                    <a:pt x="5155" y="1048"/>
                    <a:pt x="5405" y="1786"/>
                    <a:pt x="5358" y="2560"/>
                  </a:cubicBezTo>
                  <a:cubicBezTo>
                    <a:pt x="5310" y="3334"/>
                    <a:pt x="5001" y="4072"/>
                    <a:pt x="4453" y="4608"/>
                  </a:cubicBezTo>
                  <a:cubicBezTo>
                    <a:pt x="4346" y="4703"/>
                    <a:pt x="4239" y="4799"/>
                    <a:pt x="4143" y="4882"/>
                  </a:cubicBezTo>
                  <a:lnTo>
                    <a:pt x="4143" y="4013"/>
                  </a:lnTo>
                  <a:cubicBezTo>
                    <a:pt x="4143" y="3715"/>
                    <a:pt x="3929" y="3441"/>
                    <a:pt x="3643" y="3358"/>
                  </a:cubicBezTo>
                  <a:lnTo>
                    <a:pt x="3072" y="3191"/>
                  </a:lnTo>
                  <a:cubicBezTo>
                    <a:pt x="2989" y="3156"/>
                    <a:pt x="2929" y="3096"/>
                    <a:pt x="2929" y="3013"/>
                  </a:cubicBezTo>
                  <a:lnTo>
                    <a:pt x="2929" y="2882"/>
                  </a:lnTo>
                  <a:cubicBezTo>
                    <a:pt x="2989" y="2834"/>
                    <a:pt x="3036" y="2798"/>
                    <a:pt x="3084" y="2763"/>
                  </a:cubicBezTo>
                  <a:cubicBezTo>
                    <a:pt x="3322" y="2536"/>
                    <a:pt x="3441" y="2227"/>
                    <a:pt x="3441" y="1893"/>
                  </a:cubicBezTo>
                  <a:lnTo>
                    <a:pt x="3441" y="1596"/>
                  </a:lnTo>
                  <a:lnTo>
                    <a:pt x="3500" y="1465"/>
                  </a:lnTo>
                  <a:cubicBezTo>
                    <a:pt x="3572" y="1334"/>
                    <a:pt x="3596" y="1167"/>
                    <a:pt x="3596" y="1000"/>
                  </a:cubicBezTo>
                  <a:lnTo>
                    <a:pt x="3596" y="167"/>
                  </a:lnTo>
                  <a:cubicBezTo>
                    <a:pt x="3596" y="72"/>
                    <a:pt x="3524" y="0"/>
                    <a:pt x="3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3689;p88">
              <a:extLst>
                <a:ext uri="{FF2B5EF4-FFF2-40B4-BE49-F238E27FC236}">
                  <a16:creationId xmlns:a16="http://schemas.microsoft.com/office/drawing/2014/main" id="{5B8E65FB-D220-7B41-EBEF-E8F9141A5D51}"/>
                </a:ext>
              </a:extLst>
            </p:cNvPr>
            <p:cNvSpPr/>
            <p:nvPr/>
          </p:nvSpPr>
          <p:spPr>
            <a:xfrm>
              <a:off x="1461721" y="1634026"/>
              <a:ext cx="43986" cy="15564"/>
            </a:xfrm>
            <a:custGeom>
              <a:avLst/>
              <a:gdLst/>
              <a:ahLst/>
              <a:cxnLst/>
              <a:rect l="l" t="t" r="r" b="b"/>
              <a:pathLst>
                <a:path w="1382" h="489" extrusionOk="0">
                  <a:moveTo>
                    <a:pt x="155" y="1"/>
                  </a:moveTo>
                  <a:cubicBezTo>
                    <a:pt x="72" y="1"/>
                    <a:pt x="1" y="72"/>
                    <a:pt x="1" y="167"/>
                  </a:cubicBezTo>
                  <a:cubicBezTo>
                    <a:pt x="1" y="251"/>
                    <a:pt x="72" y="322"/>
                    <a:pt x="155" y="322"/>
                  </a:cubicBezTo>
                  <a:cubicBezTo>
                    <a:pt x="334" y="322"/>
                    <a:pt x="858" y="358"/>
                    <a:pt x="1132" y="477"/>
                  </a:cubicBezTo>
                  <a:cubicBezTo>
                    <a:pt x="1155" y="489"/>
                    <a:pt x="1167" y="489"/>
                    <a:pt x="1203" y="489"/>
                  </a:cubicBezTo>
                  <a:cubicBezTo>
                    <a:pt x="1263" y="489"/>
                    <a:pt x="1322" y="465"/>
                    <a:pt x="1346" y="405"/>
                  </a:cubicBezTo>
                  <a:cubicBezTo>
                    <a:pt x="1382" y="322"/>
                    <a:pt x="1346" y="239"/>
                    <a:pt x="1263" y="191"/>
                  </a:cubicBezTo>
                  <a:cubicBezTo>
                    <a:pt x="894"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 name="Google Shape;13690;p88">
            <a:extLst>
              <a:ext uri="{FF2B5EF4-FFF2-40B4-BE49-F238E27FC236}">
                <a16:creationId xmlns:a16="http://schemas.microsoft.com/office/drawing/2014/main" id="{767A4EB8-7569-5242-C41E-694518BF313C}"/>
              </a:ext>
            </a:extLst>
          </p:cNvPr>
          <p:cNvGrpSpPr/>
          <p:nvPr/>
        </p:nvGrpSpPr>
        <p:grpSpPr>
          <a:xfrm>
            <a:off x="7623035" y="1463883"/>
            <a:ext cx="561050" cy="561050"/>
            <a:chOff x="1756921" y="1509739"/>
            <a:chExt cx="345997" cy="345997"/>
          </a:xfrm>
          <a:solidFill>
            <a:schemeClr val="bg1"/>
          </a:solidFill>
        </p:grpSpPr>
        <p:sp>
          <p:nvSpPr>
            <p:cNvPr id="1029" name="Google Shape;13691;p88">
              <a:extLst>
                <a:ext uri="{FF2B5EF4-FFF2-40B4-BE49-F238E27FC236}">
                  <a16:creationId xmlns:a16="http://schemas.microsoft.com/office/drawing/2014/main" id="{6432A290-344B-4EB3-415C-586F1E466F0F}"/>
                </a:ext>
              </a:extLst>
            </p:cNvPr>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3692;p88">
              <a:extLst>
                <a:ext uri="{FF2B5EF4-FFF2-40B4-BE49-F238E27FC236}">
                  <a16:creationId xmlns:a16="http://schemas.microsoft.com/office/drawing/2014/main" id="{B5890DAF-C0C6-4DD5-F3E0-003E62BF58C7}"/>
                </a:ext>
              </a:extLst>
            </p:cNvPr>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3693;p88">
              <a:extLst>
                <a:ext uri="{FF2B5EF4-FFF2-40B4-BE49-F238E27FC236}">
                  <a16:creationId xmlns:a16="http://schemas.microsoft.com/office/drawing/2014/main" id="{F96BC6DA-F519-C5F0-5E37-EE2544CEFAFB}"/>
                </a:ext>
              </a:extLst>
            </p:cNvPr>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3694;p88">
              <a:extLst>
                <a:ext uri="{FF2B5EF4-FFF2-40B4-BE49-F238E27FC236}">
                  <a16:creationId xmlns:a16="http://schemas.microsoft.com/office/drawing/2014/main" id="{D8D9D455-2BA1-116B-2708-7FF94C881A4F}"/>
                </a:ext>
              </a:extLst>
            </p:cNvPr>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3695;p88">
              <a:extLst>
                <a:ext uri="{FF2B5EF4-FFF2-40B4-BE49-F238E27FC236}">
                  <a16:creationId xmlns:a16="http://schemas.microsoft.com/office/drawing/2014/main" id="{38DDE33B-B42B-095F-8B45-DB079089B749}"/>
                </a:ext>
              </a:extLst>
            </p:cNvPr>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3696;p88">
              <a:extLst>
                <a:ext uri="{FF2B5EF4-FFF2-40B4-BE49-F238E27FC236}">
                  <a16:creationId xmlns:a16="http://schemas.microsoft.com/office/drawing/2014/main" id="{967916E7-A6F4-82F9-EC87-6C55ADE3CDE5}"/>
                </a:ext>
              </a:extLst>
            </p:cNvPr>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3697;p88">
              <a:extLst>
                <a:ext uri="{FF2B5EF4-FFF2-40B4-BE49-F238E27FC236}">
                  <a16:creationId xmlns:a16="http://schemas.microsoft.com/office/drawing/2014/main" id="{8315C13F-523E-52A3-63F4-692EFDEF6A1A}"/>
                </a:ext>
              </a:extLst>
            </p:cNvPr>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3698;p88">
              <a:extLst>
                <a:ext uri="{FF2B5EF4-FFF2-40B4-BE49-F238E27FC236}">
                  <a16:creationId xmlns:a16="http://schemas.microsoft.com/office/drawing/2014/main" id="{9A770CC2-AA7C-6686-A5F5-304457F41A0F}"/>
                </a:ext>
              </a:extLst>
            </p:cNvPr>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3699;p88">
              <a:extLst>
                <a:ext uri="{FF2B5EF4-FFF2-40B4-BE49-F238E27FC236}">
                  <a16:creationId xmlns:a16="http://schemas.microsoft.com/office/drawing/2014/main" id="{DC36A339-C6FC-6C3D-E40A-045381E0A15E}"/>
                </a:ext>
              </a:extLst>
            </p:cNvPr>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3700;p88">
              <a:extLst>
                <a:ext uri="{FF2B5EF4-FFF2-40B4-BE49-F238E27FC236}">
                  <a16:creationId xmlns:a16="http://schemas.microsoft.com/office/drawing/2014/main" id="{776FDAF7-C8F4-D918-5B21-1EDBA0D1214D}"/>
                </a:ext>
              </a:extLst>
            </p:cNvPr>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3701;p88">
              <a:extLst>
                <a:ext uri="{FF2B5EF4-FFF2-40B4-BE49-F238E27FC236}">
                  <a16:creationId xmlns:a16="http://schemas.microsoft.com/office/drawing/2014/main" id="{23ED146D-C5C2-36CC-E47E-5904D9A616B6}"/>
                </a:ext>
              </a:extLst>
            </p:cNvPr>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3702;p88">
              <a:extLst>
                <a:ext uri="{FF2B5EF4-FFF2-40B4-BE49-F238E27FC236}">
                  <a16:creationId xmlns:a16="http://schemas.microsoft.com/office/drawing/2014/main" id="{867021B2-349F-6761-259C-C5BFB2279FD3}"/>
                </a:ext>
              </a:extLst>
            </p:cNvPr>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3703;p88">
              <a:extLst>
                <a:ext uri="{FF2B5EF4-FFF2-40B4-BE49-F238E27FC236}">
                  <a16:creationId xmlns:a16="http://schemas.microsoft.com/office/drawing/2014/main" id="{9304CB84-695B-629B-4426-25C70AE13844}"/>
                </a:ext>
              </a:extLst>
            </p:cNvPr>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3704;p88">
              <a:extLst>
                <a:ext uri="{FF2B5EF4-FFF2-40B4-BE49-F238E27FC236}">
                  <a16:creationId xmlns:a16="http://schemas.microsoft.com/office/drawing/2014/main" id="{6F598E40-363F-324E-0128-33545373F169}"/>
                </a:ext>
              </a:extLst>
            </p:cNvPr>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3705;p88">
              <a:extLst>
                <a:ext uri="{FF2B5EF4-FFF2-40B4-BE49-F238E27FC236}">
                  <a16:creationId xmlns:a16="http://schemas.microsoft.com/office/drawing/2014/main" id="{EDF083BB-0192-2E50-6132-76284F051FB4}"/>
                </a:ext>
              </a:extLst>
            </p:cNvPr>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3706;p88">
              <a:extLst>
                <a:ext uri="{FF2B5EF4-FFF2-40B4-BE49-F238E27FC236}">
                  <a16:creationId xmlns:a16="http://schemas.microsoft.com/office/drawing/2014/main" id="{DFE68CB6-A31C-56CE-F10B-D1E33F74BCAD}"/>
                </a:ext>
              </a:extLst>
            </p:cNvPr>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3707;p88">
              <a:extLst>
                <a:ext uri="{FF2B5EF4-FFF2-40B4-BE49-F238E27FC236}">
                  <a16:creationId xmlns:a16="http://schemas.microsoft.com/office/drawing/2014/main" id="{AD4601BB-CDAF-AE59-4828-9C309B5DEF5E}"/>
                </a:ext>
              </a:extLst>
            </p:cNvPr>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3708;p88">
            <a:extLst>
              <a:ext uri="{FF2B5EF4-FFF2-40B4-BE49-F238E27FC236}">
                <a16:creationId xmlns:a16="http://schemas.microsoft.com/office/drawing/2014/main" id="{A50BDA99-D21D-D978-5629-17B8702C8B64}"/>
              </a:ext>
            </a:extLst>
          </p:cNvPr>
          <p:cNvGrpSpPr/>
          <p:nvPr/>
        </p:nvGrpSpPr>
        <p:grpSpPr>
          <a:xfrm>
            <a:off x="8369003" y="1465122"/>
            <a:ext cx="516821" cy="560431"/>
            <a:chOff x="2216956" y="1510503"/>
            <a:chExt cx="318721" cy="345615"/>
          </a:xfrm>
          <a:solidFill>
            <a:schemeClr val="bg1"/>
          </a:solidFill>
        </p:grpSpPr>
        <p:sp>
          <p:nvSpPr>
            <p:cNvPr id="1047" name="Google Shape;13709;p88">
              <a:extLst>
                <a:ext uri="{FF2B5EF4-FFF2-40B4-BE49-F238E27FC236}">
                  <a16:creationId xmlns:a16="http://schemas.microsoft.com/office/drawing/2014/main" id="{4D674EE1-7F90-E3C2-EBBF-9DF3EB9ED56C}"/>
                </a:ext>
              </a:extLst>
            </p:cNvPr>
            <p:cNvSpPr/>
            <p:nvPr/>
          </p:nvSpPr>
          <p:spPr>
            <a:xfrm>
              <a:off x="2386724" y="1510503"/>
              <a:ext cx="142524" cy="151594"/>
            </a:xfrm>
            <a:custGeom>
              <a:avLst/>
              <a:gdLst/>
              <a:ahLst/>
              <a:cxnLst/>
              <a:rect l="l" t="t" r="r" b="b"/>
              <a:pathLst>
                <a:path w="4478" h="4763" extrusionOk="0">
                  <a:moveTo>
                    <a:pt x="2315" y="1"/>
                  </a:moveTo>
                  <a:cubicBezTo>
                    <a:pt x="2179" y="1"/>
                    <a:pt x="2042" y="13"/>
                    <a:pt x="1906" y="36"/>
                  </a:cubicBezTo>
                  <a:cubicBezTo>
                    <a:pt x="1334" y="155"/>
                    <a:pt x="846" y="488"/>
                    <a:pt x="513" y="964"/>
                  </a:cubicBezTo>
                  <a:cubicBezTo>
                    <a:pt x="1" y="1738"/>
                    <a:pt x="25" y="2727"/>
                    <a:pt x="572" y="3465"/>
                  </a:cubicBezTo>
                  <a:lnTo>
                    <a:pt x="537" y="4596"/>
                  </a:lnTo>
                  <a:cubicBezTo>
                    <a:pt x="537" y="4655"/>
                    <a:pt x="560" y="4703"/>
                    <a:pt x="608" y="4727"/>
                  </a:cubicBezTo>
                  <a:cubicBezTo>
                    <a:pt x="632" y="4739"/>
                    <a:pt x="667" y="4763"/>
                    <a:pt x="691" y="4763"/>
                  </a:cubicBezTo>
                  <a:cubicBezTo>
                    <a:pt x="727" y="4763"/>
                    <a:pt x="739" y="4763"/>
                    <a:pt x="775" y="4739"/>
                  </a:cubicBezTo>
                  <a:lnTo>
                    <a:pt x="1799" y="4263"/>
                  </a:lnTo>
                  <a:cubicBezTo>
                    <a:pt x="1980" y="4308"/>
                    <a:pt x="2163" y="4331"/>
                    <a:pt x="2344" y="4331"/>
                  </a:cubicBezTo>
                  <a:cubicBezTo>
                    <a:pt x="3055" y="4331"/>
                    <a:pt x="3734" y="3986"/>
                    <a:pt x="4132" y="3370"/>
                  </a:cubicBezTo>
                  <a:cubicBezTo>
                    <a:pt x="4323" y="3096"/>
                    <a:pt x="4430" y="2774"/>
                    <a:pt x="4477" y="2453"/>
                  </a:cubicBezTo>
                  <a:cubicBezTo>
                    <a:pt x="4477" y="2358"/>
                    <a:pt x="4418" y="2274"/>
                    <a:pt x="4335" y="2262"/>
                  </a:cubicBezTo>
                  <a:cubicBezTo>
                    <a:pt x="4320" y="2259"/>
                    <a:pt x="4307" y="2257"/>
                    <a:pt x="4294" y="2257"/>
                  </a:cubicBezTo>
                  <a:cubicBezTo>
                    <a:pt x="4219" y="2257"/>
                    <a:pt x="4164" y="2312"/>
                    <a:pt x="4144" y="2393"/>
                  </a:cubicBezTo>
                  <a:cubicBezTo>
                    <a:pt x="4120" y="2667"/>
                    <a:pt x="4013" y="2941"/>
                    <a:pt x="3846" y="3179"/>
                  </a:cubicBezTo>
                  <a:cubicBezTo>
                    <a:pt x="3504" y="3697"/>
                    <a:pt x="2932" y="3992"/>
                    <a:pt x="2326" y="3992"/>
                  </a:cubicBezTo>
                  <a:cubicBezTo>
                    <a:pt x="2151" y="3992"/>
                    <a:pt x="1974" y="3968"/>
                    <a:pt x="1799" y="3917"/>
                  </a:cubicBezTo>
                  <a:cubicBezTo>
                    <a:pt x="1789" y="3914"/>
                    <a:pt x="1779" y="3913"/>
                    <a:pt x="1770" y="3913"/>
                  </a:cubicBezTo>
                  <a:cubicBezTo>
                    <a:pt x="1744" y="3913"/>
                    <a:pt x="1718" y="3924"/>
                    <a:pt x="1691" y="3941"/>
                  </a:cubicBezTo>
                  <a:lnTo>
                    <a:pt x="858" y="4322"/>
                  </a:lnTo>
                  <a:lnTo>
                    <a:pt x="906" y="3405"/>
                  </a:lnTo>
                  <a:cubicBezTo>
                    <a:pt x="906" y="3358"/>
                    <a:pt x="894" y="3334"/>
                    <a:pt x="870" y="3298"/>
                  </a:cubicBezTo>
                  <a:cubicBezTo>
                    <a:pt x="370" y="2679"/>
                    <a:pt x="334" y="1798"/>
                    <a:pt x="787" y="1131"/>
                  </a:cubicBezTo>
                  <a:cubicBezTo>
                    <a:pt x="1048" y="714"/>
                    <a:pt x="1489" y="441"/>
                    <a:pt x="1965" y="333"/>
                  </a:cubicBezTo>
                  <a:cubicBezTo>
                    <a:pt x="2084" y="313"/>
                    <a:pt x="2203" y="303"/>
                    <a:pt x="2321" y="303"/>
                  </a:cubicBezTo>
                  <a:cubicBezTo>
                    <a:pt x="2686" y="303"/>
                    <a:pt x="3040" y="403"/>
                    <a:pt x="3346" y="619"/>
                  </a:cubicBezTo>
                  <a:cubicBezTo>
                    <a:pt x="3763" y="905"/>
                    <a:pt x="4049" y="1322"/>
                    <a:pt x="4132" y="1822"/>
                  </a:cubicBezTo>
                  <a:cubicBezTo>
                    <a:pt x="4143" y="1909"/>
                    <a:pt x="4224" y="1966"/>
                    <a:pt x="4292" y="1966"/>
                  </a:cubicBezTo>
                  <a:cubicBezTo>
                    <a:pt x="4298" y="1966"/>
                    <a:pt x="4305" y="1966"/>
                    <a:pt x="4311" y="1965"/>
                  </a:cubicBezTo>
                  <a:cubicBezTo>
                    <a:pt x="4406" y="1941"/>
                    <a:pt x="4466" y="1857"/>
                    <a:pt x="4442" y="1786"/>
                  </a:cubicBezTo>
                  <a:cubicBezTo>
                    <a:pt x="4347" y="1203"/>
                    <a:pt x="4013" y="714"/>
                    <a:pt x="3525" y="369"/>
                  </a:cubicBezTo>
                  <a:cubicBezTo>
                    <a:pt x="3164" y="117"/>
                    <a:pt x="2742" y="1"/>
                    <a:pt x="23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3710;p88">
              <a:extLst>
                <a:ext uri="{FF2B5EF4-FFF2-40B4-BE49-F238E27FC236}">
                  <a16:creationId xmlns:a16="http://schemas.microsoft.com/office/drawing/2014/main" id="{47CB1DC4-D4A3-2575-C4CF-48536C87CBEE}"/>
                </a:ext>
              </a:extLst>
            </p:cNvPr>
            <p:cNvSpPr/>
            <p:nvPr/>
          </p:nvSpPr>
          <p:spPr>
            <a:xfrm>
              <a:off x="2423102" y="1541185"/>
              <a:ext cx="77723" cy="77723"/>
            </a:xfrm>
            <a:custGeom>
              <a:avLst/>
              <a:gdLst/>
              <a:ahLst/>
              <a:cxnLst/>
              <a:rect l="l" t="t" r="r" b="b"/>
              <a:pathLst>
                <a:path w="2442" h="2442" extrusionOk="0">
                  <a:moveTo>
                    <a:pt x="1084" y="346"/>
                  </a:moveTo>
                  <a:lnTo>
                    <a:pt x="1084" y="1215"/>
                  </a:lnTo>
                  <a:cubicBezTo>
                    <a:pt x="1084" y="1310"/>
                    <a:pt x="1168" y="1382"/>
                    <a:pt x="1251" y="1382"/>
                  </a:cubicBezTo>
                  <a:lnTo>
                    <a:pt x="2132" y="1382"/>
                  </a:lnTo>
                  <a:cubicBezTo>
                    <a:pt x="2037" y="1786"/>
                    <a:pt x="1668" y="2108"/>
                    <a:pt x="1239" y="2108"/>
                  </a:cubicBezTo>
                  <a:cubicBezTo>
                    <a:pt x="751" y="2108"/>
                    <a:pt x="346" y="1715"/>
                    <a:pt x="346" y="1215"/>
                  </a:cubicBezTo>
                  <a:cubicBezTo>
                    <a:pt x="346" y="774"/>
                    <a:pt x="656" y="417"/>
                    <a:pt x="1084" y="346"/>
                  </a:cubicBezTo>
                  <a:close/>
                  <a:moveTo>
                    <a:pt x="1215" y="0"/>
                  </a:moveTo>
                  <a:cubicBezTo>
                    <a:pt x="548" y="0"/>
                    <a:pt x="1" y="548"/>
                    <a:pt x="1" y="1215"/>
                  </a:cubicBezTo>
                  <a:cubicBezTo>
                    <a:pt x="1" y="1894"/>
                    <a:pt x="548" y="2441"/>
                    <a:pt x="1215" y="2441"/>
                  </a:cubicBezTo>
                  <a:cubicBezTo>
                    <a:pt x="1894" y="2441"/>
                    <a:pt x="2442" y="1894"/>
                    <a:pt x="2442" y="1215"/>
                  </a:cubicBezTo>
                  <a:cubicBezTo>
                    <a:pt x="2442" y="1120"/>
                    <a:pt x="2370" y="1060"/>
                    <a:pt x="2275" y="1060"/>
                  </a:cubicBezTo>
                  <a:lnTo>
                    <a:pt x="1382" y="1060"/>
                  </a:lnTo>
                  <a:lnTo>
                    <a:pt x="1382" y="167"/>
                  </a:lnTo>
                  <a:cubicBezTo>
                    <a:pt x="1382" y="72"/>
                    <a:pt x="1310" y="0"/>
                    <a:pt x="1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3711;p88">
              <a:extLst>
                <a:ext uri="{FF2B5EF4-FFF2-40B4-BE49-F238E27FC236}">
                  <a16:creationId xmlns:a16="http://schemas.microsoft.com/office/drawing/2014/main" id="{6A335B0E-C537-DDD3-053E-826B8E78522A}"/>
                </a:ext>
              </a:extLst>
            </p:cNvPr>
            <p:cNvSpPr/>
            <p:nvPr/>
          </p:nvSpPr>
          <p:spPr>
            <a:xfrm>
              <a:off x="2216956" y="1538543"/>
              <a:ext cx="318721" cy="317575"/>
            </a:xfrm>
            <a:custGeom>
              <a:avLst/>
              <a:gdLst/>
              <a:ahLst/>
              <a:cxnLst/>
              <a:rect l="l" t="t" r="r" b="b"/>
              <a:pathLst>
                <a:path w="10014" h="9978" extrusionOk="0">
                  <a:moveTo>
                    <a:pt x="3787" y="1191"/>
                  </a:moveTo>
                  <a:lnTo>
                    <a:pt x="4763" y="2179"/>
                  </a:lnTo>
                  <a:cubicBezTo>
                    <a:pt x="5347" y="2762"/>
                    <a:pt x="5466" y="3667"/>
                    <a:pt x="5037" y="4382"/>
                  </a:cubicBezTo>
                  <a:cubicBezTo>
                    <a:pt x="4989" y="4441"/>
                    <a:pt x="5001" y="4525"/>
                    <a:pt x="5061" y="4572"/>
                  </a:cubicBezTo>
                  <a:lnTo>
                    <a:pt x="5394" y="4906"/>
                  </a:lnTo>
                  <a:cubicBezTo>
                    <a:pt x="5423" y="4934"/>
                    <a:pt x="5465" y="4950"/>
                    <a:pt x="5507" y="4950"/>
                  </a:cubicBezTo>
                  <a:cubicBezTo>
                    <a:pt x="5534" y="4950"/>
                    <a:pt x="5561" y="4943"/>
                    <a:pt x="5585" y="4929"/>
                  </a:cubicBezTo>
                  <a:cubicBezTo>
                    <a:pt x="5873" y="4756"/>
                    <a:pt x="6191" y="4673"/>
                    <a:pt x="6506" y="4673"/>
                  </a:cubicBezTo>
                  <a:cubicBezTo>
                    <a:pt x="6972" y="4673"/>
                    <a:pt x="7432" y="4855"/>
                    <a:pt x="7787" y="5203"/>
                  </a:cubicBezTo>
                  <a:lnTo>
                    <a:pt x="8776" y="6179"/>
                  </a:lnTo>
                  <a:lnTo>
                    <a:pt x="6228" y="8727"/>
                  </a:lnTo>
                  <a:lnTo>
                    <a:pt x="5239" y="7751"/>
                  </a:lnTo>
                  <a:cubicBezTo>
                    <a:pt x="5025" y="7525"/>
                    <a:pt x="4870" y="7251"/>
                    <a:pt x="4787" y="6953"/>
                  </a:cubicBezTo>
                  <a:cubicBezTo>
                    <a:pt x="4644" y="6477"/>
                    <a:pt x="4728" y="5965"/>
                    <a:pt x="4978" y="5548"/>
                  </a:cubicBezTo>
                  <a:cubicBezTo>
                    <a:pt x="5025" y="5489"/>
                    <a:pt x="5001" y="5394"/>
                    <a:pt x="4942" y="5346"/>
                  </a:cubicBezTo>
                  <a:lnTo>
                    <a:pt x="4620" y="5025"/>
                  </a:lnTo>
                  <a:cubicBezTo>
                    <a:pt x="4589" y="4993"/>
                    <a:pt x="4541" y="4977"/>
                    <a:pt x="4495" y="4977"/>
                  </a:cubicBezTo>
                  <a:cubicBezTo>
                    <a:pt x="4472" y="4977"/>
                    <a:pt x="4450" y="4981"/>
                    <a:pt x="4430" y="4989"/>
                  </a:cubicBezTo>
                  <a:cubicBezTo>
                    <a:pt x="4137" y="5164"/>
                    <a:pt x="3815" y="5250"/>
                    <a:pt x="3496" y="5250"/>
                  </a:cubicBezTo>
                  <a:cubicBezTo>
                    <a:pt x="3034" y="5250"/>
                    <a:pt x="2579" y="5072"/>
                    <a:pt x="2227" y="4727"/>
                  </a:cubicBezTo>
                  <a:lnTo>
                    <a:pt x="1239" y="3739"/>
                  </a:lnTo>
                  <a:lnTo>
                    <a:pt x="3787" y="1191"/>
                  </a:lnTo>
                  <a:close/>
                  <a:moveTo>
                    <a:pt x="9288" y="6120"/>
                  </a:moveTo>
                  <a:lnTo>
                    <a:pt x="9633" y="6465"/>
                  </a:lnTo>
                  <a:lnTo>
                    <a:pt x="6513" y="9585"/>
                  </a:lnTo>
                  <a:lnTo>
                    <a:pt x="6168" y="9251"/>
                  </a:lnTo>
                  <a:lnTo>
                    <a:pt x="9109" y="6299"/>
                  </a:lnTo>
                  <a:lnTo>
                    <a:pt x="9288" y="6120"/>
                  </a:lnTo>
                  <a:close/>
                  <a:moveTo>
                    <a:pt x="3525" y="0"/>
                  </a:moveTo>
                  <a:cubicBezTo>
                    <a:pt x="3489" y="0"/>
                    <a:pt x="3442" y="24"/>
                    <a:pt x="3406" y="48"/>
                  </a:cubicBezTo>
                  <a:lnTo>
                    <a:pt x="2180" y="1286"/>
                  </a:lnTo>
                  <a:cubicBezTo>
                    <a:pt x="2120" y="1346"/>
                    <a:pt x="2120" y="1453"/>
                    <a:pt x="2180" y="1512"/>
                  </a:cubicBezTo>
                  <a:cubicBezTo>
                    <a:pt x="2209" y="1542"/>
                    <a:pt x="2248" y="1557"/>
                    <a:pt x="2287" y="1557"/>
                  </a:cubicBezTo>
                  <a:cubicBezTo>
                    <a:pt x="2325" y="1557"/>
                    <a:pt x="2364" y="1542"/>
                    <a:pt x="2394" y="1512"/>
                  </a:cubicBezTo>
                  <a:lnTo>
                    <a:pt x="3525" y="381"/>
                  </a:lnTo>
                  <a:lnTo>
                    <a:pt x="3870" y="715"/>
                  </a:lnTo>
                  <a:lnTo>
                    <a:pt x="3692" y="893"/>
                  </a:lnTo>
                  <a:lnTo>
                    <a:pt x="929" y="3667"/>
                  </a:lnTo>
                  <a:lnTo>
                    <a:pt x="751" y="3846"/>
                  </a:lnTo>
                  <a:lnTo>
                    <a:pt x="406" y="3501"/>
                  </a:lnTo>
                  <a:lnTo>
                    <a:pt x="1953" y="1953"/>
                  </a:lnTo>
                  <a:cubicBezTo>
                    <a:pt x="2013" y="1893"/>
                    <a:pt x="2013" y="1786"/>
                    <a:pt x="1953" y="1727"/>
                  </a:cubicBezTo>
                  <a:cubicBezTo>
                    <a:pt x="1924" y="1697"/>
                    <a:pt x="1882" y="1682"/>
                    <a:pt x="1840" y="1682"/>
                  </a:cubicBezTo>
                  <a:cubicBezTo>
                    <a:pt x="1799" y="1682"/>
                    <a:pt x="1757" y="1697"/>
                    <a:pt x="1727" y="1727"/>
                  </a:cubicBezTo>
                  <a:lnTo>
                    <a:pt x="60" y="3393"/>
                  </a:lnTo>
                  <a:cubicBezTo>
                    <a:pt x="1" y="3453"/>
                    <a:pt x="1" y="3560"/>
                    <a:pt x="60" y="3620"/>
                  </a:cubicBezTo>
                  <a:lnTo>
                    <a:pt x="632" y="4191"/>
                  </a:lnTo>
                  <a:cubicBezTo>
                    <a:pt x="656" y="4215"/>
                    <a:pt x="703" y="4227"/>
                    <a:pt x="751" y="4227"/>
                  </a:cubicBezTo>
                  <a:cubicBezTo>
                    <a:pt x="787" y="4227"/>
                    <a:pt x="834" y="4215"/>
                    <a:pt x="870" y="4191"/>
                  </a:cubicBezTo>
                  <a:lnTo>
                    <a:pt x="1048" y="4013"/>
                  </a:lnTo>
                  <a:lnTo>
                    <a:pt x="2025" y="4989"/>
                  </a:lnTo>
                  <a:cubicBezTo>
                    <a:pt x="2430" y="5394"/>
                    <a:pt x="2971" y="5607"/>
                    <a:pt x="3517" y="5607"/>
                  </a:cubicBezTo>
                  <a:cubicBezTo>
                    <a:pt x="3854" y="5607"/>
                    <a:pt x="4192" y="5526"/>
                    <a:pt x="4501" y="5358"/>
                  </a:cubicBezTo>
                  <a:lnTo>
                    <a:pt x="4644" y="5513"/>
                  </a:lnTo>
                  <a:cubicBezTo>
                    <a:pt x="4394" y="5989"/>
                    <a:pt x="4335" y="6537"/>
                    <a:pt x="4477" y="7061"/>
                  </a:cubicBezTo>
                  <a:cubicBezTo>
                    <a:pt x="4573" y="7406"/>
                    <a:pt x="4763" y="7727"/>
                    <a:pt x="5013" y="7977"/>
                  </a:cubicBezTo>
                  <a:lnTo>
                    <a:pt x="6001" y="8966"/>
                  </a:lnTo>
                  <a:lnTo>
                    <a:pt x="5823" y="9144"/>
                  </a:lnTo>
                  <a:cubicBezTo>
                    <a:pt x="5763" y="9204"/>
                    <a:pt x="5763" y="9311"/>
                    <a:pt x="5823" y="9370"/>
                  </a:cubicBezTo>
                  <a:lnTo>
                    <a:pt x="6394" y="9930"/>
                  </a:lnTo>
                  <a:cubicBezTo>
                    <a:pt x="6418" y="9966"/>
                    <a:pt x="6466" y="9978"/>
                    <a:pt x="6513" y="9978"/>
                  </a:cubicBezTo>
                  <a:cubicBezTo>
                    <a:pt x="6549" y="9978"/>
                    <a:pt x="6585" y="9966"/>
                    <a:pt x="6633" y="9930"/>
                  </a:cubicBezTo>
                  <a:lnTo>
                    <a:pt x="9978" y="6584"/>
                  </a:lnTo>
                  <a:cubicBezTo>
                    <a:pt x="10014" y="6525"/>
                    <a:pt x="10014" y="6418"/>
                    <a:pt x="9966" y="6358"/>
                  </a:cubicBezTo>
                  <a:lnTo>
                    <a:pt x="9395" y="5798"/>
                  </a:lnTo>
                  <a:cubicBezTo>
                    <a:pt x="9365" y="5769"/>
                    <a:pt x="9323" y="5754"/>
                    <a:pt x="9282" y="5754"/>
                  </a:cubicBezTo>
                  <a:cubicBezTo>
                    <a:pt x="9240" y="5754"/>
                    <a:pt x="9198" y="5769"/>
                    <a:pt x="9169" y="5798"/>
                  </a:cubicBezTo>
                  <a:lnTo>
                    <a:pt x="8990" y="5977"/>
                  </a:lnTo>
                  <a:lnTo>
                    <a:pt x="8014" y="4989"/>
                  </a:lnTo>
                  <a:cubicBezTo>
                    <a:pt x="7609" y="4585"/>
                    <a:pt x="7069" y="4375"/>
                    <a:pt x="6524" y="4375"/>
                  </a:cubicBezTo>
                  <a:cubicBezTo>
                    <a:pt x="6186" y="4375"/>
                    <a:pt x="5847" y="4456"/>
                    <a:pt x="5537" y="4620"/>
                  </a:cubicBezTo>
                  <a:lnTo>
                    <a:pt x="5394" y="4465"/>
                  </a:lnTo>
                  <a:cubicBezTo>
                    <a:pt x="5823" y="3655"/>
                    <a:pt x="5668" y="2655"/>
                    <a:pt x="5013" y="2000"/>
                  </a:cubicBezTo>
                  <a:lnTo>
                    <a:pt x="4037" y="1012"/>
                  </a:lnTo>
                  <a:lnTo>
                    <a:pt x="4216" y="834"/>
                  </a:lnTo>
                  <a:cubicBezTo>
                    <a:pt x="4275" y="774"/>
                    <a:pt x="4275" y="679"/>
                    <a:pt x="4216" y="619"/>
                  </a:cubicBezTo>
                  <a:lnTo>
                    <a:pt x="3644" y="48"/>
                  </a:lnTo>
                  <a:cubicBezTo>
                    <a:pt x="3620" y="24"/>
                    <a:pt x="3573" y="0"/>
                    <a:pt x="3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3712;p88">
              <a:extLst>
                <a:ext uri="{FF2B5EF4-FFF2-40B4-BE49-F238E27FC236}">
                  <a16:creationId xmlns:a16="http://schemas.microsoft.com/office/drawing/2014/main" id="{E54F7E81-AD09-59C8-BB9E-4B576DFC7960}"/>
                </a:ext>
              </a:extLst>
            </p:cNvPr>
            <p:cNvSpPr/>
            <p:nvPr/>
          </p:nvSpPr>
          <p:spPr>
            <a:xfrm>
              <a:off x="2275327" y="1662448"/>
              <a:ext cx="100066" cy="39434"/>
            </a:xfrm>
            <a:custGeom>
              <a:avLst/>
              <a:gdLst/>
              <a:ahLst/>
              <a:cxnLst/>
              <a:rect l="l" t="t" r="r" b="b"/>
              <a:pathLst>
                <a:path w="3144" h="1239" extrusionOk="0">
                  <a:moveTo>
                    <a:pt x="2632" y="310"/>
                  </a:moveTo>
                  <a:lnTo>
                    <a:pt x="2560" y="417"/>
                  </a:lnTo>
                  <a:cubicBezTo>
                    <a:pt x="2298" y="739"/>
                    <a:pt x="1953" y="917"/>
                    <a:pt x="1596" y="929"/>
                  </a:cubicBezTo>
                  <a:cubicBezTo>
                    <a:pt x="1239" y="929"/>
                    <a:pt x="905" y="774"/>
                    <a:pt x="643" y="477"/>
                  </a:cubicBezTo>
                  <a:cubicBezTo>
                    <a:pt x="643" y="477"/>
                    <a:pt x="584" y="393"/>
                    <a:pt x="512" y="310"/>
                  </a:cubicBezTo>
                  <a:close/>
                  <a:moveTo>
                    <a:pt x="179" y="0"/>
                  </a:moveTo>
                  <a:cubicBezTo>
                    <a:pt x="119" y="0"/>
                    <a:pt x="60" y="24"/>
                    <a:pt x="36" y="84"/>
                  </a:cubicBezTo>
                  <a:cubicBezTo>
                    <a:pt x="0" y="143"/>
                    <a:pt x="12" y="203"/>
                    <a:pt x="48" y="251"/>
                  </a:cubicBezTo>
                  <a:cubicBezTo>
                    <a:pt x="155" y="370"/>
                    <a:pt x="369" y="667"/>
                    <a:pt x="393" y="667"/>
                  </a:cubicBezTo>
                  <a:cubicBezTo>
                    <a:pt x="703" y="1036"/>
                    <a:pt x="1119" y="1239"/>
                    <a:pt x="1560" y="1239"/>
                  </a:cubicBezTo>
                  <a:lnTo>
                    <a:pt x="1596" y="1239"/>
                  </a:lnTo>
                  <a:cubicBezTo>
                    <a:pt x="2060" y="1215"/>
                    <a:pt x="2489" y="1001"/>
                    <a:pt x="2810" y="596"/>
                  </a:cubicBezTo>
                  <a:lnTo>
                    <a:pt x="3096" y="239"/>
                  </a:lnTo>
                  <a:cubicBezTo>
                    <a:pt x="3132" y="203"/>
                    <a:pt x="3144" y="143"/>
                    <a:pt x="3108" y="84"/>
                  </a:cubicBezTo>
                  <a:cubicBezTo>
                    <a:pt x="3084" y="24"/>
                    <a:pt x="3024" y="0"/>
                    <a:pt x="2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3713;p88">
              <a:extLst>
                <a:ext uri="{FF2B5EF4-FFF2-40B4-BE49-F238E27FC236}">
                  <a16:creationId xmlns:a16="http://schemas.microsoft.com/office/drawing/2014/main" id="{D21FCE8F-0DAB-B46F-56B9-623A23B22BC6}"/>
                </a:ext>
              </a:extLst>
            </p:cNvPr>
            <p:cNvSpPr/>
            <p:nvPr/>
          </p:nvSpPr>
          <p:spPr>
            <a:xfrm>
              <a:off x="2371192" y="1745422"/>
              <a:ext cx="101211" cy="60663"/>
            </a:xfrm>
            <a:custGeom>
              <a:avLst/>
              <a:gdLst/>
              <a:ahLst/>
              <a:cxnLst/>
              <a:rect l="l" t="t" r="r" b="b"/>
              <a:pathLst>
                <a:path w="3180" h="1906" extrusionOk="0">
                  <a:moveTo>
                    <a:pt x="155" y="1"/>
                  </a:moveTo>
                  <a:cubicBezTo>
                    <a:pt x="72" y="1"/>
                    <a:pt x="1" y="72"/>
                    <a:pt x="1" y="156"/>
                  </a:cubicBezTo>
                  <a:cubicBezTo>
                    <a:pt x="1" y="513"/>
                    <a:pt x="239" y="787"/>
                    <a:pt x="274" y="834"/>
                  </a:cubicBezTo>
                  <a:lnTo>
                    <a:pt x="1298" y="1858"/>
                  </a:lnTo>
                  <a:cubicBezTo>
                    <a:pt x="1334" y="1882"/>
                    <a:pt x="1382" y="1906"/>
                    <a:pt x="1429" y="1906"/>
                  </a:cubicBezTo>
                  <a:cubicBezTo>
                    <a:pt x="1465" y="1906"/>
                    <a:pt x="1501" y="1882"/>
                    <a:pt x="1548" y="1858"/>
                  </a:cubicBezTo>
                  <a:lnTo>
                    <a:pt x="3120" y="275"/>
                  </a:lnTo>
                  <a:cubicBezTo>
                    <a:pt x="3168" y="215"/>
                    <a:pt x="3180" y="156"/>
                    <a:pt x="3156" y="96"/>
                  </a:cubicBezTo>
                  <a:cubicBezTo>
                    <a:pt x="3120" y="37"/>
                    <a:pt x="3060" y="1"/>
                    <a:pt x="3001" y="1"/>
                  </a:cubicBezTo>
                  <a:lnTo>
                    <a:pt x="1584" y="1"/>
                  </a:lnTo>
                  <a:cubicBezTo>
                    <a:pt x="1501" y="1"/>
                    <a:pt x="1429" y="72"/>
                    <a:pt x="1429" y="156"/>
                  </a:cubicBezTo>
                  <a:cubicBezTo>
                    <a:pt x="1429" y="251"/>
                    <a:pt x="1501" y="322"/>
                    <a:pt x="1584" y="322"/>
                  </a:cubicBezTo>
                  <a:lnTo>
                    <a:pt x="2620" y="322"/>
                  </a:lnTo>
                  <a:lnTo>
                    <a:pt x="1429" y="1513"/>
                  </a:lnTo>
                  <a:lnTo>
                    <a:pt x="513" y="608"/>
                  </a:lnTo>
                  <a:cubicBezTo>
                    <a:pt x="501" y="596"/>
                    <a:pt x="393" y="489"/>
                    <a:pt x="358" y="322"/>
                  </a:cubicBezTo>
                  <a:lnTo>
                    <a:pt x="965" y="322"/>
                  </a:lnTo>
                  <a:cubicBezTo>
                    <a:pt x="1048" y="322"/>
                    <a:pt x="1132" y="251"/>
                    <a:pt x="1132" y="156"/>
                  </a:cubicBezTo>
                  <a:cubicBezTo>
                    <a:pt x="1132" y="72"/>
                    <a:pt x="1048" y="1"/>
                    <a:pt x="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3714;p88">
            <a:extLst>
              <a:ext uri="{FF2B5EF4-FFF2-40B4-BE49-F238E27FC236}">
                <a16:creationId xmlns:a16="http://schemas.microsoft.com/office/drawing/2014/main" id="{EE7443B2-47F4-42BB-5368-D26D26157EB6}"/>
              </a:ext>
            </a:extLst>
          </p:cNvPr>
          <p:cNvGrpSpPr/>
          <p:nvPr/>
        </p:nvGrpSpPr>
        <p:grpSpPr>
          <a:xfrm>
            <a:off x="11241087" y="1559104"/>
            <a:ext cx="566004" cy="373035"/>
            <a:chOff x="3988156" y="1568461"/>
            <a:chExt cx="349052" cy="230049"/>
          </a:xfrm>
          <a:solidFill>
            <a:schemeClr val="bg1"/>
          </a:solidFill>
        </p:grpSpPr>
        <p:sp>
          <p:nvSpPr>
            <p:cNvPr id="1053" name="Google Shape;13715;p88">
              <a:extLst>
                <a:ext uri="{FF2B5EF4-FFF2-40B4-BE49-F238E27FC236}">
                  <a16:creationId xmlns:a16="http://schemas.microsoft.com/office/drawing/2014/main" id="{852B07CA-4BC3-FF40-9779-0F06947A0A11}"/>
                </a:ext>
              </a:extLst>
            </p:cNvPr>
            <p:cNvSpPr/>
            <p:nvPr/>
          </p:nvSpPr>
          <p:spPr>
            <a:xfrm>
              <a:off x="3988156" y="1571135"/>
              <a:ext cx="349052" cy="227376"/>
            </a:xfrm>
            <a:custGeom>
              <a:avLst/>
              <a:gdLst/>
              <a:ahLst/>
              <a:cxnLst/>
              <a:rect l="l" t="t" r="r" b="b"/>
              <a:pathLst>
                <a:path w="10967" h="7144" extrusionOk="0">
                  <a:moveTo>
                    <a:pt x="3203" y="322"/>
                  </a:moveTo>
                  <a:cubicBezTo>
                    <a:pt x="3489" y="322"/>
                    <a:pt x="3763" y="429"/>
                    <a:pt x="3977" y="631"/>
                  </a:cubicBezTo>
                  <a:lnTo>
                    <a:pt x="6168" y="2703"/>
                  </a:lnTo>
                  <a:lnTo>
                    <a:pt x="4930" y="2703"/>
                  </a:lnTo>
                  <a:lnTo>
                    <a:pt x="3072" y="322"/>
                  </a:lnTo>
                  <a:close/>
                  <a:moveTo>
                    <a:pt x="9240" y="3012"/>
                  </a:moveTo>
                  <a:cubicBezTo>
                    <a:pt x="9514" y="3036"/>
                    <a:pt x="9752" y="3143"/>
                    <a:pt x="9942" y="3346"/>
                  </a:cubicBezTo>
                  <a:lnTo>
                    <a:pt x="10049" y="3441"/>
                  </a:lnTo>
                  <a:lnTo>
                    <a:pt x="9406" y="3441"/>
                  </a:lnTo>
                  <a:lnTo>
                    <a:pt x="9406" y="3453"/>
                  </a:lnTo>
                  <a:cubicBezTo>
                    <a:pt x="9323" y="3453"/>
                    <a:pt x="9240" y="3370"/>
                    <a:pt x="9240" y="3286"/>
                  </a:cubicBezTo>
                  <a:lnTo>
                    <a:pt x="9240" y="3012"/>
                  </a:lnTo>
                  <a:close/>
                  <a:moveTo>
                    <a:pt x="6894" y="3715"/>
                  </a:moveTo>
                  <a:lnTo>
                    <a:pt x="3977" y="6477"/>
                  </a:lnTo>
                  <a:cubicBezTo>
                    <a:pt x="3763" y="6679"/>
                    <a:pt x="3501" y="6799"/>
                    <a:pt x="3203" y="6799"/>
                  </a:cubicBezTo>
                  <a:lnTo>
                    <a:pt x="3072" y="6799"/>
                  </a:lnTo>
                  <a:lnTo>
                    <a:pt x="5466" y="3715"/>
                  </a:lnTo>
                  <a:close/>
                  <a:moveTo>
                    <a:pt x="2953" y="0"/>
                  </a:moveTo>
                  <a:cubicBezTo>
                    <a:pt x="2846" y="0"/>
                    <a:pt x="2751" y="60"/>
                    <a:pt x="2703" y="143"/>
                  </a:cubicBezTo>
                  <a:cubicBezTo>
                    <a:pt x="2668" y="238"/>
                    <a:pt x="2679" y="333"/>
                    <a:pt x="2739" y="429"/>
                  </a:cubicBezTo>
                  <a:lnTo>
                    <a:pt x="4513" y="2703"/>
                  </a:lnTo>
                  <a:lnTo>
                    <a:pt x="2191" y="2703"/>
                  </a:lnTo>
                  <a:cubicBezTo>
                    <a:pt x="2096" y="2703"/>
                    <a:pt x="2013" y="2655"/>
                    <a:pt x="1953" y="2572"/>
                  </a:cubicBezTo>
                  <a:lnTo>
                    <a:pt x="1239" y="1334"/>
                  </a:lnTo>
                  <a:cubicBezTo>
                    <a:pt x="1132" y="1155"/>
                    <a:pt x="941" y="1048"/>
                    <a:pt x="727" y="1048"/>
                  </a:cubicBezTo>
                  <a:lnTo>
                    <a:pt x="274" y="1048"/>
                  </a:lnTo>
                  <a:cubicBezTo>
                    <a:pt x="120" y="1048"/>
                    <a:pt x="1" y="1167"/>
                    <a:pt x="1" y="1322"/>
                  </a:cubicBezTo>
                  <a:lnTo>
                    <a:pt x="1" y="3834"/>
                  </a:lnTo>
                  <a:cubicBezTo>
                    <a:pt x="1" y="4167"/>
                    <a:pt x="274" y="4429"/>
                    <a:pt x="596" y="4429"/>
                  </a:cubicBezTo>
                  <a:lnTo>
                    <a:pt x="1977" y="4429"/>
                  </a:lnTo>
                  <a:cubicBezTo>
                    <a:pt x="2072" y="4429"/>
                    <a:pt x="2144" y="4358"/>
                    <a:pt x="2144" y="4263"/>
                  </a:cubicBezTo>
                  <a:cubicBezTo>
                    <a:pt x="2144" y="4179"/>
                    <a:pt x="2072" y="4096"/>
                    <a:pt x="1977" y="4096"/>
                  </a:cubicBezTo>
                  <a:lnTo>
                    <a:pt x="596" y="4096"/>
                  </a:lnTo>
                  <a:cubicBezTo>
                    <a:pt x="453" y="4096"/>
                    <a:pt x="310" y="3977"/>
                    <a:pt x="310" y="3822"/>
                  </a:cubicBezTo>
                  <a:lnTo>
                    <a:pt x="310" y="1369"/>
                  </a:lnTo>
                  <a:lnTo>
                    <a:pt x="727" y="1369"/>
                  </a:lnTo>
                  <a:cubicBezTo>
                    <a:pt x="834" y="1369"/>
                    <a:pt x="905" y="1405"/>
                    <a:pt x="965" y="1500"/>
                  </a:cubicBezTo>
                  <a:lnTo>
                    <a:pt x="1679" y="2739"/>
                  </a:lnTo>
                  <a:cubicBezTo>
                    <a:pt x="1786" y="2905"/>
                    <a:pt x="1977" y="3036"/>
                    <a:pt x="2191" y="3036"/>
                  </a:cubicBezTo>
                  <a:lnTo>
                    <a:pt x="8895" y="3036"/>
                  </a:lnTo>
                  <a:lnTo>
                    <a:pt x="8895" y="3298"/>
                  </a:lnTo>
                  <a:cubicBezTo>
                    <a:pt x="8895" y="3572"/>
                    <a:pt x="9109" y="3774"/>
                    <a:pt x="9371" y="3774"/>
                  </a:cubicBezTo>
                  <a:lnTo>
                    <a:pt x="10323" y="3774"/>
                  </a:lnTo>
                  <a:lnTo>
                    <a:pt x="10538" y="3977"/>
                  </a:lnTo>
                  <a:cubicBezTo>
                    <a:pt x="10561" y="4012"/>
                    <a:pt x="10597" y="4060"/>
                    <a:pt x="10597" y="4096"/>
                  </a:cubicBezTo>
                  <a:lnTo>
                    <a:pt x="6930" y="4096"/>
                  </a:lnTo>
                  <a:lnTo>
                    <a:pt x="7382" y="3679"/>
                  </a:lnTo>
                  <a:cubicBezTo>
                    <a:pt x="7430" y="3643"/>
                    <a:pt x="7442" y="3560"/>
                    <a:pt x="7430" y="3501"/>
                  </a:cubicBezTo>
                  <a:cubicBezTo>
                    <a:pt x="7394" y="3453"/>
                    <a:pt x="7335" y="3405"/>
                    <a:pt x="7275" y="3405"/>
                  </a:cubicBezTo>
                  <a:lnTo>
                    <a:pt x="5454" y="3405"/>
                  </a:lnTo>
                  <a:cubicBezTo>
                    <a:pt x="5358" y="3405"/>
                    <a:pt x="5287" y="3453"/>
                    <a:pt x="5239" y="3501"/>
                  </a:cubicBezTo>
                  <a:lnTo>
                    <a:pt x="4775" y="4096"/>
                  </a:lnTo>
                  <a:lnTo>
                    <a:pt x="2739" y="4096"/>
                  </a:lnTo>
                  <a:cubicBezTo>
                    <a:pt x="2656" y="4096"/>
                    <a:pt x="2572" y="4179"/>
                    <a:pt x="2572" y="4263"/>
                  </a:cubicBezTo>
                  <a:cubicBezTo>
                    <a:pt x="2572" y="4358"/>
                    <a:pt x="2656" y="4429"/>
                    <a:pt x="2739" y="4429"/>
                  </a:cubicBezTo>
                  <a:lnTo>
                    <a:pt x="4525" y="4429"/>
                  </a:lnTo>
                  <a:lnTo>
                    <a:pt x="2751" y="6703"/>
                  </a:lnTo>
                  <a:cubicBezTo>
                    <a:pt x="2691" y="6787"/>
                    <a:pt x="2679" y="6906"/>
                    <a:pt x="2727" y="6989"/>
                  </a:cubicBezTo>
                  <a:cubicBezTo>
                    <a:pt x="2763" y="7084"/>
                    <a:pt x="2858" y="7144"/>
                    <a:pt x="2965" y="7144"/>
                  </a:cubicBezTo>
                  <a:lnTo>
                    <a:pt x="3203" y="7144"/>
                  </a:lnTo>
                  <a:cubicBezTo>
                    <a:pt x="3572" y="7144"/>
                    <a:pt x="3930" y="7001"/>
                    <a:pt x="4203" y="6739"/>
                  </a:cubicBezTo>
                  <a:lnTo>
                    <a:pt x="6644" y="4429"/>
                  </a:lnTo>
                  <a:lnTo>
                    <a:pt x="10716" y="4429"/>
                  </a:lnTo>
                  <a:cubicBezTo>
                    <a:pt x="10847" y="4429"/>
                    <a:pt x="10966" y="4322"/>
                    <a:pt x="10966" y="4179"/>
                  </a:cubicBezTo>
                  <a:cubicBezTo>
                    <a:pt x="10954" y="4001"/>
                    <a:pt x="10895" y="3846"/>
                    <a:pt x="10788" y="3751"/>
                  </a:cubicBezTo>
                  <a:lnTo>
                    <a:pt x="10168" y="3120"/>
                  </a:lnTo>
                  <a:cubicBezTo>
                    <a:pt x="9895" y="2858"/>
                    <a:pt x="9526" y="2703"/>
                    <a:pt x="9156" y="2703"/>
                  </a:cubicBezTo>
                  <a:lnTo>
                    <a:pt x="6620" y="2703"/>
                  </a:lnTo>
                  <a:lnTo>
                    <a:pt x="4180" y="393"/>
                  </a:lnTo>
                  <a:cubicBezTo>
                    <a:pt x="3918" y="143"/>
                    <a:pt x="3561" y="0"/>
                    <a:pt x="3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3716;p88">
              <a:extLst>
                <a:ext uri="{FF2B5EF4-FFF2-40B4-BE49-F238E27FC236}">
                  <a16:creationId xmlns:a16="http://schemas.microsoft.com/office/drawing/2014/main" id="{04F0AED0-0061-F1C4-FE15-D8DBA8FAB10A}"/>
                </a:ext>
              </a:extLst>
            </p:cNvPr>
            <p:cNvSpPr/>
            <p:nvPr/>
          </p:nvSpPr>
          <p:spPr>
            <a:xfrm>
              <a:off x="4188256" y="1568461"/>
              <a:ext cx="146661" cy="61809"/>
            </a:xfrm>
            <a:custGeom>
              <a:avLst/>
              <a:gdLst/>
              <a:ahLst/>
              <a:cxnLst/>
              <a:rect l="l" t="t" r="r" b="b"/>
              <a:pathLst>
                <a:path w="4608" h="1942" extrusionOk="0">
                  <a:moveTo>
                    <a:pt x="2274" y="1"/>
                  </a:moveTo>
                  <a:cubicBezTo>
                    <a:pt x="1726" y="1"/>
                    <a:pt x="1250" y="382"/>
                    <a:pt x="1095" y="882"/>
                  </a:cubicBezTo>
                  <a:cubicBezTo>
                    <a:pt x="1036" y="870"/>
                    <a:pt x="976" y="870"/>
                    <a:pt x="905" y="870"/>
                  </a:cubicBezTo>
                  <a:cubicBezTo>
                    <a:pt x="393" y="870"/>
                    <a:pt x="0" y="1263"/>
                    <a:pt x="0" y="1775"/>
                  </a:cubicBezTo>
                  <a:cubicBezTo>
                    <a:pt x="12" y="1882"/>
                    <a:pt x="83" y="1941"/>
                    <a:pt x="179" y="1941"/>
                  </a:cubicBezTo>
                  <a:lnTo>
                    <a:pt x="2929" y="1941"/>
                  </a:lnTo>
                  <a:cubicBezTo>
                    <a:pt x="3012" y="1941"/>
                    <a:pt x="3096" y="1870"/>
                    <a:pt x="3096" y="1775"/>
                  </a:cubicBezTo>
                  <a:cubicBezTo>
                    <a:pt x="3096" y="1680"/>
                    <a:pt x="3012" y="1608"/>
                    <a:pt x="2929" y="1608"/>
                  </a:cubicBezTo>
                  <a:lnTo>
                    <a:pt x="357" y="1608"/>
                  </a:lnTo>
                  <a:cubicBezTo>
                    <a:pt x="429" y="1358"/>
                    <a:pt x="655" y="1179"/>
                    <a:pt x="917" y="1179"/>
                  </a:cubicBezTo>
                  <a:cubicBezTo>
                    <a:pt x="1012" y="1179"/>
                    <a:pt x="1084" y="1191"/>
                    <a:pt x="1155" y="1239"/>
                  </a:cubicBezTo>
                  <a:cubicBezTo>
                    <a:pt x="1179" y="1245"/>
                    <a:pt x="1206" y="1248"/>
                    <a:pt x="1232" y="1248"/>
                  </a:cubicBezTo>
                  <a:cubicBezTo>
                    <a:pt x="1259" y="1248"/>
                    <a:pt x="1286" y="1245"/>
                    <a:pt x="1310" y="1239"/>
                  </a:cubicBezTo>
                  <a:cubicBezTo>
                    <a:pt x="1345" y="1203"/>
                    <a:pt x="1381" y="1168"/>
                    <a:pt x="1381" y="1120"/>
                  </a:cubicBezTo>
                  <a:cubicBezTo>
                    <a:pt x="1441" y="667"/>
                    <a:pt x="1822" y="334"/>
                    <a:pt x="2274" y="334"/>
                  </a:cubicBezTo>
                  <a:cubicBezTo>
                    <a:pt x="2691" y="334"/>
                    <a:pt x="3048" y="608"/>
                    <a:pt x="3155" y="1001"/>
                  </a:cubicBezTo>
                  <a:cubicBezTo>
                    <a:pt x="3167" y="1048"/>
                    <a:pt x="3191" y="1072"/>
                    <a:pt x="3227" y="1108"/>
                  </a:cubicBezTo>
                  <a:cubicBezTo>
                    <a:pt x="3241" y="1122"/>
                    <a:pt x="3267" y="1128"/>
                    <a:pt x="3296" y="1128"/>
                  </a:cubicBezTo>
                  <a:cubicBezTo>
                    <a:pt x="3316" y="1128"/>
                    <a:pt x="3338" y="1125"/>
                    <a:pt x="3358" y="1120"/>
                  </a:cubicBezTo>
                  <a:cubicBezTo>
                    <a:pt x="3429" y="1084"/>
                    <a:pt x="3512" y="1072"/>
                    <a:pt x="3584" y="1072"/>
                  </a:cubicBezTo>
                  <a:cubicBezTo>
                    <a:pt x="3905" y="1072"/>
                    <a:pt x="4191" y="1310"/>
                    <a:pt x="4262" y="1608"/>
                  </a:cubicBezTo>
                  <a:lnTo>
                    <a:pt x="3667" y="1608"/>
                  </a:lnTo>
                  <a:cubicBezTo>
                    <a:pt x="3584" y="1608"/>
                    <a:pt x="3512" y="1680"/>
                    <a:pt x="3512" y="1775"/>
                  </a:cubicBezTo>
                  <a:cubicBezTo>
                    <a:pt x="3512" y="1870"/>
                    <a:pt x="3584" y="1941"/>
                    <a:pt x="3667" y="1941"/>
                  </a:cubicBezTo>
                  <a:lnTo>
                    <a:pt x="4441" y="1941"/>
                  </a:lnTo>
                  <a:cubicBezTo>
                    <a:pt x="4536" y="1941"/>
                    <a:pt x="4608" y="1870"/>
                    <a:pt x="4608" y="1775"/>
                  </a:cubicBezTo>
                  <a:cubicBezTo>
                    <a:pt x="4608" y="1203"/>
                    <a:pt x="4143" y="751"/>
                    <a:pt x="3584" y="751"/>
                  </a:cubicBezTo>
                  <a:cubicBezTo>
                    <a:pt x="3524" y="751"/>
                    <a:pt x="3465" y="751"/>
                    <a:pt x="3405" y="763"/>
                  </a:cubicBezTo>
                  <a:cubicBezTo>
                    <a:pt x="3227" y="298"/>
                    <a:pt x="2774" y="1"/>
                    <a:pt x="2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3717;p88">
              <a:extLst>
                <a:ext uri="{FF2B5EF4-FFF2-40B4-BE49-F238E27FC236}">
                  <a16:creationId xmlns:a16="http://schemas.microsoft.com/office/drawing/2014/main" id="{E389267C-A07B-9F9B-3C96-6B4B76F3B45F}"/>
                </a:ext>
              </a:extLst>
            </p:cNvPr>
            <p:cNvSpPr/>
            <p:nvPr/>
          </p:nvSpPr>
          <p:spPr>
            <a:xfrm>
              <a:off x="4123805" y="1677598"/>
              <a:ext cx="13304" cy="13304"/>
            </a:xfrm>
            <a:custGeom>
              <a:avLst/>
              <a:gdLst/>
              <a:ahLst/>
              <a:cxnLst/>
              <a:rect l="l" t="t" r="r" b="b"/>
              <a:pathLst>
                <a:path w="418" h="418" extrusionOk="0">
                  <a:moveTo>
                    <a:pt x="203" y="1"/>
                  </a:moveTo>
                  <a:cubicBezTo>
                    <a:pt x="84" y="1"/>
                    <a:pt x="1" y="84"/>
                    <a:pt x="1" y="203"/>
                  </a:cubicBezTo>
                  <a:cubicBezTo>
                    <a:pt x="1" y="322"/>
                    <a:pt x="84" y="417"/>
                    <a:pt x="203" y="417"/>
                  </a:cubicBezTo>
                  <a:cubicBezTo>
                    <a:pt x="311" y="417"/>
                    <a:pt x="418" y="322"/>
                    <a:pt x="418" y="203"/>
                  </a:cubicBezTo>
                  <a:cubicBezTo>
                    <a:pt x="418" y="84"/>
                    <a:pt x="322"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3718;p88">
              <a:extLst>
                <a:ext uri="{FF2B5EF4-FFF2-40B4-BE49-F238E27FC236}">
                  <a16:creationId xmlns:a16="http://schemas.microsoft.com/office/drawing/2014/main" id="{6422EB94-F8B7-908D-B06D-EC277D2E7D52}"/>
                </a:ext>
              </a:extLst>
            </p:cNvPr>
            <p:cNvSpPr/>
            <p:nvPr/>
          </p:nvSpPr>
          <p:spPr>
            <a:xfrm>
              <a:off x="4096147" y="1677598"/>
              <a:ext cx="13304" cy="13304"/>
            </a:xfrm>
            <a:custGeom>
              <a:avLst/>
              <a:gdLst/>
              <a:ahLst/>
              <a:cxnLst/>
              <a:rect l="l" t="t" r="r" b="b"/>
              <a:pathLst>
                <a:path w="418" h="418" extrusionOk="0">
                  <a:moveTo>
                    <a:pt x="215" y="1"/>
                  </a:moveTo>
                  <a:cubicBezTo>
                    <a:pt x="96" y="1"/>
                    <a:pt x="1" y="84"/>
                    <a:pt x="1" y="203"/>
                  </a:cubicBezTo>
                  <a:cubicBezTo>
                    <a:pt x="1" y="322"/>
                    <a:pt x="96" y="417"/>
                    <a:pt x="215" y="417"/>
                  </a:cubicBezTo>
                  <a:cubicBezTo>
                    <a:pt x="334" y="417"/>
                    <a:pt x="418" y="322"/>
                    <a:pt x="418" y="203"/>
                  </a:cubicBezTo>
                  <a:cubicBezTo>
                    <a:pt x="418" y="84"/>
                    <a:pt x="334"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3719;p88">
              <a:extLst>
                <a:ext uri="{FF2B5EF4-FFF2-40B4-BE49-F238E27FC236}">
                  <a16:creationId xmlns:a16="http://schemas.microsoft.com/office/drawing/2014/main" id="{F1E1BD01-FFC3-3BFE-CF8E-8A2682476AFA}"/>
                </a:ext>
              </a:extLst>
            </p:cNvPr>
            <p:cNvSpPr/>
            <p:nvPr/>
          </p:nvSpPr>
          <p:spPr>
            <a:xfrm>
              <a:off x="4068871" y="1677598"/>
              <a:ext cx="13686" cy="13304"/>
            </a:xfrm>
            <a:custGeom>
              <a:avLst/>
              <a:gdLst/>
              <a:ahLst/>
              <a:cxnLst/>
              <a:rect l="l" t="t" r="r" b="b"/>
              <a:pathLst>
                <a:path w="430" h="418" extrusionOk="0">
                  <a:moveTo>
                    <a:pt x="215" y="1"/>
                  </a:moveTo>
                  <a:cubicBezTo>
                    <a:pt x="96" y="1"/>
                    <a:pt x="12" y="84"/>
                    <a:pt x="12" y="203"/>
                  </a:cubicBezTo>
                  <a:cubicBezTo>
                    <a:pt x="1" y="322"/>
                    <a:pt x="96" y="417"/>
                    <a:pt x="215" y="417"/>
                  </a:cubicBezTo>
                  <a:cubicBezTo>
                    <a:pt x="334" y="417"/>
                    <a:pt x="429" y="322"/>
                    <a:pt x="429" y="203"/>
                  </a:cubicBezTo>
                  <a:cubicBezTo>
                    <a:pt x="429" y="84"/>
                    <a:pt x="334"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3720;p88">
              <a:extLst>
                <a:ext uri="{FF2B5EF4-FFF2-40B4-BE49-F238E27FC236}">
                  <a16:creationId xmlns:a16="http://schemas.microsoft.com/office/drawing/2014/main" id="{2259FC8C-7B07-C57B-6AB4-D12E1CA01EBA}"/>
                </a:ext>
              </a:extLst>
            </p:cNvPr>
            <p:cNvSpPr/>
            <p:nvPr/>
          </p:nvSpPr>
          <p:spPr>
            <a:xfrm>
              <a:off x="4041594" y="1677598"/>
              <a:ext cx="13304" cy="13304"/>
            </a:xfrm>
            <a:custGeom>
              <a:avLst/>
              <a:gdLst/>
              <a:ahLst/>
              <a:cxnLst/>
              <a:rect l="l" t="t" r="r" b="b"/>
              <a:pathLst>
                <a:path w="418" h="418" extrusionOk="0">
                  <a:moveTo>
                    <a:pt x="215" y="1"/>
                  </a:moveTo>
                  <a:cubicBezTo>
                    <a:pt x="96" y="1"/>
                    <a:pt x="0" y="84"/>
                    <a:pt x="0" y="203"/>
                  </a:cubicBezTo>
                  <a:cubicBezTo>
                    <a:pt x="0" y="322"/>
                    <a:pt x="96" y="417"/>
                    <a:pt x="215" y="417"/>
                  </a:cubicBezTo>
                  <a:cubicBezTo>
                    <a:pt x="334" y="417"/>
                    <a:pt x="417" y="322"/>
                    <a:pt x="417" y="203"/>
                  </a:cubicBezTo>
                  <a:cubicBezTo>
                    <a:pt x="417" y="84"/>
                    <a:pt x="334"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3721;p88">
              <a:extLst>
                <a:ext uri="{FF2B5EF4-FFF2-40B4-BE49-F238E27FC236}">
                  <a16:creationId xmlns:a16="http://schemas.microsoft.com/office/drawing/2014/main" id="{647B6DFF-AF21-8366-DEEA-2B51FADCD696}"/>
                </a:ext>
              </a:extLst>
            </p:cNvPr>
            <p:cNvSpPr/>
            <p:nvPr/>
          </p:nvSpPr>
          <p:spPr>
            <a:xfrm>
              <a:off x="4239402" y="1677598"/>
              <a:ext cx="13304" cy="13304"/>
            </a:xfrm>
            <a:custGeom>
              <a:avLst/>
              <a:gdLst/>
              <a:ahLst/>
              <a:cxnLst/>
              <a:rect l="l" t="t" r="r" b="b"/>
              <a:pathLst>
                <a:path w="418" h="418" extrusionOk="0">
                  <a:moveTo>
                    <a:pt x="203" y="1"/>
                  </a:moveTo>
                  <a:cubicBezTo>
                    <a:pt x="84" y="1"/>
                    <a:pt x="0" y="84"/>
                    <a:pt x="0" y="203"/>
                  </a:cubicBezTo>
                  <a:cubicBezTo>
                    <a:pt x="0" y="322"/>
                    <a:pt x="84" y="417"/>
                    <a:pt x="203" y="417"/>
                  </a:cubicBezTo>
                  <a:cubicBezTo>
                    <a:pt x="322" y="417"/>
                    <a:pt x="417" y="322"/>
                    <a:pt x="417" y="203"/>
                  </a:cubicBezTo>
                  <a:cubicBezTo>
                    <a:pt x="417" y="84"/>
                    <a:pt x="322"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0" name="Google Shape;13722;p88">
            <a:extLst>
              <a:ext uri="{FF2B5EF4-FFF2-40B4-BE49-F238E27FC236}">
                <a16:creationId xmlns:a16="http://schemas.microsoft.com/office/drawing/2014/main" id="{E1DFC074-9E13-8CCA-7577-64CA3E184E18}"/>
              </a:ext>
            </a:extLst>
          </p:cNvPr>
          <p:cNvGrpSpPr/>
          <p:nvPr/>
        </p:nvGrpSpPr>
        <p:grpSpPr>
          <a:xfrm>
            <a:off x="9043698" y="1447885"/>
            <a:ext cx="614569" cy="593668"/>
            <a:chOff x="2633037" y="1499873"/>
            <a:chExt cx="379002" cy="366112"/>
          </a:xfrm>
          <a:solidFill>
            <a:schemeClr val="bg1"/>
          </a:solidFill>
        </p:grpSpPr>
        <p:sp>
          <p:nvSpPr>
            <p:cNvPr id="1061" name="Google Shape;13723;p88">
              <a:extLst>
                <a:ext uri="{FF2B5EF4-FFF2-40B4-BE49-F238E27FC236}">
                  <a16:creationId xmlns:a16="http://schemas.microsoft.com/office/drawing/2014/main" id="{A320551C-F7C4-8FEF-71CE-1C42CF78832B}"/>
                </a:ext>
              </a:extLst>
            </p:cNvPr>
            <p:cNvSpPr/>
            <p:nvPr/>
          </p:nvSpPr>
          <p:spPr>
            <a:xfrm>
              <a:off x="2798635" y="1499873"/>
              <a:ext cx="20497" cy="106145"/>
            </a:xfrm>
            <a:custGeom>
              <a:avLst/>
              <a:gdLst/>
              <a:ahLst/>
              <a:cxnLst/>
              <a:rect l="l" t="t" r="r" b="b"/>
              <a:pathLst>
                <a:path w="644" h="3335" extrusionOk="0">
                  <a:moveTo>
                    <a:pt x="453" y="1"/>
                  </a:moveTo>
                  <a:cubicBezTo>
                    <a:pt x="346" y="1"/>
                    <a:pt x="263" y="96"/>
                    <a:pt x="263" y="191"/>
                  </a:cubicBezTo>
                  <a:cubicBezTo>
                    <a:pt x="263" y="394"/>
                    <a:pt x="215" y="477"/>
                    <a:pt x="156" y="596"/>
                  </a:cubicBezTo>
                  <a:cubicBezTo>
                    <a:pt x="72" y="727"/>
                    <a:pt x="1" y="882"/>
                    <a:pt x="1" y="1179"/>
                  </a:cubicBezTo>
                  <a:cubicBezTo>
                    <a:pt x="1" y="1465"/>
                    <a:pt x="72" y="1620"/>
                    <a:pt x="156" y="1763"/>
                  </a:cubicBezTo>
                  <a:cubicBezTo>
                    <a:pt x="215" y="1882"/>
                    <a:pt x="263" y="1965"/>
                    <a:pt x="263" y="2156"/>
                  </a:cubicBezTo>
                  <a:cubicBezTo>
                    <a:pt x="263" y="2358"/>
                    <a:pt x="215" y="2441"/>
                    <a:pt x="156" y="2561"/>
                  </a:cubicBezTo>
                  <a:cubicBezTo>
                    <a:pt x="72" y="2692"/>
                    <a:pt x="1" y="2846"/>
                    <a:pt x="1" y="3144"/>
                  </a:cubicBezTo>
                  <a:cubicBezTo>
                    <a:pt x="1" y="3239"/>
                    <a:pt x="96" y="3334"/>
                    <a:pt x="191" y="3334"/>
                  </a:cubicBezTo>
                  <a:cubicBezTo>
                    <a:pt x="298" y="3334"/>
                    <a:pt x="394" y="3239"/>
                    <a:pt x="394" y="3144"/>
                  </a:cubicBezTo>
                  <a:cubicBezTo>
                    <a:pt x="394" y="2942"/>
                    <a:pt x="429" y="2858"/>
                    <a:pt x="489" y="2739"/>
                  </a:cubicBezTo>
                  <a:cubicBezTo>
                    <a:pt x="572" y="2608"/>
                    <a:pt x="644" y="2453"/>
                    <a:pt x="644" y="2156"/>
                  </a:cubicBezTo>
                  <a:cubicBezTo>
                    <a:pt x="644" y="1882"/>
                    <a:pt x="572" y="1715"/>
                    <a:pt x="489" y="1584"/>
                  </a:cubicBezTo>
                  <a:cubicBezTo>
                    <a:pt x="429" y="1465"/>
                    <a:pt x="394" y="1370"/>
                    <a:pt x="394" y="1179"/>
                  </a:cubicBezTo>
                  <a:cubicBezTo>
                    <a:pt x="394" y="989"/>
                    <a:pt x="429" y="894"/>
                    <a:pt x="489" y="775"/>
                  </a:cubicBezTo>
                  <a:cubicBezTo>
                    <a:pt x="572" y="644"/>
                    <a:pt x="644" y="489"/>
                    <a:pt x="644" y="191"/>
                  </a:cubicBezTo>
                  <a:cubicBezTo>
                    <a:pt x="644" y="96"/>
                    <a:pt x="549"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3724;p88">
              <a:extLst>
                <a:ext uri="{FF2B5EF4-FFF2-40B4-BE49-F238E27FC236}">
                  <a16:creationId xmlns:a16="http://schemas.microsoft.com/office/drawing/2014/main" id="{814E4FAD-68B4-141D-076D-6B25BF927239}"/>
                </a:ext>
              </a:extLst>
            </p:cNvPr>
            <p:cNvSpPr/>
            <p:nvPr/>
          </p:nvSpPr>
          <p:spPr>
            <a:xfrm>
              <a:off x="2847140" y="1499873"/>
              <a:ext cx="20115" cy="106145"/>
            </a:xfrm>
            <a:custGeom>
              <a:avLst/>
              <a:gdLst/>
              <a:ahLst/>
              <a:cxnLst/>
              <a:rect l="l" t="t" r="r" b="b"/>
              <a:pathLst>
                <a:path w="632" h="3335" extrusionOk="0">
                  <a:moveTo>
                    <a:pt x="441" y="1"/>
                  </a:moveTo>
                  <a:cubicBezTo>
                    <a:pt x="334" y="1"/>
                    <a:pt x="251" y="96"/>
                    <a:pt x="251" y="191"/>
                  </a:cubicBezTo>
                  <a:cubicBezTo>
                    <a:pt x="251" y="394"/>
                    <a:pt x="203" y="477"/>
                    <a:pt x="144" y="596"/>
                  </a:cubicBezTo>
                  <a:cubicBezTo>
                    <a:pt x="72" y="727"/>
                    <a:pt x="1" y="882"/>
                    <a:pt x="1" y="1179"/>
                  </a:cubicBezTo>
                  <a:cubicBezTo>
                    <a:pt x="1" y="1465"/>
                    <a:pt x="72" y="1620"/>
                    <a:pt x="144" y="1763"/>
                  </a:cubicBezTo>
                  <a:cubicBezTo>
                    <a:pt x="203" y="1882"/>
                    <a:pt x="251" y="1965"/>
                    <a:pt x="251" y="2156"/>
                  </a:cubicBezTo>
                  <a:cubicBezTo>
                    <a:pt x="251" y="2358"/>
                    <a:pt x="203" y="2441"/>
                    <a:pt x="144" y="2561"/>
                  </a:cubicBezTo>
                  <a:cubicBezTo>
                    <a:pt x="84" y="2692"/>
                    <a:pt x="1" y="2846"/>
                    <a:pt x="1" y="3144"/>
                  </a:cubicBezTo>
                  <a:cubicBezTo>
                    <a:pt x="1" y="3239"/>
                    <a:pt x="84" y="3334"/>
                    <a:pt x="191" y="3334"/>
                  </a:cubicBezTo>
                  <a:cubicBezTo>
                    <a:pt x="298" y="3334"/>
                    <a:pt x="382" y="3239"/>
                    <a:pt x="382" y="3144"/>
                  </a:cubicBezTo>
                  <a:cubicBezTo>
                    <a:pt x="382" y="2942"/>
                    <a:pt x="429" y="2858"/>
                    <a:pt x="489" y="2739"/>
                  </a:cubicBezTo>
                  <a:cubicBezTo>
                    <a:pt x="560" y="2608"/>
                    <a:pt x="632" y="2453"/>
                    <a:pt x="632" y="2156"/>
                  </a:cubicBezTo>
                  <a:cubicBezTo>
                    <a:pt x="632" y="1882"/>
                    <a:pt x="560" y="1715"/>
                    <a:pt x="489" y="1584"/>
                  </a:cubicBezTo>
                  <a:cubicBezTo>
                    <a:pt x="429" y="1465"/>
                    <a:pt x="382" y="1370"/>
                    <a:pt x="382" y="1179"/>
                  </a:cubicBezTo>
                  <a:cubicBezTo>
                    <a:pt x="382" y="989"/>
                    <a:pt x="429" y="894"/>
                    <a:pt x="489" y="775"/>
                  </a:cubicBezTo>
                  <a:cubicBezTo>
                    <a:pt x="560" y="644"/>
                    <a:pt x="632" y="489"/>
                    <a:pt x="632" y="191"/>
                  </a:cubicBezTo>
                  <a:cubicBezTo>
                    <a:pt x="632" y="96"/>
                    <a:pt x="549"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3725;p88">
              <a:extLst>
                <a:ext uri="{FF2B5EF4-FFF2-40B4-BE49-F238E27FC236}">
                  <a16:creationId xmlns:a16="http://schemas.microsoft.com/office/drawing/2014/main" id="{05418511-43E0-BC16-F3AD-DBD17BBB5B6E}"/>
                </a:ext>
              </a:extLst>
            </p:cNvPr>
            <p:cNvSpPr/>
            <p:nvPr/>
          </p:nvSpPr>
          <p:spPr>
            <a:xfrm>
              <a:off x="2652738" y="1825405"/>
              <a:ext cx="359301" cy="40580"/>
            </a:xfrm>
            <a:custGeom>
              <a:avLst/>
              <a:gdLst/>
              <a:ahLst/>
              <a:cxnLst/>
              <a:rect l="l" t="t" r="r" b="b"/>
              <a:pathLst>
                <a:path w="11289" h="1275" extrusionOk="0">
                  <a:moveTo>
                    <a:pt x="10645" y="369"/>
                  </a:moveTo>
                  <a:lnTo>
                    <a:pt x="10538" y="655"/>
                  </a:lnTo>
                  <a:cubicBezTo>
                    <a:pt x="10514" y="774"/>
                    <a:pt x="10359" y="869"/>
                    <a:pt x="10240" y="869"/>
                  </a:cubicBezTo>
                  <a:lnTo>
                    <a:pt x="1108" y="869"/>
                  </a:lnTo>
                  <a:cubicBezTo>
                    <a:pt x="989" y="869"/>
                    <a:pt x="834" y="774"/>
                    <a:pt x="811" y="655"/>
                  </a:cubicBezTo>
                  <a:lnTo>
                    <a:pt x="739" y="369"/>
                  </a:lnTo>
                  <a:close/>
                  <a:moveTo>
                    <a:pt x="191" y="0"/>
                  </a:moveTo>
                  <a:cubicBezTo>
                    <a:pt x="96" y="0"/>
                    <a:pt x="1" y="83"/>
                    <a:pt x="1" y="191"/>
                  </a:cubicBezTo>
                  <a:cubicBezTo>
                    <a:pt x="1" y="298"/>
                    <a:pt x="96" y="381"/>
                    <a:pt x="191" y="381"/>
                  </a:cubicBezTo>
                  <a:lnTo>
                    <a:pt x="299" y="381"/>
                  </a:lnTo>
                  <a:lnTo>
                    <a:pt x="406" y="774"/>
                  </a:lnTo>
                  <a:cubicBezTo>
                    <a:pt x="477" y="1060"/>
                    <a:pt x="775" y="1274"/>
                    <a:pt x="1072" y="1274"/>
                  </a:cubicBezTo>
                  <a:lnTo>
                    <a:pt x="10216" y="1274"/>
                  </a:lnTo>
                  <a:cubicBezTo>
                    <a:pt x="10514" y="1274"/>
                    <a:pt x="10812" y="1060"/>
                    <a:pt x="10883" y="774"/>
                  </a:cubicBezTo>
                  <a:lnTo>
                    <a:pt x="10990" y="381"/>
                  </a:lnTo>
                  <a:lnTo>
                    <a:pt x="11098" y="381"/>
                  </a:lnTo>
                  <a:cubicBezTo>
                    <a:pt x="11193" y="381"/>
                    <a:pt x="11288" y="298"/>
                    <a:pt x="11288" y="191"/>
                  </a:cubicBezTo>
                  <a:cubicBezTo>
                    <a:pt x="11288" y="83"/>
                    <a:pt x="11229" y="0"/>
                    <a:pt x="111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3726;p88">
              <a:extLst>
                <a:ext uri="{FF2B5EF4-FFF2-40B4-BE49-F238E27FC236}">
                  <a16:creationId xmlns:a16="http://schemas.microsoft.com/office/drawing/2014/main" id="{4D7CDF99-5F6C-77BF-F9B6-A67543C0D922}"/>
                </a:ext>
              </a:extLst>
            </p:cNvPr>
            <p:cNvSpPr/>
            <p:nvPr/>
          </p:nvSpPr>
          <p:spPr>
            <a:xfrm>
              <a:off x="2657289" y="1641983"/>
              <a:ext cx="64833" cy="73935"/>
            </a:xfrm>
            <a:custGeom>
              <a:avLst/>
              <a:gdLst/>
              <a:ahLst/>
              <a:cxnLst/>
              <a:rect l="l" t="t" r="r" b="b"/>
              <a:pathLst>
                <a:path w="2037" h="2323" extrusionOk="0">
                  <a:moveTo>
                    <a:pt x="1584" y="382"/>
                  </a:moveTo>
                  <a:lnTo>
                    <a:pt x="1584" y="1429"/>
                  </a:lnTo>
                  <a:cubicBezTo>
                    <a:pt x="1584" y="1596"/>
                    <a:pt x="1596" y="1751"/>
                    <a:pt x="1620" y="1929"/>
                  </a:cubicBezTo>
                  <a:lnTo>
                    <a:pt x="1596" y="1929"/>
                  </a:lnTo>
                  <a:cubicBezTo>
                    <a:pt x="929" y="1929"/>
                    <a:pt x="382" y="1382"/>
                    <a:pt x="382" y="715"/>
                  </a:cubicBezTo>
                  <a:cubicBezTo>
                    <a:pt x="382" y="596"/>
                    <a:pt x="394" y="489"/>
                    <a:pt x="429" y="382"/>
                  </a:cubicBezTo>
                  <a:close/>
                  <a:moveTo>
                    <a:pt x="298" y="1"/>
                  </a:moveTo>
                  <a:cubicBezTo>
                    <a:pt x="215" y="1"/>
                    <a:pt x="144" y="48"/>
                    <a:pt x="120" y="120"/>
                  </a:cubicBezTo>
                  <a:cubicBezTo>
                    <a:pt x="37" y="310"/>
                    <a:pt x="13" y="513"/>
                    <a:pt x="13" y="703"/>
                  </a:cubicBezTo>
                  <a:cubicBezTo>
                    <a:pt x="1" y="1596"/>
                    <a:pt x="727" y="2322"/>
                    <a:pt x="1608" y="2322"/>
                  </a:cubicBezTo>
                  <a:lnTo>
                    <a:pt x="1846" y="2322"/>
                  </a:lnTo>
                  <a:cubicBezTo>
                    <a:pt x="1906" y="2322"/>
                    <a:pt x="1942" y="2298"/>
                    <a:pt x="1989" y="2251"/>
                  </a:cubicBezTo>
                  <a:cubicBezTo>
                    <a:pt x="2025" y="2203"/>
                    <a:pt x="2037" y="2144"/>
                    <a:pt x="2037" y="2084"/>
                  </a:cubicBezTo>
                  <a:cubicBezTo>
                    <a:pt x="1989" y="1870"/>
                    <a:pt x="1977" y="1656"/>
                    <a:pt x="1977" y="1429"/>
                  </a:cubicBezTo>
                  <a:lnTo>
                    <a:pt x="1977" y="191"/>
                  </a:lnTo>
                  <a:cubicBezTo>
                    <a:pt x="1977" y="84"/>
                    <a:pt x="1882" y="1"/>
                    <a:pt x="1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3727;p88">
              <a:extLst>
                <a:ext uri="{FF2B5EF4-FFF2-40B4-BE49-F238E27FC236}">
                  <a16:creationId xmlns:a16="http://schemas.microsoft.com/office/drawing/2014/main" id="{6D925C1F-A5D0-D07A-BE15-7676E2DF70B7}"/>
                </a:ext>
              </a:extLst>
            </p:cNvPr>
            <p:cNvSpPr/>
            <p:nvPr/>
          </p:nvSpPr>
          <p:spPr>
            <a:xfrm>
              <a:off x="2633037" y="1617730"/>
              <a:ext cx="325945" cy="195198"/>
            </a:xfrm>
            <a:custGeom>
              <a:avLst/>
              <a:gdLst/>
              <a:ahLst/>
              <a:cxnLst/>
              <a:rect l="l" t="t" r="r" b="b"/>
              <a:pathLst>
                <a:path w="10241" h="6133" extrusionOk="0">
                  <a:moveTo>
                    <a:pt x="9847" y="393"/>
                  </a:moveTo>
                  <a:lnTo>
                    <a:pt x="9847" y="2203"/>
                  </a:lnTo>
                  <a:cubicBezTo>
                    <a:pt x="9847" y="4168"/>
                    <a:pt x="8252" y="5763"/>
                    <a:pt x="6287" y="5763"/>
                  </a:cubicBezTo>
                  <a:cubicBezTo>
                    <a:pt x="4859" y="5763"/>
                    <a:pt x="3573" y="4918"/>
                    <a:pt x="3013" y="3584"/>
                  </a:cubicBezTo>
                  <a:cubicBezTo>
                    <a:pt x="2989" y="3513"/>
                    <a:pt x="2918" y="3465"/>
                    <a:pt x="2834" y="3465"/>
                  </a:cubicBezTo>
                  <a:lnTo>
                    <a:pt x="2382" y="3465"/>
                  </a:lnTo>
                  <a:cubicBezTo>
                    <a:pt x="1287" y="3465"/>
                    <a:pt x="394" y="2572"/>
                    <a:pt x="394" y="1489"/>
                  </a:cubicBezTo>
                  <a:cubicBezTo>
                    <a:pt x="382" y="1096"/>
                    <a:pt x="489" y="715"/>
                    <a:pt x="703" y="393"/>
                  </a:cubicBezTo>
                  <a:lnTo>
                    <a:pt x="8823" y="393"/>
                  </a:lnTo>
                  <a:lnTo>
                    <a:pt x="8823" y="1215"/>
                  </a:lnTo>
                  <a:cubicBezTo>
                    <a:pt x="8823" y="1310"/>
                    <a:pt x="8919" y="1405"/>
                    <a:pt x="9014" y="1405"/>
                  </a:cubicBezTo>
                  <a:cubicBezTo>
                    <a:pt x="9121" y="1405"/>
                    <a:pt x="9204" y="1310"/>
                    <a:pt x="9204" y="1215"/>
                  </a:cubicBezTo>
                  <a:lnTo>
                    <a:pt x="9204" y="393"/>
                  </a:lnTo>
                  <a:close/>
                  <a:moveTo>
                    <a:pt x="620" y="1"/>
                  </a:moveTo>
                  <a:cubicBezTo>
                    <a:pt x="560" y="1"/>
                    <a:pt x="501" y="36"/>
                    <a:pt x="477" y="84"/>
                  </a:cubicBezTo>
                  <a:cubicBezTo>
                    <a:pt x="179" y="477"/>
                    <a:pt x="25" y="977"/>
                    <a:pt x="25" y="1465"/>
                  </a:cubicBezTo>
                  <a:cubicBezTo>
                    <a:pt x="1" y="2787"/>
                    <a:pt x="1060" y="3846"/>
                    <a:pt x="2370" y="3846"/>
                  </a:cubicBezTo>
                  <a:lnTo>
                    <a:pt x="2704" y="3846"/>
                  </a:lnTo>
                  <a:cubicBezTo>
                    <a:pt x="3346" y="5239"/>
                    <a:pt x="4751" y="6132"/>
                    <a:pt x="6299" y="6132"/>
                  </a:cubicBezTo>
                  <a:cubicBezTo>
                    <a:pt x="8466" y="6132"/>
                    <a:pt x="10240" y="4370"/>
                    <a:pt x="10240" y="2191"/>
                  </a:cubicBezTo>
                  <a:lnTo>
                    <a:pt x="10240" y="203"/>
                  </a:lnTo>
                  <a:cubicBezTo>
                    <a:pt x="10240" y="96"/>
                    <a:pt x="10145" y="1"/>
                    <a:pt x="100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3728;p88">
              <a:extLst>
                <a:ext uri="{FF2B5EF4-FFF2-40B4-BE49-F238E27FC236}">
                  <a16:creationId xmlns:a16="http://schemas.microsoft.com/office/drawing/2014/main" id="{EF703271-EBE7-83D9-D85B-5C2466FA8A49}"/>
                </a:ext>
              </a:extLst>
            </p:cNvPr>
            <p:cNvSpPr/>
            <p:nvPr/>
          </p:nvSpPr>
          <p:spPr>
            <a:xfrm>
              <a:off x="2826293" y="1674574"/>
              <a:ext cx="99334" cy="106145"/>
            </a:xfrm>
            <a:custGeom>
              <a:avLst/>
              <a:gdLst/>
              <a:ahLst/>
              <a:cxnLst/>
              <a:rect l="l" t="t" r="r" b="b"/>
              <a:pathLst>
                <a:path w="3121" h="3335" extrusionOk="0">
                  <a:moveTo>
                    <a:pt x="2930" y="0"/>
                  </a:moveTo>
                  <a:cubicBezTo>
                    <a:pt x="2823" y="0"/>
                    <a:pt x="2739" y="96"/>
                    <a:pt x="2739" y="203"/>
                  </a:cubicBezTo>
                  <a:lnTo>
                    <a:pt x="2739" y="417"/>
                  </a:lnTo>
                  <a:cubicBezTo>
                    <a:pt x="2739" y="1822"/>
                    <a:pt x="1596" y="2965"/>
                    <a:pt x="191" y="2965"/>
                  </a:cubicBezTo>
                  <a:cubicBezTo>
                    <a:pt x="84" y="2965"/>
                    <a:pt x="1" y="3060"/>
                    <a:pt x="1" y="3156"/>
                  </a:cubicBezTo>
                  <a:cubicBezTo>
                    <a:pt x="1" y="3263"/>
                    <a:pt x="96" y="3334"/>
                    <a:pt x="203" y="3334"/>
                  </a:cubicBezTo>
                  <a:cubicBezTo>
                    <a:pt x="1811" y="3334"/>
                    <a:pt x="3120" y="2025"/>
                    <a:pt x="3120" y="417"/>
                  </a:cubicBezTo>
                  <a:lnTo>
                    <a:pt x="3120" y="203"/>
                  </a:lnTo>
                  <a:cubicBezTo>
                    <a:pt x="3120" y="96"/>
                    <a:pt x="3037" y="0"/>
                    <a:pt x="29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7" name="Google Shape;13805;p88">
            <a:extLst>
              <a:ext uri="{FF2B5EF4-FFF2-40B4-BE49-F238E27FC236}">
                <a16:creationId xmlns:a16="http://schemas.microsoft.com/office/drawing/2014/main" id="{A11C8538-81BA-3C34-A071-577927F9A367}"/>
              </a:ext>
            </a:extLst>
          </p:cNvPr>
          <p:cNvSpPr/>
          <p:nvPr/>
        </p:nvSpPr>
        <p:spPr>
          <a:xfrm>
            <a:off x="7605229" y="2205567"/>
            <a:ext cx="597331" cy="597281"/>
          </a:xfrm>
          <a:custGeom>
            <a:avLst/>
            <a:gdLst/>
            <a:ahLst/>
            <a:cxnLst/>
            <a:rect l="l" t="t" r="r" b="b"/>
            <a:pathLst>
              <a:path w="11574" h="11573" extrusionOk="0">
                <a:moveTo>
                  <a:pt x="10680" y="333"/>
                </a:moveTo>
                <a:cubicBezTo>
                  <a:pt x="10990" y="333"/>
                  <a:pt x="11228" y="583"/>
                  <a:pt x="11228" y="881"/>
                </a:cubicBezTo>
                <a:lnTo>
                  <a:pt x="11228" y="5620"/>
                </a:lnTo>
                <a:lnTo>
                  <a:pt x="11037" y="5620"/>
                </a:lnTo>
                <a:cubicBezTo>
                  <a:pt x="10954" y="5620"/>
                  <a:pt x="10871" y="5691"/>
                  <a:pt x="10871" y="5787"/>
                </a:cubicBezTo>
                <a:cubicBezTo>
                  <a:pt x="10871" y="5870"/>
                  <a:pt x="10954" y="5953"/>
                  <a:pt x="11037" y="5953"/>
                </a:cubicBezTo>
                <a:lnTo>
                  <a:pt x="11228" y="5953"/>
                </a:lnTo>
                <a:lnTo>
                  <a:pt x="11228" y="10680"/>
                </a:lnTo>
                <a:cubicBezTo>
                  <a:pt x="11228" y="10990"/>
                  <a:pt x="10978" y="11228"/>
                  <a:pt x="10680" y="11228"/>
                </a:cubicBezTo>
                <a:lnTo>
                  <a:pt x="5953" y="11228"/>
                </a:lnTo>
                <a:lnTo>
                  <a:pt x="5953" y="9406"/>
                </a:lnTo>
                <a:cubicBezTo>
                  <a:pt x="5953" y="9108"/>
                  <a:pt x="5715" y="8870"/>
                  <a:pt x="5418" y="8870"/>
                </a:cubicBezTo>
                <a:lnTo>
                  <a:pt x="5060" y="8870"/>
                </a:lnTo>
                <a:cubicBezTo>
                  <a:pt x="4834" y="8870"/>
                  <a:pt x="4644" y="8954"/>
                  <a:pt x="4525" y="9108"/>
                </a:cubicBezTo>
                <a:cubicBezTo>
                  <a:pt x="4358" y="9299"/>
                  <a:pt x="4132" y="9406"/>
                  <a:pt x="3882" y="9406"/>
                </a:cubicBezTo>
                <a:cubicBezTo>
                  <a:pt x="3632" y="9406"/>
                  <a:pt x="3382" y="9287"/>
                  <a:pt x="3239" y="9085"/>
                </a:cubicBezTo>
                <a:cubicBezTo>
                  <a:pt x="3072" y="8894"/>
                  <a:pt x="3013" y="8644"/>
                  <a:pt x="3072" y="8394"/>
                </a:cubicBezTo>
                <a:cubicBezTo>
                  <a:pt x="3132" y="8073"/>
                  <a:pt x="3405" y="7822"/>
                  <a:pt x="3727" y="7751"/>
                </a:cubicBezTo>
                <a:cubicBezTo>
                  <a:pt x="3781" y="7740"/>
                  <a:pt x="3835" y="7735"/>
                  <a:pt x="3889" y="7735"/>
                </a:cubicBezTo>
                <a:cubicBezTo>
                  <a:pt x="4129" y="7735"/>
                  <a:pt x="4357" y="7842"/>
                  <a:pt x="4513" y="8037"/>
                </a:cubicBezTo>
                <a:cubicBezTo>
                  <a:pt x="4656" y="8192"/>
                  <a:pt x="4846" y="8287"/>
                  <a:pt x="5049" y="8287"/>
                </a:cubicBezTo>
                <a:lnTo>
                  <a:pt x="5430" y="8287"/>
                </a:lnTo>
                <a:cubicBezTo>
                  <a:pt x="5727" y="8287"/>
                  <a:pt x="5965" y="8049"/>
                  <a:pt x="5965" y="7751"/>
                </a:cubicBezTo>
                <a:lnTo>
                  <a:pt x="5965" y="5917"/>
                </a:lnTo>
                <a:lnTo>
                  <a:pt x="7799" y="5917"/>
                </a:lnTo>
                <a:cubicBezTo>
                  <a:pt x="7894" y="5917"/>
                  <a:pt x="7989" y="6001"/>
                  <a:pt x="7989" y="6108"/>
                </a:cubicBezTo>
                <a:lnTo>
                  <a:pt x="7989" y="6477"/>
                </a:lnTo>
                <a:cubicBezTo>
                  <a:pt x="7989" y="6584"/>
                  <a:pt x="7942" y="6691"/>
                  <a:pt x="7858" y="6763"/>
                </a:cubicBezTo>
                <a:cubicBezTo>
                  <a:pt x="7525" y="7037"/>
                  <a:pt x="7382" y="7453"/>
                  <a:pt x="7454" y="7882"/>
                </a:cubicBezTo>
                <a:cubicBezTo>
                  <a:pt x="7537" y="8346"/>
                  <a:pt x="7894" y="8704"/>
                  <a:pt x="8347" y="8799"/>
                </a:cubicBezTo>
                <a:cubicBezTo>
                  <a:pt x="8430" y="8823"/>
                  <a:pt x="8513" y="8835"/>
                  <a:pt x="8597" y="8835"/>
                </a:cubicBezTo>
                <a:cubicBezTo>
                  <a:pt x="8870" y="8835"/>
                  <a:pt x="9120" y="8739"/>
                  <a:pt x="9347" y="8561"/>
                </a:cubicBezTo>
                <a:cubicBezTo>
                  <a:pt x="9609" y="8346"/>
                  <a:pt x="9775" y="8013"/>
                  <a:pt x="9775" y="7656"/>
                </a:cubicBezTo>
                <a:cubicBezTo>
                  <a:pt x="9775" y="7311"/>
                  <a:pt x="9621" y="6977"/>
                  <a:pt x="9347" y="6751"/>
                </a:cubicBezTo>
                <a:cubicBezTo>
                  <a:pt x="9263" y="6691"/>
                  <a:pt x="9228" y="6584"/>
                  <a:pt x="9228" y="6465"/>
                </a:cubicBezTo>
                <a:lnTo>
                  <a:pt x="9228" y="6108"/>
                </a:lnTo>
                <a:cubicBezTo>
                  <a:pt x="9228" y="6001"/>
                  <a:pt x="9311" y="5917"/>
                  <a:pt x="9418" y="5917"/>
                </a:cubicBezTo>
                <a:lnTo>
                  <a:pt x="10323" y="5917"/>
                </a:lnTo>
                <a:cubicBezTo>
                  <a:pt x="10418" y="5917"/>
                  <a:pt x="10490" y="5846"/>
                  <a:pt x="10490" y="5751"/>
                </a:cubicBezTo>
                <a:cubicBezTo>
                  <a:pt x="10490" y="5667"/>
                  <a:pt x="10418" y="5584"/>
                  <a:pt x="10323" y="5584"/>
                </a:cubicBezTo>
                <a:lnTo>
                  <a:pt x="9418" y="5584"/>
                </a:lnTo>
                <a:cubicBezTo>
                  <a:pt x="9120" y="5584"/>
                  <a:pt x="8882" y="5822"/>
                  <a:pt x="8882" y="6120"/>
                </a:cubicBezTo>
                <a:lnTo>
                  <a:pt x="8882" y="6477"/>
                </a:lnTo>
                <a:cubicBezTo>
                  <a:pt x="8882" y="6703"/>
                  <a:pt x="8966" y="6894"/>
                  <a:pt x="9120" y="7013"/>
                </a:cubicBezTo>
                <a:cubicBezTo>
                  <a:pt x="9311" y="7180"/>
                  <a:pt x="9418" y="7406"/>
                  <a:pt x="9418" y="7656"/>
                </a:cubicBezTo>
                <a:cubicBezTo>
                  <a:pt x="9418" y="7906"/>
                  <a:pt x="9299" y="8144"/>
                  <a:pt x="9109" y="8299"/>
                </a:cubicBezTo>
                <a:cubicBezTo>
                  <a:pt x="8957" y="8423"/>
                  <a:pt x="8780" y="8488"/>
                  <a:pt x="8595" y="8488"/>
                </a:cubicBezTo>
                <a:cubicBezTo>
                  <a:pt x="8533" y="8488"/>
                  <a:pt x="8469" y="8480"/>
                  <a:pt x="8406" y="8465"/>
                </a:cubicBezTo>
                <a:cubicBezTo>
                  <a:pt x="8097" y="8406"/>
                  <a:pt x="7835" y="8132"/>
                  <a:pt x="7763" y="7811"/>
                </a:cubicBezTo>
                <a:cubicBezTo>
                  <a:pt x="7704" y="7513"/>
                  <a:pt x="7811" y="7215"/>
                  <a:pt x="8049" y="7013"/>
                </a:cubicBezTo>
                <a:cubicBezTo>
                  <a:pt x="8216" y="6882"/>
                  <a:pt x="8299" y="6691"/>
                  <a:pt x="8299" y="6477"/>
                </a:cubicBezTo>
                <a:lnTo>
                  <a:pt x="8299" y="6108"/>
                </a:lnTo>
                <a:cubicBezTo>
                  <a:pt x="8299" y="5810"/>
                  <a:pt x="8061" y="5572"/>
                  <a:pt x="7763" y="5572"/>
                </a:cubicBezTo>
                <a:lnTo>
                  <a:pt x="5953" y="5572"/>
                </a:lnTo>
                <a:lnTo>
                  <a:pt x="5953" y="3739"/>
                </a:lnTo>
                <a:cubicBezTo>
                  <a:pt x="5953" y="3643"/>
                  <a:pt x="6037" y="3548"/>
                  <a:pt x="6144" y="3548"/>
                </a:cubicBezTo>
                <a:lnTo>
                  <a:pt x="6513" y="3548"/>
                </a:lnTo>
                <a:cubicBezTo>
                  <a:pt x="6620" y="3548"/>
                  <a:pt x="6727" y="3596"/>
                  <a:pt x="6799" y="3679"/>
                </a:cubicBezTo>
                <a:cubicBezTo>
                  <a:pt x="7017" y="3956"/>
                  <a:pt x="7342" y="4102"/>
                  <a:pt x="7698" y="4102"/>
                </a:cubicBezTo>
                <a:cubicBezTo>
                  <a:pt x="7770" y="4102"/>
                  <a:pt x="7844" y="4096"/>
                  <a:pt x="7918" y="4084"/>
                </a:cubicBezTo>
                <a:cubicBezTo>
                  <a:pt x="8370" y="4001"/>
                  <a:pt x="8728" y="3643"/>
                  <a:pt x="8835" y="3191"/>
                </a:cubicBezTo>
                <a:cubicBezTo>
                  <a:pt x="8906" y="2834"/>
                  <a:pt x="8823" y="2477"/>
                  <a:pt x="8597" y="2215"/>
                </a:cubicBezTo>
                <a:cubicBezTo>
                  <a:pt x="8370" y="1941"/>
                  <a:pt x="8049" y="1774"/>
                  <a:pt x="7692" y="1774"/>
                </a:cubicBezTo>
                <a:cubicBezTo>
                  <a:pt x="7346" y="1774"/>
                  <a:pt x="7001" y="1929"/>
                  <a:pt x="6775" y="2215"/>
                </a:cubicBezTo>
                <a:cubicBezTo>
                  <a:pt x="6715" y="2286"/>
                  <a:pt x="6620" y="2334"/>
                  <a:pt x="6501" y="2334"/>
                </a:cubicBezTo>
                <a:lnTo>
                  <a:pt x="6144" y="2334"/>
                </a:lnTo>
                <a:cubicBezTo>
                  <a:pt x="6037" y="2334"/>
                  <a:pt x="5941" y="2238"/>
                  <a:pt x="5941" y="2131"/>
                </a:cubicBezTo>
                <a:lnTo>
                  <a:pt x="5941" y="1226"/>
                </a:lnTo>
                <a:cubicBezTo>
                  <a:pt x="5941" y="1143"/>
                  <a:pt x="5870" y="1060"/>
                  <a:pt x="5787" y="1060"/>
                </a:cubicBezTo>
                <a:cubicBezTo>
                  <a:pt x="5691" y="1060"/>
                  <a:pt x="5620" y="1143"/>
                  <a:pt x="5620" y="1226"/>
                </a:cubicBezTo>
                <a:lnTo>
                  <a:pt x="5620" y="2131"/>
                </a:lnTo>
                <a:cubicBezTo>
                  <a:pt x="5620" y="2429"/>
                  <a:pt x="5858" y="2667"/>
                  <a:pt x="6156" y="2667"/>
                </a:cubicBezTo>
                <a:lnTo>
                  <a:pt x="6513" y="2667"/>
                </a:lnTo>
                <a:cubicBezTo>
                  <a:pt x="6739" y="2667"/>
                  <a:pt x="6930" y="2584"/>
                  <a:pt x="7049" y="2429"/>
                </a:cubicBezTo>
                <a:cubicBezTo>
                  <a:pt x="7215" y="2238"/>
                  <a:pt x="7430" y="2131"/>
                  <a:pt x="7692" y="2131"/>
                </a:cubicBezTo>
                <a:cubicBezTo>
                  <a:pt x="7942" y="2131"/>
                  <a:pt x="8180" y="2250"/>
                  <a:pt x="8323" y="2453"/>
                </a:cubicBezTo>
                <a:cubicBezTo>
                  <a:pt x="8489" y="2643"/>
                  <a:pt x="8549" y="2893"/>
                  <a:pt x="8489" y="3143"/>
                </a:cubicBezTo>
                <a:cubicBezTo>
                  <a:pt x="8430" y="3465"/>
                  <a:pt x="8168" y="3715"/>
                  <a:pt x="7835" y="3786"/>
                </a:cubicBezTo>
                <a:cubicBezTo>
                  <a:pt x="7780" y="3797"/>
                  <a:pt x="7726" y="3802"/>
                  <a:pt x="7673" y="3802"/>
                </a:cubicBezTo>
                <a:cubicBezTo>
                  <a:pt x="7432" y="3802"/>
                  <a:pt x="7205" y="3695"/>
                  <a:pt x="7049" y="3501"/>
                </a:cubicBezTo>
                <a:cubicBezTo>
                  <a:pt x="6918" y="3346"/>
                  <a:pt x="6727" y="3250"/>
                  <a:pt x="6513" y="3250"/>
                </a:cubicBezTo>
                <a:lnTo>
                  <a:pt x="6144" y="3250"/>
                </a:lnTo>
                <a:cubicBezTo>
                  <a:pt x="5846" y="3250"/>
                  <a:pt x="5608" y="3489"/>
                  <a:pt x="5608" y="3786"/>
                </a:cubicBezTo>
                <a:lnTo>
                  <a:pt x="5608" y="5620"/>
                </a:lnTo>
                <a:lnTo>
                  <a:pt x="3775" y="5620"/>
                </a:lnTo>
                <a:cubicBezTo>
                  <a:pt x="3667" y="5620"/>
                  <a:pt x="3584" y="5525"/>
                  <a:pt x="3584" y="5429"/>
                </a:cubicBezTo>
                <a:lnTo>
                  <a:pt x="3584" y="5048"/>
                </a:lnTo>
                <a:cubicBezTo>
                  <a:pt x="3584" y="4953"/>
                  <a:pt x="3620" y="4846"/>
                  <a:pt x="3715" y="4774"/>
                </a:cubicBezTo>
                <a:cubicBezTo>
                  <a:pt x="4036" y="4501"/>
                  <a:pt x="4191" y="4084"/>
                  <a:pt x="4120" y="3655"/>
                </a:cubicBezTo>
                <a:cubicBezTo>
                  <a:pt x="4025" y="3191"/>
                  <a:pt x="3667" y="2834"/>
                  <a:pt x="3227" y="2727"/>
                </a:cubicBezTo>
                <a:cubicBezTo>
                  <a:pt x="3148" y="2711"/>
                  <a:pt x="3069" y="2703"/>
                  <a:pt x="2991" y="2703"/>
                </a:cubicBezTo>
                <a:cubicBezTo>
                  <a:pt x="2716" y="2703"/>
                  <a:pt x="2452" y="2798"/>
                  <a:pt x="2239" y="2965"/>
                </a:cubicBezTo>
                <a:cubicBezTo>
                  <a:pt x="1977" y="3191"/>
                  <a:pt x="1810" y="3524"/>
                  <a:pt x="1810" y="3882"/>
                </a:cubicBezTo>
                <a:cubicBezTo>
                  <a:pt x="1810" y="4215"/>
                  <a:pt x="1953" y="4560"/>
                  <a:pt x="2239" y="4786"/>
                </a:cubicBezTo>
                <a:cubicBezTo>
                  <a:pt x="2310" y="4846"/>
                  <a:pt x="2358" y="4953"/>
                  <a:pt x="2358" y="5072"/>
                </a:cubicBezTo>
                <a:lnTo>
                  <a:pt x="2358" y="5429"/>
                </a:lnTo>
                <a:cubicBezTo>
                  <a:pt x="2358" y="5525"/>
                  <a:pt x="2274" y="5620"/>
                  <a:pt x="2167" y="5620"/>
                </a:cubicBezTo>
                <a:lnTo>
                  <a:pt x="334" y="5620"/>
                </a:lnTo>
                <a:lnTo>
                  <a:pt x="334" y="881"/>
                </a:lnTo>
                <a:cubicBezTo>
                  <a:pt x="334" y="572"/>
                  <a:pt x="584" y="333"/>
                  <a:pt x="881" y="333"/>
                </a:cubicBezTo>
                <a:lnTo>
                  <a:pt x="5620" y="333"/>
                </a:lnTo>
                <a:lnTo>
                  <a:pt x="5620" y="524"/>
                </a:lnTo>
                <a:cubicBezTo>
                  <a:pt x="5620" y="619"/>
                  <a:pt x="5691" y="691"/>
                  <a:pt x="5787" y="691"/>
                </a:cubicBezTo>
                <a:cubicBezTo>
                  <a:pt x="5870" y="691"/>
                  <a:pt x="5941" y="619"/>
                  <a:pt x="5941" y="524"/>
                </a:cubicBezTo>
                <a:lnTo>
                  <a:pt x="5941" y="333"/>
                </a:lnTo>
                <a:close/>
                <a:moveTo>
                  <a:pt x="2976" y="3061"/>
                </a:moveTo>
                <a:cubicBezTo>
                  <a:pt x="3040" y="3061"/>
                  <a:pt x="3104" y="3069"/>
                  <a:pt x="3167" y="3084"/>
                </a:cubicBezTo>
                <a:cubicBezTo>
                  <a:pt x="3477" y="3143"/>
                  <a:pt x="3727" y="3417"/>
                  <a:pt x="3810" y="3739"/>
                </a:cubicBezTo>
                <a:cubicBezTo>
                  <a:pt x="3870" y="4036"/>
                  <a:pt x="3763" y="4334"/>
                  <a:pt x="3525" y="4536"/>
                </a:cubicBezTo>
                <a:cubicBezTo>
                  <a:pt x="3358" y="4667"/>
                  <a:pt x="3274" y="4858"/>
                  <a:pt x="3274" y="5072"/>
                </a:cubicBezTo>
                <a:lnTo>
                  <a:pt x="3274" y="5441"/>
                </a:lnTo>
                <a:cubicBezTo>
                  <a:pt x="3274" y="5739"/>
                  <a:pt x="3513" y="5977"/>
                  <a:pt x="3810" y="5977"/>
                </a:cubicBezTo>
                <a:lnTo>
                  <a:pt x="5632" y="5977"/>
                </a:lnTo>
                <a:lnTo>
                  <a:pt x="5632" y="7811"/>
                </a:lnTo>
                <a:cubicBezTo>
                  <a:pt x="5632" y="7918"/>
                  <a:pt x="5549" y="8001"/>
                  <a:pt x="5441" y="8001"/>
                </a:cubicBezTo>
                <a:lnTo>
                  <a:pt x="5072" y="8001"/>
                </a:lnTo>
                <a:cubicBezTo>
                  <a:pt x="4965" y="8001"/>
                  <a:pt x="4858" y="7953"/>
                  <a:pt x="4787" y="7870"/>
                </a:cubicBezTo>
                <a:cubicBezTo>
                  <a:pt x="4569" y="7593"/>
                  <a:pt x="4244" y="7447"/>
                  <a:pt x="3887" y="7447"/>
                </a:cubicBezTo>
                <a:cubicBezTo>
                  <a:pt x="3815" y="7447"/>
                  <a:pt x="3741" y="7453"/>
                  <a:pt x="3667" y="7465"/>
                </a:cubicBezTo>
                <a:cubicBezTo>
                  <a:pt x="3215" y="7561"/>
                  <a:pt x="2858" y="7918"/>
                  <a:pt x="2751" y="8358"/>
                </a:cubicBezTo>
                <a:cubicBezTo>
                  <a:pt x="2679" y="8715"/>
                  <a:pt x="2763" y="9073"/>
                  <a:pt x="2989" y="9346"/>
                </a:cubicBezTo>
                <a:cubicBezTo>
                  <a:pt x="3215" y="9608"/>
                  <a:pt x="3536" y="9775"/>
                  <a:pt x="3894" y="9775"/>
                </a:cubicBezTo>
                <a:cubicBezTo>
                  <a:pt x="4239" y="9775"/>
                  <a:pt x="4584" y="9620"/>
                  <a:pt x="4798" y="9346"/>
                </a:cubicBezTo>
                <a:cubicBezTo>
                  <a:pt x="4858" y="9263"/>
                  <a:pt x="4965" y="9227"/>
                  <a:pt x="5084" y="9227"/>
                </a:cubicBezTo>
                <a:lnTo>
                  <a:pt x="5441" y="9227"/>
                </a:lnTo>
                <a:cubicBezTo>
                  <a:pt x="5549" y="9227"/>
                  <a:pt x="5632" y="9311"/>
                  <a:pt x="5632" y="9418"/>
                </a:cubicBezTo>
                <a:lnTo>
                  <a:pt x="5632" y="11251"/>
                </a:lnTo>
                <a:lnTo>
                  <a:pt x="869" y="11251"/>
                </a:lnTo>
                <a:cubicBezTo>
                  <a:pt x="560" y="11251"/>
                  <a:pt x="322" y="10990"/>
                  <a:pt x="322" y="10692"/>
                </a:cubicBezTo>
                <a:lnTo>
                  <a:pt x="322" y="5965"/>
                </a:lnTo>
                <a:lnTo>
                  <a:pt x="2155" y="5965"/>
                </a:lnTo>
                <a:cubicBezTo>
                  <a:pt x="2453" y="5965"/>
                  <a:pt x="2691" y="5727"/>
                  <a:pt x="2691" y="5429"/>
                </a:cubicBezTo>
                <a:lnTo>
                  <a:pt x="2691" y="5072"/>
                </a:lnTo>
                <a:cubicBezTo>
                  <a:pt x="2691" y="4846"/>
                  <a:pt x="2596" y="4655"/>
                  <a:pt x="2453" y="4536"/>
                </a:cubicBezTo>
                <a:cubicBezTo>
                  <a:pt x="2262" y="4370"/>
                  <a:pt x="2155" y="4143"/>
                  <a:pt x="2155" y="3893"/>
                </a:cubicBezTo>
                <a:cubicBezTo>
                  <a:pt x="2155" y="3643"/>
                  <a:pt x="2274" y="3405"/>
                  <a:pt x="2465" y="3250"/>
                </a:cubicBezTo>
                <a:cubicBezTo>
                  <a:pt x="2607" y="3126"/>
                  <a:pt x="2789" y="3061"/>
                  <a:pt x="2976" y="3061"/>
                </a:cubicBezTo>
                <a:close/>
                <a:moveTo>
                  <a:pt x="893" y="0"/>
                </a:moveTo>
                <a:cubicBezTo>
                  <a:pt x="393" y="0"/>
                  <a:pt x="0" y="393"/>
                  <a:pt x="0" y="893"/>
                </a:cubicBezTo>
                <a:lnTo>
                  <a:pt x="0" y="10680"/>
                </a:lnTo>
                <a:cubicBezTo>
                  <a:pt x="0" y="11168"/>
                  <a:pt x="393" y="11573"/>
                  <a:pt x="893" y="11573"/>
                </a:cubicBezTo>
                <a:lnTo>
                  <a:pt x="10680" y="11573"/>
                </a:lnTo>
                <a:cubicBezTo>
                  <a:pt x="11168" y="11573"/>
                  <a:pt x="11573" y="11168"/>
                  <a:pt x="11573" y="10680"/>
                </a:cubicBezTo>
                <a:lnTo>
                  <a:pt x="11573" y="893"/>
                </a:lnTo>
                <a:cubicBezTo>
                  <a:pt x="11573" y="393"/>
                  <a:pt x="11168" y="0"/>
                  <a:pt x="1068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8" name="Google Shape;13806;p88">
            <a:extLst>
              <a:ext uri="{FF2B5EF4-FFF2-40B4-BE49-F238E27FC236}">
                <a16:creationId xmlns:a16="http://schemas.microsoft.com/office/drawing/2014/main" id="{F55F759C-F121-A175-6064-215C5DD090B0}"/>
              </a:ext>
            </a:extLst>
          </p:cNvPr>
          <p:cNvGrpSpPr/>
          <p:nvPr/>
        </p:nvGrpSpPr>
        <p:grpSpPr>
          <a:xfrm>
            <a:off x="8344437" y="2220896"/>
            <a:ext cx="567191" cy="566624"/>
            <a:chOff x="2201806" y="1976585"/>
            <a:chExt cx="349784" cy="349434"/>
          </a:xfrm>
          <a:solidFill>
            <a:schemeClr val="bg1"/>
          </a:solidFill>
        </p:grpSpPr>
        <p:sp>
          <p:nvSpPr>
            <p:cNvPr id="1069" name="Google Shape;13807;p88">
              <a:extLst>
                <a:ext uri="{FF2B5EF4-FFF2-40B4-BE49-F238E27FC236}">
                  <a16:creationId xmlns:a16="http://schemas.microsoft.com/office/drawing/2014/main" id="{1295853C-56FB-D993-A127-14399DA0BCFA}"/>
                </a:ext>
              </a:extLst>
            </p:cNvPr>
            <p:cNvSpPr/>
            <p:nvPr/>
          </p:nvSpPr>
          <p:spPr>
            <a:xfrm>
              <a:off x="2231755" y="2073373"/>
              <a:ext cx="319835" cy="252647"/>
            </a:xfrm>
            <a:custGeom>
              <a:avLst/>
              <a:gdLst/>
              <a:ahLst/>
              <a:cxnLst/>
              <a:rect l="l" t="t" r="r" b="b"/>
              <a:pathLst>
                <a:path w="10049" h="7938" extrusionOk="0">
                  <a:moveTo>
                    <a:pt x="9368" y="0"/>
                  </a:moveTo>
                  <a:cubicBezTo>
                    <a:pt x="9345" y="0"/>
                    <a:pt x="9322" y="6"/>
                    <a:pt x="9299" y="20"/>
                  </a:cubicBezTo>
                  <a:cubicBezTo>
                    <a:pt x="9227" y="67"/>
                    <a:pt x="9180" y="151"/>
                    <a:pt x="9227" y="234"/>
                  </a:cubicBezTo>
                  <a:cubicBezTo>
                    <a:pt x="9561" y="925"/>
                    <a:pt x="9716" y="1675"/>
                    <a:pt x="9716" y="2449"/>
                  </a:cubicBezTo>
                  <a:cubicBezTo>
                    <a:pt x="9716" y="3830"/>
                    <a:pt x="9180" y="5127"/>
                    <a:pt x="8203" y="6104"/>
                  </a:cubicBezTo>
                  <a:cubicBezTo>
                    <a:pt x="7215" y="7092"/>
                    <a:pt x="5917" y="7628"/>
                    <a:pt x="4536" y="7628"/>
                  </a:cubicBezTo>
                  <a:cubicBezTo>
                    <a:pt x="3715" y="7628"/>
                    <a:pt x="2929" y="7449"/>
                    <a:pt x="2203" y="7080"/>
                  </a:cubicBezTo>
                  <a:cubicBezTo>
                    <a:pt x="1596" y="6759"/>
                    <a:pt x="1060" y="6342"/>
                    <a:pt x="607" y="5830"/>
                  </a:cubicBezTo>
                  <a:lnTo>
                    <a:pt x="607" y="5830"/>
                  </a:lnTo>
                  <a:lnTo>
                    <a:pt x="1250" y="6032"/>
                  </a:lnTo>
                  <a:cubicBezTo>
                    <a:pt x="1272" y="6040"/>
                    <a:pt x="1293" y="6044"/>
                    <a:pt x="1312" y="6044"/>
                  </a:cubicBezTo>
                  <a:cubicBezTo>
                    <a:pt x="1380" y="6044"/>
                    <a:pt x="1434" y="5999"/>
                    <a:pt x="1453" y="5925"/>
                  </a:cubicBezTo>
                  <a:cubicBezTo>
                    <a:pt x="1488" y="5842"/>
                    <a:pt x="1441" y="5747"/>
                    <a:pt x="1357" y="5723"/>
                  </a:cubicBezTo>
                  <a:lnTo>
                    <a:pt x="202" y="5330"/>
                  </a:lnTo>
                  <a:cubicBezTo>
                    <a:pt x="191" y="5327"/>
                    <a:pt x="179" y="5325"/>
                    <a:pt x="167" y="5325"/>
                  </a:cubicBezTo>
                  <a:cubicBezTo>
                    <a:pt x="131" y="5325"/>
                    <a:pt x="95" y="5339"/>
                    <a:pt x="60" y="5366"/>
                  </a:cubicBezTo>
                  <a:cubicBezTo>
                    <a:pt x="12" y="5389"/>
                    <a:pt x="0" y="5449"/>
                    <a:pt x="0" y="5508"/>
                  </a:cubicBezTo>
                  <a:lnTo>
                    <a:pt x="191" y="6854"/>
                  </a:lnTo>
                  <a:cubicBezTo>
                    <a:pt x="214" y="6925"/>
                    <a:pt x="274" y="6985"/>
                    <a:pt x="357" y="6985"/>
                  </a:cubicBezTo>
                  <a:lnTo>
                    <a:pt x="393" y="6985"/>
                  </a:lnTo>
                  <a:cubicBezTo>
                    <a:pt x="476" y="6973"/>
                    <a:pt x="536" y="6890"/>
                    <a:pt x="524" y="6806"/>
                  </a:cubicBezTo>
                  <a:lnTo>
                    <a:pt x="417" y="6068"/>
                  </a:lnTo>
                  <a:lnTo>
                    <a:pt x="417" y="6068"/>
                  </a:lnTo>
                  <a:cubicBezTo>
                    <a:pt x="881" y="6604"/>
                    <a:pt x="1465" y="7044"/>
                    <a:pt x="2084" y="7354"/>
                  </a:cubicBezTo>
                  <a:cubicBezTo>
                    <a:pt x="2858" y="7747"/>
                    <a:pt x="3691" y="7937"/>
                    <a:pt x="4560" y="7937"/>
                  </a:cubicBezTo>
                  <a:cubicBezTo>
                    <a:pt x="6025" y="7937"/>
                    <a:pt x="7394" y="7366"/>
                    <a:pt x="8442" y="6330"/>
                  </a:cubicBezTo>
                  <a:cubicBezTo>
                    <a:pt x="9477" y="5282"/>
                    <a:pt x="10049" y="3913"/>
                    <a:pt x="10049" y="2449"/>
                  </a:cubicBezTo>
                  <a:cubicBezTo>
                    <a:pt x="10049" y="1627"/>
                    <a:pt x="9870" y="829"/>
                    <a:pt x="9513" y="91"/>
                  </a:cubicBezTo>
                  <a:cubicBezTo>
                    <a:pt x="9479" y="40"/>
                    <a:pt x="9426" y="0"/>
                    <a:pt x="93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3808;p88">
              <a:extLst>
                <a:ext uri="{FF2B5EF4-FFF2-40B4-BE49-F238E27FC236}">
                  <a16:creationId xmlns:a16="http://schemas.microsoft.com/office/drawing/2014/main" id="{F3F4ABEE-8714-4279-2863-8A3F93F04190}"/>
                </a:ext>
              </a:extLst>
            </p:cNvPr>
            <p:cNvSpPr/>
            <p:nvPr/>
          </p:nvSpPr>
          <p:spPr>
            <a:xfrm>
              <a:off x="2201806" y="1976585"/>
              <a:ext cx="319484" cy="252424"/>
            </a:xfrm>
            <a:custGeom>
              <a:avLst/>
              <a:gdLst/>
              <a:ahLst/>
              <a:cxnLst/>
              <a:rect l="l" t="t" r="r" b="b"/>
              <a:pathLst>
                <a:path w="10038" h="7931" extrusionOk="0">
                  <a:moveTo>
                    <a:pt x="5501" y="1"/>
                  </a:moveTo>
                  <a:cubicBezTo>
                    <a:pt x="4025" y="1"/>
                    <a:pt x="2656" y="560"/>
                    <a:pt x="1608" y="1608"/>
                  </a:cubicBezTo>
                  <a:cubicBezTo>
                    <a:pt x="572" y="2644"/>
                    <a:pt x="0" y="4013"/>
                    <a:pt x="0" y="5490"/>
                  </a:cubicBezTo>
                  <a:cubicBezTo>
                    <a:pt x="0" y="6311"/>
                    <a:pt x="179" y="7109"/>
                    <a:pt x="536" y="7835"/>
                  </a:cubicBezTo>
                  <a:cubicBezTo>
                    <a:pt x="572" y="7895"/>
                    <a:pt x="632" y="7930"/>
                    <a:pt x="691" y="7930"/>
                  </a:cubicBezTo>
                  <a:cubicBezTo>
                    <a:pt x="715" y="7930"/>
                    <a:pt x="739" y="7930"/>
                    <a:pt x="762" y="7918"/>
                  </a:cubicBezTo>
                  <a:cubicBezTo>
                    <a:pt x="834" y="7871"/>
                    <a:pt x="882" y="7776"/>
                    <a:pt x="834" y="7704"/>
                  </a:cubicBezTo>
                  <a:cubicBezTo>
                    <a:pt x="512" y="7002"/>
                    <a:pt x="346" y="6263"/>
                    <a:pt x="346" y="5490"/>
                  </a:cubicBezTo>
                  <a:cubicBezTo>
                    <a:pt x="346" y="4108"/>
                    <a:pt x="882" y="2811"/>
                    <a:pt x="1870" y="1822"/>
                  </a:cubicBezTo>
                  <a:cubicBezTo>
                    <a:pt x="2846" y="846"/>
                    <a:pt x="4144" y="310"/>
                    <a:pt x="5525" y="310"/>
                  </a:cubicBezTo>
                  <a:cubicBezTo>
                    <a:pt x="7049" y="310"/>
                    <a:pt x="8454" y="965"/>
                    <a:pt x="9454" y="2108"/>
                  </a:cubicBezTo>
                  <a:lnTo>
                    <a:pt x="8811" y="1906"/>
                  </a:lnTo>
                  <a:cubicBezTo>
                    <a:pt x="8792" y="1898"/>
                    <a:pt x="8772" y="1894"/>
                    <a:pt x="8753" y="1894"/>
                  </a:cubicBezTo>
                  <a:cubicBezTo>
                    <a:pt x="8688" y="1894"/>
                    <a:pt x="8627" y="1937"/>
                    <a:pt x="8609" y="2001"/>
                  </a:cubicBezTo>
                  <a:cubicBezTo>
                    <a:pt x="8573" y="2096"/>
                    <a:pt x="8621" y="2180"/>
                    <a:pt x="8716" y="2215"/>
                  </a:cubicBezTo>
                  <a:lnTo>
                    <a:pt x="9859" y="2596"/>
                  </a:lnTo>
                  <a:cubicBezTo>
                    <a:pt x="9871" y="2596"/>
                    <a:pt x="9883" y="2620"/>
                    <a:pt x="9906" y="2620"/>
                  </a:cubicBezTo>
                  <a:cubicBezTo>
                    <a:pt x="9930" y="2620"/>
                    <a:pt x="9978" y="2596"/>
                    <a:pt x="10002" y="2572"/>
                  </a:cubicBezTo>
                  <a:cubicBezTo>
                    <a:pt x="10026" y="2525"/>
                    <a:pt x="10037" y="2465"/>
                    <a:pt x="10037" y="2418"/>
                  </a:cubicBezTo>
                  <a:lnTo>
                    <a:pt x="9847" y="1084"/>
                  </a:lnTo>
                  <a:cubicBezTo>
                    <a:pt x="9827" y="1003"/>
                    <a:pt x="9772" y="948"/>
                    <a:pt x="9705" y="948"/>
                  </a:cubicBezTo>
                  <a:cubicBezTo>
                    <a:pt x="9693" y="948"/>
                    <a:pt x="9681" y="950"/>
                    <a:pt x="9668" y="953"/>
                  </a:cubicBezTo>
                  <a:cubicBezTo>
                    <a:pt x="9573" y="965"/>
                    <a:pt x="9514" y="1037"/>
                    <a:pt x="9525" y="1132"/>
                  </a:cubicBezTo>
                  <a:lnTo>
                    <a:pt x="9633" y="1870"/>
                  </a:lnTo>
                  <a:cubicBezTo>
                    <a:pt x="8597" y="667"/>
                    <a:pt x="7085" y="1"/>
                    <a:pt x="5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3809;p88">
              <a:extLst>
                <a:ext uri="{FF2B5EF4-FFF2-40B4-BE49-F238E27FC236}">
                  <a16:creationId xmlns:a16="http://schemas.microsoft.com/office/drawing/2014/main" id="{562B111E-3CEE-EFCF-07A6-C8F9E795CE47}"/>
                </a:ext>
              </a:extLst>
            </p:cNvPr>
            <p:cNvSpPr/>
            <p:nvPr/>
          </p:nvSpPr>
          <p:spPr>
            <a:xfrm>
              <a:off x="2331789" y="2068662"/>
              <a:ext cx="16709" cy="27340"/>
            </a:xfrm>
            <a:custGeom>
              <a:avLst/>
              <a:gdLst/>
              <a:ahLst/>
              <a:cxnLst/>
              <a:rect l="l" t="t" r="r" b="b"/>
              <a:pathLst>
                <a:path w="525" h="859" extrusionOk="0">
                  <a:moveTo>
                    <a:pt x="358" y="1"/>
                  </a:moveTo>
                  <a:cubicBezTo>
                    <a:pt x="262" y="1"/>
                    <a:pt x="191" y="84"/>
                    <a:pt x="191" y="168"/>
                  </a:cubicBezTo>
                  <a:lnTo>
                    <a:pt x="191" y="465"/>
                  </a:lnTo>
                  <a:lnTo>
                    <a:pt x="72" y="584"/>
                  </a:lnTo>
                  <a:cubicBezTo>
                    <a:pt x="12" y="644"/>
                    <a:pt x="0" y="751"/>
                    <a:pt x="72" y="811"/>
                  </a:cubicBezTo>
                  <a:cubicBezTo>
                    <a:pt x="96" y="834"/>
                    <a:pt x="143" y="858"/>
                    <a:pt x="191" y="858"/>
                  </a:cubicBezTo>
                  <a:cubicBezTo>
                    <a:pt x="238" y="858"/>
                    <a:pt x="262" y="834"/>
                    <a:pt x="298" y="811"/>
                  </a:cubicBezTo>
                  <a:lnTo>
                    <a:pt x="453" y="644"/>
                  </a:lnTo>
                  <a:cubicBezTo>
                    <a:pt x="488" y="620"/>
                    <a:pt x="500" y="572"/>
                    <a:pt x="500" y="525"/>
                  </a:cubicBezTo>
                  <a:lnTo>
                    <a:pt x="524" y="168"/>
                  </a:lnTo>
                  <a:cubicBezTo>
                    <a:pt x="524" y="84"/>
                    <a:pt x="441" y="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3810;p88">
              <a:extLst>
                <a:ext uri="{FF2B5EF4-FFF2-40B4-BE49-F238E27FC236}">
                  <a16:creationId xmlns:a16="http://schemas.microsoft.com/office/drawing/2014/main" id="{08A39C21-2BD5-8E81-6D4F-37DA3E7D3556}"/>
                </a:ext>
              </a:extLst>
            </p:cNvPr>
            <p:cNvSpPr/>
            <p:nvPr/>
          </p:nvSpPr>
          <p:spPr>
            <a:xfrm>
              <a:off x="2243118" y="2021653"/>
              <a:ext cx="265664" cy="261908"/>
            </a:xfrm>
            <a:custGeom>
              <a:avLst/>
              <a:gdLst/>
              <a:ahLst/>
              <a:cxnLst/>
              <a:rect l="l" t="t" r="r" b="b"/>
              <a:pathLst>
                <a:path w="8347" h="8229" extrusionOk="0">
                  <a:moveTo>
                    <a:pt x="2751" y="3109"/>
                  </a:moveTo>
                  <a:lnTo>
                    <a:pt x="2977" y="3133"/>
                  </a:lnTo>
                  <a:lnTo>
                    <a:pt x="3084" y="3133"/>
                  </a:lnTo>
                  <a:lnTo>
                    <a:pt x="2917" y="3502"/>
                  </a:lnTo>
                  <a:lnTo>
                    <a:pt x="2643" y="3431"/>
                  </a:lnTo>
                  <a:lnTo>
                    <a:pt x="2751" y="3109"/>
                  </a:lnTo>
                  <a:close/>
                  <a:moveTo>
                    <a:pt x="3834" y="3026"/>
                  </a:moveTo>
                  <a:lnTo>
                    <a:pt x="4156" y="3419"/>
                  </a:lnTo>
                  <a:lnTo>
                    <a:pt x="4120" y="3526"/>
                  </a:lnTo>
                  <a:cubicBezTo>
                    <a:pt x="4096" y="3609"/>
                    <a:pt x="4144" y="3704"/>
                    <a:pt x="4227" y="3728"/>
                  </a:cubicBezTo>
                  <a:cubicBezTo>
                    <a:pt x="4239" y="3728"/>
                    <a:pt x="4263" y="3740"/>
                    <a:pt x="4275" y="3740"/>
                  </a:cubicBezTo>
                  <a:cubicBezTo>
                    <a:pt x="4346" y="3740"/>
                    <a:pt x="4406" y="3704"/>
                    <a:pt x="4417" y="3645"/>
                  </a:cubicBezTo>
                  <a:lnTo>
                    <a:pt x="4465" y="3526"/>
                  </a:lnTo>
                  <a:cubicBezTo>
                    <a:pt x="4501" y="3419"/>
                    <a:pt x="4477" y="3312"/>
                    <a:pt x="4417" y="3240"/>
                  </a:cubicBezTo>
                  <a:lnTo>
                    <a:pt x="4334" y="3133"/>
                  </a:lnTo>
                  <a:lnTo>
                    <a:pt x="4608" y="3359"/>
                  </a:lnTo>
                  <a:cubicBezTo>
                    <a:pt x="4638" y="3374"/>
                    <a:pt x="4673" y="3389"/>
                    <a:pt x="4710" y="3389"/>
                  </a:cubicBezTo>
                  <a:cubicBezTo>
                    <a:pt x="4731" y="3389"/>
                    <a:pt x="4753" y="3384"/>
                    <a:pt x="4775" y="3371"/>
                  </a:cubicBezTo>
                  <a:lnTo>
                    <a:pt x="4989" y="3288"/>
                  </a:lnTo>
                  <a:lnTo>
                    <a:pt x="5108" y="3419"/>
                  </a:lnTo>
                  <a:cubicBezTo>
                    <a:pt x="5132" y="3466"/>
                    <a:pt x="5191" y="3478"/>
                    <a:pt x="5239" y="3478"/>
                  </a:cubicBezTo>
                  <a:lnTo>
                    <a:pt x="5644" y="3442"/>
                  </a:lnTo>
                  <a:lnTo>
                    <a:pt x="5656" y="3526"/>
                  </a:lnTo>
                  <a:cubicBezTo>
                    <a:pt x="5668" y="3562"/>
                    <a:pt x="5644" y="3597"/>
                    <a:pt x="5644" y="3609"/>
                  </a:cubicBezTo>
                  <a:cubicBezTo>
                    <a:pt x="5620" y="3621"/>
                    <a:pt x="5608" y="3657"/>
                    <a:pt x="5560" y="3657"/>
                  </a:cubicBezTo>
                  <a:lnTo>
                    <a:pt x="4882" y="3716"/>
                  </a:lnTo>
                  <a:cubicBezTo>
                    <a:pt x="4787" y="3716"/>
                    <a:pt x="4715" y="3764"/>
                    <a:pt x="4668" y="3835"/>
                  </a:cubicBezTo>
                  <a:cubicBezTo>
                    <a:pt x="4644" y="3895"/>
                    <a:pt x="4608" y="3954"/>
                    <a:pt x="4632" y="4014"/>
                  </a:cubicBezTo>
                  <a:lnTo>
                    <a:pt x="4167" y="3859"/>
                  </a:lnTo>
                  <a:cubicBezTo>
                    <a:pt x="4156" y="3859"/>
                    <a:pt x="4156" y="3847"/>
                    <a:pt x="4156" y="3835"/>
                  </a:cubicBezTo>
                  <a:cubicBezTo>
                    <a:pt x="4120" y="3657"/>
                    <a:pt x="3977" y="3538"/>
                    <a:pt x="3798" y="3538"/>
                  </a:cubicBezTo>
                  <a:lnTo>
                    <a:pt x="3775" y="3538"/>
                  </a:lnTo>
                  <a:lnTo>
                    <a:pt x="3286" y="3550"/>
                  </a:lnTo>
                  <a:lnTo>
                    <a:pt x="3405" y="3204"/>
                  </a:lnTo>
                  <a:cubicBezTo>
                    <a:pt x="3429" y="3181"/>
                    <a:pt x="3453" y="3169"/>
                    <a:pt x="3489" y="3145"/>
                  </a:cubicBezTo>
                  <a:lnTo>
                    <a:pt x="3834" y="3026"/>
                  </a:lnTo>
                  <a:close/>
                  <a:moveTo>
                    <a:pt x="7561" y="3562"/>
                  </a:moveTo>
                  <a:cubicBezTo>
                    <a:pt x="7573" y="3562"/>
                    <a:pt x="7620" y="3562"/>
                    <a:pt x="7656" y="3597"/>
                  </a:cubicBezTo>
                  <a:lnTo>
                    <a:pt x="7977" y="3907"/>
                  </a:lnTo>
                  <a:cubicBezTo>
                    <a:pt x="7989" y="4026"/>
                    <a:pt x="7989" y="4133"/>
                    <a:pt x="7977" y="4216"/>
                  </a:cubicBezTo>
                  <a:cubicBezTo>
                    <a:pt x="7930" y="5169"/>
                    <a:pt x="7549" y="6086"/>
                    <a:pt x="6858" y="6752"/>
                  </a:cubicBezTo>
                  <a:cubicBezTo>
                    <a:pt x="6763" y="6860"/>
                    <a:pt x="6656" y="6943"/>
                    <a:pt x="6537" y="7050"/>
                  </a:cubicBezTo>
                  <a:cubicBezTo>
                    <a:pt x="6596" y="6955"/>
                    <a:pt x="6644" y="6871"/>
                    <a:pt x="6680" y="6776"/>
                  </a:cubicBezTo>
                  <a:lnTo>
                    <a:pt x="7430" y="5074"/>
                  </a:lnTo>
                  <a:cubicBezTo>
                    <a:pt x="7454" y="5026"/>
                    <a:pt x="7442" y="4966"/>
                    <a:pt x="7418" y="4907"/>
                  </a:cubicBezTo>
                  <a:cubicBezTo>
                    <a:pt x="7382" y="4859"/>
                    <a:pt x="7323" y="4836"/>
                    <a:pt x="7263" y="4836"/>
                  </a:cubicBezTo>
                  <a:lnTo>
                    <a:pt x="7192" y="4836"/>
                  </a:lnTo>
                  <a:lnTo>
                    <a:pt x="7596" y="4026"/>
                  </a:lnTo>
                  <a:cubicBezTo>
                    <a:pt x="7656" y="3895"/>
                    <a:pt x="7620" y="3728"/>
                    <a:pt x="7501" y="3657"/>
                  </a:cubicBezTo>
                  <a:lnTo>
                    <a:pt x="7477" y="3621"/>
                  </a:lnTo>
                  <a:lnTo>
                    <a:pt x="7489" y="3609"/>
                  </a:lnTo>
                  <a:cubicBezTo>
                    <a:pt x="7513" y="3562"/>
                    <a:pt x="7549" y="3562"/>
                    <a:pt x="7561" y="3562"/>
                  </a:cubicBezTo>
                  <a:close/>
                  <a:moveTo>
                    <a:pt x="4088" y="0"/>
                  </a:moveTo>
                  <a:cubicBezTo>
                    <a:pt x="4055" y="0"/>
                    <a:pt x="4022" y="1"/>
                    <a:pt x="3989" y="2"/>
                  </a:cubicBezTo>
                  <a:cubicBezTo>
                    <a:pt x="2953" y="49"/>
                    <a:pt x="1977" y="478"/>
                    <a:pt x="1250" y="1216"/>
                  </a:cubicBezTo>
                  <a:cubicBezTo>
                    <a:pt x="524" y="1942"/>
                    <a:pt x="96" y="2919"/>
                    <a:pt x="48" y="3954"/>
                  </a:cubicBezTo>
                  <a:cubicBezTo>
                    <a:pt x="0" y="4978"/>
                    <a:pt x="346" y="5979"/>
                    <a:pt x="1012" y="6764"/>
                  </a:cubicBezTo>
                  <a:cubicBezTo>
                    <a:pt x="1048" y="6812"/>
                    <a:pt x="1084" y="6824"/>
                    <a:pt x="1131" y="6824"/>
                  </a:cubicBezTo>
                  <a:cubicBezTo>
                    <a:pt x="1167" y="6824"/>
                    <a:pt x="1203" y="6812"/>
                    <a:pt x="1239" y="6776"/>
                  </a:cubicBezTo>
                  <a:cubicBezTo>
                    <a:pt x="1310" y="6717"/>
                    <a:pt x="1310" y="6610"/>
                    <a:pt x="1250" y="6550"/>
                  </a:cubicBezTo>
                  <a:cubicBezTo>
                    <a:pt x="643" y="5824"/>
                    <a:pt x="334" y="4907"/>
                    <a:pt x="369" y="3966"/>
                  </a:cubicBezTo>
                  <a:cubicBezTo>
                    <a:pt x="417" y="3014"/>
                    <a:pt x="810" y="2109"/>
                    <a:pt x="1489" y="1430"/>
                  </a:cubicBezTo>
                  <a:cubicBezTo>
                    <a:pt x="2155" y="764"/>
                    <a:pt x="3072" y="359"/>
                    <a:pt x="4025" y="323"/>
                  </a:cubicBezTo>
                  <a:cubicBezTo>
                    <a:pt x="4087" y="316"/>
                    <a:pt x="4150" y="313"/>
                    <a:pt x="4213" y="313"/>
                  </a:cubicBezTo>
                  <a:cubicBezTo>
                    <a:pt x="4363" y="313"/>
                    <a:pt x="4512" y="330"/>
                    <a:pt x="4656" y="347"/>
                  </a:cubicBezTo>
                  <a:lnTo>
                    <a:pt x="4882" y="621"/>
                  </a:lnTo>
                  <a:lnTo>
                    <a:pt x="4798" y="823"/>
                  </a:lnTo>
                  <a:lnTo>
                    <a:pt x="4656" y="585"/>
                  </a:lnTo>
                  <a:cubicBezTo>
                    <a:pt x="4632" y="537"/>
                    <a:pt x="4572" y="502"/>
                    <a:pt x="4525" y="502"/>
                  </a:cubicBezTo>
                  <a:lnTo>
                    <a:pt x="4025" y="502"/>
                  </a:lnTo>
                  <a:cubicBezTo>
                    <a:pt x="3965" y="502"/>
                    <a:pt x="3906" y="525"/>
                    <a:pt x="3870" y="585"/>
                  </a:cubicBezTo>
                  <a:lnTo>
                    <a:pt x="3513" y="1276"/>
                  </a:lnTo>
                  <a:cubicBezTo>
                    <a:pt x="3465" y="1359"/>
                    <a:pt x="3465" y="1478"/>
                    <a:pt x="3513" y="1573"/>
                  </a:cubicBezTo>
                  <a:cubicBezTo>
                    <a:pt x="3560" y="1657"/>
                    <a:pt x="3667" y="1716"/>
                    <a:pt x="3763" y="1728"/>
                  </a:cubicBezTo>
                  <a:lnTo>
                    <a:pt x="4048" y="1764"/>
                  </a:lnTo>
                  <a:cubicBezTo>
                    <a:pt x="4108" y="1764"/>
                    <a:pt x="4167" y="1752"/>
                    <a:pt x="4203" y="1692"/>
                  </a:cubicBezTo>
                  <a:lnTo>
                    <a:pt x="4298" y="1537"/>
                  </a:lnTo>
                  <a:lnTo>
                    <a:pt x="4358" y="1609"/>
                  </a:lnTo>
                  <a:lnTo>
                    <a:pt x="4310" y="1895"/>
                  </a:lnTo>
                  <a:lnTo>
                    <a:pt x="3822" y="1966"/>
                  </a:lnTo>
                  <a:cubicBezTo>
                    <a:pt x="3798" y="1966"/>
                    <a:pt x="3775" y="1990"/>
                    <a:pt x="3751" y="2002"/>
                  </a:cubicBezTo>
                  <a:lnTo>
                    <a:pt x="3108" y="2466"/>
                  </a:lnTo>
                  <a:cubicBezTo>
                    <a:pt x="3084" y="2490"/>
                    <a:pt x="3048" y="2526"/>
                    <a:pt x="3048" y="2550"/>
                  </a:cubicBezTo>
                  <a:lnTo>
                    <a:pt x="2977" y="2847"/>
                  </a:lnTo>
                  <a:lnTo>
                    <a:pt x="2751" y="2823"/>
                  </a:lnTo>
                  <a:cubicBezTo>
                    <a:pt x="2736" y="2821"/>
                    <a:pt x="2721" y="2819"/>
                    <a:pt x="2706" y="2819"/>
                  </a:cubicBezTo>
                  <a:cubicBezTo>
                    <a:pt x="2591" y="2819"/>
                    <a:pt x="2483" y="2898"/>
                    <a:pt x="2441" y="3014"/>
                  </a:cubicBezTo>
                  <a:lnTo>
                    <a:pt x="2310" y="3371"/>
                  </a:lnTo>
                  <a:cubicBezTo>
                    <a:pt x="2274" y="3442"/>
                    <a:pt x="2274" y="3538"/>
                    <a:pt x="2322" y="3609"/>
                  </a:cubicBezTo>
                  <a:cubicBezTo>
                    <a:pt x="2370" y="3681"/>
                    <a:pt x="2429" y="3740"/>
                    <a:pt x="2501" y="3752"/>
                  </a:cubicBezTo>
                  <a:cubicBezTo>
                    <a:pt x="2346" y="3812"/>
                    <a:pt x="2251" y="3978"/>
                    <a:pt x="2251" y="4145"/>
                  </a:cubicBezTo>
                  <a:lnTo>
                    <a:pt x="2251" y="4216"/>
                  </a:lnTo>
                  <a:lnTo>
                    <a:pt x="1798" y="4740"/>
                  </a:lnTo>
                  <a:cubicBezTo>
                    <a:pt x="1727" y="4812"/>
                    <a:pt x="1703" y="4919"/>
                    <a:pt x="1703" y="5026"/>
                  </a:cubicBezTo>
                  <a:lnTo>
                    <a:pt x="1703" y="5621"/>
                  </a:lnTo>
                  <a:cubicBezTo>
                    <a:pt x="1703" y="5764"/>
                    <a:pt x="1750" y="5919"/>
                    <a:pt x="1881" y="6038"/>
                  </a:cubicBezTo>
                  <a:lnTo>
                    <a:pt x="2310" y="6455"/>
                  </a:lnTo>
                  <a:cubicBezTo>
                    <a:pt x="2393" y="6538"/>
                    <a:pt x="2524" y="6598"/>
                    <a:pt x="2643" y="6610"/>
                  </a:cubicBezTo>
                  <a:lnTo>
                    <a:pt x="3917" y="6717"/>
                  </a:lnTo>
                  <a:lnTo>
                    <a:pt x="3917" y="6764"/>
                  </a:lnTo>
                  <a:cubicBezTo>
                    <a:pt x="3894" y="6907"/>
                    <a:pt x="3965" y="7074"/>
                    <a:pt x="4096" y="7169"/>
                  </a:cubicBezTo>
                  <a:lnTo>
                    <a:pt x="4310" y="7324"/>
                  </a:lnTo>
                  <a:lnTo>
                    <a:pt x="4298" y="7372"/>
                  </a:lnTo>
                  <a:cubicBezTo>
                    <a:pt x="4251" y="7538"/>
                    <a:pt x="4298" y="7717"/>
                    <a:pt x="4429" y="7836"/>
                  </a:cubicBezTo>
                  <a:lnTo>
                    <a:pt x="4489" y="7895"/>
                  </a:lnTo>
                  <a:cubicBezTo>
                    <a:pt x="4429" y="7895"/>
                    <a:pt x="4394" y="7907"/>
                    <a:pt x="4334" y="7907"/>
                  </a:cubicBezTo>
                  <a:cubicBezTo>
                    <a:pt x="4272" y="7910"/>
                    <a:pt x="4211" y="7912"/>
                    <a:pt x="4149" y="7912"/>
                  </a:cubicBezTo>
                  <a:cubicBezTo>
                    <a:pt x="3262" y="7912"/>
                    <a:pt x="2407" y="7593"/>
                    <a:pt x="1739" y="7014"/>
                  </a:cubicBezTo>
                  <a:cubicBezTo>
                    <a:pt x="1708" y="6989"/>
                    <a:pt x="1672" y="6976"/>
                    <a:pt x="1637" y="6976"/>
                  </a:cubicBezTo>
                  <a:cubicBezTo>
                    <a:pt x="1591" y="6976"/>
                    <a:pt x="1546" y="6998"/>
                    <a:pt x="1512" y="7038"/>
                  </a:cubicBezTo>
                  <a:cubicBezTo>
                    <a:pt x="1453" y="7110"/>
                    <a:pt x="1477" y="7193"/>
                    <a:pt x="1536" y="7252"/>
                  </a:cubicBezTo>
                  <a:cubicBezTo>
                    <a:pt x="2274" y="7883"/>
                    <a:pt x="3215" y="8229"/>
                    <a:pt x="4179" y="8229"/>
                  </a:cubicBezTo>
                  <a:lnTo>
                    <a:pt x="4346" y="8229"/>
                  </a:lnTo>
                  <a:cubicBezTo>
                    <a:pt x="5382" y="8181"/>
                    <a:pt x="6358" y="7753"/>
                    <a:pt x="7084" y="7014"/>
                  </a:cubicBezTo>
                  <a:cubicBezTo>
                    <a:pt x="7811" y="6288"/>
                    <a:pt x="8239" y="5312"/>
                    <a:pt x="8287" y="4276"/>
                  </a:cubicBezTo>
                  <a:cubicBezTo>
                    <a:pt x="8347" y="3204"/>
                    <a:pt x="8001" y="2216"/>
                    <a:pt x="7335" y="1418"/>
                  </a:cubicBezTo>
                  <a:cubicBezTo>
                    <a:pt x="7303" y="1381"/>
                    <a:pt x="7259" y="1363"/>
                    <a:pt x="7216" y="1363"/>
                  </a:cubicBezTo>
                  <a:cubicBezTo>
                    <a:pt x="7176" y="1363"/>
                    <a:pt x="7137" y="1378"/>
                    <a:pt x="7108" y="1407"/>
                  </a:cubicBezTo>
                  <a:cubicBezTo>
                    <a:pt x="7037" y="1466"/>
                    <a:pt x="7037" y="1573"/>
                    <a:pt x="7096" y="1633"/>
                  </a:cubicBezTo>
                  <a:cubicBezTo>
                    <a:pt x="7525" y="2157"/>
                    <a:pt x="7823" y="2776"/>
                    <a:pt x="7930" y="3431"/>
                  </a:cubicBezTo>
                  <a:lnTo>
                    <a:pt x="7894" y="3383"/>
                  </a:lnTo>
                  <a:cubicBezTo>
                    <a:pt x="7809" y="3308"/>
                    <a:pt x="7694" y="3262"/>
                    <a:pt x="7577" y="3262"/>
                  </a:cubicBezTo>
                  <a:cubicBezTo>
                    <a:pt x="7564" y="3262"/>
                    <a:pt x="7550" y="3263"/>
                    <a:pt x="7537" y="3264"/>
                  </a:cubicBezTo>
                  <a:cubicBezTo>
                    <a:pt x="7394" y="3288"/>
                    <a:pt x="7275" y="3359"/>
                    <a:pt x="7215" y="3466"/>
                  </a:cubicBezTo>
                  <a:lnTo>
                    <a:pt x="7192" y="3502"/>
                  </a:lnTo>
                  <a:cubicBezTo>
                    <a:pt x="7108" y="3502"/>
                    <a:pt x="7037" y="3538"/>
                    <a:pt x="6977" y="3585"/>
                  </a:cubicBezTo>
                  <a:lnTo>
                    <a:pt x="6775" y="3323"/>
                  </a:lnTo>
                  <a:cubicBezTo>
                    <a:pt x="6744" y="3286"/>
                    <a:pt x="6700" y="3268"/>
                    <a:pt x="6656" y="3268"/>
                  </a:cubicBezTo>
                  <a:cubicBezTo>
                    <a:pt x="6616" y="3268"/>
                    <a:pt x="6577" y="3283"/>
                    <a:pt x="6549" y="3312"/>
                  </a:cubicBezTo>
                  <a:cubicBezTo>
                    <a:pt x="6477" y="3371"/>
                    <a:pt x="6477" y="3478"/>
                    <a:pt x="6537" y="3538"/>
                  </a:cubicBezTo>
                  <a:lnTo>
                    <a:pt x="6858" y="3919"/>
                  </a:lnTo>
                  <a:cubicBezTo>
                    <a:pt x="6894" y="3954"/>
                    <a:pt x="6942" y="3978"/>
                    <a:pt x="6977" y="3978"/>
                  </a:cubicBezTo>
                  <a:cubicBezTo>
                    <a:pt x="7025" y="3978"/>
                    <a:pt x="7073" y="3966"/>
                    <a:pt x="7096" y="3943"/>
                  </a:cubicBezTo>
                  <a:lnTo>
                    <a:pt x="7204" y="3835"/>
                  </a:lnTo>
                  <a:lnTo>
                    <a:pt x="7335" y="3919"/>
                  </a:lnTo>
                  <a:lnTo>
                    <a:pt x="6858" y="4871"/>
                  </a:lnTo>
                  <a:lnTo>
                    <a:pt x="6834" y="4871"/>
                  </a:lnTo>
                  <a:cubicBezTo>
                    <a:pt x="6799" y="4871"/>
                    <a:pt x="6763" y="4859"/>
                    <a:pt x="6739" y="4836"/>
                  </a:cubicBezTo>
                  <a:lnTo>
                    <a:pt x="6096" y="4062"/>
                  </a:lnTo>
                  <a:cubicBezTo>
                    <a:pt x="6069" y="4014"/>
                    <a:pt x="6023" y="3994"/>
                    <a:pt x="5977" y="3994"/>
                  </a:cubicBezTo>
                  <a:cubicBezTo>
                    <a:pt x="5942" y="3994"/>
                    <a:pt x="5908" y="4005"/>
                    <a:pt x="5882" y="4026"/>
                  </a:cubicBezTo>
                  <a:cubicBezTo>
                    <a:pt x="5799" y="4085"/>
                    <a:pt x="5799" y="4193"/>
                    <a:pt x="5846" y="4252"/>
                  </a:cubicBezTo>
                  <a:lnTo>
                    <a:pt x="6489" y="5026"/>
                  </a:lnTo>
                  <a:cubicBezTo>
                    <a:pt x="6584" y="5133"/>
                    <a:pt x="6715" y="5193"/>
                    <a:pt x="6858" y="5193"/>
                  </a:cubicBezTo>
                  <a:lnTo>
                    <a:pt x="7073" y="5169"/>
                  </a:lnTo>
                  <a:lnTo>
                    <a:pt x="6430" y="6645"/>
                  </a:lnTo>
                  <a:cubicBezTo>
                    <a:pt x="6382" y="6752"/>
                    <a:pt x="6322" y="6848"/>
                    <a:pt x="6251" y="6943"/>
                  </a:cubicBezTo>
                  <a:lnTo>
                    <a:pt x="5751" y="7550"/>
                  </a:lnTo>
                  <a:cubicBezTo>
                    <a:pt x="5489" y="7657"/>
                    <a:pt x="5227" y="7753"/>
                    <a:pt x="4953" y="7812"/>
                  </a:cubicBezTo>
                  <a:lnTo>
                    <a:pt x="4679" y="7562"/>
                  </a:lnTo>
                  <a:cubicBezTo>
                    <a:pt x="4644" y="7538"/>
                    <a:pt x="4632" y="7491"/>
                    <a:pt x="4644" y="7443"/>
                  </a:cubicBezTo>
                  <a:lnTo>
                    <a:pt x="4691" y="7288"/>
                  </a:lnTo>
                  <a:cubicBezTo>
                    <a:pt x="4703" y="7229"/>
                    <a:pt x="4691" y="7145"/>
                    <a:pt x="4632" y="7110"/>
                  </a:cubicBezTo>
                  <a:lnTo>
                    <a:pt x="4322" y="6871"/>
                  </a:lnTo>
                  <a:cubicBezTo>
                    <a:pt x="4287" y="6836"/>
                    <a:pt x="4275" y="6812"/>
                    <a:pt x="4275" y="6764"/>
                  </a:cubicBezTo>
                  <a:lnTo>
                    <a:pt x="4298" y="6550"/>
                  </a:lnTo>
                  <a:cubicBezTo>
                    <a:pt x="4298" y="6514"/>
                    <a:pt x="4298" y="6467"/>
                    <a:pt x="4275" y="6431"/>
                  </a:cubicBezTo>
                  <a:cubicBezTo>
                    <a:pt x="4239" y="6407"/>
                    <a:pt x="4203" y="6371"/>
                    <a:pt x="4167" y="6371"/>
                  </a:cubicBezTo>
                  <a:lnTo>
                    <a:pt x="2679" y="6264"/>
                  </a:lnTo>
                  <a:cubicBezTo>
                    <a:pt x="2620" y="6264"/>
                    <a:pt x="2572" y="6229"/>
                    <a:pt x="2536" y="6181"/>
                  </a:cubicBezTo>
                  <a:lnTo>
                    <a:pt x="2096" y="5764"/>
                  </a:lnTo>
                  <a:cubicBezTo>
                    <a:pt x="2060" y="5728"/>
                    <a:pt x="2024" y="5645"/>
                    <a:pt x="2024" y="5586"/>
                  </a:cubicBezTo>
                  <a:lnTo>
                    <a:pt x="2024" y="4990"/>
                  </a:lnTo>
                  <a:cubicBezTo>
                    <a:pt x="2024" y="4966"/>
                    <a:pt x="2036" y="4931"/>
                    <a:pt x="2060" y="4919"/>
                  </a:cubicBezTo>
                  <a:lnTo>
                    <a:pt x="2548" y="4359"/>
                  </a:lnTo>
                  <a:cubicBezTo>
                    <a:pt x="2572" y="4324"/>
                    <a:pt x="2596" y="4300"/>
                    <a:pt x="2596" y="4252"/>
                  </a:cubicBezTo>
                  <a:lnTo>
                    <a:pt x="2596" y="4121"/>
                  </a:lnTo>
                  <a:cubicBezTo>
                    <a:pt x="2596" y="4074"/>
                    <a:pt x="2620" y="4038"/>
                    <a:pt x="2655" y="4014"/>
                  </a:cubicBezTo>
                  <a:lnTo>
                    <a:pt x="3036" y="3847"/>
                  </a:lnTo>
                  <a:lnTo>
                    <a:pt x="3751" y="3835"/>
                  </a:lnTo>
                  <a:cubicBezTo>
                    <a:pt x="3763" y="3835"/>
                    <a:pt x="3786" y="3847"/>
                    <a:pt x="3786" y="3859"/>
                  </a:cubicBezTo>
                  <a:cubicBezTo>
                    <a:pt x="3798" y="3990"/>
                    <a:pt x="3906" y="4097"/>
                    <a:pt x="4025" y="4145"/>
                  </a:cubicBezTo>
                  <a:lnTo>
                    <a:pt x="4537" y="4324"/>
                  </a:lnTo>
                  <a:cubicBezTo>
                    <a:pt x="4569" y="4331"/>
                    <a:pt x="4601" y="4335"/>
                    <a:pt x="4633" y="4335"/>
                  </a:cubicBezTo>
                  <a:cubicBezTo>
                    <a:pt x="4705" y="4335"/>
                    <a:pt x="4772" y="4314"/>
                    <a:pt x="4822" y="4264"/>
                  </a:cubicBezTo>
                  <a:cubicBezTo>
                    <a:pt x="4882" y="4204"/>
                    <a:pt x="4918" y="4121"/>
                    <a:pt x="4918" y="4026"/>
                  </a:cubicBezTo>
                  <a:lnTo>
                    <a:pt x="5549" y="3978"/>
                  </a:lnTo>
                  <a:cubicBezTo>
                    <a:pt x="5668" y="3966"/>
                    <a:pt x="5787" y="3907"/>
                    <a:pt x="5870" y="3812"/>
                  </a:cubicBezTo>
                  <a:cubicBezTo>
                    <a:pt x="5941" y="3728"/>
                    <a:pt x="5965" y="3597"/>
                    <a:pt x="5941" y="3478"/>
                  </a:cubicBezTo>
                  <a:lnTo>
                    <a:pt x="5930" y="3383"/>
                  </a:lnTo>
                  <a:cubicBezTo>
                    <a:pt x="5896" y="3247"/>
                    <a:pt x="5776" y="3144"/>
                    <a:pt x="5632" y="3144"/>
                  </a:cubicBezTo>
                  <a:cubicBezTo>
                    <a:pt x="5624" y="3144"/>
                    <a:pt x="5616" y="3144"/>
                    <a:pt x="5608" y="3145"/>
                  </a:cubicBezTo>
                  <a:lnTo>
                    <a:pt x="5275" y="3181"/>
                  </a:lnTo>
                  <a:lnTo>
                    <a:pt x="5227" y="3121"/>
                  </a:lnTo>
                  <a:lnTo>
                    <a:pt x="5668" y="2669"/>
                  </a:lnTo>
                  <a:cubicBezTo>
                    <a:pt x="5727" y="2609"/>
                    <a:pt x="5727" y="2502"/>
                    <a:pt x="5668" y="2442"/>
                  </a:cubicBezTo>
                  <a:cubicBezTo>
                    <a:pt x="5638" y="2413"/>
                    <a:pt x="5599" y="2398"/>
                    <a:pt x="5560" y="2398"/>
                  </a:cubicBezTo>
                  <a:cubicBezTo>
                    <a:pt x="5522" y="2398"/>
                    <a:pt x="5483" y="2413"/>
                    <a:pt x="5453" y="2442"/>
                  </a:cubicBezTo>
                  <a:lnTo>
                    <a:pt x="4918" y="2978"/>
                  </a:lnTo>
                  <a:lnTo>
                    <a:pt x="4739" y="3061"/>
                  </a:lnTo>
                  <a:lnTo>
                    <a:pt x="4227" y="2669"/>
                  </a:lnTo>
                  <a:cubicBezTo>
                    <a:pt x="4193" y="2652"/>
                    <a:pt x="4166" y="2635"/>
                    <a:pt x="4131" y="2635"/>
                  </a:cubicBezTo>
                  <a:cubicBezTo>
                    <a:pt x="4117" y="2635"/>
                    <a:pt x="4102" y="2638"/>
                    <a:pt x="4084" y="2645"/>
                  </a:cubicBezTo>
                  <a:lnTo>
                    <a:pt x="3382" y="2859"/>
                  </a:lnTo>
                  <a:cubicBezTo>
                    <a:pt x="3370" y="2859"/>
                    <a:pt x="3334" y="2883"/>
                    <a:pt x="3322" y="2895"/>
                  </a:cubicBezTo>
                  <a:lnTo>
                    <a:pt x="3370" y="2680"/>
                  </a:lnTo>
                  <a:lnTo>
                    <a:pt x="3917" y="2288"/>
                  </a:lnTo>
                  <a:lnTo>
                    <a:pt x="4501" y="2192"/>
                  </a:lnTo>
                  <a:cubicBezTo>
                    <a:pt x="4572" y="2180"/>
                    <a:pt x="4620" y="2133"/>
                    <a:pt x="4632" y="2061"/>
                  </a:cubicBezTo>
                  <a:lnTo>
                    <a:pt x="4691" y="1597"/>
                  </a:lnTo>
                  <a:cubicBezTo>
                    <a:pt x="4691" y="1549"/>
                    <a:pt x="4691" y="1514"/>
                    <a:pt x="4656" y="1478"/>
                  </a:cubicBezTo>
                  <a:lnTo>
                    <a:pt x="4417" y="1180"/>
                  </a:lnTo>
                  <a:cubicBezTo>
                    <a:pt x="4394" y="1133"/>
                    <a:pt x="4346" y="1121"/>
                    <a:pt x="4287" y="1121"/>
                  </a:cubicBezTo>
                  <a:cubicBezTo>
                    <a:pt x="4239" y="1121"/>
                    <a:pt x="4179" y="1156"/>
                    <a:pt x="4156" y="1192"/>
                  </a:cubicBezTo>
                  <a:lnTo>
                    <a:pt x="3977" y="1454"/>
                  </a:lnTo>
                  <a:lnTo>
                    <a:pt x="3786" y="1430"/>
                  </a:lnTo>
                  <a:lnTo>
                    <a:pt x="4096" y="835"/>
                  </a:lnTo>
                  <a:lnTo>
                    <a:pt x="4417" y="835"/>
                  </a:lnTo>
                  <a:lnTo>
                    <a:pt x="4656" y="1287"/>
                  </a:lnTo>
                  <a:cubicBezTo>
                    <a:pt x="4691" y="1347"/>
                    <a:pt x="4751" y="1371"/>
                    <a:pt x="4810" y="1371"/>
                  </a:cubicBezTo>
                  <a:cubicBezTo>
                    <a:pt x="4870" y="1371"/>
                    <a:pt x="4929" y="1335"/>
                    <a:pt x="4941" y="1276"/>
                  </a:cubicBezTo>
                  <a:lnTo>
                    <a:pt x="5168" y="740"/>
                  </a:lnTo>
                  <a:cubicBezTo>
                    <a:pt x="5215" y="645"/>
                    <a:pt x="5191" y="525"/>
                    <a:pt x="5132" y="454"/>
                  </a:cubicBezTo>
                  <a:lnTo>
                    <a:pt x="5132" y="454"/>
                  </a:lnTo>
                  <a:cubicBezTo>
                    <a:pt x="5668" y="597"/>
                    <a:pt x="6168" y="859"/>
                    <a:pt x="6596" y="1216"/>
                  </a:cubicBezTo>
                  <a:cubicBezTo>
                    <a:pt x="6625" y="1240"/>
                    <a:pt x="6658" y="1250"/>
                    <a:pt x="6691" y="1250"/>
                  </a:cubicBezTo>
                  <a:cubicBezTo>
                    <a:pt x="6739" y="1250"/>
                    <a:pt x="6787" y="1228"/>
                    <a:pt x="6823" y="1192"/>
                  </a:cubicBezTo>
                  <a:cubicBezTo>
                    <a:pt x="6882" y="1121"/>
                    <a:pt x="6858" y="1037"/>
                    <a:pt x="6799" y="978"/>
                  </a:cubicBezTo>
                  <a:cubicBezTo>
                    <a:pt x="6038" y="344"/>
                    <a:pt x="5077" y="0"/>
                    <a:pt x="40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 name="Google Shape;13811;p88">
            <a:extLst>
              <a:ext uri="{FF2B5EF4-FFF2-40B4-BE49-F238E27FC236}">
                <a16:creationId xmlns:a16="http://schemas.microsoft.com/office/drawing/2014/main" id="{1D99F913-8E78-5B38-DD0E-062F7E926986}"/>
              </a:ext>
            </a:extLst>
          </p:cNvPr>
          <p:cNvGrpSpPr/>
          <p:nvPr/>
        </p:nvGrpSpPr>
        <p:grpSpPr>
          <a:xfrm>
            <a:off x="9791523" y="2220896"/>
            <a:ext cx="567862" cy="568430"/>
            <a:chOff x="3094217" y="1976585"/>
            <a:chExt cx="350198" cy="350548"/>
          </a:xfrm>
          <a:solidFill>
            <a:schemeClr val="bg1"/>
          </a:solidFill>
        </p:grpSpPr>
        <p:sp>
          <p:nvSpPr>
            <p:cNvPr id="1074" name="Google Shape;13812;p88">
              <a:extLst>
                <a:ext uri="{FF2B5EF4-FFF2-40B4-BE49-F238E27FC236}">
                  <a16:creationId xmlns:a16="http://schemas.microsoft.com/office/drawing/2014/main" id="{131D32CD-6836-D007-F3F3-484CAAB98EE1}"/>
                </a:ext>
              </a:extLst>
            </p:cNvPr>
            <p:cNvSpPr/>
            <p:nvPr/>
          </p:nvSpPr>
          <p:spPr>
            <a:xfrm>
              <a:off x="3094217" y="2129039"/>
              <a:ext cx="131543" cy="197362"/>
            </a:xfrm>
            <a:custGeom>
              <a:avLst/>
              <a:gdLst/>
              <a:ahLst/>
              <a:cxnLst/>
              <a:rect l="l" t="t" r="r" b="b"/>
              <a:pathLst>
                <a:path w="4133" h="6201" extrusionOk="0">
                  <a:moveTo>
                    <a:pt x="2072" y="345"/>
                  </a:moveTo>
                  <a:cubicBezTo>
                    <a:pt x="2117" y="345"/>
                    <a:pt x="2162" y="348"/>
                    <a:pt x="2203" y="354"/>
                  </a:cubicBezTo>
                  <a:cubicBezTo>
                    <a:pt x="2906" y="414"/>
                    <a:pt x="3454" y="1045"/>
                    <a:pt x="3454" y="1759"/>
                  </a:cubicBezTo>
                  <a:cubicBezTo>
                    <a:pt x="3454" y="2438"/>
                    <a:pt x="3620" y="3069"/>
                    <a:pt x="3751" y="3402"/>
                  </a:cubicBezTo>
                  <a:lnTo>
                    <a:pt x="3751" y="3426"/>
                  </a:lnTo>
                  <a:cubicBezTo>
                    <a:pt x="3608" y="3509"/>
                    <a:pt x="3299" y="3688"/>
                    <a:pt x="2763" y="3807"/>
                  </a:cubicBezTo>
                  <a:lnTo>
                    <a:pt x="2763" y="3759"/>
                  </a:lnTo>
                  <a:lnTo>
                    <a:pt x="2763" y="3438"/>
                  </a:lnTo>
                  <a:cubicBezTo>
                    <a:pt x="2965" y="3319"/>
                    <a:pt x="3144" y="3140"/>
                    <a:pt x="3263" y="2926"/>
                  </a:cubicBezTo>
                  <a:cubicBezTo>
                    <a:pt x="3489" y="2533"/>
                    <a:pt x="3418" y="2021"/>
                    <a:pt x="3073" y="1712"/>
                  </a:cubicBezTo>
                  <a:cubicBezTo>
                    <a:pt x="2834" y="1485"/>
                    <a:pt x="2418" y="1235"/>
                    <a:pt x="1727" y="1235"/>
                  </a:cubicBezTo>
                  <a:cubicBezTo>
                    <a:pt x="1691" y="1235"/>
                    <a:pt x="1644" y="1247"/>
                    <a:pt x="1608" y="1283"/>
                  </a:cubicBezTo>
                  <a:lnTo>
                    <a:pt x="1275" y="1616"/>
                  </a:lnTo>
                  <a:cubicBezTo>
                    <a:pt x="1215" y="1676"/>
                    <a:pt x="1215" y="1783"/>
                    <a:pt x="1275" y="1843"/>
                  </a:cubicBezTo>
                  <a:cubicBezTo>
                    <a:pt x="1304" y="1872"/>
                    <a:pt x="1343" y="1887"/>
                    <a:pt x="1382" y="1887"/>
                  </a:cubicBezTo>
                  <a:cubicBezTo>
                    <a:pt x="1421" y="1887"/>
                    <a:pt x="1459" y="1872"/>
                    <a:pt x="1489" y="1843"/>
                  </a:cubicBezTo>
                  <a:lnTo>
                    <a:pt x="1787" y="1545"/>
                  </a:lnTo>
                  <a:cubicBezTo>
                    <a:pt x="2227" y="1557"/>
                    <a:pt x="2584" y="1700"/>
                    <a:pt x="2846" y="1938"/>
                  </a:cubicBezTo>
                  <a:cubicBezTo>
                    <a:pt x="3073" y="2140"/>
                    <a:pt x="3132" y="2485"/>
                    <a:pt x="2977" y="2747"/>
                  </a:cubicBezTo>
                  <a:cubicBezTo>
                    <a:pt x="2799" y="3081"/>
                    <a:pt x="2441" y="3283"/>
                    <a:pt x="2072" y="3283"/>
                  </a:cubicBezTo>
                  <a:cubicBezTo>
                    <a:pt x="1489" y="3283"/>
                    <a:pt x="1037" y="2831"/>
                    <a:pt x="1037" y="2247"/>
                  </a:cubicBezTo>
                  <a:cubicBezTo>
                    <a:pt x="1037" y="2152"/>
                    <a:pt x="953" y="2081"/>
                    <a:pt x="870" y="2081"/>
                  </a:cubicBezTo>
                  <a:cubicBezTo>
                    <a:pt x="775" y="2081"/>
                    <a:pt x="703" y="2152"/>
                    <a:pt x="703" y="2247"/>
                  </a:cubicBezTo>
                  <a:cubicBezTo>
                    <a:pt x="703" y="2747"/>
                    <a:pt x="989" y="3200"/>
                    <a:pt x="1394" y="3438"/>
                  </a:cubicBezTo>
                  <a:lnTo>
                    <a:pt x="1394" y="3759"/>
                  </a:lnTo>
                  <a:lnTo>
                    <a:pt x="1394" y="3807"/>
                  </a:lnTo>
                  <a:cubicBezTo>
                    <a:pt x="858" y="3688"/>
                    <a:pt x="525" y="3509"/>
                    <a:pt x="394" y="3426"/>
                  </a:cubicBezTo>
                  <a:cubicBezTo>
                    <a:pt x="394" y="3426"/>
                    <a:pt x="382" y="3426"/>
                    <a:pt x="394" y="3402"/>
                  </a:cubicBezTo>
                  <a:cubicBezTo>
                    <a:pt x="525" y="3081"/>
                    <a:pt x="691" y="2438"/>
                    <a:pt x="691" y="1759"/>
                  </a:cubicBezTo>
                  <a:cubicBezTo>
                    <a:pt x="691" y="1045"/>
                    <a:pt x="1239" y="414"/>
                    <a:pt x="1941" y="354"/>
                  </a:cubicBezTo>
                  <a:cubicBezTo>
                    <a:pt x="1983" y="348"/>
                    <a:pt x="2028" y="345"/>
                    <a:pt x="2072" y="345"/>
                  </a:cubicBezTo>
                  <a:close/>
                  <a:moveTo>
                    <a:pt x="2430" y="3581"/>
                  </a:moveTo>
                  <a:lnTo>
                    <a:pt x="2430" y="3783"/>
                  </a:lnTo>
                  <a:cubicBezTo>
                    <a:pt x="2430" y="3974"/>
                    <a:pt x="2537" y="4152"/>
                    <a:pt x="2715" y="4224"/>
                  </a:cubicBezTo>
                  <a:lnTo>
                    <a:pt x="2822" y="4271"/>
                  </a:lnTo>
                  <a:cubicBezTo>
                    <a:pt x="2656" y="4509"/>
                    <a:pt x="2370" y="4676"/>
                    <a:pt x="2072" y="4676"/>
                  </a:cubicBezTo>
                  <a:cubicBezTo>
                    <a:pt x="1775" y="4676"/>
                    <a:pt x="1489" y="4509"/>
                    <a:pt x="1334" y="4271"/>
                  </a:cubicBezTo>
                  <a:lnTo>
                    <a:pt x="1429" y="4224"/>
                  </a:lnTo>
                  <a:cubicBezTo>
                    <a:pt x="1608" y="4140"/>
                    <a:pt x="1715" y="3974"/>
                    <a:pt x="1715" y="3783"/>
                  </a:cubicBezTo>
                  <a:lnTo>
                    <a:pt x="1715" y="3581"/>
                  </a:lnTo>
                  <a:cubicBezTo>
                    <a:pt x="1834" y="3617"/>
                    <a:pt x="1953" y="3628"/>
                    <a:pt x="2072" y="3628"/>
                  </a:cubicBezTo>
                  <a:cubicBezTo>
                    <a:pt x="2191" y="3628"/>
                    <a:pt x="2311" y="3617"/>
                    <a:pt x="2430" y="3581"/>
                  </a:cubicBezTo>
                  <a:close/>
                  <a:moveTo>
                    <a:pt x="2065" y="0"/>
                  </a:moveTo>
                  <a:cubicBezTo>
                    <a:pt x="2010" y="0"/>
                    <a:pt x="1953" y="3"/>
                    <a:pt x="1894" y="9"/>
                  </a:cubicBezTo>
                  <a:cubicBezTo>
                    <a:pt x="1037" y="92"/>
                    <a:pt x="346" y="842"/>
                    <a:pt x="346" y="1735"/>
                  </a:cubicBezTo>
                  <a:cubicBezTo>
                    <a:pt x="346" y="2378"/>
                    <a:pt x="203" y="2962"/>
                    <a:pt x="60" y="3271"/>
                  </a:cubicBezTo>
                  <a:cubicBezTo>
                    <a:pt x="1" y="3426"/>
                    <a:pt x="48" y="3581"/>
                    <a:pt x="179" y="3676"/>
                  </a:cubicBezTo>
                  <a:cubicBezTo>
                    <a:pt x="310" y="3759"/>
                    <a:pt x="584" y="3926"/>
                    <a:pt x="1013" y="4045"/>
                  </a:cubicBezTo>
                  <a:lnTo>
                    <a:pt x="382" y="4379"/>
                  </a:lnTo>
                  <a:cubicBezTo>
                    <a:pt x="144" y="4498"/>
                    <a:pt x="1" y="4712"/>
                    <a:pt x="1" y="4986"/>
                  </a:cubicBezTo>
                  <a:lnTo>
                    <a:pt x="1" y="6045"/>
                  </a:lnTo>
                  <a:cubicBezTo>
                    <a:pt x="1" y="6129"/>
                    <a:pt x="84" y="6200"/>
                    <a:pt x="167" y="6200"/>
                  </a:cubicBezTo>
                  <a:cubicBezTo>
                    <a:pt x="263" y="6200"/>
                    <a:pt x="334" y="6129"/>
                    <a:pt x="334" y="6045"/>
                  </a:cubicBezTo>
                  <a:lnTo>
                    <a:pt x="334" y="4974"/>
                  </a:lnTo>
                  <a:cubicBezTo>
                    <a:pt x="334" y="4831"/>
                    <a:pt x="406" y="4712"/>
                    <a:pt x="525" y="4652"/>
                  </a:cubicBezTo>
                  <a:lnTo>
                    <a:pt x="1037" y="4402"/>
                  </a:lnTo>
                  <a:cubicBezTo>
                    <a:pt x="1239" y="4760"/>
                    <a:pt x="1644" y="4986"/>
                    <a:pt x="2060" y="4986"/>
                  </a:cubicBezTo>
                  <a:cubicBezTo>
                    <a:pt x="2489" y="4986"/>
                    <a:pt x="2882" y="4760"/>
                    <a:pt x="3084" y="4402"/>
                  </a:cubicBezTo>
                  <a:lnTo>
                    <a:pt x="3596" y="4652"/>
                  </a:lnTo>
                  <a:cubicBezTo>
                    <a:pt x="3704" y="4712"/>
                    <a:pt x="3787" y="4831"/>
                    <a:pt x="3787" y="4974"/>
                  </a:cubicBezTo>
                  <a:lnTo>
                    <a:pt x="3787" y="6022"/>
                  </a:lnTo>
                  <a:cubicBezTo>
                    <a:pt x="3787" y="6117"/>
                    <a:pt x="3858" y="6188"/>
                    <a:pt x="3954" y="6188"/>
                  </a:cubicBezTo>
                  <a:cubicBezTo>
                    <a:pt x="4037" y="6188"/>
                    <a:pt x="4108" y="6117"/>
                    <a:pt x="4108" y="6022"/>
                  </a:cubicBezTo>
                  <a:lnTo>
                    <a:pt x="4108" y="4974"/>
                  </a:lnTo>
                  <a:cubicBezTo>
                    <a:pt x="4132" y="4712"/>
                    <a:pt x="3977" y="4474"/>
                    <a:pt x="3739" y="4379"/>
                  </a:cubicBezTo>
                  <a:lnTo>
                    <a:pt x="3096" y="4045"/>
                  </a:lnTo>
                  <a:cubicBezTo>
                    <a:pt x="3537" y="3926"/>
                    <a:pt x="3799" y="3759"/>
                    <a:pt x="3930" y="3676"/>
                  </a:cubicBezTo>
                  <a:cubicBezTo>
                    <a:pt x="4073" y="3581"/>
                    <a:pt x="4108" y="3426"/>
                    <a:pt x="4049" y="3271"/>
                  </a:cubicBezTo>
                  <a:cubicBezTo>
                    <a:pt x="3918" y="2962"/>
                    <a:pt x="3775" y="2378"/>
                    <a:pt x="3775" y="1735"/>
                  </a:cubicBezTo>
                  <a:cubicBezTo>
                    <a:pt x="3775" y="866"/>
                    <a:pt x="3084" y="104"/>
                    <a:pt x="2227" y="9"/>
                  </a:cubicBezTo>
                  <a:cubicBezTo>
                    <a:pt x="2174" y="3"/>
                    <a:pt x="2120" y="0"/>
                    <a:pt x="20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3813;p88">
              <a:extLst>
                <a:ext uri="{FF2B5EF4-FFF2-40B4-BE49-F238E27FC236}">
                  <a16:creationId xmlns:a16="http://schemas.microsoft.com/office/drawing/2014/main" id="{7989297D-CCEF-15B8-E128-0BF654EBEB9B}"/>
                </a:ext>
              </a:extLst>
            </p:cNvPr>
            <p:cNvSpPr/>
            <p:nvPr/>
          </p:nvSpPr>
          <p:spPr>
            <a:xfrm>
              <a:off x="3116592" y="2293778"/>
              <a:ext cx="10630" cy="32241"/>
            </a:xfrm>
            <a:custGeom>
              <a:avLst/>
              <a:gdLst/>
              <a:ahLst/>
              <a:cxnLst/>
              <a:rect l="l" t="t" r="r" b="b"/>
              <a:pathLst>
                <a:path w="334" h="1013" extrusionOk="0">
                  <a:moveTo>
                    <a:pt x="167" y="0"/>
                  </a:moveTo>
                  <a:cubicBezTo>
                    <a:pt x="72" y="0"/>
                    <a:pt x="0" y="72"/>
                    <a:pt x="0" y="167"/>
                  </a:cubicBezTo>
                  <a:lnTo>
                    <a:pt x="0" y="846"/>
                  </a:lnTo>
                  <a:cubicBezTo>
                    <a:pt x="0" y="941"/>
                    <a:pt x="72" y="1012"/>
                    <a:pt x="167" y="1012"/>
                  </a:cubicBezTo>
                  <a:cubicBezTo>
                    <a:pt x="250" y="1012"/>
                    <a:pt x="334" y="941"/>
                    <a:pt x="334" y="846"/>
                  </a:cubicBezTo>
                  <a:lnTo>
                    <a:pt x="334" y="167"/>
                  </a:lnTo>
                  <a:cubicBezTo>
                    <a:pt x="310"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3814;p88">
              <a:extLst>
                <a:ext uri="{FF2B5EF4-FFF2-40B4-BE49-F238E27FC236}">
                  <a16:creationId xmlns:a16="http://schemas.microsoft.com/office/drawing/2014/main" id="{9AEF228B-421D-D8B0-0518-99E1C4B5DDC2}"/>
                </a:ext>
              </a:extLst>
            </p:cNvPr>
            <p:cNvSpPr/>
            <p:nvPr/>
          </p:nvSpPr>
          <p:spPr>
            <a:xfrm>
              <a:off x="3193519" y="2293778"/>
              <a:ext cx="10248" cy="32241"/>
            </a:xfrm>
            <a:custGeom>
              <a:avLst/>
              <a:gdLst/>
              <a:ahLst/>
              <a:cxnLst/>
              <a:rect l="l" t="t" r="r" b="b"/>
              <a:pathLst>
                <a:path w="322" h="1013" extrusionOk="0">
                  <a:moveTo>
                    <a:pt x="155" y="0"/>
                  </a:moveTo>
                  <a:cubicBezTo>
                    <a:pt x="72" y="0"/>
                    <a:pt x="0" y="72"/>
                    <a:pt x="0" y="167"/>
                  </a:cubicBezTo>
                  <a:lnTo>
                    <a:pt x="0" y="846"/>
                  </a:lnTo>
                  <a:cubicBezTo>
                    <a:pt x="0" y="941"/>
                    <a:pt x="72" y="1012"/>
                    <a:pt x="155" y="1012"/>
                  </a:cubicBezTo>
                  <a:cubicBezTo>
                    <a:pt x="250" y="1012"/>
                    <a:pt x="322" y="941"/>
                    <a:pt x="322" y="846"/>
                  </a:cubicBezTo>
                  <a:lnTo>
                    <a:pt x="322" y="167"/>
                  </a:lnTo>
                  <a:cubicBezTo>
                    <a:pt x="310"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3815;p88">
              <a:extLst>
                <a:ext uri="{FF2B5EF4-FFF2-40B4-BE49-F238E27FC236}">
                  <a16:creationId xmlns:a16="http://schemas.microsoft.com/office/drawing/2014/main" id="{1B80EB7B-C3A2-CD0D-DC16-FEFE0653EDC0}"/>
                </a:ext>
              </a:extLst>
            </p:cNvPr>
            <p:cNvSpPr/>
            <p:nvPr/>
          </p:nvSpPr>
          <p:spPr>
            <a:xfrm>
              <a:off x="3346227" y="2166755"/>
              <a:ext cx="54966" cy="18301"/>
            </a:xfrm>
            <a:custGeom>
              <a:avLst/>
              <a:gdLst/>
              <a:ahLst/>
              <a:cxnLst/>
              <a:rect l="l" t="t" r="r" b="b"/>
              <a:pathLst>
                <a:path w="1727" h="575" extrusionOk="0">
                  <a:moveTo>
                    <a:pt x="646" y="0"/>
                  </a:moveTo>
                  <a:cubicBezTo>
                    <a:pt x="494" y="0"/>
                    <a:pt x="326" y="15"/>
                    <a:pt x="143" y="50"/>
                  </a:cubicBezTo>
                  <a:cubicBezTo>
                    <a:pt x="60" y="62"/>
                    <a:pt x="0" y="122"/>
                    <a:pt x="0" y="217"/>
                  </a:cubicBezTo>
                  <a:lnTo>
                    <a:pt x="0" y="396"/>
                  </a:lnTo>
                  <a:cubicBezTo>
                    <a:pt x="0" y="479"/>
                    <a:pt x="84" y="550"/>
                    <a:pt x="167" y="550"/>
                  </a:cubicBezTo>
                  <a:cubicBezTo>
                    <a:pt x="262" y="550"/>
                    <a:pt x="334" y="479"/>
                    <a:pt x="334" y="396"/>
                  </a:cubicBezTo>
                  <a:lnTo>
                    <a:pt x="334" y="360"/>
                  </a:lnTo>
                  <a:cubicBezTo>
                    <a:pt x="445" y="344"/>
                    <a:pt x="549" y="338"/>
                    <a:pt x="645" y="338"/>
                  </a:cubicBezTo>
                  <a:cubicBezTo>
                    <a:pt x="845" y="338"/>
                    <a:pt x="1007" y="367"/>
                    <a:pt x="1120" y="407"/>
                  </a:cubicBezTo>
                  <a:cubicBezTo>
                    <a:pt x="1334" y="467"/>
                    <a:pt x="1453" y="538"/>
                    <a:pt x="1453" y="538"/>
                  </a:cubicBezTo>
                  <a:cubicBezTo>
                    <a:pt x="1477" y="550"/>
                    <a:pt x="1512" y="574"/>
                    <a:pt x="1536" y="574"/>
                  </a:cubicBezTo>
                  <a:cubicBezTo>
                    <a:pt x="1584" y="574"/>
                    <a:pt x="1643" y="538"/>
                    <a:pt x="1667" y="491"/>
                  </a:cubicBezTo>
                  <a:cubicBezTo>
                    <a:pt x="1727" y="396"/>
                    <a:pt x="1715" y="288"/>
                    <a:pt x="1643" y="241"/>
                  </a:cubicBezTo>
                  <a:cubicBezTo>
                    <a:pt x="1615" y="231"/>
                    <a:pt x="1258" y="0"/>
                    <a:pt x="6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3816;p88">
              <a:extLst>
                <a:ext uri="{FF2B5EF4-FFF2-40B4-BE49-F238E27FC236}">
                  <a16:creationId xmlns:a16="http://schemas.microsoft.com/office/drawing/2014/main" id="{67F093AD-E1A8-F023-59F2-D212A119AD69}"/>
                </a:ext>
              </a:extLst>
            </p:cNvPr>
            <p:cNvSpPr/>
            <p:nvPr/>
          </p:nvSpPr>
          <p:spPr>
            <a:xfrm>
              <a:off x="3302655" y="2134991"/>
              <a:ext cx="141760" cy="192143"/>
            </a:xfrm>
            <a:custGeom>
              <a:avLst/>
              <a:gdLst/>
              <a:ahLst/>
              <a:cxnLst/>
              <a:rect l="l" t="t" r="r" b="b"/>
              <a:pathLst>
                <a:path w="4454" h="6037" extrusionOk="0">
                  <a:moveTo>
                    <a:pt x="3453" y="334"/>
                  </a:moveTo>
                  <a:lnTo>
                    <a:pt x="3453" y="1132"/>
                  </a:lnTo>
                  <a:cubicBezTo>
                    <a:pt x="3453" y="1263"/>
                    <a:pt x="3429" y="1405"/>
                    <a:pt x="3370" y="1525"/>
                  </a:cubicBezTo>
                  <a:lnTo>
                    <a:pt x="3310" y="1644"/>
                  </a:lnTo>
                  <a:cubicBezTo>
                    <a:pt x="3298" y="1667"/>
                    <a:pt x="3298" y="1691"/>
                    <a:pt x="3298" y="1715"/>
                  </a:cubicBezTo>
                  <a:lnTo>
                    <a:pt x="3298" y="2060"/>
                  </a:lnTo>
                  <a:cubicBezTo>
                    <a:pt x="3274" y="2346"/>
                    <a:pt x="3155" y="2608"/>
                    <a:pt x="2953" y="2799"/>
                  </a:cubicBezTo>
                  <a:cubicBezTo>
                    <a:pt x="2739" y="3001"/>
                    <a:pt x="2477" y="3096"/>
                    <a:pt x="2191" y="3096"/>
                  </a:cubicBezTo>
                  <a:cubicBezTo>
                    <a:pt x="1643" y="3084"/>
                    <a:pt x="1179" y="2596"/>
                    <a:pt x="1179" y="2013"/>
                  </a:cubicBezTo>
                  <a:lnTo>
                    <a:pt x="1179" y="1715"/>
                  </a:lnTo>
                  <a:cubicBezTo>
                    <a:pt x="1179" y="1691"/>
                    <a:pt x="1179" y="1667"/>
                    <a:pt x="1167" y="1644"/>
                  </a:cubicBezTo>
                  <a:lnTo>
                    <a:pt x="1107" y="1525"/>
                  </a:lnTo>
                  <a:cubicBezTo>
                    <a:pt x="1048" y="1405"/>
                    <a:pt x="1012" y="1275"/>
                    <a:pt x="1012" y="1132"/>
                  </a:cubicBezTo>
                  <a:cubicBezTo>
                    <a:pt x="1012" y="691"/>
                    <a:pt x="1369" y="334"/>
                    <a:pt x="1822" y="334"/>
                  </a:cubicBezTo>
                  <a:close/>
                  <a:moveTo>
                    <a:pt x="2762" y="3310"/>
                  </a:moveTo>
                  <a:lnTo>
                    <a:pt x="2762" y="3537"/>
                  </a:lnTo>
                  <a:cubicBezTo>
                    <a:pt x="2762" y="3572"/>
                    <a:pt x="2774" y="3620"/>
                    <a:pt x="2774" y="3680"/>
                  </a:cubicBezTo>
                  <a:lnTo>
                    <a:pt x="2239" y="4096"/>
                  </a:lnTo>
                  <a:lnTo>
                    <a:pt x="1691" y="3680"/>
                  </a:lnTo>
                  <a:cubicBezTo>
                    <a:pt x="1703" y="3632"/>
                    <a:pt x="1703" y="3584"/>
                    <a:pt x="1703" y="3537"/>
                  </a:cubicBezTo>
                  <a:lnTo>
                    <a:pt x="1703" y="3310"/>
                  </a:lnTo>
                  <a:cubicBezTo>
                    <a:pt x="1846" y="3370"/>
                    <a:pt x="2012" y="3406"/>
                    <a:pt x="2191" y="3406"/>
                  </a:cubicBezTo>
                  <a:lnTo>
                    <a:pt x="2239" y="3406"/>
                  </a:lnTo>
                  <a:cubicBezTo>
                    <a:pt x="2417" y="3406"/>
                    <a:pt x="2596" y="3382"/>
                    <a:pt x="2762" y="3310"/>
                  </a:cubicBezTo>
                  <a:close/>
                  <a:moveTo>
                    <a:pt x="1822" y="1"/>
                  </a:moveTo>
                  <a:cubicBezTo>
                    <a:pt x="1191" y="1"/>
                    <a:pt x="703" y="513"/>
                    <a:pt x="703" y="1120"/>
                  </a:cubicBezTo>
                  <a:cubicBezTo>
                    <a:pt x="703" y="1298"/>
                    <a:pt x="750" y="1489"/>
                    <a:pt x="822" y="1656"/>
                  </a:cubicBezTo>
                  <a:lnTo>
                    <a:pt x="869" y="1751"/>
                  </a:lnTo>
                  <a:lnTo>
                    <a:pt x="869" y="2001"/>
                  </a:lnTo>
                  <a:cubicBezTo>
                    <a:pt x="869" y="2441"/>
                    <a:pt x="1072" y="2846"/>
                    <a:pt x="1381" y="3096"/>
                  </a:cubicBezTo>
                  <a:lnTo>
                    <a:pt x="1381" y="3537"/>
                  </a:lnTo>
                  <a:cubicBezTo>
                    <a:pt x="1381" y="3608"/>
                    <a:pt x="1346" y="3680"/>
                    <a:pt x="1274" y="3703"/>
                  </a:cubicBezTo>
                  <a:lnTo>
                    <a:pt x="453" y="4025"/>
                  </a:lnTo>
                  <a:cubicBezTo>
                    <a:pt x="179" y="4132"/>
                    <a:pt x="0" y="4382"/>
                    <a:pt x="0" y="4668"/>
                  </a:cubicBezTo>
                  <a:lnTo>
                    <a:pt x="0" y="5858"/>
                  </a:lnTo>
                  <a:cubicBezTo>
                    <a:pt x="0" y="5942"/>
                    <a:pt x="83" y="6013"/>
                    <a:pt x="167" y="6013"/>
                  </a:cubicBezTo>
                  <a:cubicBezTo>
                    <a:pt x="262" y="6013"/>
                    <a:pt x="334" y="5942"/>
                    <a:pt x="334" y="5858"/>
                  </a:cubicBezTo>
                  <a:lnTo>
                    <a:pt x="334" y="4668"/>
                  </a:lnTo>
                  <a:cubicBezTo>
                    <a:pt x="334" y="4513"/>
                    <a:pt x="417" y="4382"/>
                    <a:pt x="560" y="4334"/>
                  </a:cubicBezTo>
                  <a:lnTo>
                    <a:pt x="1369" y="4025"/>
                  </a:lnTo>
                  <a:cubicBezTo>
                    <a:pt x="1417" y="4001"/>
                    <a:pt x="1465" y="3977"/>
                    <a:pt x="1488" y="3965"/>
                  </a:cubicBezTo>
                  <a:lnTo>
                    <a:pt x="2060" y="4394"/>
                  </a:lnTo>
                  <a:lnTo>
                    <a:pt x="2060" y="5870"/>
                  </a:lnTo>
                  <a:cubicBezTo>
                    <a:pt x="2060" y="5954"/>
                    <a:pt x="2131" y="6037"/>
                    <a:pt x="2215" y="6037"/>
                  </a:cubicBezTo>
                  <a:cubicBezTo>
                    <a:pt x="2310" y="6037"/>
                    <a:pt x="2381" y="5954"/>
                    <a:pt x="2381" y="5870"/>
                  </a:cubicBezTo>
                  <a:lnTo>
                    <a:pt x="2381" y="4394"/>
                  </a:lnTo>
                  <a:lnTo>
                    <a:pt x="2953" y="3965"/>
                  </a:lnTo>
                  <a:cubicBezTo>
                    <a:pt x="2977" y="3989"/>
                    <a:pt x="3024" y="4013"/>
                    <a:pt x="3072" y="4025"/>
                  </a:cubicBezTo>
                  <a:lnTo>
                    <a:pt x="3882" y="4334"/>
                  </a:lnTo>
                  <a:cubicBezTo>
                    <a:pt x="4024" y="4382"/>
                    <a:pt x="4108" y="4513"/>
                    <a:pt x="4108" y="4668"/>
                  </a:cubicBezTo>
                  <a:lnTo>
                    <a:pt x="4108" y="5858"/>
                  </a:lnTo>
                  <a:cubicBezTo>
                    <a:pt x="4108" y="5942"/>
                    <a:pt x="4179" y="6013"/>
                    <a:pt x="4274" y="6013"/>
                  </a:cubicBezTo>
                  <a:cubicBezTo>
                    <a:pt x="4358" y="6013"/>
                    <a:pt x="4441" y="5942"/>
                    <a:pt x="4441" y="5858"/>
                  </a:cubicBezTo>
                  <a:lnTo>
                    <a:pt x="4441" y="4668"/>
                  </a:lnTo>
                  <a:cubicBezTo>
                    <a:pt x="4453" y="4382"/>
                    <a:pt x="4274" y="4108"/>
                    <a:pt x="4024" y="4025"/>
                  </a:cubicBezTo>
                  <a:lnTo>
                    <a:pt x="3203" y="3703"/>
                  </a:lnTo>
                  <a:cubicBezTo>
                    <a:pt x="3131" y="3680"/>
                    <a:pt x="3084" y="3620"/>
                    <a:pt x="3084" y="3537"/>
                  </a:cubicBezTo>
                  <a:lnTo>
                    <a:pt x="3084" y="3108"/>
                  </a:lnTo>
                  <a:cubicBezTo>
                    <a:pt x="3120" y="3084"/>
                    <a:pt x="3155" y="3060"/>
                    <a:pt x="3191" y="3025"/>
                  </a:cubicBezTo>
                  <a:cubicBezTo>
                    <a:pt x="3453" y="2775"/>
                    <a:pt x="3608" y="2418"/>
                    <a:pt x="3608" y="2037"/>
                  </a:cubicBezTo>
                  <a:lnTo>
                    <a:pt x="3608" y="1727"/>
                  </a:lnTo>
                  <a:lnTo>
                    <a:pt x="3655" y="1644"/>
                  </a:lnTo>
                  <a:cubicBezTo>
                    <a:pt x="3739" y="1477"/>
                    <a:pt x="3774" y="1298"/>
                    <a:pt x="3774" y="1108"/>
                  </a:cubicBezTo>
                  <a:lnTo>
                    <a:pt x="3774" y="167"/>
                  </a:lnTo>
                  <a:cubicBezTo>
                    <a:pt x="3774" y="84"/>
                    <a:pt x="3691" y="1"/>
                    <a:pt x="3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3817;p88">
              <a:extLst>
                <a:ext uri="{FF2B5EF4-FFF2-40B4-BE49-F238E27FC236}">
                  <a16:creationId xmlns:a16="http://schemas.microsoft.com/office/drawing/2014/main" id="{A8356044-DCB2-C6D9-A779-D3EE3D9A57DC}"/>
                </a:ext>
              </a:extLst>
            </p:cNvPr>
            <p:cNvSpPr/>
            <p:nvPr/>
          </p:nvSpPr>
          <p:spPr>
            <a:xfrm>
              <a:off x="3330313" y="2288463"/>
              <a:ext cx="10248" cy="37938"/>
            </a:xfrm>
            <a:custGeom>
              <a:avLst/>
              <a:gdLst/>
              <a:ahLst/>
              <a:cxnLst/>
              <a:rect l="l" t="t" r="r" b="b"/>
              <a:pathLst>
                <a:path w="322" h="1192" extrusionOk="0">
                  <a:moveTo>
                    <a:pt x="167" y="1"/>
                  </a:moveTo>
                  <a:cubicBezTo>
                    <a:pt x="72" y="1"/>
                    <a:pt x="0" y="84"/>
                    <a:pt x="0" y="167"/>
                  </a:cubicBezTo>
                  <a:lnTo>
                    <a:pt x="0" y="1036"/>
                  </a:lnTo>
                  <a:cubicBezTo>
                    <a:pt x="0" y="1120"/>
                    <a:pt x="72" y="1191"/>
                    <a:pt x="167" y="1191"/>
                  </a:cubicBezTo>
                  <a:cubicBezTo>
                    <a:pt x="250" y="1191"/>
                    <a:pt x="322" y="1120"/>
                    <a:pt x="322" y="1036"/>
                  </a:cubicBezTo>
                  <a:lnTo>
                    <a:pt x="322" y="167"/>
                  </a:lnTo>
                  <a:cubicBezTo>
                    <a:pt x="310"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3818;p88">
              <a:extLst>
                <a:ext uri="{FF2B5EF4-FFF2-40B4-BE49-F238E27FC236}">
                  <a16:creationId xmlns:a16="http://schemas.microsoft.com/office/drawing/2014/main" id="{D7AF5A4A-9BB8-5242-42FA-E8B17B6DDAD7}"/>
                </a:ext>
              </a:extLst>
            </p:cNvPr>
            <p:cNvSpPr/>
            <p:nvPr/>
          </p:nvSpPr>
          <p:spPr>
            <a:xfrm>
              <a:off x="3406859" y="2288463"/>
              <a:ext cx="10630" cy="37938"/>
            </a:xfrm>
            <a:custGeom>
              <a:avLst/>
              <a:gdLst/>
              <a:ahLst/>
              <a:cxnLst/>
              <a:rect l="l" t="t" r="r" b="b"/>
              <a:pathLst>
                <a:path w="334" h="1192" extrusionOk="0">
                  <a:moveTo>
                    <a:pt x="167" y="1"/>
                  </a:moveTo>
                  <a:cubicBezTo>
                    <a:pt x="84" y="1"/>
                    <a:pt x="0" y="84"/>
                    <a:pt x="0" y="167"/>
                  </a:cubicBezTo>
                  <a:lnTo>
                    <a:pt x="0" y="1036"/>
                  </a:lnTo>
                  <a:cubicBezTo>
                    <a:pt x="0" y="1120"/>
                    <a:pt x="84" y="1191"/>
                    <a:pt x="167" y="1191"/>
                  </a:cubicBezTo>
                  <a:cubicBezTo>
                    <a:pt x="262" y="1191"/>
                    <a:pt x="334" y="1120"/>
                    <a:pt x="334" y="1036"/>
                  </a:cubicBezTo>
                  <a:lnTo>
                    <a:pt x="334" y="167"/>
                  </a:lnTo>
                  <a:cubicBezTo>
                    <a:pt x="322" y="84"/>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3819;p88">
              <a:extLst>
                <a:ext uri="{FF2B5EF4-FFF2-40B4-BE49-F238E27FC236}">
                  <a16:creationId xmlns:a16="http://schemas.microsoft.com/office/drawing/2014/main" id="{CA5B4332-21BE-04DE-F60C-AEA19E51A01F}"/>
                </a:ext>
              </a:extLst>
            </p:cNvPr>
            <p:cNvSpPr/>
            <p:nvPr/>
          </p:nvSpPr>
          <p:spPr>
            <a:xfrm>
              <a:off x="3149183" y="1976585"/>
              <a:ext cx="219419" cy="183072"/>
            </a:xfrm>
            <a:custGeom>
              <a:avLst/>
              <a:gdLst/>
              <a:ahLst/>
              <a:cxnLst/>
              <a:rect l="l" t="t" r="r" b="b"/>
              <a:pathLst>
                <a:path w="6894" h="5752" extrusionOk="0">
                  <a:moveTo>
                    <a:pt x="2369" y="4108"/>
                  </a:moveTo>
                  <a:lnTo>
                    <a:pt x="2286" y="4466"/>
                  </a:lnTo>
                  <a:lnTo>
                    <a:pt x="2060" y="4466"/>
                  </a:lnTo>
                  <a:cubicBezTo>
                    <a:pt x="1869" y="4466"/>
                    <a:pt x="1703" y="4299"/>
                    <a:pt x="1703" y="4108"/>
                  </a:cubicBezTo>
                  <a:close/>
                  <a:moveTo>
                    <a:pt x="5513" y="310"/>
                  </a:moveTo>
                  <a:cubicBezTo>
                    <a:pt x="5703" y="310"/>
                    <a:pt x="5870" y="477"/>
                    <a:pt x="5870" y="667"/>
                  </a:cubicBezTo>
                  <a:lnTo>
                    <a:pt x="5870" y="3418"/>
                  </a:lnTo>
                  <a:cubicBezTo>
                    <a:pt x="5870" y="3608"/>
                    <a:pt x="5703" y="3775"/>
                    <a:pt x="5513" y="3775"/>
                  </a:cubicBezTo>
                  <a:lnTo>
                    <a:pt x="4132" y="3775"/>
                  </a:lnTo>
                  <a:cubicBezTo>
                    <a:pt x="4096" y="3775"/>
                    <a:pt x="4048" y="3787"/>
                    <a:pt x="4036" y="3811"/>
                  </a:cubicBezTo>
                  <a:lnTo>
                    <a:pt x="2500" y="4918"/>
                  </a:lnTo>
                  <a:lnTo>
                    <a:pt x="2739" y="3966"/>
                  </a:lnTo>
                  <a:cubicBezTo>
                    <a:pt x="2762" y="3930"/>
                    <a:pt x="2739" y="3870"/>
                    <a:pt x="2715" y="3835"/>
                  </a:cubicBezTo>
                  <a:cubicBezTo>
                    <a:pt x="2679" y="3787"/>
                    <a:pt x="2643" y="3775"/>
                    <a:pt x="2584" y="3775"/>
                  </a:cubicBezTo>
                  <a:lnTo>
                    <a:pt x="691" y="3775"/>
                  </a:lnTo>
                  <a:cubicBezTo>
                    <a:pt x="500" y="3775"/>
                    <a:pt x="333" y="3608"/>
                    <a:pt x="333" y="3418"/>
                  </a:cubicBezTo>
                  <a:lnTo>
                    <a:pt x="333" y="667"/>
                  </a:lnTo>
                  <a:cubicBezTo>
                    <a:pt x="333" y="477"/>
                    <a:pt x="500" y="310"/>
                    <a:pt x="691" y="310"/>
                  </a:cubicBezTo>
                  <a:close/>
                  <a:moveTo>
                    <a:pt x="6215" y="989"/>
                  </a:moveTo>
                  <a:cubicBezTo>
                    <a:pt x="6406" y="989"/>
                    <a:pt x="6572" y="1156"/>
                    <a:pt x="6572" y="1346"/>
                  </a:cubicBezTo>
                  <a:lnTo>
                    <a:pt x="6572" y="4108"/>
                  </a:lnTo>
                  <a:lnTo>
                    <a:pt x="6549" y="4108"/>
                  </a:lnTo>
                  <a:cubicBezTo>
                    <a:pt x="6549" y="4299"/>
                    <a:pt x="6394" y="4466"/>
                    <a:pt x="6191" y="4466"/>
                  </a:cubicBezTo>
                  <a:lnTo>
                    <a:pt x="4810" y="4466"/>
                  </a:lnTo>
                  <a:cubicBezTo>
                    <a:pt x="4763" y="4466"/>
                    <a:pt x="4727" y="4477"/>
                    <a:pt x="4691" y="4513"/>
                  </a:cubicBezTo>
                  <a:cubicBezTo>
                    <a:pt x="4667" y="4549"/>
                    <a:pt x="4644" y="4608"/>
                    <a:pt x="4667" y="4656"/>
                  </a:cubicBezTo>
                  <a:lnTo>
                    <a:pt x="4763" y="5323"/>
                  </a:lnTo>
                  <a:lnTo>
                    <a:pt x="3596" y="4537"/>
                  </a:lnTo>
                  <a:lnTo>
                    <a:pt x="4191" y="4096"/>
                  </a:lnTo>
                  <a:lnTo>
                    <a:pt x="5513" y="4096"/>
                  </a:lnTo>
                  <a:cubicBezTo>
                    <a:pt x="5882" y="4096"/>
                    <a:pt x="6191" y="3799"/>
                    <a:pt x="6191" y="3418"/>
                  </a:cubicBezTo>
                  <a:lnTo>
                    <a:pt x="6191" y="989"/>
                  </a:lnTo>
                  <a:close/>
                  <a:moveTo>
                    <a:pt x="691" y="1"/>
                  </a:moveTo>
                  <a:cubicBezTo>
                    <a:pt x="322" y="1"/>
                    <a:pt x="0" y="298"/>
                    <a:pt x="0" y="679"/>
                  </a:cubicBezTo>
                  <a:lnTo>
                    <a:pt x="0" y="3430"/>
                  </a:lnTo>
                  <a:cubicBezTo>
                    <a:pt x="0" y="3811"/>
                    <a:pt x="298" y="4120"/>
                    <a:pt x="691" y="4120"/>
                  </a:cubicBezTo>
                  <a:lnTo>
                    <a:pt x="1393" y="4120"/>
                  </a:lnTo>
                  <a:lnTo>
                    <a:pt x="1393" y="4132"/>
                  </a:lnTo>
                  <a:cubicBezTo>
                    <a:pt x="1393" y="4501"/>
                    <a:pt x="1691" y="4823"/>
                    <a:pt x="2072" y="4823"/>
                  </a:cubicBezTo>
                  <a:lnTo>
                    <a:pt x="2203" y="4823"/>
                  </a:lnTo>
                  <a:lnTo>
                    <a:pt x="2143" y="5073"/>
                  </a:lnTo>
                  <a:cubicBezTo>
                    <a:pt x="2119" y="5180"/>
                    <a:pt x="2167" y="5275"/>
                    <a:pt x="2250" y="5335"/>
                  </a:cubicBezTo>
                  <a:cubicBezTo>
                    <a:pt x="2298" y="5370"/>
                    <a:pt x="2346" y="5382"/>
                    <a:pt x="2381" y="5382"/>
                  </a:cubicBezTo>
                  <a:cubicBezTo>
                    <a:pt x="2429" y="5382"/>
                    <a:pt x="2489" y="5370"/>
                    <a:pt x="2536" y="5335"/>
                  </a:cubicBezTo>
                  <a:lnTo>
                    <a:pt x="3251" y="4823"/>
                  </a:lnTo>
                  <a:lnTo>
                    <a:pt x="3417" y="4823"/>
                  </a:lnTo>
                  <a:lnTo>
                    <a:pt x="4751" y="5716"/>
                  </a:lnTo>
                  <a:cubicBezTo>
                    <a:pt x="4798" y="5740"/>
                    <a:pt x="4846" y="5751"/>
                    <a:pt x="4882" y="5751"/>
                  </a:cubicBezTo>
                  <a:cubicBezTo>
                    <a:pt x="4929" y="5751"/>
                    <a:pt x="4977" y="5740"/>
                    <a:pt x="5025" y="5716"/>
                  </a:cubicBezTo>
                  <a:cubicBezTo>
                    <a:pt x="5108" y="5656"/>
                    <a:pt x="5144" y="5561"/>
                    <a:pt x="5120" y="5454"/>
                  </a:cubicBezTo>
                  <a:lnTo>
                    <a:pt x="5025" y="4799"/>
                  </a:lnTo>
                  <a:lnTo>
                    <a:pt x="6215" y="4799"/>
                  </a:lnTo>
                  <a:cubicBezTo>
                    <a:pt x="6584" y="4799"/>
                    <a:pt x="6894" y="4501"/>
                    <a:pt x="6894" y="4120"/>
                  </a:cubicBezTo>
                  <a:lnTo>
                    <a:pt x="6894" y="1370"/>
                  </a:lnTo>
                  <a:cubicBezTo>
                    <a:pt x="6870" y="977"/>
                    <a:pt x="6572" y="679"/>
                    <a:pt x="6191" y="679"/>
                  </a:cubicBezTo>
                  <a:cubicBezTo>
                    <a:pt x="6179" y="298"/>
                    <a:pt x="5882" y="1"/>
                    <a:pt x="5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3820;p88">
              <a:extLst>
                <a:ext uri="{FF2B5EF4-FFF2-40B4-BE49-F238E27FC236}">
                  <a16:creationId xmlns:a16="http://schemas.microsoft.com/office/drawing/2014/main" id="{E0E649E0-D520-10E9-D3EF-F56BDBB40AFA}"/>
                </a:ext>
              </a:extLst>
            </p:cNvPr>
            <p:cNvSpPr/>
            <p:nvPr/>
          </p:nvSpPr>
          <p:spPr>
            <a:xfrm>
              <a:off x="3187822" y="2009177"/>
              <a:ext cx="26926" cy="10280"/>
            </a:xfrm>
            <a:custGeom>
              <a:avLst/>
              <a:gdLst/>
              <a:ahLst/>
              <a:cxnLst/>
              <a:rect l="l" t="t" r="r" b="b"/>
              <a:pathLst>
                <a:path w="846" h="323" extrusionOk="0">
                  <a:moveTo>
                    <a:pt x="155" y="1"/>
                  </a:moveTo>
                  <a:cubicBezTo>
                    <a:pt x="72" y="1"/>
                    <a:pt x="1" y="72"/>
                    <a:pt x="1" y="167"/>
                  </a:cubicBezTo>
                  <a:cubicBezTo>
                    <a:pt x="1" y="251"/>
                    <a:pt x="72" y="322"/>
                    <a:pt x="155" y="322"/>
                  </a:cubicBezTo>
                  <a:lnTo>
                    <a:pt x="679" y="322"/>
                  </a:lnTo>
                  <a:cubicBezTo>
                    <a:pt x="774" y="322"/>
                    <a:pt x="846" y="251"/>
                    <a:pt x="846" y="167"/>
                  </a:cubicBezTo>
                  <a:cubicBezTo>
                    <a:pt x="846" y="72"/>
                    <a:pt x="774"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3821;p88">
              <a:extLst>
                <a:ext uri="{FF2B5EF4-FFF2-40B4-BE49-F238E27FC236}">
                  <a16:creationId xmlns:a16="http://schemas.microsoft.com/office/drawing/2014/main" id="{6923D747-0979-D83E-A34C-9651AA3E04DB}"/>
                </a:ext>
              </a:extLst>
            </p:cNvPr>
            <p:cNvSpPr/>
            <p:nvPr/>
          </p:nvSpPr>
          <p:spPr>
            <a:xfrm>
              <a:off x="3226110" y="2009177"/>
              <a:ext cx="81478" cy="10280"/>
            </a:xfrm>
            <a:custGeom>
              <a:avLst/>
              <a:gdLst/>
              <a:ahLst/>
              <a:cxnLst/>
              <a:rect l="l" t="t" r="r" b="b"/>
              <a:pathLst>
                <a:path w="2560" h="323" extrusionOk="0">
                  <a:moveTo>
                    <a:pt x="167" y="1"/>
                  </a:moveTo>
                  <a:cubicBezTo>
                    <a:pt x="72" y="1"/>
                    <a:pt x="0" y="72"/>
                    <a:pt x="0" y="167"/>
                  </a:cubicBezTo>
                  <a:cubicBezTo>
                    <a:pt x="0" y="251"/>
                    <a:pt x="72" y="322"/>
                    <a:pt x="167" y="322"/>
                  </a:cubicBezTo>
                  <a:lnTo>
                    <a:pt x="2393" y="322"/>
                  </a:lnTo>
                  <a:cubicBezTo>
                    <a:pt x="2488" y="322"/>
                    <a:pt x="2560" y="251"/>
                    <a:pt x="2560" y="167"/>
                  </a:cubicBezTo>
                  <a:cubicBezTo>
                    <a:pt x="2560" y="72"/>
                    <a:pt x="2488" y="1"/>
                    <a:pt x="23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3822;p88">
              <a:extLst>
                <a:ext uri="{FF2B5EF4-FFF2-40B4-BE49-F238E27FC236}">
                  <a16:creationId xmlns:a16="http://schemas.microsoft.com/office/drawing/2014/main" id="{DF53CD54-8B24-D2FE-4F18-67CBE6021111}"/>
                </a:ext>
              </a:extLst>
            </p:cNvPr>
            <p:cNvSpPr/>
            <p:nvPr/>
          </p:nvSpPr>
          <p:spPr>
            <a:xfrm>
              <a:off x="3187822" y="2036453"/>
              <a:ext cx="119767" cy="10662"/>
            </a:xfrm>
            <a:custGeom>
              <a:avLst/>
              <a:gdLst/>
              <a:ahLst/>
              <a:cxnLst/>
              <a:rect l="l" t="t" r="r" b="b"/>
              <a:pathLst>
                <a:path w="3763" h="335" extrusionOk="0">
                  <a:moveTo>
                    <a:pt x="155" y="1"/>
                  </a:moveTo>
                  <a:cubicBezTo>
                    <a:pt x="72" y="1"/>
                    <a:pt x="1" y="84"/>
                    <a:pt x="1" y="168"/>
                  </a:cubicBezTo>
                  <a:cubicBezTo>
                    <a:pt x="1" y="263"/>
                    <a:pt x="72" y="334"/>
                    <a:pt x="155" y="334"/>
                  </a:cubicBezTo>
                  <a:lnTo>
                    <a:pt x="3596" y="334"/>
                  </a:lnTo>
                  <a:cubicBezTo>
                    <a:pt x="3691" y="334"/>
                    <a:pt x="3763" y="263"/>
                    <a:pt x="3763" y="168"/>
                  </a:cubicBezTo>
                  <a:cubicBezTo>
                    <a:pt x="3763" y="84"/>
                    <a:pt x="3691" y="1"/>
                    <a:pt x="3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3823;p88">
              <a:extLst>
                <a:ext uri="{FF2B5EF4-FFF2-40B4-BE49-F238E27FC236}">
                  <a16:creationId xmlns:a16="http://schemas.microsoft.com/office/drawing/2014/main" id="{61274A00-DF38-B2FE-7587-A0F3C2DC60B8}"/>
                </a:ext>
              </a:extLst>
            </p:cNvPr>
            <p:cNvSpPr/>
            <p:nvPr/>
          </p:nvSpPr>
          <p:spPr>
            <a:xfrm>
              <a:off x="3187822" y="2064143"/>
              <a:ext cx="81510" cy="10248"/>
            </a:xfrm>
            <a:custGeom>
              <a:avLst/>
              <a:gdLst/>
              <a:ahLst/>
              <a:cxnLst/>
              <a:rect l="l" t="t" r="r" b="b"/>
              <a:pathLst>
                <a:path w="2561" h="322" extrusionOk="0">
                  <a:moveTo>
                    <a:pt x="155" y="0"/>
                  </a:moveTo>
                  <a:cubicBezTo>
                    <a:pt x="72" y="0"/>
                    <a:pt x="1" y="72"/>
                    <a:pt x="1" y="167"/>
                  </a:cubicBezTo>
                  <a:cubicBezTo>
                    <a:pt x="1" y="250"/>
                    <a:pt x="72" y="322"/>
                    <a:pt x="155" y="322"/>
                  </a:cubicBezTo>
                  <a:lnTo>
                    <a:pt x="2394" y="322"/>
                  </a:lnTo>
                  <a:cubicBezTo>
                    <a:pt x="2477" y="322"/>
                    <a:pt x="2560" y="250"/>
                    <a:pt x="2560" y="167"/>
                  </a:cubicBezTo>
                  <a:cubicBezTo>
                    <a:pt x="2560" y="72"/>
                    <a:pt x="2477" y="0"/>
                    <a:pt x="2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3824;p88">
              <a:extLst>
                <a:ext uri="{FF2B5EF4-FFF2-40B4-BE49-F238E27FC236}">
                  <a16:creationId xmlns:a16="http://schemas.microsoft.com/office/drawing/2014/main" id="{F4B7FE4C-4A6E-5432-009E-B97DFA702D1A}"/>
                </a:ext>
              </a:extLst>
            </p:cNvPr>
            <p:cNvSpPr/>
            <p:nvPr/>
          </p:nvSpPr>
          <p:spPr>
            <a:xfrm>
              <a:off x="3280663" y="2064143"/>
              <a:ext cx="26926" cy="10248"/>
            </a:xfrm>
            <a:custGeom>
              <a:avLst/>
              <a:gdLst/>
              <a:ahLst/>
              <a:cxnLst/>
              <a:rect l="l" t="t" r="r" b="b"/>
              <a:pathLst>
                <a:path w="846" h="322" extrusionOk="0">
                  <a:moveTo>
                    <a:pt x="155" y="0"/>
                  </a:moveTo>
                  <a:cubicBezTo>
                    <a:pt x="72" y="0"/>
                    <a:pt x="1" y="72"/>
                    <a:pt x="1" y="167"/>
                  </a:cubicBezTo>
                  <a:cubicBezTo>
                    <a:pt x="1" y="250"/>
                    <a:pt x="72" y="322"/>
                    <a:pt x="155" y="322"/>
                  </a:cubicBezTo>
                  <a:lnTo>
                    <a:pt x="679" y="322"/>
                  </a:lnTo>
                  <a:cubicBezTo>
                    <a:pt x="774" y="322"/>
                    <a:pt x="846" y="250"/>
                    <a:pt x="846" y="167"/>
                  </a:cubicBezTo>
                  <a:cubicBezTo>
                    <a:pt x="846" y="72"/>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7" name="Google Shape;13825;p88">
            <a:extLst>
              <a:ext uri="{FF2B5EF4-FFF2-40B4-BE49-F238E27FC236}">
                <a16:creationId xmlns:a16="http://schemas.microsoft.com/office/drawing/2014/main" id="{ED6B8DAB-2E4D-BB1B-D11A-3BE56D90D251}"/>
              </a:ext>
            </a:extLst>
          </p:cNvPr>
          <p:cNvSpPr/>
          <p:nvPr/>
        </p:nvSpPr>
        <p:spPr>
          <a:xfrm>
            <a:off x="6843262" y="2196949"/>
            <a:ext cx="672888" cy="614518"/>
          </a:xfrm>
          <a:custGeom>
            <a:avLst/>
            <a:gdLst/>
            <a:ahLst/>
            <a:cxnLst/>
            <a:rect l="l" t="t" r="r" b="b"/>
            <a:pathLst>
              <a:path w="13038" h="11907" extrusionOk="0">
                <a:moveTo>
                  <a:pt x="6632" y="369"/>
                </a:moveTo>
                <a:cubicBezTo>
                  <a:pt x="6680" y="369"/>
                  <a:pt x="6704" y="405"/>
                  <a:pt x="6704" y="441"/>
                </a:cubicBezTo>
                <a:lnTo>
                  <a:pt x="6704" y="881"/>
                </a:lnTo>
                <a:cubicBezTo>
                  <a:pt x="6644" y="864"/>
                  <a:pt x="6582" y="855"/>
                  <a:pt x="6519" y="855"/>
                </a:cubicBezTo>
                <a:cubicBezTo>
                  <a:pt x="6457" y="855"/>
                  <a:pt x="6394" y="864"/>
                  <a:pt x="6335" y="881"/>
                </a:cubicBezTo>
                <a:lnTo>
                  <a:pt x="6335" y="441"/>
                </a:lnTo>
                <a:lnTo>
                  <a:pt x="6323" y="441"/>
                </a:lnTo>
                <a:cubicBezTo>
                  <a:pt x="6323" y="405"/>
                  <a:pt x="6347" y="369"/>
                  <a:pt x="6394" y="369"/>
                </a:cubicBezTo>
                <a:close/>
                <a:moveTo>
                  <a:pt x="6501" y="1251"/>
                </a:moveTo>
                <a:cubicBezTo>
                  <a:pt x="7061" y="1251"/>
                  <a:pt x="7275" y="2013"/>
                  <a:pt x="6763" y="2286"/>
                </a:cubicBezTo>
                <a:cubicBezTo>
                  <a:pt x="6692" y="2322"/>
                  <a:pt x="6585" y="2346"/>
                  <a:pt x="6501" y="2346"/>
                </a:cubicBezTo>
                <a:cubicBezTo>
                  <a:pt x="6204" y="2346"/>
                  <a:pt x="5954" y="2096"/>
                  <a:pt x="5954" y="1798"/>
                </a:cubicBezTo>
                <a:cubicBezTo>
                  <a:pt x="5954" y="1489"/>
                  <a:pt x="6204" y="1251"/>
                  <a:pt x="6501" y="1251"/>
                </a:cubicBezTo>
                <a:close/>
                <a:moveTo>
                  <a:pt x="2382" y="2429"/>
                </a:moveTo>
                <a:cubicBezTo>
                  <a:pt x="2560" y="2429"/>
                  <a:pt x="2703" y="2572"/>
                  <a:pt x="2703" y="2751"/>
                </a:cubicBezTo>
                <a:cubicBezTo>
                  <a:pt x="2703" y="2929"/>
                  <a:pt x="2560" y="3084"/>
                  <a:pt x="2382" y="3084"/>
                </a:cubicBezTo>
                <a:cubicBezTo>
                  <a:pt x="2215" y="3084"/>
                  <a:pt x="2048" y="2941"/>
                  <a:pt x="2048" y="2751"/>
                </a:cubicBezTo>
                <a:cubicBezTo>
                  <a:pt x="2048" y="2560"/>
                  <a:pt x="2203" y="2429"/>
                  <a:pt x="2382" y="2429"/>
                </a:cubicBezTo>
                <a:close/>
                <a:moveTo>
                  <a:pt x="10657" y="2429"/>
                </a:moveTo>
                <a:cubicBezTo>
                  <a:pt x="10835" y="2429"/>
                  <a:pt x="10978" y="2572"/>
                  <a:pt x="10978" y="2751"/>
                </a:cubicBezTo>
                <a:cubicBezTo>
                  <a:pt x="10978" y="2929"/>
                  <a:pt x="10835" y="3084"/>
                  <a:pt x="10657" y="3084"/>
                </a:cubicBezTo>
                <a:cubicBezTo>
                  <a:pt x="10478" y="3084"/>
                  <a:pt x="10323" y="2941"/>
                  <a:pt x="10323" y="2751"/>
                </a:cubicBezTo>
                <a:cubicBezTo>
                  <a:pt x="10323" y="2560"/>
                  <a:pt x="10478" y="2429"/>
                  <a:pt x="10657" y="2429"/>
                </a:cubicBezTo>
                <a:close/>
                <a:moveTo>
                  <a:pt x="2477" y="3441"/>
                </a:moveTo>
                <a:lnTo>
                  <a:pt x="3715" y="6025"/>
                </a:lnTo>
                <a:lnTo>
                  <a:pt x="1024" y="6025"/>
                </a:lnTo>
                <a:lnTo>
                  <a:pt x="2239" y="3441"/>
                </a:lnTo>
                <a:cubicBezTo>
                  <a:pt x="2275" y="3447"/>
                  <a:pt x="2316" y="3450"/>
                  <a:pt x="2358" y="3450"/>
                </a:cubicBezTo>
                <a:cubicBezTo>
                  <a:pt x="2400" y="3450"/>
                  <a:pt x="2441" y="3447"/>
                  <a:pt x="2477" y="3441"/>
                </a:cubicBezTo>
                <a:close/>
                <a:moveTo>
                  <a:pt x="10776" y="3441"/>
                </a:moveTo>
                <a:lnTo>
                  <a:pt x="11990" y="6025"/>
                </a:lnTo>
                <a:lnTo>
                  <a:pt x="9299" y="6025"/>
                </a:lnTo>
                <a:lnTo>
                  <a:pt x="10538" y="3441"/>
                </a:lnTo>
                <a:cubicBezTo>
                  <a:pt x="10573" y="3447"/>
                  <a:pt x="10612" y="3450"/>
                  <a:pt x="10652" y="3450"/>
                </a:cubicBezTo>
                <a:cubicBezTo>
                  <a:pt x="10692" y="3450"/>
                  <a:pt x="10734" y="3447"/>
                  <a:pt x="10776" y="3441"/>
                </a:cubicBezTo>
                <a:close/>
                <a:moveTo>
                  <a:pt x="4251" y="6418"/>
                </a:moveTo>
                <a:cubicBezTo>
                  <a:pt x="4322" y="6418"/>
                  <a:pt x="4382" y="6477"/>
                  <a:pt x="4382" y="6549"/>
                </a:cubicBezTo>
                <a:lnTo>
                  <a:pt x="4382" y="6668"/>
                </a:lnTo>
                <a:cubicBezTo>
                  <a:pt x="4382" y="6739"/>
                  <a:pt x="4322" y="6799"/>
                  <a:pt x="4251" y="6799"/>
                </a:cubicBezTo>
                <a:lnTo>
                  <a:pt x="501" y="6799"/>
                </a:lnTo>
                <a:cubicBezTo>
                  <a:pt x="429" y="6799"/>
                  <a:pt x="370" y="6739"/>
                  <a:pt x="370" y="6668"/>
                </a:cubicBezTo>
                <a:lnTo>
                  <a:pt x="370" y="6549"/>
                </a:lnTo>
                <a:cubicBezTo>
                  <a:pt x="370" y="6477"/>
                  <a:pt x="429" y="6418"/>
                  <a:pt x="501" y="6418"/>
                </a:cubicBezTo>
                <a:close/>
                <a:moveTo>
                  <a:pt x="12526" y="6418"/>
                </a:moveTo>
                <a:cubicBezTo>
                  <a:pt x="12597" y="6418"/>
                  <a:pt x="12657" y="6477"/>
                  <a:pt x="12657" y="6549"/>
                </a:cubicBezTo>
                <a:lnTo>
                  <a:pt x="12657" y="6668"/>
                </a:lnTo>
                <a:cubicBezTo>
                  <a:pt x="12657" y="6739"/>
                  <a:pt x="12597" y="6799"/>
                  <a:pt x="12526" y="6799"/>
                </a:cubicBezTo>
                <a:lnTo>
                  <a:pt x="8775" y="6799"/>
                </a:lnTo>
                <a:cubicBezTo>
                  <a:pt x="8704" y="6799"/>
                  <a:pt x="8644" y="6739"/>
                  <a:pt x="8644" y="6668"/>
                </a:cubicBezTo>
                <a:lnTo>
                  <a:pt x="8644" y="6549"/>
                </a:lnTo>
                <a:cubicBezTo>
                  <a:pt x="8644" y="6477"/>
                  <a:pt x="8704" y="6418"/>
                  <a:pt x="8775" y="6418"/>
                </a:cubicBezTo>
                <a:close/>
                <a:moveTo>
                  <a:pt x="3715" y="7168"/>
                </a:moveTo>
                <a:cubicBezTo>
                  <a:pt x="3525" y="7787"/>
                  <a:pt x="2953" y="8228"/>
                  <a:pt x="2298" y="8228"/>
                </a:cubicBezTo>
                <a:cubicBezTo>
                  <a:pt x="1644" y="8228"/>
                  <a:pt x="1084" y="7799"/>
                  <a:pt x="905" y="7168"/>
                </a:cubicBezTo>
                <a:close/>
                <a:moveTo>
                  <a:pt x="12145" y="7168"/>
                </a:moveTo>
                <a:cubicBezTo>
                  <a:pt x="11942" y="7787"/>
                  <a:pt x="11383" y="8228"/>
                  <a:pt x="10728" y="8228"/>
                </a:cubicBezTo>
                <a:cubicBezTo>
                  <a:pt x="10073" y="8228"/>
                  <a:pt x="9502" y="7799"/>
                  <a:pt x="9323" y="7168"/>
                </a:cubicBezTo>
                <a:close/>
                <a:moveTo>
                  <a:pt x="7942" y="10371"/>
                </a:moveTo>
                <a:cubicBezTo>
                  <a:pt x="8013" y="10371"/>
                  <a:pt x="8073" y="10430"/>
                  <a:pt x="8073" y="10502"/>
                </a:cubicBezTo>
                <a:lnTo>
                  <a:pt x="8073" y="10764"/>
                </a:lnTo>
                <a:lnTo>
                  <a:pt x="4918" y="10764"/>
                </a:lnTo>
                <a:lnTo>
                  <a:pt x="4918" y="10502"/>
                </a:lnTo>
                <a:cubicBezTo>
                  <a:pt x="4918" y="10430"/>
                  <a:pt x="4977" y="10371"/>
                  <a:pt x="5049" y="10371"/>
                </a:cubicBezTo>
                <a:close/>
                <a:moveTo>
                  <a:pt x="6382" y="0"/>
                </a:moveTo>
                <a:cubicBezTo>
                  <a:pt x="6132" y="0"/>
                  <a:pt x="5930" y="203"/>
                  <a:pt x="5930" y="441"/>
                </a:cubicBezTo>
                <a:lnTo>
                  <a:pt x="5930" y="1060"/>
                </a:lnTo>
                <a:cubicBezTo>
                  <a:pt x="5692" y="1251"/>
                  <a:pt x="5549" y="1536"/>
                  <a:pt x="5561" y="1858"/>
                </a:cubicBezTo>
                <a:lnTo>
                  <a:pt x="3703" y="2370"/>
                </a:lnTo>
                <a:cubicBezTo>
                  <a:pt x="3477" y="2429"/>
                  <a:pt x="3251" y="2465"/>
                  <a:pt x="3037" y="2501"/>
                </a:cubicBezTo>
                <a:cubicBezTo>
                  <a:pt x="2929" y="2227"/>
                  <a:pt x="2679" y="2036"/>
                  <a:pt x="2382" y="2036"/>
                </a:cubicBezTo>
                <a:cubicBezTo>
                  <a:pt x="1989" y="2036"/>
                  <a:pt x="1679" y="2346"/>
                  <a:pt x="1679" y="2739"/>
                </a:cubicBezTo>
                <a:cubicBezTo>
                  <a:pt x="1679" y="2941"/>
                  <a:pt x="1763" y="3132"/>
                  <a:pt x="1917" y="3275"/>
                </a:cubicBezTo>
                <a:lnTo>
                  <a:pt x="608" y="6025"/>
                </a:lnTo>
                <a:lnTo>
                  <a:pt x="501" y="6025"/>
                </a:lnTo>
                <a:cubicBezTo>
                  <a:pt x="215" y="6025"/>
                  <a:pt x="1" y="6251"/>
                  <a:pt x="1" y="6525"/>
                </a:cubicBezTo>
                <a:lnTo>
                  <a:pt x="1" y="6644"/>
                </a:lnTo>
                <a:cubicBezTo>
                  <a:pt x="1" y="6930"/>
                  <a:pt x="215" y="7156"/>
                  <a:pt x="501" y="7156"/>
                </a:cubicBezTo>
                <a:cubicBezTo>
                  <a:pt x="691" y="7989"/>
                  <a:pt x="1441" y="8585"/>
                  <a:pt x="2298" y="8585"/>
                </a:cubicBezTo>
                <a:cubicBezTo>
                  <a:pt x="3168" y="8585"/>
                  <a:pt x="3906" y="7978"/>
                  <a:pt x="4108" y="7156"/>
                </a:cubicBezTo>
                <a:lnTo>
                  <a:pt x="4251" y="7156"/>
                </a:lnTo>
                <a:cubicBezTo>
                  <a:pt x="4537" y="7156"/>
                  <a:pt x="4763" y="6930"/>
                  <a:pt x="4763" y="6644"/>
                </a:cubicBezTo>
                <a:lnTo>
                  <a:pt x="4763" y="6525"/>
                </a:lnTo>
                <a:cubicBezTo>
                  <a:pt x="4763" y="6251"/>
                  <a:pt x="4537" y="6025"/>
                  <a:pt x="4251" y="6025"/>
                </a:cubicBezTo>
                <a:lnTo>
                  <a:pt x="4144" y="6025"/>
                </a:lnTo>
                <a:lnTo>
                  <a:pt x="2834" y="3275"/>
                </a:lnTo>
                <a:cubicBezTo>
                  <a:pt x="2953" y="3167"/>
                  <a:pt x="3037" y="3036"/>
                  <a:pt x="3060" y="2870"/>
                </a:cubicBezTo>
                <a:cubicBezTo>
                  <a:pt x="3310" y="2846"/>
                  <a:pt x="3549" y="2798"/>
                  <a:pt x="3787" y="2727"/>
                </a:cubicBezTo>
                <a:lnTo>
                  <a:pt x="5656" y="2215"/>
                </a:lnTo>
                <a:cubicBezTo>
                  <a:pt x="5716" y="2346"/>
                  <a:pt x="5811" y="2453"/>
                  <a:pt x="5918" y="2548"/>
                </a:cubicBezTo>
                <a:lnTo>
                  <a:pt x="5918" y="10002"/>
                </a:lnTo>
                <a:lnTo>
                  <a:pt x="5037" y="10002"/>
                </a:lnTo>
                <a:cubicBezTo>
                  <a:pt x="4763" y="10002"/>
                  <a:pt x="4537" y="10228"/>
                  <a:pt x="4537" y="10502"/>
                </a:cubicBezTo>
                <a:lnTo>
                  <a:pt x="4537" y="10776"/>
                </a:lnTo>
                <a:cubicBezTo>
                  <a:pt x="4299" y="10823"/>
                  <a:pt x="4120" y="11026"/>
                  <a:pt x="4120" y="11276"/>
                </a:cubicBezTo>
                <a:lnTo>
                  <a:pt x="4120" y="11395"/>
                </a:lnTo>
                <a:cubicBezTo>
                  <a:pt x="4120" y="11680"/>
                  <a:pt x="4346" y="11907"/>
                  <a:pt x="4620" y="11907"/>
                </a:cubicBezTo>
                <a:lnTo>
                  <a:pt x="6049" y="11907"/>
                </a:lnTo>
                <a:cubicBezTo>
                  <a:pt x="6156" y="11907"/>
                  <a:pt x="6251" y="11811"/>
                  <a:pt x="6251" y="11704"/>
                </a:cubicBezTo>
                <a:cubicBezTo>
                  <a:pt x="6251" y="11609"/>
                  <a:pt x="6156" y="11514"/>
                  <a:pt x="6049" y="11514"/>
                </a:cubicBezTo>
                <a:lnTo>
                  <a:pt x="4620" y="11514"/>
                </a:lnTo>
                <a:cubicBezTo>
                  <a:pt x="4549" y="11514"/>
                  <a:pt x="4489" y="11454"/>
                  <a:pt x="4489" y="11383"/>
                </a:cubicBezTo>
                <a:lnTo>
                  <a:pt x="4489" y="11264"/>
                </a:lnTo>
                <a:cubicBezTo>
                  <a:pt x="4489" y="11192"/>
                  <a:pt x="4549" y="11133"/>
                  <a:pt x="4620" y="11133"/>
                </a:cubicBezTo>
                <a:lnTo>
                  <a:pt x="8371" y="11133"/>
                </a:lnTo>
                <a:cubicBezTo>
                  <a:pt x="8454" y="11133"/>
                  <a:pt x="8513" y="11192"/>
                  <a:pt x="8513" y="11264"/>
                </a:cubicBezTo>
                <a:lnTo>
                  <a:pt x="8513" y="11383"/>
                </a:lnTo>
                <a:cubicBezTo>
                  <a:pt x="8513" y="11454"/>
                  <a:pt x="8454" y="11514"/>
                  <a:pt x="8371" y="11514"/>
                </a:cubicBezTo>
                <a:lnTo>
                  <a:pt x="6930" y="11514"/>
                </a:lnTo>
                <a:cubicBezTo>
                  <a:pt x="6823" y="11514"/>
                  <a:pt x="6739" y="11609"/>
                  <a:pt x="6739" y="11704"/>
                </a:cubicBezTo>
                <a:cubicBezTo>
                  <a:pt x="6739" y="11811"/>
                  <a:pt x="6823" y="11907"/>
                  <a:pt x="6930" y="11907"/>
                </a:cubicBezTo>
                <a:lnTo>
                  <a:pt x="8371" y="11907"/>
                </a:lnTo>
                <a:cubicBezTo>
                  <a:pt x="8656" y="11907"/>
                  <a:pt x="8883" y="11680"/>
                  <a:pt x="8883" y="11395"/>
                </a:cubicBezTo>
                <a:lnTo>
                  <a:pt x="8883" y="11276"/>
                </a:lnTo>
                <a:cubicBezTo>
                  <a:pt x="8883" y="11026"/>
                  <a:pt x="8692" y="10799"/>
                  <a:pt x="8454" y="10776"/>
                </a:cubicBezTo>
                <a:lnTo>
                  <a:pt x="8454" y="10502"/>
                </a:lnTo>
                <a:cubicBezTo>
                  <a:pt x="8454" y="10228"/>
                  <a:pt x="8228" y="10002"/>
                  <a:pt x="7942" y="10002"/>
                </a:cubicBezTo>
                <a:lnTo>
                  <a:pt x="7061" y="10002"/>
                </a:lnTo>
                <a:lnTo>
                  <a:pt x="7061" y="7049"/>
                </a:lnTo>
                <a:cubicBezTo>
                  <a:pt x="7061" y="6954"/>
                  <a:pt x="6978" y="6858"/>
                  <a:pt x="6870" y="6858"/>
                </a:cubicBezTo>
                <a:cubicBezTo>
                  <a:pt x="6763" y="6858"/>
                  <a:pt x="6680" y="6954"/>
                  <a:pt x="6680" y="7049"/>
                </a:cubicBezTo>
                <a:lnTo>
                  <a:pt x="6680" y="10002"/>
                </a:lnTo>
                <a:lnTo>
                  <a:pt x="6311" y="10002"/>
                </a:lnTo>
                <a:lnTo>
                  <a:pt x="6311" y="2727"/>
                </a:lnTo>
                <a:cubicBezTo>
                  <a:pt x="6370" y="2739"/>
                  <a:pt x="6430" y="2745"/>
                  <a:pt x="6491" y="2745"/>
                </a:cubicBezTo>
                <a:cubicBezTo>
                  <a:pt x="6552" y="2745"/>
                  <a:pt x="6614" y="2739"/>
                  <a:pt x="6680" y="2727"/>
                </a:cubicBezTo>
                <a:lnTo>
                  <a:pt x="6680" y="6156"/>
                </a:lnTo>
                <a:cubicBezTo>
                  <a:pt x="6680" y="6263"/>
                  <a:pt x="6763" y="6358"/>
                  <a:pt x="6870" y="6358"/>
                </a:cubicBezTo>
                <a:cubicBezTo>
                  <a:pt x="6978" y="6358"/>
                  <a:pt x="7061" y="6263"/>
                  <a:pt x="7061" y="6156"/>
                </a:cubicBezTo>
                <a:lnTo>
                  <a:pt x="7061" y="2548"/>
                </a:lnTo>
                <a:cubicBezTo>
                  <a:pt x="7180" y="2453"/>
                  <a:pt x="7275" y="2346"/>
                  <a:pt x="7335" y="2215"/>
                </a:cubicBezTo>
                <a:lnTo>
                  <a:pt x="9228" y="2739"/>
                </a:lnTo>
                <a:cubicBezTo>
                  <a:pt x="9466" y="2798"/>
                  <a:pt x="9716" y="2858"/>
                  <a:pt x="9954" y="2882"/>
                </a:cubicBezTo>
                <a:cubicBezTo>
                  <a:pt x="9978" y="3048"/>
                  <a:pt x="10073" y="3179"/>
                  <a:pt x="10180" y="3287"/>
                </a:cubicBezTo>
                <a:lnTo>
                  <a:pt x="8871" y="6037"/>
                </a:lnTo>
                <a:lnTo>
                  <a:pt x="8764" y="6037"/>
                </a:lnTo>
                <a:cubicBezTo>
                  <a:pt x="8478" y="6037"/>
                  <a:pt x="8252" y="6263"/>
                  <a:pt x="8252" y="6549"/>
                </a:cubicBezTo>
                <a:lnTo>
                  <a:pt x="8252" y="6668"/>
                </a:lnTo>
                <a:cubicBezTo>
                  <a:pt x="8252" y="6954"/>
                  <a:pt x="8478" y="7168"/>
                  <a:pt x="8764" y="7168"/>
                </a:cubicBezTo>
                <a:lnTo>
                  <a:pt x="8906" y="7168"/>
                </a:lnTo>
                <a:cubicBezTo>
                  <a:pt x="9109" y="8001"/>
                  <a:pt x="9847" y="8597"/>
                  <a:pt x="10716" y="8597"/>
                </a:cubicBezTo>
                <a:cubicBezTo>
                  <a:pt x="11573" y="8597"/>
                  <a:pt x="12323" y="7989"/>
                  <a:pt x="12514" y="7168"/>
                </a:cubicBezTo>
                <a:cubicBezTo>
                  <a:pt x="12800" y="7168"/>
                  <a:pt x="13014" y="6954"/>
                  <a:pt x="13014" y="6668"/>
                </a:cubicBezTo>
                <a:lnTo>
                  <a:pt x="13014" y="6549"/>
                </a:lnTo>
                <a:cubicBezTo>
                  <a:pt x="13038" y="6263"/>
                  <a:pt x="12812" y="6025"/>
                  <a:pt x="12526" y="6025"/>
                </a:cubicBezTo>
                <a:lnTo>
                  <a:pt x="12419" y="6025"/>
                </a:lnTo>
                <a:lnTo>
                  <a:pt x="11109" y="3275"/>
                </a:lnTo>
                <a:cubicBezTo>
                  <a:pt x="11264" y="3144"/>
                  <a:pt x="11347" y="2965"/>
                  <a:pt x="11347" y="2739"/>
                </a:cubicBezTo>
                <a:cubicBezTo>
                  <a:pt x="11347" y="2346"/>
                  <a:pt x="11038" y="2036"/>
                  <a:pt x="10657" y="2036"/>
                </a:cubicBezTo>
                <a:cubicBezTo>
                  <a:pt x="10359" y="2036"/>
                  <a:pt x="10097" y="2227"/>
                  <a:pt x="10002" y="2501"/>
                </a:cubicBezTo>
                <a:cubicBezTo>
                  <a:pt x="9776" y="2465"/>
                  <a:pt x="9549" y="2429"/>
                  <a:pt x="9323" y="2370"/>
                </a:cubicBezTo>
                <a:lnTo>
                  <a:pt x="7442" y="1846"/>
                </a:lnTo>
                <a:cubicBezTo>
                  <a:pt x="7454" y="1536"/>
                  <a:pt x="7323" y="1239"/>
                  <a:pt x="7061" y="1060"/>
                </a:cubicBezTo>
                <a:lnTo>
                  <a:pt x="7061" y="441"/>
                </a:lnTo>
                <a:cubicBezTo>
                  <a:pt x="7061" y="191"/>
                  <a:pt x="6859" y="0"/>
                  <a:pt x="662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3826;p88">
            <a:extLst>
              <a:ext uri="{FF2B5EF4-FFF2-40B4-BE49-F238E27FC236}">
                <a16:creationId xmlns:a16="http://schemas.microsoft.com/office/drawing/2014/main" id="{BD129D3E-AE34-1350-CD88-848A90F42588}"/>
              </a:ext>
            </a:extLst>
          </p:cNvPr>
          <p:cNvGrpSpPr/>
          <p:nvPr/>
        </p:nvGrpSpPr>
        <p:grpSpPr>
          <a:xfrm>
            <a:off x="11226946" y="2220896"/>
            <a:ext cx="559863" cy="567295"/>
            <a:chOff x="3979435" y="1976585"/>
            <a:chExt cx="345265" cy="349848"/>
          </a:xfrm>
          <a:solidFill>
            <a:schemeClr val="bg1"/>
          </a:solidFill>
        </p:grpSpPr>
        <p:sp>
          <p:nvSpPr>
            <p:cNvPr id="1089" name="Google Shape;13827;p88">
              <a:extLst>
                <a:ext uri="{FF2B5EF4-FFF2-40B4-BE49-F238E27FC236}">
                  <a16:creationId xmlns:a16="http://schemas.microsoft.com/office/drawing/2014/main" id="{2165C67C-C7BB-82A4-8976-D46AF7DFFFD3}"/>
                </a:ext>
              </a:extLst>
            </p:cNvPr>
            <p:cNvSpPr/>
            <p:nvPr/>
          </p:nvSpPr>
          <p:spPr>
            <a:xfrm>
              <a:off x="3979435" y="1976585"/>
              <a:ext cx="345265" cy="349848"/>
            </a:xfrm>
            <a:custGeom>
              <a:avLst/>
              <a:gdLst/>
              <a:ahLst/>
              <a:cxnLst/>
              <a:rect l="l" t="t" r="r" b="b"/>
              <a:pathLst>
                <a:path w="10848" h="10992" extrusionOk="0">
                  <a:moveTo>
                    <a:pt x="6632" y="322"/>
                  </a:moveTo>
                  <a:cubicBezTo>
                    <a:pt x="6859" y="322"/>
                    <a:pt x="7013" y="501"/>
                    <a:pt x="7013" y="715"/>
                  </a:cubicBezTo>
                  <a:cubicBezTo>
                    <a:pt x="7013" y="929"/>
                    <a:pt x="6835" y="1096"/>
                    <a:pt x="6632" y="1096"/>
                  </a:cubicBezTo>
                  <a:lnTo>
                    <a:pt x="4906" y="1096"/>
                  </a:lnTo>
                  <a:cubicBezTo>
                    <a:pt x="4680" y="1096"/>
                    <a:pt x="4513" y="918"/>
                    <a:pt x="4513" y="715"/>
                  </a:cubicBezTo>
                  <a:cubicBezTo>
                    <a:pt x="4513" y="489"/>
                    <a:pt x="4692" y="322"/>
                    <a:pt x="4906" y="322"/>
                  </a:cubicBezTo>
                  <a:close/>
                  <a:moveTo>
                    <a:pt x="5966" y="1429"/>
                  </a:moveTo>
                  <a:lnTo>
                    <a:pt x="5966" y="1965"/>
                  </a:lnTo>
                  <a:lnTo>
                    <a:pt x="5561" y="1965"/>
                  </a:lnTo>
                  <a:lnTo>
                    <a:pt x="5561" y="1429"/>
                  </a:lnTo>
                  <a:close/>
                  <a:moveTo>
                    <a:pt x="5775" y="2289"/>
                  </a:moveTo>
                  <a:cubicBezTo>
                    <a:pt x="6988" y="2289"/>
                    <a:pt x="8193" y="2825"/>
                    <a:pt x="9026" y="3835"/>
                  </a:cubicBezTo>
                  <a:cubicBezTo>
                    <a:pt x="10466" y="5620"/>
                    <a:pt x="10204" y="8276"/>
                    <a:pt x="8407" y="9728"/>
                  </a:cubicBezTo>
                  <a:cubicBezTo>
                    <a:pt x="7623" y="10362"/>
                    <a:pt x="6686" y="10670"/>
                    <a:pt x="5757" y="10670"/>
                  </a:cubicBezTo>
                  <a:cubicBezTo>
                    <a:pt x="4540" y="10670"/>
                    <a:pt x="3337" y="10141"/>
                    <a:pt x="2513" y="9121"/>
                  </a:cubicBezTo>
                  <a:cubicBezTo>
                    <a:pt x="429" y="6561"/>
                    <a:pt x="2001" y="2715"/>
                    <a:pt x="5251" y="2322"/>
                  </a:cubicBezTo>
                  <a:cubicBezTo>
                    <a:pt x="5425" y="2300"/>
                    <a:pt x="5601" y="2289"/>
                    <a:pt x="5775" y="2289"/>
                  </a:cubicBezTo>
                  <a:close/>
                  <a:moveTo>
                    <a:pt x="4906" y="1"/>
                  </a:moveTo>
                  <a:cubicBezTo>
                    <a:pt x="4501" y="1"/>
                    <a:pt x="4192" y="322"/>
                    <a:pt x="4192" y="715"/>
                  </a:cubicBezTo>
                  <a:cubicBezTo>
                    <a:pt x="4192" y="1108"/>
                    <a:pt x="4513" y="1429"/>
                    <a:pt x="4906" y="1429"/>
                  </a:cubicBezTo>
                  <a:lnTo>
                    <a:pt x="5239" y="1429"/>
                  </a:lnTo>
                  <a:lnTo>
                    <a:pt x="5239" y="1989"/>
                  </a:lnTo>
                  <a:cubicBezTo>
                    <a:pt x="1727" y="2394"/>
                    <a:pt x="1" y="6561"/>
                    <a:pt x="2263" y="9323"/>
                  </a:cubicBezTo>
                  <a:cubicBezTo>
                    <a:pt x="3160" y="10423"/>
                    <a:pt x="4463" y="10991"/>
                    <a:pt x="5774" y="10991"/>
                  </a:cubicBezTo>
                  <a:cubicBezTo>
                    <a:pt x="6777" y="10991"/>
                    <a:pt x="7785" y="10659"/>
                    <a:pt x="8621" y="9978"/>
                  </a:cubicBezTo>
                  <a:cubicBezTo>
                    <a:pt x="10550" y="8407"/>
                    <a:pt x="10847" y="5549"/>
                    <a:pt x="9264" y="3632"/>
                  </a:cubicBezTo>
                  <a:cubicBezTo>
                    <a:pt x="8490" y="2680"/>
                    <a:pt x="7406" y="2120"/>
                    <a:pt x="6287" y="1989"/>
                  </a:cubicBezTo>
                  <a:lnTo>
                    <a:pt x="6287" y="1429"/>
                  </a:lnTo>
                  <a:lnTo>
                    <a:pt x="6632" y="1429"/>
                  </a:lnTo>
                  <a:cubicBezTo>
                    <a:pt x="7037" y="1429"/>
                    <a:pt x="7347" y="1096"/>
                    <a:pt x="7347" y="715"/>
                  </a:cubicBezTo>
                  <a:cubicBezTo>
                    <a:pt x="7347" y="310"/>
                    <a:pt x="7013" y="1"/>
                    <a:pt x="6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3828;p88">
              <a:extLst>
                <a:ext uri="{FF2B5EF4-FFF2-40B4-BE49-F238E27FC236}">
                  <a16:creationId xmlns:a16="http://schemas.microsoft.com/office/drawing/2014/main" id="{5C66C233-8048-28EE-C44B-1563BEE53CAD}"/>
                </a:ext>
              </a:extLst>
            </p:cNvPr>
            <p:cNvSpPr/>
            <p:nvPr/>
          </p:nvSpPr>
          <p:spPr>
            <a:xfrm>
              <a:off x="4044236" y="2176685"/>
              <a:ext cx="144783" cy="123077"/>
            </a:xfrm>
            <a:custGeom>
              <a:avLst/>
              <a:gdLst/>
              <a:ahLst/>
              <a:cxnLst/>
              <a:rect l="l" t="t" r="r" b="b"/>
              <a:pathLst>
                <a:path w="4549" h="3867" extrusionOk="0">
                  <a:moveTo>
                    <a:pt x="203" y="0"/>
                  </a:moveTo>
                  <a:cubicBezTo>
                    <a:pt x="108" y="0"/>
                    <a:pt x="36" y="84"/>
                    <a:pt x="36" y="167"/>
                  </a:cubicBezTo>
                  <a:cubicBezTo>
                    <a:pt x="36" y="215"/>
                    <a:pt x="1" y="977"/>
                    <a:pt x="405" y="1822"/>
                  </a:cubicBezTo>
                  <a:cubicBezTo>
                    <a:pt x="667" y="2346"/>
                    <a:pt x="1048" y="2798"/>
                    <a:pt x="1525" y="3143"/>
                  </a:cubicBezTo>
                  <a:cubicBezTo>
                    <a:pt x="2186" y="3633"/>
                    <a:pt x="2944" y="3867"/>
                    <a:pt x="3694" y="3867"/>
                  </a:cubicBezTo>
                  <a:cubicBezTo>
                    <a:pt x="3929" y="3867"/>
                    <a:pt x="4164" y="3844"/>
                    <a:pt x="4394" y="3798"/>
                  </a:cubicBezTo>
                  <a:cubicBezTo>
                    <a:pt x="4489" y="3786"/>
                    <a:pt x="4549" y="3691"/>
                    <a:pt x="4537" y="3608"/>
                  </a:cubicBezTo>
                  <a:cubicBezTo>
                    <a:pt x="4526" y="3543"/>
                    <a:pt x="4446" y="3487"/>
                    <a:pt x="4368" y="3487"/>
                  </a:cubicBezTo>
                  <a:cubicBezTo>
                    <a:pt x="4361" y="3487"/>
                    <a:pt x="4354" y="3488"/>
                    <a:pt x="4346" y="3489"/>
                  </a:cubicBezTo>
                  <a:cubicBezTo>
                    <a:pt x="4139" y="3526"/>
                    <a:pt x="3932" y="3545"/>
                    <a:pt x="3725" y="3545"/>
                  </a:cubicBezTo>
                  <a:cubicBezTo>
                    <a:pt x="3018" y="3545"/>
                    <a:pt x="2326" y="3324"/>
                    <a:pt x="1727" y="2882"/>
                  </a:cubicBezTo>
                  <a:cubicBezTo>
                    <a:pt x="275" y="1810"/>
                    <a:pt x="370" y="167"/>
                    <a:pt x="370" y="167"/>
                  </a:cubicBezTo>
                  <a:cubicBezTo>
                    <a:pt x="370" y="84"/>
                    <a:pt x="298"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3829;p88">
              <a:extLst>
                <a:ext uri="{FF2B5EF4-FFF2-40B4-BE49-F238E27FC236}">
                  <a16:creationId xmlns:a16="http://schemas.microsoft.com/office/drawing/2014/main" id="{8D6FE008-580E-813B-883C-22C38E7685D3}"/>
                </a:ext>
              </a:extLst>
            </p:cNvPr>
            <p:cNvSpPr/>
            <p:nvPr/>
          </p:nvSpPr>
          <p:spPr>
            <a:xfrm>
              <a:off x="4046910" y="2065957"/>
              <a:ext cx="204269" cy="100893"/>
            </a:xfrm>
            <a:custGeom>
              <a:avLst/>
              <a:gdLst/>
              <a:ahLst/>
              <a:cxnLst/>
              <a:rect l="l" t="t" r="r" b="b"/>
              <a:pathLst>
                <a:path w="6418" h="3170" extrusionOk="0">
                  <a:moveTo>
                    <a:pt x="3655" y="1"/>
                  </a:moveTo>
                  <a:cubicBezTo>
                    <a:pt x="1971" y="1"/>
                    <a:pt x="367" y="1170"/>
                    <a:pt x="12" y="3003"/>
                  </a:cubicBezTo>
                  <a:cubicBezTo>
                    <a:pt x="0" y="3086"/>
                    <a:pt x="71" y="3170"/>
                    <a:pt x="179" y="3170"/>
                  </a:cubicBezTo>
                  <a:cubicBezTo>
                    <a:pt x="250" y="3170"/>
                    <a:pt x="333" y="3110"/>
                    <a:pt x="345" y="3039"/>
                  </a:cubicBezTo>
                  <a:cubicBezTo>
                    <a:pt x="667" y="1358"/>
                    <a:pt x="2122" y="299"/>
                    <a:pt x="3652" y="299"/>
                  </a:cubicBezTo>
                  <a:cubicBezTo>
                    <a:pt x="4332" y="299"/>
                    <a:pt x="5027" y="509"/>
                    <a:pt x="5644" y="967"/>
                  </a:cubicBezTo>
                  <a:cubicBezTo>
                    <a:pt x="5822" y="1098"/>
                    <a:pt x="5965" y="1241"/>
                    <a:pt x="6120" y="1396"/>
                  </a:cubicBezTo>
                  <a:cubicBezTo>
                    <a:pt x="6155" y="1431"/>
                    <a:pt x="6208" y="1454"/>
                    <a:pt x="6257" y="1454"/>
                  </a:cubicBezTo>
                  <a:cubicBezTo>
                    <a:pt x="6290" y="1454"/>
                    <a:pt x="6322" y="1443"/>
                    <a:pt x="6346" y="1419"/>
                  </a:cubicBezTo>
                  <a:cubicBezTo>
                    <a:pt x="6406" y="1360"/>
                    <a:pt x="6417" y="1253"/>
                    <a:pt x="6358" y="1193"/>
                  </a:cubicBezTo>
                  <a:cubicBezTo>
                    <a:pt x="6191" y="1027"/>
                    <a:pt x="6025" y="860"/>
                    <a:pt x="5834" y="729"/>
                  </a:cubicBezTo>
                  <a:cubicBezTo>
                    <a:pt x="5159" y="229"/>
                    <a:pt x="4399" y="1"/>
                    <a:pt x="36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3830;p88">
              <a:extLst>
                <a:ext uri="{FF2B5EF4-FFF2-40B4-BE49-F238E27FC236}">
                  <a16:creationId xmlns:a16="http://schemas.microsoft.com/office/drawing/2014/main" id="{700A9A4F-6B7F-5FB9-F925-59FFF8EB9DB4}"/>
                </a:ext>
              </a:extLst>
            </p:cNvPr>
            <p:cNvSpPr/>
            <p:nvPr/>
          </p:nvSpPr>
          <p:spPr>
            <a:xfrm>
              <a:off x="4195735" y="2118027"/>
              <a:ext cx="84247" cy="174224"/>
            </a:xfrm>
            <a:custGeom>
              <a:avLst/>
              <a:gdLst/>
              <a:ahLst/>
              <a:cxnLst/>
              <a:rect l="l" t="t" r="r" b="b"/>
              <a:pathLst>
                <a:path w="2647" h="5474" extrusionOk="0">
                  <a:moveTo>
                    <a:pt x="1952" y="0"/>
                  </a:moveTo>
                  <a:cubicBezTo>
                    <a:pt x="1920" y="0"/>
                    <a:pt x="1888" y="11"/>
                    <a:pt x="1861" y="33"/>
                  </a:cubicBezTo>
                  <a:cubicBezTo>
                    <a:pt x="1789" y="81"/>
                    <a:pt x="1753" y="176"/>
                    <a:pt x="1813" y="260"/>
                  </a:cubicBezTo>
                  <a:cubicBezTo>
                    <a:pt x="2158" y="795"/>
                    <a:pt x="2325" y="1403"/>
                    <a:pt x="2325" y="2046"/>
                  </a:cubicBezTo>
                  <a:cubicBezTo>
                    <a:pt x="2325" y="3451"/>
                    <a:pt x="1432" y="4689"/>
                    <a:pt x="182" y="5165"/>
                  </a:cubicBezTo>
                  <a:cubicBezTo>
                    <a:pt x="1" y="5229"/>
                    <a:pt x="67" y="5474"/>
                    <a:pt x="237" y="5474"/>
                  </a:cubicBezTo>
                  <a:cubicBezTo>
                    <a:pt x="257" y="5474"/>
                    <a:pt x="278" y="5470"/>
                    <a:pt x="301" y="5463"/>
                  </a:cubicBezTo>
                  <a:cubicBezTo>
                    <a:pt x="1682" y="4927"/>
                    <a:pt x="2646" y="3593"/>
                    <a:pt x="2646" y="2022"/>
                  </a:cubicBezTo>
                  <a:cubicBezTo>
                    <a:pt x="2646" y="1343"/>
                    <a:pt x="2456" y="653"/>
                    <a:pt x="2087" y="81"/>
                  </a:cubicBezTo>
                  <a:cubicBezTo>
                    <a:pt x="2057" y="29"/>
                    <a:pt x="2004" y="0"/>
                    <a:pt x="19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3831;p88">
              <a:extLst>
                <a:ext uri="{FF2B5EF4-FFF2-40B4-BE49-F238E27FC236}">
                  <a16:creationId xmlns:a16="http://schemas.microsoft.com/office/drawing/2014/main" id="{AE39554B-1701-39BF-2BF3-31F5D94372A8}"/>
                </a:ext>
              </a:extLst>
            </p:cNvPr>
            <p:cNvSpPr/>
            <p:nvPr/>
          </p:nvSpPr>
          <p:spPr>
            <a:xfrm>
              <a:off x="4109037" y="2161153"/>
              <a:ext cx="81510" cy="55348"/>
            </a:xfrm>
            <a:custGeom>
              <a:avLst/>
              <a:gdLst/>
              <a:ahLst/>
              <a:cxnLst/>
              <a:rect l="l" t="t" r="r" b="b"/>
              <a:pathLst>
                <a:path w="2561" h="1739" extrusionOk="0">
                  <a:moveTo>
                    <a:pt x="1691" y="333"/>
                  </a:moveTo>
                  <a:cubicBezTo>
                    <a:pt x="1965" y="333"/>
                    <a:pt x="2144" y="655"/>
                    <a:pt x="1965" y="881"/>
                  </a:cubicBezTo>
                  <a:cubicBezTo>
                    <a:pt x="1900" y="968"/>
                    <a:pt x="1790" y="1020"/>
                    <a:pt x="1682" y="1020"/>
                  </a:cubicBezTo>
                  <a:cubicBezTo>
                    <a:pt x="1613" y="1020"/>
                    <a:pt x="1545" y="999"/>
                    <a:pt x="1489" y="953"/>
                  </a:cubicBezTo>
                  <a:cubicBezTo>
                    <a:pt x="1215" y="762"/>
                    <a:pt x="1370" y="333"/>
                    <a:pt x="1691" y="333"/>
                  </a:cubicBezTo>
                  <a:close/>
                  <a:moveTo>
                    <a:pt x="1691" y="0"/>
                  </a:moveTo>
                  <a:cubicBezTo>
                    <a:pt x="1584" y="0"/>
                    <a:pt x="1334" y="36"/>
                    <a:pt x="1156" y="274"/>
                  </a:cubicBezTo>
                  <a:cubicBezTo>
                    <a:pt x="1025" y="453"/>
                    <a:pt x="989" y="655"/>
                    <a:pt x="1048" y="845"/>
                  </a:cubicBezTo>
                  <a:lnTo>
                    <a:pt x="132" y="1441"/>
                  </a:lnTo>
                  <a:cubicBezTo>
                    <a:pt x="1" y="1536"/>
                    <a:pt x="60" y="1738"/>
                    <a:pt x="215" y="1738"/>
                  </a:cubicBezTo>
                  <a:cubicBezTo>
                    <a:pt x="310" y="1738"/>
                    <a:pt x="263" y="1726"/>
                    <a:pt x="1215" y="1131"/>
                  </a:cubicBezTo>
                  <a:cubicBezTo>
                    <a:pt x="1347" y="1275"/>
                    <a:pt x="1521" y="1344"/>
                    <a:pt x="1693" y="1344"/>
                  </a:cubicBezTo>
                  <a:cubicBezTo>
                    <a:pt x="1893" y="1344"/>
                    <a:pt x="2093" y="1251"/>
                    <a:pt x="2227" y="1072"/>
                  </a:cubicBezTo>
                  <a:cubicBezTo>
                    <a:pt x="2560" y="631"/>
                    <a:pt x="2251" y="0"/>
                    <a:pt x="1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3832;p88">
              <a:extLst>
                <a:ext uri="{FF2B5EF4-FFF2-40B4-BE49-F238E27FC236}">
                  <a16:creationId xmlns:a16="http://schemas.microsoft.com/office/drawing/2014/main" id="{67B76EF8-1F12-A79E-7DF8-AC28E7B75E54}"/>
                </a:ext>
              </a:extLst>
            </p:cNvPr>
            <p:cNvSpPr/>
            <p:nvPr/>
          </p:nvSpPr>
          <p:spPr>
            <a:xfrm>
              <a:off x="4157160" y="2083080"/>
              <a:ext cx="10662" cy="29218"/>
            </a:xfrm>
            <a:custGeom>
              <a:avLst/>
              <a:gdLst/>
              <a:ahLst/>
              <a:cxnLst/>
              <a:rect l="l" t="t" r="r" b="b"/>
              <a:pathLst>
                <a:path w="335" h="918" extrusionOk="0">
                  <a:moveTo>
                    <a:pt x="167" y="0"/>
                  </a:moveTo>
                  <a:cubicBezTo>
                    <a:pt x="72" y="0"/>
                    <a:pt x="1" y="72"/>
                    <a:pt x="1" y="167"/>
                  </a:cubicBezTo>
                  <a:lnTo>
                    <a:pt x="1" y="762"/>
                  </a:lnTo>
                  <a:cubicBezTo>
                    <a:pt x="1" y="846"/>
                    <a:pt x="72" y="917"/>
                    <a:pt x="167" y="917"/>
                  </a:cubicBezTo>
                  <a:cubicBezTo>
                    <a:pt x="275" y="917"/>
                    <a:pt x="334" y="846"/>
                    <a:pt x="334" y="762"/>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3833;p88">
              <a:extLst>
                <a:ext uri="{FF2B5EF4-FFF2-40B4-BE49-F238E27FC236}">
                  <a16:creationId xmlns:a16="http://schemas.microsoft.com/office/drawing/2014/main" id="{5E600251-7AB5-E660-F95F-EEE60F06C44B}"/>
                </a:ext>
              </a:extLst>
            </p:cNvPr>
            <p:cNvSpPr/>
            <p:nvPr/>
          </p:nvSpPr>
          <p:spPr>
            <a:xfrm>
              <a:off x="4109419" y="2096034"/>
              <a:ext cx="21261" cy="26862"/>
            </a:xfrm>
            <a:custGeom>
              <a:avLst/>
              <a:gdLst/>
              <a:ahLst/>
              <a:cxnLst/>
              <a:rect l="l" t="t" r="r" b="b"/>
              <a:pathLst>
                <a:path w="668" h="844" extrusionOk="0">
                  <a:moveTo>
                    <a:pt x="183" y="0"/>
                  </a:moveTo>
                  <a:cubicBezTo>
                    <a:pt x="156" y="0"/>
                    <a:pt x="130" y="7"/>
                    <a:pt x="108" y="22"/>
                  </a:cubicBezTo>
                  <a:cubicBezTo>
                    <a:pt x="36" y="70"/>
                    <a:pt x="1" y="177"/>
                    <a:pt x="48" y="248"/>
                  </a:cubicBezTo>
                  <a:lnTo>
                    <a:pt x="346" y="772"/>
                  </a:lnTo>
                  <a:cubicBezTo>
                    <a:pt x="393" y="808"/>
                    <a:pt x="429" y="844"/>
                    <a:pt x="489" y="844"/>
                  </a:cubicBezTo>
                  <a:cubicBezTo>
                    <a:pt x="524" y="844"/>
                    <a:pt x="548" y="844"/>
                    <a:pt x="572" y="832"/>
                  </a:cubicBezTo>
                  <a:cubicBezTo>
                    <a:pt x="643" y="784"/>
                    <a:pt x="667" y="677"/>
                    <a:pt x="632" y="605"/>
                  </a:cubicBezTo>
                  <a:lnTo>
                    <a:pt x="334" y="82"/>
                  </a:lnTo>
                  <a:cubicBezTo>
                    <a:pt x="301" y="33"/>
                    <a:pt x="241"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3834;p88">
              <a:extLst>
                <a:ext uri="{FF2B5EF4-FFF2-40B4-BE49-F238E27FC236}">
                  <a16:creationId xmlns:a16="http://schemas.microsoft.com/office/drawing/2014/main" id="{303530A4-C2A5-23D8-F40C-E3E08E6B00F2}"/>
                </a:ext>
              </a:extLst>
            </p:cNvPr>
            <p:cNvSpPr/>
            <p:nvPr/>
          </p:nvSpPr>
          <p:spPr>
            <a:xfrm>
              <a:off x="4074950" y="2130121"/>
              <a:ext cx="28454" cy="19669"/>
            </a:xfrm>
            <a:custGeom>
              <a:avLst/>
              <a:gdLst/>
              <a:ahLst/>
              <a:cxnLst/>
              <a:rect l="l" t="t" r="r" b="b"/>
              <a:pathLst>
                <a:path w="894" h="618" extrusionOk="0">
                  <a:moveTo>
                    <a:pt x="188" y="1"/>
                  </a:moveTo>
                  <a:cubicBezTo>
                    <a:pt x="130" y="1"/>
                    <a:pt x="72" y="33"/>
                    <a:pt x="48" y="82"/>
                  </a:cubicBezTo>
                  <a:cubicBezTo>
                    <a:pt x="0" y="154"/>
                    <a:pt x="24" y="261"/>
                    <a:pt x="107" y="308"/>
                  </a:cubicBezTo>
                  <a:lnTo>
                    <a:pt x="619" y="606"/>
                  </a:lnTo>
                  <a:cubicBezTo>
                    <a:pt x="655" y="618"/>
                    <a:pt x="679" y="618"/>
                    <a:pt x="703" y="618"/>
                  </a:cubicBezTo>
                  <a:cubicBezTo>
                    <a:pt x="762" y="618"/>
                    <a:pt x="798" y="594"/>
                    <a:pt x="834" y="546"/>
                  </a:cubicBezTo>
                  <a:cubicBezTo>
                    <a:pt x="893" y="475"/>
                    <a:pt x="881" y="368"/>
                    <a:pt x="786" y="320"/>
                  </a:cubicBezTo>
                  <a:lnTo>
                    <a:pt x="262" y="23"/>
                  </a:lnTo>
                  <a:cubicBezTo>
                    <a:pt x="240" y="8"/>
                    <a:pt x="214"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3835;p88">
              <a:extLst>
                <a:ext uri="{FF2B5EF4-FFF2-40B4-BE49-F238E27FC236}">
                  <a16:creationId xmlns:a16="http://schemas.microsoft.com/office/drawing/2014/main" id="{E2AF6A7F-C4AF-B1D0-1C5C-E8E2C2DE9ECA}"/>
                </a:ext>
              </a:extLst>
            </p:cNvPr>
            <p:cNvSpPr/>
            <p:nvPr/>
          </p:nvSpPr>
          <p:spPr>
            <a:xfrm>
              <a:off x="4063555" y="2177067"/>
              <a:ext cx="29218" cy="10630"/>
            </a:xfrm>
            <a:custGeom>
              <a:avLst/>
              <a:gdLst/>
              <a:ahLst/>
              <a:cxnLst/>
              <a:rect l="l" t="t" r="r" b="b"/>
              <a:pathLst>
                <a:path w="918" h="334" extrusionOk="0">
                  <a:moveTo>
                    <a:pt x="168" y="0"/>
                  </a:moveTo>
                  <a:cubicBezTo>
                    <a:pt x="72" y="0"/>
                    <a:pt x="1" y="83"/>
                    <a:pt x="1" y="167"/>
                  </a:cubicBezTo>
                  <a:cubicBezTo>
                    <a:pt x="1" y="262"/>
                    <a:pt x="72" y="334"/>
                    <a:pt x="168" y="334"/>
                  </a:cubicBezTo>
                  <a:lnTo>
                    <a:pt x="763" y="334"/>
                  </a:lnTo>
                  <a:cubicBezTo>
                    <a:pt x="846" y="334"/>
                    <a:pt x="918" y="262"/>
                    <a:pt x="918" y="167"/>
                  </a:cubicBezTo>
                  <a:cubicBezTo>
                    <a:pt x="918" y="83"/>
                    <a:pt x="846" y="0"/>
                    <a:pt x="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3836;p88">
              <a:extLst>
                <a:ext uri="{FF2B5EF4-FFF2-40B4-BE49-F238E27FC236}">
                  <a16:creationId xmlns:a16="http://schemas.microsoft.com/office/drawing/2014/main" id="{1B79BB4D-AEA8-DAE7-228C-EA584346EF9E}"/>
                </a:ext>
              </a:extLst>
            </p:cNvPr>
            <p:cNvSpPr/>
            <p:nvPr/>
          </p:nvSpPr>
          <p:spPr>
            <a:xfrm>
              <a:off x="4073804" y="2215005"/>
              <a:ext cx="29600" cy="20051"/>
            </a:xfrm>
            <a:custGeom>
              <a:avLst/>
              <a:gdLst/>
              <a:ahLst/>
              <a:cxnLst/>
              <a:rect l="l" t="t" r="r" b="b"/>
              <a:pathLst>
                <a:path w="930" h="630" extrusionOk="0">
                  <a:moveTo>
                    <a:pt x="735" y="1"/>
                  </a:moveTo>
                  <a:cubicBezTo>
                    <a:pt x="709" y="1"/>
                    <a:pt x="681" y="8"/>
                    <a:pt x="655" y="23"/>
                  </a:cubicBezTo>
                  <a:lnTo>
                    <a:pt x="143" y="320"/>
                  </a:lnTo>
                  <a:cubicBezTo>
                    <a:pt x="0" y="404"/>
                    <a:pt x="60" y="630"/>
                    <a:pt x="227" y="630"/>
                  </a:cubicBezTo>
                  <a:cubicBezTo>
                    <a:pt x="298" y="630"/>
                    <a:pt x="298" y="606"/>
                    <a:pt x="822" y="308"/>
                  </a:cubicBezTo>
                  <a:cubicBezTo>
                    <a:pt x="893" y="261"/>
                    <a:pt x="929" y="154"/>
                    <a:pt x="881" y="82"/>
                  </a:cubicBezTo>
                  <a:cubicBezTo>
                    <a:pt x="849" y="33"/>
                    <a:pt x="794" y="1"/>
                    <a:pt x="7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3837;p88">
              <a:extLst>
                <a:ext uri="{FF2B5EF4-FFF2-40B4-BE49-F238E27FC236}">
                  <a16:creationId xmlns:a16="http://schemas.microsoft.com/office/drawing/2014/main" id="{8B8FBC56-C8A2-1C59-E30A-A7E6778792A5}"/>
                </a:ext>
              </a:extLst>
            </p:cNvPr>
            <p:cNvSpPr/>
            <p:nvPr/>
          </p:nvSpPr>
          <p:spPr>
            <a:xfrm>
              <a:off x="4109419" y="2242472"/>
              <a:ext cx="21261" cy="26703"/>
            </a:xfrm>
            <a:custGeom>
              <a:avLst/>
              <a:gdLst/>
              <a:ahLst/>
              <a:cxnLst/>
              <a:rect l="l" t="t" r="r" b="b"/>
              <a:pathLst>
                <a:path w="668" h="839" extrusionOk="0">
                  <a:moveTo>
                    <a:pt x="496" y="0"/>
                  </a:moveTo>
                  <a:cubicBezTo>
                    <a:pt x="441" y="0"/>
                    <a:pt x="391" y="27"/>
                    <a:pt x="358" y="76"/>
                  </a:cubicBezTo>
                  <a:lnTo>
                    <a:pt x="60" y="600"/>
                  </a:lnTo>
                  <a:cubicBezTo>
                    <a:pt x="1" y="707"/>
                    <a:pt x="72" y="838"/>
                    <a:pt x="191" y="838"/>
                  </a:cubicBezTo>
                  <a:cubicBezTo>
                    <a:pt x="251" y="838"/>
                    <a:pt x="298" y="815"/>
                    <a:pt x="334" y="767"/>
                  </a:cubicBezTo>
                  <a:lnTo>
                    <a:pt x="632" y="243"/>
                  </a:lnTo>
                  <a:cubicBezTo>
                    <a:pt x="667" y="172"/>
                    <a:pt x="643" y="64"/>
                    <a:pt x="572" y="17"/>
                  </a:cubicBezTo>
                  <a:cubicBezTo>
                    <a:pt x="546" y="6"/>
                    <a:pt x="520" y="0"/>
                    <a:pt x="4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3838;p88">
              <a:extLst>
                <a:ext uri="{FF2B5EF4-FFF2-40B4-BE49-F238E27FC236}">
                  <a16:creationId xmlns:a16="http://schemas.microsoft.com/office/drawing/2014/main" id="{0D8B2187-B56E-E9D3-A1BC-D14236E5CD32}"/>
                </a:ext>
              </a:extLst>
            </p:cNvPr>
            <p:cNvSpPr/>
            <p:nvPr/>
          </p:nvSpPr>
          <p:spPr>
            <a:xfrm>
              <a:off x="4157924" y="2252466"/>
              <a:ext cx="10248" cy="29600"/>
            </a:xfrm>
            <a:custGeom>
              <a:avLst/>
              <a:gdLst/>
              <a:ahLst/>
              <a:cxnLst/>
              <a:rect l="l" t="t" r="r" b="b"/>
              <a:pathLst>
                <a:path w="322" h="930" extrusionOk="0">
                  <a:moveTo>
                    <a:pt x="155" y="0"/>
                  </a:moveTo>
                  <a:cubicBezTo>
                    <a:pt x="72" y="0"/>
                    <a:pt x="1" y="84"/>
                    <a:pt x="1" y="167"/>
                  </a:cubicBezTo>
                  <a:lnTo>
                    <a:pt x="1" y="762"/>
                  </a:lnTo>
                  <a:cubicBezTo>
                    <a:pt x="1" y="858"/>
                    <a:pt x="72" y="929"/>
                    <a:pt x="155" y="929"/>
                  </a:cubicBezTo>
                  <a:cubicBezTo>
                    <a:pt x="251" y="929"/>
                    <a:pt x="322" y="858"/>
                    <a:pt x="322" y="762"/>
                  </a:cubicBezTo>
                  <a:lnTo>
                    <a:pt x="322" y="167"/>
                  </a:lnTo>
                  <a:cubicBezTo>
                    <a:pt x="322" y="84"/>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3839;p88">
              <a:extLst>
                <a:ext uri="{FF2B5EF4-FFF2-40B4-BE49-F238E27FC236}">
                  <a16:creationId xmlns:a16="http://schemas.microsoft.com/office/drawing/2014/main" id="{8DBB006D-C6F3-5004-2D08-C27C7E6BF871}"/>
                </a:ext>
              </a:extLst>
            </p:cNvPr>
            <p:cNvSpPr/>
            <p:nvPr/>
          </p:nvSpPr>
          <p:spPr>
            <a:xfrm>
              <a:off x="4194685" y="2242472"/>
              <a:ext cx="21261" cy="27022"/>
            </a:xfrm>
            <a:custGeom>
              <a:avLst/>
              <a:gdLst/>
              <a:ahLst/>
              <a:cxnLst/>
              <a:rect l="l" t="t" r="r" b="b"/>
              <a:pathLst>
                <a:path w="668" h="849" extrusionOk="0">
                  <a:moveTo>
                    <a:pt x="181" y="0"/>
                  </a:moveTo>
                  <a:cubicBezTo>
                    <a:pt x="155" y="0"/>
                    <a:pt x="130" y="6"/>
                    <a:pt x="108" y="17"/>
                  </a:cubicBezTo>
                  <a:cubicBezTo>
                    <a:pt x="36" y="64"/>
                    <a:pt x="0" y="172"/>
                    <a:pt x="48" y="243"/>
                  </a:cubicBezTo>
                  <a:lnTo>
                    <a:pt x="346" y="767"/>
                  </a:lnTo>
                  <a:cubicBezTo>
                    <a:pt x="378" y="816"/>
                    <a:pt x="428" y="848"/>
                    <a:pt x="487" y="848"/>
                  </a:cubicBezTo>
                  <a:cubicBezTo>
                    <a:pt x="513" y="848"/>
                    <a:pt x="542" y="841"/>
                    <a:pt x="572" y="826"/>
                  </a:cubicBezTo>
                  <a:cubicBezTo>
                    <a:pt x="643" y="779"/>
                    <a:pt x="667" y="672"/>
                    <a:pt x="631" y="600"/>
                  </a:cubicBezTo>
                  <a:lnTo>
                    <a:pt x="334" y="76"/>
                  </a:lnTo>
                  <a:cubicBezTo>
                    <a:pt x="301" y="27"/>
                    <a:pt x="240"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3840;p88">
              <a:extLst>
                <a:ext uri="{FF2B5EF4-FFF2-40B4-BE49-F238E27FC236}">
                  <a16:creationId xmlns:a16="http://schemas.microsoft.com/office/drawing/2014/main" id="{5EBFFFC3-2392-887A-F00C-93B049E22069}"/>
                </a:ext>
              </a:extLst>
            </p:cNvPr>
            <p:cNvSpPr/>
            <p:nvPr/>
          </p:nvSpPr>
          <p:spPr>
            <a:xfrm>
              <a:off x="4222343" y="2215387"/>
              <a:ext cx="27690" cy="19669"/>
            </a:xfrm>
            <a:custGeom>
              <a:avLst/>
              <a:gdLst/>
              <a:ahLst/>
              <a:cxnLst/>
              <a:rect l="l" t="t" r="r" b="b"/>
              <a:pathLst>
                <a:path w="870" h="618" extrusionOk="0">
                  <a:moveTo>
                    <a:pt x="176" y="1"/>
                  </a:moveTo>
                  <a:cubicBezTo>
                    <a:pt x="118" y="1"/>
                    <a:pt x="57" y="33"/>
                    <a:pt x="24" y="82"/>
                  </a:cubicBezTo>
                  <a:cubicBezTo>
                    <a:pt x="1" y="142"/>
                    <a:pt x="13" y="249"/>
                    <a:pt x="96" y="296"/>
                  </a:cubicBezTo>
                  <a:cubicBezTo>
                    <a:pt x="632" y="594"/>
                    <a:pt x="620" y="618"/>
                    <a:pt x="691" y="618"/>
                  </a:cubicBezTo>
                  <a:cubicBezTo>
                    <a:pt x="751" y="618"/>
                    <a:pt x="798" y="594"/>
                    <a:pt x="834" y="546"/>
                  </a:cubicBezTo>
                  <a:cubicBezTo>
                    <a:pt x="870" y="475"/>
                    <a:pt x="846" y="368"/>
                    <a:pt x="775" y="320"/>
                  </a:cubicBezTo>
                  <a:lnTo>
                    <a:pt x="251" y="22"/>
                  </a:lnTo>
                  <a:cubicBezTo>
                    <a:pt x="228" y="8"/>
                    <a:pt x="202" y="1"/>
                    <a:pt x="1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3841;p88">
              <a:extLst>
                <a:ext uri="{FF2B5EF4-FFF2-40B4-BE49-F238E27FC236}">
                  <a16:creationId xmlns:a16="http://schemas.microsoft.com/office/drawing/2014/main" id="{753A21AE-446A-0D49-C2D5-E342E9E566AC}"/>
                </a:ext>
              </a:extLst>
            </p:cNvPr>
            <p:cNvSpPr/>
            <p:nvPr/>
          </p:nvSpPr>
          <p:spPr>
            <a:xfrm>
              <a:off x="4232941" y="2177067"/>
              <a:ext cx="29600" cy="10630"/>
            </a:xfrm>
            <a:custGeom>
              <a:avLst/>
              <a:gdLst/>
              <a:ahLst/>
              <a:cxnLst/>
              <a:rect l="l" t="t" r="r" b="b"/>
              <a:pathLst>
                <a:path w="930" h="334" extrusionOk="0">
                  <a:moveTo>
                    <a:pt x="168" y="0"/>
                  </a:moveTo>
                  <a:cubicBezTo>
                    <a:pt x="72" y="0"/>
                    <a:pt x="1" y="83"/>
                    <a:pt x="1" y="167"/>
                  </a:cubicBezTo>
                  <a:cubicBezTo>
                    <a:pt x="1" y="262"/>
                    <a:pt x="72" y="334"/>
                    <a:pt x="168" y="334"/>
                  </a:cubicBezTo>
                  <a:lnTo>
                    <a:pt x="763" y="334"/>
                  </a:lnTo>
                  <a:cubicBezTo>
                    <a:pt x="858" y="334"/>
                    <a:pt x="930" y="262"/>
                    <a:pt x="930" y="167"/>
                  </a:cubicBezTo>
                  <a:cubicBezTo>
                    <a:pt x="930" y="83"/>
                    <a:pt x="858" y="0"/>
                    <a:pt x="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3842;p88">
              <a:extLst>
                <a:ext uri="{FF2B5EF4-FFF2-40B4-BE49-F238E27FC236}">
                  <a16:creationId xmlns:a16="http://schemas.microsoft.com/office/drawing/2014/main" id="{681A9012-6495-2AFD-684B-83929C5A9C0F}"/>
                </a:ext>
              </a:extLst>
            </p:cNvPr>
            <p:cNvSpPr/>
            <p:nvPr/>
          </p:nvSpPr>
          <p:spPr>
            <a:xfrm>
              <a:off x="4221579" y="2130694"/>
              <a:ext cx="28454" cy="19478"/>
            </a:xfrm>
            <a:custGeom>
              <a:avLst/>
              <a:gdLst/>
              <a:ahLst/>
              <a:cxnLst/>
              <a:rect l="l" t="t" r="r" b="b"/>
              <a:pathLst>
                <a:path w="894" h="612" extrusionOk="0">
                  <a:moveTo>
                    <a:pt x="706" y="0"/>
                  </a:moveTo>
                  <a:cubicBezTo>
                    <a:pt x="679" y="0"/>
                    <a:pt x="654" y="5"/>
                    <a:pt x="632" y="16"/>
                  </a:cubicBezTo>
                  <a:lnTo>
                    <a:pt x="108" y="314"/>
                  </a:lnTo>
                  <a:cubicBezTo>
                    <a:pt x="37" y="362"/>
                    <a:pt x="1" y="469"/>
                    <a:pt x="48" y="540"/>
                  </a:cubicBezTo>
                  <a:cubicBezTo>
                    <a:pt x="96" y="588"/>
                    <a:pt x="144" y="612"/>
                    <a:pt x="203" y="612"/>
                  </a:cubicBezTo>
                  <a:cubicBezTo>
                    <a:pt x="227" y="612"/>
                    <a:pt x="263" y="612"/>
                    <a:pt x="275" y="600"/>
                  </a:cubicBezTo>
                  <a:lnTo>
                    <a:pt x="799" y="302"/>
                  </a:lnTo>
                  <a:cubicBezTo>
                    <a:pt x="870" y="255"/>
                    <a:pt x="894" y="159"/>
                    <a:pt x="858" y="76"/>
                  </a:cubicBezTo>
                  <a:cubicBezTo>
                    <a:pt x="825" y="27"/>
                    <a:pt x="764" y="0"/>
                    <a:pt x="7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3843;p88">
              <a:extLst>
                <a:ext uri="{FF2B5EF4-FFF2-40B4-BE49-F238E27FC236}">
                  <a16:creationId xmlns:a16="http://schemas.microsoft.com/office/drawing/2014/main" id="{01FBC070-E0FB-E9DF-8053-D7AF30E50E6E}"/>
                </a:ext>
              </a:extLst>
            </p:cNvPr>
            <p:cNvSpPr/>
            <p:nvPr/>
          </p:nvSpPr>
          <p:spPr>
            <a:xfrm>
              <a:off x="4194685" y="2095652"/>
              <a:ext cx="20879" cy="26862"/>
            </a:xfrm>
            <a:custGeom>
              <a:avLst/>
              <a:gdLst/>
              <a:ahLst/>
              <a:cxnLst/>
              <a:rect l="l" t="t" r="r" b="b"/>
              <a:pathLst>
                <a:path w="656" h="844" extrusionOk="0">
                  <a:moveTo>
                    <a:pt x="479" y="0"/>
                  </a:moveTo>
                  <a:cubicBezTo>
                    <a:pt x="428" y="0"/>
                    <a:pt x="378" y="33"/>
                    <a:pt x="346" y="82"/>
                  </a:cubicBezTo>
                  <a:lnTo>
                    <a:pt x="48" y="606"/>
                  </a:lnTo>
                  <a:cubicBezTo>
                    <a:pt x="0" y="677"/>
                    <a:pt x="36" y="784"/>
                    <a:pt x="108" y="820"/>
                  </a:cubicBezTo>
                  <a:cubicBezTo>
                    <a:pt x="131" y="844"/>
                    <a:pt x="167" y="844"/>
                    <a:pt x="179" y="844"/>
                  </a:cubicBezTo>
                  <a:cubicBezTo>
                    <a:pt x="239" y="844"/>
                    <a:pt x="286" y="808"/>
                    <a:pt x="310" y="760"/>
                  </a:cubicBezTo>
                  <a:lnTo>
                    <a:pt x="608" y="248"/>
                  </a:lnTo>
                  <a:cubicBezTo>
                    <a:pt x="655" y="165"/>
                    <a:pt x="631" y="70"/>
                    <a:pt x="548" y="22"/>
                  </a:cubicBezTo>
                  <a:cubicBezTo>
                    <a:pt x="526" y="7"/>
                    <a:pt x="502" y="0"/>
                    <a:pt x="4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3844;p88">
            <a:extLst>
              <a:ext uri="{FF2B5EF4-FFF2-40B4-BE49-F238E27FC236}">
                <a16:creationId xmlns:a16="http://schemas.microsoft.com/office/drawing/2014/main" id="{C85AB056-D36A-23D2-96DE-083A0E013B88}"/>
              </a:ext>
            </a:extLst>
          </p:cNvPr>
          <p:cNvGrpSpPr/>
          <p:nvPr/>
        </p:nvGrpSpPr>
        <p:grpSpPr>
          <a:xfrm>
            <a:off x="10516020" y="1462027"/>
            <a:ext cx="567811" cy="566624"/>
            <a:chOff x="3541011" y="1508594"/>
            <a:chExt cx="350166" cy="349434"/>
          </a:xfrm>
          <a:solidFill>
            <a:schemeClr val="bg1"/>
          </a:solidFill>
        </p:grpSpPr>
        <p:sp>
          <p:nvSpPr>
            <p:cNvPr id="1107" name="Google Shape;13845;p88">
              <a:extLst>
                <a:ext uri="{FF2B5EF4-FFF2-40B4-BE49-F238E27FC236}">
                  <a16:creationId xmlns:a16="http://schemas.microsoft.com/office/drawing/2014/main" id="{678AFFAC-030E-FE0B-7EDD-79E4B1C5B483}"/>
                </a:ext>
              </a:extLst>
            </p:cNvPr>
            <p:cNvSpPr/>
            <p:nvPr/>
          </p:nvSpPr>
          <p:spPr>
            <a:xfrm>
              <a:off x="3600879" y="1568270"/>
              <a:ext cx="230049" cy="289758"/>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3846;p88">
              <a:extLst>
                <a:ext uri="{FF2B5EF4-FFF2-40B4-BE49-F238E27FC236}">
                  <a16:creationId xmlns:a16="http://schemas.microsoft.com/office/drawing/2014/main" id="{C127EA92-7A2D-5764-18F7-84F04896218A}"/>
                </a:ext>
              </a:extLst>
            </p:cNvPr>
            <p:cNvSpPr/>
            <p:nvPr/>
          </p:nvSpPr>
          <p:spPr>
            <a:xfrm>
              <a:off x="3541011" y="1677980"/>
              <a:ext cx="48919" cy="10630"/>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3847;p88">
              <a:extLst>
                <a:ext uri="{FF2B5EF4-FFF2-40B4-BE49-F238E27FC236}">
                  <a16:creationId xmlns:a16="http://schemas.microsoft.com/office/drawing/2014/main" id="{575B27C2-22E6-6876-3353-7D6C575DB0F7}"/>
                </a:ext>
              </a:extLst>
            </p:cNvPr>
            <p:cNvSpPr/>
            <p:nvPr/>
          </p:nvSpPr>
          <p:spPr>
            <a:xfrm>
              <a:off x="3842259" y="1677980"/>
              <a:ext cx="48919" cy="10630"/>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3848;p88">
              <a:extLst>
                <a:ext uri="{FF2B5EF4-FFF2-40B4-BE49-F238E27FC236}">
                  <a16:creationId xmlns:a16="http://schemas.microsoft.com/office/drawing/2014/main" id="{BBCB37AC-AFE0-60AC-A7FD-96A0B82BB3A4}"/>
                </a:ext>
              </a:extLst>
            </p:cNvPr>
            <p:cNvSpPr/>
            <p:nvPr/>
          </p:nvSpPr>
          <p:spPr>
            <a:xfrm>
              <a:off x="3711161" y="1508594"/>
              <a:ext cx="10248" cy="48537"/>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3849;p88">
              <a:extLst>
                <a:ext uri="{FF2B5EF4-FFF2-40B4-BE49-F238E27FC236}">
                  <a16:creationId xmlns:a16="http://schemas.microsoft.com/office/drawing/2014/main" id="{2CDA127C-0017-264C-0351-7AE4F557F950}"/>
                </a:ext>
              </a:extLst>
            </p:cNvPr>
            <p:cNvSpPr/>
            <p:nvPr/>
          </p:nvSpPr>
          <p:spPr>
            <a:xfrm>
              <a:off x="3633470" y="1792018"/>
              <a:ext cx="22757" cy="29249"/>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3850;p88">
              <a:extLst>
                <a:ext uri="{FF2B5EF4-FFF2-40B4-BE49-F238E27FC236}">
                  <a16:creationId xmlns:a16="http://schemas.microsoft.com/office/drawing/2014/main" id="{01E0701A-3FB4-1C54-BC66-2F36ED2A3694}"/>
                </a:ext>
              </a:extLst>
            </p:cNvPr>
            <p:cNvSpPr/>
            <p:nvPr/>
          </p:nvSpPr>
          <p:spPr>
            <a:xfrm>
              <a:off x="3775962" y="1545195"/>
              <a:ext cx="22757" cy="28995"/>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3851;p88">
              <a:extLst>
                <a:ext uri="{FF2B5EF4-FFF2-40B4-BE49-F238E27FC236}">
                  <a16:creationId xmlns:a16="http://schemas.microsoft.com/office/drawing/2014/main" id="{51622530-B9D2-F686-0D5D-17F2123A9933}"/>
                </a:ext>
              </a:extLst>
            </p:cNvPr>
            <p:cNvSpPr/>
            <p:nvPr/>
          </p:nvSpPr>
          <p:spPr>
            <a:xfrm>
              <a:off x="3577390" y="1601498"/>
              <a:ext cx="31095" cy="21197"/>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3852;p88">
              <a:extLst>
                <a:ext uri="{FF2B5EF4-FFF2-40B4-BE49-F238E27FC236}">
                  <a16:creationId xmlns:a16="http://schemas.microsoft.com/office/drawing/2014/main" id="{0220D063-6CA3-402C-7B25-487CEA6B340E}"/>
                </a:ext>
              </a:extLst>
            </p:cNvPr>
            <p:cNvSpPr/>
            <p:nvPr/>
          </p:nvSpPr>
          <p:spPr>
            <a:xfrm>
              <a:off x="3823703" y="1743608"/>
              <a:ext cx="31095" cy="21197"/>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3853;p88">
              <a:extLst>
                <a:ext uri="{FF2B5EF4-FFF2-40B4-BE49-F238E27FC236}">
                  <a16:creationId xmlns:a16="http://schemas.microsoft.com/office/drawing/2014/main" id="{1B2E1D21-7606-AF8F-25E1-2BDE8235C561}"/>
                </a:ext>
              </a:extLst>
            </p:cNvPr>
            <p:cNvSpPr/>
            <p:nvPr/>
          </p:nvSpPr>
          <p:spPr>
            <a:xfrm>
              <a:off x="3775962" y="1792018"/>
              <a:ext cx="22757" cy="29249"/>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3854;p88">
              <a:extLst>
                <a:ext uri="{FF2B5EF4-FFF2-40B4-BE49-F238E27FC236}">
                  <a16:creationId xmlns:a16="http://schemas.microsoft.com/office/drawing/2014/main" id="{A04E35A9-671B-F433-CFC5-E950E2CEE118}"/>
                </a:ext>
              </a:extLst>
            </p:cNvPr>
            <p:cNvSpPr/>
            <p:nvPr/>
          </p:nvSpPr>
          <p:spPr>
            <a:xfrm>
              <a:off x="3633470" y="1545195"/>
              <a:ext cx="22757" cy="28995"/>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3855;p88">
              <a:extLst>
                <a:ext uri="{FF2B5EF4-FFF2-40B4-BE49-F238E27FC236}">
                  <a16:creationId xmlns:a16="http://schemas.microsoft.com/office/drawing/2014/main" id="{65790613-9B41-7555-D8A3-C7F76C103AAC}"/>
                </a:ext>
              </a:extLst>
            </p:cNvPr>
            <p:cNvSpPr/>
            <p:nvPr/>
          </p:nvSpPr>
          <p:spPr>
            <a:xfrm>
              <a:off x="3823703" y="1601498"/>
              <a:ext cx="31095" cy="21197"/>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3856;p88">
              <a:extLst>
                <a:ext uri="{FF2B5EF4-FFF2-40B4-BE49-F238E27FC236}">
                  <a16:creationId xmlns:a16="http://schemas.microsoft.com/office/drawing/2014/main" id="{18124FA1-CDB9-03DF-CAC8-33EF9AA12D0C}"/>
                </a:ext>
              </a:extLst>
            </p:cNvPr>
            <p:cNvSpPr/>
            <p:nvPr/>
          </p:nvSpPr>
          <p:spPr>
            <a:xfrm>
              <a:off x="3577390" y="1743608"/>
              <a:ext cx="31095" cy="21197"/>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3857;p88">
              <a:extLst>
                <a:ext uri="{FF2B5EF4-FFF2-40B4-BE49-F238E27FC236}">
                  <a16:creationId xmlns:a16="http://schemas.microsoft.com/office/drawing/2014/main" id="{D672D969-745D-ECEA-92BF-A02E9F35DB9B}"/>
                </a:ext>
              </a:extLst>
            </p:cNvPr>
            <p:cNvSpPr/>
            <p:nvPr/>
          </p:nvSpPr>
          <p:spPr>
            <a:xfrm>
              <a:off x="3732358" y="1593032"/>
              <a:ext cx="71294" cy="62255"/>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3858;p88">
            <a:extLst>
              <a:ext uri="{FF2B5EF4-FFF2-40B4-BE49-F238E27FC236}">
                <a16:creationId xmlns:a16="http://schemas.microsoft.com/office/drawing/2014/main" id="{076EA078-7DEB-DAB7-1C82-232E1462CADF}"/>
              </a:ext>
            </a:extLst>
          </p:cNvPr>
          <p:cNvGrpSpPr/>
          <p:nvPr/>
        </p:nvGrpSpPr>
        <p:grpSpPr>
          <a:xfrm>
            <a:off x="10573772" y="2219657"/>
            <a:ext cx="460926" cy="570288"/>
            <a:chOff x="3576626" y="1975821"/>
            <a:chExt cx="284251" cy="351694"/>
          </a:xfrm>
          <a:solidFill>
            <a:schemeClr val="bg1"/>
          </a:solidFill>
        </p:grpSpPr>
        <p:sp>
          <p:nvSpPr>
            <p:cNvPr id="1121" name="Google Shape;13859;p88">
              <a:extLst>
                <a:ext uri="{FF2B5EF4-FFF2-40B4-BE49-F238E27FC236}">
                  <a16:creationId xmlns:a16="http://schemas.microsoft.com/office/drawing/2014/main" id="{A9616BFB-6AD8-4042-498E-BF15235D0711}"/>
                </a:ext>
              </a:extLst>
            </p:cNvPr>
            <p:cNvSpPr/>
            <p:nvPr/>
          </p:nvSpPr>
          <p:spPr>
            <a:xfrm>
              <a:off x="3576626" y="2145971"/>
              <a:ext cx="284251" cy="181544"/>
            </a:xfrm>
            <a:custGeom>
              <a:avLst/>
              <a:gdLst/>
              <a:ahLst/>
              <a:cxnLst/>
              <a:rect l="l" t="t" r="r" b="b"/>
              <a:pathLst>
                <a:path w="8931" h="5704" extrusionOk="0">
                  <a:moveTo>
                    <a:pt x="3001" y="346"/>
                  </a:moveTo>
                  <a:cubicBezTo>
                    <a:pt x="3096" y="346"/>
                    <a:pt x="3179" y="370"/>
                    <a:pt x="3263" y="453"/>
                  </a:cubicBezTo>
                  <a:cubicBezTo>
                    <a:pt x="3334" y="525"/>
                    <a:pt x="3358" y="608"/>
                    <a:pt x="3358" y="703"/>
                  </a:cubicBezTo>
                  <a:lnTo>
                    <a:pt x="3358" y="1132"/>
                  </a:lnTo>
                  <a:cubicBezTo>
                    <a:pt x="3358" y="1311"/>
                    <a:pt x="3263" y="1477"/>
                    <a:pt x="3096" y="1584"/>
                  </a:cubicBezTo>
                  <a:cubicBezTo>
                    <a:pt x="3048" y="1608"/>
                    <a:pt x="3025" y="1656"/>
                    <a:pt x="3025" y="1715"/>
                  </a:cubicBezTo>
                  <a:lnTo>
                    <a:pt x="3025" y="1894"/>
                  </a:lnTo>
                  <a:lnTo>
                    <a:pt x="2644" y="1894"/>
                  </a:lnTo>
                  <a:lnTo>
                    <a:pt x="2644" y="1715"/>
                  </a:lnTo>
                  <a:cubicBezTo>
                    <a:pt x="2644" y="1656"/>
                    <a:pt x="2620" y="1608"/>
                    <a:pt x="2572" y="1584"/>
                  </a:cubicBezTo>
                  <a:cubicBezTo>
                    <a:pt x="2405" y="1489"/>
                    <a:pt x="2310" y="1311"/>
                    <a:pt x="2310" y="1132"/>
                  </a:cubicBezTo>
                  <a:lnTo>
                    <a:pt x="2310" y="703"/>
                  </a:lnTo>
                  <a:cubicBezTo>
                    <a:pt x="2310" y="513"/>
                    <a:pt x="2465" y="346"/>
                    <a:pt x="2667" y="346"/>
                  </a:cubicBezTo>
                  <a:close/>
                  <a:moveTo>
                    <a:pt x="6096" y="346"/>
                  </a:moveTo>
                  <a:cubicBezTo>
                    <a:pt x="6192" y="346"/>
                    <a:pt x="6275" y="370"/>
                    <a:pt x="6358" y="453"/>
                  </a:cubicBezTo>
                  <a:cubicBezTo>
                    <a:pt x="6430" y="525"/>
                    <a:pt x="6454" y="608"/>
                    <a:pt x="6454" y="703"/>
                  </a:cubicBezTo>
                  <a:lnTo>
                    <a:pt x="6454" y="1132"/>
                  </a:lnTo>
                  <a:cubicBezTo>
                    <a:pt x="6454" y="1311"/>
                    <a:pt x="6370" y="1477"/>
                    <a:pt x="6192" y="1584"/>
                  </a:cubicBezTo>
                  <a:cubicBezTo>
                    <a:pt x="6144" y="1608"/>
                    <a:pt x="6120" y="1656"/>
                    <a:pt x="6120" y="1715"/>
                  </a:cubicBezTo>
                  <a:lnTo>
                    <a:pt x="6120" y="1894"/>
                  </a:lnTo>
                  <a:lnTo>
                    <a:pt x="5739" y="1894"/>
                  </a:lnTo>
                  <a:lnTo>
                    <a:pt x="5739" y="1715"/>
                  </a:lnTo>
                  <a:cubicBezTo>
                    <a:pt x="5739" y="1656"/>
                    <a:pt x="5715" y="1608"/>
                    <a:pt x="5668" y="1584"/>
                  </a:cubicBezTo>
                  <a:cubicBezTo>
                    <a:pt x="5501" y="1489"/>
                    <a:pt x="5406" y="1311"/>
                    <a:pt x="5406" y="1132"/>
                  </a:cubicBezTo>
                  <a:lnTo>
                    <a:pt x="5406" y="703"/>
                  </a:lnTo>
                  <a:cubicBezTo>
                    <a:pt x="5406" y="513"/>
                    <a:pt x="5561" y="346"/>
                    <a:pt x="5763" y="346"/>
                  </a:cubicBezTo>
                  <a:close/>
                  <a:moveTo>
                    <a:pt x="1453" y="2061"/>
                  </a:moveTo>
                  <a:cubicBezTo>
                    <a:pt x="1548" y="2061"/>
                    <a:pt x="1632" y="2084"/>
                    <a:pt x="1715" y="2156"/>
                  </a:cubicBezTo>
                  <a:cubicBezTo>
                    <a:pt x="1786" y="2239"/>
                    <a:pt x="1810" y="2323"/>
                    <a:pt x="1810" y="2418"/>
                  </a:cubicBezTo>
                  <a:lnTo>
                    <a:pt x="1810" y="2846"/>
                  </a:lnTo>
                  <a:cubicBezTo>
                    <a:pt x="1810" y="3037"/>
                    <a:pt x="1715" y="3204"/>
                    <a:pt x="1548" y="3287"/>
                  </a:cubicBezTo>
                  <a:cubicBezTo>
                    <a:pt x="1501" y="3323"/>
                    <a:pt x="1477" y="3370"/>
                    <a:pt x="1477" y="3430"/>
                  </a:cubicBezTo>
                  <a:lnTo>
                    <a:pt x="1477" y="3608"/>
                  </a:lnTo>
                  <a:lnTo>
                    <a:pt x="1096" y="3608"/>
                  </a:lnTo>
                  <a:lnTo>
                    <a:pt x="1096" y="3430"/>
                  </a:lnTo>
                  <a:cubicBezTo>
                    <a:pt x="1096" y="3370"/>
                    <a:pt x="1072" y="3323"/>
                    <a:pt x="1024" y="3287"/>
                  </a:cubicBezTo>
                  <a:cubicBezTo>
                    <a:pt x="858" y="3204"/>
                    <a:pt x="762" y="3025"/>
                    <a:pt x="762" y="2846"/>
                  </a:cubicBezTo>
                  <a:lnTo>
                    <a:pt x="762" y="2418"/>
                  </a:lnTo>
                  <a:cubicBezTo>
                    <a:pt x="762" y="2215"/>
                    <a:pt x="917" y="2061"/>
                    <a:pt x="1120" y="2061"/>
                  </a:cubicBezTo>
                  <a:close/>
                  <a:moveTo>
                    <a:pt x="4549" y="2061"/>
                  </a:moveTo>
                  <a:cubicBezTo>
                    <a:pt x="4644" y="2061"/>
                    <a:pt x="4727" y="2084"/>
                    <a:pt x="4810" y="2156"/>
                  </a:cubicBezTo>
                  <a:cubicBezTo>
                    <a:pt x="4882" y="2239"/>
                    <a:pt x="4906" y="2323"/>
                    <a:pt x="4906" y="2418"/>
                  </a:cubicBezTo>
                  <a:lnTo>
                    <a:pt x="4906" y="2846"/>
                  </a:lnTo>
                  <a:cubicBezTo>
                    <a:pt x="4906" y="3025"/>
                    <a:pt x="4810" y="3204"/>
                    <a:pt x="4644" y="3287"/>
                  </a:cubicBezTo>
                  <a:cubicBezTo>
                    <a:pt x="4596" y="3323"/>
                    <a:pt x="4572" y="3370"/>
                    <a:pt x="4572" y="3430"/>
                  </a:cubicBezTo>
                  <a:lnTo>
                    <a:pt x="4572" y="3608"/>
                  </a:lnTo>
                  <a:lnTo>
                    <a:pt x="4191" y="3608"/>
                  </a:lnTo>
                  <a:lnTo>
                    <a:pt x="4191" y="3430"/>
                  </a:lnTo>
                  <a:cubicBezTo>
                    <a:pt x="4191" y="3370"/>
                    <a:pt x="4168" y="3323"/>
                    <a:pt x="4120" y="3287"/>
                  </a:cubicBezTo>
                  <a:cubicBezTo>
                    <a:pt x="3953" y="3204"/>
                    <a:pt x="3858" y="3025"/>
                    <a:pt x="3858" y="2846"/>
                  </a:cubicBezTo>
                  <a:lnTo>
                    <a:pt x="3858" y="2418"/>
                  </a:lnTo>
                  <a:cubicBezTo>
                    <a:pt x="3858" y="2215"/>
                    <a:pt x="4013" y="2061"/>
                    <a:pt x="4215" y="2061"/>
                  </a:cubicBezTo>
                  <a:close/>
                  <a:moveTo>
                    <a:pt x="7668" y="2061"/>
                  </a:moveTo>
                  <a:cubicBezTo>
                    <a:pt x="7751" y="2061"/>
                    <a:pt x="7847" y="2084"/>
                    <a:pt x="7918" y="2156"/>
                  </a:cubicBezTo>
                  <a:cubicBezTo>
                    <a:pt x="7989" y="2239"/>
                    <a:pt x="8025" y="2323"/>
                    <a:pt x="8025" y="2418"/>
                  </a:cubicBezTo>
                  <a:lnTo>
                    <a:pt x="8025" y="2846"/>
                  </a:lnTo>
                  <a:cubicBezTo>
                    <a:pt x="8001" y="3025"/>
                    <a:pt x="7918" y="3204"/>
                    <a:pt x="7751" y="3287"/>
                  </a:cubicBezTo>
                  <a:cubicBezTo>
                    <a:pt x="7704" y="3323"/>
                    <a:pt x="7680" y="3370"/>
                    <a:pt x="7680" y="3430"/>
                  </a:cubicBezTo>
                  <a:lnTo>
                    <a:pt x="7680" y="3608"/>
                  </a:lnTo>
                  <a:lnTo>
                    <a:pt x="7311" y="3608"/>
                  </a:lnTo>
                  <a:lnTo>
                    <a:pt x="7311" y="3430"/>
                  </a:lnTo>
                  <a:cubicBezTo>
                    <a:pt x="7311" y="3370"/>
                    <a:pt x="7275" y="3323"/>
                    <a:pt x="7227" y="3287"/>
                  </a:cubicBezTo>
                  <a:cubicBezTo>
                    <a:pt x="7073" y="3204"/>
                    <a:pt x="6966" y="3025"/>
                    <a:pt x="6966" y="2846"/>
                  </a:cubicBezTo>
                  <a:lnTo>
                    <a:pt x="6966" y="2418"/>
                  </a:lnTo>
                  <a:cubicBezTo>
                    <a:pt x="6966" y="2215"/>
                    <a:pt x="7132" y="2061"/>
                    <a:pt x="7323" y="2061"/>
                  </a:cubicBezTo>
                  <a:close/>
                  <a:moveTo>
                    <a:pt x="5787" y="1"/>
                  </a:moveTo>
                  <a:cubicBezTo>
                    <a:pt x="5418" y="1"/>
                    <a:pt x="5120" y="310"/>
                    <a:pt x="5120" y="691"/>
                  </a:cubicBezTo>
                  <a:lnTo>
                    <a:pt x="5120" y="1120"/>
                  </a:lnTo>
                  <a:cubicBezTo>
                    <a:pt x="5120" y="1382"/>
                    <a:pt x="5251" y="1644"/>
                    <a:pt x="5465" y="1799"/>
                  </a:cubicBezTo>
                  <a:lnTo>
                    <a:pt x="5465" y="1953"/>
                  </a:lnTo>
                  <a:lnTo>
                    <a:pt x="5180" y="2073"/>
                  </a:lnTo>
                  <a:cubicBezTo>
                    <a:pt x="5144" y="2025"/>
                    <a:pt x="5120" y="1977"/>
                    <a:pt x="5072" y="1942"/>
                  </a:cubicBezTo>
                  <a:cubicBezTo>
                    <a:pt x="4941" y="1799"/>
                    <a:pt x="4775" y="1739"/>
                    <a:pt x="4596" y="1739"/>
                  </a:cubicBezTo>
                  <a:lnTo>
                    <a:pt x="4251" y="1739"/>
                  </a:lnTo>
                  <a:cubicBezTo>
                    <a:pt x="4001" y="1739"/>
                    <a:pt x="3798" y="1882"/>
                    <a:pt x="3679" y="2073"/>
                  </a:cubicBezTo>
                  <a:lnTo>
                    <a:pt x="3394" y="1953"/>
                  </a:lnTo>
                  <a:lnTo>
                    <a:pt x="3394" y="1799"/>
                  </a:lnTo>
                  <a:cubicBezTo>
                    <a:pt x="3596" y="1644"/>
                    <a:pt x="3739" y="1382"/>
                    <a:pt x="3739" y="1120"/>
                  </a:cubicBezTo>
                  <a:lnTo>
                    <a:pt x="3739" y="691"/>
                  </a:lnTo>
                  <a:cubicBezTo>
                    <a:pt x="3739" y="513"/>
                    <a:pt x="3656" y="334"/>
                    <a:pt x="3537" y="215"/>
                  </a:cubicBezTo>
                  <a:cubicBezTo>
                    <a:pt x="3406" y="72"/>
                    <a:pt x="3239" y="13"/>
                    <a:pt x="3060" y="13"/>
                  </a:cubicBezTo>
                  <a:lnTo>
                    <a:pt x="2727" y="13"/>
                  </a:lnTo>
                  <a:cubicBezTo>
                    <a:pt x="2346" y="13"/>
                    <a:pt x="2048" y="334"/>
                    <a:pt x="2048" y="703"/>
                  </a:cubicBezTo>
                  <a:lnTo>
                    <a:pt x="2048" y="1132"/>
                  </a:lnTo>
                  <a:cubicBezTo>
                    <a:pt x="2048" y="1406"/>
                    <a:pt x="2191" y="1656"/>
                    <a:pt x="2394" y="1822"/>
                  </a:cubicBezTo>
                  <a:lnTo>
                    <a:pt x="2394" y="1965"/>
                  </a:lnTo>
                  <a:lnTo>
                    <a:pt x="2108" y="2084"/>
                  </a:lnTo>
                  <a:cubicBezTo>
                    <a:pt x="2084" y="2037"/>
                    <a:pt x="2048" y="2001"/>
                    <a:pt x="2013" y="1953"/>
                  </a:cubicBezTo>
                  <a:cubicBezTo>
                    <a:pt x="1870" y="1822"/>
                    <a:pt x="1715" y="1763"/>
                    <a:pt x="1536" y="1763"/>
                  </a:cubicBezTo>
                  <a:lnTo>
                    <a:pt x="1191" y="1763"/>
                  </a:lnTo>
                  <a:cubicBezTo>
                    <a:pt x="822" y="1763"/>
                    <a:pt x="524" y="2073"/>
                    <a:pt x="524" y="2442"/>
                  </a:cubicBezTo>
                  <a:lnTo>
                    <a:pt x="524" y="2870"/>
                  </a:lnTo>
                  <a:cubicBezTo>
                    <a:pt x="524" y="3144"/>
                    <a:pt x="655" y="3394"/>
                    <a:pt x="858" y="3561"/>
                  </a:cubicBezTo>
                  <a:lnTo>
                    <a:pt x="858" y="3704"/>
                  </a:lnTo>
                  <a:lnTo>
                    <a:pt x="429" y="3882"/>
                  </a:lnTo>
                  <a:cubicBezTo>
                    <a:pt x="179" y="3989"/>
                    <a:pt x="0" y="4239"/>
                    <a:pt x="0" y="4513"/>
                  </a:cubicBezTo>
                  <a:lnTo>
                    <a:pt x="0" y="5537"/>
                  </a:lnTo>
                  <a:cubicBezTo>
                    <a:pt x="0" y="5632"/>
                    <a:pt x="72" y="5704"/>
                    <a:pt x="167" y="5704"/>
                  </a:cubicBezTo>
                  <a:cubicBezTo>
                    <a:pt x="250" y="5704"/>
                    <a:pt x="322" y="5632"/>
                    <a:pt x="322" y="5537"/>
                  </a:cubicBezTo>
                  <a:lnTo>
                    <a:pt x="322" y="4513"/>
                  </a:lnTo>
                  <a:cubicBezTo>
                    <a:pt x="322" y="4358"/>
                    <a:pt x="417" y="4228"/>
                    <a:pt x="548" y="4180"/>
                  </a:cubicBezTo>
                  <a:lnTo>
                    <a:pt x="1060" y="3977"/>
                  </a:lnTo>
                  <a:lnTo>
                    <a:pt x="1679" y="3977"/>
                  </a:lnTo>
                  <a:lnTo>
                    <a:pt x="2191" y="4180"/>
                  </a:lnTo>
                  <a:cubicBezTo>
                    <a:pt x="2322" y="4239"/>
                    <a:pt x="2405" y="4358"/>
                    <a:pt x="2405" y="4513"/>
                  </a:cubicBezTo>
                  <a:lnTo>
                    <a:pt x="2405" y="5537"/>
                  </a:lnTo>
                  <a:cubicBezTo>
                    <a:pt x="2405" y="5632"/>
                    <a:pt x="2489" y="5704"/>
                    <a:pt x="2572" y="5704"/>
                  </a:cubicBezTo>
                  <a:cubicBezTo>
                    <a:pt x="2667" y="5704"/>
                    <a:pt x="2739" y="5632"/>
                    <a:pt x="2739" y="5537"/>
                  </a:cubicBezTo>
                  <a:lnTo>
                    <a:pt x="2739" y="4513"/>
                  </a:lnTo>
                  <a:cubicBezTo>
                    <a:pt x="2739" y="4228"/>
                    <a:pt x="2572" y="3989"/>
                    <a:pt x="2310" y="3882"/>
                  </a:cubicBezTo>
                  <a:lnTo>
                    <a:pt x="1870" y="3704"/>
                  </a:lnTo>
                  <a:lnTo>
                    <a:pt x="1870" y="3561"/>
                  </a:lnTo>
                  <a:cubicBezTo>
                    <a:pt x="2084" y="3394"/>
                    <a:pt x="2215" y="3144"/>
                    <a:pt x="2215" y="2870"/>
                  </a:cubicBezTo>
                  <a:lnTo>
                    <a:pt x="2215" y="2442"/>
                  </a:lnTo>
                  <a:lnTo>
                    <a:pt x="2215" y="2418"/>
                  </a:lnTo>
                  <a:lnTo>
                    <a:pt x="2608" y="2263"/>
                  </a:lnTo>
                  <a:lnTo>
                    <a:pt x="3227" y="2263"/>
                  </a:lnTo>
                  <a:lnTo>
                    <a:pt x="3620" y="2418"/>
                  </a:lnTo>
                  <a:lnTo>
                    <a:pt x="3620" y="2442"/>
                  </a:lnTo>
                  <a:lnTo>
                    <a:pt x="3620" y="2870"/>
                  </a:lnTo>
                  <a:cubicBezTo>
                    <a:pt x="3620" y="3144"/>
                    <a:pt x="3751" y="3394"/>
                    <a:pt x="3953" y="3561"/>
                  </a:cubicBezTo>
                  <a:lnTo>
                    <a:pt x="3953" y="3704"/>
                  </a:lnTo>
                  <a:lnTo>
                    <a:pt x="3525" y="3882"/>
                  </a:lnTo>
                  <a:cubicBezTo>
                    <a:pt x="3275" y="3989"/>
                    <a:pt x="3096" y="4239"/>
                    <a:pt x="3096" y="4513"/>
                  </a:cubicBezTo>
                  <a:lnTo>
                    <a:pt x="3096" y="5537"/>
                  </a:lnTo>
                  <a:cubicBezTo>
                    <a:pt x="3096" y="5632"/>
                    <a:pt x="3167" y="5704"/>
                    <a:pt x="3263" y="5704"/>
                  </a:cubicBezTo>
                  <a:cubicBezTo>
                    <a:pt x="3346" y="5704"/>
                    <a:pt x="3417" y="5632"/>
                    <a:pt x="3417" y="5537"/>
                  </a:cubicBezTo>
                  <a:lnTo>
                    <a:pt x="3417" y="4513"/>
                  </a:lnTo>
                  <a:cubicBezTo>
                    <a:pt x="3417" y="4358"/>
                    <a:pt x="3513" y="4228"/>
                    <a:pt x="3644" y="4180"/>
                  </a:cubicBezTo>
                  <a:lnTo>
                    <a:pt x="4156" y="3977"/>
                  </a:lnTo>
                  <a:lnTo>
                    <a:pt x="4775" y="3977"/>
                  </a:lnTo>
                  <a:lnTo>
                    <a:pt x="5287" y="4180"/>
                  </a:lnTo>
                  <a:cubicBezTo>
                    <a:pt x="5418" y="4239"/>
                    <a:pt x="5501" y="4358"/>
                    <a:pt x="5501" y="4513"/>
                  </a:cubicBezTo>
                  <a:lnTo>
                    <a:pt x="5501" y="5537"/>
                  </a:lnTo>
                  <a:cubicBezTo>
                    <a:pt x="5501" y="5632"/>
                    <a:pt x="5584" y="5704"/>
                    <a:pt x="5668" y="5704"/>
                  </a:cubicBezTo>
                  <a:cubicBezTo>
                    <a:pt x="5763" y="5704"/>
                    <a:pt x="5834" y="5632"/>
                    <a:pt x="5834" y="5537"/>
                  </a:cubicBezTo>
                  <a:lnTo>
                    <a:pt x="5834" y="4513"/>
                  </a:lnTo>
                  <a:cubicBezTo>
                    <a:pt x="5834" y="4228"/>
                    <a:pt x="5668" y="3989"/>
                    <a:pt x="5406" y="3882"/>
                  </a:cubicBezTo>
                  <a:lnTo>
                    <a:pt x="4965" y="3704"/>
                  </a:lnTo>
                  <a:lnTo>
                    <a:pt x="4965" y="3561"/>
                  </a:lnTo>
                  <a:cubicBezTo>
                    <a:pt x="5180" y="3394"/>
                    <a:pt x="5311" y="3144"/>
                    <a:pt x="5311" y="2870"/>
                  </a:cubicBezTo>
                  <a:lnTo>
                    <a:pt x="5311" y="2442"/>
                  </a:lnTo>
                  <a:lnTo>
                    <a:pt x="5311" y="2418"/>
                  </a:lnTo>
                  <a:lnTo>
                    <a:pt x="5703" y="2263"/>
                  </a:lnTo>
                  <a:lnTo>
                    <a:pt x="6323" y="2263"/>
                  </a:lnTo>
                  <a:lnTo>
                    <a:pt x="6715" y="2418"/>
                  </a:lnTo>
                  <a:lnTo>
                    <a:pt x="6715" y="2442"/>
                  </a:lnTo>
                  <a:lnTo>
                    <a:pt x="6715" y="2870"/>
                  </a:lnTo>
                  <a:cubicBezTo>
                    <a:pt x="6715" y="3144"/>
                    <a:pt x="6846" y="3394"/>
                    <a:pt x="7049" y="3561"/>
                  </a:cubicBezTo>
                  <a:lnTo>
                    <a:pt x="7049" y="3704"/>
                  </a:lnTo>
                  <a:lnTo>
                    <a:pt x="6620" y="3882"/>
                  </a:lnTo>
                  <a:cubicBezTo>
                    <a:pt x="6370" y="3989"/>
                    <a:pt x="6192" y="4239"/>
                    <a:pt x="6192" y="4513"/>
                  </a:cubicBezTo>
                  <a:lnTo>
                    <a:pt x="6192" y="5537"/>
                  </a:lnTo>
                  <a:cubicBezTo>
                    <a:pt x="6192" y="5632"/>
                    <a:pt x="6263" y="5704"/>
                    <a:pt x="6358" y="5704"/>
                  </a:cubicBezTo>
                  <a:cubicBezTo>
                    <a:pt x="6442" y="5704"/>
                    <a:pt x="6513" y="5632"/>
                    <a:pt x="6513" y="5537"/>
                  </a:cubicBezTo>
                  <a:lnTo>
                    <a:pt x="6513" y="4513"/>
                  </a:lnTo>
                  <a:cubicBezTo>
                    <a:pt x="6513" y="4358"/>
                    <a:pt x="6608" y="4228"/>
                    <a:pt x="6739" y="4180"/>
                  </a:cubicBezTo>
                  <a:lnTo>
                    <a:pt x="7251" y="3977"/>
                  </a:lnTo>
                  <a:lnTo>
                    <a:pt x="7870" y="3977"/>
                  </a:lnTo>
                  <a:lnTo>
                    <a:pt x="8382" y="4180"/>
                  </a:lnTo>
                  <a:cubicBezTo>
                    <a:pt x="8513" y="4239"/>
                    <a:pt x="8597" y="4358"/>
                    <a:pt x="8597" y="4513"/>
                  </a:cubicBezTo>
                  <a:lnTo>
                    <a:pt x="8597" y="5537"/>
                  </a:lnTo>
                  <a:cubicBezTo>
                    <a:pt x="8597" y="5632"/>
                    <a:pt x="8680" y="5704"/>
                    <a:pt x="8763" y="5704"/>
                  </a:cubicBezTo>
                  <a:cubicBezTo>
                    <a:pt x="8859" y="5704"/>
                    <a:pt x="8930" y="5632"/>
                    <a:pt x="8930" y="5537"/>
                  </a:cubicBezTo>
                  <a:lnTo>
                    <a:pt x="8930" y="4513"/>
                  </a:lnTo>
                  <a:cubicBezTo>
                    <a:pt x="8859" y="4204"/>
                    <a:pt x="8680" y="3942"/>
                    <a:pt x="8418" y="3847"/>
                  </a:cubicBezTo>
                  <a:lnTo>
                    <a:pt x="7989" y="3668"/>
                  </a:lnTo>
                  <a:lnTo>
                    <a:pt x="7989" y="3513"/>
                  </a:lnTo>
                  <a:cubicBezTo>
                    <a:pt x="8204" y="3346"/>
                    <a:pt x="8335" y="3096"/>
                    <a:pt x="8335" y="2835"/>
                  </a:cubicBezTo>
                  <a:lnTo>
                    <a:pt x="8335" y="2394"/>
                  </a:lnTo>
                  <a:cubicBezTo>
                    <a:pt x="8335" y="2215"/>
                    <a:pt x="8263" y="2037"/>
                    <a:pt x="8144" y="1918"/>
                  </a:cubicBezTo>
                  <a:cubicBezTo>
                    <a:pt x="8001" y="1787"/>
                    <a:pt x="7847" y="1727"/>
                    <a:pt x="7668" y="1727"/>
                  </a:cubicBezTo>
                  <a:lnTo>
                    <a:pt x="7323" y="1727"/>
                  </a:lnTo>
                  <a:cubicBezTo>
                    <a:pt x="7073" y="1727"/>
                    <a:pt x="6858" y="1858"/>
                    <a:pt x="6739" y="2061"/>
                  </a:cubicBezTo>
                  <a:lnTo>
                    <a:pt x="6454" y="1942"/>
                  </a:lnTo>
                  <a:lnTo>
                    <a:pt x="6454" y="1787"/>
                  </a:lnTo>
                  <a:cubicBezTo>
                    <a:pt x="6668" y="1620"/>
                    <a:pt x="6799" y="1370"/>
                    <a:pt x="6799" y="1108"/>
                  </a:cubicBezTo>
                  <a:lnTo>
                    <a:pt x="6799" y="668"/>
                  </a:lnTo>
                  <a:cubicBezTo>
                    <a:pt x="6799" y="489"/>
                    <a:pt x="6727" y="310"/>
                    <a:pt x="6608" y="191"/>
                  </a:cubicBezTo>
                  <a:cubicBezTo>
                    <a:pt x="6477" y="60"/>
                    <a:pt x="6311" y="1"/>
                    <a:pt x="6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3860;p88">
              <a:extLst>
                <a:ext uri="{FF2B5EF4-FFF2-40B4-BE49-F238E27FC236}">
                  <a16:creationId xmlns:a16="http://schemas.microsoft.com/office/drawing/2014/main" id="{0AB52B28-6E77-5F86-87A7-FFBE67F0B64B}"/>
                </a:ext>
              </a:extLst>
            </p:cNvPr>
            <p:cNvSpPr/>
            <p:nvPr/>
          </p:nvSpPr>
          <p:spPr>
            <a:xfrm>
              <a:off x="3656195" y="1975821"/>
              <a:ext cx="120149" cy="164134"/>
            </a:xfrm>
            <a:custGeom>
              <a:avLst/>
              <a:gdLst/>
              <a:ahLst/>
              <a:cxnLst/>
              <a:rect l="l" t="t" r="r" b="b"/>
              <a:pathLst>
                <a:path w="3775" h="5157" extrusionOk="0">
                  <a:moveTo>
                    <a:pt x="2049" y="334"/>
                  </a:moveTo>
                  <a:cubicBezTo>
                    <a:pt x="2239" y="334"/>
                    <a:pt x="2406" y="501"/>
                    <a:pt x="2406" y="691"/>
                  </a:cubicBezTo>
                  <a:lnTo>
                    <a:pt x="2406" y="1037"/>
                  </a:lnTo>
                  <a:cubicBezTo>
                    <a:pt x="2406" y="1334"/>
                    <a:pt x="2168" y="1549"/>
                    <a:pt x="1882" y="1549"/>
                  </a:cubicBezTo>
                  <a:cubicBezTo>
                    <a:pt x="1869" y="1550"/>
                    <a:pt x="1855" y="1550"/>
                    <a:pt x="1842" y="1550"/>
                  </a:cubicBezTo>
                  <a:cubicBezTo>
                    <a:pt x="1575" y="1550"/>
                    <a:pt x="1358" y="1321"/>
                    <a:pt x="1358" y="1037"/>
                  </a:cubicBezTo>
                  <a:lnTo>
                    <a:pt x="1358" y="691"/>
                  </a:lnTo>
                  <a:cubicBezTo>
                    <a:pt x="1358" y="501"/>
                    <a:pt x="1513" y="334"/>
                    <a:pt x="1715" y="334"/>
                  </a:cubicBezTo>
                  <a:close/>
                  <a:moveTo>
                    <a:pt x="2049" y="1870"/>
                  </a:moveTo>
                  <a:lnTo>
                    <a:pt x="2049" y="1965"/>
                  </a:lnTo>
                  <a:cubicBezTo>
                    <a:pt x="2072" y="2025"/>
                    <a:pt x="2084" y="2073"/>
                    <a:pt x="2108" y="2132"/>
                  </a:cubicBezTo>
                  <a:lnTo>
                    <a:pt x="1894" y="2358"/>
                  </a:lnTo>
                  <a:lnTo>
                    <a:pt x="1870" y="2358"/>
                  </a:lnTo>
                  <a:lnTo>
                    <a:pt x="1656" y="2132"/>
                  </a:lnTo>
                  <a:cubicBezTo>
                    <a:pt x="1679" y="2085"/>
                    <a:pt x="1691" y="2025"/>
                    <a:pt x="1691" y="1965"/>
                  </a:cubicBezTo>
                  <a:lnTo>
                    <a:pt x="1691" y="1870"/>
                  </a:lnTo>
                  <a:cubicBezTo>
                    <a:pt x="1751" y="1882"/>
                    <a:pt x="1810" y="1882"/>
                    <a:pt x="1870" y="1882"/>
                  </a:cubicBezTo>
                  <a:cubicBezTo>
                    <a:pt x="1929" y="1882"/>
                    <a:pt x="1989" y="1882"/>
                    <a:pt x="2049" y="1870"/>
                  </a:cubicBezTo>
                  <a:close/>
                  <a:moveTo>
                    <a:pt x="2382" y="2323"/>
                  </a:moveTo>
                  <a:lnTo>
                    <a:pt x="2668" y="2454"/>
                  </a:lnTo>
                  <a:cubicBezTo>
                    <a:pt x="2727" y="2489"/>
                    <a:pt x="2763" y="2549"/>
                    <a:pt x="2763" y="2620"/>
                  </a:cubicBezTo>
                  <a:lnTo>
                    <a:pt x="2763" y="2942"/>
                  </a:lnTo>
                  <a:lnTo>
                    <a:pt x="1025" y="2942"/>
                  </a:lnTo>
                  <a:lnTo>
                    <a:pt x="1025" y="2620"/>
                  </a:lnTo>
                  <a:lnTo>
                    <a:pt x="1013" y="2620"/>
                  </a:lnTo>
                  <a:cubicBezTo>
                    <a:pt x="1013" y="2549"/>
                    <a:pt x="1060" y="2489"/>
                    <a:pt x="1120" y="2454"/>
                  </a:cubicBezTo>
                  <a:lnTo>
                    <a:pt x="1394" y="2323"/>
                  </a:lnTo>
                  <a:lnTo>
                    <a:pt x="1656" y="2585"/>
                  </a:lnTo>
                  <a:cubicBezTo>
                    <a:pt x="1715" y="2632"/>
                    <a:pt x="1799" y="2680"/>
                    <a:pt x="1894" y="2680"/>
                  </a:cubicBezTo>
                  <a:cubicBezTo>
                    <a:pt x="1977" y="2680"/>
                    <a:pt x="2049" y="2656"/>
                    <a:pt x="2132" y="2585"/>
                  </a:cubicBezTo>
                  <a:lnTo>
                    <a:pt x="2382" y="2323"/>
                  </a:lnTo>
                  <a:close/>
                  <a:moveTo>
                    <a:pt x="3334" y="3263"/>
                  </a:moveTo>
                  <a:lnTo>
                    <a:pt x="3156" y="3632"/>
                  </a:lnTo>
                  <a:lnTo>
                    <a:pt x="596" y="3632"/>
                  </a:lnTo>
                  <a:lnTo>
                    <a:pt x="417" y="3263"/>
                  </a:lnTo>
                  <a:close/>
                  <a:moveTo>
                    <a:pt x="1715" y="1"/>
                  </a:moveTo>
                  <a:cubicBezTo>
                    <a:pt x="1334" y="1"/>
                    <a:pt x="1025" y="299"/>
                    <a:pt x="1025" y="691"/>
                  </a:cubicBezTo>
                  <a:lnTo>
                    <a:pt x="1025" y="1025"/>
                  </a:lnTo>
                  <a:cubicBezTo>
                    <a:pt x="1025" y="1311"/>
                    <a:pt x="1156" y="1549"/>
                    <a:pt x="1370" y="1715"/>
                  </a:cubicBezTo>
                  <a:lnTo>
                    <a:pt x="1370" y="1954"/>
                  </a:lnTo>
                  <a:lnTo>
                    <a:pt x="1370" y="1965"/>
                  </a:lnTo>
                  <a:lnTo>
                    <a:pt x="965" y="2180"/>
                  </a:lnTo>
                  <a:cubicBezTo>
                    <a:pt x="786" y="2263"/>
                    <a:pt x="679" y="2430"/>
                    <a:pt x="679" y="2620"/>
                  </a:cubicBezTo>
                  <a:lnTo>
                    <a:pt x="679" y="2942"/>
                  </a:lnTo>
                  <a:lnTo>
                    <a:pt x="155" y="2942"/>
                  </a:lnTo>
                  <a:cubicBezTo>
                    <a:pt x="96" y="2942"/>
                    <a:pt x="60" y="2966"/>
                    <a:pt x="24" y="3013"/>
                  </a:cubicBezTo>
                  <a:cubicBezTo>
                    <a:pt x="1" y="3061"/>
                    <a:pt x="1" y="3120"/>
                    <a:pt x="24" y="3180"/>
                  </a:cubicBezTo>
                  <a:lnTo>
                    <a:pt x="370" y="3859"/>
                  </a:lnTo>
                  <a:cubicBezTo>
                    <a:pt x="394" y="3918"/>
                    <a:pt x="453" y="3954"/>
                    <a:pt x="513" y="3954"/>
                  </a:cubicBezTo>
                  <a:lnTo>
                    <a:pt x="691" y="3954"/>
                  </a:lnTo>
                  <a:lnTo>
                    <a:pt x="691" y="4990"/>
                  </a:lnTo>
                  <a:cubicBezTo>
                    <a:pt x="691" y="5085"/>
                    <a:pt x="775" y="5156"/>
                    <a:pt x="858" y="5156"/>
                  </a:cubicBezTo>
                  <a:cubicBezTo>
                    <a:pt x="953" y="5156"/>
                    <a:pt x="1025" y="5085"/>
                    <a:pt x="1025" y="4990"/>
                  </a:cubicBezTo>
                  <a:lnTo>
                    <a:pt x="1025" y="3954"/>
                  </a:lnTo>
                  <a:lnTo>
                    <a:pt x="2763" y="3954"/>
                  </a:lnTo>
                  <a:lnTo>
                    <a:pt x="2763" y="4990"/>
                  </a:lnTo>
                  <a:cubicBezTo>
                    <a:pt x="2763" y="5085"/>
                    <a:pt x="2846" y="5156"/>
                    <a:pt x="2930" y="5156"/>
                  </a:cubicBezTo>
                  <a:cubicBezTo>
                    <a:pt x="3025" y="5156"/>
                    <a:pt x="3096" y="5085"/>
                    <a:pt x="3096" y="4990"/>
                  </a:cubicBezTo>
                  <a:lnTo>
                    <a:pt x="3096" y="3954"/>
                  </a:lnTo>
                  <a:lnTo>
                    <a:pt x="3275" y="3954"/>
                  </a:lnTo>
                  <a:cubicBezTo>
                    <a:pt x="3334" y="3954"/>
                    <a:pt x="3394" y="3918"/>
                    <a:pt x="3418" y="3859"/>
                  </a:cubicBezTo>
                  <a:lnTo>
                    <a:pt x="3763" y="3180"/>
                  </a:lnTo>
                  <a:cubicBezTo>
                    <a:pt x="3775" y="3132"/>
                    <a:pt x="3763" y="3073"/>
                    <a:pt x="3751" y="3013"/>
                  </a:cubicBezTo>
                  <a:cubicBezTo>
                    <a:pt x="3715" y="2966"/>
                    <a:pt x="3680" y="2942"/>
                    <a:pt x="3620" y="2942"/>
                  </a:cubicBezTo>
                  <a:lnTo>
                    <a:pt x="3084" y="2942"/>
                  </a:lnTo>
                  <a:lnTo>
                    <a:pt x="3084" y="2620"/>
                  </a:lnTo>
                  <a:cubicBezTo>
                    <a:pt x="3084" y="2430"/>
                    <a:pt x="2977" y="2251"/>
                    <a:pt x="2799" y="2180"/>
                  </a:cubicBezTo>
                  <a:lnTo>
                    <a:pt x="2394" y="1965"/>
                  </a:lnTo>
                  <a:lnTo>
                    <a:pt x="2394" y="1954"/>
                  </a:lnTo>
                  <a:lnTo>
                    <a:pt x="2394" y="1715"/>
                  </a:lnTo>
                  <a:cubicBezTo>
                    <a:pt x="2608" y="1561"/>
                    <a:pt x="2739" y="1311"/>
                    <a:pt x="2739" y="1025"/>
                  </a:cubicBezTo>
                  <a:lnTo>
                    <a:pt x="2739" y="691"/>
                  </a:lnTo>
                  <a:cubicBezTo>
                    <a:pt x="2739" y="310"/>
                    <a:pt x="2441" y="1"/>
                    <a:pt x="2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3861;p88">
              <a:extLst>
                <a:ext uri="{FF2B5EF4-FFF2-40B4-BE49-F238E27FC236}">
                  <a16:creationId xmlns:a16="http://schemas.microsoft.com/office/drawing/2014/main" id="{67C5FD02-6DE2-8621-251C-7C8EBF0E5B8C}"/>
                </a:ext>
              </a:extLst>
            </p:cNvPr>
            <p:cNvSpPr/>
            <p:nvPr/>
          </p:nvSpPr>
          <p:spPr>
            <a:xfrm>
              <a:off x="3700149" y="2113380"/>
              <a:ext cx="32241" cy="10280"/>
            </a:xfrm>
            <a:custGeom>
              <a:avLst/>
              <a:gdLst/>
              <a:ahLst/>
              <a:cxnLst/>
              <a:rect l="l" t="t" r="r" b="b"/>
              <a:pathLst>
                <a:path w="1013" h="323" extrusionOk="0">
                  <a:moveTo>
                    <a:pt x="167" y="1"/>
                  </a:moveTo>
                  <a:cubicBezTo>
                    <a:pt x="72" y="1"/>
                    <a:pt x="1" y="72"/>
                    <a:pt x="1" y="168"/>
                  </a:cubicBezTo>
                  <a:cubicBezTo>
                    <a:pt x="1" y="251"/>
                    <a:pt x="72" y="322"/>
                    <a:pt x="167" y="322"/>
                  </a:cubicBezTo>
                  <a:lnTo>
                    <a:pt x="846" y="322"/>
                  </a:lnTo>
                  <a:cubicBezTo>
                    <a:pt x="941" y="322"/>
                    <a:pt x="1013" y="251"/>
                    <a:pt x="1013" y="168"/>
                  </a:cubicBezTo>
                  <a:cubicBezTo>
                    <a:pt x="1013" y="72"/>
                    <a:pt x="941" y="1"/>
                    <a:pt x="8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3862;p88">
            <a:extLst>
              <a:ext uri="{FF2B5EF4-FFF2-40B4-BE49-F238E27FC236}">
                <a16:creationId xmlns:a16="http://schemas.microsoft.com/office/drawing/2014/main" id="{788FDAB6-B45E-670E-5D01-CC5318F41F14}"/>
              </a:ext>
            </a:extLst>
          </p:cNvPr>
          <p:cNvGrpSpPr/>
          <p:nvPr/>
        </p:nvGrpSpPr>
        <p:grpSpPr>
          <a:xfrm>
            <a:off x="9188102" y="3702304"/>
            <a:ext cx="387177" cy="602958"/>
            <a:chOff x="2722090" y="2890162"/>
            <a:chExt cx="238770" cy="371841"/>
          </a:xfrm>
          <a:solidFill>
            <a:schemeClr val="bg1"/>
          </a:solidFill>
        </p:grpSpPr>
        <p:sp>
          <p:nvSpPr>
            <p:cNvPr id="1125" name="Google Shape;13863;p88">
              <a:extLst>
                <a:ext uri="{FF2B5EF4-FFF2-40B4-BE49-F238E27FC236}">
                  <a16:creationId xmlns:a16="http://schemas.microsoft.com/office/drawing/2014/main" id="{CD0CFBDF-1401-A85D-326E-9AEF7BE55EA4}"/>
                </a:ext>
              </a:extLst>
            </p:cNvPr>
            <p:cNvSpPr/>
            <p:nvPr/>
          </p:nvSpPr>
          <p:spPr>
            <a:xfrm>
              <a:off x="2722090" y="2890162"/>
              <a:ext cx="238770" cy="371841"/>
            </a:xfrm>
            <a:custGeom>
              <a:avLst/>
              <a:gdLst/>
              <a:ahLst/>
              <a:cxnLst/>
              <a:rect l="l" t="t" r="r" b="b"/>
              <a:pathLst>
                <a:path w="7502" h="11683" extrusionOk="0">
                  <a:moveTo>
                    <a:pt x="3835" y="372"/>
                  </a:moveTo>
                  <a:lnTo>
                    <a:pt x="3966" y="419"/>
                  </a:lnTo>
                  <a:cubicBezTo>
                    <a:pt x="4132" y="491"/>
                    <a:pt x="4251" y="634"/>
                    <a:pt x="4347" y="848"/>
                  </a:cubicBezTo>
                  <a:cubicBezTo>
                    <a:pt x="4168" y="812"/>
                    <a:pt x="4001" y="788"/>
                    <a:pt x="3835" y="777"/>
                  </a:cubicBezTo>
                  <a:lnTo>
                    <a:pt x="3835" y="372"/>
                  </a:lnTo>
                  <a:close/>
                  <a:moveTo>
                    <a:pt x="6609" y="9135"/>
                  </a:moveTo>
                  <a:cubicBezTo>
                    <a:pt x="6716" y="9135"/>
                    <a:pt x="6799" y="9230"/>
                    <a:pt x="6799" y="9337"/>
                  </a:cubicBezTo>
                  <a:lnTo>
                    <a:pt x="6799" y="9528"/>
                  </a:lnTo>
                  <a:lnTo>
                    <a:pt x="6609" y="9528"/>
                  </a:lnTo>
                  <a:cubicBezTo>
                    <a:pt x="6513" y="9528"/>
                    <a:pt x="6442" y="9599"/>
                    <a:pt x="6442" y="9694"/>
                  </a:cubicBezTo>
                  <a:cubicBezTo>
                    <a:pt x="6442" y="9778"/>
                    <a:pt x="6513" y="9849"/>
                    <a:pt x="6609" y="9849"/>
                  </a:cubicBezTo>
                  <a:lnTo>
                    <a:pt x="6978" y="9849"/>
                  </a:lnTo>
                  <a:cubicBezTo>
                    <a:pt x="7085" y="9849"/>
                    <a:pt x="7168" y="9944"/>
                    <a:pt x="7168" y="10040"/>
                  </a:cubicBezTo>
                  <a:lnTo>
                    <a:pt x="7168" y="11147"/>
                  </a:lnTo>
                  <a:cubicBezTo>
                    <a:pt x="7156" y="11266"/>
                    <a:pt x="7073" y="11361"/>
                    <a:pt x="6966" y="11361"/>
                  </a:cubicBezTo>
                  <a:lnTo>
                    <a:pt x="1477" y="11361"/>
                  </a:lnTo>
                  <a:cubicBezTo>
                    <a:pt x="1370" y="11361"/>
                    <a:pt x="1275" y="11266"/>
                    <a:pt x="1275" y="11159"/>
                  </a:cubicBezTo>
                  <a:lnTo>
                    <a:pt x="1275" y="10063"/>
                  </a:lnTo>
                  <a:cubicBezTo>
                    <a:pt x="1275" y="9956"/>
                    <a:pt x="1370" y="9873"/>
                    <a:pt x="1477" y="9873"/>
                  </a:cubicBezTo>
                  <a:lnTo>
                    <a:pt x="5859" y="9873"/>
                  </a:lnTo>
                  <a:cubicBezTo>
                    <a:pt x="5954" y="9873"/>
                    <a:pt x="6025" y="9790"/>
                    <a:pt x="6025" y="9706"/>
                  </a:cubicBezTo>
                  <a:cubicBezTo>
                    <a:pt x="6025" y="9611"/>
                    <a:pt x="5954" y="9540"/>
                    <a:pt x="5859" y="9540"/>
                  </a:cubicBezTo>
                  <a:lnTo>
                    <a:pt x="1656" y="9540"/>
                  </a:lnTo>
                  <a:lnTo>
                    <a:pt x="1656" y="9337"/>
                  </a:lnTo>
                  <a:cubicBezTo>
                    <a:pt x="1656" y="9230"/>
                    <a:pt x="1739" y="9135"/>
                    <a:pt x="1846" y="9135"/>
                  </a:cubicBezTo>
                  <a:close/>
                  <a:moveTo>
                    <a:pt x="3739" y="1"/>
                  </a:moveTo>
                  <a:cubicBezTo>
                    <a:pt x="3703" y="1"/>
                    <a:pt x="3678" y="3"/>
                    <a:pt x="3668" y="3"/>
                  </a:cubicBezTo>
                  <a:cubicBezTo>
                    <a:pt x="3585" y="15"/>
                    <a:pt x="3513" y="74"/>
                    <a:pt x="3513" y="157"/>
                  </a:cubicBezTo>
                  <a:lnTo>
                    <a:pt x="3513" y="729"/>
                  </a:lnTo>
                  <a:cubicBezTo>
                    <a:pt x="3438" y="725"/>
                    <a:pt x="3373" y="724"/>
                    <a:pt x="3319" y="724"/>
                  </a:cubicBezTo>
                  <a:cubicBezTo>
                    <a:pt x="3210" y="724"/>
                    <a:pt x="3144" y="729"/>
                    <a:pt x="3120" y="729"/>
                  </a:cubicBezTo>
                  <a:cubicBezTo>
                    <a:pt x="3037" y="729"/>
                    <a:pt x="2954" y="812"/>
                    <a:pt x="2954" y="908"/>
                  </a:cubicBezTo>
                  <a:cubicBezTo>
                    <a:pt x="2954" y="991"/>
                    <a:pt x="3049" y="1074"/>
                    <a:pt x="3132" y="1074"/>
                  </a:cubicBezTo>
                  <a:cubicBezTo>
                    <a:pt x="3135" y="1074"/>
                    <a:pt x="3172" y="1073"/>
                    <a:pt x="3236" y="1073"/>
                  </a:cubicBezTo>
                  <a:cubicBezTo>
                    <a:pt x="3649" y="1073"/>
                    <a:pt x="5188" y="1135"/>
                    <a:pt x="6156" y="2062"/>
                  </a:cubicBezTo>
                  <a:cubicBezTo>
                    <a:pt x="6704" y="2586"/>
                    <a:pt x="6978" y="3301"/>
                    <a:pt x="6978" y="4194"/>
                  </a:cubicBezTo>
                  <a:cubicBezTo>
                    <a:pt x="6978" y="5158"/>
                    <a:pt x="6764" y="5753"/>
                    <a:pt x="6549" y="6408"/>
                  </a:cubicBezTo>
                  <a:cubicBezTo>
                    <a:pt x="6323" y="7063"/>
                    <a:pt x="6085" y="7742"/>
                    <a:pt x="6073" y="8778"/>
                  </a:cubicBezTo>
                  <a:lnTo>
                    <a:pt x="2120" y="8778"/>
                  </a:lnTo>
                  <a:cubicBezTo>
                    <a:pt x="2084" y="8694"/>
                    <a:pt x="2025" y="8492"/>
                    <a:pt x="2025" y="8218"/>
                  </a:cubicBezTo>
                  <a:cubicBezTo>
                    <a:pt x="2025" y="7766"/>
                    <a:pt x="2299" y="6730"/>
                    <a:pt x="4168" y="4860"/>
                  </a:cubicBezTo>
                  <a:cubicBezTo>
                    <a:pt x="4227" y="4801"/>
                    <a:pt x="4227" y="4729"/>
                    <a:pt x="4192" y="4658"/>
                  </a:cubicBezTo>
                  <a:cubicBezTo>
                    <a:pt x="4157" y="4606"/>
                    <a:pt x="4109" y="4573"/>
                    <a:pt x="4058" y="4573"/>
                  </a:cubicBezTo>
                  <a:cubicBezTo>
                    <a:pt x="4040" y="4573"/>
                    <a:pt x="4020" y="4577"/>
                    <a:pt x="4001" y="4587"/>
                  </a:cubicBezTo>
                  <a:cubicBezTo>
                    <a:pt x="4001" y="4587"/>
                    <a:pt x="3902" y="4611"/>
                    <a:pt x="3741" y="4611"/>
                  </a:cubicBezTo>
                  <a:cubicBezTo>
                    <a:pt x="3530" y="4611"/>
                    <a:pt x="3214" y="4569"/>
                    <a:pt x="2882" y="4372"/>
                  </a:cubicBezTo>
                  <a:cubicBezTo>
                    <a:pt x="2803" y="4328"/>
                    <a:pt x="2715" y="4306"/>
                    <a:pt x="2627" y="4306"/>
                  </a:cubicBezTo>
                  <a:cubicBezTo>
                    <a:pt x="2503" y="4306"/>
                    <a:pt x="2379" y="4348"/>
                    <a:pt x="2275" y="4432"/>
                  </a:cubicBezTo>
                  <a:cubicBezTo>
                    <a:pt x="2058" y="4611"/>
                    <a:pt x="1655" y="4842"/>
                    <a:pt x="1053" y="4842"/>
                  </a:cubicBezTo>
                  <a:cubicBezTo>
                    <a:pt x="895" y="4842"/>
                    <a:pt x="723" y="4826"/>
                    <a:pt x="537" y="4789"/>
                  </a:cubicBezTo>
                  <a:lnTo>
                    <a:pt x="382" y="4075"/>
                  </a:lnTo>
                  <a:lnTo>
                    <a:pt x="2156" y="2301"/>
                  </a:lnTo>
                  <a:cubicBezTo>
                    <a:pt x="2180" y="2277"/>
                    <a:pt x="2203" y="2229"/>
                    <a:pt x="2203" y="2193"/>
                  </a:cubicBezTo>
                  <a:lnTo>
                    <a:pt x="2203" y="1967"/>
                  </a:lnTo>
                  <a:cubicBezTo>
                    <a:pt x="2203" y="1860"/>
                    <a:pt x="2275" y="1789"/>
                    <a:pt x="2382" y="1777"/>
                  </a:cubicBezTo>
                  <a:cubicBezTo>
                    <a:pt x="2501" y="1764"/>
                    <a:pt x="2692" y="1750"/>
                    <a:pt x="2929" y="1750"/>
                  </a:cubicBezTo>
                  <a:cubicBezTo>
                    <a:pt x="3355" y="1750"/>
                    <a:pt x="3928" y="1796"/>
                    <a:pt x="4501" y="1979"/>
                  </a:cubicBezTo>
                  <a:cubicBezTo>
                    <a:pt x="4522" y="1987"/>
                    <a:pt x="4544" y="1991"/>
                    <a:pt x="4565" y="1991"/>
                  </a:cubicBezTo>
                  <a:cubicBezTo>
                    <a:pt x="4639" y="1991"/>
                    <a:pt x="4706" y="1943"/>
                    <a:pt x="4716" y="1860"/>
                  </a:cubicBezTo>
                  <a:cubicBezTo>
                    <a:pt x="4739" y="1777"/>
                    <a:pt x="4704" y="1670"/>
                    <a:pt x="4597" y="1658"/>
                  </a:cubicBezTo>
                  <a:cubicBezTo>
                    <a:pt x="3956" y="1457"/>
                    <a:pt x="3315" y="1408"/>
                    <a:pt x="2856" y="1408"/>
                  </a:cubicBezTo>
                  <a:cubicBezTo>
                    <a:pt x="2632" y="1408"/>
                    <a:pt x="2451" y="1420"/>
                    <a:pt x="2334" y="1431"/>
                  </a:cubicBezTo>
                  <a:cubicBezTo>
                    <a:pt x="2049" y="1455"/>
                    <a:pt x="1846" y="1681"/>
                    <a:pt x="1846" y="1967"/>
                  </a:cubicBezTo>
                  <a:lnTo>
                    <a:pt x="1846" y="2110"/>
                  </a:lnTo>
                  <a:lnTo>
                    <a:pt x="60" y="3896"/>
                  </a:lnTo>
                  <a:cubicBezTo>
                    <a:pt x="13" y="3944"/>
                    <a:pt x="1" y="4003"/>
                    <a:pt x="13" y="4051"/>
                  </a:cubicBezTo>
                  <a:lnTo>
                    <a:pt x="191" y="4956"/>
                  </a:lnTo>
                  <a:cubicBezTo>
                    <a:pt x="203" y="5015"/>
                    <a:pt x="251" y="5075"/>
                    <a:pt x="310" y="5087"/>
                  </a:cubicBezTo>
                  <a:cubicBezTo>
                    <a:pt x="569" y="5151"/>
                    <a:pt x="806" y="5178"/>
                    <a:pt x="1022" y="5178"/>
                  </a:cubicBezTo>
                  <a:cubicBezTo>
                    <a:pt x="1722" y="5178"/>
                    <a:pt x="2199" y="4897"/>
                    <a:pt x="2453" y="4706"/>
                  </a:cubicBezTo>
                  <a:cubicBezTo>
                    <a:pt x="2497" y="4669"/>
                    <a:pt x="2550" y="4655"/>
                    <a:pt x="2598" y="4655"/>
                  </a:cubicBezTo>
                  <a:cubicBezTo>
                    <a:pt x="2628" y="4655"/>
                    <a:pt x="2657" y="4661"/>
                    <a:pt x="2680" y="4670"/>
                  </a:cubicBezTo>
                  <a:cubicBezTo>
                    <a:pt x="3001" y="4872"/>
                    <a:pt x="3335" y="4932"/>
                    <a:pt x="3573" y="4944"/>
                  </a:cubicBezTo>
                  <a:cubicBezTo>
                    <a:pt x="1977" y="6611"/>
                    <a:pt x="1632" y="7635"/>
                    <a:pt x="1632" y="8218"/>
                  </a:cubicBezTo>
                  <a:cubicBezTo>
                    <a:pt x="1632" y="8456"/>
                    <a:pt x="1680" y="8647"/>
                    <a:pt x="1727" y="8778"/>
                  </a:cubicBezTo>
                  <a:cubicBezTo>
                    <a:pt x="1465" y="8825"/>
                    <a:pt x="1275" y="9051"/>
                    <a:pt x="1275" y="9313"/>
                  </a:cubicBezTo>
                  <a:lnTo>
                    <a:pt x="1275" y="9540"/>
                  </a:lnTo>
                  <a:cubicBezTo>
                    <a:pt x="1072" y="9611"/>
                    <a:pt x="906" y="9801"/>
                    <a:pt x="906" y="10040"/>
                  </a:cubicBezTo>
                  <a:lnTo>
                    <a:pt x="906" y="11147"/>
                  </a:lnTo>
                  <a:cubicBezTo>
                    <a:pt x="906" y="11445"/>
                    <a:pt x="1144" y="11683"/>
                    <a:pt x="1441" y="11683"/>
                  </a:cubicBezTo>
                  <a:lnTo>
                    <a:pt x="6930" y="11683"/>
                  </a:lnTo>
                  <a:cubicBezTo>
                    <a:pt x="7228" y="11683"/>
                    <a:pt x="7466" y="11445"/>
                    <a:pt x="7466" y="11147"/>
                  </a:cubicBezTo>
                  <a:lnTo>
                    <a:pt x="7466" y="10040"/>
                  </a:lnTo>
                  <a:cubicBezTo>
                    <a:pt x="7502" y="9825"/>
                    <a:pt x="7347" y="9611"/>
                    <a:pt x="7145" y="9551"/>
                  </a:cubicBezTo>
                  <a:lnTo>
                    <a:pt x="7145" y="9337"/>
                  </a:lnTo>
                  <a:cubicBezTo>
                    <a:pt x="7145" y="9039"/>
                    <a:pt x="6906" y="8801"/>
                    <a:pt x="6609" y="8801"/>
                  </a:cubicBezTo>
                  <a:lnTo>
                    <a:pt x="6418" y="8801"/>
                  </a:lnTo>
                  <a:cubicBezTo>
                    <a:pt x="6442" y="7801"/>
                    <a:pt x="6656" y="7158"/>
                    <a:pt x="6871" y="6527"/>
                  </a:cubicBezTo>
                  <a:cubicBezTo>
                    <a:pt x="7097" y="5896"/>
                    <a:pt x="7323" y="5229"/>
                    <a:pt x="7323" y="4206"/>
                  </a:cubicBezTo>
                  <a:cubicBezTo>
                    <a:pt x="7323" y="3229"/>
                    <a:pt x="7014" y="2420"/>
                    <a:pt x="6394" y="1824"/>
                  </a:cubicBezTo>
                  <a:cubicBezTo>
                    <a:pt x="5906" y="1372"/>
                    <a:pt x="5299" y="1098"/>
                    <a:pt x="4751" y="931"/>
                  </a:cubicBezTo>
                  <a:cubicBezTo>
                    <a:pt x="4632" y="431"/>
                    <a:pt x="4358" y="205"/>
                    <a:pt x="4156" y="98"/>
                  </a:cubicBezTo>
                  <a:cubicBezTo>
                    <a:pt x="3986" y="13"/>
                    <a:pt x="3828" y="1"/>
                    <a:pt x="3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3864;p88">
              <a:extLst>
                <a:ext uri="{FF2B5EF4-FFF2-40B4-BE49-F238E27FC236}">
                  <a16:creationId xmlns:a16="http://schemas.microsoft.com/office/drawing/2014/main" id="{C8D440CD-EE0E-93A9-C5E1-07931282E932}"/>
                </a:ext>
              </a:extLst>
            </p:cNvPr>
            <p:cNvSpPr/>
            <p:nvPr/>
          </p:nvSpPr>
          <p:spPr>
            <a:xfrm>
              <a:off x="2882023" y="2951111"/>
              <a:ext cx="21993" cy="16837"/>
            </a:xfrm>
            <a:custGeom>
              <a:avLst/>
              <a:gdLst/>
              <a:ahLst/>
              <a:cxnLst/>
              <a:rect l="l" t="t" r="r" b="b"/>
              <a:pathLst>
                <a:path w="691" h="529" extrusionOk="0">
                  <a:moveTo>
                    <a:pt x="202" y="0"/>
                  </a:moveTo>
                  <a:cubicBezTo>
                    <a:pt x="138" y="0"/>
                    <a:pt x="81" y="30"/>
                    <a:pt x="48" y="88"/>
                  </a:cubicBezTo>
                  <a:cubicBezTo>
                    <a:pt x="0" y="183"/>
                    <a:pt x="36" y="290"/>
                    <a:pt x="119" y="338"/>
                  </a:cubicBezTo>
                  <a:cubicBezTo>
                    <a:pt x="215" y="374"/>
                    <a:pt x="298" y="433"/>
                    <a:pt x="393" y="493"/>
                  </a:cubicBezTo>
                  <a:cubicBezTo>
                    <a:pt x="417" y="517"/>
                    <a:pt x="453" y="528"/>
                    <a:pt x="476" y="528"/>
                  </a:cubicBezTo>
                  <a:cubicBezTo>
                    <a:pt x="536" y="528"/>
                    <a:pt x="584" y="493"/>
                    <a:pt x="631" y="457"/>
                  </a:cubicBezTo>
                  <a:cubicBezTo>
                    <a:pt x="691" y="362"/>
                    <a:pt x="655" y="255"/>
                    <a:pt x="584" y="195"/>
                  </a:cubicBezTo>
                  <a:cubicBezTo>
                    <a:pt x="488" y="136"/>
                    <a:pt x="393" y="76"/>
                    <a:pt x="286" y="16"/>
                  </a:cubicBezTo>
                  <a:cubicBezTo>
                    <a:pt x="257" y="6"/>
                    <a:pt x="229" y="0"/>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3865;p88">
              <a:extLst>
                <a:ext uri="{FF2B5EF4-FFF2-40B4-BE49-F238E27FC236}">
                  <a16:creationId xmlns:a16="http://schemas.microsoft.com/office/drawing/2014/main" id="{ABE676CA-8EC7-B187-3255-155443808816}"/>
                </a:ext>
              </a:extLst>
            </p:cNvPr>
            <p:cNvSpPr/>
            <p:nvPr/>
          </p:nvSpPr>
          <p:spPr>
            <a:xfrm>
              <a:off x="2804332" y="2960341"/>
              <a:ext cx="11012" cy="15946"/>
            </a:xfrm>
            <a:custGeom>
              <a:avLst/>
              <a:gdLst/>
              <a:ahLst/>
              <a:cxnLst/>
              <a:rect l="l" t="t" r="r" b="b"/>
              <a:pathLst>
                <a:path w="346" h="501" extrusionOk="0">
                  <a:moveTo>
                    <a:pt x="167" y="0"/>
                  </a:moveTo>
                  <a:cubicBezTo>
                    <a:pt x="84" y="0"/>
                    <a:pt x="0" y="72"/>
                    <a:pt x="0" y="167"/>
                  </a:cubicBezTo>
                  <a:lnTo>
                    <a:pt x="0" y="346"/>
                  </a:lnTo>
                  <a:cubicBezTo>
                    <a:pt x="0" y="429"/>
                    <a:pt x="84" y="500"/>
                    <a:pt x="167" y="500"/>
                  </a:cubicBezTo>
                  <a:cubicBezTo>
                    <a:pt x="262" y="500"/>
                    <a:pt x="334" y="429"/>
                    <a:pt x="334" y="346"/>
                  </a:cubicBezTo>
                  <a:lnTo>
                    <a:pt x="334" y="167"/>
                  </a:lnTo>
                  <a:cubicBezTo>
                    <a:pt x="346"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8" name="Google Shape;13872;p88">
            <a:extLst>
              <a:ext uri="{FF2B5EF4-FFF2-40B4-BE49-F238E27FC236}">
                <a16:creationId xmlns:a16="http://schemas.microsoft.com/office/drawing/2014/main" id="{2219C37B-0A0A-9E5F-6787-8FFEBECDAF8F}"/>
              </a:ext>
            </a:extLst>
          </p:cNvPr>
          <p:cNvGrpSpPr/>
          <p:nvPr/>
        </p:nvGrpSpPr>
        <p:grpSpPr>
          <a:xfrm>
            <a:off x="6864784" y="3760777"/>
            <a:ext cx="661844" cy="486112"/>
            <a:chOff x="1289311" y="2926222"/>
            <a:chExt cx="408156" cy="299783"/>
          </a:xfrm>
          <a:solidFill>
            <a:schemeClr val="bg1"/>
          </a:solidFill>
        </p:grpSpPr>
        <p:sp>
          <p:nvSpPr>
            <p:cNvPr id="1129" name="Google Shape;13873;p88">
              <a:extLst>
                <a:ext uri="{FF2B5EF4-FFF2-40B4-BE49-F238E27FC236}">
                  <a16:creationId xmlns:a16="http://schemas.microsoft.com/office/drawing/2014/main" id="{D0CD4979-C8B4-0E63-59C0-DF9B703550AF}"/>
                </a:ext>
              </a:extLst>
            </p:cNvPr>
            <p:cNvSpPr/>
            <p:nvPr/>
          </p:nvSpPr>
          <p:spPr>
            <a:xfrm>
              <a:off x="1334029" y="2952385"/>
              <a:ext cx="318339" cy="216395"/>
            </a:xfrm>
            <a:custGeom>
              <a:avLst/>
              <a:gdLst/>
              <a:ahLst/>
              <a:cxnLst/>
              <a:rect l="l" t="t" r="r" b="b"/>
              <a:pathLst>
                <a:path w="10002" h="6799" extrusionOk="0">
                  <a:moveTo>
                    <a:pt x="3203" y="1369"/>
                  </a:moveTo>
                  <a:cubicBezTo>
                    <a:pt x="3429" y="1369"/>
                    <a:pt x="3620" y="1548"/>
                    <a:pt x="3620" y="1786"/>
                  </a:cubicBezTo>
                  <a:lnTo>
                    <a:pt x="3620" y="2179"/>
                  </a:lnTo>
                  <a:cubicBezTo>
                    <a:pt x="3620" y="2524"/>
                    <a:pt x="3334" y="2798"/>
                    <a:pt x="3012" y="2798"/>
                  </a:cubicBezTo>
                  <a:cubicBezTo>
                    <a:pt x="2679" y="2798"/>
                    <a:pt x="2381" y="2524"/>
                    <a:pt x="2381" y="2179"/>
                  </a:cubicBezTo>
                  <a:lnTo>
                    <a:pt x="2381" y="1786"/>
                  </a:lnTo>
                  <a:cubicBezTo>
                    <a:pt x="2381" y="1560"/>
                    <a:pt x="2560" y="1369"/>
                    <a:pt x="2798" y="1369"/>
                  </a:cubicBezTo>
                  <a:close/>
                  <a:moveTo>
                    <a:pt x="8013" y="1191"/>
                  </a:moveTo>
                  <a:cubicBezTo>
                    <a:pt x="8132" y="1191"/>
                    <a:pt x="8215" y="1274"/>
                    <a:pt x="8215" y="1393"/>
                  </a:cubicBezTo>
                  <a:lnTo>
                    <a:pt x="8215" y="1989"/>
                  </a:lnTo>
                  <a:cubicBezTo>
                    <a:pt x="8215" y="2060"/>
                    <a:pt x="8168" y="2131"/>
                    <a:pt x="8108" y="2167"/>
                  </a:cubicBezTo>
                  <a:cubicBezTo>
                    <a:pt x="8061" y="2203"/>
                    <a:pt x="8025" y="2262"/>
                    <a:pt x="8025" y="2334"/>
                  </a:cubicBezTo>
                  <a:lnTo>
                    <a:pt x="8025" y="2632"/>
                  </a:lnTo>
                  <a:cubicBezTo>
                    <a:pt x="8025" y="2715"/>
                    <a:pt x="8085" y="2798"/>
                    <a:pt x="8168" y="2810"/>
                  </a:cubicBezTo>
                  <a:lnTo>
                    <a:pt x="8680" y="2929"/>
                  </a:lnTo>
                  <a:cubicBezTo>
                    <a:pt x="8763" y="2953"/>
                    <a:pt x="8847" y="3036"/>
                    <a:pt x="8847" y="3132"/>
                  </a:cubicBezTo>
                  <a:lnTo>
                    <a:pt x="8847" y="3191"/>
                  </a:lnTo>
                  <a:lnTo>
                    <a:pt x="6799" y="3191"/>
                  </a:lnTo>
                  <a:lnTo>
                    <a:pt x="6799" y="3132"/>
                  </a:lnTo>
                  <a:cubicBezTo>
                    <a:pt x="6799" y="3024"/>
                    <a:pt x="6858" y="2953"/>
                    <a:pt x="6965" y="2929"/>
                  </a:cubicBezTo>
                  <a:lnTo>
                    <a:pt x="7477" y="2810"/>
                  </a:lnTo>
                  <a:cubicBezTo>
                    <a:pt x="7561" y="2798"/>
                    <a:pt x="7620" y="2715"/>
                    <a:pt x="7620" y="2632"/>
                  </a:cubicBezTo>
                  <a:lnTo>
                    <a:pt x="7620" y="2334"/>
                  </a:lnTo>
                  <a:cubicBezTo>
                    <a:pt x="7596" y="2274"/>
                    <a:pt x="7561" y="2215"/>
                    <a:pt x="7501" y="2167"/>
                  </a:cubicBezTo>
                  <a:cubicBezTo>
                    <a:pt x="7430" y="2120"/>
                    <a:pt x="7406" y="2060"/>
                    <a:pt x="7406" y="1989"/>
                  </a:cubicBezTo>
                  <a:lnTo>
                    <a:pt x="7406" y="1393"/>
                  </a:lnTo>
                  <a:cubicBezTo>
                    <a:pt x="7406" y="1274"/>
                    <a:pt x="7489" y="1191"/>
                    <a:pt x="7608" y="1191"/>
                  </a:cubicBezTo>
                  <a:close/>
                  <a:moveTo>
                    <a:pt x="9620" y="369"/>
                  </a:moveTo>
                  <a:lnTo>
                    <a:pt x="9620" y="3191"/>
                  </a:lnTo>
                  <a:lnTo>
                    <a:pt x="9192" y="3191"/>
                  </a:lnTo>
                  <a:lnTo>
                    <a:pt x="9192" y="3132"/>
                  </a:lnTo>
                  <a:cubicBezTo>
                    <a:pt x="9192" y="2870"/>
                    <a:pt x="9013" y="2632"/>
                    <a:pt x="8739" y="2572"/>
                  </a:cubicBezTo>
                  <a:lnTo>
                    <a:pt x="8382" y="2477"/>
                  </a:lnTo>
                  <a:lnTo>
                    <a:pt x="8382" y="2417"/>
                  </a:lnTo>
                  <a:cubicBezTo>
                    <a:pt x="8501" y="2322"/>
                    <a:pt x="8573" y="2155"/>
                    <a:pt x="8573" y="1977"/>
                  </a:cubicBezTo>
                  <a:lnTo>
                    <a:pt x="8573" y="1381"/>
                  </a:lnTo>
                  <a:cubicBezTo>
                    <a:pt x="8573" y="1048"/>
                    <a:pt x="8311" y="786"/>
                    <a:pt x="7977" y="786"/>
                  </a:cubicBezTo>
                  <a:lnTo>
                    <a:pt x="7584" y="786"/>
                  </a:lnTo>
                  <a:cubicBezTo>
                    <a:pt x="7251" y="786"/>
                    <a:pt x="6989" y="1048"/>
                    <a:pt x="6989" y="1381"/>
                  </a:cubicBezTo>
                  <a:lnTo>
                    <a:pt x="6989" y="1977"/>
                  </a:lnTo>
                  <a:cubicBezTo>
                    <a:pt x="6989" y="2143"/>
                    <a:pt x="7061" y="2298"/>
                    <a:pt x="7180" y="2417"/>
                  </a:cubicBezTo>
                  <a:lnTo>
                    <a:pt x="7180" y="2477"/>
                  </a:lnTo>
                  <a:lnTo>
                    <a:pt x="6822" y="2572"/>
                  </a:lnTo>
                  <a:cubicBezTo>
                    <a:pt x="6549" y="2632"/>
                    <a:pt x="6370" y="2870"/>
                    <a:pt x="6370" y="3132"/>
                  </a:cubicBezTo>
                  <a:lnTo>
                    <a:pt x="6370" y="3191"/>
                  </a:lnTo>
                  <a:lnTo>
                    <a:pt x="5941" y="3191"/>
                  </a:lnTo>
                  <a:lnTo>
                    <a:pt x="5941" y="369"/>
                  </a:lnTo>
                  <a:close/>
                  <a:moveTo>
                    <a:pt x="3227" y="3179"/>
                  </a:moveTo>
                  <a:lnTo>
                    <a:pt x="3227" y="3274"/>
                  </a:lnTo>
                  <a:cubicBezTo>
                    <a:pt x="3203" y="3346"/>
                    <a:pt x="3239" y="3405"/>
                    <a:pt x="3262" y="3465"/>
                  </a:cubicBezTo>
                  <a:lnTo>
                    <a:pt x="3012" y="3715"/>
                  </a:lnTo>
                  <a:lnTo>
                    <a:pt x="3001" y="3715"/>
                  </a:lnTo>
                  <a:lnTo>
                    <a:pt x="2739" y="3465"/>
                  </a:lnTo>
                  <a:cubicBezTo>
                    <a:pt x="2774" y="3405"/>
                    <a:pt x="2798" y="3346"/>
                    <a:pt x="2798" y="3274"/>
                  </a:cubicBezTo>
                  <a:lnTo>
                    <a:pt x="2798" y="3179"/>
                  </a:lnTo>
                  <a:close/>
                  <a:moveTo>
                    <a:pt x="3572" y="3667"/>
                  </a:moveTo>
                  <a:lnTo>
                    <a:pt x="3953" y="3822"/>
                  </a:lnTo>
                  <a:cubicBezTo>
                    <a:pt x="4108" y="3882"/>
                    <a:pt x="4215" y="4048"/>
                    <a:pt x="4215" y="4203"/>
                  </a:cubicBezTo>
                  <a:lnTo>
                    <a:pt x="4215" y="5394"/>
                  </a:lnTo>
                  <a:cubicBezTo>
                    <a:pt x="4215" y="5513"/>
                    <a:pt x="4132" y="5608"/>
                    <a:pt x="4013" y="5608"/>
                  </a:cubicBezTo>
                  <a:lnTo>
                    <a:pt x="3191" y="5608"/>
                  </a:lnTo>
                  <a:lnTo>
                    <a:pt x="3191" y="5382"/>
                  </a:lnTo>
                  <a:lnTo>
                    <a:pt x="3608" y="5382"/>
                  </a:lnTo>
                  <a:cubicBezTo>
                    <a:pt x="3715" y="5382"/>
                    <a:pt x="3798" y="5299"/>
                    <a:pt x="3798" y="5191"/>
                  </a:cubicBezTo>
                  <a:lnTo>
                    <a:pt x="3798" y="4596"/>
                  </a:lnTo>
                  <a:cubicBezTo>
                    <a:pt x="3798" y="4489"/>
                    <a:pt x="3715" y="4406"/>
                    <a:pt x="3608" y="4406"/>
                  </a:cubicBezTo>
                  <a:cubicBezTo>
                    <a:pt x="3501" y="4406"/>
                    <a:pt x="3417" y="4489"/>
                    <a:pt x="3417" y="4596"/>
                  </a:cubicBezTo>
                  <a:lnTo>
                    <a:pt x="3417" y="5013"/>
                  </a:lnTo>
                  <a:lnTo>
                    <a:pt x="2584" y="5013"/>
                  </a:lnTo>
                  <a:lnTo>
                    <a:pt x="2584" y="4596"/>
                  </a:lnTo>
                  <a:cubicBezTo>
                    <a:pt x="2584" y="4489"/>
                    <a:pt x="2489" y="4406"/>
                    <a:pt x="2381" y="4406"/>
                  </a:cubicBezTo>
                  <a:cubicBezTo>
                    <a:pt x="2286" y="4406"/>
                    <a:pt x="2191" y="4489"/>
                    <a:pt x="2191" y="4596"/>
                  </a:cubicBezTo>
                  <a:lnTo>
                    <a:pt x="2191" y="5191"/>
                  </a:lnTo>
                  <a:cubicBezTo>
                    <a:pt x="2191" y="5299"/>
                    <a:pt x="2286" y="5382"/>
                    <a:pt x="2381" y="5382"/>
                  </a:cubicBezTo>
                  <a:lnTo>
                    <a:pt x="2798" y="5382"/>
                  </a:lnTo>
                  <a:lnTo>
                    <a:pt x="2798" y="5608"/>
                  </a:lnTo>
                  <a:lnTo>
                    <a:pt x="1989" y="5608"/>
                  </a:lnTo>
                  <a:cubicBezTo>
                    <a:pt x="1869" y="5608"/>
                    <a:pt x="1774" y="5513"/>
                    <a:pt x="1774" y="5394"/>
                  </a:cubicBezTo>
                  <a:lnTo>
                    <a:pt x="1774" y="4203"/>
                  </a:lnTo>
                  <a:cubicBezTo>
                    <a:pt x="1774" y="4048"/>
                    <a:pt x="1881" y="3882"/>
                    <a:pt x="2048" y="3822"/>
                  </a:cubicBezTo>
                  <a:lnTo>
                    <a:pt x="2417" y="3667"/>
                  </a:lnTo>
                  <a:lnTo>
                    <a:pt x="2727" y="3989"/>
                  </a:lnTo>
                  <a:cubicBezTo>
                    <a:pt x="2798" y="4060"/>
                    <a:pt x="2905" y="4108"/>
                    <a:pt x="3001" y="4108"/>
                  </a:cubicBezTo>
                  <a:cubicBezTo>
                    <a:pt x="3096" y="4108"/>
                    <a:pt x="3191" y="4060"/>
                    <a:pt x="3262" y="3989"/>
                  </a:cubicBezTo>
                  <a:lnTo>
                    <a:pt x="3572" y="3667"/>
                  </a:lnTo>
                  <a:close/>
                  <a:moveTo>
                    <a:pt x="5632" y="5596"/>
                  </a:moveTo>
                  <a:lnTo>
                    <a:pt x="5632" y="6406"/>
                  </a:lnTo>
                  <a:lnTo>
                    <a:pt x="381" y="6406"/>
                  </a:lnTo>
                  <a:lnTo>
                    <a:pt x="381" y="5596"/>
                  </a:lnTo>
                  <a:lnTo>
                    <a:pt x="1429" y="5596"/>
                  </a:lnTo>
                  <a:cubicBezTo>
                    <a:pt x="1512" y="5834"/>
                    <a:pt x="1727" y="5989"/>
                    <a:pt x="2000" y="5989"/>
                  </a:cubicBezTo>
                  <a:lnTo>
                    <a:pt x="4013" y="5989"/>
                  </a:lnTo>
                  <a:cubicBezTo>
                    <a:pt x="4263" y="5989"/>
                    <a:pt x="4489" y="5834"/>
                    <a:pt x="4572" y="5596"/>
                  </a:cubicBezTo>
                  <a:close/>
                  <a:moveTo>
                    <a:pt x="8025" y="4406"/>
                  </a:moveTo>
                  <a:cubicBezTo>
                    <a:pt x="8144" y="4406"/>
                    <a:pt x="8227" y="4489"/>
                    <a:pt x="8227" y="4608"/>
                  </a:cubicBezTo>
                  <a:lnTo>
                    <a:pt x="8227" y="5203"/>
                  </a:lnTo>
                  <a:cubicBezTo>
                    <a:pt x="8227" y="5275"/>
                    <a:pt x="8192" y="5358"/>
                    <a:pt x="8132" y="5382"/>
                  </a:cubicBezTo>
                  <a:cubicBezTo>
                    <a:pt x="8073" y="5418"/>
                    <a:pt x="8037" y="5477"/>
                    <a:pt x="8037" y="5549"/>
                  </a:cubicBezTo>
                  <a:lnTo>
                    <a:pt x="8037" y="5846"/>
                  </a:lnTo>
                  <a:cubicBezTo>
                    <a:pt x="8037" y="5930"/>
                    <a:pt x="8096" y="6013"/>
                    <a:pt x="8192" y="6025"/>
                  </a:cubicBezTo>
                  <a:lnTo>
                    <a:pt x="8692" y="6144"/>
                  </a:lnTo>
                  <a:cubicBezTo>
                    <a:pt x="8787" y="6168"/>
                    <a:pt x="8858" y="6251"/>
                    <a:pt x="8858" y="6346"/>
                  </a:cubicBezTo>
                  <a:lnTo>
                    <a:pt x="8858" y="6406"/>
                  </a:lnTo>
                  <a:lnTo>
                    <a:pt x="6787" y="6406"/>
                  </a:lnTo>
                  <a:lnTo>
                    <a:pt x="6787" y="6346"/>
                  </a:lnTo>
                  <a:cubicBezTo>
                    <a:pt x="6787" y="6251"/>
                    <a:pt x="6846" y="6168"/>
                    <a:pt x="6953" y="6144"/>
                  </a:cubicBezTo>
                  <a:lnTo>
                    <a:pt x="7465" y="6025"/>
                  </a:lnTo>
                  <a:cubicBezTo>
                    <a:pt x="7549" y="6013"/>
                    <a:pt x="7608" y="5930"/>
                    <a:pt x="7608" y="5846"/>
                  </a:cubicBezTo>
                  <a:lnTo>
                    <a:pt x="7608" y="5549"/>
                  </a:lnTo>
                  <a:cubicBezTo>
                    <a:pt x="7608" y="5489"/>
                    <a:pt x="7584" y="5418"/>
                    <a:pt x="7513" y="5382"/>
                  </a:cubicBezTo>
                  <a:cubicBezTo>
                    <a:pt x="7442" y="5334"/>
                    <a:pt x="7418" y="5275"/>
                    <a:pt x="7418" y="5203"/>
                  </a:cubicBezTo>
                  <a:lnTo>
                    <a:pt x="7418" y="4608"/>
                  </a:lnTo>
                  <a:cubicBezTo>
                    <a:pt x="7418" y="4489"/>
                    <a:pt x="7501" y="4406"/>
                    <a:pt x="7620" y="4406"/>
                  </a:cubicBezTo>
                  <a:close/>
                  <a:moveTo>
                    <a:pt x="9585" y="3584"/>
                  </a:moveTo>
                  <a:lnTo>
                    <a:pt x="9585" y="6406"/>
                  </a:lnTo>
                  <a:lnTo>
                    <a:pt x="9204" y="6406"/>
                  </a:lnTo>
                  <a:lnTo>
                    <a:pt x="9204" y="6346"/>
                  </a:lnTo>
                  <a:cubicBezTo>
                    <a:pt x="9204" y="6084"/>
                    <a:pt x="9025" y="5846"/>
                    <a:pt x="8751" y="5787"/>
                  </a:cubicBezTo>
                  <a:lnTo>
                    <a:pt x="8394" y="5691"/>
                  </a:lnTo>
                  <a:lnTo>
                    <a:pt x="8394" y="5632"/>
                  </a:lnTo>
                  <a:cubicBezTo>
                    <a:pt x="8513" y="5537"/>
                    <a:pt x="8596" y="5370"/>
                    <a:pt x="8596" y="5191"/>
                  </a:cubicBezTo>
                  <a:lnTo>
                    <a:pt x="8596" y="4596"/>
                  </a:lnTo>
                  <a:cubicBezTo>
                    <a:pt x="8596" y="4263"/>
                    <a:pt x="8323" y="4001"/>
                    <a:pt x="8001" y="4001"/>
                  </a:cubicBezTo>
                  <a:lnTo>
                    <a:pt x="7596" y="4001"/>
                  </a:lnTo>
                  <a:cubicBezTo>
                    <a:pt x="7263" y="4001"/>
                    <a:pt x="7001" y="4263"/>
                    <a:pt x="7001" y="4596"/>
                  </a:cubicBezTo>
                  <a:lnTo>
                    <a:pt x="7001" y="5191"/>
                  </a:lnTo>
                  <a:cubicBezTo>
                    <a:pt x="7001" y="5358"/>
                    <a:pt x="7072" y="5513"/>
                    <a:pt x="7192" y="5632"/>
                  </a:cubicBezTo>
                  <a:lnTo>
                    <a:pt x="7192" y="5691"/>
                  </a:lnTo>
                  <a:lnTo>
                    <a:pt x="6834" y="5787"/>
                  </a:lnTo>
                  <a:cubicBezTo>
                    <a:pt x="6572" y="5846"/>
                    <a:pt x="6394" y="6084"/>
                    <a:pt x="6394" y="6346"/>
                  </a:cubicBezTo>
                  <a:lnTo>
                    <a:pt x="6394" y="6406"/>
                  </a:lnTo>
                  <a:lnTo>
                    <a:pt x="5953" y="6406"/>
                  </a:lnTo>
                  <a:lnTo>
                    <a:pt x="5953" y="3584"/>
                  </a:lnTo>
                  <a:close/>
                  <a:moveTo>
                    <a:pt x="203" y="0"/>
                  </a:moveTo>
                  <a:cubicBezTo>
                    <a:pt x="95" y="0"/>
                    <a:pt x="0" y="84"/>
                    <a:pt x="0" y="191"/>
                  </a:cubicBezTo>
                  <a:lnTo>
                    <a:pt x="0" y="6596"/>
                  </a:lnTo>
                  <a:cubicBezTo>
                    <a:pt x="0" y="6703"/>
                    <a:pt x="95" y="6799"/>
                    <a:pt x="203" y="6799"/>
                  </a:cubicBezTo>
                  <a:lnTo>
                    <a:pt x="9811" y="6799"/>
                  </a:lnTo>
                  <a:cubicBezTo>
                    <a:pt x="9918" y="6799"/>
                    <a:pt x="10001" y="6703"/>
                    <a:pt x="10001" y="6596"/>
                  </a:cubicBezTo>
                  <a:lnTo>
                    <a:pt x="10001" y="191"/>
                  </a:lnTo>
                  <a:cubicBezTo>
                    <a:pt x="10001" y="84"/>
                    <a:pt x="9918" y="0"/>
                    <a:pt x="9811" y="0"/>
                  </a:cubicBezTo>
                  <a:lnTo>
                    <a:pt x="1584" y="0"/>
                  </a:lnTo>
                  <a:cubicBezTo>
                    <a:pt x="1477" y="0"/>
                    <a:pt x="1381" y="84"/>
                    <a:pt x="1381" y="191"/>
                  </a:cubicBezTo>
                  <a:cubicBezTo>
                    <a:pt x="1381" y="286"/>
                    <a:pt x="1477" y="381"/>
                    <a:pt x="1584" y="381"/>
                  </a:cubicBezTo>
                  <a:lnTo>
                    <a:pt x="5596" y="381"/>
                  </a:lnTo>
                  <a:lnTo>
                    <a:pt x="5596" y="5215"/>
                  </a:lnTo>
                  <a:lnTo>
                    <a:pt x="4572" y="5215"/>
                  </a:lnTo>
                  <a:lnTo>
                    <a:pt x="4572" y="4203"/>
                  </a:lnTo>
                  <a:cubicBezTo>
                    <a:pt x="4572" y="3882"/>
                    <a:pt x="4370" y="3584"/>
                    <a:pt x="4072" y="3477"/>
                  </a:cubicBezTo>
                  <a:lnTo>
                    <a:pt x="3572" y="3286"/>
                  </a:lnTo>
                  <a:lnTo>
                    <a:pt x="3572" y="3274"/>
                  </a:lnTo>
                  <a:lnTo>
                    <a:pt x="3572" y="2989"/>
                  </a:lnTo>
                  <a:cubicBezTo>
                    <a:pt x="3810" y="2810"/>
                    <a:pt x="3977" y="2512"/>
                    <a:pt x="3977" y="2203"/>
                  </a:cubicBezTo>
                  <a:lnTo>
                    <a:pt x="3977" y="1798"/>
                  </a:lnTo>
                  <a:cubicBezTo>
                    <a:pt x="3977" y="1369"/>
                    <a:pt x="3620" y="1012"/>
                    <a:pt x="3191" y="1012"/>
                  </a:cubicBezTo>
                  <a:lnTo>
                    <a:pt x="2786" y="1012"/>
                  </a:lnTo>
                  <a:cubicBezTo>
                    <a:pt x="2358" y="1012"/>
                    <a:pt x="2000" y="1369"/>
                    <a:pt x="2000" y="1798"/>
                  </a:cubicBezTo>
                  <a:lnTo>
                    <a:pt x="2000" y="2203"/>
                  </a:lnTo>
                  <a:cubicBezTo>
                    <a:pt x="2000" y="2524"/>
                    <a:pt x="2167" y="2810"/>
                    <a:pt x="2405" y="2989"/>
                  </a:cubicBezTo>
                  <a:lnTo>
                    <a:pt x="2405" y="3274"/>
                  </a:lnTo>
                  <a:lnTo>
                    <a:pt x="2405" y="3286"/>
                  </a:lnTo>
                  <a:lnTo>
                    <a:pt x="1905" y="3477"/>
                  </a:lnTo>
                  <a:cubicBezTo>
                    <a:pt x="1608" y="3596"/>
                    <a:pt x="1405" y="3894"/>
                    <a:pt x="1405" y="4203"/>
                  </a:cubicBezTo>
                  <a:lnTo>
                    <a:pt x="1405" y="5215"/>
                  </a:lnTo>
                  <a:lnTo>
                    <a:pt x="381" y="5215"/>
                  </a:lnTo>
                  <a:lnTo>
                    <a:pt x="381" y="381"/>
                  </a:lnTo>
                  <a:lnTo>
                    <a:pt x="798" y="381"/>
                  </a:lnTo>
                  <a:cubicBezTo>
                    <a:pt x="893" y="381"/>
                    <a:pt x="988" y="286"/>
                    <a:pt x="988" y="191"/>
                  </a:cubicBezTo>
                  <a:cubicBezTo>
                    <a:pt x="988" y="84"/>
                    <a:pt x="893" y="0"/>
                    <a:pt x="7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3874;p88">
              <a:extLst>
                <a:ext uri="{FF2B5EF4-FFF2-40B4-BE49-F238E27FC236}">
                  <a16:creationId xmlns:a16="http://schemas.microsoft.com/office/drawing/2014/main" id="{BC233173-972D-5E8D-4119-10B842907B2D}"/>
                </a:ext>
              </a:extLst>
            </p:cNvPr>
            <p:cNvSpPr/>
            <p:nvPr/>
          </p:nvSpPr>
          <p:spPr>
            <a:xfrm>
              <a:off x="1289311" y="2926222"/>
              <a:ext cx="408156" cy="299783"/>
            </a:xfrm>
            <a:custGeom>
              <a:avLst/>
              <a:gdLst/>
              <a:ahLst/>
              <a:cxnLst/>
              <a:rect l="l" t="t" r="r" b="b"/>
              <a:pathLst>
                <a:path w="12824" h="9419" extrusionOk="0">
                  <a:moveTo>
                    <a:pt x="11621" y="382"/>
                  </a:moveTo>
                  <a:cubicBezTo>
                    <a:pt x="11740" y="382"/>
                    <a:pt x="11823" y="477"/>
                    <a:pt x="11823" y="596"/>
                  </a:cubicBezTo>
                  <a:lnTo>
                    <a:pt x="11823" y="8037"/>
                  </a:lnTo>
                  <a:lnTo>
                    <a:pt x="11406" y="8037"/>
                  </a:lnTo>
                  <a:cubicBezTo>
                    <a:pt x="11299" y="8037"/>
                    <a:pt x="11216" y="8121"/>
                    <a:pt x="11216" y="8228"/>
                  </a:cubicBezTo>
                  <a:cubicBezTo>
                    <a:pt x="11216" y="8335"/>
                    <a:pt x="11299" y="8418"/>
                    <a:pt x="11406" y="8418"/>
                  </a:cubicBezTo>
                  <a:lnTo>
                    <a:pt x="12407" y="8418"/>
                  </a:lnTo>
                  <a:cubicBezTo>
                    <a:pt x="12407" y="8418"/>
                    <a:pt x="12418" y="8418"/>
                    <a:pt x="12418" y="8442"/>
                  </a:cubicBezTo>
                  <a:lnTo>
                    <a:pt x="12418" y="8835"/>
                  </a:lnTo>
                  <a:cubicBezTo>
                    <a:pt x="12442" y="8942"/>
                    <a:pt x="12347" y="9049"/>
                    <a:pt x="12228" y="9049"/>
                  </a:cubicBezTo>
                  <a:lnTo>
                    <a:pt x="596" y="9049"/>
                  </a:lnTo>
                  <a:cubicBezTo>
                    <a:pt x="476" y="9049"/>
                    <a:pt x="381" y="8954"/>
                    <a:pt x="381" y="8835"/>
                  </a:cubicBezTo>
                  <a:lnTo>
                    <a:pt x="381" y="8442"/>
                  </a:lnTo>
                  <a:cubicBezTo>
                    <a:pt x="381" y="8442"/>
                    <a:pt x="381" y="8418"/>
                    <a:pt x="393" y="8418"/>
                  </a:cubicBezTo>
                  <a:lnTo>
                    <a:pt x="10621" y="8418"/>
                  </a:lnTo>
                  <a:cubicBezTo>
                    <a:pt x="10728" y="8418"/>
                    <a:pt x="10811" y="8335"/>
                    <a:pt x="10811" y="8228"/>
                  </a:cubicBezTo>
                  <a:cubicBezTo>
                    <a:pt x="10811" y="8121"/>
                    <a:pt x="10728" y="8037"/>
                    <a:pt x="10621" y="8037"/>
                  </a:cubicBezTo>
                  <a:lnTo>
                    <a:pt x="977" y="8037"/>
                  </a:lnTo>
                  <a:lnTo>
                    <a:pt x="977" y="596"/>
                  </a:lnTo>
                  <a:cubicBezTo>
                    <a:pt x="977" y="477"/>
                    <a:pt x="1072" y="382"/>
                    <a:pt x="1179" y="382"/>
                  </a:cubicBezTo>
                  <a:close/>
                  <a:moveTo>
                    <a:pt x="1191" y="1"/>
                  </a:moveTo>
                  <a:cubicBezTo>
                    <a:pt x="857" y="1"/>
                    <a:pt x="596" y="263"/>
                    <a:pt x="596" y="596"/>
                  </a:cubicBezTo>
                  <a:lnTo>
                    <a:pt x="596" y="8037"/>
                  </a:lnTo>
                  <a:lnTo>
                    <a:pt x="381" y="8037"/>
                  </a:lnTo>
                  <a:cubicBezTo>
                    <a:pt x="179" y="8037"/>
                    <a:pt x="0" y="8216"/>
                    <a:pt x="0" y="8418"/>
                  </a:cubicBezTo>
                  <a:lnTo>
                    <a:pt x="0" y="8823"/>
                  </a:lnTo>
                  <a:cubicBezTo>
                    <a:pt x="0" y="9157"/>
                    <a:pt x="262" y="9419"/>
                    <a:pt x="596" y="9419"/>
                  </a:cubicBezTo>
                  <a:lnTo>
                    <a:pt x="12228" y="9419"/>
                  </a:lnTo>
                  <a:cubicBezTo>
                    <a:pt x="12561" y="9419"/>
                    <a:pt x="12823" y="9157"/>
                    <a:pt x="12823" y="8823"/>
                  </a:cubicBezTo>
                  <a:lnTo>
                    <a:pt x="12823" y="8418"/>
                  </a:lnTo>
                  <a:cubicBezTo>
                    <a:pt x="12811" y="8216"/>
                    <a:pt x="12645" y="8037"/>
                    <a:pt x="12418" y="8037"/>
                  </a:cubicBezTo>
                  <a:lnTo>
                    <a:pt x="12216" y="8037"/>
                  </a:lnTo>
                  <a:lnTo>
                    <a:pt x="12216" y="596"/>
                  </a:lnTo>
                  <a:cubicBezTo>
                    <a:pt x="12216" y="263"/>
                    <a:pt x="11942" y="1"/>
                    <a:pt x="11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1" name="Google Shape;13885;p88">
            <a:extLst>
              <a:ext uri="{FF2B5EF4-FFF2-40B4-BE49-F238E27FC236}">
                <a16:creationId xmlns:a16="http://schemas.microsoft.com/office/drawing/2014/main" id="{D584BD0D-76A3-51C5-3D63-3BD7AC5252C4}"/>
              </a:ext>
            </a:extLst>
          </p:cNvPr>
          <p:cNvSpPr/>
          <p:nvPr/>
        </p:nvSpPr>
        <p:spPr>
          <a:xfrm>
            <a:off x="8351817" y="3703025"/>
            <a:ext cx="603473" cy="603473"/>
          </a:xfrm>
          <a:custGeom>
            <a:avLst/>
            <a:gdLst/>
            <a:ahLst/>
            <a:cxnLst/>
            <a:rect l="l" t="t" r="r" b="b"/>
            <a:pathLst>
              <a:path w="11693" h="11693" extrusionOk="0">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3886;p88">
            <a:extLst>
              <a:ext uri="{FF2B5EF4-FFF2-40B4-BE49-F238E27FC236}">
                <a16:creationId xmlns:a16="http://schemas.microsoft.com/office/drawing/2014/main" id="{C0B4C67F-BB2E-E6C5-3261-35C70C17B27B}"/>
              </a:ext>
            </a:extLst>
          </p:cNvPr>
          <p:cNvGrpSpPr/>
          <p:nvPr/>
        </p:nvGrpSpPr>
        <p:grpSpPr>
          <a:xfrm>
            <a:off x="6159330" y="3732547"/>
            <a:ext cx="612092" cy="544431"/>
            <a:chOff x="854261" y="2908813"/>
            <a:chExt cx="377474" cy="335748"/>
          </a:xfrm>
          <a:solidFill>
            <a:schemeClr val="bg1"/>
          </a:solidFill>
        </p:grpSpPr>
        <p:sp>
          <p:nvSpPr>
            <p:cNvPr id="1133" name="Google Shape;13887;p88">
              <a:extLst>
                <a:ext uri="{FF2B5EF4-FFF2-40B4-BE49-F238E27FC236}">
                  <a16:creationId xmlns:a16="http://schemas.microsoft.com/office/drawing/2014/main" id="{D7B527A9-AB66-924A-E1D9-604D17BB33A1}"/>
                </a:ext>
              </a:extLst>
            </p:cNvPr>
            <p:cNvSpPr/>
            <p:nvPr/>
          </p:nvSpPr>
          <p:spPr>
            <a:xfrm>
              <a:off x="896337" y="3079695"/>
              <a:ext cx="47391" cy="17091"/>
            </a:xfrm>
            <a:custGeom>
              <a:avLst/>
              <a:gdLst/>
              <a:ahLst/>
              <a:cxnLst/>
              <a:rect l="l" t="t" r="r" b="b"/>
              <a:pathLst>
                <a:path w="1489" h="537" extrusionOk="0">
                  <a:moveTo>
                    <a:pt x="179" y="1"/>
                  </a:moveTo>
                  <a:cubicBezTo>
                    <a:pt x="96" y="1"/>
                    <a:pt x="0" y="72"/>
                    <a:pt x="0" y="179"/>
                  </a:cubicBezTo>
                  <a:cubicBezTo>
                    <a:pt x="0" y="263"/>
                    <a:pt x="84" y="358"/>
                    <a:pt x="179" y="358"/>
                  </a:cubicBezTo>
                  <a:cubicBezTo>
                    <a:pt x="381" y="358"/>
                    <a:pt x="941" y="382"/>
                    <a:pt x="1227" y="525"/>
                  </a:cubicBezTo>
                  <a:cubicBezTo>
                    <a:pt x="1251" y="537"/>
                    <a:pt x="1274" y="537"/>
                    <a:pt x="1298" y="537"/>
                  </a:cubicBezTo>
                  <a:cubicBezTo>
                    <a:pt x="1358" y="537"/>
                    <a:pt x="1417" y="501"/>
                    <a:pt x="1453" y="441"/>
                  </a:cubicBezTo>
                  <a:cubicBezTo>
                    <a:pt x="1489" y="358"/>
                    <a:pt x="1465" y="251"/>
                    <a:pt x="1370" y="203"/>
                  </a:cubicBezTo>
                  <a:cubicBezTo>
                    <a:pt x="977" y="1"/>
                    <a:pt x="21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3888;p88">
              <a:extLst>
                <a:ext uri="{FF2B5EF4-FFF2-40B4-BE49-F238E27FC236}">
                  <a16:creationId xmlns:a16="http://schemas.microsoft.com/office/drawing/2014/main" id="{B6A4A784-3D4A-0A22-61EA-C8118C4C73FA}"/>
                </a:ext>
              </a:extLst>
            </p:cNvPr>
            <p:cNvSpPr/>
            <p:nvPr/>
          </p:nvSpPr>
          <p:spPr>
            <a:xfrm>
              <a:off x="878514" y="3191855"/>
              <a:ext cx="11426" cy="52706"/>
            </a:xfrm>
            <a:custGeom>
              <a:avLst/>
              <a:gdLst/>
              <a:ahLst/>
              <a:cxnLst/>
              <a:rect l="l" t="t" r="r" b="b"/>
              <a:pathLst>
                <a:path w="359" h="1656" extrusionOk="0">
                  <a:moveTo>
                    <a:pt x="179" y="1"/>
                  </a:moveTo>
                  <a:cubicBezTo>
                    <a:pt x="84" y="1"/>
                    <a:pt x="1" y="72"/>
                    <a:pt x="1" y="180"/>
                  </a:cubicBezTo>
                  <a:lnTo>
                    <a:pt x="1" y="1477"/>
                  </a:lnTo>
                  <a:cubicBezTo>
                    <a:pt x="1" y="1561"/>
                    <a:pt x="72" y="1656"/>
                    <a:pt x="179" y="1656"/>
                  </a:cubicBezTo>
                  <a:cubicBezTo>
                    <a:pt x="287" y="1656"/>
                    <a:pt x="358" y="1585"/>
                    <a:pt x="358" y="1477"/>
                  </a:cubicBezTo>
                  <a:lnTo>
                    <a:pt x="358" y="180"/>
                  </a:lnTo>
                  <a:cubicBezTo>
                    <a:pt x="358" y="72"/>
                    <a:pt x="287"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3889;p88">
              <a:extLst>
                <a:ext uri="{FF2B5EF4-FFF2-40B4-BE49-F238E27FC236}">
                  <a16:creationId xmlns:a16="http://schemas.microsoft.com/office/drawing/2014/main" id="{8F82B7E9-248C-FA53-9458-7E2694D74982}"/>
                </a:ext>
              </a:extLst>
            </p:cNvPr>
            <p:cNvSpPr/>
            <p:nvPr/>
          </p:nvSpPr>
          <p:spPr>
            <a:xfrm>
              <a:off x="854261" y="3050159"/>
              <a:ext cx="219451" cy="194052"/>
            </a:xfrm>
            <a:custGeom>
              <a:avLst/>
              <a:gdLst/>
              <a:ahLst/>
              <a:cxnLst/>
              <a:rect l="l" t="t" r="r" b="b"/>
              <a:pathLst>
                <a:path w="6895" h="6097" extrusionOk="0">
                  <a:moveTo>
                    <a:pt x="6406" y="679"/>
                  </a:moveTo>
                  <a:lnTo>
                    <a:pt x="6466" y="929"/>
                  </a:lnTo>
                  <a:cubicBezTo>
                    <a:pt x="6490" y="1000"/>
                    <a:pt x="6478" y="1072"/>
                    <a:pt x="6418" y="1119"/>
                  </a:cubicBezTo>
                  <a:lnTo>
                    <a:pt x="6311" y="1226"/>
                  </a:lnTo>
                  <a:lnTo>
                    <a:pt x="6073" y="988"/>
                  </a:lnTo>
                  <a:lnTo>
                    <a:pt x="6406" y="679"/>
                  </a:lnTo>
                  <a:close/>
                  <a:moveTo>
                    <a:pt x="3192" y="345"/>
                  </a:moveTo>
                  <a:lnTo>
                    <a:pt x="3192" y="1060"/>
                  </a:lnTo>
                  <a:cubicBezTo>
                    <a:pt x="3192" y="1179"/>
                    <a:pt x="3156" y="1298"/>
                    <a:pt x="3108" y="1405"/>
                  </a:cubicBezTo>
                  <a:lnTo>
                    <a:pt x="3025" y="1584"/>
                  </a:lnTo>
                  <a:cubicBezTo>
                    <a:pt x="3013" y="1607"/>
                    <a:pt x="3013" y="1619"/>
                    <a:pt x="3013" y="1655"/>
                  </a:cubicBezTo>
                  <a:lnTo>
                    <a:pt x="3013" y="2024"/>
                  </a:lnTo>
                  <a:cubicBezTo>
                    <a:pt x="2989" y="2286"/>
                    <a:pt x="2894" y="2524"/>
                    <a:pt x="2715" y="2703"/>
                  </a:cubicBezTo>
                  <a:cubicBezTo>
                    <a:pt x="2537" y="2881"/>
                    <a:pt x="2275" y="2965"/>
                    <a:pt x="2025" y="2965"/>
                  </a:cubicBezTo>
                  <a:cubicBezTo>
                    <a:pt x="1525" y="2953"/>
                    <a:pt x="1120" y="2500"/>
                    <a:pt x="1120" y="1988"/>
                  </a:cubicBezTo>
                  <a:lnTo>
                    <a:pt x="1120" y="1655"/>
                  </a:lnTo>
                  <a:cubicBezTo>
                    <a:pt x="1120" y="1619"/>
                    <a:pt x="1120" y="1596"/>
                    <a:pt x="1108" y="1584"/>
                  </a:cubicBezTo>
                  <a:lnTo>
                    <a:pt x="1001" y="1369"/>
                  </a:lnTo>
                  <a:cubicBezTo>
                    <a:pt x="953" y="1298"/>
                    <a:pt x="941" y="1203"/>
                    <a:pt x="941" y="1119"/>
                  </a:cubicBezTo>
                  <a:lnTo>
                    <a:pt x="941" y="1107"/>
                  </a:lnTo>
                  <a:cubicBezTo>
                    <a:pt x="941" y="691"/>
                    <a:pt x="1287" y="345"/>
                    <a:pt x="1703" y="345"/>
                  </a:cubicBezTo>
                  <a:close/>
                  <a:moveTo>
                    <a:pt x="2442" y="3227"/>
                  </a:moveTo>
                  <a:cubicBezTo>
                    <a:pt x="2454" y="3298"/>
                    <a:pt x="2477" y="3334"/>
                    <a:pt x="2489" y="3381"/>
                  </a:cubicBezTo>
                  <a:lnTo>
                    <a:pt x="2323" y="3548"/>
                  </a:lnTo>
                  <a:cubicBezTo>
                    <a:pt x="2251" y="3620"/>
                    <a:pt x="2156" y="3655"/>
                    <a:pt x="2059" y="3655"/>
                  </a:cubicBezTo>
                  <a:cubicBezTo>
                    <a:pt x="1962" y="3655"/>
                    <a:pt x="1864" y="3620"/>
                    <a:pt x="1787" y="3548"/>
                  </a:cubicBezTo>
                  <a:lnTo>
                    <a:pt x="1644" y="3393"/>
                  </a:lnTo>
                  <a:cubicBezTo>
                    <a:pt x="1656" y="3358"/>
                    <a:pt x="1668" y="3286"/>
                    <a:pt x="1668" y="3227"/>
                  </a:cubicBezTo>
                  <a:cubicBezTo>
                    <a:pt x="1775" y="3262"/>
                    <a:pt x="1894" y="3286"/>
                    <a:pt x="2013" y="3286"/>
                  </a:cubicBezTo>
                  <a:lnTo>
                    <a:pt x="2061" y="3286"/>
                  </a:lnTo>
                  <a:cubicBezTo>
                    <a:pt x="2192" y="3286"/>
                    <a:pt x="2323" y="3274"/>
                    <a:pt x="2442" y="3227"/>
                  </a:cubicBezTo>
                  <a:close/>
                  <a:moveTo>
                    <a:pt x="1680" y="0"/>
                  </a:moveTo>
                  <a:cubicBezTo>
                    <a:pt x="1072" y="0"/>
                    <a:pt x="584" y="500"/>
                    <a:pt x="584" y="1107"/>
                  </a:cubicBezTo>
                  <a:lnTo>
                    <a:pt x="584" y="1119"/>
                  </a:lnTo>
                  <a:cubicBezTo>
                    <a:pt x="584" y="1250"/>
                    <a:pt x="608" y="1405"/>
                    <a:pt x="668" y="1524"/>
                  </a:cubicBezTo>
                  <a:lnTo>
                    <a:pt x="763" y="1703"/>
                  </a:lnTo>
                  <a:lnTo>
                    <a:pt x="763" y="1988"/>
                  </a:lnTo>
                  <a:cubicBezTo>
                    <a:pt x="763" y="2429"/>
                    <a:pt x="977" y="2834"/>
                    <a:pt x="1311" y="3072"/>
                  </a:cubicBezTo>
                  <a:lnTo>
                    <a:pt x="1311" y="3215"/>
                  </a:lnTo>
                  <a:cubicBezTo>
                    <a:pt x="1311" y="3310"/>
                    <a:pt x="1251" y="3381"/>
                    <a:pt x="1156" y="3417"/>
                  </a:cubicBezTo>
                  <a:lnTo>
                    <a:pt x="537" y="3596"/>
                  </a:lnTo>
                  <a:cubicBezTo>
                    <a:pt x="227" y="3679"/>
                    <a:pt x="1" y="3965"/>
                    <a:pt x="1" y="4286"/>
                  </a:cubicBezTo>
                  <a:lnTo>
                    <a:pt x="1" y="5917"/>
                  </a:lnTo>
                  <a:cubicBezTo>
                    <a:pt x="1" y="6001"/>
                    <a:pt x="72" y="6096"/>
                    <a:pt x="179" y="6096"/>
                  </a:cubicBezTo>
                  <a:cubicBezTo>
                    <a:pt x="287" y="6096"/>
                    <a:pt x="358" y="6013"/>
                    <a:pt x="358" y="5917"/>
                  </a:cubicBezTo>
                  <a:lnTo>
                    <a:pt x="358" y="4310"/>
                  </a:lnTo>
                  <a:cubicBezTo>
                    <a:pt x="358" y="4143"/>
                    <a:pt x="477" y="3977"/>
                    <a:pt x="644" y="3929"/>
                  </a:cubicBezTo>
                  <a:lnTo>
                    <a:pt x="1263" y="3751"/>
                  </a:lnTo>
                  <a:cubicBezTo>
                    <a:pt x="1322" y="3739"/>
                    <a:pt x="1370" y="3715"/>
                    <a:pt x="1418" y="3679"/>
                  </a:cubicBezTo>
                  <a:lnTo>
                    <a:pt x="1513" y="3786"/>
                  </a:lnTo>
                  <a:cubicBezTo>
                    <a:pt x="1668" y="3929"/>
                    <a:pt x="1846" y="3989"/>
                    <a:pt x="2037" y="3989"/>
                  </a:cubicBezTo>
                  <a:cubicBezTo>
                    <a:pt x="2227" y="3989"/>
                    <a:pt x="2406" y="3917"/>
                    <a:pt x="2561" y="3786"/>
                  </a:cubicBezTo>
                  <a:lnTo>
                    <a:pt x="2727" y="3620"/>
                  </a:lnTo>
                  <a:cubicBezTo>
                    <a:pt x="2799" y="3655"/>
                    <a:pt x="2870" y="3679"/>
                    <a:pt x="2966" y="3679"/>
                  </a:cubicBezTo>
                  <a:lnTo>
                    <a:pt x="3001" y="3679"/>
                  </a:lnTo>
                  <a:cubicBezTo>
                    <a:pt x="3144" y="3679"/>
                    <a:pt x="3275" y="3620"/>
                    <a:pt x="3382" y="3524"/>
                  </a:cubicBezTo>
                  <a:lnTo>
                    <a:pt x="5823" y="1226"/>
                  </a:lnTo>
                  <a:lnTo>
                    <a:pt x="6061" y="1465"/>
                  </a:lnTo>
                  <a:lnTo>
                    <a:pt x="3239" y="4274"/>
                  </a:lnTo>
                  <a:cubicBezTo>
                    <a:pt x="3061" y="4453"/>
                    <a:pt x="2977" y="4679"/>
                    <a:pt x="2977" y="4917"/>
                  </a:cubicBezTo>
                  <a:lnTo>
                    <a:pt x="2977" y="5906"/>
                  </a:lnTo>
                  <a:cubicBezTo>
                    <a:pt x="2977" y="6001"/>
                    <a:pt x="3049" y="6096"/>
                    <a:pt x="3156" y="6096"/>
                  </a:cubicBezTo>
                  <a:cubicBezTo>
                    <a:pt x="3239" y="6096"/>
                    <a:pt x="3335" y="6013"/>
                    <a:pt x="3335" y="5906"/>
                  </a:cubicBezTo>
                  <a:lnTo>
                    <a:pt x="3335" y="4917"/>
                  </a:lnTo>
                  <a:cubicBezTo>
                    <a:pt x="3335" y="4763"/>
                    <a:pt x="3394" y="4620"/>
                    <a:pt x="3501" y="4513"/>
                  </a:cubicBezTo>
                  <a:lnTo>
                    <a:pt x="6656" y="1357"/>
                  </a:lnTo>
                  <a:cubicBezTo>
                    <a:pt x="6787" y="1226"/>
                    <a:pt x="6847" y="1024"/>
                    <a:pt x="6799" y="834"/>
                  </a:cubicBezTo>
                  <a:lnTo>
                    <a:pt x="6704" y="405"/>
                  </a:lnTo>
                  <a:lnTo>
                    <a:pt x="6823" y="298"/>
                  </a:lnTo>
                  <a:cubicBezTo>
                    <a:pt x="6895" y="238"/>
                    <a:pt x="6895" y="119"/>
                    <a:pt x="6823" y="60"/>
                  </a:cubicBezTo>
                  <a:cubicBezTo>
                    <a:pt x="6793" y="24"/>
                    <a:pt x="6749" y="6"/>
                    <a:pt x="6704" y="6"/>
                  </a:cubicBezTo>
                  <a:cubicBezTo>
                    <a:pt x="6659" y="6"/>
                    <a:pt x="6615" y="24"/>
                    <a:pt x="6585" y="60"/>
                  </a:cubicBezTo>
                  <a:lnTo>
                    <a:pt x="3156" y="3274"/>
                  </a:lnTo>
                  <a:cubicBezTo>
                    <a:pt x="3132" y="3310"/>
                    <a:pt x="3073" y="3334"/>
                    <a:pt x="3025" y="3334"/>
                  </a:cubicBezTo>
                  <a:lnTo>
                    <a:pt x="2977" y="3334"/>
                  </a:lnTo>
                  <a:cubicBezTo>
                    <a:pt x="2870" y="3334"/>
                    <a:pt x="2787" y="3250"/>
                    <a:pt x="2787" y="3143"/>
                  </a:cubicBezTo>
                  <a:lnTo>
                    <a:pt x="2787" y="3084"/>
                  </a:lnTo>
                  <a:cubicBezTo>
                    <a:pt x="2846" y="3036"/>
                    <a:pt x="2906" y="3000"/>
                    <a:pt x="2942" y="2953"/>
                  </a:cubicBezTo>
                  <a:cubicBezTo>
                    <a:pt x="3204" y="2715"/>
                    <a:pt x="3335" y="2381"/>
                    <a:pt x="3335" y="2024"/>
                  </a:cubicBezTo>
                  <a:lnTo>
                    <a:pt x="3335" y="1703"/>
                  </a:lnTo>
                  <a:lnTo>
                    <a:pt x="3406" y="1572"/>
                  </a:lnTo>
                  <a:cubicBezTo>
                    <a:pt x="3477" y="1417"/>
                    <a:pt x="3525" y="1238"/>
                    <a:pt x="3525" y="1072"/>
                  </a:cubicBezTo>
                  <a:lnTo>
                    <a:pt x="3525" y="179"/>
                  </a:lnTo>
                  <a:cubicBezTo>
                    <a:pt x="3525" y="95"/>
                    <a:pt x="3454" y="0"/>
                    <a:pt x="3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3890;p88">
              <a:extLst>
                <a:ext uri="{FF2B5EF4-FFF2-40B4-BE49-F238E27FC236}">
                  <a16:creationId xmlns:a16="http://schemas.microsoft.com/office/drawing/2014/main" id="{1D2B8BE0-6149-D127-76F2-43FE30D22813}"/>
                </a:ext>
              </a:extLst>
            </p:cNvPr>
            <p:cNvSpPr/>
            <p:nvPr/>
          </p:nvSpPr>
          <p:spPr>
            <a:xfrm>
              <a:off x="1008115" y="2908813"/>
              <a:ext cx="223620" cy="188355"/>
            </a:xfrm>
            <a:custGeom>
              <a:avLst/>
              <a:gdLst/>
              <a:ahLst/>
              <a:cxnLst/>
              <a:rect l="l" t="t" r="r" b="b"/>
              <a:pathLst>
                <a:path w="7026" h="5918" extrusionOk="0">
                  <a:moveTo>
                    <a:pt x="560" y="0"/>
                  </a:moveTo>
                  <a:cubicBezTo>
                    <a:pt x="263" y="0"/>
                    <a:pt x="1" y="238"/>
                    <a:pt x="1" y="548"/>
                  </a:cubicBezTo>
                  <a:lnTo>
                    <a:pt x="1" y="5251"/>
                  </a:lnTo>
                  <a:cubicBezTo>
                    <a:pt x="1" y="5334"/>
                    <a:pt x="84" y="5429"/>
                    <a:pt x="179" y="5429"/>
                  </a:cubicBezTo>
                  <a:cubicBezTo>
                    <a:pt x="287" y="5429"/>
                    <a:pt x="358" y="5358"/>
                    <a:pt x="358" y="5251"/>
                  </a:cubicBezTo>
                  <a:lnTo>
                    <a:pt x="358" y="548"/>
                  </a:lnTo>
                  <a:cubicBezTo>
                    <a:pt x="358" y="441"/>
                    <a:pt x="453" y="357"/>
                    <a:pt x="560" y="357"/>
                  </a:cubicBezTo>
                  <a:lnTo>
                    <a:pt x="6478" y="357"/>
                  </a:lnTo>
                  <a:cubicBezTo>
                    <a:pt x="6585" y="357"/>
                    <a:pt x="6668" y="441"/>
                    <a:pt x="6668" y="548"/>
                  </a:cubicBezTo>
                  <a:lnTo>
                    <a:pt x="6668" y="5370"/>
                  </a:lnTo>
                  <a:cubicBezTo>
                    <a:pt x="6668" y="5477"/>
                    <a:pt x="6585" y="5560"/>
                    <a:pt x="6478" y="5560"/>
                  </a:cubicBezTo>
                  <a:lnTo>
                    <a:pt x="2525" y="5560"/>
                  </a:lnTo>
                  <a:cubicBezTo>
                    <a:pt x="2430" y="5560"/>
                    <a:pt x="2346" y="5632"/>
                    <a:pt x="2346" y="5739"/>
                  </a:cubicBezTo>
                  <a:cubicBezTo>
                    <a:pt x="2346" y="5846"/>
                    <a:pt x="2418" y="5917"/>
                    <a:pt x="2525" y="5917"/>
                  </a:cubicBezTo>
                  <a:lnTo>
                    <a:pt x="6478" y="5917"/>
                  </a:lnTo>
                  <a:cubicBezTo>
                    <a:pt x="6775" y="5917"/>
                    <a:pt x="7025" y="5679"/>
                    <a:pt x="7025" y="5370"/>
                  </a:cubicBezTo>
                  <a:lnTo>
                    <a:pt x="7025" y="548"/>
                  </a:lnTo>
                  <a:cubicBezTo>
                    <a:pt x="7025" y="226"/>
                    <a:pt x="6787" y="0"/>
                    <a:pt x="64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3891;p88">
              <a:extLst>
                <a:ext uri="{FF2B5EF4-FFF2-40B4-BE49-F238E27FC236}">
                  <a16:creationId xmlns:a16="http://schemas.microsoft.com/office/drawing/2014/main" id="{93E7D95C-E84E-0592-D057-2C1599B640DC}"/>
                </a:ext>
              </a:extLst>
            </p:cNvPr>
            <p:cNvSpPr/>
            <p:nvPr/>
          </p:nvSpPr>
          <p:spPr>
            <a:xfrm>
              <a:off x="1037301" y="2944046"/>
              <a:ext cx="165248" cy="105763"/>
            </a:xfrm>
            <a:custGeom>
              <a:avLst/>
              <a:gdLst/>
              <a:ahLst/>
              <a:cxnLst/>
              <a:rect l="l" t="t" r="r" b="b"/>
              <a:pathLst>
                <a:path w="5192" h="3323" extrusionOk="0">
                  <a:moveTo>
                    <a:pt x="4084" y="0"/>
                  </a:moveTo>
                  <a:cubicBezTo>
                    <a:pt x="4001" y="0"/>
                    <a:pt x="3906" y="84"/>
                    <a:pt x="3906" y="179"/>
                  </a:cubicBezTo>
                  <a:cubicBezTo>
                    <a:pt x="3906" y="286"/>
                    <a:pt x="3989" y="358"/>
                    <a:pt x="4084" y="358"/>
                  </a:cubicBezTo>
                  <a:lnTo>
                    <a:pt x="4596" y="358"/>
                  </a:lnTo>
                  <a:lnTo>
                    <a:pt x="2691" y="2263"/>
                  </a:lnTo>
                  <a:lnTo>
                    <a:pt x="1882" y="1465"/>
                  </a:lnTo>
                  <a:cubicBezTo>
                    <a:pt x="1846" y="1429"/>
                    <a:pt x="1801" y="1411"/>
                    <a:pt x="1758" y="1411"/>
                  </a:cubicBezTo>
                  <a:cubicBezTo>
                    <a:pt x="1715" y="1411"/>
                    <a:pt x="1673" y="1429"/>
                    <a:pt x="1644" y="1465"/>
                  </a:cubicBezTo>
                  <a:lnTo>
                    <a:pt x="72" y="3036"/>
                  </a:lnTo>
                  <a:cubicBezTo>
                    <a:pt x="1" y="3120"/>
                    <a:pt x="1" y="3215"/>
                    <a:pt x="72" y="3275"/>
                  </a:cubicBezTo>
                  <a:cubicBezTo>
                    <a:pt x="96" y="3310"/>
                    <a:pt x="143" y="3322"/>
                    <a:pt x="191" y="3322"/>
                  </a:cubicBezTo>
                  <a:cubicBezTo>
                    <a:pt x="239" y="3322"/>
                    <a:pt x="274" y="3310"/>
                    <a:pt x="310" y="3275"/>
                  </a:cubicBezTo>
                  <a:lnTo>
                    <a:pt x="1763" y="1822"/>
                  </a:lnTo>
                  <a:lnTo>
                    <a:pt x="2572" y="2620"/>
                  </a:lnTo>
                  <a:cubicBezTo>
                    <a:pt x="2608" y="2661"/>
                    <a:pt x="2653" y="2682"/>
                    <a:pt x="2696" y="2682"/>
                  </a:cubicBezTo>
                  <a:cubicBezTo>
                    <a:pt x="2739" y="2682"/>
                    <a:pt x="2781" y="2661"/>
                    <a:pt x="2810" y="2620"/>
                  </a:cubicBezTo>
                  <a:lnTo>
                    <a:pt x="4835" y="596"/>
                  </a:lnTo>
                  <a:lnTo>
                    <a:pt x="4835" y="1108"/>
                  </a:lnTo>
                  <a:cubicBezTo>
                    <a:pt x="4835" y="1191"/>
                    <a:pt x="4906" y="1286"/>
                    <a:pt x="5013" y="1286"/>
                  </a:cubicBezTo>
                  <a:cubicBezTo>
                    <a:pt x="5120" y="1286"/>
                    <a:pt x="5192" y="1215"/>
                    <a:pt x="5192" y="1108"/>
                  </a:cubicBezTo>
                  <a:lnTo>
                    <a:pt x="5192" y="179"/>
                  </a:lnTo>
                  <a:cubicBezTo>
                    <a:pt x="5192" y="84"/>
                    <a:pt x="5120" y="0"/>
                    <a:pt x="5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8" name="Google Shape;13892;p88">
            <a:extLst>
              <a:ext uri="{FF2B5EF4-FFF2-40B4-BE49-F238E27FC236}">
                <a16:creationId xmlns:a16="http://schemas.microsoft.com/office/drawing/2014/main" id="{CDC3F296-0077-A881-F090-632500114C53}"/>
              </a:ext>
            </a:extLst>
          </p:cNvPr>
          <p:cNvGrpSpPr/>
          <p:nvPr/>
        </p:nvGrpSpPr>
        <p:grpSpPr>
          <a:xfrm>
            <a:off x="7611371" y="3709787"/>
            <a:ext cx="627420" cy="589332"/>
            <a:chOff x="1749728" y="2894777"/>
            <a:chExt cx="386927" cy="363438"/>
          </a:xfrm>
          <a:solidFill>
            <a:schemeClr val="bg1"/>
          </a:solidFill>
        </p:grpSpPr>
        <p:sp>
          <p:nvSpPr>
            <p:cNvPr id="1139" name="Google Shape;13893;p88">
              <a:extLst>
                <a:ext uri="{FF2B5EF4-FFF2-40B4-BE49-F238E27FC236}">
                  <a16:creationId xmlns:a16="http://schemas.microsoft.com/office/drawing/2014/main" id="{4AC6AF03-CEDF-F43F-436A-5959E3B19467}"/>
                </a:ext>
              </a:extLst>
            </p:cNvPr>
            <p:cNvSpPr/>
            <p:nvPr/>
          </p:nvSpPr>
          <p:spPr>
            <a:xfrm>
              <a:off x="1809595" y="3025333"/>
              <a:ext cx="97424" cy="32432"/>
            </a:xfrm>
            <a:custGeom>
              <a:avLst/>
              <a:gdLst/>
              <a:ahLst/>
              <a:cxnLst/>
              <a:rect l="l" t="t" r="r" b="b"/>
              <a:pathLst>
                <a:path w="3061" h="1019" extrusionOk="0">
                  <a:moveTo>
                    <a:pt x="1208" y="0"/>
                  </a:moveTo>
                  <a:cubicBezTo>
                    <a:pt x="852" y="0"/>
                    <a:pt x="531" y="35"/>
                    <a:pt x="322" y="66"/>
                  </a:cubicBezTo>
                  <a:cubicBezTo>
                    <a:pt x="143" y="101"/>
                    <a:pt x="1" y="244"/>
                    <a:pt x="1" y="423"/>
                  </a:cubicBezTo>
                  <a:lnTo>
                    <a:pt x="1" y="840"/>
                  </a:lnTo>
                  <a:cubicBezTo>
                    <a:pt x="1" y="947"/>
                    <a:pt x="84" y="1018"/>
                    <a:pt x="179" y="1018"/>
                  </a:cubicBezTo>
                  <a:cubicBezTo>
                    <a:pt x="286" y="1018"/>
                    <a:pt x="358" y="947"/>
                    <a:pt x="358" y="840"/>
                  </a:cubicBezTo>
                  <a:lnTo>
                    <a:pt x="358" y="423"/>
                  </a:lnTo>
                  <a:cubicBezTo>
                    <a:pt x="358" y="423"/>
                    <a:pt x="358" y="411"/>
                    <a:pt x="382" y="411"/>
                  </a:cubicBezTo>
                  <a:cubicBezTo>
                    <a:pt x="549" y="383"/>
                    <a:pt x="870" y="340"/>
                    <a:pt x="1231" y="340"/>
                  </a:cubicBezTo>
                  <a:cubicBezTo>
                    <a:pt x="1330" y="340"/>
                    <a:pt x="1433" y="344"/>
                    <a:pt x="1536" y="351"/>
                  </a:cubicBezTo>
                  <a:cubicBezTo>
                    <a:pt x="2084" y="387"/>
                    <a:pt x="2489" y="530"/>
                    <a:pt x="2727" y="768"/>
                  </a:cubicBezTo>
                  <a:cubicBezTo>
                    <a:pt x="2763" y="804"/>
                    <a:pt x="2807" y="822"/>
                    <a:pt x="2852" y="822"/>
                  </a:cubicBezTo>
                  <a:cubicBezTo>
                    <a:pt x="2897" y="822"/>
                    <a:pt x="2941" y="804"/>
                    <a:pt x="2977" y="768"/>
                  </a:cubicBezTo>
                  <a:cubicBezTo>
                    <a:pt x="3060" y="709"/>
                    <a:pt x="3060" y="590"/>
                    <a:pt x="2977" y="530"/>
                  </a:cubicBezTo>
                  <a:cubicBezTo>
                    <a:pt x="2554" y="107"/>
                    <a:pt x="1828" y="0"/>
                    <a:pt x="12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3894;p88">
              <a:extLst>
                <a:ext uri="{FF2B5EF4-FFF2-40B4-BE49-F238E27FC236}">
                  <a16:creationId xmlns:a16="http://schemas.microsoft.com/office/drawing/2014/main" id="{CC3549A9-FF58-FD94-3295-F3B3D119DD8A}"/>
                </a:ext>
              </a:extLst>
            </p:cNvPr>
            <p:cNvSpPr/>
            <p:nvPr/>
          </p:nvSpPr>
          <p:spPr>
            <a:xfrm>
              <a:off x="1749728" y="2974346"/>
              <a:ext cx="216777" cy="283869"/>
            </a:xfrm>
            <a:custGeom>
              <a:avLst/>
              <a:gdLst/>
              <a:ahLst/>
              <a:cxnLst/>
              <a:rect l="l" t="t" r="r" b="b"/>
              <a:pathLst>
                <a:path w="6811" h="8919" extrusionOk="0">
                  <a:moveTo>
                    <a:pt x="5311" y="334"/>
                  </a:moveTo>
                  <a:lnTo>
                    <a:pt x="5311" y="2061"/>
                  </a:lnTo>
                  <a:cubicBezTo>
                    <a:pt x="5311" y="2311"/>
                    <a:pt x="5251" y="2561"/>
                    <a:pt x="5132" y="2799"/>
                  </a:cubicBezTo>
                  <a:cubicBezTo>
                    <a:pt x="5120" y="2835"/>
                    <a:pt x="5120" y="2846"/>
                    <a:pt x="5120" y="2882"/>
                  </a:cubicBezTo>
                  <a:lnTo>
                    <a:pt x="5120" y="3382"/>
                  </a:lnTo>
                  <a:cubicBezTo>
                    <a:pt x="5120" y="3858"/>
                    <a:pt x="4918" y="4311"/>
                    <a:pt x="4560" y="4644"/>
                  </a:cubicBezTo>
                  <a:cubicBezTo>
                    <a:pt x="4227" y="4955"/>
                    <a:pt x="3811" y="5111"/>
                    <a:pt x="3369" y="5111"/>
                  </a:cubicBezTo>
                  <a:cubicBezTo>
                    <a:pt x="3338" y="5111"/>
                    <a:pt x="3306" y="5110"/>
                    <a:pt x="3275" y="5109"/>
                  </a:cubicBezTo>
                  <a:cubicBezTo>
                    <a:pt x="2382" y="5061"/>
                    <a:pt x="1679" y="4275"/>
                    <a:pt x="1679" y="3323"/>
                  </a:cubicBezTo>
                  <a:lnTo>
                    <a:pt x="1679" y="2882"/>
                  </a:lnTo>
                  <a:cubicBezTo>
                    <a:pt x="1679" y="2846"/>
                    <a:pt x="1679" y="2823"/>
                    <a:pt x="1667" y="2799"/>
                  </a:cubicBezTo>
                  <a:cubicBezTo>
                    <a:pt x="1548" y="2561"/>
                    <a:pt x="1489" y="2311"/>
                    <a:pt x="1489" y="2061"/>
                  </a:cubicBezTo>
                  <a:lnTo>
                    <a:pt x="1489" y="1668"/>
                  </a:lnTo>
                  <a:cubicBezTo>
                    <a:pt x="1489" y="930"/>
                    <a:pt x="2096" y="334"/>
                    <a:pt x="2822" y="334"/>
                  </a:cubicBezTo>
                  <a:close/>
                  <a:moveTo>
                    <a:pt x="4358" y="5240"/>
                  </a:moveTo>
                  <a:lnTo>
                    <a:pt x="4358" y="5573"/>
                  </a:lnTo>
                  <a:lnTo>
                    <a:pt x="3406" y="6228"/>
                  </a:lnTo>
                  <a:lnTo>
                    <a:pt x="2441" y="5573"/>
                  </a:lnTo>
                  <a:lnTo>
                    <a:pt x="2441" y="5240"/>
                  </a:lnTo>
                  <a:cubicBezTo>
                    <a:pt x="2691" y="5371"/>
                    <a:pt x="2977" y="5466"/>
                    <a:pt x="3251" y="5478"/>
                  </a:cubicBezTo>
                  <a:lnTo>
                    <a:pt x="3394" y="5478"/>
                  </a:lnTo>
                  <a:cubicBezTo>
                    <a:pt x="3727" y="5478"/>
                    <a:pt x="4060" y="5406"/>
                    <a:pt x="4358" y="5240"/>
                  </a:cubicBezTo>
                  <a:close/>
                  <a:moveTo>
                    <a:pt x="2286" y="5883"/>
                  </a:moveTo>
                  <a:lnTo>
                    <a:pt x="3120" y="6466"/>
                  </a:lnTo>
                  <a:lnTo>
                    <a:pt x="2679" y="6906"/>
                  </a:lnTo>
                  <a:lnTo>
                    <a:pt x="2655" y="6906"/>
                  </a:lnTo>
                  <a:lnTo>
                    <a:pt x="2108" y="6073"/>
                  </a:lnTo>
                  <a:lnTo>
                    <a:pt x="2286" y="5883"/>
                  </a:lnTo>
                  <a:close/>
                  <a:moveTo>
                    <a:pt x="4525" y="5883"/>
                  </a:moveTo>
                  <a:lnTo>
                    <a:pt x="4703" y="6073"/>
                  </a:lnTo>
                  <a:lnTo>
                    <a:pt x="4144" y="6906"/>
                  </a:lnTo>
                  <a:lnTo>
                    <a:pt x="4132" y="6906"/>
                  </a:lnTo>
                  <a:lnTo>
                    <a:pt x="3691" y="6466"/>
                  </a:lnTo>
                  <a:lnTo>
                    <a:pt x="4525" y="5883"/>
                  </a:lnTo>
                  <a:close/>
                  <a:moveTo>
                    <a:pt x="2834" y="1"/>
                  </a:moveTo>
                  <a:cubicBezTo>
                    <a:pt x="1905" y="1"/>
                    <a:pt x="1143" y="763"/>
                    <a:pt x="1143" y="1703"/>
                  </a:cubicBezTo>
                  <a:lnTo>
                    <a:pt x="1143" y="2084"/>
                  </a:lnTo>
                  <a:cubicBezTo>
                    <a:pt x="1143" y="2382"/>
                    <a:pt x="1203" y="2680"/>
                    <a:pt x="1334" y="2954"/>
                  </a:cubicBezTo>
                  <a:lnTo>
                    <a:pt x="1334" y="3358"/>
                  </a:lnTo>
                  <a:cubicBezTo>
                    <a:pt x="1334" y="4025"/>
                    <a:pt x="1631" y="4620"/>
                    <a:pt x="2096" y="5025"/>
                  </a:cubicBezTo>
                  <a:lnTo>
                    <a:pt x="2096" y="5621"/>
                  </a:lnTo>
                  <a:lnTo>
                    <a:pt x="1762" y="5954"/>
                  </a:lnTo>
                  <a:cubicBezTo>
                    <a:pt x="1739" y="6002"/>
                    <a:pt x="1703" y="6049"/>
                    <a:pt x="1727" y="6097"/>
                  </a:cubicBezTo>
                  <a:lnTo>
                    <a:pt x="619" y="6490"/>
                  </a:lnTo>
                  <a:cubicBezTo>
                    <a:pt x="250" y="6633"/>
                    <a:pt x="0" y="6990"/>
                    <a:pt x="0" y="7371"/>
                  </a:cubicBezTo>
                  <a:lnTo>
                    <a:pt x="0" y="8740"/>
                  </a:lnTo>
                  <a:cubicBezTo>
                    <a:pt x="0" y="8847"/>
                    <a:pt x="72" y="8919"/>
                    <a:pt x="179" y="8919"/>
                  </a:cubicBezTo>
                  <a:cubicBezTo>
                    <a:pt x="274" y="8919"/>
                    <a:pt x="358" y="8847"/>
                    <a:pt x="358" y="8740"/>
                  </a:cubicBezTo>
                  <a:lnTo>
                    <a:pt x="358" y="7371"/>
                  </a:lnTo>
                  <a:cubicBezTo>
                    <a:pt x="358" y="7133"/>
                    <a:pt x="500" y="6906"/>
                    <a:pt x="739" y="6823"/>
                  </a:cubicBezTo>
                  <a:lnTo>
                    <a:pt x="1905" y="6406"/>
                  </a:lnTo>
                  <a:lnTo>
                    <a:pt x="2382" y="7121"/>
                  </a:lnTo>
                  <a:cubicBezTo>
                    <a:pt x="2441" y="7204"/>
                    <a:pt x="2536" y="7264"/>
                    <a:pt x="2644" y="7287"/>
                  </a:cubicBezTo>
                  <a:lnTo>
                    <a:pt x="2679" y="7287"/>
                  </a:lnTo>
                  <a:cubicBezTo>
                    <a:pt x="2774" y="7287"/>
                    <a:pt x="2870" y="7240"/>
                    <a:pt x="2929" y="7180"/>
                  </a:cubicBezTo>
                  <a:lnTo>
                    <a:pt x="3227" y="6883"/>
                  </a:lnTo>
                  <a:lnTo>
                    <a:pt x="3227" y="8740"/>
                  </a:lnTo>
                  <a:cubicBezTo>
                    <a:pt x="3227" y="8847"/>
                    <a:pt x="3298" y="8919"/>
                    <a:pt x="3406" y="8919"/>
                  </a:cubicBezTo>
                  <a:cubicBezTo>
                    <a:pt x="3513" y="8919"/>
                    <a:pt x="3584" y="8847"/>
                    <a:pt x="3584" y="8740"/>
                  </a:cubicBezTo>
                  <a:lnTo>
                    <a:pt x="3584" y="6883"/>
                  </a:lnTo>
                  <a:lnTo>
                    <a:pt x="3882" y="7180"/>
                  </a:lnTo>
                  <a:cubicBezTo>
                    <a:pt x="3953" y="7252"/>
                    <a:pt x="4048" y="7287"/>
                    <a:pt x="4132" y="7287"/>
                  </a:cubicBezTo>
                  <a:lnTo>
                    <a:pt x="4168" y="7287"/>
                  </a:lnTo>
                  <a:cubicBezTo>
                    <a:pt x="4263" y="7264"/>
                    <a:pt x="4370" y="7204"/>
                    <a:pt x="4429" y="7121"/>
                  </a:cubicBezTo>
                  <a:lnTo>
                    <a:pt x="4906" y="6406"/>
                  </a:lnTo>
                  <a:lnTo>
                    <a:pt x="6073" y="6823"/>
                  </a:lnTo>
                  <a:cubicBezTo>
                    <a:pt x="6287" y="6906"/>
                    <a:pt x="6454" y="7121"/>
                    <a:pt x="6454" y="7371"/>
                  </a:cubicBezTo>
                  <a:lnTo>
                    <a:pt x="6454" y="8740"/>
                  </a:lnTo>
                  <a:cubicBezTo>
                    <a:pt x="6454" y="8847"/>
                    <a:pt x="6525" y="8919"/>
                    <a:pt x="6632" y="8919"/>
                  </a:cubicBezTo>
                  <a:cubicBezTo>
                    <a:pt x="6739" y="8919"/>
                    <a:pt x="6811" y="8847"/>
                    <a:pt x="6811" y="8740"/>
                  </a:cubicBezTo>
                  <a:lnTo>
                    <a:pt x="6811" y="7371"/>
                  </a:lnTo>
                  <a:cubicBezTo>
                    <a:pt x="6811" y="6954"/>
                    <a:pt x="6573" y="6609"/>
                    <a:pt x="6203" y="6478"/>
                  </a:cubicBezTo>
                  <a:lnTo>
                    <a:pt x="5096" y="6073"/>
                  </a:lnTo>
                  <a:cubicBezTo>
                    <a:pt x="5096" y="6037"/>
                    <a:pt x="5084" y="5966"/>
                    <a:pt x="5060" y="5942"/>
                  </a:cubicBezTo>
                  <a:lnTo>
                    <a:pt x="4727" y="5597"/>
                  </a:lnTo>
                  <a:lnTo>
                    <a:pt x="4727" y="5025"/>
                  </a:lnTo>
                  <a:cubicBezTo>
                    <a:pt x="4763" y="4990"/>
                    <a:pt x="4799" y="4966"/>
                    <a:pt x="4834" y="4930"/>
                  </a:cubicBezTo>
                  <a:cubicBezTo>
                    <a:pt x="5251" y="4549"/>
                    <a:pt x="5489" y="3978"/>
                    <a:pt x="5489" y="3418"/>
                  </a:cubicBezTo>
                  <a:lnTo>
                    <a:pt x="5489" y="2954"/>
                  </a:lnTo>
                  <a:cubicBezTo>
                    <a:pt x="5608" y="2680"/>
                    <a:pt x="5680" y="2382"/>
                    <a:pt x="5680" y="2084"/>
                  </a:cubicBezTo>
                  <a:lnTo>
                    <a:pt x="5680" y="179"/>
                  </a:lnTo>
                  <a:cubicBezTo>
                    <a:pt x="5680" y="84"/>
                    <a:pt x="5608" y="1"/>
                    <a:pt x="5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3895;p88">
              <a:extLst>
                <a:ext uri="{FF2B5EF4-FFF2-40B4-BE49-F238E27FC236}">
                  <a16:creationId xmlns:a16="http://schemas.microsoft.com/office/drawing/2014/main" id="{5ACC3990-6497-EEC6-0EB0-CCF2C7B9B4C9}"/>
                </a:ext>
              </a:extLst>
            </p:cNvPr>
            <p:cNvSpPr/>
            <p:nvPr/>
          </p:nvSpPr>
          <p:spPr>
            <a:xfrm>
              <a:off x="1785725"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74" y="1120"/>
                    <a:pt x="358" y="1048"/>
                    <a:pt x="358" y="941"/>
                  </a:cubicBezTo>
                  <a:lnTo>
                    <a:pt x="358" y="179"/>
                  </a:lnTo>
                  <a:cubicBezTo>
                    <a:pt x="358"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3896;p88">
              <a:extLst>
                <a:ext uri="{FF2B5EF4-FFF2-40B4-BE49-F238E27FC236}">
                  <a16:creationId xmlns:a16="http://schemas.microsoft.com/office/drawing/2014/main" id="{94E10051-6D83-5621-BC37-90768CEE8A34}"/>
                </a:ext>
              </a:extLst>
            </p:cNvPr>
            <p:cNvSpPr/>
            <p:nvPr/>
          </p:nvSpPr>
          <p:spPr>
            <a:xfrm>
              <a:off x="1919114"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86" y="1120"/>
                    <a:pt x="358" y="1048"/>
                    <a:pt x="358" y="941"/>
                  </a:cubicBezTo>
                  <a:lnTo>
                    <a:pt x="358" y="179"/>
                  </a:lnTo>
                  <a:cubicBezTo>
                    <a:pt x="358"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3897;p88">
              <a:extLst>
                <a:ext uri="{FF2B5EF4-FFF2-40B4-BE49-F238E27FC236}">
                  <a16:creationId xmlns:a16="http://schemas.microsoft.com/office/drawing/2014/main" id="{EE71960C-AF98-FDDB-6C63-967273BC7E48}"/>
                </a:ext>
              </a:extLst>
            </p:cNvPr>
            <p:cNvSpPr/>
            <p:nvPr/>
          </p:nvSpPr>
          <p:spPr>
            <a:xfrm>
              <a:off x="1956257" y="2931156"/>
              <a:ext cx="180398" cy="188737"/>
            </a:xfrm>
            <a:custGeom>
              <a:avLst/>
              <a:gdLst/>
              <a:ahLst/>
              <a:cxnLst/>
              <a:rect l="l" t="t" r="r" b="b"/>
              <a:pathLst>
                <a:path w="5668" h="5930" extrusionOk="0">
                  <a:moveTo>
                    <a:pt x="738" y="1"/>
                  </a:moveTo>
                  <a:cubicBezTo>
                    <a:pt x="322" y="1"/>
                    <a:pt x="0" y="346"/>
                    <a:pt x="0" y="751"/>
                  </a:cubicBezTo>
                  <a:lnTo>
                    <a:pt x="0" y="3799"/>
                  </a:lnTo>
                  <a:cubicBezTo>
                    <a:pt x="0" y="4215"/>
                    <a:pt x="334" y="4549"/>
                    <a:pt x="738" y="4549"/>
                  </a:cubicBezTo>
                  <a:lnTo>
                    <a:pt x="1084" y="4549"/>
                  </a:lnTo>
                  <a:lnTo>
                    <a:pt x="810" y="5585"/>
                  </a:lnTo>
                  <a:cubicBezTo>
                    <a:pt x="786" y="5704"/>
                    <a:pt x="834" y="5811"/>
                    <a:pt x="929" y="5882"/>
                  </a:cubicBezTo>
                  <a:cubicBezTo>
                    <a:pt x="977" y="5918"/>
                    <a:pt x="1036" y="5930"/>
                    <a:pt x="1084" y="5930"/>
                  </a:cubicBezTo>
                  <a:cubicBezTo>
                    <a:pt x="1143" y="5930"/>
                    <a:pt x="1203" y="5918"/>
                    <a:pt x="1250" y="5870"/>
                  </a:cubicBezTo>
                  <a:lnTo>
                    <a:pt x="3072" y="4525"/>
                  </a:lnTo>
                  <a:lnTo>
                    <a:pt x="4918" y="4525"/>
                  </a:lnTo>
                  <a:cubicBezTo>
                    <a:pt x="5334" y="4525"/>
                    <a:pt x="5668" y="4192"/>
                    <a:pt x="5668" y="3787"/>
                  </a:cubicBezTo>
                  <a:lnTo>
                    <a:pt x="5668" y="751"/>
                  </a:lnTo>
                  <a:cubicBezTo>
                    <a:pt x="5656" y="334"/>
                    <a:pt x="5322" y="12"/>
                    <a:pt x="4906" y="12"/>
                  </a:cubicBezTo>
                  <a:lnTo>
                    <a:pt x="3953" y="12"/>
                  </a:lnTo>
                  <a:cubicBezTo>
                    <a:pt x="3846" y="12"/>
                    <a:pt x="3775" y="84"/>
                    <a:pt x="3775" y="191"/>
                  </a:cubicBezTo>
                  <a:cubicBezTo>
                    <a:pt x="3775" y="286"/>
                    <a:pt x="3846" y="370"/>
                    <a:pt x="3953" y="370"/>
                  </a:cubicBezTo>
                  <a:lnTo>
                    <a:pt x="4906" y="370"/>
                  </a:lnTo>
                  <a:cubicBezTo>
                    <a:pt x="5132" y="370"/>
                    <a:pt x="5299" y="548"/>
                    <a:pt x="5299" y="751"/>
                  </a:cubicBezTo>
                  <a:lnTo>
                    <a:pt x="5299" y="3799"/>
                  </a:lnTo>
                  <a:cubicBezTo>
                    <a:pt x="5299" y="4025"/>
                    <a:pt x="5120" y="4192"/>
                    <a:pt x="4906" y="4192"/>
                  </a:cubicBezTo>
                  <a:lnTo>
                    <a:pt x="3001" y="4192"/>
                  </a:lnTo>
                  <a:cubicBezTo>
                    <a:pt x="2953" y="4192"/>
                    <a:pt x="2929" y="4203"/>
                    <a:pt x="2893" y="4215"/>
                  </a:cubicBezTo>
                  <a:lnTo>
                    <a:pt x="1203" y="5454"/>
                  </a:lnTo>
                  <a:lnTo>
                    <a:pt x="1203" y="5454"/>
                  </a:lnTo>
                  <a:lnTo>
                    <a:pt x="1465" y="4418"/>
                  </a:lnTo>
                  <a:cubicBezTo>
                    <a:pt x="1489" y="4358"/>
                    <a:pt x="1465" y="4311"/>
                    <a:pt x="1441" y="4263"/>
                  </a:cubicBezTo>
                  <a:cubicBezTo>
                    <a:pt x="1405" y="4215"/>
                    <a:pt x="1346" y="4192"/>
                    <a:pt x="1310" y="4192"/>
                  </a:cubicBezTo>
                  <a:lnTo>
                    <a:pt x="738" y="4192"/>
                  </a:lnTo>
                  <a:cubicBezTo>
                    <a:pt x="512" y="4192"/>
                    <a:pt x="357" y="4013"/>
                    <a:pt x="357" y="3799"/>
                  </a:cubicBezTo>
                  <a:lnTo>
                    <a:pt x="357" y="751"/>
                  </a:lnTo>
                  <a:cubicBezTo>
                    <a:pt x="357" y="524"/>
                    <a:pt x="536" y="370"/>
                    <a:pt x="738" y="370"/>
                  </a:cubicBezTo>
                  <a:lnTo>
                    <a:pt x="1691" y="370"/>
                  </a:lnTo>
                  <a:cubicBezTo>
                    <a:pt x="1798" y="370"/>
                    <a:pt x="1870" y="286"/>
                    <a:pt x="1870" y="179"/>
                  </a:cubicBezTo>
                  <a:cubicBezTo>
                    <a:pt x="1870" y="84"/>
                    <a:pt x="1798" y="1"/>
                    <a:pt x="1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3898;p88">
              <a:extLst>
                <a:ext uri="{FF2B5EF4-FFF2-40B4-BE49-F238E27FC236}">
                  <a16:creationId xmlns:a16="http://schemas.microsoft.com/office/drawing/2014/main" id="{12619302-0551-B3BF-9241-164582746289}"/>
                </a:ext>
              </a:extLst>
            </p:cNvPr>
            <p:cNvSpPr/>
            <p:nvPr/>
          </p:nvSpPr>
          <p:spPr>
            <a:xfrm>
              <a:off x="2027487" y="2894777"/>
              <a:ext cx="36029" cy="108786"/>
            </a:xfrm>
            <a:custGeom>
              <a:avLst/>
              <a:gdLst/>
              <a:ahLst/>
              <a:cxnLst/>
              <a:rect l="l" t="t" r="r" b="b"/>
              <a:pathLst>
                <a:path w="1132" h="3418" extrusionOk="0">
                  <a:moveTo>
                    <a:pt x="775" y="358"/>
                  </a:moveTo>
                  <a:lnTo>
                    <a:pt x="596" y="3049"/>
                  </a:lnTo>
                  <a:lnTo>
                    <a:pt x="560" y="3049"/>
                  </a:lnTo>
                  <a:lnTo>
                    <a:pt x="394" y="358"/>
                  </a:lnTo>
                  <a:close/>
                  <a:moveTo>
                    <a:pt x="179" y="1"/>
                  </a:moveTo>
                  <a:cubicBezTo>
                    <a:pt x="143" y="1"/>
                    <a:pt x="96" y="24"/>
                    <a:pt x="48" y="60"/>
                  </a:cubicBezTo>
                  <a:cubicBezTo>
                    <a:pt x="24" y="96"/>
                    <a:pt x="1" y="155"/>
                    <a:pt x="1" y="203"/>
                  </a:cubicBezTo>
                  <a:lnTo>
                    <a:pt x="203" y="3251"/>
                  </a:lnTo>
                  <a:cubicBezTo>
                    <a:pt x="203" y="3334"/>
                    <a:pt x="286" y="3418"/>
                    <a:pt x="382" y="3418"/>
                  </a:cubicBezTo>
                  <a:lnTo>
                    <a:pt x="763" y="3418"/>
                  </a:lnTo>
                  <a:cubicBezTo>
                    <a:pt x="858" y="3418"/>
                    <a:pt x="941" y="3334"/>
                    <a:pt x="941" y="3251"/>
                  </a:cubicBezTo>
                  <a:lnTo>
                    <a:pt x="1132" y="203"/>
                  </a:lnTo>
                  <a:cubicBezTo>
                    <a:pt x="1132" y="155"/>
                    <a:pt x="1120" y="96"/>
                    <a:pt x="1072" y="60"/>
                  </a:cubicBezTo>
                  <a:cubicBezTo>
                    <a:pt x="1048" y="36"/>
                    <a:pt x="1001" y="1"/>
                    <a:pt x="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3899;p88">
              <a:extLst>
                <a:ext uri="{FF2B5EF4-FFF2-40B4-BE49-F238E27FC236}">
                  <a16:creationId xmlns:a16="http://schemas.microsoft.com/office/drawing/2014/main" id="{2713477C-5B14-D133-C15F-D2E8E4DD26CB}"/>
                </a:ext>
              </a:extLst>
            </p:cNvPr>
            <p:cNvSpPr/>
            <p:nvPr/>
          </p:nvSpPr>
          <p:spPr>
            <a:xfrm>
              <a:off x="2027487" y="3009992"/>
              <a:ext cx="36029" cy="36029"/>
            </a:xfrm>
            <a:custGeom>
              <a:avLst/>
              <a:gdLst/>
              <a:ahLst/>
              <a:cxnLst/>
              <a:rect l="l" t="t" r="r" b="b"/>
              <a:pathLst>
                <a:path w="1132" h="1132" extrusionOk="0">
                  <a:moveTo>
                    <a:pt x="572" y="345"/>
                  </a:moveTo>
                  <a:cubicBezTo>
                    <a:pt x="691" y="345"/>
                    <a:pt x="775" y="429"/>
                    <a:pt x="775" y="548"/>
                  </a:cubicBezTo>
                  <a:cubicBezTo>
                    <a:pt x="775" y="667"/>
                    <a:pt x="691" y="762"/>
                    <a:pt x="572" y="762"/>
                  </a:cubicBezTo>
                  <a:cubicBezTo>
                    <a:pt x="453" y="762"/>
                    <a:pt x="358" y="667"/>
                    <a:pt x="358" y="548"/>
                  </a:cubicBezTo>
                  <a:cubicBezTo>
                    <a:pt x="358" y="429"/>
                    <a:pt x="453" y="345"/>
                    <a:pt x="572" y="345"/>
                  </a:cubicBezTo>
                  <a:close/>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3914;p88">
            <a:extLst>
              <a:ext uri="{FF2B5EF4-FFF2-40B4-BE49-F238E27FC236}">
                <a16:creationId xmlns:a16="http://schemas.microsoft.com/office/drawing/2014/main" id="{E1D14B68-F8E9-9DAD-A506-1ED438164305}"/>
              </a:ext>
            </a:extLst>
          </p:cNvPr>
          <p:cNvSpPr/>
          <p:nvPr/>
        </p:nvSpPr>
        <p:spPr>
          <a:xfrm>
            <a:off x="9791523" y="3710407"/>
            <a:ext cx="639136" cy="586236"/>
          </a:xfrm>
          <a:custGeom>
            <a:avLst/>
            <a:gdLst/>
            <a:ahLst/>
            <a:cxnLst/>
            <a:rect l="l" t="t" r="r" b="b"/>
            <a:pathLst>
              <a:path w="12384" h="11359" extrusionOk="0">
                <a:moveTo>
                  <a:pt x="2775" y="1024"/>
                </a:moveTo>
                <a:cubicBezTo>
                  <a:pt x="3346" y="1024"/>
                  <a:pt x="3811" y="1501"/>
                  <a:pt x="3811" y="2060"/>
                </a:cubicBezTo>
                <a:cubicBezTo>
                  <a:pt x="3811" y="2298"/>
                  <a:pt x="3727" y="2536"/>
                  <a:pt x="3573" y="2727"/>
                </a:cubicBezTo>
                <a:cubicBezTo>
                  <a:pt x="3525" y="2786"/>
                  <a:pt x="3513" y="2870"/>
                  <a:pt x="3549" y="2941"/>
                </a:cubicBezTo>
                <a:cubicBezTo>
                  <a:pt x="3573" y="3013"/>
                  <a:pt x="3644" y="3060"/>
                  <a:pt x="3727" y="3060"/>
                </a:cubicBezTo>
                <a:lnTo>
                  <a:pt x="4096" y="3060"/>
                </a:lnTo>
                <a:cubicBezTo>
                  <a:pt x="4120" y="3060"/>
                  <a:pt x="4156" y="3084"/>
                  <a:pt x="4156" y="3120"/>
                </a:cubicBezTo>
                <a:lnTo>
                  <a:pt x="4156" y="3370"/>
                </a:lnTo>
                <a:cubicBezTo>
                  <a:pt x="4156" y="3406"/>
                  <a:pt x="4120" y="3429"/>
                  <a:pt x="4096" y="3429"/>
                </a:cubicBezTo>
                <a:lnTo>
                  <a:pt x="1846" y="3429"/>
                </a:lnTo>
                <a:lnTo>
                  <a:pt x="1453" y="3418"/>
                </a:lnTo>
                <a:cubicBezTo>
                  <a:pt x="1418" y="3418"/>
                  <a:pt x="1394" y="3382"/>
                  <a:pt x="1394" y="3358"/>
                </a:cubicBezTo>
                <a:lnTo>
                  <a:pt x="1394" y="3096"/>
                </a:lnTo>
                <a:cubicBezTo>
                  <a:pt x="1394" y="3072"/>
                  <a:pt x="1418" y="3037"/>
                  <a:pt x="1453" y="3037"/>
                </a:cubicBezTo>
                <a:lnTo>
                  <a:pt x="3132" y="3037"/>
                </a:lnTo>
                <a:cubicBezTo>
                  <a:pt x="3239" y="3037"/>
                  <a:pt x="3323" y="2953"/>
                  <a:pt x="3323" y="2846"/>
                </a:cubicBezTo>
                <a:cubicBezTo>
                  <a:pt x="3323" y="2739"/>
                  <a:pt x="3227" y="2656"/>
                  <a:pt x="3132" y="2656"/>
                </a:cubicBezTo>
                <a:lnTo>
                  <a:pt x="1906" y="2656"/>
                </a:lnTo>
                <a:cubicBezTo>
                  <a:pt x="1787" y="2477"/>
                  <a:pt x="1727" y="2275"/>
                  <a:pt x="1727" y="2060"/>
                </a:cubicBezTo>
                <a:cubicBezTo>
                  <a:pt x="1727" y="1477"/>
                  <a:pt x="2203" y="1024"/>
                  <a:pt x="2775" y="1024"/>
                </a:cubicBezTo>
                <a:close/>
                <a:moveTo>
                  <a:pt x="9597" y="1024"/>
                </a:moveTo>
                <a:cubicBezTo>
                  <a:pt x="10169" y="1024"/>
                  <a:pt x="10645" y="1501"/>
                  <a:pt x="10645" y="2060"/>
                </a:cubicBezTo>
                <a:cubicBezTo>
                  <a:pt x="10645" y="2298"/>
                  <a:pt x="10550" y="2536"/>
                  <a:pt x="10407" y="2727"/>
                </a:cubicBezTo>
                <a:cubicBezTo>
                  <a:pt x="10359" y="2786"/>
                  <a:pt x="10347" y="2870"/>
                  <a:pt x="10371" y="2941"/>
                </a:cubicBezTo>
                <a:cubicBezTo>
                  <a:pt x="10407" y="3013"/>
                  <a:pt x="10478" y="3060"/>
                  <a:pt x="10550" y="3060"/>
                </a:cubicBezTo>
                <a:lnTo>
                  <a:pt x="10931" y="3060"/>
                </a:lnTo>
                <a:cubicBezTo>
                  <a:pt x="10954" y="3060"/>
                  <a:pt x="10990" y="3084"/>
                  <a:pt x="10990" y="3120"/>
                </a:cubicBezTo>
                <a:lnTo>
                  <a:pt x="10990" y="3370"/>
                </a:lnTo>
                <a:cubicBezTo>
                  <a:pt x="10990" y="3406"/>
                  <a:pt x="10954" y="3429"/>
                  <a:pt x="10931" y="3429"/>
                </a:cubicBezTo>
                <a:lnTo>
                  <a:pt x="8276" y="3429"/>
                </a:lnTo>
                <a:lnTo>
                  <a:pt x="8276" y="3418"/>
                </a:lnTo>
                <a:cubicBezTo>
                  <a:pt x="8252" y="3418"/>
                  <a:pt x="8216" y="3382"/>
                  <a:pt x="8216" y="3358"/>
                </a:cubicBezTo>
                <a:lnTo>
                  <a:pt x="8216" y="3096"/>
                </a:lnTo>
                <a:cubicBezTo>
                  <a:pt x="8216" y="3072"/>
                  <a:pt x="8252" y="3037"/>
                  <a:pt x="8276" y="3037"/>
                </a:cubicBezTo>
                <a:lnTo>
                  <a:pt x="9954" y="3037"/>
                </a:lnTo>
                <a:cubicBezTo>
                  <a:pt x="10061" y="3037"/>
                  <a:pt x="10157" y="2953"/>
                  <a:pt x="10157" y="2846"/>
                </a:cubicBezTo>
                <a:cubicBezTo>
                  <a:pt x="10157" y="2739"/>
                  <a:pt x="10061" y="2656"/>
                  <a:pt x="9954" y="2656"/>
                </a:cubicBezTo>
                <a:lnTo>
                  <a:pt x="8740" y="2656"/>
                </a:lnTo>
                <a:cubicBezTo>
                  <a:pt x="8621" y="2477"/>
                  <a:pt x="8561" y="2275"/>
                  <a:pt x="8561" y="2060"/>
                </a:cubicBezTo>
                <a:cubicBezTo>
                  <a:pt x="8561" y="1477"/>
                  <a:pt x="9038" y="1024"/>
                  <a:pt x="9597" y="1024"/>
                </a:cubicBezTo>
                <a:close/>
                <a:moveTo>
                  <a:pt x="6192" y="2691"/>
                </a:moveTo>
                <a:cubicBezTo>
                  <a:pt x="6763" y="2691"/>
                  <a:pt x="7240" y="3167"/>
                  <a:pt x="7240" y="3727"/>
                </a:cubicBezTo>
                <a:cubicBezTo>
                  <a:pt x="7240" y="3965"/>
                  <a:pt x="7144" y="4203"/>
                  <a:pt x="7002" y="4394"/>
                </a:cubicBezTo>
                <a:cubicBezTo>
                  <a:pt x="6954" y="4453"/>
                  <a:pt x="6942" y="4537"/>
                  <a:pt x="6966" y="4608"/>
                </a:cubicBezTo>
                <a:cubicBezTo>
                  <a:pt x="7002" y="4680"/>
                  <a:pt x="7073" y="4727"/>
                  <a:pt x="7144" y="4727"/>
                </a:cubicBezTo>
                <a:lnTo>
                  <a:pt x="7514" y="4727"/>
                </a:lnTo>
                <a:cubicBezTo>
                  <a:pt x="7549" y="4727"/>
                  <a:pt x="7573" y="4751"/>
                  <a:pt x="7573" y="4787"/>
                </a:cubicBezTo>
                <a:lnTo>
                  <a:pt x="7573" y="5037"/>
                </a:lnTo>
                <a:cubicBezTo>
                  <a:pt x="7573" y="5072"/>
                  <a:pt x="7549" y="5096"/>
                  <a:pt x="7514" y="5096"/>
                </a:cubicBezTo>
                <a:lnTo>
                  <a:pt x="4870" y="5096"/>
                </a:lnTo>
                <a:lnTo>
                  <a:pt x="4870" y="5084"/>
                </a:lnTo>
                <a:cubicBezTo>
                  <a:pt x="4847" y="5084"/>
                  <a:pt x="4811" y="5049"/>
                  <a:pt x="4811" y="5025"/>
                </a:cubicBezTo>
                <a:lnTo>
                  <a:pt x="4811" y="4775"/>
                </a:lnTo>
                <a:cubicBezTo>
                  <a:pt x="4811" y="4739"/>
                  <a:pt x="4847" y="4715"/>
                  <a:pt x="4870" y="4715"/>
                </a:cubicBezTo>
                <a:lnTo>
                  <a:pt x="6549" y="4715"/>
                </a:lnTo>
                <a:cubicBezTo>
                  <a:pt x="6656" y="4715"/>
                  <a:pt x="6740" y="4620"/>
                  <a:pt x="6740" y="4513"/>
                </a:cubicBezTo>
                <a:cubicBezTo>
                  <a:pt x="6740" y="4418"/>
                  <a:pt x="6656" y="4322"/>
                  <a:pt x="6549" y="4322"/>
                </a:cubicBezTo>
                <a:lnTo>
                  <a:pt x="5335" y="4322"/>
                </a:lnTo>
                <a:cubicBezTo>
                  <a:pt x="5216" y="4144"/>
                  <a:pt x="5156" y="3941"/>
                  <a:pt x="5156" y="3727"/>
                </a:cubicBezTo>
                <a:cubicBezTo>
                  <a:pt x="5156" y="3144"/>
                  <a:pt x="5632" y="2691"/>
                  <a:pt x="6192" y="2691"/>
                </a:cubicBezTo>
                <a:close/>
                <a:moveTo>
                  <a:pt x="3477" y="3799"/>
                </a:moveTo>
                <a:cubicBezTo>
                  <a:pt x="3442" y="4203"/>
                  <a:pt x="3442" y="5072"/>
                  <a:pt x="3870" y="6335"/>
                </a:cubicBezTo>
                <a:lnTo>
                  <a:pt x="1703" y="6335"/>
                </a:lnTo>
                <a:cubicBezTo>
                  <a:pt x="2132" y="5072"/>
                  <a:pt x="2132" y="4203"/>
                  <a:pt x="2108" y="3799"/>
                </a:cubicBezTo>
                <a:close/>
                <a:moveTo>
                  <a:pt x="10288" y="3799"/>
                </a:moveTo>
                <a:cubicBezTo>
                  <a:pt x="10264" y="4203"/>
                  <a:pt x="10264" y="5072"/>
                  <a:pt x="10693" y="6335"/>
                </a:cubicBezTo>
                <a:lnTo>
                  <a:pt x="8514" y="6335"/>
                </a:lnTo>
                <a:cubicBezTo>
                  <a:pt x="8954" y="5072"/>
                  <a:pt x="8966" y="4203"/>
                  <a:pt x="8918" y="3799"/>
                </a:cubicBezTo>
                <a:close/>
                <a:moveTo>
                  <a:pt x="4037" y="6739"/>
                </a:moveTo>
                <a:lnTo>
                  <a:pt x="4096" y="7097"/>
                </a:lnTo>
                <a:lnTo>
                  <a:pt x="1489" y="7097"/>
                </a:lnTo>
                <a:lnTo>
                  <a:pt x="1549" y="6739"/>
                </a:lnTo>
                <a:close/>
                <a:moveTo>
                  <a:pt x="10859" y="6739"/>
                </a:moveTo>
                <a:lnTo>
                  <a:pt x="10919" y="7097"/>
                </a:lnTo>
                <a:lnTo>
                  <a:pt x="8311" y="7097"/>
                </a:lnTo>
                <a:lnTo>
                  <a:pt x="8371" y="6739"/>
                </a:lnTo>
                <a:close/>
                <a:moveTo>
                  <a:pt x="6883" y="5465"/>
                </a:moveTo>
                <a:cubicBezTo>
                  <a:pt x="6847" y="5870"/>
                  <a:pt x="6847" y="6739"/>
                  <a:pt x="7287" y="8001"/>
                </a:cubicBezTo>
                <a:lnTo>
                  <a:pt x="5108" y="8001"/>
                </a:lnTo>
                <a:cubicBezTo>
                  <a:pt x="5537" y="6751"/>
                  <a:pt x="5537" y="5870"/>
                  <a:pt x="5513" y="5465"/>
                </a:cubicBezTo>
                <a:close/>
                <a:moveTo>
                  <a:pt x="4513" y="7478"/>
                </a:moveTo>
                <a:lnTo>
                  <a:pt x="4668" y="8049"/>
                </a:lnTo>
                <a:lnTo>
                  <a:pt x="4668" y="8061"/>
                </a:lnTo>
                <a:cubicBezTo>
                  <a:pt x="4632" y="8085"/>
                  <a:pt x="4608" y="8132"/>
                  <a:pt x="4608" y="8180"/>
                </a:cubicBezTo>
                <a:lnTo>
                  <a:pt x="4525" y="8561"/>
                </a:lnTo>
                <a:lnTo>
                  <a:pt x="775" y="8561"/>
                </a:lnTo>
                <a:lnTo>
                  <a:pt x="1072" y="7478"/>
                </a:lnTo>
                <a:close/>
                <a:moveTo>
                  <a:pt x="11335" y="7478"/>
                </a:moveTo>
                <a:lnTo>
                  <a:pt x="11633" y="8561"/>
                </a:lnTo>
                <a:lnTo>
                  <a:pt x="7883" y="8561"/>
                </a:lnTo>
                <a:lnTo>
                  <a:pt x="7799" y="8180"/>
                </a:lnTo>
                <a:cubicBezTo>
                  <a:pt x="7787" y="8120"/>
                  <a:pt x="7764" y="8085"/>
                  <a:pt x="7740" y="8049"/>
                </a:cubicBezTo>
                <a:lnTo>
                  <a:pt x="7895" y="7478"/>
                </a:lnTo>
                <a:close/>
                <a:moveTo>
                  <a:pt x="7442" y="8394"/>
                </a:moveTo>
                <a:lnTo>
                  <a:pt x="7502" y="8752"/>
                </a:lnTo>
                <a:lnTo>
                  <a:pt x="4906" y="8752"/>
                </a:lnTo>
                <a:lnTo>
                  <a:pt x="4966" y="8394"/>
                </a:lnTo>
                <a:close/>
                <a:moveTo>
                  <a:pt x="4132" y="8954"/>
                </a:moveTo>
                <a:lnTo>
                  <a:pt x="4037" y="9311"/>
                </a:lnTo>
                <a:lnTo>
                  <a:pt x="406" y="9311"/>
                </a:lnTo>
                <a:lnTo>
                  <a:pt x="406" y="8954"/>
                </a:lnTo>
                <a:close/>
                <a:moveTo>
                  <a:pt x="12002" y="8954"/>
                </a:moveTo>
                <a:lnTo>
                  <a:pt x="12002" y="9311"/>
                </a:lnTo>
                <a:lnTo>
                  <a:pt x="8371" y="9311"/>
                </a:lnTo>
                <a:lnTo>
                  <a:pt x="8276" y="8954"/>
                </a:lnTo>
                <a:close/>
                <a:moveTo>
                  <a:pt x="7906" y="9144"/>
                </a:moveTo>
                <a:lnTo>
                  <a:pt x="8204" y="10228"/>
                </a:lnTo>
                <a:lnTo>
                  <a:pt x="4192" y="10228"/>
                </a:lnTo>
                <a:lnTo>
                  <a:pt x="4489" y="9144"/>
                </a:lnTo>
                <a:close/>
                <a:moveTo>
                  <a:pt x="8573" y="10621"/>
                </a:moveTo>
                <a:lnTo>
                  <a:pt x="8573" y="10978"/>
                </a:lnTo>
                <a:lnTo>
                  <a:pt x="3799" y="10978"/>
                </a:lnTo>
                <a:lnTo>
                  <a:pt x="3799" y="10621"/>
                </a:lnTo>
                <a:close/>
                <a:moveTo>
                  <a:pt x="9621" y="0"/>
                </a:moveTo>
                <a:cubicBezTo>
                  <a:pt x="9514" y="0"/>
                  <a:pt x="9430" y="96"/>
                  <a:pt x="9430" y="203"/>
                </a:cubicBezTo>
                <a:lnTo>
                  <a:pt x="9430" y="596"/>
                </a:lnTo>
                <a:cubicBezTo>
                  <a:pt x="8728" y="691"/>
                  <a:pt x="8180" y="1298"/>
                  <a:pt x="8180" y="2024"/>
                </a:cubicBezTo>
                <a:cubicBezTo>
                  <a:pt x="8180" y="2239"/>
                  <a:pt x="8216" y="2441"/>
                  <a:pt x="8311" y="2620"/>
                </a:cubicBezTo>
                <a:lnTo>
                  <a:pt x="8299" y="2620"/>
                </a:lnTo>
                <a:cubicBezTo>
                  <a:pt x="8037" y="2620"/>
                  <a:pt x="7835" y="2834"/>
                  <a:pt x="7835" y="3084"/>
                </a:cubicBezTo>
                <a:lnTo>
                  <a:pt x="7835" y="3334"/>
                </a:lnTo>
                <a:cubicBezTo>
                  <a:pt x="7835" y="3596"/>
                  <a:pt x="8037" y="3799"/>
                  <a:pt x="8299" y="3799"/>
                </a:cubicBezTo>
                <a:lnTo>
                  <a:pt x="8549" y="3799"/>
                </a:lnTo>
                <a:cubicBezTo>
                  <a:pt x="8573" y="4144"/>
                  <a:pt x="8597" y="5037"/>
                  <a:pt x="8121" y="6358"/>
                </a:cubicBezTo>
                <a:cubicBezTo>
                  <a:pt x="8073" y="6394"/>
                  <a:pt x="8037" y="6442"/>
                  <a:pt x="8026" y="6501"/>
                </a:cubicBezTo>
                <a:lnTo>
                  <a:pt x="7918" y="7073"/>
                </a:lnTo>
                <a:lnTo>
                  <a:pt x="7764" y="7073"/>
                </a:lnTo>
                <a:cubicBezTo>
                  <a:pt x="7668" y="7073"/>
                  <a:pt x="7597" y="7132"/>
                  <a:pt x="7561" y="7228"/>
                </a:cubicBezTo>
                <a:lnTo>
                  <a:pt x="7525" y="7394"/>
                </a:lnTo>
                <a:cubicBezTo>
                  <a:pt x="7252" y="6418"/>
                  <a:pt x="7264" y="5751"/>
                  <a:pt x="7299" y="5465"/>
                </a:cubicBezTo>
                <a:lnTo>
                  <a:pt x="7549" y="5465"/>
                </a:lnTo>
                <a:cubicBezTo>
                  <a:pt x="7799" y="5465"/>
                  <a:pt x="8014" y="5263"/>
                  <a:pt x="8014" y="5013"/>
                </a:cubicBezTo>
                <a:lnTo>
                  <a:pt x="8014" y="4751"/>
                </a:lnTo>
                <a:cubicBezTo>
                  <a:pt x="8014" y="4501"/>
                  <a:pt x="7799" y="4287"/>
                  <a:pt x="7549" y="4287"/>
                </a:cubicBezTo>
                <a:lnTo>
                  <a:pt x="7537" y="4287"/>
                </a:lnTo>
                <a:cubicBezTo>
                  <a:pt x="7621" y="4108"/>
                  <a:pt x="7668" y="3906"/>
                  <a:pt x="7668" y="3691"/>
                </a:cubicBezTo>
                <a:cubicBezTo>
                  <a:pt x="7668" y="2965"/>
                  <a:pt x="7121" y="2358"/>
                  <a:pt x="6418" y="2263"/>
                </a:cubicBezTo>
                <a:lnTo>
                  <a:pt x="6418" y="1882"/>
                </a:lnTo>
                <a:cubicBezTo>
                  <a:pt x="6418" y="1774"/>
                  <a:pt x="6335" y="1691"/>
                  <a:pt x="6228" y="1691"/>
                </a:cubicBezTo>
                <a:cubicBezTo>
                  <a:pt x="6121" y="1691"/>
                  <a:pt x="6037" y="1774"/>
                  <a:pt x="6037" y="1882"/>
                </a:cubicBezTo>
                <a:lnTo>
                  <a:pt x="6037" y="2286"/>
                </a:lnTo>
                <a:cubicBezTo>
                  <a:pt x="5335" y="2370"/>
                  <a:pt x="4787" y="2989"/>
                  <a:pt x="4787" y="3715"/>
                </a:cubicBezTo>
                <a:cubicBezTo>
                  <a:pt x="4787" y="3918"/>
                  <a:pt x="4823" y="4132"/>
                  <a:pt x="4918" y="4310"/>
                </a:cubicBezTo>
                <a:lnTo>
                  <a:pt x="4906" y="4310"/>
                </a:lnTo>
                <a:cubicBezTo>
                  <a:pt x="4644" y="4310"/>
                  <a:pt x="4442" y="4513"/>
                  <a:pt x="4442" y="4775"/>
                </a:cubicBezTo>
                <a:lnTo>
                  <a:pt x="4442" y="5025"/>
                </a:lnTo>
                <a:cubicBezTo>
                  <a:pt x="4442" y="5275"/>
                  <a:pt x="4644" y="5489"/>
                  <a:pt x="4906" y="5489"/>
                </a:cubicBezTo>
                <a:lnTo>
                  <a:pt x="5156" y="5489"/>
                </a:lnTo>
                <a:cubicBezTo>
                  <a:pt x="5180" y="5763"/>
                  <a:pt x="5180" y="6442"/>
                  <a:pt x="4930" y="7406"/>
                </a:cubicBezTo>
                <a:lnTo>
                  <a:pt x="4882" y="7239"/>
                </a:lnTo>
                <a:cubicBezTo>
                  <a:pt x="4858" y="7156"/>
                  <a:pt x="4787" y="7097"/>
                  <a:pt x="4692" y="7097"/>
                </a:cubicBezTo>
                <a:lnTo>
                  <a:pt x="4525" y="7097"/>
                </a:lnTo>
                <a:lnTo>
                  <a:pt x="4430" y="6513"/>
                </a:lnTo>
                <a:cubicBezTo>
                  <a:pt x="4406" y="6454"/>
                  <a:pt x="4382" y="6406"/>
                  <a:pt x="4335" y="6382"/>
                </a:cubicBezTo>
                <a:cubicBezTo>
                  <a:pt x="3858" y="5049"/>
                  <a:pt x="3870" y="4156"/>
                  <a:pt x="3906" y="3822"/>
                </a:cubicBezTo>
                <a:lnTo>
                  <a:pt x="4156" y="3822"/>
                </a:lnTo>
                <a:cubicBezTo>
                  <a:pt x="4406" y="3822"/>
                  <a:pt x="4620" y="3608"/>
                  <a:pt x="4620" y="3358"/>
                </a:cubicBezTo>
                <a:lnTo>
                  <a:pt x="4620" y="3108"/>
                </a:lnTo>
                <a:cubicBezTo>
                  <a:pt x="4620" y="2846"/>
                  <a:pt x="4406" y="2644"/>
                  <a:pt x="4156" y="2644"/>
                </a:cubicBezTo>
                <a:lnTo>
                  <a:pt x="4144" y="2644"/>
                </a:lnTo>
                <a:cubicBezTo>
                  <a:pt x="4227" y="2465"/>
                  <a:pt x="4275" y="2251"/>
                  <a:pt x="4275" y="2048"/>
                </a:cubicBezTo>
                <a:cubicBezTo>
                  <a:pt x="4275" y="1322"/>
                  <a:pt x="3727" y="703"/>
                  <a:pt x="3025" y="620"/>
                </a:cubicBezTo>
                <a:lnTo>
                  <a:pt x="3025" y="215"/>
                </a:lnTo>
                <a:cubicBezTo>
                  <a:pt x="3025" y="108"/>
                  <a:pt x="2942" y="24"/>
                  <a:pt x="2834" y="24"/>
                </a:cubicBezTo>
                <a:cubicBezTo>
                  <a:pt x="2727" y="24"/>
                  <a:pt x="2644" y="108"/>
                  <a:pt x="2644" y="215"/>
                </a:cubicBezTo>
                <a:lnTo>
                  <a:pt x="2644" y="620"/>
                </a:lnTo>
                <a:cubicBezTo>
                  <a:pt x="1941" y="703"/>
                  <a:pt x="1394" y="1322"/>
                  <a:pt x="1394" y="2048"/>
                </a:cubicBezTo>
                <a:cubicBezTo>
                  <a:pt x="1394" y="2251"/>
                  <a:pt x="1429" y="2465"/>
                  <a:pt x="1525" y="2644"/>
                </a:cubicBezTo>
                <a:lnTo>
                  <a:pt x="1513" y="2644"/>
                </a:lnTo>
                <a:cubicBezTo>
                  <a:pt x="1251" y="2644"/>
                  <a:pt x="1048" y="2846"/>
                  <a:pt x="1048" y="3108"/>
                </a:cubicBezTo>
                <a:lnTo>
                  <a:pt x="1048" y="3358"/>
                </a:lnTo>
                <a:cubicBezTo>
                  <a:pt x="1048" y="3608"/>
                  <a:pt x="1251" y="3822"/>
                  <a:pt x="1513" y="3822"/>
                </a:cubicBezTo>
                <a:lnTo>
                  <a:pt x="1763" y="3822"/>
                </a:lnTo>
                <a:cubicBezTo>
                  <a:pt x="1787" y="4156"/>
                  <a:pt x="1810" y="5049"/>
                  <a:pt x="1334" y="6382"/>
                </a:cubicBezTo>
                <a:cubicBezTo>
                  <a:pt x="1287" y="6406"/>
                  <a:pt x="1251" y="6454"/>
                  <a:pt x="1239" y="6513"/>
                </a:cubicBezTo>
                <a:lnTo>
                  <a:pt x="1132" y="7097"/>
                </a:lnTo>
                <a:lnTo>
                  <a:pt x="977" y="7097"/>
                </a:lnTo>
                <a:cubicBezTo>
                  <a:pt x="882" y="7097"/>
                  <a:pt x="810" y="7156"/>
                  <a:pt x="775" y="7239"/>
                </a:cubicBezTo>
                <a:lnTo>
                  <a:pt x="417" y="8561"/>
                </a:lnTo>
                <a:lnTo>
                  <a:pt x="203" y="8561"/>
                </a:lnTo>
                <a:cubicBezTo>
                  <a:pt x="96" y="8561"/>
                  <a:pt x="1" y="8656"/>
                  <a:pt x="1" y="8763"/>
                </a:cubicBezTo>
                <a:lnTo>
                  <a:pt x="1" y="9502"/>
                </a:lnTo>
                <a:cubicBezTo>
                  <a:pt x="1" y="9609"/>
                  <a:pt x="96" y="9692"/>
                  <a:pt x="203" y="9692"/>
                </a:cubicBezTo>
                <a:lnTo>
                  <a:pt x="3918" y="9692"/>
                </a:lnTo>
                <a:lnTo>
                  <a:pt x="3775" y="10228"/>
                </a:lnTo>
                <a:lnTo>
                  <a:pt x="3620" y="10228"/>
                </a:lnTo>
                <a:cubicBezTo>
                  <a:pt x="3513" y="10228"/>
                  <a:pt x="3430" y="10323"/>
                  <a:pt x="3430" y="10430"/>
                </a:cubicBezTo>
                <a:lnTo>
                  <a:pt x="3430" y="11168"/>
                </a:lnTo>
                <a:cubicBezTo>
                  <a:pt x="3430" y="11276"/>
                  <a:pt x="3513" y="11359"/>
                  <a:pt x="3620" y="11359"/>
                </a:cubicBezTo>
                <a:lnTo>
                  <a:pt x="8788" y="11359"/>
                </a:lnTo>
                <a:cubicBezTo>
                  <a:pt x="8895" y="11359"/>
                  <a:pt x="8978" y="11276"/>
                  <a:pt x="8978" y="11168"/>
                </a:cubicBezTo>
                <a:lnTo>
                  <a:pt x="8978" y="10430"/>
                </a:lnTo>
                <a:cubicBezTo>
                  <a:pt x="8978" y="10323"/>
                  <a:pt x="8895" y="10228"/>
                  <a:pt x="8788" y="10228"/>
                </a:cubicBezTo>
                <a:lnTo>
                  <a:pt x="8621" y="10228"/>
                </a:lnTo>
                <a:lnTo>
                  <a:pt x="8478" y="9692"/>
                </a:lnTo>
                <a:lnTo>
                  <a:pt x="12193" y="9692"/>
                </a:lnTo>
                <a:cubicBezTo>
                  <a:pt x="12300" y="9692"/>
                  <a:pt x="12383" y="9609"/>
                  <a:pt x="12383" y="9502"/>
                </a:cubicBezTo>
                <a:lnTo>
                  <a:pt x="12383" y="8763"/>
                </a:lnTo>
                <a:cubicBezTo>
                  <a:pt x="12383" y="8656"/>
                  <a:pt x="12300" y="8561"/>
                  <a:pt x="12193" y="8561"/>
                </a:cubicBezTo>
                <a:lnTo>
                  <a:pt x="12026" y="8561"/>
                </a:lnTo>
                <a:lnTo>
                  <a:pt x="11669" y="7239"/>
                </a:lnTo>
                <a:cubicBezTo>
                  <a:pt x="11645" y="7156"/>
                  <a:pt x="11574" y="7097"/>
                  <a:pt x="11478" y="7097"/>
                </a:cubicBezTo>
                <a:lnTo>
                  <a:pt x="11312" y="7097"/>
                </a:lnTo>
                <a:lnTo>
                  <a:pt x="11216" y="6501"/>
                </a:lnTo>
                <a:cubicBezTo>
                  <a:pt x="11193" y="6442"/>
                  <a:pt x="11169" y="6394"/>
                  <a:pt x="11121" y="6358"/>
                </a:cubicBezTo>
                <a:cubicBezTo>
                  <a:pt x="10645" y="5037"/>
                  <a:pt x="10657" y="4144"/>
                  <a:pt x="10693" y="3799"/>
                </a:cubicBezTo>
                <a:lnTo>
                  <a:pt x="10943" y="3799"/>
                </a:lnTo>
                <a:cubicBezTo>
                  <a:pt x="11193" y="3799"/>
                  <a:pt x="11407" y="3596"/>
                  <a:pt x="11407" y="3334"/>
                </a:cubicBezTo>
                <a:lnTo>
                  <a:pt x="11407" y="3084"/>
                </a:lnTo>
                <a:cubicBezTo>
                  <a:pt x="11407" y="2834"/>
                  <a:pt x="11193" y="2620"/>
                  <a:pt x="10943" y="2620"/>
                </a:cubicBezTo>
                <a:lnTo>
                  <a:pt x="10931" y="2620"/>
                </a:lnTo>
                <a:cubicBezTo>
                  <a:pt x="11014" y="2441"/>
                  <a:pt x="11062" y="2239"/>
                  <a:pt x="11062" y="2024"/>
                </a:cubicBezTo>
                <a:cubicBezTo>
                  <a:pt x="11062" y="1298"/>
                  <a:pt x="10514" y="691"/>
                  <a:pt x="9811" y="596"/>
                </a:cubicBezTo>
                <a:lnTo>
                  <a:pt x="9811" y="203"/>
                </a:lnTo>
                <a:cubicBezTo>
                  <a:pt x="9811" y="96"/>
                  <a:pt x="9728" y="0"/>
                  <a:pt x="9621"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7" name="Google Shape;13930;p88">
            <a:extLst>
              <a:ext uri="{FF2B5EF4-FFF2-40B4-BE49-F238E27FC236}">
                <a16:creationId xmlns:a16="http://schemas.microsoft.com/office/drawing/2014/main" id="{3EE10099-2A07-483D-8BC8-C2994EBA9C04}"/>
              </a:ext>
            </a:extLst>
          </p:cNvPr>
          <p:cNvGrpSpPr/>
          <p:nvPr/>
        </p:nvGrpSpPr>
        <p:grpSpPr>
          <a:xfrm>
            <a:off x="11339403" y="3843146"/>
            <a:ext cx="459689" cy="322046"/>
            <a:chOff x="4048787" y="2977019"/>
            <a:chExt cx="283488" cy="198604"/>
          </a:xfrm>
          <a:solidFill>
            <a:schemeClr val="bg1"/>
          </a:solidFill>
        </p:grpSpPr>
        <p:sp>
          <p:nvSpPr>
            <p:cNvPr id="1148" name="Google Shape;13931;p88">
              <a:extLst>
                <a:ext uri="{FF2B5EF4-FFF2-40B4-BE49-F238E27FC236}">
                  <a16:creationId xmlns:a16="http://schemas.microsoft.com/office/drawing/2014/main" id="{5CF30FC4-6FA3-C1B7-08E7-2AF03263236F}"/>
                </a:ext>
              </a:extLst>
            </p:cNvPr>
            <p:cNvSpPr/>
            <p:nvPr/>
          </p:nvSpPr>
          <p:spPr>
            <a:xfrm>
              <a:off x="4277659" y="3015880"/>
              <a:ext cx="25048" cy="19128"/>
            </a:xfrm>
            <a:custGeom>
              <a:avLst/>
              <a:gdLst/>
              <a:ahLst/>
              <a:cxnLst/>
              <a:rect l="l" t="t" r="r" b="b"/>
              <a:pathLst>
                <a:path w="787" h="601" extrusionOk="0">
                  <a:moveTo>
                    <a:pt x="157" y="1"/>
                  </a:moveTo>
                  <a:cubicBezTo>
                    <a:pt x="113" y="1"/>
                    <a:pt x="70" y="22"/>
                    <a:pt x="49" y="65"/>
                  </a:cubicBezTo>
                  <a:cubicBezTo>
                    <a:pt x="1" y="125"/>
                    <a:pt x="13" y="220"/>
                    <a:pt x="84" y="256"/>
                  </a:cubicBezTo>
                  <a:cubicBezTo>
                    <a:pt x="239" y="363"/>
                    <a:pt x="382" y="470"/>
                    <a:pt x="549" y="577"/>
                  </a:cubicBezTo>
                  <a:cubicBezTo>
                    <a:pt x="584" y="589"/>
                    <a:pt x="608" y="601"/>
                    <a:pt x="620" y="601"/>
                  </a:cubicBezTo>
                  <a:cubicBezTo>
                    <a:pt x="668" y="601"/>
                    <a:pt x="715" y="589"/>
                    <a:pt x="739" y="541"/>
                  </a:cubicBezTo>
                  <a:cubicBezTo>
                    <a:pt x="787" y="482"/>
                    <a:pt x="775" y="398"/>
                    <a:pt x="703" y="351"/>
                  </a:cubicBezTo>
                  <a:cubicBezTo>
                    <a:pt x="537" y="232"/>
                    <a:pt x="382" y="125"/>
                    <a:pt x="239" y="29"/>
                  </a:cubicBezTo>
                  <a:cubicBezTo>
                    <a:pt x="215" y="10"/>
                    <a:pt x="186" y="1"/>
                    <a:pt x="1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3932;p88">
              <a:extLst>
                <a:ext uri="{FF2B5EF4-FFF2-40B4-BE49-F238E27FC236}">
                  <a16:creationId xmlns:a16="http://schemas.microsoft.com/office/drawing/2014/main" id="{8916E88E-2C10-EE54-848D-3767417069D2}"/>
                </a:ext>
              </a:extLst>
            </p:cNvPr>
            <p:cNvSpPr/>
            <p:nvPr/>
          </p:nvSpPr>
          <p:spPr>
            <a:xfrm>
              <a:off x="4101462" y="2977019"/>
              <a:ext cx="165630" cy="42458"/>
            </a:xfrm>
            <a:custGeom>
              <a:avLst/>
              <a:gdLst/>
              <a:ahLst/>
              <a:cxnLst/>
              <a:rect l="l" t="t" r="r" b="b"/>
              <a:pathLst>
                <a:path w="5204" h="1334" extrusionOk="0">
                  <a:moveTo>
                    <a:pt x="2810" y="0"/>
                  </a:moveTo>
                  <a:cubicBezTo>
                    <a:pt x="2132" y="0"/>
                    <a:pt x="1239" y="357"/>
                    <a:pt x="84" y="1084"/>
                  </a:cubicBezTo>
                  <a:cubicBezTo>
                    <a:pt x="24" y="1119"/>
                    <a:pt x="1" y="1215"/>
                    <a:pt x="48" y="1274"/>
                  </a:cubicBezTo>
                  <a:cubicBezTo>
                    <a:pt x="72" y="1322"/>
                    <a:pt x="120" y="1334"/>
                    <a:pt x="167" y="1334"/>
                  </a:cubicBezTo>
                  <a:cubicBezTo>
                    <a:pt x="191" y="1334"/>
                    <a:pt x="203" y="1334"/>
                    <a:pt x="239" y="1322"/>
                  </a:cubicBezTo>
                  <a:cubicBezTo>
                    <a:pt x="1334" y="619"/>
                    <a:pt x="2167" y="274"/>
                    <a:pt x="2798" y="274"/>
                  </a:cubicBezTo>
                  <a:cubicBezTo>
                    <a:pt x="3346" y="274"/>
                    <a:pt x="4061" y="524"/>
                    <a:pt x="4965" y="1060"/>
                  </a:cubicBezTo>
                  <a:cubicBezTo>
                    <a:pt x="4987" y="1077"/>
                    <a:pt x="5014" y="1085"/>
                    <a:pt x="5041" y="1085"/>
                  </a:cubicBezTo>
                  <a:cubicBezTo>
                    <a:pt x="5088" y="1085"/>
                    <a:pt x="5138" y="1062"/>
                    <a:pt x="5168" y="1024"/>
                  </a:cubicBezTo>
                  <a:cubicBezTo>
                    <a:pt x="5204" y="953"/>
                    <a:pt x="5180" y="869"/>
                    <a:pt x="5120" y="834"/>
                  </a:cubicBezTo>
                  <a:cubicBezTo>
                    <a:pt x="4168" y="262"/>
                    <a:pt x="3406" y="0"/>
                    <a:pt x="2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3933;p88">
              <a:extLst>
                <a:ext uri="{FF2B5EF4-FFF2-40B4-BE49-F238E27FC236}">
                  <a16:creationId xmlns:a16="http://schemas.microsoft.com/office/drawing/2014/main" id="{728B8C8F-0837-A524-5AF7-2349AE36A4C0}"/>
                </a:ext>
              </a:extLst>
            </p:cNvPr>
            <p:cNvSpPr/>
            <p:nvPr/>
          </p:nvSpPr>
          <p:spPr>
            <a:xfrm>
              <a:off x="4048787" y="3000508"/>
              <a:ext cx="283488" cy="175115"/>
            </a:xfrm>
            <a:custGeom>
              <a:avLst/>
              <a:gdLst/>
              <a:ahLst/>
              <a:cxnLst/>
              <a:rect l="l" t="t" r="r" b="b"/>
              <a:pathLst>
                <a:path w="8907" h="5502" extrusionOk="0">
                  <a:moveTo>
                    <a:pt x="4453" y="286"/>
                  </a:moveTo>
                  <a:cubicBezTo>
                    <a:pt x="5596" y="286"/>
                    <a:pt x="7894" y="2072"/>
                    <a:pt x="8561" y="2620"/>
                  </a:cubicBezTo>
                  <a:cubicBezTo>
                    <a:pt x="8609" y="2655"/>
                    <a:pt x="8621" y="2691"/>
                    <a:pt x="8621" y="2751"/>
                  </a:cubicBezTo>
                  <a:cubicBezTo>
                    <a:pt x="8621" y="2810"/>
                    <a:pt x="8609" y="2858"/>
                    <a:pt x="8561" y="2894"/>
                  </a:cubicBezTo>
                  <a:cubicBezTo>
                    <a:pt x="7894" y="3441"/>
                    <a:pt x="5596" y="5227"/>
                    <a:pt x="4453" y="5227"/>
                  </a:cubicBezTo>
                  <a:cubicBezTo>
                    <a:pt x="3310" y="5227"/>
                    <a:pt x="1013" y="3441"/>
                    <a:pt x="346" y="2894"/>
                  </a:cubicBezTo>
                  <a:cubicBezTo>
                    <a:pt x="298" y="2858"/>
                    <a:pt x="286" y="2810"/>
                    <a:pt x="286" y="2751"/>
                  </a:cubicBezTo>
                  <a:cubicBezTo>
                    <a:pt x="286" y="2691"/>
                    <a:pt x="310" y="2655"/>
                    <a:pt x="346" y="2620"/>
                  </a:cubicBezTo>
                  <a:cubicBezTo>
                    <a:pt x="1013" y="2072"/>
                    <a:pt x="3310" y="286"/>
                    <a:pt x="4453" y="286"/>
                  </a:cubicBezTo>
                  <a:close/>
                  <a:moveTo>
                    <a:pt x="4453" y="0"/>
                  </a:moveTo>
                  <a:cubicBezTo>
                    <a:pt x="3251" y="0"/>
                    <a:pt x="1060" y="1679"/>
                    <a:pt x="167" y="2405"/>
                  </a:cubicBezTo>
                  <a:cubicBezTo>
                    <a:pt x="60" y="2501"/>
                    <a:pt x="1" y="2620"/>
                    <a:pt x="1" y="2751"/>
                  </a:cubicBezTo>
                  <a:cubicBezTo>
                    <a:pt x="1" y="2882"/>
                    <a:pt x="60" y="3025"/>
                    <a:pt x="167" y="3096"/>
                  </a:cubicBezTo>
                  <a:cubicBezTo>
                    <a:pt x="1060" y="3822"/>
                    <a:pt x="3251" y="5501"/>
                    <a:pt x="4453" y="5501"/>
                  </a:cubicBezTo>
                  <a:cubicBezTo>
                    <a:pt x="5656" y="5501"/>
                    <a:pt x="7847" y="3822"/>
                    <a:pt x="8740" y="3096"/>
                  </a:cubicBezTo>
                  <a:cubicBezTo>
                    <a:pt x="8847" y="3001"/>
                    <a:pt x="8906" y="2882"/>
                    <a:pt x="8906" y="2751"/>
                  </a:cubicBezTo>
                  <a:cubicBezTo>
                    <a:pt x="8906" y="2620"/>
                    <a:pt x="8847" y="2501"/>
                    <a:pt x="8740" y="2405"/>
                  </a:cubicBezTo>
                  <a:cubicBezTo>
                    <a:pt x="7847" y="1679"/>
                    <a:pt x="5656" y="0"/>
                    <a:pt x="4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3934;p88">
              <a:extLst>
                <a:ext uri="{FF2B5EF4-FFF2-40B4-BE49-F238E27FC236}">
                  <a16:creationId xmlns:a16="http://schemas.microsoft.com/office/drawing/2014/main" id="{91EA654E-FC2E-4865-027A-D5DDFE564D8E}"/>
                </a:ext>
              </a:extLst>
            </p:cNvPr>
            <p:cNvSpPr/>
            <p:nvPr/>
          </p:nvSpPr>
          <p:spPr>
            <a:xfrm>
              <a:off x="4126478" y="3024347"/>
              <a:ext cx="129220" cy="127437"/>
            </a:xfrm>
            <a:custGeom>
              <a:avLst/>
              <a:gdLst/>
              <a:ahLst/>
              <a:cxnLst/>
              <a:rect l="l" t="t" r="r" b="b"/>
              <a:pathLst>
                <a:path w="4060" h="4004" extrusionOk="0">
                  <a:moveTo>
                    <a:pt x="2016" y="0"/>
                  </a:moveTo>
                  <a:cubicBezTo>
                    <a:pt x="1995" y="0"/>
                    <a:pt x="1974" y="1"/>
                    <a:pt x="1953" y="1"/>
                  </a:cubicBezTo>
                  <a:cubicBezTo>
                    <a:pt x="893" y="25"/>
                    <a:pt x="48" y="894"/>
                    <a:pt x="12" y="1930"/>
                  </a:cubicBezTo>
                  <a:cubicBezTo>
                    <a:pt x="0" y="2454"/>
                    <a:pt x="179" y="2942"/>
                    <a:pt x="512" y="3299"/>
                  </a:cubicBezTo>
                  <a:cubicBezTo>
                    <a:pt x="542" y="3329"/>
                    <a:pt x="578" y="3344"/>
                    <a:pt x="613" y="3344"/>
                  </a:cubicBezTo>
                  <a:cubicBezTo>
                    <a:pt x="649" y="3344"/>
                    <a:pt x="685" y="3329"/>
                    <a:pt x="715" y="3299"/>
                  </a:cubicBezTo>
                  <a:cubicBezTo>
                    <a:pt x="762" y="3252"/>
                    <a:pt x="774" y="3169"/>
                    <a:pt x="715" y="3109"/>
                  </a:cubicBezTo>
                  <a:cubicBezTo>
                    <a:pt x="429" y="2776"/>
                    <a:pt x="286" y="2359"/>
                    <a:pt x="298" y="1906"/>
                  </a:cubicBezTo>
                  <a:cubicBezTo>
                    <a:pt x="346" y="1025"/>
                    <a:pt x="1060" y="299"/>
                    <a:pt x="1941" y="263"/>
                  </a:cubicBezTo>
                  <a:cubicBezTo>
                    <a:pt x="1969" y="262"/>
                    <a:pt x="1996" y="261"/>
                    <a:pt x="2024" y="261"/>
                  </a:cubicBezTo>
                  <a:cubicBezTo>
                    <a:pt x="2975" y="261"/>
                    <a:pt x="3762" y="1053"/>
                    <a:pt x="3739" y="2026"/>
                  </a:cubicBezTo>
                  <a:cubicBezTo>
                    <a:pt x="3727" y="2930"/>
                    <a:pt x="2977" y="3692"/>
                    <a:pt x="2072" y="3716"/>
                  </a:cubicBezTo>
                  <a:cubicBezTo>
                    <a:pt x="2050" y="3717"/>
                    <a:pt x="2027" y="3717"/>
                    <a:pt x="2005" y="3717"/>
                  </a:cubicBezTo>
                  <a:cubicBezTo>
                    <a:pt x="1717" y="3717"/>
                    <a:pt x="1423" y="3646"/>
                    <a:pt x="1191" y="3514"/>
                  </a:cubicBezTo>
                  <a:cubicBezTo>
                    <a:pt x="1167" y="3500"/>
                    <a:pt x="1144" y="3493"/>
                    <a:pt x="1121" y="3493"/>
                  </a:cubicBezTo>
                  <a:cubicBezTo>
                    <a:pt x="1086" y="3493"/>
                    <a:pt x="1053" y="3509"/>
                    <a:pt x="1024" y="3538"/>
                  </a:cubicBezTo>
                  <a:cubicBezTo>
                    <a:pt x="965" y="3597"/>
                    <a:pt x="989" y="3716"/>
                    <a:pt x="1060" y="3764"/>
                  </a:cubicBezTo>
                  <a:cubicBezTo>
                    <a:pt x="1339" y="3920"/>
                    <a:pt x="1660" y="4003"/>
                    <a:pt x="1993" y="4003"/>
                  </a:cubicBezTo>
                  <a:cubicBezTo>
                    <a:pt x="2015" y="4003"/>
                    <a:pt x="2038" y="4003"/>
                    <a:pt x="2060" y="4002"/>
                  </a:cubicBezTo>
                  <a:cubicBezTo>
                    <a:pt x="3108" y="3966"/>
                    <a:pt x="3989" y="3121"/>
                    <a:pt x="4025" y="2061"/>
                  </a:cubicBezTo>
                  <a:cubicBezTo>
                    <a:pt x="4060" y="939"/>
                    <a:pt x="3142" y="0"/>
                    <a:pt x="20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3935;p88">
              <a:extLst>
                <a:ext uri="{FF2B5EF4-FFF2-40B4-BE49-F238E27FC236}">
                  <a16:creationId xmlns:a16="http://schemas.microsoft.com/office/drawing/2014/main" id="{BD3A10EC-E88F-9171-18C1-D12360C2E8CB}"/>
                </a:ext>
              </a:extLst>
            </p:cNvPr>
            <p:cNvSpPr/>
            <p:nvPr/>
          </p:nvSpPr>
          <p:spPr>
            <a:xfrm>
              <a:off x="4156778" y="3054678"/>
              <a:ext cx="68238" cy="68270"/>
            </a:xfrm>
            <a:custGeom>
              <a:avLst/>
              <a:gdLst/>
              <a:ahLst/>
              <a:cxnLst/>
              <a:rect l="l" t="t" r="r" b="b"/>
              <a:pathLst>
                <a:path w="2144" h="2145" extrusionOk="0">
                  <a:moveTo>
                    <a:pt x="1072" y="1"/>
                  </a:moveTo>
                  <a:cubicBezTo>
                    <a:pt x="477" y="1"/>
                    <a:pt x="1" y="477"/>
                    <a:pt x="1" y="1073"/>
                  </a:cubicBezTo>
                  <a:cubicBezTo>
                    <a:pt x="1" y="1668"/>
                    <a:pt x="477" y="2144"/>
                    <a:pt x="1072" y="2144"/>
                  </a:cubicBezTo>
                  <a:cubicBezTo>
                    <a:pt x="1668" y="2144"/>
                    <a:pt x="2144" y="1668"/>
                    <a:pt x="2144" y="1073"/>
                  </a:cubicBezTo>
                  <a:cubicBezTo>
                    <a:pt x="2132" y="977"/>
                    <a:pt x="2073" y="918"/>
                    <a:pt x="2001" y="918"/>
                  </a:cubicBezTo>
                  <a:cubicBezTo>
                    <a:pt x="1918" y="918"/>
                    <a:pt x="1858" y="977"/>
                    <a:pt x="1858" y="1049"/>
                  </a:cubicBezTo>
                  <a:cubicBezTo>
                    <a:pt x="1858" y="1489"/>
                    <a:pt x="1501" y="1846"/>
                    <a:pt x="1072" y="1846"/>
                  </a:cubicBezTo>
                  <a:cubicBezTo>
                    <a:pt x="644" y="1846"/>
                    <a:pt x="287" y="1489"/>
                    <a:pt x="287" y="1049"/>
                  </a:cubicBezTo>
                  <a:cubicBezTo>
                    <a:pt x="287" y="620"/>
                    <a:pt x="644" y="263"/>
                    <a:pt x="1072" y="263"/>
                  </a:cubicBezTo>
                  <a:cubicBezTo>
                    <a:pt x="1144" y="263"/>
                    <a:pt x="1203" y="203"/>
                    <a:pt x="1203" y="132"/>
                  </a:cubicBezTo>
                  <a:cubicBezTo>
                    <a:pt x="1203" y="60"/>
                    <a:pt x="1144"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3936;p88">
              <a:extLst>
                <a:ext uri="{FF2B5EF4-FFF2-40B4-BE49-F238E27FC236}">
                  <a16:creationId xmlns:a16="http://schemas.microsoft.com/office/drawing/2014/main" id="{EC4EB388-0F54-DD7E-30BE-F882774A95B1}"/>
                </a:ext>
              </a:extLst>
            </p:cNvPr>
            <p:cNvSpPr/>
            <p:nvPr/>
          </p:nvSpPr>
          <p:spPr>
            <a:xfrm>
              <a:off x="4198090" y="3060375"/>
              <a:ext cx="20879" cy="20879"/>
            </a:xfrm>
            <a:custGeom>
              <a:avLst/>
              <a:gdLst/>
              <a:ahLst/>
              <a:cxnLst/>
              <a:rect l="l" t="t" r="r" b="b"/>
              <a:pathLst>
                <a:path w="656" h="656" extrusionOk="0">
                  <a:moveTo>
                    <a:pt x="322" y="1"/>
                  </a:moveTo>
                  <a:cubicBezTo>
                    <a:pt x="143" y="1"/>
                    <a:pt x="1" y="143"/>
                    <a:pt x="1" y="322"/>
                  </a:cubicBezTo>
                  <a:cubicBezTo>
                    <a:pt x="1" y="501"/>
                    <a:pt x="143" y="655"/>
                    <a:pt x="322" y="655"/>
                  </a:cubicBezTo>
                  <a:cubicBezTo>
                    <a:pt x="501" y="655"/>
                    <a:pt x="655" y="501"/>
                    <a:pt x="655" y="322"/>
                  </a:cubicBezTo>
                  <a:cubicBezTo>
                    <a:pt x="655" y="143"/>
                    <a:pt x="501" y="1"/>
                    <a:pt x="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4" name="Google Shape;13937;p88">
            <a:extLst>
              <a:ext uri="{FF2B5EF4-FFF2-40B4-BE49-F238E27FC236}">
                <a16:creationId xmlns:a16="http://schemas.microsoft.com/office/drawing/2014/main" id="{A7E9169A-6659-BDE9-1DB6-641325F69E76}"/>
              </a:ext>
            </a:extLst>
          </p:cNvPr>
          <p:cNvGrpSpPr/>
          <p:nvPr/>
        </p:nvGrpSpPr>
        <p:grpSpPr>
          <a:xfrm>
            <a:off x="11348023" y="2956439"/>
            <a:ext cx="354611" cy="566004"/>
            <a:chOff x="4054103" y="2430191"/>
            <a:chExt cx="218687" cy="349052"/>
          </a:xfrm>
          <a:solidFill>
            <a:schemeClr val="bg1"/>
          </a:solidFill>
        </p:grpSpPr>
        <p:sp>
          <p:nvSpPr>
            <p:cNvPr id="1155" name="Google Shape;13938;p88">
              <a:extLst>
                <a:ext uri="{FF2B5EF4-FFF2-40B4-BE49-F238E27FC236}">
                  <a16:creationId xmlns:a16="http://schemas.microsoft.com/office/drawing/2014/main" id="{7E2252F2-0EC5-E5AD-0A7B-D80F4D3C1C6D}"/>
                </a:ext>
              </a:extLst>
            </p:cNvPr>
            <p:cNvSpPr/>
            <p:nvPr/>
          </p:nvSpPr>
          <p:spPr>
            <a:xfrm>
              <a:off x="4054103" y="2430191"/>
              <a:ext cx="218687" cy="349052"/>
            </a:xfrm>
            <a:custGeom>
              <a:avLst/>
              <a:gdLst/>
              <a:ahLst/>
              <a:cxnLst/>
              <a:rect l="l" t="t" r="r" b="b"/>
              <a:pathLst>
                <a:path w="6871" h="10967" extrusionOk="0">
                  <a:moveTo>
                    <a:pt x="6513" y="846"/>
                  </a:moveTo>
                  <a:cubicBezTo>
                    <a:pt x="6513" y="846"/>
                    <a:pt x="6537" y="846"/>
                    <a:pt x="6537" y="870"/>
                  </a:cubicBezTo>
                  <a:lnTo>
                    <a:pt x="6537" y="1203"/>
                  </a:lnTo>
                  <a:lnTo>
                    <a:pt x="6513" y="1203"/>
                  </a:lnTo>
                  <a:lnTo>
                    <a:pt x="6001" y="1227"/>
                  </a:lnTo>
                  <a:cubicBezTo>
                    <a:pt x="5906" y="1227"/>
                    <a:pt x="5834" y="1298"/>
                    <a:pt x="5834" y="1382"/>
                  </a:cubicBezTo>
                  <a:cubicBezTo>
                    <a:pt x="5834" y="1477"/>
                    <a:pt x="5906" y="1548"/>
                    <a:pt x="6001" y="1548"/>
                  </a:cubicBezTo>
                  <a:lnTo>
                    <a:pt x="6180" y="1548"/>
                  </a:lnTo>
                  <a:lnTo>
                    <a:pt x="6180" y="7239"/>
                  </a:lnTo>
                  <a:cubicBezTo>
                    <a:pt x="6180" y="7239"/>
                    <a:pt x="6180" y="7251"/>
                    <a:pt x="6156" y="7251"/>
                  </a:cubicBezTo>
                  <a:lnTo>
                    <a:pt x="655" y="7251"/>
                  </a:lnTo>
                  <a:cubicBezTo>
                    <a:pt x="655" y="7251"/>
                    <a:pt x="643" y="7251"/>
                    <a:pt x="643" y="7239"/>
                  </a:cubicBezTo>
                  <a:lnTo>
                    <a:pt x="643" y="1548"/>
                  </a:lnTo>
                  <a:lnTo>
                    <a:pt x="5310" y="1548"/>
                  </a:lnTo>
                  <a:cubicBezTo>
                    <a:pt x="5406" y="1548"/>
                    <a:pt x="5477" y="1477"/>
                    <a:pt x="5477" y="1382"/>
                  </a:cubicBezTo>
                  <a:cubicBezTo>
                    <a:pt x="5477" y="1298"/>
                    <a:pt x="5406" y="1227"/>
                    <a:pt x="5310" y="1227"/>
                  </a:cubicBezTo>
                  <a:lnTo>
                    <a:pt x="322" y="1227"/>
                  </a:lnTo>
                  <a:cubicBezTo>
                    <a:pt x="322" y="1227"/>
                    <a:pt x="310" y="1227"/>
                    <a:pt x="310" y="1203"/>
                  </a:cubicBezTo>
                  <a:lnTo>
                    <a:pt x="310" y="870"/>
                  </a:lnTo>
                  <a:cubicBezTo>
                    <a:pt x="310" y="870"/>
                    <a:pt x="310" y="846"/>
                    <a:pt x="322" y="846"/>
                  </a:cubicBezTo>
                  <a:close/>
                  <a:moveTo>
                    <a:pt x="5179" y="7561"/>
                  </a:moveTo>
                  <a:lnTo>
                    <a:pt x="5656" y="9990"/>
                  </a:lnTo>
                  <a:lnTo>
                    <a:pt x="3572" y="9990"/>
                  </a:lnTo>
                  <a:lnTo>
                    <a:pt x="3572" y="8085"/>
                  </a:lnTo>
                  <a:cubicBezTo>
                    <a:pt x="3572" y="7990"/>
                    <a:pt x="3501" y="7918"/>
                    <a:pt x="3405" y="7918"/>
                  </a:cubicBezTo>
                  <a:cubicBezTo>
                    <a:pt x="3310" y="7918"/>
                    <a:pt x="3239" y="7990"/>
                    <a:pt x="3239" y="8085"/>
                  </a:cubicBezTo>
                  <a:lnTo>
                    <a:pt x="3239" y="9990"/>
                  </a:lnTo>
                  <a:lnTo>
                    <a:pt x="1155" y="9990"/>
                  </a:lnTo>
                  <a:lnTo>
                    <a:pt x="1643" y="7561"/>
                  </a:lnTo>
                  <a:close/>
                  <a:moveTo>
                    <a:pt x="3417" y="0"/>
                  </a:moveTo>
                  <a:cubicBezTo>
                    <a:pt x="3334" y="0"/>
                    <a:pt x="3263" y="72"/>
                    <a:pt x="3263" y="167"/>
                  </a:cubicBezTo>
                  <a:lnTo>
                    <a:pt x="3263" y="524"/>
                  </a:lnTo>
                  <a:lnTo>
                    <a:pt x="322" y="524"/>
                  </a:lnTo>
                  <a:cubicBezTo>
                    <a:pt x="143" y="524"/>
                    <a:pt x="0" y="667"/>
                    <a:pt x="0" y="846"/>
                  </a:cubicBezTo>
                  <a:lnTo>
                    <a:pt x="0" y="1191"/>
                  </a:lnTo>
                  <a:cubicBezTo>
                    <a:pt x="0" y="1370"/>
                    <a:pt x="143" y="1524"/>
                    <a:pt x="322" y="1524"/>
                  </a:cubicBezTo>
                  <a:lnTo>
                    <a:pt x="334" y="1524"/>
                  </a:lnTo>
                  <a:lnTo>
                    <a:pt x="334" y="7204"/>
                  </a:lnTo>
                  <a:cubicBezTo>
                    <a:pt x="334" y="7382"/>
                    <a:pt x="488" y="7525"/>
                    <a:pt x="667" y="7525"/>
                  </a:cubicBezTo>
                  <a:lnTo>
                    <a:pt x="1334" y="7525"/>
                  </a:lnTo>
                  <a:lnTo>
                    <a:pt x="679" y="10776"/>
                  </a:lnTo>
                  <a:cubicBezTo>
                    <a:pt x="667" y="10859"/>
                    <a:pt x="727" y="10954"/>
                    <a:pt x="798" y="10966"/>
                  </a:cubicBezTo>
                  <a:lnTo>
                    <a:pt x="834" y="10966"/>
                  </a:lnTo>
                  <a:cubicBezTo>
                    <a:pt x="905" y="10966"/>
                    <a:pt x="977" y="10907"/>
                    <a:pt x="1000" y="10835"/>
                  </a:cubicBezTo>
                  <a:lnTo>
                    <a:pt x="1119" y="10264"/>
                  </a:lnTo>
                  <a:lnTo>
                    <a:pt x="3274" y="10264"/>
                  </a:lnTo>
                  <a:lnTo>
                    <a:pt x="3274" y="10788"/>
                  </a:lnTo>
                  <a:cubicBezTo>
                    <a:pt x="3274" y="10883"/>
                    <a:pt x="3346" y="10954"/>
                    <a:pt x="3441" y="10954"/>
                  </a:cubicBezTo>
                  <a:cubicBezTo>
                    <a:pt x="3524" y="10954"/>
                    <a:pt x="3596" y="10883"/>
                    <a:pt x="3596" y="10788"/>
                  </a:cubicBezTo>
                  <a:lnTo>
                    <a:pt x="3596" y="10264"/>
                  </a:lnTo>
                  <a:lnTo>
                    <a:pt x="5763" y="10264"/>
                  </a:lnTo>
                  <a:lnTo>
                    <a:pt x="5882" y="10835"/>
                  </a:lnTo>
                  <a:cubicBezTo>
                    <a:pt x="5894" y="10907"/>
                    <a:pt x="5965" y="10966"/>
                    <a:pt x="6037" y="10966"/>
                  </a:cubicBezTo>
                  <a:lnTo>
                    <a:pt x="6072" y="10966"/>
                  </a:lnTo>
                  <a:cubicBezTo>
                    <a:pt x="6156" y="10954"/>
                    <a:pt x="6215" y="10859"/>
                    <a:pt x="6191" y="10776"/>
                  </a:cubicBezTo>
                  <a:lnTo>
                    <a:pt x="5537" y="7525"/>
                  </a:lnTo>
                  <a:lnTo>
                    <a:pt x="6203" y="7525"/>
                  </a:lnTo>
                  <a:cubicBezTo>
                    <a:pt x="6382" y="7525"/>
                    <a:pt x="6537" y="7382"/>
                    <a:pt x="6537" y="7204"/>
                  </a:cubicBezTo>
                  <a:lnTo>
                    <a:pt x="6537" y="1513"/>
                  </a:lnTo>
                  <a:lnTo>
                    <a:pt x="6549" y="1513"/>
                  </a:lnTo>
                  <a:cubicBezTo>
                    <a:pt x="6727" y="1513"/>
                    <a:pt x="6870" y="1370"/>
                    <a:pt x="6870" y="1191"/>
                  </a:cubicBezTo>
                  <a:lnTo>
                    <a:pt x="6870" y="870"/>
                  </a:lnTo>
                  <a:cubicBezTo>
                    <a:pt x="6846" y="667"/>
                    <a:pt x="6692" y="524"/>
                    <a:pt x="6513" y="524"/>
                  </a:cubicBezTo>
                  <a:lnTo>
                    <a:pt x="3584" y="524"/>
                  </a:lnTo>
                  <a:lnTo>
                    <a:pt x="3584" y="167"/>
                  </a:lnTo>
                  <a:cubicBezTo>
                    <a:pt x="3584" y="72"/>
                    <a:pt x="3513" y="0"/>
                    <a:pt x="3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3939;p88">
              <a:extLst>
                <a:ext uri="{FF2B5EF4-FFF2-40B4-BE49-F238E27FC236}">
                  <a16:creationId xmlns:a16="http://schemas.microsoft.com/office/drawing/2014/main" id="{6480DB06-56D3-801A-D154-96490F4647CB}"/>
                </a:ext>
              </a:extLst>
            </p:cNvPr>
            <p:cNvSpPr/>
            <p:nvPr/>
          </p:nvSpPr>
          <p:spPr>
            <a:xfrm>
              <a:off x="4091595" y="2517716"/>
              <a:ext cx="142524" cy="103503"/>
            </a:xfrm>
            <a:custGeom>
              <a:avLst/>
              <a:gdLst/>
              <a:ahLst/>
              <a:cxnLst/>
              <a:rect l="l" t="t" r="r" b="b"/>
              <a:pathLst>
                <a:path w="4478" h="3252" extrusionOk="0">
                  <a:moveTo>
                    <a:pt x="3430" y="1"/>
                  </a:moveTo>
                  <a:cubicBezTo>
                    <a:pt x="3347" y="1"/>
                    <a:pt x="3275" y="84"/>
                    <a:pt x="3275" y="168"/>
                  </a:cubicBezTo>
                  <a:cubicBezTo>
                    <a:pt x="3275" y="263"/>
                    <a:pt x="3347" y="334"/>
                    <a:pt x="3430" y="334"/>
                  </a:cubicBezTo>
                  <a:lnTo>
                    <a:pt x="3906" y="334"/>
                  </a:lnTo>
                  <a:lnTo>
                    <a:pt x="2335" y="1906"/>
                  </a:lnTo>
                  <a:lnTo>
                    <a:pt x="2323" y="1906"/>
                  </a:lnTo>
                  <a:lnTo>
                    <a:pt x="1965" y="1549"/>
                  </a:lnTo>
                  <a:cubicBezTo>
                    <a:pt x="1894" y="1483"/>
                    <a:pt x="1808" y="1450"/>
                    <a:pt x="1723" y="1450"/>
                  </a:cubicBezTo>
                  <a:cubicBezTo>
                    <a:pt x="1638" y="1450"/>
                    <a:pt x="1555" y="1483"/>
                    <a:pt x="1489" y="1549"/>
                  </a:cubicBezTo>
                  <a:lnTo>
                    <a:pt x="60" y="2977"/>
                  </a:lnTo>
                  <a:cubicBezTo>
                    <a:pt x="1" y="3037"/>
                    <a:pt x="1" y="3144"/>
                    <a:pt x="60" y="3204"/>
                  </a:cubicBezTo>
                  <a:cubicBezTo>
                    <a:pt x="84" y="3239"/>
                    <a:pt x="132" y="3251"/>
                    <a:pt x="180" y="3251"/>
                  </a:cubicBezTo>
                  <a:cubicBezTo>
                    <a:pt x="215" y="3251"/>
                    <a:pt x="263" y="3239"/>
                    <a:pt x="299" y="3204"/>
                  </a:cubicBezTo>
                  <a:lnTo>
                    <a:pt x="1727" y="1775"/>
                  </a:lnTo>
                  <a:lnTo>
                    <a:pt x="1739" y="1775"/>
                  </a:lnTo>
                  <a:lnTo>
                    <a:pt x="2096" y="2132"/>
                  </a:lnTo>
                  <a:cubicBezTo>
                    <a:pt x="2156" y="2192"/>
                    <a:pt x="2239" y="2239"/>
                    <a:pt x="2335" y="2239"/>
                  </a:cubicBezTo>
                  <a:cubicBezTo>
                    <a:pt x="2418" y="2239"/>
                    <a:pt x="2513" y="2203"/>
                    <a:pt x="2573" y="2132"/>
                  </a:cubicBezTo>
                  <a:lnTo>
                    <a:pt x="4144" y="560"/>
                  </a:lnTo>
                  <a:lnTo>
                    <a:pt x="4144" y="1037"/>
                  </a:lnTo>
                  <a:cubicBezTo>
                    <a:pt x="4144" y="1120"/>
                    <a:pt x="4228" y="1191"/>
                    <a:pt x="4311" y="1191"/>
                  </a:cubicBezTo>
                  <a:cubicBezTo>
                    <a:pt x="4406" y="1191"/>
                    <a:pt x="4478" y="1120"/>
                    <a:pt x="4478" y="1037"/>
                  </a:cubicBezTo>
                  <a:lnTo>
                    <a:pt x="4478" y="168"/>
                  </a:lnTo>
                  <a:cubicBezTo>
                    <a:pt x="4466" y="84"/>
                    <a:pt x="4382" y="1"/>
                    <a:pt x="4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3940;p88">
            <a:extLst>
              <a:ext uri="{FF2B5EF4-FFF2-40B4-BE49-F238E27FC236}">
                <a16:creationId xmlns:a16="http://schemas.microsoft.com/office/drawing/2014/main" id="{82659207-CF75-29F1-BE7C-44151E815D41}"/>
              </a:ext>
            </a:extLst>
          </p:cNvPr>
          <p:cNvGrpSpPr/>
          <p:nvPr/>
        </p:nvGrpSpPr>
        <p:grpSpPr>
          <a:xfrm>
            <a:off x="8317393" y="2952155"/>
            <a:ext cx="620660" cy="578235"/>
            <a:chOff x="2185128" y="2427549"/>
            <a:chExt cx="382758" cy="356595"/>
          </a:xfrm>
          <a:solidFill>
            <a:schemeClr val="bg1"/>
          </a:solidFill>
        </p:grpSpPr>
        <p:sp>
          <p:nvSpPr>
            <p:cNvPr id="1158" name="Google Shape;13941;p88">
              <a:extLst>
                <a:ext uri="{FF2B5EF4-FFF2-40B4-BE49-F238E27FC236}">
                  <a16:creationId xmlns:a16="http://schemas.microsoft.com/office/drawing/2014/main" id="{44E02185-4FA5-0BC3-08A5-E86B54178F5A}"/>
                </a:ext>
              </a:extLst>
            </p:cNvPr>
            <p:cNvSpPr/>
            <p:nvPr/>
          </p:nvSpPr>
          <p:spPr>
            <a:xfrm>
              <a:off x="2313584" y="2612467"/>
              <a:ext cx="119417" cy="103853"/>
            </a:xfrm>
            <a:custGeom>
              <a:avLst/>
              <a:gdLst/>
              <a:ahLst/>
              <a:cxnLst/>
              <a:rect l="l" t="t" r="r" b="b"/>
              <a:pathLst>
                <a:path w="3752" h="3263" extrusionOk="0">
                  <a:moveTo>
                    <a:pt x="1882" y="0"/>
                  </a:moveTo>
                  <a:cubicBezTo>
                    <a:pt x="1775" y="0"/>
                    <a:pt x="1692" y="96"/>
                    <a:pt x="1692" y="203"/>
                  </a:cubicBezTo>
                  <a:lnTo>
                    <a:pt x="1692" y="2013"/>
                  </a:lnTo>
                  <a:lnTo>
                    <a:pt x="120" y="2917"/>
                  </a:lnTo>
                  <a:cubicBezTo>
                    <a:pt x="37" y="2977"/>
                    <a:pt x="1" y="3084"/>
                    <a:pt x="48" y="3179"/>
                  </a:cubicBezTo>
                  <a:cubicBezTo>
                    <a:pt x="84" y="3239"/>
                    <a:pt x="156" y="3263"/>
                    <a:pt x="215" y="3263"/>
                  </a:cubicBezTo>
                  <a:cubicBezTo>
                    <a:pt x="239" y="3263"/>
                    <a:pt x="275" y="3251"/>
                    <a:pt x="298" y="3239"/>
                  </a:cubicBezTo>
                  <a:lnTo>
                    <a:pt x="1870" y="2322"/>
                  </a:lnTo>
                  <a:lnTo>
                    <a:pt x="3430" y="3239"/>
                  </a:lnTo>
                  <a:cubicBezTo>
                    <a:pt x="3454" y="3251"/>
                    <a:pt x="3489" y="3263"/>
                    <a:pt x="3513" y="3263"/>
                  </a:cubicBezTo>
                  <a:cubicBezTo>
                    <a:pt x="3573" y="3263"/>
                    <a:pt x="3656" y="3239"/>
                    <a:pt x="3680" y="3179"/>
                  </a:cubicBezTo>
                  <a:cubicBezTo>
                    <a:pt x="3751" y="3072"/>
                    <a:pt x="3727" y="2965"/>
                    <a:pt x="3632" y="2906"/>
                  </a:cubicBezTo>
                  <a:lnTo>
                    <a:pt x="2073" y="2001"/>
                  </a:lnTo>
                  <a:lnTo>
                    <a:pt x="2073" y="203"/>
                  </a:lnTo>
                  <a:cubicBezTo>
                    <a:pt x="2073" y="96"/>
                    <a:pt x="1989" y="0"/>
                    <a:pt x="18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3942;p88">
              <a:extLst>
                <a:ext uri="{FF2B5EF4-FFF2-40B4-BE49-F238E27FC236}">
                  <a16:creationId xmlns:a16="http://schemas.microsoft.com/office/drawing/2014/main" id="{EA0AC9AA-10F2-889A-2B6E-332A2D540291}"/>
                </a:ext>
              </a:extLst>
            </p:cNvPr>
            <p:cNvSpPr/>
            <p:nvPr/>
          </p:nvSpPr>
          <p:spPr>
            <a:xfrm>
              <a:off x="2311706" y="2427549"/>
              <a:ext cx="129633" cy="171327"/>
            </a:xfrm>
            <a:custGeom>
              <a:avLst/>
              <a:gdLst/>
              <a:ahLst/>
              <a:cxnLst/>
              <a:rect l="l" t="t" r="r" b="b"/>
              <a:pathLst>
                <a:path w="4073" h="5383" extrusionOk="0">
                  <a:moveTo>
                    <a:pt x="2084" y="369"/>
                  </a:moveTo>
                  <a:cubicBezTo>
                    <a:pt x="2584" y="369"/>
                    <a:pt x="2977" y="774"/>
                    <a:pt x="2977" y="1262"/>
                  </a:cubicBezTo>
                  <a:lnTo>
                    <a:pt x="2977" y="1381"/>
                  </a:lnTo>
                  <a:lnTo>
                    <a:pt x="2965" y="1381"/>
                  </a:lnTo>
                  <a:cubicBezTo>
                    <a:pt x="2703" y="1322"/>
                    <a:pt x="2620" y="965"/>
                    <a:pt x="2620" y="965"/>
                  </a:cubicBezTo>
                  <a:cubicBezTo>
                    <a:pt x="2608" y="893"/>
                    <a:pt x="2548" y="834"/>
                    <a:pt x="2477" y="810"/>
                  </a:cubicBezTo>
                  <a:cubicBezTo>
                    <a:pt x="2468" y="808"/>
                    <a:pt x="2458" y="807"/>
                    <a:pt x="2449" y="807"/>
                  </a:cubicBezTo>
                  <a:cubicBezTo>
                    <a:pt x="2385" y="807"/>
                    <a:pt x="2317" y="841"/>
                    <a:pt x="2286" y="893"/>
                  </a:cubicBezTo>
                  <a:cubicBezTo>
                    <a:pt x="1941" y="1369"/>
                    <a:pt x="1179" y="1369"/>
                    <a:pt x="1167" y="1369"/>
                  </a:cubicBezTo>
                  <a:cubicBezTo>
                    <a:pt x="1155" y="1369"/>
                    <a:pt x="1119" y="1369"/>
                    <a:pt x="1108" y="1381"/>
                  </a:cubicBezTo>
                  <a:lnTo>
                    <a:pt x="1108" y="1262"/>
                  </a:lnTo>
                  <a:cubicBezTo>
                    <a:pt x="1108" y="774"/>
                    <a:pt x="1512" y="369"/>
                    <a:pt x="2001" y="369"/>
                  </a:cubicBezTo>
                  <a:close/>
                  <a:moveTo>
                    <a:pt x="3132" y="1905"/>
                  </a:moveTo>
                  <a:cubicBezTo>
                    <a:pt x="3155" y="1929"/>
                    <a:pt x="3179" y="1953"/>
                    <a:pt x="3179" y="2000"/>
                  </a:cubicBezTo>
                  <a:cubicBezTo>
                    <a:pt x="3179" y="2048"/>
                    <a:pt x="3144" y="2096"/>
                    <a:pt x="3120" y="2119"/>
                  </a:cubicBezTo>
                  <a:lnTo>
                    <a:pt x="3120" y="1905"/>
                  </a:lnTo>
                  <a:close/>
                  <a:moveTo>
                    <a:pt x="977" y="1881"/>
                  </a:moveTo>
                  <a:lnTo>
                    <a:pt x="977" y="2143"/>
                  </a:lnTo>
                  <a:cubicBezTo>
                    <a:pt x="929" y="2108"/>
                    <a:pt x="893" y="2060"/>
                    <a:pt x="893" y="2000"/>
                  </a:cubicBezTo>
                  <a:cubicBezTo>
                    <a:pt x="893" y="1965"/>
                    <a:pt x="917" y="1929"/>
                    <a:pt x="941" y="1905"/>
                  </a:cubicBezTo>
                  <a:cubicBezTo>
                    <a:pt x="953" y="1905"/>
                    <a:pt x="953" y="1905"/>
                    <a:pt x="977" y="1881"/>
                  </a:cubicBezTo>
                  <a:close/>
                  <a:moveTo>
                    <a:pt x="2358" y="1346"/>
                  </a:moveTo>
                  <a:cubicBezTo>
                    <a:pt x="2429" y="1477"/>
                    <a:pt x="2548" y="1619"/>
                    <a:pt x="2715" y="1691"/>
                  </a:cubicBezTo>
                  <a:lnTo>
                    <a:pt x="2715" y="2227"/>
                  </a:lnTo>
                  <a:cubicBezTo>
                    <a:pt x="2739" y="2572"/>
                    <a:pt x="2465" y="2834"/>
                    <a:pt x="2132" y="2834"/>
                  </a:cubicBezTo>
                  <a:lnTo>
                    <a:pt x="1953" y="2834"/>
                  </a:lnTo>
                  <a:cubicBezTo>
                    <a:pt x="1631" y="2834"/>
                    <a:pt x="1346" y="2572"/>
                    <a:pt x="1346" y="2227"/>
                  </a:cubicBezTo>
                  <a:lnTo>
                    <a:pt x="1346" y="1738"/>
                  </a:lnTo>
                  <a:cubicBezTo>
                    <a:pt x="1596" y="1703"/>
                    <a:pt x="2024" y="1619"/>
                    <a:pt x="2358" y="1346"/>
                  </a:cubicBezTo>
                  <a:close/>
                  <a:moveTo>
                    <a:pt x="2262" y="3215"/>
                  </a:moveTo>
                  <a:lnTo>
                    <a:pt x="2262" y="3310"/>
                  </a:lnTo>
                  <a:lnTo>
                    <a:pt x="2251" y="3310"/>
                  </a:lnTo>
                  <a:lnTo>
                    <a:pt x="2048" y="3536"/>
                  </a:lnTo>
                  <a:lnTo>
                    <a:pt x="1846" y="3346"/>
                  </a:lnTo>
                  <a:lnTo>
                    <a:pt x="1846" y="3215"/>
                  </a:lnTo>
                  <a:close/>
                  <a:moveTo>
                    <a:pt x="2001" y="0"/>
                  </a:moveTo>
                  <a:cubicBezTo>
                    <a:pt x="1298" y="0"/>
                    <a:pt x="727" y="560"/>
                    <a:pt x="727" y="1262"/>
                  </a:cubicBezTo>
                  <a:lnTo>
                    <a:pt x="727" y="1584"/>
                  </a:lnTo>
                  <a:cubicBezTo>
                    <a:pt x="608" y="1691"/>
                    <a:pt x="536" y="1846"/>
                    <a:pt x="536" y="2000"/>
                  </a:cubicBezTo>
                  <a:cubicBezTo>
                    <a:pt x="536" y="2286"/>
                    <a:pt x="762" y="2524"/>
                    <a:pt x="1024" y="2536"/>
                  </a:cubicBezTo>
                  <a:cubicBezTo>
                    <a:pt x="1108" y="2762"/>
                    <a:pt x="1262" y="2953"/>
                    <a:pt x="1465" y="3072"/>
                  </a:cubicBezTo>
                  <a:lnTo>
                    <a:pt x="1465" y="3179"/>
                  </a:lnTo>
                  <a:lnTo>
                    <a:pt x="691" y="3477"/>
                  </a:lnTo>
                  <a:cubicBezTo>
                    <a:pt x="608" y="3512"/>
                    <a:pt x="0" y="3751"/>
                    <a:pt x="0" y="4525"/>
                  </a:cubicBezTo>
                  <a:lnTo>
                    <a:pt x="0" y="5191"/>
                  </a:lnTo>
                  <a:cubicBezTo>
                    <a:pt x="0" y="5298"/>
                    <a:pt x="96" y="5382"/>
                    <a:pt x="191" y="5382"/>
                  </a:cubicBezTo>
                  <a:lnTo>
                    <a:pt x="667" y="5382"/>
                  </a:lnTo>
                  <a:cubicBezTo>
                    <a:pt x="774" y="5382"/>
                    <a:pt x="869" y="5298"/>
                    <a:pt x="869" y="5191"/>
                  </a:cubicBezTo>
                  <a:cubicBezTo>
                    <a:pt x="869" y="5084"/>
                    <a:pt x="774" y="5001"/>
                    <a:pt x="667" y="5001"/>
                  </a:cubicBezTo>
                  <a:lnTo>
                    <a:pt x="369" y="5001"/>
                  </a:lnTo>
                  <a:lnTo>
                    <a:pt x="369" y="4501"/>
                  </a:lnTo>
                  <a:cubicBezTo>
                    <a:pt x="369" y="3989"/>
                    <a:pt x="786" y="3834"/>
                    <a:pt x="810" y="3822"/>
                  </a:cubicBezTo>
                  <a:lnTo>
                    <a:pt x="822" y="3822"/>
                  </a:lnTo>
                  <a:lnTo>
                    <a:pt x="1536" y="3536"/>
                  </a:lnTo>
                  <a:lnTo>
                    <a:pt x="1905" y="3905"/>
                  </a:lnTo>
                  <a:cubicBezTo>
                    <a:pt x="1941" y="3941"/>
                    <a:pt x="2001" y="3965"/>
                    <a:pt x="2036" y="3965"/>
                  </a:cubicBezTo>
                  <a:cubicBezTo>
                    <a:pt x="2084" y="3965"/>
                    <a:pt x="2143" y="3953"/>
                    <a:pt x="2179" y="3905"/>
                  </a:cubicBezTo>
                  <a:lnTo>
                    <a:pt x="2536" y="3536"/>
                  </a:lnTo>
                  <a:lnTo>
                    <a:pt x="3251" y="3822"/>
                  </a:lnTo>
                  <a:lnTo>
                    <a:pt x="3263" y="3822"/>
                  </a:lnTo>
                  <a:cubicBezTo>
                    <a:pt x="3275" y="3822"/>
                    <a:pt x="3691" y="3989"/>
                    <a:pt x="3691" y="4501"/>
                  </a:cubicBezTo>
                  <a:lnTo>
                    <a:pt x="3691" y="5001"/>
                  </a:lnTo>
                  <a:lnTo>
                    <a:pt x="1310" y="5001"/>
                  </a:lnTo>
                  <a:cubicBezTo>
                    <a:pt x="1203" y="5001"/>
                    <a:pt x="1119" y="5084"/>
                    <a:pt x="1119" y="5191"/>
                  </a:cubicBezTo>
                  <a:cubicBezTo>
                    <a:pt x="1119" y="5298"/>
                    <a:pt x="1203" y="5382"/>
                    <a:pt x="1310" y="5382"/>
                  </a:cubicBezTo>
                  <a:lnTo>
                    <a:pt x="3882" y="5382"/>
                  </a:lnTo>
                  <a:cubicBezTo>
                    <a:pt x="3888" y="5383"/>
                    <a:pt x="3894" y="5383"/>
                    <a:pt x="3900" y="5383"/>
                  </a:cubicBezTo>
                  <a:cubicBezTo>
                    <a:pt x="3989" y="5383"/>
                    <a:pt x="4072" y="5303"/>
                    <a:pt x="4072" y="5203"/>
                  </a:cubicBezTo>
                  <a:lnTo>
                    <a:pt x="4072" y="4536"/>
                  </a:lnTo>
                  <a:cubicBezTo>
                    <a:pt x="4072" y="3763"/>
                    <a:pt x="3477" y="3524"/>
                    <a:pt x="3382" y="3489"/>
                  </a:cubicBezTo>
                  <a:lnTo>
                    <a:pt x="2620" y="3191"/>
                  </a:lnTo>
                  <a:lnTo>
                    <a:pt x="2620" y="3096"/>
                  </a:lnTo>
                  <a:cubicBezTo>
                    <a:pt x="2834" y="2977"/>
                    <a:pt x="2977" y="2774"/>
                    <a:pt x="3048" y="2536"/>
                  </a:cubicBezTo>
                  <a:cubicBezTo>
                    <a:pt x="3322" y="2524"/>
                    <a:pt x="3548" y="2286"/>
                    <a:pt x="3548" y="2000"/>
                  </a:cubicBezTo>
                  <a:cubicBezTo>
                    <a:pt x="3548" y="1846"/>
                    <a:pt x="3465" y="1691"/>
                    <a:pt x="3346" y="1584"/>
                  </a:cubicBezTo>
                  <a:lnTo>
                    <a:pt x="3346" y="1262"/>
                  </a:lnTo>
                  <a:cubicBezTo>
                    <a:pt x="3346" y="560"/>
                    <a:pt x="2786" y="0"/>
                    <a:pt x="2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3943;p88">
              <a:extLst>
                <a:ext uri="{FF2B5EF4-FFF2-40B4-BE49-F238E27FC236}">
                  <a16:creationId xmlns:a16="http://schemas.microsoft.com/office/drawing/2014/main" id="{6EE0ED6D-50FE-8F47-0FE0-C2239B974E9B}"/>
                </a:ext>
              </a:extLst>
            </p:cNvPr>
            <p:cNvSpPr/>
            <p:nvPr/>
          </p:nvSpPr>
          <p:spPr>
            <a:xfrm>
              <a:off x="2438252" y="2611703"/>
              <a:ext cx="129633" cy="172441"/>
            </a:xfrm>
            <a:custGeom>
              <a:avLst/>
              <a:gdLst/>
              <a:ahLst/>
              <a:cxnLst/>
              <a:rect l="l" t="t" r="r" b="b"/>
              <a:pathLst>
                <a:path w="4073" h="5418" extrusionOk="0">
                  <a:moveTo>
                    <a:pt x="2085" y="370"/>
                  </a:moveTo>
                  <a:cubicBezTo>
                    <a:pt x="2573" y="370"/>
                    <a:pt x="2978" y="774"/>
                    <a:pt x="2978" y="1263"/>
                  </a:cubicBezTo>
                  <a:lnTo>
                    <a:pt x="2978" y="1382"/>
                  </a:lnTo>
                  <a:lnTo>
                    <a:pt x="2966" y="1382"/>
                  </a:lnTo>
                  <a:cubicBezTo>
                    <a:pt x="2692" y="1322"/>
                    <a:pt x="2620" y="965"/>
                    <a:pt x="2620" y="965"/>
                  </a:cubicBezTo>
                  <a:cubicBezTo>
                    <a:pt x="2608" y="894"/>
                    <a:pt x="2549" y="834"/>
                    <a:pt x="2466" y="822"/>
                  </a:cubicBezTo>
                  <a:cubicBezTo>
                    <a:pt x="2450" y="817"/>
                    <a:pt x="2435" y="815"/>
                    <a:pt x="2420" y="815"/>
                  </a:cubicBezTo>
                  <a:cubicBezTo>
                    <a:pt x="2365" y="815"/>
                    <a:pt x="2313" y="847"/>
                    <a:pt x="2275" y="894"/>
                  </a:cubicBezTo>
                  <a:cubicBezTo>
                    <a:pt x="1942" y="1370"/>
                    <a:pt x="1180" y="1382"/>
                    <a:pt x="1168" y="1382"/>
                  </a:cubicBezTo>
                  <a:lnTo>
                    <a:pt x="1096" y="1382"/>
                  </a:lnTo>
                  <a:lnTo>
                    <a:pt x="1096" y="1263"/>
                  </a:lnTo>
                  <a:cubicBezTo>
                    <a:pt x="1096" y="774"/>
                    <a:pt x="1501" y="370"/>
                    <a:pt x="1989" y="370"/>
                  </a:cubicBezTo>
                  <a:close/>
                  <a:moveTo>
                    <a:pt x="3132" y="1906"/>
                  </a:moveTo>
                  <a:cubicBezTo>
                    <a:pt x="3156" y="1929"/>
                    <a:pt x="3168" y="1965"/>
                    <a:pt x="3168" y="2013"/>
                  </a:cubicBezTo>
                  <a:cubicBezTo>
                    <a:pt x="3168" y="2048"/>
                    <a:pt x="3144" y="2096"/>
                    <a:pt x="3109" y="2132"/>
                  </a:cubicBezTo>
                  <a:lnTo>
                    <a:pt x="3109" y="1906"/>
                  </a:lnTo>
                  <a:close/>
                  <a:moveTo>
                    <a:pt x="965" y="1894"/>
                  </a:moveTo>
                  <a:lnTo>
                    <a:pt x="965" y="2144"/>
                  </a:lnTo>
                  <a:cubicBezTo>
                    <a:pt x="930" y="2108"/>
                    <a:pt x="894" y="2072"/>
                    <a:pt x="894" y="2013"/>
                  </a:cubicBezTo>
                  <a:cubicBezTo>
                    <a:pt x="894" y="1965"/>
                    <a:pt x="906" y="1929"/>
                    <a:pt x="942" y="1906"/>
                  </a:cubicBezTo>
                  <a:cubicBezTo>
                    <a:pt x="953" y="1906"/>
                    <a:pt x="953" y="1906"/>
                    <a:pt x="965" y="1894"/>
                  </a:cubicBezTo>
                  <a:close/>
                  <a:moveTo>
                    <a:pt x="2347" y="1358"/>
                  </a:moveTo>
                  <a:cubicBezTo>
                    <a:pt x="2430" y="1489"/>
                    <a:pt x="2549" y="1620"/>
                    <a:pt x="2704" y="1691"/>
                  </a:cubicBezTo>
                  <a:lnTo>
                    <a:pt x="2704" y="2227"/>
                  </a:lnTo>
                  <a:cubicBezTo>
                    <a:pt x="2739" y="2572"/>
                    <a:pt x="2454" y="2846"/>
                    <a:pt x="2132" y="2846"/>
                  </a:cubicBezTo>
                  <a:lnTo>
                    <a:pt x="1954" y="2846"/>
                  </a:lnTo>
                  <a:cubicBezTo>
                    <a:pt x="1620" y="2846"/>
                    <a:pt x="1334" y="2572"/>
                    <a:pt x="1334" y="2227"/>
                  </a:cubicBezTo>
                  <a:lnTo>
                    <a:pt x="1334" y="1739"/>
                  </a:lnTo>
                  <a:cubicBezTo>
                    <a:pt x="1596" y="1715"/>
                    <a:pt x="2025" y="1620"/>
                    <a:pt x="2347" y="1358"/>
                  </a:cubicBezTo>
                  <a:close/>
                  <a:moveTo>
                    <a:pt x="2263" y="3215"/>
                  </a:moveTo>
                  <a:lnTo>
                    <a:pt x="2251" y="3322"/>
                  </a:lnTo>
                  <a:lnTo>
                    <a:pt x="2037" y="3537"/>
                  </a:lnTo>
                  <a:lnTo>
                    <a:pt x="1846" y="3346"/>
                  </a:lnTo>
                  <a:lnTo>
                    <a:pt x="1846" y="3215"/>
                  </a:lnTo>
                  <a:close/>
                  <a:moveTo>
                    <a:pt x="1989" y="1"/>
                  </a:moveTo>
                  <a:cubicBezTo>
                    <a:pt x="1299" y="1"/>
                    <a:pt x="727" y="560"/>
                    <a:pt x="727" y="1263"/>
                  </a:cubicBezTo>
                  <a:lnTo>
                    <a:pt x="727" y="1596"/>
                  </a:lnTo>
                  <a:cubicBezTo>
                    <a:pt x="608" y="1691"/>
                    <a:pt x="537" y="1846"/>
                    <a:pt x="537" y="2013"/>
                  </a:cubicBezTo>
                  <a:cubicBezTo>
                    <a:pt x="537" y="2287"/>
                    <a:pt x="763" y="2525"/>
                    <a:pt x="1025" y="2549"/>
                  </a:cubicBezTo>
                  <a:cubicBezTo>
                    <a:pt x="1096" y="2763"/>
                    <a:pt x="1263" y="2965"/>
                    <a:pt x="1454" y="3084"/>
                  </a:cubicBezTo>
                  <a:lnTo>
                    <a:pt x="1454" y="3180"/>
                  </a:lnTo>
                  <a:lnTo>
                    <a:pt x="680" y="3477"/>
                  </a:lnTo>
                  <a:cubicBezTo>
                    <a:pt x="608" y="3513"/>
                    <a:pt x="1" y="3751"/>
                    <a:pt x="1" y="4525"/>
                  </a:cubicBezTo>
                  <a:lnTo>
                    <a:pt x="1" y="5192"/>
                  </a:lnTo>
                  <a:cubicBezTo>
                    <a:pt x="1" y="5299"/>
                    <a:pt x="84" y="5382"/>
                    <a:pt x="191" y="5382"/>
                  </a:cubicBezTo>
                  <a:lnTo>
                    <a:pt x="668" y="5382"/>
                  </a:lnTo>
                  <a:cubicBezTo>
                    <a:pt x="775" y="5382"/>
                    <a:pt x="858" y="5299"/>
                    <a:pt x="858" y="5192"/>
                  </a:cubicBezTo>
                  <a:cubicBezTo>
                    <a:pt x="858" y="5085"/>
                    <a:pt x="775" y="5001"/>
                    <a:pt x="668" y="5001"/>
                  </a:cubicBezTo>
                  <a:lnTo>
                    <a:pt x="370" y="5001"/>
                  </a:lnTo>
                  <a:lnTo>
                    <a:pt x="370" y="4537"/>
                  </a:lnTo>
                  <a:cubicBezTo>
                    <a:pt x="370" y="4013"/>
                    <a:pt x="787" y="3870"/>
                    <a:pt x="799" y="3858"/>
                  </a:cubicBezTo>
                  <a:lnTo>
                    <a:pt x="823" y="3858"/>
                  </a:lnTo>
                  <a:lnTo>
                    <a:pt x="1537" y="3572"/>
                  </a:lnTo>
                  <a:lnTo>
                    <a:pt x="1906" y="3942"/>
                  </a:lnTo>
                  <a:cubicBezTo>
                    <a:pt x="1930" y="3977"/>
                    <a:pt x="1989" y="4001"/>
                    <a:pt x="2037" y="4001"/>
                  </a:cubicBezTo>
                  <a:cubicBezTo>
                    <a:pt x="2085" y="4001"/>
                    <a:pt x="2144" y="3989"/>
                    <a:pt x="2168" y="3942"/>
                  </a:cubicBezTo>
                  <a:lnTo>
                    <a:pt x="2525" y="3572"/>
                  </a:lnTo>
                  <a:lnTo>
                    <a:pt x="3239" y="3858"/>
                  </a:lnTo>
                  <a:lnTo>
                    <a:pt x="3263" y="3858"/>
                  </a:lnTo>
                  <a:cubicBezTo>
                    <a:pt x="3275" y="3858"/>
                    <a:pt x="3692" y="4013"/>
                    <a:pt x="3692" y="4537"/>
                  </a:cubicBezTo>
                  <a:lnTo>
                    <a:pt x="3692" y="5025"/>
                  </a:lnTo>
                  <a:lnTo>
                    <a:pt x="1311" y="5025"/>
                  </a:lnTo>
                  <a:cubicBezTo>
                    <a:pt x="1204" y="5025"/>
                    <a:pt x="1120" y="5120"/>
                    <a:pt x="1120" y="5215"/>
                  </a:cubicBezTo>
                  <a:cubicBezTo>
                    <a:pt x="1120" y="5323"/>
                    <a:pt x="1204" y="5418"/>
                    <a:pt x="1311" y="5418"/>
                  </a:cubicBezTo>
                  <a:lnTo>
                    <a:pt x="3882" y="5418"/>
                  </a:lnTo>
                  <a:cubicBezTo>
                    <a:pt x="3990" y="5418"/>
                    <a:pt x="4073" y="5323"/>
                    <a:pt x="4073" y="5215"/>
                  </a:cubicBezTo>
                  <a:lnTo>
                    <a:pt x="4073" y="4537"/>
                  </a:lnTo>
                  <a:cubicBezTo>
                    <a:pt x="4061" y="3763"/>
                    <a:pt x="3454" y="3525"/>
                    <a:pt x="3382" y="3501"/>
                  </a:cubicBezTo>
                  <a:lnTo>
                    <a:pt x="2620" y="3203"/>
                  </a:lnTo>
                  <a:lnTo>
                    <a:pt x="2620" y="3096"/>
                  </a:lnTo>
                  <a:cubicBezTo>
                    <a:pt x="2823" y="2977"/>
                    <a:pt x="2978" y="2787"/>
                    <a:pt x="3049" y="2560"/>
                  </a:cubicBezTo>
                  <a:cubicBezTo>
                    <a:pt x="3323" y="2549"/>
                    <a:pt x="3537" y="2310"/>
                    <a:pt x="3537" y="2025"/>
                  </a:cubicBezTo>
                  <a:cubicBezTo>
                    <a:pt x="3537" y="1858"/>
                    <a:pt x="3466" y="1703"/>
                    <a:pt x="3347" y="1608"/>
                  </a:cubicBezTo>
                  <a:lnTo>
                    <a:pt x="3347" y="1263"/>
                  </a:lnTo>
                  <a:cubicBezTo>
                    <a:pt x="3347" y="560"/>
                    <a:pt x="2787" y="1"/>
                    <a:pt x="20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3944;p88">
              <a:extLst>
                <a:ext uri="{FF2B5EF4-FFF2-40B4-BE49-F238E27FC236}">
                  <a16:creationId xmlns:a16="http://schemas.microsoft.com/office/drawing/2014/main" id="{076B7EDB-1C82-4B7A-6ECA-6D1D497E2765}"/>
                </a:ext>
              </a:extLst>
            </p:cNvPr>
            <p:cNvSpPr/>
            <p:nvPr/>
          </p:nvSpPr>
          <p:spPr>
            <a:xfrm>
              <a:off x="2185128" y="2611703"/>
              <a:ext cx="130015" cy="172441"/>
            </a:xfrm>
            <a:custGeom>
              <a:avLst/>
              <a:gdLst/>
              <a:ahLst/>
              <a:cxnLst/>
              <a:rect l="l" t="t" r="r" b="b"/>
              <a:pathLst>
                <a:path w="4085" h="5418" extrusionOk="0">
                  <a:moveTo>
                    <a:pt x="2084" y="370"/>
                  </a:moveTo>
                  <a:cubicBezTo>
                    <a:pt x="2584" y="370"/>
                    <a:pt x="2977" y="774"/>
                    <a:pt x="2977" y="1263"/>
                  </a:cubicBezTo>
                  <a:lnTo>
                    <a:pt x="2977" y="1382"/>
                  </a:lnTo>
                  <a:lnTo>
                    <a:pt x="2965" y="1382"/>
                  </a:lnTo>
                  <a:cubicBezTo>
                    <a:pt x="2703" y="1322"/>
                    <a:pt x="2620" y="965"/>
                    <a:pt x="2620" y="965"/>
                  </a:cubicBezTo>
                  <a:cubicBezTo>
                    <a:pt x="2608" y="894"/>
                    <a:pt x="2549" y="834"/>
                    <a:pt x="2477" y="822"/>
                  </a:cubicBezTo>
                  <a:cubicBezTo>
                    <a:pt x="2462" y="817"/>
                    <a:pt x="2446" y="815"/>
                    <a:pt x="2430" y="815"/>
                  </a:cubicBezTo>
                  <a:cubicBezTo>
                    <a:pt x="2372" y="815"/>
                    <a:pt x="2315" y="847"/>
                    <a:pt x="2287" y="894"/>
                  </a:cubicBezTo>
                  <a:cubicBezTo>
                    <a:pt x="1941" y="1370"/>
                    <a:pt x="1179" y="1382"/>
                    <a:pt x="1167" y="1382"/>
                  </a:cubicBezTo>
                  <a:lnTo>
                    <a:pt x="1108" y="1382"/>
                  </a:lnTo>
                  <a:lnTo>
                    <a:pt x="1108" y="1263"/>
                  </a:lnTo>
                  <a:cubicBezTo>
                    <a:pt x="1108" y="774"/>
                    <a:pt x="1513" y="370"/>
                    <a:pt x="2001" y="370"/>
                  </a:cubicBezTo>
                  <a:close/>
                  <a:moveTo>
                    <a:pt x="3132" y="1906"/>
                  </a:moveTo>
                  <a:cubicBezTo>
                    <a:pt x="3168" y="1929"/>
                    <a:pt x="3180" y="1965"/>
                    <a:pt x="3180" y="2013"/>
                  </a:cubicBezTo>
                  <a:cubicBezTo>
                    <a:pt x="3180" y="2048"/>
                    <a:pt x="3144" y="2096"/>
                    <a:pt x="3120" y="2132"/>
                  </a:cubicBezTo>
                  <a:lnTo>
                    <a:pt x="3120" y="1906"/>
                  </a:lnTo>
                  <a:close/>
                  <a:moveTo>
                    <a:pt x="977" y="1894"/>
                  </a:moveTo>
                  <a:lnTo>
                    <a:pt x="977" y="2144"/>
                  </a:lnTo>
                  <a:cubicBezTo>
                    <a:pt x="929" y="2108"/>
                    <a:pt x="905" y="2072"/>
                    <a:pt x="905" y="2013"/>
                  </a:cubicBezTo>
                  <a:cubicBezTo>
                    <a:pt x="905" y="1965"/>
                    <a:pt x="917" y="1929"/>
                    <a:pt x="941" y="1906"/>
                  </a:cubicBezTo>
                  <a:cubicBezTo>
                    <a:pt x="965" y="1906"/>
                    <a:pt x="965" y="1906"/>
                    <a:pt x="977" y="1894"/>
                  </a:cubicBezTo>
                  <a:close/>
                  <a:moveTo>
                    <a:pt x="2358" y="1358"/>
                  </a:moveTo>
                  <a:cubicBezTo>
                    <a:pt x="2429" y="1489"/>
                    <a:pt x="2549" y="1620"/>
                    <a:pt x="2715" y="1691"/>
                  </a:cubicBezTo>
                  <a:lnTo>
                    <a:pt x="2715" y="2227"/>
                  </a:lnTo>
                  <a:cubicBezTo>
                    <a:pt x="2727" y="2572"/>
                    <a:pt x="2465" y="2846"/>
                    <a:pt x="2132" y="2846"/>
                  </a:cubicBezTo>
                  <a:lnTo>
                    <a:pt x="1953" y="2846"/>
                  </a:lnTo>
                  <a:cubicBezTo>
                    <a:pt x="1632" y="2846"/>
                    <a:pt x="1346" y="2572"/>
                    <a:pt x="1346" y="2227"/>
                  </a:cubicBezTo>
                  <a:lnTo>
                    <a:pt x="1346" y="1739"/>
                  </a:lnTo>
                  <a:cubicBezTo>
                    <a:pt x="1596" y="1715"/>
                    <a:pt x="2037" y="1620"/>
                    <a:pt x="2358" y="1358"/>
                  </a:cubicBezTo>
                  <a:close/>
                  <a:moveTo>
                    <a:pt x="2275" y="3215"/>
                  </a:moveTo>
                  <a:lnTo>
                    <a:pt x="2251" y="3322"/>
                  </a:lnTo>
                  <a:lnTo>
                    <a:pt x="2048" y="3537"/>
                  </a:lnTo>
                  <a:lnTo>
                    <a:pt x="1858" y="3346"/>
                  </a:lnTo>
                  <a:lnTo>
                    <a:pt x="1858" y="3215"/>
                  </a:lnTo>
                  <a:close/>
                  <a:moveTo>
                    <a:pt x="2001" y="1"/>
                  </a:moveTo>
                  <a:cubicBezTo>
                    <a:pt x="1298" y="1"/>
                    <a:pt x="739" y="560"/>
                    <a:pt x="739" y="1263"/>
                  </a:cubicBezTo>
                  <a:lnTo>
                    <a:pt x="739" y="1596"/>
                  </a:lnTo>
                  <a:cubicBezTo>
                    <a:pt x="620" y="1691"/>
                    <a:pt x="536" y="1846"/>
                    <a:pt x="536" y="2013"/>
                  </a:cubicBezTo>
                  <a:cubicBezTo>
                    <a:pt x="536" y="2287"/>
                    <a:pt x="763" y="2525"/>
                    <a:pt x="1036" y="2549"/>
                  </a:cubicBezTo>
                  <a:cubicBezTo>
                    <a:pt x="1108" y="2763"/>
                    <a:pt x="1275" y="2965"/>
                    <a:pt x="1465" y="3084"/>
                  </a:cubicBezTo>
                  <a:lnTo>
                    <a:pt x="1465" y="3180"/>
                  </a:lnTo>
                  <a:lnTo>
                    <a:pt x="691" y="3477"/>
                  </a:lnTo>
                  <a:cubicBezTo>
                    <a:pt x="620" y="3513"/>
                    <a:pt x="1" y="3751"/>
                    <a:pt x="1" y="4525"/>
                  </a:cubicBezTo>
                  <a:lnTo>
                    <a:pt x="1" y="5192"/>
                  </a:lnTo>
                  <a:cubicBezTo>
                    <a:pt x="1" y="5299"/>
                    <a:pt x="96" y="5382"/>
                    <a:pt x="203" y="5382"/>
                  </a:cubicBezTo>
                  <a:lnTo>
                    <a:pt x="679" y="5382"/>
                  </a:lnTo>
                  <a:cubicBezTo>
                    <a:pt x="775" y="5382"/>
                    <a:pt x="870" y="5299"/>
                    <a:pt x="870" y="5192"/>
                  </a:cubicBezTo>
                  <a:cubicBezTo>
                    <a:pt x="870" y="5085"/>
                    <a:pt x="775" y="5001"/>
                    <a:pt x="679" y="5001"/>
                  </a:cubicBezTo>
                  <a:lnTo>
                    <a:pt x="382" y="5001"/>
                  </a:lnTo>
                  <a:lnTo>
                    <a:pt x="382" y="4537"/>
                  </a:lnTo>
                  <a:cubicBezTo>
                    <a:pt x="382" y="4013"/>
                    <a:pt x="798" y="3870"/>
                    <a:pt x="810" y="3858"/>
                  </a:cubicBezTo>
                  <a:lnTo>
                    <a:pt x="822" y="3858"/>
                  </a:lnTo>
                  <a:lnTo>
                    <a:pt x="1537" y="3572"/>
                  </a:lnTo>
                  <a:lnTo>
                    <a:pt x="1906" y="3942"/>
                  </a:lnTo>
                  <a:cubicBezTo>
                    <a:pt x="1941" y="3977"/>
                    <a:pt x="2001" y="4001"/>
                    <a:pt x="2048" y="4001"/>
                  </a:cubicBezTo>
                  <a:cubicBezTo>
                    <a:pt x="2084" y="4001"/>
                    <a:pt x="2144" y="3989"/>
                    <a:pt x="2179" y="3942"/>
                  </a:cubicBezTo>
                  <a:lnTo>
                    <a:pt x="2537" y="3572"/>
                  </a:lnTo>
                  <a:lnTo>
                    <a:pt x="3251" y="3858"/>
                  </a:lnTo>
                  <a:lnTo>
                    <a:pt x="3263" y="3858"/>
                  </a:lnTo>
                  <a:cubicBezTo>
                    <a:pt x="3275" y="3858"/>
                    <a:pt x="3692" y="4013"/>
                    <a:pt x="3692" y="4537"/>
                  </a:cubicBezTo>
                  <a:lnTo>
                    <a:pt x="3692" y="5025"/>
                  </a:lnTo>
                  <a:lnTo>
                    <a:pt x="1310" y="5025"/>
                  </a:lnTo>
                  <a:cubicBezTo>
                    <a:pt x="1215" y="5025"/>
                    <a:pt x="1120" y="5120"/>
                    <a:pt x="1120" y="5215"/>
                  </a:cubicBezTo>
                  <a:cubicBezTo>
                    <a:pt x="1120" y="5323"/>
                    <a:pt x="1215" y="5418"/>
                    <a:pt x="1310" y="5418"/>
                  </a:cubicBezTo>
                  <a:lnTo>
                    <a:pt x="3894" y="5418"/>
                  </a:lnTo>
                  <a:cubicBezTo>
                    <a:pt x="3989" y="5418"/>
                    <a:pt x="4084" y="5323"/>
                    <a:pt x="4084" y="5215"/>
                  </a:cubicBezTo>
                  <a:lnTo>
                    <a:pt x="4084" y="4537"/>
                  </a:lnTo>
                  <a:cubicBezTo>
                    <a:pt x="4061" y="3763"/>
                    <a:pt x="3465" y="3525"/>
                    <a:pt x="3382" y="3501"/>
                  </a:cubicBezTo>
                  <a:lnTo>
                    <a:pt x="2632" y="3203"/>
                  </a:lnTo>
                  <a:lnTo>
                    <a:pt x="2632" y="3096"/>
                  </a:lnTo>
                  <a:cubicBezTo>
                    <a:pt x="2834" y="2977"/>
                    <a:pt x="2977" y="2787"/>
                    <a:pt x="3061" y="2560"/>
                  </a:cubicBezTo>
                  <a:cubicBezTo>
                    <a:pt x="3322" y="2549"/>
                    <a:pt x="3549" y="2310"/>
                    <a:pt x="3549" y="2025"/>
                  </a:cubicBezTo>
                  <a:cubicBezTo>
                    <a:pt x="3549" y="1858"/>
                    <a:pt x="3477" y="1703"/>
                    <a:pt x="3358" y="1608"/>
                  </a:cubicBezTo>
                  <a:lnTo>
                    <a:pt x="3358" y="1263"/>
                  </a:lnTo>
                  <a:cubicBezTo>
                    <a:pt x="3358" y="560"/>
                    <a:pt x="2787" y="1"/>
                    <a:pt x="2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2" name="Google Shape;13945;p88">
            <a:extLst>
              <a:ext uri="{FF2B5EF4-FFF2-40B4-BE49-F238E27FC236}">
                <a16:creationId xmlns:a16="http://schemas.microsoft.com/office/drawing/2014/main" id="{8B164492-643E-110F-793D-B0F4B6443B73}"/>
              </a:ext>
            </a:extLst>
          </p:cNvPr>
          <p:cNvGrpSpPr/>
          <p:nvPr/>
        </p:nvGrpSpPr>
        <p:grpSpPr>
          <a:xfrm>
            <a:off x="9082404" y="2971198"/>
            <a:ext cx="539581" cy="538910"/>
            <a:chOff x="2656907" y="2439293"/>
            <a:chExt cx="332757" cy="332343"/>
          </a:xfrm>
          <a:solidFill>
            <a:schemeClr val="bg1"/>
          </a:solidFill>
        </p:grpSpPr>
        <p:sp>
          <p:nvSpPr>
            <p:cNvPr id="1163" name="Google Shape;13946;p88">
              <a:extLst>
                <a:ext uri="{FF2B5EF4-FFF2-40B4-BE49-F238E27FC236}">
                  <a16:creationId xmlns:a16="http://schemas.microsoft.com/office/drawing/2014/main" id="{DCF173ED-4662-5FCB-F06F-DE293B5B5395}"/>
                </a:ext>
              </a:extLst>
            </p:cNvPr>
            <p:cNvSpPr/>
            <p:nvPr/>
          </p:nvSpPr>
          <p:spPr>
            <a:xfrm>
              <a:off x="2868751" y="2547666"/>
              <a:ext cx="53088" cy="53088"/>
            </a:xfrm>
            <a:custGeom>
              <a:avLst/>
              <a:gdLst/>
              <a:ahLst/>
              <a:cxnLst/>
              <a:rect l="l" t="t" r="r" b="b"/>
              <a:pathLst>
                <a:path w="1668" h="1668" extrusionOk="0">
                  <a:moveTo>
                    <a:pt x="834" y="334"/>
                  </a:moveTo>
                  <a:cubicBezTo>
                    <a:pt x="1120" y="334"/>
                    <a:pt x="1346" y="548"/>
                    <a:pt x="1346" y="834"/>
                  </a:cubicBezTo>
                  <a:cubicBezTo>
                    <a:pt x="1346" y="1120"/>
                    <a:pt x="1120" y="1334"/>
                    <a:pt x="834" y="1334"/>
                  </a:cubicBezTo>
                  <a:cubicBezTo>
                    <a:pt x="560" y="1334"/>
                    <a:pt x="334" y="1120"/>
                    <a:pt x="334" y="834"/>
                  </a:cubicBezTo>
                  <a:cubicBezTo>
                    <a:pt x="334" y="548"/>
                    <a:pt x="572" y="334"/>
                    <a:pt x="834" y="334"/>
                  </a:cubicBezTo>
                  <a:close/>
                  <a:moveTo>
                    <a:pt x="834" y="0"/>
                  </a:moveTo>
                  <a:cubicBezTo>
                    <a:pt x="381" y="0"/>
                    <a:pt x="0" y="370"/>
                    <a:pt x="0" y="834"/>
                  </a:cubicBezTo>
                  <a:cubicBezTo>
                    <a:pt x="0" y="1298"/>
                    <a:pt x="381" y="1667"/>
                    <a:pt x="834" y="1667"/>
                  </a:cubicBezTo>
                  <a:cubicBezTo>
                    <a:pt x="1298" y="1667"/>
                    <a:pt x="1667" y="1298"/>
                    <a:pt x="1667" y="834"/>
                  </a:cubicBezTo>
                  <a:cubicBezTo>
                    <a:pt x="1667" y="370"/>
                    <a:pt x="1298"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3947;p88">
              <a:extLst>
                <a:ext uri="{FF2B5EF4-FFF2-40B4-BE49-F238E27FC236}">
                  <a16:creationId xmlns:a16="http://schemas.microsoft.com/office/drawing/2014/main" id="{E34D64F0-DA27-6336-9EFF-267D353EBC8B}"/>
                </a:ext>
              </a:extLst>
            </p:cNvPr>
            <p:cNvSpPr/>
            <p:nvPr/>
          </p:nvSpPr>
          <p:spPr>
            <a:xfrm>
              <a:off x="2870661" y="2611703"/>
              <a:ext cx="68970" cy="49301"/>
            </a:xfrm>
            <a:custGeom>
              <a:avLst/>
              <a:gdLst/>
              <a:ahLst/>
              <a:cxnLst/>
              <a:rect l="l" t="t" r="r" b="b"/>
              <a:pathLst>
                <a:path w="2167" h="1549" extrusionOk="0">
                  <a:moveTo>
                    <a:pt x="774" y="1"/>
                  </a:moveTo>
                  <a:cubicBezTo>
                    <a:pt x="560" y="1"/>
                    <a:pt x="333" y="60"/>
                    <a:pt x="119" y="167"/>
                  </a:cubicBezTo>
                  <a:cubicBezTo>
                    <a:pt x="48" y="203"/>
                    <a:pt x="0" y="310"/>
                    <a:pt x="48" y="382"/>
                  </a:cubicBezTo>
                  <a:cubicBezTo>
                    <a:pt x="83" y="443"/>
                    <a:pt x="150" y="479"/>
                    <a:pt x="212" y="479"/>
                  </a:cubicBezTo>
                  <a:cubicBezTo>
                    <a:pt x="234" y="479"/>
                    <a:pt x="255" y="474"/>
                    <a:pt x="274" y="465"/>
                  </a:cubicBezTo>
                  <a:cubicBezTo>
                    <a:pt x="417" y="382"/>
                    <a:pt x="595" y="346"/>
                    <a:pt x="762" y="346"/>
                  </a:cubicBezTo>
                  <a:cubicBezTo>
                    <a:pt x="1286" y="346"/>
                    <a:pt x="1715" y="727"/>
                    <a:pt x="1786" y="1215"/>
                  </a:cubicBezTo>
                  <a:lnTo>
                    <a:pt x="762" y="1215"/>
                  </a:lnTo>
                  <a:cubicBezTo>
                    <a:pt x="679" y="1215"/>
                    <a:pt x="595" y="1298"/>
                    <a:pt x="595" y="1382"/>
                  </a:cubicBezTo>
                  <a:cubicBezTo>
                    <a:pt x="595" y="1477"/>
                    <a:pt x="679" y="1548"/>
                    <a:pt x="762" y="1548"/>
                  </a:cubicBezTo>
                  <a:lnTo>
                    <a:pt x="1988" y="1548"/>
                  </a:lnTo>
                  <a:cubicBezTo>
                    <a:pt x="2072" y="1548"/>
                    <a:pt x="2143" y="1477"/>
                    <a:pt x="2143" y="1382"/>
                  </a:cubicBezTo>
                  <a:cubicBezTo>
                    <a:pt x="2167" y="608"/>
                    <a:pt x="1536" y="1"/>
                    <a:pt x="7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3948;p88">
              <a:extLst>
                <a:ext uri="{FF2B5EF4-FFF2-40B4-BE49-F238E27FC236}">
                  <a16:creationId xmlns:a16="http://schemas.microsoft.com/office/drawing/2014/main" id="{CF132FCA-61F2-9F1F-B426-BCF1D24D8D8B}"/>
                </a:ext>
              </a:extLst>
            </p:cNvPr>
            <p:cNvSpPr/>
            <p:nvPr/>
          </p:nvSpPr>
          <p:spPr>
            <a:xfrm>
              <a:off x="2705794" y="2611321"/>
              <a:ext cx="68620" cy="49301"/>
            </a:xfrm>
            <a:custGeom>
              <a:avLst/>
              <a:gdLst/>
              <a:ahLst/>
              <a:cxnLst/>
              <a:rect l="l" t="t" r="r" b="b"/>
              <a:pathLst>
                <a:path w="2156" h="1549" extrusionOk="0">
                  <a:moveTo>
                    <a:pt x="1394" y="1"/>
                  </a:moveTo>
                  <a:cubicBezTo>
                    <a:pt x="632" y="1"/>
                    <a:pt x="1" y="620"/>
                    <a:pt x="1" y="1382"/>
                  </a:cubicBezTo>
                  <a:cubicBezTo>
                    <a:pt x="1" y="1465"/>
                    <a:pt x="84" y="1548"/>
                    <a:pt x="167" y="1548"/>
                  </a:cubicBezTo>
                  <a:lnTo>
                    <a:pt x="1406" y="1548"/>
                  </a:lnTo>
                  <a:cubicBezTo>
                    <a:pt x="1489" y="1548"/>
                    <a:pt x="1572" y="1465"/>
                    <a:pt x="1572" y="1382"/>
                  </a:cubicBezTo>
                  <a:cubicBezTo>
                    <a:pt x="1572" y="1287"/>
                    <a:pt x="1501" y="1215"/>
                    <a:pt x="1418" y="1215"/>
                  </a:cubicBezTo>
                  <a:lnTo>
                    <a:pt x="382" y="1215"/>
                  </a:lnTo>
                  <a:cubicBezTo>
                    <a:pt x="453" y="727"/>
                    <a:pt x="882" y="334"/>
                    <a:pt x="1406" y="334"/>
                  </a:cubicBezTo>
                  <a:cubicBezTo>
                    <a:pt x="1584" y="334"/>
                    <a:pt x="1751" y="382"/>
                    <a:pt x="1894" y="453"/>
                  </a:cubicBezTo>
                  <a:cubicBezTo>
                    <a:pt x="1918" y="469"/>
                    <a:pt x="1945" y="477"/>
                    <a:pt x="1974" y="477"/>
                  </a:cubicBezTo>
                  <a:cubicBezTo>
                    <a:pt x="2030" y="477"/>
                    <a:pt x="2088" y="445"/>
                    <a:pt x="2120" y="382"/>
                  </a:cubicBezTo>
                  <a:cubicBezTo>
                    <a:pt x="2156" y="310"/>
                    <a:pt x="2132" y="203"/>
                    <a:pt x="2049" y="155"/>
                  </a:cubicBezTo>
                  <a:cubicBezTo>
                    <a:pt x="1846" y="60"/>
                    <a:pt x="1632" y="1"/>
                    <a:pt x="1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3949;p88">
              <a:extLst>
                <a:ext uri="{FF2B5EF4-FFF2-40B4-BE49-F238E27FC236}">
                  <a16:creationId xmlns:a16="http://schemas.microsoft.com/office/drawing/2014/main" id="{6E707513-2C69-98FD-AFD2-E89E6D5E1229}"/>
                </a:ext>
              </a:extLst>
            </p:cNvPr>
            <p:cNvSpPr/>
            <p:nvPr/>
          </p:nvSpPr>
          <p:spPr>
            <a:xfrm>
              <a:off x="2724000" y="2547666"/>
              <a:ext cx="53088" cy="53088"/>
            </a:xfrm>
            <a:custGeom>
              <a:avLst/>
              <a:gdLst/>
              <a:ahLst/>
              <a:cxnLst/>
              <a:rect l="l" t="t" r="r" b="b"/>
              <a:pathLst>
                <a:path w="1668" h="1668" extrusionOk="0">
                  <a:moveTo>
                    <a:pt x="834" y="334"/>
                  </a:moveTo>
                  <a:cubicBezTo>
                    <a:pt x="1119" y="334"/>
                    <a:pt x="1334" y="548"/>
                    <a:pt x="1334" y="834"/>
                  </a:cubicBezTo>
                  <a:cubicBezTo>
                    <a:pt x="1334" y="1120"/>
                    <a:pt x="1119" y="1334"/>
                    <a:pt x="834" y="1334"/>
                  </a:cubicBezTo>
                  <a:cubicBezTo>
                    <a:pt x="548" y="1334"/>
                    <a:pt x="322" y="1120"/>
                    <a:pt x="322" y="834"/>
                  </a:cubicBezTo>
                  <a:cubicBezTo>
                    <a:pt x="322" y="548"/>
                    <a:pt x="548" y="334"/>
                    <a:pt x="834" y="334"/>
                  </a:cubicBezTo>
                  <a:close/>
                  <a:moveTo>
                    <a:pt x="834" y="0"/>
                  </a:moveTo>
                  <a:cubicBezTo>
                    <a:pt x="369" y="0"/>
                    <a:pt x="0" y="370"/>
                    <a:pt x="0" y="834"/>
                  </a:cubicBezTo>
                  <a:cubicBezTo>
                    <a:pt x="0" y="1298"/>
                    <a:pt x="369" y="1667"/>
                    <a:pt x="834" y="1667"/>
                  </a:cubicBezTo>
                  <a:cubicBezTo>
                    <a:pt x="1298" y="1667"/>
                    <a:pt x="1667" y="1298"/>
                    <a:pt x="1667" y="834"/>
                  </a:cubicBezTo>
                  <a:cubicBezTo>
                    <a:pt x="1667" y="370"/>
                    <a:pt x="1298"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3950;p88">
              <a:extLst>
                <a:ext uri="{FF2B5EF4-FFF2-40B4-BE49-F238E27FC236}">
                  <a16:creationId xmlns:a16="http://schemas.microsoft.com/office/drawing/2014/main" id="{97684C0A-1D4B-1C38-E58E-CF79863F4100}"/>
                </a:ext>
              </a:extLst>
            </p:cNvPr>
            <p:cNvSpPr/>
            <p:nvPr/>
          </p:nvSpPr>
          <p:spPr>
            <a:xfrm>
              <a:off x="2788800" y="2534394"/>
              <a:ext cx="68238" cy="68238"/>
            </a:xfrm>
            <a:custGeom>
              <a:avLst/>
              <a:gdLst/>
              <a:ahLst/>
              <a:cxnLst/>
              <a:rect l="l" t="t" r="r" b="b"/>
              <a:pathLst>
                <a:path w="2144" h="2144" extrusionOk="0">
                  <a:moveTo>
                    <a:pt x="1072" y="334"/>
                  </a:moveTo>
                  <a:cubicBezTo>
                    <a:pt x="1489" y="334"/>
                    <a:pt x="1822" y="656"/>
                    <a:pt x="1822" y="1072"/>
                  </a:cubicBezTo>
                  <a:cubicBezTo>
                    <a:pt x="1822" y="1489"/>
                    <a:pt x="1489" y="1822"/>
                    <a:pt x="1072" y="1822"/>
                  </a:cubicBezTo>
                  <a:cubicBezTo>
                    <a:pt x="655" y="1822"/>
                    <a:pt x="334" y="1489"/>
                    <a:pt x="334" y="1072"/>
                  </a:cubicBezTo>
                  <a:cubicBezTo>
                    <a:pt x="334" y="656"/>
                    <a:pt x="667" y="334"/>
                    <a:pt x="1072" y="334"/>
                  </a:cubicBezTo>
                  <a:close/>
                  <a:moveTo>
                    <a:pt x="1072" y="1"/>
                  </a:moveTo>
                  <a:cubicBezTo>
                    <a:pt x="477" y="1"/>
                    <a:pt x="0" y="477"/>
                    <a:pt x="0" y="1072"/>
                  </a:cubicBezTo>
                  <a:cubicBezTo>
                    <a:pt x="0" y="1668"/>
                    <a:pt x="477" y="2144"/>
                    <a:pt x="1072" y="2144"/>
                  </a:cubicBezTo>
                  <a:cubicBezTo>
                    <a:pt x="1667" y="2144"/>
                    <a:pt x="2143" y="1668"/>
                    <a:pt x="2143" y="1072"/>
                  </a:cubicBezTo>
                  <a:cubicBezTo>
                    <a:pt x="2143" y="477"/>
                    <a:pt x="1667"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3951;p88">
              <a:extLst>
                <a:ext uri="{FF2B5EF4-FFF2-40B4-BE49-F238E27FC236}">
                  <a16:creationId xmlns:a16="http://schemas.microsoft.com/office/drawing/2014/main" id="{39C66D0B-7042-CE6C-630C-8F65129B44B1}"/>
                </a:ext>
              </a:extLst>
            </p:cNvPr>
            <p:cNvSpPr/>
            <p:nvPr/>
          </p:nvSpPr>
          <p:spPr>
            <a:xfrm>
              <a:off x="2764930" y="2613613"/>
              <a:ext cx="115979" cy="62923"/>
            </a:xfrm>
            <a:custGeom>
              <a:avLst/>
              <a:gdLst/>
              <a:ahLst/>
              <a:cxnLst/>
              <a:rect l="l" t="t" r="r" b="b"/>
              <a:pathLst>
                <a:path w="3644" h="1977" extrusionOk="0">
                  <a:moveTo>
                    <a:pt x="1822" y="345"/>
                  </a:moveTo>
                  <a:cubicBezTo>
                    <a:pt x="2584" y="345"/>
                    <a:pt x="3203" y="917"/>
                    <a:pt x="3298" y="1655"/>
                  </a:cubicBezTo>
                  <a:lnTo>
                    <a:pt x="345" y="1655"/>
                  </a:lnTo>
                  <a:cubicBezTo>
                    <a:pt x="441" y="905"/>
                    <a:pt x="1060" y="345"/>
                    <a:pt x="1822" y="345"/>
                  </a:cubicBezTo>
                  <a:close/>
                  <a:moveTo>
                    <a:pt x="1822" y="0"/>
                  </a:moveTo>
                  <a:cubicBezTo>
                    <a:pt x="822" y="0"/>
                    <a:pt x="0" y="822"/>
                    <a:pt x="0" y="1810"/>
                  </a:cubicBezTo>
                  <a:cubicBezTo>
                    <a:pt x="0" y="1905"/>
                    <a:pt x="84" y="1977"/>
                    <a:pt x="167" y="1977"/>
                  </a:cubicBezTo>
                  <a:lnTo>
                    <a:pt x="3477" y="1977"/>
                  </a:lnTo>
                  <a:cubicBezTo>
                    <a:pt x="3560" y="1977"/>
                    <a:pt x="3643" y="1905"/>
                    <a:pt x="3643" y="1810"/>
                  </a:cubicBezTo>
                  <a:cubicBezTo>
                    <a:pt x="3643" y="798"/>
                    <a:pt x="2822"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3952;p88">
              <a:extLst>
                <a:ext uri="{FF2B5EF4-FFF2-40B4-BE49-F238E27FC236}">
                  <a16:creationId xmlns:a16="http://schemas.microsoft.com/office/drawing/2014/main" id="{FA62A45F-CA03-927C-D73F-79A4A07BF65C}"/>
                </a:ext>
              </a:extLst>
            </p:cNvPr>
            <p:cNvSpPr/>
            <p:nvPr/>
          </p:nvSpPr>
          <p:spPr>
            <a:xfrm>
              <a:off x="2656907" y="2439293"/>
              <a:ext cx="332757" cy="332343"/>
            </a:xfrm>
            <a:custGeom>
              <a:avLst/>
              <a:gdLst/>
              <a:ahLst/>
              <a:cxnLst/>
              <a:rect l="l" t="t" r="r" b="b"/>
              <a:pathLst>
                <a:path w="10455" h="10442" extrusionOk="0">
                  <a:moveTo>
                    <a:pt x="5383" y="893"/>
                  </a:moveTo>
                  <a:cubicBezTo>
                    <a:pt x="7645" y="977"/>
                    <a:pt x="9454" y="2798"/>
                    <a:pt x="9550" y="5060"/>
                  </a:cubicBezTo>
                  <a:lnTo>
                    <a:pt x="9145" y="5060"/>
                  </a:lnTo>
                  <a:cubicBezTo>
                    <a:pt x="9050" y="5060"/>
                    <a:pt x="8978" y="5132"/>
                    <a:pt x="8978" y="5227"/>
                  </a:cubicBezTo>
                  <a:cubicBezTo>
                    <a:pt x="8978" y="5310"/>
                    <a:pt x="9050" y="5382"/>
                    <a:pt x="9145" y="5382"/>
                  </a:cubicBezTo>
                  <a:lnTo>
                    <a:pt x="9550" y="5382"/>
                  </a:lnTo>
                  <a:cubicBezTo>
                    <a:pt x="9454" y="7644"/>
                    <a:pt x="7645" y="9466"/>
                    <a:pt x="5383" y="9549"/>
                  </a:cubicBezTo>
                  <a:lnTo>
                    <a:pt x="5383" y="9156"/>
                  </a:lnTo>
                  <a:cubicBezTo>
                    <a:pt x="5383" y="9061"/>
                    <a:pt x="5311" y="8989"/>
                    <a:pt x="5216" y="8989"/>
                  </a:cubicBezTo>
                  <a:cubicBezTo>
                    <a:pt x="5121" y="8989"/>
                    <a:pt x="5049" y="9061"/>
                    <a:pt x="5049" y="9156"/>
                  </a:cubicBezTo>
                  <a:lnTo>
                    <a:pt x="5049" y="9549"/>
                  </a:lnTo>
                  <a:cubicBezTo>
                    <a:pt x="2787" y="9466"/>
                    <a:pt x="977" y="7644"/>
                    <a:pt x="882" y="5382"/>
                  </a:cubicBezTo>
                  <a:lnTo>
                    <a:pt x="1287" y="5382"/>
                  </a:lnTo>
                  <a:cubicBezTo>
                    <a:pt x="1382" y="5382"/>
                    <a:pt x="1453" y="5310"/>
                    <a:pt x="1453" y="5227"/>
                  </a:cubicBezTo>
                  <a:cubicBezTo>
                    <a:pt x="1453" y="5132"/>
                    <a:pt x="1382" y="5060"/>
                    <a:pt x="1287" y="5060"/>
                  </a:cubicBezTo>
                  <a:lnTo>
                    <a:pt x="882" y="5060"/>
                  </a:lnTo>
                  <a:cubicBezTo>
                    <a:pt x="977" y="2798"/>
                    <a:pt x="2787" y="977"/>
                    <a:pt x="5049" y="893"/>
                  </a:cubicBezTo>
                  <a:lnTo>
                    <a:pt x="5049" y="1286"/>
                  </a:lnTo>
                  <a:cubicBezTo>
                    <a:pt x="5049" y="1381"/>
                    <a:pt x="5121" y="1453"/>
                    <a:pt x="5216" y="1453"/>
                  </a:cubicBezTo>
                  <a:cubicBezTo>
                    <a:pt x="5311" y="1453"/>
                    <a:pt x="5383" y="1381"/>
                    <a:pt x="5383" y="1286"/>
                  </a:cubicBezTo>
                  <a:lnTo>
                    <a:pt x="5383" y="893"/>
                  </a:lnTo>
                  <a:close/>
                  <a:moveTo>
                    <a:pt x="5228" y="0"/>
                  </a:moveTo>
                  <a:cubicBezTo>
                    <a:pt x="5144" y="0"/>
                    <a:pt x="5061" y="72"/>
                    <a:pt x="5061" y="167"/>
                  </a:cubicBezTo>
                  <a:lnTo>
                    <a:pt x="5061" y="560"/>
                  </a:lnTo>
                  <a:cubicBezTo>
                    <a:pt x="2620" y="655"/>
                    <a:pt x="656" y="2620"/>
                    <a:pt x="572" y="5060"/>
                  </a:cubicBezTo>
                  <a:lnTo>
                    <a:pt x="168" y="5060"/>
                  </a:lnTo>
                  <a:cubicBezTo>
                    <a:pt x="84" y="5060"/>
                    <a:pt x="1" y="5132"/>
                    <a:pt x="1" y="5227"/>
                  </a:cubicBezTo>
                  <a:cubicBezTo>
                    <a:pt x="1" y="5310"/>
                    <a:pt x="84" y="5382"/>
                    <a:pt x="168" y="5382"/>
                  </a:cubicBezTo>
                  <a:lnTo>
                    <a:pt x="572" y="5382"/>
                  </a:lnTo>
                  <a:cubicBezTo>
                    <a:pt x="656" y="7823"/>
                    <a:pt x="2620" y="9787"/>
                    <a:pt x="5061" y="9882"/>
                  </a:cubicBezTo>
                  <a:lnTo>
                    <a:pt x="5061" y="10287"/>
                  </a:lnTo>
                  <a:cubicBezTo>
                    <a:pt x="5061" y="10371"/>
                    <a:pt x="5144" y="10442"/>
                    <a:pt x="5228" y="10442"/>
                  </a:cubicBezTo>
                  <a:cubicBezTo>
                    <a:pt x="5323" y="10442"/>
                    <a:pt x="5394" y="10371"/>
                    <a:pt x="5394" y="10287"/>
                  </a:cubicBezTo>
                  <a:lnTo>
                    <a:pt x="5394" y="9882"/>
                  </a:lnTo>
                  <a:cubicBezTo>
                    <a:pt x="7835" y="9787"/>
                    <a:pt x="9800" y="7823"/>
                    <a:pt x="9883" y="5382"/>
                  </a:cubicBezTo>
                  <a:lnTo>
                    <a:pt x="10288" y="5382"/>
                  </a:lnTo>
                  <a:cubicBezTo>
                    <a:pt x="10383" y="5382"/>
                    <a:pt x="10455" y="5310"/>
                    <a:pt x="10455" y="5227"/>
                  </a:cubicBezTo>
                  <a:cubicBezTo>
                    <a:pt x="10455" y="5132"/>
                    <a:pt x="10383" y="5060"/>
                    <a:pt x="10288" y="5060"/>
                  </a:cubicBezTo>
                  <a:lnTo>
                    <a:pt x="9883" y="5060"/>
                  </a:lnTo>
                  <a:cubicBezTo>
                    <a:pt x="9800" y="2620"/>
                    <a:pt x="7835" y="655"/>
                    <a:pt x="5394" y="560"/>
                  </a:cubicBezTo>
                  <a:lnTo>
                    <a:pt x="5394" y="167"/>
                  </a:lnTo>
                  <a:cubicBezTo>
                    <a:pt x="5394" y="72"/>
                    <a:pt x="5323" y="0"/>
                    <a:pt x="5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0" name="Google Shape;13953;p88">
            <a:extLst>
              <a:ext uri="{FF2B5EF4-FFF2-40B4-BE49-F238E27FC236}">
                <a16:creationId xmlns:a16="http://schemas.microsoft.com/office/drawing/2014/main" id="{FB000044-EB4D-839A-233E-F9D75C7ECCFD}"/>
              </a:ext>
            </a:extLst>
          </p:cNvPr>
          <p:cNvGrpSpPr/>
          <p:nvPr/>
        </p:nvGrpSpPr>
        <p:grpSpPr>
          <a:xfrm>
            <a:off x="7581851" y="2944156"/>
            <a:ext cx="647703" cy="592996"/>
            <a:chOff x="1731523" y="2422616"/>
            <a:chExt cx="399435" cy="365698"/>
          </a:xfrm>
          <a:solidFill>
            <a:schemeClr val="bg1"/>
          </a:solidFill>
        </p:grpSpPr>
        <p:sp>
          <p:nvSpPr>
            <p:cNvPr id="1171" name="Google Shape;13954;p88">
              <a:extLst>
                <a:ext uri="{FF2B5EF4-FFF2-40B4-BE49-F238E27FC236}">
                  <a16:creationId xmlns:a16="http://schemas.microsoft.com/office/drawing/2014/main" id="{84BC45CA-FDE1-5ADD-450C-5F466D641E3C}"/>
                </a:ext>
              </a:extLst>
            </p:cNvPr>
            <p:cNvSpPr/>
            <p:nvPr/>
          </p:nvSpPr>
          <p:spPr>
            <a:xfrm>
              <a:off x="1865294" y="2725009"/>
              <a:ext cx="43604" cy="43604"/>
            </a:xfrm>
            <a:custGeom>
              <a:avLst/>
              <a:gdLst/>
              <a:ahLst/>
              <a:cxnLst/>
              <a:rect l="l" t="t" r="r" b="b"/>
              <a:pathLst>
                <a:path w="1370" h="1370" extrusionOk="0">
                  <a:moveTo>
                    <a:pt x="679" y="370"/>
                  </a:moveTo>
                  <a:cubicBezTo>
                    <a:pt x="858" y="370"/>
                    <a:pt x="1013" y="512"/>
                    <a:pt x="1013" y="691"/>
                  </a:cubicBezTo>
                  <a:cubicBezTo>
                    <a:pt x="1013" y="870"/>
                    <a:pt x="858" y="1024"/>
                    <a:pt x="679" y="1024"/>
                  </a:cubicBezTo>
                  <a:cubicBezTo>
                    <a:pt x="501" y="1024"/>
                    <a:pt x="358" y="870"/>
                    <a:pt x="358" y="691"/>
                  </a:cubicBezTo>
                  <a:cubicBezTo>
                    <a:pt x="370" y="501"/>
                    <a:pt x="501" y="370"/>
                    <a:pt x="679" y="370"/>
                  </a:cubicBezTo>
                  <a:close/>
                  <a:moveTo>
                    <a:pt x="679" y="1"/>
                  </a:moveTo>
                  <a:cubicBezTo>
                    <a:pt x="310" y="1"/>
                    <a:pt x="1" y="310"/>
                    <a:pt x="1" y="679"/>
                  </a:cubicBezTo>
                  <a:cubicBezTo>
                    <a:pt x="1" y="1072"/>
                    <a:pt x="310" y="1370"/>
                    <a:pt x="679" y="1370"/>
                  </a:cubicBezTo>
                  <a:cubicBezTo>
                    <a:pt x="1048" y="1370"/>
                    <a:pt x="1370" y="1048"/>
                    <a:pt x="1370" y="679"/>
                  </a:cubicBezTo>
                  <a:cubicBezTo>
                    <a:pt x="1370" y="310"/>
                    <a:pt x="1048"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3955;p88">
              <a:extLst>
                <a:ext uri="{FF2B5EF4-FFF2-40B4-BE49-F238E27FC236}">
                  <a16:creationId xmlns:a16="http://schemas.microsoft.com/office/drawing/2014/main" id="{754B4898-4567-1A6A-87C0-F27DE06DB0DE}"/>
                </a:ext>
              </a:extLst>
            </p:cNvPr>
            <p:cNvSpPr/>
            <p:nvPr/>
          </p:nvSpPr>
          <p:spPr>
            <a:xfrm>
              <a:off x="2005876" y="2725009"/>
              <a:ext cx="43636" cy="43604"/>
            </a:xfrm>
            <a:custGeom>
              <a:avLst/>
              <a:gdLst/>
              <a:ahLst/>
              <a:cxnLst/>
              <a:rect l="l" t="t" r="r" b="b"/>
              <a:pathLst>
                <a:path w="1371" h="1370" extrusionOk="0">
                  <a:moveTo>
                    <a:pt x="680" y="370"/>
                  </a:moveTo>
                  <a:cubicBezTo>
                    <a:pt x="858" y="370"/>
                    <a:pt x="1013" y="512"/>
                    <a:pt x="1013" y="691"/>
                  </a:cubicBezTo>
                  <a:cubicBezTo>
                    <a:pt x="1013" y="870"/>
                    <a:pt x="858" y="1024"/>
                    <a:pt x="680" y="1024"/>
                  </a:cubicBezTo>
                  <a:cubicBezTo>
                    <a:pt x="501" y="1024"/>
                    <a:pt x="358" y="870"/>
                    <a:pt x="358" y="691"/>
                  </a:cubicBezTo>
                  <a:cubicBezTo>
                    <a:pt x="370" y="501"/>
                    <a:pt x="501" y="370"/>
                    <a:pt x="680" y="370"/>
                  </a:cubicBezTo>
                  <a:close/>
                  <a:moveTo>
                    <a:pt x="680" y="1"/>
                  </a:moveTo>
                  <a:cubicBezTo>
                    <a:pt x="311" y="1"/>
                    <a:pt x="1" y="310"/>
                    <a:pt x="1" y="679"/>
                  </a:cubicBezTo>
                  <a:cubicBezTo>
                    <a:pt x="1" y="1072"/>
                    <a:pt x="311" y="1370"/>
                    <a:pt x="680" y="1370"/>
                  </a:cubicBezTo>
                  <a:cubicBezTo>
                    <a:pt x="1061" y="1370"/>
                    <a:pt x="1370" y="1048"/>
                    <a:pt x="1370" y="679"/>
                  </a:cubicBezTo>
                  <a:cubicBezTo>
                    <a:pt x="1370" y="310"/>
                    <a:pt x="1061" y="1"/>
                    <a:pt x="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3956;p88">
              <a:extLst>
                <a:ext uri="{FF2B5EF4-FFF2-40B4-BE49-F238E27FC236}">
                  <a16:creationId xmlns:a16="http://schemas.microsoft.com/office/drawing/2014/main" id="{6F22F0C8-83C2-9D1A-31DF-6189C78721C2}"/>
                </a:ext>
              </a:extLst>
            </p:cNvPr>
            <p:cNvSpPr/>
            <p:nvPr/>
          </p:nvSpPr>
          <p:spPr>
            <a:xfrm>
              <a:off x="1731523" y="2422616"/>
              <a:ext cx="399435" cy="365698"/>
            </a:xfrm>
            <a:custGeom>
              <a:avLst/>
              <a:gdLst/>
              <a:ahLst/>
              <a:cxnLst/>
              <a:rect l="l" t="t" r="r" b="b"/>
              <a:pathLst>
                <a:path w="12550" h="11490" extrusionOk="0">
                  <a:moveTo>
                    <a:pt x="4323" y="2143"/>
                  </a:moveTo>
                  <a:lnTo>
                    <a:pt x="4323" y="3215"/>
                  </a:lnTo>
                  <a:lnTo>
                    <a:pt x="3585" y="3215"/>
                  </a:lnTo>
                  <a:lnTo>
                    <a:pt x="3216" y="2143"/>
                  </a:lnTo>
                  <a:close/>
                  <a:moveTo>
                    <a:pt x="5787" y="2143"/>
                  </a:moveTo>
                  <a:lnTo>
                    <a:pt x="5787" y="3215"/>
                  </a:lnTo>
                  <a:lnTo>
                    <a:pt x="4692" y="3215"/>
                  </a:lnTo>
                  <a:lnTo>
                    <a:pt x="4692" y="2143"/>
                  </a:lnTo>
                  <a:close/>
                  <a:moveTo>
                    <a:pt x="7252" y="2143"/>
                  </a:moveTo>
                  <a:lnTo>
                    <a:pt x="7252" y="3215"/>
                  </a:lnTo>
                  <a:lnTo>
                    <a:pt x="6144" y="3215"/>
                  </a:lnTo>
                  <a:lnTo>
                    <a:pt x="6144" y="2143"/>
                  </a:lnTo>
                  <a:close/>
                  <a:moveTo>
                    <a:pt x="8704" y="2143"/>
                  </a:moveTo>
                  <a:lnTo>
                    <a:pt x="8704" y="3215"/>
                  </a:lnTo>
                  <a:lnTo>
                    <a:pt x="7609" y="3215"/>
                  </a:lnTo>
                  <a:lnTo>
                    <a:pt x="7609" y="2143"/>
                  </a:lnTo>
                  <a:close/>
                  <a:moveTo>
                    <a:pt x="10169" y="2143"/>
                  </a:moveTo>
                  <a:lnTo>
                    <a:pt x="10169" y="3215"/>
                  </a:lnTo>
                  <a:lnTo>
                    <a:pt x="9061" y="3215"/>
                  </a:lnTo>
                  <a:lnTo>
                    <a:pt x="9061" y="2143"/>
                  </a:lnTo>
                  <a:close/>
                  <a:moveTo>
                    <a:pt x="11050" y="2143"/>
                  </a:moveTo>
                  <a:lnTo>
                    <a:pt x="10788" y="3215"/>
                  </a:lnTo>
                  <a:lnTo>
                    <a:pt x="10538" y="3215"/>
                  </a:lnTo>
                  <a:lnTo>
                    <a:pt x="10538" y="2143"/>
                  </a:lnTo>
                  <a:close/>
                  <a:moveTo>
                    <a:pt x="10716" y="3572"/>
                  </a:moveTo>
                  <a:lnTo>
                    <a:pt x="10538" y="4334"/>
                  </a:lnTo>
                  <a:lnTo>
                    <a:pt x="10538" y="3572"/>
                  </a:lnTo>
                  <a:close/>
                  <a:moveTo>
                    <a:pt x="4323" y="3572"/>
                  </a:moveTo>
                  <a:lnTo>
                    <a:pt x="4323" y="4680"/>
                  </a:lnTo>
                  <a:lnTo>
                    <a:pt x="4108" y="4680"/>
                  </a:lnTo>
                  <a:lnTo>
                    <a:pt x="3727" y="3572"/>
                  </a:lnTo>
                  <a:close/>
                  <a:moveTo>
                    <a:pt x="5787" y="3572"/>
                  </a:moveTo>
                  <a:lnTo>
                    <a:pt x="5787" y="4680"/>
                  </a:lnTo>
                  <a:lnTo>
                    <a:pt x="4692" y="4680"/>
                  </a:lnTo>
                  <a:lnTo>
                    <a:pt x="4692" y="3572"/>
                  </a:lnTo>
                  <a:close/>
                  <a:moveTo>
                    <a:pt x="7252" y="3572"/>
                  </a:moveTo>
                  <a:lnTo>
                    <a:pt x="7252" y="4680"/>
                  </a:lnTo>
                  <a:lnTo>
                    <a:pt x="6144" y="4680"/>
                  </a:lnTo>
                  <a:lnTo>
                    <a:pt x="6144" y="3572"/>
                  </a:lnTo>
                  <a:close/>
                  <a:moveTo>
                    <a:pt x="8704" y="3572"/>
                  </a:moveTo>
                  <a:lnTo>
                    <a:pt x="8704" y="4680"/>
                  </a:lnTo>
                  <a:lnTo>
                    <a:pt x="7609" y="4680"/>
                  </a:lnTo>
                  <a:lnTo>
                    <a:pt x="7609" y="3572"/>
                  </a:lnTo>
                  <a:close/>
                  <a:moveTo>
                    <a:pt x="10169" y="3572"/>
                  </a:moveTo>
                  <a:lnTo>
                    <a:pt x="10169" y="4680"/>
                  </a:lnTo>
                  <a:lnTo>
                    <a:pt x="9061" y="4680"/>
                  </a:lnTo>
                  <a:lnTo>
                    <a:pt x="9061" y="3572"/>
                  </a:lnTo>
                  <a:close/>
                  <a:moveTo>
                    <a:pt x="4335" y="5037"/>
                  </a:moveTo>
                  <a:lnTo>
                    <a:pt x="4335" y="5275"/>
                  </a:lnTo>
                  <a:lnTo>
                    <a:pt x="4239" y="5037"/>
                  </a:lnTo>
                  <a:close/>
                  <a:moveTo>
                    <a:pt x="5787" y="5037"/>
                  </a:moveTo>
                  <a:lnTo>
                    <a:pt x="5787" y="5894"/>
                  </a:lnTo>
                  <a:cubicBezTo>
                    <a:pt x="5706" y="5890"/>
                    <a:pt x="5631" y="5889"/>
                    <a:pt x="5561" y="5889"/>
                  </a:cubicBezTo>
                  <a:cubicBezTo>
                    <a:pt x="5443" y="5889"/>
                    <a:pt x="5341" y="5892"/>
                    <a:pt x="5248" y="5892"/>
                  </a:cubicBezTo>
                  <a:cubicBezTo>
                    <a:pt x="5036" y="5892"/>
                    <a:pt x="4874" y="5875"/>
                    <a:pt x="4692" y="5763"/>
                  </a:cubicBezTo>
                  <a:lnTo>
                    <a:pt x="4692" y="5037"/>
                  </a:lnTo>
                  <a:close/>
                  <a:moveTo>
                    <a:pt x="7252" y="5037"/>
                  </a:moveTo>
                  <a:lnTo>
                    <a:pt x="7252" y="5894"/>
                  </a:lnTo>
                  <a:lnTo>
                    <a:pt x="6144" y="5894"/>
                  </a:lnTo>
                  <a:lnTo>
                    <a:pt x="6144" y="5037"/>
                  </a:lnTo>
                  <a:close/>
                  <a:moveTo>
                    <a:pt x="8704" y="5037"/>
                  </a:moveTo>
                  <a:lnTo>
                    <a:pt x="8704" y="5894"/>
                  </a:lnTo>
                  <a:lnTo>
                    <a:pt x="7609" y="5894"/>
                  </a:lnTo>
                  <a:lnTo>
                    <a:pt x="7609" y="5037"/>
                  </a:lnTo>
                  <a:close/>
                  <a:moveTo>
                    <a:pt x="10169" y="5037"/>
                  </a:moveTo>
                  <a:lnTo>
                    <a:pt x="10169" y="5894"/>
                  </a:lnTo>
                  <a:lnTo>
                    <a:pt x="9061" y="5894"/>
                  </a:lnTo>
                  <a:lnTo>
                    <a:pt x="9061" y="5037"/>
                  </a:lnTo>
                  <a:close/>
                  <a:moveTo>
                    <a:pt x="4882" y="9240"/>
                  </a:moveTo>
                  <a:cubicBezTo>
                    <a:pt x="5406" y="9240"/>
                    <a:pt x="5823" y="9680"/>
                    <a:pt x="5823" y="10180"/>
                  </a:cubicBezTo>
                  <a:cubicBezTo>
                    <a:pt x="5823" y="10704"/>
                    <a:pt x="5406" y="11121"/>
                    <a:pt x="4882" y="11121"/>
                  </a:cubicBezTo>
                  <a:cubicBezTo>
                    <a:pt x="4359" y="11121"/>
                    <a:pt x="3942" y="10704"/>
                    <a:pt x="3942" y="10180"/>
                  </a:cubicBezTo>
                  <a:cubicBezTo>
                    <a:pt x="3942" y="9656"/>
                    <a:pt x="4359" y="9240"/>
                    <a:pt x="4882" y="9240"/>
                  </a:cubicBezTo>
                  <a:close/>
                  <a:moveTo>
                    <a:pt x="9300" y="9240"/>
                  </a:moveTo>
                  <a:cubicBezTo>
                    <a:pt x="9823" y="9263"/>
                    <a:pt x="10240" y="9680"/>
                    <a:pt x="10240" y="10180"/>
                  </a:cubicBezTo>
                  <a:cubicBezTo>
                    <a:pt x="10240" y="10704"/>
                    <a:pt x="9823" y="11121"/>
                    <a:pt x="9300" y="11121"/>
                  </a:cubicBezTo>
                  <a:cubicBezTo>
                    <a:pt x="8788" y="11121"/>
                    <a:pt x="8371" y="10704"/>
                    <a:pt x="8371" y="10180"/>
                  </a:cubicBezTo>
                  <a:cubicBezTo>
                    <a:pt x="8371" y="9656"/>
                    <a:pt x="8788" y="9240"/>
                    <a:pt x="9300" y="9240"/>
                  </a:cubicBezTo>
                  <a:close/>
                  <a:moveTo>
                    <a:pt x="668" y="0"/>
                  </a:moveTo>
                  <a:cubicBezTo>
                    <a:pt x="298" y="0"/>
                    <a:pt x="1" y="298"/>
                    <a:pt x="1" y="667"/>
                  </a:cubicBezTo>
                  <a:cubicBezTo>
                    <a:pt x="1" y="1048"/>
                    <a:pt x="298" y="1346"/>
                    <a:pt x="668" y="1346"/>
                  </a:cubicBezTo>
                  <a:lnTo>
                    <a:pt x="1489" y="1346"/>
                  </a:lnTo>
                  <a:lnTo>
                    <a:pt x="2513" y="4227"/>
                  </a:lnTo>
                  <a:cubicBezTo>
                    <a:pt x="2540" y="4299"/>
                    <a:pt x="2608" y="4351"/>
                    <a:pt x="2681" y="4351"/>
                  </a:cubicBezTo>
                  <a:cubicBezTo>
                    <a:pt x="2704" y="4351"/>
                    <a:pt x="2728" y="4346"/>
                    <a:pt x="2751" y="4334"/>
                  </a:cubicBezTo>
                  <a:cubicBezTo>
                    <a:pt x="2846" y="4299"/>
                    <a:pt x="2906" y="4203"/>
                    <a:pt x="2858" y="4096"/>
                  </a:cubicBezTo>
                  <a:cubicBezTo>
                    <a:pt x="1858" y="1262"/>
                    <a:pt x="1822" y="1143"/>
                    <a:pt x="1822" y="1143"/>
                  </a:cubicBezTo>
                  <a:cubicBezTo>
                    <a:pt x="1775" y="1048"/>
                    <a:pt x="1668" y="965"/>
                    <a:pt x="1549" y="965"/>
                  </a:cubicBezTo>
                  <a:lnTo>
                    <a:pt x="668" y="965"/>
                  </a:lnTo>
                  <a:cubicBezTo>
                    <a:pt x="513" y="965"/>
                    <a:pt x="370" y="834"/>
                    <a:pt x="370" y="667"/>
                  </a:cubicBezTo>
                  <a:cubicBezTo>
                    <a:pt x="370" y="500"/>
                    <a:pt x="513" y="369"/>
                    <a:pt x="668" y="369"/>
                  </a:cubicBezTo>
                  <a:lnTo>
                    <a:pt x="1549" y="369"/>
                  </a:lnTo>
                  <a:cubicBezTo>
                    <a:pt x="1906" y="369"/>
                    <a:pt x="2215" y="584"/>
                    <a:pt x="2370" y="905"/>
                  </a:cubicBezTo>
                  <a:cubicBezTo>
                    <a:pt x="2596" y="1524"/>
                    <a:pt x="3811" y="5001"/>
                    <a:pt x="4001" y="5525"/>
                  </a:cubicBezTo>
                  <a:cubicBezTo>
                    <a:pt x="4144" y="5894"/>
                    <a:pt x="4573" y="6251"/>
                    <a:pt x="5109" y="6251"/>
                  </a:cubicBezTo>
                  <a:lnTo>
                    <a:pt x="11717" y="6251"/>
                  </a:lnTo>
                  <a:cubicBezTo>
                    <a:pt x="11883" y="6251"/>
                    <a:pt x="12014" y="6382"/>
                    <a:pt x="12014" y="6549"/>
                  </a:cubicBezTo>
                  <a:cubicBezTo>
                    <a:pt x="12014" y="6715"/>
                    <a:pt x="11883" y="6846"/>
                    <a:pt x="11717" y="6846"/>
                  </a:cubicBezTo>
                  <a:lnTo>
                    <a:pt x="5109" y="6846"/>
                  </a:lnTo>
                  <a:cubicBezTo>
                    <a:pt x="4394" y="6846"/>
                    <a:pt x="3739" y="6418"/>
                    <a:pt x="3466" y="5763"/>
                  </a:cubicBezTo>
                  <a:lnTo>
                    <a:pt x="3096" y="4715"/>
                  </a:lnTo>
                  <a:cubicBezTo>
                    <a:pt x="3078" y="4652"/>
                    <a:pt x="3013" y="4603"/>
                    <a:pt x="2936" y="4603"/>
                  </a:cubicBezTo>
                  <a:cubicBezTo>
                    <a:pt x="2911" y="4603"/>
                    <a:pt x="2885" y="4608"/>
                    <a:pt x="2858" y="4620"/>
                  </a:cubicBezTo>
                  <a:cubicBezTo>
                    <a:pt x="2751" y="4656"/>
                    <a:pt x="2715" y="4751"/>
                    <a:pt x="2751" y="4858"/>
                  </a:cubicBezTo>
                  <a:cubicBezTo>
                    <a:pt x="3049" y="5596"/>
                    <a:pt x="3073" y="5942"/>
                    <a:pt x="3406" y="6406"/>
                  </a:cubicBezTo>
                  <a:lnTo>
                    <a:pt x="3013" y="7001"/>
                  </a:lnTo>
                  <a:cubicBezTo>
                    <a:pt x="2394" y="7894"/>
                    <a:pt x="2930" y="9097"/>
                    <a:pt x="3989" y="9240"/>
                  </a:cubicBezTo>
                  <a:cubicBezTo>
                    <a:pt x="3144" y="10049"/>
                    <a:pt x="3692" y="11490"/>
                    <a:pt x="4870" y="11490"/>
                  </a:cubicBezTo>
                  <a:cubicBezTo>
                    <a:pt x="6025" y="11490"/>
                    <a:pt x="6597" y="10061"/>
                    <a:pt x="5763" y="9251"/>
                  </a:cubicBezTo>
                  <a:lnTo>
                    <a:pt x="8383" y="9251"/>
                  </a:lnTo>
                  <a:cubicBezTo>
                    <a:pt x="7549" y="10061"/>
                    <a:pt x="8109" y="11490"/>
                    <a:pt x="9276" y="11490"/>
                  </a:cubicBezTo>
                  <a:cubicBezTo>
                    <a:pt x="10431" y="11490"/>
                    <a:pt x="11002" y="10061"/>
                    <a:pt x="10169" y="9251"/>
                  </a:cubicBezTo>
                  <a:lnTo>
                    <a:pt x="10407" y="9251"/>
                  </a:lnTo>
                  <a:cubicBezTo>
                    <a:pt x="10776" y="9251"/>
                    <a:pt x="11074" y="8954"/>
                    <a:pt x="11074" y="8585"/>
                  </a:cubicBezTo>
                  <a:cubicBezTo>
                    <a:pt x="11074" y="8216"/>
                    <a:pt x="10776" y="7918"/>
                    <a:pt x="10407" y="7918"/>
                  </a:cubicBezTo>
                  <a:lnTo>
                    <a:pt x="8788" y="7918"/>
                  </a:lnTo>
                  <a:cubicBezTo>
                    <a:pt x="8680" y="7918"/>
                    <a:pt x="8609" y="7989"/>
                    <a:pt x="8609" y="8097"/>
                  </a:cubicBezTo>
                  <a:cubicBezTo>
                    <a:pt x="8609" y="8204"/>
                    <a:pt x="8680" y="8275"/>
                    <a:pt x="8788" y="8275"/>
                  </a:cubicBezTo>
                  <a:lnTo>
                    <a:pt x="10431" y="8275"/>
                  </a:lnTo>
                  <a:cubicBezTo>
                    <a:pt x="10597" y="8275"/>
                    <a:pt x="10728" y="8406"/>
                    <a:pt x="10728" y="8573"/>
                  </a:cubicBezTo>
                  <a:cubicBezTo>
                    <a:pt x="10728" y="8740"/>
                    <a:pt x="10597" y="8871"/>
                    <a:pt x="10431" y="8871"/>
                  </a:cubicBezTo>
                  <a:lnTo>
                    <a:pt x="4204" y="8871"/>
                  </a:lnTo>
                  <a:cubicBezTo>
                    <a:pt x="3323" y="8871"/>
                    <a:pt x="2811" y="7882"/>
                    <a:pt x="3311" y="7168"/>
                  </a:cubicBezTo>
                  <a:lnTo>
                    <a:pt x="3668" y="6656"/>
                  </a:lnTo>
                  <a:cubicBezTo>
                    <a:pt x="3811" y="6787"/>
                    <a:pt x="3978" y="6906"/>
                    <a:pt x="4168" y="7001"/>
                  </a:cubicBezTo>
                  <a:lnTo>
                    <a:pt x="3799" y="7537"/>
                  </a:lnTo>
                  <a:cubicBezTo>
                    <a:pt x="3573" y="7847"/>
                    <a:pt x="3799" y="8275"/>
                    <a:pt x="4180" y="8275"/>
                  </a:cubicBezTo>
                  <a:lnTo>
                    <a:pt x="8085" y="8275"/>
                  </a:lnTo>
                  <a:cubicBezTo>
                    <a:pt x="8192" y="8275"/>
                    <a:pt x="8264" y="8204"/>
                    <a:pt x="8264" y="8097"/>
                  </a:cubicBezTo>
                  <a:cubicBezTo>
                    <a:pt x="8264" y="7989"/>
                    <a:pt x="8192" y="7918"/>
                    <a:pt x="8085" y="7918"/>
                  </a:cubicBezTo>
                  <a:lnTo>
                    <a:pt x="4180" y="7918"/>
                  </a:lnTo>
                  <a:cubicBezTo>
                    <a:pt x="4097" y="7918"/>
                    <a:pt x="4037" y="7811"/>
                    <a:pt x="4097" y="7739"/>
                  </a:cubicBezTo>
                  <a:lnTo>
                    <a:pt x="4513" y="7132"/>
                  </a:lnTo>
                  <a:cubicBezTo>
                    <a:pt x="4753" y="7201"/>
                    <a:pt x="4820" y="7217"/>
                    <a:pt x="5587" y="7217"/>
                  </a:cubicBezTo>
                  <a:cubicBezTo>
                    <a:pt x="6309" y="7217"/>
                    <a:pt x="7651" y="7202"/>
                    <a:pt x="10341" y="7202"/>
                  </a:cubicBezTo>
                  <a:cubicBezTo>
                    <a:pt x="10765" y="7202"/>
                    <a:pt x="11223" y="7203"/>
                    <a:pt x="11717" y="7204"/>
                  </a:cubicBezTo>
                  <a:cubicBezTo>
                    <a:pt x="12086" y="7204"/>
                    <a:pt x="12383" y="6906"/>
                    <a:pt x="12383" y="6537"/>
                  </a:cubicBezTo>
                  <a:cubicBezTo>
                    <a:pt x="12383" y="6168"/>
                    <a:pt x="12098" y="5894"/>
                    <a:pt x="11728" y="5894"/>
                  </a:cubicBezTo>
                  <a:lnTo>
                    <a:pt x="11538" y="5894"/>
                  </a:lnTo>
                  <a:lnTo>
                    <a:pt x="12383" y="2191"/>
                  </a:lnTo>
                  <a:cubicBezTo>
                    <a:pt x="12550" y="1489"/>
                    <a:pt x="12014" y="822"/>
                    <a:pt x="11300" y="822"/>
                  </a:cubicBezTo>
                  <a:lnTo>
                    <a:pt x="7752" y="822"/>
                  </a:lnTo>
                  <a:cubicBezTo>
                    <a:pt x="7657" y="822"/>
                    <a:pt x="7573" y="893"/>
                    <a:pt x="7573" y="1000"/>
                  </a:cubicBezTo>
                  <a:cubicBezTo>
                    <a:pt x="7573" y="1108"/>
                    <a:pt x="7657" y="1179"/>
                    <a:pt x="7752" y="1179"/>
                  </a:cubicBezTo>
                  <a:lnTo>
                    <a:pt x="11300" y="1179"/>
                  </a:lnTo>
                  <a:cubicBezTo>
                    <a:pt x="11788" y="1179"/>
                    <a:pt x="12145" y="1620"/>
                    <a:pt x="12026" y="2096"/>
                  </a:cubicBezTo>
                  <a:lnTo>
                    <a:pt x="11145" y="5894"/>
                  </a:lnTo>
                  <a:lnTo>
                    <a:pt x="10526" y="5894"/>
                  </a:lnTo>
                  <a:cubicBezTo>
                    <a:pt x="10609" y="5489"/>
                    <a:pt x="11300" y="2548"/>
                    <a:pt x="11419" y="2001"/>
                  </a:cubicBezTo>
                  <a:cubicBezTo>
                    <a:pt x="11443" y="1882"/>
                    <a:pt x="11359" y="1774"/>
                    <a:pt x="11240" y="1774"/>
                  </a:cubicBezTo>
                  <a:lnTo>
                    <a:pt x="3073" y="1774"/>
                  </a:lnTo>
                  <a:lnTo>
                    <a:pt x="2858" y="1167"/>
                  </a:lnTo>
                  <a:lnTo>
                    <a:pt x="7073" y="1167"/>
                  </a:lnTo>
                  <a:cubicBezTo>
                    <a:pt x="7180" y="1167"/>
                    <a:pt x="7252" y="1084"/>
                    <a:pt x="7252" y="989"/>
                  </a:cubicBezTo>
                  <a:cubicBezTo>
                    <a:pt x="7252" y="881"/>
                    <a:pt x="7180" y="810"/>
                    <a:pt x="7073" y="810"/>
                  </a:cubicBezTo>
                  <a:lnTo>
                    <a:pt x="2727" y="810"/>
                  </a:lnTo>
                  <a:cubicBezTo>
                    <a:pt x="2561" y="346"/>
                    <a:pt x="2096" y="0"/>
                    <a:pt x="1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4" name="Google Shape;13957;p88">
            <a:extLst>
              <a:ext uri="{FF2B5EF4-FFF2-40B4-BE49-F238E27FC236}">
                <a16:creationId xmlns:a16="http://schemas.microsoft.com/office/drawing/2014/main" id="{4003427B-927A-11AE-0CB2-A9A072FE072A}"/>
              </a:ext>
            </a:extLst>
          </p:cNvPr>
          <p:cNvGrpSpPr/>
          <p:nvPr/>
        </p:nvGrpSpPr>
        <p:grpSpPr>
          <a:xfrm>
            <a:off x="9796427" y="2961909"/>
            <a:ext cx="559244" cy="556818"/>
            <a:chOff x="3097241" y="2433564"/>
            <a:chExt cx="344883" cy="343387"/>
          </a:xfrm>
          <a:solidFill>
            <a:schemeClr val="bg1"/>
          </a:solidFill>
        </p:grpSpPr>
        <p:sp>
          <p:nvSpPr>
            <p:cNvPr id="1175" name="Google Shape;13958;p88">
              <a:extLst>
                <a:ext uri="{FF2B5EF4-FFF2-40B4-BE49-F238E27FC236}">
                  <a16:creationId xmlns:a16="http://schemas.microsoft.com/office/drawing/2014/main" id="{F2620343-3E34-3A1B-A0E7-C87EE4506D18}"/>
                </a:ext>
              </a:extLst>
            </p:cNvPr>
            <p:cNvSpPr/>
            <p:nvPr/>
          </p:nvSpPr>
          <p:spPr>
            <a:xfrm>
              <a:off x="3151825" y="2465806"/>
              <a:ext cx="235746" cy="311146"/>
            </a:xfrm>
            <a:custGeom>
              <a:avLst/>
              <a:gdLst/>
              <a:ahLst/>
              <a:cxnLst/>
              <a:rect l="l" t="t" r="r" b="b"/>
              <a:pathLst>
                <a:path w="7407" h="9776" extrusionOk="0">
                  <a:moveTo>
                    <a:pt x="3703" y="322"/>
                  </a:moveTo>
                  <a:cubicBezTo>
                    <a:pt x="5573" y="322"/>
                    <a:pt x="7097" y="1846"/>
                    <a:pt x="7097" y="3715"/>
                  </a:cubicBezTo>
                  <a:cubicBezTo>
                    <a:pt x="7097" y="5239"/>
                    <a:pt x="6144" y="6728"/>
                    <a:pt x="5358" y="7704"/>
                  </a:cubicBezTo>
                  <a:cubicBezTo>
                    <a:pt x="4656" y="8573"/>
                    <a:pt x="3953" y="9192"/>
                    <a:pt x="3703" y="9418"/>
                  </a:cubicBezTo>
                  <a:cubicBezTo>
                    <a:pt x="3441" y="9192"/>
                    <a:pt x="2751" y="8573"/>
                    <a:pt x="2048" y="7704"/>
                  </a:cubicBezTo>
                  <a:cubicBezTo>
                    <a:pt x="1263" y="6728"/>
                    <a:pt x="310" y="5239"/>
                    <a:pt x="310" y="3715"/>
                  </a:cubicBezTo>
                  <a:cubicBezTo>
                    <a:pt x="310" y="1846"/>
                    <a:pt x="1822" y="322"/>
                    <a:pt x="3703" y="322"/>
                  </a:cubicBezTo>
                  <a:close/>
                  <a:moveTo>
                    <a:pt x="3703" y="1"/>
                  </a:moveTo>
                  <a:cubicBezTo>
                    <a:pt x="1667" y="1"/>
                    <a:pt x="0" y="1668"/>
                    <a:pt x="0" y="3704"/>
                  </a:cubicBezTo>
                  <a:cubicBezTo>
                    <a:pt x="0" y="4418"/>
                    <a:pt x="191" y="5192"/>
                    <a:pt x="560" y="5978"/>
                  </a:cubicBezTo>
                  <a:cubicBezTo>
                    <a:pt x="858" y="6609"/>
                    <a:pt x="1274" y="7263"/>
                    <a:pt x="1798" y="7894"/>
                  </a:cubicBezTo>
                  <a:cubicBezTo>
                    <a:pt x="2691" y="9002"/>
                    <a:pt x="3549" y="9716"/>
                    <a:pt x="3596" y="9740"/>
                  </a:cubicBezTo>
                  <a:cubicBezTo>
                    <a:pt x="3626" y="9764"/>
                    <a:pt x="3665" y="9776"/>
                    <a:pt x="3700" y="9776"/>
                  </a:cubicBezTo>
                  <a:cubicBezTo>
                    <a:pt x="3736" y="9776"/>
                    <a:pt x="3769" y="9764"/>
                    <a:pt x="3787" y="9740"/>
                  </a:cubicBezTo>
                  <a:cubicBezTo>
                    <a:pt x="3822" y="9716"/>
                    <a:pt x="4703" y="9002"/>
                    <a:pt x="5596" y="7894"/>
                  </a:cubicBezTo>
                  <a:cubicBezTo>
                    <a:pt x="6108" y="7252"/>
                    <a:pt x="6525" y="6609"/>
                    <a:pt x="6823" y="5978"/>
                  </a:cubicBezTo>
                  <a:cubicBezTo>
                    <a:pt x="7204" y="5192"/>
                    <a:pt x="7394" y="4418"/>
                    <a:pt x="7394" y="3704"/>
                  </a:cubicBezTo>
                  <a:cubicBezTo>
                    <a:pt x="7406" y="1668"/>
                    <a:pt x="5739" y="1"/>
                    <a:pt x="3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3959;p88">
              <a:extLst>
                <a:ext uri="{FF2B5EF4-FFF2-40B4-BE49-F238E27FC236}">
                  <a16:creationId xmlns:a16="http://schemas.microsoft.com/office/drawing/2014/main" id="{6F51EC0F-99B3-E689-EDF2-82C4703B3C00}"/>
                </a:ext>
              </a:extLst>
            </p:cNvPr>
            <p:cNvSpPr/>
            <p:nvPr/>
          </p:nvSpPr>
          <p:spPr>
            <a:xfrm>
              <a:off x="3179483" y="2492732"/>
              <a:ext cx="181926" cy="181894"/>
            </a:xfrm>
            <a:custGeom>
              <a:avLst/>
              <a:gdLst/>
              <a:ahLst/>
              <a:cxnLst/>
              <a:rect l="l" t="t" r="r" b="b"/>
              <a:pathLst>
                <a:path w="5716" h="5715" extrusionOk="0">
                  <a:moveTo>
                    <a:pt x="2858" y="0"/>
                  </a:moveTo>
                  <a:cubicBezTo>
                    <a:pt x="1286" y="0"/>
                    <a:pt x="1" y="1286"/>
                    <a:pt x="1" y="2858"/>
                  </a:cubicBezTo>
                  <a:cubicBezTo>
                    <a:pt x="1" y="4441"/>
                    <a:pt x="1286" y="5715"/>
                    <a:pt x="2858" y="5715"/>
                  </a:cubicBezTo>
                  <a:cubicBezTo>
                    <a:pt x="4442" y="5715"/>
                    <a:pt x="5716" y="4429"/>
                    <a:pt x="5716" y="2858"/>
                  </a:cubicBezTo>
                  <a:cubicBezTo>
                    <a:pt x="5692" y="2131"/>
                    <a:pt x="5418" y="1429"/>
                    <a:pt x="4918" y="893"/>
                  </a:cubicBezTo>
                  <a:cubicBezTo>
                    <a:pt x="4888" y="863"/>
                    <a:pt x="4846" y="848"/>
                    <a:pt x="4805" y="848"/>
                  </a:cubicBezTo>
                  <a:cubicBezTo>
                    <a:pt x="4763" y="848"/>
                    <a:pt x="4721" y="863"/>
                    <a:pt x="4692" y="893"/>
                  </a:cubicBezTo>
                  <a:cubicBezTo>
                    <a:pt x="4632" y="953"/>
                    <a:pt x="4632" y="1060"/>
                    <a:pt x="4692" y="1119"/>
                  </a:cubicBezTo>
                  <a:cubicBezTo>
                    <a:pt x="5144" y="1595"/>
                    <a:pt x="5394" y="2215"/>
                    <a:pt x="5394" y="2869"/>
                  </a:cubicBezTo>
                  <a:cubicBezTo>
                    <a:pt x="5394" y="4274"/>
                    <a:pt x="4251" y="5417"/>
                    <a:pt x="2846" y="5417"/>
                  </a:cubicBezTo>
                  <a:cubicBezTo>
                    <a:pt x="1453" y="5417"/>
                    <a:pt x="298" y="4274"/>
                    <a:pt x="298" y="2869"/>
                  </a:cubicBezTo>
                  <a:cubicBezTo>
                    <a:pt x="298" y="1476"/>
                    <a:pt x="1453" y="333"/>
                    <a:pt x="2846" y="333"/>
                  </a:cubicBezTo>
                  <a:cubicBezTo>
                    <a:pt x="3299" y="333"/>
                    <a:pt x="3739" y="452"/>
                    <a:pt x="4132" y="667"/>
                  </a:cubicBezTo>
                  <a:cubicBezTo>
                    <a:pt x="4157" y="683"/>
                    <a:pt x="4185" y="691"/>
                    <a:pt x="4214" y="691"/>
                  </a:cubicBezTo>
                  <a:cubicBezTo>
                    <a:pt x="4269" y="691"/>
                    <a:pt x="4323" y="662"/>
                    <a:pt x="4346" y="607"/>
                  </a:cubicBezTo>
                  <a:cubicBezTo>
                    <a:pt x="4394" y="536"/>
                    <a:pt x="4370" y="429"/>
                    <a:pt x="4287" y="393"/>
                  </a:cubicBezTo>
                  <a:cubicBezTo>
                    <a:pt x="3858" y="131"/>
                    <a:pt x="3370" y="0"/>
                    <a:pt x="2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3960;p88">
              <a:extLst>
                <a:ext uri="{FF2B5EF4-FFF2-40B4-BE49-F238E27FC236}">
                  <a16:creationId xmlns:a16="http://schemas.microsoft.com/office/drawing/2014/main" id="{835DA8A0-7410-6A97-B0FD-DBDB110313D9}"/>
                </a:ext>
              </a:extLst>
            </p:cNvPr>
            <p:cNvSpPr/>
            <p:nvPr/>
          </p:nvSpPr>
          <p:spPr>
            <a:xfrm>
              <a:off x="3242024" y="2524941"/>
              <a:ext cx="54202" cy="117857"/>
            </a:xfrm>
            <a:custGeom>
              <a:avLst/>
              <a:gdLst/>
              <a:ahLst/>
              <a:cxnLst/>
              <a:rect l="l" t="t" r="r" b="b"/>
              <a:pathLst>
                <a:path w="1703" h="3703" extrusionOk="0">
                  <a:moveTo>
                    <a:pt x="857" y="0"/>
                  </a:moveTo>
                  <a:cubicBezTo>
                    <a:pt x="762" y="0"/>
                    <a:pt x="691" y="71"/>
                    <a:pt x="691" y="167"/>
                  </a:cubicBezTo>
                  <a:lnTo>
                    <a:pt x="691" y="524"/>
                  </a:lnTo>
                  <a:cubicBezTo>
                    <a:pt x="322" y="560"/>
                    <a:pt x="24" y="881"/>
                    <a:pt x="24" y="1262"/>
                  </a:cubicBezTo>
                  <a:cubicBezTo>
                    <a:pt x="24" y="1679"/>
                    <a:pt x="357" y="2012"/>
                    <a:pt x="762" y="2012"/>
                  </a:cubicBezTo>
                  <a:lnTo>
                    <a:pt x="929" y="2012"/>
                  </a:lnTo>
                  <a:cubicBezTo>
                    <a:pt x="1167" y="2012"/>
                    <a:pt x="1357" y="2203"/>
                    <a:pt x="1357" y="2441"/>
                  </a:cubicBezTo>
                  <a:cubicBezTo>
                    <a:pt x="1357" y="2679"/>
                    <a:pt x="1167" y="2869"/>
                    <a:pt x="929" y="2869"/>
                  </a:cubicBezTo>
                  <a:lnTo>
                    <a:pt x="679" y="2869"/>
                  </a:lnTo>
                  <a:cubicBezTo>
                    <a:pt x="476" y="2869"/>
                    <a:pt x="334" y="2703"/>
                    <a:pt x="334" y="2524"/>
                  </a:cubicBezTo>
                  <a:cubicBezTo>
                    <a:pt x="334" y="2441"/>
                    <a:pt x="262" y="2369"/>
                    <a:pt x="167" y="2369"/>
                  </a:cubicBezTo>
                  <a:cubicBezTo>
                    <a:pt x="83" y="2369"/>
                    <a:pt x="0" y="2441"/>
                    <a:pt x="0" y="2524"/>
                  </a:cubicBezTo>
                  <a:cubicBezTo>
                    <a:pt x="0" y="2905"/>
                    <a:pt x="298" y="3203"/>
                    <a:pt x="679" y="3203"/>
                  </a:cubicBezTo>
                  <a:lnTo>
                    <a:pt x="691" y="3203"/>
                  </a:lnTo>
                  <a:lnTo>
                    <a:pt x="691" y="3536"/>
                  </a:lnTo>
                  <a:cubicBezTo>
                    <a:pt x="691" y="3631"/>
                    <a:pt x="762" y="3703"/>
                    <a:pt x="857" y="3703"/>
                  </a:cubicBezTo>
                  <a:cubicBezTo>
                    <a:pt x="941" y="3703"/>
                    <a:pt x="1012" y="3631"/>
                    <a:pt x="1012" y="3536"/>
                  </a:cubicBezTo>
                  <a:lnTo>
                    <a:pt x="1012" y="3179"/>
                  </a:lnTo>
                  <a:cubicBezTo>
                    <a:pt x="1393" y="3143"/>
                    <a:pt x="1691" y="2822"/>
                    <a:pt x="1691" y="2441"/>
                  </a:cubicBezTo>
                  <a:cubicBezTo>
                    <a:pt x="1691" y="2024"/>
                    <a:pt x="1346" y="1691"/>
                    <a:pt x="941" y="1691"/>
                  </a:cubicBezTo>
                  <a:lnTo>
                    <a:pt x="774" y="1691"/>
                  </a:lnTo>
                  <a:cubicBezTo>
                    <a:pt x="536" y="1691"/>
                    <a:pt x="345" y="1500"/>
                    <a:pt x="345" y="1262"/>
                  </a:cubicBezTo>
                  <a:cubicBezTo>
                    <a:pt x="345" y="1024"/>
                    <a:pt x="536" y="833"/>
                    <a:pt x="774" y="833"/>
                  </a:cubicBezTo>
                  <a:lnTo>
                    <a:pt x="1036" y="833"/>
                  </a:lnTo>
                  <a:cubicBezTo>
                    <a:pt x="1226" y="833"/>
                    <a:pt x="1369" y="1000"/>
                    <a:pt x="1369" y="1179"/>
                  </a:cubicBezTo>
                  <a:lnTo>
                    <a:pt x="1369" y="1345"/>
                  </a:lnTo>
                  <a:cubicBezTo>
                    <a:pt x="1393" y="1429"/>
                    <a:pt x="1453" y="1500"/>
                    <a:pt x="1536" y="1500"/>
                  </a:cubicBezTo>
                  <a:cubicBezTo>
                    <a:pt x="1631" y="1500"/>
                    <a:pt x="1703" y="1429"/>
                    <a:pt x="1703" y="1345"/>
                  </a:cubicBezTo>
                  <a:lnTo>
                    <a:pt x="1703" y="1179"/>
                  </a:lnTo>
                  <a:cubicBezTo>
                    <a:pt x="1703" y="810"/>
                    <a:pt x="1405" y="512"/>
                    <a:pt x="1036" y="512"/>
                  </a:cubicBezTo>
                  <a:lnTo>
                    <a:pt x="1012" y="512"/>
                  </a:lnTo>
                  <a:lnTo>
                    <a:pt x="1012" y="167"/>
                  </a:lnTo>
                  <a:cubicBezTo>
                    <a:pt x="1012" y="71"/>
                    <a:pt x="941" y="0"/>
                    <a:pt x="8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3961;p88">
              <a:extLst>
                <a:ext uri="{FF2B5EF4-FFF2-40B4-BE49-F238E27FC236}">
                  <a16:creationId xmlns:a16="http://schemas.microsoft.com/office/drawing/2014/main" id="{480CB8E7-0802-2AFF-89D0-E13ADB620C6D}"/>
                </a:ext>
              </a:extLst>
            </p:cNvPr>
            <p:cNvSpPr/>
            <p:nvPr/>
          </p:nvSpPr>
          <p:spPr>
            <a:xfrm>
              <a:off x="3390945" y="2433724"/>
              <a:ext cx="51179" cy="85934"/>
            </a:xfrm>
            <a:custGeom>
              <a:avLst/>
              <a:gdLst/>
              <a:ahLst/>
              <a:cxnLst/>
              <a:rect l="l" t="t" r="r" b="b"/>
              <a:pathLst>
                <a:path w="1608" h="2700" extrusionOk="0">
                  <a:moveTo>
                    <a:pt x="182" y="1"/>
                  </a:moveTo>
                  <a:cubicBezTo>
                    <a:pt x="134" y="1"/>
                    <a:pt x="86" y="22"/>
                    <a:pt x="48" y="68"/>
                  </a:cubicBezTo>
                  <a:cubicBezTo>
                    <a:pt x="0" y="140"/>
                    <a:pt x="12" y="235"/>
                    <a:pt x="84" y="294"/>
                  </a:cubicBezTo>
                  <a:cubicBezTo>
                    <a:pt x="834" y="794"/>
                    <a:pt x="1274" y="1628"/>
                    <a:pt x="1274" y="2545"/>
                  </a:cubicBezTo>
                  <a:cubicBezTo>
                    <a:pt x="1274" y="2628"/>
                    <a:pt x="1358" y="2699"/>
                    <a:pt x="1441" y="2699"/>
                  </a:cubicBezTo>
                  <a:cubicBezTo>
                    <a:pt x="1536" y="2699"/>
                    <a:pt x="1608" y="2628"/>
                    <a:pt x="1608" y="2545"/>
                  </a:cubicBezTo>
                  <a:cubicBezTo>
                    <a:pt x="1596" y="1533"/>
                    <a:pt x="1096" y="592"/>
                    <a:pt x="262" y="20"/>
                  </a:cubicBezTo>
                  <a:cubicBezTo>
                    <a:pt x="237" y="8"/>
                    <a:pt x="209" y="1"/>
                    <a:pt x="1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3962;p88">
              <a:extLst>
                <a:ext uri="{FF2B5EF4-FFF2-40B4-BE49-F238E27FC236}">
                  <a16:creationId xmlns:a16="http://schemas.microsoft.com/office/drawing/2014/main" id="{FC51DF9E-1F7E-265B-9885-B9B18DCD337F}"/>
                </a:ext>
              </a:extLst>
            </p:cNvPr>
            <p:cNvSpPr/>
            <p:nvPr/>
          </p:nvSpPr>
          <p:spPr>
            <a:xfrm>
              <a:off x="3360613" y="2478187"/>
              <a:ext cx="27340" cy="41471"/>
            </a:xfrm>
            <a:custGeom>
              <a:avLst/>
              <a:gdLst/>
              <a:ahLst/>
              <a:cxnLst/>
              <a:rect l="l" t="t" r="r" b="b"/>
              <a:pathLst>
                <a:path w="859" h="1303" extrusionOk="0">
                  <a:moveTo>
                    <a:pt x="177" y="1"/>
                  </a:moveTo>
                  <a:cubicBezTo>
                    <a:pt x="131" y="1"/>
                    <a:pt x="85" y="25"/>
                    <a:pt x="48" y="76"/>
                  </a:cubicBezTo>
                  <a:cubicBezTo>
                    <a:pt x="1" y="147"/>
                    <a:pt x="13" y="231"/>
                    <a:pt x="84" y="290"/>
                  </a:cubicBezTo>
                  <a:cubicBezTo>
                    <a:pt x="370" y="493"/>
                    <a:pt x="537" y="802"/>
                    <a:pt x="537" y="1148"/>
                  </a:cubicBezTo>
                  <a:cubicBezTo>
                    <a:pt x="537" y="1231"/>
                    <a:pt x="608" y="1302"/>
                    <a:pt x="703" y="1302"/>
                  </a:cubicBezTo>
                  <a:cubicBezTo>
                    <a:pt x="787" y="1302"/>
                    <a:pt x="858" y="1231"/>
                    <a:pt x="858" y="1148"/>
                  </a:cubicBezTo>
                  <a:cubicBezTo>
                    <a:pt x="858" y="683"/>
                    <a:pt x="644" y="278"/>
                    <a:pt x="263" y="28"/>
                  </a:cubicBezTo>
                  <a:cubicBezTo>
                    <a:pt x="235" y="10"/>
                    <a:pt x="206" y="1"/>
                    <a:pt x="1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3963;p88">
              <a:extLst>
                <a:ext uri="{FF2B5EF4-FFF2-40B4-BE49-F238E27FC236}">
                  <a16:creationId xmlns:a16="http://schemas.microsoft.com/office/drawing/2014/main" id="{9F84C1A3-2A24-5E44-EAFD-2F3EDC06308C}"/>
                </a:ext>
              </a:extLst>
            </p:cNvPr>
            <p:cNvSpPr/>
            <p:nvPr/>
          </p:nvSpPr>
          <p:spPr>
            <a:xfrm>
              <a:off x="3375795" y="2455939"/>
              <a:ext cx="39434" cy="63719"/>
            </a:xfrm>
            <a:custGeom>
              <a:avLst/>
              <a:gdLst/>
              <a:ahLst/>
              <a:cxnLst/>
              <a:rect l="l" t="t" r="r" b="b"/>
              <a:pathLst>
                <a:path w="1239" h="2002" extrusionOk="0">
                  <a:moveTo>
                    <a:pt x="183" y="0"/>
                  </a:moveTo>
                  <a:cubicBezTo>
                    <a:pt x="134" y="0"/>
                    <a:pt x="86" y="26"/>
                    <a:pt x="48" y="73"/>
                  </a:cubicBezTo>
                  <a:cubicBezTo>
                    <a:pt x="0" y="144"/>
                    <a:pt x="12" y="239"/>
                    <a:pt x="83" y="299"/>
                  </a:cubicBezTo>
                  <a:cubicBezTo>
                    <a:pt x="595" y="632"/>
                    <a:pt x="905" y="1216"/>
                    <a:pt x="905" y="1847"/>
                  </a:cubicBezTo>
                  <a:cubicBezTo>
                    <a:pt x="905" y="1930"/>
                    <a:pt x="976" y="2001"/>
                    <a:pt x="1072" y="2001"/>
                  </a:cubicBezTo>
                  <a:cubicBezTo>
                    <a:pt x="1155" y="2001"/>
                    <a:pt x="1238" y="1930"/>
                    <a:pt x="1238" y="1847"/>
                  </a:cubicBezTo>
                  <a:cubicBezTo>
                    <a:pt x="1238" y="1108"/>
                    <a:pt x="881" y="430"/>
                    <a:pt x="262" y="25"/>
                  </a:cubicBezTo>
                  <a:cubicBezTo>
                    <a:pt x="237" y="8"/>
                    <a:pt x="210"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3964;p88">
              <a:extLst>
                <a:ext uri="{FF2B5EF4-FFF2-40B4-BE49-F238E27FC236}">
                  <a16:creationId xmlns:a16="http://schemas.microsoft.com/office/drawing/2014/main" id="{80228D2B-9931-DDC5-F6F8-A725BB02A6B3}"/>
                </a:ext>
              </a:extLst>
            </p:cNvPr>
            <p:cNvSpPr/>
            <p:nvPr/>
          </p:nvSpPr>
          <p:spPr>
            <a:xfrm>
              <a:off x="3097241" y="2433564"/>
              <a:ext cx="50829" cy="85711"/>
            </a:xfrm>
            <a:custGeom>
              <a:avLst/>
              <a:gdLst/>
              <a:ahLst/>
              <a:cxnLst/>
              <a:rect l="l" t="t" r="r" b="b"/>
              <a:pathLst>
                <a:path w="1597" h="2693" extrusionOk="0">
                  <a:moveTo>
                    <a:pt x="1408" y="1"/>
                  </a:moveTo>
                  <a:cubicBezTo>
                    <a:pt x="1378" y="1"/>
                    <a:pt x="1348" y="9"/>
                    <a:pt x="1323" y="25"/>
                  </a:cubicBezTo>
                  <a:cubicBezTo>
                    <a:pt x="489" y="597"/>
                    <a:pt x="1" y="1538"/>
                    <a:pt x="1" y="2526"/>
                  </a:cubicBezTo>
                  <a:cubicBezTo>
                    <a:pt x="1" y="2621"/>
                    <a:pt x="72" y="2692"/>
                    <a:pt x="168" y="2692"/>
                  </a:cubicBezTo>
                  <a:cubicBezTo>
                    <a:pt x="251" y="2692"/>
                    <a:pt x="322" y="2621"/>
                    <a:pt x="322" y="2526"/>
                  </a:cubicBezTo>
                  <a:cubicBezTo>
                    <a:pt x="322" y="1633"/>
                    <a:pt x="775" y="787"/>
                    <a:pt x="1513" y="275"/>
                  </a:cubicBezTo>
                  <a:cubicBezTo>
                    <a:pt x="1573" y="240"/>
                    <a:pt x="1596" y="133"/>
                    <a:pt x="1549" y="73"/>
                  </a:cubicBezTo>
                  <a:cubicBezTo>
                    <a:pt x="1518" y="27"/>
                    <a:pt x="1462" y="1"/>
                    <a:pt x="14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3965;p88">
              <a:extLst>
                <a:ext uri="{FF2B5EF4-FFF2-40B4-BE49-F238E27FC236}">
                  <a16:creationId xmlns:a16="http://schemas.microsoft.com/office/drawing/2014/main" id="{32A10DB4-2A07-3A73-93F4-373223546E68}"/>
                </a:ext>
              </a:extLst>
            </p:cNvPr>
            <p:cNvSpPr/>
            <p:nvPr/>
          </p:nvSpPr>
          <p:spPr>
            <a:xfrm>
              <a:off x="3151061" y="2477773"/>
              <a:ext cx="27690" cy="41503"/>
            </a:xfrm>
            <a:custGeom>
              <a:avLst/>
              <a:gdLst/>
              <a:ahLst/>
              <a:cxnLst/>
              <a:rect l="l" t="t" r="r" b="b"/>
              <a:pathLst>
                <a:path w="870" h="1304" extrusionOk="0">
                  <a:moveTo>
                    <a:pt x="681" y="1"/>
                  </a:moveTo>
                  <a:cubicBezTo>
                    <a:pt x="647" y="1"/>
                    <a:pt x="613" y="10"/>
                    <a:pt x="584" y="29"/>
                  </a:cubicBezTo>
                  <a:cubicBezTo>
                    <a:pt x="215" y="280"/>
                    <a:pt x="1" y="696"/>
                    <a:pt x="1" y="1137"/>
                  </a:cubicBezTo>
                  <a:cubicBezTo>
                    <a:pt x="1" y="1232"/>
                    <a:pt x="84" y="1303"/>
                    <a:pt x="167" y="1303"/>
                  </a:cubicBezTo>
                  <a:cubicBezTo>
                    <a:pt x="263" y="1303"/>
                    <a:pt x="334" y="1232"/>
                    <a:pt x="334" y="1137"/>
                  </a:cubicBezTo>
                  <a:cubicBezTo>
                    <a:pt x="334" y="803"/>
                    <a:pt x="501" y="482"/>
                    <a:pt x="775" y="291"/>
                  </a:cubicBezTo>
                  <a:cubicBezTo>
                    <a:pt x="834" y="244"/>
                    <a:pt x="870" y="149"/>
                    <a:pt x="810" y="65"/>
                  </a:cubicBezTo>
                  <a:cubicBezTo>
                    <a:pt x="782" y="22"/>
                    <a:pt x="732" y="1"/>
                    <a:pt x="6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3966;p88">
              <a:extLst>
                <a:ext uri="{FF2B5EF4-FFF2-40B4-BE49-F238E27FC236}">
                  <a16:creationId xmlns:a16="http://schemas.microsoft.com/office/drawing/2014/main" id="{A3334081-504D-4348-A287-85539DC008B0}"/>
                </a:ext>
              </a:extLst>
            </p:cNvPr>
            <p:cNvSpPr/>
            <p:nvPr/>
          </p:nvSpPr>
          <p:spPr>
            <a:xfrm>
              <a:off x="3124167" y="2455939"/>
              <a:ext cx="39434" cy="63337"/>
            </a:xfrm>
            <a:custGeom>
              <a:avLst/>
              <a:gdLst/>
              <a:ahLst/>
              <a:cxnLst/>
              <a:rect l="l" t="t" r="r" b="b"/>
              <a:pathLst>
                <a:path w="1239" h="1990" extrusionOk="0">
                  <a:moveTo>
                    <a:pt x="1038" y="0"/>
                  </a:moveTo>
                  <a:cubicBezTo>
                    <a:pt x="1008" y="0"/>
                    <a:pt x="978" y="8"/>
                    <a:pt x="953" y="25"/>
                  </a:cubicBezTo>
                  <a:cubicBezTo>
                    <a:pt x="357" y="430"/>
                    <a:pt x="0" y="1108"/>
                    <a:pt x="0" y="1823"/>
                  </a:cubicBezTo>
                  <a:cubicBezTo>
                    <a:pt x="0" y="1918"/>
                    <a:pt x="72" y="1989"/>
                    <a:pt x="167" y="1989"/>
                  </a:cubicBezTo>
                  <a:cubicBezTo>
                    <a:pt x="250" y="1989"/>
                    <a:pt x="334" y="1918"/>
                    <a:pt x="334" y="1823"/>
                  </a:cubicBezTo>
                  <a:cubicBezTo>
                    <a:pt x="334" y="1204"/>
                    <a:pt x="643" y="632"/>
                    <a:pt x="1143" y="275"/>
                  </a:cubicBezTo>
                  <a:cubicBezTo>
                    <a:pt x="1203" y="239"/>
                    <a:pt x="1239" y="132"/>
                    <a:pt x="1179" y="73"/>
                  </a:cubicBezTo>
                  <a:cubicBezTo>
                    <a:pt x="1148" y="26"/>
                    <a:pt x="1093" y="0"/>
                    <a:pt x="10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3967;p88">
            <a:extLst>
              <a:ext uri="{FF2B5EF4-FFF2-40B4-BE49-F238E27FC236}">
                <a16:creationId xmlns:a16="http://schemas.microsoft.com/office/drawing/2014/main" id="{7966DD24-B137-F5D7-70F7-BA1DADA3A136}"/>
              </a:ext>
            </a:extLst>
          </p:cNvPr>
          <p:cNvGrpSpPr/>
          <p:nvPr/>
        </p:nvGrpSpPr>
        <p:grpSpPr>
          <a:xfrm>
            <a:off x="6846927" y="2971198"/>
            <a:ext cx="666178" cy="538910"/>
            <a:chOff x="1278299" y="2439293"/>
            <a:chExt cx="410829" cy="332343"/>
          </a:xfrm>
          <a:solidFill>
            <a:schemeClr val="bg1"/>
          </a:solidFill>
        </p:grpSpPr>
        <p:sp>
          <p:nvSpPr>
            <p:cNvPr id="1185" name="Google Shape;13968;p88">
              <a:extLst>
                <a:ext uri="{FF2B5EF4-FFF2-40B4-BE49-F238E27FC236}">
                  <a16:creationId xmlns:a16="http://schemas.microsoft.com/office/drawing/2014/main" id="{05D7704F-CC4F-3C54-E0DE-B46EA3668886}"/>
                </a:ext>
              </a:extLst>
            </p:cNvPr>
            <p:cNvSpPr/>
            <p:nvPr/>
          </p:nvSpPr>
          <p:spPr>
            <a:xfrm>
              <a:off x="1360159" y="2510141"/>
              <a:ext cx="245963" cy="12540"/>
            </a:xfrm>
            <a:custGeom>
              <a:avLst/>
              <a:gdLst/>
              <a:ahLst/>
              <a:cxnLst/>
              <a:rect l="l" t="t" r="r" b="b"/>
              <a:pathLst>
                <a:path w="7728" h="394" extrusionOk="0">
                  <a:moveTo>
                    <a:pt x="191" y="1"/>
                  </a:moveTo>
                  <a:cubicBezTo>
                    <a:pt x="96" y="1"/>
                    <a:pt x="1" y="96"/>
                    <a:pt x="1" y="203"/>
                  </a:cubicBezTo>
                  <a:cubicBezTo>
                    <a:pt x="1" y="298"/>
                    <a:pt x="96" y="394"/>
                    <a:pt x="191" y="394"/>
                  </a:cubicBezTo>
                  <a:lnTo>
                    <a:pt x="7537" y="394"/>
                  </a:lnTo>
                  <a:cubicBezTo>
                    <a:pt x="7633" y="394"/>
                    <a:pt x="7728" y="298"/>
                    <a:pt x="7728" y="203"/>
                  </a:cubicBezTo>
                  <a:cubicBezTo>
                    <a:pt x="7728" y="96"/>
                    <a:pt x="7633" y="1"/>
                    <a:pt x="7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3969;p88">
              <a:extLst>
                <a:ext uri="{FF2B5EF4-FFF2-40B4-BE49-F238E27FC236}">
                  <a16:creationId xmlns:a16="http://schemas.microsoft.com/office/drawing/2014/main" id="{108C8E69-01B7-2CFD-A38A-C98142DA7706}"/>
                </a:ext>
              </a:extLst>
            </p:cNvPr>
            <p:cNvSpPr/>
            <p:nvPr/>
          </p:nvSpPr>
          <p:spPr>
            <a:xfrm>
              <a:off x="1360159" y="2575706"/>
              <a:ext cx="245963" cy="12158"/>
            </a:xfrm>
            <a:custGeom>
              <a:avLst/>
              <a:gdLst/>
              <a:ahLst/>
              <a:cxnLst/>
              <a:rect l="l" t="t" r="r" b="b"/>
              <a:pathLst>
                <a:path w="7728" h="382" extrusionOk="0">
                  <a:moveTo>
                    <a:pt x="191" y="0"/>
                  </a:moveTo>
                  <a:cubicBezTo>
                    <a:pt x="96" y="0"/>
                    <a:pt x="1" y="84"/>
                    <a:pt x="1" y="191"/>
                  </a:cubicBezTo>
                  <a:cubicBezTo>
                    <a:pt x="1" y="298"/>
                    <a:pt x="96" y="381"/>
                    <a:pt x="191" y="381"/>
                  </a:cubicBezTo>
                  <a:lnTo>
                    <a:pt x="7537" y="381"/>
                  </a:lnTo>
                  <a:cubicBezTo>
                    <a:pt x="7633" y="381"/>
                    <a:pt x="7728" y="298"/>
                    <a:pt x="7728" y="191"/>
                  </a:cubicBezTo>
                  <a:cubicBezTo>
                    <a:pt x="7728" y="84"/>
                    <a:pt x="7633" y="0"/>
                    <a:pt x="7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3970;p88">
              <a:extLst>
                <a:ext uri="{FF2B5EF4-FFF2-40B4-BE49-F238E27FC236}">
                  <a16:creationId xmlns:a16="http://schemas.microsoft.com/office/drawing/2014/main" id="{FFA8BE0E-FE3B-EBAC-E23C-564B5A5BC064}"/>
                </a:ext>
              </a:extLst>
            </p:cNvPr>
            <p:cNvSpPr/>
            <p:nvPr/>
          </p:nvSpPr>
          <p:spPr>
            <a:xfrm>
              <a:off x="1437086" y="2618132"/>
              <a:ext cx="92873" cy="12540"/>
            </a:xfrm>
            <a:custGeom>
              <a:avLst/>
              <a:gdLst/>
              <a:ahLst/>
              <a:cxnLst/>
              <a:rect l="l" t="t" r="r" b="b"/>
              <a:pathLst>
                <a:path w="2918" h="394" extrusionOk="0">
                  <a:moveTo>
                    <a:pt x="191" y="1"/>
                  </a:moveTo>
                  <a:cubicBezTo>
                    <a:pt x="84" y="1"/>
                    <a:pt x="1" y="96"/>
                    <a:pt x="1" y="203"/>
                  </a:cubicBezTo>
                  <a:cubicBezTo>
                    <a:pt x="1" y="299"/>
                    <a:pt x="84" y="394"/>
                    <a:pt x="191" y="394"/>
                  </a:cubicBezTo>
                  <a:lnTo>
                    <a:pt x="2715" y="394"/>
                  </a:lnTo>
                  <a:cubicBezTo>
                    <a:pt x="2822" y="394"/>
                    <a:pt x="2918" y="299"/>
                    <a:pt x="2918" y="203"/>
                  </a:cubicBezTo>
                  <a:cubicBezTo>
                    <a:pt x="2918" y="96"/>
                    <a:pt x="2822" y="1"/>
                    <a:pt x="2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3971;p88">
              <a:extLst>
                <a:ext uri="{FF2B5EF4-FFF2-40B4-BE49-F238E27FC236}">
                  <a16:creationId xmlns:a16="http://schemas.microsoft.com/office/drawing/2014/main" id="{7BCD581D-BAAC-1AC8-027A-A042EC71968A}"/>
                </a:ext>
              </a:extLst>
            </p:cNvPr>
            <p:cNvSpPr/>
            <p:nvPr/>
          </p:nvSpPr>
          <p:spPr>
            <a:xfrm>
              <a:off x="1419295" y="2543115"/>
              <a:ext cx="186827" cy="12158"/>
            </a:xfrm>
            <a:custGeom>
              <a:avLst/>
              <a:gdLst/>
              <a:ahLst/>
              <a:cxnLst/>
              <a:rect l="l" t="t" r="r" b="b"/>
              <a:pathLst>
                <a:path w="5870" h="382" extrusionOk="0">
                  <a:moveTo>
                    <a:pt x="191" y="1"/>
                  </a:moveTo>
                  <a:cubicBezTo>
                    <a:pt x="95" y="1"/>
                    <a:pt x="0" y="84"/>
                    <a:pt x="0" y="191"/>
                  </a:cubicBezTo>
                  <a:cubicBezTo>
                    <a:pt x="0" y="298"/>
                    <a:pt x="95" y="382"/>
                    <a:pt x="191" y="382"/>
                  </a:cubicBezTo>
                  <a:lnTo>
                    <a:pt x="5679" y="382"/>
                  </a:lnTo>
                  <a:cubicBezTo>
                    <a:pt x="5775" y="382"/>
                    <a:pt x="5870" y="298"/>
                    <a:pt x="5870" y="191"/>
                  </a:cubicBezTo>
                  <a:cubicBezTo>
                    <a:pt x="5870" y="84"/>
                    <a:pt x="5775" y="1"/>
                    <a:pt x="5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3972;p88">
              <a:extLst>
                <a:ext uri="{FF2B5EF4-FFF2-40B4-BE49-F238E27FC236}">
                  <a16:creationId xmlns:a16="http://schemas.microsoft.com/office/drawing/2014/main" id="{F3C9BF78-BC92-CF0A-A4BF-3917DCE51A23}"/>
                </a:ext>
              </a:extLst>
            </p:cNvPr>
            <p:cNvSpPr/>
            <p:nvPr/>
          </p:nvSpPr>
          <p:spPr>
            <a:xfrm>
              <a:off x="1360541" y="2543115"/>
              <a:ext cx="43604" cy="12158"/>
            </a:xfrm>
            <a:custGeom>
              <a:avLst/>
              <a:gdLst/>
              <a:ahLst/>
              <a:cxnLst/>
              <a:rect l="l" t="t" r="r" b="b"/>
              <a:pathLst>
                <a:path w="1370" h="382" extrusionOk="0">
                  <a:moveTo>
                    <a:pt x="203" y="1"/>
                  </a:moveTo>
                  <a:cubicBezTo>
                    <a:pt x="96" y="1"/>
                    <a:pt x="1" y="84"/>
                    <a:pt x="1" y="191"/>
                  </a:cubicBezTo>
                  <a:cubicBezTo>
                    <a:pt x="1" y="298"/>
                    <a:pt x="96" y="382"/>
                    <a:pt x="203" y="382"/>
                  </a:cubicBezTo>
                  <a:lnTo>
                    <a:pt x="1179" y="382"/>
                  </a:lnTo>
                  <a:cubicBezTo>
                    <a:pt x="1286" y="382"/>
                    <a:pt x="1370" y="298"/>
                    <a:pt x="1370" y="191"/>
                  </a:cubicBezTo>
                  <a:cubicBezTo>
                    <a:pt x="1358" y="72"/>
                    <a:pt x="1286"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3973;p88">
              <a:extLst>
                <a:ext uri="{FF2B5EF4-FFF2-40B4-BE49-F238E27FC236}">
                  <a16:creationId xmlns:a16="http://schemas.microsoft.com/office/drawing/2014/main" id="{02DEE177-C978-4128-7CA8-A6FAF01CCE78}"/>
                </a:ext>
              </a:extLst>
            </p:cNvPr>
            <p:cNvSpPr/>
            <p:nvPr/>
          </p:nvSpPr>
          <p:spPr>
            <a:xfrm>
              <a:off x="1306721" y="2469211"/>
              <a:ext cx="353222" cy="228171"/>
            </a:xfrm>
            <a:custGeom>
              <a:avLst/>
              <a:gdLst/>
              <a:ahLst/>
              <a:cxnLst/>
              <a:rect l="l" t="t" r="r" b="b"/>
              <a:pathLst>
                <a:path w="11098" h="7169" extrusionOk="0">
                  <a:moveTo>
                    <a:pt x="1144" y="1"/>
                  </a:moveTo>
                  <a:cubicBezTo>
                    <a:pt x="1025" y="1"/>
                    <a:pt x="918" y="96"/>
                    <a:pt x="906" y="215"/>
                  </a:cubicBezTo>
                  <a:cubicBezTo>
                    <a:pt x="894" y="596"/>
                    <a:pt x="596" y="894"/>
                    <a:pt x="215" y="906"/>
                  </a:cubicBezTo>
                  <a:cubicBezTo>
                    <a:pt x="96" y="906"/>
                    <a:pt x="1" y="1013"/>
                    <a:pt x="1" y="1144"/>
                  </a:cubicBezTo>
                  <a:lnTo>
                    <a:pt x="1" y="6025"/>
                  </a:lnTo>
                  <a:cubicBezTo>
                    <a:pt x="1" y="6144"/>
                    <a:pt x="96" y="6252"/>
                    <a:pt x="215" y="6264"/>
                  </a:cubicBezTo>
                  <a:cubicBezTo>
                    <a:pt x="596" y="6275"/>
                    <a:pt x="894" y="6573"/>
                    <a:pt x="906" y="6942"/>
                  </a:cubicBezTo>
                  <a:cubicBezTo>
                    <a:pt x="906" y="7061"/>
                    <a:pt x="1013" y="7168"/>
                    <a:pt x="1144" y="7168"/>
                  </a:cubicBezTo>
                  <a:lnTo>
                    <a:pt x="6728" y="7168"/>
                  </a:lnTo>
                  <a:cubicBezTo>
                    <a:pt x="6835" y="7168"/>
                    <a:pt x="6918" y="7085"/>
                    <a:pt x="6918" y="6978"/>
                  </a:cubicBezTo>
                  <a:cubicBezTo>
                    <a:pt x="6918" y="6871"/>
                    <a:pt x="6835" y="6787"/>
                    <a:pt x="6728" y="6787"/>
                  </a:cubicBezTo>
                  <a:lnTo>
                    <a:pt x="1275" y="6787"/>
                  </a:lnTo>
                  <a:cubicBezTo>
                    <a:pt x="1203" y="6323"/>
                    <a:pt x="846" y="5978"/>
                    <a:pt x="382" y="5894"/>
                  </a:cubicBezTo>
                  <a:lnTo>
                    <a:pt x="382" y="1263"/>
                  </a:lnTo>
                  <a:cubicBezTo>
                    <a:pt x="846" y="1191"/>
                    <a:pt x="1192" y="834"/>
                    <a:pt x="1275" y="370"/>
                  </a:cubicBezTo>
                  <a:lnTo>
                    <a:pt x="9776" y="370"/>
                  </a:lnTo>
                  <a:cubicBezTo>
                    <a:pt x="9847" y="846"/>
                    <a:pt x="10240" y="1203"/>
                    <a:pt x="10717" y="1263"/>
                  </a:cubicBezTo>
                  <a:lnTo>
                    <a:pt x="10717" y="4466"/>
                  </a:lnTo>
                  <a:cubicBezTo>
                    <a:pt x="10717" y="4561"/>
                    <a:pt x="10800" y="4656"/>
                    <a:pt x="10907" y="4656"/>
                  </a:cubicBezTo>
                  <a:cubicBezTo>
                    <a:pt x="11014" y="4656"/>
                    <a:pt x="11098" y="4561"/>
                    <a:pt x="11098" y="4466"/>
                  </a:cubicBezTo>
                  <a:lnTo>
                    <a:pt x="11098" y="1108"/>
                  </a:lnTo>
                  <a:cubicBezTo>
                    <a:pt x="11086" y="1072"/>
                    <a:pt x="11062" y="1013"/>
                    <a:pt x="11014" y="965"/>
                  </a:cubicBezTo>
                  <a:cubicBezTo>
                    <a:pt x="10967" y="918"/>
                    <a:pt x="10907" y="906"/>
                    <a:pt x="10848" y="906"/>
                  </a:cubicBezTo>
                  <a:cubicBezTo>
                    <a:pt x="10467" y="906"/>
                    <a:pt x="10145" y="608"/>
                    <a:pt x="10133" y="215"/>
                  </a:cubicBezTo>
                  <a:cubicBezTo>
                    <a:pt x="10133" y="96"/>
                    <a:pt x="10026" y="1"/>
                    <a:pt x="98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3974;p88">
              <a:extLst>
                <a:ext uri="{FF2B5EF4-FFF2-40B4-BE49-F238E27FC236}">
                  <a16:creationId xmlns:a16="http://schemas.microsoft.com/office/drawing/2014/main" id="{EC240C17-D39C-765F-E7BD-8648547428D8}"/>
                </a:ext>
              </a:extLst>
            </p:cNvPr>
            <p:cNvSpPr/>
            <p:nvPr/>
          </p:nvSpPr>
          <p:spPr>
            <a:xfrm>
              <a:off x="1278299" y="2439293"/>
              <a:ext cx="410829" cy="332343"/>
            </a:xfrm>
            <a:custGeom>
              <a:avLst/>
              <a:gdLst/>
              <a:ahLst/>
              <a:cxnLst/>
              <a:rect l="l" t="t" r="r" b="b"/>
              <a:pathLst>
                <a:path w="12908" h="10442" extrusionOk="0">
                  <a:moveTo>
                    <a:pt x="12348" y="369"/>
                  </a:moveTo>
                  <a:cubicBezTo>
                    <a:pt x="12431" y="369"/>
                    <a:pt x="12503" y="429"/>
                    <a:pt x="12503" y="524"/>
                  </a:cubicBezTo>
                  <a:lnTo>
                    <a:pt x="12503" y="8513"/>
                  </a:lnTo>
                  <a:cubicBezTo>
                    <a:pt x="12503" y="8585"/>
                    <a:pt x="12443" y="8656"/>
                    <a:pt x="12348" y="8656"/>
                  </a:cubicBezTo>
                  <a:lnTo>
                    <a:pt x="11610" y="8656"/>
                  </a:lnTo>
                  <a:lnTo>
                    <a:pt x="11502" y="8454"/>
                  </a:lnTo>
                  <a:cubicBezTo>
                    <a:pt x="11502" y="8454"/>
                    <a:pt x="11514" y="8454"/>
                    <a:pt x="11514" y="8442"/>
                  </a:cubicBezTo>
                  <a:cubicBezTo>
                    <a:pt x="11776" y="8323"/>
                    <a:pt x="11931" y="8049"/>
                    <a:pt x="11907" y="7763"/>
                  </a:cubicBezTo>
                  <a:cubicBezTo>
                    <a:pt x="11907" y="7692"/>
                    <a:pt x="11919" y="7632"/>
                    <a:pt x="11967" y="7573"/>
                  </a:cubicBezTo>
                  <a:cubicBezTo>
                    <a:pt x="12133" y="7334"/>
                    <a:pt x="12133" y="7025"/>
                    <a:pt x="11967" y="6799"/>
                  </a:cubicBezTo>
                  <a:cubicBezTo>
                    <a:pt x="11919" y="6739"/>
                    <a:pt x="11907" y="6668"/>
                    <a:pt x="11907" y="6608"/>
                  </a:cubicBezTo>
                  <a:cubicBezTo>
                    <a:pt x="11931" y="6322"/>
                    <a:pt x="11776" y="6061"/>
                    <a:pt x="11514" y="5941"/>
                  </a:cubicBezTo>
                  <a:cubicBezTo>
                    <a:pt x="11455" y="5906"/>
                    <a:pt x="11395" y="5858"/>
                    <a:pt x="11371" y="5787"/>
                  </a:cubicBezTo>
                  <a:cubicBezTo>
                    <a:pt x="11263" y="5559"/>
                    <a:pt x="11027" y="5401"/>
                    <a:pt x="10779" y="5401"/>
                  </a:cubicBezTo>
                  <a:cubicBezTo>
                    <a:pt x="10754" y="5401"/>
                    <a:pt x="10729" y="5402"/>
                    <a:pt x="10705" y="5406"/>
                  </a:cubicBezTo>
                  <a:cubicBezTo>
                    <a:pt x="10621" y="5406"/>
                    <a:pt x="10562" y="5382"/>
                    <a:pt x="10502" y="5346"/>
                  </a:cubicBezTo>
                  <a:cubicBezTo>
                    <a:pt x="10383" y="5263"/>
                    <a:pt x="10246" y="5221"/>
                    <a:pt x="10111" y="5221"/>
                  </a:cubicBezTo>
                  <a:cubicBezTo>
                    <a:pt x="9975" y="5221"/>
                    <a:pt x="9841" y="5263"/>
                    <a:pt x="9728" y="5346"/>
                  </a:cubicBezTo>
                  <a:cubicBezTo>
                    <a:pt x="9669" y="5382"/>
                    <a:pt x="9597" y="5406"/>
                    <a:pt x="9538" y="5406"/>
                  </a:cubicBezTo>
                  <a:cubicBezTo>
                    <a:pt x="9512" y="5402"/>
                    <a:pt x="9486" y="5401"/>
                    <a:pt x="9461" y="5401"/>
                  </a:cubicBezTo>
                  <a:cubicBezTo>
                    <a:pt x="9206" y="5401"/>
                    <a:pt x="8979" y="5559"/>
                    <a:pt x="8871" y="5787"/>
                  </a:cubicBezTo>
                  <a:cubicBezTo>
                    <a:pt x="8835" y="5846"/>
                    <a:pt x="8800" y="5906"/>
                    <a:pt x="8716" y="5941"/>
                  </a:cubicBezTo>
                  <a:cubicBezTo>
                    <a:pt x="8466" y="6061"/>
                    <a:pt x="8300" y="6322"/>
                    <a:pt x="8335" y="6608"/>
                  </a:cubicBezTo>
                  <a:cubicBezTo>
                    <a:pt x="8335" y="6680"/>
                    <a:pt x="8323" y="6739"/>
                    <a:pt x="8276" y="6799"/>
                  </a:cubicBezTo>
                  <a:cubicBezTo>
                    <a:pt x="8109" y="7037"/>
                    <a:pt x="8109" y="7346"/>
                    <a:pt x="8276" y="7573"/>
                  </a:cubicBezTo>
                  <a:cubicBezTo>
                    <a:pt x="8323" y="7632"/>
                    <a:pt x="8335" y="7704"/>
                    <a:pt x="8335" y="7763"/>
                  </a:cubicBezTo>
                  <a:cubicBezTo>
                    <a:pt x="8300" y="8049"/>
                    <a:pt x="8466" y="8323"/>
                    <a:pt x="8716" y="8442"/>
                  </a:cubicBezTo>
                  <a:cubicBezTo>
                    <a:pt x="8716" y="8442"/>
                    <a:pt x="8740" y="8442"/>
                    <a:pt x="8740" y="8454"/>
                  </a:cubicBezTo>
                  <a:lnTo>
                    <a:pt x="8633" y="8656"/>
                  </a:lnTo>
                  <a:lnTo>
                    <a:pt x="525" y="8656"/>
                  </a:lnTo>
                  <a:cubicBezTo>
                    <a:pt x="441" y="8656"/>
                    <a:pt x="370" y="8597"/>
                    <a:pt x="370" y="8513"/>
                  </a:cubicBezTo>
                  <a:lnTo>
                    <a:pt x="370" y="524"/>
                  </a:lnTo>
                  <a:cubicBezTo>
                    <a:pt x="370" y="441"/>
                    <a:pt x="430" y="369"/>
                    <a:pt x="525" y="369"/>
                  </a:cubicBezTo>
                  <a:close/>
                  <a:moveTo>
                    <a:pt x="10139" y="5638"/>
                  </a:moveTo>
                  <a:cubicBezTo>
                    <a:pt x="10199" y="5638"/>
                    <a:pt x="10258" y="5656"/>
                    <a:pt x="10312" y="5691"/>
                  </a:cubicBezTo>
                  <a:cubicBezTo>
                    <a:pt x="10420" y="5770"/>
                    <a:pt x="10553" y="5817"/>
                    <a:pt x="10684" y="5817"/>
                  </a:cubicBezTo>
                  <a:cubicBezTo>
                    <a:pt x="10711" y="5817"/>
                    <a:pt x="10738" y="5815"/>
                    <a:pt x="10764" y="5810"/>
                  </a:cubicBezTo>
                  <a:cubicBezTo>
                    <a:pt x="10773" y="5810"/>
                    <a:pt x="10782" y="5809"/>
                    <a:pt x="10790" y="5809"/>
                  </a:cubicBezTo>
                  <a:cubicBezTo>
                    <a:pt x="10900" y="5809"/>
                    <a:pt x="11007" y="5878"/>
                    <a:pt x="11062" y="5977"/>
                  </a:cubicBezTo>
                  <a:cubicBezTo>
                    <a:pt x="11133" y="6132"/>
                    <a:pt x="11229" y="6251"/>
                    <a:pt x="11383" y="6311"/>
                  </a:cubicBezTo>
                  <a:cubicBezTo>
                    <a:pt x="11502" y="6370"/>
                    <a:pt x="11562" y="6477"/>
                    <a:pt x="11550" y="6608"/>
                  </a:cubicBezTo>
                  <a:cubicBezTo>
                    <a:pt x="11526" y="6775"/>
                    <a:pt x="11574" y="6930"/>
                    <a:pt x="11669" y="7049"/>
                  </a:cubicBezTo>
                  <a:cubicBezTo>
                    <a:pt x="11741" y="7156"/>
                    <a:pt x="11741" y="7287"/>
                    <a:pt x="11669" y="7394"/>
                  </a:cubicBezTo>
                  <a:cubicBezTo>
                    <a:pt x="11574" y="7525"/>
                    <a:pt x="11538" y="7692"/>
                    <a:pt x="11550" y="7835"/>
                  </a:cubicBezTo>
                  <a:cubicBezTo>
                    <a:pt x="11562" y="7966"/>
                    <a:pt x="11490" y="8085"/>
                    <a:pt x="11383" y="8132"/>
                  </a:cubicBezTo>
                  <a:cubicBezTo>
                    <a:pt x="11288" y="8180"/>
                    <a:pt x="11217" y="8239"/>
                    <a:pt x="11157" y="8299"/>
                  </a:cubicBezTo>
                  <a:lnTo>
                    <a:pt x="11145" y="8323"/>
                  </a:lnTo>
                  <a:lnTo>
                    <a:pt x="11050" y="8454"/>
                  </a:lnTo>
                  <a:cubicBezTo>
                    <a:pt x="10995" y="8563"/>
                    <a:pt x="10911" y="8622"/>
                    <a:pt x="10787" y="8622"/>
                  </a:cubicBezTo>
                  <a:cubicBezTo>
                    <a:pt x="10776" y="8622"/>
                    <a:pt x="10764" y="8621"/>
                    <a:pt x="10752" y="8620"/>
                  </a:cubicBezTo>
                  <a:cubicBezTo>
                    <a:pt x="10726" y="8616"/>
                    <a:pt x="10699" y="8614"/>
                    <a:pt x="10672" y="8614"/>
                  </a:cubicBezTo>
                  <a:cubicBezTo>
                    <a:pt x="10542" y="8614"/>
                    <a:pt x="10410" y="8660"/>
                    <a:pt x="10312" y="8739"/>
                  </a:cubicBezTo>
                  <a:cubicBezTo>
                    <a:pt x="10252" y="8751"/>
                    <a:pt x="10205" y="8763"/>
                    <a:pt x="10169" y="8775"/>
                  </a:cubicBezTo>
                  <a:lnTo>
                    <a:pt x="10074" y="8775"/>
                  </a:lnTo>
                  <a:cubicBezTo>
                    <a:pt x="10026" y="8775"/>
                    <a:pt x="9978" y="8751"/>
                    <a:pt x="9955" y="8739"/>
                  </a:cubicBezTo>
                  <a:cubicBezTo>
                    <a:pt x="9836" y="8656"/>
                    <a:pt x="9705" y="8620"/>
                    <a:pt x="9562" y="8620"/>
                  </a:cubicBezTo>
                  <a:lnTo>
                    <a:pt x="9514" y="8620"/>
                  </a:lnTo>
                  <a:cubicBezTo>
                    <a:pt x="9504" y="8621"/>
                    <a:pt x="9495" y="8622"/>
                    <a:pt x="9486" y="8622"/>
                  </a:cubicBezTo>
                  <a:cubicBezTo>
                    <a:pt x="9366" y="8622"/>
                    <a:pt x="9261" y="8553"/>
                    <a:pt x="9216" y="8454"/>
                  </a:cubicBezTo>
                  <a:cubicBezTo>
                    <a:pt x="9181" y="8406"/>
                    <a:pt x="9157" y="8347"/>
                    <a:pt x="9121" y="8323"/>
                  </a:cubicBezTo>
                  <a:lnTo>
                    <a:pt x="9121" y="8299"/>
                  </a:lnTo>
                  <a:cubicBezTo>
                    <a:pt x="9062" y="8227"/>
                    <a:pt x="8990" y="8168"/>
                    <a:pt x="8895" y="8132"/>
                  </a:cubicBezTo>
                  <a:cubicBezTo>
                    <a:pt x="8776" y="8085"/>
                    <a:pt x="8716" y="7977"/>
                    <a:pt x="8728" y="7835"/>
                  </a:cubicBezTo>
                  <a:cubicBezTo>
                    <a:pt x="8752" y="7680"/>
                    <a:pt x="8704" y="7513"/>
                    <a:pt x="8609" y="7394"/>
                  </a:cubicBezTo>
                  <a:cubicBezTo>
                    <a:pt x="8538" y="7287"/>
                    <a:pt x="8538" y="7156"/>
                    <a:pt x="8609" y="7049"/>
                  </a:cubicBezTo>
                  <a:cubicBezTo>
                    <a:pt x="8704" y="6918"/>
                    <a:pt x="8752" y="6751"/>
                    <a:pt x="8728" y="6608"/>
                  </a:cubicBezTo>
                  <a:cubicBezTo>
                    <a:pt x="8716" y="6489"/>
                    <a:pt x="8788" y="6370"/>
                    <a:pt x="8895" y="6311"/>
                  </a:cubicBezTo>
                  <a:cubicBezTo>
                    <a:pt x="9050" y="6227"/>
                    <a:pt x="9169" y="6132"/>
                    <a:pt x="9228" y="5977"/>
                  </a:cubicBezTo>
                  <a:cubicBezTo>
                    <a:pt x="9283" y="5868"/>
                    <a:pt x="9387" y="5809"/>
                    <a:pt x="9496" y="5809"/>
                  </a:cubicBezTo>
                  <a:cubicBezTo>
                    <a:pt x="9506" y="5809"/>
                    <a:pt x="9516" y="5809"/>
                    <a:pt x="9526" y="5810"/>
                  </a:cubicBezTo>
                  <a:cubicBezTo>
                    <a:pt x="9552" y="5815"/>
                    <a:pt x="9579" y="5817"/>
                    <a:pt x="9606" y="5817"/>
                  </a:cubicBezTo>
                  <a:cubicBezTo>
                    <a:pt x="9737" y="5817"/>
                    <a:pt x="9868" y="5770"/>
                    <a:pt x="9966" y="5691"/>
                  </a:cubicBezTo>
                  <a:cubicBezTo>
                    <a:pt x="10020" y="5656"/>
                    <a:pt x="10080" y="5638"/>
                    <a:pt x="10139" y="5638"/>
                  </a:cubicBezTo>
                  <a:close/>
                  <a:moveTo>
                    <a:pt x="8990" y="8775"/>
                  </a:moveTo>
                  <a:cubicBezTo>
                    <a:pt x="9105" y="8910"/>
                    <a:pt x="9274" y="8982"/>
                    <a:pt x="9458" y="8982"/>
                  </a:cubicBezTo>
                  <a:cubicBezTo>
                    <a:pt x="9484" y="8982"/>
                    <a:pt x="9511" y="8981"/>
                    <a:pt x="9538" y="8978"/>
                  </a:cubicBezTo>
                  <a:cubicBezTo>
                    <a:pt x="9609" y="8978"/>
                    <a:pt x="9669" y="8989"/>
                    <a:pt x="9728" y="9037"/>
                  </a:cubicBezTo>
                  <a:cubicBezTo>
                    <a:pt x="9740" y="9049"/>
                    <a:pt x="9776" y="9061"/>
                    <a:pt x="9788" y="9061"/>
                  </a:cubicBezTo>
                  <a:lnTo>
                    <a:pt x="9383" y="9894"/>
                  </a:lnTo>
                  <a:lnTo>
                    <a:pt x="9193" y="9573"/>
                  </a:lnTo>
                  <a:cubicBezTo>
                    <a:pt x="9151" y="9500"/>
                    <a:pt x="9082" y="9463"/>
                    <a:pt x="9001" y="9463"/>
                  </a:cubicBezTo>
                  <a:cubicBezTo>
                    <a:pt x="8990" y="9463"/>
                    <a:pt x="8978" y="9464"/>
                    <a:pt x="8966" y="9466"/>
                  </a:cubicBezTo>
                  <a:lnTo>
                    <a:pt x="8633" y="9525"/>
                  </a:lnTo>
                  <a:lnTo>
                    <a:pt x="8990" y="8775"/>
                  </a:lnTo>
                  <a:close/>
                  <a:moveTo>
                    <a:pt x="11264" y="8775"/>
                  </a:moveTo>
                  <a:lnTo>
                    <a:pt x="11621" y="9525"/>
                  </a:lnTo>
                  <a:lnTo>
                    <a:pt x="11264" y="9466"/>
                  </a:lnTo>
                  <a:cubicBezTo>
                    <a:pt x="11254" y="9464"/>
                    <a:pt x="11243" y="9463"/>
                    <a:pt x="11233" y="9463"/>
                  </a:cubicBezTo>
                  <a:cubicBezTo>
                    <a:pt x="11158" y="9463"/>
                    <a:pt x="11080" y="9500"/>
                    <a:pt x="11038" y="9573"/>
                  </a:cubicBezTo>
                  <a:lnTo>
                    <a:pt x="10848" y="9894"/>
                  </a:lnTo>
                  <a:lnTo>
                    <a:pt x="10467" y="9061"/>
                  </a:lnTo>
                  <a:cubicBezTo>
                    <a:pt x="10478" y="9049"/>
                    <a:pt x="10502" y="9025"/>
                    <a:pt x="10514" y="9025"/>
                  </a:cubicBezTo>
                  <a:cubicBezTo>
                    <a:pt x="10574" y="8989"/>
                    <a:pt x="10657" y="8978"/>
                    <a:pt x="10717" y="8978"/>
                  </a:cubicBezTo>
                  <a:cubicBezTo>
                    <a:pt x="10731" y="8978"/>
                    <a:pt x="10746" y="8979"/>
                    <a:pt x="10760" y="8979"/>
                  </a:cubicBezTo>
                  <a:cubicBezTo>
                    <a:pt x="10946" y="8979"/>
                    <a:pt x="11121" y="8908"/>
                    <a:pt x="11264" y="8775"/>
                  </a:cubicBezTo>
                  <a:close/>
                  <a:moveTo>
                    <a:pt x="525" y="0"/>
                  </a:moveTo>
                  <a:cubicBezTo>
                    <a:pt x="239" y="0"/>
                    <a:pt x="1" y="238"/>
                    <a:pt x="1" y="524"/>
                  </a:cubicBezTo>
                  <a:lnTo>
                    <a:pt x="1" y="8513"/>
                  </a:lnTo>
                  <a:cubicBezTo>
                    <a:pt x="1" y="8799"/>
                    <a:pt x="239" y="9037"/>
                    <a:pt x="525" y="9037"/>
                  </a:cubicBezTo>
                  <a:lnTo>
                    <a:pt x="8454" y="9037"/>
                  </a:lnTo>
                  <a:lnTo>
                    <a:pt x="8169" y="9632"/>
                  </a:lnTo>
                  <a:cubicBezTo>
                    <a:pt x="8145" y="9704"/>
                    <a:pt x="8145" y="9787"/>
                    <a:pt x="8204" y="9870"/>
                  </a:cubicBezTo>
                  <a:cubicBezTo>
                    <a:pt x="8234" y="9930"/>
                    <a:pt x="8306" y="9957"/>
                    <a:pt x="8370" y="9957"/>
                  </a:cubicBezTo>
                  <a:cubicBezTo>
                    <a:pt x="8383" y="9957"/>
                    <a:pt x="8395" y="9956"/>
                    <a:pt x="8407" y="9954"/>
                  </a:cubicBezTo>
                  <a:lnTo>
                    <a:pt x="8931" y="9870"/>
                  </a:lnTo>
                  <a:lnTo>
                    <a:pt x="9228" y="10347"/>
                  </a:lnTo>
                  <a:cubicBezTo>
                    <a:pt x="9276" y="10418"/>
                    <a:pt x="9347" y="10442"/>
                    <a:pt x="9419" y="10442"/>
                  </a:cubicBezTo>
                  <a:lnTo>
                    <a:pt x="9431" y="10442"/>
                  </a:lnTo>
                  <a:cubicBezTo>
                    <a:pt x="9526" y="10442"/>
                    <a:pt x="9585" y="10382"/>
                    <a:pt x="9633" y="10311"/>
                  </a:cubicBezTo>
                  <a:lnTo>
                    <a:pt x="10133" y="9251"/>
                  </a:lnTo>
                  <a:lnTo>
                    <a:pt x="10645" y="10311"/>
                  </a:lnTo>
                  <a:cubicBezTo>
                    <a:pt x="10669" y="10382"/>
                    <a:pt x="10740" y="10430"/>
                    <a:pt x="10836" y="10442"/>
                  </a:cubicBezTo>
                  <a:lnTo>
                    <a:pt x="10848" y="10442"/>
                  </a:lnTo>
                  <a:cubicBezTo>
                    <a:pt x="10919" y="10442"/>
                    <a:pt x="11002" y="10406"/>
                    <a:pt x="11038" y="10347"/>
                  </a:cubicBezTo>
                  <a:lnTo>
                    <a:pt x="11336" y="9870"/>
                  </a:lnTo>
                  <a:lnTo>
                    <a:pt x="11860" y="9954"/>
                  </a:lnTo>
                  <a:cubicBezTo>
                    <a:pt x="11875" y="9956"/>
                    <a:pt x="11890" y="9957"/>
                    <a:pt x="11904" y="9957"/>
                  </a:cubicBezTo>
                  <a:cubicBezTo>
                    <a:pt x="11977" y="9957"/>
                    <a:pt x="12034" y="9930"/>
                    <a:pt x="12074" y="9870"/>
                  </a:cubicBezTo>
                  <a:cubicBezTo>
                    <a:pt x="12110" y="9787"/>
                    <a:pt x="12133" y="9716"/>
                    <a:pt x="12098" y="9620"/>
                  </a:cubicBezTo>
                  <a:lnTo>
                    <a:pt x="11812" y="9025"/>
                  </a:lnTo>
                  <a:lnTo>
                    <a:pt x="12383" y="9025"/>
                  </a:lnTo>
                  <a:cubicBezTo>
                    <a:pt x="12669" y="9025"/>
                    <a:pt x="12907" y="8787"/>
                    <a:pt x="12907" y="8513"/>
                  </a:cubicBezTo>
                  <a:lnTo>
                    <a:pt x="12907" y="524"/>
                  </a:lnTo>
                  <a:cubicBezTo>
                    <a:pt x="12884" y="238"/>
                    <a:pt x="12645" y="0"/>
                    <a:pt x="123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3975;p88">
              <a:extLst>
                <a:ext uri="{FF2B5EF4-FFF2-40B4-BE49-F238E27FC236}">
                  <a16:creationId xmlns:a16="http://schemas.microsoft.com/office/drawing/2014/main" id="{049C916A-425B-47AA-5C69-917E84BDFA93}"/>
                </a:ext>
              </a:extLst>
            </p:cNvPr>
            <p:cNvSpPr/>
            <p:nvPr/>
          </p:nvSpPr>
          <p:spPr>
            <a:xfrm>
              <a:off x="1562519" y="2630640"/>
              <a:ext cx="74699" cy="74699"/>
            </a:xfrm>
            <a:custGeom>
              <a:avLst/>
              <a:gdLst/>
              <a:ahLst/>
              <a:cxnLst/>
              <a:rect l="l" t="t" r="r" b="b"/>
              <a:pathLst>
                <a:path w="2347" h="2347" extrusionOk="0">
                  <a:moveTo>
                    <a:pt x="1179" y="382"/>
                  </a:moveTo>
                  <a:cubicBezTo>
                    <a:pt x="1608" y="382"/>
                    <a:pt x="1965" y="739"/>
                    <a:pt x="1965" y="1180"/>
                  </a:cubicBezTo>
                  <a:cubicBezTo>
                    <a:pt x="1977" y="1608"/>
                    <a:pt x="1620" y="1965"/>
                    <a:pt x="1179" y="1965"/>
                  </a:cubicBezTo>
                  <a:cubicBezTo>
                    <a:pt x="739" y="1965"/>
                    <a:pt x="382" y="1608"/>
                    <a:pt x="382" y="1180"/>
                  </a:cubicBezTo>
                  <a:cubicBezTo>
                    <a:pt x="382" y="739"/>
                    <a:pt x="739" y="382"/>
                    <a:pt x="1179" y="382"/>
                  </a:cubicBezTo>
                  <a:close/>
                  <a:moveTo>
                    <a:pt x="1179" y="1"/>
                  </a:moveTo>
                  <a:cubicBezTo>
                    <a:pt x="536" y="1"/>
                    <a:pt x="1" y="525"/>
                    <a:pt x="1" y="1180"/>
                  </a:cubicBezTo>
                  <a:cubicBezTo>
                    <a:pt x="1" y="1811"/>
                    <a:pt x="525" y="2346"/>
                    <a:pt x="1179" y="2346"/>
                  </a:cubicBezTo>
                  <a:cubicBezTo>
                    <a:pt x="1834" y="2346"/>
                    <a:pt x="2346" y="1823"/>
                    <a:pt x="2346" y="1180"/>
                  </a:cubicBezTo>
                  <a:cubicBezTo>
                    <a:pt x="2346" y="525"/>
                    <a:pt x="1834"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3" name="Google Shape;13976;p88">
            <a:extLst>
              <a:ext uri="{FF2B5EF4-FFF2-40B4-BE49-F238E27FC236}">
                <a16:creationId xmlns:a16="http://schemas.microsoft.com/office/drawing/2014/main" id="{388A3328-2AC2-C1AD-81CD-81CDD9A1071A}"/>
              </a:ext>
            </a:extLst>
          </p:cNvPr>
          <p:cNvGrpSpPr/>
          <p:nvPr/>
        </p:nvGrpSpPr>
        <p:grpSpPr>
          <a:xfrm>
            <a:off x="9089786" y="2283189"/>
            <a:ext cx="522962" cy="443483"/>
            <a:chOff x="2661459" y="2015001"/>
            <a:chExt cx="322508" cy="273494"/>
          </a:xfrm>
          <a:solidFill>
            <a:schemeClr val="bg1"/>
          </a:solidFill>
        </p:grpSpPr>
        <p:sp>
          <p:nvSpPr>
            <p:cNvPr id="1194" name="Google Shape;13977;p88">
              <a:extLst>
                <a:ext uri="{FF2B5EF4-FFF2-40B4-BE49-F238E27FC236}">
                  <a16:creationId xmlns:a16="http://schemas.microsoft.com/office/drawing/2014/main" id="{F3C339EF-99D9-57AD-C0B6-2B9F068BA2D2}"/>
                </a:ext>
              </a:extLst>
            </p:cNvPr>
            <p:cNvSpPr/>
            <p:nvPr/>
          </p:nvSpPr>
          <p:spPr>
            <a:xfrm>
              <a:off x="2661459" y="2028878"/>
              <a:ext cx="322508" cy="259617"/>
            </a:xfrm>
            <a:custGeom>
              <a:avLst/>
              <a:gdLst/>
              <a:ahLst/>
              <a:cxnLst/>
              <a:rect l="l" t="t" r="r" b="b"/>
              <a:pathLst>
                <a:path w="10133" h="8157" extrusionOk="0">
                  <a:moveTo>
                    <a:pt x="6156" y="2227"/>
                  </a:moveTo>
                  <a:lnTo>
                    <a:pt x="6966" y="2489"/>
                  </a:lnTo>
                  <a:cubicBezTo>
                    <a:pt x="6975" y="2492"/>
                    <a:pt x="6987" y="2494"/>
                    <a:pt x="6999" y="2494"/>
                  </a:cubicBezTo>
                  <a:cubicBezTo>
                    <a:pt x="7032" y="2494"/>
                    <a:pt x="7071" y="2483"/>
                    <a:pt x="7097" y="2465"/>
                  </a:cubicBezTo>
                  <a:lnTo>
                    <a:pt x="7347" y="2263"/>
                  </a:lnTo>
                  <a:lnTo>
                    <a:pt x="9121" y="4585"/>
                  </a:lnTo>
                  <a:lnTo>
                    <a:pt x="8847" y="4799"/>
                  </a:lnTo>
                  <a:cubicBezTo>
                    <a:pt x="8835" y="4787"/>
                    <a:pt x="8811" y="4763"/>
                    <a:pt x="8799" y="4763"/>
                  </a:cubicBezTo>
                  <a:lnTo>
                    <a:pt x="5728" y="3096"/>
                  </a:lnTo>
                  <a:lnTo>
                    <a:pt x="5847" y="2918"/>
                  </a:lnTo>
                  <a:cubicBezTo>
                    <a:pt x="5894" y="2846"/>
                    <a:pt x="5859" y="2763"/>
                    <a:pt x="5799" y="2715"/>
                  </a:cubicBezTo>
                  <a:cubicBezTo>
                    <a:pt x="5776" y="2700"/>
                    <a:pt x="5750" y="2693"/>
                    <a:pt x="5725" y="2693"/>
                  </a:cubicBezTo>
                  <a:cubicBezTo>
                    <a:pt x="5672" y="2693"/>
                    <a:pt x="5621" y="2723"/>
                    <a:pt x="5597" y="2763"/>
                  </a:cubicBezTo>
                  <a:lnTo>
                    <a:pt x="5263" y="3263"/>
                  </a:lnTo>
                  <a:cubicBezTo>
                    <a:pt x="5251" y="3299"/>
                    <a:pt x="5240" y="3311"/>
                    <a:pt x="5240" y="3335"/>
                  </a:cubicBezTo>
                  <a:lnTo>
                    <a:pt x="5240" y="4609"/>
                  </a:lnTo>
                  <a:cubicBezTo>
                    <a:pt x="5240" y="4870"/>
                    <a:pt x="5013" y="5085"/>
                    <a:pt x="4763" y="5085"/>
                  </a:cubicBezTo>
                  <a:cubicBezTo>
                    <a:pt x="4489" y="5085"/>
                    <a:pt x="4287" y="4859"/>
                    <a:pt x="4287" y="4609"/>
                  </a:cubicBezTo>
                  <a:lnTo>
                    <a:pt x="4287" y="3358"/>
                  </a:lnTo>
                  <a:lnTo>
                    <a:pt x="4561" y="2227"/>
                  </a:lnTo>
                  <a:close/>
                  <a:moveTo>
                    <a:pt x="2620" y="1727"/>
                  </a:moveTo>
                  <a:lnTo>
                    <a:pt x="2858" y="1870"/>
                  </a:lnTo>
                  <a:lnTo>
                    <a:pt x="906" y="5228"/>
                  </a:lnTo>
                  <a:lnTo>
                    <a:pt x="668" y="5097"/>
                  </a:lnTo>
                  <a:lnTo>
                    <a:pt x="2620" y="1727"/>
                  </a:lnTo>
                  <a:close/>
                  <a:moveTo>
                    <a:pt x="3108" y="4656"/>
                  </a:moveTo>
                  <a:cubicBezTo>
                    <a:pt x="3215" y="4656"/>
                    <a:pt x="3299" y="4704"/>
                    <a:pt x="3358" y="4799"/>
                  </a:cubicBezTo>
                  <a:cubicBezTo>
                    <a:pt x="3465" y="4942"/>
                    <a:pt x="3442" y="5156"/>
                    <a:pt x="3287" y="5251"/>
                  </a:cubicBezTo>
                  <a:lnTo>
                    <a:pt x="2263" y="6013"/>
                  </a:lnTo>
                  <a:cubicBezTo>
                    <a:pt x="2200" y="6057"/>
                    <a:pt x="2130" y="6079"/>
                    <a:pt x="2062" y="6079"/>
                  </a:cubicBezTo>
                  <a:cubicBezTo>
                    <a:pt x="1964" y="6079"/>
                    <a:pt x="1869" y="6033"/>
                    <a:pt x="1799" y="5942"/>
                  </a:cubicBezTo>
                  <a:cubicBezTo>
                    <a:pt x="1691" y="5799"/>
                    <a:pt x="1727" y="5597"/>
                    <a:pt x="1870" y="5478"/>
                  </a:cubicBezTo>
                  <a:lnTo>
                    <a:pt x="2918" y="4716"/>
                  </a:lnTo>
                  <a:cubicBezTo>
                    <a:pt x="2977" y="4680"/>
                    <a:pt x="3037" y="4656"/>
                    <a:pt x="3108" y="4656"/>
                  </a:cubicBezTo>
                  <a:close/>
                  <a:moveTo>
                    <a:pt x="3739" y="5418"/>
                  </a:moveTo>
                  <a:cubicBezTo>
                    <a:pt x="3823" y="5418"/>
                    <a:pt x="3918" y="5478"/>
                    <a:pt x="3977" y="5549"/>
                  </a:cubicBezTo>
                  <a:cubicBezTo>
                    <a:pt x="4073" y="5704"/>
                    <a:pt x="4049" y="5906"/>
                    <a:pt x="3894" y="6013"/>
                  </a:cubicBezTo>
                  <a:lnTo>
                    <a:pt x="3084" y="6609"/>
                  </a:lnTo>
                  <a:cubicBezTo>
                    <a:pt x="3021" y="6653"/>
                    <a:pt x="2952" y="6675"/>
                    <a:pt x="2885" y="6675"/>
                  </a:cubicBezTo>
                  <a:cubicBezTo>
                    <a:pt x="2788" y="6675"/>
                    <a:pt x="2695" y="6629"/>
                    <a:pt x="2632" y="6537"/>
                  </a:cubicBezTo>
                  <a:cubicBezTo>
                    <a:pt x="2525" y="6394"/>
                    <a:pt x="2561" y="6180"/>
                    <a:pt x="2703" y="6073"/>
                  </a:cubicBezTo>
                  <a:lnTo>
                    <a:pt x="3489" y="5513"/>
                  </a:lnTo>
                  <a:cubicBezTo>
                    <a:pt x="3525" y="5490"/>
                    <a:pt x="3549" y="5466"/>
                    <a:pt x="3585" y="5454"/>
                  </a:cubicBezTo>
                  <a:cubicBezTo>
                    <a:pt x="3632" y="5430"/>
                    <a:pt x="3680" y="5418"/>
                    <a:pt x="3739" y="5418"/>
                  </a:cubicBezTo>
                  <a:close/>
                  <a:moveTo>
                    <a:pt x="4269" y="6177"/>
                  </a:moveTo>
                  <a:cubicBezTo>
                    <a:pt x="4367" y="6177"/>
                    <a:pt x="4461" y="6221"/>
                    <a:pt x="4525" y="6299"/>
                  </a:cubicBezTo>
                  <a:cubicBezTo>
                    <a:pt x="4632" y="6442"/>
                    <a:pt x="4597" y="6656"/>
                    <a:pt x="4454" y="6764"/>
                  </a:cubicBezTo>
                  <a:lnTo>
                    <a:pt x="3882" y="7192"/>
                  </a:lnTo>
                  <a:cubicBezTo>
                    <a:pt x="3823" y="7232"/>
                    <a:pt x="3747" y="7255"/>
                    <a:pt x="3683" y="7255"/>
                  </a:cubicBezTo>
                  <a:cubicBezTo>
                    <a:pt x="3669" y="7255"/>
                    <a:pt x="3656" y="7254"/>
                    <a:pt x="3644" y="7252"/>
                  </a:cubicBezTo>
                  <a:cubicBezTo>
                    <a:pt x="3549" y="7240"/>
                    <a:pt x="3477" y="7192"/>
                    <a:pt x="3442" y="7121"/>
                  </a:cubicBezTo>
                  <a:cubicBezTo>
                    <a:pt x="3335" y="6966"/>
                    <a:pt x="3358" y="6775"/>
                    <a:pt x="3513" y="6656"/>
                  </a:cubicBezTo>
                  <a:lnTo>
                    <a:pt x="4061" y="6252"/>
                  </a:lnTo>
                  <a:lnTo>
                    <a:pt x="4073" y="6240"/>
                  </a:lnTo>
                  <a:cubicBezTo>
                    <a:pt x="4135" y="6197"/>
                    <a:pt x="4203" y="6177"/>
                    <a:pt x="4269" y="6177"/>
                  </a:cubicBezTo>
                  <a:close/>
                  <a:moveTo>
                    <a:pt x="2799" y="2549"/>
                  </a:moveTo>
                  <a:lnTo>
                    <a:pt x="3061" y="2715"/>
                  </a:lnTo>
                  <a:cubicBezTo>
                    <a:pt x="3086" y="2724"/>
                    <a:pt x="3105" y="2732"/>
                    <a:pt x="3127" y="2732"/>
                  </a:cubicBezTo>
                  <a:cubicBezTo>
                    <a:pt x="3136" y="2732"/>
                    <a:pt x="3145" y="2731"/>
                    <a:pt x="3156" y="2727"/>
                  </a:cubicBezTo>
                  <a:lnTo>
                    <a:pt x="3858" y="2656"/>
                  </a:lnTo>
                  <a:lnTo>
                    <a:pt x="4108" y="2751"/>
                  </a:lnTo>
                  <a:lnTo>
                    <a:pt x="3954" y="3335"/>
                  </a:lnTo>
                  <a:lnTo>
                    <a:pt x="3954" y="3370"/>
                  </a:lnTo>
                  <a:lnTo>
                    <a:pt x="3954" y="4632"/>
                  </a:lnTo>
                  <a:cubicBezTo>
                    <a:pt x="3954" y="5061"/>
                    <a:pt x="4299" y="5406"/>
                    <a:pt x="4728" y="5406"/>
                  </a:cubicBezTo>
                  <a:cubicBezTo>
                    <a:pt x="5168" y="5406"/>
                    <a:pt x="5501" y="5061"/>
                    <a:pt x="5501" y="4632"/>
                  </a:cubicBezTo>
                  <a:lnTo>
                    <a:pt x="5501" y="3406"/>
                  </a:lnTo>
                  <a:lnTo>
                    <a:pt x="5537" y="3370"/>
                  </a:lnTo>
                  <a:lnTo>
                    <a:pt x="8621" y="5049"/>
                  </a:lnTo>
                  <a:cubicBezTo>
                    <a:pt x="8811" y="5109"/>
                    <a:pt x="8871" y="5299"/>
                    <a:pt x="8776" y="5466"/>
                  </a:cubicBezTo>
                  <a:cubicBezTo>
                    <a:pt x="8718" y="5573"/>
                    <a:pt x="8609" y="5634"/>
                    <a:pt x="8492" y="5634"/>
                  </a:cubicBezTo>
                  <a:cubicBezTo>
                    <a:pt x="8440" y="5634"/>
                    <a:pt x="8386" y="5622"/>
                    <a:pt x="8335" y="5597"/>
                  </a:cubicBezTo>
                  <a:lnTo>
                    <a:pt x="6621" y="4656"/>
                  </a:lnTo>
                  <a:cubicBezTo>
                    <a:pt x="6599" y="4645"/>
                    <a:pt x="6574" y="4640"/>
                    <a:pt x="6550" y="4640"/>
                  </a:cubicBezTo>
                  <a:cubicBezTo>
                    <a:pt x="6497" y="4640"/>
                    <a:pt x="6447" y="4666"/>
                    <a:pt x="6430" y="4716"/>
                  </a:cubicBezTo>
                  <a:cubicBezTo>
                    <a:pt x="6383" y="4799"/>
                    <a:pt x="6418" y="4882"/>
                    <a:pt x="6490" y="4918"/>
                  </a:cubicBezTo>
                  <a:lnTo>
                    <a:pt x="7918" y="5692"/>
                  </a:lnTo>
                  <a:cubicBezTo>
                    <a:pt x="8085" y="5775"/>
                    <a:pt x="8145" y="5966"/>
                    <a:pt x="8049" y="6133"/>
                  </a:cubicBezTo>
                  <a:cubicBezTo>
                    <a:pt x="7985" y="6245"/>
                    <a:pt x="7877" y="6309"/>
                    <a:pt x="7766" y="6309"/>
                  </a:cubicBezTo>
                  <a:cubicBezTo>
                    <a:pt x="7713" y="6309"/>
                    <a:pt x="7659" y="6294"/>
                    <a:pt x="7609" y="6263"/>
                  </a:cubicBezTo>
                  <a:lnTo>
                    <a:pt x="6144" y="5478"/>
                  </a:lnTo>
                  <a:cubicBezTo>
                    <a:pt x="6122" y="5463"/>
                    <a:pt x="6097" y="5456"/>
                    <a:pt x="6073" y="5456"/>
                  </a:cubicBezTo>
                  <a:cubicBezTo>
                    <a:pt x="6020" y="5456"/>
                    <a:pt x="5970" y="5488"/>
                    <a:pt x="5954" y="5537"/>
                  </a:cubicBezTo>
                  <a:cubicBezTo>
                    <a:pt x="5906" y="5609"/>
                    <a:pt x="5942" y="5704"/>
                    <a:pt x="6013" y="5728"/>
                  </a:cubicBezTo>
                  <a:lnTo>
                    <a:pt x="7192" y="6371"/>
                  </a:lnTo>
                  <a:cubicBezTo>
                    <a:pt x="7347" y="6466"/>
                    <a:pt x="7395" y="6656"/>
                    <a:pt x="7323" y="6823"/>
                  </a:cubicBezTo>
                  <a:cubicBezTo>
                    <a:pt x="7255" y="6925"/>
                    <a:pt x="7139" y="6984"/>
                    <a:pt x="7018" y="6984"/>
                  </a:cubicBezTo>
                  <a:cubicBezTo>
                    <a:pt x="6969" y="6984"/>
                    <a:pt x="6919" y="6975"/>
                    <a:pt x="6871" y="6954"/>
                  </a:cubicBezTo>
                  <a:lnTo>
                    <a:pt x="5644" y="6287"/>
                  </a:lnTo>
                  <a:cubicBezTo>
                    <a:pt x="5616" y="6271"/>
                    <a:pt x="5587" y="6263"/>
                    <a:pt x="5560" y="6263"/>
                  </a:cubicBezTo>
                  <a:cubicBezTo>
                    <a:pt x="5509" y="6263"/>
                    <a:pt x="5465" y="6292"/>
                    <a:pt x="5442" y="6347"/>
                  </a:cubicBezTo>
                  <a:cubicBezTo>
                    <a:pt x="5406" y="6418"/>
                    <a:pt x="5430" y="6502"/>
                    <a:pt x="5501" y="6537"/>
                  </a:cubicBezTo>
                  <a:lnTo>
                    <a:pt x="6454" y="7061"/>
                  </a:lnTo>
                  <a:cubicBezTo>
                    <a:pt x="6609" y="7145"/>
                    <a:pt x="6668" y="7335"/>
                    <a:pt x="6597" y="7502"/>
                  </a:cubicBezTo>
                  <a:cubicBezTo>
                    <a:pt x="6531" y="7609"/>
                    <a:pt x="6419" y="7670"/>
                    <a:pt x="6301" y="7670"/>
                  </a:cubicBezTo>
                  <a:cubicBezTo>
                    <a:pt x="6249" y="7670"/>
                    <a:pt x="6196" y="7658"/>
                    <a:pt x="6144" y="7633"/>
                  </a:cubicBezTo>
                  <a:lnTo>
                    <a:pt x="5478" y="7264"/>
                  </a:lnTo>
                  <a:cubicBezTo>
                    <a:pt x="5478" y="7133"/>
                    <a:pt x="5430" y="7002"/>
                    <a:pt x="5347" y="6883"/>
                  </a:cubicBezTo>
                  <a:cubicBezTo>
                    <a:pt x="5228" y="6728"/>
                    <a:pt x="5061" y="6644"/>
                    <a:pt x="4882" y="6644"/>
                  </a:cubicBezTo>
                  <a:lnTo>
                    <a:pt x="4882" y="6597"/>
                  </a:lnTo>
                  <a:cubicBezTo>
                    <a:pt x="4906" y="6430"/>
                    <a:pt x="4870" y="6263"/>
                    <a:pt x="4763" y="6133"/>
                  </a:cubicBezTo>
                  <a:cubicBezTo>
                    <a:pt x="4644" y="5990"/>
                    <a:pt x="4478" y="5894"/>
                    <a:pt x="4299" y="5894"/>
                  </a:cubicBezTo>
                  <a:lnTo>
                    <a:pt x="4299" y="5847"/>
                  </a:lnTo>
                  <a:cubicBezTo>
                    <a:pt x="4335" y="5692"/>
                    <a:pt x="4287" y="5525"/>
                    <a:pt x="4180" y="5394"/>
                  </a:cubicBezTo>
                  <a:cubicBezTo>
                    <a:pt x="4061" y="5240"/>
                    <a:pt x="3894" y="5156"/>
                    <a:pt x="3716" y="5156"/>
                  </a:cubicBezTo>
                  <a:lnTo>
                    <a:pt x="3716" y="5109"/>
                  </a:lnTo>
                  <a:cubicBezTo>
                    <a:pt x="3751" y="4942"/>
                    <a:pt x="3704" y="4775"/>
                    <a:pt x="3596" y="4644"/>
                  </a:cubicBezTo>
                  <a:cubicBezTo>
                    <a:pt x="3476" y="4488"/>
                    <a:pt x="3297" y="4404"/>
                    <a:pt x="3111" y="4404"/>
                  </a:cubicBezTo>
                  <a:cubicBezTo>
                    <a:pt x="2984" y="4404"/>
                    <a:pt x="2855" y="4443"/>
                    <a:pt x="2739" y="4525"/>
                  </a:cubicBezTo>
                  <a:lnTo>
                    <a:pt x="1715" y="5275"/>
                  </a:lnTo>
                  <a:lnTo>
                    <a:pt x="1334" y="5073"/>
                  </a:lnTo>
                  <a:lnTo>
                    <a:pt x="2799" y="2549"/>
                  </a:lnTo>
                  <a:close/>
                  <a:moveTo>
                    <a:pt x="4855" y="6920"/>
                  </a:moveTo>
                  <a:cubicBezTo>
                    <a:pt x="4953" y="6920"/>
                    <a:pt x="5045" y="6960"/>
                    <a:pt x="5109" y="7037"/>
                  </a:cubicBezTo>
                  <a:cubicBezTo>
                    <a:pt x="5168" y="7133"/>
                    <a:pt x="5192" y="7228"/>
                    <a:pt x="5180" y="7299"/>
                  </a:cubicBezTo>
                  <a:cubicBezTo>
                    <a:pt x="5168" y="7383"/>
                    <a:pt x="5120" y="7466"/>
                    <a:pt x="5049" y="7526"/>
                  </a:cubicBezTo>
                  <a:lnTo>
                    <a:pt x="4704" y="7776"/>
                  </a:lnTo>
                  <a:cubicBezTo>
                    <a:pt x="4643" y="7818"/>
                    <a:pt x="4574" y="7838"/>
                    <a:pt x="4507" y="7838"/>
                  </a:cubicBezTo>
                  <a:cubicBezTo>
                    <a:pt x="4404" y="7838"/>
                    <a:pt x="4304" y="7791"/>
                    <a:pt x="4239" y="7704"/>
                  </a:cubicBezTo>
                  <a:cubicBezTo>
                    <a:pt x="4132" y="7549"/>
                    <a:pt x="4168" y="7347"/>
                    <a:pt x="4311" y="7240"/>
                  </a:cubicBezTo>
                  <a:lnTo>
                    <a:pt x="4644" y="7002"/>
                  </a:lnTo>
                  <a:lnTo>
                    <a:pt x="4656" y="6978"/>
                  </a:lnTo>
                  <a:cubicBezTo>
                    <a:pt x="4719" y="6939"/>
                    <a:pt x="4788" y="6920"/>
                    <a:pt x="4855" y="6920"/>
                  </a:cubicBezTo>
                  <a:close/>
                  <a:moveTo>
                    <a:pt x="172" y="0"/>
                  </a:moveTo>
                  <a:cubicBezTo>
                    <a:pt x="121" y="0"/>
                    <a:pt x="72" y="29"/>
                    <a:pt x="48" y="84"/>
                  </a:cubicBezTo>
                  <a:cubicBezTo>
                    <a:pt x="1" y="156"/>
                    <a:pt x="25" y="239"/>
                    <a:pt x="108" y="287"/>
                  </a:cubicBezTo>
                  <a:lnTo>
                    <a:pt x="2346" y="1584"/>
                  </a:lnTo>
                  <a:lnTo>
                    <a:pt x="406" y="4942"/>
                  </a:lnTo>
                  <a:lnTo>
                    <a:pt x="251" y="4847"/>
                  </a:lnTo>
                  <a:cubicBezTo>
                    <a:pt x="226" y="4830"/>
                    <a:pt x="199" y="4822"/>
                    <a:pt x="172" y="4822"/>
                  </a:cubicBezTo>
                  <a:cubicBezTo>
                    <a:pt x="121" y="4822"/>
                    <a:pt x="72" y="4851"/>
                    <a:pt x="48" y="4906"/>
                  </a:cubicBezTo>
                  <a:cubicBezTo>
                    <a:pt x="1" y="4978"/>
                    <a:pt x="25" y="5061"/>
                    <a:pt x="108" y="5109"/>
                  </a:cubicBezTo>
                  <a:lnTo>
                    <a:pt x="894" y="5549"/>
                  </a:lnTo>
                  <a:cubicBezTo>
                    <a:pt x="919" y="5566"/>
                    <a:pt x="947" y="5574"/>
                    <a:pt x="975" y="5574"/>
                  </a:cubicBezTo>
                  <a:cubicBezTo>
                    <a:pt x="1025" y="5574"/>
                    <a:pt x="1073" y="5548"/>
                    <a:pt x="1096" y="5501"/>
                  </a:cubicBezTo>
                  <a:lnTo>
                    <a:pt x="1215" y="5299"/>
                  </a:lnTo>
                  <a:lnTo>
                    <a:pt x="1525" y="5466"/>
                  </a:lnTo>
                  <a:cubicBezTo>
                    <a:pt x="1430" y="5680"/>
                    <a:pt x="1441" y="5918"/>
                    <a:pt x="1572" y="6121"/>
                  </a:cubicBezTo>
                  <a:cubicBezTo>
                    <a:pt x="1691" y="6287"/>
                    <a:pt x="1882" y="6371"/>
                    <a:pt x="2084" y="6371"/>
                  </a:cubicBezTo>
                  <a:cubicBezTo>
                    <a:pt x="2144" y="6371"/>
                    <a:pt x="2215" y="6359"/>
                    <a:pt x="2275" y="6347"/>
                  </a:cubicBezTo>
                  <a:cubicBezTo>
                    <a:pt x="2275" y="6478"/>
                    <a:pt x="2322" y="6597"/>
                    <a:pt x="2394" y="6716"/>
                  </a:cubicBezTo>
                  <a:cubicBezTo>
                    <a:pt x="2513" y="6883"/>
                    <a:pt x="2703" y="6966"/>
                    <a:pt x="2882" y="6966"/>
                  </a:cubicBezTo>
                  <a:cubicBezTo>
                    <a:pt x="2942" y="6966"/>
                    <a:pt x="3013" y="6954"/>
                    <a:pt x="3073" y="6942"/>
                  </a:cubicBezTo>
                  <a:cubicBezTo>
                    <a:pt x="3073" y="7061"/>
                    <a:pt x="3120" y="7192"/>
                    <a:pt x="3192" y="7299"/>
                  </a:cubicBezTo>
                  <a:cubicBezTo>
                    <a:pt x="3299" y="7430"/>
                    <a:pt x="3430" y="7514"/>
                    <a:pt x="3596" y="7549"/>
                  </a:cubicBezTo>
                  <a:cubicBezTo>
                    <a:pt x="3632" y="7549"/>
                    <a:pt x="3656" y="7561"/>
                    <a:pt x="3704" y="7561"/>
                  </a:cubicBezTo>
                  <a:cubicBezTo>
                    <a:pt x="3763" y="7561"/>
                    <a:pt x="3835" y="7549"/>
                    <a:pt x="3894" y="7537"/>
                  </a:cubicBezTo>
                  <a:cubicBezTo>
                    <a:pt x="3894" y="7668"/>
                    <a:pt x="3942" y="7787"/>
                    <a:pt x="4013" y="7895"/>
                  </a:cubicBezTo>
                  <a:cubicBezTo>
                    <a:pt x="4120" y="8026"/>
                    <a:pt x="4251" y="8109"/>
                    <a:pt x="4418" y="8145"/>
                  </a:cubicBezTo>
                  <a:cubicBezTo>
                    <a:pt x="4442" y="8145"/>
                    <a:pt x="4478" y="8157"/>
                    <a:pt x="4525" y="8157"/>
                  </a:cubicBezTo>
                  <a:cubicBezTo>
                    <a:pt x="4656" y="8157"/>
                    <a:pt x="4775" y="8109"/>
                    <a:pt x="4882" y="8037"/>
                  </a:cubicBezTo>
                  <a:lnTo>
                    <a:pt x="5216" y="7787"/>
                  </a:lnTo>
                  <a:cubicBezTo>
                    <a:pt x="5299" y="7728"/>
                    <a:pt x="5359" y="7668"/>
                    <a:pt x="5394" y="7597"/>
                  </a:cubicBezTo>
                  <a:lnTo>
                    <a:pt x="6013" y="7918"/>
                  </a:lnTo>
                  <a:cubicBezTo>
                    <a:pt x="6097" y="7966"/>
                    <a:pt x="6204" y="7990"/>
                    <a:pt x="6311" y="7990"/>
                  </a:cubicBezTo>
                  <a:cubicBezTo>
                    <a:pt x="6371" y="7990"/>
                    <a:pt x="6430" y="7978"/>
                    <a:pt x="6490" y="7966"/>
                  </a:cubicBezTo>
                  <a:cubicBezTo>
                    <a:pt x="6644" y="7918"/>
                    <a:pt x="6787" y="7811"/>
                    <a:pt x="6859" y="7668"/>
                  </a:cubicBezTo>
                  <a:cubicBezTo>
                    <a:pt x="6918" y="7549"/>
                    <a:pt x="6942" y="7430"/>
                    <a:pt x="6930" y="7299"/>
                  </a:cubicBezTo>
                  <a:cubicBezTo>
                    <a:pt x="6966" y="7299"/>
                    <a:pt x="7002" y="7311"/>
                    <a:pt x="7049" y="7311"/>
                  </a:cubicBezTo>
                  <a:cubicBezTo>
                    <a:pt x="7275" y="7311"/>
                    <a:pt x="7478" y="7192"/>
                    <a:pt x="7597" y="6990"/>
                  </a:cubicBezTo>
                  <a:cubicBezTo>
                    <a:pt x="7656" y="6871"/>
                    <a:pt x="7692" y="6740"/>
                    <a:pt x="7680" y="6609"/>
                  </a:cubicBezTo>
                  <a:cubicBezTo>
                    <a:pt x="7716" y="6609"/>
                    <a:pt x="7752" y="6633"/>
                    <a:pt x="7799" y="6633"/>
                  </a:cubicBezTo>
                  <a:cubicBezTo>
                    <a:pt x="8014" y="6633"/>
                    <a:pt x="8228" y="6514"/>
                    <a:pt x="8347" y="6299"/>
                  </a:cubicBezTo>
                  <a:cubicBezTo>
                    <a:pt x="8407" y="6180"/>
                    <a:pt x="8430" y="6061"/>
                    <a:pt x="8418" y="5930"/>
                  </a:cubicBezTo>
                  <a:cubicBezTo>
                    <a:pt x="8454" y="5930"/>
                    <a:pt x="8490" y="5942"/>
                    <a:pt x="8538" y="5942"/>
                  </a:cubicBezTo>
                  <a:cubicBezTo>
                    <a:pt x="8597" y="5942"/>
                    <a:pt x="8657" y="5930"/>
                    <a:pt x="8716" y="5918"/>
                  </a:cubicBezTo>
                  <a:cubicBezTo>
                    <a:pt x="8883" y="5871"/>
                    <a:pt x="9014" y="5763"/>
                    <a:pt x="9085" y="5621"/>
                  </a:cubicBezTo>
                  <a:cubicBezTo>
                    <a:pt x="9169" y="5466"/>
                    <a:pt x="9192" y="5299"/>
                    <a:pt x="9133" y="5144"/>
                  </a:cubicBezTo>
                  <a:cubicBezTo>
                    <a:pt x="9121" y="5097"/>
                    <a:pt x="9109" y="5061"/>
                    <a:pt x="9085" y="5037"/>
                  </a:cubicBezTo>
                  <a:lnTo>
                    <a:pt x="9347" y="4859"/>
                  </a:lnTo>
                  <a:lnTo>
                    <a:pt x="9478" y="5037"/>
                  </a:lnTo>
                  <a:cubicBezTo>
                    <a:pt x="9506" y="5072"/>
                    <a:pt x="9550" y="5090"/>
                    <a:pt x="9593" y="5090"/>
                  </a:cubicBezTo>
                  <a:cubicBezTo>
                    <a:pt x="9625" y="5090"/>
                    <a:pt x="9656" y="5081"/>
                    <a:pt x="9681" y="5061"/>
                  </a:cubicBezTo>
                  <a:lnTo>
                    <a:pt x="10085" y="4739"/>
                  </a:lnTo>
                  <a:cubicBezTo>
                    <a:pt x="10121" y="4668"/>
                    <a:pt x="10133" y="4573"/>
                    <a:pt x="10085" y="4513"/>
                  </a:cubicBezTo>
                  <a:cubicBezTo>
                    <a:pt x="10065" y="4479"/>
                    <a:pt x="10019" y="4460"/>
                    <a:pt x="9974" y="4460"/>
                  </a:cubicBezTo>
                  <a:cubicBezTo>
                    <a:pt x="9941" y="4460"/>
                    <a:pt x="9908" y="4470"/>
                    <a:pt x="9883" y="4489"/>
                  </a:cubicBezTo>
                  <a:lnTo>
                    <a:pt x="9585" y="4704"/>
                  </a:lnTo>
                  <a:lnTo>
                    <a:pt x="7252" y="1644"/>
                  </a:lnTo>
                  <a:lnTo>
                    <a:pt x="8585" y="775"/>
                  </a:lnTo>
                  <a:cubicBezTo>
                    <a:pt x="8657" y="739"/>
                    <a:pt x="8680" y="644"/>
                    <a:pt x="8633" y="572"/>
                  </a:cubicBezTo>
                  <a:cubicBezTo>
                    <a:pt x="8602" y="526"/>
                    <a:pt x="8556" y="500"/>
                    <a:pt x="8505" y="500"/>
                  </a:cubicBezTo>
                  <a:cubicBezTo>
                    <a:pt x="8478" y="500"/>
                    <a:pt x="8448" y="508"/>
                    <a:pt x="8418" y="525"/>
                  </a:cubicBezTo>
                  <a:lnTo>
                    <a:pt x="6954" y="1477"/>
                  </a:lnTo>
                  <a:cubicBezTo>
                    <a:pt x="6871" y="1525"/>
                    <a:pt x="6859" y="1632"/>
                    <a:pt x="6906" y="1680"/>
                  </a:cubicBezTo>
                  <a:lnTo>
                    <a:pt x="7168" y="2037"/>
                  </a:lnTo>
                  <a:lnTo>
                    <a:pt x="6978" y="2192"/>
                  </a:lnTo>
                  <a:lnTo>
                    <a:pt x="6216" y="1942"/>
                  </a:lnTo>
                  <a:cubicBezTo>
                    <a:pt x="6204" y="1942"/>
                    <a:pt x="6192" y="1918"/>
                    <a:pt x="6180" y="1918"/>
                  </a:cubicBezTo>
                  <a:lnTo>
                    <a:pt x="4430" y="1918"/>
                  </a:lnTo>
                  <a:cubicBezTo>
                    <a:pt x="4358" y="1918"/>
                    <a:pt x="4299" y="1965"/>
                    <a:pt x="4287" y="2037"/>
                  </a:cubicBezTo>
                  <a:lnTo>
                    <a:pt x="4180" y="2430"/>
                  </a:lnTo>
                  <a:lnTo>
                    <a:pt x="3930" y="2323"/>
                  </a:lnTo>
                  <a:cubicBezTo>
                    <a:pt x="3894" y="2311"/>
                    <a:pt x="3882" y="2311"/>
                    <a:pt x="3846" y="2311"/>
                  </a:cubicBezTo>
                  <a:lnTo>
                    <a:pt x="3168" y="2382"/>
                  </a:lnTo>
                  <a:lnTo>
                    <a:pt x="2930" y="2251"/>
                  </a:lnTo>
                  <a:lnTo>
                    <a:pt x="3156" y="1858"/>
                  </a:lnTo>
                  <a:cubicBezTo>
                    <a:pt x="3192" y="1787"/>
                    <a:pt x="3168" y="1703"/>
                    <a:pt x="3096" y="1656"/>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3978;p88">
              <a:extLst>
                <a:ext uri="{FF2B5EF4-FFF2-40B4-BE49-F238E27FC236}">
                  <a16:creationId xmlns:a16="http://schemas.microsoft.com/office/drawing/2014/main" id="{801755DA-0BD1-DFFE-E5B5-D252A034ADC8}"/>
                </a:ext>
              </a:extLst>
            </p:cNvPr>
            <p:cNvSpPr/>
            <p:nvPr/>
          </p:nvSpPr>
          <p:spPr>
            <a:xfrm>
              <a:off x="2946442" y="2015001"/>
              <a:ext cx="37525" cy="26799"/>
            </a:xfrm>
            <a:custGeom>
              <a:avLst/>
              <a:gdLst/>
              <a:ahLst/>
              <a:cxnLst/>
              <a:rect l="l" t="t" r="r" b="b"/>
              <a:pathLst>
                <a:path w="1179" h="842" extrusionOk="0">
                  <a:moveTo>
                    <a:pt x="1011" y="1"/>
                  </a:moveTo>
                  <a:cubicBezTo>
                    <a:pt x="983" y="1"/>
                    <a:pt x="955" y="7"/>
                    <a:pt x="929" y="20"/>
                  </a:cubicBezTo>
                  <a:lnTo>
                    <a:pt x="96" y="556"/>
                  </a:lnTo>
                  <a:cubicBezTo>
                    <a:pt x="24" y="603"/>
                    <a:pt x="0" y="699"/>
                    <a:pt x="48" y="770"/>
                  </a:cubicBezTo>
                  <a:cubicBezTo>
                    <a:pt x="84" y="818"/>
                    <a:pt x="119" y="842"/>
                    <a:pt x="167" y="842"/>
                  </a:cubicBezTo>
                  <a:cubicBezTo>
                    <a:pt x="203" y="842"/>
                    <a:pt x="226" y="830"/>
                    <a:pt x="238" y="818"/>
                  </a:cubicBezTo>
                  <a:lnTo>
                    <a:pt x="1072" y="282"/>
                  </a:lnTo>
                  <a:cubicBezTo>
                    <a:pt x="1167" y="234"/>
                    <a:pt x="1179" y="127"/>
                    <a:pt x="1131" y="68"/>
                  </a:cubicBezTo>
                  <a:cubicBezTo>
                    <a:pt x="1108" y="22"/>
                    <a:pt x="1061" y="1"/>
                    <a:pt x="10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3979;p88">
            <a:extLst>
              <a:ext uri="{FF2B5EF4-FFF2-40B4-BE49-F238E27FC236}">
                <a16:creationId xmlns:a16="http://schemas.microsoft.com/office/drawing/2014/main" id="{6462D545-9502-7AE4-90ED-6BD597D0418A}"/>
              </a:ext>
            </a:extLst>
          </p:cNvPr>
          <p:cNvGrpSpPr/>
          <p:nvPr/>
        </p:nvGrpSpPr>
        <p:grpSpPr>
          <a:xfrm>
            <a:off x="6186374" y="2971198"/>
            <a:ext cx="538342" cy="538342"/>
            <a:chOff x="870939" y="2439293"/>
            <a:chExt cx="331993" cy="331993"/>
          </a:xfrm>
          <a:solidFill>
            <a:schemeClr val="bg1"/>
          </a:solidFill>
        </p:grpSpPr>
        <p:sp>
          <p:nvSpPr>
            <p:cNvPr id="1197" name="Google Shape;13980;p88">
              <a:extLst>
                <a:ext uri="{FF2B5EF4-FFF2-40B4-BE49-F238E27FC236}">
                  <a16:creationId xmlns:a16="http://schemas.microsoft.com/office/drawing/2014/main" id="{98F134A0-4057-FE7C-D10D-9F78D49C17D3}"/>
                </a:ext>
              </a:extLst>
            </p:cNvPr>
            <p:cNvSpPr/>
            <p:nvPr/>
          </p:nvSpPr>
          <p:spPr>
            <a:xfrm>
              <a:off x="870939" y="2439293"/>
              <a:ext cx="331993" cy="331993"/>
            </a:xfrm>
            <a:custGeom>
              <a:avLst/>
              <a:gdLst/>
              <a:ahLst/>
              <a:cxnLst/>
              <a:rect l="l" t="t" r="r" b="b"/>
              <a:pathLst>
                <a:path w="10431" h="10431" extrusionOk="0">
                  <a:moveTo>
                    <a:pt x="9490" y="298"/>
                  </a:moveTo>
                  <a:cubicBezTo>
                    <a:pt x="9835" y="298"/>
                    <a:pt x="10121" y="584"/>
                    <a:pt x="10121" y="917"/>
                  </a:cubicBezTo>
                  <a:lnTo>
                    <a:pt x="10121" y="9513"/>
                  </a:lnTo>
                  <a:cubicBezTo>
                    <a:pt x="10121" y="9847"/>
                    <a:pt x="9835" y="10132"/>
                    <a:pt x="9490" y="10132"/>
                  </a:cubicBezTo>
                  <a:lnTo>
                    <a:pt x="7037" y="10132"/>
                  </a:lnTo>
                  <a:lnTo>
                    <a:pt x="7037" y="9156"/>
                  </a:lnTo>
                  <a:cubicBezTo>
                    <a:pt x="7037" y="9055"/>
                    <a:pt x="6960" y="9004"/>
                    <a:pt x="6883" y="9004"/>
                  </a:cubicBezTo>
                  <a:cubicBezTo>
                    <a:pt x="6805" y="9004"/>
                    <a:pt x="6728" y="9055"/>
                    <a:pt x="6728" y="9156"/>
                  </a:cubicBezTo>
                  <a:lnTo>
                    <a:pt x="6728" y="10132"/>
                  </a:lnTo>
                  <a:lnTo>
                    <a:pt x="3644" y="10132"/>
                  </a:lnTo>
                  <a:lnTo>
                    <a:pt x="3644" y="298"/>
                  </a:lnTo>
                  <a:lnTo>
                    <a:pt x="6728" y="298"/>
                  </a:lnTo>
                  <a:lnTo>
                    <a:pt x="6728" y="8347"/>
                  </a:lnTo>
                  <a:cubicBezTo>
                    <a:pt x="6728" y="8442"/>
                    <a:pt x="6805" y="8489"/>
                    <a:pt x="6883" y="8489"/>
                  </a:cubicBezTo>
                  <a:cubicBezTo>
                    <a:pt x="6960" y="8489"/>
                    <a:pt x="7037" y="8442"/>
                    <a:pt x="7037" y="8347"/>
                  </a:cubicBezTo>
                  <a:lnTo>
                    <a:pt x="7037" y="298"/>
                  </a:lnTo>
                  <a:close/>
                  <a:moveTo>
                    <a:pt x="918" y="0"/>
                  </a:moveTo>
                  <a:cubicBezTo>
                    <a:pt x="417" y="0"/>
                    <a:pt x="1" y="417"/>
                    <a:pt x="1" y="917"/>
                  </a:cubicBezTo>
                  <a:lnTo>
                    <a:pt x="1" y="2096"/>
                  </a:lnTo>
                  <a:cubicBezTo>
                    <a:pt x="1" y="2191"/>
                    <a:pt x="78" y="2239"/>
                    <a:pt x="156" y="2239"/>
                  </a:cubicBezTo>
                  <a:cubicBezTo>
                    <a:pt x="233" y="2239"/>
                    <a:pt x="310" y="2191"/>
                    <a:pt x="310" y="2096"/>
                  </a:cubicBezTo>
                  <a:lnTo>
                    <a:pt x="310" y="917"/>
                  </a:lnTo>
                  <a:cubicBezTo>
                    <a:pt x="310" y="584"/>
                    <a:pt x="596" y="298"/>
                    <a:pt x="941" y="298"/>
                  </a:cubicBezTo>
                  <a:lnTo>
                    <a:pt x="3394" y="298"/>
                  </a:lnTo>
                  <a:lnTo>
                    <a:pt x="3394" y="10132"/>
                  </a:lnTo>
                  <a:lnTo>
                    <a:pt x="941" y="10132"/>
                  </a:lnTo>
                  <a:cubicBezTo>
                    <a:pt x="596" y="10132"/>
                    <a:pt x="310" y="9847"/>
                    <a:pt x="310" y="9513"/>
                  </a:cubicBezTo>
                  <a:lnTo>
                    <a:pt x="310" y="2965"/>
                  </a:lnTo>
                  <a:cubicBezTo>
                    <a:pt x="310" y="2864"/>
                    <a:pt x="233" y="2813"/>
                    <a:pt x="156" y="2813"/>
                  </a:cubicBezTo>
                  <a:cubicBezTo>
                    <a:pt x="78" y="2813"/>
                    <a:pt x="1" y="2864"/>
                    <a:pt x="1" y="2965"/>
                  </a:cubicBezTo>
                  <a:lnTo>
                    <a:pt x="1" y="9513"/>
                  </a:lnTo>
                  <a:cubicBezTo>
                    <a:pt x="1" y="10013"/>
                    <a:pt x="417" y="10430"/>
                    <a:pt x="918" y="10430"/>
                  </a:cubicBezTo>
                  <a:lnTo>
                    <a:pt x="9514" y="10430"/>
                  </a:lnTo>
                  <a:cubicBezTo>
                    <a:pt x="10014" y="10430"/>
                    <a:pt x="10431" y="10013"/>
                    <a:pt x="10431" y="9513"/>
                  </a:cubicBezTo>
                  <a:lnTo>
                    <a:pt x="10431" y="917"/>
                  </a:lnTo>
                  <a:cubicBezTo>
                    <a:pt x="10431" y="417"/>
                    <a:pt x="10014" y="0"/>
                    <a:pt x="95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3981;p88">
              <a:extLst>
                <a:ext uri="{FF2B5EF4-FFF2-40B4-BE49-F238E27FC236}">
                  <a16:creationId xmlns:a16="http://schemas.microsoft.com/office/drawing/2014/main" id="{94AC76E7-4E16-1366-B760-237EAD7E37CB}"/>
                </a:ext>
              </a:extLst>
            </p:cNvPr>
            <p:cNvSpPr/>
            <p:nvPr/>
          </p:nvSpPr>
          <p:spPr>
            <a:xfrm>
              <a:off x="908463" y="2696969"/>
              <a:ext cx="41726" cy="41726"/>
            </a:xfrm>
            <a:custGeom>
              <a:avLst/>
              <a:gdLst/>
              <a:ahLst/>
              <a:cxnLst/>
              <a:rect l="l" t="t" r="r" b="b"/>
              <a:pathLst>
                <a:path w="1311" h="1311" extrusionOk="0">
                  <a:moveTo>
                    <a:pt x="673" y="309"/>
                  </a:moveTo>
                  <a:cubicBezTo>
                    <a:pt x="844" y="309"/>
                    <a:pt x="989" y="471"/>
                    <a:pt x="989" y="655"/>
                  </a:cubicBezTo>
                  <a:cubicBezTo>
                    <a:pt x="989" y="846"/>
                    <a:pt x="846" y="1001"/>
                    <a:pt x="655" y="1001"/>
                  </a:cubicBezTo>
                  <a:cubicBezTo>
                    <a:pt x="453" y="1001"/>
                    <a:pt x="310" y="846"/>
                    <a:pt x="310" y="655"/>
                  </a:cubicBezTo>
                  <a:cubicBezTo>
                    <a:pt x="310" y="465"/>
                    <a:pt x="453" y="310"/>
                    <a:pt x="655" y="310"/>
                  </a:cubicBezTo>
                  <a:cubicBezTo>
                    <a:pt x="661" y="310"/>
                    <a:pt x="667" y="309"/>
                    <a:pt x="673" y="309"/>
                  </a:cubicBezTo>
                  <a:close/>
                  <a:moveTo>
                    <a:pt x="655" y="0"/>
                  </a:moveTo>
                  <a:cubicBezTo>
                    <a:pt x="274" y="0"/>
                    <a:pt x="0" y="286"/>
                    <a:pt x="0" y="655"/>
                  </a:cubicBezTo>
                  <a:cubicBezTo>
                    <a:pt x="0" y="1012"/>
                    <a:pt x="298" y="1310"/>
                    <a:pt x="655" y="1310"/>
                  </a:cubicBezTo>
                  <a:cubicBezTo>
                    <a:pt x="1012" y="1310"/>
                    <a:pt x="1310" y="1012"/>
                    <a:pt x="1310" y="655"/>
                  </a:cubicBezTo>
                  <a:cubicBezTo>
                    <a:pt x="1310" y="298"/>
                    <a:pt x="1012"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3982;p88">
              <a:extLst>
                <a:ext uri="{FF2B5EF4-FFF2-40B4-BE49-F238E27FC236}">
                  <a16:creationId xmlns:a16="http://schemas.microsoft.com/office/drawing/2014/main" id="{D2794710-F1FD-E16B-EE5B-8E04803B71C7}"/>
                </a:ext>
              </a:extLst>
            </p:cNvPr>
            <p:cNvSpPr/>
            <p:nvPr/>
          </p:nvSpPr>
          <p:spPr>
            <a:xfrm>
              <a:off x="1015690" y="2696969"/>
              <a:ext cx="41726" cy="41726"/>
            </a:xfrm>
            <a:custGeom>
              <a:avLst/>
              <a:gdLst/>
              <a:ahLst/>
              <a:cxnLst/>
              <a:rect l="l" t="t" r="r" b="b"/>
              <a:pathLst>
                <a:path w="1311" h="1311" extrusionOk="0">
                  <a:moveTo>
                    <a:pt x="656" y="310"/>
                  </a:moveTo>
                  <a:cubicBezTo>
                    <a:pt x="858" y="310"/>
                    <a:pt x="1001" y="465"/>
                    <a:pt x="1001" y="655"/>
                  </a:cubicBezTo>
                  <a:cubicBezTo>
                    <a:pt x="1001" y="846"/>
                    <a:pt x="858" y="1001"/>
                    <a:pt x="656" y="1001"/>
                  </a:cubicBezTo>
                  <a:cubicBezTo>
                    <a:pt x="465" y="1001"/>
                    <a:pt x="322" y="846"/>
                    <a:pt x="322" y="655"/>
                  </a:cubicBezTo>
                  <a:cubicBezTo>
                    <a:pt x="322" y="465"/>
                    <a:pt x="465" y="310"/>
                    <a:pt x="656" y="310"/>
                  </a:cubicBezTo>
                  <a:close/>
                  <a:moveTo>
                    <a:pt x="656" y="0"/>
                  </a:moveTo>
                  <a:cubicBezTo>
                    <a:pt x="299" y="0"/>
                    <a:pt x="1" y="298"/>
                    <a:pt x="1" y="655"/>
                  </a:cubicBezTo>
                  <a:cubicBezTo>
                    <a:pt x="1" y="1012"/>
                    <a:pt x="299" y="1310"/>
                    <a:pt x="656" y="1310"/>
                  </a:cubicBezTo>
                  <a:cubicBezTo>
                    <a:pt x="1013" y="1310"/>
                    <a:pt x="1311" y="1012"/>
                    <a:pt x="1311" y="655"/>
                  </a:cubicBezTo>
                  <a:cubicBezTo>
                    <a:pt x="1311" y="298"/>
                    <a:pt x="1013" y="0"/>
                    <a:pt x="6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3983;p88">
              <a:extLst>
                <a:ext uri="{FF2B5EF4-FFF2-40B4-BE49-F238E27FC236}">
                  <a16:creationId xmlns:a16="http://schemas.microsoft.com/office/drawing/2014/main" id="{E8C9DA07-46A5-A93B-21A8-3CC5B1D7B2D2}"/>
                </a:ext>
              </a:extLst>
            </p:cNvPr>
            <p:cNvSpPr/>
            <p:nvPr/>
          </p:nvSpPr>
          <p:spPr>
            <a:xfrm>
              <a:off x="1122567" y="2696969"/>
              <a:ext cx="41726" cy="41726"/>
            </a:xfrm>
            <a:custGeom>
              <a:avLst/>
              <a:gdLst/>
              <a:ahLst/>
              <a:cxnLst/>
              <a:rect l="l" t="t" r="r" b="b"/>
              <a:pathLst>
                <a:path w="1311" h="1311" extrusionOk="0">
                  <a:moveTo>
                    <a:pt x="655" y="310"/>
                  </a:moveTo>
                  <a:cubicBezTo>
                    <a:pt x="846" y="310"/>
                    <a:pt x="989" y="465"/>
                    <a:pt x="989" y="655"/>
                  </a:cubicBezTo>
                  <a:cubicBezTo>
                    <a:pt x="989" y="846"/>
                    <a:pt x="846" y="1001"/>
                    <a:pt x="655" y="1001"/>
                  </a:cubicBezTo>
                  <a:cubicBezTo>
                    <a:pt x="453" y="1001"/>
                    <a:pt x="310" y="846"/>
                    <a:pt x="310" y="655"/>
                  </a:cubicBezTo>
                  <a:cubicBezTo>
                    <a:pt x="310" y="465"/>
                    <a:pt x="453" y="310"/>
                    <a:pt x="655" y="310"/>
                  </a:cubicBezTo>
                  <a:close/>
                  <a:moveTo>
                    <a:pt x="655" y="0"/>
                  </a:moveTo>
                  <a:cubicBezTo>
                    <a:pt x="298" y="0"/>
                    <a:pt x="0" y="298"/>
                    <a:pt x="0" y="655"/>
                  </a:cubicBezTo>
                  <a:cubicBezTo>
                    <a:pt x="0" y="1012"/>
                    <a:pt x="298" y="1310"/>
                    <a:pt x="655" y="1310"/>
                  </a:cubicBezTo>
                  <a:cubicBezTo>
                    <a:pt x="1013" y="1310"/>
                    <a:pt x="1310" y="1012"/>
                    <a:pt x="1310" y="655"/>
                  </a:cubicBezTo>
                  <a:cubicBezTo>
                    <a:pt x="1310" y="298"/>
                    <a:pt x="1013"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3984;p88">
              <a:extLst>
                <a:ext uri="{FF2B5EF4-FFF2-40B4-BE49-F238E27FC236}">
                  <a16:creationId xmlns:a16="http://schemas.microsoft.com/office/drawing/2014/main" id="{74E46608-0A57-469B-8016-39BD8AFA1968}"/>
                </a:ext>
              </a:extLst>
            </p:cNvPr>
            <p:cNvSpPr/>
            <p:nvPr/>
          </p:nvSpPr>
          <p:spPr>
            <a:xfrm>
              <a:off x="913015" y="2504094"/>
              <a:ext cx="31859" cy="9867"/>
            </a:xfrm>
            <a:custGeom>
              <a:avLst/>
              <a:gdLst/>
              <a:ahLst/>
              <a:cxnLst/>
              <a:rect l="l" t="t" r="r" b="b"/>
              <a:pathLst>
                <a:path w="1001" h="310" extrusionOk="0">
                  <a:moveTo>
                    <a:pt x="191" y="0"/>
                  </a:moveTo>
                  <a:cubicBezTo>
                    <a:pt x="0" y="12"/>
                    <a:pt x="0" y="310"/>
                    <a:pt x="191" y="310"/>
                  </a:cubicBezTo>
                  <a:lnTo>
                    <a:pt x="810" y="310"/>
                  </a:lnTo>
                  <a:cubicBezTo>
                    <a:pt x="1000" y="310"/>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3985;p88">
              <a:extLst>
                <a:ext uri="{FF2B5EF4-FFF2-40B4-BE49-F238E27FC236}">
                  <a16:creationId xmlns:a16="http://schemas.microsoft.com/office/drawing/2014/main" id="{502A0D1A-59E7-5C11-DC04-77846392AF6C}"/>
                </a:ext>
              </a:extLst>
            </p:cNvPr>
            <p:cNvSpPr/>
            <p:nvPr/>
          </p:nvSpPr>
          <p:spPr>
            <a:xfrm>
              <a:off x="913015" y="2532898"/>
              <a:ext cx="31859" cy="10248"/>
            </a:xfrm>
            <a:custGeom>
              <a:avLst/>
              <a:gdLst/>
              <a:ahLst/>
              <a:cxnLst/>
              <a:rect l="l" t="t" r="r" b="b"/>
              <a:pathLst>
                <a:path w="1001" h="322" extrusionOk="0">
                  <a:moveTo>
                    <a:pt x="191" y="0"/>
                  </a:moveTo>
                  <a:cubicBezTo>
                    <a:pt x="0" y="24"/>
                    <a:pt x="0" y="322"/>
                    <a:pt x="191" y="322"/>
                  </a:cubicBezTo>
                  <a:lnTo>
                    <a:pt x="810" y="322"/>
                  </a:lnTo>
                  <a:cubicBezTo>
                    <a:pt x="1000" y="322"/>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3986;p88">
              <a:extLst>
                <a:ext uri="{FF2B5EF4-FFF2-40B4-BE49-F238E27FC236}">
                  <a16:creationId xmlns:a16="http://schemas.microsoft.com/office/drawing/2014/main" id="{9072E051-841C-6852-A56F-221ABAD9A7CD}"/>
                </a:ext>
              </a:extLst>
            </p:cNvPr>
            <p:cNvSpPr/>
            <p:nvPr/>
          </p:nvSpPr>
          <p:spPr>
            <a:xfrm>
              <a:off x="913015" y="2562052"/>
              <a:ext cx="31859" cy="9898"/>
            </a:xfrm>
            <a:custGeom>
              <a:avLst/>
              <a:gdLst/>
              <a:ahLst/>
              <a:cxnLst/>
              <a:rect l="l" t="t" r="r" b="b"/>
              <a:pathLst>
                <a:path w="1001" h="311" extrusionOk="0">
                  <a:moveTo>
                    <a:pt x="191" y="1"/>
                  </a:moveTo>
                  <a:cubicBezTo>
                    <a:pt x="0" y="13"/>
                    <a:pt x="0" y="310"/>
                    <a:pt x="191" y="310"/>
                  </a:cubicBezTo>
                  <a:lnTo>
                    <a:pt x="810" y="310"/>
                  </a:lnTo>
                  <a:cubicBezTo>
                    <a:pt x="1000" y="310"/>
                    <a:pt x="1000"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3987;p88">
              <a:extLst>
                <a:ext uri="{FF2B5EF4-FFF2-40B4-BE49-F238E27FC236}">
                  <a16:creationId xmlns:a16="http://schemas.microsoft.com/office/drawing/2014/main" id="{CFA79181-A99B-81A4-FC1F-56B27C21168C}"/>
                </a:ext>
              </a:extLst>
            </p:cNvPr>
            <p:cNvSpPr/>
            <p:nvPr/>
          </p:nvSpPr>
          <p:spPr>
            <a:xfrm>
              <a:off x="894428" y="2474908"/>
              <a:ext cx="69384" cy="167508"/>
            </a:xfrm>
            <a:custGeom>
              <a:avLst/>
              <a:gdLst/>
              <a:ahLst/>
              <a:cxnLst/>
              <a:rect l="l" t="t" r="r" b="b"/>
              <a:pathLst>
                <a:path w="2180" h="5263" extrusionOk="0">
                  <a:moveTo>
                    <a:pt x="1870" y="298"/>
                  </a:moveTo>
                  <a:lnTo>
                    <a:pt x="1870" y="3703"/>
                  </a:lnTo>
                  <a:lnTo>
                    <a:pt x="287" y="3703"/>
                  </a:lnTo>
                  <a:lnTo>
                    <a:pt x="287" y="298"/>
                  </a:lnTo>
                  <a:close/>
                  <a:moveTo>
                    <a:pt x="1882" y="4001"/>
                  </a:moveTo>
                  <a:lnTo>
                    <a:pt x="1882" y="4953"/>
                  </a:lnTo>
                  <a:lnTo>
                    <a:pt x="299" y="4953"/>
                  </a:lnTo>
                  <a:lnTo>
                    <a:pt x="299" y="4001"/>
                  </a:lnTo>
                  <a:close/>
                  <a:moveTo>
                    <a:pt x="156" y="0"/>
                  </a:moveTo>
                  <a:cubicBezTo>
                    <a:pt x="60" y="0"/>
                    <a:pt x="1" y="72"/>
                    <a:pt x="1" y="143"/>
                  </a:cubicBezTo>
                  <a:lnTo>
                    <a:pt x="1" y="5120"/>
                  </a:lnTo>
                  <a:cubicBezTo>
                    <a:pt x="1" y="5203"/>
                    <a:pt x="84" y="5263"/>
                    <a:pt x="156" y="5263"/>
                  </a:cubicBezTo>
                  <a:lnTo>
                    <a:pt x="2025" y="5263"/>
                  </a:lnTo>
                  <a:cubicBezTo>
                    <a:pt x="2108" y="5263"/>
                    <a:pt x="2180" y="5192"/>
                    <a:pt x="2180" y="5120"/>
                  </a:cubicBezTo>
                  <a:lnTo>
                    <a:pt x="2180" y="143"/>
                  </a:lnTo>
                  <a:cubicBezTo>
                    <a:pt x="2180" y="60"/>
                    <a:pt x="2108" y="0"/>
                    <a:pt x="2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3988;p88">
              <a:extLst>
                <a:ext uri="{FF2B5EF4-FFF2-40B4-BE49-F238E27FC236}">
                  <a16:creationId xmlns:a16="http://schemas.microsoft.com/office/drawing/2014/main" id="{860E394F-8431-C7FD-B1E7-7C84695F46B0}"/>
                </a:ext>
              </a:extLst>
            </p:cNvPr>
            <p:cNvSpPr/>
            <p:nvPr/>
          </p:nvSpPr>
          <p:spPr>
            <a:xfrm>
              <a:off x="1002068" y="2474145"/>
              <a:ext cx="69384" cy="168272"/>
            </a:xfrm>
            <a:custGeom>
              <a:avLst/>
              <a:gdLst/>
              <a:ahLst/>
              <a:cxnLst/>
              <a:rect l="l" t="t" r="r" b="b"/>
              <a:pathLst>
                <a:path w="2180" h="5287" extrusionOk="0">
                  <a:moveTo>
                    <a:pt x="1881" y="322"/>
                  </a:moveTo>
                  <a:lnTo>
                    <a:pt x="1881" y="3727"/>
                  </a:lnTo>
                  <a:lnTo>
                    <a:pt x="298" y="3727"/>
                  </a:lnTo>
                  <a:lnTo>
                    <a:pt x="298" y="322"/>
                  </a:lnTo>
                  <a:close/>
                  <a:moveTo>
                    <a:pt x="1881" y="4025"/>
                  </a:moveTo>
                  <a:lnTo>
                    <a:pt x="1881" y="4977"/>
                  </a:lnTo>
                  <a:lnTo>
                    <a:pt x="298" y="4977"/>
                  </a:lnTo>
                  <a:lnTo>
                    <a:pt x="298" y="4025"/>
                  </a:lnTo>
                  <a:close/>
                  <a:moveTo>
                    <a:pt x="155" y="1"/>
                  </a:moveTo>
                  <a:cubicBezTo>
                    <a:pt x="60" y="1"/>
                    <a:pt x="0" y="84"/>
                    <a:pt x="0" y="155"/>
                  </a:cubicBezTo>
                  <a:lnTo>
                    <a:pt x="0" y="5144"/>
                  </a:lnTo>
                  <a:cubicBezTo>
                    <a:pt x="0" y="5227"/>
                    <a:pt x="72" y="5287"/>
                    <a:pt x="155" y="5287"/>
                  </a:cubicBezTo>
                  <a:lnTo>
                    <a:pt x="2024" y="5287"/>
                  </a:lnTo>
                  <a:cubicBezTo>
                    <a:pt x="2120" y="5287"/>
                    <a:pt x="2179" y="5216"/>
                    <a:pt x="2179" y="5144"/>
                  </a:cubicBezTo>
                  <a:lnTo>
                    <a:pt x="2179" y="167"/>
                  </a:lnTo>
                  <a:cubicBezTo>
                    <a:pt x="2179" y="84"/>
                    <a:pt x="2120" y="1"/>
                    <a:pt x="20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3989;p88">
              <a:extLst>
                <a:ext uri="{FF2B5EF4-FFF2-40B4-BE49-F238E27FC236}">
                  <a16:creationId xmlns:a16="http://schemas.microsoft.com/office/drawing/2014/main" id="{A99250EA-89FB-B4DA-A5AC-0E22E9B75E05}"/>
                </a:ext>
              </a:extLst>
            </p:cNvPr>
            <p:cNvSpPr/>
            <p:nvPr/>
          </p:nvSpPr>
          <p:spPr>
            <a:xfrm>
              <a:off x="1108531" y="2474145"/>
              <a:ext cx="69384" cy="168272"/>
            </a:xfrm>
            <a:custGeom>
              <a:avLst/>
              <a:gdLst/>
              <a:ahLst/>
              <a:cxnLst/>
              <a:rect l="l" t="t" r="r" b="b"/>
              <a:pathLst>
                <a:path w="2180" h="5287" extrusionOk="0">
                  <a:moveTo>
                    <a:pt x="1882" y="322"/>
                  </a:moveTo>
                  <a:lnTo>
                    <a:pt x="1882" y="3727"/>
                  </a:lnTo>
                  <a:lnTo>
                    <a:pt x="299" y="3727"/>
                  </a:lnTo>
                  <a:lnTo>
                    <a:pt x="299" y="322"/>
                  </a:lnTo>
                  <a:close/>
                  <a:moveTo>
                    <a:pt x="1882" y="4025"/>
                  </a:moveTo>
                  <a:lnTo>
                    <a:pt x="1882" y="4977"/>
                  </a:lnTo>
                  <a:lnTo>
                    <a:pt x="299" y="4977"/>
                  </a:lnTo>
                  <a:lnTo>
                    <a:pt x="299" y="4025"/>
                  </a:lnTo>
                  <a:close/>
                  <a:moveTo>
                    <a:pt x="156" y="1"/>
                  </a:moveTo>
                  <a:cubicBezTo>
                    <a:pt x="60" y="1"/>
                    <a:pt x="1" y="84"/>
                    <a:pt x="1" y="155"/>
                  </a:cubicBezTo>
                  <a:lnTo>
                    <a:pt x="1" y="5144"/>
                  </a:lnTo>
                  <a:cubicBezTo>
                    <a:pt x="1" y="5227"/>
                    <a:pt x="84" y="5287"/>
                    <a:pt x="156" y="5287"/>
                  </a:cubicBezTo>
                  <a:lnTo>
                    <a:pt x="2025" y="5287"/>
                  </a:lnTo>
                  <a:cubicBezTo>
                    <a:pt x="2120" y="5287"/>
                    <a:pt x="2180" y="5216"/>
                    <a:pt x="2180" y="5144"/>
                  </a:cubicBezTo>
                  <a:lnTo>
                    <a:pt x="2180" y="167"/>
                  </a:lnTo>
                  <a:cubicBezTo>
                    <a:pt x="2180" y="84"/>
                    <a:pt x="2120" y="1"/>
                    <a:pt x="20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3990;p88">
              <a:extLst>
                <a:ext uri="{FF2B5EF4-FFF2-40B4-BE49-F238E27FC236}">
                  <a16:creationId xmlns:a16="http://schemas.microsoft.com/office/drawing/2014/main" id="{EA327BD0-D4F4-9ECF-7F51-8981994B4104}"/>
                </a:ext>
              </a:extLst>
            </p:cNvPr>
            <p:cNvSpPr/>
            <p:nvPr/>
          </p:nvSpPr>
          <p:spPr>
            <a:xfrm>
              <a:off x="1127118" y="2504094"/>
              <a:ext cx="31859" cy="9867"/>
            </a:xfrm>
            <a:custGeom>
              <a:avLst/>
              <a:gdLst/>
              <a:ahLst/>
              <a:cxnLst/>
              <a:rect l="l" t="t" r="r" b="b"/>
              <a:pathLst>
                <a:path w="1001" h="310" extrusionOk="0">
                  <a:moveTo>
                    <a:pt x="191" y="0"/>
                  </a:moveTo>
                  <a:cubicBezTo>
                    <a:pt x="0" y="12"/>
                    <a:pt x="0" y="310"/>
                    <a:pt x="191" y="310"/>
                  </a:cubicBezTo>
                  <a:lnTo>
                    <a:pt x="810" y="310"/>
                  </a:lnTo>
                  <a:cubicBezTo>
                    <a:pt x="1000" y="310"/>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3991;p88">
              <a:extLst>
                <a:ext uri="{FF2B5EF4-FFF2-40B4-BE49-F238E27FC236}">
                  <a16:creationId xmlns:a16="http://schemas.microsoft.com/office/drawing/2014/main" id="{D8FC7BC2-FDE3-86A5-9D26-94E47DD02272}"/>
                </a:ext>
              </a:extLst>
            </p:cNvPr>
            <p:cNvSpPr/>
            <p:nvPr/>
          </p:nvSpPr>
          <p:spPr>
            <a:xfrm>
              <a:off x="1127118" y="2532898"/>
              <a:ext cx="31859" cy="10248"/>
            </a:xfrm>
            <a:custGeom>
              <a:avLst/>
              <a:gdLst/>
              <a:ahLst/>
              <a:cxnLst/>
              <a:rect l="l" t="t" r="r" b="b"/>
              <a:pathLst>
                <a:path w="1001" h="322" extrusionOk="0">
                  <a:moveTo>
                    <a:pt x="191" y="0"/>
                  </a:moveTo>
                  <a:cubicBezTo>
                    <a:pt x="0" y="24"/>
                    <a:pt x="0" y="322"/>
                    <a:pt x="191" y="322"/>
                  </a:cubicBezTo>
                  <a:lnTo>
                    <a:pt x="810" y="322"/>
                  </a:lnTo>
                  <a:cubicBezTo>
                    <a:pt x="1000" y="322"/>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3992;p88">
              <a:extLst>
                <a:ext uri="{FF2B5EF4-FFF2-40B4-BE49-F238E27FC236}">
                  <a16:creationId xmlns:a16="http://schemas.microsoft.com/office/drawing/2014/main" id="{69C1E00A-BF10-DA13-B9F5-A417A168E6D5}"/>
                </a:ext>
              </a:extLst>
            </p:cNvPr>
            <p:cNvSpPr/>
            <p:nvPr/>
          </p:nvSpPr>
          <p:spPr>
            <a:xfrm>
              <a:off x="1127118" y="2562052"/>
              <a:ext cx="31859" cy="9898"/>
            </a:xfrm>
            <a:custGeom>
              <a:avLst/>
              <a:gdLst/>
              <a:ahLst/>
              <a:cxnLst/>
              <a:rect l="l" t="t" r="r" b="b"/>
              <a:pathLst>
                <a:path w="1001" h="311" extrusionOk="0">
                  <a:moveTo>
                    <a:pt x="191" y="1"/>
                  </a:moveTo>
                  <a:cubicBezTo>
                    <a:pt x="0" y="13"/>
                    <a:pt x="0" y="310"/>
                    <a:pt x="191" y="310"/>
                  </a:cubicBezTo>
                  <a:lnTo>
                    <a:pt x="810" y="310"/>
                  </a:lnTo>
                  <a:cubicBezTo>
                    <a:pt x="1000" y="310"/>
                    <a:pt x="1000"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3993;p88">
              <a:extLst>
                <a:ext uri="{FF2B5EF4-FFF2-40B4-BE49-F238E27FC236}">
                  <a16:creationId xmlns:a16="http://schemas.microsoft.com/office/drawing/2014/main" id="{535D7B18-FDCC-A43E-6FED-6B462F3D7A75}"/>
                </a:ext>
              </a:extLst>
            </p:cNvPr>
            <p:cNvSpPr/>
            <p:nvPr/>
          </p:nvSpPr>
          <p:spPr>
            <a:xfrm>
              <a:off x="1020624" y="2504094"/>
              <a:ext cx="32241" cy="9867"/>
            </a:xfrm>
            <a:custGeom>
              <a:avLst/>
              <a:gdLst/>
              <a:ahLst/>
              <a:cxnLst/>
              <a:rect l="l" t="t" r="r" b="b"/>
              <a:pathLst>
                <a:path w="1013" h="310" extrusionOk="0">
                  <a:moveTo>
                    <a:pt x="203" y="0"/>
                  </a:moveTo>
                  <a:cubicBezTo>
                    <a:pt x="1" y="12"/>
                    <a:pt x="1" y="310"/>
                    <a:pt x="203" y="310"/>
                  </a:cubicBezTo>
                  <a:lnTo>
                    <a:pt x="822" y="310"/>
                  </a:lnTo>
                  <a:cubicBezTo>
                    <a:pt x="1013" y="310"/>
                    <a:pt x="1013"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3994;p88">
              <a:extLst>
                <a:ext uri="{FF2B5EF4-FFF2-40B4-BE49-F238E27FC236}">
                  <a16:creationId xmlns:a16="http://schemas.microsoft.com/office/drawing/2014/main" id="{8BD62ECE-CEBC-29EA-EF31-FE255AF19E79}"/>
                </a:ext>
              </a:extLst>
            </p:cNvPr>
            <p:cNvSpPr/>
            <p:nvPr/>
          </p:nvSpPr>
          <p:spPr>
            <a:xfrm>
              <a:off x="1020624" y="2532898"/>
              <a:ext cx="32241" cy="10248"/>
            </a:xfrm>
            <a:custGeom>
              <a:avLst/>
              <a:gdLst/>
              <a:ahLst/>
              <a:cxnLst/>
              <a:rect l="l" t="t" r="r" b="b"/>
              <a:pathLst>
                <a:path w="1013" h="322" extrusionOk="0">
                  <a:moveTo>
                    <a:pt x="203" y="0"/>
                  </a:moveTo>
                  <a:cubicBezTo>
                    <a:pt x="1" y="24"/>
                    <a:pt x="1" y="322"/>
                    <a:pt x="203" y="322"/>
                  </a:cubicBezTo>
                  <a:lnTo>
                    <a:pt x="822" y="322"/>
                  </a:lnTo>
                  <a:cubicBezTo>
                    <a:pt x="1013" y="322"/>
                    <a:pt x="1013"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3995;p88">
              <a:extLst>
                <a:ext uri="{FF2B5EF4-FFF2-40B4-BE49-F238E27FC236}">
                  <a16:creationId xmlns:a16="http://schemas.microsoft.com/office/drawing/2014/main" id="{54295ABD-9DFD-525E-24BD-FDA1E7FD90A1}"/>
                </a:ext>
              </a:extLst>
            </p:cNvPr>
            <p:cNvSpPr/>
            <p:nvPr/>
          </p:nvSpPr>
          <p:spPr>
            <a:xfrm>
              <a:off x="1020624" y="2562052"/>
              <a:ext cx="32241" cy="9898"/>
            </a:xfrm>
            <a:custGeom>
              <a:avLst/>
              <a:gdLst/>
              <a:ahLst/>
              <a:cxnLst/>
              <a:rect l="l" t="t" r="r" b="b"/>
              <a:pathLst>
                <a:path w="1013" h="311" extrusionOk="0">
                  <a:moveTo>
                    <a:pt x="203" y="1"/>
                  </a:moveTo>
                  <a:cubicBezTo>
                    <a:pt x="1" y="13"/>
                    <a:pt x="1" y="310"/>
                    <a:pt x="203" y="310"/>
                  </a:cubicBezTo>
                  <a:lnTo>
                    <a:pt x="822" y="310"/>
                  </a:lnTo>
                  <a:cubicBezTo>
                    <a:pt x="1013" y="310"/>
                    <a:pt x="1013" y="1"/>
                    <a:pt x="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4023;p88">
            <a:extLst>
              <a:ext uri="{FF2B5EF4-FFF2-40B4-BE49-F238E27FC236}">
                <a16:creationId xmlns:a16="http://schemas.microsoft.com/office/drawing/2014/main" id="{701374EF-753C-C324-02BE-7E3151B43535}"/>
              </a:ext>
            </a:extLst>
          </p:cNvPr>
          <p:cNvGrpSpPr/>
          <p:nvPr/>
        </p:nvGrpSpPr>
        <p:grpSpPr>
          <a:xfrm>
            <a:off x="10558393" y="3727592"/>
            <a:ext cx="564765" cy="551863"/>
            <a:chOff x="3567142" y="2905757"/>
            <a:chExt cx="348288" cy="340331"/>
          </a:xfrm>
          <a:solidFill>
            <a:schemeClr val="bg1"/>
          </a:solidFill>
        </p:grpSpPr>
        <p:sp>
          <p:nvSpPr>
            <p:cNvPr id="1214" name="Google Shape;14024;p88">
              <a:extLst>
                <a:ext uri="{FF2B5EF4-FFF2-40B4-BE49-F238E27FC236}">
                  <a16:creationId xmlns:a16="http://schemas.microsoft.com/office/drawing/2014/main" id="{6984360B-AE70-1036-3560-EF1F93B067A2}"/>
                </a:ext>
              </a:extLst>
            </p:cNvPr>
            <p:cNvSpPr/>
            <p:nvPr/>
          </p:nvSpPr>
          <p:spPr>
            <a:xfrm>
              <a:off x="3567142" y="2905757"/>
              <a:ext cx="348288" cy="340331"/>
            </a:xfrm>
            <a:custGeom>
              <a:avLst/>
              <a:gdLst/>
              <a:ahLst/>
              <a:cxnLst/>
              <a:rect l="l" t="t" r="r" b="b"/>
              <a:pathLst>
                <a:path w="10943" h="10693" extrusionOk="0">
                  <a:moveTo>
                    <a:pt x="2799" y="608"/>
                  </a:moveTo>
                  <a:lnTo>
                    <a:pt x="6811" y="620"/>
                  </a:lnTo>
                  <a:cubicBezTo>
                    <a:pt x="7013" y="620"/>
                    <a:pt x="7156" y="763"/>
                    <a:pt x="7204" y="941"/>
                  </a:cubicBezTo>
                  <a:cubicBezTo>
                    <a:pt x="7204" y="965"/>
                    <a:pt x="7216" y="1001"/>
                    <a:pt x="7216" y="1013"/>
                  </a:cubicBezTo>
                  <a:lnTo>
                    <a:pt x="7216" y="1715"/>
                  </a:lnTo>
                  <a:lnTo>
                    <a:pt x="3144" y="1703"/>
                  </a:lnTo>
                  <a:lnTo>
                    <a:pt x="3144" y="1596"/>
                  </a:lnTo>
                  <a:cubicBezTo>
                    <a:pt x="3144" y="1215"/>
                    <a:pt x="3001" y="882"/>
                    <a:pt x="2799" y="608"/>
                  </a:cubicBezTo>
                  <a:close/>
                  <a:moveTo>
                    <a:pt x="1560" y="346"/>
                  </a:moveTo>
                  <a:cubicBezTo>
                    <a:pt x="2251" y="346"/>
                    <a:pt x="2811" y="906"/>
                    <a:pt x="2811" y="1596"/>
                  </a:cubicBezTo>
                  <a:cubicBezTo>
                    <a:pt x="2811" y="2275"/>
                    <a:pt x="2263" y="2846"/>
                    <a:pt x="1560" y="2846"/>
                  </a:cubicBezTo>
                  <a:cubicBezTo>
                    <a:pt x="882" y="2846"/>
                    <a:pt x="310" y="2275"/>
                    <a:pt x="310" y="1596"/>
                  </a:cubicBezTo>
                  <a:cubicBezTo>
                    <a:pt x="310" y="906"/>
                    <a:pt x="882" y="346"/>
                    <a:pt x="1560" y="346"/>
                  </a:cubicBezTo>
                  <a:close/>
                  <a:moveTo>
                    <a:pt x="1799" y="9252"/>
                  </a:moveTo>
                  <a:lnTo>
                    <a:pt x="7168" y="9288"/>
                  </a:lnTo>
                  <a:lnTo>
                    <a:pt x="7168" y="9990"/>
                  </a:lnTo>
                  <a:cubicBezTo>
                    <a:pt x="7168" y="10014"/>
                    <a:pt x="7168" y="10050"/>
                    <a:pt x="7156" y="10062"/>
                  </a:cubicBezTo>
                  <a:cubicBezTo>
                    <a:pt x="7109" y="10240"/>
                    <a:pt x="6966" y="10371"/>
                    <a:pt x="6775" y="10371"/>
                  </a:cubicBezTo>
                  <a:lnTo>
                    <a:pt x="2191" y="10359"/>
                  </a:lnTo>
                  <a:cubicBezTo>
                    <a:pt x="1965" y="10359"/>
                    <a:pt x="1799" y="10181"/>
                    <a:pt x="1799" y="9954"/>
                  </a:cubicBezTo>
                  <a:lnTo>
                    <a:pt x="1799" y="9252"/>
                  </a:lnTo>
                  <a:close/>
                  <a:moveTo>
                    <a:pt x="1572" y="1"/>
                  </a:moveTo>
                  <a:cubicBezTo>
                    <a:pt x="715" y="1"/>
                    <a:pt x="1" y="703"/>
                    <a:pt x="1" y="1561"/>
                  </a:cubicBezTo>
                  <a:cubicBezTo>
                    <a:pt x="1" y="2418"/>
                    <a:pt x="667" y="3108"/>
                    <a:pt x="1501" y="3144"/>
                  </a:cubicBezTo>
                  <a:lnTo>
                    <a:pt x="1501" y="4644"/>
                  </a:lnTo>
                  <a:cubicBezTo>
                    <a:pt x="1501" y="4739"/>
                    <a:pt x="1572" y="4811"/>
                    <a:pt x="1668" y="4811"/>
                  </a:cubicBezTo>
                  <a:cubicBezTo>
                    <a:pt x="1751" y="4811"/>
                    <a:pt x="1834" y="4739"/>
                    <a:pt x="1834" y="4644"/>
                  </a:cubicBezTo>
                  <a:lnTo>
                    <a:pt x="1834" y="3132"/>
                  </a:lnTo>
                  <a:cubicBezTo>
                    <a:pt x="2441" y="3025"/>
                    <a:pt x="2918" y="2596"/>
                    <a:pt x="3096" y="2013"/>
                  </a:cubicBezTo>
                  <a:lnTo>
                    <a:pt x="7216" y="2025"/>
                  </a:lnTo>
                  <a:lnTo>
                    <a:pt x="7216" y="3323"/>
                  </a:lnTo>
                  <a:lnTo>
                    <a:pt x="4704" y="3311"/>
                  </a:lnTo>
                  <a:lnTo>
                    <a:pt x="4668" y="3311"/>
                  </a:lnTo>
                  <a:lnTo>
                    <a:pt x="4668" y="2751"/>
                  </a:lnTo>
                  <a:cubicBezTo>
                    <a:pt x="4668" y="2668"/>
                    <a:pt x="4597" y="2596"/>
                    <a:pt x="4513" y="2596"/>
                  </a:cubicBezTo>
                  <a:cubicBezTo>
                    <a:pt x="4418" y="2596"/>
                    <a:pt x="4346" y="2668"/>
                    <a:pt x="4346" y="2751"/>
                  </a:cubicBezTo>
                  <a:lnTo>
                    <a:pt x="4346" y="3668"/>
                  </a:lnTo>
                  <a:lnTo>
                    <a:pt x="4335" y="7276"/>
                  </a:lnTo>
                  <a:lnTo>
                    <a:pt x="4335" y="8204"/>
                  </a:lnTo>
                  <a:cubicBezTo>
                    <a:pt x="4335" y="8288"/>
                    <a:pt x="4406" y="8371"/>
                    <a:pt x="4489" y="8371"/>
                  </a:cubicBezTo>
                  <a:cubicBezTo>
                    <a:pt x="4585" y="8371"/>
                    <a:pt x="4656" y="8288"/>
                    <a:pt x="4656" y="8204"/>
                  </a:cubicBezTo>
                  <a:lnTo>
                    <a:pt x="4656" y="7633"/>
                  </a:lnTo>
                  <a:lnTo>
                    <a:pt x="4692" y="7633"/>
                  </a:lnTo>
                  <a:lnTo>
                    <a:pt x="7204" y="7657"/>
                  </a:lnTo>
                  <a:lnTo>
                    <a:pt x="7204" y="8966"/>
                  </a:lnTo>
                  <a:lnTo>
                    <a:pt x="1834" y="8930"/>
                  </a:lnTo>
                  <a:lnTo>
                    <a:pt x="1846" y="5335"/>
                  </a:lnTo>
                  <a:cubicBezTo>
                    <a:pt x="1846" y="5240"/>
                    <a:pt x="1775" y="5168"/>
                    <a:pt x="1679" y="5168"/>
                  </a:cubicBezTo>
                  <a:cubicBezTo>
                    <a:pt x="1596" y="5168"/>
                    <a:pt x="1513" y="5240"/>
                    <a:pt x="1513" y="5335"/>
                  </a:cubicBezTo>
                  <a:lnTo>
                    <a:pt x="1501" y="9097"/>
                  </a:lnTo>
                  <a:lnTo>
                    <a:pt x="1501" y="9954"/>
                  </a:lnTo>
                  <a:cubicBezTo>
                    <a:pt x="1501" y="10347"/>
                    <a:pt x="1810" y="10669"/>
                    <a:pt x="2215" y="10669"/>
                  </a:cubicBezTo>
                  <a:lnTo>
                    <a:pt x="6799" y="10693"/>
                  </a:lnTo>
                  <a:cubicBezTo>
                    <a:pt x="7168" y="10693"/>
                    <a:pt x="7466" y="10407"/>
                    <a:pt x="7514" y="10050"/>
                  </a:cubicBezTo>
                  <a:lnTo>
                    <a:pt x="7514" y="9978"/>
                  </a:lnTo>
                  <a:lnTo>
                    <a:pt x="7514" y="9109"/>
                  </a:lnTo>
                  <a:lnTo>
                    <a:pt x="7514" y="7633"/>
                  </a:lnTo>
                  <a:lnTo>
                    <a:pt x="8478" y="7633"/>
                  </a:lnTo>
                  <a:cubicBezTo>
                    <a:pt x="8573" y="7633"/>
                    <a:pt x="8645" y="7561"/>
                    <a:pt x="8645" y="7478"/>
                  </a:cubicBezTo>
                  <a:cubicBezTo>
                    <a:pt x="8645" y="7383"/>
                    <a:pt x="8573" y="7311"/>
                    <a:pt x="8478" y="7311"/>
                  </a:cubicBezTo>
                  <a:lnTo>
                    <a:pt x="4668" y="7299"/>
                  </a:lnTo>
                  <a:cubicBezTo>
                    <a:pt x="4656" y="7299"/>
                    <a:pt x="4644" y="7276"/>
                    <a:pt x="4644" y="7264"/>
                  </a:cubicBezTo>
                  <a:lnTo>
                    <a:pt x="4656" y="3644"/>
                  </a:lnTo>
                  <a:cubicBezTo>
                    <a:pt x="4656" y="3632"/>
                    <a:pt x="4668" y="3620"/>
                    <a:pt x="4692" y="3620"/>
                  </a:cubicBezTo>
                  <a:lnTo>
                    <a:pt x="10585" y="3644"/>
                  </a:lnTo>
                  <a:cubicBezTo>
                    <a:pt x="10597" y="3644"/>
                    <a:pt x="10609" y="3668"/>
                    <a:pt x="10609" y="3680"/>
                  </a:cubicBezTo>
                  <a:lnTo>
                    <a:pt x="10597" y="7299"/>
                  </a:lnTo>
                  <a:cubicBezTo>
                    <a:pt x="10597" y="7311"/>
                    <a:pt x="10585" y="7323"/>
                    <a:pt x="10562" y="7323"/>
                  </a:cubicBezTo>
                  <a:lnTo>
                    <a:pt x="9192" y="7323"/>
                  </a:lnTo>
                  <a:cubicBezTo>
                    <a:pt x="9109" y="7323"/>
                    <a:pt x="9038" y="7395"/>
                    <a:pt x="9038" y="7490"/>
                  </a:cubicBezTo>
                  <a:cubicBezTo>
                    <a:pt x="9038" y="7573"/>
                    <a:pt x="9109" y="7657"/>
                    <a:pt x="9192" y="7657"/>
                  </a:cubicBezTo>
                  <a:lnTo>
                    <a:pt x="10562" y="7657"/>
                  </a:lnTo>
                  <a:cubicBezTo>
                    <a:pt x="10764" y="7657"/>
                    <a:pt x="10919" y="7490"/>
                    <a:pt x="10919" y="7299"/>
                  </a:cubicBezTo>
                  <a:lnTo>
                    <a:pt x="10943" y="3680"/>
                  </a:lnTo>
                  <a:cubicBezTo>
                    <a:pt x="10919" y="3513"/>
                    <a:pt x="10776" y="3346"/>
                    <a:pt x="10562" y="3346"/>
                  </a:cubicBezTo>
                  <a:lnTo>
                    <a:pt x="7514" y="3335"/>
                  </a:lnTo>
                  <a:lnTo>
                    <a:pt x="7514" y="1882"/>
                  </a:lnTo>
                  <a:lnTo>
                    <a:pt x="7514" y="1013"/>
                  </a:lnTo>
                  <a:lnTo>
                    <a:pt x="7514" y="941"/>
                  </a:lnTo>
                  <a:cubicBezTo>
                    <a:pt x="7490" y="584"/>
                    <a:pt x="7168" y="298"/>
                    <a:pt x="6799" y="298"/>
                  </a:cubicBezTo>
                  <a:lnTo>
                    <a:pt x="2501" y="287"/>
                  </a:lnTo>
                  <a:lnTo>
                    <a:pt x="2453" y="287"/>
                  </a:lnTo>
                  <a:cubicBezTo>
                    <a:pt x="2203" y="108"/>
                    <a:pt x="1906" y="1"/>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4025;p88">
              <a:extLst>
                <a:ext uri="{FF2B5EF4-FFF2-40B4-BE49-F238E27FC236}">
                  <a16:creationId xmlns:a16="http://schemas.microsoft.com/office/drawing/2014/main" id="{29C66856-33D4-194F-7D8E-3A03C4811B31}"/>
                </a:ext>
              </a:extLst>
            </p:cNvPr>
            <p:cNvSpPr/>
            <p:nvPr/>
          </p:nvSpPr>
          <p:spPr>
            <a:xfrm>
              <a:off x="3819534" y="3034977"/>
              <a:ext cx="73903" cy="48919"/>
            </a:xfrm>
            <a:custGeom>
              <a:avLst/>
              <a:gdLst/>
              <a:ahLst/>
              <a:cxnLst/>
              <a:rect l="l" t="t" r="r" b="b"/>
              <a:pathLst>
                <a:path w="2322" h="1537" extrusionOk="0">
                  <a:moveTo>
                    <a:pt x="1560" y="322"/>
                  </a:moveTo>
                  <a:cubicBezTo>
                    <a:pt x="1798" y="334"/>
                    <a:pt x="2001" y="525"/>
                    <a:pt x="2001" y="763"/>
                  </a:cubicBezTo>
                  <a:cubicBezTo>
                    <a:pt x="2001" y="1001"/>
                    <a:pt x="1798" y="1191"/>
                    <a:pt x="1548" y="1191"/>
                  </a:cubicBezTo>
                  <a:cubicBezTo>
                    <a:pt x="1310" y="1191"/>
                    <a:pt x="1119" y="1001"/>
                    <a:pt x="1119" y="751"/>
                  </a:cubicBezTo>
                  <a:cubicBezTo>
                    <a:pt x="1119" y="513"/>
                    <a:pt x="1310" y="322"/>
                    <a:pt x="1560" y="322"/>
                  </a:cubicBezTo>
                  <a:close/>
                  <a:moveTo>
                    <a:pt x="774" y="334"/>
                  </a:moveTo>
                  <a:cubicBezTo>
                    <a:pt x="834" y="334"/>
                    <a:pt x="881" y="346"/>
                    <a:pt x="929" y="358"/>
                  </a:cubicBezTo>
                  <a:cubicBezTo>
                    <a:pt x="846" y="477"/>
                    <a:pt x="810" y="620"/>
                    <a:pt x="810" y="775"/>
                  </a:cubicBezTo>
                  <a:cubicBezTo>
                    <a:pt x="810" y="930"/>
                    <a:pt x="846" y="1072"/>
                    <a:pt x="929" y="1191"/>
                  </a:cubicBezTo>
                  <a:cubicBezTo>
                    <a:pt x="881" y="1215"/>
                    <a:pt x="822" y="1227"/>
                    <a:pt x="774" y="1227"/>
                  </a:cubicBezTo>
                  <a:cubicBezTo>
                    <a:pt x="524" y="1191"/>
                    <a:pt x="334" y="1001"/>
                    <a:pt x="334" y="763"/>
                  </a:cubicBezTo>
                  <a:cubicBezTo>
                    <a:pt x="334" y="525"/>
                    <a:pt x="524" y="334"/>
                    <a:pt x="774" y="334"/>
                  </a:cubicBezTo>
                  <a:close/>
                  <a:moveTo>
                    <a:pt x="762" y="1"/>
                  </a:moveTo>
                  <a:cubicBezTo>
                    <a:pt x="346" y="1"/>
                    <a:pt x="0" y="346"/>
                    <a:pt x="0" y="763"/>
                  </a:cubicBezTo>
                  <a:cubicBezTo>
                    <a:pt x="0" y="1180"/>
                    <a:pt x="346" y="1525"/>
                    <a:pt x="762" y="1525"/>
                  </a:cubicBezTo>
                  <a:cubicBezTo>
                    <a:pt x="905" y="1525"/>
                    <a:pt x="1048" y="1489"/>
                    <a:pt x="1167" y="1418"/>
                  </a:cubicBezTo>
                  <a:cubicBezTo>
                    <a:pt x="1286" y="1489"/>
                    <a:pt x="1417" y="1537"/>
                    <a:pt x="1560" y="1537"/>
                  </a:cubicBezTo>
                  <a:cubicBezTo>
                    <a:pt x="1977" y="1537"/>
                    <a:pt x="2322" y="1191"/>
                    <a:pt x="2322" y="775"/>
                  </a:cubicBezTo>
                  <a:cubicBezTo>
                    <a:pt x="2322" y="358"/>
                    <a:pt x="1977" y="13"/>
                    <a:pt x="1560" y="13"/>
                  </a:cubicBezTo>
                  <a:cubicBezTo>
                    <a:pt x="1417" y="13"/>
                    <a:pt x="1286" y="60"/>
                    <a:pt x="1167" y="120"/>
                  </a:cubicBezTo>
                  <a:cubicBezTo>
                    <a:pt x="1048" y="48"/>
                    <a:pt x="905" y="1"/>
                    <a:pt x="7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4026;p88">
              <a:extLst>
                <a:ext uri="{FF2B5EF4-FFF2-40B4-BE49-F238E27FC236}">
                  <a16:creationId xmlns:a16="http://schemas.microsoft.com/office/drawing/2014/main" id="{7CC2B51F-6D1C-4026-98C3-268E41993F86}"/>
                </a:ext>
              </a:extLst>
            </p:cNvPr>
            <p:cNvSpPr/>
            <p:nvPr/>
          </p:nvSpPr>
          <p:spPr>
            <a:xfrm>
              <a:off x="3728571" y="3036123"/>
              <a:ext cx="67506" cy="45895"/>
            </a:xfrm>
            <a:custGeom>
              <a:avLst/>
              <a:gdLst/>
              <a:ahLst/>
              <a:cxnLst/>
              <a:rect l="l" t="t" r="r" b="b"/>
              <a:pathLst>
                <a:path w="2121" h="1442" extrusionOk="0">
                  <a:moveTo>
                    <a:pt x="1739" y="310"/>
                  </a:moveTo>
                  <a:cubicBezTo>
                    <a:pt x="1763" y="310"/>
                    <a:pt x="1775" y="322"/>
                    <a:pt x="1775" y="346"/>
                  </a:cubicBezTo>
                  <a:lnTo>
                    <a:pt x="1775" y="1072"/>
                  </a:lnTo>
                  <a:cubicBezTo>
                    <a:pt x="1775" y="1084"/>
                    <a:pt x="1763" y="1096"/>
                    <a:pt x="1739" y="1096"/>
                  </a:cubicBezTo>
                  <a:lnTo>
                    <a:pt x="346" y="1096"/>
                  </a:lnTo>
                  <a:cubicBezTo>
                    <a:pt x="343" y="1103"/>
                    <a:pt x="338" y="1106"/>
                    <a:pt x="333" y="1106"/>
                  </a:cubicBezTo>
                  <a:cubicBezTo>
                    <a:pt x="322" y="1106"/>
                    <a:pt x="310" y="1089"/>
                    <a:pt x="310" y="1072"/>
                  </a:cubicBezTo>
                  <a:lnTo>
                    <a:pt x="310" y="346"/>
                  </a:lnTo>
                  <a:cubicBezTo>
                    <a:pt x="310" y="322"/>
                    <a:pt x="334" y="310"/>
                    <a:pt x="346" y="310"/>
                  </a:cubicBezTo>
                  <a:close/>
                  <a:moveTo>
                    <a:pt x="358" y="1"/>
                  </a:moveTo>
                  <a:cubicBezTo>
                    <a:pt x="167" y="1"/>
                    <a:pt x="1" y="167"/>
                    <a:pt x="1" y="358"/>
                  </a:cubicBezTo>
                  <a:lnTo>
                    <a:pt x="1" y="1084"/>
                  </a:lnTo>
                  <a:cubicBezTo>
                    <a:pt x="1" y="1275"/>
                    <a:pt x="167" y="1441"/>
                    <a:pt x="358" y="1441"/>
                  </a:cubicBezTo>
                  <a:lnTo>
                    <a:pt x="1763" y="1441"/>
                  </a:lnTo>
                  <a:cubicBezTo>
                    <a:pt x="1953" y="1441"/>
                    <a:pt x="2120" y="1275"/>
                    <a:pt x="2120" y="1084"/>
                  </a:cubicBezTo>
                  <a:lnTo>
                    <a:pt x="2120" y="358"/>
                  </a:lnTo>
                  <a:cubicBezTo>
                    <a:pt x="2120" y="167"/>
                    <a:pt x="1953" y="1"/>
                    <a:pt x="17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4027;p88">
              <a:extLst>
                <a:ext uri="{FF2B5EF4-FFF2-40B4-BE49-F238E27FC236}">
                  <a16:creationId xmlns:a16="http://schemas.microsoft.com/office/drawing/2014/main" id="{1909324E-49AA-B4C1-8BC4-81AAE4C08A88}"/>
                </a:ext>
              </a:extLst>
            </p:cNvPr>
            <p:cNvSpPr/>
            <p:nvPr/>
          </p:nvSpPr>
          <p:spPr>
            <a:xfrm>
              <a:off x="3724783" y="3091439"/>
              <a:ext cx="170946" cy="30745"/>
            </a:xfrm>
            <a:custGeom>
              <a:avLst/>
              <a:gdLst/>
              <a:ahLst/>
              <a:cxnLst/>
              <a:rect l="l" t="t" r="r" b="b"/>
              <a:pathLst>
                <a:path w="5371" h="966" extrusionOk="0">
                  <a:moveTo>
                    <a:pt x="358" y="346"/>
                  </a:moveTo>
                  <a:lnTo>
                    <a:pt x="5013" y="358"/>
                  </a:lnTo>
                  <a:cubicBezTo>
                    <a:pt x="5037" y="358"/>
                    <a:pt x="5049" y="370"/>
                    <a:pt x="5049" y="394"/>
                  </a:cubicBezTo>
                  <a:lnTo>
                    <a:pt x="5049" y="632"/>
                  </a:lnTo>
                  <a:cubicBezTo>
                    <a:pt x="5049" y="644"/>
                    <a:pt x="5037" y="656"/>
                    <a:pt x="5013" y="656"/>
                  </a:cubicBezTo>
                  <a:lnTo>
                    <a:pt x="358" y="644"/>
                  </a:lnTo>
                  <a:cubicBezTo>
                    <a:pt x="346" y="644"/>
                    <a:pt x="334" y="632"/>
                    <a:pt x="334" y="608"/>
                  </a:cubicBezTo>
                  <a:lnTo>
                    <a:pt x="334" y="370"/>
                  </a:lnTo>
                  <a:cubicBezTo>
                    <a:pt x="334" y="358"/>
                    <a:pt x="346" y="346"/>
                    <a:pt x="358" y="346"/>
                  </a:cubicBezTo>
                  <a:close/>
                  <a:moveTo>
                    <a:pt x="358" y="1"/>
                  </a:moveTo>
                  <a:cubicBezTo>
                    <a:pt x="167" y="13"/>
                    <a:pt x="1" y="168"/>
                    <a:pt x="1" y="358"/>
                  </a:cubicBezTo>
                  <a:lnTo>
                    <a:pt x="1" y="596"/>
                  </a:lnTo>
                  <a:cubicBezTo>
                    <a:pt x="1" y="787"/>
                    <a:pt x="167" y="953"/>
                    <a:pt x="358" y="953"/>
                  </a:cubicBezTo>
                  <a:lnTo>
                    <a:pt x="5013" y="965"/>
                  </a:lnTo>
                  <a:cubicBezTo>
                    <a:pt x="5204" y="965"/>
                    <a:pt x="5370" y="810"/>
                    <a:pt x="5370" y="608"/>
                  </a:cubicBezTo>
                  <a:lnTo>
                    <a:pt x="5370" y="370"/>
                  </a:lnTo>
                  <a:cubicBezTo>
                    <a:pt x="5370" y="179"/>
                    <a:pt x="5204" y="13"/>
                    <a:pt x="5013" y="13"/>
                  </a:cubicBezTo>
                  <a:lnTo>
                    <a:pt x="3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4028;p88">
              <a:extLst>
                <a:ext uri="{FF2B5EF4-FFF2-40B4-BE49-F238E27FC236}">
                  <a16:creationId xmlns:a16="http://schemas.microsoft.com/office/drawing/2014/main" id="{C1817B9D-A25D-5A35-52DA-F5AB3F9DD1BA}"/>
                </a:ext>
              </a:extLst>
            </p:cNvPr>
            <p:cNvSpPr/>
            <p:nvPr/>
          </p:nvSpPr>
          <p:spPr>
            <a:xfrm>
              <a:off x="3597092" y="2940799"/>
              <a:ext cx="40580" cy="30936"/>
            </a:xfrm>
            <a:custGeom>
              <a:avLst/>
              <a:gdLst/>
              <a:ahLst/>
              <a:cxnLst/>
              <a:rect l="l" t="t" r="r" b="b"/>
              <a:pathLst>
                <a:path w="1275" h="972" extrusionOk="0">
                  <a:moveTo>
                    <a:pt x="1100" y="1"/>
                  </a:moveTo>
                  <a:cubicBezTo>
                    <a:pt x="1055" y="1"/>
                    <a:pt x="1009" y="21"/>
                    <a:pt x="977" y="67"/>
                  </a:cubicBezTo>
                  <a:lnTo>
                    <a:pt x="500" y="567"/>
                  </a:lnTo>
                  <a:lnTo>
                    <a:pt x="298" y="305"/>
                  </a:lnTo>
                  <a:cubicBezTo>
                    <a:pt x="264" y="257"/>
                    <a:pt x="215" y="237"/>
                    <a:pt x="167" y="237"/>
                  </a:cubicBezTo>
                  <a:cubicBezTo>
                    <a:pt x="132" y="237"/>
                    <a:pt x="97" y="249"/>
                    <a:pt x="72" y="269"/>
                  </a:cubicBezTo>
                  <a:cubicBezTo>
                    <a:pt x="0" y="329"/>
                    <a:pt x="0" y="436"/>
                    <a:pt x="36" y="495"/>
                  </a:cubicBezTo>
                  <a:lnTo>
                    <a:pt x="369" y="912"/>
                  </a:lnTo>
                  <a:cubicBezTo>
                    <a:pt x="393" y="936"/>
                    <a:pt x="441" y="971"/>
                    <a:pt x="488" y="971"/>
                  </a:cubicBezTo>
                  <a:cubicBezTo>
                    <a:pt x="524" y="971"/>
                    <a:pt x="572" y="948"/>
                    <a:pt x="608" y="924"/>
                  </a:cubicBezTo>
                  <a:lnTo>
                    <a:pt x="1215" y="269"/>
                  </a:lnTo>
                  <a:cubicBezTo>
                    <a:pt x="1274" y="209"/>
                    <a:pt x="1274" y="102"/>
                    <a:pt x="1203" y="43"/>
                  </a:cubicBezTo>
                  <a:cubicBezTo>
                    <a:pt x="1176" y="16"/>
                    <a:pt x="1138" y="1"/>
                    <a:pt x="1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4029;p88">
            <a:extLst>
              <a:ext uri="{FF2B5EF4-FFF2-40B4-BE49-F238E27FC236}">
                <a16:creationId xmlns:a16="http://schemas.microsoft.com/office/drawing/2014/main" id="{F157069B-EED2-84E1-58C0-57D040FE1690}"/>
              </a:ext>
            </a:extLst>
          </p:cNvPr>
          <p:cNvGrpSpPr/>
          <p:nvPr/>
        </p:nvGrpSpPr>
        <p:grpSpPr>
          <a:xfrm>
            <a:off x="6186374" y="2219657"/>
            <a:ext cx="538962" cy="567656"/>
            <a:chOff x="870939" y="1975821"/>
            <a:chExt cx="332375" cy="350071"/>
          </a:xfrm>
          <a:solidFill>
            <a:schemeClr val="bg1"/>
          </a:solidFill>
        </p:grpSpPr>
        <p:sp>
          <p:nvSpPr>
            <p:cNvPr id="1220" name="Google Shape;14030;p88">
              <a:extLst>
                <a:ext uri="{FF2B5EF4-FFF2-40B4-BE49-F238E27FC236}">
                  <a16:creationId xmlns:a16="http://schemas.microsoft.com/office/drawing/2014/main" id="{FD135C74-0CCA-AB1B-2123-0453603DE934}"/>
                </a:ext>
              </a:extLst>
            </p:cNvPr>
            <p:cNvSpPr/>
            <p:nvPr/>
          </p:nvSpPr>
          <p:spPr>
            <a:xfrm>
              <a:off x="870939" y="1975821"/>
              <a:ext cx="332375" cy="350071"/>
            </a:xfrm>
            <a:custGeom>
              <a:avLst/>
              <a:gdLst/>
              <a:ahLst/>
              <a:cxnLst/>
              <a:rect l="l" t="t" r="r" b="b"/>
              <a:pathLst>
                <a:path w="10443" h="10999" extrusionOk="0">
                  <a:moveTo>
                    <a:pt x="8049" y="334"/>
                  </a:moveTo>
                  <a:lnTo>
                    <a:pt x="5728" y="3573"/>
                  </a:lnTo>
                  <a:lnTo>
                    <a:pt x="5406" y="3120"/>
                  </a:lnTo>
                  <a:lnTo>
                    <a:pt x="7395" y="334"/>
                  </a:lnTo>
                  <a:close/>
                  <a:moveTo>
                    <a:pt x="9109" y="334"/>
                  </a:moveTo>
                  <a:lnTo>
                    <a:pt x="6263" y="4311"/>
                  </a:lnTo>
                  <a:lnTo>
                    <a:pt x="5942" y="3847"/>
                  </a:lnTo>
                  <a:lnTo>
                    <a:pt x="8454" y="334"/>
                  </a:lnTo>
                  <a:close/>
                  <a:moveTo>
                    <a:pt x="3025" y="334"/>
                  </a:moveTo>
                  <a:lnTo>
                    <a:pt x="6025" y="4525"/>
                  </a:lnTo>
                  <a:cubicBezTo>
                    <a:pt x="5998" y="4533"/>
                    <a:pt x="5970" y="4537"/>
                    <a:pt x="5942" y="4537"/>
                  </a:cubicBezTo>
                  <a:cubicBezTo>
                    <a:pt x="5849" y="4537"/>
                    <a:pt x="5759" y="4494"/>
                    <a:pt x="5704" y="4430"/>
                  </a:cubicBezTo>
                  <a:cubicBezTo>
                    <a:pt x="5561" y="4287"/>
                    <a:pt x="5382" y="4228"/>
                    <a:pt x="5228" y="4228"/>
                  </a:cubicBezTo>
                  <a:lnTo>
                    <a:pt x="2430" y="334"/>
                  </a:lnTo>
                  <a:close/>
                  <a:moveTo>
                    <a:pt x="2025" y="334"/>
                  </a:moveTo>
                  <a:lnTo>
                    <a:pt x="4882" y="4323"/>
                  </a:lnTo>
                  <a:cubicBezTo>
                    <a:pt x="4823" y="4347"/>
                    <a:pt x="4775" y="4394"/>
                    <a:pt x="4728" y="4442"/>
                  </a:cubicBezTo>
                  <a:cubicBezTo>
                    <a:pt x="4667" y="4503"/>
                    <a:pt x="4569" y="4544"/>
                    <a:pt x="4474" y="4544"/>
                  </a:cubicBezTo>
                  <a:cubicBezTo>
                    <a:pt x="4438" y="4544"/>
                    <a:pt x="4403" y="4538"/>
                    <a:pt x="4370" y="4525"/>
                  </a:cubicBezTo>
                  <a:lnTo>
                    <a:pt x="1370" y="334"/>
                  </a:lnTo>
                  <a:close/>
                  <a:moveTo>
                    <a:pt x="965" y="334"/>
                  </a:moveTo>
                  <a:lnTo>
                    <a:pt x="3942" y="4490"/>
                  </a:lnTo>
                  <a:cubicBezTo>
                    <a:pt x="3775" y="4525"/>
                    <a:pt x="3632" y="4621"/>
                    <a:pt x="3525" y="4763"/>
                  </a:cubicBezTo>
                  <a:lnTo>
                    <a:pt x="358" y="334"/>
                  </a:lnTo>
                  <a:close/>
                  <a:moveTo>
                    <a:pt x="10062" y="334"/>
                  </a:moveTo>
                  <a:lnTo>
                    <a:pt x="6894" y="4763"/>
                  </a:lnTo>
                  <a:cubicBezTo>
                    <a:pt x="6799" y="4632"/>
                    <a:pt x="6668" y="4549"/>
                    <a:pt x="6513" y="4501"/>
                  </a:cubicBezTo>
                  <a:lnTo>
                    <a:pt x="9514" y="334"/>
                  </a:lnTo>
                  <a:close/>
                  <a:moveTo>
                    <a:pt x="5192" y="4582"/>
                  </a:moveTo>
                  <a:cubicBezTo>
                    <a:pt x="5284" y="4582"/>
                    <a:pt x="5376" y="4615"/>
                    <a:pt x="5442" y="4680"/>
                  </a:cubicBezTo>
                  <a:cubicBezTo>
                    <a:pt x="5577" y="4807"/>
                    <a:pt x="5744" y="4876"/>
                    <a:pt x="5917" y="4876"/>
                  </a:cubicBezTo>
                  <a:cubicBezTo>
                    <a:pt x="6004" y="4876"/>
                    <a:pt x="6093" y="4859"/>
                    <a:pt x="6180" y="4823"/>
                  </a:cubicBezTo>
                  <a:cubicBezTo>
                    <a:pt x="6216" y="4808"/>
                    <a:pt x="6254" y="4801"/>
                    <a:pt x="6293" y="4801"/>
                  </a:cubicBezTo>
                  <a:cubicBezTo>
                    <a:pt x="6436" y="4801"/>
                    <a:pt x="6586" y="4897"/>
                    <a:pt x="6633" y="5037"/>
                  </a:cubicBezTo>
                  <a:cubicBezTo>
                    <a:pt x="6633" y="5049"/>
                    <a:pt x="6644" y="5061"/>
                    <a:pt x="6644" y="5061"/>
                  </a:cubicBezTo>
                  <a:cubicBezTo>
                    <a:pt x="6728" y="5263"/>
                    <a:pt x="6859" y="5335"/>
                    <a:pt x="6859" y="5335"/>
                  </a:cubicBezTo>
                  <a:cubicBezTo>
                    <a:pt x="6990" y="5406"/>
                    <a:pt x="7133" y="5454"/>
                    <a:pt x="7264" y="5466"/>
                  </a:cubicBezTo>
                  <a:cubicBezTo>
                    <a:pt x="7454" y="5478"/>
                    <a:pt x="7621" y="5644"/>
                    <a:pt x="7609" y="5859"/>
                  </a:cubicBezTo>
                  <a:cubicBezTo>
                    <a:pt x="7585" y="6121"/>
                    <a:pt x="7740" y="6371"/>
                    <a:pt x="7978" y="6490"/>
                  </a:cubicBezTo>
                  <a:cubicBezTo>
                    <a:pt x="8157" y="6585"/>
                    <a:pt x="8228" y="6811"/>
                    <a:pt x="8145" y="6990"/>
                  </a:cubicBezTo>
                  <a:cubicBezTo>
                    <a:pt x="8026" y="7228"/>
                    <a:pt x="8049" y="7526"/>
                    <a:pt x="8216" y="7728"/>
                  </a:cubicBezTo>
                  <a:cubicBezTo>
                    <a:pt x="8335" y="7883"/>
                    <a:pt x="8323" y="8121"/>
                    <a:pt x="8157" y="8240"/>
                  </a:cubicBezTo>
                  <a:cubicBezTo>
                    <a:pt x="7942" y="8395"/>
                    <a:pt x="7859" y="8681"/>
                    <a:pt x="7930" y="8931"/>
                  </a:cubicBezTo>
                  <a:cubicBezTo>
                    <a:pt x="7978" y="9133"/>
                    <a:pt x="7871" y="9323"/>
                    <a:pt x="7680" y="9383"/>
                  </a:cubicBezTo>
                  <a:cubicBezTo>
                    <a:pt x="7430" y="9454"/>
                    <a:pt x="7228" y="9669"/>
                    <a:pt x="7192" y="9931"/>
                  </a:cubicBezTo>
                  <a:cubicBezTo>
                    <a:pt x="7160" y="10101"/>
                    <a:pt x="7004" y="10234"/>
                    <a:pt x="6835" y="10234"/>
                  </a:cubicBezTo>
                  <a:cubicBezTo>
                    <a:pt x="6815" y="10234"/>
                    <a:pt x="6795" y="10232"/>
                    <a:pt x="6775" y="10228"/>
                  </a:cubicBezTo>
                  <a:cubicBezTo>
                    <a:pt x="6735" y="10221"/>
                    <a:pt x="6695" y="10218"/>
                    <a:pt x="6656" y="10218"/>
                  </a:cubicBezTo>
                  <a:cubicBezTo>
                    <a:pt x="6427" y="10218"/>
                    <a:pt x="6217" y="10333"/>
                    <a:pt x="6085" y="10526"/>
                  </a:cubicBezTo>
                  <a:cubicBezTo>
                    <a:pt x="6016" y="10633"/>
                    <a:pt x="5904" y="10690"/>
                    <a:pt x="5786" y="10690"/>
                  </a:cubicBezTo>
                  <a:cubicBezTo>
                    <a:pt x="5718" y="10690"/>
                    <a:pt x="5649" y="10672"/>
                    <a:pt x="5585" y="10633"/>
                  </a:cubicBezTo>
                  <a:cubicBezTo>
                    <a:pt x="5454" y="10562"/>
                    <a:pt x="5347" y="10526"/>
                    <a:pt x="5204" y="10526"/>
                  </a:cubicBezTo>
                  <a:cubicBezTo>
                    <a:pt x="5073" y="10526"/>
                    <a:pt x="4954" y="10562"/>
                    <a:pt x="4835" y="10633"/>
                  </a:cubicBezTo>
                  <a:cubicBezTo>
                    <a:pt x="4774" y="10672"/>
                    <a:pt x="4708" y="10690"/>
                    <a:pt x="4642" y="10690"/>
                  </a:cubicBezTo>
                  <a:cubicBezTo>
                    <a:pt x="4524" y="10690"/>
                    <a:pt x="4406" y="10633"/>
                    <a:pt x="4323" y="10526"/>
                  </a:cubicBezTo>
                  <a:cubicBezTo>
                    <a:pt x="4201" y="10333"/>
                    <a:pt x="3983" y="10218"/>
                    <a:pt x="3760" y="10218"/>
                  </a:cubicBezTo>
                  <a:cubicBezTo>
                    <a:pt x="3721" y="10218"/>
                    <a:pt x="3682" y="10221"/>
                    <a:pt x="3644" y="10228"/>
                  </a:cubicBezTo>
                  <a:cubicBezTo>
                    <a:pt x="3624" y="10232"/>
                    <a:pt x="3604" y="10234"/>
                    <a:pt x="3585" y="10234"/>
                  </a:cubicBezTo>
                  <a:cubicBezTo>
                    <a:pt x="3416" y="10234"/>
                    <a:pt x="3259" y="10101"/>
                    <a:pt x="3227" y="9931"/>
                  </a:cubicBezTo>
                  <a:cubicBezTo>
                    <a:pt x="3180" y="9669"/>
                    <a:pt x="2989" y="9454"/>
                    <a:pt x="2739" y="9383"/>
                  </a:cubicBezTo>
                  <a:cubicBezTo>
                    <a:pt x="2537" y="9323"/>
                    <a:pt x="2418" y="9133"/>
                    <a:pt x="2477" y="8931"/>
                  </a:cubicBezTo>
                  <a:cubicBezTo>
                    <a:pt x="2561" y="8681"/>
                    <a:pt x="2465" y="8395"/>
                    <a:pt x="2263" y="8240"/>
                  </a:cubicBezTo>
                  <a:cubicBezTo>
                    <a:pt x="2108" y="8121"/>
                    <a:pt x="2084" y="7883"/>
                    <a:pt x="2203" y="7728"/>
                  </a:cubicBezTo>
                  <a:cubicBezTo>
                    <a:pt x="2358" y="7526"/>
                    <a:pt x="2394" y="7228"/>
                    <a:pt x="2275" y="6990"/>
                  </a:cubicBezTo>
                  <a:cubicBezTo>
                    <a:pt x="2180" y="6811"/>
                    <a:pt x="2263" y="6585"/>
                    <a:pt x="2442" y="6490"/>
                  </a:cubicBezTo>
                  <a:cubicBezTo>
                    <a:pt x="2680" y="6371"/>
                    <a:pt x="2823" y="6121"/>
                    <a:pt x="2811" y="5859"/>
                  </a:cubicBezTo>
                  <a:cubicBezTo>
                    <a:pt x="2799" y="5656"/>
                    <a:pt x="2953" y="5478"/>
                    <a:pt x="3156" y="5466"/>
                  </a:cubicBezTo>
                  <a:cubicBezTo>
                    <a:pt x="3358" y="5454"/>
                    <a:pt x="3549" y="5347"/>
                    <a:pt x="3668" y="5180"/>
                  </a:cubicBezTo>
                  <a:lnTo>
                    <a:pt x="3668" y="5168"/>
                  </a:lnTo>
                  <a:cubicBezTo>
                    <a:pt x="3704" y="5121"/>
                    <a:pt x="3727" y="5085"/>
                    <a:pt x="3751" y="5037"/>
                  </a:cubicBezTo>
                  <a:cubicBezTo>
                    <a:pt x="3807" y="4897"/>
                    <a:pt x="3945" y="4801"/>
                    <a:pt x="4087" y="4801"/>
                  </a:cubicBezTo>
                  <a:cubicBezTo>
                    <a:pt x="4126" y="4801"/>
                    <a:pt x="4165" y="4808"/>
                    <a:pt x="4204" y="4823"/>
                  </a:cubicBezTo>
                  <a:cubicBezTo>
                    <a:pt x="4287" y="4853"/>
                    <a:pt x="4372" y="4868"/>
                    <a:pt x="4456" y="4868"/>
                  </a:cubicBezTo>
                  <a:cubicBezTo>
                    <a:pt x="4633" y="4868"/>
                    <a:pt x="4804" y="4802"/>
                    <a:pt x="4942" y="4680"/>
                  </a:cubicBezTo>
                  <a:cubicBezTo>
                    <a:pt x="5007" y="4615"/>
                    <a:pt x="5100" y="4582"/>
                    <a:pt x="5192" y="4582"/>
                  </a:cubicBezTo>
                  <a:close/>
                  <a:moveTo>
                    <a:pt x="286" y="1"/>
                  </a:moveTo>
                  <a:cubicBezTo>
                    <a:pt x="179" y="1"/>
                    <a:pt x="84" y="60"/>
                    <a:pt x="48" y="156"/>
                  </a:cubicBezTo>
                  <a:cubicBezTo>
                    <a:pt x="1" y="239"/>
                    <a:pt x="1" y="346"/>
                    <a:pt x="60" y="441"/>
                  </a:cubicBezTo>
                  <a:lnTo>
                    <a:pt x="3358" y="5049"/>
                  </a:lnTo>
                  <a:cubicBezTo>
                    <a:pt x="3299" y="5097"/>
                    <a:pt x="3227" y="5121"/>
                    <a:pt x="3156" y="5121"/>
                  </a:cubicBezTo>
                  <a:cubicBezTo>
                    <a:pt x="2787" y="5144"/>
                    <a:pt x="2489" y="5466"/>
                    <a:pt x="2513" y="5835"/>
                  </a:cubicBezTo>
                  <a:cubicBezTo>
                    <a:pt x="2513" y="5990"/>
                    <a:pt x="2442" y="6121"/>
                    <a:pt x="2322" y="6180"/>
                  </a:cubicBezTo>
                  <a:cubicBezTo>
                    <a:pt x="1989" y="6359"/>
                    <a:pt x="1858" y="6764"/>
                    <a:pt x="2025" y="7109"/>
                  </a:cubicBezTo>
                  <a:cubicBezTo>
                    <a:pt x="2084" y="7240"/>
                    <a:pt x="2072" y="7383"/>
                    <a:pt x="1977" y="7490"/>
                  </a:cubicBezTo>
                  <a:cubicBezTo>
                    <a:pt x="1739" y="7788"/>
                    <a:pt x="1787" y="8216"/>
                    <a:pt x="2084" y="8454"/>
                  </a:cubicBezTo>
                  <a:cubicBezTo>
                    <a:pt x="2180" y="8550"/>
                    <a:pt x="2239" y="8692"/>
                    <a:pt x="2203" y="8835"/>
                  </a:cubicBezTo>
                  <a:cubicBezTo>
                    <a:pt x="2108" y="9193"/>
                    <a:pt x="2322" y="9574"/>
                    <a:pt x="2680" y="9669"/>
                  </a:cubicBezTo>
                  <a:cubicBezTo>
                    <a:pt x="2811" y="9704"/>
                    <a:pt x="2918" y="9812"/>
                    <a:pt x="2942" y="9966"/>
                  </a:cubicBezTo>
                  <a:cubicBezTo>
                    <a:pt x="2995" y="10299"/>
                    <a:pt x="3290" y="10535"/>
                    <a:pt x="3609" y="10535"/>
                  </a:cubicBezTo>
                  <a:cubicBezTo>
                    <a:pt x="3645" y="10535"/>
                    <a:pt x="3680" y="10532"/>
                    <a:pt x="3715" y="10526"/>
                  </a:cubicBezTo>
                  <a:cubicBezTo>
                    <a:pt x="3726" y="10525"/>
                    <a:pt x="3738" y="10525"/>
                    <a:pt x="3749" y="10525"/>
                  </a:cubicBezTo>
                  <a:cubicBezTo>
                    <a:pt x="3872" y="10525"/>
                    <a:pt x="4007" y="10584"/>
                    <a:pt x="4073" y="10693"/>
                  </a:cubicBezTo>
                  <a:cubicBezTo>
                    <a:pt x="4208" y="10889"/>
                    <a:pt x="4425" y="10999"/>
                    <a:pt x="4645" y="10999"/>
                  </a:cubicBezTo>
                  <a:cubicBezTo>
                    <a:pt x="4772" y="10999"/>
                    <a:pt x="4900" y="10962"/>
                    <a:pt x="5013" y="10883"/>
                  </a:cubicBezTo>
                  <a:cubicBezTo>
                    <a:pt x="5073" y="10847"/>
                    <a:pt x="5141" y="10830"/>
                    <a:pt x="5208" y="10830"/>
                  </a:cubicBezTo>
                  <a:cubicBezTo>
                    <a:pt x="5275" y="10830"/>
                    <a:pt x="5341" y="10847"/>
                    <a:pt x="5394" y="10883"/>
                  </a:cubicBezTo>
                  <a:cubicBezTo>
                    <a:pt x="5513" y="10955"/>
                    <a:pt x="5632" y="10990"/>
                    <a:pt x="5775" y="10990"/>
                  </a:cubicBezTo>
                  <a:cubicBezTo>
                    <a:pt x="5990" y="10990"/>
                    <a:pt x="6216" y="10883"/>
                    <a:pt x="6347" y="10681"/>
                  </a:cubicBezTo>
                  <a:cubicBezTo>
                    <a:pt x="6423" y="10572"/>
                    <a:pt x="6549" y="10513"/>
                    <a:pt x="6671" y="10513"/>
                  </a:cubicBezTo>
                  <a:cubicBezTo>
                    <a:pt x="6682" y="10513"/>
                    <a:pt x="6693" y="10513"/>
                    <a:pt x="6704" y="10514"/>
                  </a:cubicBezTo>
                  <a:cubicBezTo>
                    <a:pt x="6742" y="10520"/>
                    <a:pt x="6779" y="10523"/>
                    <a:pt x="6816" y="10523"/>
                  </a:cubicBezTo>
                  <a:cubicBezTo>
                    <a:pt x="7150" y="10523"/>
                    <a:pt x="7435" y="10286"/>
                    <a:pt x="7478" y="9943"/>
                  </a:cubicBezTo>
                  <a:cubicBezTo>
                    <a:pt x="7514" y="9812"/>
                    <a:pt x="7597" y="9693"/>
                    <a:pt x="7752" y="9645"/>
                  </a:cubicBezTo>
                  <a:cubicBezTo>
                    <a:pt x="8109" y="9550"/>
                    <a:pt x="8335" y="9169"/>
                    <a:pt x="8228" y="8812"/>
                  </a:cubicBezTo>
                  <a:cubicBezTo>
                    <a:pt x="8192" y="8681"/>
                    <a:pt x="8240" y="8538"/>
                    <a:pt x="8347" y="8442"/>
                  </a:cubicBezTo>
                  <a:cubicBezTo>
                    <a:pt x="8645" y="8204"/>
                    <a:pt x="8692" y="7776"/>
                    <a:pt x="8454" y="7478"/>
                  </a:cubicBezTo>
                  <a:cubicBezTo>
                    <a:pt x="8359" y="7371"/>
                    <a:pt x="8347" y="7204"/>
                    <a:pt x="8407" y="7085"/>
                  </a:cubicBezTo>
                  <a:cubicBezTo>
                    <a:pt x="8573" y="6764"/>
                    <a:pt x="8430" y="6347"/>
                    <a:pt x="8109" y="6168"/>
                  </a:cubicBezTo>
                  <a:cubicBezTo>
                    <a:pt x="7990" y="6109"/>
                    <a:pt x="7895" y="5978"/>
                    <a:pt x="7918" y="5823"/>
                  </a:cubicBezTo>
                  <a:cubicBezTo>
                    <a:pt x="7930" y="5454"/>
                    <a:pt x="7645" y="5121"/>
                    <a:pt x="7275" y="5109"/>
                  </a:cubicBezTo>
                  <a:cubicBezTo>
                    <a:pt x="7204" y="5109"/>
                    <a:pt x="7121" y="5085"/>
                    <a:pt x="7061" y="5037"/>
                  </a:cubicBezTo>
                  <a:lnTo>
                    <a:pt x="10371" y="418"/>
                  </a:lnTo>
                  <a:cubicBezTo>
                    <a:pt x="10431" y="358"/>
                    <a:pt x="10443" y="263"/>
                    <a:pt x="10407" y="156"/>
                  </a:cubicBezTo>
                  <a:cubicBezTo>
                    <a:pt x="10359" y="60"/>
                    <a:pt x="10264" y="1"/>
                    <a:pt x="10169" y="1"/>
                  </a:cubicBezTo>
                  <a:lnTo>
                    <a:pt x="7383" y="1"/>
                  </a:lnTo>
                  <a:cubicBezTo>
                    <a:pt x="7287" y="1"/>
                    <a:pt x="7216" y="49"/>
                    <a:pt x="7156" y="120"/>
                  </a:cubicBezTo>
                  <a:lnTo>
                    <a:pt x="5228" y="2835"/>
                  </a:lnTo>
                  <a:lnTo>
                    <a:pt x="3287" y="120"/>
                  </a:lnTo>
                  <a:cubicBezTo>
                    <a:pt x="3239" y="49"/>
                    <a:pt x="3156" y="1"/>
                    <a:pt x="3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4031;p88">
              <a:extLst>
                <a:ext uri="{FF2B5EF4-FFF2-40B4-BE49-F238E27FC236}">
                  <a16:creationId xmlns:a16="http://schemas.microsoft.com/office/drawing/2014/main" id="{47CB8F78-89CD-AA35-A78B-14BBC87FF5B1}"/>
                </a:ext>
              </a:extLst>
            </p:cNvPr>
            <p:cNvSpPr/>
            <p:nvPr/>
          </p:nvSpPr>
          <p:spPr>
            <a:xfrm>
              <a:off x="955059" y="2135755"/>
              <a:ext cx="164134" cy="75877"/>
            </a:xfrm>
            <a:custGeom>
              <a:avLst/>
              <a:gdLst/>
              <a:ahLst/>
              <a:cxnLst/>
              <a:rect l="l" t="t" r="r" b="b"/>
              <a:pathLst>
                <a:path w="5157" h="2384" extrusionOk="0">
                  <a:moveTo>
                    <a:pt x="2573" y="0"/>
                  </a:moveTo>
                  <a:cubicBezTo>
                    <a:pt x="1954" y="0"/>
                    <a:pt x="1346" y="215"/>
                    <a:pt x="882" y="631"/>
                  </a:cubicBezTo>
                  <a:cubicBezTo>
                    <a:pt x="418" y="1036"/>
                    <a:pt x="108" y="1608"/>
                    <a:pt x="13" y="2203"/>
                  </a:cubicBezTo>
                  <a:cubicBezTo>
                    <a:pt x="1" y="2286"/>
                    <a:pt x="60" y="2358"/>
                    <a:pt x="156" y="2382"/>
                  </a:cubicBezTo>
                  <a:lnTo>
                    <a:pt x="180" y="2382"/>
                  </a:lnTo>
                  <a:cubicBezTo>
                    <a:pt x="251" y="2382"/>
                    <a:pt x="334" y="2322"/>
                    <a:pt x="346" y="2239"/>
                  </a:cubicBezTo>
                  <a:cubicBezTo>
                    <a:pt x="418" y="1703"/>
                    <a:pt x="703" y="1215"/>
                    <a:pt x="1108" y="870"/>
                  </a:cubicBezTo>
                  <a:cubicBezTo>
                    <a:pt x="1525" y="512"/>
                    <a:pt x="2037" y="322"/>
                    <a:pt x="2596" y="322"/>
                  </a:cubicBezTo>
                  <a:cubicBezTo>
                    <a:pt x="3144" y="322"/>
                    <a:pt x="3668" y="512"/>
                    <a:pt x="4085" y="870"/>
                  </a:cubicBezTo>
                  <a:cubicBezTo>
                    <a:pt x="4478" y="1227"/>
                    <a:pt x="4763" y="1727"/>
                    <a:pt x="4835" y="2239"/>
                  </a:cubicBezTo>
                  <a:cubicBezTo>
                    <a:pt x="4857" y="2326"/>
                    <a:pt x="4918" y="2383"/>
                    <a:pt x="4992" y="2383"/>
                  </a:cubicBezTo>
                  <a:cubicBezTo>
                    <a:pt x="4999" y="2383"/>
                    <a:pt x="5006" y="2383"/>
                    <a:pt x="5013" y="2382"/>
                  </a:cubicBezTo>
                  <a:cubicBezTo>
                    <a:pt x="5085" y="2382"/>
                    <a:pt x="5156" y="2286"/>
                    <a:pt x="5144" y="2203"/>
                  </a:cubicBezTo>
                  <a:cubicBezTo>
                    <a:pt x="5049" y="1584"/>
                    <a:pt x="4740" y="1036"/>
                    <a:pt x="4275" y="631"/>
                  </a:cubicBezTo>
                  <a:cubicBezTo>
                    <a:pt x="3799" y="238"/>
                    <a:pt x="3204" y="0"/>
                    <a:pt x="25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4032;p88">
              <a:extLst>
                <a:ext uri="{FF2B5EF4-FFF2-40B4-BE49-F238E27FC236}">
                  <a16:creationId xmlns:a16="http://schemas.microsoft.com/office/drawing/2014/main" id="{E65A1EF9-D741-2B40-C862-9C649C516D20}"/>
                </a:ext>
              </a:extLst>
            </p:cNvPr>
            <p:cNvSpPr/>
            <p:nvPr/>
          </p:nvSpPr>
          <p:spPr>
            <a:xfrm>
              <a:off x="955059" y="2224999"/>
              <a:ext cx="164134" cy="75240"/>
            </a:xfrm>
            <a:custGeom>
              <a:avLst/>
              <a:gdLst/>
              <a:ahLst/>
              <a:cxnLst/>
              <a:rect l="l" t="t" r="r" b="b"/>
              <a:pathLst>
                <a:path w="5157" h="2364" extrusionOk="0">
                  <a:moveTo>
                    <a:pt x="193" y="1"/>
                  </a:moveTo>
                  <a:cubicBezTo>
                    <a:pt x="181" y="1"/>
                    <a:pt x="168" y="3"/>
                    <a:pt x="156" y="6"/>
                  </a:cubicBezTo>
                  <a:cubicBezTo>
                    <a:pt x="60" y="18"/>
                    <a:pt x="1" y="90"/>
                    <a:pt x="25" y="185"/>
                  </a:cubicBezTo>
                  <a:cubicBezTo>
                    <a:pt x="108" y="792"/>
                    <a:pt x="418" y="1340"/>
                    <a:pt x="882" y="1745"/>
                  </a:cubicBezTo>
                  <a:cubicBezTo>
                    <a:pt x="1358" y="2149"/>
                    <a:pt x="1954" y="2364"/>
                    <a:pt x="2585" y="2364"/>
                  </a:cubicBezTo>
                  <a:cubicBezTo>
                    <a:pt x="3204" y="2364"/>
                    <a:pt x="3811" y="2149"/>
                    <a:pt x="4275" y="1733"/>
                  </a:cubicBezTo>
                  <a:cubicBezTo>
                    <a:pt x="4740" y="1328"/>
                    <a:pt x="5049" y="756"/>
                    <a:pt x="5144" y="161"/>
                  </a:cubicBezTo>
                  <a:cubicBezTo>
                    <a:pt x="5156" y="90"/>
                    <a:pt x="5085" y="18"/>
                    <a:pt x="5002" y="6"/>
                  </a:cubicBezTo>
                  <a:cubicBezTo>
                    <a:pt x="4990" y="3"/>
                    <a:pt x="4980" y="2"/>
                    <a:pt x="4969" y="2"/>
                  </a:cubicBezTo>
                  <a:cubicBezTo>
                    <a:pt x="4900" y="2"/>
                    <a:pt x="4844" y="65"/>
                    <a:pt x="4823" y="137"/>
                  </a:cubicBezTo>
                  <a:cubicBezTo>
                    <a:pt x="4752" y="673"/>
                    <a:pt x="4466" y="1161"/>
                    <a:pt x="4073" y="1506"/>
                  </a:cubicBezTo>
                  <a:cubicBezTo>
                    <a:pt x="3656" y="1864"/>
                    <a:pt x="3132" y="2054"/>
                    <a:pt x="2585" y="2054"/>
                  </a:cubicBezTo>
                  <a:cubicBezTo>
                    <a:pt x="2025" y="2054"/>
                    <a:pt x="1513" y="1864"/>
                    <a:pt x="1096" y="1506"/>
                  </a:cubicBezTo>
                  <a:cubicBezTo>
                    <a:pt x="691" y="1149"/>
                    <a:pt x="406" y="673"/>
                    <a:pt x="334" y="137"/>
                  </a:cubicBezTo>
                  <a:cubicBezTo>
                    <a:pt x="324" y="56"/>
                    <a:pt x="262"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4033;p88">
              <a:extLst>
                <a:ext uri="{FF2B5EF4-FFF2-40B4-BE49-F238E27FC236}">
                  <a16:creationId xmlns:a16="http://schemas.microsoft.com/office/drawing/2014/main" id="{F62311AD-0815-A60B-B4DE-FF573152A3C7}"/>
                </a:ext>
              </a:extLst>
            </p:cNvPr>
            <p:cNvSpPr/>
            <p:nvPr/>
          </p:nvSpPr>
          <p:spPr>
            <a:xfrm>
              <a:off x="1021387" y="2183496"/>
              <a:ext cx="18969" cy="69766"/>
            </a:xfrm>
            <a:custGeom>
              <a:avLst/>
              <a:gdLst/>
              <a:ahLst/>
              <a:cxnLst/>
              <a:rect l="l" t="t" r="r" b="b"/>
              <a:pathLst>
                <a:path w="596" h="2192" extrusionOk="0">
                  <a:moveTo>
                    <a:pt x="453" y="1"/>
                  </a:moveTo>
                  <a:cubicBezTo>
                    <a:pt x="417" y="1"/>
                    <a:pt x="393" y="12"/>
                    <a:pt x="382" y="24"/>
                  </a:cubicBezTo>
                  <a:lnTo>
                    <a:pt x="60" y="322"/>
                  </a:lnTo>
                  <a:cubicBezTo>
                    <a:pt x="24" y="358"/>
                    <a:pt x="1" y="405"/>
                    <a:pt x="1" y="441"/>
                  </a:cubicBezTo>
                  <a:cubicBezTo>
                    <a:pt x="1" y="501"/>
                    <a:pt x="48" y="584"/>
                    <a:pt x="108" y="584"/>
                  </a:cubicBezTo>
                  <a:cubicBezTo>
                    <a:pt x="120" y="584"/>
                    <a:pt x="155" y="560"/>
                    <a:pt x="167" y="548"/>
                  </a:cubicBezTo>
                  <a:lnTo>
                    <a:pt x="274" y="417"/>
                  </a:lnTo>
                  <a:lnTo>
                    <a:pt x="274" y="2084"/>
                  </a:lnTo>
                  <a:cubicBezTo>
                    <a:pt x="274" y="2156"/>
                    <a:pt x="346" y="2191"/>
                    <a:pt x="429" y="2191"/>
                  </a:cubicBezTo>
                  <a:cubicBezTo>
                    <a:pt x="512" y="2191"/>
                    <a:pt x="596" y="2156"/>
                    <a:pt x="596" y="2084"/>
                  </a:cubicBezTo>
                  <a:lnTo>
                    <a:pt x="596" y="108"/>
                  </a:lnTo>
                  <a:cubicBezTo>
                    <a:pt x="596" y="48"/>
                    <a:pt x="524"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4104;p88">
            <a:extLst>
              <a:ext uri="{FF2B5EF4-FFF2-40B4-BE49-F238E27FC236}">
                <a16:creationId xmlns:a16="http://schemas.microsoft.com/office/drawing/2014/main" id="{07F9FAD8-1DB8-F664-8259-597B960D0197}"/>
              </a:ext>
            </a:extLst>
          </p:cNvPr>
          <p:cNvGrpSpPr/>
          <p:nvPr/>
        </p:nvGrpSpPr>
        <p:grpSpPr>
          <a:xfrm>
            <a:off x="10512925" y="2952155"/>
            <a:ext cx="575810" cy="576429"/>
            <a:chOff x="3539102" y="2427549"/>
            <a:chExt cx="355099" cy="355481"/>
          </a:xfrm>
          <a:solidFill>
            <a:schemeClr val="bg1"/>
          </a:solidFill>
        </p:grpSpPr>
        <p:sp>
          <p:nvSpPr>
            <p:cNvPr id="1225" name="Google Shape;14105;p88">
              <a:extLst>
                <a:ext uri="{FF2B5EF4-FFF2-40B4-BE49-F238E27FC236}">
                  <a16:creationId xmlns:a16="http://schemas.microsoft.com/office/drawing/2014/main" id="{8B13AA75-914D-3BA3-4A57-CA13A645C29F}"/>
                </a:ext>
              </a:extLst>
            </p:cNvPr>
            <p:cNvSpPr/>
            <p:nvPr/>
          </p:nvSpPr>
          <p:spPr>
            <a:xfrm>
              <a:off x="3539102" y="2561320"/>
              <a:ext cx="355099" cy="221710"/>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4106;p88">
              <a:extLst>
                <a:ext uri="{FF2B5EF4-FFF2-40B4-BE49-F238E27FC236}">
                  <a16:creationId xmlns:a16="http://schemas.microsoft.com/office/drawing/2014/main" id="{D16E8CFE-5052-CCA2-DDB2-9544C92040E9}"/>
                </a:ext>
              </a:extLst>
            </p:cNvPr>
            <p:cNvSpPr/>
            <p:nvPr/>
          </p:nvSpPr>
          <p:spPr>
            <a:xfrm>
              <a:off x="3544417" y="2427549"/>
              <a:ext cx="339568" cy="20541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4115;p88">
            <a:extLst>
              <a:ext uri="{FF2B5EF4-FFF2-40B4-BE49-F238E27FC236}">
                <a16:creationId xmlns:a16="http://schemas.microsoft.com/office/drawing/2014/main" id="{5B0B926C-0B5F-293A-AE42-B923D5C15434}"/>
              </a:ext>
            </a:extLst>
          </p:cNvPr>
          <p:cNvGrpSpPr/>
          <p:nvPr/>
        </p:nvGrpSpPr>
        <p:grpSpPr>
          <a:xfrm>
            <a:off x="8295252" y="4479133"/>
            <a:ext cx="661844" cy="557386"/>
            <a:chOff x="2171474" y="3369229"/>
            <a:chExt cx="408156" cy="343737"/>
          </a:xfrm>
          <a:solidFill>
            <a:schemeClr val="bg1"/>
          </a:solidFill>
        </p:grpSpPr>
        <p:sp>
          <p:nvSpPr>
            <p:cNvPr id="1228" name="Google Shape;14116;p88">
              <a:extLst>
                <a:ext uri="{FF2B5EF4-FFF2-40B4-BE49-F238E27FC236}">
                  <a16:creationId xmlns:a16="http://schemas.microsoft.com/office/drawing/2014/main" id="{0433554C-40C6-A262-2534-5401A556F5DC}"/>
                </a:ext>
              </a:extLst>
            </p:cNvPr>
            <p:cNvSpPr/>
            <p:nvPr/>
          </p:nvSpPr>
          <p:spPr>
            <a:xfrm>
              <a:off x="2171474" y="3369229"/>
              <a:ext cx="408156" cy="343737"/>
            </a:xfrm>
            <a:custGeom>
              <a:avLst/>
              <a:gdLst/>
              <a:ahLst/>
              <a:cxnLst/>
              <a:rect l="l" t="t" r="r" b="b"/>
              <a:pathLst>
                <a:path w="12824" h="10800" extrusionOk="0">
                  <a:moveTo>
                    <a:pt x="5395" y="345"/>
                  </a:moveTo>
                  <a:cubicBezTo>
                    <a:pt x="5561" y="345"/>
                    <a:pt x="5704" y="405"/>
                    <a:pt x="5823" y="536"/>
                  </a:cubicBezTo>
                  <a:lnTo>
                    <a:pt x="6478" y="1191"/>
                  </a:lnTo>
                  <a:lnTo>
                    <a:pt x="5645" y="1191"/>
                  </a:lnTo>
                  <a:cubicBezTo>
                    <a:pt x="5537" y="1191"/>
                    <a:pt x="5442" y="1143"/>
                    <a:pt x="5347" y="1072"/>
                  </a:cubicBezTo>
                  <a:lnTo>
                    <a:pt x="4633" y="357"/>
                  </a:lnTo>
                  <a:lnTo>
                    <a:pt x="5395" y="357"/>
                  </a:lnTo>
                  <a:lnTo>
                    <a:pt x="5395" y="345"/>
                  </a:lnTo>
                  <a:close/>
                  <a:moveTo>
                    <a:pt x="6883" y="357"/>
                  </a:moveTo>
                  <a:cubicBezTo>
                    <a:pt x="7049" y="357"/>
                    <a:pt x="7192" y="417"/>
                    <a:pt x="7311" y="536"/>
                  </a:cubicBezTo>
                  <a:lnTo>
                    <a:pt x="7966" y="1191"/>
                  </a:lnTo>
                  <a:lnTo>
                    <a:pt x="7823" y="1191"/>
                  </a:lnTo>
                  <a:cubicBezTo>
                    <a:pt x="7716" y="1191"/>
                    <a:pt x="7621" y="1274"/>
                    <a:pt x="7621" y="1381"/>
                  </a:cubicBezTo>
                  <a:cubicBezTo>
                    <a:pt x="7621" y="1488"/>
                    <a:pt x="7716" y="1572"/>
                    <a:pt x="7823" y="1572"/>
                  </a:cubicBezTo>
                  <a:lnTo>
                    <a:pt x="12026" y="1572"/>
                  </a:lnTo>
                  <a:cubicBezTo>
                    <a:pt x="12253" y="1572"/>
                    <a:pt x="12443" y="1750"/>
                    <a:pt x="12443" y="1988"/>
                  </a:cubicBezTo>
                  <a:lnTo>
                    <a:pt x="12431" y="10001"/>
                  </a:lnTo>
                  <a:cubicBezTo>
                    <a:pt x="12431" y="10216"/>
                    <a:pt x="12253" y="10418"/>
                    <a:pt x="12014" y="10418"/>
                  </a:cubicBezTo>
                  <a:lnTo>
                    <a:pt x="775" y="10418"/>
                  </a:lnTo>
                  <a:cubicBezTo>
                    <a:pt x="561" y="10418"/>
                    <a:pt x="358" y="10239"/>
                    <a:pt x="358" y="10001"/>
                  </a:cubicBezTo>
                  <a:lnTo>
                    <a:pt x="358" y="774"/>
                  </a:lnTo>
                  <a:cubicBezTo>
                    <a:pt x="358" y="548"/>
                    <a:pt x="537" y="357"/>
                    <a:pt x="775" y="357"/>
                  </a:cubicBezTo>
                  <a:lnTo>
                    <a:pt x="3859" y="357"/>
                  </a:lnTo>
                  <a:cubicBezTo>
                    <a:pt x="4025" y="357"/>
                    <a:pt x="4168" y="417"/>
                    <a:pt x="4287" y="536"/>
                  </a:cubicBezTo>
                  <a:lnTo>
                    <a:pt x="5085" y="1322"/>
                  </a:lnTo>
                  <a:cubicBezTo>
                    <a:pt x="5228" y="1465"/>
                    <a:pt x="5418" y="1560"/>
                    <a:pt x="5645" y="1560"/>
                  </a:cubicBezTo>
                  <a:lnTo>
                    <a:pt x="6942" y="1560"/>
                  </a:lnTo>
                  <a:cubicBezTo>
                    <a:pt x="7014" y="1560"/>
                    <a:pt x="7085" y="1512"/>
                    <a:pt x="7121" y="1441"/>
                  </a:cubicBezTo>
                  <a:cubicBezTo>
                    <a:pt x="7145" y="1369"/>
                    <a:pt x="7133" y="1286"/>
                    <a:pt x="7073" y="1226"/>
                  </a:cubicBezTo>
                  <a:lnTo>
                    <a:pt x="6192" y="357"/>
                  </a:lnTo>
                  <a:close/>
                  <a:moveTo>
                    <a:pt x="799" y="0"/>
                  </a:moveTo>
                  <a:cubicBezTo>
                    <a:pt x="358" y="0"/>
                    <a:pt x="1" y="345"/>
                    <a:pt x="1" y="786"/>
                  </a:cubicBezTo>
                  <a:lnTo>
                    <a:pt x="1" y="10013"/>
                  </a:lnTo>
                  <a:cubicBezTo>
                    <a:pt x="1" y="10442"/>
                    <a:pt x="358" y="10799"/>
                    <a:pt x="799" y="10799"/>
                  </a:cubicBezTo>
                  <a:lnTo>
                    <a:pt x="12026" y="10799"/>
                  </a:lnTo>
                  <a:cubicBezTo>
                    <a:pt x="12467" y="10799"/>
                    <a:pt x="12824" y="10442"/>
                    <a:pt x="12824" y="10013"/>
                  </a:cubicBezTo>
                  <a:lnTo>
                    <a:pt x="12824" y="1988"/>
                  </a:lnTo>
                  <a:cubicBezTo>
                    <a:pt x="12824" y="1524"/>
                    <a:pt x="12467" y="1191"/>
                    <a:pt x="12026" y="1191"/>
                  </a:cubicBezTo>
                  <a:lnTo>
                    <a:pt x="8490" y="1191"/>
                  </a:lnTo>
                  <a:lnTo>
                    <a:pt x="7585" y="274"/>
                  </a:lnTo>
                  <a:cubicBezTo>
                    <a:pt x="7383" y="83"/>
                    <a:pt x="7145" y="0"/>
                    <a:pt x="68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4117;p88">
              <a:extLst>
                <a:ext uri="{FF2B5EF4-FFF2-40B4-BE49-F238E27FC236}">
                  <a16:creationId xmlns:a16="http://schemas.microsoft.com/office/drawing/2014/main" id="{3158E715-416F-929B-C209-2CA3E77EF587}"/>
                </a:ext>
              </a:extLst>
            </p:cNvPr>
            <p:cNvSpPr/>
            <p:nvPr/>
          </p:nvSpPr>
          <p:spPr>
            <a:xfrm>
              <a:off x="2292737" y="3477220"/>
              <a:ext cx="164898" cy="164866"/>
            </a:xfrm>
            <a:custGeom>
              <a:avLst/>
              <a:gdLst/>
              <a:ahLst/>
              <a:cxnLst/>
              <a:rect l="l" t="t" r="r" b="b"/>
              <a:pathLst>
                <a:path w="5181" h="5180" extrusionOk="0">
                  <a:moveTo>
                    <a:pt x="2799" y="1382"/>
                  </a:moveTo>
                  <a:cubicBezTo>
                    <a:pt x="3025" y="1382"/>
                    <a:pt x="3216" y="1560"/>
                    <a:pt x="3216" y="1798"/>
                  </a:cubicBezTo>
                  <a:lnTo>
                    <a:pt x="3216" y="2203"/>
                  </a:lnTo>
                  <a:cubicBezTo>
                    <a:pt x="3204" y="2525"/>
                    <a:pt x="2942" y="2810"/>
                    <a:pt x="2597" y="2810"/>
                  </a:cubicBezTo>
                  <a:cubicBezTo>
                    <a:pt x="2251" y="2810"/>
                    <a:pt x="1977" y="2525"/>
                    <a:pt x="1977" y="2203"/>
                  </a:cubicBezTo>
                  <a:lnTo>
                    <a:pt x="1977" y="1798"/>
                  </a:lnTo>
                  <a:cubicBezTo>
                    <a:pt x="1977" y="1572"/>
                    <a:pt x="2156" y="1382"/>
                    <a:pt x="2406" y="1382"/>
                  </a:cubicBezTo>
                  <a:close/>
                  <a:moveTo>
                    <a:pt x="2799" y="3156"/>
                  </a:moveTo>
                  <a:lnTo>
                    <a:pt x="2799" y="3275"/>
                  </a:lnTo>
                  <a:cubicBezTo>
                    <a:pt x="2799" y="3346"/>
                    <a:pt x="2835" y="3406"/>
                    <a:pt x="2858" y="3465"/>
                  </a:cubicBezTo>
                  <a:lnTo>
                    <a:pt x="2608" y="3715"/>
                  </a:lnTo>
                  <a:lnTo>
                    <a:pt x="2573" y="3715"/>
                  </a:lnTo>
                  <a:lnTo>
                    <a:pt x="2323" y="3465"/>
                  </a:lnTo>
                  <a:cubicBezTo>
                    <a:pt x="2358" y="3406"/>
                    <a:pt x="2382" y="3346"/>
                    <a:pt x="2382" y="3275"/>
                  </a:cubicBezTo>
                  <a:lnTo>
                    <a:pt x="2382" y="3156"/>
                  </a:lnTo>
                  <a:cubicBezTo>
                    <a:pt x="2454" y="3167"/>
                    <a:pt x="2513" y="3179"/>
                    <a:pt x="2597" y="3179"/>
                  </a:cubicBezTo>
                  <a:cubicBezTo>
                    <a:pt x="2668" y="3179"/>
                    <a:pt x="2739" y="3167"/>
                    <a:pt x="2799" y="3156"/>
                  </a:cubicBezTo>
                  <a:close/>
                  <a:moveTo>
                    <a:pt x="2573" y="381"/>
                  </a:moveTo>
                  <a:cubicBezTo>
                    <a:pt x="3799" y="381"/>
                    <a:pt x="4799" y="1382"/>
                    <a:pt x="4799" y="2596"/>
                  </a:cubicBezTo>
                  <a:cubicBezTo>
                    <a:pt x="4811" y="3287"/>
                    <a:pt x="4490" y="3906"/>
                    <a:pt x="3978" y="4322"/>
                  </a:cubicBezTo>
                  <a:lnTo>
                    <a:pt x="3978" y="4049"/>
                  </a:lnTo>
                  <a:cubicBezTo>
                    <a:pt x="3978" y="3822"/>
                    <a:pt x="3859" y="3608"/>
                    <a:pt x="3656" y="3525"/>
                  </a:cubicBezTo>
                  <a:lnTo>
                    <a:pt x="3180" y="3287"/>
                  </a:lnTo>
                  <a:lnTo>
                    <a:pt x="3180" y="3275"/>
                  </a:lnTo>
                  <a:lnTo>
                    <a:pt x="3180" y="2989"/>
                  </a:lnTo>
                  <a:cubicBezTo>
                    <a:pt x="3418" y="2810"/>
                    <a:pt x="3573" y="2513"/>
                    <a:pt x="3573" y="2203"/>
                  </a:cubicBezTo>
                  <a:lnTo>
                    <a:pt x="3573" y="1798"/>
                  </a:lnTo>
                  <a:cubicBezTo>
                    <a:pt x="3573" y="1370"/>
                    <a:pt x="3216" y="1012"/>
                    <a:pt x="2787" y="1012"/>
                  </a:cubicBezTo>
                  <a:lnTo>
                    <a:pt x="2382" y="1012"/>
                  </a:lnTo>
                  <a:cubicBezTo>
                    <a:pt x="1954" y="1012"/>
                    <a:pt x="1596" y="1370"/>
                    <a:pt x="1596" y="1798"/>
                  </a:cubicBezTo>
                  <a:lnTo>
                    <a:pt x="1596" y="2203"/>
                  </a:lnTo>
                  <a:cubicBezTo>
                    <a:pt x="1596" y="2525"/>
                    <a:pt x="1763" y="2810"/>
                    <a:pt x="2001" y="2989"/>
                  </a:cubicBezTo>
                  <a:lnTo>
                    <a:pt x="2001" y="3275"/>
                  </a:lnTo>
                  <a:lnTo>
                    <a:pt x="2001" y="3287"/>
                  </a:lnTo>
                  <a:lnTo>
                    <a:pt x="1525" y="3525"/>
                  </a:lnTo>
                  <a:cubicBezTo>
                    <a:pt x="1334" y="3632"/>
                    <a:pt x="1192" y="3822"/>
                    <a:pt x="1192" y="4049"/>
                  </a:cubicBezTo>
                  <a:lnTo>
                    <a:pt x="1192" y="4322"/>
                  </a:lnTo>
                  <a:cubicBezTo>
                    <a:pt x="692" y="3918"/>
                    <a:pt x="358" y="3298"/>
                    <a:pt x="358" y="2596"/>
                  </a:cubicBezTo>
                  <a:cubicBezTo>
                    <a:pt x="358" y="1382"/>
                    <a:pt x="1358" y="381"/>
                    <a:pt x="2573" y="381"/>
                  </a:cubicBezTo>
                  <a:close/>
                  <a:moveTo>
                    <a:pt x="3156" y="3691"/>
                  </a:moveTo>
                  <a:lnTo>
                    <a:pt x="3490" y="3846"/>
                  </a:lnTo>
                  <a:cubicBezTo>
                    <a:pt x="3561" y="3882"/>
                    <a:pt x="3609" y="3953"/>
                    <a:pt x="3609" y="4049"/>
                  </a:cubicBezTo>
                  <a:lnTo>
                    <a:pt x="3609" y="4560"/>
                  </a:lnTo>
                  <a:cubicBezTo>
                    <a:pt x="3311" y="4727"/>
                    <a:pt x="2954" y="4822"/>
                    <a:pt x="2597" y="4822"/>
                  </a:cubicBezTo>
                  <a:cubicBezTo>
                    <a:pt x="2227" y="4822"/>
                    <a:pt x="1882" y="4727"/>
                    <a:pt x="1585" y="4560"/>
                  </a:cubicBezTo>
                  <a:lnTo>
                    <a:pt x="1585" y="4049"/>
                  </a:lnTo>
                  <a:cubicBezTo>
                    <a:pt x="1585" y="3965"/>
                    <a:pt x="1632" y="3894"/>
                    <a:pt x="1704" y="3846"/>
                  </a:cubicBezTo>
                  <a:lnTo>
                    <a:pt x="2025" y="3691"/>
                  </a:lnTo>
                  <a:lnTo>
                    <a:pt x="2323" y="3989"/>
                  </a:lnTo>
                  <a:cubicBezTo>
                    <a:pt x="2406" y="4060"/>
                    <a:pt x="2489" y="4108"/>
                    <a:pt x="2597" y="4108"/>
                  </a:cubicBezTo>
                  <a:cubicBezTo>
                    <a:pt x="2704" y="4108"/>
                    <a:pt x="2799" y="4060"/>
                    <a:pt x="2858" y="3989"/>
                  </a:cubicBezTo>
                  <a:lnTo>
                    <a:pt x="3156" y="3691"/>
                  </a:lnTo>
                  <a:close/>
                  <a:moveTo>
                    <a:pt x="2597" y="0"/>
                  </a:moveTo>
                  <a:cubicBezTo>
                    <a:pt x="1168" y="0"/>
                    <a:pt x="1" y="1155"/>
                    <a:pt x="1" y="2584"/>
                  </a:cubicBezTo>
                  <a:cubicBezTo>
                    <a:pt x="1" y="4013"/>
                    <a:pt x="1168" y="5180"/>
                    <a:pt x="2597" y="5180"/>
                  </a:cubicBezTo>
                  <a:cubicBezTo>
                    <a:pt x="4025" y="5180"/>
                    <a:pt x="5180" y="4013"/>
                    <a:pt x="5180" y="2584"/>
                  </a:cubicBezTo>
                  <a:cubicBezTo>
                    <a:pt x="5180" y="1155"/>
                    <a:pt x="4025" y="0"/>
                    <a:pt x="2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4118;p88">
              <a:extLst>
                <a:ext uri="{FF2B5EF4-FFF2-40B4-BE49-F238E27FC236}">
                  <a16:creationId xmlns:a16="http://schemas.microsoft.com/office/drawing/2014/main" id="{888D9B05-6428-993E-12AC-9B8396AFAA0D}"/>
                </a:ext>
              </a:extLst>
            </p:cNvPr>
            <p:cNvSpPr/>
            <p:nvPr/>
          </p:nvSpPr>
          <p:spPr>
            <a:xfrm>
              <a:off x="2256358" y="3451503"/>
              <a:ext cx="188769" cy="177311"/>
            </a:xfrm>
            <a:custGeom>
              <a:avLst/>
              <a:gdLst/>
              <a:ahLst/>
              <a:cxnLst/>
              <a:rect l="l" t="t" r="r" b="b"/>
              <a:pathLst>
                <a:path w="5931" h="5571" extrusionOk="0">
                  <a:moveTo>
                    <a:pt x="3751" y="0"/>
                  </a:moveTo>
                  <a:cubicBezTo>
                    <a:pt x="2872" y="0"/>
                    <a:pt x="1994" y="341"/>
                    <a:pt x="1323" y="999"/>
                  </a:cubicBezTo>
                  <a:cubicBezTo>
                    <a:pt x="120" y="2201"/>
                    <a:pt x="1" y="4142"/>
                    <a:pt x="1049" y="5488"/>
                  </a:cubicBezTo>
                  <a:cubicBezTo>
                    <a:pt x="1073" y="5535"/>
                    <a:pt x="1132" y="5571"/>
                    <a:pt x="1192" y="5571"/>
                  </a:cubicBezTo>
                  <a:cubicBezTo>
                    <a:pt x="1239" y="5571"/>
                    <a:pt x="1263" y="5547"/>
                    <a:pt x="1311" y="5523"/>
                  </a:cubicBezTo>
                  <a:cubicBezTo>
                    <a:pt x="1382" y="5464"/>
                    <a:pt x="1406" y="5345"/>
                    <a:pt x="1346" y="5249"/>
                  </a:cubicBezTo>
                  <a:cubicBezTo>
                    <a:pt x="406" y="4047"/>
                    <a:pt x="525" y="2332"/>
                    <a:pt x="1596" y="1261"/>
                  </a:cubicBezTo>
                  <a:cubicBezTo>
                    <a:pt x="2181" y="676"/>
                    <a:pt x="2961" y="375"/>
                    <a:pt x="3742" y="375"/>
                  </a:cubicBezTo>
                  <a:cubicBezTo>
                    <a:pt x="4393" y="375"/>
                    <a:pt x="5044" y="584"/>
                    <a:pt x="5585" y="1011"/>
                  </a:cubicBezTo>
                  <a:cubicBezTo>
                    <a:pt x="5616" y="1037"/>
                    <a:pt x="5656" y="1049"/>
                    <a:pt x="5697" y="1049"/>
                  </a:cubicBezTo>
                  <a:cubicBezTo>
                    <a:pt x="5750" y="1049"/>
                    <a:pt x="5806" y="1028"/>
                    <a:pt x="5847" y="987"/>
                  </a:cubicBezTo>
                  <a:cubicBezTo>
                    <a:pt x="5930" y="904"/>
                    <a:pt x="5895" y="773"/>
                    <a:pt x="5823" y="713"/>
                  </a:cubicBezTo>
                  <a:cubicBezTo>
                    <a:pt x="5209" y="233"/>
                    <a:pt x="4479" y="0"/>
                    <a:pt x="3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4119;p88">
              <a:extLst>
                <a:ext uri="{FF2B5EF4-FFF2-40B4-BE49-F238E27FC236}">
                  <a16:creationId xmlns:a16="http://schemas.microsoft.com/office/drawing/2014/main" id="{099B9CEA-8CFE-05B3-DB9A-7B4CF5352F3A}"/>
                </a:ext>
              </a:extLst>
            </p:cNvPr>
            <p:cNvSpPr/>
            <p:nvPr/>
          </p:nvSpPr>
          <p:spPr>
            <a:xfrm>
              <a:off x="2305245" y="3491160"/>
              <a:ext cx="189151" cy="176706"/>
            </a:xfrm>
            <a:custGeom>
              <a:avLst/>
              <a:gdLst/>
              <a:ahLst/>
              <a:cxnLst/>
              <a:rect l="l" t="t" r="r" b="b"/>
              <a:pathLst>
                <a:path w="5943" h="5552" extrusionOk="0">
                  <a:moveTo>
                    <a:pt x="4739" y="1"/>
                  </a:moveTo>
                  <a:cubicBezTo>
                    <a:pt x="4695" y="1"/>
                    <a:pt x="4650" y="13"/>
                    <a:pt x="4609" y="39"/>
                  </a:cubicBezTo>
                  <a:cubicBezTo>
                    <a:pt x="4537" y="98"/>
                    <a:pt x="4525" y="217"/>
                    <a:pt x="4585" y="301"/>
                  </a:cubicBezTo>
                  <a:cubicBezTo>
                    <a:pt x="5513" y="1503"/>
                    <a:pt x="5406" y="3218"/>
                    <a:pt x="4335" y="4289"/>
                  </a:cubicBezTo>
                  <a:cubicBezTo>
                    <a:pt x="3750" y="4874"/>
                    <a:pt x="2970" y="5175"/>
                    <a:pt x="2189" y="5175"/>
                  </a:cubicBezTo>
                  <a:cubicBezTo>
                    <a:pt x="1538" y="5175"/>
                    <a:pt x="887" y="4966"/>
                    <a:pt x="346" y="4539"/>
                  </a:cubicBezTo>
                  <a:cubicBezTo>
                    <a:pt x="314" y="4516"/>
                    <a:pt x="276" y="4505"/>
                    <a:pt x="237" y="4505"/>
                  </a:cubicBezTo>
                  <a:cubicBezTo>
                    <a:pt x="177" y="4505"/>
                    <a:pt x="116" y="4531"/>
                    <a:pt x="72" y="4575"/>
                  </a:cubicBezTo>
                  <a:cubicBezTo>
                    <a:pt x="1" y="4646"/>
                    <a:pt x="25" y="4765"/>
                    <a:pt x="96" y="4837"/>
                  </a:cubicBezTo>
                  <a:cubicBezTo>
                    <a:pt x="715" y="5313"/>
                    <a:pt x="1453" y="5551"/>
                    <a:pt x="2180" y="5551"/>
                  </a:cubicBezTo>
                  <a:cubicBezTo>
                    <a:pt x="3061" y="5551"/>
                    <a:pt x="3930" y="5218"/>
                    <a:pt x="4597" y="4551"/>
                  </a:cubicBezTo>
                  <a:cubicBezTo>
                    <a:pt x="5823" y="3349"/>
                    <a:pt x="5942" y="1420"/>
                    <a:pt x="4882" y="62"/>
                  </a:cubicBezTo>
                  <a:cubicBezTo>
                    <a:pt x="4849" y="22"/>
                    <a:pt x="4796" y="1"/>
                    <a:pt x="4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4139;p88">
            <a:extLst>
              <a:ext uri="{FF2B5EF4-FFF2-40B4-BE49-F238E27FC236}">
                <a16:creationId xmlns:a16="http://schemas.microsoft.com/office/drawing/2014/main" id="{B804E429-FA73-4DA9-1B43-AB5A763058C2}"/>
              </a:ext>
            </a:extLst>
          </p:cNvPr>
          <p:cNvGrpSpPr/>
          <p:nvPr/>
        </p:nvGrpSpPr>
        <p:grpSpPr>
          <a:xfrm>
            <a:off x="9787858" y="4487082"/>
            <a:ext cx="575190" cy="539581"/>
            <a:chOff x="3091957" y="3374131"/>
            <a:chExt cx="354717" cy="332757"/>
          </a:xfrm>
          <a:solidFill>
            <a:schemeClr val="bg1"/>
          </a:solidFill>
        </p:grpSpPr>
        <p:sp>
          <p:nvSpPr>
            <p:cNvPr id="1233" name="Google Shape;14140;p88">
              <a:extLst>
                <a:ext uri="{FF2B5EF4-FFF2-40B4-BE49-F238E27FC236}">
                  <a16:creationId xmlns:a16="http://schemas.microsoft.com/office/drawing/2014/main" id="{0B65DDEF-19E7-1D91-86D1-7EC96C3AAC24}"/>
                </a:ext>
              </a:extLst>
            </p:cNvPr>
            <p:cNvSpPr/>
            <p:nvPr/>
          </p:nvSpPr>
          <p:spPr>
            <a:xfrm>
              <a:off x="3091957" y="3374131"/>
              <a:ext cx="354717" cy="332757"/>
            </a:xfrm>
            <a:custGeom>
              <a:avLst/>
              <a:gdLst/>
              <a:ahLst/>
              <a:cxnLst/>
              <a:rect l="l" t="t" r="r" b="b"/>
              <a:pathLst>
                <a:path w="11145" h="10455" extrusionOk="0">
                  <a:moveTo>
                    <a:pt x="5882" y="358"/>
                  </a:moveTo>
                  <a:cubicBezTo>
                    <a:pt x="6251" y="358"/>
                    <a:pt x="6549" y="656"/>
                    <a:pt x="6549" y="1037"/>
                  </a:cubicBezTo>
                  <a:lnTo>
                    <a:pt x="6549" y="1430"/>
                  </a:lnTo>
                  <a:cubicBezTo>
                    <a:pt x="6549" y="1751"/>
                    <a:pt x="6799" y="2001"/>
                    <a:pt x="7108" y="2001"/>
                  </a:cubicBezTo>
                  <a:lnTo>
                    <a:pt x="7275" y="2001"/>
                  </a:lnTo>
                  <a:cubicBezTo>
                    <a:pt x="7394" y="2001"/>
                    <a:pt x="7489" y="2084"/>
                    <a:pt x="7489" y="2204"/>
                  </a:cubicBezTo>
                  <a:lnTo>
                    <a:pt x="7489" y="3311"/>
                  </a:lnTo>
                  <a:cubicBezTo>
                    <a:pt x="7489" y="3430"/>
                    <a:pt x="7394" y="3513"/>
                    <a:pt x="7275" y="3513"/>
                  </a:cubicBezTo>
                  <a:lnTo>
                    <a:pt x="3846" y="3513"/>
                  </a:lnTo>
                  <a:cubicBezTo>
                    <a:pt x="3727" y="3513"/>
                    <a:pt x="3632" y="3430"/>
                    <a:pt x="3632" y="3311"/>
                  </a:cubicBezTo>
                  <a:lnTo>
                    <a:pt x="3632" y="2204"/>
                  </a:lnTo>
                  <a:cubicBezTo>
                    <a:pt x="3632" y="2084"/>
                    <a:pt x="3727" y="2001"/>
                    <a:pt x="3846" y="2001"/>
                  </a:cubicBezTo>
                  <a:lnTo>
                    <a:pt x="4001" y="2001"/>
                  </a:lnTo>
                  <a:cubicBezTo>
                    <a:pt x="4322" y="2001"/>
                    <a:pt x="4572" y="1739"/>
                    <a:pt x="4572" y="1430"/>
                  </a:cubicBezTo>
                  <a:lnTo>
                    <a:pt x="4572" y="1037"/>
                  </a:lnTo>
                  <a:cubicBezTo>
                    <a:pt x="4572" y="656"/>
                    <a:pt x="4870" y="358"/>
                    <a:pt x="5239" y="358"/>
                  </a:cubicBezTo>
                  <a:close/>
                  <a:moveTo>
                    <a:pt x="10132" y="2477"/>
                  </a:moveTo>
                  <a:cubicBezTo>
                    <a:pt x="10478" y="2477"/>
                    <a:pt x="10764" y="2763"/>
                    <a:pt x="10764" y="3097"/>
                  </a:cubicBezTo>
                  <a:lnTo>
                    <a:pt x="10764" y="9466"/>
                  </a:lnTo>
                  <a:lnTo>
                    <a:pt x="10775" y="9466"/>
                  </a:lnTo>
                  <a:cubicBezTo>
                    <a:pt x="10775" y="9812"/>
                    <a:pt x="10490" y="10097"/>
                    <a:pt x="10156" y="10097"/>
                  </a:cubicBezTo>
                  <a:lnTo>
                    <a:pt x="965" y="10097"/>
                  </a:lnTo>
                  <a:cubicBezTo>
                    <a:pt x="631" y="10097"/>
                    <a:pt x="346" y="9812"/>
                    <a:pt x="346" y="9466"/>
                  </a:cubicBezTo>
                  <a:lnTo>
                    <a:pt x="346" y="3097"/>
                  </a:lnTo>
                  <a:cubicBezTo>
                    <a:pt x="346" y="2763"/>
                    <a:pt x="619" y="2477"/>
                    <a:pt x="965" y="2477"/>
                  </a:cubicBezTo>
                  <a:lnTo>
                    <a:pt x="3274" y="2477"/>
                  </a:lnTo>
                  <a:lnTo>
                    <a:pt x="3274" y="3061"/>
                  </a:lnTo>
                  <a:lnTo>
                    <a:pt x="1096" y="3061"/>
                  </a:lnTo>
                  <a:cubicBezTo>
                    <a:pt x="1000" y="3061"/>
                    <a:pt x="917" y="3132"/>
                    <a:pt x="917" y="3239"/>
                  </a:cubicBezTo>
                  <a:lnTo>
                    <a:pt x="917" y="9335"/>
                  </a:lnTo>
                  <a:cubicBezTo>
                    <a:pt x="917" y="9443"/>
                    <a:pt x="1000" y="9514"/>
                    <a:pt x="1096" y="9514"/>
                  </a:cubicBezTo>
                  <a:lnTo>
                    <a:pt x="7037" y="9514"/>
                  </a:lnTo>
                  <a:cubicBezTo>
                    <a:pt x="7144" y="9514"/>
                    <a:pt x="7215" y="9443"/>
                    <a:pt x="7215" y="9335"/>
                  </a:cubicBezTo>
                  <a:cubicBezTo>
                    <a:pt x="7215" y="9228"/>
                    <a:pt x="7144" y="9157"/>
                    <a:pt x="7037" y="9157"/>
                  </a:cubicBezTo>
                  <a:lnTo>
                    <a:pt x="1274" y="9157"/>
                  </a:lnTo>
                  <a:lnTo>
                    <a:pt x="1274" y="3418"/>
                  </a:lnTo>
                  <a:lnTo>
                    <a:pt x="3274" y="3418"/>
                  </a:lnTo>
                  <a:cubicBezTo>
                    <a:pt x="3322" y="3680"/>
                    <a:pt x="3560" y="3894"/>
                    <a:pt x="3822" y="3894"/>
                  </a:cubicBezTo>
                  <a:lnTo>
                    <a:pt x="7275" y="3894"/>
                  </a:lnTo>
                  <a:cubicBezTo>
                    <a:pt x="7561" y="3894"/>
                    <a:pt x="7787" y="3680"/>
                    <a:pt x="7835" y="3418"/>
                  </a:cubicBezTo>
                  <a:lnTo>
                    <a:pt x="9823" y="3418"/>
                  </a:lnTo>
                  <a:lnTo>
                    <a:pt x="9823" y="9157"/>
                  </a:lnTo>
                  <a:lnTo>
                    <a:pt x="7894" y="9157"/>
                  </a:lnTo>
                  <a:cubicBezTo>
                    <a:pt x="7787" y="9157"/>
                    <a:pt x="7704" y="9228"/>
                    <a:pt x="7704" y="9335"/>
                  </a:cubicBezTo>
                  <a:cubicBezTo>
                    <a:pt x="7704" y="9443"/>
                    <a:pt x="7787" y="9514"/>
                    <a:pt x="7894" y="9514"/>
                  </a:cubicBezTo>
                  <a:lnTo>
                    <a:pt x="10002" y="9514"/>
                  </a:lnTo>
                  <a:cubicBezTo>
                    <a:pt x="10109" y="9514"/>
                    <a:pt x="10180" y="9443"/>
                    <a:pt x="10180" y="9335"/>
                  </a:cubicBezTo>
                  <a:lnTo>
                    <a:pt x="10180" y="3239"/>
                  </a:lnTo>
                  <a:cubicBezTo>
                    <a:pt x="10180" y="3132"/>
                    <a:pt x="10109" y="3061"/>
                    <a:pt x="10002" y="3061"/>
                  </a:cubicBezTo>
                  <a:lnTo>
                    <a:pt x="7835" y="3061"/>
                  </a:lnTo>
                  <a:lnTo>
                    <a:pt x="7835" y="2477"/>
                  </a:lnTo>
                  <a:close/>
                  <a:moveTo>
                    <a:pt x="5239" y="1"/>
                  </a:moveTo>
                  <a:cubicBezTo>
                    <a:pt x="4679" y="1"/>
                    <a:pt x="4215" y="465"/>
                    <a:pt x="4215" y="1037"/>
                  </a:cubicBezTo>
                  <a:lnTo>
                    <a:pt x="4215" y="1430"/>
                  </a:lnTo>
                  <a:cubicBezTo>
                    <a:pt x="4215" y="1549"/>
                    <a:pt x="4120" y="1644"/>
                    <a:pt x="4001" y="1644"/>
                  </a:cubicBezTo>
                  <a:lnTo>
                    <a:pt x="3846" y="1644"/>
                  </a:lnTo>
                  <a:cubicBezTo>
                    <a:pt x="3560" y="1644"/>
                    <a:pt x="3334" y="1846"/>
                    <a:pt x="3286" y="2120"/>
                  </a:cubicBezTo>
                  <a:lnTo>
                    <a:pt x="977" y="2120"/>
                  </a:lnTo>
                  <a:cubicBezTo>
                    <a:pt x="441" y="2120"/>
                    <a:pt x="0" y="2561"/>
                    <a:pt x="0" y="3097"/>
                  </a:cubicBezTo>
                  <a:lnTo>
                    <a:pt x="0" y="9466"/>
                  </a:lnTo>
                  <a:cubicBezTo>
                    <a:pt x="0" y="10002"/>
                    <a:pt x="441" y="10455"/>
                    <a:pt x="977" y="10455"/>
                  </a:cubicBezTo>
                  <a:lnTo>
                    <a:pt x="10168" y="10455"/>
                  </a:lnTo>
                  <a:cubicBezTo>
                    <a:pt x="10704" y="10455"/>
                    <a:pt x="11145" y="10002"/>
                    <a:pt x="11145" y="9466"/>
                  </a:cubicBezTo>
                  <a:lnTo>
                    <a:pt x="11145" y="3097"/>
                  </a:lnTo>
                  <a:cubicBezTo>
                    <a:pt x="11133" y="2561"/>
                    <a:pt x="10692" y="2120"/>
                    <a:pt x="10156" y="2120"/>
                  </a:cubicBezTo>
                  <a:lnTo>
                    <a:pt x="7846" y="2120"/>
                  </a:lnTo>
                  <a:cubicBezTo>
                    <a:pt x="7799" y="1846"/>
                    <a:pt x="7561" y="1644"/>
                    <a:pt x="7299" y="1644"/>
                  </a:cubicBezTo>
                  <a:lnTo>
                    <a:pt x="7120" y="1644"/>
                  </a:lnTo>
                  <a:cubicBezTo>
                    <a:pt x="7001" y="1644"/>
                    <a:pt x="6906" y="1549"/>
                    <a:pt x="6906" y="1430"/>
                  </a:cubicBezTo>
                  <a:lnTo>
                    <a:pt x="6906" y="1037"/>
                  </a:lnTo>
                  <a:cubicBezTo>
                    <a:pt x="6906" y="465"/>
                    <a:pt x="6442" y="1"/>
                    <a:pt x="5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4141;p88">
              <a:extLst>
                <a:ext uri="{FF2B5EF4-FFF2-40B4-BE49-F238E27FC236}">
                  <a16:creationId xmlns:a16="http://schemas.microsoft.com/office/drawing/2014/main" id="{5B6B2E65-FF1C-89EF-AE4B-0456C96493F1}"/>
                </a:ext>
              </a:extLst>
            </p:cNvPr>
            <p:cNvSpPr/>
            <p:nvPr/>
          </p:nvSpPr>
          <p:spPr>
            <a:xfrm>
              <a:off x="3248835" y="3434380"/>
              <a:ext cx="40580" cy="40962"/>
            </a:xfrm>
            <a:custGeom>
              <a:avLst/>
              <a:gdLst/>
              <a:ahLst/>
              <a:cxnLst/>
              <a:rect l="l" t="t" r="r" b="b"/>
              <a:pathLst>
                <a:path w="1275" h="1287" extrusionOk="0">
                  <a:moveTo>
                    <a:pt x="643" y="346"/>
                  </a:moveTo>
                  <a:cubicBezTo>
                    <a:pt x="798" y="346"/>
                    <a:pt x="941" y="477"/>
                    <a:pt x="941" y="644"/>
                  </a:cubicBezTo>
                  <a:cubicBezTo>
                    <a:pt x="941" y="811"/>
                    <a:pt x="798" y="942"/>
                    <a:pt x="643" y="942"/>
                  </a:cubicBezTo>
                  <a:cubicBezTo>
                    <a:pt x="477" y="942"/>
                    <a:pt x="346" y="811"/>
                    <a:pt x="346" y="644"/>
                  </a:cubicBezTo>
                  <a:cubicBezTo>
                    <a:pt x="346" y="477"/>
                    <a:pt x="477" y="346"/>
                    <a:pt x="643" y="346"/>
                  </a:cubicBezTo>
                  <a:close/>
                  <a:moveTo>
                    <a:pt x="643" y="1"/>
                  </a:moveTo>
                  <a:cubicBezTo>
                    <a:pt x="286" y="1"/>
                    <a:pt x="0" y="287"/>
                    <a:pt x="0" y="644"/>
                  </a:cubicBezTo>
                  <a:cubicBezTo>
                    <a:pt x="0" y="1001"/>
                    <a:pt x="286" y="1287"/>
                    <a:pt x="643" y="1287"/>
                  </a:cubicBezTo>
                  <a:cubicBezTo>
                    <a:pt x="1001" y="1287"/>
                    <a:pt x="1274" y="1001"/>
                    <a:pt x="1274" y="644"/>
                  </a:cubicBezTo>
                  <a:cubicBezTo>
                    <a:pt x="1274" y="287"/>
                    <a:pt x="1001" y="1"/>
                    <a:pt x="6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4142;p88">
              <a:extLst>
                <a:ext uri="{FF2B5EF4-FFF2-40B4-BE49-F238E27FC236}">
                  <a16:creationId xmlns:a16="http://schemas.microsoft.com/office/drawing/2014/main" id="{5DB546F5-32F9-DD3F-CF29-61C1A51C9953}"/>
                </a:ext>
              </a:extLst>
            </p:cNvPr>
            <p:cNvSpPr/>
            <p:nvPr/>
          </p:nvSpPr>
          <p:spPr>
            <a:xfrm>
              <a:off x="3183270" y="3524197"/>
              <a:ext cx="181544" cy="115629"/>
            </a:xfrm>
            <a:custGeom>
              <a:avLst/>
              <a:gdLst/>
              <a:ahLst/>
              <a:cxnLst/>
              <a:rect l="l" t="t" r="r" b="b"/>
              <a:pathLst>
                <a:path w="5704" h="3633" extrusionOk="0">
                  <a:moveTo>
                    <a:pt x="822" y="2227"/>
                  </a:moveTo>
                  <a:cubicBezTo>
                    <a:pt x="1108" y="2227"/>
                    <a:pt x="1346" y="2465"/>
                    <a:pt x="1346" y="2751"/>
                  </a:cubicBezTo>
                  <a:cubicBezTo>
                    <a:pt x="1346" y="3025"/>
                    <a:pt x="1108" y="3263"/>
                    <a:pt x="822" y="3263"/>
                  </a:cubicBezTo>
                  <a:cubicBezTo>
                    <a:pt x="525" y="3263"/>
                    <a:pt x="298" y="3025"/>
                    <a:pt x="298" y="2751"/>
                  </a:cubicBezTo>
                  <a:cubicBezTo>
                    <a:pt x="298" y="2453"/>
                    <a:pt x="536" y="2227"/>
                    <a:pt x="822" y="2227"/>
                  </a:cubicBezTo>
                  <a:close/>
                  <a:moveTo>
                    <a:pt x="5275" y="1"/>
                  </a:moveTo>
                  <a:cubicBezTo>
                    <a:pt x="5275" y="1"/>
                    <a:pt x="5251" y="1"/>
                    <a:pt x="5251" y="25"/>
                  </a:cubicBezTo>
                  <a:lnTo>
                    <a:pt x="4775" y="263"/>
                  </a:lnTo>
                  <a:cubicBezTo>
                    <a:pt x="4692" y="298"/>
                    <a:pt x="4656" y="406"/>
                    <a:pt x="4704" y="501"/>
                  </a:cubicBezTo>
                  <a:cubicBezTo>
                    <a:pt x="4737" y="559"/>
                    <a:pt x="4798" y="594"/>
                    <a:pt x="4861" y="594"/>
                  </a:cubicBezTo>
                  <a:cubicBezTo>
                    <a:pt x="4889" y="594"/>
                    <a:pt x="4916" y="587"/>
                    <a:pt x="4942" y="572"/>
                  </a:cubicBezTo>
                  <a:lnTo>
                    <a:pt x="5061" y="513"/>
                  </a:lnTo>
                  <a:lnTo>
                    <a:pt x="5061" y="513"/>
                  </a:lnTo>
                  <a:cubicBezTo>
                    <a:pt x="4835" y="1287"/>
                    <a:pt x="4442" y="1846"/>
                    <a:pt x="3870" y="2203"/>
                  </a:cubicBezTo>
                  <a:cubicBezTo>
                    <a:pt x="3312" y="2563"/>
                    <a:pt x="2694" y="2644"/>
                    <a:pt x="2247" y="2644"/>
                  </a:cubicBezTo>
                  <a:cubicBezTo>
                    <a:pt x="2027" y="2644"/>
                    <a:pt x="1849" y="2624"/>
                    <a:pt x="1739" y="2608"/>
                  </a:cubicBezTo>
                  <a:cubicBezTo>
                    <a:pt x="1668" y="2192"/>
                    <a:pt x="1310" y="1882"/>
                    <a:pt x="882" y="1882"/>
                  </a:cubicBezTo>
                  <a:cubicBezTo>
                    <a:pt x="394" y="1882"/>
                    <a:pt x="1" y="2287"/>
                    <a:pt x="1" y="2763"/>
                  </a:cubicBezTo>
                  <a:cubicBezTo>
                    <a:pt x="1" y="3239"/>
                    <a:pt x="405" y="3632"/>
                    <a:pt x="882" y="3632"/>
                  </a:cubicBezTo>
                  <a:cubicBezTo>
                    <a:pt x="1298" y="3632"/>
                    <a:pt x="1644" y="3358"/>
                    <a:pt x="1727" y="2965"/>
                  </a:cubicBezTo>
                  <a:cubicBezTo>
                    <a:pt x="1858" y="2989"/>
                    <a:pt x="2037" y="3001"/>
                    <a:pt x="2263" y="3001"/>
                  </a:cubicBezTo>
                  <a:cubicBezTo>
                    <a:pt x="2751" y="3001"/>
                    <a:pt x="3442" y="2906"/>
                    <a:pt x="4061" y="2513"/>
                  </a:cubicBezTo>
                  <a:cubicBezTo>
                    <a:pt x="4692" y="2108"/>
                    <a:pt x="5120" y="1501"/>
                    <a:pt x="5394" y="679"/>
                  </a:cubicBezTo>
                  <a:lnTo>
                    <a:pt x="5418" y="727"/>
                  </a:lnTo>
                  <a:cubicBezTo>
                    <a:pt x="5454" y="787"/>
                    <a:pt x="5513" y="822"/>
                    <a:pt x="5585" y="822"/>
                  </a:cubicBezTo>
                  <a:cubicBezTo>
                    <a:pt x="5620" y="822"/>
                    <a:pt x="5644" y="822"/>
                    <a:pt x="5656" y="810"/>
                  </a:cubicBezTo>
                  <a:cubicBezTo>
                    <a:pt x="5680" y="751"/>
                    <a:pt x="5704" y="632"/>
                    <a:pt x="5656" y="560"/>
                  </a:cubicBezTo>
                  <a:lnTo>
                    <a:pt x="5418" y="84"/>
                  </a:lnTo>
                  <a:cubicBezTo>
                    <a:pt x="5418" y="84"/>
                    <a:pt x="5418" y="60"/>
                    <a:pt x="5406" y="60"/>
                  </a:cubicBezTo>
                  <a:cubicBezTo>
                    <a:pt x="5394" y="48"/>
                    <a:pt x="5394" y="36"/>
                    <a:pt x="5370" y="36"/>
                  </a:cubicBezTo>
                  <a:lnTo>
                    <a:pt x="5358" y="25"/>
                  </a:lnTo>
                  <a:cubicBezTo>
                    <a:pt x="5358" y="25"/>
                    <a:pt x="5347" y="25"/>
                    <a:pt x="5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4143;p88">
              <a:extLst>
                <a:ext uri="{FF2B5EF4-FFF2-40B4-BE49-F238E27FC236}">
                  <a16:creationId xmlns:a16="http://schemas.microsoft.com/office/drawing/2014/main" id="{AE37BC4C-1521-CB10-C9A3-6BDDCF12FF26}"/>
                </a:ext>
              </a:extLst>
            </p:cNvPr>
            <p:cNvSpPr/>
            <p:nvPr/>
          </p:nvSpPr>
          <p:spPr>
            <a:xfrm>
              <a:off x="3157872" y="3516050"/>
              <a:ext cx="34915" cy="33578"/>
            </a:xfrm>
            <a:custGeom>
              <a:avLst/>
              <a:gdLst/>
              <a:ahLst/>
              <a:cxnLst/>
              <a:rect l="l" t="t" r="r" b="b"/>
              <a:pathLst>
                <a:path w="1097" h="1055" extrusionOk="0">
                  <a:moveTo>
                    <a:pt x="197" y="1"/>
                  </a:moveTo>
                  <a:cubicBezTo>
                    <a:pt x="153" y="1"/>
                    <a:pt x="108" y="19"/>
                    <a:pt x="72" y="54"/>
                  </a:cubicBezTo>
                  <a:cubicBezTo>
                    <a:pt x="1" y="126"/>
                    <a:pt x="1" y="233"/>
                    <a:pt x="72" y="304"/>
                  </a:cubicBezTo>
                  <a:lnTo>
                    <a:pt x="299" y="531"/>
                  </a:lnTo>
                  <a:lnTo>
                    <a:pt x="72" y="757"/>
                  </a:lnTo>
                  <a:cubicBezTo>
                    <a:pt x="1" y="828"/>
                    <a:pt x="1" y="935"/>
                    <a:pt x="72" y="1007"/>
                  </a:cubicBezTo>
                  <a:cubicBezTo>
                    <a:pt x="108" y="1043"/>
                    <a:pt x="144" y="1054"/>
                    <a:pt x="191" y="1054"/>
                  </a:cubicBezTo>
                  <a:cubicBezTo>
                    <a:pt x="239" y="1054"/>
                    <a:pt x="275" y="1043"/>
                    <a:pt x="311" y="1007"/>
                  </a:cubicBezTo>
                  <a:lnTo>
                    <a:pt x="537" y="781"/>
                  </a:lnTo>
                  <a:lnTo>
                    <a:pt x="751" y="1007"/>
                  </a:lnTo>
                  <a:cubicBezTo>
                    <a:pt x="787" y="1043"/>
                    <a:pt x="834" y="1054"/>
                    <a:pt x="870" y="1054"/>
                  </a:cubicBezTo>
                  <a:cubicBezTo>
                    <a:pt x="918" y="1054"/>
                    <a:pt x="965" y="1043"/>
                    <a:pt x="989" y="1007"/>
                  </a:cubicBezTo>
                  <a:cubicBezTo>
                    <a:pt x="1073" y="935"/>
                    <a:pt x="1073" y="828"/>
                    <a:pt x="989" y="757"/>
                  </a:cubicBezTo>
                  <a:lnTo>
                    <a:pt x="799" y="531"/>
                  </a:lnTo>
                  <a:lnTo>
                    <a:pt x="1025" y="304"/>
                  </a:lnTo>
                  <a:cubicBezTo>
                    <a:pt x="1096" y="233"/>
                    <a:pt x="1096" y="126"/>
                    <a:pt x="1025" y="54"/>
                  </a:cubicBezTo>
                  <a:cubicBezTo>
                    <a:pt x="989" y="19"/>
                    <a:pt x="945" y="1"/>
                    <a:pt x="900" y="1"/>
                  </a:cubicBezTo>
                  <a:cubicBezTo>
                    <a:pt x="855" y="1"/>
                    <a:pt x="811" y="19"/>
                    <a:pt x="775" y="54"/>
                  </a:cubicBezTo>
                  <a:lnTo>
                    <a:pt x="549" y="281"/>
                  </a:lnTo>
                  <a:lnTo>
                    <a:pt x="322" y="54"/>
                  </a:lnTo>
                  <a:cubicBezTo>
                    <a:pt x="287" y="19"/>
                    <a:pt x="242" y="1"/>
                    <a:pt x="1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4144;p88">
              <a:extLst>
                <a:ext uri="{FF2B5EF4-FFF2-40B4-BE49-F238E27FC236}">
                  <a16:creationId xmlns:a16="http://schemas.microsoft.com/office/drawing/2014/main" id="{72730A3B-5D59-5F5F-DD9E-1D3F17FD8255}"/>
                </a:ext>
              </a:extLst>
            </p:cNvPr>
            <p:cNvSpPr/>
            <p:nvPr/>
          </p:nvSpPr>
          <p:spPr>
            <a:xfrm>
              <a:off x="3351892" y="3605485"/>
              <a:ext cx="35297" cy="33578"/>
            </a:xfrm>
            <a:custGeom>
              <a:avLst/>
              <a:gdLst/>
              <a:ahLst/>
              <a:cxnLst/>
              <a:rect l="l" t="t" r="r" b="b"/>
              <a:pathLst>
                <a:path w="1109" h="1055" extrusionOk="0">
                  <a:moveTo>
                    <a:pt x="208" y="1"/>
                  </a:moveTo>
                  <a:cubicBezTo>
                    <a:pt x="162" y="1"/>
                    <a:pt x="114" y="19"/>
                    <a:pt x="72" y="54"/>
                  </a:cubicBezTo>
                  <a:cubicBezTo>
                    <a:pt x="1" y="138"/>
                    <a:pt x="1" y="233"/>
                    <a:pt x="72" y="316"/>
                  </a:cubicBezTo>
                  <a:lnTo>
                    <a:pt x="299" y="530"/>
                  </a:lnTo>
                  <a:lnTo>
                    <a:pt x="72" y="757"/>
                  </a:lnTo>
                  <a:cubicBezTo>
                    <a:pt x="1" y="828"/>
                    <a:pt x="1" y="935"/>
                    <a:pt x="72" y="1007"/>
                  </a:cubicBezTo>
                  <a:cubicBezTo>
                    <a:pt x="108" y="1042"/>
                    <a:pt x="156" y="1054"/>
                    <a:pt x="191" y="1054"/>
                  </a:cubicBezTo>
                  <a:cubicBezTo>
                    <a:pt x="239" y="1054"/>
                    <a:pt x="287" y="1042"/>
                    <a:pt x="311" y="1007"/>
                  </a:cubicBezTo>
                  <a:lnTo>
                    <a:pt x="537" y="792"/>
                  </a:lnTo>
                  <a:lnTo>
                    <a:pt x="763" y="1007"/>
                  </a:lnTo>
                  <a:cubicBezTo>
                    <a:pt x="787" y="1042"/>
                    <a:pt x="834" y="1054"/>
                    <a:pt x="882" y="1054"/>
                  </a:cubicBezTo>
                  <a:cubicBezTo>
                    <a:pt x="930" y="1054"/>
                    <a:pt x="965" y="1042"/>
                    <a:pt x="1001" y="1007"/>
                  </a:cubicBezTo>
                  <a:cubicBezTo>
                    <a:pt x="1073" y="935"/>
                    <a:pt x="1073" y="828"/>
                    <a:pt x="1001" y="757"/>
                  </a:cubicBezTo>
                  <a:lnTo>
                    <a:pt x="811" y="530"/>
                  </a:lnTo>
                  <a:lnTo>
                    <a:pt x="1037" y="316"/>
                  </a:lnTo>
                  <a:cubicBezTo>
                    <a:pt x="1108" y="233"/>
                    <a:pt x="1108" y="138"/>
                    <a:pt x="1037" y="54"/>
                  </a:cubicBezTo>
                  <a:cubicBezTo>
                    <a:pt x="995" y="19"/>
                    <a:pt x="950" y="1"/>
                    <a:pt x="906" y="1"/>
                  </a:cubicBezTo>
                  <a:cubicBezTo>
                    <a:pt x="861" y="1"/>
                    <a:pt x="817" y="19"/>
                    <a:pt x="775" y="54"/>
                  </a:cubicBezTo>
                  <a:lnTo>
                    <a:pt x="561" y="280"/>
                  </a:lnTo>
                  <a:lnTo>
                    <a:pt x="334" y="54"/>
                  </a:lnTo>
                  <a:cubicBezTo>
                    <a:pt x="299" y="19"/>
                    <a:pt x="254"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4145;p88">
              <a:extLst>
                <a:ext uri="{FF2B5EF4-FFF2-40B4-BE49-F238E27FC236}">
                  <a16:creationId xmlns:a16="http://schemas.microsoft.com/office/drawing/2014/main" id="{9544BC02-4A49-457E-EDEB-1713645A0E5F}"/>
                </a:ext>
              </a:extLst>
            </p:cNvPr>
            <p:cNvSpPr/>
            <p:nvPr/>
          </p:nvSpPr>
          <p:spPr>
            <a:xfrm>
              <a:off x="3254882" y="3531231"/>
              <a:ext cx="35297" cy="33546"/>
            </a:xfrm>
            <a:custGeom>
              <a:avLst/>
              <a:gdLst/>
              <a:ahLst/>
              <a:cxnLst/>
              <a:rect l="l" t="t" r="r" b="b"/>
              <a:pathLst>
                <a:path w="1109" h="1054" extrusionOk="0">
                  <a:moveTo>
                    <a:pt x="199" y="0"/>
                  </a:moveTo>
                  <a:cubicBezTo>
                    <a:pt x="153" y="0"/>
                    <a:pt x="108" y="18"/>
                    <a:pt x="72" y="54"/>
                  </a:cubicBezTo>
                  <a:cubicBezTo>
                    <a:pt x="1" y="125"/>
                    <a:pt x="1" y="232"/>
                    <a:pt x="72" y="304"/>
                  </a:cubicBezTo>
                  <a:lnTo>
                    <a:pt x="299" y="530"/>
                  </a:lnTo>
                  <a:lnTo>
                    <a:pt x="72" y="756"/>
                  </a:lnTo>
                  <a:cubicBezTo>
                    <a:pt x="1" y="828"/>
                    <a:pt x="1" y="935"/>
                    <a:pt x="72" y="1006"/>
                  </a:cubicBezTo>
                  <a:cubicBezTo>
                    <a:pt x="108" y="1042"/>
                    <a:pt x="144" y="1054"/>
                    <a:pt x="191" y="1054"/>
                  </a:cubicBezTo>
                  <a:cubicBezTo>
                    <a:pt x="239" y="1054"/>
                    <a:pt x="287" y="1042"/>
                    <a:pt x="311" y="1006"/>
                  </a:cubicBezTo>
                  <a:lnTo>
                    <a:pt x="537" y="780"/>
                  </a:lnTo>
                  <a:lnTo>
                    <a:pt x="763" y="1006"/>
                  </a:lnTo>
                  <a:cubicBezTo>
                    <a:pt x="787" y="1042"/>
                    <a:pt x="834" y="1054"/>
                    <a:pt x="882" y="1054"/>
                  </a:cubicBezTo>
                  <a:cubicBezTo>
                    <a:pt x="918" y="1054"/>
                    <a:pt x="965" y="1042"/>
                    <a:pt x="1001" y="1006"/>
                  </a:cubicBezTo>
                  <a:cubicBezTo>
                    <a:pt x="1073" y="935"/>
                    <a:pt x="1073" y="828"/>
                    <a:pt x="1001" y="756"/>
                  </a:cubicBezTo>
                  <a:lnTo>
                    <a:pt x="811" y="530"/>
                  </a:lnTo>
                  <a:lnTo>
                    <a:pt x="1025" y="304"/>
                  </a:lnTo>
                  <a:cubicBezTo>
                    <a:pt x="1108" y="232"/>
                    <a:pt x="1108" y="125"/>
                    <a:pt x="1025" y="54"/>
                  </a:cubicBezTo>
                  <a:cubicBezTo>
                    <a:pt x="989" y="18"/>
                    <a:pt x="945" y="0"/>
                    <a:pt x="900" y="0"/>
                  </a:cubicBezTo>
                  <a:cubicBezTo>
                    <a:pt x="855" y="0"/>
                    <a:pt x="811" y="18"/>
                    <a:pt x="775" y="54"/>
                  </a:cubicBezTo>
                  <a:lnTo>
                    <a:pt x="549" y="280"/>
                  </a:lnTo>
                  <a:lnTo>
                    <a:pt x="334" y="54"/>
                  </a:lnTo>
                  <a:cubicBezTo>
                    <a:pt x="293" y="18"/>
                    <a:pt x="245" y="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 name="Google Shape;14146;p88">
            <a:extLst>
              <a:ext uri="{FF2B5EF4-FFF2-40B4-BE49-F238E27FC236}">
                <a16:creationId xmlns:a16="http://schemas.microsoft.com/office/drawing/2014/main" id="{BE06EF35-A6AA-EB58-CE89-70B50945EB37}"/>
              </a:ext>
            </a:extLst>
          </p:cNvPr>
          <p:cNvGrpSpPr/>
          <p:nvPr/>
        </p:nvGrpSpPr>
        <p:grpSpPr>
          <a:xfrm>
            <a:off x="11241087" y="4496939"/>
            <a:ext cx="573953" cy="517079"/>
            <a:chOff x="3988156" y="3380210"/>
            <a:chExt cx="353954" cy="318880"/>
          </a:xfrm>
          <a:solidFill>
            <a:schemeClr val="bg1"/>
          </a:solidFill>
        </p:grpSpPr>
        <p:sp>
          <p:nvSpPr>
            <p:cNvPr id="1240" name="Google Shape;14147;p88">
              <a:extLst>
                <a:ext uri="{FF2B5EF4-FFF2-40B4-BE49-F238E27FC236}">
                  <a16:creationId xmlns:a16="http://schemas.microsoft.com/office/drawing/2014/main" id="{6A46736B-67E5-EA62-1C96-338ED4924FEA}"/>
                </a:ext>
              </a:extLst>
            </p:cNvPr>
            <p:cNvSpPr/>
            <p:nvPr/>
          </p:nvSpPr>
          <p:spPr>
            <a:xfrm>
              <a:off x="4134053" y="3446156"/>
              <a:ext cx="28454" cy="49269"/>
            </a:xfrm>
            <a:custGeom>
              <a:avLst/>
              <a:gdLst/>
              <a:ahLst/>
              <a:cxnLst/>
              <a:rect l="l" t="t" r="r" b="b"/>
              <a:pathLst>
                <a:path w="894" h="1548" extrusionOk="0">
                  <a:moveTo>
                    <a:pt x="417" y="286"/>
                  </a:moveTo>
                  <a:lnTo>
                    <a:pt x="417" y="572"/>
                  </a:lnTo>
                  <a:cubicBezTo>
                    <a:pt x="298" y="524"/>
                    <a:pt x="274" y="500"/>
                    <a:pt x="274" y="417"/>
                  </a:cubicBezTo>
                  <a:cubicBezTo>
                    <a:pt x="274" y="345"/>
                    <a:pt x="346" y="298"/>
                    <a:pt x="417" y="286"/>
                  </a:cubicBezTo>
                  <a:close/>
                  <a:moveTo>
                    <a:pt x="524" y="869"/>
                  </a:moveTo>
                  <a:cubicBezTo>
                    <a:pt x="643" y="917"/>
                    <a:pt x="655" y="976"/>
                    <a:pt x="655" y="1048"/>
                  </a:cubicBezTo>
                  <a:cubicBezTo>
                    <a:pt x="655" y="1119"/>
                    <a:pt x="596" y="1179"/>
                    <a:pt x="524" y="1191"/>
                  </a:cubicBezTo>
                  <a:lnTo>
                    <a:pt x="524" y="869"/>
                  </a:lnTo>
                  <a:close/>
                  <a:moveTo>
                    <a:pt x="477" y="0"/>
                  </a:moveTo>
                  <a:cubicBezTo>
                    <a:pt x="453" y="0"/>
                    <a:pt x="417" y="24"/>
                    <a:pt x="417" y="48"/>
                  </a:cubicBezTo>
                  <a:lnTo>
                    <a:pt x="417" y="107"/>
                  </a:lnTo>
                  <a:cubicBezTo>
                    <a:pt x="191" y="131"/>
                    <a:pt x="60" y="250"/>
                    <a:pt x="60" y="476"/>
                  </a:cubicBezTo>
                  <a:cubicBezTo>
                    <a:pt x="60" y="703"/>
                    <a:pt x="227" y="774"/>
                    <a:pt x="417" y="845"/>
                  </a:cubicBezTo>
                  <a:lnTo>
                    <a:pt x="417" y="1226"/>
                  </a:lnTo>
                  <a:cubicBezTo>
                    <a:pt x="310" y="1203"/>
                    <a:pt x="274" y="1179"/>
                    <a:pt x="179" y="1107"/>
                  </a:cubicBezTo>
                  <a:cubicBezTo>
                    <a:pt x="160" y="1093"/>
                    <a:pt x="143" y="1087"/>
                    <a:pt x="127" y="1087"/>
                  </a:cubicBezTo>
                  <a:cubicBezTo>
                    <a:pt x="101" y="1087"/>
                    <a:pt x="77" y="1102"/>
                    <a:pt x="48" y="1131"/>
                  </a:cubicBezTo>
                  <a:cubicBezTo>
                    <a:pt x="0" y="1191"/>
                    <a:pt x="0" y="1250"/>
                    <a:pt x="48" y="1298"/>
                  </a:cubicBezTo>
                  <a:cubicBezTo>
                    <a:pt x="120" y="1405"/>
                    <a:pt x="274" y="1453"/>
                    <a:pt x="417" y="1453"/>
                  </a:cubicBezTo>
                  <a:lnTo>
                    <a:pt x="417" y="1512"/>
                  </a:lnTo>
                  <a:cubicBezTo>
                    <a:pt x="417" y="1536"/>
                    <a:pt x="453" y="1548"/>
                    <a:pt x="477" y="1548"/>
                  </a:cubicBezTo>
                  <a:cubicBezTo>
                    <a:pt x="512" y="1548"/>
                    <a:pt x="536" y="1536"/>
                    <a:pt x="536" y="1512"/>
                  </a:cubicBezTo>
                  <a:lnTo>
                    <a:pt x="536" y="1453"/>
                  </a:lnTo>
                  <a:cubicBezTo>
                    <a:pt x="727" y="1417"/>
                    <a:pt x="893" y="1298"/>
                    <a:pt x="893" y="1048"/>
                  </a:cubicBezTo>
                  <a:cubicBezTo>
                    <a:pt x="893" y="798"/>
                    <a:pt x="751" y="691"/>
                    <a:pt x="536" y="619"/>
                  </a:cubicBezTo>
                  <a:lnTo>
                    <a:pt x="536" y="286"/>
                  </a:lnTo>
                  <a:cubicBezTo>
                    <a:pt x="584" y="286"/>
                    <a:pt x="631" y="298"/>
                    <a:pt x="667" y="333"/>
                  </a:cubicBezTo>
                  <a:cubicBezTo>
                    <a:pt x="694" y="340"/>
                    <a:pt x="726" y="363"/>
                    <a:pt x="759" y="363"/>
                  </a:cubicBezTo>
                  <a:cubicBezTo>
                    <a:pt x="783" y="363"/>
                    <a:pt x="808" y="350"/>
                    <a:pt x="834" y="310"/>
                  </a:cubicBezTo>
                  <a:cubicBezTo>
                    <a:pt x="870" y="274"/>
                    <a:pt x="882" y="214"/>
                    <a:pt x="822" y="167"/>
                  </a:cubicBezTo>
                  <a:cubicBezTo>
                    <a:pt x="751" y="107"/>
                    <a:pt x="631" y="95"/>
                    <a:pt x="536" y="95"/>
                  </a:cubicBezTo>
                  <a:lnTo>
                    <a:pt x="536" y="48"/>
                  </a:lnTo>
                  <a:cubicBezTo>
                    <a:pt x="536" y="12"/>
                    <a:pt x="501"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4148;p88">
              <a:extLst>
                <a:ext uri="{FF2B5EF4-FFF2-40B4-BE49-F238E27FC236}">
                  <a16:creationId xmlns:a16="http://schemas.microsoft.com/office/drawing/2014/main" id="{1DADDFE1-7D1D-30CB-BE81-A6CF599633A6}"/>
                </a:ext>
              </a:extLst>
            </p:cNvPr>
            <p:cNvSpPr/>
            <p:nvPr/>
          </p:nvSpPr>
          <p:spPr>
            <a:xfrm>
              <a:off x="4188988" y="3398001"/>
              <a:ext cx="81510" cy="81510"/>
            </a:xfrm>
            <a:custGeom>
              <a:avLst/>
              <a:gdLst/>
              <a:ahLst/>
              <a:cxnLst/>
              <a:rect l="l" t="t" r="r" b="b"/>
              <a:pathLst>
                <a:path w="2561" h="2561" extrusionOk="0">
                  <a:moveTo>
                    <a:pt x="1287" y="311"/>
                  </a:moveTo>
                  <a:cubicBezTo>
                    <a:pt x="1823" y="311"/>
                    <a:pt x="2251" y="739"/>
                    <a:pt x="2251" y="1275"/>
                  </a:cubicBezTo>
                  <a:cubicBezTo>
                    <a:pt x="2251" y="1811"/>
                    <a:pt x="1823" y="2251"/>
                    <a:pt x="1287" y="2251"/>
                  </a:cubicBezTo>
                  <a:cubicBezTo>
                    <a:pt x="751" y="2251"/>
                    <a:pt x="310" y="1811"/>
                    <a:pt x="310" y="1275"/>
                  </a:cubicBezTo>
                  <a:cubicBezTo>
                    <a:pt x="310" y="739"/>
                    <a:pt x="751" y="311"/>
                    <a:pt x="1287" y="311"/>
                  </a:cubicBezTo>
                  <a:close/>
                  <a:moveTo>
                    <a:pt x="1287" y="1"/>
                  </a:moveTo>
                  <a:cubicBezTo>
                    <a:pt x="572" y="1"/>
                    <a:pt x="1" y="584"/>
                    <a:pt x="1" y="1275"/>
                  </a:cubicBezTo>
                  <a:cubicBezTo>
                    <a:pt x="1" y="1989"/>
                    <a:pt x="584" y="2561"/>
                    <a:pt x="1287" y="2561"/>
                  </a:cubicBezTo>
                  <a:cubicBezTo>
                    <a:pt x="2001" y="2561"/>
                    <a:pt x="2561" y="1977"/>
                    <a:pt x="2561" y="1275"/>
                  </a:cubicBezTo>
                  <a:cubicBezTo>
                    <a:pt x="2561" y="584"/>
                    <a:pt x="2001" y="1"/>
                    <a:pt x="1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4149;p88">
              <a:extLst>
                <a:ext uri="{FF2B5EF4-FFF2-40B4-BE49-F238E27FC236}">
                  <a16:creationId xmlns:a16="http://schemas.microsoft.com/office/drawing/2014/main" id="{94287A49-06F0-E62A-42A9-66A4449F9C50}"/>
                </a:ext>
              </a:extLst>
            </p:cNvPr>
            <p:cNvSpPr/>
            <p:nvPr/>
          </p:nvSpPr>
          <p:spPr>
            <a:xfrm>
              <a:off x="4090863" y="3380210"/>
              <a:ext cx="195930" cy="146311"/>
            </a:xfrm>
            <a:custGeom>
              <a:avLst/>
              <a:gdLst/>
              <a:ahLst/>
              <a:cxnLst/>
              <a:rect l="l" t="t" r="r" b="b"/>
              <a:pathLst>
                <a:path w="6156" h="4597" extrusionOk="0">
                  <a:moveTo>
                    <a:pt x="1810" y="1834"/>
                  </a:moveTo>
                  <a:cubicBezTo>
                    <a:pt x="2131" y="1834"/>
                    <a:pt x="2429" y="2001"/>
                    <a:pt x="2608" y="2274"/>
                  </a:cubicBezTo>
                  <a:cubicBezTo>
                    <a:pt x="2643" y="2405"/>
                    <a:pt x="2703" y="2536"/>
                    <a:pt x="2762" y="2667"/>
                  </a:cubicBezTo>
                  <a:cubicBezTo>
                    <a:pt x="2762" y="2715"/>
                    <a:pt x="2774" y="2763"/>
                    <a:pt x="2774" y="2810"/>
                  </a:cubicBezTo>
                  <a:cubicBezTo>
                    <a:pt x="2774" y="3346"/>
                    <a:pt x="2346" y="3775"/>
                    <a:pt x="1810" y="3775"/>
                  </a:cubicBezTo>
                  <a:cubicBezTo>
                    <a:pt x="1274" y="3775"/>
                    <a:pt x="834" y="3346"/>
                    <a:pt x="834" y="2810"/>
                  </a:cubicBezTo>
                  <a:cubicBezTo>
                    <a:pt x="834" y="2274"/>
                    <a:pt x="1274" y="1834"/>
                    <a:pt x="1810" y="1834"/>
                  </a:cubicBezTo>
                  <a:close/>
                  <a:moveTo>
                    <a:pt x="1810" y="1322"/>
                  </a:moveTo>
                  <a:cubicBezTo>
                    <a:pt x="2084" y="1322"/>
                    <a:pt x="2346" y="1393"/>
                    <a:pt x="2584" y="1536"/>
                  </a:cubicBezTo>
                  <a:cubicBezTo>
                    <a:pt x="2560" y="1620"/>
                    <a:pt x="2560" y="1703"/>
                    <a:pt x="2548" y="1774"/>
                  </a:cubicBezTo>
                  <a:cubicBezTo>
                    <a:pt x="2346" y="1632"/>
                    <a:pt x="2072" y="1536"/>
                    <a:pt x="1810" y="1536"/>
                  </a:cubicBezTo>
                  <a:cubicBezTo>
                    <a:pt x="1096" y="1536"/>
                    <a:pt x="524" y="2120"/>
                    <a:pt x="524" y="2822"/>
                  </a:cubicBezTo>
                  <a:cubicBezTo>
                    <a:pt x="524" y="3537"/>
                    <a:pt x="1107" y="4096"/>
                    <a:pt x="1810" y="4096"/>
                  </a:cubicBezTo>
                  <a:cubicBezTo>
                    <a:pt x="2417" y="4096"/>
                    <a:pt x="2917" y="3668"/>
                    <a:pt x="3060" y="3108"/>
                  </a:cubicBezTo>
                  <a:cubicBezTo>
                    <a:pt x="3120" y="3167"/>
                    <a:pt x="3155" y="3203"/>
                    <a:pt x="3239" y="3263"/>
                  </a:cubicBezTo>
                  <a:cubicBezTo>
                    <a:pt x="3036" y="3882"/>
                    <a:pt x="2477" y="4299"/>
                    <a:pt x="1810" y="4299"/>
                  </a:cubicBezTo>
                  <a:cubicBezTo>
                    <a:pt x="988" y="4299"/>
                    <a:pt x="322" y="3620"/>
                    <a:pt x="322" y="2810"/>
                  </a:cubicBezTo>
                  <a:cubicBezTo>
                    <a:pt x="322" y="1989"/>
                    <a:pt x="988" y="1322"/>
                    <a:pt x="1810" y="1322"/>
                  </a:cubicBezTo>
                  <a:close/>
                  <a:moveTo>
                    <a:pt x="4382" y="0"/>
                  </a:moveTo>
                  <a:cubicBezTo>
                    <a:pt x="3608" y="0"/>
                    <a:pt x="2929" y="500"/>
                    <a:pt x="2679" y="1179"/>
                  </a:cubicBezTo>
                  <a:cubicBezTo>
                    <a:pt x="2417" y="1036"/>
                    <a:pt x="2131" y="953"/>
                    <a:pt x="1822" y="953"/>
                  </a:cubicBezTo>
                  <a:cubicBezTo>
                    <a:pt x="822" y="953"/>
                    <a:pt x="0" y="1774"/>
                    <a:pt x="0" y="2775"/>
                  </a:cubicBezTo>
                  <a:cubicBezTo>
                    <a:pt x="0" y="3775"/>
                    <a:pt x="822" y="4596"/>
                    <a:pt x="1822" y="4596"/>
                  </a:cubicBezTo>
                  <a:cubicBezTo>
                    <a:pt x="2596" y="4596"/>
                    <a:pt x="3262" y="4120"/>
                    <a:pt x="3512" y="3417"/>
                  </a:cubicBezTo>
                  <a:cubicBezTo>
                    <a:pt x="3763" y="3548"/>
                    <a:pt x="4060" y="3644"/>
                    <a:pt x="4382" y="3644"/>
                  </a:cubicBezTo>
                  <a:cubicBezTo>
                    <a:pt x="4798" y="3644"/>
                    <a:pt x="5191" y="3489"/>
                    <a:pt x="5513" y="3239"/>
                  </a:cubicBezTo>
                  <a:cubicBezTo>
                    <a:pt x="5822" y="2989"/>
                    <a:pt x="6049" y="2632"/>
                    <a:pt x="6132" y="2239"/>
                  </a:cubicBezTo>
                  <a:cubicBezTo>
                    <a:pt x="6156" y="2167"/>
                    <a:pt x="6096" y="2072"/>
                    <a:pt x="6013" y="2060"/>
                  </a:cubicBezTo>
                  <a:cubicBezTo>
                    <a:pt x="6004" y="2059"/>
                    <a:pt x="5996" y="2058"/>
                    <a:pt x="5987" y="2058"/>
                  </a:cubicBezTo>
                  <a:cubicBezTo>
                    <a:pt x="5911" y="2058"/>
                    <a:pt x="5833" y="2104"/>
                    <a:pt x="5822" y="2179"/>
                  </a:cubicBezTo>
                  <a:cubicBezTo>
                    <a:pt x="5656" y="2870"/>
                    <a:pt x="5060" y="3322"/>
                    <a:pt x="4370" y="3322"/>
                  </a:cubicBezTo>
                  <a:cubicBezTo>
                    <a:pt x="3834" y="3322"/>
                    <a:pt x="3334" y="3048"/>
                    <a:pt x="3072" y="2572"/>
                  </a:cubicBezTo>
                  <a:cubicBezTo>
                    <a:pt x="3036" y="2417"/>
                    <a:pt x="2977" y="2274"/>
                    <a:pt x="2905" y="2132"/>
                  </a:cubicBezTo>
                  <a:cubicBezTo>
                    <a:pt x="2715" y="1215"/>
                    <a:pt x="3429" y="334"/>
                    <a:pt x="4370" y="334"/>
                  </a:cubicBezTo>
                  <a:cubicBezTo>
                    <a:pt x="5060" y="334"/>
                    <a:pt x="5656" y="810"/>
                    <a:pt x="5822" y="1477"/>
                  </a:cubicBezTo>
                  <a:cubicBezTo>
                    <a:pt x="5832" y="1556"/>
                    <a:pt x="5899" y="1602"/>
                    <a:pt x="5969" y="1602"/>
                  </a:cubicBezTo>
                  <a:cubicBezTo>
                    <a:pt x="5984" y="1602"/>
                    <a:pt x="5998" y="1600"/>
                    <a:pt x="6013" y="1596"/>
                  </a:cubicBezTo>
                  <a:cubicBezTo>
                    <a:pt x="6108" y="1584"/>
                    <a:pt x="6144" y="1489"/>
                    <a:pt x="6132" y="1405"/>
                  </a:cubicBezTo>
                  <a:cubicBezTo>
                    <a:pt x="6049" y="1024"/>
                    <a:pt x="5822" y="667"/>
                    <a:pt x="5513" y="405"/>
                  </a:cubicBezTo>
                  <a:cubicBezTo>
                    <a:pt x="5191" y="155"/>
                    <a:pt x="4775" y="0"/>
                    <a:pt x="4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4150;p88">
              <a:extLst>
                <a:ext uri="{FF2B5EF4-FFF2-40B4-BE49-F238E27FC236}">
                  <a16:creationId xmlns:a16="http://schemas.microsoft.com/office/drawing/2014/main" id="{7BFD4301-831F-5AAA-4CF5-D8ED65689A9D}"/>
                </a:ext>
              </a:extLst>
            </p:cNvPr>
            <p:cNvSpPr/>
            <p:nvPr/>
          </p:nvSpPr>
          <p:spPr>
            <a:xfrm>
              <a:off x="4215914" y="3415061"/>
              <a:ext cx="28072" cy="49301"/>
            </a:xfrm>
            <a:custGeom>
              <a:avLst/>
              <a:gdLst/>
              <a:ahLst/>
              <a:cxnLst/>
              <a:rect l="l" t="t" r="r" b="b"/>
              <a:pathLst>
                <a:path w="882" h="1549" extrusionOk="0">
                  <a:moveTo>
                    <a:pt x="405" y="298"/>
                  </a:moveTo>
                  <a:lnTo>
                    <a:pt x="405" y="584"/>
                  </a:lnTo>
                  <a:cubicBezTo>
                    <a:pt x="286" y="537"/>
                    <a:pt x="262" y="501"/>
                    <a:pt x="262" y="429"/>
                  </a:cubicBezTo>
                  <a:cubicBezTo>
                    <a:pt x="262" y="358"/>
                    <a:pt x="334" y="310"/>
                    <a:pt x="405" y="298"/>
                  </a:cubicBezTo>
                  <a:close/>
                  <a:moveTo>
                    <a:pt x="512" y="882"/>
                  </a:moveTo>
                  <a:cubicBezTo>
                    <a:pt x="631" y="918"/>
                    <a:pt x="643" y="977"/>
                    <a:pt x="643" y="1060"/>
                  </a:cubicBezTo>
                  <a:cubicBezTo>
                    <a:pt x="643" y="1144"/>
                    <a:pt x="584" y="1191"/>
                    <a:pt x="512" y="1203"/>
                  </a:cubicBezTo>
                  <a:lnTo>
                    <a:pt x="512" y="882"/>
                  </a:lnTo>
                  <a:close/>
                  <a:moveTo>
                    <a:pt x="465" y="1"/>
                  </a:moveTo>
                  <a:cubicBezTo>
                    <a:pt x="441" y="1"/>
                    <a:pt x="405" y="13"/>
                    <a:pt x="405" y="48"/>
                  </a:cubicBezTo>
                  <a:lnTo>
                    <a:pt x="405" y="96"/>
                  </a:lnTo>
                  <a:cubicBezTo>
                    <a:pt x="179" y="132"/>
                    <a:pt x="48" y="251"/>
                    <a:pt x="48" y="477"/>
                  </a:cubicBezTo>
                  <a:cubicBezTo>
                    <a:pt x="48" y="715"/>
                    <a:pt x="226" y="787"/>
                    <a:pt x="405" y="846"/>
                  </a:cubicBezTo>
                  <a:lnTo>
                    <a:pt x="405" y="1215"/>
                  </a:lnTo>
                  <a:cubicBezTo>
                    <a:pt x="298" y="1203"/>
                    <a:pt x="262" y="1156"/>
                    <a:pt x="167" y="1096"/>
                  </a:cubicBezTo>
                  <a:cubicBezTo>
                    <a:pt x="150" y="1084"/>
                    <a:pt x="133" y="1079"/>
                    <a:pt x="117" y="1079"/>
                  </a:cubicBezTo>
                  <a:cubicBezTo>
                    <a:pt x="53" y="1079"/>
                    <a:pt x="0" y="1158"/>
                    <a:pt x="0" y="1215"/>
                  </a:cubicBezTo>
                  <a:cubicBezTo>
                    <a:pt x="0" y="1251"/>
                    <a:pt x="24" y="1275"/>
                    <a:pt x="36" y="1299"/>
                  </a:cubicBezTo>
                  <a:cubicBezTo>
                    <a:pt x="107" y="1394"/>
                    <a:pt x="274" y="1441"/>
                    <a:pt x="405" y="1441"/>
                  </a:cubicBezTo>
                  <a:lnTo>
                    <a:pt x="405" y="1501"/>
                  </a:lnTo>
                  <a:cubicBezTo>
                    <a:pt x="405" y="1537"/>
                    <a:pt x="441" y="1549"/>
                    <a:pt x="465" y="1549"/>
                  </a:cubicBezTo>
                  <a:cubicBezTo>
                    <a:pt x="500" y="1549"/>
                    <a:pt x="524" y="1525"/>
                    <a:pt x="524" y="1501"/>
                  </a:cubicBezTo>
                  <a:lnTo>
                    <a:pt x="524" y="1441"/>
                  </a:lnTo>
                  <a:cubicBezTo>
                    <a:pt x="715" y="1406"/>
                    <a:pt x="881" y="1299"/>
                    <a:pt x="881" y="1037"/>
                  </a:cubicBezTo>
                  <a:cubicBezTo>
                    <a:pt x="881" y="787"/>
                    <a:pt x="715" y="703"/>
                    <a:pt x="524" y="620"/>
                  </a:cubicBezTo>
                  <a:lnTo>
                    <a:pt x="524" y="298"/>
                  </a:lnTo>
                  <a:cubicBezTo>
                    <a:pt x="596" y="298"/>
                    <a:pt x="631" y="310"/>
                    <a:pt x="703" y="358"/>
                  </a:cubicBezTo>
                  <a:cubicBezTo>
                    <a:pt x="717" y="362"/>
                    <a:pt x="732" y="364"/>
                    <a:pt x="746" y="364"/>
                  </a:cubicBezTo>
                  <a:cubicBezTo>
                    <a:pt x="777" y="364"/>
                    <a:pt x="805" y="351"/>
                    <a:pt x="822" y="310"/>
                  </a:cubicBezTo>
                  <a:cubicBezTo>
                    <a:pt x="857" y="263"/>
                    <a:pt x="869" y="203"/>
                    <a:pt x="810" y="156"/>
                  </a:cubicBezTo>
                  <a:cubicBezTo>
                    <a:pt x="738" y="96"/>
                    <a:pt x="619" y="84"/>
                    <a:pt x="524" y="84"/>
                  </a:cubicBezTo>
                  <a:lnTo>
                    <a:pt x="524" y="48"/>
                  </a:lnTo>
                  <a:cubicBezTo>
                    <a:pt x="524" y="13"/>
                    <a:pt x="500" y="1"/>
                    <a:pt x="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4151;p88">
              <a:extLst>
                <a:ext uri="{FF2B5EF4-FFF2-40B4-BE49-F238E27FC236}">
                  <a16:creationId xmlns:a16="http://schemas.microsoft.com/office/drawing/2014/main" id="{549595A1-3ED4-3DC3-7F36-B943AB2E42F7}"/>
                </a:ext>
              </a:extLst>
            </p:cNvPr>
            <p:cNvSpPr/>
            <p:nvPr/>
          </p:nvSpPr>
          <p:spPr>
            <a:xfrm>
              <a:off x="3988156" y="3495935"/>
              <a:ext cx="353954" cy="203155"/>
            </a:xfrm>
            <a:custGeom>
              <a:avLst/>
              <a:gdLst/>
              <a:ahLst/>
              <a:cxnLst/>
              <a:rect l="l" t="t" r="r" b="b"/>
              <a:pathLst>
                <a:path w="11121" h="6383" extrusionOk="0">
                  <a:moveTo>
                    <a:pt x="3525" y="1884"/>
                  </a:moveTo>
                  <a:cubicBezTo>
                    <a:pt x="3540" y="1884"/>
                    <a:pt x="3561" y="1898"/>
                    <a:pt x="3561" y="1925"/>
                  </a:cubicBezTo>
                  <a:cubicBezTo>
                    <a:pt x="3632" y="2103"/>
                    <a:pt x="4632" y="4770"/>
                    <a:pt x="4680" y="4854"/>
                  </a:cubicBezTo>
                  <a:cubicBezTo>
                    <a:pt x="4692" y="4865"/>
                    <a:pt x="4680" y="4901"/>
                    <a:pt x="4644" y="4901"/>
                  </a:cubicBezTo>
                  <a:lnTo>
                    <a:pt x="3930" y="5163"/>
                  </a:lnTo>
                  <a:cubicBezTo>
                    <a:pt x="3882" y="5032"/>
                    <a:pt x="2870" y="2341"/>
                    <a:pt x="2799" y="2163"/>
                  </a:cubicBezTo>
                  <a:lnTo>
                    <a:pt x="3513" y="1889"/>
                  </a:lnTo>
                  <a:cubicBezTo>
                    <a:pt x="3516" y="1886"/>
                    <a:pt x="3520" y="1884"/>
                    <a:pt x="3525" y="1884"/>
                  </a:cubicBezTo>
                  <a:close/>
                  <a:moveTo>
                    <a:pt x="2501" y="2294"/>
                  </a:moveTo>
                  <a:lnTo>
                    <a:pt x="3632" y="5306"/>
                  </a:lnTo>
                  <a:cubicBezTo>
                    <a:pt x="3096" y="5496"/>
                    <a:pt x="1763" y="5997"/>
                    <a:pt x="1536" y="6092"/>
                  </a:cubicBezTo>
                  <a:cubicBezTo>
                    <a:pt x="1528" y="6095"/>
                    <a:pt x="1520" y="6096"/>
                    <a:pt x="1511" y="6096"/>
                  </a:cubicBezTo>
                  <a:cubicBezTo>
                    <a:pt x="1485" y="6096"/>
                    <a:pt x="1459" y="6081"/>
                    <a:pt x="1441" y="6044"/>
                  </a:cubicBezTo>
                  <a:lnTo>
                    <a:pt x="358" y="3175"/>
                  </a:lnTo>
                  <a:cubicBezTo>
                    <a:pt x="346" y="3139"/>
                    <a:pt x="358" y="3103"/>
                    <a:pt x="405" y="3080"/>
                  </a:cubicBezTo>
                  <a:cubicBezTo>
                    <a:pt x="1084" y="2829"/>
                    <a:pt x="2025" y="2472"/>
                    <a:pt x="2501" y="2294"/>
                  </a:cubicBezTo>
                  <a:close/>
                  <a:moveTo>
                    <a:pt x="10195" y="0"/>
                  </a:moveTo>
                  <a:cubicBezTo>
                    <a:pt x="9949" y="0"/>
                    <a:pt x="9714" y="126"/>
                    <a:pt x="9537" y="282"/>
                  </a:cubicBezTo>
                  <a:lnTo>
                    <a:pt x="7835" y="1698"/>
                  </a:lnTo>
                  <a:cubicBezTo>
                    <a:pt x="7740" y="1496"/>
                    <a:pt x="7537" y="1282"/>
                    <a:pt x="7144" y="1282"/>
                  </a:cubicBezTo>
                  <a:cubicBezTo>
                    <a:pt x="6745" y="1282"/>
                    <a:pt x="6434" y="1280"/>
                    <a:pt x="6185" y="1280"/>
                  </a:cubicBezTo>
                  <a:cubicBezTo>
                    <a:pt x="5437" y="1280"/>
                    <a:pt x="5254" y="1294"/>
                    <a:pt x="4977" y="1401"/>
                  </a:cubicBezTo>
                  <a:lnTo>
                    <a:pt x="3882" y="1853"/>
                  </a:lnTo>
                  <a:lnTo>
                    <a:pt x="3870" y="1806"/>
                  </a:lnTo>
                  <a:cubicBezTo>
                    <a:pt x="3814" y="1665"/>
                    <a:pt x="3669" y="1569"/>
                    <a:pt x="3523" y="1569"/>
                  </a:cubicBezTo>
                  <a:cubicBezTo>
                    <a:pt x="3484" y="1569"/>
                    <a:pt x="3444" y="1576"/>
                    <a:pt x="3406" y="1591"/>
                  </a:cubicBezTo>
                  <a:lnTo>
                    <a:pt x="2596" y="1913"/>
                  </a:lnTo>
                  <a:cubicBezTo>
                    <a:pt x="2239" y="2044"/>
                    <a:pt x="1084" y="2472"/>
                    <a:pt x="298" y="2770"/>
                  </a:cubicBezTo>
                  <a:cubicBezTo>
                    <a:pt x="108" y="2841"/>
                    <a:pt x="1" y="3068"/>
                    <a:pt x="72" y="3258"/>
                  </a:cubicBezTo>
                  <a:lnTo>
                    <a:pt x="1167" y="6139"/>
                  </a:lnTo>
                  <a:cubicBezTo>
                    <a:pt x="1222" y="6285"/>
                    <a:pt x="1368" y="6382"/>
                    <a:pt x="1518" y="6382"/>
                  </a:cubicBezTo>
                  <a:cubicBezTo>
                    <a:pt x="1564" y="6382"/>
                    <a:pt x="1611" y="6373"/>
                    <a:pt x="1656" y="6354"/>
                  </a:cubicBezTo>
                  <a:cubicBezTo>
                    <a:pt x="1906" y="6270"/>
                    <a:pt x="3549" y="5639"/>
                    <a:pt x="3894" y="5508"/>
                  </a:cubicBezTo>
                  <a:lnTo>
                    <a:pt x="4763" y="5175"/>
                  </a:lnTo>
                  <a:cubicBezTo>
                    <a:pt x="4942" y="5104"/>
                    <a:pt x="5049" y="4901"/>
                    <a:pt x="4965" y="4723"/>
                  </a:cubicBezTo>
                  <a:lnTo>
                    <a:pt x="4954" y="4675"/>
                  </a:lnTo>
                  <a:cubicBezTo>
                    <a:pt x="5525" y="4437"/>
                    <a:pt x="5537" y="4413"/>
                    <a:pt x="6120" y="4413"/>
                  </a:cubicBezTo>
                  <a:cubicBezTo>
                    <a:pt x="6204" y="4413"/>
                    <a:pt x="6275" y="4330"/>
                    <a:pt x="6275" y="4246"/>
                  </a:cubicBezTo>
                  <a:cubicBezTo>
                    <a:pt x="6275" y="4151"/>
                    <a:pt x="6204" y="4080"/>
                    <a:pt x="6120" y="4080"/>
                  </a:cubicBezTo>
                  <a:cubicBezTo>
                    <a:pt x="5477" y="4080"/>
                    <a:pt x="5418" y="4127"/>
                    <a:pt x="4834" y="4377"/>
                  </a:cubicBezTo>
                  <a:lnTo>
                    <a:pt x="3989" y="2127"/>
                  </a:lnTo>
                  <a:lnTo>
                    <a:pt x="5073" y="1686"/>
                  </a:lnTo>
                  <a:cubicBezTo>
                    <a:pt x="5294" y="1601"/>
                    <a:pt x="5460" y="1589"/>
                    <a:pt x="6106" y="1589"/>
                  </a:cubicBezTo>
                  <a:cubicBezTo>
                    <a:pt x="6364" y="1589"/>
                    <a:pt x="6699" y="1591"/>
                    <a:pt x="7144" y="1591"/>
                  </a:cubicBezTo>
                  <a:cubicBezTo>
                    <a:pt x="7323" y="1591"/>
                    <a:pt x="7442" y="1651"/>
                    <a:pt x="7513" y="1770"/>
                  </a:cubicBezTo>
                  <a:cubicBezTo>
                    <a:pt x="7573" y="1865"/>
                    <a:pt x="7573" y="1948"/>
                    <a:pt x="7585" y="1984"/>
                  </a:cubicBezTo>
                  <a:cubicBezTo>
                    <a:pt x="7585" y="2044"/>
                    <a:pt x="7549" y="2341"/>
                    <a:pt x="7263" y="2389"/>
                  </a:cubicBezTo>
                  <a:cubicBezTo>
                    <a:pt x="6835" y="2460"/>
                    <a:pt x="5882" y="2591"/>
                    <a:pt x="5882" y="2591"/>
                  </a:cubicBezTo>
                  <a:cubicBezTo>
                    <a:pt x="5787" y="2603"/>
                    <a:pt x="5727" y="2687"/>
                    <a:pt x="5739" y="2770"/>
                  </a:cubicBezTo>
                  <a:cubicBezTo>
                    <a:pt x="5763" y="2841"/>
                    <a:pt x="5823" y="2901"/>
                    <a:pt x="5906" y="2901"/>
                  </a:cubicBezTo>
                  <a:lnTo>
                    <a:pt x="5942" y="2901"/>
                  </a:lnTo>
                  <a:cubicBezTo>
                    <a:pt x="5954" y="2901"/>
                    <a:pt x="6894" y="2770"/>
                    <a:pt x="7335" y="2699"/>
                  </a:cubicBezTo>
                  <a:cubicBezTo>
                    <a:pt x="7740" y="2627"/>
                    <a:pt x="7882" y="2282"/>
                    <a:pt x="7918" y="2056"/>
                  </a:cubicBezTo>
                  <a:lnTo>
                    <a:pt x="9764" y="520"/>
                  </a:lnTo>
                  <a:cubicBezTo>
                    <a:pt x="9875" y="408"/>
                    <a:pt x="10028" y="311"/>
                    <a:pt x="10188" y="311"/>
                  </a:cubicBezTo>
                  <a:cubicBezTo>
                    <a:pt x="10285" y="311"/>
                    <a:pt x="10384" y="347"/>
                    <a:pt x="10478" y="436"/>
                  </a:cubicBezTo>
                  <a:cubicBezTo>
                    <a:pt x="10776" y="734"/>
                    <a:pt x="10502" y="1091"/>
                    <a:pt x="10430" y="1151"/>
                  </a:cubicBezTo>
                  <a:cubicBezTo>
                    <a:pt x="10359" y="1222"/>
                    <a:pt x="8097" y="3651"/>
                    <a:pt x="8097" y="3651"/>
                  </a:cubicBezTo>
                  <a:cubicBezTo>
                    <a:pt x="7763" y="4020"/>
                    <a:pt x="7323" y="4080"/>
                    <a:pt x="7144" y="4092"/>
                  </a:cubicBezTo>
                  <a:lnTo>
                    <a:pt x="6847" y="4092"/>
                  </a:lnTo>
                  <a:cubicBezTo>
                    <a:pt x="6751" y="4092"/>
                    <a:pt x="6680" y="4175"/>
                    <a:pt x="6680" y="4258"/>
                  </a:cubicBezTo>
                  <a:cubicBezTo>
                    <a:pt x="6680" y="4353"/>
                    <a:pt x="6751" y="4425"/>
                    <a:pt x="6847" y="4425"/>
                  </a:cubicBezTo>
                  <a:lnTo>
                    <a:pt x="7156" y="4425"/>
                  </a:lnTo>
                  <a:cubicBezTo>
                    <a:pt x="7382" y="4413"/>
                    <a:pt x="7918" y="4330"/>
                    <a:pt x="8335" y="3877"/>
                  </a:cubicBezTo>
                  <a:cubicBezTo>
                    <a:pt x="10669" y="1377"/>
                    <a:pt x="10669" y="1377"/>
                    <a:pt x="10669" y="1353"/>
                  </a:cubicBezTo>
                  <a:cubicBezTo>
                    <a:pt x="10883" y="1151"/>
                    <a:pt x="11121" y="627"/>
                    <a:pt x="10704" y="210"/>
                  </a:cubicBezTo>
                  <a:cubicBezTo>
                    <a:pt x="10539" y="60"/>
                    <a:pt x="10365" y="0"/>
                    <a:pt x="10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 name="Google Shape;14152;p88">
            <a:extLst>
              <a:ext uri="{FF2B5EF4-FFF2-40B4-BE49-F238E27FC236}">
                <a16:creationId xmlns:a16="http://schemas.microsoft.com/office/drawing/2014/main" id="{55D99762-5FEF-9283-0C19-85F6D1CB96CB}"/>
              </a:ext>
            </a:extLst>
          </p:cNvPr>
          <p:cNvGrpSpPr/>
          <p:nvPr/>
        </p:nvGrpSpPr>
        <p:grpSpPr>
          <a:xfrm>
            <a:off x="10516020" y="4476038"/>
            <a:ext cx="564715" cy="561360"/>
            <a:chOff x="3541011" y="3367320"/>
            <a:chExt cx="348257" cy="346188"/>
          </a:xfrm>
          <a:solidFill>
            <a:schemeClr val="bg1"/>
          </a:solidFill>
        </p:grpSpPr>
        <p:sp>
          <p:nvSpPr>
            <p:cNvPr id="1246" name="Google Shape;14153;p88">
              <a:extLst>
                <a:ext uri="{FF2B5EF4-FFF2-40B4-BE49-F238E27FC236}">
                  <a16:creationId xmlns:a16="http://schemas.microsoft.com/office/drawing/2014/main" id="{01CF4E8E-785D-894B-A323-7E358494DACD}"/>
                </a:ext>
              </a:extLst>
            </p:cNvPr>
            <p:cNvSpPr/>
            <p:nvPr/>
          </p:nvSpPr>
          <p:spPr>
            <a:xfrm>
              <a:off x="3541011" y="3367320"/>
              <a:ext cx="347906" cy="346188"/>
            </a:xfrm>
            <a:custGeom>
              <a:avLst/>
              <a:gdLst/>
              <a:ahLst/>
              <a:cxnLst/>
              <a:rect l="l" t="t" r="r" b="b"/>
              <a:pathLst>
                <a:path w="10931" h="10877" extrusionOk="0">
                  <a:moveTo>
                    <a:pt x="4203" y="6323"/>
                  </a:moveTo>
                  <a:cubicBezTo>
                    <a:pt x="4322" y="6454"/>
                    <a:pt x="4465" y="6609"/>
                    <a:pt x="4620" y="6740"/>
                  </a:cubicBezTo>
                  <a:lnTo>
                    <a:pt x="4024" y="7335"/>
                  </a:lnTo>
                  <a:lnTo>
                    <a:pt x="3977" y="7287"/>
                  </a:lnTo>
                  <a:lnTo>
                    <a:pt x="3632" y="6942"/>
                  </a:lnTo>
                  <a:lnTo>
                    <a:pt x="3584" y="6906"/>
                  </a:lnTo>
                  <a:lnTo>
                    <a:pt x="4203" y="6323"/>
                  </a:lnTo>
                  <a:close/>
                  <a:moveTo>
                    <a:pt x="3239" y="7123"/>
                  </a:moveTo>
                  <a:cubicBezTo>
                    <a:pt x="3307" y="7123"/>
                    <a:pt x="3376" y="7150"/>
                    <a:pt x="3429" y="7204"/>
                  </a:cubicBezTo>
                  <a:lnTo>
                    <a:pt x="3763" y="7537"/>
                  </a:lnTo>
                  <a:cubicBezTo>
                    <a:pt x="3858" y="7632"/>
                    <a:pt x="3858" y="7799"/>
                    <a:pt x="3751" y="7894"/>
                  </a:cubicBezTo>
                  <a:lnTo>
                    <a:pt x="3560" y="8097"/>
                  </a:lnTo>
                  <a:lnTo>
                    <a:pt x="2858" y="7394"/>
                  </a:lnTo>
                  <a:lnTo>
                    <a:pt x="3048" y="7204"/>
                  </a:lnTo>
                  <a:cubicBezTo>
                    <a:pt x="3102" y="7150"/>
                    <a:pt x="3170" y="7123"/>
                    <a:pt x="3239" y="7123"/>
                  </a:cubicBezTo>
                  <a:close/>
                  <a:moveTo>
                    <a:pt x="2631" y="7597"/>
                  </a:moveTo>
                  <a:lnTo>
                    <a:pt x="3334" y="8299"/>
                  </a:lnTo>
                  <a:lnTo>
                    <a:pt x="1167" y="10478"/>
                  </a:lnTo>
                  <a:cubicBezTo>
                    <a:pt x="1113" y="10526"/>
                    <a:pt x="1045" y="10550"/>
                    <a:pt x="976" y="10550"/>
                  </a:cubicBezTo>
                  <a:cubicBezTo>
                    <a:pt x="908" y="10550"/>
                    <a:pt x="840" y="10526"/>
                    <a:pt x="786" y="10478"/>
                  </a:cubicBezTo>
                  <a:lnTo>
                    <a:pt x="453" y="10133"/>
                  </a:lnTo>
                  <a:cubicBezTo>
                    <a:pt x="357" y="10038"/>
                    <a:pt x="357" y="9883"/>
                    <a:pt x="465" y="9776"/>
                  </a:cubicBezTo>
                  <a:lnTo>
                    <a:pt x="2631" y="7597"/>
                  </a:lnTo>
                  <a:close/>
                  <a:moveTo>
                    <a:pt x="7120" y="1"/>
                  </a:moveTo>
                  <a:cubicBezTo>
                    <a:pt x="3989" y="1"/>
                    <a:pt x="2191" y="3537"/>
                    <a:pt x="4001" y="6073"/>
                  </a:cubicBezTo>
                  <a:lnTo>
                    <a:pt x="3274" y="6799"/>
                  </a:lnTo>
                  <a:cubicBezTo>
                    <a:pt x="3249" y="6796"/>
                    <a:pt x="3223" y="6794"/>
                    <a:pt x="3198" y="6794"/>
                  </a:cubicBezTo>
                  <a:cubicBezTo>
                    <a:pt x="3049" y="6794"/>
                    <a:pt x="2912" y="6854"/>
                    <a:pt x="2810" y="6966"/>
                  </a:cubicBezTo>
                  <a:lnTo>
                    <a:pt x="226" y="9549"/>
                  </a:lnTo>
                  <a:cubicBezTo>
                    <a:pt x="0" y="9776"/>
                    <a:pt x="0" y="10145"/>
                    <a:pt x="226" y="10371"/>
                  </a:cubicBezTo>
                  <a:lnTo>
                    <a:pt x="572" y="10716"/>
                  </a:lnTo>
                  <a:cubicBezTo>
                    <a:pt x="679" y="10823"/>
                    <a:pt x="828" y="10877"/>
                    <a:pt x="976" y="10877"/>
                  </a:cubicBezTo>
                  <a:cubicBezTo>
                    <a:pt x="1125" y="10877"/>
                    <a:pt x="1274" y="10823"/>
                    <a:pt x="1381" y="10716"/>
                  </a:cubicBezTo>
                  <a:lnTo>
                    <a:pt x="3655" y="8430"/>
                  </a:lnTo>
                  <a:lnTo>
                    <a:pt x="3977" y="8121"/>
                  </a:lnTo>
                  <a:cubicBezTo>
                    <a:pt x="4096" y="8002"/>
                    <a:pt x="4155" y="7835"/>
                    <a:pt x="4144" y="7656"/>
                  </a:cubicBezTo>
                  <a:lnTo>
                    <a:pt x="4870" y="6930"/>
                  </a:lnTo>
                  <a:cubicBezTo>
                    <a:pt x="5406" y="7323"/>
                    <a:pt x="6037" y="7573"/>
                    <a:pt x="6715" y="7632"/>
                  </a:cubicBezTo>
                  <a:lnTo>
                    <a:pt x="6727" y="7632"/>
                  </a:lnTo>
                  <a:cubicBezTo>
                    <a:pt x="6799" y="7632"/>
                    <a:pt x="6882" y="7573"/>
                    <a:pt x="6894" y="7478"/>
                  </a:cubicBezTo>
                  <a:cubicBezTo>
                    <a:pt x="6906" y="7394"/>
                    <a:pt x="6834" y="7323"/>
                    <a:pt x="6739" y="7299"/>
                  </a:cubicBezTo>
                  <a:cubicBezTo>
                    <a:pt x="6037" y="7228"/>
                    <a:pt x="5406" y="6966"/>
                    <a:pt x="4882" y="6549"/>
                  </a:cubicBezTo>
                  <a:cubicBezTo>
                    <a:pt x="2298" y="4465"/>
                    <a:pt x="3822" y="310"/>
                    <a:pt x="7096" y="310"/>
                  </a:cubicBezTo>
                  <a:cubicBezTo>
                    <a:pt x="8942" y="310"/>
                    <a:pt x="10418" y="1703"/>
                    <a:pt x="10597" y="3465"/>
                  </a:cubicBezTo>
                  <a:cubicBezTo>
                    <a:pt x="10609" y="3549"/>
                    <a:pt x="10692" y="3608"/>
                    <a:pt x="10775" y="3608"/>
                  </a:cubicBezTo>
                  <a:cubicBezTo>
                    <a:pt x="10871" y="3596"/>
                    <a:pt x="10930" y="3525"/>
                    <a:pt x="10930" y="3430"/>
                  </a:cubicBezTo>
                  <a:cubicBezTo>
                    <a:pt x="10728" y="1525"/>
                    <a:pt x="9120" y="1"/>
                    <a:pt x="7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4154;p88">
              <a:extLst>
                <a:ext uri="{FF2B5EF4-FFF2-40B4-BE49-F238E27FC236}">
                  <a16:creationId xmlns:a16="http://schemas.microsoft.com/office/drawing/2014/main" id="{9853724D-7B06-5F8D-4205-DAAE37DC6C9E}"/>
                </a:ext>
              </a:extLst>
            </p:cNvPr>
            <p:cNvSpPr/>
            <p:nvPr/>
          </p:nvSpPr>
          <p:spPr>
            <a:xfrm>
              <a:off x="3658105" y="3389599"/>
              <a:ext cx="208820" cy="199431"/>
            </a:xfrm>
            <a:custGeom>
              <a:avLst/>
              <a:gdLst/>
              <a:ahLst/>
              <a:cxnLst/>
              <a:rect l="l" t="t" r="r" b="b"/>
              <a:pathLst>
                <a:path w="6561" h="6266" extrusionOk="0">
                  <a:moveTo>
                    <a:pt x="3441" y="336"/>
                  </a:moveTo>
                  <a:cubicBezTo>
                    <a:pt x="4989" y="336"/>
                    <a:pt x="6251" y="1587"/>
                    <a:pt x="6251" y="3146"/>
                  </a:cubicBezTo>
                  <a:cubicBezTo>
                    <a:pt x="6251" y="4694"/>
                    <a:pt x="4989" y="5944"/>
                    <a:pt x="3441" y="5944"/>
                  </a:cubicBezTo>
                  <a:cubicBezTo>
                    <a:pt x="2727" y="5944"/>
                    <a:pt x="1989" y="5682"/>
                    <a:pt x="1441" y="5135"/>
                  </a:cubicBezTo>
                  <a:cubicBezTo>
                    <a:pt x="345" y="4027"/>
                    <a:pt x="345" y="2241"/>
                    <a:pt x="1441" y="1158"/>
                  </a:cubicBezTo>
                  <a:cubicBezTo>
                    <a:pt x="1989" y="598"/>
                    <a:pt x="2703" y="336"/>
                    <a:pt x="3441" y="336"/>
                  </a:cubicBezTo>
                  <a:close/>
                  <a:moveTo>
                    <a:pt x="3428" y="0"/>
                  </a:moveTo>
                  <a:cubicBezTo>
                    <a:pt x="2628" y="0"/>
                    <a:pt x="1828" y="307"/>
                    <a:pt x="1215" y="920"/>
                  </a:cubicBezTo>
                  <a:cubicBezTo>
                    <a:pt x="0" y="2134"/>
                    <a:pt x="0" y="4123"/>
                    <a:pt x="1215" y="5337"/>
                  </a:cubicBezTo>
                  <a:cubicBezTo>
                    <a:pt x="1822" y="5944"/>
                    <a:pt x="2631" y="6266"/>
                    <a:pt x="3429" y="6266"/>
                  </a:cubicBezTo>
                  <a:cubicBezTo>
                    <a:pt x="5144" y="6266"/>
                    <a:pt x="6561" y="4873"/>
                    <a:pt x="6561" y="3134"/>
                  </a:cubicBezTo>
                  <a:cubicBezTo>
                    <a:pt x="6561" y="2301"/>
                    <a:pt x="6227" y="1515"/>
                    <a:pt x="5632" y="920"/>
                  </a:cubicBezTo>
                  <a:cubicBezTo>
                    <a:pt x="5025" y="307"/>
                    <a:pt x="4227" y="0"/>
                    <a:pt x="34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4155;p88">
              <a:extLst>
                <a:ext uri="{FF2B5EF4-FFF2-40B4-BE49-F238E27FC236}">
                  <a16:creationId xmlns:a16="http://schemas.microsoft.com/office/drawing/2014/main" id="{539D94D4-B0E3-D678-A471-7792738820F3}"/>
                </a:ext>
              </a:extLst>
            </p:cNvPr>
            <p:cNvSpPr/>
            <p:nvPr/>
          </p:nvSpPr>
          <p:spPr>
            <a:xfrm>
              <a:off x="3720614" y="3426805"/>
              <a:ext cx="95164" cy="116011"/>
            </a:xfrm>
            <a:custGeom>
              <a:avLst/>
              <a:gdLst/>
              <a:ahLst/>
              <a:cxnLst/>
              <a:rect l="l" t="t" r="r" b="b"/>
              <a:pathLst>
                <a:path w="2990" h="3645" extrusionOk="0">
                  <a:moveTo>
                    <a:pt x="1477" y="334"/>
                  </a:moveTo>
                  <a:cubicBezTo>
                    <a:pt x="1834" y="334"/>
                    <a:pt x="2132" y="632"/>
                    <a:pt x="2132" y="989"/>
                  </a:cubicBezTo>
                  <a:cubicBezTo>
                    <a:pt x="2132" y="1334"/>
                    <a:pt x="1834" y="1632"/>
                    <a:pt x="1477" y="1632"/>
                  </a:cubicBezTo>
                  <a:cubicBezTo>
                    <a:pt x="1120" y="1632"/>
                    <a:pt x="822" y="1334"/>
                    <a:pt x="822" y="989"/>
                  </a:cubicBezTo>
                  <a:cubicBezTo>
                    <a:pt x="822" y="608"/>
                    <a:pt x="1120" y="334"/>
                    <a:pt x="1477" y="334"/>
                  </a:cubicBezTo>
                  <a:close/>
                  <a:moveTo>
                    <a:pt x="1906" y="1953"/>
                  </a:moveTo>
                  <a:cubicBezTo>
                    <a:pt x="2287" y="1953"/>
                    <a:pt x="2620" y="2263"/>
                    <a:pt x="2620" y="2668"/>
                  </a:cubicBezTo>
                  <a:lnTo>
                    <a:pt x="2620" y="3335"/>
                  </a:lnTo>
                  <a:lnTo>
                    <a:pt x="2275" y="3335"/>
                  </a:lnTo>
                  <a:lnTo>
                    <a:pt x="2275" y="2632"/>
                  </a:lnTo>
                  <a:cubicBezTo>
                    <a:pt x="2275" y="2549"/>
                    <a:pt x="2203" y="2477"/>
                    <a:pt x="2108" y="2477"/>
                  </a:cubicBezTo>
                  <a:cubicBezTo>
                    <a:pt x="2025" y="2477"/>
                    <a:pt x="1953" y="2549"/>
                    <a:pt x="1953" y="2632"/>
                  </a:cubicBezTo>
                  <a:lnTo>
                    <a:pt x="1953" y="3335"/>
                  </a:lnTo>
                  <a:lnTo>
                    <a:pt x="953" y="3335"/>
                  </a:lnTo>
                  <a:lnTo>
                    <a:pt x="953" y="2632"/>
                  </a:lnTo>
                  <a:cubicBezTo>
                    <a:pt x="953" y="2549"/>
                    <a:pt x="882" y="2477"/>
                    <a:pt x="787" y="2477"/>
                  </a:cubicBezTo>
                  <a:cubicBezTo>
                    <a:pt x="691" y="2477"/>
                    <a:pt x="620" y="2549"/>
                    <a:pt x="620" y="2632"/>
                  </a:cubicBezTo>
                  <a:lnTo>
                    <a:pt x="620" y="3335"/>
                  </a:lnTo>
                  <a:lnTo>
                    <a:pt x="263" y="3335"/>
                  </a:lnTo>
                  <a:lnTo>
                    <a:pt x="263" y="2668"/>
                  </a:lnTo>
                  <a:cubicBezTo>
                    <a:pt x="263" y="2275"/>
                    <a:pt x="584" y="1953"/>
                    <a:pt x="977" y="1953"/>
                  </a:cubicBezTo>
                  <a:close/>
                  <a:moveTo>
                    <a:pt x="1477" y="1"/>
                  </a:moveTo>
                  <a:cubicBezTo>
                    <a:pt x="941" y="1"/>
                    <a:pt x="501" y="429"/>
                    <a:pt x="501" y="965"/>
                  </a:cubicBezTo>
                  <a:cubicBezTo>
                    <a:pt x="501" y="1239"/>
                    <a:pt x="608" y="1477"/>
                    <a:pt x="787" y="1656"/>
                  </a:cubicBezTo>
                  <a:cubicBezTo>
                    <a:pt x="322" y="1763"/>
                    <a:pt x="1" y="2180"/>
                    <a:pt x="1" y="2656"/>
                  </a:cubicBezTo>
                  <a:lnTo>
                    <a:pt x="1" y="3335"/>
                  </a:lnTo>
                  <a:cubicBezTo>
                    <a:pt x="1" y="3501"/>
                    <a:pt x="132" y="3644"/>
                    <a:pt x="310" y="3644"/>
                  </a:cubicBezTo>
                  <a:lnTo>
                    <a:pt x="2680" y="3644"/>
                  </a:lnTo>
                  <a:cubicBezTo>
                    <a:pt x="2846" y="3644"/>
                    <a:pt x="2989" y="3513"/>
                    <a:pt x="2989" y="3335"/>
                  </a:cubicBezTo>
                  <a:lnTo>
                    <a:pt x="2989" y="2656"/>
                  </a:lnTo>
                  <a:cubicBezTo>
                    <a:pt x="2965" y="2180"/>
                    <a:pt x="2620" y="1763"/>
                    <a:pt x="2156" y="1656"/>
                  </a:cubicBezTo>
                  <a:cubicBezTo>
                    <a:pt x="2334" y="1477"/>
                    <a:pt x="2442" y="1239"/>
                    <a:pt x="2442" y="965"/>
                  </a:cubicBezTo>
                  <a:cubicBezTo>
                    <a:pt x="2442" y="429"/>
                    <a:pt x="2013"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4156;p88">
              <a:extLst>
                <a:ext uri="{FF2B5EF4-FFF2-40B4-BE49-F238E27FC236}">
                  <a16:creationId xmlns:a16="http://schemas.microsoft.com/office/drawing/2014/main" id="{C4EF356F-E2E4-E107-B9A7-59F52318A7EB}"/>
                </a:ext>
              </a:extLst>
            </p:cNvPr>
            <p:cNvSpPr/>
            <p:nvPr/>
          </p:nvSpPr>
          <p:spPr>
            <a:xfrm>
              <a:off x="3773671" y="3496030"/>
              <a:ext cx="115597" cy="114993"/>
            </a:xfrm>
            <a:custGeom>
              <a:avLst/>
              <a:gdLst/>
              <a:ahLst/>
              <a:cxnLst/>
              <a:rect l="l" t="t" r="r" b="b"/>
              <a:pathLst>
                <a:path w="3632" h="3613" extrusionOk="0">
                  <a:moveTo>
                    <a:pt x="3433" y="0"/>
                  </a:moveTo>
                  <a:cubicBezTo>
                    <a:pt x="3361" y="0"/>
                    <a:pt x="3297" y="65"/>
                    <a:pt x="3287" y="148"/>
                  </a:cubicBezTo>
                  <a:cubicBezTo>
                    <a:pt x="3120" y="1803"/>
                    <a:pt x="1810" y="3112"/>
                    <a:pt x="143" y="3291"/>
                  </a:cubicBezTo>
                  <a:cubicBezTo>
                    <a:pt x="60" y="3303"/>
                    <a:pt x="1" y="3374"/>
                    <a:pt x="1" y="3469"/>
                  </a:cubicBezTo>
                  <a:cubicBezTo>
                    <a:pt x="13" y="3553"/>
                    <a:pt x="72" y="3612"/>
                    <a:pt x="167" y="3612"/>
                  </a:cubicBezTo>
                  <a:lnTo>
                    <a:pt x="179" y="3612"/>
                  </a:lnTo>
                  <a:cubicBezTo>
                    <a:pt x="1989" y="3422"/>
                    <a:pt x="3442" y="1993"/>
                    <a:pt x="3620" y="183"/>
                  </a:cubicBezTo>
                  <a:cubicBezTo>
                    <a:pt x="3632" y="88"/>
                    <a:pt x="3561" y="17"/>
                    <a:pt x="3465" y="5"/>
                  </a:cubicBezTo>
                  <a:cubicBezTo>
                    <a:pt x="3454" y="2"/>
                    <a:pt x="3443" y="0"/>
                    <a:pt x="34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 name="Google Shape;14157;p88">
            <a:extLst>
              <a:ext uri="{FF2B5EF4-FFF2-40B4-BE49-F238E27FC236}">
                <a16:creationId xmlns:a16="http://schemas.microsoft.com/office/drawing/2014/main" id="{7A79FBCB-A230-BDDC-A236-D7D9121B206C}"/>
              </a:ext>
            </a:extLst>
          </p:cNvPr>
          <p:cNvGrpSpPr/>
          <p:nvPr/>
        </p:nvGrpSpPr>
        <p:grpSpPr>
          <a:xfrm>
            <a:off x="6905917" y="4461277"/>
            <a:ext cx="542677" cy="592429"/>
            <a:chOff x="1314678" y="3358217"/>
            <a:chExt cx="334666" cy="365348"/>
          </a:xfrm>
          <a:solidFill>
            <a:schemeClr val="bg1"/>
          </a:solidFill>
        </p:grpSpPr>
        <p:sp>
          <p:nvSpPr>
            <p:cNvPr id="1251" name="Google Shape;14158;p88">
              <a:extLst>
                <a:ext uri="{FF2B5EF4-FFF2-40B4-BE49-F238E27FC236}">
                  <a16:creationId xmlns:a16="http://schemas.microsoft.com/office/drawing/2014/main" id="{BE513045-DA7B-B2C4-6CE0-2D405F4DE880}"/>
                </a:ext>
              </a:extLst>
            </p:cNvPr>
            <p:cNvSpPr/>
            <p:nvPr/>
          </p:nvSpPr>
          <p:spPr>
            <a:xfrm>
              <a:off x="1316588" y="3358217"/>
              <a:ext cx="332757" cy="365348"/>
            </a:xfrm>
            <a:custGeom>
              <a:avLst/>
              <a:gdLst/>
              <a:ahLst/>
              <a:cxnLst/>
              <a:rect l="l" t="t" r="r" b="b"/>
              <a:pathLst>
                <a:path w="10455" h="11479" extrusionOk="0">
                  <a:moveTo>
                    <a:pt x="1501" y="9300"/>
                  </a:moveTo>
                  <a:cubicBezTo>
                    <a:pt x="1655" y="9300"/>
                    <a:pt x="1786" y="9419"/>
                    <a:pt x="1786" y="9585"/>
                  </a:cubicBezTo>
                  <a:cubicBezTo>
                    <a:pt x="1786" y="9752"/>
                    <a:pt x="1667" y="9871"/>
                    <a:pt x="1501" y="9871"/>
                  </a:cubicBezTo>
                  <a:lnTo>
                    <a:pt x="584" y="9871"/>
                  </a:lnTo>
                  <a:cubicBezTo>
                    <a:pt x="429" y="9871"/>
                    <a:pt x="298" y="9752"/>
                    <a:pt x="298" y="9585"/>
                  </a:cubicBezTo>
                  <a:cubicBezTo>
                    <a:pt x="298" y="9431"/>
                    <a:pt x="417" y="9300"/>
                    <a:pt x="584" y="9300"/>
                  </a:cubicBezTo>
                  <a:close/>
                  <a:moveTo>
                    <a:pt x="9359" y="1013"/>
                  </a:moveTo>
                  <a:lnTo>
                    <a:pt x="9359" y="10443"/>
                  </a:lnTo>
                  <a:lnTo>
                    <a:pt x="9037" y="10443"/>
                  </a:lnTo>
                  <a:lnTo>
                    <a:pt x="9037" y="1013"/>
                  </a:lnTo>
                  <a:close/>
                  <a:moveTo>
                    <a:pt x="3048" y="1"/>
                  </a:moveTo>
                  <a:cubicBezTo>
                    <a:pt x="2965" y="1"/>
                    <a:pt x="2894" y="72"/>
                    <a:pt x="2894" y="156"/>
                  </a:cubicBezTo>
                  <a:cubicBezTo>
                    <a:pt x="2894" y="251"/>
                    <a:pt x="2965" y="322"/>
                    <a:pt x="3048" y="322"/>
                  </a:cubicBezTo>
                  <a:lnTo>
                    <a:pt x="8347" y="322"/>
                  </a:lnTo>
                  <a:cubicBezTo>
                    <a:pt x="8561" y="322"/>
                    <a:pt x="8728" y="489"/>
                    <a:pt x="8728" y="691"/>
                  </a:cubicBezTo>
                  <a:lnTo>
                    <a:pt x="8728" y="10776"/>
                  </a:lnTo>
                  <a:cubicBezTo>
                    <a:pt x="8728" y="10978"/>
                    <a:pt x="8561" y="11145"/>
                    <a:pt x="8347" y="11145"/>
                  </a:cubicBezTo>
                  <a:lnTo>
                    <a:pt x="1584" y="11145"/>
                  </a:lnTo>
                  <a:cubicBezTo>
                    <a:pt x="1370" y="11145"/>
                    <a:pt x="1203" y="10978"/>
                    <a:pt x="1203" y="10776"/>
                  </a:cubicBezTo>
                  <a:lnTo>
                    <a:pt x="1203" y="10204"/>
                  </a:lnTo>
                  <a:lnTo>
                    <a:pt x="1524" y="10204"/>
                  </a:lnTo>
                  <a:cubicBezTo>
                    <a:pt x="1858" y="10204"/>
                    <a:pt x="2132" y="9931"/>
                    <a:pt x="2132" y="9597"/>
                  </a:cubicBezTo>
                  <a:cubicBezTo>
                    <a:pt x="2132" y="9276"/>
                    <a:pt x="1846" y="8990"/>
                    <a:pt x="1524" y="8990"/>
                  </a:cubicBezTo>
                  <a:lnTo>
                    <a:pt x="1203" y="8990"/>
                  </a:lnTo>
                  <a:lnTo>
                    <a:pt x="1203" y="8621"/>
                  </a:lnTo>
                  <a:cubicBezTo>
                    <a:pt x="1203" y="8526"/>
                    <a:pt x="1132" y="8454"/>
                    <a:pt x="1048" y="8454"/>
                  </a:cubicBezTo>
                  <a:cubicBezTo>
                    <a:pt x="953" y="8454"/>
                    <a:pt x="882" y="8526"/>
                    <a:pt x="882" y="8621"/>
                  </a:cubicBezTo>
                  <a:lnTo>
                    <a:pt x="882" y="8990"/>
                  </a:lnTo>
                  <a:lnTo>
                    <a:pt x="608" y="8990"/>
                  </a:lnTo>
                  <a:cubicBezTo>
                    <a:pt x="274" y="8990"/>
                    <a:pt x="0" y="9276"/>
                    <a:pt x="0" y="9597"/>
                  </a:cubicBezTo>
                  <a:cubicBezTo>
                    <a:pt x="0" y="9931"/>
                    <a:pt x="286" y="10204"/>
                    <a:pt x="608" y="10204"/>
                  </a:cubicBezTo>
                  <a:lnTo>
                    <a:pt x="882" y="10204"/>
                  </a:lnTo>
                  <a:lnTo>
                    <a:pt x="882" y="10776"/>
                  </a:lnTo>
                  <a:cubicBezTo>
                    <a:pt x="882" y="11157"/>
                    <a:pt x="1191" y="11478"/>
                    <a:pt x="1584" y="11478"/>
                  </a:cubicBezTo>
                  <a:lnTo>
                    <a:pt x="9752" y="11478"/>
                  </a:lnTo>
                  <a:cubicBezTo>
                    <a:pt x="10133" y="11478"/>
                    <a:pt x="10454" y="11157"/>
                    <a:pt x="10454" y="10776"/>
                  </a:cubicBezTo>
                  <a:lnTo>
                    <a:pt x="10454" y="2156"/>
                  </a:lnTo>
                  <a:cubicBezTo>
                    <a:pt x="10454" y="2073"/>
                    <a:pt x="10371" y="1989"/>
                    <a:pt x="10287" y="1989"/>
                  </a:cubicBezTo>
                  <a:cubicBezTo>
                    <a:pt x="10192" y="1989"/>
                    <a:pt x="10121" y="2073"/>
                    <a:pt x="10121" y="2156"/>
                  </a:cubicBezTo>
                  <a:lnTo>
                    <a:pt x="10121" y="10776"/>
                  </a:lnTo>
                  <a:cubicBezTo>
                    <a:pt x="10121" y="10978"/>
                    <a:pt x="9954" y="11145"/>
                    <a:pt x="9752" y="11145"/>
                  </a:cubicBezTo>
                  <a:lnTo>
                    <a:pt x="8954" y="11145"/>
                  </a:lnTo>
                  <a:cubicBezTo>
                    <a:pt x="9014" y="11038"/>
                    <a:pt x="9061" y="10919"/>
                    <a:pt x="9061" y="10800"/>
                  </a:cubicBezTo>
                  <a:lnTo>
                    <a:pt x="9549" y="10800"/>
                  </a:lnTo>
                  <a:cubicBezTo>
                    <a:pt x="9645" y="10800"/>
                    <a:pt x="9716" y="10728"/>
                    <a:pt x="9716" y="10645"/>
                  </a:cubicBezTo>
                  <a:lnTo>
                    <a:pt x="9716" y="858"/>
                  </a:lnTo>
                  <a:cubicBezTo>
                    <a:pt x="9716" y="775"/>
                    <a:pt x="9645" y="691"/>
                    <a:pt x="9549" y="691"/>
                  </a:cubicBezTo>
                  <a:lnTo>
                    <a:pt x="9061" y="691"/>
                  </a:lnTo>
                  <a:cubicBezTo>
                    <a:pt x="9061" y="560"/>
                    <a:pt x="9014" y="441"/>
                    <a:pt x="8954" y="358"/>
                  </a:cubicBezTo>
                  <a:lnTo>
                    <a:pt x="9752" y="358"/>
                  </a:lnTo>
                  <a:cubicBezTo>
                    <a:pt x="9954" y="358"/>
                    <a:pt x="10121" y="525"/>
                    <a:pt x="10121" y="727"/>
                  </a:cubicBezTo>
                  <a:lnTo>
                    <a:pt x="10121" y="1430"/>
                  </a:lnTo>
                  <a:cubicBezTo>
                    <a:pt x="10097" y="1489"/>
                    <a:pt x="10168" y="1561"/>
                    <a:pt x="10276" y="1561"/>
                  </a:cubicBezTo>
                  <a:cubicBezTo>
                    <a:pt x="10359" y="1561"/>
                    <a:pt x="10430" y="1489"/>
                    <a:pt x="10430" y="1394"/>
                  </a:cubicBezTo>
                  <a:lnTo>
                    <a:pt x="10430" y="691"/>
                  </a:lnTo>
                  <a:cubicBezTo>
                    <a:pt x="10430" y="310"/>
                    <a:pt x="10121" y="1"/>
                    <a:pt x="97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4159;p88">
              <a:extLst>
                <a:ext uri="{FF2B5EF4-FFF2-40B4-BE49-F238E27FC236}">
                  <a16:creationId xmlns:a16="http://schemas.microsoft.com/office/drawing/2014/main" id="{A834A00F-4FD9-95C8-E0B9-4BF298F34A6C}"/>
                </a:ext>
              </a:extLst>
            </p:cNvPr>
            <p:cNvSpPr/>
            <p:nvPr/>
          </p:nvSpPr>
          <p:spPr>
            <a:xfrm>
              <a:off x="1314678" y="3358981"/>
              <a:ext cx="79632" cy="254684"/>
            </a:xfrm>
            <a:custGeom>
              <a:avLst/>
              <a:gdLst/>
              <a:ahLst/>
              <a:cxnLst/>
              <a:rect l="l" t="t" r="r" b="b"/>
              <a:pathLst>
                <a:path w="2502" h="8002" extrusionOk="0">
                  <a:moveTo>
                    <a:pt x="1537" y="1537"/>
                  </a:moveTo>
                  <a:cubicBezTo>
                    <a:pt x="1680" y="1537"/>
                    <a:pt x="1811" y="1656"/>
                    <a:pt x="1811" y="1822"/>
                  </a:cubicBezTo>
                  <a:cubicBezTo>
                    <a:pt x="1811" y="1989"/>
                    <a:pt x="1692" y="2108"/>
                    <a:pt x="1537" y="2108"/>
                  </a:cubicBezTo>
                  <a:lnTo>
                    <a:pt x="608" y="2108"/>
                  </a:lnTo>
                  <a:cubicBezTo>
                    <a:pt x="465" y="2108"/>
                    <a:pt x="334" y="1989"/>
                    <a:pt x="334" y="1822"/>
                  </a:cubicBezTo>
                  <a:cubicBezTo>
                    <a:pt x="334" y="1668"/>
                    <a:pt x="453" y="1537"/>
                    <a:pt x="608" y="1537"/>
                  </a:cubicBezTo>
                  <a:close/>
                  <a:moveTo>
                    <a:pt x="1549" y="4132"/>
                  </a:moveTo>
                  <a:cubicBezTo>
                    <a:pt x="1692" y="4132"/>
                    <a:pt x="1835" y="4251"/>
                    <a:pt x="1835" y="4406"/>
                  </a:cubicBezTo>
                  <a:cubicBezTo>
                    <a:pt x="1835" y="4573"/>
                    <a:pt x="1715" y="4692"/>
                    <a:pt x="1549" y="4692"/>
                  </a:cubicBezTo>
                  <a:lnTo>
                    <a:pt x="632" y="4692"/>
                  </a:lnTo>
                  <a:cubicBezTo>
                    <a:pt x="465" y="4680"/>
                    <a:pt x="346" y="4561"/>
                    <a:pt x="346" y="4406"/>
                  </a:cubicBezTo>
                  <a:cubicBezTo>
                    <a:pt x="346" y="4263"/>
                    <a:pt x="465" y="4132"/>
                    <a:pt x="632" y="4132"/>
                  </a:cubicBezTo>
                  <a:close/>
                  <a:moveTo>
                    <a:pt x="1549" y="6704"/>
                  </a:moveTo>
                  <a:cubicBezTo>
                    <a:pt x="1715" y="6704"/>
                    <a:pt x="1835" y="6835"/>
                    <a:pt x="1835" y="6990"/>
                  </a:cubicBezTo>
                  <a:cubicBezTo>
                    <a:pt x="1835" y="7132"/>
                    <a:pt x="1715" y="7263"/>
                    <a:pt x="1549" y="7263"/>
                  </a:cubicBezTo>
                  <a:lnTo>
                    <a:pt x="632" y="7263"/>
                  </a:lnTo>
                  <a:cubicBezTo>
                    <a:pt x="477" y="7263"/>
                    <a:pt x="346" y="7144"/>
                    <a:pt x="346" y="6990"/>
                  </a:cubicBezTo>
                  <a:cubicBezTo>
                    <a:pt x="346" y="6823"/>
                    <a:pt x="465" y="6704"/>
                    <a:pt x="632" y="6704"/>
                  </a:cubicBezTo>
                  <a:close/>
                  <a:moveTo>
                    <a:pt x="1608" y="1"/>
                  </a:moveTo>
                  <a:cubicBezTo>
                    <a:pt x="1227" y="1"/>
                    <a:pt x="906" y="310"/>
                    <a:pt x="906" y="703"/>
                  </a:cubicBezTo>
                  <a:lnTo>
                    <a:pt x="906" y="1239"/>
                  </a:lnTo>
                  <a:lnTo>
                    <a:pt x="608" y="1239"/>
                  </a:lnTo>
                  <a:cubicBezTo>
                    <a:pt x="275" y="1239"/>
                    <a:pt x="1" y="1525"/>
                    <a:pt x="1" y="1846"/>
                  </a:cubicBezTo>
                  <a:cubicBezTo>
                    <a:pt x="1" y="2179"/>
                    <a:pt x="287" y="2465"/>
                    <a:pt x="608" y="2465"/>
                  </a:cubicBezTo>
                  <a:lnTo>
                    <a:pt x="906" y="2465"/>
                  </a:lnTo>
                  <a:lnTo>
                    <a:pt x="906" y="3799"/>
                  </a:lnTo>
                  <a:lnTo>
                    <a:pt x="608" y="3799"/>
                  </a:lnTo>
                  <a:cubicBezTo>
                    <a:pt x="275" y="3799"/>
                    <a:pt x="1" y="4084"/>
                    <a:pt x="1" y="4406"/>
                  </a:cubicBezTo>
                  <a:cubicBezTo>
                    <a:pt x="1" y="4739"/>
                    <a:pt x="287" y="5025"/>
                    <a:pt x="608" y="5025"/>
                  </a:cubicBezTo>
                  <a:lnTo>
                    <a:pt x="906" y="5025"/>
                  </a:lnTo>
                  <a:lnTo>
                    <a:pt x="906" y="6359"/>
                  </a:lnTo>
                  <a:lnTo>
                    <a:pt x="632" y="6359"/>
                  </a:lnTo>
                  <a:cubicBezTo>
                    <a:pt x="287" y="6359"/>
                    <a:pt x="13" y="6644"/>
                    <a:pt x="13" y="6966"/>
                  </a:cubicBezTo>
                  <a:cubicBezTo>
                    <a:pt x="13" y="7299"/>
                    <a:pt x="299" y="7585"/>
                    <a:pt x="632" y="7585"/>
                  </a:cubicBezTo>
                  <a:lnTo>
                    <a:pt x="906" y="7585"/>
                  </a:lnTo>
                  <a:lnTo>
                    <a:pt x="906" y="7835"/>
                  </a:lnTo>
                  <a:cubicBezTo>
                    <a:pt x="906" y="7918"/>
                    <a:pt x="977" y="8002"/>
                    <a:pt x="1073" y="8002"/>
                  </a:cubicBezTo>
                  <a:cubicBezTo>
                    <a:pt x="1168" y="8002"/>
                    <a:pt x="1239" y="7918"/>
                    <a:pt x="1239" y="7835"/>
                  </a:cubicBezTo>
                  <a:lnTo>
                    <a:pt x="1239" y="7585"/>
                  </a:lnTo>
                  <a:lnTo>
                    <a:pt x="1537" y="7585"/>
                  </a:lnTo>
                  <a:cubicBezTo>
                    <a:pt x="1882" y="7585"/>
                    <a:pt x="2144" y="7299"/>
                    <a:pt x="2144" y="6966"/>
                  </a:cubicBezTo>
                  <a:cubicBezTo>
                    <a:pt x="2144" y="6644"/>
                    <a:pt x="1858" y="6359"/>
                    <a:pt x="1537" y="6359"/>
                  </a:cubicBezTo>
                  <a:lnTo>
                    <a:pt x="1239" y="6359"/>
                  </a:lnTo>
                  <a:lnTo>
                    <a:pt x="1239" y="5025"/>
                  </a:lnTo>
                  <a:lnTo>
                    <a:pt x="1537" y="5025"/>
                  </a:lnTo>
                  <a:cubicBezTo>
                    <a:pt x="1882" y="5025"/>
                    <a:pt x="2144" y="4739"/>
                    <a:pt x="2144" y="4406"/>
                  </a:cubicBezTo>
                  <a:cubicBezTo>
                    <a:pt x="2144" y="4084"/>
                    <a:pt x="1858" y="3799"/>
                    <a:pt x="1537" y="3799"/>
                  </a:cubicBezTo>
                  <a:lnTo>
                    <a:pt x="1239" y="3799"/>
                  </a:lnTo>
                  <a:lnTo>
                    <a:pt x="1239" y="2465"/>
                  </a:lnTo>
                  <a:lnTo>
                    <a:pt x="1525" y="2465"/>
                  </a:lnTo>
                  <a:cubicBezTo>
                    <a:pt x="1858" y="2465"/>
                    <a:pt x="2132" y="2179"/>
                    <a:pt x="2132" y="1846"/>
                  </a:cubicBezTo>
                  <a:cubicBezTo>
                    <a:pt x="2132" y="1525"/>
                    <a:pt x="1846" y="1239"/>
                    <a:pt x="1525" y="1239"/>
                  </a:cubicBezTo>
                  <a:lnTo>
                    <a:pt x="1239" y="1239"/>
                  </a:lnTo>
                  <a:lnTo>
                    <a:pt x="1239" y="703"/>
                  </a:lnTo>
                  <a:cubicBezTo>
                    <a:pt x="1239" y="489"/>
                    <a:pt x="1406" y="334"/>
                    <a:pt x="1608" y="334"/>
                  </a:cubicBezTo>
                  <a:lnTo>
                    <a:pt x="2335" y="334"/>
                  </a:lnTo>
                  <a:cubicBezTo>
                    <a:pt x="2430" y="334"/>
                    <a:pt x="2501" y="251"/>
                    <a:pt x="2501" y="167"/>
                  </a:cubicBezTo>
                  <a:cubicBezTo>
                    <a:pt x="2501" y="72"/>
                    <a:pt x="2430" y="1"/>
                    <a:pt x="2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4160;p88">
              <a:extLst>
                <a:ext uri="{FF2B5EF4-FFF2-40B4-BE49-F238E27FC236}">
                  <a16:creationId xmlns:a16="http://schemas.microsoft.com/office/drawing/2014/main" id="{ABF69DAC-FB04-F34E-7044-6F63E484F3C5}"/>
                </a:ext>
              </a:extLst>
            </p:cNvPr>
            <p:cNvSpPr/>
            <p:nvPr/>
          </p:nvSpPr>
          <p:spPr>
            <a:xfrm>
              <a:off x="1411688" y="3629546"/>
              <a:ext cx="139118" cy="10662"/>
            </a:xfrm>
            <a:custGeom>
              <a:avLst/>
              <a:gdLst/>
              <a:ahLst/>
              <a:cxnLst/>
              <a:rect l="l" t="t" r="r" b="b"/>
              <a:pathLst>
                <a:path w="4371" h="335" extrusionOk="0">
                  <a:moveTo>
                    <a:pt x="168" y="1"/>
                  </a:moveTo>
                  <a:cubicBezTo>
                    <a:pt x="84" y="1"/>
                    <a:pt x="1" y="72"/>
                    <a:pt x="1" y="167"/>
                  </a:cubicBezTo>
                  <a:cubicBezTo>
                    <a:pt x="1" y="251"/>
                    <a:pt x="84" y="334"/>
                    <a:pt x="168" y="334"/>
                  </a:cubicBezTo>
                  <a:lnTo>
                    <a:pt x="4204" y="334"/>
                  </a:lnTo>
                  <a:cubicBezTo>
                    <a:pt x="4287" y="334"/>
                    <a:pt x="4371" y="251"/>
                    <a:pt x="4371" y="167"/>
                  </a:cubicBezTo>
                  <a:cubicBezTo>
                    <a:pt x="4371" y="72"/>
                    <a:pt x="4287" y="1"/>
                    <a:pt x="4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4161;p88">
              <a:extLst>
                <a:ext uri="{FF2B5EF4-FFF2-40B4-BE49-F238E27FC236}">
                  <a16:creationId xmlns:a16="http://schemas.microsoft.com/office/drawing/2014/main" id="{C5879D9D-91EC-BDB2-5ED5-64F08349D819}"/>
                </a:ext>
              </a:extLst>
            </p:cNvPr>
            <p:cNvSpPr/>
            <p:nvPr/>
          </p:nvSpPr>
          <p:spPr>
            <a:xfrm>
              <a:off x="1412070" y="3652303"/>
              <a:ext cx="139118" cy="10630"/>
            </a:xfrm>
            <a:custGeom>
              <a:avLst/>
              <a:gdLst/>
              <a:ahLst/>
              <a:cxnLst/>
              <a:rect l="l" t="t" r="r" b="b"/>
              <a:pathLst>
                <a:path w="4371" h="334" extrusionOk="0">
                  <a:moveTo>
                    <a:pt x="168" y="0"/>
                  </a:moveTo>
                  <a:cubicBezTo>
                    <a:pt x="84" y="0"/>
                    <a:pt x="1" y="72"/>
                    <a:pt x="1" y="167"/>
                  </a:cubicBezTo>
                  <a:cubicBezTo>
                    <a:pt x="1" y="250"/>
                    <a:pt x="72" y="333"/>
                    <a:pt x="168" y="333"/>
                  </a:cubicBezTo>
                  <a:lnTo>
                    <a:pt x="4204" y="333"/>
                  </a:lnTo>
                  <a:cubicBezTo>
                    <a:pt x="4299" y="333"/>
                    <a:pt x="4370" y="250"/>
                    <a:pt x="4370" y="167"/>
                  </a:cubicBezTo>
                  <a:cubicBezTo>
                    <a:pt x="4370" y="72"/>
                    <a:pt x="4299" y="0"/>
                    <a:pt x="42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4162;p88">
              <a:extLst>
                <a:ext uri="{FF2B5EF4-FFF2-40B4-BE49-F238E27FC236}">
                  <a16:creationId xmlns:a16="http://schemas.microsoft.com/office/drawing/2014/main" id="{C4A59277-BC0E-5C44-4D01-95A339701003}"/>
                </a:ext>
              </a:extLst>
            </p:cNvPr>
            <p:cNvSpPr/>
            <p:nvPr/>
          </p:nvSpPr>
          <p:spPr>
            <a:xfrm>
              <a:off x="1432153" y="3417352"/>
              <a:ext cx="83802" cy="191379"/>
            </a:xfrm>
            <a:custGeom>
              <a:avLst/>
              <a:gdLst/>
              <a:ahLst/>
              <a:cxnLst/>
              <a:rect l="l" t="t" r="r" b="b"/>
              <a:pathLst>
                <a:path w="2633" h="6013" extrusionOk="0">
                  <a:moveTo>
                    <a:pt x="1763" y="357"/>
                  </a:moveTo>
                  <a:cubicBezTo>
                    <a:pt x="1882" y="357"/>
                    <a:pt x="2037" y="405"/>
                    <a:pt x="2251" y="488"/>
                  </a:cubicBezTo>
                  <a:lnTo>
                    <a:pt x="2263" y="512"/>
                  </a:lnTo>
                  <a:lnTo>
                    <a:pt x="2096" y="1488"/>
                  </a:lnTo>
                  <a:cubicBezTo>
                    <a:pt x="2096" y="1500"/>
                    <a:pt x="2084" y="1500"/>
                    <a:pt x="2084" y="1500"/>
                  </a:cubicBezTo>
                  <a:lnTo>
                    <a:pt x="1596" y="1441"/>
                  </a:lnTo>
                  <a:lnTo>
                    <a:pt x="1561" y="1441"/>
                  </a:lnTo>
                  <a:cubicBezTo>
                    <a:pt x="965" y="1477"/>
                    <a:pt x="751" y="2143"/>
                    <a:pt x="751" y="2691"/>
                  </a:cubicBezTo>
                  <a:lnTo>
                    <a:pt x="751" y="3382"/>
                  </a:lnTo>
                  <a:cubicBezTo>
                    <a:pt x="751" y="3501"/>
                    <a:pt x="763" y="3822"/>
                    <a:pt x="894" y="4120"/>
                  </a:cubicBezTo>
                  <a:cubicBezTo>
                    <a:pt x="1025" y="4441"/>
                    <a:pt x="1263" y="4608"/>
                    <a:pt x="1561" y="4632"/>
                  </a:cubicBezTo>
                  <a:lnTo>
                    <a:pt x="1596" y="4632"/>
                  </a:lnTo>
                  <a:lnTo>
                    <a:pt x="2084" y="4572"/>
                  </a:lnTo>
                  <a:cubicBezTo>
                    <a:pt x="2096" y="4572"/>
                    <a:pt x="2096" y="4572"/>
                    <a:pt x="2096" y="4584"/>
                  </a:cubicBezTo>
                  <a:lnTo>
                    <a:pt x="2263" y="5572"/>
                  </a:lnTo>
                  <a:cubicBezTo>
                    <a:pt x="2263" y="5572"/>
                    <a:pt x="2263" y="5584"/>
                    <a:pt x="2251" y="5584"/>
                  </a:cubicBezTo>
                  <a:cubicBezTo>
                    <a:pt x="2037" y="5668"/>
                    <a:pt x="1882" y="5715"/>
                    <a:pt x="1763" y="5715"/>
                  </a:cubicBezTo>
                  <a:cubicBezTo>
                    <a:pt x="1608" y="5715"/>
                    <a:pt x="1251" y="5632"/>
                    <a:pt x="941" y="5298"/>
                  </a:cubicBezTo>
                  <a:cubicBezTo>
                    <a:pt x="537" y="4882"/>
                    <a:pt x="334" y="4227"/>
                    <a:pt x="334" y="3393"/>
                  </a:cubicBezTo>
                  <a:lnTo>
                    <a:pt x="334" y="2679"/>
                  </a:lnTo>
                  <a:cubicBezTo>
                    <a:pt x="334" y="1846"/>
                    <a:pt x="537" y="1191"/>
                    <a:pt x="941" y="774"/>
                  </a:cubicBezTo>
                  <a:cubicBezTo>
                    <a:pt x="1263" y="453"/>
                    <a:pt x="1620" y="357"/>
                    <a:pt x="1763" y="357"/>
                  </a:cubicBezTo>
                  <a:close/>
                  <a:moveTo>
                    <a:pt x="1775" y="0"/>
                  </a:moveTo>
                  <a:cubicBezTo>
                    <a:pt x="1525" y="0"/>
                    <a:pt x="1084" y="131"/>
                    <a:pt x="715" y="500"/>
                  </a:cubicBezTo>
                  <a:cubicBezTo>
                    <a:pt x="239" y="988"/>
                    <a:pt x="1" y="1715"/>
                    <a:pt x="1" y="2643"/>
                  </a:cubicBezTo>
                  <a:lnTo>
                    <a:pt x="1" y="3358"/>
                  </a:lnTo>
                  <a:cubicBezTo>
                    <a:pt x="1" y="4298"/>
                    <a:pt x="239" y="5013"/>
                    <a:pt x="715" y="5501"/>
                  </a:cubicBezTo>
                  <a:cubicBezTo>
                    <a:pt x="1084" y="5882"/>
                    <a:pt x="1525" y="6013"/>
                    <a:pt x="1775" y="6013"/>
                  </a:cubicBezTo>
                  <a:cubicBezTo>
                    <a:pt x="1965" y="6013"/>
                    <a:pt x="2215" y="5918"/>
                    <a:pt x="2394" y="5858"/>
                  </a:cubicBezTo>
                  <a:cubicBezTo>
                    <a:pt x="2549" y="5799"/>
                    <a:pt x="2632" y="5644"/>
                    <a:pt x="2608" y="5477"/>
                  </a:cubicBezTo>
                  <a:lnTo>
                    <a:pt x="2442" y="4489"/>
                  </a:lnTo>
                  <a:cubicBezTo>
                    <a:pt x="2419" y="4307"/>
                    <a:pt x="2255" y="4190"/>
                    <a:pt x="2075" y="4190"/>
                  </a:cubicBezTo>
                  <a:cubicBezTo>
                    <a:pt x="2066" y="4190"/>
                    <a:pt x="2058" y="4191"/>
                    <a:pt x="2049" y="4191"/>
                  </a:cubicBezTo>
                  <a:lnTo>
                    <a:pt x="1573" y="4251"/>
                  </a:lnTo>
                  <a:cubicBezTo>
                    <a:pt x="1108" y="4215"/>
                    <a:pt x="1108" y="3382"/>
                    <a:pt x="1108" y="3334"/>
                  </a:cubicBezTo>
                  <a:lnTo>
                    <a:pt x="1108" y="2643"/>
                  </a:lnTo>
                  <a:cubicBezTo>
                    <a:pt x="1108" y="2643"/>
                    <a:pt x="1108" y="2644"/>
                    <a:pt x="1108" y="2644"/>
                  </a:cubicBezTo>
                  <a:cubicBezTo>
                    <a:pt x="1084" y="2644"/>
                    <a:pt x="1088" y="1798"/>
                    <a:pt x="1561" y="1762"/>
                  </a:cubicBezTo>
                  <a:lnTo>
                    <a:pt x="2037" y="1822"/>
                  </a:lnTo>
                  <a:cubicBezTo>
                    <a:pt x="2053" y="1824"/>
                    <a:pt x="2068" y="1825"/>
                    <a:pt x="2084" y="1825"/>
                  </a:cubicBezTo>
                  <a:cubicBezTo>
                    <a:pt x="2263" y="1825"/>
                    <a:pt x="2397" y="1700"/>
                    <a:pt x="2430" y="1524"/>
                  </a:cubicBezTo>
                  <a:lnTo>
                    <a:pt x="2596" y="536"/>
                  </a:lnTo>
                  <a:cubicBezTo>
                    <a:pt x="2620" y="369"/>
                    <a:pt x="2537" y="203"/>
                    <a:pt x="2382" y="143"/>
                  </a:cubicBezTo>
                  <a:cubicBezTo>
                    <a:pt x="2215" y="72"/>
                    <a:pt x="1965"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 name="Google Shape;14163;p88">
            <a:extLst>
              <a:ext uri="{FF2B5EF4-FFF2-40B4-BE49-F238E27FC236}">
                <a16:creationId xmlns:a16="http://schemas.microsoft.com/office/drawing/2014/main" id="{1C2FC80B-169E-34AC-4241-5515D6FF9FD8}"/>
              </a:ext>
            </a:extLst>
          </p:cNvPr>
          <p:cNvGrpSpPr/>
          <p:nvPr/>
        </p:nvGrpSpPr>
        <p:grpSpPr>
          <a:xfrm>
            <a:off x="7609513" y="4484656"/>
            <a:ext cx="582571" cy="544483"/>
            <a:chOff x="1748582" y="3372635"/>
            <a:chExt cx="359269" cy="335780"/>
          </a:xfrm>
          <a:solidFill>
            <a:schemeClr val="bg1"/>
          </a:solidFill>
        </p:grpSpPr>
        <p:sp>
          <p:nvSpPr>
            <p:cNvPr id="1257" name="Google Shape;14164;p88">
              <a:extLst>
                <a:ext uri="{FF2B5EF4-FFF2-40B4-BE49-F238E27FC236}">
                  <a16:creationId xmlns:a16="http://schemas.microsoft.com/office/drawing/2014/main" id="{FCD67A2B-3BC5-BF38-4866-FE310F37F449}"/>
                </a:ext>
              </a:extLst>
            </p:cNvPr>
            <p:cNvSpPr/>
            <p:nvPr/>
          </p:nvSpPr>
          <p:spPr>
            <a:xfrm>
              <a:off x="2080161" y="3535210"/>
              <a:ext cx="27690" cy="10630"/>
            </a:xfrm>
            <a:custGeom>
              <a:avLst/>
              <a:gdLst/>
              <a:ahLst/>
              <a:cxnLst/>
              <a:rect l="l" t="t" r="r" b="b"/>
              <a:pathLst>
                <a:path w="870" h="334" extrusionOk="0">
                  <a:moveTo>
                    <a:pt x="167" y="0"/>
                  </a:moveTo>
                  <a:cubicBezTo>
                    <a:pt x="72" y="0"/>
                    <a:pt x="1" y="83"/>
                    <a:pt x="1" y="167"/>
                  </a:cubicBezTo>
                  <a:cubicBezTo>
                    <a:pt x="1" y="262"/>
                    <a:pt x="72" y="333"/>
                    <a:pt x="167" y="333"/>
                  </a:cubicBezTo>
                  <a:lnTo>
                    <a:pt x="703" y="333"/>
                  </a:lnTo>
                  <a:cubicBezTo>
                    <a:pt x="786" y="333"/>
                    <a:pt x="870" y="262"/>
                    <a:pt x="870" y="167"/>
                  </a:cubicBezTo>
                  <a:cubicBezTo>
                    <a:pt x="870" y="83"/>
                    <a:pt x="786"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8" name="Google Shape;14165;p88">
              <a:extLst>
                <a:ext uri="{FF2B5EF4-FFF2-40B4-BE49-F238E27FC236}">
                  <a16:creationId xmlns:a16="http://schemas.microsoft.com/office/drawing/2014/main" id="{4E249BB0-1B16-C05E-17AC-DF549DE9E888}"/>
                </a:ext>
              </a:extLst>
            </p:cNvPr>
            <p:cNvGrpSpPr/>
            <p:nvPr/>
          </p:nvGrpSpPr>
          <p:grpSpPr>
            <a:xfrm>
              <a:off x="1748582" y="3372635"/>
              <a:ext cx="333520" cy="335780"/>
              <a:chOff x="1748582" y="3372635"/>
              <a:chExt cx="333520" cy="335780"/>
            </a:xfrm>
            <a:grpFill/>
          </p:grpSpPr>
          <p:sp>
            <p:nvSpPr>
              <p:cNvPr id="1259" name="Google Shape;14166;p88">
                <a:extLst>
                  <a:ext uri="{FF2B5EF4-FFF2-40B4-BE49-F238E27FC236}">
                    <a16:creationId xmlns:a16="http://schemas.microsoft.com/office/drawing/2014/main" id="{7C767FC1-7FEA-49E6-B62E-DEF8D661BD9F}"/>
                  </a:ext>
                </a:extLst>
              </p:cNvPr>
              <p:cNvSpPr/>
              <p:nvPr/>
            </p:nvSpPr>
            <p:spPr>
              <a:xfrm>
                <a:off x="1748582" y="3372635"/>
                <a:ext cx="308504" cy="335780"/>
              </a:xfrm>
              <a:custGeom>
                <a:avLst/>
                <a:gdLst/>
                <a:ahLst/>
                <a:cxnLst/>
                <a:rect l="l" t="t" r="r" b="b"/>
                <a:pathLst>
                  <a:path w="9693" h="10550" extrusionOk="0">
                    <a:moveTo>
                      <a:pt x="8454" y="4215"/>
                    </a:moveTo>
                    <a:cubicBezTo>
                      <a:pt x="8978" y="4298"/>
                      <a:pt x="9359" y="4739"/>
                      <a:pt x="9359" y="5275"/>
                    </a:cubicBezTo>
                    <a:cubicBezTo>
                      <a:pt x="9359" y="5811"/>
                      <a:pt x="8978" y="6263"/>
                      <a:pt x="8454" y="6334"/>
                    </a:cubicBezTo>
                    <a:lnTo>
                      <a:pt x="8454" y="4215"/>
                    </a:lnTo>
                    <a:close/>
                    <a:moveTo>
                      <a:pt x="1251" y="4036"/>
                    </a:moveTo>
                    <a:lnTo>
                      <a:pt x="1251" y="6525"/>
                    </a:lnTo>
                    <a:lnTo>
                      <a:pt x="894" y="6525"/>
                    </a:lnTo>
                    <a:cubicBezTo>
                      <a:pt x="596" y="6525"/>
                      <a:pt x="358" y="6287"/>
                      <a:pt x="358" y="5989"/>
                    </a:cubicBezTo>
                    <a:lnTo>
                      <a:pt x="358" y="4572"/>
                    </a:lnTo>
                    <a:cubicBezTo>
                      <a:pt x="358" y="4275"/>
                      <a:pt x="596" y="4036"/>
                      <a:pt x="894" y="4036"/>
                    </a:cubicBezTo>
                    <a:close/>
                    <a:moveTo>
                      <a:pt x="2668" y="4025"/>
                    </a:moveTo>
                    <a:lnTo>
                      <a:pt x="2668" y="6525"/>
                    </a:lnTo>
                    <a:lnTo>
                      <a:pt x="1584" y="6525"/>
                    </a:lnTo>
                    <a:lnTo>
                      <a:pt x="1584" y="4025"/>
                    </a:lnTo>
                    <a:close/>
                    <a:moveTo>
                      <a:pt x="2846" y="7727"/>
                    </a:moveTo>
                    <a:lnTo>
                      <a:pt x="2846" y="8466"/>
                    </a:lnTo>
                    <a:lnTo>
                      <a:pt x="2537" y="8466"/>
                    </a:lnTo>
                    <a:lnTo>
                      <a:pt x="2727" y="7727"/>
                    </a:lnTo>
                    <a:close/>
                    <a:moveTo>
                      <a:pt x="2608" y="6834"/>
                    </a:moveTo>
                    <a:lnTo>
                      <a:pt x="2001" y="9156"/>
                    </a:lnTo>
                    <a:lnTo>
                      <a:pt x="1584" y="9156"/>
                    </a:lnTo>
                    <a:lnTo>
                      <a:pt x="1584" y="6834"/>
                    </a:lnTo>
                    <a:close/>
                    <a:moveTo>
                      <a:pt x="8133" y="357"/>
                    </a:moveTo>
                    <a:lnTo>
                      <a:pt x="8133" y="10228"/>
                    </a:lnTo>
                    <a:lnTo>
                      <a:pt x="7394" y="10228"/>
                    </a:lnTo>
                    <a:lnTo>
                      <a:pt x="7394" y="3251"/>
                    </a:lnTo>
                    <a:cubicBezTo>
                      <a:pt x="7394" y="3167"/>
                      <a:pt x="7323" y="3084"/>
                      <a:pt x="7240" y="3084"/>
                    </a:cubicBezTo>
                    <a:cubicBezTo>
                      <a:pt x="7144" y="3084"/>
                      <a:pt x="7073" y="3167"/>
                      <a:pt x="7073" y="3251"/>
                    </a:cubicBezTo>
                    <a:lnTo>
                      <a:pt x="7073" y="9144"/>
                    </a:lnTo>
                    <a:cubicBezTo>
                      <a:pt x="6859" y="8859"/>
                      <a:pt x="6549" y="8466"/>
                      <a:pt x="6132" y="8073"/>
                    </a:cubicBezTo>
                    <a:cubicBezTo>
                      <a:pt x="5668" y="7632"/>
                      <a:pt x="5192" y="7275"/>
                      <a:pt x="4704" y="7013"/>
                    </a:cubicBezTo>
                    <a:cubicBezTo>
                      <a:pt x="4132" y="6715"/>
                      <a:pt x="3561" y="6561"/>
                      <a:pt x="2989" y="6537"/>
                    </a:cubicBezTo>
                    <a:lnTo>
                      <a:pt x="2989" y="4036"/>
                    </a:lnTo>
                    <a:cubicBezTo>
                      <a:pt x="3572" y="4013"/>
                      <a:pt x="4132" y="3846"/>
                      <a:pt x="4704" y="3560"/>
                    </a:cubicBezTo>
                    <a:cubicBezTo>
                      <a:pt x="5192" y="3310"/>
                      <a:pt x="5668" y="2953"/>
                      <a:pt x="6132" y="2501"/>
                    </a:cubicBezTo>
                    <a:cubicBezTo>
                      <a:pt x="6537" y="2108"/>
                      <a:pt x="6847" y="1715"/>
                      <a:pt x="7073" y="1429"/>
                    </a:cubicBezTo>
                    <a:lnTo>
                      <a:pt x="7073" y="2489"/>
                    </a:lnTo>
                    <a:cubicBezTo>
                      <a:pt x="7073" y="2584"/>
                      <a:pt x="7144" y="2655"/>
                      <a:pt x="7240" y="2655"/>
                    </a:cubicBezTo>
                    <a:cubicBezTo>
                      <a:pt x="7323" y="2655"/>
                      <a:pt x="7394" y="2584"/>
                      <a:pt x="7394" y="2489"/>
                    </a:cubicBezTo>
                    <a:lnTo>
                      <a:pt x="7394" y="357"/>
                    </a:lnTo>
                    <a:close/>
                    <a:moveTo>
                      <a:pt x="7228" y="0"/>
                    </a:moveTo>
                    <a:cubicBezTo>
                      <a:pt x="7144" y="0"/>
                      <a:pt x="7073" y="84"/>
                      <a:pt x="7073" y="167"/>
                    </a:cubicBezTo>
                    <a:lnTo>
                      <a:pt x="7073" y="822"/>
                    </a:lnTo>
                    <a:cubicBezTo>
                      <a:pt x="6966" y="988"/>
                      <a:pt x="6549" y="1631"/>
                      <a:pt x="5906" y="2251"/>
                    </a:cubicBezTo>
                    <a:cubicBezTo>
                      <a:pt x="5227" y="2905"/>
                      <a:pt x="4132" y="3703"/>
                      <a:pt x="2822" y="3703"/>
                    </a:cubicBezTo>
                    <a:lnTo>
                      <a:pt x="882" y="3703"/>
                    </a:lnTo>
                    <a:cubicBezTo>
                      <a:pt x="405" y="3703"/>
                      <a:pt x="1" y="4084"/>
                      <a:pt x="1" y="4572"/>
                    </a:cubicBezTo>
                    <a:lnTo>
                      <a:pt x="1" y="5989"/>
                    </a:lnTo>
                    <a:cubicBezTo>
                      <a:pt x="1" y="6465"/>
                      <a:pt x="382" y="6870"/>
                      <a:pt x="882" y="6870"/>
                    </a:cubicBezTo>
                    <a:lnTo>
                      <a:pt x="1239" y="6870"/>
                    </a:lnTo>
                    <a:lnTo>
                      <a:pt x="1239" y="9359"/>
                    </a:lnTo>
                    <a:cubicBezTo>
                      <a:pt x="1239" y="9442"/>
                      <a:pt x="1310" y="9513"/>
                      <a:pt x="1394" y="9513"/>
                    </a:cubicBezTo>
                    <a:lnTo>
                      <a:pt x="2096" y="9513"/>
                    </a:lnTo>
                    <a:cubicBezTo>
                      <a:pt x="2168" y="9513"/>
                      <a:pt x="2227" y="9478"/>
                      <a:pt x="2263" y="9394"/>
                    </a:cubicBezTo>
                    <a:lnTo>
                      <a:pt x="2406" y="8823"/>
                    </a:lnTo>
                    <a:lnTo>
                      <a:pt x="2977" y="8823"/>
                    </a:lnTo>
                    <a:cubicBezTo>
                      <a:pt x="3061" y="8823"/>
                      <a:pt x="3144" y="8739"/>
                      <a:pt x="3144" y="8656"/>
                    </a:cubicBezTo>
                    <a:lnTo>
                      <a:pt x="3144" y="7573"/>
                    </a:lnTo>
                    <a:cubicBezTo>
                      <a:pt x="3144" y="7477"/>
                      <a:pt x="3061" y="7406"/>
                      <a:pt x="2977" y="7406"/>
                    </a:cubicBezTo>
                    <a:lnTo>
                      <a:pt x="2787" y="7406"/>
                    </a:lnTo>
                    <a:lnTo>
                      <a:pt x="2930" y="6858"/>
                    </a:lnTo>
                    <a:cubicBezTo>
                      <a:pt x="4180" y="6894"/>
                      <a:pt x="5227" y="7656"/>
                      <a:pt x="5882" y="8299"/>
                    </a:cubicBezTo>
                    <a:cubicBezTo>
                      <a:pt x="6537" y="8942"/>
                      <a:pt x="6954" y="9573"/>
                      <a:pt x="7037" y="9728"/>
                    </a:cubicBezTo>
                    <a:lnTo>
                      <a:pt x="7037" y="10383"/>
                    </a:lnTo>
                    <a:cubicBezTo>
                      <a:pt x="7037" y="10466"/>
                      <a:pt x="7109" y="10549"/>
                      <a:pt x="7204" y="10549"/>
                    </a:cubicBezTo>
                    <a:lnTo>
                      <a:pt x="8264" y="10549"/>
                    </a:lnTo>
                    <a:cubicBezTo>
                      <a:pt x="8347" y="10549"/>
                      <a:pt x="8430" y="10466"/>
                      <a:pt x="8430" y="10383"/>
                    </a:cubicBezTo>
                    <a:lnTo>
                      <a:pt x="8430" y="6656"/>
                    </a:lnTo>
                    <a:cubicBezTo>
                      <a:pt x="9121" y="6573"/>
                      <a:pt x="9657" y="5989"/>
                      <a:pt x="9657" y="5275"/>
                    </a:cubicBezTo>
                    <a:cubicBezTo>
                      <a:pt x="9692" y="4560"/>
                      <a:pt x="9168" y="3965"/>
                      <a:pt x="8454" y="3894"/>
                    </a:cubicBezTo>
                    <a:lnTo>
                      <a:pt x="8454" y="167"/>
                    </a:lnTo>
                    <a:cubicBezTo>
                      <a:pt x="8454" y="84"/>
                      <a:pt x="8383" y="0"/>
                      <a:pt x="8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4167;p88">
                <a:extLst>
                  <a:ext uri="{FF2B5EF4-FFF2-40B4-BE49-F238E27FC236}">
                    <a16:creationId xmlns:a16="http://schemas.microsoft.com/office/drawing/2014/main" id="{7A3B47CC-8E86-2E82-CAE2-6E1F5147ADA6}"/>
                  </a:ext>
                </a:extLst>
              </p:cNvPr>
              <p:cNvSpPr/>
              <p:nvPr/>
            </p:nvSpPr>
            <p:spPr>
              <a:xfrm>
                <a:off x="2057054" y="3472000"/>
                <a:ext cx="25048" cy="22311"/>
              </a:xfrm>
              <a:custGeom>
                <a:avLst/>
                <a:gdLst/>
                <a:ahLst/>
                <a:cxnLst/>
                <a:rect l="l" t="t" r="r" b="b"/>
                <a:pathLst>
                  <a:path w="787" h="701" extrusionOk="0">
                    <a:moveTo>
                      <a:pt x="600" y="1"/>
                    </a:moveTo>
                    <a:cubicBezTo>
                      <a:pt x="557" y="1"/>
                      <a:pt x="512" y="16"/>
                      <a:pt x="477" y="45"/>
                    </a:cubicBezTo>
                    <a:lnTo>
                      <a:pt x="107" y="414"/>
                    </a:lnTo>
                    <a:cubicBezTo>
                      <a:pt x="0" y="522"/>
                      <a:pt x="72" y="700"/>
                      <a:pt x="227" y="700"/>
                    </a:cubicBezTo>
                    <a:cubicBezTo>
                      <a:pt x="262" y="700"/>
                      <a:pt x="310" y="676"/>
                      <a:pt x="346" y="653"/>
                    </a:cubicBezTo>
                    <a:lnTo>
                      <a:pt x="715" y="283"/>
                    </a:lnTo>
                    <a:cubicBezTo>
                      <a:pt x="786" y="200"/>
                      <a:pt x="786" y="105"/>
                      <a:pt x="715" y="45"/>
                    </a:cubicBezTo>
                    <a:cubicBezTo>
                      <a:pt x="685" y="16"/>
                      <a:pt x="643" y="1"/>
                      <a:pt x="6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4168;p88">
                <a:extLst>
                  <a:ext uri="{FF2B5EF4-FFF2-40B4-BE49-F238E27FC236}">
                    <a16:creationId xmlns:a16="http://schemas.microsoft.com/office/drawing/2014/main" id="{186ED876-E2F7-255A-47BC-436E9234BD8B}"/>
                  </a:ext>
                </a:extLst>
              </p:cNvPr>
              <p:cNvSpPr/>
              <p:nvPr/>
            </p:nvSpPr>
            <p:spPr>
              <a:xfrm>
                <a:off x="2058550" y="3586834"/>
                <a:ext cx="23552" cy="22629"/>
              </a:xfrm>
              <a:custGeom>
                <a:avLst/>
                <a:gdLst/>
                <a:ahLst/>
                <a:cxnLst/>
                <a:rect l="l" t="t" r="r" b="b"/>
                <a:pathLst>
                  <a:path w="740" h="711" extrusionOk="0">
                    <a:moveTo>
                      <a:pt x="184" y="0"/>
                    </a:moveTo>
                    <a:cubicBezTo>
                      <a:pt x="141" y="0"/>
                      <a:pt x="96" y="15"/>
                      <a:pt x="60" y="45"/>
                    </a:cubicBezTo>
                    <a:cubicBezTo>
                      <a:pt x="1" y="104"/>
                      <a:pt x="1" y="212"/>
                      <a:pt x="60" y="283"/>
                    </a:cubicBezTo>
                    <a:lnTo>
                      <a:pt x="430" y="664"/>
                    </a:lnTo>
                    <a:cubicBezTo>
                      <a:pt x="461" y="696"/>
                      <a:pt x="500" y="711"/>
                      <a:pt x="538" y="711"/>
                    </a:cubicBezTo>
                    <a:cubicBezTo>
                      <a:pt x="586" y="711"/>
                      <a:pt x="634" y="687"/>
                      <a:pt x="668" y="640"/>
                    </a:cubicBezTo>
                    <a:cubicBezTo>
                      <a:pt x="739" y="581"/>
                      <a:pt x="727" y="485"/>
                      <a:pt x="668" y="426"/>
                    </a:cubicBezTo>
                    <a:lnTo>
                      <a:pt x="299" y="45"/>
                    </a:lnTo>
                    <a:cubicBezTo>
                      <a:pt x="269" y="15"/>
                      <a:pt x="227"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2" name="Google Shape;14169;p88">
            <a:extLst>
              <a:ext uri="{FF2B5EF4-FFF2-40B4-BE49-F238E27FC236}">
                <a16:creationId xmlns:a16="http://schemas.microsoft.com/office/drawing/2014/main" id="{4C7A68F2-913E-22E8-D63E-684EC67C2B3C}"/>
              </a:ext>
            </a:extLst>
          </p:cNvPr>
          <p:cNvGrpSpPr/>
          <p:nvPr/>
        </p:nvGrpSpPr>
        <p:grpSpPr>
          <a:xfrm>
            <a:off x="9056599" y="4460657"/>
            <a:ext cx="592429" cy="591809"/>
            <a:chOff x="2640993" y="3357835"/>
            <a:chExt cx="365348" cy="364966"/>
          </a:xfrm>
          <a:solidFill>
            <a:schemeClr val="bg1"/>
          </a:solidFill>
        </p:grpSpPr>
        <p:sp>
          <p:nvSpPr>
            <p:cNvPr id="1263" name="Google Shape;14170;p88">
              <a:extLst>
                <a:ext uri="{FF2B5EF4-FFF2-40B4-BE49-F238E27FC236}">
                  <a16:creationId xmlns:a16="http://schemas.microsoft.com/office/drawing/2014/main" id="{15721722-77E9-DBA1-6B0F-2D9F3A28E4AE}"/>
                </a:ext>
              </a:extLst>
            </p:cNvPr>
            <p:cNvSpPr/>
            <p:nvPr/>
          </p:nvSpPr>
          <p:spPr>
            <a:xfrm>
              <a:off x="2640993" y="3455227"/>
              <a:ext cx="365348" cy="267574"/>
            </a:xfrm>
            <a:custGeom>
              <a:avLst/>
              <a:gdLst/>
              <a:ahLst/>
              <a:cxnLst/>
              <a:rect l="l" t="t" r="r" b="b"/>
              <a:pathLst>
                <a:path w="11479" h="8407" extrusionOk="0">
                  <a:moveTo>
                    <a:pt x="5168" y="2311"/>
                  </a:moveTo>
                  <a:lnTo>
                    <a:pt x="5335" y="4859"/>
                  </a:lnTo>
                  <a:lnTo>
                    <a:pt x="4620" y="4859"/>
                  </a:lnTo>
                  <a:lnTo>
                    <a:pt x="4763" y="2311"/>
                  </a:lnTo>
                  <a:close/>
                  <a:moveTo>
                    <a:pt x="6966" y="2311"/>
                  </a:moveTo>
                  <a:lnTo>
                    <a:pt x="7133" y="4859"/>
                  </a:lnTo>
                  <a:lnTo>
                    <a:pt x="6418" y="4859"/>
                  </a:lnTo>
                  <a:lnTo>
                    <a:pt x="6561" y="2311"/>
                  </a:lnTo>
                  <a:close/>
                  <a:moveTo>
                    <a:pt x="8764" y="2311"/>
                  </a:moveTo>
                  <a:lnTo>
                    <a:pt x="8931" y="4859"/>
                  </a:lnTo>
                  <a:lnTo>
                    <a:pt x="8216" y="4859"/>
                  </a:lnTo>
                  <a:lnTo>
                    <a:pt x="8371" y="2311"/>
                  </a:lnTo>
                  <a:close/>
                  <a:moveTo>
                    <a:pt x="2156" y="5894"/>
                  </a:moveTo>
                  <a:lnTo>
                    <a:pt x="2144" y="6287"/>
                  </a:lnTo>
                  <a:lnTo>
                    <a:pt x="1549" y="6287"/>
                  </a:lnTo>
                  <a:cubicBezTo>
                    <a:pt x="1453" y="6287"/>
                    <a:pt x="1382" y="6359"/>
                    <a:pt x="1382" y="6442"/>
                  </a:cubicBezTo>
                  <a:cubicBezTo>
                    <a:pt x="1382" y="6537"/>
                    <a:pt x="1453" y="6609"/>
                    <a:pt x="1549" y="6609"/>
                  </a:cubicBezTo>
                  <a:lnTo>
                    <a:pt x="2132" y="6609"/>
                  </a:lnTo>
                  <a:lnTo>
                    <a:pt x="2096" y="8073"/>
                  </a:lnTo>
                  <a:lnTo>
                    <a:pt x="822" y="8073"/>
                  </a:lnTo>
                  <a:lnTo>
                    <a:pt x="822" y="6609"/>
                  </a:lnTo>
                  <a:lnTo>
                    <a:pt x="834" y="6609"/>
                  </a:lnTo>
                  <a:cubicBezTo>
                    <a:pt x="918" y="6609"/>
                    <a:pt x="1001" y="6537"/>
                    <a:pt x="1001" y="6442"/>
                  </a:cubicBezTo>
                  <a:cubicBezTo>
                    <a:pt x="1001" y="6359"/>
                    <a:pt x="918" y="6287"/>
                    <a:pt x="834" y="6287"/>
                  </a:cubicBezTo>
                  <a:cubicBezTo>
                    <a:pt x="727" y="6287"/>
                    <a:pt x="644" y="6192"/>
                    <a:pt x="644" y="6085"/>
                  </a:cubicBezTo>
                  <a:cubicBezTo>
                    <a:pt x="644" y="5990"/>
                    <a:pt x="727" y="5894"/>
                    <a:pt x="834" y="5894"/>
                  </a:cubicBezTo>
                  <a:close/>
                  <a:moveTo>
                    <a:pt x="3382" y="334"/>
                  </a:moveTo>
                  <a:lnTo>
                    <a:pt x="3489" y="4859"/>
                  </a:lnTo>
                  <a:lnTo>
                    <a:pt x="3192" y="4859"/>
                  </a:lnTo>
                  <a:cubicBezTo>
                    <a:pt x="2894" y="4859"/>
                    <a:pt x="2668" y="5097"/>
                    <a:pt x="2668" y="5371"/>
                  </a:cubicBezTo>
                  <a:cubicBezTo>
                    <a:pt x="2668" y="5537"/>
                    <a:pt x="2739" y="5668"/>
                    <a:pt x="2846" y="5775"/>
                  </a:cubicBezTo>
                  <a:lnTo>
                    <a:pt x="2846" y="8085"/>
                  </a:lnTo>
                  <a:lnTo>
                    <a:pt x="2454" y="8085"/>
                  </a:lnTo>
                  <a:lnTo>
                    <a:pt x="2632" y="334"/>
                  </a:lnTo>
                  <a:close/>
                  <a:moveTo>
                    <a:pt x="10359" y="5180"/>
                  </a:moveTo>
                  <a:cubicBezTo>
                    <a:pt x="10466" y="5180"/>
                    <a:pt x="10550" y="5275"/>
                    <a:pt x="10550" y="5371"/>
                  </a:cubicBezTo>
                  <a:cubicBezTo>
                    <a:pt x="10550" y="5478"/>
                    <a:pt x="10466" y="5573"/>
                    <a:pt x="10359" y="5573"/>
                  </a:cubicBezTo>
                  <a:lnTo>
                    <a:pt x="10002" y="5573"/>
                  </a:lnTo>
                  <a:cubicBezTo>
                    <a:pt x="9919" y="5573"/>
                    <a:pt x="9835" y="5644"/>
                    <a:pt x="9835" y="5728"/>
                  </a:cubicBezTo>
                  <a:cubicBezTo>
                    <a:pt x="9835" y="5823"/>
                    <a:pt x="9919" y="5894"/>
                    <a:pt x="10002" y="5894"/>
                  </a:cubicBezTo>
                  <a:lnTo>
                    <a:pt x="10371" y="5894"/>
                  </a:lnTo>
                  <a:lnTo>
                    <a:pt x="10371" y="8085"/>
                  </a:lnTo>
                  <a:lnTo>
                    <a:pt x="3156" y="8085"/>
                  </a:lnTo>
                  <a:lnTo>
                    <a:pt x="3156" y="5894"/>
                  </a:lnTo>
                  <a:lnTo>
                    <a:pt x="9288" y="5894"/>
                  </a:lnTo>
                  <a:cubicBezTo>
                    <a:pt x="9383" y="5894"/>
                    <a:pt x="9454" y="5823"/>
                    <a:pt x="9454" y="5728"/>
                  </a:cubicBezTo>
                  <a:cubicBezTo>
                    <a:pt x="9454" y="5644"/>
                    <a:pt x="9383" y="5573"/>
                    <a:pt x="9288" y="5573"/>
                  </a:cubicBezTo>
                  <a:lnTo>
                    <a:pt x="3168" y="5573"/>
                  </a:lnTo>
                  <a:cubicBezTo>
                    <a:pt x="3073" y="5573"/>
                    <a:pt x="2977" y="5478"/>
                    <a:pt x="2977" y="5371"/>
                  </a:cubicBezTo>
                  <a:cubicBezTo>
                    <a:pt x="2977" y="5275"/>
                    <a:pt x="3073" y="5180"/>
                    <a:pt x="3168" y="5180"/>
                  </a:cubicBezTo>
                  <a:close/>
                  <a:moveTo>
                    <a:pt x="2489" y="1"/>
                  </a:moveTo>
                  <a:cubicBezTo>
                    <a:pt x="2394" y="1"/>
                    <a:pt x="2323" y="72"/>
                    <a:pt x="2323" y="168"/>
                  </a:cubicBezTo>
                  <a:lnTo>
                    <a:pt x="2203" y="5561"/>
                  </a:lnTo>
                  <a:lnTo>
                    <a:pt x="882" y="5561"/>
                  </a:lnTo>
                  <a:cubicBezTo>
                    <a:pt x="584" y="5561"/>
                    <a:pt x="358" y="5799"/>
                    <a:pt x="358" y="6085"/>
                  </a:cubicBezTo>
                  <a:cubicBezTo>
                    <a:pt x="358" y="6252"/>
                    <a:pt x="429" y="6383"/>
                    <a:pt x="537" y="6490"/>
                  </a:cubicBezTo>
                  <a:lnTo>
                    <a:pt x="537" y="8085"/>
                  </a:lnTo>
                  <a:lnTo>
                    <a:pt x="168" y="8085"/>
                  </a:lnTo>
                  <a:cubicBezTo>
                    <a:pt x="72" y="8085"/>
                    <a:pt x="1" y="8157"/>
                    <a:pt x="1" y="8252"/>
                  </a:cubicBezTo>
                  <a:cubicBezTo>
                    <a:pt x="1" y="8335"/>
                    <a:pt x="72" y="8407"/>
                    <a:pt x="168" y="8407"/>
                  </a:cubicBezTo>
                  <a:lnTo>
                    <a:pt x="11312" y="8407"/>
                  </a:lnTo>
                  <a:cubicBezTo>
                    <a:pt x="11395" y="8407"/>
                    <a:pt x="11478" y="8335"/>
                    <a:pt x="11478" y="8252"/>
                  </a:cubicBezTo>
                  <a:cubicBezTo>
                    <a:pt x="11431" y="8157"/>
                    <a:pt x="11359" y="8085"/>
                    <a:pt x="11264" y="8085"/>
                  </a:cubicBezTo>
                  <a:lnTo>
                    <a:pt x="10716" y="8085"/>
                  </a:lnTo>
                  <a:lnTo>
                    <a:pt x="10716" y="5775"/>
                  </a:lnTo>
                  <a:cubicBezTo>
                    <a:pt x="10824" y="5668"/>
                    <a:pt x="10895" y="5537"/>
                    <a:pt x="10895" y="5371"/>
                  </a:cubicBezTo>
                  <a:cubicBezTo>
                    <a:pt x="10895" y="5073"/>
                    <a:pt x="10657" y="4859"/>
                    <a:pt x="10371" y="4859"/>
                  </a:cubicBezTo>
                  <a:lnTo>
                    <a:pt x="9276" y="4859"/>
                  </a:lnTo>
                  <a:lnTo>
                    <a:pt x="9109" y="2132"/>
                  </a:lnTo>
                  <a:cubicBezTo>
                    <a:pt x="9109" y="2037"/>
                    <a:pt x="9038" y="1965"/>
                    <a:pt x="8942" y="1965"/>
                  </a:cubicBezTo>
                  <a:lnTo>
                    <a:pt x="8228" y="1965"/>
                  </a:lnTo>
                  <a:cubicBezTo>
                    <a:pt x="8145" y="1965"/>
                    <a:pt x="8073" y="2037"/>
                    <a:pt x="8073" y="2132"/>
                  </a:cubicBezTo>
                  <a:lnTo>
                    <a:pt x="7907" y="4859"/>
                  </a:lnTo>
                  <a:lnTo>
                    <a:pt x="7502" y="4859"/>
                  </a:lnTo>
                  <a:lnTo>
                    <a:pt x="7335" y="2132"/>
                  </a:lnTo>
                  <a:cubicBezTo>
                    <a:pt x="7335" y="2037"/>
                    <a:pt x="7264" y="1965"/>
                    <a:pt x="7168" y="1965"/>
                  </a:cubicBezTo>
                  <a:lnTo>
                    <a:pt x="6466" y="1965"/>
                  </a:lnTo>
                  <a:cubicBezTo>
                    <a:pt x="6371" y="1965"/>
                    <a:pt x="6299" y="2037"/>
                    <a:pt x="6299" y="2132"/>
                  </a:cubicBezTo>
                  <a:lnTo>
                    <a:pt x="6133" y="4859"/>
                  </a:lnTo>
                  <a:lnTo>
                    <a:pt x="5728" y="4859"/>
                  </a:lnTo>
                  <a:lnTo>
                    <a:pt x="5561" y="2132"/>
                  </a:lnTo>
                  <a:cubicBezTo>
                    <a:pt x="5561" y="2037"/>
                    <a:pt x="5490" y="1965"/>
                    <a:pt x="5406" y="1965"/>
                  </a:cubicBezTo>
                  <a:lnTo>
                    <a:pt x="4620" y="1965"/>
                  </a:lnTo>
                  <a:cubicBezTo>
                    <a:pt x="4525" y="1965"/>
                    <a:pt x="4454" y="2037"/>
                    <a:pt x="4454" y="2132"/>
                  </a:cubicBezTo>
                  <a:lnTo>
                    <a:pt x="4287" y="4859"/>
                  </a:lnTo>
                  <a:lnTo>
                    <a:pt x="3823" y="4859"/>
                  </a:lnTo>
                  <a:lnTo>
                    <a:pt x="3716" y="168"/>
                  </a:lnTo>
                  <a:cubicBezTo>
                    <a:pt x="3716" y="72"/>
                    <a:pt x="3644" y="1"/>
                    <a:pt x="3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4171;p88">
              <a:extLst>
                <a:ext uri="{FF2B5EF4-FFF2-40B4-BE49-F238E27FC236}">
                  <a16:creationId xmlns:a16="http://schemas.microsoft.com/office/drawing/2014/main" id="{370B6501-B42C-9825-8DAF-A0E987179A32}"/>
                </a:ext>
              </a:extLst>
            </p:cNvPr>
            <p:cNvSpPr/>
            <p:nvPr/>
          </p:nvSpPr>
          <p:spPr>
            <a:xfrm>
              <a:off x="2724763" y="3357835"/>
              <a:ext cx="280050" cy="136476"/>
            </a:xfrm>
            <a:custGeom>
              <a:avLst/>
              <a:gdLst/>
              <a:ahLst/>
              <a:cxnLst/>
              <a:rect l="l" t="t" r="r" b="b"/>
              <a:pathLst>
                <a:path w="8799" h="4288" extrusionOk="0">
                  <a:moveTo>
                    <a:pt x="6656" y="1"/>
                  </a:moveTo>
                  <a:cubicBezTo>
                    <a:pt x="6156" y="1"/>
                    <a:pt x="5656" y="180"/>
                    <a:pt x="5286" y="501"/>
                  </a:cubicBezTo>
                  <a:cubicBezTo>
                    <a:pt x="5001" y="299"/>
                    <a:pt x="4679" y="168"/>
                    <a:pt x="4322" y="168"/>
                  </a:cubicBezTo>
                  <a:cubicBezTo>
                    <a:pt x="3905" y="168"/>
                    <a:pt x="3501" y="334"/>
                    <a:pt x="3191" y="632"/>
                  </a:cubicBezTo>
                  <a:cubicBezTo>
                    <a:pt x="3036" y="561"/>
                    <a:pt x="2858" y="525"/>
                    <a:pt x="2691" y="525"/>
                  </a:cubicBezTo>
                  <a:cubicBezTo>
                    <a:pt x="2191" y="525"/>
                    <a:pt x="1750" y="822"/>
                    <a:pt x="1548" y="1275"/>
                  </a:cubicBezTo>
                  <a:cubicBezTo>
                    <a:pt x="1476" y="1263"/>
                    <a:pt x="1417" y="1239"/>
                    <a:pt x="1346" y="1239"/>
                  </a:cubicBezTo>
                  <a:cubicBezTo>
                    <a:pt x="1000" y="1239"/>
                    <a:pt x="703" y="1465"/>
                    <a:pt x="584" y="1775"/>
                  </a:cubicBezTo>
                  <a:lnTo>
                    <a:pt x="524" y="1775"/>
                  </a:lnTo>
                  <a:cubicBezTo>
                    <a:pt x="226" y="1775"/>
                    <a:pt x="0" y="2013"/>
                    <a:pt x="0" y="2299"/>
                  </a:cubicBezTo>
                  <a:cubicBezTo>
                    <a:pt x="0" y="2394"/>
                    <a:pt x="72" y="2466"/>
                    <a:pt x="167" y="2466"/>
                  </a:cubicBezTo>
                  <a:cubicBezTo>
                    <a:pt x="262" y="2466"/>
                    <a:pt x="333" y="2394"/>
                    <a:pt x="333" y="2299"/>
                  </a:cubicBezTo>
                  <a:cubicBezTo>
                    <a:pt x="333" y="2192"/>
                    <a:pt x="417" y="2108"/>
                    <a:pt x="524" y="2108"/>
                  </a:cubicBezTo>
                  <a:cubicBezTo>
                    <a:pt x="560" y="2108"/>
                    <a:pt x="584" y="2120"/>
                    <a:pt x="631" y="2144"/>
                  </a:cubicBezTo>
                  <a:cubicBezTo>
                    <a:pt x="649" y="2156"/>
                    <a:pt x="679" y="2162"/>
                    <a:pt x="710" y="2162"/>
                  </a:cubicBezTo>
                  <a:cubicBezTo>
                    <a:pt x="741" y="2162"/>
                    <a:pt x="774" y="2156"/>
                    <a:pt x="798" y="2144"/>
                  </a:cubicBezTo>
                  <a:cubicBezTo>
                    <a:pt x="834" y="2108"/>
                    <a:pt x="881" y="2061"/>
                    <a:pt x="881" y="2001"/>
                  </a:cubicBezTo>
                  <a:cubicBezTo>
                    <a:pt x="893" y="1763"/>
                    <a:pt x="1095" y="1573"/>
                    <a:pt x="1346" y="1573"/>
                  </a:cubicBezTo>
                  <a:cubicBezTo>
                    <a:pt x="1417" y="1573"/>
                    <a:pt x="1488" y="1584"/>
                    <a:pt x="1572" y="1632"/>
                  </a:cubicBezTo>
                  <a:cubicBezTo>
                    <a:pt x="1591" y="1652"/>
                    <a:pt x="1618" y="1661"/>
                    <a:pt x="1646" y="1661"/>
                  </a:cubicBezTo>
                  <a:cubicBezTo>
                    <a:pt x="1669" y="1661"/>
                    <a:pt x="1693" y="1655"/>
                    <a:pt x="1715" y="1644"/>
                  </a:cubicBezTo>
                  <a:cubicBezTo>
                    <a:pt x="1762" y="1632"/>
                    <a:pt x="1810" y="1584"/>
                    <a:pt x="1822" y="1525"/>
                  </a:cubicBezTo>
                  <a:cubicBezTo>
                    <a:pt x="1929" y="1132"/>
                    <a:pt x="2286" y="858"/>
                    <a:pt x="2703" y="858"/>
                  </a:cubicBezTo>
                  <a:cubicBezTo>
                    <a:pt x="2846" y="858"/>
                    <a:pt x="3012" y="906"/>
                    <a:pt x="3143" y="977"/>
                  </a:cubicBezTo>
                  <a:cubicBezTo>
                    <a:pt x="3173" y="997"/>
                    <a:pt x="3207" y="1007"/>
                    <a:pt x="3240" y="1007"/>
                  </a:cubicBezTo>
                  <a:cubicBezTo>
                    <a:pt x="3286" y="1007"/>
                    <a:pt x="3330" y="988"/>
                    <a:pt x="3358" y="953"/>
                  </a:cubicBezTo>
                  <a:cubicBezTo>
                    <a:pt x="3596" y="668"/>
                    <a:pt x="3953" y="501"/>
                    <a:pt x="4322" y="501"/>
                  </a:cubicBezTo>
                  <a:cubicBezTo>
                    <a:pt x="4632" y="501"/>
                    <a:pt x="4941" y="620"/>
                    <a:pt x="5167" y="834"/>
                  </a:cubicBezTo>
                  <a:cubicBezTo>
                    <a:pt x="5197" y="864"/>
                    <a:pt x="5239" y="879"/>
                    <a:pt x="5281" y="879"/>
                  </a:cubicBezTo>
                  <a:cubicBezTo>
                    <a:pt x="5322" y="879"/>
                    <a:pt x="5364" y="864"/>
                    <a:pt x="5394" y="834"/>
                  </a:cubicBezTo>
                  <a:cubicBezTo>
                    <a:pt x="5739" y="501"/>
                    <a:pt x="6179" y="322"/>
                    <a:pt x="6644" y="322"/>
                  </a:cubicBezTo>
                  <a:cubicBezTo>
                    <a:pt x="7644" y="322"/>
                    <a:pt x="8454" y="1144"/>
                    <a:pt x="8454" y="2144"/>
                  </a:cubicBezTo>
                  <a:cubicBezTo>
                    <a:pt x="8454" y="3132"/>
                    <a:pt x="7644" y="3954"/>
                    <a:pt x="6644" y="3954"/>
                  </a:cubicBezTo>
                  <a:cubicBezTo>
                    <a:pt x="5977" y="3954"/>
                    <a:pt x="5382" y="3597"/>
                    <a:pt x="5048" y="3013"/>
                  </a:cubicBezTo>
                  <a:cubicBezTo>
                    <a:pt x="5013" y="2960"/>
                    <a:pt x="4957" y="2933"/>
                    <a:pt x="4891" y="2933"/>
                  </a:cubicBezTo>
                  <a:cubicBezTo>
                    <a:pt x="4869" y="2933"/>
                    <a:pt x="4846" y="2936"/>
                    <a:pt x="4822" y="2942"/>
                  </a:cubicBezTo>
                  <a:cubicBezTo>
                    <a:pt x="4667" y="3013"/>
                    <a:pt x="4489" y="3061"/>
                    <a:pt x="4286" y="3061"/>
                  </a:cubicBezTo>
                  <a:cubicBezTo>
                    <a:pt x="3917" y="3061"/>
                    <a:pt x="3572" y="2894"/>
                    <a:pt x="3322" y="2620"/>
                  </a:cubicBezTo>
                  <a:cubicBezTo>
                    <a:pt x="3284" y="2583"/>
                    <a:pt x="3242" y="2559"/>
                    <a:pt x="3198" y="2559"/>
                  </a:cubicBezTo>
                  <a:cubicBezTo>
                    <a:pt x="3172" y="2559"/>
                    <a:pt x="3146" y="2567"/>
                    <a:pt x="3120" y="2585"/>
                  </a:cubicBezTo>
                  <a:cubicBezTo>
                    <a:pt x="2977" y="2656"/>
                    <a:pt x="2822" y="2704"/>
                    <a:pt x="2667" y="2704"/>
                  </a:cubicBezTo>
                  <a:cubicBezTo>
                    <a:pt x="2381" y="2704"/>
                    <a:pt x="2119" y="2573"/>
                    <a:pt x="1953" y="2346"/>
                  </a:cubicBezTo>
                  <a:cubicBezTo>
                    <a:pt x="1929" y="2299"/>
                    <a:pt x="1881" y="2287"/>
                    <a:pt x="1822" y="2287"/>
                  </a:cubicBezTo>
                  <a:cubicBezTo>
                    <a:pt x="1774" y="2287"/>
                    <a:pt x="1715" y="2323"/>
                    <a:pt x="1691" y="2346"/>
                  </a:cubicBezTo>
                  <a:cubicBezTo>
                    <a:pt x="1596" y="2466"/>
                    <a:pt x="1465" y="2525"/>
                    <a:pt x="1334" y="2525"/>
                  </a:cubicBezTo>
                  <a:cubicBezTo>
                    <a:pt x="1238" y="2525"/>
                    <a:pt x="1167" y="2596"/>
                    <a:pt x="1167" y="2692"/>
                  </a:cubicBezTo>
                  <a:cubicBezTo>
                    <a:pt x="1167" y="2775"/>
                    <a:pt x="1238" y="2858"/>
                    <a:pt x="1334" y="2858"/>
                  </a:cubicBezTo>
                  <a:cubicBezTo>
                    <a:pt x="1512" y="2858"/>
                    <a:pt x="1667" y="2799"/>
                    <a:pt x="1822" y="2692"/>
                  </a:cubicBezTo>
                  <a:cubicBezTo>
                    <a:pt x="2060" y="2918"/>
                    <a:pt x="2358" y="3037"/>
                    <a:pt x="2679" y="3037"/>
                  </a:cubicBezTo>
                  <a:cubicBezTo>
                    <a:pt x="2846" y="3037"/>
                    <a:pt x="3024" y="3001"/>
                    <a:pt x="3179" y="2930"/>
                  </a:cubicBezTo>
                  <a:cubicBezTo>
                    <a:pt x="3477" y="3228"/>
                    <a:pt x="3870" y="3394"/>
                    <a:pt x="4310" y="3394"/>
                  </a:cubicBezTo>
                  <a:cubicBezTo>
                    <a:pt x="4489" y="3394"/>
                    <a:pt x="4667" y="3358"/>
                    <a:pt x="4846" y="3299"/>
                  </a:cubicBezTo>
                  <a:cubicBezTo>
                    <a:pt x="5227" y="3906"/>
                    <a:pt x="5918" y="4287"/>
                    <a:pt x="6644" y="4287"/>
                  </a:cubicBezTo>
                  <a:cubicBezTo>
                    <a:pt x="7834" y="4287"/>
                    <a:pt x="8787" y="3311"/>
                    <a:pt x="8787" y="2144"/>
                  </a:cubicBezTo>
                  <a:cubicBezTo>
                    <a:pt x="8799" y="965"/>
                    <a:pt x="7834" y="1"/>
                    <a:pt x="66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4172;p88">
              <a:extLst>
                <a:ext uri="{FF2B5EF4-FFF2-40B4-BE49-F238E27FC236}">
                  <a16:creationId xmlns:a16="http://schemas.microsoft.com/office/drawing/2014/main" id="{99D658C9-6298-048F-88A9-271A288638D6}"/>
                </a:ext>
              </a:extLst>
            </p:cNvPr>
            <p:cNvSpPr/>
            <p:nvPr/>
          </p:nvSpPr>
          <p:spPr>
            <a:xfrm>
              <a:off x="2771359" y="3655327"/>
              <a:ext cx="10280" cy="21611"/>
            </a:xfrm>
            <a:custGeom>
              <a:avLst/>
              <a:gdLst/>
              <a:ahLst/>
              <a:cxnLst/>
              <a:rect l="l" t="t" r="r" b="b"/>
              <a:pathLst>
                <a:path w="323" h="679" extrusionOk="0">
                  <a:moveTo>
                    <a:pt x="167" y="0"/>
                  </a:moveTo>
                  <a:cubicBezTo>
                    <a:pt x="72" y="0"/>
                    <a:pt x="1" y="72"/>
                    <a:pt x="1" y="155"/>
                  </a:cubicBezTo>
                  <a:lnTo>
                    <a:pt x="1" y="512"/>
                  </a:lnTo>
                  <a:cubicBezTo>
                    <a:pt x="1" y="608"/>
                    <a:pt x="72" y="679"/>
                    <a:pt x="167" y="679"/>
                  </a:cubicBezTo>
                  <a:cubicBezTo>
                    <a:pt x="251" y="679"/>
                    <a:pt x="322" y="608"/>
                    <a:pt x="322" y="512"/>
                  </a:cubicBezTo>
                  <a:lnTo>
                    <a:pt x="322" y="179"/>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4173;p88">
              <a:extLst>
                <a:ext uri="{FF2B5EF4-FFF2-40B4-BE49-F238E27FC236}">
                  <a16:creationId xmlns:a16="http://schemas.microsoft.com/office/drawing/2014/main" id="{A64BBBDF-7FAD-ABB6-D90E-DB925C978313}"/>
                </a:ext>
              </a:extLst>
            </p:cNvPr>
            <p:cNvSpPr/>
            <p:nvPr/>
          </p:nvSpPr>
          <p:spPr>
            <a:xfrm>
              <a:off x="2794084" y="3655327"/>
              <a:ext cx="10280" cy="21611"/>
            </a:xfrm>
            <a:custGeom>
              <a:avLst/>
              <a:gdLst/>
              <a:ahLst/>
              <a:cxnLst/>
              <a:rect l="l" t="t" r="r" b="b"/>
              <a:pathLst>
                <a:path w="323" h="679" extrusionOk="0">
                  <a:moveTo>
                    <a:pt x="168" y="0"/>
                  </a:moveTo>
                  <a:cubicBezTo>
                    <a:pt x="72" y="0"/>
                    <a:pt x="1" y="72"/>
                    <a:pt x="1" y="155"/>
                  </a:cubicBezTo>
                  <a:lnTo>
                    <a:pt x="1" y="512"/>
                  </a:lnTo>
                  <a:cubicBezTo>
                    <a:pt x="1" y="608"/>
                    <a:pt x="72" y="679"/>
                    <a:pt x="168" y="679"/>
                  </a:cubicBezTo>
                  <a:cubicBezTo>
                    <a:pt x="251" y="679"/>
                    <a:pt x="322" y="608"/>
                    <a:pt x="322" y="512"/>
                  </a:cubicBezTo>
                  <a:lnTo>
                    <a:pt x="322" y="179"/>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4174;p88">
              <a:extLst>
                <a:ext uri="{FF2B5EF4-FFF2-40B4-BE49-F238E27FC236}">
                  <a16:creationId xmlns:a16="http://schemas.microsoft.com/office/drawing/2014/main" id="{8D05FB70-1B08-592D-73C0-1E784A6E79E1}"/>
                </a:ext>
              </a:extLst>
            </p:cNvPr>
            <p:cNvSpPr/>
            <p:nvPr/>
          </p:nvSpPr>
          <p:spPr>
            <a:xfrm>
              <a:off x="2816840"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22" y="608"/>
                    <a:pt x="322" y="512"/>
                  </a:cubicBezTo>
                  <a:lnTo>
                    <a:pt x="322" y="179"/>
                  </a:lnTo>
                  <a:cubicBezTo>
                    <a:pt x="346"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4175;p88">
              <a:extLst>
                <a:ext uri="{FF2B5EF4-FFF2-40B4-BE49-F238E27FC236}">
                  <a16:creationId xmlns:a16="http://schemas.microsoft.com/office/drawing/2014/main" id="{89B2CB78-AFAD-C8A1-28A1-48E530AF3EB0}"/>
                </a:ext>
              </a:extLst>
            </p:cNvPr>
            <p:cNvSpPr/>
            <p:nvPr/>
          </p:nvSpPr>
          <p:spPr>
            <a:xfrm>
              <a:off x="2839947" y="3655327"/>
              <a:ext cx="10630" cy="21611"/>
            </a:xfrm>
            <a:custGeom>
              <a:avLst/>
              <a:gdLst/>
              <a:ahLst/>
              <a:cxnLst/>
              <a:rect l="l" t="t" r="r" b="b"/>
              <a:pathLst>
                <a:path w="334" h="679" extrusionOk="0">
                  <a:moveTo>
                    <a:pt x="167" y="0"/>
                  </a:moveTo>
                  <a:cubicBezTo>
                    <a:pt x="72" y="0"/>
                    <a:pt x="1" y="72"/>
                    <a:pt x="1" y="155"/>
                  </a:cubicBezTo>
                  <a:lnTo>
                    <a:pt x="1" y="512"/>
                  </a:lnTo>
                  <a:cubicBezTo>
                    <a:pt x="1" y="608"/>
                    <a:pt x="72" y="679"/>
                    <a:pt x="167" y="679"/>
                  </a:cubicBezTo>
                  <a:cubicBezTo>
                    <a:pt x="251" y="679"/>
                    <a:pt x="334" y="608"/>
                    <a:pt x="334" y="512"/>
                  </a:cubicBezTo>
                  <a:lnTo>
                    <a:pt x="334" y="179"/>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4176;p88">
              <a:extLst>
                <a:ext uri="{FF2B5EF4-FFF2-40B4-BE49-F238E27FC236}">
                  <a16:creationId xmlns:a16="http://schemas.microsoft.com/office/drawing/2014/main" id="{FF16C8D4-E605-031D-0964-C271EB49C9BC}"/>
                </a:ext>
              </a:extLst>
            </p:cNvPr>
            <p:cNvSpPr/>
            <p:nvPr/>
          </p:nvSpPr>
          <p:spPr>
            <a:xfrm>
              <a:off x="2862672" y="3655327"/>
              <a:ext cx="10662" cy="21611"/>
            </a:xfrm>
            <a:custGeom>
              <a:avLst/>
              <a:gdLst/>
              <a:ahLst/>
              <a:cxnLst/>
              <a:rect l="l" t="t" r="r" b="b"/>
              <a:pathLst>
                <a:path w="335" h="679" extrusionOk="0">
                  <a:moveTo>
                    <a:pt x="168" y="0"/>
                  </a:moveTo>
                  <a:cubicBezTo>
                    <a:pt x="72" y="0"/>
                    <a:pt x="1" y="72"/>
                    <a:pt x="1" y="155"/>
                  </a:cubicBezTo>
                  <a:lnTo>
                    <a:pt x="1" y="512"/>
                  </a:lnTo>
                  <a:cubicBezTo>
                    <a:pt x="1" y="608"/>
                    <a:pt x="72" y="679"/>
                    <a:pt x="168" y="679"/>
                  </a:cubicBezTo>
                  <a:cubicBezTo>
                    <a:pt x="251" y="679"/>
                    <a:pt x="334" y="608"/>
                    <a:pt x="334" y="512"/>
                  </a:cubicBezTo>
                  <a:lnTo>
                    <a:pt x="334" y="179"/>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4177;p88">
              <a:extLst>
                <a:ext uri="{FF2B5EF4-FFF2-40B4-BE49-F238E27FC236}">
                  <a16:creationId xmlns:a16="http://schemas.microsoft.com/office/drawing/2014/main" id="{7D9A4F67-4103-08FD-89EF-7C62D11E8FB8}"/>
                </a:ext>
              </a:extLst>
            </p:cNvPr>
            <p:cNvSpPr/>
            <p:nvPr/>
          </p:nvSpPr>
          <p:spPr>
            <a:xfrm>
              <a:off x="2885429"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34" y="608"/>
                    <a:pt x="334" y="512"/>
                  </a:cubicBezTo>
                  <a:lnTo>
                    <a:pt x="334" y="179"/>
                  </a:lnTo>
                  <a:cubicBezTo>
                    <a:pt x="346"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4178;p88">
              <a:extLst>
                <a:ext uri="{FF2B5EF4-FFF2-40B4-BE49-F238E27FC236}">
                  <a16:creationId xmlns:a16="http://schemas.microsoft.com/office/drawing/2014/main" id="{E6B944C5-28EA-17A6-9725-06C95C48BDF8}"/>
                </a:ext>
              </a:extLst>
            </p:cNvPr>
            <p:cNvSpPr/>
            <p:nvPr/>
          </p:nvSpPr>
          <p:spPr>
            <a:xfrm>
              <a:off x="2908535" y="3655327"/>
              <a:ext cx="10630" cy="21611"/>
            </a:xfrm>
            <a:custGeom>
              <a:avLst/>
              <a:gdLst/>
              <a:ahLst/>
              <a:cxnLst/>
              <a:rect l="l" t="t" r="r" b="b"/>
              <a:pathLst>
                <a:path w="334" h="679" extrusionOk="0">
                  <a:moveTo>
                    <a:pt x="167" y="0"/>
                  </a:moveTo>
                  <a:cubicBezTo>
                    <a:pt x="84" y="0"/>
                    <a:pt x="1" y="72"/>
                    <a:pt x="1" y="155"/>
                  </a:cubicBezTo>
                  <a:lnTo>
                    <a:pt x="1" y="512"/>
                  </a:lnTo>
                  <a:cubicBezTo>
                    <a:pt x="1" y="608"/>
                    <a:pt x="84" y="679"/>
                    <a:pt x="167" y="679"/>
                  </a:cubicBezTo>
                  <a:cubicBezTo>
                    <a:pt x="263" y="679"/>
                    <a:pt x="334" y="608"/>
                    <a:pt x="334" y="512"/>
                  </a:cubicBezTo>
                  <a:lnTo>
                    <a:pt x="334" y="179"/>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4179;p88">
              <a:extLst>
                <a:ext uri="{FF2B5EF4-FFF2-40B4-BE49-F238E27FC236}">
                  <a16:creationId xmlns:a16="http://schemas.microsoft.com/office/drawing/2014/main" id="{716C9AE7-CB33-EE4B-F411-3778452D6320}"/>
                </a:ext>
              </a:extLst>
            </p:cNvPr>
            <p:cNvSpPr/>
            <p:nvPr/>
          </p:nvSpPr>
          <p:spPr>
            <a:xfrm>
              <a:off x="2931292" y="3655327"/>
              <a:ext cx="10630" cy="21611"/>
            </a:xfrm>
            <a:custGeom>
              <a:avLst/>
              <a:gdLst/>
              <a:ahLst/>
              <a:cxnLst/>
              <a:rect l="l" t="t" r="r" b="b"/>
              <a:pathLst>
                <a:path w="334" h="679" extrusionOk="0">
                  <a:moveTo>
                    <a:pt x="167" y="0"/>
                  </a:moveTo>
                  <a:cubicBezTo>
                    <a:pt x="71" y="0"/>
                    <a:pt x="0" y="72"/>
                    <a:pt x="0" y="155"/>
                  </a:cubicBezTo>
                  <a:lnTo>
                    <a:pt x="0" y="512"/>
                  </a:lnTo>
                  <a:cubicBezTo>
                    <a:pt x="0" y="608"/>
                    <a:pt x="71" y="679"/>
                    <a:pt x="167" y="679"/>
                  </a:cubicBezTo>
                  <a:cubicBezTo>
                    <a:pt x="262" y="679"/>
                    <a:pt x="333" y="608"/>
                    <a:pt x="333" y="512"/>
                  </a:cubicBezTo>
                  <a:lnTo>
                    <a:pt x="333" y="179"/>
                  </a:lnTo>
                  <a:cubicBezTo>
                    <a:pt x="333"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4230;p88">
            <a:extLst>
              <a:ext uri="{FF2B5EF4-FFF2-40B4-BE49-F238E27FC236}">
                <a16:creationId xmlns:a16="http://schemas.microsoft.com/office/drawing/2014/main" id="{BCB03A32-1FA2-9379-05BF-CD19F167C405}"/>
              </a:ext>
            </a:extLst>
          </p:cNvPr>
          <p:cNvGrpSpPr/>
          <p:nvPr/>
        </p:nvGrpSpPr>
        <p:grpSpPr>
          <a:xfrm>
            <a:off x="6150763" y="5984590"/>
            <a:ext cx="612659" cy="526059"/>
            <a:chOff x="848978" y="4297637"/>
            <a:chExt cx="377824" cy="324418"/>
          </a:xfrm>
          <a:solidFill>
            <a:schemeClr val="bg1"/>
          </a:solidFill>
        </p:grpSpPr>
        <p:sp>
          <p:nvSpPr>
            <p:cNvPr id="1274" name="Google Shape;14231;p88">
              <a:extLst>
                <a:ext uri="{FF2B5EF4-FFF2-40B4-BE49-F238E27FC236}">
                  <a16:creationId xmlns:a16="http://schemas.microsoft.com/office/drawing/2014/main" id="{E760EB62-3C48-05E3-2001-4C1B6A367CC3}"/>
                </a:ext>
              </a:extLst>
            </p:cNvPr>
            <p:cNvSpPr/>
            <p:nvPr/>
          </p:nvSpPr>
          <p:spPr>
            <a:xfrm>
              <a:off x="848978" y="4297637"/>
              <a:ext cx="377824" cy="324418"/>
            </a:xfrm>
            <a:custGeom>
              <a:avLst/>
              <a:gdLst/>
              <a:ahLst/>
              <a:cxnLst/>
              <a:rect l="l" t="t" r="r" b="b"/>
              <a:pathLst>
                <a:path w="11871" h="10193" extrusionOk="0">
                  <a:moveTo>
                    <a:pt x="6787" y="358"/>
                  </a:moveTo>
                  <a:cubicBezTo>
                    <a:pt x="6965" y="358"/>
                    <a:pt x="7132" y="465"/>
                    <a:pt x="7168" y="655"/>
                  </a:cubicBezTo>
                  <a:lnTo>
                    <a:pt x="7382" y="1679"/>
                  </a:lnTo>
                  <a:lnTo>
                    <a:pt x="4465" y="1679"/>
                  </a:lnTo>
                  <a:lnTo>
                    <a:pt x="4703" y="655"/>
                  </a:lnTo>
                  <a:cubicBezTo>
                    <a:pt x="4751" y="465"/>
                    <a:pt x="4906" y="358"/>
                    <a:pt x="5084" y="358"/>
                  </a:cubicBezTo>
                  <a:close/>
                  <a:moveTo>
                    <a:pt x="2786" y="2024"/>
                  </a:moveTo>
                  <a:lnTo>
                    <a:pt x="2786" y="5751"/>
                  </a:lnTo>
                  <a:lnTo>
                    <a:pt x="2381" y="5751"/>
                  </a:lnTo>
                  <a:lnTo>
                    <a:pt x="2381" y="2024"/>
                  </a:lnTo>
                  <a:close/>
                  <a:moveTo>
                    <a:pt x="9478" y="2024"/>
                  </a:moveTo>
                  <a:lnTo>
                    <a:pt x="9478" y="5751"/>
                  </a:lnTo>
                  <a:lnTo>
                    <a:pt x="9085" y="5751"/>
                  </a:lnTo>
                  <a:lnTo>
                    <a:pt x="9085" y="2024"/>
                  </a:lnTo>
                  <a:close/>
                  <a:moveTo>
                    <a:pt x="2048" y="2024"/>
                  </a:moveTo>
                  <a:lnTo>
                    <a:pt x="2048" y="5751"/>
                  </a:lnTo>
                  <a:lnTo>
                    <a:pt x="2024" y="5751"/>
                  </a:lnTo>
                  <a:cubicBezTo>
                    <a:pt x="1834" y="5751"/>
                    <a:pt x="1667" y="5918"/>
                    <a:pt x="1667" y="6108"/>
                  </a:cubicBezTo>
                  <a:lnTo>
                    <a:pt x="1667" y="6501"/>
                  </a:lnTo>
                  <a:lnTo>
                    <a:pt x="1655" y="6501"/>
                  </a:lnTo>
                  <a:cubicBezTo>
                    <a:pt x="929" y="6501"/>
                    <a:pt x="345" y="5906"/>
                    <a:pt x="345" y="5191"/>
                  </a:cubicBezTo>
                  <a:lnTo>
                    <a:pt x="345" y="2584"/>
                  </a:lnTo>
                  <a:cubicBezTo>
                    <a:pt x="345" y="2274"/>
                    <a:pt x="595" y="2024"/>
                    <a:pt x="917" y="2024"/>
                  </a:cubicBezTo>
                  <a:close/>
                  <a:moveTo>
                    <a:pt x="8727" y="2024"/>
                  </a:moveTo>
                  <a:lnTo>
                    <a:pt x="8727" y="5751"/>
                  </a:lnTo>
                  <a:lnTo>
                    <a:pt x="8716" y="5751"/>
                  </a:lnTo>
                  <a:cubicBezTo>
                    <a:pt x="8513" y="5751"/>
                    <a:pt x="8358" y="5918"/>
                    <a:pt x="8358" y="6108"/>
                  </a:cubicBezTo>
                  <a:lnTo>
                    <a:pt x="8358" y="6501"/>
                  </a:lnTo>
                  <a:lnTo>
                    <a:pt x="3501" y="6501"/>
                  </a:lnTo>
                  <a:lnTo>
                    <a:pt x="3501" y="6108"/>
                  </a:lnTo>
                  <a:cubicBezTo>
                    <a:pt x="3501" y="5918"/>
                    <a:pt x="3334" y="5751"/>
                    <a:pt x="3143" y="5751"/>
                  </a:cubicBezTo>
                  <a:lnTo>
                    <a:pt x="3132" y="5751"/>
                  </a:lnTo>
                  <a:lnTo>
                    <a:pt x="3132" y="2024"/>
                  </a:lnTo>
                  <a:close/>
                  <a:moveTo>
                    <a:pt x="10942" y="2024"/>
                  </a:moveTo>
                  <a:cubicBezTo>
                    <a:pt x="11252" y="2024"/>
                    <a:pt x="11514" y="2274"/>
                    <a:pt x="11514" y="2584"/>
                  </a:cubicBezTo>
                  <a:lnTo>
                    <a:pt x="11514" y="5191"/>
                  </a:lnTo>
                  <a:cubicBezTo>
                    <a:pt x="11514" y="5906"/>
                    <a:pt x="10930" y="6501"/>
                    <a:pt x="10204" y="6501"/>
                  </a:cubicBezTo>
                  <a:lnTo>
                    <a:pt x="10180" y="6108"/>
                  </a:lnTo>
                  <a:cubicBezTo>
                    <a:pt x="10180" y="5918"/>
                    <a:pt x="10025" y="5751"/>
                    <a:pt x="9823" y="5751"/>
                  </a:cubicBezTo>
                  <a:lnTo>
                    <a:pt x="9811" y="5751"/>
                  </a:lnTo>
                  <a:lnTo>
                    <a:pt x="9811" y="2024"/>
                  </a:lnTo>
                  <a:close/>
                  <a:moveTo>
                    <a:pt x="3143" y="6096"/>
                  </a:moveTo>
                  <a:cubicBezTo>
                    <a:pt x="3143" y="6096"/>
                    <a:pt x="3155" y="6096"/>
                    <a:pt x="3155" y="6108"/>
                  </a:cubicBezTo>
                  <a:lnTo>
                    <a:pt x="3155" y="7037"/>
                  </a:lnTo>
                  <a:cubicBezTo>
                    <a:pt x="3155" y="7037"/>
                    <a:pt x="3155" y="7049"/>
                    <a:pt x="3143" y="7049"/>
                  </a:cubicBezTo>
                  <a:lnTo>
                    <a:pt x="2024" y="7049"/>
                  </a:lnTo>
                  <a:cubicBezTo>
                    <a:pt x="2024" y="7049"/>
                    <a:pt x="2012" y="7049"/>
                    <a:pt x="2012" y="7037"/>
                  </a:cubicBezTo>
                  <a:lnTo>
                    <a:pt x="2012" y="6108"/>
                  </a:lnTo>
                  <a:cubicBezTo>
                    <a:pt x="2012" y="6108"/>
                    <a:pt x="2012" y="6096"/>
                    <a:pt x="2024" y="6096"/>
                  </a:cubicBezTo>
                  <a:lnTo>
                    <a:pt x="2417" y="6096"/>
                  </a:lnTo>
                  <a:lnTo>
                    <a:pt x="2417" y="6489"/>
                  </a:lnTo>
                  <a:cubicBezTo>
                    <a:pt x="2417" y="6585"/>
                    <a:pt x="2489" y="6668"/>
                    <a:pt x="2584" y="6668"/>
                  </a:cubicBezTo>
                  <a:cubicBezTo>
                    <a:pt x="2667" y="6668"/>
                    <a:pt x="2762" y="6585"/>
                    <a:pt x="2762" y="6489"/>
                  </a:cubicBezTo>
                  <a:lnTo>
                    <a:pt x="2762" y="6096"/>
                  </a:lnTo>
                  <a:close/>
                  <a:moveTo>
                    <a:pt x="9847" y="6108"/>
                  </a:moveTo>
                  <a:cubicBezTo>
                    <a:pt x="9847" y="6108"/>
                    <a:pt x="9859" y="6108"/>
                    <a:pt x="9859" y="6120"/>
                  </a:cubicBezTo>
                  <a:lnTo>
                    <a:pt x="9847" y="7049"/>
                  </a:lnTo>
                  <a:lnTo>
                    <a:pt x="8716" y="7061"/>
                  </a:lnTo>
                  <a:cubicBezTo>
                    <a:pt x="8716" y="7061"/>
                    <a:pt x="8692" y="7061"/>
                    <a:pt x="8692" y="7049"/>
                  </a:cubicBezTo>
                  <a:lnTo>
                    <a:pt x="8692" y="6120"/>
                  </a:lnTo>
                  <a:cubicBezTo>
                    <a:pt x="8692" y="6120"/>
                    <a:pt x="8692" y="6108"/>
                    <a:pt x="8716" y="6108"/>
                  </a:cubicBezTo>
                  <a:lnTo>
                    <a:pt x="9097" y="6108"/>
                  </a:lnTo>
                  <a:lnTo>
                    <a:pt x="9097" y="6501"/>
                  </a:lnTo>
                  <a:cubicBezTo>
                    <a:pt x="9097" y="6585"/>
                    <a:pt x="9168" y="6680"/>
                    <a:pt x="9275" y="6680"/>
                  </a:cubicBezTo>
                  <a:cubicBezTo>
                    <a:pt x="9370" y="6680"/>
                    <a:pt x="9454" y="6608"/>
                    <a:pt x="9454" y="6501"/>
                  </a:cubicBezTo>
                  <a:lnTo>
                    <a:pt x="9454" y="6108"/>
                  </a:lnTo>
                  <a:close/>
                  <a:moveTo>
                    <a:pt x="703" y="6561"/>
                  </a:moveTo>
                  <a:cubicBezTo>
                    <a:pt x="976" y="6739"/>
                    <a:pt x="1298" y="6858"/>
                    <a:pt x="1643" y="6858"/>
                  </a:cubicBezTo>
                  <a:lnTo>
                    <a:pt x="1655" y="6858"/>
                  </a:lnTo>
                  <a:lnTo>
                    <a:pt x="1655" y="7049"/>
                  </a:lnTo>
                  <a:cubicBezTo>
                    <a:pt x="1655" y="7239"/>
                    <a:pt x="1822" y="7406"/>
                    <a:pt x="2012" y="7406"/>
                  </a:cubicBezTo>
                  <a:lnTo>
                    <a:pt x="2774" y="7406"/>
                  </a:lnTo>
                  <a:lnTo>
                    <a:pt x="2774" y="9847"/>
                  </a:lnTo>
                  <a:lnTo>
                    <a:pt x="2381" y="9847"/>
                  </a:lnTo>
                  <a:lnTo>
                    <a:pt x="2381" y="7978"/>
                  </a:lnTo>
                  <a:cubicBezTo>
                    <a:pt x="2381" y="7882"/>
                    <a:pt x="2310" y="7799"/>
                    <a:pt x="2203" y="7799"/>
                  </a:cubicBezTo>
                  <a:cubicBezTo>
                    <a:pt x="2108" y="7799"/>
                    <a:pt x="2024" y="7870"/>
                    <a:pt x="2024" y="7978"/>
                  </a:cubicBezTo>
                  <a:lnTo>
                    <a:pt x="2024" y="9847"/>
                  </a:lnTo>
                  <a:lnTo>
                    <a:pt x="1096" y="9847"/>
                  </a:lnTo>
                  <a:cubicBezTo>
                    <a:pt x="881" y="9847"/>
                    <a:pt x="703" y="9668"/>
                    <a:pt x="703" y="9466"/>
                  </a:cubicBezTo>
                  <a:lnTo>
                    <a:pt x="703" y="6561"/>
                  </a:lnTo>
                  <a:close/>
                  <a:moveTo>
                    <a:pt x="8335" y="6858"/>
                  </a:moveTo>
                  <a:lnTo>
                    <a:pt x="8335" y="7049"/>
                  </a:lnTo>
                  <a:cubicBezTo>
                    <a:pt x="8335" y="7239"/>
                    <a:pt x="8501" y="7406"/>
                    <a:pt x="8692" y="7406"/>
                  </a:cubicBezTo>
                  <a:lnTo>
                    <a:pt x="9454" y="7406"/>
                  </a:lnTo>
                  <a:lnTo>
                    <a:pt x="9466" y="9847"/>
                  </a:lnTo>
                  <a:lnTo>
                    <a:pt x="9073" y="9847"/>
                  </a:lnTo>
                  <a:lnTo>
                    <a:pt x="9073" y="7978"/>
                  </a:lnTo>
                  <a:cubicBezTo>
                    <a:pt x="9073" y="7882"/>
                    <a:pt x="8989" y="7799"/>
                    <a:pt x="8894" y="7799"/>
                  </a:cubicBezTo>
                  <a:cubicBezTo>
                    <a:pt x="8787" y="7799"/>
                    <a:pt x="8716" y="7870"/>
                    <a:pt x="8716" y="7978"/>
                  </a:cubicBezTo>
                  <a:lnTo>
                    <a:pt x="8716" y="9847"/>
                  </a:lnTo>
                  <a:lnTo>
                    <a:pt x="3120" y="9847"/>
                  </a:lnTo>
                  <a:lnTo>
                    <a:pt x="3120" y="7406"/>
                  </a:lnTo>
                  <a:lnTo>
                    <a:pt x="3132" y="7406"/>
                  </a:lnTo>
                  <a:cubicBezTo>
                    <a:pt x="3322" y="7406"/>
                    <a:pt x="3489" y="7239"/>
                    <a:pt x="3489" y="7049"/>
                  </a:cubicBezTo>
                  <a:lnTo>
                    <a:pt x="3489" y="6858"/>
                  </a:lnTo>
                  <a:close/>
                  <a:moveTo>
                    <a:pt x="11133" y="6561"/>
                  </a:moveTo>
                  <a:lnTo>
                    <a:pt x="11133" y="9466"/>
                  </a:lnTo>
                  <a:cubicBezTo>
                    <a:pt x="11133" y="9668"/>
                    <a:pt x="10954" y="9847"/>
                    <a:pt x="10752" y="9847"/>
                  </a:cubicBezTo>
                  <a:lnTo>
                    <a:pt x="9811" y="9847"/>
                  </a:lnTo>
                  <a:lnTo>
                    <a:pt x="9811" y="7406"/>
                  </a:lnTo>
                  <a:lnTo>
                    <a:pt x="9823" y="7406"/>
                  </a:lnTo>
                  <a:cubicBezTo>
                    <a:pt x="10025" y="7406"/>
                    <a:pt x="10180" y="7239"/>
                    <a:pt x="10180" y="7049"/>
                  </a:cubicBezTo>
                  <a:lnTo>
                    <a:pt x="10180" y="6858"/>
                  </a:lnTo>
                  <a:lnTo>
                    <a:pt x="10204" y="6858"/>
                  </a:lnTo>
                  <a:cubicBezTo>
                    <a:pt x="10537" y="6858"/>
                    <a:pt x="10871" y="6751"/>
                    <a:pt x="11133" y="6561"/>
                  </a:cubicBezTo>
                  <a:close/>
                  <a:moveTo>
                    <a:pt x="5084" y="0"/>
                  </a:moveTo>
                  <a:cubicBezTo>
                    <a:pt x="4739" y="0"/>
                    <a:pt x="4441" y="238"/>
                    <a:pt x="4358" y="560"/>
                  </a:cubicBezTo>
                  <a:lnTo>
                    <a:pt x="4120" y="1667"/>
                  </a:lnTo>
                  <a:lnTo>
                    <a:pt x="929" y="1667"/>
                  </a:lnTo>
                  <a:cubicBezTo>
                    <a:pt x="417" y="1667"/>
                    <a:pt x="0" y="2084"/>
                    <a:pt x="0" y="2584"/>
                  </a:cubicBezTo>
                  <a:lnTo>
                    <a:pt x="0" y="5191"/>
                  </a:lnTo>
                  <a:cubicBezTo>
                    <a:pt x="0" y="5596"/>
                    <a:pt x="143" y="5953"/>
                    <a:pt x="381" y="6227"/>
                  </a:cubicBezTo>
                  <a:lnTo>
                    <a:pt x="381" y="9466"/>
                  </a:lnTo>
                  <a:cubicBezTo>
                    <a:pt x="381" y="9859"/>
                    <a:pt x="703" y="10192"/>
                    <a:pt x="1107" y="10192"/>
                  </a:cubicBezTo>
                  <a:lnTo>
                    <a:pt x="10763" y="10192"/>
                  </a:lnTo>
                  <a:cubicBezTo>
                    <a:pt x="11168" y="10192"/>
                    <a:pt x="11490" y="9859"/>
                    <a:pt x="11490" y="9466"/>
                  </a:cubicBezTo>
                  <a:lnTo>
                    <a:pt x="11490" y="6227"/>
                  </a:lnTo>
                  <a:cubicBezTo>
                    <a:pt x="11728" y="5953"/>
                    <a:pt x="11871" y="5572"/>
                    <a:pt x="11871" y="5191"/>
                  </a:cubicBezTo>
                  <a:lnTo>
                    <a:pt x="11871" y="2584"/>
                  </a:lnTo>
                  <a:cubicBezTo>
                    <a:pt x="11871" y="2084"/>
                    <a:pt x="11454" y="1667"/>
                    <a:pt x="10942" y="1667"/>
                  </a:cubicBezTo>
                  <a:lnTo>
                    <a:pt x="7739" y="1667"/>
                  </a:lnTo>
                  <a:lnTo>
                    <a:pt x="7501" y="560"/>
                  </a:lnTo>
                  <a:cubicBezTo>
                    <a:pt x="7430" y="215"/>
                    <a:pt x="7132" y="0"/>
                    <a:pt x="6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4232;p88">
              <a:extLst>
                <a:ext uri="{FF2B5EF4-FFF2-40B4-BE49-F238E27FC236}">
                  <a16:creationId xmlns:a16="http://schemas.microsoft.com/office/drawing/2014/main" id="{CC8F6FD1-7A27-E1C9-2FFF-AAFE1DC09DF6}"/>
                </a:ext>
              </a:extLst>
            </p:cNvPr>
            <p:cNvSpPr/>
            <p:nvPr/>
          </p:nvSpPr>
          <p:spPr>
            <a:xfrm>
              <a:off x="1002450" y="4457157"/>
              <a:ext cx="70116" cy="34533"/>
            </a:xfrm>
            <a:custGeom>
              <a:avLst/>
              <a:gdLst/>
              <a:ahLst/>
              <a:cxnLst/>
              <a:rect l="l" t="t" r="r" b="b"/>
              <a:pathLst>
                <a:path w="2203" h="1085" extrusionOk="0">
                  <a:moveTo>
                    <a:pt x="357" y="1"/>
                  </a:moveTo>
                  <a:cubicBezTo>
                    <a:pt x="167" y="1"/>
                    <a:pt x="0" y="168"/>
                    <a:pt x="0" y="358"/>
                  </a:cubicBezTo>
                  <a:lnTo>
                    <a:pt x="0" y="727"/>
                  </a:lnTo>
                  <a:cubicBezTo>
                    <a:pt x="0" y="918"/>
                    <a:pt x="167" y="1084"/>
                    <a:pt x="357" y="1084"/>
                  </a:cubicBezTo>
                  <a:lnTo>
                    <a:pt x="1846" y="1084"/>
                  </a:lnTo>
                  <a:cubicBezTo>
                    <a:pt x="2048" y="1084"/>
                    <a:pt x="2203" y="918"/>
                    <a:pt x="2203" y="727"/>
                  </a:cubicBezTo>
                  <a:lnTo>
                    <a:pt x="2203" y="358"/>
                  </a:lnTo>
                  <a:cubicBezTo>
                    <a:pt x="2203" y="168"/>
                    <a:pt x="2048" y="1"/>
                    <a:pt x="1846" y="1"/>
                  </a:cubicBezTo>
                  <a:lnTo>
                    <a:pt x="1667" y="1"/>
                  </a:lnTo>
                  <a:cubicBezTo>
                    <a:pt x="1584" y="1"/>
                    <a:pt x="1488" y="72"/>
                    <a:pt x="1488" y="179"/>
                  </a:cubicBezTo>
                  <a:cubicBezTo>
                    <a:pt x="1488" y="287"/>
                    <a:pt x="1572" y="358"/>
                    <a:pt x="1667" y="358"/>
                  </a:cubicBezTo>
                  <a:lnTo>
                    <a:pt x="1846" y="358"/>
                  </a:lnTo>
                  <a:cubicBezTo>
                    <a:pt x="1846" y="358"/>
                    <a:pt x="1869" y="358"/>
                    <a:pt x="1869" y="370"/>
                  </a:cubicBezTo>
                  <a:lnTo>
                    <a:pt x="1869" y="739"/>
                  </a:lnTo>
                  <a:cubicBezTo>
                    <a:pt x="1869" y="739"/>
                    <a:pt x="1869" y="763"/>
                    <a:pt x="1846" y="763"/>
                  </a:cubicBezTo>
                  <a:lnTo>
                    <a:pt x="357" y="763"/>
                  </a:lnTo>
                  <a:cubicBezTo>
                    <a:pt x="357" y="763"/>
                    <a:pt x="345" y="763"/>
                    <a:pt x="345" y="739"/>
                  </a:cubicBezTo>
                  <a:lnTo>
                    <a:pt x="345" y="370"/>
                  </a:lnTo>
                  <a:cubicBezTo>
                    <a:pt x="345" y="370"/>
                    <a:pt x="345" y="358"/>
                    <a:pt x="357" y="358"/>
                  </a:cubicBezTo>
                  <a:lnTo>
                    <a:pt x="917" y="358"/>
                  </a:lnTo>
                  <a:cubicBezTo>
                    <a:pt x="1000" y="358"/>
                    <a:pt x="1084" y="287"/>
                    <a:pt x="1084" y="179"/>
                  </a:cubicBezTo>
                  <a:cubicBezTo>
                    <a:pt x="1084" y="72"/>
                    <a:pt x="1012"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6" name="Google Shape;14233;p88">
            <a:extLst>
              <a:ext uri="{FF2B5EF4-FFF2-40B4-BE49-F238E27FC236}">
                <a16:creationId xmlns:a16="http://schemas.microsoft.com/office/drawing/2014/main" id="{F72E9CF6-69FD-0B73-4497-8CFB2D023558}"/>
              </a:ext>
            </a:extLst>
          </p:cNvPr>
          <p:cNvGrpSpPr/>
          <p:nvPr/>
        </p:nvGrpSpPr>
        <p:grpSpPr>
          <a:xfrm>
            <a:off x="7618751" y="5966682"/>
            <a:ext cx="569875" cy="560998"/>
            <a:chOff x="1754279" y="4286593"/>
            <a:chExt cx="351439" cy="345965"/>
          </a:xfrm>
          <a:solidFill>
            <a:schemeClr val="bg1"/>
          </a:solidFill>
        </p:grpSpPr>
        <p:sp>
          <p:nvSpPr>
            <p:cNvPr id="1277" name="Google Shape;14234;p88">
              <a:extLst>
                <a:ext uri="{FF2B5EF4-FFF2-40B4-BE49-F238E27FC236}">
                  <a16:creationId xmlns:a16="http://schemas.microsoft.com/office/drawing/2014/main" id="{730B5B1A-9672-6EBF-1DE8-1A88A20FE57B}"/>
                </a:ext>
              </a:extLst>
            </p:cNvPr>
            <p:cNvSpPr/>
            <p:nvPr/>
          </p:nvSpPr>
          <p:spPr>
            <a:xfrm>
              <a:off x="1799379" y="4550857"/>
              <a:ext cx="28422" cy="27117"/>
            </a:xfrm>
            <a:custGeom>
              <a:avLst/>
              <a:gdLst/>
              <a:ahLst/>
              <a:cxnLst/>
              <a:rect l="l" t="t" r="r" b="b"/>
              <a:pathLst>
                <a:path w="893" h="852" extrusionOk="0">
                  <a:moveTo>
                    <a:pt x="708" y="1"/>
                  </a:moveTo>
                  <a:cubicBezTo>
                    <a:pt x="667" y="1"/>
                    <a:pt x="625" y="16"/>
                    <a:pt x="595" y="45"/>
                  </a:cubicBezTo>
                  <a:lnTo>
                    <a:pt x="60" y="581"/>
                  </a:lnTo>
                  <a:cubicBezTo>
                    <a:pt x="0" y="641"/>
                    <a:pt x="0" y="748"/>
                    <a:pt x="60" y="807"/>
                  </a:cubicBezTo>
                  <a:cubicBezTo>
                    <a:pt x="89" y="837"/>
                    <a:pt x="131" y="852"/>
                    <a:pt x="173" y="852"/>
                  </a:cubicBezTo>
                  <a:cubicBezTo>
                    <a:pt x="214" y="852"/>
                    <a:pt x="256" y="837"/>
                    <a:pt x="286" y="807"/>
                  </a:cubicBezTo>
                  <a:lnTo>
                    <a:pt x="822" y="272"/>
                  </a:lnTo>
                  <a:cubicBezTo>
                    <a:pt x="893" y="212"/>
                    <a:pt x="893" y="117"/>
                    <a:pt x="822" y="45"/>
                  </a:cubicBezTo>
                  <a:cubicBezTo>
                    <a:pt x="792" y="16"/>
                    <a:pt x="750" y="1"/>
                    <a:pt x="7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4235;p88">
              <a:extLst>
                <a:ext uri="{FF2B5EF4-FFF2-40B4-BE49-F238E27FC236}">
                  <a16:creationId xmlns:a16="http://schemas.microsoft.com/office/drawing/2014/main" id="{21086581-4BBF-5A3A-0F48-0046A81E551B}"/>
                </a:ext>
              </a:extLst>
            </p:cNvPr>
            <p:cNvSpPr/>
            <p:nvPr/>
          </p:nvSpPr>
          <p:spPr>
            <a:xfrm>
              <a:off x="1833084" y="4584594"/>
              <a:ext cx="27690" cy="27117"/>
            </a:xfrm>
            <a:custGeom>
              <a:avLst/>
              <a:gdLst/>
              <a:ahLst/>
              <a:cxnLst/>
              <a:rect l="l" t="t" r="r" b="b"/>
              <a:pathLst>
                <a:path w="870" h="852" extrusionOk="0">
                  <a:moveTo>
                    <a:pt x="699" y="0"/>
                  </a:moveTo>
                  <a:cubicBezTo>
                    <a:pt x="659" y="0"/>
                    <a:pt x="620" y="15"/>
                    <a:pt x="596" y="45"/>
                  </a:cubicBezTo>
                  <a:lnTo>
                    <a:pt x="48" y="581"/>
                  </a:lnTo>
                  <a:cubicBezTo>
                    <a:pt x="1" y="640"/>
                    <a:pt x="1" y="747"/>
                    <a:pt x="48" y="807"/>
                  </a:cubicBezTo>
                  <a:cubicBezTo>
                    <a:pt x="78" y="837"/>
                    <a:pt x="120" y="852"/>
                    <a:pt x="161" y="852"/>
                  </a:cubicBezTo>
                  <a:cubicBezTo>
                    <a:pt x="203" y="852"/>
                    <a:pt x="245" y="837"/>
                    <a:pt x="275" y="807"/>
                  </a:cubicBezTo>
                  <a:lnTo>
                    <a:pt x="810" y="271"/>
                  </a:lnTo>
                  <a:cubicBezTo>
                    <a:pt x="870" y="212"/>
                    <a:pt x="870" y="105"/>
                    <a:pt x="810" y="45"/>
                  </a:cubicBezTo>
                  <a:cubicBezTo>
                    <a:pt x="781" y="15"/>
                    <a:pt x="739" y="0"/>
                    <a:pt x="6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4236;p88">
              <a:extLst>
                <a:ext uri="{FF2B5EF4-FFF2-40B4-BE49-F238E27FC236}">
                  <a16:creationId xmlns:a16="http://schemas.microsoft.com/office/drawing/2014/main" id="{8709422F-1E26-0445-35F4-672D6B8EB127}"/>
                </a:ext>
              </a:extLst>
            </p:cNvPr>
            <p:cNvSpPr/>
            <p:nvPr/>
          </p:nvSpPr>
          <p:spPr>
            <a:xfrm>
              <a:off x="1816407" y="4567917"/>
              <a:ext cx="28072" cy="27117"/>
            </a:xfrm>
            <a:custGeom>
              <a:avLst/>
              <a:gdLst/>
              <a:ahLst/>
              <a:cxnLst/>
              <a:rect l="l" t="t" r="r" b="b"/>
              <a:pathLst>
                <a:path w="882" h="852" extrusionOk="0">
                  <a:moveTo>
                    <a:pt x="709" y="0"/>
                  </a:moveTo>
                  <a:cubicBezTo>
                    <a:pt x="668" y="0"/>
                    <a:pt x="626" y="15"/>
                    <a:pt x="596" y="45"/>
                  </a:cubicBezTo>
                  <a:lnTo>
                    <a:pt x="60" y="581"/>
                  </a:lnTo>
                  <a:cubicBezTo>
                    <a:pt x="1" y="640"/>
                    <a:pt x="1" y="748"/>
                    <a:pt x="60" y="807"/>
                  </a:cubicBezTo>
                  <a:cubicBezTo>
                    <a:pt x="90" y="837"/>
                    <a:pt x="132" y="852"/>
                    <a:pt x="172" y="852"/>
                  </a:cubicBezTo>
                  <a:cubicBezTo>
                    <a:pt x="212" y="852"/>
                    <a:pt x="251" y="837"/>
                    <a:pt x="275" y="807"/>
                  </a:cubicBezTo>
                  <a:lnTo>
                    <a:pt x="822" y="271"/>
                  </a:lnTo>
                  <a:cubicBezTo>
                    <a:pt x="882" y="212"/>
                    <a:pt x="882" y="105"/>
                    <a:pt x="822" y="45"/>
                  </a:cubicBezTo>
                  <a:cubicBezTo>
                    <a:pt x="793" y="15"/>
                    <a:pt x="751" y="0"/>
                    <a:pt x="7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4237;p88">
              <a:extLst>
                <a:ext uri="{FF2B5EF4-FFF2-40B4-BE49-F238E27FC236}">
                  <a16:creationId xmlns:a16="http://schemas.microsoft.com/office/drawing/2014/main" id="{B4AAACE0-F9BC-CD85-2732-0B875F2F6752}"/>
                </a:ext>
              </a:extLst>
            </p:cNvPr>
            <p:cNvSpPr/>
            <p:nvPr/>
          </p:nvSpPr>
          <p:spPr>
            <a:xfrm>
              <a:off x="1754279" y="4286593"/>
              <a:ext cx="351439" cy="345965"/>
            </a:xfrm>
            <a:custGeom>
              <a:avLst/>
              <a:gdLst/>
              <a:ahLst/>
              <a:cxnLst/>
              <a:rect l="l" t="t" r="r" b="b"/>
              <a:pathLst>
                <a:path w="11042" h="10870" extrusionOk="0">
                  <a:moveTo>
                    <a:pt x="10656" y="324"/>
                  </a:moveTo>
                  <a:lnTo>
                    <a:pt x="10216" y="1871"/>
                  </a:lnTo>
                  <a:lnTo>
                    <a:pt x="9108" y="776"/>
                  </a:lnTo>
                  <a:lnTo>
                    <a:pt x="10656" y="324"/>
                  </a:lnTo>
                  <a:close/>
                  <a:moveTo>
                    <a:pt x="4632" y="3586"/>
                  </a:moveTo>
                  <a:lnTo>
                    <a:pt x="2679" y="5538"/>
                  </a:lnTo>
                  <a:lnTo>
                    <a:pt x="465" y="5360"/>
                  </a:lnTo>
                  <a:cubicBezTo>
                    <a:pt x="429" y="5360"/>
                    <a:pt x="417" y="5324"/>
                    <a:pt x="441" y="5300"/>
                  </a:cubicBezTo>
                  <a:cubicBezTo>
                    <a:pt x="1393" y="4348"/>
                    <a:pt x="2667" y="3764"/>
                    <a:pt x="4001" y="3645"/>
                  </a:cubicBezTo>
                  <a:lnTo>
                    <a:pt x="4632" y="3586"/>
                  </a:lnTo>
                  <a:close/>
                  <a:moveTo>
                    <a:pt x="2727" y="5955"/>
                  </a:moveTo>
                  <a:lnTo>
                    <a:pt x="3584" y="6812"/>
                  </a:lnTo>
                  <a:lnTo>
                    <a:pt x="3263" y="7146"/>
                  </a:lnTo>
                  <a:lnTo>
                    <a:pt x="2393" y="6277"/>
                  </a:lnTo>
                  <a:lnTo>
                    <a:pt x="2727" y="5955"/>
                  </a:lnTo>
                  <a:close/>
                  <a:moveTo>
                    <a:pt x="2572" y="6920"/>
                  </a:moveTo>
                  <a:lnTo>
                    <a:pt x="3024" y="7360"/>
                  </a:lnTo>
                  <a:lnTo>
                    <a:pt x="2655" y="7753"/>
                  </a:lnTo>
                  <a:lnTo>
                    <a:pt x="2596" y="7813"/>
                  </a:lnTo>
                  <a:lnTo>
                    <a:pt x="2191" y="7408"/>
                  </a:lnTo>
                  <a:cubicBezTo>
                    <a:pt x="2155" y="7384"/>
                    <a:pt x="2155" y="7336"/>
                    <a:pt x="2191" y="7313"/>
                  </a:cubicBezTo>
                  <a:lnTo>
                    <a:pt x="2572" y="6920"/>
                  </a:lnTo>
                  <a:close/>
                  <a:moveTo>
                    <a:pt x="8775" y="895"/>
                  </a:moveTo>
                  <a:lnTo>
                    <a:pt x="10121" y="2229"/>
                  </a:lnTo>
                  <a:lnTo>
                    <a:pt x="9704" y="3598"/>
                  </a:lnTo>
                  <a:lnTo>
                    <a:pt x="5275" y="8039"/>
                  </a:lnTo>
                  <a:lnTo>
                    <a:pt x="4406" y="7170"/>
                  </a:lnTo>
                  <a:lnTo>
                    <a:pt x="6430" y="5146"/>
                  </a:lnTo>
                  <a:cubicBezTo>
                    <a:pt x="6584" y="5003"/>
                    <a:pt x="6608" y="4741"/>
                    <a:pt x="6418" y="4574"/>
                  </a:cubicBezTo>
                  <a:cubicBezTo>
                    <a:pt x="6334" y="4491"/>
                    <a:pt x="6230" y="4449"/>
                    <a:pt x="6127" y="4449"/>
                  </a:cubicBezTo>
                  <a:cubicBezTo>
                    <a:pt x="6025" y="4449"/>
                    <a:pt x="5924" y="4491"/>
                    <a:pt x="5846" y="4574"/>
                  </a:cubicBezTo>
                  <a:lnTo>
                    <a:pt x="3822" y="6598"/>
                  </a:lnTo>
                  <a:lnTo>
                    <a:pt x="2965" y="5729"/>
                  </a:lnTo>
                  <a:lnTo>
                    <a:pt x="7394" y="1300"/>
                  </a:lnTo>
                  <a:lnTo>
                    <a:pt x="8775" y="895"/>
                  </a:lnTo>
                  <a:close/>
                  <a:moveTo>
                    <a:pt x="6126" y="4785"/>
                  </a:moveTo>
                  <a:cubicBezTo>
                    <a:pt x="6153" y="4785"/>
                    <a:pt x="6180" y="4794"/>
                    <a:pt x="6191" y="4812"/>
                  </a:cubicBezTo>
                  <a:cubicBezTo>
                    <a:pt x="6227" y="4836"/>
                    <a:pt x="6239" y="4907"/>
                    <a:pt x="6191" y="4943"/>
                  </a:cubicBezTo>
                  <a:lnTo>
                    <a:pt x="4060" y="7074"/>
                  </a:lnTo>
                  <a:cubicBezTo>
                    <a:pt x="3941" y="7170"/>
                    <a:pt x="3108" y="8003"/>
                    <a:pt x="3024" y="8110"/>
                  </a:cubicBezTo>
                  <a:cubicBezTo>
                    <a:pt x="3005" y="8129"/>
                    <a:pt x="2976" y="8142"/>
                    <a:pt x="2949" y="8142"/>
                  </a:cubicBezTo>
                  <a:cubicBezTo>
                    <a:pt x="2926" y="8142"/>
                    <a:pt x="2904" y="8132"/>
                    <a:pt x="2893" y="8110"/>
                  </a:cubicBezTo>
                  <a:cubicBezTo>
                    <a:pt x="2858" y="8086"/>
                    <a:pt x="2858" y="8003"/>
                    <a:pt x="2893" y="7979"/>
                  </a:cubicBezTo>
                  <a:lnTo>
                    <a:pt x="6060" y="4812"/>
                  </a:lnTo>
                  <a:cubicBezTo>
                    <a:pt x="6072" y="4794"/>
                    <a:pt x="6099" y="4785"/>
                    <a:pt x="6126" y="4785"/>
                  </a:cubicBezTo>
                  <a:close/>
                  <a:moveTo>
                    <a:pt x="4179" y="7396"/>
                  </a:moveTo>
                  <a:lnTo>
                    <a:pt x="5048" y="8253"/>
                  </a:lnTo>
                  <a:lnTo>
                    <a:pt x="4739" y="8586"/>
                  </a:lnTo>
                  <a:lnTo>
                    <a:pt x="4715" y="8586"/>
                  </a:lnTo>
                  <a:lnTo>
                    <a:pt x="3858" y="7729"/>
                  </a:lnTo>
                  <a:lnTo>
                    <a:pt x="4179" y="7396"/>
                  </a:lnTo>
                  <a:close/>
                  <a:moveTo>
                    <a:pt x="3608" y="7944"/>
                  </a:moveTo>
                  <a:lnTo>
                    <a:pt x="4048" y="8396"/>
                  </a:lnTo>
                  <a:lnTo>
                    <a:pt x="3679" y="8801"/>
                  </a:lnTo>
                  <a:cubicBezTo>
                    <a:pt x="3667" y="8813"/>
                    <a:pt x="3632" y="8813"/>
                    <a:pt x="3620" y="8813"/>
                  </a:cubicBezTo>
                  <a:cubicBezTo>
                    <a:pt x="3608" y="8813"/>
                    <a:pt x="3584" y="8813"/>
                    <a:pt x="3560" y="8801"/>
                  </a:cubicBezTo>
                  <a:lnTo>
                    <a:pt x="3155" y="8396"/>
                  </a:lnTo>
                  <a:cubicBezTo>
                    <a:pt x="3191" y="8384"/>
                    <a:pt x="3203" y="8360"/>
                    <a:pt x="3215" y="8336"/>
                  </a:cubicBezTo>
                  <a:lnTo>
                    <a:pt x="3608" y="7944"/>
                  </a:lnTo>
                  <a:close/>
                  <a:moveTo>
                    <a:pt x="10687" y="1"/>
                  </a:moveTo>
                  <a:cubicBezTo>
                    <a:pt x="10658" y="1"/>
                    <a:pt x="10627" y="5"/>
                    <a:pt x="10597" y="14"/>
                  </a:cubicBezTo>
                  <a:cubicBezTo>
                    <a:pt x="9894" y="228"/>
                    <a:pt x="7918" y="800"/>
                    <a:pt x="7263" y="1002"/>
                  </a:cubicBezTo>
                  <a:cubicBezTo>
                    <a:pt x="7239" y="1014"/>
                    <a:pt x="7215" y="1014"/>
                    <a:pt x="7192" y="1038"/>
                  </a:cubicBezTo>
                  <a:lnTo>
                    <a:pt x="4953" y="3276"/>
                  </a:lnTo>
                  <a:lnTo>
                    <a:pt x="3965" y="3360"/>
                  </a:lnTo>
                  <a:cubicBezTo>
                    <a:pt x="2548" y="3479"/>
                    <a:pt x="1203" y="4110"/>
                    <a:pt x="215" y="5110"/>
                  </a:cubicBezTo>
                  <a:cubicBezTo>
                    <a:pt x="0" y="5312"/>
                    <a:pt x="131" y="5681"/>
                    <a:pt x="429" y="5705"/>
                  </a:cubicBezTo>
                  <a:lnTo>
                    <a:pt x="2370" y="5860"/>
                  </a:lnTo>
                  <a:lnTo>
                    <a:pt x="2179" y="6062"/>
                  </a:lnTo>
                  <a:cubicBezTo>
                    <a:pt x="2060" y="6181"/>
                    <a:pt x="2060" y="6384"/>
                    <a:pt x="2179" y="6503"/>
                  </a:cubicBezTo>
                  <a:lnTo>
                    <a:pt x="2370" y="6693"/>
                  </a:lnTo>
                  <a:lnTo>
                    <a:pt x="1977" y="7086"/>
                  </a:lnTo>
                  <a:cubicBezTo>
                    <a:pt x="1834" y="7229"/>
                    <a:pt x="1834" y="7491"/>
                    <a:pt x="1977" y="7634"/>
                  </a:cubicBezTo>
                  <a:lnTo>
                    <a:pt x="3370" y="9015"/>
                  </a:lnTo>
                  <a:cubicBezTo>
                    <a:pt x="3441" y="9092"/>
                    <a:pt x="3539" y="9131"/>
                    <a:pt x="3639" y="9131"/>
                  </a:cubicBezTo>
                  <a:cubicBezTo>
                    <a:pt x="3739" y="9131"/>
                    <a:pt x="3840" y="9092"/>
                    <a:pt x="3917" y="9015"/>
                  </a:cubicBezTo>
                  <a:lnTo>
                    <a:pt x="4298" y="8634"/>
                  </a:lnTo>
                  <a:lnTo>
                    <a:pt x="4477" y="8813"/>
                  </a:lnTo>
                  <a:cubicBezTo>
                    <a:pt x="4548" y="8878"/>
                    <a:pt x="4635" y="8911"/>
                    <a:pt x="4720" y="8911"/>
                  </a:cubicBezTo>
                  <a:cubicBezTo>
                    <a:pt x="4804" y="8911"/>
                    <a:pt x="4888" y="8878"/>
                    <a:pt x="4953" y="8813"/>
                  </a:cubicBezTo>
                  <a:lnTo>
                    <a:pt x="5156" y="8622"/>
                  </a:lnTo>
                  <a:lnTo>
                    <a:pt x="5310" y="10551"/>
                  </a:lnTo>
                  <a:cubicBezTo>
                    <a:pt x="5334" y="10682"/>
                    <a:pt x="5418" y="10801"/>
                    <a:pt x="5537" y="10849"/>
                  </a:cubicBezTo>
                  <a:cubicBezTo>
                    <a:pt x="5577" y="10863"/>
                    <a:pt x="5618" y="10870"/>
                    <a:pt x="5658" y="10870"/>
                  </a:cubicBezTo>
                  <a:cubicBezTo>
                    <a:pt x="5750" y="10870"/>
                    <a:pt x="5840" y="10835"/>
                    <a:pt x="5906" y="10777"/>
                  </a:cubicBezTo>
                  <a:cubicBezTo>
                    <a:pt x="6537" y="10146"/>
                    <a:pt x="7001" y="9420"/>
                    <a:pt x="7299" y="8598"/>
                  </a:cubicBezTo>
                  <a:cubicBezTo>
                    <a:pt x="7323" y="8515"/>
                    <a:pt x="7275" y="8420"/>
                    <a:pt x="7203" y="8396"/>
                  </a:cubicBezTo>
                  <a:cubicBezTo>
                    <a:pt x="7184" y="8388"/>
                    <a:pt x="7164" y="8384"/>
                    <a:pt x="7144" y="8384"/>
                  </a:cubicBezTo>
                  <a:cubicBezTo>
                    <a:pt x="7079" y="8384"/>
                    <a:pt x="7019" y="8425"/>
                    <a:pt x="7001" y="8479"/>
                  </a:cubicBezTo>
                  <a:cubicBezTo>
                    <a:pt x="6715" y="9253"/>
                    <a:pt x="6263" y="9956"/>
                    <a:pt x="5691" y="10539"/>
                  </a:cubicBezTo>
                  <a:cubicBezTo>
                    <a:pt x="5682" y="10544"/>
                    <a:pt x="5670" y="10547"/>
                    <a:pt x="5659" y="10547"/>
                  </a:cubicBezTo>
                  <a:cubicBezTo>
                    <a:pt x="5644" y="10547"/>
                    <a:pt x="5632" y="10541"/>
                    <a:pt x="5632" y="10527"/>
                  </a:cubicBezTo>
                  <a:lnTo>
                    <a:pt x="5429" y="8325"/>
                  </a:lnTo>
                  <a:lnTo>
                    <a:pt x="7382" y="6372"/>
                  </a:lnTo>
                  <a:lnTo>
                    <a:pt x="7382" y="6372"/>
                  </a:lnTo>
                  <a:cubicBezTo>
                    <a:pt x="7323" y="7158"/>
                    <a:pt x="7299" y="7372"/>
                    <a:pt x="7203" y="7765"/>
                  </a:cubicBezTo>
                  <a:cubicBezTo>
                    <a:pt x="7192" y="7860"/>
                    <a:pt x="7239" y="7944"/>
                    <a:pt x="7323" y="7967"/>
                  </a:cubicBezTo>
                  <a:cubicBezTo>
                    <a:pt x="7332" y="7969"/>
                    <a:pt x="7342" y="7969"/>
                    <a:pt x="7351" y="7969"/>
                  </a:cubicBezTo>
                  <a:cubicBezTo>
                    <a:pt x="7434" y="7969"/>
                    <a:pt x="7502" y="7923"/>
                    <a:pt x="7513" y="7848"/>
                  </a:cubicBezTo>
                  <a:cubicBezTo>
                    <a:pt x="7620" y="7348"/>
                    <a:pt x="7632" y="7134"/>
                    <a:pt x="7727" y="6027"/>
                  </a:cubicBezTo>
                  <a:lnTo>
                    <a:pt x="9954" y="3800"/>
                  </a:lnTo>
                  <a:cubicBezTo>
                    <a:pt x="9978" y="3776"/>
                    <a:pt x="9990" y="3753"/>
                    <a:pt x="10001" y="3717"/>
                  </a:cubicBezTo>
                  <a:lnTo>
                    <a:pt x="10454" y="2205"/>
                  </a:lnTo>
                  <a:lnTo>
                    <a:pt x="10990" y="383"/>
                  </a:lnTo>
                  <a:cubicBezTo>
                    <a:pt x="11042" y="196"/>
                    <a:pt x="10885" y="1"/>
                    <a:pt x="106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4238;p88">
              <a:extLst>
                <a:ext uri="{FF2B5EF4-FFF2-40B4-BE49-F238E27FC236}">
                  <a16:creationId xmlns:a16="http://schemas.microsoft.com/office/drawing/2014/main" id="{DE4221A1-7D51-1D5E-7D42-6DB20AA0D005}"/>
                </a:ext>
              </a:extLst>
            </p:cNvPr>
            <p:cNvSpPr/>
            <p:nvPr/>
          </p:nvSpPr>
          <p:spPr>
            <a:xfrm>
              <a:off x="1951705" y="4367117"/>
              <a:ext cx="86062" cy="65437"/>
            </a:xfrm>
            <a:custGeom>
              <a:avLst/>
              <a:gdLst/>
              <a:ahLst/>
              <a:cxnLst/>
              <a:rect l="l" t="t" r="r" b="b"/>
              <a:pathLst>
                <a:path w="2704" h="2056" extrusionOk="0">
                  <a:moveTo>
                    <a:pt x="905" y="1"/>
                  </a:moveTo>
                  <a:cubicBezTo>
                    <a:pt x="881" y="1"/>
                    <a:pt x="857" y="7"/>
                    <a:pt x="834" y="20"/>
                  </a:cubicBezTo>
                  <a:cubicBezTo>
                    <a:pt x="167" y="330"/>
                    <a:pt x="0" y="1211"/>
                    <a:pt x="524" y="1746"/>
                  </a:cubicBezTo>
                  <a:cubicBezTo>
                    <a:pt x="739" y="1949"/>
                    <a:pt x="1000" y="2056"/>
                    <a:pt x="1274" y="2056"/>
                  </a:cubicBezTo>
                  <a:cubicBezTo>
                    <a:pt x="2227" y="2056"/>
                    <a:pt x="2703" y="913"/>
                    <a:pt x="2024" y="234"/>
                  </a:cubicBezTo>
                  <a:cubicBezTo>
                    <a:pt x="1941" y="151"/>
                    <a:pt x="1834" y="80"/>
                    <a:pt x="1715" y="20"/>
                  </a:cubicBezTo>
                  <a:cubicBezTo>
                    <a:pt x="1696" y="10"/>
                    <a:pt x="1674" y="6"/>
                    <a:pt x="1652" y="6"/>
                  </a:cubicBezTo>
                  <a:cubicBezTo>
                    <a:pt x="1592" y="6"/>
                    <a:pt x="1530" y="39"/>
                    <a:pt x="1512" y="91"/>
                  </a:cubicBezTo>
                  <a:cubicBezTo>
                    <a:pt x="1477" y="163"/>
                    <a:pt x="1512" y="270"/>
                    <a:pt x="1584" y="294"/>
                  </a:cubicBezTo>
                  <a:cubicBezTo>
                    <a:pt x="2060" y="508"/>
                    <a:pt x="2167" y="1127"/>
                    <a:pt x="1810" y="1508"/>
                  </a:cubicBezTo>
                  <a:cubicBezTo>
                    <a:pt x="1667" y="1645"/>
                    <a:pt x="1477" y="1714"/>
                    <a:pt x="1285" y="1714"/>
                  </a:cubicBezTo>
                  <a:cubicBezTo>
                    <a:pt x="1093" y="1714"/>
                    <a:pt x="899" y="1645"/>
                    <a:pt x="750" y="1508"/>
                  </a:cubicBezTo>
                  <a:cubicBezTo>
                    <a:pt x="381" y="1127"/>
                    <a:pt x="500" y="520"/>
                    <a:pt x="977" y="294"/>
                  </a:cubicBezTo>
                  <a:cubicBezTo>
                    <a:pt x="1048" y="270"/>
                    <a:pt x="1096" y="163"/>
                    <a:pt x="1048" y="91"/>
                  </a:cubicBezTo>
                  <a:cubicBezTo>
                    <a:pt x="1022" y="40"/>
                    <a:pt x="966" y="1"/>
                    <a:pt x="9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2" name="Google Shape;14239;p88">
            <a:extLst>
              <a:ext uri="{FF2B5EF4-FFF2-40B4-BE49-F238E27FC236}">
                <a16:creationId xmlns:a16="http://schemas.microsoft.com/office/drawing/2014/main" id="{47AB3F6D-0119-FEDF-0A9D-EC5BCD1330C4}"/>
              </a:ext>
            </a:extLst>
          </p:cNvPr>
          <p:cNvGrpSpPr/>
          <p:nvPr/>
        </p:nvGrpSpPr>
        <p:grpSpPr>
          <a:xfrm>
            <a:off x="11253990" y="5974113"/>
            <a:ext cx="545670" cy="543296"/>
            <a:chOff x="3996113" y="4291176"/>
            <a:chExt cx="336512" cy="335048"/>
          </a:xfrm>
          <a:solidFill>
            <a:schemeClr val="bg1"/>
          </a:solidFill>
        </p:grpSpPr>
        <p:sp>
          <p:nvSpPr>
            <p:cNvPr id="1283" name="Google Shape;14240;p88">
              <a:extLst>
                <a:ext uri="{FF2B5EF4-FFF2-40B4-BE49-F238E27FC236}">
                  <a16:creationId xmlns:a16="http://schemas.microsoft.com/office/drawing/2014/main" id="{B6656EDA-E3C5-B35B-3627-BB4BB05D38B1}"/>
                </a:ext>
              </a:extLst>
            </p:cNvPr>
            <p:cNvSpPr/>
            <p:nvPr/>
          </p:nvSpPr>
          <p:spPr>
            <a:xfrm>
              <a:off x="4082143" y="4323386"/>
              <a:ext cx="111810" cy="219833"/>
            </a:xfrm>
            <a:custGeom>
              <a:avLst/>
              <a:gdLst/>
              <a:ahLst/>
              <a:cxnLst/>
              <a:rect l="l" t="t" r="r" b="b"/>
              <a:pathLst>
                <a:path w="3513" h="6907" extrusionOk="0">
                  <a:moveTo>
                    <a:pt x="1751" y="322"/>
                  </a:moveTo>
                  <a:cubicBezTo>
                    <a:pt x="1846" y="322"/>
                    <a:pt x="1929" y="394"/>
                    <a:pt x="1929" y="501"/>
                  </a:cubicBezTo>
                  <a:lnTo>
                    <a:pt x="1929" y="942"/>
                  </a:lnTo>
                  <a:cubicBezTo>
                    <a:pt x="1929" y="1037"/>
                    <a:pt x="2001" y="1096"/>
                    <a:pt x="2084" y="1096"/>
                  </a:cubicBezTo>
                  <a:cubicBezTo>
                    <a:pt x="2691" y="1108"/>
                    <a:pt x="3179" y="1596"/>
                    <a:pt x="3179" y="2204"/>
                  </a:cubicBezTo>
                  <a:lnTo>
                    <a:pt x="3179" y="2525"/>
                  </a:lnTo>
                  <a:cubicBezTo>
                    <a:pt x="3179" y="2608"/>
                    <a:pt x="3108" y="2704"/>
                    <a:pt x="3001" y="2704"/>
                  </a:cubicBezTo>
                  <a:cubicBezTo>
                    <a:pt x="2917" y="2704"/>
                    <a:pt x="2822" y="2620"/>
                    <a:pt x="2822" y="2525"/>
                  </a:cubicBezTo>
                  <a:lnTo>
                    <a:pt x="2822" y="2204"/>
                  </a:lnTo>
                  <a:cubicBezTo>
                    <a:pt x="2834" y="1787"/>
                    <a:pt x="2501" y="1454"/>
                    <a:pt x="2060" y="1454"/>
                  </a:cubicBezTo>
                  <a:lnTo>
                    <a:pt x="1608" y="1454"/>
                  </a:lnTo>
                  <a:cubicBezTo>
                    <a:pt x="1096" y="1454"/>
                    <a:pt x="679" y="1870"/>
                    <a:pt x="679" y="2370"/>
                  </a:cubicBezTo>
                  <a:cubicBezTo>
                    <a:pt x="679" y="2882"/>
                    <a:pt x="1096" y="3299"/>
                    <a:pt x="1608" y="3299"/>
                  </a:cubicBezTo>
                  <a:lnTo>
                    <a:pt x="1917" y="3299"/>
                  </a:lnTo>
                  <a:cubicBezTo>
                    <a:pt x="2620" y="3299"/>
                    <a:pt x="3191" y="3859"/>
                    <a:pt x="3191" y="4573"/>
                  </a:cubicBezTo>
                  <a:cubicBezTo>
                    <a:pt x="3191" y="5216"/>
                    <a:pt x="2715" y="5764"/>
                    <a:pt x="2084" y="5835"/>
                  </a:cubicBezTo>
                  <a:cubicBezTo>
                    <a:pt x="2001" y="5859"/>
                    <a:pt x="1941" y="5918"/>
                    <a:pt x="1941" y="5990"/>
                  </a:cubicBezTo>
                  <a:lnTo>
                    <a:pt x="1941" y="6454"/>
                  </a:lnTo>
                  <a:cubicBezTo>
                    <a:pt x="1941" y="6538"/>
                    <a:pt x="1870" y="6633"/>
                    <a:pt x="1762" y="6633"/>
                  </a:cubicBezTo>
                  <a:cubicBezTo>
                    <a:pt x="1667" y="6633"/>
                    <a:pt x="1584" y="6549"/>
                    <a:pt x="1584" y="6454"/>
                  </a:cubicBezTo>
                  <a:lnTo>
                    <a:pt x="1584" y="6002"/>
                  </a:lnTo>
                  <a:cubicBezTo>
                    <a:pt x="1584" y="5918"/>
                    <a:pt x="1512" y="5859"/>
                    <a:pt x="1441" y="5859"/>
                  </a:cubicBezTo>
                  <a:cubicBezTo>
                    <a:pt x="834" y="5835"/>
                    <a:pt x="334" y="5347"/>
                    <a:pt x="334" y="4740"/>
                  </a:cubicBezTo>
                  <a:cubicBezTo>
                    <a:pt x="334" y="4644"/>
                    <a:pt x="417" y="4561"/>
                    <a:pt x="512" y="4561"/>
                  </a:cubicBezTo>
                  <a:cubicBezTo>
                    <a:pt x="608" y="4561"/>
                    <a:pt x="691" y="4633"/>
                    <a:pt x="691" y="4740"/>
                  </a:cubicBezTo>
                  <a:cubicBezTo>
                    <a:pt x="691" y="5156"/>
                    <a:pt x="1036" y="5502"/>
                    <a:pt x="1453" y="5502"/>
                  </a:cubicBezTo>
                  <a:lnTo>
                    <a:pt x="1929" y="5502"/>
                  </a:lnTo>
                  <a:cubicBezTo>
                    <a:pt x="2441" y="5502"/>
                    <a:pt x="2858" y="5085"/>
                    <a:pt x="2858" y="4573"/>
                  </a:cubicBezTo>
                  <a:cubicBezTo>
                    <a:pt x="2858" y="4073"/>
                    <a:pt x="2441" y="3656"/>
                    <a:pt x="1929" y="3656"/>
                  </a:cubicBezTo>
                  <a:lnTo>
                    <a:pt x="1608" y="3656"/>
                  </a:lnTo>
                  <a:cubicBezTo>
                    <a:pt x="905" y="3656"/>
                    <a:pt x="322" y="3085"/>
                    <a:pt x="322" y="2370"/>
                  </a:cubicBezTo>
                  <a:cubicBezTo>
                    <a:pt x="322" y="1727"/>
                    <a:pt x="798" y="1180"/>
                    <a:pt x="1441" y="1108"/>
                  </a:cubicBezTo>
                  <a:cubicBezTo>
                    <a:pt x="1512" y="1096"/>
                    <a:pt x="1572" y="1037"/>
                    <a:pt x="1572" y="953"/>
                  </a:cubicBezTo>
                  <a:lnTo>
                    <a:pt x="1572" y="501"/>
                  </a:lnTo>
                  <a:cubicBezTo>
                    <a:pt x="1572" y="406"/>
                    <a:pt x="1643" y="322"/>
                    <a:pt x="1751" y="322"/>
                  </a:cubicBezTo>
                  <a:close/>
                  <a:moveTo>
                    <a:pt x="1762" y="1"/>
                  </a:moveTo>
                  <a:cubicBezTo>
                    <a:pt x="1500" y="1"/>
                    <a:pt x="1274" y="227"/>
                    <a:pt x="1274" y="501"/>
                  </a:cubicBezTo>
                  <a:lnTo>
                    <a:pt x="1274" y="823"/>
                  </a:lnTo>
                  <a:cubicBezTo>
                    <a:pt x="548" y="977"/>
                    <a:pt x="24" y="1608"/>
                    <a:pt x="24" y="2370"/>
                  </a:cubicBezTo>
                  <a:cubicBezTo>
                    <a:pt x="24" y="3251"/>
                    <a:pt x="738" y="3954"/>
                    <a:pt x="1608" y="3954"/>
                  </a:cubicBezTo>
                  <a:lnTo>
                    <a:pt x="1917" y="3954"/>
                  </a:lnTo>
                  <a:cubicBezTo>
                    <a:pt x="2262" y="3954"/>
                    <a:pt x="2524" y="4216"/>
                    <a:pt x="2524" y="4561"/>
                  </a:cubicBezTo>
                  <a:cubicBezTo>
                    <a:pt x="2524" y="4906"/>
                    <a:pt x="2262" y="5168"/>
                    <a:pt x="1917" y="5168"/>
                  </a:cubicBezTo>
                  <a:lnTo>
                    <a:pt x="1441" y="5168"/>
                  </a:lnTo>
                  <a:cubicBezTo>
                    <a:pt x="1191" y="5168"/>
                    <a:pt x="977" y="4966"/>
                    <a:pt x="977" y="4704"/>
                  </a:cubicBezTo>
                  <a:cubicBezTo>
                    <a:pt x="977" y="4442"/>
                    <a:pt x="750" y="4216"/>
                    <a:pt x="488" y="4216"/>
                  </a:cubicBezTo>
                  <a:cubicBezTo>
                    <a:pt x="215" y="4216"/>
                    <a:pt x="0" y="4442"/>
                    <a:pt x="0" y="4704"/>
                  </a:cubicBezTo>
                  <a:cubicBezTo>
                    <a:pt x="0" y="5442"/>
                    <a:pt x="548" y="6037"/>
                    <a:pt x="1250" y="6121"/>
                  </a:cubicBezTo>
                  <a:lnTo>
                    <a:pt x="1250" y="6418"/>
                  </a:lnTo>
                  <a:cubicBezTo>
                    <a:pt x="1250" y="6692"/>
                    <a:pt x="1465" y="6907"/>
                    <a:pt x="1739" y="6907"/>
                  </a:cubicBezTo>
                  <a:cubicBezTo>
                    <a:pt x="2001" y="6907"/>
                    <a:pt x="2227" y="6692"/>
                    <a:pt x="2227" y="6418"/>
                  </a:cubicBezTo>
                  <a:lnTo>
                    <a:pt x="2227" y="6121"/>
                  </a:lnTo>
                  <a:cubicBezTo>
                    <a:pt x="2953" y="5978"/>
                    <a:pt x="3477" y="5335"/>
                    <a:pt x="3477" y="4573"/>
                  </a:cubicBezTo>
                  <a:cubicBezTo>
                    <a:pt x="3477" y="3692"/>
                    <a:pt x="2763" y="3001"/>
                    <a:pt x="1905" y="3001"/>
                  </a:cubicBezTo>
                  <a:lnTo>
                    <a:pt x="1608" y="3001"/>
                  </a:lnTo>
                  <a:cubicBezTo>
                    <a:pt x="1262" y="3001"/>
                    <a:pt x="989" y="2728"/>
                    <a:pt x="989" y="2382"/>
                  </a:cubicBezTo>
                  <a:cubicBezTo>
                    <a:pt x="989" y="2037"/>
                    <a:pt x="1262" y="1775"/>
                    <a:pt x="1608" y="1775"/>
                  </a:cubicBezTo>
                  <a:lnTo>
                    <a:pt x="2084" y="1775"/>
                  </a:lnTo>
                  <a:cubicBezTo>
                    <a:pt x="2334" y="1775"/>
                    <a:pt x="2536" y="1989"/>
                    <a:pt x="2536" y="2239"/>
                  </a:cubicBezTo>
                  <a:lnTo>
                    <a:pt x="2536" y="2549"/>
                  </a:lnTo>
                  <a:cubicBezTo>
                    <a:pt x="2524" y="2799"/>
                    <a:pt x="2751" y="3013"/>
                    <a:pt x="3013" y="3013"/>
                  </a:cubicBezTo>
                  <a:cubicBezTo>
                    <a:pt x="3286" y="3013"/>
                    <a:pt x="3513" y="2787"/>
                    <a:pt x="3513" y="2525"/>
                  </a:cubicBezTo>
                  <a:lnTo>
                    <a:pt x="3513" y="2204"/>
                  </a:lnTo>
                  <a:cubicBezTo>
                    <a:pt x="3513" y="1477"/>
                    <a:pt x="2953" y="882"/>
                    <a:pt x="2262" y="799"/>
                  </a:cubicBezTo>
                  <a:lnTo>
                    <a:pt x="2262" y="501"/>
                  </a:lnTo>
                  <a:cubicBezTo>
                    <a:pt x="2262" y="227"/>
                    <a:pt x="2036" y="1"/>
                    <a:pt x="17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4241;p88">
              <a:extLst>
                <a:ext uri="{FF2B5EF4-FFF2-40B4-BE49-F238E27FC236}">
                  <a16:creationId xmlns:a16="http://schemas.microsoft.com/office/drawing/2014/main" id="{E73C0B38-0120-1A3A-E93C-C52B9888927C}"/>
                </a:ext>
              </a:extLst>
            </p:cNvPr>
            <p:cNvSpPr/>
            <p:nvPr/>
          </p:nvSpPr>
          <p:spPr>
            <a:xfrm>
              <a:off x="4226894" y="4523485"/>
              <a:ext cx="52324" cy="51942"/>
            </a:xfrm>
            <a:custGeom>
              <a:avLst/>
              <a:gdLst/>
              <a:ahLst/>
              <a:cxnLst/>
              <a:rect l="l" t="t" r="r" b="b"/>
              <a:pathLst>
                <a:path w="1644" h="1632" extrusionOk="0">
                  <a:moveTo>
                    <a:pt x="822" y="310"/>
                  </a:moveTo>
                  <a:cubicBezTo>
                    <a:pt x="1108" y="310"/>
                    <a:pt x="1322" y="536"/>
                    <a:pt x="1322" y="822"/>
                  </a:cubicBezTo>
                  <a:cubicBezTo>
                    <a:pt x="1322" y="1096"/>
                    <a:pt x="1108" y="1322"/>
                    <a:pt x="822" y="1322"/>
                  </a:cubicBezTo>
                  <a:cubicBezTo>
                    <a:pt x="536" y="1322"/>
                    <a:pt x="310" y="1096"/>
                    <a:pt x="310" y="822"/>
                  </a:cubicBezTo>
                  <a:cubicBezTo>
                    <a:pt x="310" y="536"/>
                    <a:pt x="536" y="310"/>
                    <a:pt x="822" y="310"/>
                  </a:cubicBezTo>
                  <a:close/>
                  <a:moveTo>
                    <a:pt x="822" y="0"/>
                  </a:moveTo>
                  <a:cubicBezTo>
                    <a:pt x="370" y="0"/>
                    <a:pt x="0" y="370"/>
                    <a:pt x="0" y="822"/>
                  </a:cubicBezTo>
                  <a:cubicBezTo>
                    <a:pt x="0" y="1263"/>
                    <a:pt x="370" y="1632"/>
                    <a:pt x="822" y="1632"/>
                  </a:cubicBezTo>
                  <a:cubicBezTo>
                    <a:pt x="1263" y="1632"/>
                    <a:pt x="1644" y="1263"/>
                    <a:pt x="1644" y="822"/>
                  </a:cubicBezTo>
                  <a:cubicBezTo>
                    <a:pt x="1644" y="370"/>
                    <a:pt x="1263"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4242;p88">
              <a:extLst>
                <a:ext uri="{FF2B5EF4-FFF2-40B4-BE49-F238E27FC236}">
                  <a16:creationId xmlns:a16="http://schemas.microsoft.com/office/drawing/2014/main" id="{FA4E3160-AEEB-AD18-48BE-083BB1244324}"/>
                </a:ext>
              </a:extLst>
            </p:cNvPr>
            <p:cNvSpPr/>
            <p:nvPr/>
          </p:nvSpPr>
          <p:spPr>
            <a:xfrm>
              <a:off x="3996113" y="4291176"/>
              <a:ext cx="336512" cy="335048"/>
            </a:xfrm>
            <a:custGeom>
              <a:avLst/>
              <a:gdLst/>
              <a:ahLst/>
              <a:cxnLst/>
              <a:rect l="l" t="t" r="r" b="b"/>
              <a:pathLst>
                <a:path w="10573" h="10527" extrusionOk="0">
                  <a:moveTo>
                    <a:pt x="8216" y="5930"/>
                  </a:moveTo>
                  <a:lnTo>
                    <a:pt x="8335" y="6537"/>
                  </a:lnTo>
                  <a:cubicBezTo>
                    <a:pt x="8359" y="6597"/>
                    <a:pt x="8394" y="6645"/>
                    <a:pt x="8442" y="6657"/>
                  </a:cubicBezTo>
                  <a:cubicBezTo>
                    <a:pt x="8502" y="6668"/>
                    <a:pt x="8549" y="6692"/>
                    <a:pt x="8609" y="6716"/>
                  </a:cubicBezTo>
                  <a:cubicBezTo>
                    <a:pt x="8631" y="6729"/>
                    <a:pt x="8653" y="6734"/>
                    <a:pt x="8674" y="6734"/>
                  </a:cubicBezTo>
                  <a:cubicBezTo>
                    <a:pt x="8710" y="6734"/>
                    <a:pt x="8745" y="6719"/>
                    <a:pt x="8775" y="6704"/>
                  </a:cubicBezTo>
                  <a:lnTo>
                    <a:pt x="9252" y="6311"/>
                  </a:lnTo>
                  <a:lnTo>
                    <a:pt x="9561" y="6585"/>
                  </a:lnTo>
                  <a:lnTo>
                    <a:pt x="9264" y="7121"/>
                  </a:lnTo>
                  <a:cubicBezTo>
                    <a:pt x="9228" y="7157"/>
                    <a:pt x="9228" y="7216"/>
                    <a:pt x="9264" y="7276"/>
                  </a:cubicBezTo>
                  <a:cubicBezTo>
                    <a:pt x="9287" y="7323"/>
                    <a:pt x="9323" y="7371"/>
                    <a:pt x="9347" y="7430"/>
                  </a:cubicBezTo>
                  <a:cubicBezTo>
                    <a:pt x="9383" y="7478"/>
                    <a:pt x="9430" y="7514"/>
                    <a:pt x="9490" y="7514"/>
                  </a:cubicBezTo>
                  <a:lnTo>
                    <a:pt x="10109" y="7538"/>
                  </a:lnTo>
                  <a:lnTo>
                    <a:pt x="10180" y="7942"/>
                  </a:lnTo>
                  <a:lnTo>
                    <a:pt x="9645" y="8157"/>
                  </a:lnTo>
                  <a:cubicBezTo>
                    <a:pt x="9585" y="8181"/>
                    <a:pt x="9561" y="8240"/>
                    <a:pt x="9549" y="8276"/>
                  </a:cubicBezTo>
                  <a:cubicBezTo>
                    <a:pt x="9549" y="8335"/>
                    <a:pt x="9526" y="8383"/>
                    <a:pt x="9514" y="8442"/>
                  </a:cubicBezTo>
                  <a:cubicBezTo>
                    <a:pt x="9502" y="8502"/>
                    <a:pt x="9514" y="8562"/>
                    <a:pt x="9561" y="8597"/>
                  </a:cubicBezTo>
                  <a:lnTo>
                    <a:pt x="10014" y="8990"/>
                  </a:lnTo>
                  <a:lnTo>
                    <a:pt x="9811" y="9347"/>
                  </a:lnTo>
                  <a:lnTo>
                    <a:pt x="9228" y="9157"/>
                  </a:lnTo>
                  <a:cubicBezTo>
                    <a:pt x="9213" y="9154"/>
                    <a:pt x="9198" y="9152"/>
                    <a:pt x="9184" y="9152"/>
                  </a:cubicBezTo>
                  <a:cubicBezTo>
                    <a:pt x="9141" y="9152"/>
                    <a:pt x="9103" y="9166"/>
                    <a:pt x="9085" y="9193"/>
                  </a:cubicBezTo>
                  <a:cubicBezTo>
                    <a:pt x="9037" y="9228"/>
                    <a:pt x="8990" y="9264"/>
                    <a:pt x="8954" y="9288"/>
                  </a:cubicBezTo>
                  <a:cubicBezTo>
                    <a:pt x="8906" y="9324"/>
                    <a:pt x="8871" y="9383"/>
                    <a:pt x="8895" y="9443"/>
                  </a:cubicBezTo>
                  <a:lnTo>
                    <a:pt x="8978" y="10050"/>
                  </a:lnTo>
                  <a:lnTo>
                    <a:pt x="8597" y="10181"/>
                  </a:lnTo>
                  <a:lnTo>
                    <a:pt x="8264" y="9669"/>
                  </a:lnTo>
                  <a:cubicBezTo>
                    <a:pt x="8228" y="9621"/>
                    <a:pt x="8192" y="9585"/>
                    <a:pt x="8133" y="9585"/>
                  </a:cubicBezTo>
                  <a:lnTo>
                    <a:pt x="7954" y="9585"/>
                  </a:lnTo>
                  <a:cubicBezTo>
                    <a:pt x="7894" y="9585"/>
                    <a:pt x="7847" y="9621"/>
                    <a:pt x="7811" y="9669"/>
                  </a:cubicBezTo>
                  <a:lnTo>
                    <a:pt x="7490" y="10181"/>
                  </a:lnTo>
                  <a:lnTo>
                    <a:pt x="7097" y="10050"/>
                  </a:lnTo>
                  <a:lnTo>
                    <a:pt x="7192" y="9443"/>
                  </a:lnTo>
                  <a:cubicBezTo>
                    <a:pt x="7204" y="9383"/>
                    <a:pt x="7180" y="9324"/>
                    <a:pt x="7132" y="9288"/>
                  </a:cubicBezTo>
                  <a:cubicBezTo>
                    <a:pt x="7085" y="9264"/>
                    <a:pt x="7037" y="9216"/>
                    <a:pt x="7001" y="9193"/>
                  </a:cubicBezTo>
                  <a:cubicBezTo>
                    <a:pt x="6970" y="9161"/>
                    <a:pt x="6933" y="9145"/>
                    <a:pt x="6897" y="9145"/>
                  </a:cubicBezTo>
                  <a:cubicBezTo>
                    <a:pt x="6880" y="9145"/>
                    <a:pt x="6863" y="9149"/>
                    <a:pt x="6847" y="9157"/>
                  </a:cubicBezTo>
                  <a:lnTo>
                    <a:pt x="6275" y="9347"/>
                  </a:lnTo>
                  <a:lnTo>
                    <a:pt x="6061" y="8990"/>
                  </a:lnTo>
                  <a:lnTo>
                    <a:pt x="6525" y="8597"/>
                  </a:lnTo>
                  <a:cubicBezTo>
                    <a:pt x="6573" y="8550"/>
                    <a:pt x="6585" y="8502"/>
                    <a:pt x="6573" y="8442"/>
                  </a:cubicBezTo>
                  <a:cubicBezTo>
                    <a:pt x="6549" y="8383"/>
                    <a:pt x="6537" y="8335"/>
                    <a:pt x="6537" y="8276"/>
                  </a:cubicBezTo>
                  <a:cubicBezTo>
                    <a:pt x="6537" y="8216"/>
                    <a:pt x="6489" y="8169"/>
                    <a:pt x="6430" y="8157"/>
                  </a:cubicBezTo>
                  <a:lnTo>
                    <a:pt x="5847" y="7942"/>
                  </a:lnTo>
                  <a:lnTo>
                    <a:pt x="5930" y="7538"/>
                  </a:lnTo>
                  <a:lnTo>
                    <a:pt x="6549" y="7514"/>
                  </a:lnTo>
                  <a:cubicBezTo>
                    <a:pt x="6609" y="7514"/>
                    <a:pt x="6656" y="7490"/>
                    <a:pt x="6680" y="7430"/>
                  </a:cubicBezTo>
                  <a:cubicBezTo>
                    <a:pt x="6716" y="7383"/>
                    <a:pt x="6740" y="7323"/>
                    <a:pt x="6775" y="7276"/>
                  </a:cubicBezTo>
                  <a:cubicBezTo>
                    <a:pt x="6811" y="7240"/>
                    <a:pt x="6811" y="7180"/>
                    <a:pt x="6775" y="7121"/>
                  </a:cubicBezTo>
                  <a:lnTo>
                    <a:pt x="6478" y="6585"/>
                  </a:lnTo>
                  <a:lnTo>
                    <a:pt x="6787" y="6311"/>
                  </a:lnTo>
                  <a:lnTo>
                    <a:pt x="7263" y="6704"/>
                  </a:lnTo>
                  <a:cubicBezTo>
                    <a:pt x="7293" y="6719"/>
                    <a:pt x="7327" y="6729"/>
                    <a:pt x="7363" y="6729"/>
                  </a:cubicBezTo>
                  <a:cubicBezTo>
                    <a:pt x="7385" y="6729"/>
                    <a:pt x="7407" y="6725"/>
                    <a:pt x="7430" y="6716"/>
                  </a:cubicBezTo>
                  <a:cubicBezTo>
                    <a:pt x="7478" y="6704"/>
                    <a:pt x="7537" y="6668"/>
                    <a:pt x="7597" y="6657"/>
                  </a:cubicBezTo>
                  <a:cubicBezTo>
                    <a:pt x="7656" y="6645"/>
                    <a:pt x="7680" y="6597"/>
                    <a:pt x="7704" y="6537"/>
                  </a:cubicBezTo>
                  <a:lnTo>
                    <a:pt x="7823" y="5930"/>
                  </a:lnTo>
                  <a:close/>
                  <a:moveTo>
                    <a:pt x="4454" y="1"/>
                  </a:moveTo>
                  <a:cubicBezTo>
                    <a:pt x="3739" y="1"/>
                    <a:pt x="3025" y="180"/>
                    <a:pt x="2382" y="513"/>
                  </a:cubicBezTo>
                  <a:cubicBezTo>
                    <a:pt x="2310" y="561"/>
                    <a:pt x="2287" y="644"/>
                    <a:pt x="2322" y="715"/>
                  </a:cubicBezTo>
                  <a:cubicBezTo>
                    <a:pt x="2354" y="770"/>
                    <a:pt x="2405" y="799"/>
                    <a:pt x="2458" y="799"/>
                  </a:cubicBezTo>
                  <a:cubicBezTo>
                    <a:pt x="2485" y="799"/>
                    <a:pt x="2512" y="791"/>
                    <a:pt x="2537" y="775"/>
                  </a:cubicBezTo>
                  <a:cubicBezTo>
                    <a:pt x="3132" y="465"/>
                    <a:pt x="3787" y="299"/>
                    <a:pt x="4454" y="299"/>
                  </a:cubicBezTo>
                  <a:cubicBezTo>
                    <a:pt x="6728" y="299"/>
                    <a:pt x="8597" y="2168"/>
                    <a:pt x="8597" y="4442"/>
                  </a:cubicBezTo>
                  <a:cubicBezTo>
                    <a:pt x="8597" y="4847"/>
                    <a:pt x="8537" y="5228"/>
                    <a:pt x="8430" y="5621"/>
                  </a:cubicBezTo>
                  <a:lnTo>
                    <a:pt x="7740" y="5621"/>
                  </a:lnTo>
                  <a:cubicBezTo>
                    <a:pt x="7668" y="5621"/>
                    <a:pt x="7609" y="5656"/>
                    <a:pt x="7597" y="5728"/>
                  </a:cubicBezTo>
                  <a:lnTo>
                    <a:pt x="7466" y="6371"/>
                  </a:lnTo>
                  <a:lnTo>
                    <a:pt x="7442" y="6371"/>
                  </a:lnTo>
                  <a:lnTo>
                    <a:pt x="6942" y="5966"/>
                  </a:lnTo>
                  <a:cubicBezTo>
                    <a:pt x="6912" y="5948"/>
                    <a:pt x="6879" y="5939"/>
                    <a:pt x="6847" y="5939"/>
                  </a:cubicBezTo>
                  <a:cubicBezTo>
                    <a:pt x="6814" y="5939"/>
                    <a:pt x="6781" y="5948"/>
                    <a:pt x="6751" y="5966"/>
                  </a:cubicBezTo>
                  <a:lnTo>
                    <a:pt x="6239" y="6407"/>
                  </a:lnTo>
                  <a:cubicBezTo>
                    <a:pt x="6180" y="6442"/>
                    <a:pt x="6168" y="6537"/>
                    <a:pt x="6216" y="6597"/>
                  </a:cubicBezTo>
                  <a:lnTo>
                    <a:pt x="6525" y="7180"/>
                  </a:lnTo>
                  <a:cubicBezTo>
                    <a:pt x="6525" y="7180"/>
                    <a:pt x="6525" y="7192"/>
                    <a:pt x="6513" y="7192"/>
                  </a:cubicBezTo>
                  <a:lnTo>
                    <a:pt x="5858" y="7204"/>
                  </a:lnTo>
                  <a:cubicBezTo>
                    <a:pt x="5775" y="7204"/>
                    <a:pt x="5716" y="7264"/>
                    <a:pt x="5704" y="7335"/>
                  </a:cubicBezTo>
                  <a:lnTo>
                    <a:pt x="5585" y="7990"/>
                  </a:lnTo>
                  <a:cubicBezTo>
                    <a:pt x="5573" y="8073"/>
                    <a:pt x="5620" y="8145"/>
                    <a:pt x="5680" y="8157"/>
                  </a:cubicBezTo>
                  <a:lnTo>
                    <a:pt x="6013" y="8288"/>
                  </a:lnTo>
                  <a:cubicBezTo>
                    <a:pt x="5525" y="8502"/>
                    <a:pt x="5001" y="8585"/>
                    <a:pt x="4454" y="8585"/>
                  </a:cubicBezTo>
                  <a:cubicBezTo>
                    <a:pt x="2179" y="8585"/>
                    <a:pt x="322" y="6728"/>
                    <a:pt x="322" y="4454"/>
                  </a:cubicBezTo>
                  <a:cubicBezTo>
                    <a:pt x="322" y="3168"/>
                    <a:pt x="894" y="2001"/>
                    <a:pt x="1894" y="1203"/>
                  </a:cubicBezTo>
                  <a:cubicBezTo>
                    <a:pt x="1965" y="1144"/>
                    <a:pt x="1965" y="1061"/>
                    <a:pt x="1929" y="989"/>
                  </a:cubicBezTo>
                  <a:cubicBezTo>
                    <a:pt x="1895" y="942"/>
                    <a:pt x="1850" y="921"/>
                    <a:pt x="1804" y="921"/>
                  </a:cubicBezTo>
                  <a:cubicBezTo>
                    <a:pt x="1769" y="921"/>
                    <a:pt x="1734" y="933"/>
                    <a:pt x="1703" y="953"/>
                  </a:cubicBezTo>
                  <a:cubicBezTo>
                    <a:pt x="632" y="1799"/>
                    <a:pt x="1" y="3085"/>
                    <a:pt x="1" y="4454"/>
                  </a:cubicBezTo>
                  <a:cubicBezTo>
                    <a:pt x="1" y="5645"/>
                    <a:pt x="465" y="6764"/>
                    <a:pt x="1298" y="7597"/>
                  </a:cubicBezTo>
                  <a:cubicBezTo>
                    <a:pt x="2132" y="8431"/>
                    <a:pt x="3251" y="8883"/>
                    <a:pt x="4442" y="8883"/>
                  </a:cubicBezTo>
                  <a:cubicBezTo>
                    <a:pt x="5001" y="8883"/>
                    <a:pt x="5537" y="8788"/>
                    <a:pt x="6049" y="8585"/>
                  </a:cubicBezTo>
                  <a:lnTo>
                    <a:pt x="6049" y="8585"/>
                  </a:lnTo>
                  <a:lnTo>
                    <a:pt x="5775" y="8823"/>
                  </a:lnTo>
                  <a:cubicBezTo>
                    <a:pt x="5716" y="8871"/>
                    <a:pt x="5704" y="8966"/>
                    <a:pt x="5751" y="9026"/>
                  </a:cubicBezTo>
                  <a:lnTo>
                    <a:pt x="6073" y="9585"/>
                  </a:lnTo>
                  <a:cubicBezTo>
                    <a:pt x="6101" y="9632"/>
                    <a:pt x="6158" y="9664"/>
                    <a:pt x="6211" y="9664"/>
                  </a:cubicBezTo>
                  <a:cubicBezTo>
                    <a:pt x="6225" y="9664"/>
                    <a:pt x="6239" y="9662"/>
                    <a:pt x="6251" y="9657"/>
                  </a:cubicBezTo>
                  <a:lnTo>
                    <a:pt x="6882" y="9455"/>
                  </a:lnTo>
                  <a:cubicBezTo>
                    <a:pt x="6882" y="9455"/>
                    <a:pt x="6894" y="9455"/>
                    <a:pt x="6894" y="9466"/>
                  </a:cubicBezTo>
                  <a:lnTo>
                    <a:pt x="6787" y="10121"/>
                  </a:lnTo>
                  <a:cubicBezTo>
                    <a:pt x="6775" y="10193"/>
                    <a:pt x="6823" y="10276"/>
                    <a:pt x="6894" y="10288"/>
                  </a:cubicBezTo>
                  <a:lnTo>
                    <a:pt x="7525" y="10514"/>
                  </a:lnTo>
                  <a:cubicBezTo>
                    <a:pt x="7537" y="10514"/>
                    <a:pt x="7549" y="10526"/>
                    <a:pt x="7585" y="10526"/>
                  </a:cubicBezTo>
                  <a:cubicBezTo>
                    <a:pt x="7644" y="10526"/>
                    <a:pt x="7680" y="10490"/>
                    <a:pt x="7716" y="10455"/>
                  </a:cubicBezTo>
                  <a:lnTo>
                    <a:pt x="8061" y="9883"/>
                  </a:lnTo>
                  <a:lnTo>
                    <a:pt x="8073" y="9883"/>
                  </a:lnTo>
                  <a:lnTo>
                    <a:pt x="8418" y="10455"/>
                  </a:lnTo>
                  <a:cubicBezTo>
                    <a:pt x="8445" y="10499"/>
                    <a:pt x="8497" y="10523"/>
                    <a:pt x="8547" y="10523"/>
                  </a:cubicBezTo>
                  <a:cubicBezTo>
                    <a:pt x="8565" y="10523"/>
                    <a:pt x="8582" y="10520"/>
                    <a:pt x="8597" y="10514"/>
                  </a:cubicBezTo>
                  <a:lnTo>
                    <a:pt x="9216" y="10288"/>
                  </a:lnTo>
                  <a:cubicBezTo>
                    <a:pt x="9287" y="10252"/>
                    <a:pt x="9323" y="10193"/>
                    <a:pt x="9323" y="10121"/>
                  </a:cubicBezTo>
                  <a:lnTo>
                    <a:pt x="9216" y="9466"/>
                  </a:lnTo>
                  <a:cubicBezTo>
                    <a:pt x="9216" y="9466"/>
                    <a:pt x="9228" y="9466"/>
                    <a:pt x="9228" y="9455"/>
                  </a:cubicBezTo>
                  <a:lnTo>
                    <a:pt x="9859" y="9657"/>
                  </a:lnTo>
                  <a:cubicBezTo>
                    <a:pt x="9878" y="9666"/>
                    <a:pt x="9897" y="9671"/>
                    <a:pt x="9916" y="9671"/>
                  </a:cubicBezTo>
                  <a:cubicBezTo>
                    <a:pt x="9966" y="9671"/>
                    <a:pt x="10011" y="9638"/>
                    <a:pt x="10038" y="9585"/>
                  </a:cubicBezTo>
                  <a:lnTo>
                    <a:pt x="10359" y="9026"/>
                  </a:lnTo>
                  <a:cubicBezTo>
                    <a:pt x="10395" y="8966"/>
                    <a:pt x="10395" y="8871"/>
                    <a:pt x="10335" y="8823"/>
                  </a:cubicBezTo>
                  <a:lnTo>
                    <a:pt x="9847" y="8395"/>
                  </a:lnTo>
                  <a:lnTo>
                    <a:pt x="9847" y="8383"/>
                  </a:lnTo>
                  <a:lnTo>
                    <a:pt x="10454" y="8145"/>
                  </a:lnTo>
                  <a:cubicBezTo>
                    <a:pt x="10460" y="8146"/>
                    <a:pt x="10465" y="8146"/>
                    <a:pt x="10470" y="8146"/>
                  </a:cubicBezTo>
                  <a:cubicBezTo>
                    <a:pt x="10532" y="8146"/>
                    <a:pt x="10572" y="8080"/>
                    <a:pt x="10561" y="8014"/>
                  </a:cubicBezTo>
                  <a:lnTo>
                    <a:pt x="10442" y="7359"/>
                  </a:lnTo>
                  <a:cubicBezTo>
                    <a:pt x="10419" y="7288"/>
                    <a:pt x="10359" y="7240"/>
                    <a:pt x="10288" y="7228"/>
                  </a:cubicBezTo>
                  <a:lnTo>
                    <a:pt x="9633" y="7204"/>
                  </a:lnTo>
                  <a:cubicBezTo>
                    <a:pt x="9633" y="7204"/>
                    <a:pt x="9633" y="7192"/>
                    <a:pt x="9621" y="7192"/>
                  </a:cubicBezTo>
                  <a:lnTo>
                    <a:pt x="9930" y="6609"/>
                  </a:lnTo>
                  <a:cubicBezTo>
                    <a:pt x="9966" y="6549"/>
                    <a:pt x="9942" y="6466"/>
                    <a:pt x="9907" y="6418"/>
                  </a:cubicBezTo>
                  <a:lnTo>
                    <a:pt x="9395" y="5990"/>
                  </a:lnTo>
                  <a:cubicBezTo>
                    <a:pt x="9365" y="5966"/>
                    <a:pt x="9332" y="5954"/>
                    <a:pt x="9299" y="5954"/>
                  </a:cubicBezTo>
                  <a:cubicBezTo>
                    <a:pt x="9267" y="5954"/>
                    <a:pt x="9234" y="5966"/>
                    <a:pt x="9204" y="5990"/>
                  </a:cubicBezTo>
                  <a:lnTo>
                    <a:pt x="8692" y="6395"/>
                  </a:lnTo>
                  <a:lnTo>
                    <a:pt x="8680" y="6395"/>
                  </a:lnTo>
                  <a:lnTo>
                    <a:pt x="8609" y="6049"/>
                  </a:lnTo>
                  <a:lnTo>
                    <a:pt x="8609" y="6037"/>
                  </a:lnTo>
                  <a:cubicBezTo>
                    <a:pt x="8799" y="5525"/>
                    <a:pt x="8895" y="5002"/>
                    <a:pt x="8895" y="4454"/>
                  </a:cubicBezTo>
                  <a:cubicBezTo>
                    <a:pt x="8895" y="3263"/>
                    <a:pt x="8430" y="2144"/>
                    <a:pt x="7597" y="1311"/>
                  </a:cubicBezTo>
                  <a:cubicBezTo>
                    <a:pt x="6763" y="477"/>
                    <a:pt x="5644" y="1"/>
                    <a:pt x="44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6" name="Google Shape;14243;p88">
            <a:extLst>
              <a:ext uri="{FF2B5EF4-FFF2-40B4-BE49-F238E27FC236}">
                <a16:creationId xmlns:a16="http://schemas.microsoft.com/office/drawing/2014/main" id="{130BEFD8-2195-4D29-92E4-6B107D5F3EFD}"/>
              </a:ext>
            </a:extLst>
          </p:cNvPr>
          <p:cNvSpPr/>
          <p:nvPr/>
        </p:nvSpPr>
        <p:spPr>
          <a:xfrm>
            <a:off x="6933579" y="6000384"/>
            <a:ext cx="494111" cy="493028"/>
          </a:xfrm>
          <a:custGeom>
            <a:avLst/>
            <a:gdLst/>
            <a:ahLst/>
            <a:cxnLst/>
            <a:rect l="l" t="t" r="r" b="b"/>
            <a:pathLst>
              <a:path w="9574" h="9553" extrusionOk="0">
                <a:moveTo>
                  <a:pt x="4811" y="290"/>
                </a:moveTo>
                <a:lnTo>
                  <a:pt x="8157" y="2230"/>
                </a:lnTo>
                <a:lnTo>
                  <a:pt x="7573" y="2230"/>
                </a:lnTo>
                <a:lnTo>
                  <a:pt x="4918" y="671"/>
                </a:lnTo>
                <a:cubicBezTo>
                  <a:pt x="4876" y="647"/>
                  <a:pt x="4838" y="635"/>
                  <a:pt x="4800" y="635"/>
                </a:cubicBezTo>
                <a:cubicBezTo>
                  <a:pt x="4763" y="635"/>
                  <a:pt x="4728" y="647"/>
                  <a:pt x="4692" y="671"/>
                </a:cubicBezTo>
                <a:lnTo>
                  <a:pt x="3989" y="1087"/>
                </a:lnTo>
                <a:cubicBezTo>
                  <a:pt x="3930" y="1135"/>
                  <a:pt x="3906" y="1206"/>
                  <a:pt x="3942" y="1278"/>
                </a:cubicBezTo>
                <a:cubicBezTo>
                  <a:pt x="3974" y="1318"/>
                  <a:pt x="4017" y="1348"/>
                  <a:pt x="4067" y="1348"/>
                </a:cubicBezTo>
                <a:cubicBezTo>
                  <a:pt x="4092" y="1348"/>
                  <a:pt x="4117" y="1341"/>
                  <a:pt x="4144" y="1326"/>
                </a:cubicBezTo>
                <a:lnTo>
                  <a:pt x="4811" y="933"/>
                </a:lnTo>
                <a:lnTo>
                  <a:pt x="7025" y="2230"/>
                </a:lnTo>
                <a:lnTo>
                  <a:pt x="2572" y="2230"/>
                </a:lnTo>
                <a:lnTo>
                  <a:pt x="3561" y="1671"/>
                </a:lnTo>
                <a:cubicBezTo>
                  <a:pt x="3620" y="1623"/>
                  <a:pt x="3644" y="1552"/>
                  <a:pt x="3608" y="1480"/>
                </a:cubicBezTo>
                <a:cubicBezTo>
                  <a:pt x="3576" y="1440"/>
                  <a:pt x="3533" y="1411"/>
                  <a:pt x="3483" y="1411"/>
                </a:cubicBezTo>
                <a:cubicBezTo>
                  <a:pt x="3459" y="1411"/>
                  <a:pt x="3433" y="1417"/>
                  <a:pt x="3406" y="1433"/>
                </a:cubicBezTo>
                <a:lnTo>
                  <a:pt x="2013" y="2254"/>
                </a:lnTo>
                <a:lnTo>
                  <a:pt x="1429" y="2254"/>
                </a:lnTo>
                <a:lnTo>
                  <a:pt x="4811" y="290"/>
                </a:lnTo>
                <a:close/>
                <a:moveTo>
                  <a:pt x="8621" y="2528"/>
                </a:moveTo>
                <a:lnTo>
                  <a:pt x="8621" y="3207"/>
                </a:lnTo>
                <a:lnTo>
                  <a:pt x="965" y="3207"/>
                </a:lnTo>
                <a:lnTo>
                  <a:pt x="965" y="2528"/>
                </a:lnTo>
                <a:close/>
                <a:moveTo>
                  <a:pt x="2644" y="3469"/>
                </a:moveTo>
                <a:cubicBezTo>
                  <a:pt x="2692" y="3469"/>
                  <a:pt x="2727" y="3481"/>
                  <a:pt x="2751" y="3516"/>
                </a:cubicBezTo>
                <a:cubicBezTo>
                  <a:pt x="2787" y="3540"/>
                  <a:pt x="2799" y="3576"/>
                  <a:pt x="2799" y="3623"/>
                </a:cubicBezTo>
                <a:cubicBezTo>
                  <a:pt x="2799" y="3695"/>
                  <a:pt x="2739" y="3754"/>
                  <a:pt x="2668" y="3754"/>
                </a:cubicBezTo>
                <a:cubicBezTo>
                  <a:pt x="2620" y="3754"/>
                  <a:pt x="2596" y="3731"/>
                  <a:pt x="2561" y="3707"/>
                </a:cubicBezTo>
                <a:cubicBezTo>
                  <a:pt x="2528" y="3666"/>
                  <a:pt x="2479" y="3648"/>
                  <a:pt x="2432" y="3648"/>
                </a:cubicBezTo>
                <a:cubicBezTo>
                  <a:pt x="2410" y="3648"/>
                  <a:pt x="2389" y="3652"/>
                  <a:pt x="2370" y="3659"/>
                </a:cubicBezTo>
                <a:cubicBezTo>
                  <a:pt x="2299" y="3695"/>
                  <a:pt x="2251" y="3754"/>
                  <a:pt x="2251" y="3826"/>
                </a:cubicBezTo>
                <a:lnTo>
                  <a:pt x="2251" y="7707"/>
                </a:lnTo>
                <a:lnTo>
                  <a:pt x="1703" y="7707"/>
                </a:lnTo>
                <a:lnTo>
                  <a:pt x="1703" y="3826"/>
                </a:lnTo>
                <a:cubicBezTo>
                  <a:pt x="1703" y="3754"/>
                  <a:pt x="1656" y="3683"/>
                  <a:pt x="1584" y="3659"/>
                </a:cubicBezTo>
                <a:cubicBezTo>
                  <a:pt x="1568" y="3653"/>
                  <a:pt x="1551" y="3650"/>
                  <a:pt x="1532" y="3650"/>
                </a:cubicBezTo>
                <a:cubicBezTo>
                  <a:pt x="1482" y="3650"/>
                  <a:pt x="1425" y="3672"/>
                  <a:pt x="1382" y="3707"/>
                </a:cubicBezTo>
                <a:cubicBezTo>
                  <a:pt x="1358" y="3742"/>
                  <a:pt x="1322" y="3754"/>
                  <a:pt x="1287" y="3754"/>
                </a:cubicBezTo>
                <a:cubicBezTo>
                  <a:pt x="1239" y="3754"/>
                  <a:pt x="1203" y="3731"/>
                  <a:pt x="1179" y="3707"/>
                </a:cubicBezTo>
                <a:cubicBezTo>
                  <a:pt x="1144" y="3683"/>
                  <a:pt x="1132" y="3647"/>
                  <a:pt x="1132" y="3600"/>
                </a:cubicBezTo>
                <a:cubicBezTo>
                  <a:pt x="1132" y="3528"/>
                  <a:pt x="1203" y="3469"/>
                  <a:pt x="1287" y="3469"/>
                </a:cubicBezTo>
                <a:close/>
                <a:moveTo>
                  <a:pt x="5537" y="3481"/>
                </a:moveTo>
                <a:cubicBezTo>
                  <a:pt x="5573" y="3481"/>
                  <a:pt x="5609" y="3504"/>
                  <a:pt x="5644" y="3528"/>
                </a:cubicBezTo>
                <a:cubicBezTo>
                  <a:pt x="5668" y="3564"/>
                  <a:pt x="5692" y="3588"/>
                  <a:pt x="5692" y="3635"/>
                </a:cubicBezTo>
                <a:cubicBezTo>
                  <a:pt x="5692" y="3707"/>
                  <a:pt x="5632" y="3766"/>
                  <a:pt x="5549" y="3766"/>
                </a:cubicBezTo>
                <a:cubicBezTo>
                  <a:pt x="5513" y="3766"/>
                  <a:pt x="5478" y="3754"/>
                  <a:pt x="5454" y="3719"/>
                </a:cubicBezTo>
                <a:cubicBezTo>
                  <a:pt x="5424" y="3681"/>
                  <a:pt x="5376" y="3663"/>
                  <a:pt x="5329" y="3663"/>
                </a:cubicBezTo>
                <a:cubicBezTo>
                  <a:pt x="5301" y="3663"/>
                  <a:pt x="5274" y="3670"/>
                  <a:pt x="5251" y="3683"/>
                </a:cubicBezTo>
                <a:cubicBezTo>
                  <a:pt x="5180" y="3707"/>
                  <a:pt x="5132" y="3766"/>
                  <a:pt x="5132" y="3838"/>
                </a:cubicBezTo>
                <a:lnTo>
                  <a:pt x="5132" y="7731"/>
                </a:lnTo>
                <a:lnTo>
                  <a:pt x="4585" y="7731"/>
                </a:lnTo>
                <a:lnTo>
                  <a:pt x="4585" y="3838"/>
                </a:lnTo>
                <a:cubicBezTo>
                  <a:pt x="4585" y="3766"/>
                  <a:pt x="4537" y="3695"/>
                  <a:pt x="4466" y="3683"/>
                </a:cubicBezTo>
                <a:cubicBezTo>
                  <a:pt x="4439" y="3670"/>
                  <a:pt x="4412" y="3663"/>
                  <a:pt x="4386" y="3663"/>
                </a:cubicBezTo>
                <a:cubicBezTo>
                  <a:pt x="4344" y="3663"/>
                  <a:pt x="4305" y="3681"/>
                  <a:pt x="4275" y="3719"/>
                </a:cubicBezTo>
                <a:cubicBezTo>
                  <a:pt x="4239" y="3754"/>
                  <a:pt x="4216" y="3766"/>
                  <a:pt x="4168" y="3766"/>
                </a:cubicBezTo>
                <a:cubicBezTo>
                  <a:pt x="4120" y="3766"/>
                  <a:pt x="4096" y="3754"/>
                  <a:pt x="4061" y="3719"/>
                </a:cubicBezTo>
                <a:cubicBezTo>
                  <a:pt x="4037" y="3695"/>
                  <a:pt x="4025" y="3659"/>
                  <a:pt x="4025" y="3623"/>
                </a:cubicBezTo>
                <a:cubicBezTo>
                  <a:pt x="4025" y="3540"/>
                  <a:pt x="4096" y="3481"/>
                  <a:pt x="4168" y="3481"/>
                </a:cubicBezTo>
                <a:close/>
                <a:moveTo>
                  <a:pt x="8395" y="3481"/>
                </a:moveTo>
                <a:cubicBezTo>
                  <a:pt x="8442" y="3481"/>
                  <a:pt x="8466" y="3492"/>
                  <a:pt x="8502" y="3528"/>
                </a:cubicBezTo>
                <a:cubicBezTo>
                  <a:pt x="8526" y="3552"/>
                  <a:pt x="8538" y="3588"/>
                  <a:pt x="8538" y="3635"/>
                </a:cubicBezTo>
                <a:cubicBezTo>
                  <a:pt x="8526" y="3695"/>
                  <a:pt x="8466" y="3754"/>
                  <a:pt x="8407" y="3754"/>
                </a:cubicBezTo>
                <a:cubicBezTo>
                  <a:pt x="8371" y="3754"/>
                  <a:pt x="8335" y="3742"/>
                  <a:pt x="8311" y="3707"/>
                </a:cubicBezTo>
                <a:cubicBezTo>
                  <a:pt x="8279" y="3666"/>
                  <a:pt x="8224" y="3648"/>
                  <a:pt x="8174" y="3648"/>
                </a:cubicBezTo>
                <a:cubicBezTo>
                  <a:pt x="8150" y="3648"/>
                  <a:pt x="8128" y="3652"/>
                  <a:pt x="8109" y="3659"/>
                </a:cubicBezTo>
                <a:cubicBezTo>
                  <a:pt x="8037" y="3695"/>
                  <a:pt x="7990" y="3754"/>
                  <a:pt x="7990" y="3826"/>
                </a:cubicBezTo>
                <a:lnTo>
                  <a:pt x="7990" y="7707"/>
                </a:lnTo>
                <a:lnTo>
                  <a:pt x="7442" y="7707"/>
                </a:lnTo>
                <a:lnTo>
                  <a:pt x="7442" y="6314"/>
                </a:lnTo>
                <a:cubicBezTo>
                  <a:pt x="7442" y="6243"/>
                  <a:pt x="7383" y="6183"/>
                  <a:pt x="7311" y="6183"/>
                </a:cubicBezTo>
                <a:cubicBezTo>
                  <a:pt x="7240" y="6183"/>
                  <a:pt x="7180" y="6243"/>
                  <a:pt x="7180" y="6314"/>
                </a:cubicBezTo>
                <a:lnTo>
                  <a:pt x="7180" y="7743"/>
                </a:lnTo>
                <a:cubicBezTo>
                  <a:pt x="7097" y="7791"/>
                  <a:pt x="7061" y="7862"/>
                  <a:pt x="7061" y="7945"/>
                </a:cubicBezTo>
                <a:lnTo>
                  <a:pt x="7061" y="8148"/>
                </a:lnTo>
                <a:lnTo>
                  <a:pt x="5549" y="8148"/>
                </a:lnTo>
                <a:lnTo>
                  <a:pt x="5549" y="7969"/>
                </a:lnTo>
                <a:cubicBezTo>
                  <a:pt x="5549" y="7874"/>
                  <a:pt x="5513" y="7803"/>
                  <a:pt x="5430" y="7755"/>
                </a:cubicBezTo>
                <a:lnTo>
                  <a:pt x="5430" y="4016"/>
                </a:lnTo>
                <a:cubicBezTo>
                  <a:pt x="5465" y="4034"/>
                  <a:pt x="5500" y="4045"/>
                  <a:pt x="5535" y="4045"/>
                </a:cubicBezTo>
                <a:cubicBezTo>
                  <a:pt x="5547" y="4045"/>
                  <a:pt x="5560" y="4043"/>
                  <a:pt x="5573" y="4040"/>
                </a:cubicBezTo>
                <a:cubicBezTo>
                  <a:pt x="5787" y="4040"/>
                  <a:pt x="5966" y="3862"/>
                  <a:pt x="5966" y="3635"/>
                </a:cubicBezTo>
                <a:cubicBezTo>
                  <a:pt x="5966" y="3576"/>
                  <a:pt x="5966" y="3528"/>
                  <a:pt x="5954" y="3481"/>
                </a:cubicBezTo>
                <a:lnTo>
                  <a:pt x="6656" y="3481"/>
                </a:lnTo>
                <a:cubicBezTo>
                  <a:pt x="6633" y="3516"/>
                  <a:pt x="6633" y="3564"/>
                  <a:pt x="6621" y="3600"/>
                </a:cubicBezTo>
                <a:cubicBezTo>
                  <a:pt x="6621" y="3719"/>
                  <a:pt x="6656" y="3826"/>
                  <a:pt x="6740" y="3921"/>
                </a:cubicBezTo>
                <a:cubicBezTo>
                  <a:pt x="6811" y="4004"/>
                  <a:pt x="6942" y="4052"/>
                  <a:pt x="7037" y="4052"/>
                </a:cubicBezTo>
                <a:cubicBezTo>
                  <a:pt x="7085" y="4052"/>
                  <a:pt x="7133" y="4028"/>
                  <a:pt x="7168" y="4016"/>
                </a:cubicBezTo>
                <a:lnTo>
                  <a:pt x="7168" y="5636"/>
                </a:lnTo>
                <a:cubicBezTo>
                  <a:pt x="7168" y="5719"/>
                  <a:pt x="7228" y="5778"/>
                  <a:pt x="7311" y="5778"/>
                </a:cubicBezTo>
                <a:cubicBezTo>
                  <a:pt x="7383" y="5778"/>
                  <a:pt x="7442" y="5719"/>
                  <a:pt x="7442" y="5636"/>
                </a:cubicBezTo>
                <a:lnTo>
                  <a:pt x="7442" y="3838"/>
                </a:lnTo>
                <a:cubicBezTo>
                  <a:pt x="7442" y="3766"/>
                  <a:pt x="7395" y="3695"/>
                  <a:pt x="7323" y="3671"/>
                </a:cubicBezTo>
                <a:cubicBezTo>
                  <a:pt x="7301" y="3667"/>
                  <a:pt x="7278" y="3665"/>
                  <a:pt x="7255" y="3665"/>
                </a:cubicBezTo>
                <a:cubicBezTo>
                  <a:pt x="7205" y="3665"/>
                  <a:pt x="7157" y="3678"/>
                  <a:pt x="7133" y="3719"/>
                </a:cubicBezTo>
                <a:cubicBezTo>
                  <a:pt x="7097" y="3754"/>
                  <a:pt x="7073" y="3766"/>
                  <a:pt x="7025" y="3766"/>
                </a:cubicBezTo>
                <a:cubicBezTo>
                  <a:pt x="6978" y="3766"/>
                  <a:pt x="6954" y="3754"/>
                  <a:pt x="6918" y="3719"/>
                </a:cubicBezTo>
                <a:cubicBezTo>
                  <a:pt x="6894" y="3695"/>
                  <a:pt x="6871" y="3659"/>
                  <a:pt x="6871" y="3612"/>
                </a:cubicBezTo>
                <a:cubicBezTo>
                  <a:pt x="6871" y="3540"/>
                  <a:pt x="6954" y="3481"/>
                  <a:pt x="7025" y="3481"/>
                </a:cubicBezTo>
                <a:close/>
                <a:moveTo>
                  <a:pt x="2382" y="7993"/>
                </a:moveTo>
                <a:lnTo>
                  <a:pt x="2382" y="8160"/>
                </a:lnTo>
                <a:lnTo>
                  <a:pt x="1572" y="8160"/>
                </a:lnTo>
                <a:lnTo>
                  <a:pt x="1572" y="7993"/>
                </a:lnTo>
                <a:close/>
                <a:moveTo>
                  <a:pt x="3751" y="3481"/>
                </a:moveTo>
                <a:cubicBezTo>
                  <a:pt x="3739" y="3516"/>
                  <a:pt x="3739" y="3564"/>
                  <a:pt x="3715" y="3600"/>
                </a:cubicBezTo>
                <a:cubicBezTo>
                  <a:pt x="3715" y="3719"/>
                  <a:pt x="3751" y="3826"/>
                  <a:pt x="3835" y="3921"/>
                </a:cubicBezTo>
                <a:cubicBezTo>
                  <a:pt x="3918" y="4004"/>
                  <a:pt x="4037" y="4052"/>
                  <a:pt x="4132" y="4052"/>
                </a:cubicBezTo>
                <a:cubicBezTo>
                  <a:pt x="4180" y="4052"/>
                  <a:pt x="4227" y="4028"/>
                  <a:pt x="4275" y="4016"/>
                </a:cubicBezTo>
                <a:lnTo>
                  <a:pt x="4275" y="7755"/>
                </a:lnTo>
                <a:cubicBezTo>
                  <a:pt x="4192" y="7803"/>
                  <a:pt x="4156" y="7874"/>
                  <a:pt x="4156" y="7957"/>
                </a:cubicBezTo>
                <a:lnTo>
                  <a:pt x="4156" y="8160"/>
                </a:lnTo>
                <a:lnTo>
                  <a:pt x="2644" y="8160"/>
                </a:lnTo>
                <a:lnTo>
                  <a:pt x="2644" y="7969"/>
                </a:lnTo>
                <a:cubicBezTo>
                  <a:pt x="2668" y="7874"/>
                  <a:pt x="2608" y="7803"/>
                  <a:pt x="2537" y="7755"/>
                </a:cubicBezTo>
                <a:lnTo>
                  <a:pt x="2537" y="4016"/>
                </a:lnTo>
                <a:cubicBezTo>
                  <a:pt x="2563" y="4034"/>
                  <a:pt x="2595" y="4045"/>
                  <a:pt x="2630" y="4045"/>
                </a:cubicBezTo>
                <a:cubicBezTo>
                  <a:pt x="2642" y="4045"/>
                  <a:pt x="2655" y="4043"/>
                  <a:pt x="2668" y="4040"/>
                </a:cubicBezTo>
                <a:cubicBezTo>
                  <a:pt x="2894" y="4040"/>
                  <a:pt x="3073" y="3862"/>
                  <a:pt x="3073" y="3635"/>
                </a:cubicBezTo>
                <a:cubicBezTo>
                  <a:pt x="3073" y="3576"/>
                  <a:pt x="3073" y="3528"/>
                  <a:pt x="3049" y="3481"/>
                </a:cubicBezTo>
                <a:close/>
                <a:moveTo>
                  <a:pt x="5251" y="7993"/>
                </a:moveTo>
                <a:lnTo>
                  <a:pt x="5251" y="8160"/>
                </a:lnTo>
                <a:lnTo>
                  <a:pt x="4454" y="8160"/>
                </a:lnTo>
                <a:lnTo>
                  <a:pt x="4454" y="7993"/>
                </a:lnTo>
                <a:close/>
                <a:moveTo>
                  <a:pt x="8109" y="7993"/>
                </a:moveTo>
                <a:lnTo>
                  <a:pt x="8109" y="8160"/>
                </a:lnTo>
                <a:lnTo>
                  <a:pt x="7311" y="8160"/>
                </a:lnTo>
                <a:lnTo>
                  <a:pt x="7311" y="7993"/>
                </a:lnTo>
                <a:close/>
                <a:moveTo>
                  <a:pt x="8454" y="8445"/>
                </a:moveTo>
                <a:cubicBezTo>
                  <a:pt x="8526" y="8445"/>
                  <a:pt x="8573" y="8505"/>
                  <a:pt x="8573" y="8565"/>
                </a:cubicBezTo>
                <a:lnTo>
                  <a:pt x="8573" y="8719"/>
                </a:lnTo>
                <a:lnTo>
                  <a:pt x="4001" y="8719"/>
                </a:lnTo>
                <a:cubicBezTo>
                  <a:pt x="3930" y="8719"/>
                  <a:pt x="3870" y="8779"/>
                  <a:pt x="3870" y="8862"/>
                </a:cubicBezTo>
                <a:cubicBezTo>
                  <a:pt x="3870" y="8934"/>
                  <a:pt x="3930" y="8993"/>
                  <a:pt x="4001" y="8993"/>
                </a:cubicBezTo>
                <a:lnTo>
                  <a:pt x="8728" y="8993"/>
                </a:lnTo>
                <a:cubicBezTo>
                  <a:pt x="8799" y="8993"/>
                  <a:pt x="8859" y="9053"/>
                  <a:pt x="8859" y="9124"/>
                </a:cubicBezTo>
                <a:lnTo>
                  <a:pt x="8859" y="9279"/>
                </a:lnTo>
                <a:lnTo>
                  <a:pt x="715" y="9279"/>
                </a:lnTo>
                <a:lnTo>
                  <a:pt x="715" y="9136"/>
                </a:lnTo>
                <a:cubicBezTo>
                  <a:pt x="715" y="9065"/>
                  <a:pt x="775" y="9005"/>
                  <a:pt x="846" y="9005"/>
                </a:cubicBezTo>
                <a:lnTo>
                  <a:pt x="3323" y="9005"/>
                </a:lnTo>
                <a:cubicBezTo>
                  <a:pt x="3394" y="9005"/>
                  <a:pt x="3454" y="8946"/>
                  <a:pt x="3454" y="8874"/>
                </a:cubicBezTo>
                <a:cubicBezTo>
                  <a:pt x="3454" y="8803"/>
                  <a:pt x="3394" y="8743"/>
                  <a:pt x="3323" y="8743"/>
                </a:cubicBezTo>
                <a:lnTo>
                  <a:pt x="1013" y="8743"/>
                </a:lnTo>
                <a:lnTo>
                  <a:pt x="1013" y="8565"/>
                </a:lnTo>
                <a:cubicBezTo>
                  <a:pt x="1013" y="8481"/>
                  <a:pt x="1072" y="8445"/>
                  <a:pt x="1132" y="8445"/>
                </a:cubicBezTo>
                <a:close/>
                <a:moveTo>
                  <a:pt x="4781" y="1"/>
                </a:moveTo>
                <a:cubicBezTo>
                  <a:pt x="4736" y="1"/>
                  <a:pt x="4692" y="10"/>
                  <a:pt x="4656" y="28"/>
                </a:cubicBezTo>
                <a:lnTo>
                  <a:pt x="810" y="2278"/>
                </a:lnTo>
                <a:cubicBezTo>
                  <a:pt x="787" y="2278"/>
                  <a:pt x="775" y="2290"/>
                  <a:pt x="775" y="2314"/>
                </a:cubicBezTo>
                <a:cubicBezTo>
                  <a:pt x="715" y="2349"/>
                  <a:pt x="667" y="2445"/>
                  <a:pt x="667" y="2516"/>
                </a:cubicBezTo>
                <a:lnTo>
                  <a:pt x="667" y="3219"/>
                </a:lnTo>
                <a:cubicBezTo>
                  <a:pt x="667" y="3350"/>
                  <a:pt x="763" y="3457"/>
                  <a:pt x="882" y="3481"/>
                </a:cubicBezTo>
                <a:cubicBezTo>
                  <a:pt x="858" y="3528"/>
                  <a:pt x="846" y="3564"/>
                  <a:pt x="846" y="3600"/>
                </a:cubicBezTo>
                <a:cubicBezTo>
                  <a:pt x="846" y="3719"/>
                  <a:pt x="882" y="3826"/>
                  <a:pt x="965" y="3921"/>
                </a:cubicBezTo>
                <a:cubicBezTo>
                  <a:pt x="1048" y="4004"/>
                  <a:pt x="1168" y="4052"/>
                  <a:pt x="1263" y="4052"/>
                </a:cubicBezTo>
                <a:cubicBezTo>
                  <a:pt x="1310" y="4052"/>
                  <a:pt x="1358" y="4028"/>
                  <a:pt x="1406" y="4016"/>
                </a:cubicBezTo>
                <a:lnTo>
                  <a:pt x="1406" y="7755"/>
                </a:lnTo>
                <a:cubicBezTo>
                  <a:pt x="1322" y="7803"/>
                  <a:pt x="1287" y="7874"/>
                  <a:pt x="1287" y="7957"/>
                </a:cubicBezTo>
                <a:lnTo>
                  <a:pt x="1287" y="8160"/>
                </a:lnTo>
                <a:lnTo>
                  <a:pt x="1120" y="8160"/>
                </a:lnTo>
                <a:cubicBezTo>
                  <a:pt x="894" y="8160"/>
                  <a:pt x="715" y="8338"/>
                  <a:pt x="715" y="8553"/>
                </a:cubicBezTo>
                <a:lnTo>
                  <a:pt x="715" y="8743"/>
                </a:lnTo>
                <a:cubicBezTo>
                  <a:pt x="548" y="8791"/>
                  <a:pt x="417" y="8946"/>
                  <a:pt x="417" y="9136"/>
                </a:cubicBezTo>
                <a:lnTo>
                  <a:pt x="417" y="9291"/>
                </a:lnTo>
                <a:lnTo>
                  <a:pt x="132" y="9291"/>
                </a:lnTo>
                <a:cubicBezTo>
                  <a:pt x="60" y="9291"/>
                  <a:pt x="1" y="9350"/>
                  <a:pt x="1" y="9422"/>
                </a:cubicBezTo>
                <a:cubicBezTo>
                  <a:pt x="1" y="9493"/>
                  <a:pt x="60" y="9553"/>
                  <a:pt x="132" y="9553"/>
                </a:cubicBezTo>
                <a:lnTo>
                  <a:pt x="9442" y="9553"/>
                </a:lnTo>
                <a:cubicBezTo>
                  <a:pt x="9514" y="9553"/>
                  <a:pt x="9573" y="9493"/>
                  <a:pt x="9573" y="9422"/>
                </a:cubicBezTo>
                <a:cubicBezTo>
                  <a:pt x="9573" y="9350"/>
                  <a:pt x="9514" y="9291"/>
                  <a:pt x="9442" y="9291"/>
                </a:cubicBezTo>
                <a:lnTo>
                  <a:pt x="9157" y="9291"/>
                </a:lnTo>
                <a:lnTo>
                  <a:pt x="9157" y="9136"/>
                </a:lnTo>
                <a:cubicBezTo>
                  <a:pt x="9157" y="8957"/>
                  <a:pt x="9038" y="8803"/>
                  <a:pt x="8859" y="8743"/>
                </a:cubicBezTo>
                <a:lnTo>
                  <a:pt x="8859" y="8565"/>
                </a:lnTo>
                <a:cubicBezTo>
                  <a:pt x="8859" y="8338"/>
                  <a:pt x="8680" y="8160"/>
                  <a:pt x="8454" y="8160"/>
                </a:cubicBezTo>
                <a:lnTo>
                  <a:pt x="8395" y="8160"/>
                </a:lnTo>
                <a:lnTo>
                  <a:pt x="8395" y="7969"/>
                </a:lnTo>
                <a:cubicBezTo>
                  <a:pt x="8395" y="7874"/>
                  <a:pt x="8347" y="7803"/>
                  <a:pt x="8276" y="7755"/>
                </a:cubicBezTo>
                <a:lnTo>
                  <a:pt x="8276" y="4016"/>
                </a:lnTo>
                <a:cubicBezTo>
                  <a:pt x="8310" y="4034"/>
                  <a:pt x="8345" y="4045"/>
                  <a:pt x="8375" y="4045"/>
                </a:cubicBezTo>
                <a:cubicBezTo>
                  <a:pt x="8387" y="4045"/>
                  <a:pt x="8397" y="4043"/>
                  <a:pt x="8407" y="4040"/>
                </a:cubicBezTo>
                <a:cubicBezTo>
                  <a:pt x="8633" y="4040"/>
                  <a:pt x="8811" y="3862"/>
                  <a:pt x="8811" y="3635"/>
                </a:cubicBezTo>
                <a:cubicBezTo>
                  <a:pt x="8811" y="3564"/>
                  <a:pt x="8799" y="3504"/>
                  <a:pt x="8764" y="3421"/>
                </a:cubicBezTo>
                <a:cubicBezTo>
                  <a:pt x="8835" y="3385"/>
                  <a:pt x="8883" y="3290"/>
                  <a:pt x="8883" y="3207"/>
                </a:cubicBezTo>
                <a:lnTo>
                  <a:pt x="8883" y="2504"/>
                </a:lnTo>
                <a:cubicBezTo>
                  <a:pt x="8883" y="2397"/>
                  <a:pt x="8823" y="2314"/>
                  <a:pt x="8740" y="2266"/>
                </a:cubicBezTo>
                <a:lnTo>
                  <a:pt x="4906" y="28"/>
                </a:lnTo>
                <a:cubicBezTo>
                  <a:pt x="4870" y="10"/>
                  <a:pt x="4826" y="1"/>
                  <a:pt x="478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7" name="Google Shape;14244;p88">
            <a:extLst>
              <a:ext uri="{FF2B5EF4-FFF2-40B4-BE49-F238E27FC236}">
                <a16:creationId xmlns:a16="http://schemas.microsoft.com/office/drawing/2014/main" id="{5355F4C8-F2FB-0F0F-8F3D-035CEDE23A05}"/>
              </a:ext>
            </a:extLst>
          </p:cNvPr>
          <p:cNvGrpSpPr/>
          <p:nvPr/>
        </p:nvGrpSpPr>
        <p:grpSpPr>
          <a:xfrm>
            <a:off x="8307587" y="5964927"/>
            <a:ext cx="644605" cy="565385"/>
            <a:chOff x="2179081" y="4285511"/>
            <a:chExt cx="397525" cy="348670"/>
          </a:xfrm>
          <a:solidFill>
            <a:schemeClr val="bg1"/>
          </a:solidFill>
        </p:grpSpPr>
        <p:sp>
          <p:nvSpPr>
            <p:cNvPr id="1288" name="Google Shape;14245;p88">
              <a:extLst>
                <a:ext uri="{FF2B5EF4-FFF2-40B4-BE49-F238E27FC236}">
                  <a16:creationId xmlns:a16="http://schemas.microsoft.com/office/drawing/2014/main" id="{4A2DE101-8BBA-E115-369E-50AA20455A16}"/>
                </a:ext>
              </a:extLst>
            </p:cNvPr>
            <p:cNvSpPr/>
            <p:nvPr/>
          </p:nvSpPr>
          <p:spPr>
            <a:xfrm>
              <a:off x="2262437" y="4354322"/>
              <a:ext cx="230813" cy="210507"/>
            </a:xfrm>
            <a:custGeom>
              <a:avLst/>
              <a:gdLst/>
              <a:ahLst/>
              <a:cxnLst/>
              <a:rect l="l" t="t" r="r" b="b"/>
              <a:pathLst>
                <a:path w="7252" h="6614" extrusionOk="0">
                  <a:moveTo>
                    <a:pt x="3627" y="376"/>
                  </a:moveTo>
                  <a:cubicBezTo>
                    <a:pt x="4070" y="376"/>
                    <a:pt x="4516" y="477"/>
                    <a:pt x="4930" y="684"/>
                  </a:cubicBezTo>
                  <a:lnTo>
                    <a:pt x="4132" y="2065"/>
                  </a:lnTo>
                  <a:cubicBezTo>
                    <a:pt x="3965" y="2006"/>
                    <a:pt x="3799" y="1958"/>
                    <a:pt x="3620" y="1958"/>
                  </a:cubicBezTo>
                  <a:cubicBezTo>
                    <a:pt x="3441" y="1958"/>
                    <a:pt x="3263" y="1994"/>
                    <a:pt x="3120" y="2065"/>
                  </a:cubicBezTo>
                  <a:lnTo>
                    <a:pt x="2322" y="684"/>
                  </a:lnTo>
                  <a:cubicBezTo>
                    <a:pt x="2730" y="480"/>
                    <a:pt x="3177" y="376"/>
                    <a:pt x="3627" y="376"/>
                  </a:cubicBezTo>
                  <a:close/>
                  <a:moveTo>
                    <a:pt x="1989" y="863"/>
                  </a:moveTo>
                  <a:lnTo>
                    <a:pt x="2787" y="2244"/>
                  </a:lnTo>
                  <a:cubicBezTo>
                    <a:pt x="2513" y="2458"/>
                    <a:pt x="2322" y="2768"/>
                    <a:pt x="2286" y="3137"/>
                  </a:cubicBezTo>
                  <a:lnTo>
                    <a:pt x="691" y="3137"/>
                  </a:lnTo>
                  <a:lnTo>
                    <a:pt x="691" y="3125"/>
                  </a:lnTo>
                  <a:cubicBezTo>
                    <a:pt x="739" y="2422"/>
                    <a:pt x="1013" y="1756"/>
                    <a:pt x="1536" y="1232"/>
                  </a:cubicBezTo>
                  <a:cubicBezTo>
                    <a:pt x="1667" y="1101"/>
                    <a:pt x="1834" y="970"/>
                    <a:pt x="1989" y="863"/>
                  </a:cubicBezTo>
                  <a:close/>
                  <a:moveTo>
                    <a:pt x="3620" y="2339"/>
                  </a:moveTo>
                  <a:cubicBezTo>
                    <a:pt x="4156" y="2339"/>
                    <a:pt x="4608" y="2779"/>
                    <a:pt x="4608" y="3315"/>
                  </a:cubicBezTo>
                  <a:cubicBezTo>
                    <a:pt x="4608" y="3851"/>
                    <a:pt x="4156" y="4303"/>
                    <a:pt x="3620" y="4303"/>
                  </a:cubicBezTo>
                  <a:cubicBezTo>
                    <a:pt x="3072" y="4303"/>
                    <a:pt x="2644" y="3851"/>
                    <a:pt x="2644" y="3315"/>
                  </a:cubicBezTo>
                  <a:cubicBezTo>
                    <a:pt x="2644" y="2768"/>
                    <a:pt x="3084" y="2339"/>
                    <a:pt x="3620" y="2339"/>
                  </a:cubicBezTo>
                  <a:close/>
                  <a:moveTo>
                    <a:pt x="6549" y="3482"/>
                  </a:moveTo>
                  <a:cubicBezTo>
                    <a:pt x="6513" y="4184"/>
                    <a:pt x="6227" y="4863"/>
                    <a:pt x="5704" y="5387"/>
                  </a:cubicBezTo>
                  <a:cubicBezTo>
                    <a:pt x="5573" y="5518"/>
                    <a:pt x="5406" y="5661"/>
                    <a:pt x="5263" y="5756"/>
                  </a:cubicBezTo>
                  <a:lnTo>
                    <a:pt x="4453" y="4375"/>
                  </a:lnTo>
                  <a:cubicBezTo>
                    <a:pt x="4727" y="4172"/>
                    <a:pt x="4918" y="3851"/>
                    <a:pt x="4965" y="3482"/>
                  </a:cubicBezTo>
                  <a:close/>
                  <a:moveTo>
                    <a:pt x="4120" y="4553"/>
                  </a:moveTo>
                  <a:lnTo>
                    <a:pt x="4918" y="5935"/>
                  </a:lnTo>
                  <a:cubicBezTo>
                    <a:pt x="4510" y="6138"/>
                    <a:pt x="4063" y="6243"/>
                    <a:pt x="3613" y="6243"/>
                  </a:cubicBezTo>
                  <a:cubicBezTo>
                    <a:pt x="3170" y="6243"/>
                    <a:pt x="2724" y="6141"/>
                    <a:pt x="2310" y="5935"/>
                  </a:cubicBezTo>
                  <a:lnTo>
                    <a:pt x="3120" y="4553"/>
                  </a:lnTo>
                  <a:cubicBezTo>
                    <a:pt x="3275" y="4613"/>
                    <a:pt x="3441" y="4661"/>
                    <a:pt x="3620" y="4661"/>
                  </a:cubicBezTo>
                  <a:cubicBezTo>
                    <a:pt x="3799" y="4661"/>
                    <a:pt x="3977" y="4625"/>
                    <a:pt x="4120" y="4553"/>
                  </a:cubicBezTo>
                  <a:close/>
                  <a:moveTo>
                    <a:pt x="3636" y="0"/>
                  </a:moveTo>
                  <a:cubicBezTo>
                    <a:pt x="2787" y="0"/>
                    <a:pt x="1940" y="328"/>
                    <a:pt x="1298" y="970"/>
                  </a:cubicBezTo>
                  <a:cubicBezTo>
                    <a:pt x="120" y="2137"/>
                    <a:pt x="0" y="4018"/>
                    <a:pt x="1036" y="5327"/>
                  </a:cubicBezTo>
                  <a:cubicBezTo>
                    <a:pt x="1060" y="5375"/>
                    <a:pt x="1120" y="5399"/>
                    <a:pt x="1179" y="5399"/>
                  </a:cubicBezTo>
                  <a:cubicBezTo>
                    <a:pt x="1227" y="5399"/>
                    <a:pt x="1251" y="5387"/>
                    <a:pt x="1298" y="5351"/>
                  </a:cubicBezTo>
                  <a:cubicBezTo>
                    <a:pt x="1370" y="5292"/>
                    <a:pt x="1394" y="5173"/>
                    <a:pt x="1334" y="5101"/>
                  </a:cubicBezTo>
                  <a:cubicBezTo>
                    <a:pt x="953" y="4625"/>
                    <a:pt x="751" y="4065"/>
                    <a:pt x="715" y="3482"/>
                  </a:cubicBezTo>
                  <a:lnTo>
                    <a:pt x="2310" y="3482"/>
                  </a:lnTo>
                  <a:cubicBezTo>
                    <a:pt x="2358" y="3839"/>
                    <a:pt x="2548" y="4149"/>
                    <a:pt x="2810" y="4375"/>
                  </a:cubicBezTo>
                  <a:lnTo>
                    <a:pt x="2013" y="5756"/>
                  </a:lnTo>
                  <a:lnTo>
                    <a:pt x="1834" y="5625"/>
                  </a:lnTo>
                  <a:cubicBezTo>
                    <a:pt x="1803" y="5599"/>
                    <a:pt x="1763" y="5587"/>
                    <a:pt x="1723" y="5587"/>
                  </a:cubicBezTo>
                  <a:cubicBezTo>
                    <a:pt x="1671" y="5587"/>
                    <a:pt x="1618" y="5608"/>
                    <a:pt x="1584" y="5649"/>
                  </a:cubicBezTo>
                  <a:cubicBezTo>
                    <a:pt x="1524" y="5732"/>
                    <a:pt x="1536" y="5851"/>
                    <a:pt x="1608" y="5911"/>
                  </a:cubicBezTo>
                  <a:cubicBezTo>
                    <a:pt x="2203" y="6375"/>
                    <a:pt x="2918" y="6613"/>
                    <a:pt x="3632" y="6613"/>
                  </a:cubicBezTo>
                  <a:cubicBezTo>
                    <a:pt x="4489" y="6613"/>
                    <a:pt x="5334" y="6280"/>
                    <a:pt x="5977" y="5637"/>
                  </a:cubicBezTo>
                  <a:cubicBezTo>
                    <a:pt x="7132" y="4470"/>
                    <a:pt x="7251" y="2589"/>
                    <a:pt x="6227" y="1279"/>
                  </a:cubicBezTo>
                  <a:cubicBezTo>
                    <a:pt x="6194" y="1239"/>
                    <a:pt x="6141" y="1217"/>
                    <a:pt x="6088" y="1217"/>
                  </a:cubicBezTo>
                  <a:cubicBezTo>
                    <a:pt x="6048" y="1217"/>
                    <a:pt x="6008" y="1230"/>
                    <a:pt x="5977" y="1255"/>
                  </a:cubicBezTo>
                  <a:cubicBezTo>
                    <a:pt x="5894" y="1315"/>
                    <a:pt x="5882" y="1434"/>
                    <a:pt x="5942" y="1505"/>
                  </a:cubicBezTo>
                  <a:cubicBezTo>
                    <a:pt x="6311" y="1982"/>
                    <a:pt x="6525" y="2541"/>
                    <a:pt x="6549" y="3125"/>
                  </a:cubicBezTo>
                  <a:lnTo>
                    <a:pt x="4965" y="3125"/>
                  </a:lnTo>
                  <a:cubicBezTo>
                    <a:pt x="4918" y="2768"/>
                    <a:pt x="4727" y="2458"/>
                    <a:pt x="4453" y="2232"/>
                  </a:cubicBezTo>
                  <a:lnTo>
                    <a:pt x="5263" y="851"/>
                  </a:lnTo>
                  <a:lnTo>
                    <a:pt x="5442" y="982"/>
                  </a:lnTo>
                  <a:cubicBezTo>
                    <a:pt x="5473" y="1007"/>
                    <a:pt x="5512" y="1020"/>
                    <a:pt x="5552" y="1020"/>
                  </a:cubicBezTo>
                  <a:cubicBezTo>
                    <a:pt x="5605" y="1020"/>
                    <a:pt x="5658" y="998"/>
                    <a:pt x="5692" y="958"/>
                  </a:cubicBezTo>
                  <a:cubicBezTo>
                    <a:pt x="5751" y="874"/>
                    <a:pt x="5739" y="755"/>
                    <a:pt x="5656" y="696"/>
                  </a:cubicBezTo>
                  <a:cubicBezTo>
                    <a:pt x="5059" y="229"/>
                    <a:pt x="4347" y="0"/>
                    <a:pt x="36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4246;p88">
              <a:extLst>
                <a:ext uri="{FF2B5EF4-FFF2-40B4-BE49-F238E27FC236}">
                  <a16:creationId xmlns:a16="http://schemas.microsoft.com/office/drawing/2014/main" id="{A3BCC2BC-6A4F-67E7-53CB-FC62C55422AA}"/>
                </a:ext>
              </a:extLst>
            </p:cNvPr>
            <p:cNvSpPr/>
            <p:nvPr/>
          </p:nvSpPr>
          <p:spPr>
            <a:xfrm>
              <a:off x="2179081" y="4285511"/>
              <a:ext cx="397525" cy="348670"/>
            </a:xfrm>
            <a:custGeom>
              <a:avLst/>
              <a:gdLst/>
              <a:ahLst/>
              <a:cxnLst/>
              <a:rect l="l" t="t" r="r" b="b"/>
              <a:pathLst>
                <a:path w="12490" h="10955" extrusionOk="0">
                  <a:moveTo>
                    <a:pt x="3493" y="346"/>
                  </a:moveTo>
                  <a:cubicBezTo>
                    <a:pt x="3526" y="346"/>
                    <a:pt x="3560" y="350"/>
                    <a:pt x="3596" y="358"/>
                  </a:cubicBezTo>
                  <a:cubicBezTo>
                    <a:pt x="3679" y="393"/>
                    <a:pt x="3751" y="465"/>
                    <a:pt x="3798" y="548"/>
                  </a:cubicBezTo>
                  <a:lnTo>
                    <a:pt x="4310" y="1655"/>
                  </a:lnTo>
                  <a:cubicBezTo>
                    <a:pt x="4167" y="1727"/>
                    <a:pt x="4036" y="1798"/>
                    <a:pt x="3917" y="1882"/>
                  </a:cubicBezTo>
                  <a:lnTo>
                    <a:pt x="3203" y="893"/>
                  </a:lnTo>
                  <a:cubicBezTo>
                    <a:pt x="3143" y="822"/>
                    <a:pt x="3131" y="715"/>
                    <a:pt x="3143" y="619"/>
                  </a:cubicBezTo>
                  <a:cubicBezTo>
                    <a:pt x="3155" y="512"/>
                    <a:pt x="3215" y="441"/>
                    <a:pt x="3310" y="393"/>
                  </a:cubicBezTo>
                  <a:cubicBezTo>
                    <a:pt x="3366" y="362"/>
                    <a:pt x="3426" y="346"/>
                    <a:pt x="3493" y="346"/>
                  </a:cubicBezTo>
                  <a:close/>
                  <a:moveTo>
                    <a:pt x="8984" y="346"/>
                  </a:moveTo>
                  <a:cubicBezTo>
                    <a:pt x="9046" y="346"/>
                    <a:pt x="9112" y="362"/>
                    <a:pt x="9168" y="393"/>
                  </a:cubicBezTo>
                  <a:cubicBezTo>
                    <a:pt x="9263" y="441"/>
                    <a:pt x="9323" y="524"/>
                    <a:pt x="9335" y="619"/>
                  </a:cubicBezTo>
                  <a:cubicBezTo>
                    <a:pt x="9347" y="715"/>
                    <a:pt x="9335" y="810"/>
                    <a:pt x="9275" y="893"/>
                  </a:cubicBezTo>
                  <a:lnTo>
                    <a:pt x="8561" y="1882"/>
                  </a:lnTo>
                  <a:cubicBezTo>
                    <a:pt x="8442" y="1810"/>
                    <a:pt x="8311" y="1715"/>
                    <a:pt x="8180" y="1655"/>
                  </a:cubicBezTo>
                  <a:lnTo>
                    <a:pt x="8680" y="560"/>
                  </a:lnTo>
                  <a:cubicBezTo>
                    <a:pt x="8727" y="465"/>
                    <a:pt x="8799" y="393"/>
                    <a:pt x="8894" y="358"/>
                  </a:cubicBezTo>
                  <a:cubicBezTo>
                    <a:pt x="8922" y="350"/>
                    <a:pt x="8952" y="346"/>
                    <a:pt x="8984" y="346"/>
                  </a:cubicBezTo>
                  <a:close/>
                  <a:moveTo>
                    <a:pt x="11780" y="5137"/>
                  </a:moveTo>
                  <a:cubicBezTo>
                    <a:pt x="11858" y="5137"/>
                    <a:pt x="11924" y="5171"/>
                    <a:pt x="11990" y="5227"/>
                  </a:cubicBezTo>
                  <a:cubicBezTo>
                    <a:pt x="12061" y="5287"/>
                    <a:pt x="12097" y="5394"/>
                    <a:pt x="12097" y="5477"/>
                  </a:cubicBezTo>
                  <a:cubicBezTo>
                    <a:pt x="12097" y="5572"/>
                    <a:pt x="12061" y="5656"/>
                    <a:pt x="11990" y="5739"/>
                  </a:cubicBezTo>
                  <a:cubicBezTo>
                    <a:pt x="11917" y="5791"/>
                    <a:pt x="11845" y="5825"/>
                    <a:pt x="11756" y="5825"/>
                  </a:cubicBezTo>
                  <a:cubicBezTo>
                    <a:pt x="11743" y="5825"/>
                    <a:pt x="11730" y="5824"/>
                    <a:pt x="11716" y="5823"/>
                  </a:cubicBezTo>
                  <a:lnTo>
                    <a:pt x="10513" y="5703"/>
                  </a:lnTo>
                  <a:lnTo>
                    <a:pt x="10513" y="5477"/>
                  </a:lnTo>
                  <a:lnTo>
                    <a:pt x="10513" y="5263"/>
                  </a:lnTo>
                  <a:lnTo>
                    <a:pt x="11716" y="5144"/>
                  </a:lnTo>
                  <a:cubicBezTo>
                    <a:pt x="11738" y="5139"/>
                    <a:pt x="11760" y="5137"/>
                    <a:pt x="11780" y="5137"/>
                  </a:cubicBezTo>
                  <a:close/>
                  <a:moveTo>
                    <a:pt x="729" y="5130"/>
                  </a:moveTo>
                  <a:cubicBezTo>
                    <a:pt x="740" y="5130"/>
                    <a:pt x="751" y="5131"/>
                    <a:pt x="762" y="5132"/>
                  </a:cubicBezTo>
                  <a:lnTo>
                    <a:pt x="1965" y="5251"/>
                  </a:lnTo>
                  <a:lnTo>
                    <a:pt x="1965" y="5477"/>
                  </a:lnTo>
                  <a:lnTo>
                    <a:pt x="1965" y="5703"/>
                  </a:lnTo>
                  <a:lnTo>
                    <a:pt x="762" y="5823"/>
                  </a:lnTo>
                  <a:cubicBezTo>
                    <a:pt x="745" y="5824"/>
                    <a:pt x="728" y="5825"/>
                    <a:pt x="712" y="5825"/>
                  </a:cubicBezTo>
                  <a:cubicBezTo>
                    <a:pt x="628" y="5825"/>
                    <a:pt x="558" y="5799"/>
                    <a:pt x="488" y="5739"/>
                  </a:cubicBezTo>
                  <a:cubicBezTo>
                    <a:pt x="417" y="5680"/>
                    <a:pt x="369" y="5572"/>
                    <a:pt x="369" y="5477"/>
                  </a:cubicBezTo>
                  <a:cubicBezTo>
                    <a:pt x="369" y="5370"/>
                    <a:pt x="417" y="5287"/>
                    <a:pt x="488" y="5227"/>
                  </a:cubicBezTo>
                  <a:cubicBezTo>
                    <a:pt x="563" y="5174"/>
                    <a:pt x="638" y="5130"/>
                    <a:pt x="729" y="5130"/>
                  </a:cubicBezTo>
                  <a:close/>
                  <a:moveTo>
                    <a:pt x="6239" y="1548"/>
                  </a:moveTo>
                  <a:cubicBezTo>
                    <a:pt x="8394" y="1548"/>
                    <a:pt x="10156" y="3310"/>
                    <a:pt x="10156" y="5465"/>
                  </a:cubicBezTo>
                  <a:cubicBezTo>
                    <a:pt x="10156" y="7620"/>
                    <a:pt x="8394" y="9382"/>
                    <a:pt x="6239" y="9382"/>
                  </a:cubicBezTo>
                  <a:cubicBezTo>
                    <a:pt x="4084" y="9382"/>
                    <a:pt x="2322" y="7620"/>
                    <a:pt x="2322" y="5465"/>
                  </a:cubicBezTo>
                  <a:cubicBezTo>
                    <a:pt x="2322" y="3310"/>
                    <a:pt x="4084" y="1548"/>
                    <a:pt x="6239" y="1548"/>
                  </a:cubicBezTo>
                  <a:close/>
                  <a:moveTo>
                    <a:pt x="3917" y="9073"/>
                  </a:moveTo>
                  <a:cubicBezTo>
                    <a:pt x="4036" y="9144"/>
                    <a:pt x="4167" y="9228"/>
                    <a:pt x="4310" y="9287"/>
                  </a:cubicBezTo>
                  <a:lnTo>
                    <a:pt x="3798" y="10395"/>
                  </a:lnTo>
                  <a:cubicBezTo>
                    <a:pt x="3751" y="10478"/>
                    <a:pt x="3679" y="10561"/>
                    <a:pt x="3596" y="10585"/>
                  </a:cubicBezTo>
                  <a:cubicBezTo>
                    <a:pt x="3563" y="10597"/>
                    <a:pt x="3528" y="10603"/>
                    <a:pt x="3493" y="10603"/>
                  </a:cubicBezTo>
                  <a:cubicBezTo>
                    <a:pt x="3429" y="10603"/>
                    <a:pt x="3364" y="10584"/>
                    <a:pt x="3310" y="10561"/>
                  </a:cubicBezTo>
                  <a:cubicBezTo>
                    <a:pt x="3215" y="10514"/>
                    <a:pt x="3155" y="10418"/>
                    <a:pt x="3143" y="10335"/>
                  </a:cubicBezTo>
                  <a:cubicBezTo>
                    <a:pt x="3131" y="10228"/>
                    <a:pt x="3143" y="10144"/>
                    <a:pt x="3203" y="10049"/>
                  </a:cubicBezTo>
                  <a:lnTo>
                    <a:pt x="3917" y="9073"/>
                  </a:lnTo>
                  <a:close/>
                  <a:moveTo>
                    <a:pt x="8561" y="9073"/>
                  </a:moveTo>
                  <a:lnTo>
                    <a:pt x="9275" y="10049"/>
                  </a:lnTo>
                  <a:cubicBezTo>
                    <a:pt x="9335" y="10121"/>
                    <a:pt x="9347" y="10228"/>
                    <a:pt x="9335" y="10335"/>
                  </a:cubicBezTo>
                  <a:cubicBezTo>
                    <a:pt x="9323" y="10442"/>
                    <a:pt x="9263" y="10514"/>
                    <a:pt x="9168" y="10561"/>
                  </a:cubicBezTo>
                  <a:cubicBezTo>
                    <a:pt x="9114" y="10584"/>
                    <a:pt x="9054" y="10603"/>
                    <a:pt x="8990" y="10603"/>
                  </a:cubicBezTo>
                  <a:cubicBezTo>
                    <a:pt x="8955" y="10603"/>
                    <a:pt x="8920" y="10597"/>
                    <a:pt x="8882" y="10585"/>
                  </a:cubicBezTo>
                  <a:cubicBezTo>
                    <a:pt x="8799" y="10561"/>
                    <a:pt x="8727" y="10478"/>
                    <a:pt x="8680" y="10395"/>
                  </a:cubicBezTo>
                  <a:lnTo>
                    <a:pt x="8180" y="9287"/>
                  </a:lnTo>
                  <a:cubicBezTo>
                    <a:pt x="8311" y="9216"/>
                    <a:pt x="8442" y="9144"/>
                    <a:pt x="8561" y="9073"/>
                  </a:cubicBezTo>
                  <a:close/>
                  <a:moveTo>
                    <a:pt x="3464" y="0"/>
                  </a:moveTo>
                  <a:cubicBezTo>
                    <a:pt x="3346" y="0"/>
                    <a:pt x="3228" y="30"/>
                    <a:pt x="3120" y="96"/>
                  </a:cubicBezTo>
                  <a:cubicBezTo>
                    <a:pt x="2941" y="203"/>
                    <a:pt x="2822" y="358"/>
                    <a:pt x="2774" y="548"/>
                  </a:cubicBezTo>
                  <a:cubicBezTo>
                    <a:pt x="2727" y="750"/>
                    <a:pt x="2774" y="953"/>
                    <a:pt x="2893" y="1120"/>
                  </a:cubicBezTo>
                  <a:lnTo>
                    <a:pt x="3608" y="2096"/>
                  </a:lnTo>
                  <a:cubicBezTo>
                    <a:pt x="2739" y="2775"/>
                    <a:pt x="2143" y="3751"/>
                    <a:pt x="2000" y="4882"/>
                  </a:cubicBezTo>
                  <a:lnTo>
                    <a:pt x="798" y="4763"/>
                  </a:lnTo>
                  <a:cubicBezTo>
                    <a:pt x="781" y="4762"/>
                    <a:pt x="764" y="4761"/>
                    <a:pt x="747" y="4761"/>
                  </a:cubicBezTo>
                  <a:cubicBezTo>
                    <a:pt x="562" y="4761"/>
                    <a:pt x="380" y="4821"/>
                    <a:pt x="238" y="4941"/>
                  </a:cubicBezTo>
                  <a:cubicBezTo>
                    <a:pt x="95" y="5084"/>
                    <a:pt x="0" y="5275"/>
                    <a:pt x="0" y="5465"/>
                  </a:cubicBezTo>
                  <a:cubicBezTo>
                    <a:pt x="0" y="5656"/>
                    <a:pt x="95" y="5858"/>
                    <a:pt x="238" y="5989"/>
                  </a:cubicBezTo>
                  <a:cubicBezTo>
                    <a:pt x="381" y="6108"/>
                    <a:pt x="536" y="6168"/>
                    <a:pt x="714" y="6168"/>
                  </a:cubicBezTo>
                  <a:lnTo>
                    <a:pt x="798" y="6168"/>
                  </a:lnTo>
                  <a:lnTo>
                    <a:pt x="2000" y="6049"/>
                  </a:lnTo>
                  <a:cubicBezTo>
                    <a:pt x="2143" y="7180"/>
                    <a:pt x="2762" y="8156"/>
                    <a:pt x="3608" y="8835"/>
                  </a:cubicBezTo>
                  <a:lnTo>
                    <a:pt x="2905" y="9847"/>
                  </a:lnTo>
                  <a:cubicBezTo>
                    <a:pt x="2786" y="10002"/>
                    <a:pt x="2739" y="10216"/>
                    <a:pt x="2786" y="10406"/>
                  </a:cubicBezTo>
                  <a:cubicBezTo>
                    <a:pt x="2834" y="10597"/>
                    <a:pt x="2953" y="10776"/>
                    <a:pt x="3131" y="10871"/>
                  </a:cubicBezTo>
                  <a:cubicBezTo>
                    <a:pt x="3239" y="10930"/>
                    <a:pt x="3370" y="10954"/>
                    <a:pt x="3489" y="10954"/>
                  </a:cubicBezTo>
                  <a:cubicBezTo>
                    <a:pt x="3560" y="10954"/>
                    <a:pt x="3632" y="10942"/>
                    <a:pt x="3715" y="10930"/>
                  </a:cubicBezTo>
                  <a:cubicBezTo>
                    <a:pt x="3905" y="10871"/>
                    <a:pt x="4048" y="10716"/>
                    <a:pt x="4143" y="10537"/>
                  </a:cubicBezTo>
                  <a:lnTo>
                    <a:pt x="4644" y="9442"/>
                  </a:lnTo>
                  <a:cubicBezTo>
                    <a:pt x="5132" y="9644"/>
                    <a:pt x="5691" y="9752"/>
                    <a:pt x="6251" y="9752"/>
                  </a:cubicBezTo>
                  <a:cubicBezTo>
                    <a:pt x="6822" y="9752"/>
                    <a:pt x="7370" y="9633"/>
                    <a:pt x="7858" y="9442"/>
                  </a:cubicBezTo>
                  <a:lnTo>
                    <a:pt x="8370" y="10537"/>
                  </a:lnTo>
                  <a:cubicBezTo>
                    <a:pt x="8454" y="10716"/>
                    <a:pt x="8608" y="10871"/>
                    <a:pt x="8799" y="10930"/>
                  </a:cubicBezTo>
                  <a:cubicBezTo>
                    <a:pt x="8870" y="10954"/>
                    <a:pt x="8942" y="10954"/>
                    <a:pt x="9025" y="10954"/>
                  </a:cubicBezTo>
                  <a:cubicBezTo>
                    <a:pt x="9144" y="10954"/>
                    <a:pt x="9275" y="10930"/>
                    <a:pt x="9382" y="10871"/>
                  </a:cubicBezTo>
                  <a:cubicBezTo>
                    <a:pt x="9561" y="10764"/>
                    <a:pt x="9680" y="10597"/>
                    <a:pt x="9716" y="10406"/>
                  </a:cubicBezTo>
                  <a:cubicBezTo>
                    <a:pt x="9763" y="10216"/>
                    <a:pt x="9716" y="10002"/>
                    <a:pt x="9597" y="9847"/>
                  </a:cubicBezTo>
                  <a:lnTo>
                    <a:pt x="8882" y="8859"/>
                  </a:lnTo>
                  <a:cubicBezTo>
                    <a:pt x="9751" y="8192"/>
                    <a:pt x="10347" y="7204"/>
                    <a:pt x="10490" y="6073"/>
                  </a:cubicBezTo>
                  <a:lnTo>
                    <a:pt x="11704" y="6192"/>
                  </a:lnTo>
                  <a:lnTo>
                    <a:pt x="11775" y="6192"/>
                  </a:lnTo>
                  <a:cubicBezTo>
                    <a:pt x="11954" y="6192"/>
                    <a:pt x="12121" y="6132"/>
                    <a:pt x="12252" y="6013"/>
                  </a:cubicBezTo>
                  <a:cubicBezTo>
                    <a:pt x="12395" y="5882"/>
                    <a:pt x="12490" y="5692"/>
                    <a:pt x="12490" y="5489"/>
                  </a:cubicBezTo>
                  <a:cubicBezTo>
                    <a:pt x="12490" y="5299"/>
                    <a:pt x="12383" y="5084"/>
                    <a:pt x="12240" y="4941"/>
                  </a:cubicBezTo>
                  <a:cubicBezTo>
                    <a:pt x="12098" y="4821"/>
                    <a:pt x="11926" y="4761"/>
                    <a:pt x="11742" y="4761"/>
                  </a:cubicBezTo>
                  <a:cubicBezTo>
                    <a:pt x="11726" y="4761"/>
                    <a:pt x="11709" y="4762"/>
                    <a:pt x="11692" y="4763"/>
                  </a:cubicBezTo>
                  <a:lnTo>
                    <a:pt x="10478" y="4882"/>
                  </a:lnTo>
                  <a:cubicBezTo>
                    <a:pt x="10335" y="3751"/>
                    <a:pt x="9716" y="2775"/>
                    <a:pt x="8870" y="2096"/>
                  </a:cubicBezTo>
                  <a:lnTo>
                    <a:pt x="9585" y="1120"/>
                  </a:lnTo>
                  <a:cubicBezTo>
                    <a:pt x="9704" y="953"/>
                    <a:pt x="9751" y="750"/>
                    <a:pt x="9704" y="548"/>
                  </a:cubicBezTo>
                  <a:cubicBezTo>
                    <a:pt x="9668" y="358"/>
                    <a:pt x="9537" y="179"/>
                    <a:pt x="9370" y="96"/>
                  </a:cubicBezTo>
                  <a:cubicBezTo>
                    <a:pt x="9254" y="30"/>
                    <a:pt x="9134" y="0"/>
                    <a:pt x="9015" y="0"/>
                  </a:cubicBezTo>
                  <a:cubicBezTo>
                    <a:pt x="8938" y="0"/>
                    <a:pt x="8861" y="13"/>
                    <a:pt x="8787" y="36"/>
                  </a:cubicBezTo>
                  <a:cubicBezTo>
                    <a:pt x="8596" y="96"/>
                    <a:pt x="8442" y="238"/>
                    <a:pt x="8358" y="417"/>
                  </a:cubicBezTo>
                  <a:lnTo>
                    <a:pt x="7846" y="1524"/>
                  </a:lnTo>
                  <a:cubicBezTo>
                    <a:pt x="7358" y="1310"/>
                    <a:pt x="6810" y="1203"/>
                    <a:pt x="6239" y="1203"/>
                  </a:cubicBezTo>
                  <a:cubicBezTo>
                    <a:pt x="5679" y="1203"/>
                    <a:pt x="5120" y="1322"/>
                    <a:pt x="4632" y="1524"/>
                  </a:cubicBezTo>
                  <a:lnTo>
                    <a:pt x="4132" y="417"/>
                  </a:lnTo>
                  <a:cubicBezTo>
                    <a:pt x="4036" y="238"/>
                    <a:pt x="3893" y="96"/>
                    <a:pt x="3691" y="36"/>
                  </a:cubicBezTo>
                  <a:cubicBezTo>
                    <a:pt x="3617" y="13"/>
                    <a:pt x="3540" y="0"/>
                    <a:pt x="34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4247;p88">
            <a:extLst>
              <a:ext uri="{FF2B5EF4-FFF2-40B4-BE49-F238E27FC236}">
                <a16:creationId xmlns:a16="http://schemas.microsoft.com/office/drawing/2014/main" id="{7084E9A5-26B4-BAA6-7FCC-F94DCF018E99}"/>
              </a:ext>
            </a:extLst>
          </p:cNvPr>
          <p:cNvGrpSpPr/>
          <p:nvPr/>
        </p:nvGrpSpPr>
        <p:grpSpPr>
          <a:xfrm>
            <a:off x="10586055" y="5980308"/>
            <a:ext cx="433884" cy="534162"/>
            <a:chOff x="3584201" y="4294996"/>
            <a:chExt cx="267574" cy="329415"/>
          </a:xfrm>
          <a:solidFill>
            <a:schemeClr val="bg1"/>
          </a:solidFill>
        </p:grpSpPr>
        <p:sp>
          <p:nvSpPr>
            <p:cNvPr id="1291" name="Google Shape;14248;p88">
              <a:extLst>
                <a:ext uri="{FF2B5EF4-FFF2-40B4-BE49-F238E27FC236}">
                  <a16:creationId xmlns:a16="http://schemas.microsoft.com/office/drawing/2014/main" id="{BE25534B-4437-6697-EB07-692AA2868DE1}"/>
                </a:ext>
              </a:extLst>
            </p:cNvPr>
            <p:cNvSpPr/>
            <p:nvPr/>
          </p:nvSpPr>
          <p:spPr>
            <a:xfrm>
              <a:off x="3584201" y="4294996"/>
              <a:ext cx="267574" cy="329415"/>
            </a:xfrm>
            <a:custGeom>
              <a:avLst/>
              <a:gdLst/>
              <a:ahLst/>
              <a:cxnLst/>
              <a:rect l="l" t="t" r="r" b="b"/>
              <a:pathLst>
                <a:path w="8407" h="10350" extrusionOk="0">
                  <a:moveTo>
                    <a:pt x="4191" y="321"/>
                  </a:moveTo>
                  <a:lnTo>
                    <a:pt x="8097" y="1095"/>
                  </a:lnTo>
                  <a:lnTo>
                    <a:pt x="8097" y="6727"/>
                  </a:lnTo>
                  <a:lnTo>
                    <a:pt x="4191" y="10001"/>
                  </a:lnTo>
                  <a:lnTo>
                    <a:pt x="298" y="6727"/>
                  </a:lnTo>
                  <a:lnTo>
                    <a:pt x="298" y="1095"/>
                  </a:lnTo>
                  <a:lnTo>
                    <a:pt x="4191" y="321"/>
                  </a:lnTo>
                  <a:close/>
                  <a:moveTo>
                    <a:pt x="4168" y="0"/>
                  </a:moveTo>
                  <a:lnTo>
                    <a:pt x="120" y="810"/>
                  </a:lnTo>
                  <a:cubicBezTo>
                    <a:pt x="48" y="822"/>
                    <a:pt x="0" y="881"/>
                    <a:pt x="0" y="953"/>
                  </a:cubicBezTo>
                  <a:lnTo>
                    <a:pt x="0" y="6787"/>
                  </a:lnTo>
                  <a:cubicBezTo>
                    <a:pt x="0" y="6834"/>
                    <a:pt x="12" y="6882"/>
                    <a:pt x="60" y="6906"/>
                  </a:cubicBezTo>
                  <a:lnTo>
                    <a:pt x="4108" y="10323"/>
                  </a:lnTo>
                  <a:cubicBezTo>
                    <a:pt x="4138" y="10341"/>
                    <a:pt x="4171" y="10350"/>
                    <a:pt x="4203" y="10350"/>
                  </a:cubicBezTo>
                  <a:cubicBezTo>
                    <a:pt x="4236" y="10350"/>
                    <a:pt x="4269" y="10341"/>
                    <a:pt x="4299" y="10323"/>
                  </a:cubicBezTo>
                  <a:lnTo>
                    <a:pt x="8347" y="6906"/>
                  </a:lnTo>
                  <a:cubicBezTo>
                    <a:pt x="8382" y="6882"/>
                    <a:pt x="8406" y="6834"/>
                    <a:pt x="8406" y="6787"/>
                  </a:cubicBezTo>
                  <a:lnTo>
                    <a:pt x="8406" y="953"/>
                  </a:lnTo>
                  <a:cubicBezTo>
                    <a:pt x="8406" y="881"/>
                    <a:pt x="8347" y="822"/>
                    <a:pt x="8275" y="810"/>
                  </a:cubicBezTo>
                  <a:lnTo>
                    <a:pt x="422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4249;p88">
              <a:extLst>
                <a:ext uri="{FF2B5EF4-FFF2-40B4-BE49-F238E27FC236}">
                  <a16:creationId xmlns:a16="http://schemas.microsoft.com/office/drawing/2014/main" id="{0236603A-D69D-67B7-7459-AEFE925524D4}"/>
                </a:ext>
              </a:extLst>
            </p:cNvPr>
            <p:cNvSpPr/>
            <p:nvPr/>
          </p:nvSpPr>
          <p:spPr>
            <a:xfrm>
              <a:off x="3604666" y="4315811"/>
              <a:ext cx="226644" cy="281610"/>
            </a:xfrm>
            <a:custGeom>
              <a:avLst/>
              <a:gdLst/>
              <a:ahLst/>
              <a:cxnLst/>
              <a:rect l="l" t="t" r="r" b="b"/>
              <a:pathLst>
                <a:path w="7121" h="8848" extrusionOk="0">
                  <a:moveTo>
                    <a:pt x="3525" y="1"/>
                  </a:moveTo>
                  <a:lnTo>
                    <a:pt x="119" y="691"/>
                  </a:lnTo>
                  <a:cubicBezTo>
                    <a:pt x="36" y="703"/>
                    <a:pt x="0" y="763"/>
                    <a:pt x="0" y="834"/>
                  </a:cubicBezTo>
                  <a:lnTo>
                    <a:pt x="0" y="5835"/>
                  </a:lnTo>
                  <a:cubicBezTo>
                    <a:pt x="0" y="5883"/>
                    <a:pt x="12" y="5930"/>
                    <a:pt x="60" y="5954"/>
                  </a:cubicBezTo>
                  <a:lnTo>
                    <a:pt x="3465" y="8811"/>
                  </a:lnTo>
                  <a:cubicBezTo>
                    <a:pt x="3495" y="8835"/>
                    <a:pt x="3528" y="8847"/>
                    <a:pt x="3560" y="8847"/>
                  </a:cubicBezTo>
                  <a:cubicBezTo>
                    <a:pt x="3593" y="8847"/>
                    <a:pt x="3626" y="8835"/>
                    <a:pt x="3656" y="8811"/>
                  </a:cubicBezTo>
                  <a:lnTo>
                    <a:pt x="7061" y="5954"/>
                  </a:lnTo>
                  <a:cubicBezTo>
                    <a:pt x="7097" y="5930"/>
                    <a:pt x="7120" y="5883"/>
                    <a:pt x="7120" y="5835"/>
                  </a:cubicBezTo>
                  <a:lnTo>
                    <a:pt x="7120" y="4609"/>
                  </a:lnTo>
                  <a:cubicBezTo>
                    <a:pt x="7120" y="4513"/>
                    <a:pt x="7049" y="4454"/>
                    <a:pt x="6977" y="4454"/>
                  </a:cubicBezTo>
                  <a:cubicBezTo>
                    <a:pt x="6882" y="4454"/>
                    <a:pt x="6823" y="4525"/>
                    <a:pt x="6823" y="4609"/>
                  </a:cubicBezTo>
                  <a:lnTo>
                    <a:pt x="6823" y="5763"/>
                  </a:lnTo>
                  <a:lnTo>
                    <a:pt x="3572" y="8502"/>
                  </a:lnTo>
                  <a:lnTo>
                    <a:pt x="298" y="5763"/>
                  </a:lnTo>
                  <a:lnTo>
                    <a:pt x="298" y="953"/>
                  </a:lnTo>
                  <a:lnTo>
                    <a:pt x="3548" y="299"/>
                  </a:lnTo>
                  <a:lnTo>
                    <a:pt x="6811" y="953"/>
                  </a:lnTo>
                  <a:lnTo>
                    <a:pt x="6811" y="3847"/>
                  </a:lnTo>
                  <a:cubicBezTo>
                    <a:pt x="6799" y="3930"/>
                    <a:pt x="6870" y="4013"/>
                    <a:pt x="6966" y="4013"/>
                  </a:cubicBezTo>
                  <a:cubicBezTo>
                    <a:pt x="7049" y="4013"/>
                    <a:pt x="7108" y="3930"/>
                    <a:pt x="7108" y="3858"/>
                  </a:cubicBezTo>
                  <a:lnTo>
                    <a:pt x="7108" y="834"/>
                  </a:lnTo>
                  <a:cubicBezTo>
                    <a:pt x="7108" y="763"/>
                    <a:pt x="7061" y="703"/>
                    <a:pt x="6989" y="691"/>
                  </a:cubicBezTo>
                  <a:lnTo>
                    <a:pt x="3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4250;p88">
              <a:extLst>
                <a:ext uri="{FF2B5EF4-FFF2-40B4-BE49-F238E27FC236}">
                  <a16:creationId xmlns:a16="http://schemas.microsoft.com/office/drawing/2014/main" id="{34D0B1B8-4C59-8A09-7A76-412471D8850A}"/>
                </a:ext>
              </a:extLst>
            </p:cNvPr>
            <p:cNvSpPr/>
            <p:nvPr/>
          </p:nvSpPr>
          <p:spPr>
            <a:xfrm>
              <a:off x="3645597" y="4362056"/>
              <a:ext cx="144019" cy="144019"/>
            </a:xfrm>
            <a:custGeom>
              <a:avLst/>
              <a:gdLst/>
              <a:ahLst/>
              <a:cxnLst/>
              <a:rect l="l" t="t" r="r" b="b"/>
              <a:pathLst>
                <a:path w="4525" h="4525" extrusionOk="0">
                  <a:moveTo>
                    <a:pt x="2262" y="322"/>
                  </a:moveTo>
                  <a:cubicBezTo>
                    <a:pt x="3334" y="322"/>
                    <a:pt x="4215" y="1203"/>
                    <a:pt x="4215" y="2275"/>
                  </a:cubicBezTo>
                  <a:cubicBezTo>
                    <a:pt x="4215" y="3346"/>
                    <a:pt x="3334" y="4227"/>
                    <a:pt x="2262" y="4227"/>
                  </a:cubicBezTo>
                  <a:cubicBezTo>
                    <a:pt x="1191" y="4227"/>
                    <a:pt x="322" y="3346"/>
                    <a:pt x="322" y="2275"/>
                  </a:cubicBezTo>
                  <a:cubicBezTo>
                    <a:pt x="322" y="1203"/>
                    <a:pt x="1191" y="322"/>
                    <a:pt x="2262" y="322"/>
                  </a:cubicBezTo>
                  <a:close/>
                  <a:moveTo>
                    <a:pt x="2262" y="0"/>
                  </a:moveTo>
                  <a:cubicBezTo>
                    <a:pt x="1012" y="0"/>
                    <a:pt x="0" y="1012"/>
                    <a:pt x="0" y="2263"/>
                  </a:cubicBezTo>
                  <a:cubicBezTo>
                    <a:pt x="0" y="3513"/>
                    <a:pt x="1012" y="4525"/>
                    <a:pt x="2262" y="4525"/>
                  </a:cubicBezTo>
                  <a:cubicBezTo>
                    <a:pt x="3513" y="4525"/>
                    <a:pt x="4525" y="3513"/>
                    <a:pt x="4525" y="2263"/>
                  </a:cubicBezTo>
                  <a:cubicBezTo>
                    <a:pt x="4525" y="1012"/>
                    <a:pt x="3513" y="0"/>
                    <a:pt x="2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4251;p88">
              <a:extLst>
                <a:ext uri="{FF2B5EF4-FFF2-40B4-BE49-F238E27FC236}">
                  <a16:creationId xmlns:a16="http://schemas.microsoft.com/office/drawing/2014/main" id="{95B0622A-1633-54A4-0E2D-859C7A0AF391}"/>
                </a:ext>
              </a:extLst>
            </p:cNvPr>
            <p:cNvSpPr/>
            <p:nvPr/>
          </p:nvSpPr>
          <p:spPr>
            <a:xfrm>
              <a:off x="3692574" y="4377970"/>
              <a:ext cx="51561" cy="112574"/>
            </a:xfrm>
            <a:custGeom>
              <a:avLst/>
              <a:gdLst/>
              <a:ahLst/>
              <a:cxnLst/>
              <a:rect l="l" t="t" r="r" b="b"/>
              <a:pathLst>
                <a:path w="1620" h="3537" extrusionOk="0">
                  <a:moveTo>
                    <a:pt x="810" y="0"/>
                  </a:moveTo>
                  <a:cubicBezTo>
                    <a:pt x="727" y="0"/>
                    <a:pt x="656" y="72"/>
                    <a:pt x="656" y="155"/>
                  </a:cubicBezTo>
                  <a:lnTo>
                    <a:pt x="656" y="489"/>
                  </a:lnTo>
                  <a:cubicBezTo>
                    <a:pt x="298" y="524"/>
                    <a:pt x="1" y="834"/>
                    <a:pt x="1" y="1203"/>
                  </a:cubicBezTo>
                  <a:cubicBezTo>
                    <a:pt x="1" y="1608"/>
                    <a:pt x="334" y="1917"/>
                    <a:pt x="715" y="1917"/>
                  </a:cubicBezTo>
                  <a:lnTo>
                    <a:pt x="882" y="1917"/>
                  </a:lnTo>
                  <a:cubicBezTo>
                    <a:pt x="1108" y="1917"/>
                    <a:pt x="1298" y="2108"/>
                    <a:pt x="1298" y="2334"/>
                  </a:cubicBezTo>
                  <a:cubicBezTo>
                    <a:pt x="1298" y="2560"/>
                    <a:pt x="1108" y="2751"/>
                    <a:pt x="882" y="2751"/>
                  </a:cubicBezTo>
                  <a:lnTo>
                    <a:pt x="644" y="2751"/>
                  </a:lnTo>
                  <a:cubicBezTo>
                    <a:pt x="465" y="2751"/>
                    <a:pt x="310" y="2608"/>
                    <a:pt x="310" y="2429"/>
                  </a:cubicBezTo>
                  <a:cubicBezTo>
                    <a:pt x="310" y="2334"/>
                    <a:pt x="239" y="2275"/>
                    <a:pt x="167" y="2275"/>
                  </a:cubicBezTo>
                  <a:cubicBezTo>
                    <a:pt x="84" y="2275"/>
                    <a:pt x="13" y="2346"/>
                    <a:pt x="13" y="2429"/>
                  </a:cubicBezTo>
                  <a:cubicBezTo>
                    <a:pt x="13" y="2787"/>
                    <a:pt x="298" y="3060"/>
                    <a:pt x="656" y="3060"/>
                  </a:cubicBezTo>
                  <a:lnTo>
                    <a:pt x="667" y="3060"/>
                  </a:lnTo>
                  <a:lnTo>
                    <a:pt x="667" y="3394"/>
                  </a:lnTo>
                  <a:cubicBezTo>
                    <a:pt x="667" y="3477"/>
                    <a:pt x="739" y="3537"/>
                    <a:pt x="822" y="3537"/>
                  </a:cubicBezTo>
                  <a:cubicBezTo>
                    <a:pt x="894" y="3537"/>
                    <a:pt x="965" y="3465"/>
                    <a:pt x="965" y="3394"/>
                  </a:cubicBezTo>
                  <a:lnTo>
                    <a:pt x="965" y="3048"/>
                  </a:lnTo>
                  <a:cubicBezTo>
                    <a:pt x="1322" y="3025"/>
                    <a:pt x="1620" y="2703"/>
                    <a:pt x="1620" y="2334"/>
                  </a:cubicBezTo>
                  <a:cubicBezTo>
                    <a:pt x="1620" y="1929"/>
                    <a:pt x="1298" y="1620"/>
                    <a:pt x="906" y="1620"/>
                  </a:cubicBezTo>
                  <a:lnTo>
                    <a:pt x="739" y="1620"/>
                  </a:lnTo>
                  <a:cubicBezTo>
                    <a:pt x="525" y="1620"/>
                    <a:pt x="334" y="1429"/>
                    <a:pt x="334" y="1203"/>
                  </a:cubicBezTo>
                  <a:cubicBezTo>
                    <a:pt x="334" y="977"/>
                    <a:pt x="525" y="786"/>
                    <a:pt x="739" y="786"/>
                  </a:cubicBezTo>
                  <a:lnTo>
                    <a:pt x="977" y="786"/>
                  </a:lnTo>
                  <a:cubicBezTo>
                    <a:pt x="1167" y="786"/>
                    <a:pt x="1310" y="941"/>
                    <a:pt x="1310" y="1120"/>
                  </a:cubicBezTo>
                  <a:lnTo>
                    <a:pt x="1310" y="1286"/>
                  </a:lnTo>
                  <a:cubicBezTo>
                    <a:pt x="1310" y="1358"/>
                    <a:pt x="1382" y="1429"/>
                    <a:pt x="1465" y="1429"/>
                  </a:cubicBezTo>
                  <a:cubicBezTo>
                    <a:pt x="1548" y="1429"/>
                    <a:pt x="1608" y="1358"/>
                    <a:pt x="1608" y="1286"/>
                  </a:cubicBezTo>
                  <a:lnTo>
                    <a:pt x="1608" y="1120"/>
                  </a:lnTo>
                  <a:cubicBezTo>
                    <a:pt x="1608" y="762"/>
                    <a:pt x="1322" y="477"/>
                    <a:pt x="965" y="477"/>
                  </a:cubicBezTo>
                  <a:lnTo>
                    <a:pt x="953" y="477"/>
                  </a:lnTo>
                  <a:lnTo>
                    <a:pt x="953" y="155"/>
                  </a:lnTo>
                  <a:cubicBezTo>
                    <a:pt x="953" y="60"/>
                    <a:pt x="882"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4252;p88">
            <a:extLst>
              <a:ext uri="{FF2B5EF4-FFF2-40B4-BE49-F238E27FC236}">
                <a16:creationId xmlns:a16="http://schemas.microsoft.com/office/drawing/2014/main" id="{F20771F7-A83F-35F8-261A-A8F668F800CA}"/>
              </a:ext>
            </a:extLst>
          </p:cNvPr>
          <p:cNvGrpSpPr/>
          <p:nvPr/>
        </p:nvGrpSpPr>
        <p:grpSpPr>
          <a:xfrm>
            <a:off x="9773099" y="5981495"/>
            <a:ext cx="609614" cy="531580"/>
            <a:chOff x="3082855" y="4295728"/>
            <a:chExt cx="375946" cy="327823"/>
          </a:xfrm>
          <a:solidFill>
            <a:schemeClr val="bg1"/>
          </a:solidFill>
        </p:grpSpPr>
        <p:sp>
          <p:nvSpPr>
            <p:cNvPr id="1296" name="Google Shape;14253;p88">
              <a:extLst>
                <a:ext uri="{FF2B5EF4-FFF2-40B4-BE49-F238E27FC236}">
                  <a16:creationId xmlns:a16="http://schemas.microsoft.com/office/drawing/2014/main" id="{F9240E35-0974-65FB-E3BB-EBD164071767}"/>
                </a:ext>
              </a:extLst>
            </p:cNvPr>
            <p:cNvSpPr/>
            <p:nvPr/>
          </p:nvSpPr>
          <p:spPr>
            <a:xfrm>
              <a:off x="3082855" y="4295728"/>
              <a:ext cx="375946" cy="327823"/>
            </a:xfrm>
            <a:custGeom>
              <a:avLst/>
              <a:gdLst/>
              <a:ahLst/>
              <a:cxnLst/>
              <a:rect l="l" t="t" r="r" b="b"/>
              <a:pathLst>
                <a:path w="11812" h="10300" extrusionOk="0">
                  <a:moveTo>
                    <a:pt x="6644" y="358"/>
                  </a:moveTo>
                  <a:lnTo>
                    <a:pt x="6311" y="3311"/>
                  </a:lnTo>
                  <a:cubicBezTo>
                    <a:pt x="6311" y="3311"/>
                    <a:pt x="6311" y="3335"/>
                    <a:pt x="6299" y="3335"/>
                  </a:cubicBezTo>
                  <a:lnTo>
                    <a:pt x="5525" y="3335"/>
                  </a:lnTo>
                  <a:cubicBezTo>
                    <a:pt x="5525" y="3335"/>
                    <a:pt x="5513" y="3335"/>
                    <a:pt x="5513" y="3311"/>
                  </a:cubicBezTo>
                  <a:lnTo>
                    <a:pt x="5180" y="358"/>
                  </a:lnTo>
                  <a:close/>
                  <a:moveTo>
                    <a:pt x="11240" y="2930"/>
                  </a:moveTo>
                  <a:cubicBezTo>
                    <a:pt x="11347" y="2930"/>
                    <a:pt x="11431" y="3013"/>
                    <a:pt x="11431" y="3120"/>
                  </a:cubicBezTo>
                  <a:lnTo>
                    <a:pt x="11431" y="9764"/>
                  </a:lnTo>
                  <a:lnTo>
                    <a:pt x="11454" y="9764"/>
                  </a:lnTo>
                  <a:cubicBezTo>
                    <a:pt x="11454" y="9859"/>
                    <a:pt x="11359" y="9954"/>
                    <a:pt x="11252" y="9954"/>
                  </a:cubicBezTo>
                  <a:lnTo>
                    <a:pt x="560" y="9954"/>
                  </a:lnTo>
                  <a:cubicBezTo>
                    <a:pt x="453" y="9954"/>
                    <a:pt x="358" y="9859"/>
                    <a:pt x="358" y="9764"/>
                  </a:cubicBezTo>
                  <a:lnTo>
                    <a:pt x="358" y="3120"/>
                  </a:lnTo>
                  <a:cubicBezTo>
                    <a:pt x="358" y="3013"/>
                    <a:pt x="453" y="2930"/>
                    <a:pt x="560" y="2930"/>
                  </a:cubicBezTo>
                  <a:lnTo>
                    <a:pt x="5108" y="2930"/>
                  </a:lnTo>
                  <a:lnTo>
                    <a:pt x="5156" y="3346"/>
                  </a:lnTo>
                  <a:cubicBezTo>
                    <a:pt x="5168" y="3525"/>
                    <a:pt x="5335" y="3656"/>
                    <a:pt x="5513" y="3656"/>
                  </a:cubicBezTo>
                  <a:lnTo>
                    <a:pt x="6287" y="3656"/>
                  </a:lnTo>
                  <a:cubicBezTo>
                    <a:pt x="6466" y="3656"/>
                    <a:pt x="6608" y="3525"/>
                    <a:pt x="6644" y="3346"/>
                  </a:cubicBezTo>
                  <a:lnTo>
                    <a:pt x="6692" y="2930"/>
                  </a:lnTo>
                  <a:close/>
                  <a:moveTo>
                    <a:pt x="4977" y="1"/>
                  </a:moveTo>
                  <a:cubicBezTo>
                    <a:pt x="4930" y="1"/>
                    <a:pt x="4882" y="13"/>
                    <a:pt x="4846" y="60"/>
                  </a:cubicBezTo>
                  <a:cubicBezTo>
                    <a:pt x="4811" y="84"/>
                    <a:pt x="4799" y="144"/>
                    <a:pt x="4799" y="191"/>
                  </a:cubicBezTo>
                  <a:lnTo>
                    <a:pt x="5061" y="2584"/>
                  </a:lnTo>
                  <a:lnTo>
                    <a:pt x="536" y="2584"/>
                  </a:lnTo>
                  <a:cubicBezTo>
                    <a:pt x="239" y="2584"/>
                    <a:pt x="1" y="2823"/>
                    <a:pt x="1" y="3120"/>
                  </a:cubicBezTo>
                  <a:lnTo>
                    <a:pt x="1" y="9764"/>
                  </a:lnTo>
                  <a:cubicBezTo>
                    <a:pt x="1" y="10062"/>
                    <a:pt x="239" y="10300"/>
                    <a:pt x="536" y="10300"/>
                  </a:cubicBezTo>
                  <a:lnTo>
                    <a:pt x="11240" y="10300"/>
                  </a:lnTo>
                  <a:cubicBezTo>
                    <a:pt x="11538" y="10300"/>
                    <a:pt x="11776" y="10062"/>
                    <a:pt x="11776" y="9764"/>
                  </a:cubicBezTo>
                  <a:lnTo>
                    <a:pt x="11776" y="3120"/>
                  </a:lnTo>
                  <a:cubicBezTo>
                    <a:pt x="11812" y="2823"/>
                    <a:pt x="11550" y="2584"/>
                    <a:pt x="11252" y="2584"/>
                  </a:cubicBezTo>
                  <a:lnTo>
                    <a:pt x="6728" y="2584"/>
                  </a:lnTo>
                  <a:lnTo>
                    <a:pt x="7001" y="191"/>
                  </a:lnTo>
                  <a:cubicBezTo>
                    <a:pt x="7001" y="144"/>
                    <a:pt x="6989" y="84"/>
                    <a:pt x="6954" y="60"/>
                  </a:cubicBezTo>
                  <a:cubicBezTo>
                    <a:pt x="6930" y="25"/>
                    <a:pt x="6882" y="1"/>
                    <a:pt x="6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4254;p88">
              <a:extLst>
                <a:ext uri="{FF2B5EF4-FFF2-40B4-BE49-F238E27FC236}">
                  <a16:creationId xmlns:a16="http://schemas.microsoft.com/office/drawing/2014/main" id="{8B160FB1-4D74-E692-E3FE-8C5DBD3A42EA}"/>
                </a:ext>
              </a:extLst>
            </p:cNvPr>
            <p:cNvSpPr/>
            <p:nvPr/>
          </p:nvSpPr>
          <p:spPr>
            <a:xfrm>
              <a:off x="3118852" y="4424947"/>
              <a:ext cx="128488" cy="163371"/>
            </a:xfrm>
            <a:custGeom>
              <a:avLst/>
              <a:gdLst/>
              <a:ahLst/>
              <a:cxnLst/>
              <a:rect l="l" t="t" r="r" b="b"/>
              <a:pathLst>
                <a:path w="4037" h="5133" extrusionOk="0">
                  <a:moveTo>
                    <a:pt x="2203" y="1251"/>
                  </a:moveTo>
                  <a:cubicBezTo>
                    <a:pt x="2418" y="1251"/>
                    <a:pt x="2596" y="1418"/>
                    <a:pt x="2596" y="1632"/>
                  </a:cubicBezTo>
                  <a:lnTo>
                    <a:pt x="2596" y="2013"/>
                  </a:lnTo>
                  <a:cubicBezTo>
                    <a:pt x="2584" y="2323"/>
                    <a:pt x="2322" y="2573"/>
                    <a:pt x="2013" y="2573"/>
                  </a:cubicBezTo>
                  <a:cubicBezTo>
                    <a:pt x="1703" y="2573"/>
                    <a:pt x="1453" y="2323"/>
                    <a:pt x="1453" y="2013"/>
                  </a:cubicBezTo>
                  <a:lnTo>
                    <a:pt x="1453" y="1632"/>
                  </a:lnTo>
                  <a:cubicBezTo>
                    <a:pt x="1453" y="1430"/>
                    <a:pt x="1608" y="1251"/>
                    <a:pt x="1834" y="1251"/>
                  </a:cubicBezTo>
                  <a:close/>
                  <a:moveTo>
                    <a:pt x="2191" y="2906"/>
                  </a:moveTo>
                  <a:lnTo>
                    <a:pt x="2191" y="3001"/>
                  </a:lnTo>
                  <a:cubicBezTo>
                    <a:pt x="2203" y="3061"/>
                    <a:pt x="2227" y="3144"/>
                    <a:pt x="2251" y="3180"/>
                  </a:cubicBezTo>
                  <a:lnTo>
                    <a:pt x="2013" y="3418"/>
                  </a:lnTo>
                  <a:lnTo>
                    <a:pt x="2001" y="3418"/>
                  </a:lnTo>
                  <a:lnTo>
                    <a:pt x="1763" y="3180"/>
                  </a:lnTo>
                  <a:cubicBezTo>
                    <a:pt x="1787" y="3120"/>
                    <a:pt x="1798" y="3061"/>
                    <a:pt x="1798" y="3001"/>
                  </a:cubicBezTo>
                  <a:lnTo>
                    <a:pt x="1798" y="2906"/>
                  </a:lnTo>
                  <a:cubicBezTo>
                    <a:pt x="1858" y="2918"/>
                    <a:pt x="1941" y="2918"/>
                    <a:pt x="2001" y="2918"/>
                  </a:cubicBezTo>
                  <a:cubicBezTo>
                    <a:pt x="2060" y="2918"/>
                    <a:pt x="2132" y="2906"/>
                    <a:pt x="2191" y="2906"/>
                  </a:cubicBezTo>
                  <a:close/>
                  <a:moveTo>
                    <a:pt x="2525" y="3394"/>
                  </a:moveTo>
                  <a:lnTo>
                    <a:pt x="2822" y="3537"/>
                  </a:lnTo>
                  <a:cubicBezTo>
                    <a:pt x="2882" y="3573"/>
                    <a:pt x="2918" y="3644"/>
                    <a:pt x="2918" y="3716"/>
                  </a:cubicBezTo>
                  <a:lnTo>
                    <a:pt x="2918" y="4787"/>
                  </a:lnTo>
                  <a:lnTo>
                    <a:pt x="1072" y="4787"/>
                  </a:lnTo>
                  <a:lnTo>
                    <a:pt x="1072" y="3716"/>
                  </a:lnTo>
                  <a:cubicBezTo>
                    <a:pt x="1072" y="3644"/>
                    <a:pt x="1120" y="3573"/>
                    <a:pt x="1179" y="3537"/>
                  </a:cubicBezTo>
                  <a:lnTo>
                    <a:pt x="1477" y="3394"/>
                  </a:lnTo>
                  <a:lnTo>
                    <a:pt x="1751" y="3656"/>
                  </a:lnTo>
                  <a:cubicBezTo>
                    <a:pt x="1822" y="3728"/>
                    <a:pt x="1906" y="3763"/>
                    <a:pt x="2001" y="3763"/>
                  </a:cubicBezTo>
                  <a:cubicBezTo>
                    <a:pt x="2084" y="3763"/>
                    <a:pt x="2179" y="3728"/>
                    <a:pt x="2251" y="3656"/>
                  </a:cubicBezTo>
                  <a:lnTo>
                    <a:pt x="2525" y="3394"/>
                  </a:lnTo>
                  <a:close/>
                  <a:moveTo>
                    <a:pt x="3680" y="334"/>
                  </a:moveTo>
                  <a:cubicBezTo>
                    <a:pt x="3680" y="334"/>
                    <a:pt x="3692" y="334"/>
                    <a:pt x="3692" y="358"/>
                  </a:cubicBezTo>
                  <a:lnTo>
                    <a:pt x="3692" y="4775"/>
                  </a:lnTo>
                  <a:lnTo>
                    <a:pt x="3680" y="4775"/>
                  </a:lnTo>
                  <a:lnTo>
                    <a:pt x="3299" y="4787"/>
                  </a:lnTo>
                  <a:lnTo>
                    <a:pt x="3299" y="3716"/>
                  </a:lnTo>
                  <a:cubicBezTo>
                    <a:pt x="3299" y="3513"/>
                    <a:pt x="3180" y="3335"/>
                    <a:pt x="3001" y="3227"/>
                  </a:cubicBezTo>
                  <a:lnTo>
                    <a:pt x="2560" y="3001"/>
                  </a:lnTo>
                  <a:lnTo>
                    <a:pt x="2560" y="2989"/>
                  </a:lnTo>
                  <a:lnTo>
                    <a:pt x="2560" y="2739"/>
                  </a:lnTo>
                  <a:cubicBezTo>
                    <a:pt x="2787" y="2573"/>
                    <a:pt x="2941" y="2311"/>
                    <a:pt x="2941" y="2013"/>
                  </a:cubicBezTo>
                  <a:lnTo>
                    <a:pt x="2941" y="1632"/>
                  </a:lnTo>
                  <a:cubicBezTo>
                    <a:pt x="2941" y="1227"/>
                    <a:pt x="2608" y="906"/>
                    <a:pt x="2203" y="906"/>
                  </a:cubicBezTo>
                  <a:lnTo>
                    <a:pt x="1834" y="906"/>
                  </a:lnTo>
                  <a:cubicBezTo>
                    <a:pt x="1429" y="906"/>
                    <a:pt x="1108" y="1239"/>
                    <a:pt x="1108" y="1632"/>
                  </a:cubicBezTo>
                  <a:lnTo>
                    <a:pt x="1108" y="2013"/>
                  </a:lnTo>
                  <a:cubicBezTo>
                    <a:pt x="1108" y="2311"/>
                    <a:pt x="1251" y="2573"/>
                    <a:pt x="1477" y="2739"/>
                  </a:cubicBezTo>
                  <a:lnTo>
                    <a:pt x="1477" y="2989"/>
                  </a:lnTo>
                  <a:lnTo>
                    <a:pt x="1477" y="3001"/>
                  </a:lnTo>
                  <a:lnTo>
                    <a:pt x="1048" y="3227"/>
                  </a:lnTo>
                  <a:cubicBezTo>
                    <a:pt x="870" y="3323"/>
                    <a:pt x="751" y="3513"/>
                    <a:pt x="751" y="3716"/>
                  </a:cubicBezTo>
                  <a:lnTo>
                    <a:pt x="751" y="4787"/>
                  </a:lnTo>
                  <a:lnTo>
                    <a:pt x="358" y="4787"/>
                  </a:lnTo>
                  <a:cubicBezTo>
                    <a:pt x="358" y="4787"/>
                    <a:pt x="346" y="4787"/>
                    <a:pt x="346" y="4775"/>
                  </a:cubicBezTo>
                  <a:lnTo>
                    <a:pt x="346" y="358"/>
                  </a:lnTo>
                  <a:cubicBezTo>
                    <a:pt x="346" y="358"/>
                    <a:pt x="346" y="334"/>
                    <a:pt x="358" y="334"/>
                  </a:cubicBezTo>
                  <a:close/>
                  <a:moveTo>
                    <a:pt x="358" y="1"/>
                  </a:moveTo>
                  <a:cubicBezTo>
                    <a:pt x="167" y="1"/>
                    <a:pt x="1" y="168"/>
                    <a:pt x="1" y="358"/>
                  </a:cubicBezTo>
                  <a:lnTo>
                    <a:pt x="1" y="4775"/>
                  </a:lnTo>
                  <a:cubicBezTo>
                    <a:pt x="1" y="4966"/>
                    <a:pt x="167" y="5132"/>
                    <a:pt x="358" y="5132"/>
                  </a:cubicBezTo>
                  <a:lnTo>
                    <a:pt x="3680" y="5132"/>
                  </a:lnTo>
                  <a:cubicBezTo>
                    <a:pt x="3870" y="5132"/>
                    <a:pt x="4037" y="4966"/>
                    <a:pt x="4037" y="4775"/>
                  </a:cubicBezTo>
                  <a:lnTo>
                    <a:pt x="4037" y="358"/>
                  </a:lnTo>
                  <a:cubicBezTo>
                    <a:pt x="4037" y="168"/>
                    <a:pt x="3870" y="1"/>
                    <a:pt x="3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4255;p88">
              <a:extLst>
                <a:ext uri="{FF2B5EF4-FFF2-40B4-BE49-F238E27FC236}">
                  <a16:creationId xmlns:a16="http://schemas.microsoft.com/office/drawing/2014/main" id="{3EC6FD38-0196-935B-D611-08F362A0200A}"/>
                </a:ext>
              </a:extLst>
            </p:cNvPr>
            <p:cNvSpPr/>
            <p:nvPr/>
          </p:nvSpPr>
          <p:spPr>
            <a:xfrm>
              <a:off x="3271178" y="4424947"/>
              <a:ext cx="152008" cy="34533"/>
            </a:xfrm>
            <a:custGeom>
              <a:avLst/>
              <a:gdLst/>
              <a:ahLst/>
              <a:cxnLst/>
              <a:rect l="l" t="t" r="r" b="b"/>
              <a:pathLst>
                <a:path w="4776" h="1085" extrusionOk="0">
                  <a:moveTo>
                    <a:pt x="4430" y="346"/>
                  </a:moveTo>
                  <a:cubicBezTo>
                    <a:pt x="4430" y="346"/>
                    <a:pt x="4442" y="346"/>
                    <a:pt x="4442" y="358"/>
                  </a:cubicBezTo>
                  <a:lnTo>
                    <a:pt x="4442" y="727"/>
                  </a:lnTo>
                  <a:lnTo>
                    <a:pt x="4430" y="727"/>
                  </a:lnTo>
                  <a:lnTo>
                    <a:pt x="370" y="739"/>
                  </a:lnTo>
                  <a:cubicBezTo>
                    <a:pt x="370" y="739"/>
                    <a:pt x="358" y="739"/>
                    <a:pt x="358" y="727"/>
                  </a:cubicBezTo>
                  <a:lnTo>
                    <a:pt x="358" y="358"/>
                  </a:lnTo>
                  <a:cubicBezTo>
                    <a:pt x="358" y="358"/>
                    <a:pt x="358" y="346"/>
                    <a:pt x="370" y="346"/>
                  </a:cubicBezTo>
                  <a:close/>
                  <a:moveTo>
                    <a:pt x="358" y="1"/>
                  </a:moveTo>
                  <a:cubicBezTo>
                    <a:pt x="156" y="1"/>
                    <a:pt x="1" y="168"/>
                    <a:pt x="1" y="358"/>
                  </a:cubicBezTo>
                  <a:lnTo>
                    <a:pt x="1" y="727"/>
                  </a:lnTo>
                  <a:cubicBezTo>
                    <a:pt x="1" y="918"/>
                    <a:pt x="156" y="1084"/>
                    <a:pt x="358" y="1084"/>
                  </a:cubicBezTo>
                  <a:lnTo>
                    <a:pt x="4418" y="1084"/>
                  </a:lnTo>
                  <a:cubicBezTo>
                    <a:pt x="4609" y="1084"/>
                    <a:pt x="4775" y="918"/>
                    <a:pt x="4775" y="727"/>
                  </a:cubicBezTo>
                  <a:lnTo>
                    <a:pt x="4775" y="358"/>
                  </a:lnTo>
                  <a:cubicBezTo>
                    <a:pt x="4775" y="168"/>
                    <a:pt x="4621" y="1"/>
                    <a:pt x="4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4256;p88">
              <a:extLst>
                <a:ext uri="{FF2B5EF4-FFF2-40B4-BE49-F238E27FC236}">
                  <a16:creationId xmlns:a16="http://schemas.microsoft.com/office/drawing/2014/main" id="{2049B04C-A627-4745-EEE9-1B04B214EA12}"/>
                </a:ext>
              </a:extLst>
            </p:cNvPr>
            <p:cNvSpPr/>
            <p:nvPr/>
          </p:nvSpPr>
          <p:spPr>
            <a:xfrm>
              <a:off x="3271560" y="4471957"/>
              <a:ext cx="116393" cy="34501"/>
            </a:xfrm>
            <a:custGeom>
              <a:avLst/>
              <a:gdLst/>
              <a:ahLst/>
              <a:cxnLst/>
              <a:rect l="l" t="t" r="r" b="b"/>
              <a:pathLst>
                <a:path w="3657" h="1084" extrusionOk="0">
                  <a:moveTo>
                    <a:pt x="3299" y="334"/>
                  </a:moveTo>
                  <a:cubicBezTo>
                    <a:pt x="3299" y="334"/>
                    <a:pt x="3323" y="334"/>
                    <a:pt x="3323" y="357"/>
                  </a:cubicBezTo>
                  <a:lnTo>
                    <a:pt x="3323" y="727"/>
                  </a:lnTo>
                  <a:lnTo>
                    <a:pt x="358" y="738"/>
                  </a:lnTo>
                  <a:cubicBezTo>
                    <a:pt x="358" y="738"/>
                    <a:pt x="346" y="738"/>
                    <a:pt x="346" y="727"/>
                  </a:cubicBezTo>
                  <a:lnTo>
                    <a:pt x="346" y="357"/>
                  </a:lnTo>
                  <a:cubicBezTo>
                    <a:pt x="346" y="357"/>
                    <a:pt x="346" y="334"/>
                    <a:pt x="358" y="334"/>
                  </a:cubicBezTo>
                  <a:close/>
                  <a:moveTo>
                    <a:pt x="358" y="0"/>
                  </a:moveTo>
                  <a:cubicBezTo>
                    <a:pt x="168" y="0"/>
                    <a:pt x="1" y="155"/>
                    <a:pt x="1" y="357"/>
                  </a:cubicBezTo>
                  <a:lnTo>
                    <a:pt x="1" y="727"/>
                  </a:lnTo>
                  <a:cubicBezTo>
                    <a:pt x="1" y="917"/>
                    <a:pt x="168" y="1084"/>
                    <a:pt x="358" y="1084"/>
                  </a:cubicBezTo>
                  <a:lnTo>
                    <a:pt x="3299" y="1084"/>
                  </a:lnTo>
                  <a:cubicBezTo>
                    <a:pt x="3489" y="1084"/>
                    <a:pt x="3656" y="917"/>
                    <a:pt x="3656" y="727"/>
                  </a:cubicBezTo>
                  <a:lnTo>
                    <a:pt x="3656" y="357"/>
                  </a:lnTo>
                  <a:cubicBezTo>
                    <a:pt x="3656" y="155"/>
                    <a:pt x="3501" y="0"/>
                    <a:pt x="3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4257;p88">
              <a:extLst>
                <a:ext uri="{FF2B5EF4-FFF2-40B4-BE49-F238E27FC236}">
                  <a16:creationId xmlns:a16="http://schemas.microsoft.com/office/drawing/2014/main" id="{C9B82854-B9E3-8F63-6E47-F0623AE89891}"/>
                </a:ext>
              </a:extLst>
            </p:cNvPr>
            <p:cNvSpPr/>
            <p:nvPr/>
          </p:nvSpPr>
          <p:spPr>
            <a:xfrm>
              <a:off x="3271178" y="4518552"/>
              <a:ext cx="70148" cy="11394"/>
            </a:xfrm>
            <a:custGeom>
              <a:avLst/>
              <a:gdLst/>
              <a:ahLst/>
              <a:cxnLst/>
              <a:rect l="l" t="t" r="r" b="b"/>
              <a:pathLst>
                <a:path w="2204" h="358" extrusionOk="0">
                  <a:moveTo>
                    <a:pt x="180" y="1"/>
                  </a:moveTo>
                  <a:cubicBezTo>
                    <a:pt x="84" y="1"/>
                    <a:pt x="1" y="84"/>
                    <a:pt x="1" y="179"/>
                  </a:cubicBezTo>
                  <a:cubicBezTo>
                    <a:pt x="1" y="286"/>
                    <a:pt x="72" y="358"/>
                    <a:pt x="180" y="358"/>
                  </a:cubicBezTo>
                  <a:lnTo>
                    <a:pt x="2025" y="358"/>
                  </a:lnTo>
                  <a:cubicBezTo>
                    <a:pt x="2108" y="358"/>
                    <a:pt x="2204" y="286"/>
                    <a:pt x="2204" y="179"/>
                  </a:cubicBezTo>
                  <a:cubicBezTo>
                    <a:pt x="2204" y="84"/>
                    <a:pt x="2120" y="1"/>
                    <a:pt x="20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4258;p88">
              <a:extLst>
                <a:ext uri="{FF2B5EF4-FFF2-40B4-BE49-F238E27FC236}">
                  <a16:creationId xmlns:a16="http://schemas.microsoft.com/office/drawing/2014/main" id="{DAD9A743-8A40-76C9-1DCF-12A26BEAF9CD}"/>
                </a:ext>
              </a:extLst>
            </p:cNvPr>
            <p:cNvSpPr/>
            <p:nvPr/>
          </p:nvSpPr>
          <p:spPr>
            <a:xfrm>
              <a:off x="3353038" y="4518552"/>
              <a:ext cx="34915" cy="11394"/>
            </a:xfrm>
            <a:custGeom>
              <a:avLst/>
              <a:gdLst/>
              <a:ahLst/>
              <a:cxnLst/>
              <a:rect l="l" t="t" r="r" b="b"/>
              <a:pathLst>
                <a:path w="1097" h="358" extrusionOk="0">
                  <a:moveTo>
                    <a:pt x="179" y="1"/>
                  </a:moveTo>
                  <a:cubicBezTo>
                    <a:pt x="84" y="1"/>
                    <a:pt x="1" y="84"/>
                    <a:pt x="1" y="179"/>
                  </a:cubicBezTo>
                  <a:cubicBezTo>
                    <a:pt x="1" y="286"/>
                    <a:pt x="72" y="358"/>
                    <a:pt x="179" y="358"/>
                  </a:cubicBezTo>
                  <a:lnTo>
                    <a:pt x="917" y="358"/>
                  </a:lnTo>
                  <a:cubicBezTo>
                    <a:pt x="1013" y="358"/>
                    <a:pt x="1096" y="286"/>
                    <a:pt x="1096" y="179"/>
                  </a:cubicBezTo>
                  <a:cubicBezTo>
                    <a:pt x="1096" y="84"/>
                    <a:pt x="1025"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4259;p88">
              <a:extLst>
                <a:ext uri="{FF2B5EF4-FFF2-40B4-BE49-F238E27FC236}">
                  <a16:creationId xmlns:a16="http://schemas.microsoft.com/office/drawing/2014/main" id="{40E818F7-EFAC-4FEB-9732-6883102B307D}"/>
                </a:ext>
              </a:extLst>
            </p:cNvPr>
            <p:cNvSpPr/>
            <p:nvPr/>
          </p:nvSpPr>
          <p:spPr>
            <a:xfrm>
              <a:off x="3271178" y="4554167"/>
              <a:ext cx="23170" cy="11426"/>
            </a:xfrm>
            <a:custGeom>
              <a:avLst/>
              <a:gdLst/>
              <a:ahLst/>
              <a:cxnLst/>
              <a:rect l="l" t="t" r="r" b="b"/>
              <a:pathLst>
                <a:path w="728" h="359" extrusionOk="0">
                  <a:moveTo>
                    <a:pt x="180" y="1"/>
                  </a:moveTo>
                  <a:cubicBezTo>
                    <a:pt x="84" y="1"/>
                    <a:pt x="1" y="72"/>
                    <a:pt x="1" y="179"/>
                  </a:cubicBezTo>
                  <a:cubicBezTo>
                    <a:pt x="1" y="287"/>
                    <a:pt x="72" y="358"/>
                    <a:pt x="180" y="358"/>
                  </a:cubicBezTo>
                  <a:lnTo>
                    <a:pt x="549" y="358"/>
                  </a:lnTo>
                  <a:cubicBezTo>
                    <a:pt x="632" y="358"/>
                    <a:pt x="727" y="287"/>
                    <a:pt x="727" y="179"/>
                  </a:cubicBezTo>
                  <a:cubicBezTo>
                    <a:pt x="727" y="72"/>
                    <a:pt x="632" y="1"/>
                    <a:pt x="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4260;p88">
              <a:extLst>
                <a:ext uri="{FF2B5EF4-FFF2-40B4-BE49-F238E27FC236}">
                  <a16:creationId xmlns:a16="http://schemas.microsoft.com/office/drawing/2014/main" id="{D03E080E-CAAB-CE3C-FD00-E350A1583A86}"/>
                </a:ext>
              </a:extLst>
            </p:cNvPr>
            <p:cNvSpPr/>
            <p:nvPr/>
          </p:nvSpPr>
          <p:spPr>
            <a:xfrm>
              <a:off x="3306443" y="4554167"/>
              <a:ext cx="58372" cy="11426"/>
            </a:xfrm>
            <a:custGeom>
              <a:avLst/>
              <a:gdLst/>
              <a:ahLst/>
              <a:cxnLst/>
              <a:rect l="l" t="t" r="r" b="b"/>
              <a:pathLst>
                <a:path w="1834" h="359" extrusionOk="0">
                  <a:moveTo>
                    <a:pt x="179" y="1"/>
                  </a:moveTo>
                  <a:cubicBezTo>
                    <a:pt x="95" y="1"/>
                    <a:pt x="0" y="72"/>
                    <a:pt x="0" y="179"/>
                  </a:cubicBezTo>
                  <a:cubicBezTo>
                    <a:pt x="0" y="287"/>
                    <a:pt x="84" y="358"/>
                    <a:pt x="179" y="358"/>
                  </a:cubicBezTo>
                  <a:lnTo>
                    <a:pt x="1655" y="358"/>
                  </a:lnTo>
                  <a:cubicBezTo>
                    <a:pt x="1750" y="358"/>
                    <a:pt x="1834" y="287"/>
                    <a:pt x="1834" y="179"/>
                  </a:cubicBezTo>
                  <a:cubicBezTo>
                    <a:pt x="1834" y="72"/>
                    <a:pt x="1750" y="1"/>
                    <a:pt x="16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4261;p88">
              <a:extLst>
                <a:ext uri="{FF2B5EF4-FFF2-40B4-BE49-F238E27FC236}">
                  <a16:creationId xmlns:a16="http://schemas.microsoft.com/office/drawing/2014/main" id="{135473D0-364B-4FFA-C585-BDB4EF79E9DD}"/>
                </a:ext>
              </a:extLst>
            </p:cNvPr>
            <p:cNvSpPr/>
            <p:nvPr/>
          </p:nvSpPr>
          <p:spPr>
            <a:xfrm>
              <a:off x="3271178" y="4577306"/>
              <a:ext cx="23170" cy="11394"/>
            </a:xfrm>
            <a:custGeom>
              <a:avLst/>
              <a:gdLst/>
              <a:ahLst/>
              <a:cxnLst/>
              <a:rect l="l" t="t" r="r" b="b"/>
              <a:pathLst>
                <a:path w="728" h="358" extrusionOk="0">
                  <a:moveTo>
                    <a:pt x="180" y="0"/>
                  </a:moveTo>
                  <a:cubicBezTo>
                    <a:pt x="84" y="0"/>
                    <a:pt x="1" y="84"/>
                    <a:pt x="1" y="179"/>
                  </a:cubicBezTo>
                  <a:cubicBezTo>
                    <a:pt x="1" y="286"/>
                    <a:pt x="72" y="357"/>
                    <a:pt x="180" y="357"/>
                  </a:cubicBezTo>
                  <a:lnTo>
                    <a:pt x="549" y="357"/>
                  </a:lnTo>
                  <a:cubicBezTo>
                    <a:pt x="632" y="357"/>
                    <a:pt x="727" y="286"/>
                    <a:pt x="727" y="179"/>
                  </a:cubicBezTo>
                  <a:cubicBezTo>
                    <a:pt x="727" y="84"/>
                    <a:pt x="632" y="0"/>
                    <a:pt x="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4262;p88">
              <a:extLst>
                <a:ext uri="{FF2B5EF4-FFF2-40B4-BE49-F238E27FC236}">
                  <a16:creationId xmlns:a16="http://schemas.microsoft.com/office/drawing/2014/main" id="{4251C772-5AAA-BED2-EDB1-546A29397B4D}"/>
                </a:ext>
              </a:extLst>
            </p:cNvPr>
            <p:cNvSpPr/>
            <p:nvPr/>
          </p:nvSpPr>
          <p:spPr>
            <a:xfrm>
              <a:off x="3306443" y="4577306"/>
              <a:ext cx="58372" cy="11394"/>
            </a:xfrm>
            <a:custGeom>
              <a:avLst/>
              <a:gdLst/>
              <a:ahLst/>
              <a:cxnLst/>
              <a:rect l="l" t="t" r="r" b="b"/>
              <a:pathLst>
                <a:path w="1834" h="358" extrusionOk="0">
                  <a:moveTo>
                    <a:pt x="179" y="0"/>
                  </a:moveTo>
                  <a:cubicBezTo>
                    <a:pt x="95" y="0"/>
                    <a:pt x="0" y="84"/>
                    <a:pt x="0" y="179"/>
                  </a:cubicBezTo>
                  <a:cubicBezTo>
                    <a:pt x="0" y="286"/>
                    <a:pt x="84" y="357"/>
                    <a:pt x="179" y="357"/>
                  </a:cubicBezTo>
                  <a:lnTo>
                    <a:pt x="1655" y="357"/>
                  </a:lnTo>
                  <a:cubicBezTo>
                    <a:pt x="1750" y="357"/>
                    <a:pt x="1834" y="286"/>
                    <a:pt x="1834" y="179"/>
                  </a:cubicBezTo>
                  <a:cubicBezTo>
                    <a:pt x="1822" y="84"/>
                    <a:pt x="1750" y="0"/>
                    <a:pt x="1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4263;p88">
              <a:extLst>
                <a:ext uri="{FF2B5EF4-FFF2-40B4-BE49-F238E27FC236}">
                  <a16:creationId xmlns:a16="http://schemas.microsoft.com/office/drawing/2014/main" id="{FC2D9A9B-08E9-9084-7EDC-419A9648379F}"/>
                </a:ext>
              </a:extLst>
            </p:cNvPr>
            <p:cNvSpPr/>
            <p:nvPr/>
          </p:nvSpPr>
          <p:spPr>
            <a:xfrm>
              <a:off x="3265513" y="4377970"/>
              <a:ext cx="11394" cy="11394"/>
            </a:xfrm>
            <a:custGeom>
              <a:avLst/>
              <a:gdLst/>
              <a:ahLst/>
              <a:cxnLst/>
              <a:rect l="l" t="t" r="r" b="b"/>
              <a:pathLst>
                <a:path w="358" h="358" extrusionOk="0">
                  <a:moveTo>
                    <a:pt x="179" y="0"/>
                  </a:moveTo>
                  <a:cubicBezTo>
                    <a:pt x="72" y="0"/>
                    <a:pt x="0" y="72"/>
                    <a:pt x="0" y="179"/>
                  </a:cubicBezTo>
                  <a:cubicBezTo>
                    <a:pt x="0" y="274"/>
                    <a:pt x="72" y="358"/>
                    <a:pt x="179" y="358"/>
                  </a:cubicBezTo>
                  <a:cubicBezTo>
                    <a:pt x="262" y="358"/>
                    <a:pt x="358" y="286"/>
                    <a:pt x="358" y="179"/>
                  </a:cubicBezTo>
                  <a:cubicBezTo>
                    <a:pt x="358" y="72"/>
                    <a:pt x="262"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 name="Google Shape;14264;p88">
            <a:extLst>
              <a:ext uri="{FF2B5EF4-FFF2-40B4-BE49-F238E27FC236}">
                <a16:creationId xmlns:a16="http://schemas.microsoft.com/office/drawing/2014/main" id="{020521F7-BF89-6822-6A54-9BEE6BE60231}"/>
              </a:ext>
            </a:extLst>
          </p:cNvPr>
          <p:cNvGrpSpPr/>
          <p:nvPr/>
        </p:nvGrpSpPr>
        <p:grpSpPr>
          <a:xfrm>
            <a:off x="9231764" y="5974113"/>
            <a:ext cx="244580" cy="546341"/>
            <a:chOff x="2749016" y="4291176"/>
            <a:chExt cx="150831" cy="336926"/>
          </a:xfrm>
          <a:solidFill>
            <a:schemeClr val="bg1"/>
          </a:solidFill>
        </p:grpSpPr>
        <p:sp>
          <p:nvSpPr>
            <p:cNvPr id="1308" name="Google Shape;14265;p88">
              <a:extLst>
                <a:ext uri="{FF2B5EF4-FFF2-40B4-BE49-F238E27FC236}">
                  <a16:creationId xmlns:a16="http://schemas.microsoft.com/office/drawing/2014/main" id="{F2BDBD92-5B3F-802C-A89B-DA0DB27777F1}"/>
                </a:ext>
              </a:extLst>
            </p:cNvPr>
            <p:cNvSpPr/>
            <p:nvPr/>
          </p:nvSpPr>
          <p:spPr>
            <a:xfrm>
              <a:off x="2799399" y="4307472"/>
              <a:ext cx="51942" cy="114865"/>
            </a:xfrm>
            <a:custGeom>
              <a:avLst/>
              <a:gdLst/>
              <a:ahLst/>
              <a:cxnLst/>
              <a:rect l="l" t="t" r="r" b="b"/>
              <a:pathLst>
                <a:path w="1632" h="3609" extrusionOk="0">
                  <a:moveTo>
                    <a:pt x="810" y="1"/>
                  </a:moveTo>
                  <a:cubicBezTo>
                    <a:pt x="727" y="1"/>
                    <a:pt x="667" y="72"/>
                    <a:pt x="667" y="144"/>
                  </a:cubicBezTo>
                  <a:lnTo>
                    <a:pt x="667" y="489"/>
                  </a:lnTo>
                  <a:cubicBezTo>
                    <a:pt x="298" y="525"/>
                    <a:pt x="1" y="846"/>
                    <a:pt x="1" y="1215"/>
                  </a:cubicBezTo>
                  <a:cubicBezTo>
                    <a:pt x="1" y="1620"/>
                    <a:pt x="322" y="1942"/>
                    <a:pt x="727" y="1942"/>
                  </a:cubicBezTo>
                  <a:lnTo>
                    <a:pt x="894" y="1942"/>
                  </a:lnTo>
                  <a:cubicBezTo>
                    <a:pt x="1132" y="1942"/>
                    <a:pt x="1322" y="2144"/>
                    <a:pt x="1322" y="2382"/>
                  </a:cubicBezTo>
                  <a:cubicBezTo>
                    <a:pt x="1322" y="2620"/>
                    <a:pt x="1132" y="2811"/>
                    <a:pt x="894" y="2811"/>
                  </a:cubicBezTo>
                  <a:lnTo>
                    <a:pt x="632" y="2811"/>
                  </a:lnTo>
                  <a:cubicBezTo>
                    <a:pt x="441" y="2811"/>
                    <a:pt x="298" y="2656"/>
                    <a:pt x="298" y="2466"/>
                  </a:cubicBezTo>
                  <a:cubicBezTo>
                    <a:pt x="298" y="2382"/>
                    <a:pt x="215" y="2323"/>
                    <a:pt x="144" y="2323"/>
                  </a:cubicBezTo>
                  <a:cubicBezTo>
                    <a:pt x="48" y="2323"/>
                    <a:pt x="1" y="2394"/>
                    <a:pt x="1" y="2466"/>
                  </a:cubicBezTo>
                  <a:cubicBezTo>
                    <a:pt x="1" y="2823"/>
                    <a:pt x="298" y="3120"/>
                    <a:pt x="644" y="3120"/>
                  </a:cubicBezTo>
                  <a:lnTo>
                    <a:pt x="667" y="3120"/>
                  </a:lnTo>
                  <a:lnTo>
                    <a:pt x="667" y="3466"/>
                  </a:lnTo>
                  <a:cubicBezTo>
                    <a:pt x="667" y="3549"/>
                    <a:pt x="739" y="3609"/>
                    <a:pt x="810" y="3609"/>
                  </a:cubicBezTo>
                  <a:cubicBezTo>
                    <a:pt x="906" y="3609"/>
                    <a:pt x="965" y="3537"/>
                    <a:pt x="965" y="3466"/>
                  </a:cubicBezTo>
                  <a:lnTo>
                    <a:pt x="965" y="3120"/>
                  </a:lnTo>
                  <a:cubicBezTo>
                    <a:pt x="1334" y="3097"/>
                    <a:pt x="1632" y="2763"/>
                    <a:pt x="1632" y="2394"/>
                  </a:cubicBezTo>
                  <a:cubicBezTo>
                    <a:pt x="1632" y="1989"/>
                    <a:pt x="1298" y="1668"/>
                    <a:pt x="906" y="1668"/>
                  </a:cubicBezTo>
                  <a:lnTo>
                    <a:pt x="739" y="1668"/>
                  </a:lnTo>
                  <a:cubicBezTo>
                    <a:pt x="501" y="1668"/>
                    <a:pt x="310" y="1477"/>
                    <a:pt x="310" y="1239"/>
                  </a:cubicBezTo>
                  <a:cubicBezTo>
                    <a:pt x="310" y="1001"/>
                    <a:pt x="501" y="799"/>
                    <a:pt x="739" y="799"/>
                  </a:cubicBezTo>
                  <a:lnTo>
                    <a:pt x="989" y="799"/>
                  </a:lnTo>
                  <a:cubicBezTo>
                    <a:pt x="1191" y="799"/>
                    <a:pt x="1334" y="953"/>
                    <a:pt x="1334" y="1144"/>
                  </a:cubicBezTo>
                  <a:lnTo>
                    <a:pt x="1334" y="1311"/>
                  </a:lnTo>
                  <a:cubicBezTo>
                    <a:pt x="1322" y="1382"/>
                    <a:pt x="1394" y="1453"/>
                    <a:pt x="1489" y="1453"/>
                  </a:cubicBezTo>
                  <a:cubicBezTo>
                    <a:pt x="1572" y="1453"/>
                    <a:pt x="1632" y="1382"/>
                    <a:pt x="1632" y="1311"/>
                  </a:cubicBezTo>
                  <a:lnTo>
                    <a:pt x="1632" y="1144"/>
                  </a:lnTo>
                  <a:cubicBezTo>
                    <a:pt x="1632" y="787"/>
                    <a:pt x="1334" y="489"/>
                    <a:pt x="977" y="489"/>
                  </a:cubicBezTo>
                  <a:lnTo>
                    <a:pt x="965" y="489"/>
                  </a:lnTo>
                  <a:lnTo>
                    <a:pt x="965" y="144"/>
                  </a:lnTo>
                  <a:cubicBezTo>
                    <a:pt x="965"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4266;p88">
              <a:extLst>
                <a:ext uri="{FF2B5EF4-FFF2-40B4-BE49-F238E27FC236}">
                  <a16:creationId xmlns:a16="http://schemas.microsoft.com/office/drawing/2014/main" id="{AA2DD83C-537E-B824-1139-3E4DD3B1D8BA}"/>
                </a:ext>
              </a:extLst>
            </p:cNvPr>
            <p:cNvSpPr/>
            <p:nvPr/>
          </p:nvSpPr>
          <p:spPr>
            <a:xfrm>
              <a:off x="2750894" y="4291176"/>
              <a:ext cx="147075" cy="336926"/>
            </a:xfrm>
            <a:custGeom>
              <a:avLst/>
              <a:gdLst/>
              <a:ahLst/>
              <a:cxnLst/>
              <a:rect l="l" t="t" r="r" b="b"/>
              <a:pathLst>
                <a:path w="4621" h="10586" extrusionOk="0">
                  <a:moveTo>
                    <a:pt x="2310" y="299"/>
                  </a:moveTo>
                  <a:cubicBezTo>
                    <a:pt x="3406" y="299"/>
                    <a:pt x="4323" y="1192"/>
                    <a:pt x="4323" y="2311"/>
                  </a:cubicBezTo>
                  <a:cubicBezTo>
                    <a:pt x="4323" y="3418"/>
                    <a:pt x="3430" y="4323"/>
                    <a:pt x="2310" y="4323"/>
                  </a:cubicBezTo>
                  <a:cubicBezTo>
                    <a:pt x="1203" y="4311"/>
                    <a:pt x="298" y="3418"/>
                    <a:pt x="298" y="2311"/>
                  </a:cubicBezTo>
                  <a:cubicBezTo>
                    <a:pt x="298" y="1215"/>
                    <a:pt x="1191" y="299"/>
                    <a:pt x="2310" y="299"/>
                  </a:cubicBezTo>
                  <a:close/>
                  <a:moveTo>
                    <a:pt x="4299" y="7288"/>
                  </a:moveTo>
                  <a:lnTo>
                    <a:pt x="4299" y="7621"/>
                  </a:lnTo>
                  <a:lnTo>
                    <a:pt x="3620" y="7621"/>
                  </a:lnTo>
                  <a:cubicBezTo>
                    <a:pt x="3525" y="7621"/>
                    <a:pt x="3465" y="7704"/>
                    <a:pt x="3465" y="7776"/>
                  </a:cubicBezTo>
                  <a:cubicBezTo>
                    <a:pt x="3465" y="7859"/>
                    <a:pt x="3549" y="7919"/>
                    <a:pt x="3620" y="7919"/>
                  </a:cubicBezTo>
                  <a:lnTo>
                    <a:pt x="3787" y="7919"/>
                  </a:lnTo>
                  <a:lnTo>
                    <a:pt x="3727" y="8442"/>
                  </a:lnTo>
                  <a:lnTo>
                    <a:pt x="882" y="8442"/>
                  </a:lnTo>
                  <a:lnTo>
                    <a:pt x="822" y="7919"/>
                  </a:lnTo>
                  <a:lnTo>
                    <a:pt x="2894" y="7919"/>
                  </a:lnTo>
                  <a:cubicBezTo>
                    <a:pt x="2977" y="7919"/>
                    <a:pt x="3037" y="7847"/>
                    <a:pt x="3037" y="7776"/>
                  </a:cubicBezTo>
                  <a:cubicBezTo>
                    <a:pt x="3037" y="7680"/>
                    <a:pt x="2965" y="7621"/>
                    <a:pt x="2894" y="7621"/>
                  </a:cubicBezTo>
                  <a:lnTo>
                    <a:pt x="298" y="7621"/>
                  </a:lnTo>
                  <a:lnTo>
                    <a:pt x="298" y="7288"/>
                  </a:lnTo>
                  <a:close/>
                  <a:moveTo>
                    <a:pt x="3692" y="8776"/>
                  </a:moveTo>
                  <a:lnTo>
                    <a:pt x="3608" y="9455"/>
                  </a:lnTo>
                  <a:lnTo>
                    <a:pt x="1013" y="9455"/>
                  </a:lnTo>
                  <a:lnTo>
                    <a:pt x="929" y="8776"/>
                  </a:lnTo>
                  <a:close/>
                  <a:moveTo>
                    <a:pt x="3573" y="9764"/>
                  </a:moveTo>
                  <a:lnTo>
                    <a:pt x="3501" y="10288"/>
                  </a:lnTo>
                  <a:lnTo>
                    <a:pt x="1120" y="10288"/>
                  </a:lnTo>
                  <a:lnTo>
                    <a:pt x="1060" y="9764"/>
                  </a:lnTo>
                  <a:close/>
                  <a:moveTo>
                    <a:pt x="2310" y="1"/>
                  </a:moveTo>
                  <a:cubicBezTo>
                    <a:pt x="1048" y="1"/>
                    <a:pt x="1" y="1049"/>
                    <a:pt x="1" y="2311"/>
                  </a:cubicBezTo>
                  <a:cubicBezTo>
                    <a:pt x="1" y="3537"/>
                    <a:pt x="953" y="4549"/>
                    <a:pt x="2156" y="4621"/>
                  </a:cubicBezTo>
                  <a:lnTo>
                    <a:pt x="2156" y="6966"/>
                  </a:lnTo>
                  <a:lnTo>
                    <a:pt x="155" y="6966"/>
                  </a:lnTo>
                  <a:cubicBezTo>
                    <a:pt x="60" y="6966"/>
                    <a:pt x="1" y="7049"/>
                    <a:pt x="1" y="7121"/>
                  </a:cubicBezTo>
                  <a:lnTo>
                    <a:pt x="1" y="7788"/>
                  </a:lnTo>
                  <a:cubicBezTo>
                    <a:pt x="1" y="7883"/>
                    <a:pt x="72" y="7942"/>
                    <a:pt x="155" y="7942"/>
                  </a:cubicBezTo>
                  <a:lnTo>
                    <a:pt x="513" y="7942"/>
                  </a:lnTo>
                  <a:lnTo>
                    <a:pt x="822" y="10455"/>
                  </a:lnTo>
                  <a:cubicBezTo>
                    <a:pt x="834" y="10526"/>
                    <a:pt x="894" y="10586"/>
                    <a:pt x="965" y="10586"/>
                  </a:cubicBezTo>
                  <a:lnTo>
                    <a:pt x="3620" y="10586"/>
                  </a:lnTo>
                  <a:cubicBezTo>
                    <a:pt x="3692" y="10586"/>
                    <a:pt x="3763" y="10526"/>
                    <a:pt x="3763" y="10455"/>
                  </a:cubicBezTo>
                  <a:lnTo>
                    <a:pt x="4084" y="7942"/>
                  </a:lnTo>
                  <a:lnTo>
                    <a:pt x="4442" y="7942"/>
                  </a:lnTo>
                  <a:cubicBezTo>
                    <a:pt x="4525" y="7942"/>
                    <a:pt x="4585" y="7859"/>
                    <a:pt x="4585" y="7788"/>
                  </a:cubicBezTo>
                  <a:lnTo>
                    <a:pt x="4585" y="7121"/>
                  </a:lnTo>
                  <a:cubicBezTo>
                    <a:pt x="4620" y="7026"/>
                    <a:pt x="4549" y="6966"/>
                    <a:pt x="4465" y="6966"/>
                  </a:cubicBezTo>
                  <a:lnTo>
                    <a:pt x="2453" y="6966"/>
                  </a:lnTo>
                  <a:lnTo>
                    <a:pt x="2453" y="4621"/>
                  </a:lnTo>
                  <a:cubicBezTo>
                    <a:pt x="3668" y="4549"/>
                    <a:pt x="4620" y="3537"/>
                    <a:pt x="4620" y="2311"/>
                  </a:cubicBezTo>
                  <a:cubicBezTo>
                    <a:pt x="4620" y="1037"/>
                    <a:pt x="3573" y="1"/>
                    <a:pt x="2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4267;p88">
              <a:extLst>
                <a:ext uri="{FF2B5EF4-FFF2-40B4-BE49-F238E27FC236}">
                  <a16:creationId xmlns:a16="http://schemas.microsoft.com/office/drawing/2014/main" id="{22F994AD-79DD-8AD4-8362-8A0434FB1ADC}"/>
                </a:ext>
              </a:extLst>
            </p:cNvPr>
            <p:cNvSpPr/>
            <p:nvPr/>
          </p:nvSpPr>
          <p:spPr>
            <a:xfrm>
              <a:off x="2749016" y="4443917"/>
              <a:ext cx="69734" cy="52706"/>
            </a:xfrm>
            <a:custGeom>
              <a:avLst/>
              <a:gdLst/>
              <a:ahLst/>
              <a:cxnLst/>
              <a:rect l="l" t="t" r="r" b="b"/>
              <a:pathLst>
                <a:path w="2191" h="1656" extrusionOk="0">
                  <a:moveTo>
                    <a:pt x="1107" y="310"/>
                  </a:moveTo>
                  <a:cubicBezTo>
                    <a:pt x="1381" y="310"/>
                    <a:pt x="1643" y="441"/>
                    <a:pt x="1786" y="667"/>
                  </a:cubicBezTo>
                  <a:lnTo>
                    <a:pt x="417" y="667"/>
                  </a:lnTo>
                  <a:cubicBezTo>
                    <a:pt x="572" y="441"/>
                    <a:pt x="822" y="310"/>
                    <a:pt x="1107" y="310"/>
                  </a:cubicBezTo>
                  <a:close/>
                  <a:moveTo>
                    <a:pt x="1786" y="976"/>
                  </a:moveTo>
                  <a:cubicBezTo>
                    <a:pt x="1619" y="1203"/>
                    <a:pt x="1369" y="1334"/>
                    <a:pt x="1107" y="1334"/>
                  </a:cubicBezTo>
                  <a:cubicBezTo>
                    <a:pt x="822" y="1334"/>
                    <a:pt x="572" y="1203"/>
                    <a:pt x="417" y="976"/>
                  </a:cubicBezTo>
                  <a:close/>
                  <a:moveTo>
                    <a:pt x="1107" y="0"/>
                  </a:moveTo>
                  <a:cubicBezTo>
                    <a:pt x="607" y="0"/>
                    <a:pt x="179" y="310"/>
                    <a:pt x="12" y="774"/>
                  </a:cubicBezTo>
                  <a:cubicBezTo>
                    <a:pt x="0" y="798"/>
                    <a:pt x="0" y="846"/>
                    <a:pt x="12" y="881"/>
                  </a:cubicBezTo>
                  <a:cubicBezTo>
                    <a:pt x="179" y="1334"/>
                    <a:pt x="607" y="1655"/>
                    <a:pt x="1107" y="1655"/>
                  </a:cubicBezTo>
                  <a:cubicBezTo>
                    <a:pt x="1596" y="1655"/>
                    <a:pt x="2024" y="1334"/>
                    <a:pt x="2191" y="881"/>
                  </a:cubicBezTo>
                  <a:lnTo>
                    <a:pt x="2191" y="846"/>
                  </a:lnTo>
                  <a:lnTo>
                    <a:pt x="2191" y="822"/>
                  </a:lnTo>
                  <a:lnTo>
                    <a:pt x="2191" y="798"/>
                  </a:lnTo>
                  <a:lnTo>
                    <a:pt x="2191" y="774"/>
                  </a:lnTo>
                  <a:cubicBezTo>
                    <a:pt x="2024" y="310"/>
                    <a:pt x="1596" y="0"/>
                    <a:pt x="1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4268;p88">
              <a:extLst>
                <a:ext uri="{FF2B5EF4-FFF2-40B4-BE49-F238E27FC236}">
                  <a16:creationId xmlns:a16="http://schemas.microsoft.com/office/drawing/2014/main" id="{3C4345B3-5B68-3096-83D1-13A47A6BC4A9}"/>
                </a:ext>
              </a:extLst>
            </p:cNvPr>
            <p:cNvSpPr/>
            <p:nvPr/>
          </p:nvSpPr>
          <p:spPr>
            <a:xfrm>
              <a:off x="2829731" y="4443917"/>
              <a:ext cx="70116" cy="52706"/>
            </a:xfrm>
            <a:custGeom>
              <a:avLst/>
              <a:gdLst/>
              <a:ahLst/>
              <a:cxnLst/>
              <a:rect l="l" t="t" r="r" b="b"/>
              <a:pathLst>
                <a:path w="2203" h="1656" extrusionOk="0">
                  <a:moveTo>
                    <a:pt x="1096" y="310"/>
                  </a:moveTo>
                  <a:cubicBezTo>
                    <a:pt x="1381" y="310"/>
                    <a:pt x="1631" y="441"/>
                    <a:pt x="1786" y="667"/>
                  </a:cubicBezTo>
                  <a:lnTo>
                    <a:pt x="417" y="667"/>
                  </a:lnTo>
                  <a:cubicBezTo>
                    <a:pt x="560" y="441"/>
                    <a:pt x="810" y="310"/>
                    <a:pt x="1096" y="310"/>
                  </a:cubicBezTo>
                  <a:close/>
                  <a:moveTo>
                    <a:pt x="1786" y="976"/>
                  </a:moveTo>
                  <a:cubicBezTo>
                    <a:pt x="1631" y="1203"/>
                    <a:pt x="1381" y="1334"/>
                    <a:pt x="1096" y="1334"/>
                  </a:cubicBezTo>
                  <a:cubicBezTo>
                    <a:pt x="810" y="1334"/>
                    <a:pt x="560" y="1203"/>
                    <a:pt x="417" y="976"/>
                  </a:cubicBezTo>
                  <a:close/>
                  <a:moveTo>
                    <a:pt x="1096" y="0"/>
                  </a:moveTo>
                  <a:cubicBezTo>
                    <a:pt x="607" y="0"/>
                    <a:pt x="179" y="310"/>
                    <a:pt x="12" y="774"/>
                  </a:cubicBezTo>
                  <a:cubicBezTo>
                    <a:pt x="0" y="798"/>
                    <a:pt x="0" y="846"/>
                    <a:pt x="12" y="881"/>
                  </a:cubicBezTo>
                  <a:cubicBezTo>
                    <a:pt x="179" y="1334"/>
                    <a:pt x="607" y="1655"/>
                    <a:pt x="1096" y="1655"/>
                  </a:cubicBezTo>
                  <a:cubicBezTo>
                    <a:pt x="1584" y="1655"/>
                    <a:pt x="2024" y="1334"/>
                    <a:pt x="2179" y="881"/>
                  </a:cubicBezTo>
                  <a:cubicBezTo>
                    <a:pt x="2203" y="846"/>
                    <a:pt x="2203" y="822"/>
                    <a:pt x="2179" y="774"/>
                  </a:cubicBezTo>
                  <a:cubicBezTo>
                    <a:pt x="2024" y="310"/>
                    <a:pt x="1584" y="0"/>
                    <a:pt x="10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2" name="Google Shape;14324;p88">
            <a:extLst>
              <a:ext uri="{FF2B5EF4-FFF2-40B4-BE49-F238E27FC236}">
                <a16:creationId xmlns:a16="http://schemas.microsoft.com/office/drawing/2014/main" id="{9553000E-1D8A-23A3-2822-3B43CC5E7580}"/>
              </a:ext>
            </a:extLst>
          </p:cNvPr>
          <p:cNvGrpSpPr/>
          <p:nvPr/>
        </p:nvGrpSpPr>
        <p:grpSpPr>
          <a:xfrm>
            <a:off x="8286066" y="5195581"/>
            <a:ext cx="685172" cy="556147"/>
            <a:chOff x="2165809" y="3811059"/>
            <a:chExt cx="422542" cy="342973"/>
          </a:xfrm>
          <a:solidFill>
            <a:schemeClr val="bg1"/>
          </a:solidFill>
        </p:grpSpPr>
        <p:sp>
          <p:nvSpPr>
            <p:cNvPr id="1313" name="Google Shape;14325;p88">
              <a:extLst>
                <a:ext uri="{FF2B5EF4-FFF2-40B4-BE49-F238E27FC236}">
                  <a16:creationId xmlns:a16="http://schemas.microsoft.com/office/drawing/2014/main" id="{EC406AB1-ECF0-3BE2-BC46-1058FAB45B93}"/>
                </a:ext>
              </a:extLst>
            </p:cNvPr>
            <p:cNvSpPr/>
            <p:nvPr/>
          </p:nvSpPr>
          <p:spPr>
            <a:xfrm>
              <a:off x="2165809" y="3811059"/>
              <a:ext cx="422542" cy="342973"/>
            </a:xfrm>
            <a:custGeom>
              <a:avLst/>
              <a:gdLst/>
              <a:ahLst/>
              <a:cxnLst/>
              <a:rect l="l" t="t" r="r" b="b"/>
              <a:pathLst>
                <a:path w="13276" h="10776" extrusionOk="0">
                  <a:moveTo>
                    <a:pt x="2084" y="382"/>
                  </a:moveTo>
                  <a:cubicBezTo>
                    <a:pt x="2084" y="382"/>
                    <a:pt x="2108" y="382"/>
                    <a:pt x="2108" y="406"/>
                  </a:cubicBezTo>
                  <a:lnTo>
                    <a:pt x="2108" y="1239"/>
                  </a:lnTo>
                  <a:cubicBezTo>
                    <a:pt x="2108" y="1239"/>
                    <a:pt x="2108" y="1251"/>
                    <a:pt x="2084" y="1251"/>
                  </a:cubicBezTo>
                  <a:lnTo>
                    <a:pt x="1667" y="1251"/>
                  </a:lnTo>
                  <a:cubicBezTo>
                    <a:pt x="1667" y="1251"/>
                    <a:pt x="1655" y="1251"/>
                    <a:pt x="1655" y="1239"/>
                  </a:cubicBezTo>
                  <a:lnTo>
                    <a:pt x="1655" y="406"/>
                  </a:lnTo>
                  <a:lnTo>
                    <a:pt x="2084" y="382"/>
                  </a:lnTo>
                  <a:close/>
                  <a:moveTo>
                    <a:pt x="11645" y="382"/>
                  </a:moveTo>
                  <a:cubicBezTo>
                    <a:pt x="11645" y="382"/>
                    <a:pt x="11657" y="382"/>
                    <a:pt x="11657" y="406"/>
                  </a:cubicBezTo>
                  <a:lnTo>
                    <a:pt x="11657" y="1239"/>
                  </a:lnTo>
                  <a:cubicBezTo>
                    <a:pt x="11657" y="1239"/>
                    <a:pt x="11657" y="1251"/>
                    <a:pt x="11645" y="1251"/>
                  </a:cubicBezTo>
                  <a:lnTo>
                    <a:pt x="11216" y="1251"/>
                  </a:lnTo>
                  <a:cubicBezTo>
                    <a:pt x="11216" y="1251"/>
                    <a:pt x="11192" y="1251"/>
                    <a:pt x="11192" y="1239"/>
                  </a:cubicBezTo>
                  <a:lnTo>
                    <a:pt x="11192" y="406"/>
                  </a:lnTo>
                  <a:lnTo>
                    <a:pt x="11216" y="406"/>
                  </a:lnTo>
                  <a:lnTo>
                    <a:pt x="11645" y="382"/>
                  </a:lnTo>
                  <a:close/>
                  <a:moveTo>
                    <a:pt x="12478" y="1215"/>
                  </a:moveTo>
                  <a:cubicBezTo>
                    <a:pt x="12716" y="1215"/>
                    <a:pt x="12907" y="1418"/>
                    <a:pt x="12907" y="1656"/>
                  </a:cubicBezTo>
                  <a:lnTo>
                    <a:pt x="12907" y="9954"/>
                  </a:lnTo>
                  <a:cubicBezTo>
                    <a:pt x="12895" y="10193"/>
                    <a:pt x="12704" y="10383"/>
                    <a:pt x="12466" y="10383"/>
                  </a:cubicBezTo>
                  <a:lnTo>
                    <a:pt x="834" y="10383"/>
                  </a:lnTo>
                  <a:cubicBezTo>
                    <a:pt x="596" y="10383"/>
                    <a:pt x="405" y="10193"/>
                    <a:pt x="405" y="9954"/>
                  </a:cubicBezTo>
                  <a:lnTo>
                    <a:pt x="405" y="1656"/>
                  </a:lnTo>
                  <a:cubicBezTo>
                    <a:pt x="405" y="1418"/>
                    <a:pt x="596" y="1215"/>
                    <a:pt x="834" y="1215"/>
                  </a:cubicBezTo>
                  <a:lnTo>
                    <a:pt x="1262" y="1215"/>
                  </a:lnTo>
                  <a:lnTo>
                    <a:pt x="1262" y="1239"/>
                  </a:lnTo>
                  <a:cubicBezTo>
                    <a:pt x="1262" y="1453"/>
                    <a:pt x="1441" y="1632"/>
                    <a:pt x="1667" y="1632"/>
                  </a:cubicBezTo>
                  <a:lnTo>
                    <a:pt x="2084" y="1632"/>
                  </a:lnTo>
                  <a:cubicBezTo>
                    <a:pt x="2310" y="1632"/>
                    <a:pt x="2489" y="1453"/>
                    <a:pt x="2489" y="1239"/>
                  </a:cubicBezTo>
                  <a:lnTo>
                    <a:pt x="2489" y="1215"/>
                  </a:lnTo>
                  <a:lnTo>
                    <a:pt x="10823" y="1215"/>
                  </a:lnTo>
                  <a:lnTo>
                    <a:pt x="10823" y="1239"/>
                  </a:lnTo>
                  <a:cubicBezTo>
                    <a:pt x="10823" y="1453"/>
                    <a:pt x="11002" y="1632"/>
                    <a:pt x="11228" y="1632"/>
                  </a:cubicBezTo>
                  <a:lnTo>
                    <a:pt x="11645" y="1632"/>
                  </a:lnTo>
                  <a:cubicBezTo>
                    <a:pt x="11859" y="1632"/>
                    <a:pt x="12038" y="1453"/>
                    <a:pt x="12038" y="1239"/>
                  </a:cubicBezTo>
                  <a:lnTo>
                    <a:pt x="12038" y="1215"/>
                  </a:lnTo>
                  <a:close/>
                  <a:moveTo>
                    <a:pt x="1655" y="1"/>
                  </a:moveTo>
                  <a:cubicBezTo>
                    <a:pt x="1429" y="1"/>
                    <a:pt x="1251" y="179"/>
                    <a:pt x="1251" y="406"/>
                  </a:cubicBezTo>
                  <a:lnTo>
                    <a:pt x="1251" y="834"/>
                  </a:lnTo>
                  <a:lnTo>
                    <a:pt x="822" y="834"/>
                  </a:lnTo>
                  <a:cubicBezTo>
                    <a:pt x="381" y="834"/>
                    <a:pt x="0" y="1203"/>
                    <a:pt x="0" y="1656"/>
                  </a:cubicBezTo>
                  <a:lnTo>
                    <a:pt x="0" y="9954"/>
                  </a:lnTo>
                  <a:cubicBezTo>
                    <a:pt x="0" y="10395"/>
                    <a:pt x="381" y="10776"/>
                    <a:pt x="822" y="10776"/>
                  </a:cubicBezTo>
                  <a:lnTo>
                    <a:pt x="12442" y="10776"/>
                  </a:lnTo>
                  <a:cubicBezTo>
                    <a:pt x="12895" y="10776"/>
                    <a:pt x="13264" y="10395"/>
                    <a:pt x="13264" y="9954"/>
                  </a:cubicBezTo>
                  <a:lnTo>
                    <a:pt x="13264" y="1656"/>
                  </a:lnTo>
                  <a:cubicBezTo>
                    <a:pt x="13276" y="1203"/>
                    <a:pt x="12907" y="834"/>
                    <a:pt x="12466" y="834"/>
                  </a:cubicBezTo>
                  <a:lnTo>
                    <a:pt x="12026" y="834"/>
                  </a:lnTo>
                  <a:lnTo>
                    <a:pt x="12026" y="406"/>
                  </a:lnTo>
                  <a:cubicBezTo>
                    <a:pt x="12026" y="179"/>
                    <a:pt x="11847" y="1"/>
                    <a:pt x="11621" y="1"/>
                  </a:cubicBezTo>
                  <a:lnTo>
                    <a:pt x="11216" y="1"/>
                  </a:lnTo>
                  <a:cubicBezTo>
                    <a:pt x="10990" y="1"/>
                    <a:pt x="10811" y="179"/>
                    <a:pt x="10811" y="406"/>
                  </a:cubicBezTo>
                  <a:lnTo>
                    <a:pt x="10811" y="834"/>
                  </a:lnTo>
                  <a:lnTo>
                    <a:pt x="2477" y="834"/>
                  </a:lnTo>
                  <a:lnTo>
                    <a:pt x="2477" y="406"/>
                  </a:lnTo>
                  <a:cubicBezTo>
                    <a:pt x="2477" y="179"/>
                    <a:pt x="2298" y="1"/>
                    <a:pt x="2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4326;p88">
              <a:extLst>
                <a:ext uri="{FF2B5EF4-FFF2-40B4-BE49-F238E27FC236}">
                  <a16:creationId xmlns:a16="http://schemas.microsoft.com/office/drawing/2014/main" id="{0F3C309A-7BB1-94EB-E39A-1E77EDF977E5}"/>
                </a:ext>
              </a:extLst>
            </p:cNvPr>
            <p:cNvSpPr/>
            <p:nvPr/>
          </p:nvSpPr>
          <p:spPr>
            <a:xfrm>
              <a:off x="2193085" y="3877387"/>
              <a:ext cx="368753" cy="12158"/>
            </a:xfrm>
            <a:custGeom>
              <a:avLst/>
              <a:gdLst/>
              <a:ahLst/>
              <a:cxnLst/>
              <a:rect l="l" t="t" r="r" b="b"/>
              <a:pathLst>
                <a:path w="11586" h="382" extrusionOk="0">
                  <a:moveTo>
                    <a:pt x="191" y="0"/>
                  </a:moveTo>
                  <a:cubicBezTo>
                    <a:pt x="84" y="0"/>
                    <a:pt x="1" y="84"/>
                    <a:pt x="1" y="191"/>
                  </a:cubicBezTo>
                  <a:cubicBezTo>
                    <a:pt x="1" y="298"/>
                    <a:pt x="84" y="381"/>
                    <a:pt x="191" y="381"/>
                  </a:cubicBezTo>
                  <a:lnTo>
                    <a:pt x="11395" y="381"/>
                  </a:lnTo>
                  <a:cubicBezTo>
                    <a:pt x="11502" y="381"/>
                    <a:pt x="11585" y="298"/>
                    <a:pt x="11585" y="191"/>
                  </a:cubicBezTo>
                  <a:cubicBezTo>
                    <a:pt x="11585" y="84"/>
                    <a:pt x="11502" y="0"/>
                    <a:pt x="113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4327;p88">
              <a:extLst>
                <a:ext uri="{FF2B5EF4-FFF2-40B4-BE49-F238E27FC236}">
                  <a16:creationId xmlns:a16="http://schemas.microsoft.com/office/drawing/2014/main" id="{13408BB2-DEDC-BDAC-D56F-004C2651327E}"/>
                </a:ext>
              </a:extLst>
            </p:cNvPr>
            <p:cNvSpPr/>
            <p:nvPr/>
          </p:nvSpPr>
          <p:spPr>
            <a:xfrm>
              <a:off x="2212404" y="3930062"/>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4328;p88">
              <a:extLst>
                <a:ext uri="{FF2B5EF4-FFF2-40B4-BE49-F238E27FC236}">
                  <a16:creationId xmlns:a16="http://schemas.microsoft.com/office/drawing/2014/main" id="{6364A802-C4CC-0DBF-DB15-D2C0EAB4C970}"/>
                </a:ext>
              </a:extLst>
            </p:cNvPr>
            <p:cNvSpPr/>
            <p:nvPr/>
          </p:nvSpPr>
          <p:spPr>
            <a:xfrm>
              <a:off x="2305245" y="3930062"/>
              <a:ext cx="51974" cy="12158"/>
            </a:xfrm>
            <a:custGeom>
              <a:avLst/>
              <a:gdLst/>
              <a:ahLst/>
              <a:cxnLst/>
              <a:rect l="l" t="t" r="r" b="b"/>
              <a:pathLst>
                <a:path w="1633"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4329;p88">
              <a:extLst>
                <a:ext uri="{FF2B5EF4-FFF2-40B4-BE49-F238E27FC236}">
                  <a16:creationId xmlns:a16="http://schemas.microsoft.com/office/drawing/2014/main" id="{CBE6FBA9-6013-8A25-99C9-54165F960564}"/>
                </a:ext>
              </a:extLst>
            </p:cNvPr>
            <p:cNvSpPr/>
            <p:nvPr/>
          </p:nvSpPr>
          <p:spPr>
            <a:xfrm>
              <a:off x="2489813" y="3930062"/>
              <a:ext cx="52324" cy="12158"/>
            </a:xfrm>
            <a:custGeom>
              <a:avLst/>
              <a:gdLst/>
              <a:ahLst/>
              <a:cxnLst/>
              <a:rect l="l" t="t" r="r" b="b"/>
              <a:pathLst>
                <a:path w="1644" h="382" extrusionOk="0">
                  <a:moveTo>
                    <a:pt x="203" y="0"/>
                  </a:moveTo>
                  <a:cubicBezTo>
                    <a:pt x="95" y="0"/>
                    <a:pt x="0" y="84"/>
                    <a:pt x="0" y="191"/>
                  </a:cubicBezTo>
                  <a:cubicBezTo>
                    <a:pt x="0" y="298"/>
                    <a:pt x="95" y="381"/>
                    <a:pt x="203" y="381"/>
                  </a:cubicBezTo>
                  <a:lnTo>
                    <a:pt x="1441" y="381"/>
                  </a:lnTo>
                  <a:cubicBezTo>
                    <a:pt x="1548" y="381"/>
                    <a:pt x="1643" y="286"/>
                    <a:pt x="1643" y="191"/>
                  </a:cubicBezTo>
                  <a:cubicBezTo>
                    <a:pt x="1643" y="84"/>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4330;p88">
              <a:extLst>
                <a:ext uri="{FF2B5EF4-FFF2-40B4-BE49-F238E27FC236}">
                  <a16:creationId xmlns:a16="http://schemas.microsoft.com/office/drawing/2014/main" id="{9717370A-963B-DAB2-BDB8-2960D6333560}"/>
                </a:ext>
              </a:extLst>
            </p:cNvPr>
            <p:cNvSpPr/>
            <p:nvPr/>
          </p:nvSpPr>
          <p:spPr>
            <a:xfrm>
              <a:off x="2212404" y="3983118"/>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4331;p88">
              <a:extLst>
                <a:ext uri="{FF2B5EF4-FFF2-40B4-BE49-F238E27FC236}">
                  <a16:creationId xmlns:a16="http://schemas.microsoft.com/office/drawing/2014/main" id="{767590B9-F72D-3478-5285-71B9173E8D00}"/>
                </a:ext>
              </a:extLst>
            </p:cNvPr>
            <p:cNvSpPr/>
            <p:nvPr/>
          </p:nvSpPr>
          <p:spPr>
            <a:xfrm>
              <a:off x="2397736" y="3983118"/>
              <a:ext cx="51942" cy="12158"/>
            </a:xfrm>
            <a:custGeom>
              <a:avLst/>
              <a:gdLst/>
              <a:ahLst/>
              <a:cxnLst/>
              <a:rect l="l" t="t" r="r" b="b"/>
              <a:pathLst>
                <a:path w="1632" h="382" extrusionOk="0">
                  <a:moveTo>
                    <a:pt x="191" y="0"/>
                  </a:moveTo>
                  <a:cubicBezTo>
                    <a:pt x="83" y="0"/>
                    <a:pt x="0" y="84"/>
                    <a:pt x="0" y="191"/>
                  </a:cubicBezTo>
                  <a:cubicBezTo>
                    <a:pt x="0" y="298"/>
                    <a:pt x="83" y="381"/>
                    <a:pt x="191" y="381"/>
                  </a:cubicBezTo>
                  <a:lnTo>
                    <a:pt x="1441" y="381"/>
                  </a:lnTo>
                  <a:cubicBezTo>
                    <a:pt x="1548" y="381"/>
                    <a:pt x="1631" y="286"/>
                    <a:pt x="1631" y="191"/>
                  </a:cubicBezTo>
                  <a:cubicBezTo>
                    <a:pt x="1631" y="84"/>
                    <a:pt x="1548"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4332;p88">
              <a:extLst>
                <a:ext uri="{FF2B5EF4-FFF2-40B4-BE49-F238E27FC236}">
                  <a16:creationId xmlns:a16="http://schemas.microsoft.com/office/drawing/2014/main" id="{84A2326E-2459-9C53-BCC2-C49D99E8904C}"/>
                </a:ext>
              </a:extLst>
            </p:cNvPr>
            <p:cNvSpPr/>
            <p:nvPr/>
          </p:nvSpPr>
          <p:spPr>
            <a:xfrm>
              <a:off x="2212404" y="4036175"/>
              <a:ext cx="51942" cy="12158"/>
            </a:xfrm>
            <a:custGeom>
              <a:avLst/>
              <a:gdLst/>
              <a:ahLst/>
              <a:cxnLst/>
              <a:rect l="l" t="t" r="r" b="b"/>
              <a:pathLst>
                <a:path w="1632"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4333;p88">
              <a:extLst>
                <a:ext uri="{FF2B5EF4-FFF2-40B4-BE49-F238E27FC236}">
                  <a16:creationId xmlns:a16="http://schemas.microsoft.com/office/drawing/2014/main" id="{6798A420-283C-281C-E312-2207B68B941E}"/>
                </a:ext>
              </a:extLst>
            </p:cNvPr>
            <p:cNvSpPr/>
            <p:nvPr/>
          </p:nvSpPr>
          <p:spPr>
            <a:xfrm>
              <a:off x="2305245" y="4036175"/>
              <a:ext cx="51974" cy="12158"/>
            </a:xfrm>
            <a:custGeom>
              <a:avLst/>
              <a:gdLst/>
              <a:ahLst/>
              <a:cxnLst/>
              <a:rect l="l" t="t" r="r" b="b"/>
              <a:pathLst>
                <a:path w="1633"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4334;p88">
              <a:extLst>
                <a:ext uri="{FF2B5EF4-FFF2-40B4-BE49-F238E27FC236}">
                  <a16:creationId xmlns:a16="http://schemas.microsoft.com/office/drawing/2014/main" id="{F4FEC244-C6F0-B54E-1726-8E4660326E93}"/>
                </a:ext>
              </a:extLst>
            </p:cNvPr>
            <p:cNvSpPr/>
            <p:nvPr/>
          </p:nvSpPr>
          <p:spPr>
            <a:xfrm>
              <a:off x="2489813" y="4036175"/>
              <a:ext cx="52324" cy="12158"/>
            </a:xfrm>
            <a:custGeom>
              <a:avLst/>
              <a:gdLst/>
              <a:ahLst/>
              <a:cxnLst/>
              <a:rect l="l" t="t" r="r" b="b"/>
              <a:pathLst>
                <a:path w="1644" h="382" extrusionOk="0">
                  <a:moveTo>
                    <a:pt x="203" y="0"/>
                  </a:moveTo>
                  <a:cubicBezTo>
                    <a:pt x="95" y="0"/>
                    <a:pt x="0" y="83"/>
                    <a:pt x="0" y="191"/>
                  </a:cubicBezTo>
                  <a:cubicBezTo>
                    <a:pt x="0" y="298"/>
                    <a:pt x="95" y="381"/>
                    <a:pt x="203" y="381"/>
                  </a:cubicBezTo>
                  <a:lnTo>
                    <a:pt x="1441" y="381"/>
                  </a:lnTo>
                  <a:cubicBezTo>
                    <a:pt x="1548" y="381"/>
                    <a:pt x="1643" y="298"/>
                    <a:pt x="1643" y="191"/>
                  </a:cubicBezTo>
                  <a:cubicBezTo>
                    <a:pt x="1643" y="83"/>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4335;p88">
              <a:extLst>
                <a:ext uri="{FF2B5EF4-FFF2-40B4-BE49-F238E27FC236}">
                  <a16:creationId xmlns:a16="http://schemas.microsoft.com/office/drawing/2014/main" id="{2926ED77-284F-E189-78D0-41495DA5805E}"/>
                </a:ext>
              </a:extLst>
            </p:cNvPr>
            <p:cNvSpPr/>
            <p:nvPr/>
          </p:nvSpPr>
          <p:spPr>
            <a:xfrm>
              <a:off x="2305245" y="4088467"/>
              <a:ext cx="51974" cy="12540"/>
            </a:xfrm>
            <a:custGeom>
              <a:avLst/>
              <a:gdLst/>
              <a:ahLst/>
              <a:cxnLst/>
              <a:rect l="l" t="t" r="r" b="b"/>
              <a:pathLst>
                <a:path w="1633" h="394" extrusionOk="0">
                  <a:moveTo>
                    <a:pt x="191" y="0"/>
                  </a:moveTo>
                  <a:cubicBezTo>
                    <a:pt x="84" y="0"/>
                    <a:pt x="1" y="95"/>
                    <a:pt x="1" y="191"/>
                  </a:cubicBezTo>
                  <a:cubicBezTo>
                    <a:pt x="1" y="298"/>
                    <a:pt x="84" y="393"/>
                    <a:pt x="191" y="393"/>
                  </a:cubicBezTo>
                  <a:lnTo>
                    <a:pt x="1442" y="393"/>
                  </a:lnTo>
                  <a:cubicBezTo>
                    <a:pt x="1549" y="393"/>
                    <a:pt x="1632" y="298"/>
                    <a:pt x="1632" y="191"/>
                  </a:cubicBezTo>
                  <a:cubicBezTo>
                    <a:pt x="1632" y="95"/>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4336;p88">
              <a:extLst>
                <a:ext uri="{FF2B5EF4-FFF2-40B4-BE49-F238E27FC236}">
                  <a16:creationId xmlns:a16="http://schemas.microsoft.com/office/drawing/2014/main" id="{E9BCE66C-6244-19F4-B741-676D90174283}"/>
                </a:ext>
              </a:extLst>
            </p:cNvPr>
            <p:cNvSpPr/>
            <p:nvPr/>
          </p:nvSpPr>
          <p:spPr>
            <a:xfrm>
              <a:off x="2397736" y="4088467"/>
              <a:ext cx="51942" cy="12540"/>
            </a:xfrm>
            <a:custGeom>
              <a:avLst/>
              <a:gdLst/>
              <a:ahLst/>
              <a:cxnLst/>
              <a:rect l="l" t="t" r="r" b="b"/>
              <a:pathLst>
                <a:path w="1632" h="394" extrusionOk="0">
                  <a:moveTo>
                    <a:pt x="191" y="0"/>
                  </a:moveTo>
                  <a:cubicBezTo>
                    <a:pt x="83" y="0"/>
                    <a:pt x="0" y="95"/>
                    <a:pt x="0" y="191"/>
                  </a:cubicBezTo>
                  <a:cubicBezTo>
                    <a:pt x="0" y="298"/>
                    <a:pt x="83" y="393"/>
                    <a:pt x="191" y="393"/>
                  </a:cubicBezTo>
                  <a:lnTo>
                    <a:pt x="1441" y="393"/>
                  </a:lnTo>
                  <a:cubicBezTo>
                    <a:pt x="1548" y="393"/>
                    <a:pt x="1631" y="298"/>
                    <a:pt x="1631" y="191"/>
                  </a:cubicBezTo>
                  <a:cubicBezTo>
                    <a:pt x="1631" y="95"/>
                    <a:pt x="1548"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4337;p88">
              <a:extLst>
                <a:ext uri="{FF2B5EF4-FFF2-40B4-BE49-F238E27FC236}">
                  <a16:creationId xmlns:a16="http://schemas.microsoft.com/office/drawing/2014/main" id="{D53DC47A-8B54-3495-8A7C-C4A2769D9BD5}"/>
                </a:ext>
              </a:extLst>
            </p:cNvPr>
            <p:cNvSpPr/>
            <p:nvPr/>
          </p:nvSpPr>
          <p:spPr>
            <a:xfrm>
              <a:off x="2489813" y="4088467"/>
              <a:ext cx="52324" cy="12540"/>
            </a:xfrm>
            <a:custGeom>
              <a:avLst/>
              <a:gdLst/>
              <a:ahLst/>
              <a:cxnLst/>
              <a:rect l="l" t="t" r="r" b="b"/>
              <a:pathLst>
                <a:path w="1644" h="394" extrusionOk="0">
                  <a:moveTo>
                    <a:pt x="203" y="0"/>
                  </a:moveTo>
                  <a:cubicBezTo>
                    <a:pt x="95" y="0"/>
                    <a:pt x="0" y="95"/>
                    <a:pt x="0" y="191"/>
                  </a:cubicBezTo>
                  <a:cubicBezTo>
                    <a:pt x="0" y="298"/>
                    <a:pt x="95" y="393"/>
                    <a:pt x="203" y="393"/>
                  </a:cubicBezTo>
                  <a:lnTo>
                    <a:pt x="1441" y="393"/>
                  </a:lnTo>
                  <a:cubicBezTo>
                    <a:pt x="1548" y="393"/>
                    <a:pt x="1643" y="298"/>
                    <a:pt x="1643" y="191"/>
                  </a:cubicBezTo>
                  <a:cubicBezTo>
                    <a:pt x="1643" y="95"/>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4338;p88">
              <a:extLst>
                <a:ext uri="{FF2B5EF4-FFF2-40B4-BE49-F238E27FC236}">
                  <a16:creationId xmlns:a16="http://schemas.microsoft.com/office/drawing/2014/main" id="{6F1C0FAE-EB81-49AF-3382-BD0901039BAC}"/>
                </a:ext>
              </a:extLst>
            </p:cNvPr>
            <p:cNvSpPr/>
            <p:nvPr/>
          </p:nvSpPr>
          <p:spPr>
            <a:xfrm>
              <a:off x="2304863" y="3969751"/>
              <a:ext cx="53088" cy="38766"/>
            </a:xfrm>
            <a:custGeom>
              <a:avLst/>
              <a:gdLst/>
              <a:ahLst/>
              <a:cxnLst/>
              <a:rect l="l" t="t" r="r" b="b"/>
              <a:pathLst>
                <a:path w="1668" h="1218" extrusionOk="0">
                  <a:moveTo>
                    <a:pt x="1454" y="1"/>
                  </a:moveTo>
                  <a:cubicBezTo>
                    <a:pt x="1406" y="1"/>
                    <a:pt x="1358" y="21"/>
                    <a:pt x="1323" y="63"/>
                  </a:cubicBezTo>
                  <a:lnTo>
                    <a:pt x="620" y="754"/>
                  </a:lnTo>
                  <a:lnTo>
                    <a:pt x="334" y="480"/>
                  </a:lnTo>
                  <a:cubicBezTo>
                    <a:pt x="299" y="438"/>
                    <a:pt x="251" y="417"/>
                    <a:pt x="203" y="417"/>
                  </a:cubicBezTo>
                  <a:cubicBezTo>
                    <a:pt x="156" y="417"/>
                    <a:pt x="108" y="438"/>
                    <a:pt x="72" y="480"/>
                  </a:cubicBezTo>
                  <a:cubicBezTo>
                    <a:pt x="1" y="551"/>
                    <a:pt x="1" y="670"/>
                    <a:pt x="72" y="742"/>
                  </a:cubicBezTo>
                  <a:lnTo>
                    <a:pt x="489" y="1158"/>
                  </a:lnTo>
                  <a:cubicBezTo>
                    <a:pt x="513" y="1194"/>
                    <a:pt x="572" y="1218"/>
                    <a:pt x="620" y="1218"/>
                  </a:cubicBezTo>
                  <a:cubicBezTo>
                    <a:pt x="668" y="1218"/>
                    <a:pt x="727" y="1206"/>
                    <a:pt x="751" y="1158"/>
                  </a:cubicBezTo>
                  <a:lnTo>
                    <a:pt x="1585" y="325"/>
                  </a:lnTo>
                  <a:cubicBezTo>
                    <a:pt x="1668" y="254"/>
                    <a:pt x="1668" y="134"/>
                    <a:pt x="1585" y="63"/>
                  </a:cubicBezTo>
                  <a:cubicBezTo>
                    <a:pt x="1549" y="21"/>
                    <a:pt x="1501" y="1"/>
                    <a:pt x="14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4339;p88">
              <a:extLst>
                <a:ext uri="{FF2B5EF4-FFF2-40B4-BE49-F238E27FC236}">
                  <a16:creationId xmlns:a16="http://schemas.microsoft.com/office/drawing/2014/main" id="{BB3BB7D8-5CF0-BA2E-3556-A328C27600D8}"/>
                </a:ext>
              </a:extLst>
            </p:cNvPr>
            <p:cNvSpPr/>
            <p:nvPr/>
          </p:nvSpPr>
          <p:spPr>
            <a:xfrm>
              <a:off x="2489813" y="3969751"/>
              <a:ext cx="53088" cy="38766"/>
            </a:xfrm>
            <a:custGeom>
              <a:avLst/>
              <a:gdLst/>
              <a:ahLst/>
              <a:cxnLst/>
              <a:rect l="l" t="t" r="r" b="b"/>
              <a:pathLst>
                <a:path w="1668" h="1218" extrusionOk="0">
                  <a:moveTo>
                    <a:pt x="1465" y="1"/>
                  </a:moveTo>
                  <a:cubicBezTo>
                    <a:pt x="1417" y="1"/>
                    <a:pt x="1369" y="21"/>
                    <a:pt x="1334" y="63"/>
                  </a:cubicBezTo>
                  <a:lnTo>
                    <a:pt x="631" y="754"/>
                  </a:lnTo>
                  <a:lnTo>
                    <a:pt x="346" y="480"/>
                  </a:lnTo>
                  <a:cubicBezTo>
                    <a:pt x="310" y="438"/>
                    <a:pt x="262" y="417"/>
                    <a:pt x="215" y="417"/>
                  </a:cubicBezTo>
                  <a:cubicBezTo>
                    <a:pt x="167" y="417"/>
                    <a:pt x="119" y="438"/>
                    <a:pt x="84" y="480"/>
                  </a:cubicBezTo>
                  <a:cubicBezTo>
                    <a:pt x="0" y="551"/>
                    <a:pt x="0" y="670"/>
                    <a:pt x="84" y="742"/>
                  </a:cubicBezTo>
                  <a:lnTo>
                    <a:pt x="500" y="1158"/>
                  </a:lnTo>
                  <a:cubicBezTo>
                    <a:pt x="524" y="1194"/>
                    <a:pt x="584" y="1218"/>
                    <a:pt x="631" y="1218"/>
                  </a:cubicBezTo>
                  <a:cubicBezTo>
                    <a:pt x="667" y="1218"/>
                    <a:pt x="738" y="1206"/>
                    <a:pt x="762" y="1158"/>
                  </a:cubicBezTo>
                  <a:lnTo>
                    <a:pt x="1596" y="325"/>
                  </a:lnTo>
                  <a:cubicBezTo>
                    <a:pt x="1667" y="254"/>
                    <a:pt x="1667" y="134"/>
                    <a:pt x="1596" y="63"/>
                  </a:cubicBezTo>
                  <a:cubicBezTo>
                    <a:pt x="1560" y="21"/>
                    <a:pt x="1512"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4340;p88">
              <a:extLst>
                <a:ext uri="{FF2B5EF4-FFF2-40B4-BE49-F238E27FC236}">
                  <a16:creationId xmlns:a16="http://schemas.microsoft.com/office/drawing/2014/main" id="{CCC2F6B9-4AC4-9147-3773-77935959AF4C}"/>
                </a:ext>
              </a:extLst>
            </p:cNvPr>
            <p:cNvSpPr/>
            <p:nvPr/>
          </p:nvSpPr>
          <p:spPr>
            <a:xfrm>
              <a:off x="2396972" y="4022807"/>
              <a:ext cx="53088" cy="38766"/>
            </a:xfrm>
            <a:custGeom>
              <a:avLst/>
              <a:gdLst/>
              <a:ahLst/>
              <a:cxnLst/>
              <a:rect l="l" t="t" r="r" b="b"/>
              <a:pathLst>
                <a:path w="1668" h="1218" extrusionOk="0">
                  <a:moveTo>
                    <a:pt x="1465" y="0"/>
                  </a:moveTo>
                  <a:cubicBezTo>
                    <a:pt x="1417" y="0"/>
                    <a:pt x="1369" y="21"/>
                    <a:pt x="1334" y="63"/>
                  </a:cubicBezTo>
                  <a:lnTo>
                    <a:pt x="631" y="753"/>
                  </a:lnTo>
                  <a:lnTo>
                    <a:pt x="345" y="480"/>
                  </a:lnTo>
                  <a:cubicBezTo>
                    <a:pt x="310" y="438"/>
                    <a:pt x="262" y="417"/>
                    <a:pt x="215" y="417"/>
                  </a:cubicBezTo>
                  <a:cubicBezTo>
                    <a:pt x="167" y="417"/>
                    <a:pt x="119" y="438"/>
                    <a:pt x="84" y="480"/>
                  </a:cubicBezTo>
                  <a:cubicBezTo>
                    <a:pt x="0" y="551"/>
                    <a:pt x="0" y="670"/>
                    <a:pt x="84" y="742"/>
                  </a:cubicBezTo>
                  <a:lnTo>
                    <a:pt x="500" y="1158"/>
                  </a:lnTo>
                  <a:cubicBezTo>
                    <a:pt x="536" y="1206"/>
                    <a:pt x="584" y="1218"/>
                    <a:pt x="631" y="1218"/>
                  </a:cubicBezTo>
                  <a:cubicBezTo>
                    <a:pt x="667" y="1218"/>
                    <a:pt x="738" y="1206"/>
                    <a:pt x="762" y="1158"/>
                  </a:cubicBezTo>
                  <a:lnTo>
                    <a:pt x="1596" y="325"/>
                  </a:lnTo>
                  <a:cubicBezTo>
                    <a:pt x="1667" y="253"/>
                    <a:pt x="1667" y="134"/>
                    <a:pt x="1596" y="63"/>
                  </a:cubicBezTo>
                  <a:cubicBezTo>
                    <a:pt x="1560" y="21"/>
                    <a:pt x="1512" y="0"/>
                    <a:pt x="1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4341;p88">
              <a:extLst>
                <a:ext uri="{FF2B5EF4-FFF2-40B4-BE49-F238E27FC236}">
                  <a16:creationId xmlns:a16="http://schemas.microsoft.com/office/drawing/2014/main" id="{7F32E16D-F13C-7B1B-06A7-63006619F074}"/>
                </a:ext>
              </a:extLst>
            </p:cNvPr>
            <p:cNvSpPr/>
            <p:nvPr/>
          </p:nvSpPr>
          <p:spPr>
            <a:xfrm>
              <a:off x="2212404" y="4075386"/>
              <a:ext cx="53088" cy="38861"/>
            </a:xfrm>
            <a:custGeom>
              <a:avLst/>
              <a:gdLst/>
              <a:ahLst/>
              <a:cxnLst/>
              <a:rect l="l" t="t" r="r" b="b"/>
              <a:pathLst>
                <a:path w="1668" h="1221" extrusionOk="0">
                  <a:moveTo>
                    <a:pt x="1455" y="0"/>
                  </a:moveTo>
                  <a:cubicBezTo>
                    <a:pt x="1406" y="0"/>
                    <a:pt x="1358" y="18"/>
                    <a:pt x="1322" y="54"/>
                  </a:cubicBezTo>
                  <a:lnTo>
                    <a:pt x="620" y="756"/>
                  </a:lnTo>
                  <a:lnTo>
                    <a:pt x="346" y="471"/>
                  </a:lnTo>
                  <a:cubicBezTo>
                    <a:pt x="304" y="435"/>
                    <a:pt x="254" y="417"/>
                    <a:pt x="205" y="417"/>
                  </a:cubicBezTo>
                  <a:cubicBezTo>
                    <a:pt x="156" y="417"/>
                    <a:pt x="108" y="435"/>
                    <a:pt x="72" y="471"/>
                  </a:cubicBezTo>
                  <a:cubicBezTo>
                    <a:pt x="1" y="554"/>
                    <a:pt x="1" y="673"/>
                    <a:pt x="72" y="745"/>
                  </a:cubicBezTo>
                  <a:lnTo>
                    <a:pt x="489" y="1161"/>
                  </a:lnTo>
                  <a:cubicBezTo>
                    <a:pt x="537" y="1197"/>
                    <a:pt x="584" y="1221"/>
                    <a:pt x="620" y="1221"/>
                  </a:cubicBezTo>
                  <a:cubicBezTo>
                    <a:pt x="668" y="1221"/>
                    <a:pt x="727" y="1197"/>
                    <a:pt x="763" y="1161"/>
                  </a:cubicBezTo>
                  <a:lnTo>
                    <a:pt x="1596" y="328"/>
                  </a:lnTo>
                  <a:cubicBezTo>
                    <a:pt x="1668" y="268"/>
                    <a:pt x="1668" y="137"/>
                    <a:pt x="1596" y="54"/>
                  </a:cubicBezTo>
                  <a:cubicBezTo>
                    <a:pt x="1555" y="18"/>
                    <a:pt x="1504" y="0"/>
                    <a:pt x="14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4342;p88">
              <a:extLst>
                <a:ext uri="{FF2B5EF4-FFF2-40B4-BE49-F238E27FC236}">
                  <a16:creationId xmlns:a16="http://schemas.microsoft.com/office/drawing/2014/main" id="{FF3EFCDF-8537-98BE-1036-E4BA90CB4720}"/>
                </a:ext>
              </a:extLst>
            </p:cNvPr>
            <p:cNvSpPr/>
            <p:nvPr/>
          </p:nvSpPr>
          <p:spPr>
            <a:xfrm>
              <a:off x="2396972" y="3916694"/>
              <a:ext cx="53088" cy="38798"/>
            </a:xfrm>
            <a:custGeom>
              <a:avLst/>
              <a:gdLst/>
              <a:ahLst/>
              <a:cxnLst/>
              <a:rect l="l" t="t" r="r" b="b"/>
              <a:pathLst>
                <a:path w="1668" h="1219" extrusionOk="0">
                  <a:moveTo>
                    <a:pt x="1465" y="1"/>
                  </a:moveTo>
                  <a:cubicBezTo>
                    <a:pt x="1417" y="1"/>
                    <a:pt x="1369" y="21"/>
                    <a:pt x="1334" y="63"/>
                  </a:cubicBezTo>
                  <a:lnTo>
                    <a:pt x="631" y="754"/>
                  </a:lnTo>
                  <a:lnTo>
                    <a:pt x="345" y="480"/>
                  </a:lnTo>
                  <a:cubicBezTo>
                    <a:pt x="310" y="438"/>
                    <a:pt x="262" y="417"/>
                    <a:pt x="215" y="417"/>
                  </a:cubicBezTo>
                  <a:cubicBezTo>
                    <a:pt x="167" y="417"/>
                    <a:pt x="119" y="438"/>
                    <a:pt x="84" y="480"/>
                  </a:cubicBezTo>
                  <a:cubicBezTo>
                    <a:pt x="0" y="551"/>
                    <a:pt x="0" y="670"/>
                    <a:pt x="84" y="742"/>
                  </a:cubicBezTo>
                  <a:lnTo>
                    <a:pt x="500" y="1159"/>
                  </a:lnTo>
                  <a:cubicBezTo>
                    <a:pt x="536" y="1206"/>
                    <a:pt x="584" y="1218"/>
                    <a:pt x="631" y="1218"/>
                  </a:cubicBezTo>
                  <a:cubicBezTo>
                    <a:pt x="667" y="1218"/>
                    <a:pt x="738" y="1206"/>
                    <a:pt x="762" y="1159"/>
                  </a:cubicBezTo>
                  <a:lnTo>
                    <a:pt x="1596" y="325"/>
                  </a:lnTo>
                  <a:cubicBezTo>
                    <a:pt x="1667" y="266"/>
                    <a:pt x="1667" y="135"/>
                    <a:pt x="1596" y="63"/>
                  </a:cubicBezTo>
                  <a:cubicBezTo>
                    <a:pt x="1560" y="21"/>
                    <a:pt x="1512"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4344;p88">
            <a:extLst>
              <a:ext uri="{FF2B5EF4-FFF2-40B4-BE49-F238E27FC236}">
                <a16:creationId xmlns:a16="http://schemas.microsoft.com/office/drawing/2014/main" id="{B0D7B831-9672-BD1E-46A7-8C11126D772B}"/>
              </a:ext>
            </a:extLst>
          </p:cNvPr>
          <p:cNvGrpSpPr/>
          <p:nvPr/>
        </p:nvGrpSpPr>
        <p:grpSpPr>
          <a:xfrm>
            <a:off x="6239222" y="5187580"/>
            <a:ext cx="428980" cy="572766"/>
            <a:chOff x="903530" y="3806125"/>
            <a:chExt cx="264550" cy="353222"/>
          </a:xfrm>
          <a:solidFill>
            <a:schemeClr val="bg1"/>
          </a:solidFill>
        </p:grpSpPr>
        <p:sp>
          <p:nvSpPr>
            <p:cNvPr id="1332" name="Google Shape;14345;p88">
              <a:extLst>
                <a:ext uri="{FF2B5EF4-FFF2-40B4-BE49-F238E27FC236}">
                  <a16:creationId xmlns:a16="http://schemas.microsoft.com/office/drawing/2014/main" id="{F0348916-E620-D171-C4E9-EF8D57E85D42}"/>
                </a:ext>
              </a:extLst>
            </p:cNvPr>
            <p:cNvSpPr/>
            <p:nvPr/>
          </p:nvSpPr>
          <p:spPr>
            <a:xfrm>
              <a:off x="926637" y="3839321"/>
              <a:ext cx="173237" cy="162002"/>
            </a:xfrm>
            <a:custGeom>
              <a:avLst/>
              <a:gdLst/>
              <a:ahLst/>
              <a:cxnLst/>
              <a:rect l="l" t="t" r="r" b="b"/>
              <a:pathLst>
                <a:path w="5443" h="5090" extrusionOk="0">
                  <a:moveTo>
                    <a:pt x="3418" y="1"/>
                  </a:moveTo>
                  <a:cubicBezTo>
                    <a:pt x="2623" y="1"/>
                    <a:pt x="1831" y="307"/>
                    <a:pt x="1227" y="911"/>
                  </a:cubicBezTo>
                  <a:cubicBezTo>
                    <a:pt x="108" y="2030"/>
                    <a:pt x="1" y="3804"/>
                    <a:pt x="989" y="5030"/>
                  </a:cubicBezTo>
                  <a:cubicBezTo>
                    <a:pt x="1013" y="5078"/>
                    <a:pt x="1061" y="5090"/>
                    <a:pt x="1120" y="5090"/>
                  </a:cubicBezTo>
                  <a:cubicBezTo>
                    <a:pt x="1156" y="5090"/>
                    <a:pt x="1192" y="5078"/>
                    <a:pt x="1227" y="5066"/>
                  </a:cubicBezTo>
                  <a:cubicBezTo>
                    <a:pt x="1299" y="5006"/>
                    <a:pt x="1311" y="4899"/>
                    <a:pt x="1251" y="4840"/>
                  </a:cubicBezTo>
                  <a:cubicBezTo>
                    <a:pt x="382" y="3744"/>
                    <a:pt x="477" y="2149"/>
                    <a:pt x="1477" y="1149"/>
                  </a:cubicBezTo>
                  <a:cubicBezTo>
                    <a:pt x="2019" y="607"/>
                    <a:pt x="2735" y="334"/>
                    <a:pt x="3452" y="334"/>
                  </a:cubicBezTo>
                  <a:cubicBezTo>
                    <a:pt x="4059" y="334"/>
                    <a:pt x="4666" y="530"/>
                    <a:pt x="5168" y="923"/>
                  </a:cubicBezTo>
                  <a:cubicBezTo>
                    <a:pt x="5199" y="948"/>
                    <a:pt x="5237" y="961"/>
                    <a:pt x="5273" y="961"/>
                  </a:cubicBezTo>
                  <a:cubicBezTo>
                    <a:pt x="5321" y="961"/>
                    <a:pt x="5367" y="939"/>
                    <a:pt x="5394" y="899"/>
                  </a:cubicBezTo>
                  <a:cubicBezTo>
                    <a:pt x="5442" y="827"/>
                    <a:pt x="5418" y="720"/>
                    <a:pt x="5347" y="672"/>
                  </a:cubicBezTo>
                  <a:cubicBezTo>
                    <a:pt x="4777" y="223"/>
                    <a:pt x="4096" y="1"/>
                    <a:pt x="3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4346;p88">
              <a:extLst>
                <a:ext uri="{FF2B5EF4-FFF2-40B4-BE49-F238E27FC236}">
                  <a16:creationId xmlns:a16="http://schemas.microsoft.com/office/drawing/2014/main" id="{EA8EE620-10E5-E2CB-DF73-AB9A8665BD0C}"/>
                </a:ext>
              </a:extLst>
            </p:cNvPr>
            <p:cNvSpPr/>
            <p:nvPr/>
          </p:nvSpPr>
          <p:spPr>
            <a:xfrm>
              <a:off x="903530" y="3806125"/>
              <a:ext cx="264550" cy="353222"/>
            </a:xfrm>
            <a:custGeom>
              <a:avLst/>
              <a:gdLst/>
              <a:ahLst/>
              <a:cxnLst/>
              <a:rect l="l" t="t" r="r" b="b"/>
              <a:pathLst>
                <a:path w="8312" h="11098" extrusionOk="0">
                  <a:moveTo>
                    <a:pt x="4144" y="322"/>
                  </a:moveTo>
                  <a:cubicBezTo>
                    <a:pt x="6251" y="322"/>
                    <a:pt x="7966" y="2025"/>
                    <a:pt x="7966" y="4144"/>
                  </a:cubicBezTo>
                  <a:cubicBezTo>
                    <a:pt x="7978" y="5085"/>
                    <a:pt x="7775" y="6002"/>
                    <a:pt x="7371" y="6895"/>
                  </a:cubicBezTo>
                  <a:cubicBezTo>
                    <a:pt x="7037" y="7609"/>
                    <a:pt x="6597" y="8323"/>
                    <a:pt x="6025" y="8978"/>
                  </a:cubicBezTo>
                  <a:cubicBezTo>
                    <a:pt x="5228" y="9919"/>
                    <a:pt x="4418" y="10526"/>
                    <a:pt x="4156" y="10717"/>
                  </a:cubicBezTo>
                  <a:cubicBezTo>
                    <a:pt x="3882" y="10538"/>
                    <a:pt x="3084" y="9931"/>
                    <a:pt x="2275" y="8990"/>
                  </a:cubicBezTo>
                  <a:cubicBezTo>
                    <a:pt x="1715" y="8323"/>
                    <a:pt x="1251" y="7621"/>
                    <a:pt x="929" y="6895"/>
                  </a:cubicBezTo>
                  <a:cubicBezTo>
                    <a:pt x="525" y="6002"/>
                    <a:pt x="310" y="5085"/>
                    <a:pt x="310" y="4144"/>
                  </a:cubicBezTo>
                  <a:cubicBezTo>
                    <a:pt x="310" y="2025"/>
                    <a:pt x="2025" y="322"/>
                    <a:pt x="4144" y="322"/>
                  </a:cubicBezTo>
                  <a:close/>
                  <a:moveTo>
                    <a:pt x="4156" y="1"/>
                  </a:moveTo>
                  <a:cubicBezTo>
                    <a:pt x="1858" y="1"/>
                    <a:pt x="1" y="1870"/>
                    <a:pt x="1" y="4156"/>
                  </a:cubicBezTo>
                  <a:cubicBezTo>
                    <a:pt x="1" y="5121"/>
                    <a:pt x="215" y="6097"/>
                    <a:pt x="644" y="7049"/>
                  </a:cubicBezTo>
                  <a:cubicBezTo>
                    <a:pt x="989" y="7788"/>
                    <a:pt x="1441" y="8514"/>
                    <a:pt x="2037" y="9216"/>
                  </a:cubicBezTo>
                  <a:cubicBezTo>
                    <a:pt x="3037" y="10395"/>
                    <a:pt x="4037" y="11050"/>
                    <a:pt x="4061" y="11062"/>
                  </a:cubicBezTo>
                  <a:cubicBezTo>
                    <a:pt x="4096" y="11074"/>
                    <a:pt x="4120" y="11098"/>
                    <a:pt x="4156" y="11098"/>
                  </a:cubicBezTo>
                  <a:cubicBezTo>
                    <a:pt x="4180" y="11098"/>
                    <a:pt x="4215" y="11074"/>
                    <a:pt x="4239" y="11062"/>
                  </a:cubicBezTo>
                  <a:cubicBezTo>
                    <a:pt x="4287" y="11038"/>
                    <a:pt x="5275" y="10395"/>
                    <a:pt x="6263" y="9216"/>
                  </a:cubicBezTo>
                  <a:cubicBezTo>
                    <a:pt x="6859" y="8538"/>
                    <a:pt x="7323" y="7800"/>
                    <a:pt x="7668" y="7049"/>
                  </a:cubicBezTo>
                  <a:cubicBezTo>
                    <a:pt x="8085" y="6109"/>
                    <a:pt x="8311" y="5144"/>
                    <a:pt x="8311" y="4156"/>
                  </a:cubicBezTo>
                  <a:cubicBezTo>
                    <a:pt x="8311" y="1870"/>
                    <a:pt x="6442" y="1"/>
                    <a:pt x="4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4347;p88">
              <a:extLst>
                <a:ext uri="{FF2B5EF4-FFF2-40B4-BE49-F238E27FC236}">
                  <a16:creationId xmlns:a16="http://schemas.microsoft.com/office/drawing/2014/main" id="{087A68AF-BACD-A5DB-DA2C-3821F1C0D9D1}"/>
                </a:ext>
              </a:extLst>
            </p:cNvPr>
            <p:cNvSpPr/>
            <p:nvPr/>
          </p:nvSpPr>
          <p:spPr>
            <a:xfrm>
              <a:off x="1008879" y="3904059"/>
              <a:ext cx="54966" cy="18460"/>
            </a:xfrm>
            <a:custGeom>
              <a:avLst/>
              <a:gdLst/>
              <a:ahLst/>
              <a:cxnLst/>
              <a:rect l="l" t="t" r="r" b="b"/>
              <a:pathLst>
                <a:path w="1727" h="580" extrusionOk="0">
                  <a:moveTo>
                    <a:pt x="648" y="1"/>
                  </a:moveTo>
                  <a:cubicBezTo>
                    <a:pt x="492" y="1"/>
                    <a:pt x="319" y="16"/>
                    <a:pt x="132" y="55"/>
                  </a:cubicBezTo>
                  <a:cubicBezTo>
                    <a:pt x="60" y="67"/>
                    <a:pt x="1" y="127"/>
                    <a:pt x="1" y="222"/>
                  </a:cubicBezTo>
                  <a:lnTo>
                    <a:pt x="1" y="401"/>
                  </a:lnTo>
                  <a:cubicBezTo>
                    <a:pt x="1" y="484"/>
                    <a:pt x="72" y="555"/>
                    <a:pt x="155" y="555"/>
                  </a:cubicBezTo>
                  <a:cubicBezTo>
                    <a:pt x="251" y="555"/>
                    <a:pt x="322" y="484"/>
                    <a:pt x="322" y="401"/>
                  </a:cubicBezTo>
                  <a:lnTo>
                    <a:pt x="322" y="365"/>
                  </a:lnTo>
                  <a:cubicBezTo>
                    <a:pt x="434" y="350"/>
                    <a:pt x="539" y="343"/>
                    <a:pt x="636" y="343"/>
                  </a:cubicBezTo>
                  <a:cubicBezTo>
                    <a:pt x="841" y="343"/>
                    <a:pt x="1011" y="372"/>
                    <a:pt x="1132" y="413"/>
                  </a:cubicBezTo>
                  <a:cubicBezTo>
                    <a:pt x="1334" y="472"/>
                    <a:pt x="1453" y="543"/>
                    <a:pt x="1465" y="543"/>
                  </a:cubicBezTo>
                  <a:cubicBezTo>
                    <a:pt x="1501" y="555"/>
                    <a:pt x="1525" y="579"/>
                    <a:pt x="1560" y="579"/>
                  </a:cubicBezTo>
                  <a:cubicBezTo>
                    <a:pt x="1620" y="579"/>
                    <a:pt x="1667" y="543"/>
                    <a:pt x="1691" y="496"/>
                  </a:cubicBezTo>
                  <a:cubicBezTo>
                    <a:pt x="1727" y="401"/>
                    <a:pt x="1703" y="305"/>
                    <a:pt x="1632" y="246"/>
                  </a:cubicBezTo>
                  <a:cubicBezTo>
                    <a:pt x="1613" y="236"/>
                    <a:pt x="1255" y="1"/>
                    <a:pt x="6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4348;p88">
              <a:extLst>
                <a:ext uri="{FF2B5EF4-FFF2-40B4-BE49-F238E27FC236}">
                  <a16:creationId xmlns:a16="http://schemas.microsoft.com/office/drawing/2014/main" id="{22B4C172-2F99-3A57-1370-6A3C86BBCD8F}"/>
                </a:ext>
              </a:extLst>
            </p:cNvPr>
            <p:cNvSpPr/>
            <p:nvPr/>
          </p:nvSpPr>
          <p:spPr>
            <a:xfrm>
              <a:off x="972118" y="3872072"/>
              <a:ext cx="172473" cy="164866"/>
            </a:xfrm>
            <a:custGeom>
              <a:avLst/>
              <a:gdLst/>
              <a:ahLst/>
              <a:cxnLst/>
              <a:rect l="l" t="t" r="r" b="b"/>
              <a:pathLst>
                <a:path w="5419" h="5180" extrusionOk="0">
                  <a:moveTo>
                    <a:pt x="3239" y="346"/>
                  </a:moveTo>
                  <a:lnTo>
                    <a:pt x="3239" y="1144"/>
                  </a:lnTo>
                  <a:cubicBezTo>
                    <a:pt x="3239" y="1287"/>
                    <a:pt x="3203" y="1418"/>
                    <a:pt x="3144" y="1537"/>
                  </a:cubicBezTo>
                  <a:lnTo>
                    <a:pt x="3084" y="1668"/>
                  </a:lnTo>
                  <a:cubicBezTo>
                    <a:pt x="3073" y="1703"/>
                    <a:pt x="3073" y="1715"/>
                    <a:pt x="3073" y="1739"/>
                  </a:cubicBezTo>
                  <a:lnTo>
                    <a:pt x="3073" y="2084"/>
                  </a:lnTo>
                  <a:cubicBezTo>
                    <a:pt x="3073" y="2370"/>
                    <a:pt x="2953" y="2632"/>
                    <a:pt x="2763" y="2846"/>
                  </a:cubicBezTo>
                  <a:cubicBezTo>
                    <a:pt x="2558" y="3028"/>
                    <a:pt x="2311" y="3145"/>
                    <a:pt x="2040" y="3145"/>
                  </a:cubicBezTo>
                  <a:cubicBezTo>
                    <a:pt x="2027" y="3145"/>
                    <a:pt x="2014" y="3144"/>
                    <a:pt x="2001" y="3144"/>
                  </a:cubicBezTo>
                  <a:cubicBezTo>
                    <a:pt x="1406" y="3108"/>
                    <a:pt x="941" y="2620"/>
                    <a:pt x="941" y="2037"/>
                  </a:cubicBezTo>
                  <a:lnTo>
                    <a:pt x="941" y="1739"/>
                  </a:lnTo>
                  <a:cubicBezTo>
                    <a:pt x="941" y="1715"/>
                    <a:pt x="941" y="1703"/>
                    <a:pt x="929" y="1668"/>
                  </a:cubicBezTo>
                  <a:lnTo>
                    <a:pt x="870" y="1537"/>
                  </a:lnTo>
                  <a:cubicBezTo>
                    <a:pt x="810" y="1418"/>
                    <a:pt x="775" y="1287"/>
                    <a:pt x="775" y="1144"/>
                  </a:cubicBezTo>
                  <a:cubicBezTo>
                    <a:pt x="775" y="703"/>
                    <a:pt x="1132" y="346"/>
                    <a:pt x="1584" y="346"/>
                  </a:cubicBezTo>
                  <a:close/>
                  <a:moveTo>
                    <a:pt x="1465" y="3346"/>
                  </a:moveTo>
                  <a:cubicBezTo>
                    <a:pt x="1608" y="3406"/>
                    <a:pt x="1775" y="3453"/>
                    <a:pt x="1953" y="3465"/>
                  </a:cubicBezTo>
                  <a:lnTo>
                    <a:pt x="2001" y="3465"/>
                  </a:lnTo>
                  <a:cubicBezTo>
                    <a:pt x="2180" y="3465"/>
                    <a:pt x="2370" y="3442"/>
                    <a:pt x="2537" y="3370"/>
                  </a:cubicBezTo>
                  <a:lnTo>
                    <a:pt x="2537" y="3584"/>
                  </a:lnTo>
                  <a:cubicBezTo>
                    <a:pt x="2537" y="3632"/>
                    <a:pt x="2549" y="3692"/>
                    <a:pt x="2549" y="3739"/>
                  </a:cubicBezTo>
                  <a:lnTo>
                    <a:pt x="2001" y="4156"/>
                  </a:lnTo>
                  <a:lnTo>
                    <a:pt x="1453" y="3727"/>
                  </a:lnTo>
                  <a:cubicBezTo>
                    <a:pt x="1465" y="3680"/>
                    <a:pt x="1465" y="3632"/>
                    <a:pt x="1465" y="3573"/>
                  </a:cubicBezTo>
                  <a:lnTo>
                    <a:pt x="1465" y="3346"/>
                  </a:lnTo>
                  <a:close/>
                  <a:moveTo>
                    <a:pt x="1251" y="3977"/>
                  </a:moveTo>
                  <a:lnTo>
                    <a:pt x="1834" y="4406"/>
                  </a:lnTo>
                  <a:lnTo>
                    <a:pt x="1834" y="4870"/>
                  </a:lnTo>
                  <a:cubicBezTo>
                    <a:pt x="1334" y="4835"/>
                    <a:pt x="822" y="4680"/>
                    <a:pt x="394" y="4358"/>
                  </a:cubicBezTo>
                  <a:cubicBezTo>
                    <a:pt x="417" y="4335"/>
                    <a:pt x="465" y="4299"/>
                    <a:pt x="501" y="4287"/>
                  </a:cubicBezTo>
                  <a:lnTo>
                    <a:pt x="1132" y="4049"/>
                  </a:lnTo>
                  <a:cubicBezTo>
                    <a:pt x="1179" y="4037"/>
                    <a:pt x="1227" y="4001"/>
                    <a:pt x="1251" y="3977"/>
                  </a:cubicBezTo>
                  <a:close/>
                  <a:moveTo>
                    <a:pt x="2739" y="3989"/>
                  </a:moveTo>
                  <a:cubicBezTo>
                    <a:pt x="2787" y="4025"/>
                    <a:pt x="2822" y="4037"/>
                    <a:pt x="2858" y="4061"/>
                  </a:cubicBezTo>
                  <a:lnTo>
                    <a:pt x="3632" y="4346"/>
                  </a:lnTo>
                  <a:cubicBezTo>
                    <a:pt x="3192" y="4656"/>
                    <a:pt x="2680" y="4835"/>
                    <a:pt x="2168" y="4870"/>
                  </a:cubicBezTo>
                  <a:lnTo>
                    <a:pt x="2168" y="4418"/>
                  </a:lnTo>
                  <a:lnTo>
                    <a:pt x="2739" y="3989"/>
                  </a:lnTo>
                  <a:close/>
                  <a:moveTo>
                    <a:pt x="1596" y="1"/>
                  </a:moveTo>
                  <a:cubicBezTo>
                    <a:pt x="977" y="1"/>
                    <a:pt x="465" y="501"/>
                    <a:pt x="465" y="1132"/>
                  </a:cubicBezTo>
                  <a:cubicBezTo>
                    <a:pt x="465" y="1310"/>
                    <a:pt x="513" y="1501"/>
                    <a:pt x="596" y="1668"/>
                  </a:cubicBezTo>
                  <a:lnTo>
                    <a:pt x="644" y="1751"/>
                  </a:lnTo>
                  <a:lnTo>
                    <a:pt x="644" y="2013"/>
                  </a:lnTo>
                  <a:cubicBezTo>
                    <a:pt x="644" y="2453"/>
                    <a:pt x="858" y="2858"/>
                    <a:pt x="1168" y="3120"/>
                  </a:cubicBezTo>
                  <a:lnTo>
                    <a:pt x="1168" y="3561"/>
                  </a:lnTo>
                  <a:cubicBezTo>
                    <a:pt x="1168" y="3632"/>
                    <a:pt x="1120" y="3704"/>
                    <a:pt x="1048" y="3739"/>
                  </a:cubicBezTo>
                  <a:lnTo>
                    <a:pt x="406" y="3977"/>
                  </a:lnTo>
                  <a:cubicBezTo>
                    <a:pt x="239" y="4037"/>
                    <a:pt x="108" y="4168"/>
                    <a:pt x="36" y="4311"/>
                  </a:cubicBezTo>
                  <a:cubicBezTo>
                    <a:pt x="1" y="4394"/>
                    <a:pt x="25" y="4466"/>
                    <a:pt x="84" y="4513"/>
                  </a:cubicBezTo>
                  <a:cubicBezTo>
                    <a:pt x="644" y="4954"/>
                    <a:pt x="1334" y="5180"/>
                    <a:pt x="2001" y="5180"/>
                  </a:cubicBezTo>
                  <a:cubicBezTo>
                    <a:pt x="2799" y="5180"/>
                    <a:pt x="3596" y="4870"/>
                    <a:pt x="4204" y="4275"/>
                  </a:cubicBezTo>
                  <a:cubicBezTo>
                    <a:pt x="5323" y="3168"/>
                    <a:pt x="5418" y="1406"/>
                    <a:pt x="4442" y="167"/>
                  </a:cubicBezTo>
                  <a:cubicBezTo>
                    <a:pt x="4405" y="124"/>
                    <a:pt x="4351" y="98"/>
                    <a:pt x="4301" y="98"/>
                  </a:cubicBezTo>
                  <a:cubicBezTo>
                    <a:pt x="4269" y="98"/>
                    <a:pt x="4239" y="108"/>
                    <a:pt x="4216" y="132"/>
                  </a:cubicBezTo>
                  <a:cubicBezTo>
                    <a:pt x="4144" y="191"/>
                    <a:pt x="4132" y="298"/>
                    <a:pt x="4192" y="358"/>
                  </a:cubicBezTo>
                  <a:cubicBezTo>
                    <a:pt x="5061" y="1465"/>
                    <a:pt x="4966" y="3049"/>
                    <a:pt x="3965" y="4049"/>
                  </a:cubicBezTo>
                  <a:lnTo>
                    <a:pt x="3906" y="4108"/>
                  </a:lnTo>
                  <a:cubicBezTo>
                    <a:pt x="3870" y="4096"/>
                    <a:pt x="3835" y="4061"/>
                    <a:pt x="3799" y="4049"/>
                  </a:cubicBezTo>
                  <a:lnTo>
                    <a:pt x="2977" y="3739"/>
                  </a:lnTo>
                  <a:cubicBezTo>
                    <a:pt x="2906" y="3704"/>
                    <a:pt x="2858" y="3644"/>
                    <a:pt x="2858" y="3561"/>
                  </a:cubicBezTo>
                  <a:lnTo>
                    <a:pt x="2858" y="3144"/>
                  </a:lnTo>
                  <a:cubicBezTo>
                    <a:pt x="2894" y="3108"/>
                    <a:pt x="2942" y="3084"/>
                    <a:pt x="2965" y="3049"/>
                  </a:cubicBezTo>
                  <a:cubicBezTo>
                    <a:pt x="3239" y="2787"/>
                    <a:pt x="3382" y="2441"/>
                    <a:pt x="3382" y="2072"/>
                  </a:cubicBezTo>
                  <a:lnTo>
                    <a:pt x="3382" y="1751"/>
                  </a:lnTo>
                  <a:lnTo>
                    <a:pt x="3430" y="1668"/>
                  </a:lnTo>
                  <a:cubicBezTo>
                    <a:pt x="3513" y="1501"/>
                    <a:pt x="3561" y="1310"/>
                    <a:pt x="3561" y="1132"/>
                  </a:cubicBezTo>
                  <a:lnTo>
                    <a:pt x="3561" y="167"/>
                  </a:lnTo>
                  <a:cubicBezTo>
                    <a:pt x="3561" y="72"/>
                    <a:pt x="3489" y="1"/>
                    <a:pt x="3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4349;p88">
            <a:extLst>
              <a:ext uri="{FF2B5EF4-FFF2-40B4-BE49-F238E27FC236}">
                <a16:creationId xmlns:a16="http://schemas.microsoft.com/office/drawing/2014/main" id="{6B7902AC-F09E-43D2-4A7B-FE17475BDEB0}"/>
              </a:ext>
            </a:extLst>
          </p:cNvPr>
          <p:cNvGrpSpPr/>
          <p:nvPr/>
        </p:nvGrpSpPr>
        <p:grpSpPr>
          <a:xfrm>
            <a:off x="6152569" y="4452710"/>
            <a:ext cx="599189" cy="609150"/>
            <a:chOff x="850092" y="3352934"/>
            <a:chExt cx="369517" cy="375660"/>
          </a:xfrm>
          <a:solidFill>
            <a:schemeClr val="bg1"/>
          </a:solidFill>
        </p:grpSpPr>
        <p:sp>
          <p:nvSpPr>
            <p:cNvPr id="1337" name="Google Shape;14350;p88">
              <a:extLst>
                <a:ext uri="{FF2B5EF4-FFF2-40B4-BE49-F238E27FC236}">
                  <a16:creationId xmlns:a16="http://schemas.microsoft.com/office/drawing/2014/main" id="{CBF7E0F0-72AF-0BCA-FF80-A2F752E4BBF2}"/>
                </a:ext>
              </a:extLst>
            </p:cNvPr>
            <p:cNvSpPr/>
            <p:nvPr/>
          </p:nvSpPr>
          <p:spPr>
            <a:xfrm>
              <a:off x="969859" y="3475692"/>
              <a:ext cx="53088" cy="53088"/>
            </a:xfrm>
            <a:custGeom>
              <a:avLst/>
              <a:gdLst/>
              <a:ahLst/>
              <a:cxnLst/>
              <a:rect l="l" t="t" r="r" b="b"/>
              <a:pathLst>
                <a:path w="1668" h="1668" extrusionOk="0">
                  <a:moveTo>
                    <a:pt x="834" y="346"/>
                  </a:moveTo>
                  <a:cubicBezTo>
                    <a:pt x="1108" y="346"/>
                    <a:pt x="1322" y="560"/>
                    <a:pt x="1322" y="834"/>
                  </a:cubicBezTo>
                  <a:cubicBezTo>
                    <a:pt x="1322" y="1096"/>
                    <a:pt x="1108" y="1322"/>
                    <a:pt x="834" y="1322"/>
                  </a:cubicBezTo>
                  <a:cubicBezTo>
                    <a:pt x="548" y="1322"/>
                    <a:pt x="346" y="1096"/>
                    <a:pt x="346" y="834"/>
                  </a:cubicBezTo>
                  <a:cubicBezTo>
                    <a:pt x="346" y="560"/>
                    <a:pt x="572" y="346"/>
                    <a:pt x="834" y="346"/>
                  </a:cubicBezTo>
                  <a:close/>
                  <a:moveTo>
                    <a:pt x="834" y="1"/>
                  </a:moveTo>
                  <a:cubicBezTo>
                    <a:pt x="369" y="1"/>
                    <a:pt x="0" y="370"/>
                    <a:pt x="0" y="834"/>
                  </a:cubicBezTo>
                  <a:cubicBezTo>
                    <a:pt x="0" y="1299"/>
                    <a:pt x="369" y="1668"/>
                    <a:pt x="834" y="1668"/>
                  </a:cubicBezTo>
                  <a:cubicBezTo>
                    <a:pt x="1298" y="1668"/>
                    <a:pt x="1667" y="1299"/>
                    <a:pt x="1667" y="834"/>
                  </a:cubicBezTo>
                  <a:cubicBezTo>
                    <a:pt x="1667" y="370"/>
                    <a:pt x="1298"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4351;p88">
              <a:extLst>
                <a:ext uri="{FF2B5EF4-FFF2-40B4-BE49-F238E27FC236}">
                  <a16:creationId xmlns:a16="http://schemas.microsoft.com/office/drawing/2014/main" id="{D5C80AD8-BF01-8609-552A-A05052F46E6E}"/>
                </a:ext>
              </a:extLst>
            </p:cNvPr>
            <p:cNvSpPr/>
            <p:nvPr/>
          </p:nvSpPr>
          <p:spPr>
            <a:xfrm>
              <a:off x="1046786" y="3552237"/>
              <a:ext cx="53088" cy="53088"/>
            </a:xfrm>
            <a:custGeom>
              <a:avLst/>
              <a:gdLst/>
              <a:ahLst/>
              <a:cxnLst/>
              <a:rect l="l" t="t" r="r" b="b"/>
              <a:pathLst>
                <a:path w="1668" h="1668" extrusionOk="0">
                  <a:moveTo>
                    <a:pt x="834" y="346"/>
                  </a:moveTo>
                  <a:cubicBezTo>
                    <a:pt x="1096" y="346"/>
                    <a:pt x="1322" y="572"/>
                    <a:pt x="1322" y="834"/>
                  </a:cubicBezTo>
                  <a:cubicBezTo>
                    <a:pt x="1322" y="1108"/>
                    <a:pt x="1096" y="1334"/>
                    <a:pt x="834" y="1334"/>
                  </a:cubicBezTo>
                  <a:cubicBezTo>
                    <a:pt x="560" y="1334"/>
                    <a:pt x="334" y="1108"/>
                    <a:pt x="334" y="834"/>
                  </a:cubicBezTo>
                  <a:cubicBezTo>
                    <a:pt x="334" y="572"/>
                    <a:pt x="560" y="346"/>
                    <a:pt x="834" y="346"/>
                  </a:cubicBezTo>
                  <a:close/>
                  <a:moveTo>
                    <a:pt x="834" y="1"/>
                  </a:moveTo>
                  <a:cubicBezTo>
                    <a:pt x="369" y="1"/>
                    <a:pt x="0" y="382"/>
                    <a:pt x="0" y="834"/>
                  </a:cubicBezTo>
                  <a:cubicBezTo>
                    <a:pt x="0" y="1299"/>
                    <a:pt x="369" y="1668"/>
                    <a:pt x="834" y="1668"/>
                  </a:cubicBezTo>
                  <a:cubicBezTo>
                    <a:pt x="1286" y="1668"/>
                    <a:pt x="1667" y="1299"/>
                    <a:pt x="1667" y="834"/>
                  </a:cubicBezTo>
                  <a:cubicBezTo>
                    <a:pt x="1667" y="382"/>
                    <a:pt x="1286"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4352;p88">
              <a:extLst>
                <a:ext uri="{FF2B5EF4-FFF2-40B4-BE49-F238E27FC236}">
                  <a16:creationId xmlns:a16="http://schemas.microsoft.com/office/drawing/2014/main" id="{3E9E2CF9-E4C9-3E89-1676-B3D9B56D157A}"/>
                </a:ext>
              </a:extLst>
            </p:cNvPr>
            <p:cNvSpPr/>
            <p:nvPr/>
          </p:nvSpPr>
          <p:spPr>
            <a:xfrm>
              <a:off x="984245" y="3485272"/>
              <a:ext cx="106527" cy="104999"/>
            </a:xfrm>
            <a:custGeom>
              <a:avLst/>
              <a:gdLst/>
              <a:ahLst/>
              <a:cxnLst/>
              <a:rect l="l" t="t" r="r" b="b"/>
              <a:pathLst>
                <a:path w="3347" h="3299" extrusionOk="0">
                  <a:moveTo>
                    <a:pt x="3160" y="0"/>
                  </a:moveTo>
                  <a:cubicBezTo>
                    <a:pt x="3117" y="0"/>
                    <a:pt x="3073" y="15"/>
                    <a:pt x="3037" y="45"/>
                  </a:cubicBezTo>
                  <a:lnTo>
                    <a:pt x="72" y="2998"/>
                  </a:lnTo>
                  <a:cubicBezTo>
                    <a:pt x="1" y="3081"/>
                    <a:pt x="1" y="3176"/>
                    <a:pt x="72" y="3236"/>
                  </a:cubicBezTo>
                  <a:cubicBezTo>
                    <a:pt x="108" y="3278"/>
                    <a:pt x="152" y="3298"/>
                    <a:pt x="196" y="3298"/>
                  </a:cubicBezTo>
                  <a:cubicBezTo>
                    <a:pt x="239" y="3298"/>
                    <a:pt x="280" y="3278"/>
                    <a:pt x="310" y="3236"/>
                  </a:cubicBezTo>
                  <a:lnTo>
                    <a:pt x="3275" y="283"/>
                  </a:lnTo>
                  <a:cubicBezTo>
                    <a:pt x="3346" y="200"/>
                    <a:pt x="3346" y="105"/>
                    <a:pt x="3275" y="45"/>
                  </a:cubicBezTo>
                  <a:cubicBezTo>
                    <a:pt x="3245" y="15"/>
                    <a:pt x="3203" y="0"/>
                    <a:pt x="3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4353;p88">
              <a:extLst>
                <a:ext uri="{FF2B5EF4-FFF2-40B4-BE49-F238E27FC236}">
                  <a16:creationId xmlns:a16="http://schemas.microsoft.com/office/drawing/2014/main" id="{26682CFF-1FC1-4D3B-C845-E53830EF7712}"/>
                </a:ext>
              </a:extLst>
            </p:cNvPr>
            <p:cNvSpPr/>
            <p:nvPr/>
          </p:nvSpPr>
          <p:spPr>
            <a:xfrm>
              <a:off x="922850" y="3428715"/>
              <a:ext cx="223620" cy="223620"/>
            </a:xfrm>
            <a:custGeom>
              <a:avLst/>
              <a:gdLst/>
              <a:ahLst/>
              <a:cxnLst/>
              <a:rect l="l" t="t" r="r" b="b"/>
              <a:pathLst>
                <a:path w="7026" h="7026" extrusionOk="0">
                  <a:moveTo>
                    <a:pt x="3513" y="0"/>
                  </a:moveTo>
                  <a:cubicBezTo>
                    <a:pt x="1584" y="0"/>
                    <a:pt x="1" y="1584"/>
                    <a:pt x="1" y="3513"/>
                  </a:cubicBezTo>
                  <a:cubicBezTo>
                    <a:pt x="1" y="5453"/>
                    <a:pt x="1584" y="7025"/>
                    <a:pt x="3513" y="7025"/>
                  </a:cubicBezTo>
                  <a:cubicBezTo>
                    <a:pt x="5454" y="7025"/>
                    <a:pt x="7026" y="5453"/>
                    <a:pt x="7026" y="3513"/>
                  </a:cubicBezTo>
                  <a:cubicBezTo>
                    <a:pt x="7026" y="1834"/>
                    <a:pt x="5835" y="393"/>
                    <a:pt x="4204" y="60"/>
                  </a:cubicBezTo>
                  <a:cubicBezTo>
                    <a:pt x="4196" y="59"/>
                    <a:pt x="4188" y="58"/>
                    <a:pt x="4180" y="58"/>
                  </a:cubicBezTo>
                  <a:cubicBezTo>
                    <a:pt x="4095" y="58"/>
                    <a:pt x="4022" y="115"/>
                    <a:pt x="3989" y="191"/>
                  </a:cubicBezTo>
                  <a:cubicBezTo>
                    <a:pt x="3978" y="286"/>
                    <a:pt x="4037" y="369"/>
                    <a:pt x="4132" y="405"/>
                  </a:cubicBezTo>
                  <a:cubicBezTo>
                    <a:pt x="5597" y="703"/>
                    <a:pt x="6692" y="2001"/>
                    <a:pt x="6692" y="3513"/>
                  </a:cubicBezTo>
                  <a:cubicBezTo>
                    <a:pt x="6692" y="5251"/>
                    <a:pt x="5263" y="6680"/>
                    <a:pt x="3513" y="6680"/>
                  </a:cubicBezTo>
                  <a:cubicBezTo>
                    <a:pt x="1775" y="6680"/>
                    <a:pt x="346" y="5251"/>
                    <a:pt x="346" y="3513"/>
                  </a:cubicBezTo>
                  <a:cubicBezTo>
                    <a:pt x="346" y="1774"/>
                    <a:pt x="1775" y="346"/>
                    <a:pt x="3513" y="346"/>
                  </a:cubicBezTo>
                  <a:cubicBezTo>
                    <a:pt x="3608" y="346"/>
                    <a:pt x="3692" y="274"/>
                    <a:pt x="3692" y="167"/>
                  </a:cubicBezTo>
                  <a:cubicBezTo>
                    <a:pt x="3680" y="72"/>
                    <a:pt x="3608" y="0"/>
                    <a:pt x="3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4354;p88">
              <a:extLst>
                <a:ext uri="{FF2B5EF4-FFF2-40B4-BE49-F238E27FC236}">
                  <a16:creationId xmlns:a16="http://schemas.microsoft.com/office/drawing/2014/main" id="{A7734961-02F2-5320-D634-C4836C114B41}"/>
                </a:ext>
              </a:extLst>
            </p:cNvPr>
            <p:cNvSpPr/>
            <p:nvPr/>
          </p:nvSpPr>
          <p:spPr>
            <a:xfrm>
              <a:off x="850092" y="3352934"/>
              <a:ext cx="369517" cy="375660"/>
            </a:xfrm>
            <a:custGeom>
              <a:avLst/>
              <a:gdLst/>
              <a:ahLst/>
              <a:cxnLst/>
              <a:rect l="l" t="t" r="r" b="b"/>
              <a:pathLst>
                <a:path w="11610" h="11803" extrusionOk="0">
                  <a:moveTo>
                    <a:pt x="5804" y="0"/>
                  </a:moveTo>
                  <a:cubicBezTo>
                    <a:pt x="5801" y="0"/>
                    <a:pt x="5799" y="0"/>
                    <a:pt x="5799" y="0"/>
                  </a:cubicBezTo>
                  <a:cubicBezTo>
                    <a:pt x="5585" y="0"/>
                    <a:pt x="5371" y="119"/>
                    <a:pt x="5252" y="310"/>
                  </a:cubicBezTo>
                  <a:lnTo>
                    <a:pt x="4573" y="1453"/>
                  </a:lnTo>
                  <a:cubicBezTo>
                    <a:pt x="4515" y="1551"/>
                    <a:pt x="4424" y="1605"/>
                    <a:pt x="4326" y="1605"/>
                  </a:cubicBezTo>
                  <a:cubicBezTo>
                    <a:pt x="4281" y="1605"/>
                    <a:pt x="4236" y="1594"/>
                    <a:pt x="4192" y="1572"/>
                  </a:cubicBezTo>
                  <a:lnTo>
                    <a:pt x="2977" y="1060"/>
                  </a:lnTo>
                  <a:cubicBezTo>
                    <a:pt x="2889" y="1020"/>
                    <a:pt x="2800" y="1002"/>
                    <a:pt x="2713" y="1002"/>
                  </a:cubicBezTo>
                  <a:cubicBezTo>
                    <a:pt x="2355" y="1002"/>
                    <a:pt x="2046" y="1312"/>
                    <a:pt x="2084" y="1715"/>
                  </a:cubicBezTo>
                  <a:lnTo>
                    <a:pt x="2204" y="3036"/>
                  </a:lnTo>
                  <a:cubicBezTo>
                    <a:pt x="2215" y="3179"/>
                    <a:pt x="2108" y="3322"/>
                    <a:pt x="1965" y="3346"/>
                  </a:cubicBezTo>
                  <a:lnTo>
                    <a:pt x="668" y="3643"/>
                  </a:lnTo>
                  <a:cubicBezTo>
                    <a:pt x="191" y="3751"/>
                    <a:pt x="1" y="4334"/>
                    <a:pt x="322" y="4703"/>
                  </a:cubicBezTo>
                  <a:lnTo>
                    <a:pt x="1203" y="5703"/>
                  </a:lnTo>
                  <a:cubicBezTo>
                    <a:pt x="1311" y="5822"/>
                    <a:pt x="1311" y="5989"/>
                    <a:pt x="1203" y="6084"/>
                  </a:cubicBezTo>
                  <a:lnTo>
                    <a:pt x="322" y="7084"/>
                  </a:lnTo>
                  <a:cubicBezTo>
                    <a:pt x="179" y="7263"/>
                    <a:pt x="132" y="7489"/>
                    <a:pt x="191" y="7715"/>
                  </a:cubicBezTo>
                  <a:cubicBezTo>
                    <a:pt x="263" y="7930"/>
                    <a:pt x="441" y="8084"/>
                    <a:pt x="668" y="8144"/>
                  </a:cubicBezTo>
                  <a:lnTo>
                    <a:pt x="1025" y="8215"/>
                  </a:lnTo>
                  <a:cubicBezTo>
                    <a:pt x="1033" y="8216"/>
                    <a:pt x="1041" y="8217"/>
                    <a:pt x="1049" y="8217"/>
                  </a:cubicBezTo>
                  <a:cubicBezTo>
                    <a:pt x="1136" y="8217"/>
                    <a:pt x="1217" y="8161"/>
                    <a:pt x="1239" y="8084"/>
                  </a:cubicBezTo>
                  <a:cubicBezTo>
                    <a:pt x="1251" y="7989"/>
                    <a:pt x="1192" y="7894"/>
                    <a:pt x="1096" y="7870"/>
                  </a:cubicBezTo>
                  <a:lnTo>
                    <a:pt x="739" y="7799"/>
                  </a:lnTo>
                  <a:cubicBezTo>
                    <a:pt x="644" y="7775"/>
                    <a:pt x="560" y="7692"/>
                    <a:pt x="525" y="7608"/>
                  </a:cubicBezTo>
                  <a:cubicBezTo>
                    <a:pt x="489" y="7501"/>
                    <a:pt x="501" y="7394"/>
                    <a:pt x="584" y="7322"/>
                  </a:cubicBezTo>
                  <a:lnTo>
                    <a:pt x="1453" y="6322"/>
                  </a:lnTo>
                  <a:cubicBezTo>
                    <a:pt x="1668" y="6084"/>
                    <a:pt x="1668" y="5715"/>
                    <a:pt x="1453" y="5477"/>
                  </a:cubicBezTo>
                  <a:lnTo>
                    <a:pt x="584" y="4477"/>
                  </a:lnTo>
                  <a:cubicBezTo>
                    <a:pt x="430" y="4322"/>
                    <a:pt x="525" y="4048"/>
                    <a:pt x="739" y="3989"/>
                  </a:cubicBezTo>
                  <a:lnTo>
                    <a:pt x="2037" y="3691"/>
                  </a:lnTo>
                  <a:cubicBezTo>
                    <a:pt x="2346" y="3620"/>
                    <a:pt x="2573" y="3322"/>
                    <a:pt x="2549" y="3012"/>
                  </a:cubicBezTo>
                  <a:lnTo>
                    <a:pt x="2430" y="1679"/>
                  </a:lnTo>
                  <a:cubicBezTo>
                    <a:pt x="2410" y="1503"/>
                    <a:pt x="2559" y="1359"/>
                    <a:pt x="2731" y="1359"/>
                  </a:cubicBezTo>
                  <a:cubicBezTo>
                    <a:pt x="2769" y="1359"/>
                    <a:pt x="2808" y="1366"/>
                    <a:pt x="2846" y="1381"/>
                  </a:cubicBezTo>
                  <a:lnTo>
                    <a:pt x="4061" y="1905"/>
                  </a:lnTo>
                  <a:cubicBezTo>
                    <a:pt x="4143" y="1941"/>
                    <a:pt x="4229" y="1958"/>
                    <a:pt x="4314" y="1958"/>
                  </a:cubicBezTo>
                  <a:cubicBezTo>
                    <a:pt x="4536" y="1958"/>
                    <a:pt x="4750" y="1841"/>
                    <a:pt x="4871" y="1643"/>
                  </a:cubicBezTo>
                  <a:lnTo>
                    <a:pt x="5549" y="488"/>
                  </a:lnTo>
                  <a:cubicBezTo>
                    <a:pt x="5609" y="393"/>
                    <a:pt x="5710" y="345"/>
                    <a:pt x="5810" y="345"/>
                  </a:cubicBezTo>
                  <a:cubicBezTo>
                    <a:pt x="5909" y="345"/>
                    <a:pt x="6008" y="393"/>
                    <a:pt x="6061" y="488"/>
                  </a:cubicBezTo>
                  <a:lnTo>
                    <a:pt x="6740" y="1643"/>
                  </a:lnTo>
                  <a:cubicBezTo>
                    <a:pt x="6861" y="1842"/>
                    <a:pt x="7077" y="1953"/>
                    <a:pt x="7300" y="1953"/>
                  </a:cubicBezTo>
                  <a:cubicBezTo>
                    <a:pt x="7383" y="1953"/>
                    <a:pt x="7468" y="1938"/>
                    <a:pt x="7549" y="1905"/>
                  </a:cubicBezTo>
                  <a:lnTo>
                    <a:pt x="8764" y="1381"/>
                  </a:lnTo>
                  <a:cubicBezTo>
                    <a:pt x="8802" y="1366"/>
                    <a:pt x="8841" y="1359"/>
                    <a:pt x="8878" y="1359"/>
                  </a:cubicBezTo>
                  <a:cubicBezTo>
                    <a:pt x="9048" y="1359"/>
                    <a:pt x="9190" y="1503"/>
                    <a:pt x="9181" y="1679"/>
                  </a:cubicBezTo>
                  <a:lnTo>
                    <a:pt x="9062" y="3012"/>
                  </a:lnTo>
                  <a:cubicBezTo>
                    <a:pt x="9038" y="3334"/>
                    <a:pt x="9240" y="3620"/>
                    <a:pt x="9574" y="3691"/>
                  </a:cubicBezTo>
                  <a:lnTo>
                    <a:pt x="10859" y="3989"/>
                  </a:lnTo>
                  <a:cubicBezTo>
                    <a:pt x="11086" y="4036"/>
                    <a:pt x="11181" y="4298"/>
                    <a:pt x="11026" y="4477"/>
                  </a:cubicBezTo>
                  <a:lnTo>
                    <a:pt x="10145" y="5477"/>
                  </a:lnTo>
                  <a:cubicBezTo>
                    <a:pt x="9943" y="5715"/>
                    <a:pt x="9943" y="6084"/>
                    <a:pt x="10145" y="6322"/>
                  </a:cubicBezTo>
                  <a:lnTo>
                    <a:pt x="11026" y="7322"/>
                  </a:lnTo>
                  <a:cubicBezTo>
                    <a:pt x="11181" y="7489"/>
                    <a:pt x="11086" y="7751"/>
                    <a:pt x="10859" y="7811"/>
                  </a:cubicBezTo>
                  <a:lnTo>
                    <a:pt x="9574" y="8108"/>
                  </a:lnTo>
                  <a:cubicBezTo>
                    <a:pt x="9252" y="8192"/>
                    <a:pt x="9038" y="8489"/>
                    <a:pt x="9062" y="8799"/>
                  </a:cubicBezTo>
                  <a:lnTo>
                    <a:pt x="9181" y="10120"/>
                  </a:lnTo>
                  <a:cubicBezTo>
                    <a:pt x="9190" y="10302"/>
                    <a:pt x="9054" y="10445"/>
                    <a:pt x="8889" y="10445"/>
                  </a:cubicBezTo>
                  <a:cubicBezTo>
                    <a:pt x="8848" y="10445"/>
                    <a:pt x="8806" y="10437"/>
                    <a:pt x="8764" y="10418"/>
                  </a:cubicBezTo>
                  <a:lnTo>
                    <a:pt x="7549" y="9894"/>
                  </a:lnTo>
                  <a:cubicBezTo>
                    <a:pt x="7468" y="9858"/>
                    <a:pt x="7382" y="9841"/>
                    <a:pt x="7298" y="9841"/>
                  </a:cubicBezTo>
                  <a:cubicBezTo>
                    <a:pt x="7076" y="9841"/>
                    <a:pt x="6861" y="9961"/>
                    <a:pt x="6740" y="10168"/>
                  </a:cubicBezTo>
                  <a:lnTo>
                    <a:pt x="6061" y="11311"/>
                  </a:lnTo>
                  <a:cubicBezTo>
                    <a:pt x="6002" y="11406"/>
                    <a:pt x="5900" y="11454"/>
                    <a:pt x="5801" y="11454"/>
                  </a:cubicBezTo>
                  <a:cubicBezTo>
                    <a:pt x="5701" y="11454"/>
                    <a:pt x="5603" y="11406"/>
                    <a:pt x="5549" y="11311"/>
                  </a:cubicBezTo>
                  <a:lnTo>
                    <a:pt x="4871" y="10168"/>
                  </a:lnTo>
                  <a:cubicBezTo>
                    <a:pt x="4749" y="9960"/>
                    <a:pt x="4533" y="9846"/>
                    <a:pt x="4309" y="9846"/>
                  </a:cubicBezTo>
                  <a:cubicBezTo>
                    <a:pt x="4226" y="9846"/>
                    <a:pt x="4142" y="9862"/>
                    <a:pt x="4061" y="9894"/>
                  </a:cubicBezTo>
                  <a:lnTo>
                    <a:pt x="2846" y="10418"/>
                  </a:lnTo>
                  <a:cubicBezTo>
                    <a:pt x="2804" y="10437"/>
                    <a:pt x="2762" y="10445"/>
                    <a:pt x="2721" y="10445"/>
                  </a:cubicBezTo>
                  <a:cubicBezTo>
                    <a:pt x="2553" y="10445"/>
                    <a:pt x="2411" y="10302"/>
                    <a:pt x="2430" y="10120"/>
                  </a:cubicBezTo>
                  <a:lnTo>
                    <a:pt x="2549" y="8799"/>
                  </a:lnTo>
                  <a:cubicBezTo>
                    <a:pt x="2573" y="8465"/>
                    <a:pt x="2370" y="8192"/>
                    <a:pt x="2037" y="8108"/>
                  </a:cubicBezTo>
                  <a:lnTo>
                    <a:pt x="1727" y="8037"/>
                  </a:lnTo>
                  <a:cubicBezTo>
                    <a:pt x="1719" y="8036"/>
                    <a:pt x="1711" y="8035"/>
                    <a:pt x="1703" y="8035"/>
                  </a:cubicBezTo>
                  <a:cubicBezTo>
                    <a:pt x="1616" y="8035"/>
                    <a:pt x="1535" y="8092"/>
                    <a:pt x="1513" y="8168"/>
                  </a:cubicBezTo>
                  <a:cubicBezTo>
                    <a:pt x="1501" y="8263"/>
                    <a:pt x="1561" y="8370"/>
                    <a:pt x="1656" y="8382"/>
                  </a:cubicBezTo>
                  <a:lnTo>
                    <a:pt x="1965" y="8454"/>
                  </a:lnTo>
                  <a:cubicBezTo>
                    <a:pt x="2108" y="8489"/>
                    <a:pt x="2204" y="8620"/>
                    <a:pt x="2204" y="8763"/>
                  </a:cubicBezTo>
                  <a:lnTo>
                    <a:pt x="2084" y="10097"/>
                  </a:lnTo>
                  <a:cubicBezTo>
                    <a:pt x="2046" y="10493"/>
                    <a:pt x="2361" y="10804"/>
                    <a:pt x="2723" y="10804"/>
                  </a:cubicBezTo>
                  <a:cubicBezTo>
                    <a:pt x="2807" y="10804"/>
                    <a:pt x="2893" y="10787"/>
                    <a:pt x="2977" y="10751"/>
                  </a:cubicBezTo>
                  <a:lnTo>
                    <a:pt x="4192" y="10228"/>
                  </a:lnTo>
                  <a:cubicBezTo>
                    <a:pt x="4230" y="10212"/>
                    <a:pt x="4269" y="10204"/>
                    <a:pt x="4308" y="10204"/>
                  </a:cubicBezTo>
                  <a:cubicBezTo>
                    <a:pt x="4413" y="10204"/>
                    <a:pt x="4512" y="10259"/>
                    <a:pt x="4573" y="10347"/>
                  </a:cubicBezTo>
                  <a:lnTo>
                    <a:pt x="5252" y="11490"/>
                  </a:lnTo>
                  <a:cubicBezTo>
                    <a:pt x="5377" y="11698"/>
                    <a:pt x="5594" y="11802"/>
                    <a:pt x="5810" y="11802"/>
                  </a:cubicBezTo>
                  <a:cubicBezTo>
                    <a:pt x="6025" y="11802"/>
                    <a:pt x="6240" y="11698"/>
                    <a:pt x="6359" y="11490"/>
                  </a:cubicBezTo>
                  <a:lnTo>
                    <a:pt x="7037" y="10347"/>
                  </a:lnTo>
                  <a:cubicBezTo>
                    <a:pt x="7088" y="10253"/>
                    <a:pt x="7188" y="10202"/>
                    <a:pt x="7288" y="10202"/>
                  </a:cubicBezTo>
                  <a:cubicBezTo>
                    <a:pt x="7328" y="10202"/>
                    <a:pt x="7369" y="10211"/>
                    <a:pt x="7407" y="10228"/>
                  </a:cubicBezTo>
                  <a:lnTo>
                    <a:pt x="8633" y="10751"/>
                  </a:lnTo>
                  <a:cubicBezTo>
                    <a:pt x="8715" y="10787"/>
                    <a:pt x="8800" y="10804"/>
                    <a:pt x="8883" y="10804"/>
                  </a:cubicBezTo>
                  <a:cubicBezTo>
                    <a:pt x="9242" y="10804"/>
                    <a:pt x="9565" y="10493"/>
                    <a:pt x="9526" y="10097"/>
                  </a:cubicBezTo>
                  <a:lnTo>
                    <a:pt x="9407" y="8763"/>
                  </a:lnTo>
                  <a:cubicBezTo>
                    <a:pt x="9395" y="8620"/>
                    <a:pt x="9490" y="8489"/>
                    <a:pt x="9645" y="8454"/>
                  </a:cubicBezTo>
                  <a:lnTo>
                    <a:pt x="10943" y="8156"/>
                  </a:lnTo>
                  <a:cubicBezTo>
                    <a:pt x="11419" y="8049"/>
                    <a:pt x="11609" y="7477"/>
                    <a:pt x="11276" y="7096"/>
                  </a:cubicBezTo>
                  <a:lnTo>
                    <a:pt x="10407" y="6084"/>
                  </a:lnTo>
                  <a:cubicBezTo>
                    <a:pt x="10300" y="5965"/>
                    <a:pt x="10300" y="5810"/>
                    <a:pt x="10407" y="5703"/>
                  </a:cubicBezTo>
                  <a:lnTo>
                    <a:pt x="11276" y="4703"/>
                  </a:lnTo>
                  <a:cubicBezTo>
                    <a:pt x="11609" y="4334"/>
                    <a:pt x="11419" y="3751"/>
                    <a:pt x="10943" y="3643"/>
                  </a:cubicBezTo>
                  <a:lnTo>
                    <a:pt x="9645" y="3346"/>
                  </a:lnTo>
                  <a:cubicBezTo>
                    <a:pt x="9490" y="3322"/>
                    <a:pt x="9407" y="3179"/>
                    <a:pt x="9407" y="3036"/>
                  </a:cubicBezTo>
                  <a:lnTo>
                    <a:pt x="9526" y="1715"/>
                  </a:lnTo>
                  <a:cubicBezTo>
                    <a:pt x="9564" y="1312"/>
                    <a:pt x="9248" y="1002"/>
                    <a:pt x="8893" y="1002"/>
                  </a:cubicBezTo>
                  <a:cubicBezTo>
                    <a:pt x="8807" y="1002"/>
                    <a:pt x="8719" y="1020"/>
                    <a:pt x="8633" y="1060"/>
                  </a:cubicBezTo>
                  <a:lnTo>
                    <a:pt x="7407" y="1572"/>
                  </a:lnTo>
                  <a:cubicBezTo>
                    <a:pt x="7371" y="1588"/>
                    <a:pt x="7334" y="1595"/>
                    <a:pt x="7296" y="1595"/>
                  </a:cubicBezTo>
                  <a:cubicBezTo>
                    <a:pt x="7193" y="1595"/>
                    <a:pt x="7090" y="1540"/>
                    <a:pt x="7037" y="1453"/>
                  </a:cubicBezTo>
                  <a:lnTo>
                    <a:pt x="6359" y="310"/>
                  </a:lnTo>
                  <a:cubicBezTo>
                    <a:pt x="6170" y="10"/>
                    <a:pt x="5848" y="0"/>
                    <a:pt x="58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4355;p88">
            <a:extLst>
              <a:ext uri="{FF2B5EF4-FFF2-40B4-BE49-F238E27FC236}">
                <a16:creationId xmlns:a16="http://schemas.microsoft.com/office/drawing/2014/main" id="{AF28DF34-D9D4-A361-097E-AB78434A1CDD}"/>
              </a:ext>
            </a:extLst>
          </p:cNvPr>
          <p:cNvGrpSpPr/>
          <p:nvPr/>
        </p:nvGrpSpPr>
        <p:grpSpPr>
          <a:xfrm>
            <a:off x="9008707" y="5204200"/>
            <a:ext cx="691312" cy="538962"/>
            <a:chOff x="2611458" y="3816374"/>
            <a:chExt cx="426329" cy="332375"/>
          </a:xfrm>
          <a:solidFill>
            <a:schemeClr val="bg1"/>
          </a:solidFill>
        </p:grpSpPr>
        <p:sp>
          <p:nvSpPr>
            <p:cNvPr id="1343" name="Google Shape;14356;p88">
              <a:extLst>
                <a:ext uri="{FF2B5EF4-FFF2-40B4-BE49-F238E27FC236}">
                  <a16:creationId xmlns:a16="http://schemas.microsoft.com/office/drawing/2014/main" id="{4B6A257E-6AC0-C763-71C6-330F2C685DA4}"/>
                </a:ext>
              </a:extLst>
            </p:cNvPr>
            <p:cNvSpPr/>
            <p:nvPr/>
          </p:nvSpPr>
          <p:spPr>
            <a:xfrm>
              <a:off x="2611458" y="3816374"/>
              <a:ext cx="426329" cy="332375"/>
            </a:xfrm>
            <a:custGeom>
              <a:avLst/>
              <a:gdLst/>
              <a:ahLst/>
              <a:cxnLst/>
              <a:rect l="l" t="t" r="r" b="b"/>
              <a:pathLst>
                <a:path w="13395" h="10443" extrusionOk="0">
                  <a:moveTo>
                    <a:pt x="13002" y="429"/>
                  </a:moveTo>
                  <a:lnTo>
                    <a:pt x="12966" y="846"/>
                  </a:lnTo>
                  <a:lnTo>
                    <a:pt x="11418" y="846"/>
                  </a:lnTo>
                  <a:cubicBezTo>
                    <a:pt x="11299" y="846"/>
                    <a:pt x="11216" y="929"/>
                    <a:pt x="11216" y="1048"/>
                  </a:cubicBezTo>
                  <a:cubicBezTo>
                    <a:pt x="11216" y="1167"/>
                    <a:pt x="11299" y="1263"/>
                    <a:pt x="11418" y="1263"/>
                  </a:cubicBezTo>
                  <a:lnTo>
                    <a:pt x="12633" y="1263"/>
                  </a:lnTo>
                  <a:lnTo>
                    <a:pt x="12633" y="7501"/>
                  </a:lnTo>
                  <a:lnTo>
                    <a:pt x="5429" y="7501"/>
                  </a:lnTo>
                  <a:lnTo>
                    <a:pt x="5429" y="7287"/>
                  </a:lnTo>
                  <a:cubicBezTo>
                    <a:pt x="5429" y="7168"/>
                    <a:pt x="5334" y="7085"/>
                    <a:pt x="5215" y="7085"/>
                  </a:cubicBezTo>
                  <a:lnTo>
                    <a:pt x="4870" y="7085"/>
                  </a:lnTo>
                  <a:cubicBezTo>
                    <a:pt x="4834" y="6942"/>
                    <a:pt x="4786" y="6811"/>
                    <a:pt x="4715" y="6692"/>
                  </a:cubicBezTo>
                  <a:lnTo>
                    <a:pt x="4953" y="6454"/>
                  </a:lnTo>
                  <a:cubicBezTo>
                    <a:pt x="5036" y="6358"/>
                    <a:pt x="5036" y="6227"/>
                    <a:pt x="4953" y="6156"/>
                  </a:cubicBezTo>
                  <a:lnTo>
                    <a:pt x="4310" y="5513"/>
                  </a:lnTo>
                  <a:cubicBezTo>
                    <a:pt x="4263" y="5477"/>
                    <a:pt x="4215" y="5454"/>
                    <a:pt x="4155" y="5454"/>
                  </a:cubicBezTo>
                  <a:cubicBezTo>
                    <a:pt x="4096" y="5454"/>
                    <a:pt x="4060" y="5477"/>
                    <a:pt x="4013" y="5513"/>
                  </a:cubicBezTo>
                  <a:lnTo>
                    <a:pt x="3774" y="5751"/>
                  </a:lnTo>
                  <a:cubicBezTo>
                    <a:pt x="3655" y="5692"/>
                    <a:pt x="3524" y="5632"/>
                    <a:pt x="3382" y="5596"/>
                  </a:cubicBezTo>
                  <a:lnTo>
                    <a:pt x="3382" y="5251"/>
                  </a:lnTo>
                  <a:cubicBezTo>
                    <a:pt x="3382" y="5132"/>
                    <a:pt x="3298" y="5037"/>
                    <a:pt x="3179" y="5037"/>
                  </a:cubicBezTo>
                  <a:lnTo>
                    <a:pt x="2655" y="5037"/>
                  </a:lnTo>
                  <a:lnTo>
                    <a:pt x="2655" y="1274"/>
                  </a:lnTo>
                  <a:lnTo>
                    <a:pt x="10704" y="1274"/>
                  </a:lnTo>
                  <a:cubicBezTo>
                    <a:pt x="10823" y="1274"/>
                    <a:pt x="10918" y="1191"/>
                    <a:pt x="10918" y="1072"/>
                  </a:cubicBezTo>
                  <a:cubicBezTo>
                    <a:pt x="10918" y="953"/>
                    <a:pt x="10823" y="858"/>
                    <a:pt x="10704" y="858"/>
                  </a:cubicBezTo>
                  <a:lnTo>
                    <a:pt x="2310" y="858"/>
                  </a:lnTo>
                  <a:lnTo>
                    <a:pt x="2310" y="429"/>
                  </a:lnTo>
                  <a:close/>
                  <a:moveTo>
                    <a:pt x="12966" y="7918"/>
                  </a:moveTo>
                  <a:lnTo>
                    <a:pt x="12966" y="8347"/>
                  </a:lnTo>
                  <a:lnTo>
                    <a:pt x="5358" y="8347"/>
                  </a:lnTo>
                  <a:cubicBezTo>
                    <a:pt x="5394" y="8299"/>
                    <a:pt x="5417" y="8251"/>
                    <a:pt x="5417" y="8192"/>
                  </a:cubicBezTo>
                  <a:lnTo>
                    <a:pt x="5417" y="7954"/>
                  </a:lnTo>
                  <a:lnTo>
                    <a:pt x="12835" y="7954"/>
                  </a:lnTo>
                  <a:cubicBezTo>
                    <a:pt x="12883" y="7954"/>
                    <a:pt x="12930" y="7942"/>
                    <a:pt x="12954" y="7918"/>
                  </a:cubicBezTo>
                  <a:close/>
                  <a:moveTo>
                    <a:pt x="2953" y="5442"/>
                  </a:moveTo>
                  <a:lnTo>
                    <a:pt x="2953" y="5739"/>
                  </a:lnTo>
                  <a:cubicBezTo>
                    <a:pt x="2953" y="5846"/>
                    <a:pt x="3024" y="5918"/>
                    <a:pt x="3120" y="5954"/>
                  </a:cubicBezTo>
                  <a:cubicBezTo>
                    <a:pt x="3310" y="5989"/>
                    <a:pt x="3501" y="6073"/>
                    <a:pt x="3679" y="6192"/>
                  </a:cubicBezTo>
                  <a:cubicBezTo>
                    <a:pt x="3716" y="6215"/>
                    <a:pt x="3755" y="6225"/>
                    <a:pt x="3793" y="6225"/>
                  </a:cubicBezTo>
                  <a:cubicBezTo>
                    <a:pt x="3853" y="6225"/>
                    <a:pt x="3909" y="6200"/>
                    <a:pt x="3953" y="6156"/>
                  </a:cubicBezTo>
                  <a:lnTo>
                    <a:pt x="4155" y="5954"/>
                  </a:lnTo>
                  <a:lnTo>
                    <a:pt x="4501" y="6287"/>
                  </a:lnTo>
                  <a:lnTo>
                    <a:pt x="4298" y="6501"/>
                  </a:lnTo>
                  <a:cubicBezTo>
                    <a:pt x="4215" y="6573"/>
                    <a:pt x="4203" y="6680"/>
                    <a:pt x="4263" y="6763"/>
                  </a:cubicBezTo>
                  <a:cubicBezTo>
                    <a:pt x="4370" y="6942"/>
                    <a:pt x="4453" y="7144"/>
                    <a:pt x="4501" y="7335"/>
                  </a:cubicBezTo>
                  <a:cubicBezTo>
                    <a:pt x="4513" y="7418"/>
                    <a:pt x="4608" y="7501"/>
                    <a:pt x="4715" y="7501"/>
                  </a:cubicBezTo>
                  <a:lnTo>
                    <a:pt x="5013" y="7501"/>
                  </a:lnTo>
                  <a:lnTo>
                    <a:pt x="5013" y="7990"/>
                  </a:lnTo>
                  <a:lnTo>
                    <a:pt x="4715" y="7990"/>
                  </a:lnTo>
                  <a:cubicBezTo>
                    <a:pt x="4608" y="7990"/>
                    <a:pt x="4525" y="8061"/>
                    <a:pt x="4501" y="8156"/>
                  </a:cubicBezTo>
                  <a:cubicBezTo>
                    <a:pt x="4453" y="8347"/>
                    <a:pt x="4382" y="8537"/>
                    <a:pt x="4263" y="8716"/>
                  </a:cubicBezTo>
                  <a:cubicBezTo>
                    <a:pt x="4203" y="8811"/>
                    <a:pt x="4215" y="8906"/>
                    <a:pt x="4298" y="8990"/>
                  </a:cubicBezTo>
                  <a:lnTo>
                    <a:pt x="4501" y="9192"/>
                  </a:lnTo>
                  <a:lnTo>
                    <a:pt x="4155" y="9537"/>
                  </a:lnTo>
                  <a:lnTo>
                    <a:pt x="3953" y="9323"/>
                  </a:lnTo>
                  <a:cubicBezTo>
                    <a:pt x="3912" y="9282"/>
                    <a:pt x="3860" y="9261"/>
                    <a:pt x="3805" y="9261"/>
                  </a:cubicBezTo>
                  <a:cubicBezTo>
                    <a:pt x="3764" y="9261"/>
                    <a:pt x="3720" y="9273"/>
                    <a:pt x="3679" y="9299"/>
                  </a:cubicBezTo>
                  <a:cubicBezTo>
                    <a:pt x="3501" y="9394"/>
                    <a:pt x="3310" y="9490"/>
                    <a:pt x="3120" y="9537"/>
                  </a:cubicBezTo>
                  <a:cubicBezTo>
                    <a:pt x="3024" y="9549"/>
                    <a:pt x="2953" y="9633"/>
                    <a:pt x="2953" y="9740"/>
                  </a:cubicBezTo>
                  <a:lnTo>
                    <a:pt x="2953" y="10037"/>
                  </a:lnTo>
                  <a:lnTo>
                    <a:pt x="2465" y="10037"/>
                  </a:lnTo>
                  <a:lnTo>
                    <a:pt x="2465" y="9740"/>
                  </a:lnTo>
                  <a:cubicBezTo>
                    <a:pt x="2465" y="9633"/>
                    <a:pt x="2393" y="9561"/>
                    <a:pt x="2298" y="9537"/>
                  </a:cubicBezTo>
                  <a:cubicBezTo>
                    <a:pt x="2108" y="9490"/>
                    <a:pt x="1917" y="9418"/>
                    <a:pt x="1738" y="9299"/>
                  </a:cubicBezTo>
                  <a:cubicBezTo>
                    <a:pt x="1697" y="9273"/>
                    <a:pt x="1654" y="9261"/>
                    <a:pt x="1612" y="9261"/>
                  </a:cubicBezTo>
                  <a:cubicBezTo>
                    <a:pt x="1557" y="9261"/>
                    <a:pt x="1505" y="9282"/>
                    <a:pt x="1465" y="9323"/>
                  </a:cubicBezTo>
                  <a:lnTo>
                    <a:pt x="1262" y="9537"/>
                  </a:lnTo>
                  <a:lnTo>
                    <a:pt x="917" y="9192"/>
                  </a:lnTo>
                  <a:lnTo>
                    <a:pt x="1119" y="8990"/>
                  </a:lnTo>
                  <a:cubicBezTo>
                    <a:pt x="1203" y="8906"/>
                    <a:pt x="1215" y="8799"/>
                    <a:pt x="1155" y="8716"/>
                  </a:cubicBezTo>
                  <a:cubicBezTo>
                    <a:pt x="1048" y="8537"/>
                    <a:pt x="965" y="8347"/>
                    <a:pt x="917" y="8156"/>
                  </a:cubicBezTo>
                  <a:cubicBezTo>
                    <a:pt x="905" y="8061"/>
                    <a:pt x="810" y="7990"/>
                    <a:pt x="703" y="7990"/>
                  </a:cubicBezTo>
                  <a:lnTo>
                    <a:pt x="405" y="7990"/>
                  </a:lnTo>
                  <a:lnTo>
                    <a:pt x="405" y="7501"/>
                  </a:lnTo>
                  <a:lnTo>
                    <a:pt x="703" y="7501"/>
                  </a:lnTo>
                  <a:cubicBezTo>
                    <a:pt x="810" y="7501"/>
                    <a:pt x="881" y="7418"/>
                    <a:pt x="917" y="7335"/>
                  </a:cubicBezTo>
                  <a:cubicBezTo>
                    <a:pt x="965" y="7144"/>
                    <a:pt x="1036" y="6942"/>
                    <a:pt x="1155" y="6763"/>
                  </a:cubicBezTo>
                  <a:cubicBezTo>
                    <a:pt x="1215" y="6680"/>
                    <a:pt x="1203" y="6573"/>
                    <a:pt x="1119" y="6501"/>
                  </a:cubicBezTo>
                  <a:lnTo>
                    <a:pt x="917" y="6287"/>
                  </a:lnTo>
                  <a:lnTo>
                    <a:pt x="1262" y="5954"/>
                  </a:lnTo>
                  <a:lnTo>
                    <a:pt x="1465" y="6156"/>
                  </a:lnTo>
                  <a:cubicBezTo>
                    <a:pt x="1508" y="6200"/>
                    <a:pt x="1565" y="6225"/>
                    <a:pt x="1624" y="6225"/>
                  </a:cubicBezTo>
                  <a:cubicBezTo>
                    <a:pt x="1662" y="6225"/>
                    <a:pt x="1701" y="6215"/>
                    <a:pt x="1738" y="6192"/>
                  </a:cubicBezTo>
                  <a:cubicBezTo>
                    <a:pt x="1917" y="6085"/>
                    <a:pt x="2108" y="5989"/>
                    <a:pt x="2298" y="5954"/>
                  </a:cubicBezTo>
                  <a:cubicBezTo>
                    <a:pt x="2393" y="5930"/>
                    <a:pt x="2465" y="5846"/>
                    <a:pt x="2465" y="5739"/>
                  </a:cubicBezTo>
                  <a:lnTo>
                    <a:pt x="2465" y="5442"/>
                  </a:lnTo>
                  <a:close/>
                  <a:moveTo>
                    <a:pt x="2084" y="0"/>
                  </a:moveTo>
                  <a:cubicBezTo>
                    <a:pt x="1977" y="0"/>
                    <a:pt x="1881" y="84"/>
                    <a:pt x="1881" y="203"/>
                  </a:cubicBezTo>
                  <a:lnTo>
                    <a:pt x="1881" y="1048"/>
                  </a:lnTo>
                  <a:cubicBezTo>
                    <a:pt x="1881" y="1167"/>
                    <a:pt x="1977" y="1263"/>
                    <a:pt x="2084" y="1263"/>
                  </a:cubicBezTo>
                  <a:lnTo>
                    <a:pt x="2227" y="1263"/>
                  </a:lnTo>
                  <a:lnTo>
                    <a:pt x="2227" y="5037"/>
                  </a:lnTo>
                  <a:cubicBezTo>
                    <a:pt x="2119" y="5061"/>
                    <a:pt x="2048" y="5144"/>
                    <a:pt x="2048" y="5251"/>
                  </a:cubicBezTo>
                  <a:lnTo>
                    <a:pt x="2048" y="5584"/>
                  </a:lnTo>
                  <a:cubicBezTo>
                    <a:pt x="1905" y="5632"/>
                    <a:pt x="1774" y="5680"/>
                    <a:pt x="1655" y="5751"/>
                  </a:cubicBezTo>
                  <a:lnTo>
                    <a:pt x="1417" y="5513"/>
                  </a:lnTo>
                  <a:cubicBezTo>
                    <a:pt x="1369" y="5465"/>
                    <a:pt x="1334" y="5454"/>
                    <a:pt x="1274" y="5454"/>
                  </a:cubicBezTo>
                  <a:cubicBezTo>
                    <a:pt x="1215" y="5454"/>
                    <a:pt x="1167" y="5465"/>
                    <a:pt x="1119" y="5513"/>
                  </a:cubicBezTo>
                  <a:lnTo>
                    <a:pt x="476" y="6156"/>
                  </a:lnTo>
                  <a:cubicBezTo>
                    <a:pt x="393" y="6239"/>
                    <a:pt x="393" y="6382"/>
                    <a:pt x="476" y="6454"/>
                  </a:cubicBezTo>
                  <a:lnTo>
                    <a:pt x="715" y="6692"/>
                  </a:lnTo>
                  <a:cubicBezTo>
                    <a:pt x="655" y="6811"/>
                    <a:pt x="595" y="6942"/>
                    <a:pt x="560" y="7073"/>
                  </a:cubicBezTo>
                  <a:lnTo>
                    <a:pt x="214" y="7073"/>
                  </a:lnTo>
                  <a:cubicBezTo>
                    <a:pt x="95" y="7073"/>
                    <a:pt x="0" y="7168"/>
                    <a:pt x="0" y="7287"/>
                  </a:cubicBezTo>
                  <a:lnTo>
                    <a:pt x="0" y="8192"/>
                  </a:lnTo>
                  <a:cubicBezTo>
                    <a:pt x="0" y="8311"/>
                    <a:pt x="95" y="8406"/>
                    <a:pt x="214" y="8406"/>
                  </a:cubicBezTo>
                  <a:lnTo>
                    <a:pt x="560" y="8406"/>
                  </a:lnTo>
                  <a:cubicBezTo>
                    <a:pt x="595" y="8537"/>
                    <a:pt x="643" y="8668"/>
                    <a:pt x="715" y="8787"/>
                  </a:cubicBezTo>
                  <a:lnTo>
                    <a:pt x="476" y="9025"/>
                  </a:lnTo>
                  <a:cubicBezTo>
                    <a:pt x="393" y="9121"/>
                    <a:pt x="393" y="9252"/>
                    <a:pt x="476" y="9323"/>
                  </a:cubicBezTo>
                  <a:lnTo>
                    <a:pt x="1119" y="9966"/>
                  </a:lnTo>
                  <a:cubicBezTo>
                    <a:pt x="1167" y="10008"/>
                    <a:pt x="1223" y="10028"/>
                    <a:pt x="1277" y="10028"/>
                  </a:cubicBezTo>
                  <a:cubicBezTo>
                    <a:pt x="1331" y="10028"/>
                    <a:pt x="1381" y="10008"/>
                    <a:pt x="1417" y="9966"/>
                  </a:cubicBezTo>
                  <a:lnTo>
                    <a:pt x="1655" y="9728"/>
                  </a:lnTo>
                  <a:cubicBezTo>
                    <a:pt x="1774" y="9787"/>
                    <a:pt x="1905" y="9847"/>
                    <a:pt x="2048" y="9895"/>
                  </a:cubicBezTo>
                  <a:lnTo>
                    <a:pt x="2048" y="10228"/>
                  </a:lnTo>
                  <a:cubicBezTo>
                    <a:pt x="2048" y="10347"/>
                    <a:pt x="2131" y="10442"/>
                    <a:pt x="2250" y="10442"/>
                  </a:cubicBezTo>
                  <a:lnTo>
                    <a:pt x="3155" y="10442"/>
                  </a:lnTo>
                  <a:cubicBezTo>
                    <a:pt x="3274" y="10442"/>
                    <a:pt x="3370" y="10347"/>
                    <a:pt x="3370" y="10228"/>
                  </a:cubicBezTo>
                  <a:lnTo>
                    <a:pt x="3370" y="9895"/>
                  </a:lnTo>
                  <a:cubicBezTo>
                    <a:pt x="3501" y="9847"/>
                    <a:pt x="3632" y="9799"/>
                    <a:pt x="3751" y="9728"/>
                  </a:cubicBezTo>
                  <a:lnTo>
                    <a:pt x="3989" y="9966"/>
                  </a:lnTo>
                  <a:cubicBezTo>
                    <a:pt x="4036" y="10008"/>
                    <a:pt x="4093" y="10028"/>
                    <a:pt x="4146" y="10028"/>
                  </a:cubicBezTo>
                  <a:cubicBezTo>
                    <a:pt x="4200" y="10028"/>
                    <a:pt x="4251" y="10008"/>
                    <a:pt x="4286" y="9966"/>
                  </a:cubicBezTo>
                  <a:lnTo>
                    <a:pt x="4929" y="9323"/>
                  </a:lnTo>
                  <a:cubicBezTo>
                    <a:pt x="5025" y="9240"/>
                    <a:pt x="5025" y="9097"/>
                    <a:pt x="4929" y="9025"/>
                  </a:cubicBezTo>
                  <a:lnTo>
                    <a:pt x="4691" y="8787"/>
                  </a:lnTo>
                  <a:cubicBezTo>
                    <a:pt x="4691" y="8775"/>
                    <a:pt x="4703" y="8775"/>
                    <a:pt x="4703" y="8763"/>
                  </a:cubicBezTo>
                  <a:lnTo>
                    <a:pt x="13180" y="8763"/>
                  </a:lnTo>
                  <a:cubicBezTo>
                    <a:pt x="13299" y="8763"/>
                    <a:pt x="13383" y="8668"/>
                    <a:pt x="13383" y="8549"/>
                  </a:cubicBezTo>
                  <a:lnTo>
                    <a:pt x="13383" y="7704"/>
                  </a:lnTo>
                  <a:cubicBezTo>
                    <a:pt x="13383" y="7585"/>
                    <a:pt x="13299" y="7489"/>
                    <a:pt x="13180" y="7489"/>
                  </a:cubicBezTo>
                  <a:lnTo>
                    <a:pt x="13037" y="7489"/>
                  </a:lnTo>
                  <a:lnTo>
                    <a:pt x="13037" y="1263"/>
                  </a:lnTo>
                  <a:lnTo>
                    <a:pt x="13192" y="1263"/>
                  </a:lnTo>
                  <a:cubicBezTo>
                    <a:pt x="13311" y="1263"/>
                    <a:pt x="13395" y="1167"/>
                    <a:pt x="13395" y="1048"/>
                  </a:cubicBezTo>
                  <a:lnTo>
                    <a:pt x="13395" y="203"/>
                  </a:lnTo>
                  <a:cubicBezTo>
                    <a:pt x="13395" y="84"/>
                    <a:pt x="13311" y="0"/>
                    <a:pt x="131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4357;p88">
              <a:extLst>
                <a:ext uri="{FF2B5EF4-FFF2-40B4-BE49-F238E27FC236}">
                  <a16:creationId xmlns:a16="http://schemas.microsoft.com/office/drawing/2014/main" id="{F1C9DFD9-7EC7-0BF2-CB0A-8B043D83BCB8}"/>
                </a:ext>
              </a:extLst>
            </p:cNvPr>
            <p:cNvSpPr/>
            <p:nvPr/>
          </p:nvSpPr>
          <p:spPr>
            <a:xfrm>
              <a:off x="2803568" y="3950909"/>
              <a:ext cx="40198" cy="85648"/>
            </a:xfrm>
            <a:custGeom>
              <a:avLst/>
              <a:gdLst/>
              <a:ahLst/>
              <a:cxnLst/>
              <a:rect l="l" t="t" r="r" b="b"/>
              <a:pathLst>
                <a:path w="1263" h="2691" extrusionOk="0">
                  <a:moveTo>
                    <a:pt x="846" y="417"/>
                  </a:moveTo>
                  <a:lnTo>
                    <a:pt x="846" y="2262"/>
                  </a:lnTo>
                  <a:lnTo>
                    <a:pt x="417" y="2262"/>
                  </a:lnTo>
                  <a:lnTo>
                    <a:pt x="417" y="417"/>
                  </a:lnTo>
                  <a:close/>
                  <a:moveTo>
                    <a:pt x="203" y="0"/>
                  </a:moveTo>
                  <a:cubicBezTo>
                    <a:pt x="84" y="0"/>
                    <a:pt x="1" y="84"/>
                    <a:pt x="1" y="203"/>
                  </a:cubicBezTo>
                  <a:lnTo>
                    <a:pt x="1" y="2477"/>
                  </a:lnTo>
                  <a:cubicBezTo>
                    <a:pt x="1" y="2596"/>
                    <a:pt x="84" y="2691"/>
                    <a:pt x="203" y="2691"/>
                  </a:cubicBezTo>
                  <a:lnTo>
                    <a:pt x="1060" y="2691"/>
                  </a:lnTo>
                  <a:cubicBezTo>
                    <a:pt x="1167" y="2691"/>
                    <a:pt x="1263" y="2596"/>
                    <a:pt x="1263" y="2477"/>
                  </a:cubicBezTo>
                  <a:lnTo>
                    <a:pt x="1263" y="203"/>
                  </a:lnTo>
                  <a:cubicBezTo>
                    <a:pt x="1263" y="84"/>
                    <a:pt x="1179"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4358;p88">
              <a:extLst>
                <a:ext uri="{FF2B5EF4-FFF2-40B4-BE49-F238E27FC236}">
                  <a16:creationId xmlns:a16="http://schemas.microsoft.com/office/drawing/2014/main" id="{2BF83CE8-EDB8-2EB8-A693-7AF0A8FC8DDB}"/>
                </a:ext>
              </a:extLst>
            </p:cNvPr>
            <p:cNvSpPr/>
            <p:nvPr/>
          </p:nvSpPr>
          <p:spPr>
            <a:xfrm>
              <a:off x="2851691" y="3917935"/>
              <a:ext cx="40580" cy="118621"/>
            </a:xfrm>
            <a:custGeom>
              <a:avLst/>
              <a:gdLst/>
              <a:ahLst/>
              <a:cxnLst/>
              <a:rect l="l" t="t" r="r" b="b"/>
              <a:pathLst>
                <a:path w="1275" h="3727" extrusionOk="0">
                  <a:moveTo>
                    <a:pt x="858" y="417"/>
                  </a:moveTo>
                  <a:lnTo>
                    <a:pt x="858" y="3298"/>
                  </a:lnTo>
                  <a:lnTo>
                    <a:pt x="417" y="3298"/>
                  </a:lnTo>
                  <a:lnTo>
                    <a:pt x="417" y="417"/>
                  </a:lnTo>
                  <a:close/>
                  <a:moveTo>
                    <a:pt x="215" y="0"/>
                  </a:moveTo>
                  <a:cubicBezTo>
                    <a:pt x="96" y="0"/>
                    <a:pt x="1" y="96"/>
                    <a:pt x="1" y="215"/>
                  </a:cubicBezTo>
                  <a:lnTo>
                    <a:pt x="1" y="3513"/>
                  </a:lnTo>
                  <a:cubicBezTo>
                    <a:pt x="1" y="3632"/>
                    <a:pt x="96" y="3727"/>
                    <a:pt x="215" y="3727"/>
                  </a:cubicBezTo>
                  <a:lnTo>
                    <a:pt x="1060" y="3727"/>
                  </a:lnTo>
                  <a:cubicBezTo>
                    <a:pt x="1179" y="3727"/>
                    <a:pt x="1275" y="3632"/>
                    <a:pt x="1275" y="3513"/>
                  </a:cubicBezTo>
                  <a:lnTo>
                    <a:pt x="1275" y="215"/>
                  </a:lnTo>
                  <a:cubicBezTo>
                    <a:pt x="1275" y="96"/>
                    <a:pt x="1179"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4359;p88">
              <a:extLst>
                <a:ext uri="{FF2B5EF4-FFF2-40B4-BE49-F238E27FC236}">
                  <a16:creationId xmlns:a16="http://schemas.microsoft.com/office/drawing/2014/main" id="{DEB462E0-A86C-7322-CB13-C2F66AE85A34}"/>
                </a:ext>
              </a:extLst>
            </p:cNvPr>
            <p:cNvSpPr/>
            <p:nvPr/>
          </p:nvSpPr>
          <p:spPr>
            <a:xfrm>
              <a:off x="2900197" y="3934995"/>
              <a:ext cx="40198" cy="101562"/>
            </a:xfrm>
            <a:custGeom>
              <a:avLst/>
              <a:gdLst/>
              <a:ahLst/>
              <a:cxnLst/>
              <a:rect l="l" t="t" r="r" b="b"/>
              <a:pathLst>
                <a:path w="1263" h="3191" extrusionOk="0">
                  <a:moveTo>
                    <a:pt x="846" y="417"/>
                  </a:moveTo>
                  <a:lnTo>
                    <a:pt x="846" y="2762"/>
                  </a:lnTo>
                  <a:lnTo>
                    <a:pt x="417" y="2762"/>
                  </a:lnTo>
                  <a:lnTo>
                    <a:pt x="417" y="417"/>
                  </a:lnTo>
                  <a:close/>
                  <a:moveTo>
                    <a:pt x="203" y="0"/>
                  </a:moveTo>
                  <a:cubicBezTo>
                    <a:pt x="84" y="0"/>
                    <a:pt x="1" y="95"/>
                    <a:pt x="1" y="214"/>
                  </a:cubicBezTo>
                  <a:lnTo>
                    <a:pt x="1" y="2977"/>
                  </a:lnTo>
                  <a:cubicBezTo>
                    <a:pt x="1" y="3096"/>
                    <a:pt x="84" y="3191"/>
                    <a:pt x="203" y="3191"/>
                  </a:cubicBezTo>
                  <a:lnTo>
                    <a:pt x="1048" y="3191"/>
                  </a:lnTo>
                  <a:cubicBezTo>
                    <a:pt x="1168" y="3191"/>
                    <a:pt x="1263" y="3096"/>
                    <a:pt x="1263" y="2977"/>
                  </a:cubicBezTo>
                  <a:lnTo>
                    <a:pt x="1263" y="214"/>
                  </a:lnTo>
                  <a:cubicBezTo>
                    <a:pt x="1263" y="95"/>
                    <a:pt x="1179" y="0"/>
                    <a:pt x="1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4360;p88">
              <a:extLst>
                <a:ext uri="{FF2B5EF4-FFF2-40B4-BE49-F238E27FC236}">
                  <a16:creationId xmlns:a16="http://schemas.microsoft.com/office/drawing/2014/main" id="{0EC299D6-1D0A-4650-8246-318CD3AEF9E9}"/>
                </a:ext>
              </a:extLst>
            </p:cNvPr>
            <p:cNvSpPr/>
            <p:nvPr/>
          </p:nvSpPr>
          <p:spPr>
            <a:xfrm>
              <a:off x="2948320" y="3879265"/>
              <a:ext cx="40580" cy="156941"/>
            </a:xfrm>
            <a:custGeom>
              <a:avLst/>
              <a:gdLst/>
              <a:ahLst/>
              <a:cxnLst/>
              <a:rect l="l" t="t" r="r" b="b"/>
              <a:pathLst>
                <a:path w="1275" h="4931" extrusionOk="0">
                  <a:moveTo>
                    <a:pt x="858" y="430"/>
                  </a:moveTo>
                  <a:lnTo>
                    <a:pt x="858" y="4525"/>
                  </a:lnTo>
                  <a:lnTo>
                    <a:pt x="418" y="4525"/>
                  </a:lnTo>
                  <a:lnTo>
                    <a:pt x="418" y="430"/>
                  </a:lnTo>
                  <a:close/>
                  <a:moveTo>
                    <a:pt x="215" y="1"/>
                  </a:moveTo>
                  <a:cubicBezTo>
                    <a:pt x="96" y="1"/>
                    <a:pt x="1" y="108"/>
                    <a:pt x="1" y="203"/>
                  </a:cubicBezTo>
                  <a:lnTo>
                    <a:pt x="1" y="4716"/>
                  </a:lnTo>
                  <a:cubicBezTo>
                    <a:pt x="1" y="4835"/>
                    <a:pt x="96" y="4930"/>
                    <a:pt x="215" y="4930"/>
                  </a:cubicBezTo>
                  <a:lnTo>
                    <a:pt x="1060" y="4930"/>
                  </a:lnTo>
                  <a:cubicBezTo>
                    <a:pt x="1180" y="4930"/>
                    <a:pt x="1275" y="4835"/>
                    <a:pt x="1275" y="4716"/>
                  </a:cubicBezTo>
                  <a:lnTo>
                    <a:pt x="1275" y="203"/>
                  </a:lnTo>
                  <a:cubicBezTo>
                    <a:pt x="1275" y="84"/>
                    <a:pt x="1180" y="1"/>
                    <a:pt x="1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4361;p88">
              <a:extLst>
                <a:ext uri="{FF2B5EF4-FFF2-40B4-BE49-F238E27FC236}">
                  <a16:creationId xmlns:a16="http://schemas.microsoft.com/office/drawing/2014/main" id="{7D747D99-E697-49B7-9792-76240142304F}"/>
                </a:ext>
              </a:extLst>
            </p:cNvPr>
            <p:cNvSpPr/>
            <p:nvPr/>
          </p:nvSpPr>
          <p:spPr>
            <a:xfrm>
              <a:off x="2716807" y="3896325"/>
              <a:ext cx="49269" cy="13304"/>
            </a:xfrm>
            <a:custGeom>
              <a:avLst/>
              <a:gdLst/>
              <a:ahLst/>
              <a:cxnLst/>
              <a:rect l="l" t="t" r="r" b="b"/>
              <a:pathLst>
                <a:path w="1548" h="418" extrusionOk="0">
                  <a:moveTo>
                    <a:pt x="214" y="1"/>
                  </a:moveTo>
                  <a:cubicBezTo>
                    <a:pt x="95" y="1"/>
                    <a:pt x="0" y="84"/>
                    <a:pt x="0" y="203"/>
                  </a:cubicBezTo>
                  <a:cubicBezTo>
                    <a:pt x="0" y="322"/>
                    <a:pt x="107" y="417"/>
                    <a:pt x="214" y="417"/>
                  </a:cubicBezTo>
                  <a:lnTo>
                    <a:pt x="1345" y="417"/>
                  </a:lnTo>
                  <a:cubicBezTo>
                    <a:pt x="1453" y="417"/>
                    <a:pt x="1548" y="322"/>
                    <a:pt x="1548" y="203"/>
                  </a:cubicBezTo>
                  <a:cubicBezTo>
                    <a:pt x="1548" y="84"/>
                    <a:pt x="1453" y="1"/>
                    <a:pt x="1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4362;p88">
              <a:extLst>
                <a:ext uri="{FF2B5EF4-FFF2-40B4-BE49-F238E27FC236}">
                  <a16:creationId xmlns:a16="http://schemas.microsoft.com/office/drawing/2014/main" id="{DC0CC5BF-6C63-BAFB-CCA7-A3B276DD0285}"/>
                </a:ext>
              </a:extLst>
            </p:cNvPr>
            <p:cNvSpPr/>
            <p:nvPr/>
          </p:nvSpPr>
          <p:spPr>
            <a:xfrm>
              <a:off x="2717157" y="3917553"/>
              <a:ext cx="69002" cy="13304"/>
            </a:xfrm>
            <a:custGeom>
              <a:avLst/>
              <a:gdLst/>
              <a:ahLst/>
              <a:cxnLst/>
              <a:rect l="l" t="t" r="r" b="b"/>
              <a:pathLst>
                <a:path w="2168" h="418" extrusionOk="0">
                  <a:moveTo>
                    <a:pt x="215" y="0"/>
                  </a:moveTo>
                  <a:cubicBezTo>
                    <a:pt x="96" y="0"/>
                    <a:pt x="1" y="96"/>
                    <a:pt x="1" y="215"/>
                  </a:cubicBezTo>
                  <a:cubicBezTo>
                    <a:pt x="1" y="334"/>
                    <a:pt x="96" y="417"/>
                    <a:pt x="215" y="417"/>
                  </a:cubicBezTo>
                  <a:lnTo>
                    <a:pt x="1954" y="417"/>
                  </a:lnTo>
                  <a:cubicBezTo>
                    <a:pt x="2073" y="417"/>
                    <a:pt x="2168" y="334"/>
                    <a:pt x="2168" y="215"/>
                  </a:cubicBezTo>
                  <a:cubicBezTo>
                    <a:pt x="2168" y="96"/>
                    <a:pt x="2061" y="0"/>
                    <a:pt x="1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4363;p88">
              <a:extLst>
                <a:ext uri="{FF2B5EF4-FFF2-40B4-BE49-F238E27FC236}">
                  <a16:creationId xmlns:a16="http://schemas.microsoft.com/office/drawing/2014/main" id="{6DEA0FE8-5A19-745C-DC62-4C2D77D7847D}"/>
                </a:ext>
              </a:extLst>
            </p:cNvPr>
            <p:cNvSpPr/>
            <p:nvPr/>
          </p:nvSpPr>
          <p:spPr>
            <a:xfrm>
              <a:off x="2717157" y="3938782"/>
              <a:ext cx="69002" cy="13272"/>
            </a:xfrm>
            <a:custGeom>
              <a:avLst/>
              <a:gdLst/>
              <a:ahLst/>
              <a:cxnLst/>
              <a:rect l="l" t="t" r="r" b="b"/>
              <a:pathLst>
                <a:path w="2168" h="417" extrusionOk="0">
                  <a:moveTo>
                    <a:pt x="215" y="0"/>
                  </a:moveTo>
                  <a:cubicBezTo>
                    <a:pt x="96" y="0"/>
                    <a:pt x="1" y="95"/>
                    <a:pt x="1" y="214"/>
                  </a:cubicBezTo>
                  <a:cubicBezTo>
                    <a:pt x="1" y="334"/>
                    <a:pt x="96" y="417"/>
                    <a:pt x="215" y="417"/>
                  </a:cubicBezTo>
                  <a:lnTo>
                    <a:pt x="1954" y="417"/>
                  </a:lnTo>
                  <a:cubicBezTo>
                    <a:pt x="2073" y="417"/>
                    <a:pt x="2168" y="334"/>
                    <a:pt x="2168" y="214"/>
                  </a:cubicBezTo>
                  <a:cubicBezTo>
                    <a:pt x="2168" y="95"/>
                    <a:pt x="2061" y="0"/>
                    <a:pt x="1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4364;p88">
              <a:extLst>
                <a:ext uri="{FF2B5EF4-FFF2-40B4-BE49-F238E27FC236}">
                  <a16:creationId xmlns:a16="http://schemas.microsoft.com/office/drawing/2014/main" id="{CEF0CEDD-8A04-3440-7F42-071B889A2D38}"/>
                </a:ext>
              </a:extLst>
            </p:cNvPr>
            <p:cNvSpPr/>
            <p:nvPr/>
          </p:nvSpPr>
          <p:spPr>
            <a:xfrm>
              <a:off x="2717157" y="3960361"/>
              <a:ext cx="69002" cy="13304"/>
            </a:xfrm>
            <a:custGeom>
              <a:avLst/>
              <a:gdLst/>
              <a:ahLst/>
              <a:cxnLst/>
              <a:rect l="l" t="t" r="r" b="b"/>
              <a:pathLst>
                <a:path w="2168" h="418" extrusionOk="0">
                  <a:moveTo>
                    <a:pt x="215" y="1"/>
                  </a:moveTo>
                  <a:cubicBezTo>
                    <a:pt x="96" y="1"/>
                    <a:pt x="1" y="84"/>
                    <a:pt x="1" y="203"/>
                  </a:cubicBezTo>
                  <a:cubicBezTo>
                    <a:pt x="1" y="322"/>
                    <a:pt x="96" y="418"/>
                    <a:pt x="215" y="418"/>
                  </a:cubicBezTo>
                  <a:lnTo>
                    <a:pt x="1954" y="418"/>
                  </a:lnTo>
                  <a:cubicBezTo>
                    <a:pt x="2073" y="418"/>
                    <a:pt x="2168" y="322"/>
                    <a:pt x="2168" y="203"/>
                  </a:cubicBezTo>
                  <a:cubicBezTo>
                    <a:pt x="2168" y="84"/>
                    <a:pt x="2061" y="1"/>
                    <a:pt x="1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4365;p88">
              <a:extLst>
                <a:ext uri="{FF2B5EF4-FFF2-40B4-BE49-F238E27FC236}">
                  <a16:creationId xmlns:a16="http://schemas.microsoft.com/office/drawing/2014/main" id="{6C4F967C-BD9E-0B41-7089-DC9B00ED989C}"/>
                </a:ext>
              </a:extLst>
            </p:cNvPr>
            <p:cNvSpPr/>
            <p:nvPr/>
          </p:nvSpPr>
          <p:spPr>
            <a:xfrm>
              <a:off x="2655793" y="4020993"/>
              <a:ext cx="84152" cy="82656"/>
            </a:xfrm>
            <a:custGeom>
              <a:avLst/>
              <a:gdLst/>
              <a:ahLst/>
              <a:cxnLst/>
              <a:rect l="l" t="t" r="r" b="b"/>
              <a:pathLst>
                <a:path w="2644" h="2597" extrusionOk="0">
                  <a:moveTo>
                    <a:pt x="1322" y="1"/>
                  </a:moveTo>
                  <a:cubicBezTo>
                    <a:pt x="595" y="1"/>
                    <a:pt x="0" y="596"/>
                    <a:pt x="0" y="1322"/>
                  </a:cubicBezTo>
                  <a:cubicBezTo>
                    <a:pt x="0" y="1620"/>
                    <a:pt x="84" y="1882"/>
                    <a:pt x="262" y="2120"/>
                  </a:cubicBezTo>
                  <a:cubicBezTo>
                    <a:pt x="312" y="2177"/>
                    <a:pt x="379" y="2204"/>
                    <a:pt x="442" y="2204"/>
                  </a:cubicBezTo>
                  <a:cubicBezTo>
                    <a:pt x="485" y="2204"/>
                    <a:pt x="526" y="2192"/>
                    <a:pt x="560" y="2168"/>
                  </a:cubicBezTo>
                  <a:cubicBezTo>
                    <a:pt x="655" y="2096"/>
                    <a:pt x="667" y="1965"/>
                    <a:pt x="607" y="1870"/>
                  </a:cubicBezTo>
                  <a:cubicBezTo>
                    <a:pt x="488" y="1703"/>
                    <a:pt x="429" y="1525"/>
                    <a:pt x="429" y="1322"/>
                  </a:cubicBezTo>
                  <a:cubicBezTo>
                    <a:pt x="429" y="822"/>
                    <a:pt x="834" y="406"/>
                    <a:pt x="1334" y="406"/>
                  </a:cubicBezTo>
                  <a:cubicBezTo>
                    <a:pt x="1846" y="406"/>
                    <a:pt x="2239" y="810"/>
                    <a:pt x="2239" y="1322"/>
                  </a:cubicBezTo>
                  <a:cubicBezTo>
                    <a:pt x="2239" y="1620"/>
                    <a:pt x="2096" y="1894"/>
                    <a:pt x="1846" y="2061"/>
                  </a:cubicBezTo>
                  <a:cubicBezTo>
                    <a:pt x="1822" y="2061"/>
                    <a:pt x="1822" y="2073"/>
                    <a:pt x="1810" y="2073"/>
                  </a:cubicBezTo>
                  <a:lnTo>
                    <a:pt x="1798" y="2073"/>
                  </a:lnTo>
                  <a:cubicBezTo>
                    <a:pt x="1786" y="2073"/>
                    <a:pt x="1786" y="2096"/>
                    <a:pt x="1762" y="2096"/>
                  </a:cubicBezTo>
                  <a:lnTo>
                    <a:pt x="1750" y="2096"/>
                  </a:lnTo>
                  <a:cubicBezTo>
                    <a:pt x="1738" y="2096"/>
                    <a:pt x="1738" y="2108"/>
                    <a:pt x="1727" y="2108"/>
                  </a:cubicBezTo>
                  <a:cubicBezTo>
                    <a:pt x="1703" y="2108"/>
                    <a:pt x="1691" y="2120"/>
                    <a:pt x="1691" y="2120"/>
                  </a:cubicBezTo>
                  <a:lnTo>
                    <a:pt x="1679" y="2120"/>
                  </a:lnTo>
                  <a:cubicBezTo>
                    <a:pt x="1667" y="2120"/>
                    <a:pt x="1667" y="2120"/>
                    <a:pt x="1643" y="2144"/>
                  </a:cubicBezTo>
                  <a:lnTo>
                    <a:pt x="1631" y="2144"/>
                  </a:lnTo>
                  <a:cubicBezTo>
                    <a:pt x="1619" y="2144"/>
                    <a:pt x="1608" y="2156"/>
                    <a:pt x="1608" y="2156"/>
                  </a:cubicBezTo>
                  <a:cubicBezTo>
                    <a:pt x="1584" y="2156"/>
                    <a:pt x="1572" y="2156"/>
                    <a:pt x="1560" y="2168"/>
                  </a:cubicBezTo>
                  <a:lnTo>
                    <a:pt x="1072" y="2168"/>
                  </a:lnTo>
                  <a:cubicBezTo>
                    <a:pt x="1048" y="2168"/>
                    <a:pt x="1036" y="2168"/>
                    <a:pt x="1024" y="2156"/>
                  </a:cubicBezTo>
                  <a:cubicBezTo>
                    <a:pt x="1012" y="2156"/>
                    <a:pt x="988" y="2144"/>
                    <a:pt x="988" y="2144"/>
                  </a:cubicBezTo>
                  <a:lnTo>
                    <a:pt x="976" y="2144"/>
                  </a:lnTo>
                  <a:cubicBezTo>
                    <a:pt x="951" y="2133"/>
                    <a:pt x="925" y="2127"/>
                    <a:pt x="899" y="2127"/>
                  </a:cubicBezTo>
                  <a:cubicBezTo>
                    <a:pt x="817" y="2127"/>
                    <a:pt x="742" y="2181"/>
                    <a:pt x="715" y="2263"/>
                  </a:cubicBezTo>
                  <a:cubicBezTo>
                    <a:pt x="667" y="2358"/>
                    <a:pt x="726" y="2501"/>
                    <a:pt x="834" y="2525"/>
                  </a:cubicBezTo>
                  <a:lnTo>
                    <a:pt x="846" y="2525"/>
                  </a:lnTo>
                  <a:cubicBezTo>
                    <a:pt x="857" y="2525"/>
                    <a:pt x="869" y="2537"/>
                    <a:pt x="905" y="2537"/>
                  </a:cubicBezTo>
                  <a:cubicBezTo>
                    <a:pt x="917" y="2537"/>
                    <a:pt x="929" y="2561"/>
                    <a:pt x="965" y="2561"/>
                  </a:cubicBezTo>
                  <a:lnTo>
                    <a:pt x="976" y="2561"/>
                  </a:lnTo>
                  <a:cubicBezTo>
                    <a:pt x="988" y="2561"/>
                    <a:pt x="1012" y="2561"/>
                    <a:pt x="1024" y="2573"/>
                  </a:cubicBezTo>
                  <a:lnTo>
                    <a:pt x="1036" y="2573"/>
                  </a:lnTo>
                  <a:cubicBezTo>
                    <a:pt x="1048" y="2573"/>
                    <a:pt x="1072" y="2573"/>
                    <a:pt x="1096" y="2584"/>
                  </a:cubicBezTo>
                  <a:cubicBezTo>
                    <a:pt x="1107" y="2584"/>
                    <a:pt x="1143" y="2584"/>
                    <a:pt x="1155" y="2596"/>
                  </a:cubicBezTo>
                  <a:lnTo>
                    <a:pt x="1429" y="2596"/>
                  </a:lnTo>
                  <a:cubicBezTo>
                    <a:pt x="1441" y="2596"/>
                    <a:pt x="1465" y="2596"/>
                    <a:pt x="1488" y="2584"/>
                  </a:cubicBezTo>
                  <a:cubicBezTo>
                    <a:pt x="1500" y="2584"/>
                    <a:pt x="1524" y="2584"/>
                    <a:pt x="1548" y="2573"/>
                  </a:cubicBezTo>
                  <a:lnTo>
                    <a:pt x="1560" y="2573"/>
                  </a:lnTo>
                  <a:cubicBezTo>
                    <a:pt x="1572" y="2573"/>
                    <a:pt x="1584" y="2573"/>
                    <a:pt x="1608" y="2561"/>
                  </a:cubicBezTo>
                  <a:lnTo>
                    <a:pt x="1619" y="2561"/>
                  </a:lnTo>
                  <a:cubicBezTo>
                    <a:pt x="1631" y="2561"/>
                    <a:pt x="1643" y="2537"/>
                    <a:pt x="1679" y="2537"/>
                  </a:cubicBezTo>
                  <a:cubicBezTo>
                    <a:pt x="1691" y="2537"/>
                    <a:pt x="1703" y="2525"/>
                    <a:pt x="1738" y="2525"/>
                  </a:cubicBezTo>
                  <a:lnTo>
                    <a:pt x="1750" y="2525"/>
                  </a:lnTo>
                  <a:cubicBezTo>
                    <a:pt x="1762" y="2525"/>
                    <a:pt x="1786" y="2513"/>
                    <a:pt x="1798" y="2513"/>
                  </a:cubicBezTo>
                  <a:lnTo>
                    <a:pt x="1810" y="2513"/>
                  </a:lnTo>
                  <a:cubicBezTo>
                    <a:pt x="1822" y="2513"/>
                    <a:pt x="1846" y="2489"/>
                    <a:pt x="1858" y="2477"/>
                  </a:cubicBezTo>
                  <a:cubicBezTo>
                    <a:pt x="1869" y="2465"/>
                    <a:pt x="1881" y="2465"/>
                    <a:pt x="1905" y="2454"/>
                  </a:cubicBezTo>
                  <a:lnTo>
                    <a:pt x="1917" y="2430"/>
                  </a:lnTo>
                  <a:cubicBezTo>
                    <a:pt x="1929" y="2430"/>
                    <a:pt x="1941" y="2418"/>
                    <a:pt x="1941" y="2418"/>
                  </a:cubicBezTo>
                  <a:lnTo>
                    <a:pt x="1965" y="2406"/>
                  </a:lnTo>
                  <a:cubicBezTo>
                    <a:pt x="1977" y="2394"/>
                    <a:pt x="1989" y="2394"/>
                    <a:pt x="2000" y="2370"/>
                  </a:cubicBezTo>
                  <a:cubicBezTo>
                    <a:pt x="2381" y="2120"/>
                    <a:pt x="2584" y="1715"/>
                    <a:pt x="2584" y="1275"/>
                  </a:cubicBezTo>
                  <a:cubicBezTo>
                    <a:pt x="2643" y="596"/>
                    <a:pt x="2048" y="1"/>
                    <a:pt x="1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3" name="Google Shape;14366;p88">
            <a:extLst>
              <a:ext uri="{FF2B5EF4-FFF2-40B4-BE49-F238E27FC236}">
                <a16:creationId xmlns:a16="http://schemas.microsoft.com/office/drawing/2014/main" id="{35DF29A0-2D9F-1DBE-D1A7-13192AB96A28}"/>
              </a:ext>
            </a:extLst>
          </p:cNvPr>
          <p:cNvSpPr/>
          <p:nvPr/>
        </p:nvSpPr>
        <p:spPr>
          <a:xfrm>
            <a:off x="7616275" y="5183917"/>
            <a:ext cx="577668" cy="578287"/>
          </a:xfrm>
          <a:custGeom>
            <a:avLst/>
            <a:gdLst/>
            <a:ahLst/>
            <a:cxnLst/>
            <a:rect l="l" t="t" r="r" b="b"/>
            <a:pathLst>
              <a:path w="11193" h="11205" extrusionOk="0">
                <a:moveTo>
                  <a:pt x="3763" y="358"/>
                </a:moveTo>
                <a:cubicBezTo>
                  <a:pt x="4096" y="358"/>
                  <a:pt x="4346" y="632"/>
                  <a:pt x="4346" y="941"/>
                </a:cubicBezTo>
                <a:cubicBezTo>
                  <a:pt x="4346" y="1144"/>
                  <a:pt x="4239" y="1346"/>
                  <a:pt x="4061" y="1441"/>
                </a:cubicBezTo>
                <a:cubicBezTo>
                  <a:pt x="4013" y="1477"/>
                  <a:pt x="3977" y="1536"/>
                  <a:pt x="3977" y="1596"/>
                </a:cubicBezTo>
                <a:lnTo>
                  <a:pt x="3977" y="2001"/>
                </a:lnTo>
                <a:cubicBezTo>
                  <a:pt x="3977" y="2096"/>
                  <a:pt x="4049" y="2179"/>
                  <a:pt x="4156" y="2179"/>
                </a:cubicBezTo>
                <a:lnTo>
                  <a:pt x="5394" y="2179"/>
                </a:lnTo>
                <a:lnTo>
                  <a:pt x="5394" y="3406"/>
                </a:lnTo>
                <a:cubicBezTo>
                  <a:pt x="5394" y="3513"/>
                  <a:pt x="5466" y="3584"/>
                  <a:pt x="5573" y="3584"/>
                </a:cubicBezTo>
                <a:lnTo>
                  <a:pt x="5966" y="3584"/>
                </a:lnTo>
                <a:cubicBezTo>
                  <a:pt x="6025" y="3584"/>
                  <a:pt x="6085" y="3561"/>
                  <a:pt x="6120" y="3501"/>
                </a:cubicBezTo>
                <a:cubicBezTo>
                  <a:pt x="6228" y="3322"/>
                  <a:pt x="6418" y="3215"/>
                  <a:pt x="6620" y="3215"/>
                </a:cubicBezTo>
                <a:cubicBezTo>
                  <a:pt x="6954" y="3215"/>
                  <a:pt x="7204" y="3489"/>
                  <a:pt x="7204" y="3799"/>
                </a:cubicBezTo>
                <a:cubicBezTo>
                  <a:pt x="7204" y="4120"/>
                  <a:pt x="6942" y="4382"/>
                  <a:pt x="6620" y="4382"/>
                </a:cubicBezTo>
                <a:cubicBezTo>
                  <a:pt x="6418" y="4382"/>
                  <a:pt x="6228" y="4275"/>
                  <a:pt x="6120" y="4096"/>
                </a:cubicBezTo>
                <a:cubicBezTo>
                  <a:pt x="6085" y="4037"/>
                  <a:pt x="6025" y="4001"/>
                  <a:pt x="5966" y="4001"/>
                </a:cubicBezTo>
                <a:lnTo>
                  <a:pt x="5573" y="4001"/>
                </a:lnTo>
                <a:cubicBezTo>
                  <a:pt x="5466" y="4001"/>
                  <a:pt x="5394" y="4084"/>
                  <a:pt x="5394" y="4180"/>
                </a:cubicBezTo>
                <a:lnTo>
                  <a:pt x="5394" y="5418"/>
                </a:lnTo>
                <a:lnTo>
                  <a:pt x="4334" y="5418"/>
                </a:lnTo>
                <a:lnTo>
                  <a:pt x="4334" y="5299"/>
                </a:lnTo>
                <a:cubicBezTo>
                  <a:pt x="4573" y="5120"/>
                  <a:pt x="4704" y="4834"/>
                  <a:pt x="4704" y="4561"/>
                </a:cubicBezTo>
                <a:cubicBezTo>
                  <a:pt x="4704" y="4037"/>
                  <a:pt x="4287" y="3620"/>
                  <a:pt x="3775" y="3620"/>
                </a:cubicBezTo>
                <a:cubicBezTo>
                  <a:pt x="3251" y="3620"/>
                  <a:pt x="2834" y="4037"/>
                  <a:pt x="2834" y="4561"/>
                </a:cubicBezTo>
                <a:cubicBezTo>
                  <a:pt x="2834" y="4858"/>
                  <a:pt x="2965" y="5132"/>
                  <a:pt x="3203" y="5299"/>
                </a:cubicBezTo>
                <a:lnTo>
                  <a:pt x="3203" y="5430"/>
                </a:lnTo>
                <a:lnTo>
                  <a:pt x="2144" y="5430"/>
                </a:lnTo>
                <a:lnTo>
                  <a:pt x="2144" y="2179"/>
                </a:lnTo>
                <a:lnTo>
                  <a:pt x="3382" y="2179"/>
                </a:lnTo>
                <a:cubicBezTo>
                  <a:pt x="3489" y="2179"/>
                  <a:pt x="3561" y="2096"/>
                  <a:pt x="3561" y="2001"/>
                </a:cubicBezTo>
                <a:lnTo>
                  <a:pt x="3561" y="1596"/>
                </a:lnTo>
                <a:cubicBezTo>
                  <a:pt x="3561" y="1536"/>
                  <a:pt x="3537" y="1477"/>
                  <a:pt x="3465" y="1441"/>
                </a:cubicBezTo>
                <a:cubicBezTo>
                  <a:pt x="3299" y="1346"/>
                  <a:pt x="3191" y="1144"/>
                  <a:pt x="3191" y="941"/>
                </a:cubicBezTo>
                <a:cubicBezTo>
                  <a:pt x="3191" y="608"/>
                  <a:pt x="3453" y="358"/>
                  <a:pt x="3763" y="358"/>
                </a:cubicBezTo>
                <a:close/>
                <a:moveTo>
                  <a:pt x="9014" y="5811"/>
                </a:moveTo>
                <a:lnTo>
                  <a:pt x="9014" y="7799"/>
                </a:lnTo>
                <a:lnTo>
                  <a:pt x="9014" y="8025"/>
                </a:lnTo>
                <a:lnTo>
                  <a:pt x="9014" y="9049"/>
                </a:lnTo>
                <a:lnTo>
                  <a:pt x="7775" y="9049"/>
                </a:lnTo>
                <a:cubicBezTo>
                  <a:pt x="7668" y="9049"/>
                  <a:pt x="7597" y="9121"/>
                  <a:pt x="7597" y="9228"/>
                </a:cubicBezTo>
                <a:lnTo>
                  <a:pt x="7597" y="9633"/>
                </a:lnTo>
                <a:cubicBezTo>
                  <a:pt x="7597" y="9692"/>
                  <a:pt x="7621" y="9752"/>
                  <a:pt x="7680" y="9776"/>
                </a:cubicBezTo>
                <a:cubicBezTo>
                  <a:pt x="7859" y="9883"/>
                  <a:pt x="7966" y="10073"/>
                  <a:pt x="7966" y="10288"/>
                </a:cubicBezTo>
                <a:cubicBezTo>
                  <a:pt x="7966" y="10609"/>
                  <a:pt x="7704" y="10871"/>
                  <a:pt x="7382" y="10871"/>
                </a:cubicBezTo>
                <a:cubicBezTo>
                  <a:pt x="7061" y="10871"/>
                  <a:pt x="6811" y="10597"/>
                  <a:pt x="6811" y="10288"/>
                </a:cubicBezTo>
                <a:cubicBezTo>
                  <a:pt x="6811" y="10073"/>
                  <a:pt x="6906" y="9883"/>
                  <a:pt x="7085" y="9776"/>
                </a:cubicBezTo>
                <a:cubicBezTo>
                  <a:pt x="7144" y="9752"/>
                  <a:pt x="7180" y="9692"/>
                  <a:pt x="7180" y="9633"/>
                </a:cubicBezTo>
                <a:lnTo>
                  <a:pt x="7180" y="9228"/>
                </a:lnTo>
                <a:cubicBezTo>
                  <a:pt x="7180" y="9121"/>
                  <a:pt x="7109" y="9049"/>
                  <a:pt x="7001" y="9049"/>
                </a:cubicBezTo>
                <a:lnTo>
                  <a:pt x="5763" y="9049"/>
                </a:lnTo>
                <a:lnTo>
                  <a:pt x="5763" y="7811"/>
                </a:lnTo>
                <a:cubicBezTo>
                  <a:pt x="5763" y="7716"/>
                  <a:pt x="5692" y="7632"/>
                  <a:pt x="5585" y="7632"/>
                </a:cubicBezTo>
                <a:lnTo>
                  <a:pt x="5180" y="7632"/>
                </a:lnTo>
                <a:cubicBezTo>
                  <a:pt x="5120" y="7632"/>
                  <a:pt x="5061" y="7668"/>
                  <a:pt x="5037" y="7728"/>
                </a:cubicBezTo>
                <a:cubicBezTo>
                  <a:pt x="4930" y="7906"/>
                  <a:pt x="4739" y="8013"/>
                  <a:pt x="4525" y="8013"/>
                </a:cubicBezTo>
                <a:cubicBezTo>
                  <a:pt x="4203" y="8013"/>
                  <a:pt x="3953" y="7740"/>
                  <a:pt x="3953" y="7430"/>
                </a:cubicBezTo>
                <a:cubicBezTo>
                  <a:pt x="3953" y="7120"/>
                  <a:pt x="4215" y="6847"/>
                  <a:pt x="4525" y="6847"/>
                </a:cubicBezTo>
                <a:cubicBezTo>
                  <a:pt x="4739" y="6847"/>
                  <a:pt x="4930" y="6954"/>
                  <a:pt x="5037" y="7132"/>
                </a:cubicBezTo>
                <a:cubicBezTo>
                  <a:pt x="5061" y="7192"/>
                  <a:pt x="5120" y="7216"/>
                  <a:pt x="5180" y="7216"/>
                </a:cubicBezTo>
                <a:lnTo>
                  <a:pt x="5585" y="7216"/>
                </a:lnTo>
                <a:cubicBezTo>
                  <a:pt x="5692" y="7216"/>
                  <a:pt x="5763" y="7144"/>
                  <a:pt x="5763" y="7037"/>
                </a:cubicBezTo>
                <a:lnTo>
                  <a:pt x="5763" y="5811"/>
                </a:lnTo>
                <a:lnTo>
                  <a:pt x="6823" y="5811"/>
                </a:lnTo>
                <a:lnTo>
                  <a:pt x="6823" y="5942"/>
                </a:lnTo>
                <a:cubicBezTo>
                  <a:pt x="6585" y="6120"/>
                  <a:pt x="6454" y="6406"/>
                  <a:pt x="6454" y="6680"/>
                </a:cubicBezTo>
                <a:cubicBezTo>
                  <a:pt x="6454" y="7204"/>
                  <a:pt x="6870" y="7621"/>
                  <a:pt x="7382" y="7621"/>
                </a:cubicBezTo>
                <a:cubicBezTo>
                  <a:pt x="7906" y="7621"/>
                  <a:pt x="8323" y="7204"/>
                  <a:pt x="8323" y="6680"/>
                </a:cubicBezTo>
                <a:cubicBezTo>
                  <a:pt x="8323" y="6382"/>
                  <a:pt x="8192" y="6108"/>
                  <a:pt x="7954" y="5942"/>
                </a:cubicBezTo>
                <a:lnTo>
                  <a:pt x="7954" y="5811"/>
                </a:lnTo>
                <a:close/>
                <a:moveTo>
                  <a:pt x="3799" y="1"/>
                </a:moveTo>
                <a:cubicBezTo>
                  <a:pt x="3275" y="1"/>
                  <a:pt x="2858" y="417"/>
                  <a:pt x="2858" y="941"/>
                </a:cubicBezTo>
                <a:cubicBezTo>
                  <a:pt x="2858" y="1239"/>
                  <a:pt x="3001" y="1525"/>
                  <a:pt x="3239" y="1679"/>
                </a:cubicBezTo>
                <a:lnTo>
                  <a:pt x="3239" y="1822"/>
                </a:lnTo>
                <a:lnTo>
                  <a:pt x="2001" y="1822"/>
                </a:lnTo>
                <a:cubicBezTo>
                  <a:pt x="1894" y="1822"/>
                  <a:pt x="1822" y="1894"/>
                  <a:pt x="1822" y="2001"/>
                </a:cubicBezTo>
                <a:lnTo>
                  <a:pt x="1822" y="5608"/>
                </a:lnTo>
                <a:lnTo>
                  <a:pt x="1822" y="6847"/>
                </a:lnTo>
                <a:lnTo>
                  <a:pt x="1691" y="6847"/>
                </a:lnTo>
                <a:cubicBezTo>
                  <a:pt x="1513" y="6609"/>
                  <a:pt x="1227" y="6478"/>
                  <a:pt x="941" y="6478"/>
                </a:cubicBezTo>
                <a:cubicBezTo>
                  <a:pt x="417" y="6478"/>
                  <a:pt x="1" y="6894"/>
                  <a:pt x="1" y="7406"/>
                </a:cubicBezTo>
                <a:cubicBezTo>
                  <a:pt x="1" y="7930"/>
                  <a:pt x="417" y="8347"/>
                  <a:pt x="941" y="8347"/>
                </a:cubicBezTo>
                <a:cubicBezTo>
                  <a:pt x="1239" y="8347"/>
                  <a:pt x="1525" y="8216"/>
                  <a:pt x="1691" y="7978"/>
                </a:cubicBezTo>
                <a:lnTo>
                  <a:pt x="1822" y="7978"/>
                </a:lnTo>
                <a:lnTo>
                  <a:pt x="1822" y="9216"/>
                </a:lnTo>
                <a:cubicBezTo>
                  <a:pt x="1822" y="9311"/>
                  <a:pt x="1894" y="9395"/>
                  <a:pt x="2001" y="9395"/>
                </a:cubicBezTo>
                <a:lnTo>
                  <a:pt x="2620" y="9395"/>
                </a:lnTo>
                <a:cubicBezTo>
                  <a:pt x="2727" y="9395"/>
                  <a:pt x="2799" y="9311"/>
                  <a:pt x="2799" y="9216"/>
                </a:cubicBezTo>
                <a:cubicBezTo>
                  <a:pt x="2799" y="9109"/>
                  <a:pt x="2727" y="9037"/>
                  <a:pt x="2620" y="9037"/>
                </a:cubicBezTo>
                <a:lnTo>
                  <a:pt x="2179" y="9037"/>
                </a:lnTo>
                <a:lnTo>
                  <a:pt x="2179" y="7799"/>
                </a:lnTo>
                <a:cubicBezTo>
                  <a:pt x="2179" y="7692"/>
                  <a:pt x="2108" y="7621"/>
                  <a:pt x="2001" y="7621"/>
                </a:cubicBezTo>
                <a:lnTo>
                  <a:pt x="1596" y="7621"/>
                </a:lnTo>
                <a:cubicBezTo>
                  <a:pt x="1536" y="7621"/>
                  <a:pt x="1477" y="7644"/>
                  <a:pt x="1453" y="7704"/>
                </a:cubicBezTo>
                <a:cubicBezTo>
                  <a:pt x="1346" y="7882"/>
                  <a:pt x="1155" y="7990"/>
                  <a:pt x="941" y="7990"/>
                </a:cubicBezTo>
                <a:cubicBezTo>
                  <a:pt x="620" y="7990"/>
                  <a:pt x="358" y="7728"/>
                  <a:pt x="358" y="7406"/>
                </a:cubicBezTo>
                <a:cubicBezTo>
                  <a:pt x="358" y="7085"/>
                  <a:pt x="632" y="6835"/>
                  <a:pt x="941" y="6835"/>
                </a:cubicBezTo>
                <a:cubicBezTo>
                  <a:pt x="1155" y="6835"/>
                  <a:pt x="1346" y="6930"/>
                  <a:pt x="1453" y="7109"/>
                </a:cubicBezTo>
                <a:cubicBezTo>
                  <a:pt x="1477" y="7168"/>
                  <a:pt x="1536" y="7204"/>
                  <a:pt x="1596" y="7204"/>
                </a:cubicBezTo>
                <a:lnTo>
                  <a:pt x="2001" y="7204"/>
                </a:lnTo>
                <a:cubicBezTo>
                  <a:pt x="2108" y="7204"/>
                  <a:pt x="2179" y="7132"/>
                  <a:pt x="2179" y="7025"/>
                </a:cubicBezTo>
                <a:lnTo>
                  <a:pt x="2179" y="5787"/>
                </a:lnTo>
                <a:lnTo>
                  <a:pt x="3418" y="5787"/>
                </a:lnTo>
                <a:cubicBezTo>
                  <a:pt x="3513" y="5787"/>
                  <a:pt x="3596" y="5716"/>
                  <a:pt x="3596" y="5608"/>
                </a:cubicBezTo>
                <a:lnTo>
                  <a:pt x="3596" y="5204"/>
                </a:lnTo>
                <a:cubicBezTo>
                  <a:pt x="3596" y="5144"/>
                  <a:pt x="3561" y="5085"/>
                  <a:pt x="3501" y="5061"/>
                </a:cubicBezTo>
                <a:cubicBezTo>
                  <a:pt x="3322" y="4954"/>
                  <a:pt x="3215" y="4763"/>
                  <a:pt x="3215" y="4549"/>
                </a:cubicBezTo>
                <a:cubicBezTo>
                  <a:pt x="3215" y="4227"/>
                  <a:pt x="3489" y="3977"/>
                  <a:pt x="3799" y="3977"/>
                </a:cubicBezTo>
                <a:cubicBezTo>
                  <a:pt x="4132" y="3977"/>
                  <a:pt x="4382" y="4239"/>
                  <a:pt x="4382" y="4549"/>
                </a:cubicBezTo>
                <a:cubicBezTo>
                  <a:pt x="4382" y="4763"/>
                  <a:pt x="4275" y="4954"/>
                  <a:pt x="4096" y="5061"/>
                </a:cubicBezTo>
                <a:cubicBezTo>
                  <a:pt x="4037" y="5085"/>
                  <a:pt x="4013" y="5144"/>
                  <a:pt x="4013" y="5204"/>
                </a:cubicBezTo>
                <a:lnTo>
                  <a:pt x="4013" y="5608"/>
                </a:lnTo>
                <a:cubicBezTo>
                  <a:pt x="4013" y="5716"/>
                  <a:pt x="4084" y="5787"/>
                  <a:pt x="4192" y="5787"/>
                </a:cubicBezTo>
                <a:lnTo>
                  <a:pt x="5418" y="5787"/>
                </a:lnTo>
                <a:lnTo>
                  <a:pt x="5418" y="6847"/>
                </a:lnTo>
                <a:lnTo>
                  <a:pt x="5287" y="6847"/>
                </a:lnTo>
                <a:cubicBezTo>
                  <a:pt x="5108" y="6609"/>
                  <a:pt x="4823" y="6478"/>
                  <a:pt x="4549" y="6478"/>
                </a:cubicBezTo>
                <a:cubicBezTo>
                  <a:pt x="4025" y="6478"/>
                  <a:pt x="3608" y="6894"/>
                  <a:pt x="3608" y="7406"/>
                </a:cubicBezTo>
                <a:cubicBezTo>
                  <a:pt x="3608" y="7930"/>
                  <a:pt x="4025" y="8347"/>
                  <a:pt x="4549" y="8347"/>
                </a:cubicBezTo>
                <a:cubicBezTo>
                  <a:pt x="4846" y="8347"/>
                  <a:pt x="5120" y="8216"/>
                  <a:pt x="5287" y="7978"/>
                </a:cubicBezTo>
                <a:lnTo>
                  <a:pt x="5418" y="7978"/>
                </a:lnTo>
                <a:lnTo>
                  <a:pt x="5418" y="9037"/>
                </a:lnTo>
                <a:lnTo>
                  <a:pt x="3168" y="9037"/>
                </a:lnTo>
                <a:cubicBezTo>
                  <a:pt x="3072" y="9037"/>
                  <a:pt x="3001" y="9109"/>
                  <a:pt x="3001" y="9216"/>
                </a:cubicBezTo>
                <a:cubicBezTo>
                  <a:pt x="3001" y="9311"/>
                  <a:pt x="3072" y="9395"/>
                  <a:pt x="3168" y="9395"/>
                </a:cubicBezTo>
                <a:lnTo>
                  <a:pt x="6835" y="9395"/>
                </a:lnTo>
                <a:lnTo>
                  <a:pt x="6835" y="9526"/>
                </a:lnTo>
                <a:cubicBezTo>
                  <a:pt x="6597" y="9704"/>
                  <a:pt x="6466" y="9990"/>
                  <a:pt x="6466" y="10264"/>
                </a:cubicBezTo>
                <a:cubicBezTo>
                  <a:pt x="6466" y="10788"/>
                  <a:pt x="6882" y="11204"/>
                  <a:pt x="7406" y="11204"/>
                </a:cubicBezTo>
                <a:cubicBezTo>
                  <a:pt x="7918" y="11204"/>
                  <a:pt x="8335" y="10788"/>
                  <a:pt x="8335" y="10264"/>
                </a:cubicBezTo>
                <a:cubicBezTo>
                  <a:pt x="8335" y="9966"/>
                  <a:pt x="8204" y="9692"/>
                  <a:pt x="7966" y="9526"/>
                </a:cubicBezTo>
                <a:lnTo>
                  <a:pt x="7966" y="9395"/>
                </a:lnTo>
                <a:lnTo>
                  <a:pt x="9204" y="9395"/>
                </a:lnTo>
                <a:cubicBezTo>
                  <a:pt x="9311" y="9395"/>
                  <a:pt x="9383" y="9311"/>
                  <a:pt x="9383" y="9216"/>
                </a:cubicBezTo>
                <a:lnTo>
                  <a:pt x="9383" y="8002"/>
                </a:lnTo>
                <a:lnTo>
                  <a:pt x="9383" y="7787"/>
                </a:lnTo>
                <a:lnTo>
                  <a:pt x="9383" y="5596"/>
                </a:lnTo>
                <a:lnTo>
                  <a:pt x="9383" y="4358"/>
                </a:lnTo>
                <a:lnTo>
                  <a:pt x="9514" y="4358"/>
                </a:lnTo>
                <a:cubicBezTo>
                  <a:pt x="9692" y="4596"/>
                  <a:pt x="9978" y="4727"/>
                  <a:pt x="10264" y="4727"/>
                </a:cubicBezTo>
                <a:cubicBezTo>
                  <a:pt x="10776" y="4727"/>
                  <a:pt x="11192" y="4311"/>
                  <a:pt x="11192" y="3799"/>
                </a:cubicBezTo>
                <a:cubicBezTo>
                  <a:pt x="11192" y="3287"/>
                  <a:pt x="10776" y="2858"/>
                  <a:pt x="10264" y="2858"/>
                </a:cubicBezTo>
                <a:cubicBezTo>
                  <a:pt x="9966" y="2858"/>
                  <a:pt x="9680" y="2989"/>
                  <a:pt x="9514" y="3227"/>
                </a:cubicBezTo>
                <a:lnTo>
                  <a:pt x="9383" y="3227"/>
                </a:lnTo>
                <a:lnTo>
                  <a:pt x="9383" y="2001"/>
                </a:lnTo>
                <a:cubicBezTo>
                  <a:pt x="9383" y="1894"/>
                  <a:pt x="9311" y="1822"/>
                  <a:pt x="9204" y="1822"/>
                </a:cubicBezTo>
                <a:lnTo>
                  <a:pt x="8609" y="1822"/>
                </a:lnTo>
                <a:cubicBezTo>
                  <a:pt x="8502" y="1822"/>
                  <a:pt x="8430" y="1894"/>
                  <a:pt x="8430" y="2001"/>
                </a:cubicBezTo>
                <a:cubicBezTo>
                  <a:pt x="8430" y="2096"/>
                  <a:pt x="8502" y="2179"/>
                  <a:pt x="8609" y="2179"/>
                </a:cubicBezTo>
                <a:lnTo>
                  <a:pt x="9026" y="2179"/>
                </a:lnTo>
                <a:lnTo>
                  <a:pt x="9026" y="3406"/>
                </a:lnTo>
                <a:cubicBezTo>
                  <a:pt x="9026" y="3513"/>
                  <a:pt x="9097" y="3584"/>
                  <a:pt x="9204" y="3584"/>
                </a:cubicBezTo>
                <a:lnTo>
                  <a:pt x="9609" y="3584"/>
                </a:lnTo>
                <a:cubicBezTo>
                  <a:pt x="9668" y="3584"/>
                  <a:pt x="9728" y="3561"/>
                  <a:pt x="9752" y="3501"/>
                </a:cubicBezTo>
                <a:cubicBezTo>
                  <a:pt x="9859" y="3322"/>
                  <a:pt x="10049" y="3215"/>
                  <a:pt x="10264" y="3215"/>
                </a:cubicBezTo>
                <a:cubicBezTo>
                  <a:pt x="10585" y="3215"/>
                  <a:pt x="10835" y="3489"/>
                  <a:pt x="10835" y="3799"/>
                </a:cubicBezTo>
                <a:cubicBezTo>
                  <a:pt x="10835" y="4120"/>
                  <a:pt x="10573" y="4382"/>
                  <a:pt x="10264" y="4382"/>
                </a:cubicBezTo>
                <a:cubicBezTo>
                  <a:pt x="10049" y="4382"/>
                  <a:pt x="9859" y="4275"/>
                  <a:pt x="9752" y="4096"/>
                </a:cubicBezTo>
                <a:cubicBezTo>
                  <a:pt x="9728" y="4037"/>
                  <a:pt x="9668" y="4001"/>
                  <a:pt x="9609" y="4001"/>
                </a:cubicBezTo>
                <a:lnTo>
                  <a:pt x="9204" y="4001"/>
                </a:lnTo>
                <a:cubicBezTo>
                  <a:pt x="9097" y="4001"/>
                  <a:pt x="9026" y="4084"/>
                  <a:pt x="9026" y="4180"/>
                </a:cubicBezTo>
                <a:lnTo>
                  <a:pt x="9026" y="5418"/>
                </a:lnTo>
                <a:lnTo>
                  <a:pt x="7787" y="5418"/>
                </a:lnTo>
                <a:cubicBezTo>
                  <a:pt x="7680" y="5418"/>
                  <a:pt x="7609" y="5489"/>
                  <a:pt x="7609" y="5596"/>
                </a:cubicBezTo>
                <a:lnTo>
                  <a:pt x="7609" y="6001"/>
                </a:lnTo>
                <a:cubicBezTo>
                  <a:pt x="7609" y="6061"/>
                  <a:pt x="7644" y="6120"/>
                  <a:pt x="7704" y="6144"/>
                </a:cubicBezTo>
                <a:cubicBezTo>
                  <a:pt x="7883" y="6251"/>
                  <a:pt x="7978" y="6442"/>
                  <a:pt x="7978" y="6656"/>
                </a:cubicBezTo>
                <a:cubicBezTo>
                  <a:pt x="7978" y="6978"/>
                  <a:pt x="7716" y="7240"/>
                  <a:pt x="7406" y="7240"/>
                </a:cubicBezTo>
                <a:cubicBezTo>
                  <a:pt x="7073" y="7240"/>
                  <a:pt x="6823" y="6966"/>
                  <a:pt x="6823" y="6656"/>
                </a:cubicBezTo>
                <a:cubicBezTo>
                  <a:pt x="6823" y="6442"/>
                  <a:pt x="6930" y="6251"/>
                  <a:pt x="7109" y="6144"/>
                </a:cubicBezTo>
                <a:cubicBezTo>
                  <a:pt x="7168" y="6120"/>
                  <a:pt x="7192" y="6061"/>
                  <a:pt x="7192" y="6001"/>
                </a:cubicBezTo>
                <a:lnTo>
                  <a:pt x="7192" y="5596"/>
                </a:lnTo>
                <a:cubicBezTo>
                  <a:pt x="7192" y="5489"/>
                  <a:pt x="7121" y="5418"/>
                  <a:pt x="7013" y="5418"/>
                </a:cubicBezTo>
                <a:lnTo>
                  <a:pt x="5775" y="5418"/>
                </a:lnTo>
                <a:lnTo>
                  <a:pt x="5775" y="4358"/>
                </a:lnTo>
                <a:lnTo>
                  <a:pt x="5918" y="4358"/>
                </a:lnTo>
                <a:cubicBezTo>
                  <a:pt x="6097" y="4596"/>
                  <a:pt x="6370" y="4739"/>
                  <a:pt x="6656" y="4739"/>
                </a:cubicBezTo>
                <a:cubicBezTo>
                  <a:pt x="7180" y="4739"/>
                  <a:pt x="7597" y="4323"/>
                  <a:pt x="7597" y="3799"/>
                </a:cubicBezTo>
                <a:cubicBezTo>
                  <a:pt x="7597" y="3275"/>
                  <a:pt x="7180" y="2858"/>
                  <a:pt x="6656" y="2858"/>
                </a:cubicBezTo>
                <a:cubicBezTo>
                  <a:pt x="6359" y="2858"/>
                  <a:pt x="6073" y="2989"/>
                  <a:pt x="5918" y="3227"/>
                </a:cubicBezTo>
                <a:lnTo>
                  <a:pt x="5775" y="3227"/>
                </a:lnTo>
                <a:lnTo>
                  <a:pt x="5775" y="2179"/>
                </a:lnTo>
                <a:lnTo>
                  <a:pt x="8025" y="2179"/>
                </a:lnTo>
                <a:cubicBezTo>
                  <a:pt x="8133" y="2179"/>
                  <a:pt x="8204" y="2096"/>
                  <a:pt x="8204" y="2001"/>
                </a:cubicBezTo>
                <a:cubicBezTo>
                  <a:pt x="8204" y="1894"/>
                  <a:pt x="8133" y="1822"/>
                  <a:pt x="8025" y="1822"/>
                </a:cubicBezTo>
                <a:lnTo>
                  <a:pt x="4370" y="1822"/>
                </a:lnTo>
                <a:lnTo>
                  <a:pt x="4370" y="1679"/>
                </a:lnTo>
                <a:cubicBezTo>
                  <a:pt x="4608" y="1501"/>
                  <a:pt x="4739" y="1227"/>
                  <a:pt x="4739" y="941"/>
                </a:cubicBezTo>
                <a:cubicBezTo>
                  <a:pt x="4739" y="417"/>
                  <a:pt x="4323" y="1"/>
                  <a:pt x="3799"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4" name="Google Shape;14367;p88">
            <a:extLst>
              <a:ext uri="{FF2B5EF4-FFF2-40B4-BE49-F238E27FC236}">
                <a16:creationId xmlns:a16="http://schemas.microsoft.com/office/drawing/2014/main" id="{4B721EEF-9AF1-25AF-8C3A-43124E1E1971}"/>
              </a:ext>
            </a:extLst>
          </p:cNvPr>
          <p:cNvGrpSpPr/>
          <p:nvPr/>
        </p:nvGrpSpPr>
        <p:grpSpPr>
          <a:xfrm>
            <a:off x="11292698" y="5186393"/>
            <a:ext cx="476255" cy="573953"/>
            <a:chOff x="4019984" y="3805393"/>
            <a:chExt cx="293704" cy="353954"/>
          </a:xfrm>
          <a:solidFill>
            <a:schemeClr val="bg1"/>
          </a:solidFill>
        </p:grpSpPr>
        <p:sp>
          <p:nvSpPr>
            <p:cNvPr id="1355" name="Google Shape;14368;p88">
              <a:extLst>
                <a:ext uri="{FF2B5EF4-FFF2-40B4-BE49-F238E27FC236}">
                  <a16:creationId xmlns:a16="http://schemas.microsoft.com/office/drawing/2014/main" id="{AE1B8888-41AD-3518-D1E2-4341CF32FDA9}"/>
                </a:ext>
              </a:extLst>
            </p:cNvPr>
            <p:cNvSpPr/>
            <p:nvPr/>
          </p:nvSpPr>
          <p:spPr>
            <a:xfrm>
              <a:off x="4019984" y="3805393"/>
              <a:ext cx="293704" cy="353954"/>
            </a:xfrm>
            <a:custGeom>
              <a:avLst/>
              <a:gdLst/>
              <a:ahLst/>
              <a:cxnLst/>
              <a:rect l="l" t="t" r="r" b="b"/>
              <a:pathLst>
                <a:path w="9228" h="11121" extrusionOk="0">
                  <a:moveTo>
                    <a:pt x="477" y="1084"/>
                  </a:moveTo>
                  <a:cubicBezTo>
                    <a:pt x="727" y="1084"/>
                    <a:pt x="977" y="1215"/>
                    <a:pt x="1108" y="1429"/>
                  </a:cubicBezTo>
                  <a:lnTo>
                    <a:pt x="1251" y="1608"/>
                  </a:lnTo>
                  <a:cubicBezTo>
                    <a:pt x="1382" y="1798"/>
                    <a:pt x="1608" y="1917"/>
                    <a:pt x="1822" y="1917"/>
                  </a:cubicBezTo>
                  <a:lnTo>
                    <a:pt x="1822" y="2620"/>
                  </a:lnTo>
                  <a:cubicBezTo>
                    <a:pt x="1822" y="3120"/>
                    <a:pt x="1906" y="3596"/>
                    <a:pt x="2049" y="4072"/>
                  </a:cubicBezTo>
                  <a:cubicBezTo>
                    <a:pt x="1918" y="4001"/>
                    <a:pt x="1775" y="3929"/>
                    <a:pt x="1620" y="3870"/>
                  </a:cubicBezTo>
                  <a:cubicBezTo>
                    <a:pt x="1298" y="3739"/>
                    <a:pt x="965" y="3596"/>
                    <a:pt x="727" y="3334"/>
                  </a:cubicBezTo>
                  <a:cubicBezTo>
                    <a:pt x="441" y="3024"/>
                    <a:pt x="310" y="2560"/>
                    <a:pt x="310" y="1929"/>
                  </a:cubicBezTo>
                  <a:lnTo>
                    <a:pt x="310" y="1250"/>
                  </a:lnTo>
                  <a:cubicBezTo>
                    <a:pt x="310" y="1203"/>
                    <a:pt x="322" y="1155"/>
                    <a:pt x="358" y="1131"/>
                  </a:cubicBezTo>
                  <a:cubicBezTo>
                    <a:pt x="382" y="1096"/>
                    <a:pt x="429" y="1084"/>
                    <a:pt x="477" y="1084"/>
                  </a:cubicBezTo>
                  <a:close/>
                  <a:moveTo>
                    <a:pt x="8704" y="1084"/>
                  </a:moveTo>
                  <a:cubicBezTo>
                    <a:pt x="8752" y="1084"/>
                    <a:pt x="8799" y="1096"/>
                    <a:pt x="8823" y="1131"/>
                  </a:cubicBezTo>
                  <a:cubicBezTo>
                    <a:pt x="8847" y="1155"/>
                    <a:pt x="8871" y="1203"/>
                    <a:pt x="8871" y="1250"/>
                  </a:cubicBezTo>
                  <a:lnTo>
                    <a:pt x="8871" y="1929"/>
                  </a:lnTo>
                  <a:lnTo>
                    <a:pt x="8883" y="1929"/>
                  </a:lnTo>
                  <a:cubicBezTo>
                    <a:pt x="8883" y="2572"/>
                    <a:pt x="8752" y="3036"/>
                    <a:pt x="8466" y="3334"/>
                  </a:cubicBezTo>
                  <a:cubicBezTo>
                    <a:pt x="8228" y="3596"/>
                    <a:pt x="7883" y="3739"/>
                    <a:pt x="7573" y="3870"/>
                  </a:cubicBezTo>
                  <a:cubicBezTo>
                    <a:pt x="7430" y="3929"/>
                    <a:pt x="7263" y="3989"/>
                    <a:pt x="7133" y="4072"/>
                  </a:cubicBezTo>
                  <a:cubicBezTo>
                    <a:pt x="7275" y="3620"/>
                    <a:pt x="7347" y="3120"/>
                    <a:pt x="7347" y="2620"/>
                  </a:cubicBezTo>
                  <a:lnTo>
                    <a:pt x="7347" y="1917"/>
                  </a:lnTo>
                  <a:cubicBezTo>
                    <a:pt x="7585" y="1917"/>
                    <a:pt x="7799" y="1798"/>
                    <a:pt x="7930" y="1608"/>
                  </a:cubicBezTo>
                  <a:lnTo>
                    <a:pt x="8061" y="1429"/>
                  </a:lnTo>
                  <a:cubicBezTo>
                    <a:pt x="8216" y="1215"/>
                    <a:pt x="8454" y="1084"/>
                    <a:pt x="8704" y="1084"/>
                  </a:cubicBezTo>
                  <a:close/>
                  <a:moveTo>
                    <a:pt x="7347" y="345"/>
                  </a:moveTo>
                  <a:lnTo>
                    <a:pt x="7347" y="726"/>
                  </a:lnTo>
                  <a:lnTo>
                    <a:pt x="5954" y="726"/>
                  </a:lnTo>
                  <a:cubicBezTo>
                    <a:pt x="5859" y="726"/>
                    <a:pt x="5787" y="798"/>
                    <a:pt x="5787" y="893"/>
                  </a:cubicBezTo>
                  <a:cubicBezTo>
                    <a:pt x="5787" y="976"/>
                    <a:pt x="5859" y="1060"/>
                    <a:pt x="5954" y="1060"/>
                  </a:cubicBezTo>
                  <a:lnTo>
                    <a:pt x="7013" y="1060"/>
                  </a:lnTo>
                  <a:lnTo>
                    <a:pt x="7013" y="2620"/>
                  </a:lnTo>
                  <a:cubicBezTo>
                    <a:pt x="7037" y="4036"/>
                    <a:pt x="6359" y="5382"/>
                    <a:pt x="5204" y="6239"/>
                  </a:cubicBezTo>
                  <a:lnTo>
                    <a:pt x="5085" y="6322"/>
                  </a:lnTo>
                  <a:cubicBezTo>
                    <a:pt x="5061" y="6322"/>
                    <a:pt x="5025" y="6310"/>
                    <a:pt x="5001" y="6310"/>
                  </a:cubicBezTo>
                  <a:lnTo>
                    <a:pt x="4192" y="6310"/>
                  </a:lnTo>
                  <a:cubicBezTo>
                    <a:pt x="4168" y="6310"/>
                    <a:pt x="4132" y="6310"/>
                    <a:pt x="4108" y="6322"/>
                  </a:cubicBezTo>
                  <a:lnTo>
                    <a:pt x="3989" y="6239"/>
                  </a:lnTo>
                  <a:cubicBezTo>
                    <a:pt x="2846" y="5382"/>
                    <a:pt x="2156" y="4048"/>
                    <a:pt x="2156" y="2620"/>
                  </a:cubicBezTo>
                  <a:lnTo>
                    <a:pt x="2156" y="1060"/>
                  </a:lnTo>
                  <a:lnTo>
                    <a:pt x="5204" y="1060"/>
                  </a:lnTo>
                  <a:cubicBezTo>
                    <a:pt x="5299" y="1060"/>
                    <a:pt x="5370" y="976"/>
                    <a:pt x="5370" y="893"/>
                  </a:cubicBezTo>
                  <a:cubicBezTo>
                    <a:pt x="5370" y="798"/>
                    <a:pt x="5299" y="726"/>
                    <a:pt x="5204" y="726"/>
                  </a:cubicBezTo>
                  <a:lnTo>
                    <a:pt x="1810" y="726"/>
                  </a:lnTo>
                  <a:lnTo>
                    <a:pt x="1810" y="345"/>
                  </a:lnTo>
                  <a:close/>
                  <a:moveTo>
                    <a:pt x="5001" y="6632"/>
                  </a:moveTo>
                  <a:cubicBezTo>
                    <a:pt x="5061" y="6632"/>
                    <a:pt x="5108" y="6680"/>
                    <a:pt x="5108" y="6739"/>
                  </a:cubicBezTo>
                  <a:lnTo>
                    <a:pt x="5108" y="6858"/>
                  </a:lnTo>
                  <a:cubicBezTo>
                    <a:pt x="5108" y="6918"/>
                    <a:pt x="5061" y="6965"/>
                    <a:pt x="5001" y="6965"/>
                  </a:cubicBezTo>
                  <a:lnTo>
                    <a:pt x="4192" y="6965"/>
                  </a:lnTo>
                  <a:cubicBezTo>
                    <a:pt x="4132" y="6965"/>
                    <a:pt x="4085" y="6918"/>
                    <a:pt x="4085" y="6858"/>
                  </a:cubicBezTo>
                  <a:lnTo>
                    <a:pt x="4085" y="6739"/>
                  </a:lnTo>
                  <a:cubicBezTo>
                    <a:pt x="4085" y="6680"/>
                    <a:pt x="4132" y="6632"/>
                    <a:pt x="4192" y="6632"/>
                  </a:cubicBezTo>
                  <a:close/>
                  <a:moveTo>
                    <a:pt x="4787" y="7287"/>
                  </a:moveTo>
                  <a:lnTo>
                    <a:pt x="4787" y="8882"/>
                  </a:lnTo>
                  <a:lnTo>
                    <a:pt x="4406" y="8882"/>
                  </a:lnTo>
                  <a:lnTo>
                    <a:pt x="4406" y="7287"/>
                  </a:lnTo>
                  <a:close/>
                  <a:moveTo>
                    <a:pt x="5609" y="9216"/>
                  </a:moveTo>
                  <a:cubicBezTo>
                    <a:pt x="5728" y="9216"/>
                    <a:pt x="5823" y="9299"/>
                    <a:pt x="5823" y="9418"/>
                  </a:cubicBezTo>
                  <a:lnTo>
                    <a:pt x="5823" y="9609"/>
                  </a:lnTo>
                  <a:lnTo>
                    <a:pt x="4370" y="9609"/>
                  </a:lnTo>
                  <a:cubicBezTo>
                    <a:pt x="4287" y="9609"/>
                    <a:pt x="4204" y="9680"/>
                    <a:pt x="4204" y="9775"/>
                  </a:cubicBezTo>
                  <a:cubicBezTo>
                    <a:pt x="4204" y="9870"/>
                    <a:pt x="4287" y="9942"/>
                    <a:pt x="4370" y="9942"/>
                  </a:cubicBezTo>
                  <a:lnTo>
                    <a:pt x="6585" y="9942"/>
                  </a:lnTo>
                  <a:cubicBezTo>
                    <a:pt x="6609" y="9942"/>
                    <a:pt x="6621" y="9954"/>
                    <a:pt x="6632" y="9966"/>
                  </a:cubicBezTo>
                  <a:lnTo>
                    <a:pt x="6787" y="10763"/>
                  </a:lnTo>
                  <a:cubicBezTo>
                    <a:pt x="6787" y="10775"/>
                    <a:pt x="6787" y="10787"/>
                    <a:pt x="6763" y="10787"/>
                  </a:cubicBezTo>
                  <a:cubicBezTo>
                    <a:pt x="6763" y="10787"/>
                    <a:pt x="6752" y="10799"/>
                    <a:pt x="6740" y="10799"/>
                  </a:cubicBezTo>
                  <a:lnTo>
                    <a:pt x="2453" y="10799"/>
                  </a:lnTo>
                  <a:cubicBezTo>
                    <a:pt x="2441" y="10799"/>
                    <a:pt x="2418" y="10787"/>
                    <a:pt x="2418" y="10787"/>
                  </a:cubicBezTo>
                  <a:cubicBezTo>
                    <a:pt x="2418" y="10787"/>
                    <a:pt x="2406" y="10775"/>
                    <a:pt x="2406" y="10763"/>
                  </a:cubicBezTo>
                  <a:lnTo>
                    <a:pt x="2561" y="9966"/>
                  </a:lnTo>
                  <a:cubicBezTo>
                    <a:pt x="2561" y="9954"/>
                    <a:pt x="2572" y="9942"/>
                    <a:pt x="2596" y="9942"/>
                  </a:cubicBezTo>
                  <a:lnTo>
                    <a:pt x="3596" y="9942"/>
                  </a:lnTo>
                  <a:cubicBezTo>
                    <a:pt x="3692" y="9942"/>
                    <a:pt x="3763" y="9870"/>
                    <a:pt x="3763" y="9775"/>
                  </a:cubicBezTo>
                  <a:cubicBezTo>
                    <a:pt x="3763" y="9680"/>
                    <a:pt x="3692" y="9609"/>
                    <a:pt x="3596" y="9609"/>
                  </a:cubicBezTo>
                  <a:lnTo>
                    <a:pt x="3370" y="9609"/>
                  </a:lnTo>
                  <a:lnTo>
                    <a:pt x="3370" y="9418"/>
                  </a:lnTo>
                  <a:cubicBezTo>
                    <a:pt x="3370" y="9299"/>
                    <a:pt x="3465" y="9216"/>
                    <a:pt x="3584" y="9216"/>
                  </a:cubicBezTo>
                  <a:close/>
                  <a:moveTo>
                    <a:pt x="1810" y="0"/>
                  </a:moveTo>
                  <a:cubicBezTo>
                    <a:pt x="1656" y="0"/>
                    <a:pt x="1501" y="131"/>
                    <a:pt x="1501" y="310"/>
                  </a:cubicBezTo>
                  <a:lnTo>
                    <a:pt x="1501" y="726"/>
                  </a:lnTo>
                  <a:cubicBezTo>
                    <a:pt x="1501" y="893"/>
                    <a:pt x="1632" y="1036"/>
                    <a:pt x="1810" y="1036"/>
                  </a:cubicBezTo>
                  <a:lnTo>
                    <a:pt x="1846" y="1036"/>
                  </a:lnTo>
                  <a:lnTo>
                    <a:pt x="1846" y="1572"/>
                  </a:lnTo>
                  <a:cubicBezTo>
                    <a:pt x="1727" y="1572"/>
                    <a:pt x="1608" y="1512"/>
                    <a:pt x="1537" y="1417"/>
                  </a:cubicBezTo>
                  <a:lnTo>
                    <a:pt x="1394" y="1238"/>
                  </a:lnTo>
                  <a:cubicBezTo>
                    <a:pt x="1191" y="941"/>
                    <a:pt x="846" y="762"/>
                    <a:pt x="489" y="762"/>
                  </a:cubicBezTo>
                  <a:cubicBezTo>
                    <a:pt x="358" y="762"/>
                    <a:pt x="239" y="798"/>
                    <a:pt x="144" y="905"/>
                  </a:cubicBezTo>
                  <a:cubicBezTo>
                    <a:pt x="60" y="1000"/>
                    <a:pt x="1" y="1131"/>
                    <a:pt x="1" y="1250"/>
                  </a:cubicBezTo>
                  <a:lnTo>
                    <a:pt x="1" y="1929"/>
                  </a:lnTo>
                  <a:cubicBezTo>
                    <a:pt x="1" y="3560"/>
                    <a:pt x="834" y="3894"/>
                    <a:pt x="1501" y="4179"/>
                  </a:cubicBezTo>
                  <a:cubicBezTo>
                    <a:pt x="1870" y="4334"/>
                    <a:pt x="2203" y="4465"/>
                    <a:pt x="2370" y="4786"/>
                  </a:cubicBezTo>
                  <a:cubicBezTo>
                    <a:pt x="2406" y="4882"/>
                    <a:pt x="2394" y="4965"/>
                    <a:pt x="2334" y="5025"/>
                  </a:cubicBezTo>
                  <a:cubicBezTo>
                    <a:pt x="2284" y="5092"/>
                    <a:pt x="2191" y="5124"/>
                    <a:pt x="2108" y="5124"/>
                  </a:cubicBezTo>
                  <a:cubicBezTo>
                    <a:pt x="2073" y="5124"/>
                    <a:pt x="2041" y="5118"/>
                    <a:pt x="2013" y="5108"/>
                  </a:cubicBezTo>
                  <a:cubicBezTo>
                    <a:pt x="1894" y="5060"/>
                    <a:pt x="1870" y="4906"/>
                    <a:pt x="1870" y="4786"/>
                  </a:cubicBezTo>
                  <a:cubicBezTo>
                    <a:pt x="1870" y="4703"/>
                    <a:pt x="1810" y="4632"/>
                    <a:pt x="1727" y="4632"/>
                  </a:cubicBezTo>
                  <a:cubicBezTo>
                    <a:pt x="1632" y="4632"/>
                    <a:pt x="1560" y="4691"/>
                    <a:pt x="1560" y="4775"/>
                  </a:cubicBezTo>
                  <a:cubicBezTo>
                    <a:pt x="1560" y="4929"/>
                    <a:pt x="1572" y="5263"/>
                    <a:pt x="1894" y="5406"/>
                  </a:cubicBezTo>
                  <a:cubicBezTo>
                    <a:pt x="1965" y="5429"/>
                    <a:pt x="2037" y="5441"/>
                    <a:pt x="2108" y="5441"/>
                  </a:cubicBezTo>
                  <a:cubicBezTo>
                    <a:pt x="2275" y="5441"/>
                    <a:pt x="2453" y="5370"/>
                    <a:pt x="2572" y="5251"/>
                  </a:cubicBezTo>
                  <a:cubicBezTo>
                    <a:pt x="2584" y="5239"/>
                    <a:pt x="2608" y="5227"/>
                    <a:pt x="2608" y="5203"/>
                  </a:cubicBezTo>
                  <a:cubicBezTo>
                    <a:pt x="2918" y="5703"/>
                    <a:pt x="3323" y="6144"/>
                    <a:pt x="3811" y="6489"/>
                  </a:cubicBezTo>
                  <a:lnTo>
                    <a:pt x="3834" y="6501"/>
                  </a:lnTo>
                  <a:cubicBezTo>
                    <a:pt x="3799" y="6561"/>
                    <a:pt x="3775" y="6656"/>
                    <a:pt x="3775" y="6727"/>
                  </a:cubicBezTo>
                  <a:lnTo>
                    <a:pt x="3775" y="6846"/>
                  </a:lnTo>
                  <a:cubicBezTo>
                    <a:pt x="3775" y="7037"/>
                    <a:pt x="3918" y="7215"/>
                    <a:pt x="4096" y="7263"/>
                  </a:cubicBezTo>
                  <a:lnTo>
                    <a:pt x="4096" y="8870"/>
                  </a:lnTo>
                  <a:lnTo>
                    <a:pt x="3596" y="8870"/>
                  </a:lnTo>
                  <a:cubicBezTo>
                    <a:pt x="3299" y="8870"/>
                    <a:pt x="3061" y="9108"/>
                    <a:pt x="3061" y="9406"/>
                  </a:cubicBezTo>
                  <a:lnTo>
                    <a:pt x="3061" y="9597"/>
                  </a:lnTo>
                  <a:lnTo>
                    <a:pt x="2620" y="9597"/>
                  </a:lnTo>
                  <a:cubicBezTo>
                    <a:pt x="2441" y="9597"/>
                    <a:pt x="2287" y="9716"/>
                    <a:pt x="2263" y="9894"/>
                  </a:cubicBezTo>
                  <a:lnTo>
                    <a:pt x="2108" y="10680"/>
                  </a:lnTo>
                  <a:cubicBezTo>
                    <a:pt x="2096" y="10787"/>
                    <a:pt x="2108" y="10906"/>
                    <a:pt x="2191" y="10978"/>
                  </a:cubicBezTo>
                  <a:cubicBezTo>
                    <a:pt x="2263" y="11073"/>
                    <a:pt x="2370" y="11121"/>
                    <a:pt x="2465" y="11121"/>
                  </a:cubicBezTo>
                  <a:lnTo>
                    <a:pt x="6752" y="11121"/>
                  </a:lnTo>
                  <a:cubicBezTo>
                    <a:pt x="6859" y="11121"/>
                    <a:pt x="6966" y="11073"/>
                    <a:pt x="7037" y="10978"/>
                  </a:cubicBezTo>
                  <a:cubicBezTo>
                    <a:pt x="7109" y="10894"/>
                    <a:pt x="7144" y="10787"/>
                    <a:pt x="7109" y="10680"/>
                  </a:cubicBezTo>
                  <a:lnTo>
                    <a:pt x="6966" y="9894"/>
                  </a:lnTo>
                  <a:cubicBezTo>
                    <a:pt x="6930" y="9716"/>
                    <a:pt x="6787" y="9597"/>
                    <a:pt x="6609" y="9597"/>
                  </a:cubicBezTo>
                  <a:lnTo>
                    <a:pt x="6156" y="9597"/>
                  </a:lnTo>
                  <a:lnTo>
                    <a:pt x="6156" y="9406"/>
                  </a:lnTo>
                  <a:cubicBezTo>
                    <a:pt x="6156" y="9108"/>
                    <a:pt x="5918" y="8870"/>
                    <a:pt x="5620" y="8870"/>
                  </a:cubicBezTo>
                  <a:lnTo>
                    <a:pt x="5132" y="8870"/>
                  </a:lnTo>
                  <a:lnTo>
                    <a:pt x="5132" y="7263"/>
                  </a:lnTo>
                  <a:cubicBezTo>
                    <a:pt x="5311" y="7215"/>
                    <a:pt x="5442" y="7037"/>
                    <a:pt x="5442" y="6846"/>
                  </a:cubicBezTo>
                  <a:lnTo>
                    <a:pt x="5442" y="6727"/>
                  </a:lnTo>
                  <a:cubicBezTo>
                    <a:pt x="5442" y="6632"/>
                    <a:pt x="5418" y="6561"/>
                    <a:pt x="5382" y="6501"/>
                  </a:cubicBezTo>
                  <a:lnTo>
                    <a:pt x="5418" y="6489"/>
                  </a:lnTo>
                  <a:cubicBezTo>
                    <a:pt x="5894" y="6132"/>
                    <a:pt x="6311" y="5703"/>
                    <a:pt x="6621" y="5203"/>
                  </a:cubicBezTo>
                  <a:cubicBezTo>
                    <a:pt x="6632" y="5227"/>
                    <a:pt x="6656" y="5239"/>
                    <a:pt x="6656" y="5251"/>
                  </a:cubicBezTo>
                  <a:cubicBezTo>
                    <a:pt x="6775" y="5382"/>
                    <a:pt x="6954" y="5441"/>
                    <a:pt x="7109" y="5441"/>
                  </a:cubicBezTo>
                  <a:cubicBezTo>
                    <a:pt x="7192" y="5441"/>
                    <a:pt x="7263" y="5429"/>
                    <a:pt x="7335" y="5406"/>
                  </a:cubicBezTo>
                  <a:cubicBezTo>
                    <a:pt x="7644" y="5263"/>
                    <a:pt x="7668" y="4929"/>
                    <a:pt x="7668" y="4775"/>
                  </a:cubicBezTo>
                  <a:cubicBezTo>
                    <a:pt x="7668" y="4701"/>
                    <a:pt x="7603" y="4628"/>
                    <a:pt x="7531" y="4628"/>
                  </a:cubicBezTo>
                  <a:cubicBezTo>
                    <a:pt x="7521" y="4628"/>
                    <a:pt x="7511" y="4629"/>
                    <a:pt x="7502" y="4632"/>
                  </a:cubicBezTo>
                  <a:cubicBezTo>
                    <a:pt x="7406" y="4632"/>
                    <a:pt x="7335" y="4703"/>
                    <a:pt x="7347" y="4786"/>
                  </a:cubicBezTo>
                  <a:cubicBezTo>
                    <a:pt x="7347" y="4906"/>
                    <a:pt x="7335" y="5048"/>
                    <a:pt x="7216" y="5108"/>
                  </a:cubicBezTo>
                  <a:cubicBezTo>
                    <a:pt x="7188" y="5117"/>
                    <a:pt x="7158" y="5122"/>
                    <a:pt x="7128" y="5122"/>
                  </a:cubicBezTo>
                  <a:cubicBezTo>
                    <a:pt x="7043" y="5122"/>
                    <a:pt x="6956" y="5086"/>
                    <a:pt x="6894" y="5025"/>
                  </a:cubicBezTo>
                  <a:cubicBezTo>
                    <a:pt x="6835" y="4953"/>
                    <a:pt x="6811" y="4882"/>
                    <a:pt x="6859" y="4786"/>
                  </a:cubicBezTo>
                  <a:cubicBezTo>
                    <a:pt x="7025" y="4465"/>
                    <a:pt x="7335" y="4334"/>
                    <a:pt x="7728" y="4179"/>
                  </a:cubicBezTo>
                  <a:cubicBezTo>
                    <a:pt x="8395" y="3917"/>
                    <a:pt x="9228" y="3572"/>
                    <a:pt x="9228" y="1929"/>
                  </a:cubicBezTo>
                  <a:lnTo>
                    <a:pt x="9228" y="1250"/>
                  </a:lnTo>
                  <a:cubicBezTo>
                    <a:pt x="9216" y="1131"/>
                    <a:pt x="9168" y="1000"/>
                    <a:pt x="9061" y="905"/>
                  </a:cubicBezTo>
                  <a:cubicBezTo>
                    <a:pt x="8978" y="822"/>
                    <a:pt x="8859" y="762"/>
                    <a:pt x="8716" y="762"/>
                  </a:cubicBezTo>
                  <a:cubicBezTo>
                    <a:pt x="8359" y="762"/>
                    <a:pt x="8025" y="941"/>
                    <a:pt x="7811" y="1238"/>
                  </a:cubicBezTo>
                  <a:lnTo>
                    <a:pt x="7680" y="1417"/>
                  </a:lnTo>
                  <a:cubicBezTo>
                    <a:pt x="7609" y="1512"/>
                    <a:pt x="7490" y="1572"/>
                    <a:pt x="7371" y="1572"/>
                  </a:cubicBezTo>
                  <a:lnTo>
                    <a:pt x="7371" y="1036"/>
                  </a:lnTo>
                  <a:lnTo>
                    <a:pt x="7394" y="1036"/>
                  </a:lnTo>
                  <a:cubicBezTo>
                    <a:pt x="7561" y="1036"/>
                    <a:pt x="7704" y="905"/>
                    <a:pt x="7704" y="726"/>
                  </a:cubicBezTo>
                  <a:lnTo>
                    <a:pt x="7704" y="310"/>
                  </a:lnTo>
                  <a:cubicBezTo>
                    <a:pt x="7704" y="143"/>
                    <a:pt x="7573" y="0"/>
                    <a:pt x="7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4369;p88">
              <a:extLst>
                <a:ext uri="{FF2B5EF4-FFF2-40B4-BE49-F238E27FC236}">
                  <a16:creationId xmlns:a16="http://schemas.microsoft.com/office/drawing/2014/main" id="{3D2A6F29-150B-D402-34AC-0FD002B00EAE}"/>
                </a:ext>
              </a:extLst>
            </p:cNvPr>
            <p:cNvSpPr/>
            <p:nvPr/>
          </p:nvSpPr>
          <p:spPr>
            <a:xfrm>
              <a:off x="4118903" y="3867139"/>
              <a:ext cx="93987" cy="87971"/>
            </a:xfrm>
            <a:custGeom>
              <a:avLst/>
              <a:gdLst/>
              <a:ahLst/>
              <a:cxnLst/>
              <a:rect l="l" t="t" r="r" b="b"/>
              <a:pathLst>
                <a:path w="2953" h="2764" extrusionOk="0">
                  <a:moveTo>
                    <a:pt x="1477" y="489"/>
                  </a:moveTo>
                  <a:lnTo>
                    <a:pt x="1727" y="989"/>
                  </a:lnTo>
                  <a:cubicBezTo>
                    <a:pt x="1762" y="1049"/>
                    <a:pt x="1822" y="1096"/>
                    <a:pt x="1881" y="1096"/>
                  </a:cubicBezTo>
                  <a:lnTo>
                    <a:pt x="2441" y="1180"/>
                  </a:lnTo>
                  <a:lnTo>
                    <a:pt x="2036" y="1584"/>
                  </a:lnTo>
                  <a:cubicBezTo>
                    <a:pt x="2000" y="1632"/>
                    <a:pt x="1977" y="1692"/>
                    <a:pt x="1977" y="1763"/>
                  </a:cubicBezTo>
                  <a:lnTo>
                    <a:pt x="2072" y="2335"/>
                  </a:lnTo>
                  <a:lnTo>
                    <a:pt x="1560" y="2061"/>
                  </a:lnTo>
                  <a:cubicBezTo>
                    <a:pt x="1536" y="2049"/>
                    <a:pt x="1500" y="2037"/>
                    <a:pt x="1477" y="2037"/>
                  </a:cubicBezTo>
                  <a:cubicBezTo>
                    <a:pt x="1441" y="2037"/>
                    <a:pt x="1417" y="2049"/>
                    <a:pt x="1381" y="2061"/>
                  </a:cubicBezTo>
                  <a:lnTo>
                    <a:pt x="881" y="2335"/>
                  </a:lnTo>
                  <a:lnTo>
                    <a:pt x="965" y="1763"/>
                  </a:lnTo>
                  <a:cubicBezTo>
                    <a:pt x="988" y="1703"/>
                    <a:pt x="953" y="1632"/>
                    <a:pt x="905" y="1584"/>
                  </a:cubicBezTo>
                  <a:lnTo>
                    <a:pt x="512" y="1180"/>
                  </a:lnTo>
                  <a:lnTo>
                    <a:pt x="1072" y="1096"/>
                  </a:lnTo>
                  <a:cubicBezTo>
                    <a:pt x="1131" y="1084"/>
                    <a:pt x="1191" y="1049"/>
                    <a:pt x="1227" y="989"/>
                  </a:cubicBezTo>
                  <a:lnTo>
                    <a:pt x="1477" y="489"/>
                  </a:lnTo>
                  <a:close/>
                  <a:moveTo>
                    <a:pt x="1477" y="1"/>
                  </a:moveTo>
                  <a:cubicBezTo>
                    <a:pt x="1405" y="1"/>
                    <a:pt x="1322" y="49"/>
                    <a:pt x="1298" y="108"/>
                  </a:cubicBezTo>
                  <a:lnTo>
                    <a:pt x="953" y="799"/>
                  </a:lnTo>
                  <a:lnTo>
                    <a:pt x="191" y="906"/>
                  </a:lnTo>
                  <a:cubicBezTo>
                    <a:pt x="119" y="918"/>
                    <a:pt x="60" y="965"/>
                    <a:pt x="36" y="1037"/>
                  </a:cubicBezTo>
                  <a:cubicBezTo>
                    <a:pt x="0" y="1108"/>
                    <a:pt x="36" y="1180"/>
                    <a:pt x="72" y="1227"/>
                  </a:cubicBezTo>
                  <a:lnTo>
                    <a:pt x="631" y="1763"/>
                  </a:lnTo>
                  <a:lnTo>
                    <a:pt x="488" y="2525"/>
                  </a:lnTo>
                  <a:cubicBezTo>
                    <a:pt x="476" y="2596"/>
                    <a:pt x="512" y="2668"/>
                    <a:pt x="572" y="2716"/>
                  </a:cubicBezTo>
                  <a:cubicBezTo>
                    <a:pt x="604" y="2741"/>
                    <a:pt x="639" y="2753"/>
                    <a:pt x="676" y="2753"/>
                  </a:cubicBezTo>
                  <a:cubicBezTo>
                    <a:pt x="708" y="2753"/>
                    <a:pt x="741" y="2744"/>
                    <a:pt x="774" y="2727"/>
                  </a:cubicBezTo>
                  <a:lnTo>
                    <a:pt x="1465" y="2370"/>
                  </a:lnTo>
                  <a:lnTo>
                    <a:pt x="2143" y="2727"/>
                  </a:lnTo>
                  <a:cubicBezTo>
                    <a:pt x="2179" y="2751"/>
                    <a:pt x="2203" y="2763"/>
                    <a:pt x="2239" y="2763"/>
                  </a:cubicBezTo>
                  <a:cubicBezTo>
                    <a:pt x="2274" y="2763"/>
                    <a:pt x="2310" y="2751"/>
                    <a:pt x="2358" y="2716"/>
                  </a:cubicBezTo>
                  <a:cubicBezTo>
                    <a:pt x="2417" y="2668"/>
                    <a:pt x="2441" y="2596"/>
                    <a:pt x="2429" y="2525"/>
                  </a:cubicBezTo>
                  <a:lnTo>
                    <a:pt x="2298" y="1763"/>
                  </a:lnTo>
                  <a:lnTo>
                    <a:pt x="2846" y="1227"/>
                  </a:lnTo>
                  <a:cubicBezTo>
                    <a:pt x="2917" y="1180"/>
                    <a:pt x="2953" y="1108"/>
                    <a:pt x="2917" y="1037"/>
                  </a:cubicBezTo>
                  <a:cubicBezTo>
                    <a:pt x="2893" y="965"/>
                    <a:pt x="2834" y="918"/>
                    <a:pt x="2751" y="906"/>
                  </a:cubicBezTo>
                  <a:lnTo>
                    <a:pt x="2000" y="799"/>
                  </a:lnTo>
                  <a:lnTo>
                    <a:pt x="1655" y="108"/>
                  </a:lnTo>
                  <a:cubicBezTo>
                    <a:pt x="1619" y="37"/>
                    <a:pt x="1548"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7" name="Google Shape;14377;p88">
            <a:extLst>
              <a:ext uri="{FF2B5EF4-FFF2-40B4-BE49-F238E27FC236}">
                <a16:creationId xmlns:a16="http://schemas.microsoft.com/office/drawing/2014/main" id="{7E79B65A-D011-FCFA-EC42-3D4E111CF785}"/>
              </a:ext>
            </a:extLst>
          </p:cNvPr>
          <p:cNvGrpSpPr/>
          <p:nvPr/>
        </p:nvGrpSpPr>
        <p:grpSpPr>
          <a:xfrm>
            <a:off x="6880731" y="5188200"/>
            <a:ext cx="596713" cy="569669"/>
            <a:chOff x="1299146" y="3806507"/>
            <a:chExt cx="367990" cy="351312"/>
          </a:xfrm>
          <a:solidFill>
            <a:schemeClr val="bg1"/>
          </a:solidFill>
        </p:grpSpPr>
        <p:sp>
          <p:nvSpPr>
            <p:cNvPr id="1358" name="Google Shape;14378;p88">
              <a:extLst>
                <a:ext uri="{FF2B5EF4-FFF2-40B4-BE49-F238E27FC236}">
                  <a16:creationId xmlns:a16="http://schemas.microsoft.com/office/drawing/2014/main" id="{3A615E48-C42F-36B3-F127-961B92688135}"/>
                </a:ext>
              </a:extLst>
            </p:cNvPr>
            <p:cNvSpPr/>
            <p:nvPr/>
          </p:nvSpPr>
          <p:spPr>
            <a:xfrm>
              <a:off x="1299146" y="3844414"/>
              <a:ext cx="321012" cy="313405"/>
            </a:xfrm>
            <a:custGeom>
              <a:avLst/>
              <a:gdLst/>
              <a:ahLst/>
              <a:cxnLst/>
              <a:rect l="l" t="t" r="r" b="b"/>
              <a:pathLst>
                <a:path w="10086" h="9847" extrusionOk="0">
                  <a:moveTo>
                    <a:pt x="8728" y="1"/>
                  </a:moveTo>
                  <a:cubicBezTo>
                    <a:pt x="8383" y="1"/>
                    <a:pt x="8038" y="143"/>
                    <a:pt x="7787" y="405"/>
                  </a:cubicBezTo>
                  <a:lnTo>
                    <a:pt x="6847" y="1346"/>
                  </a:lnTo>
                  <a:cubicBezTo>
                    <a:pt x="6775" y="1417"/>
                    <a:pt x="6775" y="1525"/>
                    <a:pt x="6847" y="1596"/>
                  </a:cubicBezTo>
                  <a:cubicBezTo>
                    <a:pt x="6883" y="1632"/>
                    <a:pt x="6927" y="1650"/>
                    <a:pt x="6972" y="1650"/>
                  </a:cubicBezTo>
                  <a:cubicBezTo>
                    <a:pt x="7017" y="1650"/>
                    <a:pt x="7061" y="1632"/>
                    <a:pt x="7097" y="1596"/>
                  </a:cubicBezTo>
                  <a:lnTo>
                    <a:pt x="8038" y="667"/>
                  </a:lnTo>
                  <a:cubicBezTo>
                    <a:pt x="8228" y="465"/>
                    <a:pt x="8478" y="370"/>
                    <a:pt x="8728" y="370"/>
                  </a:cubicBezTo>
                  <a:cubicBezTo>
                    <a:pt x="8990" y="370"/>
                    <a:pt x="9252" y="465"/>
                    <a:pt x="9431" y="667"/>
                  </a:cubicBezTo>
                  <a:cubicBezTo>
                    <a:pt x="9633" y="858"/>
                    <a:pt x="9728" y="1108"/>
                    <a:pt x="9728" y="1358"/>
                  </a:cubicBezTo>
                  <a:cubicBezTo>
                    <a:pt x="9728" y="1620"/>
                    <a:pt x="9633" y="1882"/>
                    <a:pt x="9431" y="2060"/>
                  </a:cubicBezTo>
                  <a:lnTo>
                    <a:pt x="8157" y="3346"/>
                  </a:lnTo>
                  <a:cubicBezTo>
                    <a:pt x="8014" y="3025"/>
                    <a:pt x="7835" y="2751"/>
                    <a:pt x="7585" y="2489"/>
                  </a:cubicBezTo>
                  <a:cubicBezTo>
                    <a:pt x="7085" y="1995"/>
                    <a:pt x="6427" y="1748"/>
                    <a:pt x="5769" y="1748"/>
                  </a:cubicBezTo>
                  <a:cubicBezTo>
                    <a:pt x="5112" y="1748"/>
                    <a:pt x="4454" y="1995"/>
                    <a:pt x="3954" y="2489"/>
                  </a:cubicBezTo>
                  <a:lnTo>
                    <a:pt x="989" y="5454"/>
                  </a:lnTo>
                  <a:cubicBezTo>
                    <a:pt x="1" y="6454"/>
                    <a:pt x="1" y="8085"/>
                    <a:pt x="989" y="9085"/>
                  </a:cubicBezTo>
                  <a:cubicBezTo>
                    <a:pt x="1501" y="9597"/>
                    <a:pt x="2156" y="9847"/>
                    <a:pt x="2811" y="9847"/>
                  </a:cubicBezTo>
                  <a:cubicBezTo>
                    <a:pt x="3466" y="9847"/>
                    <a:pt x="4120" y="9597"/>
                    <a:pt x="4620" y="9085"/>
                  </a:cubicBezTo>
                  <a:lnTo>
                    <a:pt x="6204" y="7513"/>
                  </a:lnTo>
                  <a:cubicBezTo>
                    <a:pt x="6275" y="7430"/>
                    <a:pt x="6275" y="7323"/>
                    <a:pt x="6204" y="7251"/>
                  </a:cubicBezTo>
                  <a:cubicBezTo>
                    <a:pt x="6182" y="7243"/>
                    <a:pt x="6152" y="7237"/>
                    <a:pt x="6120" y="7237"/>
                  </a:cubicBezTo>
                  <a:cubicBezTo>
                    <a:pt x="6064" y="7237"/>
                    <a:pt x="5999" y="7254"/>
                    <a:pt x="5954" y="7299"/>
                  </a:cubicBezTo>
                  <a:lnTo>
                    <a:pt x="4370" y="8883"/>
                  </a:lnTo>
                  <a:cubicBezTo>
                    <a:pt x="3954" y="9299"/>
                    <a:pt x="3394" y="9537"/>
                    <a:pt x="2811" y="9537"/>
                  </a:cubicBezTo>
                  <a:cubicBezTo>
                    <a:pt x="2215" y="9537"/>
                    <a:pt x="1668" y="9311"/>
                    <a:pt x="1251" y="8883"/>
                  </a:cubicBezTo>
                  <a:cubicBezTo>
                    <a:pt x="382" y="8013"/>
                    <a:pt x="382" y="6597"/>
                    <a:pt x="1251" y="5739"/>
                  </a:cubicBezTo>
                  <a:lnTo>
                    <a:pt x="4204" y="2775"/>
                  </a:lnTo>
                  <a:cubicBezTo>
                    <a:pt x="4620" y="2358"/>
                    <a:pt x="5192" y="2120"/>
                    <a:pt x="5775" y="2120"/>
                  </a:cubicBezTo>
                  <a:cubicBezTo>
                    <a:pt x="6371" y="2120"/>
                    <a:pt x="6918" y="2346"/>
                    <a:pt x="7335" y="2775"/>
                  </a:cubicBezTo>
                  <a:cubicBezTo>
                    <a:pt x="7573" y="3013"/>
                    <a:pt x="7764" y="3310"/>
                    <a:pt x="7871" y="3644"/>
                  </a:cubicBezTo>
                  <a:lnTo>
                    <a:pt x="6478" y="5037"/>
                  </a:lnTo>
                  <a:cubicBezTo>
                    <a:pt x="6275" y="5227"/>
                    <a:pt x="6025" y="5335"/>
                    <a:pt x="5775" y="5335"/>
                  </a:cubicBezTo>
                  <a:cubicBezTo>
                    <a:pt x="5501" y="5335"/>
                    <a:pt x="5251" y="5227"/>
                    <a:pt x="5073" y="5037"/>
                  </a:cubicBezTo>
                  <a:cubicBezTo>
                    <a:pt x="4990" y="4942"/>
                    <a:pt x="4906" y="4834"/>
                    <a:pt x="4847" y="4703"/>
                  </a:cubicBezTo>
                  <a:cubicBezTo>
                    <a:pt x="4828" y="4639"/>
                    <a:pt x="4760" y="4596"/>
                    <a:pt x="4692" y="4596"/>
                  </a:cubicBezTo>
                  <a:cubicBezTo>
                    <a:pt x="4672" y="4596"/>
                    <a:pt x="4651" y="4600"/>
                    <a:pt x="4632" y="4608"/>
                  </a:cubicBezTo>
                  <a:cubicBezTo>
                    <a:pt x="4537" y="4632"/>
                    <a:pt x="4489" y="4739"/>
                    <a:pt x="4525" y="4823"/>
                  </a:cubicBezTo>
                  <a:cubicBezTo>
                    <a:pt x="4597" y="4989"/>
                    <a:pt x="4692" y="5144"/>
                    <a:pt x="4823" y="5275"/>
                  </a:cubicBezTo>
                  <a:cubicBezTo>
                    <a:pt x="5073" y="5525"/>
                    <a:pt x="5418" y="5680"/>
                    <a:pt x="5775" y="5680"/>
                  </a:cubicBezTo>
                  <a:cubicBezTo>
                    <a:pt x="6133" y="5680"/>
                    <a:pt x="6478" y="5537"/>
                    <a:pt x="6728" y="5275"/>
                  </a:cubicBezTo>
                  <a:lnTo>
                    <a:pt x="9681" y="2310"/>
                  </a:lnTo>
                  <a:cubicBezTo>
                    <a:pt x="9943" y="2060"/>
                    <a:pt x="10085" y="1715"/>
                    <a:pt x="10085" y="1358"/>
                  </a:cubicBezTo>
                  <a:cubicBezTo>
                    <a:pt x="10085" y="1001"/>
                    <a:pt x="9954" y="655"/>
                    <a:pt x="9681" y="405"/>
                  </a:cubicBezTo>
                  <a:cubicBezTo>
                    <a:pt x="9431" y="155"/>
                    <a:pt x="9085" y="1"/>
                    <a:pt x="87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4379;p88">
              <a:extLst>
                <a:ext uri="{FF2B5EF4-FFF2-40B4-BE49-F238E27FC236}">
                  <a16:creationId xmlns:a16="http://schemas.microsoft.com/office/drawing/2014/main" id="{1FA80478-BBE2-106B-69BC-D86D496F5F39}"/>
                </a:ext>
              </a:extLst>
            </p:cNvPr>
            <p:cNvSpPr/>
            <p:nvPr/>
          </p:nvSpPr>
          <p:spPr>
            <a:xfrm>
              <a:off x="1345391" y="3806507"/>
              <a:ext cx="321744" cy="313819"/>
            </a:xfrm>
            <a:custGeom>
              <a:avLst/>
              <a:gdLst/>
              <a:ahLst/>
              <a:cxnLst/>
              <a:rect l="l" t="t" r="r" b="b"/>
              <a:pathLst>
                <a:path w="10109" h="9860" extrusionOk="0">
                  <a:moveTo>
                    <a:pt x="7281" y="1"/>
                  </a:moveTo>
                  <a:cubicBezTo>
                    <a:pt x="6623" y="1"/>
                    <a:pt x="5965" y="251"/>
                    <a:pt x="5465" y="751"/>
                  </a:cubicBezTo>
                  <a:lnTo>
                    <a:pt x="3894" y="2335"/>
                  </a:lnTo>
                  <a:cubicBezTo>
                    <a:pt x="3810" y="2406"/>
                    <a:pt x="3810" y="2513"/>
                    <a:pt x="3894" y="2585"/>
                  </a:cubicBezTo>
                  <a:cubicBezTo>
                    <a:pt x="3929" y="2620"/>
                    <a:pt x="3974" y="2638"/>
                    <a:pt x="4019" y="2638"/>
                  </a:cubicBezTo>
                  <a:cubicBezTo>
                    <a:pt x="4063" y="2638"/>
                    <a:pt x="4108" y="2620"/>
                    <a:pt x="4144" y="2585"/>
                  </a:cubicBezTo>
                  <a:lnTo>
                    <a:pt x="5715" y="1001"/>
                  </a:lnTo>
                  <a:cubicBezTo>
                    <a:pt x="6150" y="572"/>
                    <a:pt x="6721" y="358"/>
                    <a:pt x="7291" y="358"/>
                  </a:cubicBezTo>
                  <a:cubicBezTo>
                    <a:pt x="7861" y="358"/>
                    <a:pt x="8430" y="572"/>
                    <a:pt x="8859" y="1001"/>
                  </a:cubicBezTo>
                  <a:cubicBezTo>
                    <a:pt x="9728" y="1870"/>
                    <a:pt x="9728" y="3287"/>
                    <a:pt x="8859" y="4144"/>
                  </a:cubicBezTo>
                  <a:lnTo>
                    <a:pt x="5882" y="7097"/>
                  </a:lnTo>
                  <a:cubicBezTo>
                    <a:pt x="5465" y="7514"/>
                    <a:pt x="4894" y="7752"/>
                    <a:pt x="4322" y="7752"/>
                  </a:cubicBezTo>
                  <a:cubicBezTo>
                    <a:pt x="3727" y="7752"/>
                    <a:pt x="3179" y="7526"/>
                    <a:pt x="2763" y="7097"/>
                  </a:cubicBezTo>
                  <a:cubicBezTo>
                    <a:pt x="2513" y="6859"/>
                    <a:pt x="2322" y="6561"/>
                    <a:pt x="2215" y="6228"/>
                  </a:cubicBezTo>
                  <a:lnTo>
                    <a:pt x="3620" y="4835"/>
                  </a:lnTo>
                  <a:cubicBezTo>
                    <a:pt x="3810" y="4632"/>
                    <a:pt x="4060" y="4537"/>
                    <a:pt x="4322" y="4537"/>
                  </a:cubicBezTo>
                  <a:cubicBezTo>
                    <a:pt x="4584" y="4537"/>
                    <a:pt x="4834" y="4632"/>
                    <a:pt x="5013" y="4835"/>
                  </a:cubicBezTo>
                  <a:cubicBezTo>
                    <a:pt x="5108" y="4918"/>
                    <a:pt x="5180" y="5037"/>
                    <a:pt x="5239" y="5156"/>
                  </a:cubicBezTo>
                  <a:cubicBezTo>
                    <a:pt x="5268" y="5232"/>
                    <a:pt x="5334" y="5271"/>
                    <a:pt x="5409" y="5271"/>
                  </a:cubicBezTo>
                  <a:cubicBezTo>
                    <a:pt x="5427" y="5271"/>
                    <a:pt x="5446" y="5268"/>
                    <a:pt x="5465" y="5263"/>
                  </a:cubicBezTo>
                  <a:cubicBezTo>
                    <a:pt x="5549" y="5228"/>
                    <a:pt x="5596" y="5132"/>
                    <a:pt x="5572" y="5037"/>
                  </a:cubicBezTo>
                  <a:cubicBezTo>
                    <a:pt x="5489" y="4871"/>
                    <a:pt x="5406" y="4728"/>
                    <a:pt x="5275" y="4597"/>
                  </a:cubicBezTo>
                  <a:cubicBezTo>
                    <a:pt x="5013" y="4335"/>
                    <a:pt x="4680" y="4192"/>
                    <a:pt x="4322" y="4192"/>
                  </a:cubicBezTo>
                  <a:cubicBezTo>
                    <a:pt x="3965" y="4192"/>
                    <a:pt x="3620" y="4323"/>
                    <a:pt x="3370" y="4597"/>
                  </a:cubicBezTo>
                  <a:lnTo>
                    <a:pt x="1917" y="6037"/>
                  </a:lnTo>
                  <a:cubicBezTo>
                    <a:pt x="1893" y="6049"/>
                    <a:pt x="1882" y="6061"/>
                    <a:pt x="1870" y="6097"/>
                  </a:cubicBezTo>
                  <a:lnTo>
                    <a:pt x="405" y="7549"/>
                  </a:lnTo>
                  <a:cubicBezTo>
                    <a:pt x="155" y="7811"/>
                    <a:pt x="0" y="8145"/>
                    <a:pt x="0" y="8502"/>
                  </a:cubicBezTo>
                  <a:cubicBezTo>
                    <a:pt x="0" y="8859"/>
                    <a:pt x="131" y="9204"/>
                    <a:pt x="405" y="9454"/>
                  </a:cubicBezTo>
                  <a:cubicBezTo>
                    <a:pt x="655" y="9716"/>
                    <a:pt x="1000" y="9859"/>
                    <a:pt x="1358" y="9859"/>
                  </a:cubicBezTo>
                  <a:cubicBezTo>
                    <a:pt x="1715" y="9859"/>
                    <a:pt x="2060" y="9728"/>
                    <a:pt x="2310" y="9454"/>
                  </a:cubicBezTo>
                  <a:lnTo>
                    <a:pt x="3251" y="8526"/>
                  </a:lnTo>
                  <a:cubicBezTo>
                    <a:pt x="3322" y="8442"/>
                    <a:pt x="3322" y="8347"/>
                    <a:pt x="3251" y="8264"/>
                  </a:cubicBezTo>
                  <a:cubicBezTo>
                    <a:pt x="3209" y="8228"/>
                    <a:pt x="3164" y="8210"/>
                    <a:pt x="3120" y="8210"/>
                  </a:cubicBezTo>
                  <a:cubicBezTo>
                    <a:pt x="3075" y="8210"/>
                    <a:pt x="3030" y="8228"/>
                    <a:pt x="2989" y="8264"/>
                  </a:cubicBezTo>
                  <a:lnTo>
                    <a:pt x="2060" y="9204"/>
                  </a:lnTo>
                  <a:cubicBezTo>
                    <a:pt x="1858" y="9395"/>
                    <a:pt x="1608" y="9502"/>
                    <a:pt x="1358" y="9502"/>
                  </a:cubicBezTo>
                  <a:cubicBezTo>
                    <a:pt x="1108" y="9502"/>
                    <a:pt x="834" y="9395"/>
                    <a:pt x="655" y="9204"/>
                  </a:cubicBezTo>
                  <a:cubicBezTo>
                    <a:pt x="465" y="9014"/>
                    <a:pt x="358" y="8764"/>
                    <a:pt x="358" y="8502"/>
                  </a:cubicBezTo>
                  <a:cubicBezTo>
                    <a:pt x="358" y="8252"/>
                    <a:pt x="465" y="7990"/>
                    <a:pt x="655" y="7811"/>
                  </a:cubicBezTo>
                  <a:lnTo>
                    <a:pt x="1941" y="6526"/>
                  </a:lnTo>
                  <a:cubicBezTo>
                    <a:pt x="2072" y="6835"/>
                    <a:pt x="2251" y="7121"/>
                    <a:pt x="2501" y="7371"/>
                  </a:cubicBezTo>
                  <a:cubicBezTo>
                    <a:pt x="3001" y="7859"/>
                    <a:pt x="3632" y="8133"/>
                    <a:pt x="4322" y="8133"/>
                  </a:cubicBezTo>
                  <a:cubicBezTo>
                    <a:pt x="5001" y="8133"/>
                    <a:pt x="5656" y="7871"/>
                    <a:pt x="6132" y="7371"/>
                  </a:cubicBezTo>
                  <a:lnTo>
                    <a:pt x="9097" y="4418"/>
                  </a:lnTo>
                  <a:cubicBezTo>
                    <a:pt x="10109" y="3382"/>
                    <a:pt x="10109" y="1751"/>
                    <a:pt x="9097" y="751"/>
                  </a:cubicBezTo>
                  <a:cubicBezTo>
                    <a:pt x="8597" y="251"/>
                    <a:pt x="7939" y="1"/>
                    <a:pt x="72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0" name="Google Shape;14380;p88">
            <a:extLst>
              <a:ext uri="{FF2B5EF4-FFF2-40B4-BE49-F238E27FC236}">
                <a16:creationId xmlns:a16="http://schemas.microsoft.com/office/drawing/2014/main" id="{5D7509D9-6573-C773-7648-8A5ED77048C5}"/>
              </a:ext>
            </a:extLst>
          </p:cNvPr>
          <p:cNvSpPr/>
          <p:nvPr/>
        </p:nvSpPr>
        <p:spPr>
          <a:xfrm>
            <a:off x="10489597" y="5184433"/>
            <a:ext cx="631085" cy="577152"/>
          </a:xfrm>
          <a:custGeom>
            <a:avLst/>
            <a:gdLst/>
            <a:ahLst/>
            <a:cxnLst/>
            <a:rect l="l" t="t" r="r" b="b"/>
            <a:pathLst>
              <a:path w="12228" h="11183" extrusionOk="0">
                <a:moveTo>
                  <a:pt x="4560" y="3991"/>
                </a:moveTo>
                <a:cubicBezTo>
                  <a:pt x="4739" y="3991"/>
                  <a:pt x="4894" y="4146"/>
                  <a:pt x="4894" y="4324"/>
                </a:cubicBezTo>
                <a:cubicBezTo>
                  <a:pt x="4894" y="4503"/>
                  <a:pt x="4739" y="4646"/>
                  <a:pt x="4560" y="4646"/>
                </a:cubicBezTo>
                <a:cubicBezTo>
                  <a:pt x="4382" y="4646"/>
                  <a:pt x="4239" y="4503"/>
                  <a:pt x="4239" y="4324"/>
                </a:cubicBezTo>
                <a:cubicBezTo>
                  <a:pt x="4251" y="4134"/>
                  <a:pt x="4382" y="3991"/>
                  <a:pt x="4560" y="3991"/>
                </a:cubicBezTo>
                <a:close/>
                <a:moveTo>
                  <a:pt x="5930" y="1419"/>
                </a:moveTo>
                <a:lnTo>
                  <a:pt x="5930" y="2003"/>
                </a:lnTo>
                <a:lnTo>
                  <a:pt x="5941" y="4051"/>
                </a:lnTo>
                <a:lnTo>
                  <a:pt x="5965" y="5872"/>
                </a:lnTo>
                <a:lnTo>
                  <a:pt x="1619" y="4908"/>
                </a:lnTo>
                <a:cubicBezTo>
                  <a:pt x="1869" y="3801"/>
                  <a:pt x="2548" y="2848"/>
                  <a:pt x="3489" y="2229"/>
                </a:cubicBezTo>
                <a:lnTo>
                  <a:pt x="4275" y="3670"/>
                </a:lnTo>
                <a:cubicBezTo>
                  <a:pt x="4025" y="3777"/>
                  <a:pt x="3858" y="4027"/>
                  <a:pt x="3858" y="4313"/>
                </a:cubicBezTo>
                <a:cubicBezTo>
                  <a:pt x="3858" y="4694"/>
                  <a:pt x="4179" y="5027"/>
                  <a:pt x="4572" y="5027"/>
                </a:cubicBezTo>
                <a:cubicBezTo>
                  <a:pt x="4965" y="5027"/>
                  <a:pt x="5287" y="4705"/>
                  <a:pt x="5287" y="4313"/>
                </a:cubicBezTo>
                <a:cubicBezTo>
                  <a:pt x="5287" y="3967"/>
                  <a:pt x="5037" y="3670"/>
                  <a:pt x="4715" y="3610"/>
                </a:cubicBezTo>
                <a:lnTo>
                  <a:pt x="3846" y="2015"/>
                </a:lnTo>
                <a:cubicBezTo>
                  <a:pt x="4477" y="1657"/>
                  <a:pt x="5168" y="1455"/>
                  <a:pt x="5930" y="1419"/>
                </a:cubicBezTo>
                <a:close/>
                <a:moveTo>
                  <a:pt x="6287" y="4265"/>
                </a:moveTo>
                <a:cubicBezTo>
                  <a:pt x="7227" y="4348"/>
                  <a:pt x="7965" y="5158"/>
                  <a:pt x="7965" y="6122"/>
                </a:cubicBezTo>
                <a:cubicBezTo>
                  <a:pt x="7965" y="6491"/>
                  <a:pt x="7846" y="6872"/>
                  <a:pt x="7644" y="7170"/>
                </a:cubicBezTo>
                <a:lnTo>
                  <a:pt x="6287" y="6039"/>
                </a:lnTo>
                <a:lnTo>
                  <a:pt x="6287" y="4265"/>
                </a:lnTo>
                <a:close/>
                <a:moveTo>
                  <a:pt x="6477" y="348"/>
                </a:moveTo>
                <a:cubicBezTo>
                  <a:pt x="9501" y="526"/>
                  <a:pt x="11871" y="3039"/>
                  <a:pt x="11871" y="6063"/>
                </a:cubicBezTo>
                <a:cubicBezTo>
                  <a:pt x="11835" y="7349"/>
                  <a:pt x="11454" y="8539"/>
                  <a:pt x="10728" y="9516"/>
                </a:cubicBezTo>
                <a:cubicBezTo>
                  <a:pt x="10692" y="9563"/>
                  <a:pt x="10644" y="9575"/>
                  <a:pt x="10609" y="9575"/>
                </a:cubicBezTo>
                <a:cubicBezTo>
                  <a:pt x="10561" y="9575"/>
                  <a:pt x="10513" y="9563"/>
                  <a:pt x="10490" y="9527"/>
                </a:cubicBezTo>
                <a:lnTo>
                  <a:pt x="9537" y="8730"/>
                </a:lnTo>
                <a:cubicBezTo>
                  <a:pt x="10013" y="8123"/>
                  <a:pt x="10311" y="7384"/>
                  <a:pt x="10394" y="6610"/>
                </a:cubicBezTo>
                <a:cubicBezTo>
                  <a:pt x="10406" y="6491"/>
                  <a:pt x="10323" y="6396"/>
                  <a:pt x="10204" y="6396"/>
                </a:cubicBezTo>
                <a:cubicBezTo>
                  <a:pt x="10097" y="6396"/>
                  <a:pt x="10025" y="6468"/>
                  <a:pt x="10013" y="6551"/>
                </a:cubicBezTo>
                <a:cubicBezTo>
                  <a:pt x="9930" y="7206"/>
                  <a:pt x="9680" y="7849"/>
                  <a:pt x="9299" y="8384"/>
                </a:cubicBezTo>
                <a:cubicBezTo>
                  <a:pt x="9275" y="8396"/>
                  <a:pt x="9263" y="8432"/>
                  <a:pt x="9251" y="8444"/>
                </a:cubicBezTo>
                <a:cubicBezTo>
                  <a:pt x="9251" y="8444"/>
                  <a:pt x="9251" y="8456"/>
                  <a:pt x="9239" y="8456"/>
                </a:cubicBezTo>
                <a:lnTo>
                  <a:pt x="7954" y="7372"/>
                </a:lnTo>
                <a:cubicBezTo>
                  <a:pt x="8227" y="7003"/>
                  <a:pt x="8370" y="6539"/>
                  <a:pt x="8370" y="6075"/>
                </a:cubicBezTo>
                <a:cubicBezTo>
                  <a:pt x="8370" y="4908"/>
                  <a:pt x="7465" y="3920"/>
                  <a:pt x="6299" y="3836"/>
                </a:cubicBezTo>
                <a:lnTo>
                  <a:pt x="6287" y="2146"/>
                </a:lnTo>
                <a:lnTo>
                  <a:pt x="6418" y="2146"/>
                </a:lnTo>
                <a:cubicBezTo>
                  <a:pt x="6453" y="2146"/>
                  <a:pt x="6501" y="2146"/>
                  <a:pt x="6525" y="2169"/>
                </a:cubicBezTo>
                <a:cubicBezTo>
                  <a:pt x="8358" y="2360"/>
                  <a:pt x="9811" y="3812"/>
                  <a:pt x="10025" y="5646"/>
                </a:cubicBezTo>
                <a:cubicBezTo>
                  <a:pt x="10037" y="5753"/>
                  <a:pt x="10109" y="5813"/>
                  <a:pt x="10216" y="5813"/>
                </a:cubicBezTo>
                <a:cubicBezTo>
                  <a:pt x="10335" y="5813"/>
                  <a:pt x="10430" y="5706"/>
                  <a:pt x="10406" y="5598"/>
                </a:cubicBezTo>
                <a:cubicBezTo>
                  <a:pt x="10192" y="3503"/>
                  <a:pt x="8430" y="1848"/>
                  <a:pt x="6299" y="1765"/>
                </a:cubicBezTo>
                <a:lnTo>
                  <a:pt x="6299" y="526"/>
                </a:lnTo>
                <a:cubicBezTo>
                  <a:pt x="6299" y="479"/>
                  <a:pt x="6322" y="443"/>
                  <a:pt x="6346" y="407"/>
                </a:cubicBezTo>
                <a:cubicBezTo>
                  <a:pt x="6382" y="360"/>
                  <a:pt x="6418" y="348"/>
                  <a:pt x="6477" y="348"/>
                </a:cubicBezTo>
                <a:close/>
                <a:moveTo>
                  <a:pt x="1477" y="5277"/>
                </a:moveTo>
                <a:lnTo>
                  <a:pt x="5870" y="6241"/>
                </a:lnTo>
                <a:lnTo>
                  <a:pt x="4667" y="10575"/>
                </a:lnTo>
                <a:cubicBezTo>
                  <a:pt x="2774" y="9980"/>
                  <a:pt x="1405" y="8206"/>
                  <a:pt x="1405" y="6110"/>
                </a:cubicBezTo>
                <a:cubicBezTo>
                  <a:pt x="1405" y="5825"/>
                  <a:pt x="1441" y="5539"/>
                  <a:pt x="1477" y="5277"/>
                </a:cubicBezTo>
                <a:close/>
                <a:moveTo>
                  <a:pt x="6215" y="6468"/>
                </a:moveTo>
                <a:lnTo>
                  <a:pt x="7549" y="7599"/>
                </a:lnTo>
                <a:lnTo>
                  <a:pt x="9132" y="8920"/>
                </a:lnTo>
                <a:lnTo>
                  <a:pt x="9573" y="9289"/>
                </a:lnTo>
                <a:cubicBezTo>
                  <a:pt x="8680" y="10266"/>
                  <a:pt x="7430" y="10813"/>
                  <a:pt x="6108" y="10813"/>
                </a:cubicBezTo>
                <a:cubicBezTo>
                  <a:pt x="5739" y="10813"/>
                  <a:pt x="5382" y="10766"/>
                  <a:pt x="5037" y="10694"/>
                </a:cubicBezTo>
                <a:lnTo>
                  <a:pt x="6215" y="6468"/>
                </a:lnTo>
                <a:close/>
                <a:moveTo>
                  <a:pt x="6429" y="1"/>
                </a:moveTo>
                <a:cubicBezTo>
                  <a:pt x="6297" y="1"/>
                  <a:pt x="6159" y="59"/>
                  <a:pt x="6060" y="157"/>
                </a:cubicBezTo>
                <a:cubicBezTo>
                  <a:pt x="5953" y="264"/>
                  <a:pt x="5882" y="407"/>
                  <a:pt x="5882" y="562"/>
                </a:cubicBezTo>
                <a:lnTo>
                  <a:pt x="5882" y="1038"/>
                </a:lnTo>
                <a:cubicBezTo>
                  <a:pt x="5084" y="1062"/>
                  <a:pt x="4310" y="1288"/>
                  <a:pt x="3620" y="1669"/>
                </a:cubicBezTo>
                <a:lnTo>
                  <a:pt x="3191" y="872"/>
                </a:lnTo>
                <a:cubicBezTo>
                  <a:pt x="3155" y="812"/>
                  <a:pt x="3084" y="764"/>
                  <a:pt x="3024" y="764"/>
                </a:cubicBezTo>
                <a:lnTo>
                  <a:pt x="393" y="764"/>
                </a:lnTo>
                <a:lnTo>
                  <a:pt x="393" y="443"/>
                </a:lnTo>
                <a:cubicBezTo>
                  <a:pt x="393" y="336"/>
                  <a:pt x="298" y="241"/>
                  <a:pt x="203" y="241"/>
                </a:cubicBezTo>
                <a:cubicBezTo>
                  <a:pt x="95" y="241"/>
                  <a:pt x="0" y="336"/>
                  <a:pt x="0" y="443"/>
                </a:cubicBezTo>
                <a:lnTo>
                  <a:pt x="0" y="1467"/>
                </a:lnTo>
                <a:cubicBezTo>
                  <a:pt x="0" y="1574"/>
                  <a:pt x="95" y="1657"/>
                  <a:pt x="203" y="1657"/>
                </a:cubicBezTo>
                <a:cubicBezTo>
                  <a:pt x="298" y="1657"/>
                  <a:pt x="393" y="1562"/>
                  <a:pt x="393" y="1467"/>
                </a:cubicBezTo>
                <a:lnTo>
                  <a:pt x="393" y="1157"/>
                </a:lnTo>
                <a:lnTo>
                  <a:pt x="2917" y="1157"/>
                </a:lnTo>
                <a:lnTo>
                  <a:pt x="3310" y="1872"/>
                </a:lnTo>
                <a:cubicBezTo>
                  <a:pt x="3024" y="2062"/>
                  <a:pt x="2762" y="2277"/>
                  <a:pt x="2501" y="2527"/>
                </a:cubicBezTo>
                <a:cubicBezTo>
                  <a:pt x="1548" y="3467"/>
                  <a:pt x="1036" y="4753"/>
                  <a:pt x="1036" y="6098"/>
                </a:cubicBezTo>
                <a:cubicBezTo>
                  <a:pt x="1036" y="8885"/>
                  <a:pt x="3310" y="11182"/>
                  <a:pt x="6120" y="11182"/>
                </a:cubicBezTo>
                <a:cubicBezTo>
                  <a:pt x="7573" y="11182"/>
                  <a:pt x="8918" y="10575"/>
                  <a:pt x="9882" y="9516"/>
                </a:cubicBezTo>
                <a:lnTo>
                  <a:pt x="10240" y="9813"/>
                </a:lnTo>
                <a:cubicBezTo>
                  <a:pt x="10347" y="9908"/>
                  <a:pt x="10466" y="9944"/>
                  <a:pt x="10597" y="9944"/>
                </a:cubicBezTo>
                <a:lnTo>
                  <a:pt x="10656" y="9944"/>
                </a:lnTo>
                <a:cubicBezTo>
                  <a:pt x="10811" y="9932"/>
                  <a:pt x="10942" y="9837"/>
                  <a:pt x="11037" y="9718"/>
                </a:cubicBezTo>
                <a:cubicBezTo>
                  <a:pt x="11823" y="8670"/>
                  <a:pt x="12228" y="7420"/>
                  <a:pt x="12228" y="6098"/>
                </a:cubicBezTo>
                <a:cubicBezTo>
                  <a:pt x="12228" y="2884"/>
                  <a:pt x="9692" y="205"/>
                  <a:pt x="6465" y="2"/>
                </a:cubicBezTo>
                <a:cubicBezTo>
                  <a:pt x="6453" y="1"/>
                  <a:pt x="6441" y="1"/>
                  <a:pt x="6429"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1" name="Google Shape;14443;p88">
            <a:extLst>
              <a:ext uri="{FF2B5EF4-FFF2-40B4-BE49-F238E27FC236}">
                <a16:creationId xmlns:a16="http://schemas.microsoft.com/office/drawing/2014/main" id="{B2D850BA-712D-FF03-24B1-74F5228C3767}"/>
              </a:ext>
            </a:extLst>
          </p:cNvPr>
          <p:cNvGrpSpPr/>
          <p:nvPr/>
        </p:nvGrpSpPr>
        <p:grpSpPr>
          <a:xfrm>
            <a:off x="9794001" y="5186393"/>
            <a:ext cx="572147" cy="575190"/>
            <a:chOff x="3095745" y="3805393"/>
            <a:chExt cx="352840" cy="354717"/>
          </a:xfrm>
          <a:solidFill>
            <a:schemeClr val="bg1"/>
          </a:solidFill>
        </p:grpSpPr>
        <p:sp>
          <p:nvSpPr>
            <p:cNvPr id="1362" name="Google Shape;14444;p88">
              <a:extLst>
                <a:ext uri="{FF2B5EF4-FFF2-40B4-BE49-F238E27FC236}">
                  <a16:creationId xmlns:a16="http://schemas.microsoft.com/office/drawing/2014/main" id="{E0531323-94C6-0AE6-71FF-64E6F0A37879}"/>
                </a:ext>
              </a:extLst>
            </p:cNvPr>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4445;p88">
              <a:extLst>
                <a:ext uri="{FF2B5EF4-FFF2-40B4-BE49-F238E27FC236}">
                  <a16:creationId xmlns:a16="http://schemas.microsoft.com/office/drawing/2014/main" id="{003362DB-4500-B04D-A575-AA5841B951BA}"/>
                </a:ext>
              </a:extLst>
            </p:cNvPr>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4446;p88">
              <a:extLst>
                <a:ext uri="{FF2B5EF4-FFF2-40B4-BE49-F238E27FC236}">
                  <a16:creationId xmlns:a16="http://schemas.microsoft.com/office/drawing/2014/main" id="{F988BFCA-CB70-07A6-A5A4-B6E984A91542}"/>
                </a:ext>
              </a:extLst>
            </p:cNvPr>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4447;p88">
              <a:extLst>
                <a:ext uri="{FF2B5EF4-FFF2-40B4-BE49-F238E27FC236}">
                  <a16:creationId xmlns:a16="http://schemas.microsoft.com/office/drawing/2014/main" id="{4E97CDFB-F9CC-CEA8-4EDB-C563657EE690}"/>
                </a:ext>
              </a:extLst>
            </p:cNvPr>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4448;p88">
              <a:extLst>
                <a:ext uri="{FF2B5EF4-FFF2-40B4-BE49-F238E27FC236}">
                  <a16:creationId xmlns:a16="http://schemas.microsoft.com/office/drawing/2014/main" id="{F44C6E2E-8A14-D5C3-16A6-97567814A91F}"/>
                </a:ext>
              </a:extLst>
            </p:cNvPr>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4449;p88">
              <a:extLst>
                <a:ext uri="{FF2B5EF4-FFF2-40B4-BE49-F238E27FC236}">
                  <a16:creationId xmlns:a16="http://schemas.microsoft.com/office/drawing/2014/main" id="{88D42C5C-7A12-0D9A-4D20-EC7A669B9C06}"/>
                </a:ext>
              </a:extLst>
            </p:cNvPr>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8" name="Slayt Numarası Yer Tutucusu 2">
            <a:extLst>
              <a:ext uri="{FF2B5EF4-FFF2-40B4-BE49-F238E27FC236}">
                <a16:creationId xmlns:a16="http://schemas.microsoft.com/office/drawing/2014/main" id="{23BA7508-5776-8340-185D-264F8153CAE9}"/>
              </a:ext>
            </a:extLst>
          </p:cNvPr>
          <p:cNvSpPr>
            <a:spLocks noGrp="1"/>
          </p:cNvSpPr>
          <p:nvPr>
            <p:ph type="sldNum" sz="quarter" idx="10"/>
          </p:nvPr>
        </p:nvSpPr>
        <p:spPr>
          <a:xfrm>
            <a:off x="11108580" y="305289"/>
            <a:ext cx="1083420" cy="365125"/>
          </a:xfrm>
        </p:spPr>
        <p:txBody>
          <a:bodyPr/>
          <a:lstStyle/>
          <a:p>
            <a:fld id="{2F62D8D3-5C38-8D43-BD98-13F7A0749A0B}" type="slidenum">
              <a:rPr lang="tr-TR" smtClean="0"/>
              <a:pPr/>
              <a:t>33</a:t>
            </a:fld>
            <a:endParaRPr lang="tr-TR" dirty="0"/>
          </a:p>
        </p:txBody>
      </p:sp>
    </p:spTree>
    <p:extLst>
      <p:ext uri="{BB962C8B-B14F-4D97-AF65-F5344CB8AC3E}">
        <p14:creationId xmlns:p14="http://schemas.microsoft.com/office/powerpoint/2010/main" val="2485036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3B725B6-2410-8DBD-1462-B488EB347A0F}"/>
              </a:ext>
            </a:extLst>
          </p:cNvPr>
          <p:cNvSpPr>
            <a:spLocks noGrp="1"/>
          </p:cNvSpPr>
          <p:nvPr>
            <p:ph type="sldNum" sz="quarter" idx="4"/>
          </p:nvPr>
        </p:nvSpPr>
        <p:spPr/>
        <p:txBody>
          <a:bodyPr/>
          <a:lstStyle/>
          <a:p>
            <a:fld id="{2F62D8D3-5C38-8D43-BD98-13F7A0749A0B}" type="slidenum">
              <a:rPr lang="tr-TR" smtClean="0"/>
              <a:pPr/>
              <a:t>34</a:t>
            </a:fld>
            <a:endParaRPr lang="tr-TR" dirty="0"/>
          </a:p>
        </p:txBody>
      </p:sp>
      <p:sp>
        <p:nvSpPr>
          <p:cNvPr id="596" name="Metin Yer Tutucusu 1">
            <a:extLst>
              <a:ext uri="{FF2B5EF4-FFF2-40B4-BE49-F238E27FC236}">
                <a16:creationId xmlns:a16="http://schemas.microsoft.com/office/drawing/2014/main" id="{BE568B86-6A82-83AF-4D59-02F6759CCFC8}"/>
              </a:ext>
            </a:extLst>
          </p:cNvPr>
          <p:cNvSpPr>
            <a:spLocks noGrp="1"/>
          </p:cNvSpPr>
          <p:nvPr>
            <p:ph type="body" sz="quarter" idx="11"/>
          </p:nvPr>
        </p:nvSpPr>
        <p:spPr>
          <a:xfrm>
            <a:off x="2305879" y="265618"/>
            <a:ext cx="7566992" cy="714375"/>
          </a:xfrm>
        </p:spPr>
        <p:txBody>
          <a:bodyPr>
            <a:noAutofit/>
          </a:bodyPr>
          <a:lstStyle/>
          <a:p>
            <a:pPr algn="ctr">
              <a:lnSpc>
                <a:spcPct val="100000"/>
              </a:lnSpc>
            </a:pPr>
            <a:r>
              <a:rPr lang="tr-TR" sz="3000" dirty="0" err="1">
                <a:solidFill>
                  <a:srgbClr val="8E1438"/>
                </a:solidFill>
                <a:latin typeface="Gotham Medium" pitchFamily="2" charset="0"/>
                <a:cs typeface="Gotham Medium" pitchFamily="2" charset="0"/>
              </a:rPr>
              <a:t>You</a:t>
            </a:r>
            <a:r>
              <a:rPr lang="tr-TR" sz="3000" dirty="0">
                <a:solidFill>
                  <a:srgbClr val="8E1438"/>
                </a:solidFill>
                <a:latin typeface="Gotham Medium" pitchFamily="2" charset="0"/>
                <a:cs typeface="Gotham Medium" pitchFamily="2" charset="0"/>
              </a:rPr>
              <a:t> can </a:t>
            </a:r>
            <a:r>
              <a:rPr lang="tr-TR" sz="3000" dirty="0" err="1">
                <a:solidFill>
                  <a:srgbClr val="8E1438"/>
                </a:solidFill>
                <a:latin typeface="Gotham Medium" pitchFamily="2" charset="0"/>
                <a:cs typeface="Gotham Medium" pitchFamily="2" charset="0"/>
              </a:rPr>
              <a:t>use</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icons</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by</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copy</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and</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paste</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method</a:t>
            </a:r>
            <a:r>
              <a:rPr lang="tr-TR" sz="3000" dirty="0">
                <a:solidFill>
                  <a:srgbClr val="8E1438"/>
                </a:solidFill>
                <a:latin typeface="Gotham Medium" pitchFamily="2" charset="0"/>
                <a:cs typeface="Gotham Medium" pitchFamily="2" charset="0"/>
              </a:rPr>
              <a:t>.</a:t>
            </a:r>
          </a:p>
        </p:txBody>
      </p:sp>
      <p:grpSp>
        <p:nvGrpSpPr>
          <p:cNvPr id="10" name="Google Shape;13230;p87">
            <a:extLst>
              <a:ext uri="{FF2B5EF4-FFF2-40B4-BE49-F238E27FC236}">
                <a16:creationId xmlns:a16="http://schemas.microsoft.com/office/drawing/2014/main" id="{FAECFC6B-2B0F-3604-9661-ED443060A324}"/>
              </a:ext>
            </a:extLst>
          </p:cNvPr>
          <p:cNvGrpSpPr/>
          <p:nvPr/>
        </p:nvGrpSpPr>
        <p:grpSpPr>
          <a:xfrm>
            <a:off x="5193235" y="5730740"/>
            <a:ext cx="565460" cy="522155"/>
            <a:chOff x="1989449" y="4282269"/>
            <a:chExt cx="374774" cy="346073"/>
          </a:xfrm>
          <a:solidFill>
            <a:srgbClr val="8E1438"/>
          </a:solidFill>
        </p:grpSpPr>
        <p:sp>
          <p:nvSpPr>
            <p:cNvPr id="11" name="Google Shape;13231;p87">
              <a:extLst>
                <a:ext uri="{FF2B5EF4-FFF2-40B4-BE49-F238E27FC236}">
                  <a16:creationId xmlns:a16="http://schemas.microsoft.com/office/drawing/2014/main" id="{F6702130-49DC-0010-5779-5B76425DE9FD}"/>
                </a:ext>
              </a:extLst>
            </p:cNvPr>
            <p:cNvSpPr/>
            <p:nvPr/>
          </p:nvSpPr>
          <p:spPr>
            <a:xfrm>
              <a:off x="2067590" y="4506432"/>
              <a:ext cx="78172" cy="70941"/>
            </a:xfrm>
            <a:custGeom>
              <a:avLst/>
              <a:gdLst/>
              <a:ahLst/>
              <a:cxnLst/>
              <a:rect l="l" t="t" r="r" b="b"/>
              <a:pathLst>
                <a:path w="2454" h="2227" extrusionOk="0">
                  <a:moveTo>
                    <a:pt x="1231" y="325"/>
                  </a:moveTo>
                  <a:cubicBezTo>
                    <a:pt x="1435" y="325"/>
                    <a:pt x="1638" y="399"/>
                    <a:pt x="1786" y="548"/>
                  </a:cubicBezTo>
                  <a:cubicBezTo>
                    <a:pt x="2096" y="857"/>
                    <a:pt x="2096" y="1369"/>
                    <a:pt x="1786" y="1667"/>
                  </a:cubicBezTo>
                  <a:cubicBezTo>
                    <a:pt x="1626" y="1822"/>
                    <a:pt x="1420" y="1899"/>
                    <a:pt x="1218" y="1899"/>
                  </a:cubicBezTo>
                  <a:cubicBezTo>
                    <a:pt x="1016" y="1899"/>
                    <a:pt x="816" y="1822"/>
                    <a:pt x="667" y="1667"/>
                  </a:cubicBezTo>
                  <a:cubicBezTo>
                    <a:pt x="358" y="1357"/>
                    <a:pt x="358" y="845"/>
                    <a:pt x="667" y="548"/>
                  </a:cubicBezTo>
                  <a:cubicBezTo>
                    <a:pt x="822" y="399"/>
                    <a:pt x="1027" y="325"/>
                    <a:pt x="1231" y="325"/>
                  </a:cubicBezTo>
                  <a:close/>
                  <a:moveTo>
                    <a:pt x="1237" y="0"/>
                  </a:moveTo>
                  <a:cubicBezTo>
                    <a:pt x="950" y="0"/>
                    <a:pt x="661" y="107"/>
                    <a:pt x="441" y="322"/>
                  </a:cubicBezTo>
                  <a:cubicBezTo>
                    <a:pt x="1" y="762"/>
                    <a:pt x="1" y="1476"/>
                    <a:pt x="441" y="1905"/>
                  </a:cubicBezTo>
                  <a:cubicBezTo>
                    <a:pt x="655" y="2119"/>
                    <a:pt x="944" y="2227"/>
                    <a:pt x="1233" y="2227"/>
                  </a:cubicBezTo>
                  <a:cubicBezTo>
                    <a:pt x="1522" y="2227"/>
                    <a:pt x="1810" y="2119"/>
                    <a:pt x="2025" y="1905"/>
                  </a:cubicBezTo>
                  <a:cubicBezTo>
                    <a:pt x="2453" y="1476"/>
                    <a:pt x="2453" y="762"/>
                    <a:pt x="2025" y="322"/>
                  </a:cubicBezTo>
                  <a:cubicBezTo>
                    <a:pt x="1810" y="107"/>
                    <a:pt x="1525" y="0"/>
                    <a:pt x="12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232;p87">
              <a:extLst>
                <a:ext uri="{FF2B5EF4-FFF2-40B4-BE49-F238E27FC236}">
                  <a16:creationId xmlns:a16="http://schemas.microsoft.com/office/drawing/2014/main" id="{2914F853-1BED-5F39-D531-383C17F8C789}"/>
                </a:ext>
              </a:extLst>
            </p:cNvPr>
            <p:cNvSpPr/>
            <p:nvPr/>
          </p:nvSpPr>
          <p:spPr>
            <a:xfrm>
              <a:off x="2036117" y="4422972"/>
              <a:ext cx="77790" cy="70973"/>
            </a:xfrm>
            <a:custGeom>
              <a:avLst/>
              <a:gdLst/>
              <a:ahLst/>
              <a:cxnLst/>
              <a:rect l="l" t="t" r="r" b="b"/>
              <a:pathLst>
                <a:path w="2442" h="2228" extrusionOk="0">
                  <a:moveTo>
                    <a:pt x="1224" y="328"/>
                  </a:moveTo>
                  <a:cubicBezTo>
                    <a:pt x="1426" y="328"/>
                    <a:pt x="1626" y="406"/>
                    <a:pt x="1774" y="560"/>
                  </a:cubicBezTo>
                  <a:cubicBezTo>
                    <a:pt x="2084" y="882"/>
                    <a:pt x="2084" y="1382"/>
                    <a:pt x="1774" y="1680"/>
                  </a:cubicBezTo>
                  <a:cubicBezTo>
                    <a:pt x="1620" y="1834"/>
                    <a:pt x="1420" y="1912"/>
                    <a:pt x="1219" y="1912"/>
                  </a:cubicBezTo>
                  <a:cubicBezTo>
                    <a:pt x="1018" y="1912"/>
                    <a:pt x="816" y="1834"/>
                    <a:pt x="655" y="1680"/>
                  </a:cubicBezTo>
                  <a:cubicBezTo>
                    <a:pt x="346" y="1370"/>
                    <a:pt x="346" y="858"/>
                    <a:pt x="655" y="560"/>
                  </a:cubicBezTo>
                  <a:cubicBezTo>
                    <a:pt x="816" y="406"/>
                    <a:pt x="1021" y="328"/>
                    <a:pt x="1224" y="328"/>
                  </a:cubicBezTo>
                  <a:close/>
                  <a:moveTo>
                    <a:pt x="1227" y="1"/>
                  </a:moveTo>
                  <a:cubicBezTo>
                    <a:pt x="941" y="1"/>
                    <a:pt x="655" y="108"/>
                    <a:pt x="441" y="322"/>
                  </a:cubicBezTo>
                  <a:cubicBezTo>
                    <a:pt x="0" y="763"/>
                    <a:pt x="0" y="1477"/>
                    <a:pt x="441" y="1906"/>
                  </a:cubicBezTo>
                  <a:cubicBezTo>
                    <a:pt x="655" y="2120"/>
                    <a:pt x="941" y="2227"/>
                    <a:pt x="1227" y="2227"/>
                  </a:cubicBezTo>
                  <a:cubicBezTo>
                    <a:pt x="1512" y="2227"/>
                    <a:pt x="1798" y="2120"/>
                    <a:pt x="2012" y="1906"/>
                  </a:cubicBezTo>
                  <a:cubicBezTo>
                    <a:pt x="2441" y="1477"/>
                    <a:pt x="2441" y="775"/>
                    <a:pt x="2012" y="322"/>
                  </a:cubicBezTo>
                  <a:cubicBezTo>
                    <a:pt x="1798" y="108"/>
                    <a:pt x="1512"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233;p87">
              <a:extLst>
                <a:ext uri="{FF2B5EF4-FFF2-40B4-BE49-F238E27FC236}">
                  <a16:creationId xmlns:a16="http://schemas.microsoft.com/office/drawing/2014/main" id="{2237C63D-4D94-E6F6-94D3-2DA40FE86A80}"/>
                </a:ext>
              </a:extLst>
            </p:cNvPr>
            <p:cNvSpPr/>
            <p:nvPr/>
          </p:nvSpPr>
          <p:spPr>
            <a:xfrm>
              <a:off x="2073292" y="4336327"/>
              <a:ext cx="77758" cy="71419"/>
            </a:xfrm>
            <a:custGeom>
              <a:avLst/>
              <a:gdLst/>
              <a:ahLst/>
              <a:cxnLst/>
              <a:rect l="l" t="t" r="r" b="b"/>
              <a:pathLst>
                <a:path w="2441" h="2242" extrusionOk="0">
                  <a:moveTo>
                    <a:pt x="1231" y="345"/>
                  </a:moveTo>
                  <a:cubicBezTo>
                    <a:pt x="1435" y="345"/>
                    <a:pt x="1637" y="423"/>
                    <a:pt x="1786" y="578"/>
                  </a:cubicBezTo>
                  <a:cubicBezTo>
                    <a:pt x="2084" y="875"/>
                    <a:pt x="2084" y="1375"/>
                    <a:pt x="1786" y="1697"/>
                  </a:cubicBezTo>
                  <a:cubicBezTo>
                    <a:pt x="1631" y="1852"/>
                    <a:pt x="1426" y="1929"/>
                    <a:pt x="1222" y="1929"/>
                  </a:cubicBezTo>
                  <a:cubicBezTo>
                    <a:pt x="1018" y="1929"/>
                    <a:pt x="816" y="1852"/>
                    <a:pt x="667" y="1697"/>
                  </a:cubicBezTo>
                  <a:cubicBezTo>
                    <a:pt x="357" y="1375"/>
                    <a:pt x="357" y="875"/>
                    <a:pt x="667" y="578"/>
                  </a:cubicBezTo>
                  <a:cubicBezTo>
                    <a:pt x="822" y="423"/>
                    <a:pt x="1027" y="345"/>
                    <a:pt x="1231" y="345"/>
                  </a:cubicBezTo>
                  <a:close/>
                  <a:moveTo>
                    <a:pt x="1216" y="0"/>
                  </a:moveTo>
                  <a:cubicBezTo>
                    <a:pt x="929" y="0"/>
                    <a:pt x="643" y="113"/>
                    <a:pt x="429" y="339"/>
                  </a:cubicBezTo>
                  <a:cubicBezTo>
                    <a:pt x="0" y="768"/>
                    <a:pt x="0" y="1482"/>
                    <a:pt x="429" y="1911"/>
                  </a:cubicBezTo>
                  <a:cubicBezTo>
                    <a:pt x="643" y="2131"/>
                    <a:pt x="929" y="2242"/>
                    <a:pt x="1216" y="2242"/>
                  </a:cubicBezTo>
                  <a:cubicBezTo>
                    <a:pt x="1503" y="2242"/>
                    <a:pt x="1792" y="2131"/>
                    <a:pt x="2012" y="1911"/>
                  </a:cubicBezTo>
                  <a:cubicBezTo>
                    <a:pt x="2441" y="1482"/>
                    <a:pt x="2441" y="768"/>
                    <a:pt x="2012" y="339"/>
                  </a:cubicBezTo>
                  <a:cubicBezTo>
                    <a:pt x="1792" y="113"/>
                    <a:pt x="1503" y="0"/>
                    <a:pt x="1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234;p87">
              <a:extLst>
                <a:ext uri="{FF2B5EF4-FFF2-40B4-BE49-F238E27FC236}">
                  <a16:creationId xmlns:a16="http://schemas.microsoft.com/office/drawing/2014/main" id="{2E9019AB-46CC-C9A7-5870-720B3A9374C8}"/>
                </a:ext>
              </a:extLst>
            </p:cNvPr>
            <p:cNvSpPr/>
            <p:nvPr/>
          </p:nvSpPr>
          <p:spPr>
            <a:xfrm>
              <a:off x="2181376" y="4334606"/>
              <a:ext cx="126719" cy="117449"/>
            </a:xfrm>
            <a:custGeom>
              <a:avLst/>
              <a:gdLst/>
              <a:ahLst/>
              <a:cxnLst/>
              <a:rect l="l" t="t" r="r" b="b"/>
              <a:pathLst>
                <a:path w="3978" h="3687" extrusionOk="0">
                  <a:moveTo>
                    <a:pt x="2013" y="1"/>
                  </a:moveTo>
                  <a:cubicBezTo>
                    <a:pt x="1542" y="1"/>
                    <a:pt x="1072" y="179"/>
                    <a:pt x="715" y="536"/>
                  </a:cubicBezTo>
                  <a:cubicBezTo>
                    <a:pt x="0" y="1251"/>
                    <a:pt x="0" y="2429"/>
                    <a:pt x="715" y="3144"/>
                  </a:cubicBezTo>
                  <a:cubicBezTo>
                    <a:pt x="1078" y="3507"/>
                    <a:pt x="1551" y="3686"/>
                    <a:pt x="2023" y="3686"/>
                  </a:cubicBezTo>
                  <a:cubicBezTo>
                    <a:pt x="2558" y="3686"/>
                    <a:pt x="3092" y="3456"/>
                    <a:pt x="3465" y="3001"/>
                  </a:cubicBezTo>
                  <a:cubicBezTo>
                    <a:pt x="3525" y="2918"/>
                    <a:pt x="3513" y="2810"/>
                    <a:pt x="3429" y="2751"/>
                  </a:cubicBezTo>
                  <a:cubicBezTo>
                    <a:pt x="3401" y="2732"/>
                    <a:pt x="3367" y="2722"/>
                    <a:pt x="3332" y="2722"/>
                  </a:cubicBezTo>
                  <a:cubicBezTo>
                    <a:pt x="3280" y="2722"/>
                    <a:pt x="3227" y="2744"/>
                    <a:pt x="3191" y="2787"/>
                  </a:cubicBezTo>
                  <a:cubicBezTo>
                    <a:pt x="2893" y="3168"/>
                    <a:pt x="2452" y="3359"/>
                    <a:pt x="2009" y="3359"/>
                  </a:cubicBezTo>
                  <a:cubicBezTo>
                    <a:pt x="1620" y="3359"/>
                    <a:pt x="1229" y="3212"/>
                    <a:pt x="929" y="2918"/>
                  </a:cubicBezTo>
                  <a:cubicBezTo>
                    <a:pt x="334" y="2322"/>
                    <a:pt x="334" y="1370"/>
                    <a:pt x="929" y="774"/>
                  </a:cubicBezTo>
                  <a:cubicBezTo>
                    <a:pt x="1227" y="477"/>
                    <a:pt x="1614" y="328"/>
                    <a:pt x="2001" y="328"/>
                  </a:cubicBezTo>
                  <a:cubicBezTo>
                    <a:pt x="2388" y="328"/>
                    <a:pt x="2775" y="477"/>
                    <a:pt x="3072" y="774"/>
                  </a:cubicBezTo>
                  <a:cubicBezTo>
                    <a:pt x="3465" y="1155"/>
                    <a:pt x="3620" y="1727"/>
                    <a:pt x="3465" y="2263"/>
                  </a:cubicBezTo>
                  <a:cubicBezTo>
                    <a:pt x="3441" y="2358"/>
                    <a:pt x="3501" y="2441"/>
                    <a:pt x="3572" y="2477"/>
                  </a:cubicBezTo>
                  <a:cubicBezTo>
                    <a:pt x="3585" y="2481"/>
                    <a:pt x="3598" y="2482"/>
                    <a:pt x="3611" y="2482"/>
                  </a:cubicBezTo>
                  <a:cubicBezTo>
                    <a:pt x="3683" y="2482"/>
                    <a:pt x="3755" y="2430"/>
                    <a:pt x="3775" y="2370"/>
                  </a:cubicBezTo>
                  <a:cubicBezTo>
                    <a:pt x="3977" y="1715"/>
                    <a:pt x="3799" y="1013"/>
                    <a:pt x="3310" y="536"/>
                  </a:cubicBezTo>
                  <a:cubicBezTo>
                    <a:pt x="2953" y="179"/>
                    <a:pt x="2483" y="1"/>
                    <a:pt x="2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235;p87">
              <a:extLst>
                <a:ext uri="{FF2B5EF4-FFF2-40B4-BE49-F238E27FC236}">
                  <a16:creationId xmlns:a16="http://schemas.microsoft.com/office/drawing/2014/main" id="{F19EFECF-E677-2F3C-3EE3-B11FB4C8231F}"/>
                </a:ext>
              </a:extLst>
            </p:cNvPr>
            <p:cNvSpPr/>
            <p:nvPr/>
          </p:nvSpPr>
          <p:spPr>
            <a:xfrm>
              <a:off x="1989449" y="4282269"/>
              <a:ext cx="374774" cy="346073"/>
            </a:xfrm>
            <a:custGeom>
              <a:avLst/>
              <a:gdLst/>
              <a:ahLst/>
              <a:cxnLst/>
              <a:rect l="l" t="t" r="r" b="b"/>
              <a:pathLst>
                <a:path w="11765" h="10864" extrusionOk="0">
                  <a:moveTo>
                    <a:pt x="6254" y="0"/>
                  </a:moveTo>
                  <a:cubicBezTo>
                    <a:pt x="6237" y="0"/>
                    <a:pt x="6221" y="0"/>
                    <a:pt x="6204" y="1"/>
                  </a:cubicBezTo>
                  <a:cubicBezTo>
                    <a:pt x="4001" y="12"/>
                    <a:pt x="2144" y="1310"/>
                    <a:pt x="1263" y="3108"/>
                  </a:cubicBezTo>
                  <a:cubicBezTo>
                    <a:pt x="1215" y="3179"/>
                    <a:pt x="1263" y="3287"/>
                    <a:pt x="1334" y="3334"/>
                  </a:cubicBezTo>
                  <a:cubicBezTo>
                    <a:pt x="1353" y="3344"/>
                    <a:pt x="1374" y="3348"/>
                    <a:pt x="1396" y="3348"/>
                  </a:cubicBezTo>
                  <a:cubicBezTo>
                    <a:pt x="1458" y="3348"/>
                    <a:pt x="1525" y="3312"/>
                    <a:pt x="1561" y="3251"/>
                  </a:cubicBezTo>
                  <a:cubicBezTo>
                    <a:pt x="1811" y="2739"/>
                    <a:pt x="2144" y="2275"/>
                    <a:pt x="2561" y="1858"/>
                  </a:cubicBezTo>
                  <a:cubicBezTo>
                    <a:pt x="3567" y="846"/>
                    <a:pt x="4895" y="340"/>
                    <a:pt x="6228" y="340"/>
                  </a:cubicBezTo>
                  <a:cubicBezTo>
                    <a:pt x="7544" y="340"/>
                    <a:pt x="8865" y="834"/>
                    <a:pt x="9883" y="1822"/>
                  </a:cubicBezTo>
                  <a:cubicBezTo>
                    <a:pt x="10621" y="2560"/>
                    <a:pt x="11109" y="3477"/>
                    <a:pt x="11324" y="4477"/>
                  </a:cubicBezTo>
                  <a:cubicBezTo>
                    <a:pt x="11492" y="5318"/>
                    <a:pt x="10844" y="6029"/>
                    <a:pt x="10051" y="6029"/>
                  </a:cubicBezTo>
                  <a:cubicBezTo>
                    <a:pt x="9946" y="6029"/>
                    <a:pt x="9837" y="6016"/>
                    <a:pt x="9728" y="5989"/>
                  </a:cubicBezTo>
                  <a:cubicBezTo>
                    <a:pt x="9511" y="5939"/>
                    <a:pt x="9295" y="5915"/>
                    <a:pt x="9085" y="5915"/>
                  </a:cubicBezTo>
                  <a:cubicBezTo>
                    <a:pt x="7462" y="5915"/>
                    <a:pt x="6126" y="7342"/>
                    <a:pt x="6347" y="9049"/>
                  </a:cubicBezTo>
                  <a:cubicBezTo>
                    <a:pt x="6469" y="9867"/>
                    <a:pt x="5812" y="10535"/>
                    <a:pt x="5051" y="10535"/>
                  </a:cubicBezTo>
                  <a:cubicBezTo>
                    <a:pt x="4925" y="10535"/>
                    <a:pt x="4796" y="10517"/>
                    <a:pt x="4668" y="10478"/>
                  </a:cubicBezTo>
                  <a:cubicBezTo>
                    <a:pt x="1989" y="9645"/>
                    <a:pt x="334" y="6704"/>
                    <a:pt x="1322" y="3834"/>
                  </a:cubicBezTo>
                  <a:cubicBezTo>
                    <a:pt x="1346" y="3751"/>
                    <a:pt x="1311" y="3656"/>
                    <a:pt x="1215" y="3632"/>
                  </a:cubicBezTo>
                  <a:cubicBezTo>
                    <a:pt x="1196" y="3624"/>
                    <a:pt x="1176" y="3620"/>
                    <a:pt x="1157" y="3620"/>
                  </a:cubicBezTo>
                  <a:cubicBezTo>
                    <a:pt x="1092" y="3620"/>
                    <a:pt x="1031" y="3663"/>
                    <a:pt x="1013" y="3727"/>
                  </a:cubicBezTo>
                  <a:cubicBezTo>
                    <a:pt x="1" y="6704"/>
                    <a:pt x="1668" y="9859"/>
                    <a:pt x="4585" y="10788"/>
                  </a:cubicBezTo>
                  <a:cubicBezTo>
                    <a:pt x="4749" y="10839"/>
                    <a:pt x="4915" y="10864"/>
                    <a:pt x="5079" y="10864"/>
                  </a:cubicBezTo>
                  <a:cubicBezTo>
                    <a:pt x="5451" y="10864"/>
                    <a:pt x="5811" y="10734"/>
                    <a:pt x="6109" y="10478"/>
                  </a:cubicBezTo>
                  <a:cubicBezTo>
                    <a:pt x="6549" y="10121"/>
                    <a:pt x="6752" y="9549"/>
                    <a:pt x="6680" y="9002"/>
                  </a:cubicBezTo>
                  <a:cubicBezTo>
                    <a:pt x="6481" y="7520"/>
                    <a:pt x="7653" y="6252"/>
                    <a:pt x="9076" y="6252"/>
                  </a:cubicBezTo>
                  <a:cubicBezTo>
                    <a:pt x="9266" y="6252"/>
                    <a:pt x="9461" y="6275"/>
                    <a:pt x="9657" y="6323"/>
                  </a:cubicBezTo>
                  <a:cubicBezTo>
                    <a:pt x="9781" y="6352"/>
                    <a:pt x="9908" y="6367"/>
                    <a:pt x="10033" y="6367"/>
                  </a:cubicBezTo>
                  <a:cubicBezTo>
                    <a:pt x="10460" y="6367"/>
                    <a:pt x="10880" y="6200"/>
                    <a:pt x="11193" y="5906"/>
                  </a:cubicBezTo>
                  <a:cubicBezTo>
                    <a:pt x="11574" y="5513"/>
                    <a:pt x="11764" y="4965"/>
                    <a:pt x="11645" y="4418"/>
                  </a:cubicBezTo>
                  <a:cubicBezTo>
                    <a:pt x="11113" y="1897"/>
                    <a:pt x="8910" y="0"/>
                    <a:pt x="62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3236;p87">
            <a:extLst>
              <a:ext uri="{FF2B5EF4-FFF2-40B4-BE49-F238E27FC236}">
                <a16:creationId xmlns:a16="http://schemas.microsoft.com/office/drawing/2014/main" id="{44399275-B3A4-F12D-E936-7D5D0F795155}"/>
              </a:ext>
            </a:extLst>
          </p:cNvPr>
          <p:cNvGrpSpPr/>
          <p:nvPr/>
        </p:nvGrpSpPr>
        <p:grpSpPr>
          <a:xfrm>
            <a:off x="5944603" y="5728433"/>
            <a:ext cx="299912" cy="526530"/>
            <a:chOff x="2487439" y="4280740"/>
            <a:chExt cx="198775" cy="348972"/>
          </a:xfrm>
          <a:solidFill>
            <a:srgbClr val="8E1438"/>
          </a:solidFill>
        </p:grpSpPr>
        <p:sp>
          <p:nvSpPr>
            <p:cNvPr id="17" name="Google Shape;13237;p87">
              <a:extLst>
                <a:ext uri="{FF2B5EF4-FFF2-40B4-BE49-F238E27FC236}">
                  <a16:creationId xmlns:a16="http://schemas.microsoft.com/office/drawing/2014/main" id="{C734C511-B1FE-C3D9-6256-CF1751EB51FE}"/>
                </a:ext>
              </a:extLst>
            </p:cNvPr>
            <p:cNvSpPr/>
            <p:nvPr/>
          </p:nvSpPr>
          <p:spPr>
            <a:xfrm>
              <a:off x="2487439" y="4280740"/>
              <a:ext cx="198775" cy="348972"/>
            </a:xfrm>
            <a:custGeom>
              <a:avLst/>
              <a:gdLst/>
              <a:ahLst/>
              <a:cxnLst/>
              <a:rect l="l" t="t" r="r" b="b"/>
              <a:pathLst>
                <a:path w="6240" h="10955" extrusionOk="0">
                  <a:moveTo>
                    <a:pt x="5644" y="358"/>
                  </a:moveTo>
                  <a:lnTo>
                    <a:pt x="5644" y="2870"/>
                  </a:lnTo>
                  <a:cubicBezTo>
                    <a:pt x="5644" y="4001"/>
                    <a:pt x="4882" y="5013"/>
                    <a:pt x="3787" y="5311"/>
                  </a:cubicBezTo>
                  <a:cubicBezTo>
                    <a:pt x="3716" y="5323"/>
                    <a:pt x="3656" y="5406"/>
                    <a:pt x="3656" y="5478"/>
                  </a:cubicBezTo>
                  <a:cubicBezTo>
                    <a:pt x="3656" y="5549"/>
                    <a:pt x="3716" y="5621"/>
                    <a:pt x="3787" y="5644"/>
                  </a:cubicBezTo>
                  <a:cubicBezTo>
                    <a:pt x="4882" y="5942"/>
                    <a:pt x="5644" y="6954"/>
                    <a:pt x="5644" y="8085"/>
                  </a:cubicBezTo>
                  <a:lnTo>
                    <a:pt x="5644" y="10597"/>
                  </a:lnTo>
                  <a:lnTo>
                    <a:pt x="584" y="10597"/>
                  </a:lnTo>
                  <a:lnTo>
                    <a:pt x="584" y="8085"/>
                  </a:lnTo>
                  <a:cubicBezTo>
                    <a:pt x="584" y="6954"/>
                    <a:pt x="1346" y="5942"/>
                    <a:pt x="2442" y="5644"/>
                  </a:cubicBezTo>
                  <a:cubicBezTo>
                    <a:pt x="2525" y="5621"/>
                    <a:pt x="2573" y="5549"/>
                    <a:pt x="2573" y="5478"/>
                  </a:cubicBezTo>
                  <a:cubicBezTo>
                    <a:pt x="2573" y="5406"/>
                    <a:pt x="2525" y="5323"/>
                    <a:pt x="2442" y="5311"/>
                  </a:cubicBezTo>
                  <a:cubicBezTo>
                    <a:pt x="1346" y="5013"/>
                    <a:pt x="584" y="4001"/>
                    <a:pt x="584" y="2870"/>
                  </a:cubicBezTo>
                  <a:lnTo>
                    <a:pt x="584" y="358"/>
                  </a:lnTo>
                  <a:close/>
                  <a:moveTo>
                    <a:pt x="179" y="1"/>
                  </a:moveTo>
                  <a:cubicBezTo>
                    <a:pt x="84" y="1"/>
                    <a:pt x="1" y="72"/>
                    <a:pt x="1" y="179"/>
                  </a:cubicBezTo>
                  <a:cubicBezTo>
                    <a:pt x="1" y="287"/>
                    <a:pt x="84" y="358"/>
                    <a:pt x="179" y="358"/>
                  </a:cubicBezTo>
                  <a:lnTo>
                    <a:pt x="239" y="358"/>
                  </a:lnTo>
                  <a:lnTo>
                    <a:pt x="239" y="2870"/>
                  </a:lnTo>
                  <a:cubicBezTo>
                    <a:pt x="239" y="4001"/>
                    <a:pt x="894" y="5013"/>
                    <a:pt x="1894" y="5478"/>
                  </a:cubicBezTo>
                  <a:cubicBezTo>
                    <a:pt x="894" y="5942"/>
                    <a:pt x="239" y="6966"/>
                    <a:pt x="239" y="8085"/>
                  </a:cubicBezTo>
                  <a:lnTo>
                    <a:pt x="239" y="10597"/>
                  </a:lnTo>
                  <a:lnTo>
                    <a:pt x="179" y="10597"/>
                  </a:lnTo>
                  <a:cubicBezTo>
                    <a:pt x="84" y="10597"/>
                    <a:pt x="1" y="10669"/>
                    <a:pt x="1" y="10776"/>
                  </a:cubicBezTo>
                  <a:cubicBezTo>
                    <a:pt x="1" y="10883"/>
                    <a:pt x="84" y="10955"/>
                    <a:pt x="179" y="10955"/>
                  </a:cubicBezTo>
                  <a:lnTo>
                    <a:pt x="6061" y="10955"/>
                  </a:lnTo>
                  <a:cubicBezTo>
                    <a:pt x="6168" y="10955"/>
                    <a:pt x="6240" y="10883"/>
                    <a:pt x="6240" y="10776"/>
                  </a:cubicBezTo>
                  <a:cubicBezTo>
                    <a:pt x="6240" y="10669"/>
                    <a:pt x="6144" y="10597"/>
                    <a:pt x="6061" y="10597"/>
                  </a:cubicBezTo>
                  <a:lnTo>
                    <a:pt x="6002" y="10597"/>
                  </a:lnTo>
                  <a:lnTo>
                    <a:pt x="6002" y="8085"/>
                  </a:lnTo>
                  <a:cubicBezTo>
                    <a:pt x="6002" y="6954"/>
                    <a:pt x="5347" y="5942"/>
                    <a:pt x="4347" y="5478"/>
                  </a:cubicBezTo>
                  <a:cubicBezTo>
                    <a:pt x="5347" y="5013"/>
                    <a:pt x="6002" y="3989"/>
                    <a:pt x="6002" y="2870"/>
                  </a:cubicBezTo>
                  <a:lnTo>
                    <a:pt x="6002" y="358"/>
                  </a:lnTo>
                  <a:lnTo>
                    <a:pt x="6061" y="358"/>
                  </a:lnTo>
                  <a:cubicBezTo>
                    <a:pt x="6168" y="358"/>
                    <a:pt x="6240" y="287"/>
                    <a:pt x="6240" y="179"/>
                  </a:cubicBezTo>
                  <a:cubicBezTo>
                    <a:pt x="6240" y="72"/>
                    <a:pt x="6168" y="1"/>
                    <a:pt x="6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238;p87">
              <a:extLst>
                <a:ext uri="{FF2B5EF4-FFF2-40B4-BE49-F238E27FC236}">
                  <a16:creationId xmlns:a16="http://schemas.microsoft.com/office/drawing/2014/main" id="{883C406E-F102-EA80-EADD-733210F26D03}"/>
                </a:ext>
              </a:extLst>
            </p:cNvPr>
            <p:cNvSpPr/>
            <p:nvPr/>
          </p:nvSpPr>
          <p:spPr>
            <a:xfrm>
              <a:off x="2516267" y="4511784"/>
              <a:ext cx="139620" cy="95565"/>
            </a:xfrm>
            <a:custGeom>
              <a:avLst/>
              <a:gdLst/>
              <a:ahLst/>
              <a:cxnLst/>
              <a:rect l="l" t="t" r="r" b="b"/>
              <a:pathLst>
                <a:path w="4383" h="3000" extrusionOk="0">
                  <a:moveTo>
                    <a:pt x="1670" y="0"/>
                  </a:moveTo>
                  <a:cubicBezTo>
                    <a:pt x="1650" y="0"/>
                    <a:pt x="1629" y="4"/>
                    <a:pt x="1608" y="11"/>
                  </a:cubicBezTo>
                  <a:cubicBezTo>
                    <a:pt x="679" y="261"/>
                    <a:pt x="1" y="1130"/>
                    <a:pt x="1" y="2106"/>
                  </a:cubicBezTo>
                  <a:lnTo>
                    <a:pt x="1" y="2821"/>
                  </a:lnTo>
                  <a:cubicBezTo>
                    <a:pt x="1" y="2928"/>
                    <a:pt x="84" y="2999"/>
                    <a:pt x="179" y="2999"/>
                  </a:cubicBezTo>
                  <a:lnTo>
                    <a:pt x="4192" y="2999"/>
                  </a:lnTo>
                  <a:cubicBezTo>
                    <a:pt x="4299" y="2999"/>
                    <a:pt x="4370" y="2928"/>
                    <a:pt x="4370" y="2821"/>
                  </a:cubicBezTo>
                  <a:lnTo>
                    <a:pt x="4370" y="2106"/>
                  </a:lnTo>
                  <a:cubicBezTo>
                    <a:pt x="4382" y="1130"/>
                    <a:pt x="3727" y="261"/>
                    <a:pt x="2787" y="11"/>
                  </a:cubicBezTo>
                  <a:cubicBezTo>
                    <a:pt x="2770" y="4"/>
                    <a:pt x="2752" y="0"/>
                    <a:pt x="2735" y="0"/>
                  </a:cubicBezTo>
                  <a:cubicBezTo>
                    <a:pt x="2663" y="0"/>
                    <a:pt x="2589" y="54"/>
                    <a:pt x="2560" y="130"/>
                  </a:cubicBezTo>
                  <a:cubicBezTo>
                    <a:pt x="2537" y="213"/>
                    <a:pt x="2596" y="320"/>
                    <a:pt x="2680" y="356"/>
                  </a:cubicBezTo>
                  <a:cubicBezTo>
                    <a:pt x="3477" y="570"/>
                    <a:pt x="4025" y="1285"/>
                    <a:pt x="4025" y="2106"/>
                  </a:cubicBezTo>
                  <a:lnTo>
                    <a:pt x="4025" y="2642"/>
                  </a:lnTo>
                  <a:lnTo>
                    <a:pt x="382" y="2642"/>
                  </a:lnTo>
                  <a:lnTo>
                    <a:pt x="382" y="2106"/>
                  </a:lnTo>
                  <a:cubicBezTo>
                    <a:pt x="382" y="1285"/>
                    <a:pt x="929" y="558"/>
                    <a:pt x="1715" y="356"/>
                  </a:cubicBezTo>
                  <a:cubicBezTo>
                    <a:pt x="1810" y="320"/>
                    <a:pt x="1870" y="237"/>
                    <a:pt x="1834" y="130"/>
                  </a:cubicBezTo>
                  <a:cubicBezTo>
                    <a:pt x="1815" y="54"/>
                    <a:pt x="1750" y="0"/>
                    <a:pt x="1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239;p87">
              <a:extLst>
                <a:ext uri="{FF2B5EF4-FFF2-40B4-BE49-F238E27FC236}">
                  <a16:creationId xmlns:a16="http://schemas.microsoft.com/office/drawing/2014/main" id="{B9D5B6F2-BC92-02DF-CAFC-A170770D9B6D}"/>
                </a:ext>
              </a:extLst>
            </p:cNvPr>
            <p:cNvSpPr/>
            <p:nvPr/>
          </p:nvSpPr>
          <p:spPr>
            <a:xfrm>
              <a:off x="2518911" y="4385065"/>
              <a:ext cx="134683" cy="105090"/>
            </a:xfrm>
            <a:custGeom>
              <a:avLst/>
              <a:gdLst/>
              <a:ahLst/>
              <a:cxnLst/>
              <a:rect l="l" t="t" r="r" b="b"/>
              <a:pathLst>
                <a:path w="4228" h="3299" extrusionOk="0">
                  <a:moveTo>
                    <a:pt x="191" y="0"/>
                  </a:moveTo>
                  <a:cubicBezTo>
                    <a:pt x="132" y="0"/>
                    <a:pt x="84" y="24"/>
                    <a:pt x="49" y="72"/>
                  </a:cubicBezTo>
                  <a:cubicBezTo>
                    <a:pt x="13" y="119"/>
                    <a:pt x="1" y="179"/>
                    <a:pt x="13" y="238"/>
                  </a:cubicBezTo>
                  <a:cubicBezTo>
                    <a:pt x="239" y="953"/>
                    <a:pt x="799" y="1512"/>
                    <a:pt x="1513" y="1691"/>
                  </a:cubicBezTo>
                  <a:cubicBezTo>
                    <a:pt x="1632" y="1727"/>
                    <a:pt x="1751" y="1750"/>
                    <a:pt x="1918" y="1774"/>
                  </a:cubicBezTo>
                  <a:lnTo>
                    <a:pt x="1954" y="3120"/>
                  </a:lnTo>
                  <a:cubicBezTo>
                    <a:pt x="1954" y="3227"/>
                    <a:pt x="2025" y="3298"/>
                    <a:pt x="2132" y="3298"/>
                  </a:cubicBezTo>
                  <a:cubicBezTo>
                    <a:pt x="2227" y="3298"/>
                    <a:pt x="2311" y="3227"/>
                    <a:pt x="2311" y="3120"/>
                  </a:cubicBezTo>
                  <a:lnTo>
                    <a:pt x="2311" y="1774"/>
                  </a:lnTo>
                  <a:cubicBezTo>
                    <a:pt x="2466" y="1750"/>
                    <a:pt x="2585" y="1727"/>
                    <a:pt x="2704" y="1691"/>
                  </a:cubicBezTo>
                  <a:cubicBezTo>
                    <a:pt x="3418" y="1512"/>
                    <a:pt x="4001" y="953"/>
                    <a:pt x="4216" y="238"/>
                  </a:cubicBezTo>
                  <a:cubicBezTo>
                    <a:pt x="4228" y="179"/>
                    <a:pt x="4216" y="119"/>
                    <a:pt x="4180" y="72"/>
                  </a:cubicBezTo>
                  <a:cubicBezTo>
                    <a:pt x="4156" y="24"/>
                    <a:pt x="4097" y="0"/>
                    <a:pt x="4037" y="0"/>
                  </a:cubicBezTo>
                  <a:lnTo>
                    <a:pt x="2454" y="0"/>
                  </a:lnTo>
                  <a:cubicBezTo>
                    <a:pt x="2347" y="0"/>
                    <a:pt x="2275" y="72"/>
                    <a:pt x="2275" y="179"/>
                  </a:cubicBezTo>
                  <a:cubicBezTo>
                    <a:pt x="2275" y="286"/>
                    <a:pt x="2347" y="357"/>
                    <a:pt x="2454" y="357"/>
                  </a:cubicBezTo>
                  <a:lnTo>
                    <a:pt x="3775" y="357"/>
                  </a:lnTo>
                  <a:cubicBezTo>
                    <a:pt x="3561" y="845"/>
                    <a:pt x="3120" y="1215"/>
                    <a:pt x="2608" y="1357"/>
                  </a:cubicBezTo>
                  <a:cubicBezTo>
                    <a:pt x="2501" y="1381"/>
                    <a:pt x="2335" y="1429"/>
                    <a:pt x="2108" y="1429"/>
                  </a:cubicBezTo>
                  <a:cubicBezTo>
                    <a:pt x="1894" y="1429"/>
                    <a:pt x="1739" y="1381"/>
                    <a:pt x="1620" y="1357"/>
                  </a:cubicBezTo>
                  <a:cubicBezTo>
                    <a:pt x="1096" y="1215"/>
                    <a:pt x="668" y="845"/>
                    <a:pt x="442" y="357"/>
                  </a:cubicBezTo>
                  <a:lnTo>
                    <a:pt x="1775" y="357"/>
                  </a:lnTo>
                  <a:cubicBezTo>
                    <a:pt x="1870" y="357"/>
                    <a:pt x="1954" y="286"/>
                    <a:pt x="1954" y="179"/>
                  </a:cubicBezTo>
                  <a:cubicBezTo>
                    <a:pt x="1954" y="72"/>
                    <a:pt x="1870"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240;p87">
              <a:extLst>
                <a:ext uri="{FF2B5EF4-FFF2-40B4-BE49-F238E27FC236}">
                  <a16:creationId xmlns:a16="http://schemas.microsoft.com/office/drawing/2014/main" id="{678E4691-E478-719A-74F8-25AEAFD00315}"/>
                </a:ext>
              </a:extLst>
            </p:cNvPr>
            <p:cNvSpPr/>
            <p:nvPr/>
          </p:nvSpPr>
          <p:spPr>
            <a:xfrm>
              <a:off x="2580742" y="4501113"/>
              <a:ext cx="11786" cy="13315"/>
            </a:xfrm>
            <a:custGeom>
              <a:avLst/>
              <a:gdLst/>
              <a:ahLst/>
              <a:cxnLst/>
              <a:rect l="l" t="t" r="r" b="b"/>
              <a:pathLst>
                <a:path w="370" h="418" extrusionOk="0">
                  <a:moveTo>
                    <a:pt x="191" y="0"/>
                  </a:moveTo>
                  <a:cubicBezTo>
                    <a:pt x="84" y="0"/>
                    <a:pt x="1" y="72"/>
                    <a:pt x="1" y="179"/>
                  </a:cubicBezTo>
                  <a:lnTo>
                    <a:pt x="1" y="239"/>
                  </a:lnTo>
                  <a:cubicBezTo>
                    <a:pt x="1" y="346"/>
                    <a:pt x="84" y="417"/>
                    <a:pt x="191" y="417"/>
                  </a:cubicBezTo>
                  <a:cubicBezTo>
                    <a:pt x="286" y="417"/>
                    <a:pt x="370" y="346"/>
                    <a:pt x="370" y="239"/>
                  </a:cubicBezTo>
                  <a:lnTo>
                    <a:pt x="370" y="179"/>
                  </a:lnTo>
                  <a:cubicBezTo>
                    <a:pt x="370" y="96"/>
                    <a:pt x="286"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3241;p87">
            <a:extLst>
              <a:ext uri="{FF2B5EF4-FFF2-40B4-BE49-F238E27FC236}">
                <a16:creationId xmlns:a16="http://schemas.microsoft.com/office/drawing/2014/main" id="{76139EF9-89F0-7936-DFF8-ED7306E06787}"/>
              </a:ext>
            </a:extLst>
          </p:cNvPr>
          <p:cNvGrpSpPr/>
          <p:nvPr/>
        </p:nvGrpSpPr>
        <p:grpSpPr>
          <a:xfrm>
            <a:off x="6432729" y="5718147"/>
            <a:ext cx="532826" cy="545995"/>
            <a:chOff x="2810958" y="4273923"/>
            <a:chExt cx="353145" cy="361873"/>
          </a:xfrm>
          <a:solidFill>
            <a:srgbClr val="8E1438"/>
          </a:solidFill>
        </p:grpSpPr>
        <p:sp>
          <p:nvSpPr>
            <p:cNvPr id="22" name="Google Shape;13242;p87">
              <a:extLst>
                <a:ext uri="{FF2B5EF4-FFF2-40B4-BE49-F238E27FC236}">
                  <a16:creationId xmlns:a16="http://schemas.microsoft.com/office/drawing/2014/main" id="{E021E4F9-55B1-368E-BF33-D1A2C0576948}"/>
                </a:ext>
              </a:extLst>
            </p:cNvPr>
            <p:cNvSpPr/>
            <p:nvPr/>
          </p:nvSpPr>
          <p:spPr>
            <a:xfrm>
              <a:off x="2886837" y="4273923"/>
              <a:ext cx="53867" cy="169946"/>
            </a:xfrm>
            <a:custGeom>
              <a:avLst/>
              <a:gdLst/>
              <a:ahLst/>
              <a:cxnLst/>
              <a:rect l="l" t="t" r="r" b="b"/>
              <a:pathLst>
                <a:path w="1691" h="5335" extrusionOk="0">
                  <a:moveTo>
                    <a:pt x="1179" y="346"/>
                  </a:moveTo>
                  <a:cubicBezTo>
                    <a:pt x="1203" y="346"/>
                    <a:pt x="1250" y="382"/>
                    <a:pt x="1250" y="417"/>
                  </a:cubicBezTo>
                  <a:lnTo>
                    <a:pt x="1250" y="644"/>
                  </a:lnTo>
                  <a:lnTo>
                    <a:pt x="464" y="644"/>
                  </a:lnTo>
                  <a:lnTo>
                    <a:pt x="464" y="417"/>
                  </a:lnTo>
                  <a:cubicBezTo>
                    <a:pt x="452" y="382"/>
                    <a:pt x="488" y="346"/>
                    <a:pt x="524" y="346"/>
                  </a:cubicBezTo>
                  <a:close/>
                  <a:moveTo>
                    <a:pt x="1131" y="4275"/>
                  </a:moveTo>
                  <a:lnTo>
                    <a:pt x="845" y="4965"/>
                  </a:lnTo>
                  <a:lnTo>
                    <a:pt x="583" y="4275"/>
                  </a:lnTo>
                  <a:close/>
                  <a:moveTo>
                    <a:pt x="512" y="1"/>
                  </a:moveTo>
                  <a:cubicBezTo>
                    <a:pt x="298" y="1"/>
                    <a:pt x="119" y="179"/>
                    <a:pt x="119" y="405"/>
                  </a:cubicBezTo>
                  <a:lnTo>
                    <a:pt x="119" y="751"/>
                  </a:lnTo>
                  <a:cubicBezTo>
                    <a:pt x="36" y="822"/>
                    <a:pt x="0" y="929"/>
                    <a:pt x="0" y="1036"/>
                  </a:cubicBezTo>
                  <a:lnTo>
                    <a:pt x="0" y="3870"/>
                  </a:lnTo>
                  <a:cubicBezTo>
                    <a:pt x="0" y="4025"/>
                    <a:pt x="71" y="4156"/>
                    <a:pt x="191" y="4215"/>
                  </a:cubicBezTo>
                  <a:lnTo>
                    <a:pt x="560" y="5144"/>
                  </a:lnTo>
                  <a:cubicBezTo>
                    <a:pt x="607" y="5263"/>
                    <a:pt x="726" y="5335"/>
                    <a:pt x="845" y="5335"/>
                  </a:cubicBezTo>
                  <a:cubicBezTo>
                    <a:pt x="976" y="5335"/>
                    <a:pt x="1084" y="5263"/>
                    <a:pt x="1131" y="5144"/>
                  </a:cubicBezTo>
                  <a:lnTo>
                    <a:pt x="1500" y="4215"/>
                  </a:lnTo>
                  <a:cubicBezTo>
                    <a:pt x="1619" y="4144"/>
                    <a:pt x="1691" y="4025"/>
                    <a:pt x="1691" y="3870"/>
                  </a:cubicBezTo>
                  <a:lnTo>
                    <a:pt x="1691" y="3084"/>
                  </a:lnTo>
                  <a:cubicBezTo>
                    <a:pt x="1691" y="3001"/>
                    <a:pt x="1619" y="2918"/>
                    <a:pt x="1524" y="2918"/>
                  </a:cubicBezTo>
                  <a:cubicBezTo>
                    <a:pt x="1441" y="2918"/>
                    <a:pt x="1369" y="3001"/>
                    <a:pt x="1369" y="3084"/>
                  </a:cubicBezTo>
                  <a:lnTo>
                    <a:pt x="1369" y="3870"/>
                  </a:lnTo>
                  <a:cubicBezTo>
                    <a:pt x="1369" y="3906"/>
                    <a:pt x="1334" y="3953"/>
                    <a:pt x="1286" y="3953"/>
                  </a:cubicBezTo>
                  <a:lnTo>
                    <a:pt x="393" y="3953"/>
                  </a:lnTo>
                  <a:cubicBezTo>
                    <a:pt x="369" y="3953"/>
                    <a:pt x="322" y="3918"/>
                    <a:pt x="322" y="3870"/>
                  </a:cubicBezTo>
                  <a:lnTo>
                    <a:pt x="322" y="1036"/>
                  </a:lnTo>
                  <a:cubicBezTo>
                    <a:pt x="322" y="1001"/>
                    <a:pt x="357" y="953"/>
                    <a:pt x="393" y="953"/>
                  </a:cubicBezTo>
                  <a:lnTo>
                    <a:pt x="1286" y="953"/>
                  </a:lnTo>
                  <a:cubicBezTo>
                    <a:pt x="1322" y="953"/>
                    <a:pt x="1369" y="989"/>
                    <a:pt x="1369" y="1036"/>
                  </a:cubicBezTo>
                  <a:lnTo>
                    <a:pt x="1369" y="2358"/>
                  </a:lnTo>
                  <a:cubicBezTo>
                    <a:pt x="1369" y="2441"/>
                    <a:pt x="1441" y="2525"/>
                    <a:pt x="1524" y="2525"/>
                  </a:cubicBezTo>
                  <a:cubicBezTo>
                    <a:pt x="1619" y="2525"/>
                    <a:pt x="1691" y="2441"/>
                    <a:pt x="1691" y="2358"/>
                  </a:cubicBezTo>
                  <a:lnTo>
                    <a:pt x="1691" y="1036"/>
                  </a:lnTo>
                  <a:cubicBezTo>
                    <a:pt x="1691" y="929"/>
                    <a:pt x="1643" y="822"/>
                    <a:pt x="1572" y="751"/>
                  </a:cubicBezTo>
                  <a:lnTo>
                    <a:pt x="1572" y="405"/>
                  </a:lnTo>
                  <a:cubicBezTo>
                    <a:pt x="1572" y="179"/>
                    <a:pt x="1393" y="1"/>
                    <a:pt x="1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243;p87">
              <a:extLst>
                <a:ext uri="{FF2B5EF4-FFF2-40B4-BE49-F238E27FC236}">
                  <a16:creationId xmlns:a16="http://schemas.microsoft.com/office/drawing/2014/main" id="{C9200148-4141-ADE7-8F8D-041BBF88BC46}"/>
                </a:ext>
              </a:extLst>
            </p:cNvPr>
            <p:cNvSpPr/>
            <p:nvPr/>
          </p:nvSpPr>
          <p:spPr>
            <a:xfrm>
              <a:off x="2815131" y="4273923"/>
              <a:ext cx="57307" cy="279942"/>
            </a:xfrm>
            <a:custGeom>
              <a:avLst/>
              <a:gdLst/>
              <a:ahLst/>
              <a:cxnLst/>
              <a:rect l="l" t="t" r="r" b="b"/>
              <a:pathLst>
                <a:path w="1799" h="8788" extrusionOk="0">
                  <a:moveTo>
                    <a:pt x="906" y="382"/>
                  </a:moveTo>
                  <a:lnTo>
                    <a:pt x="1251" y="1239"/>
                  </a:lnTo>
                  <a:lnTo>
                    <a:pt x="572" y="1239"/>
                  </a:lnTo>
                  <a:lnTo>
                    <a:pt x="906" y="382"/>
                  </a:lnTo>
                  <a:close/>
                  <a:moveTo>
                    <a:pt x="751" y="1548"/>
                  </a:moveTo>
                  <a:lnTo>
                    <a:pt x="751" y="7466"/>
                  </a:lnTo>
                  <a:lnTo>
                    <a:pt x="346" y="7466"/>
                  </a:lnTo>
                  <a:lnTo>
                    <a:pt x="346" y="1644"/>
                  </a:lnTo>
                  <a:cubicBezTo>
                    <a:pt x="346" y="1596"/>
                    <a:pt x="394" y="1548"/>
                    <a:pt x="429" y="1548"/>
                  </a:cubicBezTo>
                  <a:close/>
                  <a:moveTo>
                    <a:pt x="1382" y="1572"/>
                  </a:moveTo>
                  <a:cubicBezTo>
                    <a:pt x="1430" y="1572"/>
                    <a:pt x="1477" y="1608"/>
                    <a:pt x="1477" y="1656"/>
                  </a:cubicBezTo>
                  <a:lnTo>
                    <a:pt x="1477" y="7478"/>
                  </a:lnTo>
                  <a:lnTo>
                    <a:pt x="1072" y="7478"/>
                  </a:lnTo>
                  <a:lnTo>
                    <a:pt x="1072" y="1572"/>
                  </a:lnTo>
                  <a:close/>
                  <a:moveTo>
                    <a:pt x="1489" y="7787"/>
                  </a:moveTo>
                  <a:lnTo>
                    <a:pt x="1489" y="8359"/>
                  </a:lnTo>
                  <a:cubicBezTo>
                    <a:pt x="1477" y="8418"/>
                    <a:pt x="1441" y="8442"/>
                    <a:pt x="1382" y="8442"/>
                  </a:cubicBezTo>
                  <a:lnTo>
                    <a:pt x="429" y="8442"/>
                  </a:lnTo>
                  <a:cubicBezTo>
                    <a:pt x="394" y="8442"/>
                    <a:pt x="346" y="8394"/>
                    <a:pt x="346" y="8359"/>
                  </a:cubicBezTo>
                  <a:lnTo>
                    <a:pt x="346" y="7787"/>
                  </a:lnTo>
                  <a:close/>
                  <a:moveTo>
                    <a:pt x="906" y="1"/>
                  </a:moveTo>
                  <a:cubicBezTo>
                    <a:pt x="775" y="1"/>
                    <a:pt x="656" y="84"/>
                    <a:pt x="608" y="215"/>
                  </a:cubicBezTo>
                  <a:lnTo>
                    <a:pt x="179" y="1310"/>
                  </a:lnTo>
                  <a:cubicBezTo>
                    <a:pt x="72" y="1394"/>
                    <a:pt x="13" y="1513"/>
                    <a:pt x="13" y="1656"/>
                  </a:cubicBezTo>
                  <a:lnTo>
                    <a:pt x="13" y="8371"/>
                  </a:lnTo>
                  <a:cubicBezTo>
                    <a:pt x="1" y="8597"/>
                    <a:pt x="191" y="8787"/>
                    <a:pt x="429" y="8787"/>
                  </a:cubicBezTo>
                  <a:lnTo>
                    <a:pt x="1382" y="8787"/>
                  </a:lnTo>
                  <a:cubicBezTo>
                    <a:pt x="1620" y="8787"/>
                    <a:pt x="1799" y="8597"/>
                    <a:pt x="1799" y="8371"/>
                  </a:cubicBezTo>
                  <a:lnTo>
                    <a:pt x="1799" y="1656"/>
                  </a:lnTo>
                  <a:cubicBezTo>
                    <a:pt x="1799" y="1525"/>
                    <a:pt x="1727" y="1394"/>
                    <a:pt x="1632" y="1310"/>
                  </a:cubicBezTo>
                  <a:lnTo>
                    <a:pt x="1203" y="215"/>
                  </a:lnTo>
                  <a:cubicBezTo>
                    <a:pt x="1168" y="96"/>
                    <a:pt x="1037" y="1"/>
                    <a:pt x="9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244;p87">
              <a:extLst>
                <a:ext uri="{FF2B5EF4-FFF2-40B4-BE49-F238E27FC236}">
                  <a16:creationId xmlns:a16="http://schemas.microsoft.com/office/drawing/2014/main" id="{35BA6A6B-AC77-7E0E-C031-579BF848D89A}"/>
                </a:ext>
              </a:extLst>
            </p:cNvPr>
            <p:cNvSpPr/>
            <p:nvPr/>
          </p:nvSpPr>
          <p:spPr>
            <a:xfrm>
              <a:off x="2883396" y="4463173"/>
              <a:ext cx="60333" cy="90691"/>
            </a:xfrm>
            <a:custGeom>
              <a:avLst/>
              <a:gdLst/>
              <a:ahLst/>
              <a:cxnLst/>
              <a:rect l="l" t="t" r="r" b="b"/>
              <a:pathLst>
                <a:path w="1894" h="2847" extrusionOk="0">
                  <a:moveTo>
                    <a:pt x="1322" y="310"/>
                  </a:moveTo>
                  <a:cubicBezTo>
                    <a:pt x="1370" y="310"/>
                    <a:pt x="1418" y="358"/>
                    <a:pt x="1418" y="406"/>
                  </a:cubicBezTo>
                  <a:lnTo>
                    <a:pt x="1418" y="584"/>
                  </a:lnTo>
                  <a:lnTo>
                    <a:pt x="513" y="584"/>
                  </a:lnTo>
                  <a:lnTo>
                    <a:pt x="513" y="406"/>
                  </a:lnTo>
                  <a:cubicBezTo>
                    <a:pt x="513" y="358"/>
                    <a:pt x="537" y="310"/>
                    <a:pt x="596" y="310"/>
                  </a:cubicBezTo>
                  <a:close/>
                  <a:moveTo>
                    <a:pt x="1477" y="929"/>
                  </a:moveTo>
                  <a:cubicBezTo>
                    <a:pt x="1513" y="929"/>
                    <a:pt x="1561" y="965"/>
                    <a:pt x="1561" y="1013"/>
                  </a:cubicBezTo>
                  <a:lnTo>
                    <a:pt x="1561" y="2418"/>
                  </a:lnTo>
                  <a:cubicBezTo>
                    <a:pt x="1561" y="2453"/>
                    <a:pt x="1525" y="2501"/>
                    <a:pt x="1477" y="2501"/>
                  </a:cubicBezTo>
                  <a:lnTo>
                    <a:pt x="430" y="2501"/>
                  </a:lnTo>
                  <a:cubicBezTo>
                    <a:pt x="394" y="2501"/>
                    <a:pt x="346" y="2453"/>
                    <a:pt x="346" y="2418"/>
                  </a:cubicBezTo>
                  <a:lnTo>
                    <a:pt x="346" y="1013"/>
                  </a:lnTo>
                  <a:cubicBezTo>
                    <a:pt x="346" y="965"/>
                    <a:pt x="382" y="929"/>
                    <a:pt x="430" y="929"/>
                  </a:cubicBezTo>
                  <a:close/>
                  <a:moveTo>
                    <a:pt x="596" y="1"/>
                  </a:moveTo>
                  <a:cubicBezTo>
                    <a:pt x="358" y="1"/>
                    <a:pt x="179" y="191"/>
                    <a:pt x="179" y="418"/>
                  </a:cubicBezTo>
                  <a:lnTo>
                    <a:pt x="179" y="691"/>
                  </a:lnTo>
                  <a:cubicBezTo>
                    <a:pt x="72" y="763"/>
                    <a:pt x="13" y="882"/>
                    <a:pt x="13" y="1013"/>
                  </a:cubicBezTo>
                  <a:lnTo>
                    <a:pt x="13" y="2430"/>
                  </a:lnTo>
                  <a:cubicBezTo>
                    <a:pt x="1" y="2656"/>
                    <a:pt x="191" y="2846"/>
                    <a:pt x="430" y="2846"/>
                  </a:cubicBezTo>
                  <a:lnTo>
                    <a:pt x="1477" y="2846"/>
                  </a:lnTo>
                  <a:cubicBezTo>
                    <a:pt x="1715" y="2846"/>
                    <a:pt x="1894" y="2656"/>
                    <a:pt x="1894" y="2430"/>
                  </a:cubicBezTo>
                  <a:lnTo>
                    <a:pt x="1894" y="1013"/>
                  </a:lnTo>
                  <a:cubicBezTo>
                    <a:pt x="1894" y="882"/>
                    <a:pt x="1834" y="763"/>
                    <a:pt x="1727" y="691"/>
                  </a:cubicBezTo>
                  <a:lnTo>
                    <a:pt x="1727" y="418"/>
                  </a:lnTo>
                  <a:cubicBezTo>
                    <a:pt x="1727" y="179"/>
                    <a:pt x="1537" y="1"/>
                    <a:pt x="1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245;p87">
              <a:extLst>
                <a:ext uri="{FF2B5EF4-FFF2-40B4-BE49-F238E27FC236}">
                  <a16:creationId xmlns:a16="http://schemas.microsoft.com/office/drawing/2014/main" id="{09A5D6A3-5AB5-8363-7F27-D7E1D81F9069}"/>
                </a:ext>
              </a:extLst>
            </p:cNvPr>
            <p:cNvSpPr/>
            <p:nvPr/>
          </p:nvSpPr>
          <p:spPr>
            <a:xfrm>
              <a:off x="2955835" y="4273923"/>
              <a:ext cx="202948" cy="281439"/>
            </a:xfrm>
            <a:custGeom>
              <a:avLst/>
              <a:gdLst/>
              <a:ahLst/>
              <a:cxnLst/>
              <a:rect l="l" t="t" r="r" b="b"/>
              <a:pathLst>
                <a:path w="6371" h="8835" extrusionOk="0">
                  <a:moveTo>
                    <a:pt x="5692" y="524"/>
                  </a:moveTo>
                  <a:cubicBezTo>
                    <a:pt x="5883" y="524"/>
                    <a:pt x="6037" y="679"/>
                    <a:pt x="6037" y="870"/>
                  </a:cubicBezTo>
                  <a:lnTo>
                    <a:pt x="6037" y="7966"/>
                  </a:lnTo>
                  <a:cubicBezTo>
                    <a:pt x="6037" y="8156"/>
                    <a:pt x="5883" y="8311"/>
                    <a:pt x="5692" y="8311"/>
                  </a:cubicBezTo>
                  <a:lnTo>
                    <a:pt x="1811" y="8311"/>
                  </a:lnTo>
                  <a:lnTo>
                    <a:pt x="1811" y="524"/>
                  </a:lnTo>
                  <a:close/>
                  <a:moveTo>
                    <a:pt x="1465" y="346"/>
                  </a:moveTo>
                  <a:lnTo>
                    <a:pt x="1465" y="8490"/>
                  </a:lnTo>
                  <a:lnTo>
                    <a:pt x="1227" y="8490"/>
                  </a:lnTo>
                  <a:lnTo>
                    <a:pt x="1227" y="346"/>
                  </a:lnTo>
                  <a:close/>
                  <a:moveTo>
                    <a:pt x="1215" y="1"/>
                  </a:moveTo>
                  <a:cubicBezTo>
                    <a:pt x="1096" y="1"/>
                    <a:pt x="965" y="72"/>
                    <a:pt x="930" y="179"/>
                  </a:cubicBezTo>
                  <a:lnTo>
                    <a:pt x="418" y="179"/>
                  </a:lnTo>
                  <a:cubicBezTo>
                    <a:pt x="180" y="179"/>
                    <a:pt x="1" y="370"/>
                    <a:pt x="1" y="596"/>
                  </a:cubicBezTo>
                  <a:lnTo>
                    <a:pt x="1" y="2358"/>
                  </a:lnTo>
                  <a:cubicBezTo>
                    <a:pt x="1" y="2441"/>
                    <a:pt x="84" y="2513"/>
                    <a:pt x="168" y="2513"/>
                  </a:cubicBezTo>
                  <a:cubicBezTo>
                    <a:pt x="263" y="2513"/>
                    <a:pt x="334" y="2441"/>
                    <a:pt x="334" y="2358"/>
                  </a:cubicBezTo>
                  <a:lnTo>
                    <a:pt x="334" y="596"/>
                  </a:lnTo>
                  <a:cubicBezTo>
                    <a:pt x="334" y="548"/>
                    <a:pt x="382" y="513"/>
                    <a:pt x="418" y="513"/>
                  </a:cubicBezTo>
                  <a:lnTo>
                    <a:pt x="882" y="513"/>
                  </a:lnTo>
                  <a:lnTo>
                    <a:pt x="882" y="8287"/>
                  </a:lnTo>
                  <a:lnTo>
                    <a:pt x="418" y="8287"/>
                  </a:lnTo>
                  <a:cubicBezTo>
                    <a:pt x="382" y="8287"/>
                    <a:pt x="334" y="8252"/>
                    <a:pt x="334" y="8204"/>
                  </a:cubicBezTo>
                  <a:lnTo>
                    <a:pt x="334" y="3072"/>
                  </a:lnTo>
                  <a:cubicBezTo>
                    <a:pt x="334" y="2977"/>
                    <a:pt x="263" y="2906"/>
                    <a:pt x="168" y="2906"/>
                  </a:cubicBezTo>
                  <a:cubicBezTo>
                    <a:pt x="84" y="2906"/>
                    <a:pt x="1" y="2977"/>
                    <a:pt x="1" y="3072"/>
                  </a:cubicBezTo>
                  <a:lnTo>
                    <a:pt x="1" y="8204"/>
                  </a:lnTo>
                  <a:cubicBezTo>
                    <a:pt x="1" y="8454"/>
                    <a:pt x="203" y="8656"/>
                    <a:pt x="418" y="8656"/>
                  </a:cubicBezTo>
                  <a:lnTo>
                    <a:pt x="930" y="8656"/>
                  </a:lnTo>
                  <a:cubicBezTo>
                    <a:pt x="989" y="8752"/>
                    <a:pt x="1096" y="8835"/>
                    <a:pt x="1215" y="8835"/>
                  </a:cubicBezTo>
                  <a:lnTo>
                    <a:pt x="1477" y="8835"/>
                  </a:lnTo>
                  <a:cubicBezTo>
                    <a:pt x="1596" y="8835"/>
                    <a:pt x="1715" y="8752"/>
                    <a:pt x="1763" y="8656"/>
                  </a:cubicBezTo>
                  <a:lnTo>
                    <a:pt x="5692" y="8656"/>
                  </a:lnTo>
                  <a:cubicBezTo>
                    <a:pt x="6061" y="8656"/>
                    <a:pt x="6371" y="8359"/>
                    <a:pt x="6371" y="7966"/>
                  </a:cubicBezTo>
                  <a:lnTo>
                    <a:pt x="6371" y="870"/>
                  </a:lnTo>
                  <a:cubicBezTo>
                    <a:pt x="6371" y="489"/>
                    <a:pt x="6073" y="179"/>
                    <a:pt x="5692" y="179"/>
                  </a:cubicBezTo>
                  <a:lnTo>
                    <a:pt x="1763" y="179"/>
                  </a:lnTo>
                  <a:cubicBezTo>
                    <a:pt x="1704" y="72"/>
                    <a:pt x="1596"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246;p87">
              <a:extLst>
                <a:ext uri="{FF2B5EF4-FFF2-40B4-BE49-F238E27FC236}">
                  <a16:creationId xmlns:a16="http://schemas.microsoft.com/office/drawing/2014/main" id="{05CC474A-24C2-C71A-13E4-0695E9B660AE}"/>
                </a:ext>
              </a:extLst>
            </p:cNvPr>
            <p:cNvSpPr/>
            <p:nvPr/>
          </p:nvSpPr>
          <p:spPr>
            <a:xfrm>
              <a:off x="3098067" y="4511720"/>
              <a:ext cx="29243" cy="10289"/>
            </a:xfrm>
            <a:custGeom>
              <a:avLst/>
              <a:gdLst/>
              <a:ahLst/>
              <a:cxnLst/>
              <a:rect l="l" t="t" r="r" b="b"/>
              <a:pathLst>
                <a:path w="918" h="323" extrusionOk="0">
                  <a:moveTo>
                    <a:pt x="168" y="1"/>
                  </a:moveTo>
                  <a:cubicBezTo>
                    <a:pt x="72" y="1"/>
                    <a:pt x="1" y="72"/>
                    <a:pt x="1" y="156"/>
                  </a:cubicBezTo>
                  <a:cubicBezTo>
                    <a:pt x="1" y="251"/>
                    <a:pt x="72" y="322"/>
                    <a:pt x="168" y="322"/>
                  </a:cubicBezTo>
                  <a:lnTo>
                    <a:pt x="751" y="322"/>
                  </a:lnTo>
                  <a:cubicBezTo>
                    <a:pt x="834" y="322"/>
                    <a:pt x="918" y="251"/>
                    <a:pt x="918" y="156"/>
                  </a:cubicBezTo>
                  <a:cubicBezTo>
                    <a:pt x="918" y="72"/>
                    <a:pt x="834" y="1"/>
                    <a:pt x="7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247;p87">
              <a:extLst>
                <a:ext uri="{FF2B5EF4-FFF2-40B4-BE49-F238E27FC236}">
                  <a16:creationId xmlns:a16="http://schemas.microsoft.com/office/drawing/2014/main" id="{67FCA4B4-8A09-D582-124F-91141C62174B}"/>
                </a:ext>
              </a:extLst>
            </p:cNvPr>
            <p:cNvSpPr/>
            <p:nvPr/>
          </p:nvSpPr>
          <p:spPr>
            <a:xfrm>
              <a:off x="3115906" y="4497704"/>
              <a:ext cx="10257" cy="10640"/>
            </a:xfrm>
            <a:custGeom>
              <a:avLst/>
              <a:gdLst/>
              <a:ahLst/>
              <a:cxnLst/>
              <a:rect l="l" t="t" r="r" b="b"/>
              <a:pathLst>
                <a:path w="322" h="334" extrusionOk="0">
                  <a:moveTo>
                    <a:pt x="155" y="0"/>
                  </a:moveTo>
                  <a:cubicBezTo>
                    <a:pt x="72" y="0"/>
                    <a:pt x="0" y="84"/>
                    <a:pt x="0" y="167"/>
                  </a:cubicBezTo>
                  <a:cubicBezTo>
                    <a:pt x="0" y="262"/>
                    <a:pt x="72" y="334"/>
                    <a:pt x="155" y="334"/>
                  </a:cubicBezTo>
                  <a:cubicBezTo>
                    <a:pt x="250" y="334"/>
                    <a:pt x="322" y="262"/>
                    <a:pt x="322" y="167"/>
                  </a:cubicBez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248;p87">
              <a:extLst>
                <a:ext uri="{FF2B5EF4-FFF2-40B4-BE49-F238E27FC236}">
                  <a16:creationId xmlns:a16="http://schemas.microsoft.com/office/drawing/2014/main" id="{102B6CAE-E536-FDEF-355B-4293CA134A86}"/>
                </a:ext>
              </a:extLst>
            </p:cNvPr>
            <p:cNvSpPr/>
            <p:nvPr/>
          </p:nvSpPr>
          <p:spPr>
            <a:xfrm>
              <a:off x="2810958" y="4563676"/>
              <a:ext cx="353145" cy="72120"/>
            </a:xfrm>
            <a:custGeom>
              <a:avLst/>
              <a:gdLst/>
              <a:ahLst/>
              <a:cxnLst/>
              <a:rect l="l" t="t" r="r" b="b"/>
              <a:pathLst>
                <a:path w="11086" h="2264" extrusionOk="0">
                  <a:moveTo>
                    <a:pt x="418" y="1"/>
                  </a:moveTo>
                  <a:cubicBezTo>
                    <a:pt x="179" y="1"/>
                    <a:pt x="1" y="191"/>
                    <a:pt x="1" y="418"/>
                  </a:cubicBezTo>
                  <a:lnTo>
                    <a:pt x="1" y="1846"/>
                  </a:lnTo>
                  <a:cubicBezTo>
                    <a:pt x="1" y="2085"/>
                    <a:pt x="191" y="2263"/>
                    <a:pt x="418" y="2263"/>
                  </a:cubicBezTo>
                  <a:lnTo>
                    <a:pt x="8442" y="2263"/>
                  </a:lnTo>
                  <a:cubicBezTo>
                    <a:pt x="8526" y="2263"/>
                    <a:pt x="8597" y="2192"/>
                    <a:pt x="8597" y="2096"/>
                  </a:cubicBezTo>
                  <a:cubicBezTo>
                    <a:pt x="8597" y="2013"/>
                    <a:pt x="8526" y="1930"/>
                    <a:pt x="8442" y="1930"/>
                  </a:cubicBezTo>
                  <a:lnTo>
                    <a:pt x="418" y="1930"/>
                  </a:lnTo>
                  <a:cubicBezTo>
                    <a:pt x="370" y="1930"/>
                    <a:pt x="322" y="1894"/>
                    <a:pt x="322" y="1846"/>
                  </a:cubicBezTo>
                  <a:lnTo>
                    <a:pt x="322" y="418"/>
                  </a:lnTo>
                  <a:cubicBezTo>
                    <a:pt x="322" y="370"/>
                    <a:pt x="370" y="322"/>
                    <a:pt x="418" y="322"/>
                  </a:cubicBezTo>
                  <a:lnTo>
                    <a:pt x="1037" y="322"/>
                  </a:lnTo>
                  <a:lnTo>
                    <a:pt x="1037" y="584"/>
                  </a:lnTo>
                  <a:cubicBezTo>
                    <a:pt x="1037" y="668"/>
                    <a:pt x="1120" y="739"/>
                    <a:pt x="1203" y="739"/>
                  </a:cubicBezTo>
                  <a:cubicBezTo>
                    <a:pt x="1299" y="739"/>
                    <a:pt x="1370" y="668"/>
                    <a:pt x="1370" y="584"/>
                  </a:cubicBezTo>
                  <a:lnTo>
                    <a:pt x="1370" y="322"/>
                  </a:lnTo>
                  <a:lnTo>
                    <a:pt x="1834" y="322"/>
                  </a:lnTo>
                  <a:lnTo>
                    <a:pt x="1834" y="584"/>
                  </a:lnTo>
                  <a:cubicBezTo>
                    <a:pt x="1834" y="668"/>
                    <a:pt x="1906" y="739"/>
                    <a:pt x="1989" y="739"/>
                  </a:cubicBezTo>
                  <a:cubicBezTo>
                    <a:pt x="2084" y="739"/>
                    <a:pt x="2156" y="668"/>
                    <a:pt x="2156" y="584"/>
                  </a:cubicBezTo>
                  <a:lnTo>
                    <a:pt x="2156" y="322"/>
                  </a:lnTo>
                  <a:lnTo>
                    <a:pt x="2620" y="322"/>
                  </a:lnTo>
                  <a:lnTo>
                    <a:pt x="2620" y="584"/>
                  </a:lnTo>
                  <a:cubicBezTo>
                    <a:pt x="2620" y="668"/>
                    <a:pt x="2692" y="739"/>
                    <a:pt x="2787" y="739"/>
                  </a:cubicBezTo>
                  <a:cubicBezTo>
                    <a:pt x="2870" y="739"/>
                    <a:pt x="2942" y="668"/>
                    <a:pt x="2942" y="584"/>
                  </a:cubicBezTo>
                  <a:lnTo>
                    <a:pt x="2942" y="322"/>
                  </a:lnTo>
                  <a:lnTo>
                    <a:pt x="3406" y="322"/>
                  </a:lnTo>
                  <a:lnTo>
                    <a:pt x="3406" y="584"/>
                  </a:lnTo>
                  <a:cubicBezTo>
                    <a:pt x="3406" y="668"/>
                    <a:pt x="3477" y="739"/>
                    <a:pt x="3573" y="739"/>
                  </a:cubicBezTo>
                  <a:cubicBezTo>
                    <a:pt x="3656" y="739"/>
                    <a:pt x="3739" y="668"/>
                    <a:pt x="3739" y="584"/>
                  </a:cubicBezTo>
                  <a:lnTo>
                    <a:pt x="3739" y="322"/>
                  </a:lnTo>
                  <a:lnTo>
                    <a:pt x="4192" y="322"/>
                  </a:lnTo>
                  <a:lnTo>
                    <a:pt x="4192" y="584"/>
                  </a:lnTo>
                  <a:cubicBezTo>
                    <a:pt x="4192" y="668"/>
                    <a:pt x="4275" y="739"/>
                    <a:pt x="4358" y="739"/>
                  </a:cubicBezTo>
                  <a:cubicBezTo>
                    <a:pt x="4454" y="739"/>
                    <a:pt x="4525" y="668"/>
                    <a:pt x="4525" y="584"/>
                  </a:cubicBezTo>
                  <a:lnTo>
                    <a:pt x="4525" y="322"/>
                  </a:lnTo>
                  <a:lnTo>
                    <a:pt x="4990" y="322"/>
                  </a:lnTo>
                  <a:lnTo>
                    <a:pt x="4990" y="584"/>
                  </a:lnTo>
                  <a:cubicBezTo>
                    <a:pt x="4990" y="668"/>
                    <a:pt x="5061" y="739"/>
                    <a:pt x="5144" y="739"/>
                  </a:cubicBezTo>
                  <a:cubicBezTo>
                    <a:pt x="5240" y="739"/>
                    <a:pt x="5311" y="668"/>
                    <a:pt x="5311" y="584"/>
                  </a:cubicBezTo>
                  <a:lnTo>
                    <a:pt x="5311" y="322"/>
                  </a:lnTo>
                  <a:lnTo>
                    <a:pt x="5775" y="322"/>
                  </a:lnTo>
                  <a:lnTo>
                    <a:pt x="5775" y="584"/>
                  </a:lnTo>
                  <a:cubicBezTo>
                    <a:pt x="5775" y="668"/>
                    <a:pt x="5847" y="739"/>
                    <a:pt x="5942" y="739"/>
                  </a:cubicBezTo>
                  <a:cubicBezTo>
                    <a:pt x="6025" y="739"/>
                    <a:pt x="6097" y="668"/>
                    <a:pt x="6097" y="584"/>
                  </a:cubicBezTo>
                  <a:lnTo>
                    <a:pt x="6097" y="322"/>
                  </a:lnTo>
                  <a:lnTo>
                    <a:pt x="6561" y="322"/>
                  </a:lnTo>
                  <a:lnTo>
                    <a:pt x="6561" y="584"/>
                  </a:lnTo>
                  <a:cubicBezTo>
                    <a:pt x="6561" y="668"/>
                    <a:pt x="6633" y="739"/>
                    <a:pt x="6728" y="739"/>
                  </a:cubicBezTo>
                  <a:cubicBezTo>
                    <a:pt x="6811" y="739"/>
                    <a:pt x="6895" y="668"/>
                    <a:pt x="6895" y="584"/>
                  </a:cubicBezTo>
                  <a:lnTo>
                    <a:pt x="6895" y="322"/>
                  </a:lnTo>
                  <a:lnTo>
                    <a:pt x="7347" y="322"/>
                  </a:lnTo>
                  <a:lnTo>
                    <a:pt x="7347" y="584"/>
                  </a:lnTo>
                  <a:cubicBezTo>
                    <a:pt x="7347" y="668"/>
                    <a:pt x="7430" y="739"/>
                    <a:pt x="7514" y="739"/>
                  </a:cubicBezTo>
                  <a:cubicBezTo>
                    <a:pt x="7609" y="739"/>
                    <a:pt x="7680" y="668"/>
                    <a:pt x="7680" y="584"/>
                  </a:cubicBezTo>
                  <a:lnTo>
                    <a:pt x="7680" y="322"/>
                  </a:lnTo>
                  <a:lnTo>
                    <a:pt x="8145" y="322"/>
                  </a:lnTo>
                  <a:lnTo>
                    <a:pt x="8145" y="584"/>
                  </a:lnTo>
                  <a:cubicBezTo>
                    <a:pt x="8145" y="668"/>
                    <a:pt x="8216" y="739"/>
                    <a:pt x="8299" y="739"/>
                  </a:cubicBezTo>
                  <a:cubicBezTo>
                    <a:pt x="8395" y="739"/>
                    <a:pt x="8466" y="668"/>
                    <a:pt x="8466" y="584"/>
                  </a:cubicBezTo>
                  <a:lnTo>
                    <a:pt x="8466" y="322"/>
                  </a:lnTo>
                  <a:lnTo>
                    <a:pt x="8930" y="322"/>
                  </a:lnTo>
                  <a:lnTo>
                    <a:pt x="8930" y="584"/>
                  </a:lnTo>
                  <a:cubicBezTo>
                    <a:pt x="8930" y="668"/>
                    <a:pt x="9002" y="739"/>
                    <a:pt x="9097" y="739"/>
                  </a:cubicBezTo>
                  <a:cubicBezTo>
                    <a:pt x="9181" y="739"/>
                    <a:pt x="9252" y="668"/>
                    <a:pt x="9252" y="584"/>
                  </a:cubicBezTo>
                  <a:lnTo>
                    <a:pt x="9252" y="322"/>
                  </a:lnTo>
                  <a:lnTo>
                    <a:pt x="9716" y="322"/>
                  </a:lnTo>
                  <a:lnTo>
                    <a:pt x="9716" y="584"/>
                  </a:lnTo>
                  <a:cubicBezTo>
                    <a:pt x="9716" y="668"/>
                    <a:pt x="9788" y="739"/>
                    <a:pt x="9883" y="739"/>
                  </a:cubicBezTo>
                  <a:cubicBezTo>
                    <a:pt x="9966" y="739"/>
                    <a:pt x="10050" y="668"/>
                    <a:pt x="10050" y="584"/>
                  </a:cubicBezTo>
                  <a:lnTo>
                    <a:pt x="10050" y="322"/>
                  </a:lnTo>
                  <a:lnTo>
                    <a:pt x="10669" y="322"/>
                  </a:lnTo>
                  <a:cubicBezTo>
                    <a:pt x="10716" y="322"/>
                    <a:pt x="10764" y="370"/>
                    <a:pt x="10764" y="418"/>
                  </a:cubicBezTo>
                  <a:lnTo>
                    <a:pt x="10764" y="1846"/>
                  </a:lnTo>
                  <a:cubicBezTo>
                    <a:pt x="10764" y="1894"/>
                    <a:pt x="10716" y="1930"/>
                    <a:pt x="10669" y="1930"/>
                  </a:cubicBezTo>
                  <a:lnTo>
                    <a:pt x="9192" y="1930"/>
                  </a:lnTo>
                  <a:cubicBezTo>
                    <a:pt x="9109" y="1930"/>
                    <a:pt x="9038" y="2013"/>
                    <a:pt x="9038" y="2096"/>
                  </a:cubicBezTo>
                  <a:cubicBezTo>
                    <a:pt x="9038" y="2192"/>
                    <a:pt x="9109" y="2263"/>
                    <a:pt x="9192" y="2263"/>
                  </a:cubicBezTo>
                  <a:lnTo>
                    <a:pt x="10669" y="2263"/>
                  </a:lnTo>
                  <a:cubicBezTo>
                    <a:pt x="10907" y="2263"/>
                    <a:pt x="11086" y="2073"/>
                    <a:pt x="11086" y="1846"/>
                  </a:cubicBezTo>
                  <a:lnTo>
                    <a:pt x="11086" y="418"/>
                  </a:lnTo>
                  <a:cubicBezTo>
                    <a:pt x="11062" y="191"/>
                    <a:pt x="10883" y="1"/>
                    <a:pt x="106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3255;p87">
            <a:extLst>
              <a:ext uri="{FF2B5EF4-FFF2-40B4-BE49-F238E27FC236}">
                <a16:creationId xmlns:a16="http://schemas.microsoft.com/office/drawing/2014/main" id="{65E85B5E-D05B-4EE9-FE3A-73FA06958885}"/>
              </a:ext>
            </a:extLst>
          </p:cNvPr>
          <p:cNvGrpSpPr/>
          <p:nvPr/>
        </p:nvGrpSpPr>
        <p:grpSpPr>
          <a:xfrm>
            <a:off x="6128876" y="5040748"/>
            <a:ext cx="563729" cy="524078"/>
            <a:chOff x="2609571" y="3824958"/>
            <a:chExt cx="373627" cy="347347"/>
          </a:xfrm>
          <a:solidFill>
            <a:srgbClr val="8E1438"/>
          </a:solidFill>
        </p:grpSpPr>
        <p:sp>
          <p:nvSpPr>
            <p:cNvPr id="30" name="Google Shape;13256;p87">
              <a:extLst>
                <a:ext uri="{FF2B5EF4-FFF2-40B4-BE49-F238E27FC236}">
                  <a16:creationId xmlns:a16="http://schemas.microsoft.com/office/drawing/2014/main" id="{81D19D65-61C3-731C-C252-DA88131C1049}"/>
                </a:ext>
              </a:extLst>
            </p:cNvPr>
            <p:cNvSpPr/>
            <p:nvPr/>
          </p:nvSpPr>
          <p:spPr>
            <a:xfrm>
              <a:off x="2609571" y="3824958"/>
              <a:ext cx="373627" cy="347347"/>
            </a:xfrm>
            <a:custGeom>
              <a:avLst/>
              <a:gdLst/>
              <a:ahLst/>
              <a:cxnLst/>
              <a:rect l="l" t="t" r="r" b="b"/>
              <a:pathLst>
                <a:path w="11729" h="10904" extrusionOk="0">
                  <a:moveTo>
                    <a:pt x="10859" y="4201"/>
                  </a:moveTo>
                  <a:cubicBezTo>
                    <a:pt x="11157" y="4201"/>
                    <a:pt x="11395" y="4439"/>
                    <a:pt x="11395" y="4736"/>
                  </a:cubicBezTo>
                  <a:cubicBezTo>
                    <a:pt x="11395" y="5034"/>
                    <a:pt x="11157" y="5272"/>
                    <a:pt x="10859" y="5272"/>
                  </a:cubicBezTo>
                  <a:cubicBezTo>
                    <a:pt x="10561" y="5272"/>
                    <a:pt x="10323" y="5034"/>
                    <a:pt x="10323" y="4736"/>
                  </a:cubicBezTo>
                  <a:cubicBezTo>
                    <a:pt x="10323" y="4439"/>
                    <a:pt x="10561" y="4201"/>
                    <a:pt x="10859" y="4201"/>
                  </a:cubicBezTo>
                  <a:close/>
                  <a:moveTo>
                    <a:pt x="9549" y="8903"/>
                  </a:moveTo>
                  <a:cubicBezTo>
                    <a:pt x="9645" y="8903"/>
                    <a:pt x="9716" y="8975"/>
                    <a:pt x="9716" y="9070"/>
                  </a:cubicBezTo>
                  <a:lnTo>
                    <a:pt x="9716" y="10094"/>
                  </a:lnTo>
                  <a:cubicBezTo>
                    <a:pt x="9716" y="10189"/>
                    <a:pt x="9645" y="10261"/>
                    <a:pt x="9549" y="10261"/>
                  </a:cubicBezTo>
                  <a:lnTo>
                    <a:pt x="9180" y="10261"/>
                  </a:lnTo>
                  <a:cubicBezTo>
                    <a:pt x="9204" y="10130"/>
                    <a:pt x="9180" y="9963"/>
                    <a:pt x="9192" y="8903"/>
                  </a:cubicBezTo>
                  <a:close/>
                  <a:moveTo>
                    <a:pt x="5053" y="0"/>
                  </a:moveTo>
                  <a:cubicBezTo>
                    <a:pt x="4265" y="0"/>
                    <a:pt x="3460" y="208"/>
                    <a:pt x="2715" y="664"/>
                  </a:cubicBezTo>
                  <a:cubicBezTo>
                    <a:pt x="2644" y="700"/>
                    <a:pt x="2620" y="807"/>
                    <a:pt x="2656" y="879"/>
                  </a:cubicBezTo>
                  <a:cubicBezTo>
                    <a:pt x="2687" y="933"/>
                    <a:pt x="2744" y="962"/>
                    <a:pt x="2800" y="962"/>
                  </a:cubicBezTo>
                  <a:cubicBezTo>
                    <a:pt x="2829" y="962"/>
                    <a:pt x="2857" y="955"/>
                    <a:pt x="2882" y="938"/>
                  </a:cubicBezTo>
                  <a:cubicBezTo>
                    <a:pt x="3575" y="516"/>
                    <a:pt x="4322" y="323"/>
                    <a:pt x="5053" y="323"/>
                  </a:cubicBezTo>
                  <a:cubicBezTo>
                    <a:pt x="7249" y="323"/>
                    <a:pt x="9299" y="2063"/>
                    <a:pt x="9299" y="4546"/>
                  </a:cubicBezTo>
                  <a:cubicBezTo>
                    <a:pt x="9299" y="6883"/>
                    <a:pt x="7400" y="8772"/>
                    <a:pt x="5076" y="8772"/>
                  </a:cubicBezTo>
                  <a:cubicBezTo>
                    <a:pt x="4972" y="8772"/>
                    <a:pt x="4868" y="8768"/>
                    <a:pt x="4763" y="8761"/>
                  </a:cubicBezTo>
                  <a:cubicBezTo>
                    <a:pt x="2584" y="8594"/>
                    <a:pt x="858" y="6772"/>
                    <a:pt x="858" y="4546"/>
                  </a:cubicBezTo>
                  <a:cubicBezTo>
                    <a:pt x="858" y="3284"/>
                    <a:pt x="1429" y="2093"/>
                    <a:pt x="2394" y="1283"/>
                  </a:cubicBezTo>
                  <a:cubicBezTo>
                    <a:pt x="2465" y="1224"/>
                    <a:pt x="2465" y="1117"/>
                    <a:pt x="2418" y="1057"/>
                  </a:cubicBezTo>
                  <a:cubicBezTo>
                    <a:pt x="2386" y="1020"/>
                    <a:pt x="2346" y="1002"/>
                    <a:pt x="2305" y="1002"/>
                  </a:cubicBezTo>
                  <a:cubicBezTo>
                    <a:pt x="2268" y="1002"/>
                    <a:pt x="2232" y="1017"/>
                    <a:pt x="2203" y="1045"/>
                  </a:cubicBezTo>
                  <a:cubicBezTo>
                    <a:pt x="298" y="2629"/>
                    <a:pt x="1" y="5403"/>
                    <a:pt x="1501" y="7344"/>
                  </a:cubicBezTo>
                  <a:lnTo>
                    <a:pt x="751" y="8189"/>
                  </a:lnTo>
                  <a:cubicBezTo>
                    <a:pt x="620" y="8344"/>
                    <a:pt x="548" y="8546"/>
                    <a:pt x="548" y="8737"/>
                  </a:cubicBezTo>
                  <a:lnTo>
                    <a:pt x="548" y="10166"/>
                  </a:lnTo>
                  <a:cubicBezTo>
                    <a:pt x="548" y="10570"/>
                    <a:pt x="870" y="10904"/>
                    <a:pt x="1275" y="10904"/>
                  </a:cubicBezTo>
                  <a:lnTo>
                    <a:pt x="6847" y="10904"/>
                  </a:lnTo>
                  <a:cubicBezTo>
                    <a:pt x="6930" y="10904"/>
                    <a:pt x="7001" y="10820"/>
                    <a:pt x="7001" y="10737"/>
                  </a:cubicBezTo>
                  <a:cubicBezTo>
                    <a:pt x="7001" y="10642"/>
                    <a:pt x="6930" y="10570"/>
                    <a:pt x="6847" y="10570"/>
                  </a:cubicBezTo>
                  <a:lnTo>
                    <a:pt x="1275" y="10570"/>
                  </a:lnTo>
                  <a:cubicBezTo>
                    <a:pt x="1048" y="10570"/>
                    <a:pt x="870" y="10392"/>
                    <a:pt x="870" y="10166"/>
                  </a:cubicBezTo>
                  <a:lnTo>
                    <a:pt x="870" y="8737"/>
                  </a:lnTo>
                  <a:cubicBezTo>
                    <a:pt x="870" y="8618"/>
                    <a:pt x="917" y="8499"/>
                    <a:pt x="1013" y="8403"/>
                  </a:cubicBezTo>
                  <a:lnTo>
                    <a:pt x="1727" y="7594"/>
                  </a:lnTo>
                  <a:cubicBezTo>
                    <a:pt x="2622" y="8589"/>
                    <a:pt x="3864" y="9098"/>
                    <a:pt x="5110" y="9098"/>
                  </a:cubicBezTo>
                  <a:cubicBezTo>
                    <a:pt x="6233" y="9098"/>
                    <a:pt x="7359" y="8685"/>
                    <a:pt x="8240" y="7844"/>
                  </a:cubicBezTo>
                  <a:lnTo>
                    <a:pt x="8728" y="8415"/>
                  </a:lnTo>
                  <a:cubicBezTo>
                    <a:pt x="8823" y="8499"/>
                    <a:pt x="8859" y="8618"/>
                    <a:pt x="8859" y="8761"/>
                  </a:cubicBezTo>
                  <a:cubicBezTo>
                    <a:pt x="8847" y="10166"/>
                    <a:pt x="8906" y="10213"/>
                    <a:pt x="8811" y="10380"/>
                  </a:cubicBezTo>
                  <a:cubicBezTo>
                    <a:pt x="8728" y="10499"/>
                    <a:pt x="8609" y="10570"/>
                    <a:pt x="8466" y="10570"/>
                  </a:cubicBezTo>
                  <a:lnTo>
                    <a:pt x="7454" y="10570"/>
                  </a:lnTo>
                  <a:cubicBezTo>
                    <a:pt x="7359" y="10570"/>
                    <a:pt x="7287" y="10642"/>
                    <a:pt x="7287" y="10737"/>
                  </a:cubicBezTo>
                  <a:cubicBezTo>
                    <a:pt x="7287" y="10820"/>
                    <a:pt x="7359" y="10904"/>
                    <a:pt x="7454" y="10904"/>
                  </a:cubicBezTo>
                  <a:lnTo>
                    <a:pt x="8466" y="10904"/>
                  </a:lnTo>
                  <a:cubicBezTo>
                    <a:pt x="8704" y="10904"/>
                    <a:pt x="8906" y="10797"/>
                    <a:pt x="9049" y="10618"/>
                  </a:cubicBezTo>
                  <a:lnTo>
                    <a:pt x="9549" y="10618"/>
                  </a:lnTo>
                  <a:cubicBezTo>
                    <a:pt x="9811" y="10618"/>
                    <a:pt x="10038" y="10392"/>
                    <a:pt x="10038" y="10130"/>
                  </a:cubicBezTo>
                  <a:lnTo>
                    <a:pt x="10038" y="9737"/>
                  </a:lnTo>
                  <a:lnTo>
                    <a:pt x="10252" y="9737"/>
                  </a:lnTo>
                  <a:cubicBezTo>
                    <a:pt x="10680" y="9737"/>
                    <a:pt x="11038" y="9380"/>
                    <a:pt x="11038" y="8951"/>
                  </a:cubicBezTo>
                  <a:lnTo>
                    <a:pt x="11038" y="5570"/>
                  </a:lnTo>
                  <a:cubicBezTo>
                    <a:pt x="11431" y="5510"/>
                    <a:pt x="11728" y="5153"/>
                    <a:pt x="11728" y="4736"/>
                  </a:cubicBezTo>
                  <a:cubicBezTo>
                    <a:pt x="11728" y="4260"/>
                    <a:pt x="11335" y="3879"/>
                    <a:pt x="10859" y="3879"/>
                  </a:cubicBezTo>
                  <a:cubicBezTo>
                    <a:pt x="10383" y="3879"/>
                    <a:pt x="10002" y="4260"/>
                    <a:pt x="10002" y="4736"/>
                  </a:cubicBezTo>
                  <a:cubicBezTo>
                    <a:pt x="10002" y="5153"/>
                    <a:pt x="10299" y="5510"/>
                    <a:pt x="10692" y="5582"/>
                  </a:cubicBezTo>
                  <a:lnTo>
                    <a:pt x="10692" y="8963"/>
                  </a:lnTo>
                  <a:cubicBezTo>
                    <a:pt x="10692" y="9213"/>
                    <a:pt x="10490" y="9427"/>
                    <a:pt x="10240" y="9427"/>
                  </a:cubicBezTo>
                  <a:lnTo>
                    <a:pt x="10026" y="9427"/>
                  </a:lnTo>
                  <a:lnTo>
                    <a:pt x="10026" y="9082"/>
                  </a:lnTo>
                  <a:cubicBezTo>
                    <a:pt x="10026" y="8820"/>
                    <a:pt x="9799" y="8594"/>
                    <a:pt x="9537" y="8594"/>
                  </a:cubicBezTo>
                  <a:lnTo>
                    <a:pt x="9168" y="8594"/>
                  </a:lnTo>
                  <a:cubicBezTo>
                    <a:pt x="9133" y="8439"/>
                    <a:pt x="9073" y="8296"/>
                    <a:pt x="8966" y="8177"/>
                  </a:cubicBezTo>
                  <a:lnTo>
                    <a:pt x="8454" y="7594"/>
                  </a:lnTo>
                  <a:cubicBezTo>
                    <a:pt x="9180" y="6796"/>
                    <a:pt x="9621" y="5725"/>
                    <a:pt x="9621" y="4546"/>
                  </a:cubicBezTo>
                  <a:cubicBezTo>
                    <a:pt x="9621" y="1868"/>
                    <a:pt x="7413" y="0"/>
                    <a:pt x="50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257;p87">
              <a:extLst>
                <a:ext uri="{FF2B5EF4-FFF2-40B4-BE49-F238E27FC236}">
                  <a16:creationId xmlns:a16="http://schemas.microsoft.com/office/drawing/2014/main" id="{7AE4DD3C-7EA0-C684-9BE0-70FC3A9323C7}"/>
                </a:ext>
              </a:extLst>
            </p:cNvPr>
            <p:cNvSpPr/>
            <p:nvPr/>
          </p:nvSpPr>
          <p:spPr>
            <a:xfrm>
              <a:off x="2735494" y="3933329"/>
              <a:ext cx="72088" cy="72088"/>
            </a:xfrm>
            <a:custGeom>
              <a:avLst/>
              <a:gdLst/>
              <a:ahLst/>
              <a:cxnLst/>
              <a:rect l="l" t="t" r="r" b="b"/>
              <a:pathLst>
                <a:path w="2263" h="2263" extrusionOk="0">
                  <a:moveTo>
                    <a:pt x="1143" y="322"/>
                  </a:moveTo>
                  <a:cubicBezTo>
                    <a:pt x="1596" y="322"/>
                    <a:pt x="1953" y="679"/>
                    <a:pt x="1953" y="1132"/>
                  </a:cubicBezTo>
                  <a:cubicBezTo>
                    <a:pt x="1953" y="1572"/>
                    <a:pt x="1596" y="1930"/>
                    <a:pt x="1143" y="1930"/>
                  </a:cubicBezTo>
                  <a:cubicBezTo>
                    <a:pt x="703" y="1918"/>
                    <a:pt x="346" y="1561"/>
                    <a:pt x="346" y="1132"/>
                  </a:cubicBezTo>
                  <a:cubicBezTo>
                    <a:pt x="346" y="679"/>
                    <a:pt x="703" y="322"/>
                    <a:pt x="1143" y="322"/>
                  </a:cubicBezTo>
                  <a:close/>
                  <a:moveTo>
                    <a:pt x="1132" y="1"/>
                  </a:moveTo>
                  <a:cubicBezTo>
                    <a:pt x="501" y="1"/>
                    <a:pt x="0" y="501"/>
                    <a:pt x="0" y="1132"/>
                  </a:cubicBezTo>
                  <a:cubicBezTo>
                    <a:pt x="0" y="1751"/>
                    <a:pt x="501" y="2263"/>
                    <a:pt x="1132" y="2263"/>
                  </a:cubicBezTo>
                  <a:cubicBezTo>
                    <a:pt x="1763" y="2239"/>
                    <a:pt x="2263" y="1739"/>
                    <a:pt x="2263" y="1132"/>
                  </a:cubicBezTo>
                  <a:cubicBezTo>
                    <a:pt x="2263" y="501"/>
                    <a:pt x="1763" y="1"/>
                    <a:pt x="1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13258;p87">
            <a:extLst>
              <a:ext uri="{FF2B5EF4-FFF2-40B4-BE49-F238E27FC236}">
                <a16:creationId xmlns:a16="http://schemas.microsoft.com/office/drawing/2014/main" id="{5222893A-0CBA-D672-CA82-94945579DB3F}"/>
              </a:ext>
            </a:extLst>
          </p:cNvPr>
          <p:cNvSpPr/>
          <p:nvPr/>
        </p:nvSpPr>
        <p:spPr>
          <a:xfrm>
            <a:off x="4135757" y="5036904"/>
            <a:ext cx="548253" cy="530277"/>
          </a:xfrm>
          <a:custGeom>
            <a:avLst/>
            <a:gdLst/>
            <a:ahLst/>
            <a:cxnLst/>
            <a:rect l="l" t="t" r="r" b="b"/>
            <a:pathLst>
              <a:path w="11407" h="11033" extrusionOk="0">
                <a:moveTo>
                  <a:pt x="1698" y="1130"/>
                </a:moveTo>
                <a:cubicBezTo>
                  <a:pt x="1739" y="1130"/>
                  <a:pt x="1780" y="1133"/>
                  <a:pt x="1822" y="1137"/>
                </a:cubicBezTo>
                <a:lnTo>
                  <a:pt x="1143" y="3626"/>
                </a:lnTo>
                <a:cubicBezTo>
                  <a:pt x="643" y="3423"/>
                  <a:pt x="357" y="2852"/>
                  <a:pt x="512" y="2316"/>
                </a:cubicBezTo>
                <a:lnTo>
                  <a:pt x="607" y="1959"/>
                </a:lnTo>
                <a:cubicBezTo>
                  <a:pt x="750" y="1453"/>
                  <a:pt x="1207" y="1130"/>
                  <a:pt x="1698" y="1130"/>
                </a:cubicBezTo>
                <a:close/>
                <a:moveTo>
                  <a:pt x="2641" y="304"/>
                </a:moveTo>
                <a:cubicBezTo>
                  <a:pt x="2755" y="304"/>
                  <a:pt x="2867" y="357"/>
                  <a:pt x="2929" y="471"/>
                </a:cubicBezTo>
                <a:cubicBezTo>
                  <a:pt x="2977" y="542"/>
                  <a:pt x="2989" y="649"/>
                  <a:pt x="2965" y="732"/>
                </a:cubicBezTo>
                <a:lnTo>
                  <a:pt x="1941" y="4566"/>
                </a:lnTo>
                <a:cubicBezTo>
                  <a:pt x="1905" y="4650"/>
                  <a:pt x="1846" y="4733"/>
                  <a:pt x="1774" y="4769"/>
                </a:cubicBezTo>
                <a:cubicBezTo>
                  <a:pt x="1719" y="4806"/>
                  <a:pt x="1659" y="4822"/>
                  <a:pt x="1601" y="4822"/>
                </a:cubicBezTo>
                <a:cubicBezTo>
                  <a:pt x="1396" y="4822"/>
                  <a:pt x="1207" y="4619"/>
                  <a:pt x="1262" y="4388"/>
                </a:cubicBezTo>
                <a:cubicBezTo>
                  <a:pt x="1310" y="4209"/>
                  <a:pt x="2215" y="828"/>
                  <a:pt x="2298" y="566"/>
                </a:cubicBezTo>
                <a:cubicBezTo>
                  <a:pt x="2339" y="397"/>
                  <a:pt x="2491" y="304"/>
                  <a:pt x="2641" y="304"/>
                </a:cubicBezTo>
                <a:close/>
                <a:moveTo>
                  <a:pt x="8751" y="3792"/>
                </a:moveTo>
                <a:lnTo>
                  <a:pt x="10168" y="4173"/>
                </a:lnTo>
                <a:lnTo>
                  <a:pt x="9894" y="5185"/>
                </a:lnTo>
                <a:lnTo>
                  <a:pt x="8489" y="4804"/>
                </a:lnTo>
                <a:cubicBezTo>
                  <a:pt x="8525" y="4614"/>
                  <a:pt x="8704" y="3983"/>
                  <a:pt x="8751" y="3792"/>
                </a:cubicBezTo>
                <a:close/>
                <a:moveTo>
                  <a:pt x="10789" y="3812"/>
                </a:moveTo>
                <a:cubicBezTo>
                  <a:pt x="10804" y="3812"/>
                  <a:pt x="10819" y="3813"/>
                  <a:pt x="10835" y="3816"/>
                </a:cubicBezTo>
                <a:cubicBezTo>
                  <a:pt x="10954" y="3852"/>
                  <a:pt x="11025" y="3971"/>
                  <a:pt x="11001" y="4090"/>
                </a:cubicBezTo>
                <a:lnTo>
                  <a:pt x="10573" y="5662"/>
                </a:lnTo>
                <a:cubicBezTo>
                  <a:pt x="10542" y="5765"/>
                  <a:pt x="10447" y="5833"/>
                  <a:pt x="10345" y="5833"/>
                </a:cubicBezTo>
                <a:cubicBezTo>
                  <a:pt x="10330" y="5833"/>
                  <a:pt x="10314" y="5831"/>
                  <a:pt x="10299" y="5828"/>
                </a:cubicBezTo>
                <a:cubicBezTo>
                  <a:pt x="10180" y="5805"/>
                  <a:pt x="10120" y="5626"/>
                  <a:pt x="10132" y="5566"/>
                </a:cubicBezTo>
                <a:cubicBezTo>
                  <a:pt x="10179" y="5391"/>
                  <a:pt x="10560" y="3982"/>
                  <a:pt x="10573" y="3982"/>
                </a:cubicBezTo>
                <a:cubicBezTo>
                  <a:pt x="10573" y="3982"/>
                  <a:pt x="10573" y="3982"/>
                  <a:pt x="10573" y="3983"/>
                </a:cubicBezTo>
                <a:cubicBezTo>
                  <a:pt x="10594" y="3879"/>
                  <a:pt x="10687" y="3812"/>
                  <a:pt x="10789" y="3812"/>
                </a:cubicBezTo>
                <a:close/>
                <a:moveTo>
                  <a:pt x="4679" y="4983"/>
                </a:moveTo>
                <a:lnTo>
                  <a:pt x="6799" y="5447"/>
                </a:lnTo>
                <a:lnTo>
                  <a:pt x="6799" y="5924"/>
                </a:lnTo>
                <a:cubicBezTo>
                  <a:pt x="6799" y="6245"/>
                  <a:pt x="6537" y="6531"/>
                  <a:pt x="6191" y="6531"/>
                </a:cubicBezTo>
                <a:lnTo>
                  <a:pt x="5286" y="6531"/>
                </a:lnTo>
                <a:cubicBezTo>
                  <a:pt x="4953" y="6531"/>
                  <a:pt x="4667" y="6257"/>
                  <a:pt x="4667" y="5924"/>
                </a:cubicBezTo>
                <a:lnTo>
                  <a:pt x="4667" y="4983"/>
                </a:lnTo>
                <a:close/>
                <a:moveTo>
                  <a:pt x="2644" y="0"/>
                </a:moveTo>
                <a:cubicBezTo>
                  <a:pt x="2359" y="0"/>
                  <a:pt x="2075" y="175"/>
                  <a:pt x="1988" y="494"/>
                </a:cubicBezTo>
                <a:lnTo>
                  <a:pt x="1905" y="840"/>
                </a:lnTo>
                <a:cubicBezTo>
                  <a:pt x="1835" y="829"/>
                  <a:pt x="1764" y="824"/>
                  <a:pt x="1694" y="824"/>
                </a:cubicBezTo>
                <a:cubicBezTo>
                  <a:pt x="1065" y="824"/>
                  <a:pt x="469" y="1246"/>
                  <a:pt x="298" y="1899"/>
                </a:cubicBezTo>
                <a:lnTo>
                  <a:pt x="191" y="2256"/>
                </a:lnTo>
                <a:cubicBezTo>
                  <a:pt x="0" y="2947"/>
                  <a:pt x="369" y="3685"/>
                  <a:pt x="1048" y="3959"/>
                </a:cubicBezTo>
                <a:lnTo>
                  <a:pt x="953" y="4292"/>
                </a:lnTo>
                <a:cubicBezTo>
                  <a:pt x="822" y="4751"/>
                  <a:pt x="1191" y="5150"/>
                  <a:pt x="1609" y="5150"/>
                </a:cubicBezTo>
                <a:cubicBezTo>
                  <a:pt x="1723" y="5150"/>
                  <a:pt x="1840" y="5121"/>
                  <a:pt x="1953" y="5054"/>
                </a:cubicBezTo>
                <a:cubicBezTo>
                  <a:pt x="2274" y="4876"/>
                  <a:pt x="2274" y="4554"/>
                  <a:pt x="2322" y="4459"/>
                </a:cubicBezTo>
                <a:lnTo>
                  <a:pt x="4358" y="4912"/>
                </a:lnTo>
                <a:lnTo>
                  <a:pt x="4358" y="5924"/>
                </a:lnTo>
                <a:cubicBezTo>
                  <a:pt x="4358" y="6436"/>
                  <a:pt x="4775" y="6852"/>
                  <a:pt x="5298" y="6852"/>
                </a:cubicBezTo>
                <a:lnTo>
                  <a:pt x="5584" y="6852"/>
                </a:lnTo>
                <a:lnTo>
                  <a:pt x="5584" y="7638"/>
                </a:lnTo>
                <a:lnTo>
                  <a:pt x="4001" y="7638"/>
                </a:lnTo>
                <a:cubicBezTo>
                  <a:pt x="3703" y="7638"/>
                  <a:pt x="3453" y="7900"/>
                  <a:pt x="3453" y="8198"/>
                </a:cubicBezTo>
                <a:cubicBezTo>
                  <a:pt x="3453" y="8495"/>
                  <a:pt x="3703" y="8745"/>
                  <a:pt x="4001" y="8745"/>
                </a:cubicBezTo>
                <a:lnTo>
                  <a:pt x="4298" y="8745"/>
                </a:lnTo>
                <a:lnTo>
                  <a:pt x="2679" y="10758"/>
                </a:lnTo>
                <a:cubicBezTo>
                  <a:pt x="2584" y="10865"/>
                  <a:pt x="2667" y="11019"/>
                  <a:pt x="2810" y="11019"/>
                </a:cubicBezTo>
                <a:cubicBezTo>
                  <a:pt x="2858" y="11019"/>
                  <a:pt x="2905" y="11008"/>
                  <a:pt x="2941" y="10960"/>
                </a:cubicBezTo>
                <a:lnTo>
                  <a:pt x="4727" y="8745"/>
                </a:lnTo>
                <a:lnTo>
                  <a:pt x="5596" y="8745"/>
                </a:lnTo>
                <a:lnTo>
                  <a:pt x="5596" y="10865"/>
                </a:lnTo>
                <a:cubicBezTo>
                  <a:pt x="5596" y="10948"/>
                  <a:pt x="5667" y="11019"/>
                  <a:pt x="5763" y="11019"/>
                </a:cubicBezTo>
                <a:cubicBezTo>
                  <a:pt x="5846" y="11019"/>
                  <a:pt x="5918" y="10948"/>
                  <a:pt x="5918" y="10865"/>
                </a:cubicBezTo>
                <a:lnTo>
                  <a:pt x="5918" y="8745"/>
                </a:lnTo>
                <a:lnTo>
                  <a:pt x="6787" y="8745"/>
                </a:lnTo>
                <a:lnTo>
                  <a:pt x="8573" y="10960"/>
                </a:lnTo>
                <a:cubicBezTo>
                  <a:pt x="8607" y="11009"/>
                  <a:pt x="8658" y="11033"/>
                  <a:pt x="8706" y="11033"/>
                </a:cubicBezTo>
                <a:cubicBezTo>
                  <a:pt x="8741" y="11033"/>
                  <a:pt x="8774" y="11020"/>
                  <a:pt x="8799" y="10996"/>
                </a:cubicBezTo>
                <a:cubicBezTo>
                  <a:pt x="8870" y="10936"/>
                  <a:pt x="8870" y="10829"/>
                  <a:pt x="8823" y="10769"/>
                </a:cubicBezTo>
                <a:lnTo>
                  <a:pt x="7203" y="8757"/>
                </a:lnTo>
                <a:lnTo>
                  <a:pt x="7501" y="8757"/>
                </a:lnTo>
                <a:cubicBezTo>
                  <a:pt x="7799" y="8757"/>
                  <a:pt x="8049" y="8507"/>
                  <a:pt x="8049" y="8210"/>
                </a:cubicBezTo>
                <a:cubicBezTo>
                  <a:pt x="8049" y="7912"/>
                  <a:pt x="7799" y="7662"/>
                  <a:pt x="7501" y="7662"/>
                </a:cubicBezTo>
                <a:lnTo>
                  <a:pt x="7108" y="7662"/>
                </a:lnTo>
                <a:cubicBezTo>
                  <a:pt x="7025" y="7662"/>
                  <a:pt x="6953" y="7733"/>
                  <a:pt x="6953" y="7817"/>
                </a:cubicBezTo>
                <a:cubicBezTo>
                  <a:pt x="6953" y="7912"/>
                  <a:pt x="7025" y="7983"/>
                  <a:pt x="7108" y="7983"/>
                </a:cubicBezTo>
                <a:lnTo>
                  <a:pt x="7501" y="7983"/>
                </a:lnTo>
                <a:cubicBezTo>
                  <a:pt x="7620" y="7983"/>
                  <a:pt x="7727" y="8091"/>
                  <a:pt x="7727" y="8210"/>
                </a:cubicBezTo>
                <a:cubicBezTo>
                  <a:pt x="7727" y="8329"/>
                  <a:pt x="7620" y="8436"/>
                  <a:pt x="7501" y="8436"/>
                </a:cubicBezTo>
                <a:lnTo>
                  <a:pt x="4024" y="8436"/>
                </a:lnTo>
                <a:cubicBezTo>
                  <a:pt x="3905" y="8436"/>
                  <a:pt x="3798" y="8329"/>
                  <a:pt x="3798" y="8210"/>
                </a:cubicBezTo>
                <a:cubicBezTo>
                  <a:pt x="3798" y="8091"/>
                  <a:pt x="3905" y="7983"/>
                  <a:pt x="4024" y="7983"/>
                </a:cubicBezTo>
                <a:lnTo>
                  <a:pt x="6489" y="7983"/>
                </a:lnTo>
                <a:cubicBezTo>
                  <a:pt x="6584" y="7983"/>
                  <a:pt x="6656" y="7912"/>
                  <a:pt x="6656" y="7817"/>
                </a:cubicBezTo>
                <a:cubicBezTo>
                  <a:pt x="6656" y="7733"/>
                  <a:pt x="6584" y="7662"/>
                  <a:pt x="6489" y="7662"/>
                </a:cubicBezTo>
                <a:lnTo>
                  <a:pt x="5929" y="7662"/>
                </a:lnTo>
                <a:lnTo>
                  <a:pt x="5929" y="6876"/>
                </a:lnTo>
                <a:lnTo>
                  <a:pt x="6203" y="6876"/>
                </a:lnTo>
                <a:cubicBezTo>
                  <a:pt x="6727" y="6876"/>
                  <a:pt x="7144" y="6459"/>
                  <a:pt x="7144" y="5935"/>
                </a:cubicBezTo>
                <a:lnTo>
                  <a:pt x="7144" y="5531"/>
                </a:lnTo>
                <a:lnTo>
                  <a:pt x="7668" y="5650"/>
                </a:lnTo>
                <a:cubicBezTo>
                  <a:pt x="7713" y="5660"/>
                  <a:pt x="7758" y="5665"/>
                  <a:pt x="7803" y="5665"/>
                </a:cubicBezTo>
                <a:cubicBezTo>
                  <a:pt x="8075" y="5665"/>
                  <a:pt x="8322" y="5484"/>
                  <a:pt x="8394" y="5197"/>
                </a:cubicBezTo>
                <a:lnTo>
                  <a:pt x="8406" y="5126"/>
                </a:lnTo>
                <a:lnTo>
                  <a:pt x="9823" y="5519"/>
                </a:lnTo>
                <a:cubicBezTo>
                  <a:pt x="9763" y="5793"/>
                  <a:pt x="9930" y="6078"/>
                  <a:pt x="10228" y="6150"/>
                </a:cubicBezTo>
                <a:cubicBezTo>
                  <a:pt x="10279" y="6164"/>
                  <a:pt x="10331" y="6171"/>
                  <a:pt x="10382" y="6171"/>
                </a:cubicBezTo>
                <a:cubicBezTo>
                  <a:pt x="10622" y="6171"/>
                  <a:pt x="10835" y="6015"/>
                  <a:pt x="10894" y="5769"/>
                </a:cubicBezTo>
                <a:lnTo>
                  <a:pt x="11323" y="4185"/>
                </a:lnTo>
                <a:cubicBezTo>
                  <a:pt x="11406" y="3888"/>
                  <a:pt x="11240" y="3590"/>
                  <a:pt x="10942" y="3519"/>
                </a:cubicBezTo>
                <a:cubicBezTo>
                  <a:pt x="10897" y="3507"/>
                  <a:pt x="10852" y="3502"/>
                  <a:pt x="10807" y="3502"/>
                </a:cubicBezTo>
                <a:cubicBezTo>
                  <a:pt x="10568" y="3502"/>
                  <a:pt x="10345" y="3655"/>
                  <a:pt x="10275" y="3876"/>
                </a:cubicBezTo>
                <a:lnTo>
                  <a:pt x="8858" y="3495"/>
                </a:lnTo>
                <a:lnTo>
                  <a:pt x="8870" y="3411"/>
                </a:lnTo>
                <a:cubicBezTo>
                  <a:pt x="8966" y="3090"/>
                  <a:pt x="8775" y="2757"/>
                  <a:pt x="8454" y="2673"/>
                </a:cubicBezTo>
                <a:lnTo>
                  <a:pt x="5679" y="1792"/>
                </a:lnTo>
                <a:cubicBezTo>
                  <a:pt x="5663" y="1787"/>
                  <a:pt x="5646" y="1785"/>
                  <a:pt x="5629" y="1785"/>
                </a:cubicBezTo>
                <a:cubicBezTo>
                  <a:pt x="5561" y="1785"/>
                  <a:pt x="5496" y="1823"/>
                  <a:pt x="5477" y="1899"/>
                </a:cubicBezTo>
                <a:cubicBezTo>
                  <a:pt x="5453" y="1983"/>
                  <a:pt x="5489" y="2078"/>
                  <a:pt x="5584" y="2102"/>
                </a:cubicBezTo>
                <a:lnTo>
                  <a:pt x="8346" y="2983"/>
                </a:lnTo>
                <a:cubicBezTo>
                  <a:pt x="8501" y="3030"/>
                  <a:pt x="8585" y="3197"/>
                  <a:pt x="8549" y="3340"/>
                </a:cubicBezTo>
                <a:cubicBezTo>
                  <a:pt x="8049" y="5162"/>
                  <a:pt x="8144" y="4816"/>
                  <a:pt x="8073" y="5126"/>
                </a:cubicBezTo>
                <a:cubicBezTo>
                  <a:pt x="8030" y="5263"/>
                  <a:pt x="7904" y="5344"/>
                  <a:pt x="7776" y="5344"/>
                </a:cubicBezTo>
                <a:cubicBezTo>
                  <a:pt x="7760" y="5344"/>
                  <a:pt x="7743" y="5343"/>
                  <a:pt x="7727" y="5340"/>
                </a:cubicBezTo>
                <a:lnTo>
                  <a:pt x="2393" y="4161"/>
                </a:lnTo>
                <a:lnTo>
                  <a:pt x="3155" y="1352"/>
                </a:lnTo>
                <a:lnTo>
                  <a:pt x="4977" y="1923"/>
                </a:lnTo>
                <a:cubicBezTo>
                  <a:pt x="4996" y="1931"/>
                  <a:pt x="5016" y="1935"/>
                  <a:pt x="5035" y="1935"/>
                </a:cubicBezTo>
                <a:cubicBezTo>
                  <a:pt x="5100" y="1935"/>
                  <a:pt x="5161" y="1892"/>
                  <a:pt x="5179" y="1828"/>
                </a:cubicBezTo>
                <a:cubicBezTo>
                  <a:pt x="5203" y="1733"/>
                  <a:pt x="5167" y="1649"/>
                  <a:pt x="5072" y="1614"/>
                </a:cubicBezTo>
                <a:lnTo>
                  <a:pt x="3239" y="1030"/>
                </a:lnTo>
                <a:cubicBezTo>
                  <a:pt x="3262" y="935"/>
                  <a:pt x="3405" y="661"/>
                  <a:pt x="3227" y="340"/>
                </a:cubicBezTo>
                <a:cubicBezTo>
                  <a:pt x="3095" y="109"/>
                  <a:pt x="2869" y="0"/>
                  <a:pt x="2644"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13259;p87">
            <a:extLst>
              <a:ext uri="{FF2B5EF4-FFF2-40B4-BE49-F238E27FC236}">
                <a16:creationId xmlns:a16="http://schemas.microsoft.com/office/drawing/2014/main" id="{D608CD67-CB07-2439-BB30-8A92043094A7}"/>
              </a:ext>
            </a:extLst>
          </p:cNvPr>
          <p:cNvGrpSpPr/>
          <p:nvPr/>
        </p:nvGrpSpPr>
        <p:grpSpPr>
          <a:xfrm>
            <a:off x="3573805" y="5013738"/>
            <a:ext cx="334806" cy="574544"/>
            <a:chOff x="916127" y="3807056"/>
            <a:chExt cx="221902" cy="380795"/>
          </a:xfrm>
          <a:solidFill>
            <a:srgbClr val="8E1438"/>
          </a:solidFill>
        </p:grpSpPr>
        <p:sp>
          <p:nvSpPr>
            <p:cNvPr id="34" name="Google Shape;13260;p87">
              <a:extLst>
                <a:ext uri="{FF2B5EF4-FFF2-40B4-BE49-F238E27FC236}">
                  <a16:creationId xmlns:a16="http://schemas.microsoft.com/office/drawing/2014/main" id="{868F683D-5F4D-AB0B-BBCB-16273BE3A293}"/>
                </a:ext>
              </a:extLst>
            </p:cNvPr>
            <p:cNvSpPr/>
            <p:nvPr/>
          </p:nvSpPr>
          <p:spPr>
            <a:xfrm>
              <a:off x="916127" y="3807056"/>
              <a:ext cx="221902" cy="380795"/>
            </a:xfrm>
            <a:custGeom>
              <a:avLst/>
              <a:gdLst/>
              <a:ahLst/>
              <a:cxnLst/>
              <a:rect l="l" t="t" r="r" b="b"/>
              <a:pathLst>
                <a:path w="6966" h="11954" extrusionOk="0">
                  <a:moveTo>
                    <a:pt x="4120" y="6429"/>
                  </a:moveTo>
                  <a:lnTo>
                    <a:pt x="4120" y="7799"/>
                  </a:lnTo>
                  <a:lnTo>
                    <a:pt x="2810" y="7799"/>
                  </a:lnTo>
                  <a:lnTo>
                    <a:pt x="2810" y="6429"/>
                  </a:lnTo>
                  <a:cubicBezTo>
                    <a:pt x="3024" y="6489"/>
                    <a:pt x="3245" y="6519"/>
                    <a:pt x="3465" y="6519"/>
                  </a:cubicBezTo>
                  <a:cubicBezTo>
                    <a:pt x="3685" y="6519"/>
                    <a:pt x="3905" y="6489"/>
                    <a:pt x="4120" y="6429"/>
                  </a:cubicBezTo>
                  <a:close/>
                  <a:moveTo>
                    <a:pt x="4882" y="8144"/>
                  </a:moveTo>
                  <a:lnTo>
                    <a:pt x="4882" y="8680"/>
                  </a:lnTo>
                  <a:lnTo>
                    <a:pt x="2060" y="8680"/>
                  </a:lnTo>
                  <a:lnTo>
                    <a:pt x="2060" y="8144"/>
                  </a:lnTo>
                  <a:close/>
                  <a:moveTo>
                    <a:pt x="5596" y="9037"/>
                  </a:moveTo>
                  <a:lnTo>
                    <a:pt x="5596" y="9335"/>
                  </a:lnTo>
                  <a:lnTo>
                    <a:pt x="1346" y="9335"/>
                  </a:lnTo>
                  <a:lnTo>
                    <a:pt x="1346" y="9037"/>
                  </a:lnTo>
                  <a:lnTo>
                    <a:pt x="2060" y="9037"/>
                  </a:lnTo>
                  <a:lnTo>
                    <a:pt x="2060" y="9049"/>
                  </a:lnTo>
                  <a:lnTo>
                    <a:pt x="4882" y="9049"/>
                  </a:lnTo>
                  <a:lnTo>
                    <a:pt x="4882" y="9037"/>
                  </a:lnTo>
                  <a:close/>
                  <a:moveTo>
                    <a:pt x="6227" y="9692"/>
                  </a:moveTo>
                  <a:cubicBezTo>
                    <a:pt x="6441" y="9692"/>
                    <a:pt x="6608" y="9858"/>
                    <a:pt x="6608" y="10061"/>
                  </a:cubicBezTo>
                  <a:lnTo>
                    <a:pt x="6608" y="11251"/>
                  </a:lnTo>
                  <a:cubicBezTo>
                    <a:pt x="6608" y="11466"/>
                    <a:pt x="6441" y="11620"/>
                    <a:pt x="6227" y="11620"/>
                  </a:cubicBezTo>
                  <a:lnTo>
                    <a:pt x="715" y="11620"/>
                  </a:lnTo>
                  <a:cubicBezTo>
                    <a:pt x="500" y="11620"/>
                    <a:pt x="334" y="11466"/>
                    <a:pt x="334" y="11251"/>
                  </a:cubicBezTo>
                  <a:lnTo>
                    <a:pt x="334" y="10061"/>
                  </a:lnTo>
                  <a:cubicBezTo>
                    <a:pt x="334" y="9858"/>
                    <a:pt x="500" y="9692"/>
                    <a:pt x="715" y="9692"/>
                  </a:cubicBezTo>
                  <a:close/>
                  <a:moveTo>
                    <a:pt x="655" y="0"/>
                  </a:moveTo>
                  <a:cubicBezTo>
                    <a:pt x="298" y="0"/>
                    <a:pt x="0" y="298"/>
                    <a:pt x="0" y="655"/>
                  </a:cubicBezTo>
                  <a:lnTo>
                    <a:pt x="0" y="964"/>
                  </a:lnTo>
                  <a:cubicBezTo>
                    <a:pt x="0" y="1322"/>
                    <a:pt x="298" y="1619"/>
                    <a:pt x="655" y="1619"/>
                  </a:cubicBezTo>
                  <a:lnTo>
                    <a:pt x="1012" y="1619"/>
                  </a:lnTo>
                  <a:lnTo>
                    <a:pt x="1012" y="4048"/>
                  </a:lnTo>
                  <a:cubicBezTo>
                    <a:pt x="1012" y="5060"/>
                    <a:pt x="1619" y="5929"/>
                    <a:pt x="2477" y="6310"/>
                  </a:cubicBezTo>
                  <a:lnTo>
                    <a:pt x="2477" y="7799"/>
                  </a:lnTo>
                  <a:lnTo>
                    <a:pt x="1905" y="7799"/>
                  </a:lnTo>
                  <a:cubicBezTo>
                    <a:pt x="1798" y="7799"/>
                    <a:pt x="1727" y="7870"/>
                    <a:pt x="1727" y="7977"/>
                  </a:cubicBezTo>
                  <a:lnTo>
                    <a:pt x="1727" y="8680"/>
                  </a:lnTo>
                  <a:lnTo>
                    <a:pt x="1191" y="8680"/>
                  </a:lnTo>
                  <a:cubicBezTo>
                    <a:pt x="1084" y="8680"/>
                    <a:pt x="1012" y="8751"/>
                    <a:pt x="1012" y="8858"/>
                  </a:cubicBezTo>
                  <a:lnTo>
                    <a:pt x="1012" y="9335"/>
                  </a:lnTo>
                  <a:lnTo>
                    <a:pt x="726" y="9335"/>
                  </a:lnTo>
                  <a:cubicBezTo>
                    <a:pt x="322" y="9335"/>
                    <a:pt x="12" y="9656"/>
                    <a:pt x="12" y="10049"/>
                  </a:cubicBezTo>
                  <a:lnTo>
                    <a:pt x="12" y="11240"/>
                  </a:lnTo>
                  <a:cubicBezTo>
                    <a:pt x="12" y="11644"/>
                    <a:pt x="334" y="11954"/>
                    <a:pt x="726" y="11954"/>
                  </a:cubicBezTo>
                  <a:lnTo>
                    <a:pt x="6251" y="11954"/>
                  </a:lnTo>
                  <a:cubicBezTo>
                    <a:pt x="6644" y="11954"/>
                    <a:pt x="6965" y="11620"/>
                    <a:pt x="6965" y="11240"/>
                  </a:cubicBezTo>
                  <a:lnTo>
                    <a:pt x="6965" y="10049"/>
                  </a:lnTo>
                  <a:cubicBezTo>
                    <a:pt x="6965" y="9644"/>
                    <a:pt x="6632" y="9335"/>
                    <a:pt x="6251" y="9335"/>
                  </a:cubicBezTo>
                  <a:lnTo>
                    <a:pt x="5953" y="9335"/>
                  </a:lnTo>
                  <a:lnTo>
                    <a:pt x="5953" y="8858"/>
                  </a:lnTo>
                  <a:cubicBezTo>
                    <a:pt x="5953" y="8751"/>
                    <a:pt x="5870" y="8680"/>
                    <a:pt x="5775" y="8680"/>
                  </a:cubicBezTo>
                  <a:lnTo>
                    <a:pt x="5239" y="8680"/>
                  </a:lnTo>
                  <a:lnTo>
                    <a:pt x="5239" y="7977"/>
                  </a:lnTo>
                  <a:cubicBezTo>
                    <a:pt x="5239" y="7870"/>
                    <a:pt x="5156" y="7799"/>
                    <a:pt x="5060" y="7799"/>
                  </a:cubicBezTo>
                  <a:lnTo>
                    <a:pt x="4477" y="7799"/>
                  </a:lnTo>
                  <a:lnTo>
                    <a:pt x="4477" y="6310"/>
                  </a:lnTo>
                  <a:cubicBezTo>
                    <a:pt x="4786" y="6179"/>
                    <a:pt x="5072" y="5965"/>
                    <a:pt x="5310" y="5703"/>
                  </a:cubicBezTo>
                  <a:cubicBezTo>
                    <a:pt x="5370" y="5632"/>
                    <a:pt x="5370" y="5525"/>
                    <a:pt x="5298" y="5453"/>
                  </a:cubicBezTo>
                  <a:cubicBezTo>
                    <a:pt x="5259" y="5425"/>
                    <a:pt x="5216" y="5410"/>
                    <a:pt x="5174" y="5410"/>
                  </a:cubicBezTo>
                  <a:cubicBezTo>
                    <a:pt x="5127" y="5410"/>
                    <a:pt x="5080" y="5428"/>
                    <a:pt x="5037" y="5465"/>
                  </a:cubicBezTo>
                  <a:cubicBezTo>
                    <a:pt x="4882" y="5644"/>
                    <a:pt x="4679" y="5786"/>
                    <a:pt x="4477" y="5906"/>
                  </a:cubicBezTo>
                  <a:cubicBezTo>
                    <a:pt x="4158" y="6080"/>
                    <a:pt x="3812" y="6165"/>
                    <a:pt x="3467" y="6165"/>
                  </a:cubicBezTo>
                  <a:cubicBezTo>
                    <a:pt x="3245" y="6165"/>
                    <a:pt x="3024" y="6130"/>
                    <a:pt x="2810" y="6060"/>
                  </a:cubicBezTo>
                  <a:cubicBezTo>
                    <a:pt x="1965" y="5786"/>
                    <a:pt x="1334" y="4989"/>
                    <a:pt x="1334" y="4036"/>
                  </a:cubicBezTo>
                  <a:lnTo>
                    <a:pt x="1334" y="1607"/>
                  </a:lnTo>
                  <a:lnTo>
                    <a:pt x="5572" y="1607"/>
                  </a:lnTo>
                  <a:lnTo>
                    <a:pt x="5572" y="4048"/>
                  </a:lnTo>
                  <a:cubicBezTo>
                    <a:pt x="5596" y="4358"/>
                    <a:pt x="5537" y="4655"/>
                    <a:pt x="5394" y="4929"/>
                  </a:cubicBezTo>
                  <a:cubicBezTo>
                    <a:pt x="5358" y="5013"/>
                    <a:pt x="5394" y="5120"/>
                    <a:pt x="5489" y="5167"/>
                  </a:cubicBezTo>
                  <a:cubicBezTo>
                    <a:pt x="5513" y="5179"/>
                    <a:pt x="5537" y="5179"/>
                    <a:pt x="5560" y="5179"/>
                  </a:cubicBezTo>
                  <a:cubicBezTo>
                    <a:pt x="5620" y="5179"/>
                    <a:pt x="5691" y="5132"/>
                    <a:pt x="5727" y="5072"/>
                  </a:cubicBezTo>
                  <a:cubicBezTo>
                    <a:pt x="5870" y="4751"/>
                    <a:pt x="5953" y="4405"/>
                    <a:pt x="5953" y="4048"/>
                  </a:cubicBezTo>
                  <a:lnTo>
                    <a:pt x="5953" y="1619"/>
                  </a:lnTo>
                  <a:lnTo>
                    <a:pt x="6310" y="1619"/>
                  </a:lnTo>
                  <a:cubicBezTo>
                    <a:pt x="6668" y="1619"/>
                    <a:pt x="6965" y="1322"/>
                    <a:pt x="6965" y="964"/>
                  </a:cubicBezTo>
                  <a:lnTo>
                    <a:pt x="6965" y="655"/>
                  </a:lnTo>
                  <a:cubicBezTo>
                    <a:pt x="6965" y="298"/>
                    <a:pt x="6668" y="0"/>
                    <a:pt x="6310" y="0"/>
                  </a:cubicBezTo>
                  <a:lnTo>
                    <a:pt x="2215" y="0"/>
                  </a:lnTo>
                  <a:cubicBezTo>
                    <a:pt x="2108" y="0"/>
                    <a:pt x="2036" y="71"/>
                    <a:pt x="2036" y="179"/>
                  </a:cubicBezTo>
                  <a:cubicBezTo>
                    <a:pt x="2036" y="286"/>
                    <a:pt x="2108" y="357"/>
                    <a:pt x="2215" y="357"/>
                  </a:cubicBezTo>
                  <a:lnTo>
                    <a:pt x="6310" y="357"/>
                  </a:lnTo>
                  <a:cubicBezTo>
                    <a:pt x="6465" y="357"/>
                    <a:pt x="6608" y="488"/>
                    <a:pt x="6608" y="655"/>
                  </a:cubicBezTo>
                  <a:lnTo>
                    <a:pt x="6608" y="964"/>
                  </a:lnTo>
                  <a:cubicBezTo>
                    <a:pt x="6608" y="1131"/>
                    <a:pt x="6465" y="1262"/>
                    <a:pt x="6310" y="1262"/>
                  </a:cubicBezTo>
                  <a:lnTo>
                    <a:pt x="655" y="1262"/>
                  </a:lnTo>
                  <a:cubicBezTo>
                    <a:pt x="488" y="1262"/>
                    <a:pt x="357" y="1131"/>
                    <a:pt x="357" y="964"/>
                  </a:cubicBezTo>
                  <a:lnTo>
                    <a:pt x="357" y="655"/>
                  </a:lnTo>
                  <a:cubicBezTo>
                    <a:pt x="357" y="488"/>
                    <a:pt x="488" y="357"/>
                    <a:pt x="655" y="357"/>
                  </a:cubicBezTo>
                  <a:lnTo>
                    <a:pt x="1500" y="357"/>
                  </a:lnTo>
                  <a:cubicBezTo>
                    <a:pt x="1608" y="357"/>
                    <a:pt x="1679" y="286"/>
                    <a:pt x="1679" y="179"/>
                  </a:cubicBezTo>
                  <a:cubicBezTo>
                    <a:pt x="1679" y="71"/>
                    <a:pt x="1608" y="0"/>
                    <a:pt x="1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261;p87">
              <a:extLst>
                <a:ext uri="{FF2B5EF4-FFF2-40B4-BE49-F238E27FC236}">
                  <a16:creationId xmlns:a16="http://schemas.microsoft.com/office/drawing/2014/main" id="{23F4D576-4928-EEF5-5533-DC37880409C6}"/>
                </a:ext>
              </a:extLst>
            </p:cNvPr>
            <p:cNvSpPr/>
            <p:nvPr/>
          </p:nvSpPr>
          <p:spPr>
            <a:xfrm>
              <a:off x="969580" y="3869746"/>
              <a:ext cx="110792" cy="102955"/>
            </a:xfrm>
            <a:custGeom>
              <a:avLst/>
              <a:gdLst/>
              <a:ahLst/>
              <a:cxnLst/>
              <a:rect l="l" t="t" r="r" b="b"/>
              <a:pathLst>
                <a:path w="3478" h="3232" extrusionOk="0">
                  <a:moveTo>
                    <a:pt x="1815" y="1"/>
                  </a:moveTo>
                  <a:cubicBezTo>
                    <a:pt x="1680" y="1"/>
                    <a:pt x="1543" y="72"/>
                    <a:pt x="1477" y="211"/>
                  </a:cubicBezTo>
                  <a:cubicBezTo>
                    <a:pt x="1175" y="806"/>
                    <a:pt x="1156" y="843"/>
                    <a:pt x="1155" y="843"/>
                  </a:cubicBezTo>
                  <a:cubicBezTo>
                    <a:pt x="1155" y="843"/>
                    <a:pt x="1156" y="842"/>
                    <a:pt x="1156" y="842"/>
                  </a:cubicBezTo>
                  <a:lnTo>
                    <a:pt x="1156" y="842"/>
                  </a:lnTo>
                  <a:cubicBezTo>
                    <a:pt x="1052" y="977"/>
                    <a:pt x="1162" y="1139"/>
                    <a:pt x="1292" y="1139"/>
                  </a:cubicBezTo>
                  <a:cubicBezTo>
                    <a:pt x="1356" y="1139"/>
                    <a:pt x="1426" y="1099"/>
                    <a:pt x="1477" y="997"/>
                  </a:cubicBezTo>
                  <a:cubicBezTo>
                    <a:pt x="1762" y="396"/>
                    <a:pt x="1786" y="352"/>
                    <a:pt x="1795" y="352"/>
                  </a:cubicBezTo>
                  <a:cubicBezTo>
                    <a:pt x="1796" y="352"/>
                    <a:pt x="1797" y="354"/>
                    <a:pt x="1799" y="354"/>
                  </a:cubicBezTo>
                  <a:cubicBezTo>
                    <a:pt x="1801" y="354"/>
                    <a:pt x="1801" y="352"/>
                    <a:pt x="1803" y="352"/>
                  </a:cubicBezTo>
                  <a:cubicBezTo>
                    <a:pt x="1812" y="352"/>
                    <a:pt x="1837" y="396"/>
                    <a:pt x="2132" y="997"/>
                  </a:cubicBezTo>
                  <a:cubicBezTo>
                    <a:pt x="2192" y="1104"/>
                    <a:pt x="2287" y="1175"/>
                    <a:pt x="2406" y="1199"/>
                  </a:cubicBezTo>
                  <a:lnTo>
                    <a:pt x="3108" y="1306"/>
                  </a:lnTo>
                  <a:cubicBezTo>
                    <a:pt x="3120" y="1306"/>
                    <a:pt x="3120" y="1318"/>
                    <a:pt x="3120" y="1318"/>
                  </a:cubicBezTo>
                  <a:cubicBezTo>
                    <a:pt x="3120" y="1342"/>
                    <a:pt x="3156" y="1306"/>
                    <a:pt x="2608" y="1830"/>
                  </a:cubicBezTo>
                  <a:cubicBezTo>
                    <a:pt x="2525" y="1902"/>
                    <a:pt x="2489" y="1997"/>
                    <a:pt x="2489" y="2092"/>
                  </a:cubicBezTo>
                  <a:cubicBezTo>
                    <a:pt x="2489" y="2152"/>
                    <a:pt x="2608" y="2842"/>
                    <a:pt x="2608" y="2866"/>
                  </a:cubicBezTo>
                  <a:cubicBezTo>
                    <a:pt x="2608" y="2883"/>
                    <a:pt x="2596" y="2894"/>
                    <a:pt x="2584" y="2894"/>
                  </a:cubicBezTo>
                  <a:cubicBezTo>
                    <a:pt x="2580" y="2894"/>
                    <a:pt x="2576" y="2893"/>
                    <a:pt x="2573" y="2890"/>
                  </a:cubicBezTo>
                  <a:lnTo>
                    <a:pt x="1954" y="2556"/>
                  </a:lnTo>
                  <a:cubicBezTo>
                    <a:pt x="1900" y="2527"/>
                    <a:pt x="1840" y="2512"/>
                    <a:pt x="1781" y="2512"/>
                  </a:cubicBezTo>
                  <a:cubicBezTo>
                    <a:pt x="1721" y="2512"/>
                    <a:pt x="1662" y="2527"/>
                    <a:pt x="1608" y="2556"/>
                  </a:cubicBezTo>
                  <a:cubicBezTo>
                    <a:pt x="996" y="2879"/>
                    <a:pt x="977" y="2890"/>
                    <a:pt x="967" y="2890"/>
                  </a:cubicBezTo>
                  <a:cubicBezTo>
                    <a:pt x="967" y="2890"/>
                    <a:pt x="966" y="2890"/>
                    <a:pt x="965" y="2890"/>
                  </a:cubicBezTo>
                  <a:cubicBezTo>
                    <a:pt x="953" y="2890"/>
                    <a:pt x="953" y="2866"/>
                    <a:pt x="953" y="2854"/>
                  </a:cubicBezTo>
                  <a:cubicBezTo>
                    <a:pt x="1073" y="2116"/>
                    <a:pt x="1073" y="2152"/>
                    <a:pt x="1073" y="2092"/>
                  </a:cubicBezTo>
                  <a:cubicBezTo>
                    <a:pt x="1073" y="1997"/>
                    <a:pt x="1025" y="1902"/>
                    <a:pt x="953" y="1830"/>
                  </a:cubicBezTo>
                  <a:lnTo>
                    <a:pt x="441" y="1342"/>
                  </a:lnTo>
                  <a:cubicBezTo>
                    <a:pt x="430" y="1318"/>
                    <a:pt x="441" y="1306"/>
                    <a:pt x="465" y="1306"/>
                  </a:cubicBezTo>
                  <a:lnTo>
                    <a:pt x="608" y="1294"/>
                  </a:lnTo>
                  <a:cubicBezTo>
                    <a:pt x="703" y="1282"/>
                    <a:pt x="775" y="1187"/>
                    <a:pt x="763" y="1104"/>
                  </a:cubicBezTo>
                  <a:cubicBezTo>
                    <a:pt x="741" y="1016"/>
                    <a:pt x="668" y="948"/>
                    <a:pt x="581" y="948"/>
                  </a:cubicBezTo>
                  <a:cubicBezTo>
                    <a:pt x="574" y="948"/>
                    <a:pt x="568" y="948"/>
                    <a:pt x="561" y="949"/>
                  </a:cubicBezTo>
                  <a:lnTo>
                    <a:pt x="418" y="961"/>
                  </a:lnTo>
                  <a:cubicBezTo>
                    <a:pt x="108" y="1009"/>
                    <a:pt x="1" y="1378"/>
                    <a:pt x="203" y="1592"/>
                  </a:cubicBezTo>
                  <a:cubicBezTo>
                    <a:pt x="739" y="2116"/>
                    <a:pt x="727" y="2080"/>
                    <a:pt x="727" y="2092"/>
                  </a:cubicBezTo>
                  <a:cubicBezTo>
                    <a:pt x="608" y="2842"/>
                    <a:pt x="608" y="2806"/>
                    <a:pt x="608" y="2854"/>
                  </a:cubicBezTo>
                  <a:cubicBezTo>
                    <a:pt x="608" y="3074"/>
                    <a:pt x="785" y="3231"/>
                    <a:pt x="976" y="3231"/>
                  </a:cubicBezTo>
                  <a:cubicBezTo>
                    <a:pt x="1032" y="3231"/>
                    <a:pt x="1089" y="3217"/>
                    <a:pt x="1144" y="3187"/>
                  </a:cubicBezTo>
                  <a:cubicBezTo>
                    <a:pt x="1696" y="2896"/>
                    <a:pt x="1757" y="2851"/>
                    <a:pt x="1777" y="2851"/>
                  </a:cubicBezTo>
                  <a:cubicBezTo>
                    <a:pt x="1781" y="2851"/>
                    <a:pt x="1783" y="2852"/>
                    <a:pt x="1787" y="2854"/>
                  </a:cubicBezTo>
                  <a:cubicBezTo>
                    <a:pt x="2382" y="3152"/>
                    <a:pt x="2442" y="3223"/>
                    <a:pt x="2585" y="3223"/>
                  </a:cubicBezTo>
                  <a:cubicBezTo>
                    <a:pt x="2811" y="3223"/>
                    <a:pt x="2989" y="3021"/>
                    <a:pt x="2966" y="2795"/>
                  </a:cubicBezTo>
                  <a:cubicBezTo>
                    <a:pt x="2847" y="2068"/>
                    <a:pt x="2847" y="2092"/>
                    <a:pt x="2858" y="2080"/>
                  </a:cubicBezTo>
                  <a:lnTo>
                    <a:pt x="3359" y="1592"/>
                  </a:lnTo>
                  <a:cubicBezTo>
                    <a:pt x="3442" y="1521"/>
                    <a:pt x="3478" y="1425"/>
                    <a:pt x="3478" y="1318"/>
                  </a:cubicBezTo>
                  <a:cubicBezTo>
                    <a:pt x="3478" y="1128"/>
                    <a:pt x="3347" y="985"/>
                    <a:pt x="3168" y="949"/>
                  </a:cubicBezTo>
                  <a:lnTo>
                    <a:pt x="2466" y="842"/>
                  </a:lnTo>
                  <a:cubicBezTo>
                    <a:pt x="2465" y="842"/>
                    <a:pt x="2464" y="842"/>
                    <a:pt x="2463" y="842"/>
                  </a:cubicBezTo>
                  <a:cubicBezTo>
                    <a:pt x="2454" y="842"/>
                    <a:pt x="2444" y="821"/>
                    <a:pt x="2144" y="211"/>
                  </a:cubicBezTo>
                  <a:cubicBezTo>
                    <a:pt x="2079" y="70"/>
                    <a:pt x="1947" y="1"/>
                    <a:pt x="18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262;p87">
              <a:extLst>
                <a:ext uri="{FF2B5EF4-FFF2-40B4-BE49-F238E27FC236}">
                  <a16:creationId xmlns:a16="http://schemas.microsoft.com/office/drawing/2014/main" id="{C1077F40-49DD-AB4A-95B3-2A3DBC57C46B}"/>
                </a:ext>
              </a:extLst>
            </p:cNvPr>
            <p:cNvSpPr/>
            <p:nvPr/>
          </p:nvSpPr>
          <p:spPr>
            <a:xfrm>
              <a:off x="982863" y="4127517"/>
              <a:ext cx="88015" cy="11404"/>
            </a:xfrm>
            <a:custGeom>
              <a:avLst/>
              <a:gdLst/>
              <a:ahLst/>
              <a:cxnLst/>
              <a:rect l="l" t="t" r="r" b="b"/>
              <a:pathLst>
                <a:path w="2763" h="358" extrusionOk="0">
                  <a:moveTo>
                    <a:pt x="179" y="1"/>
                  </a:moveTo>
                  <a:cubicBezTo>
                    <a:pt x="72" y="1"/>
                    <a:pt x="1" y="72"/>
                    <a:pt x="1" y="179"/>
                  </a:cubicBezTo>
                  <a:cubicBezTo>
                    <a:pt x="1" y="287"/>
                    <a:pt x="72" y="358"/>
                    <a:pt x="179" y="358"/>
                  </a:cubicBezTo>
                  <a:lnTo>
                    <a:pt x="2584" y="358"/>
                  </a:lnTo>
                  <a:cubicBezTo>
                    <a:pt x="2691" y="358"/>
                    <a:pt x="2763" y="287"/>
                    <a:pt x="2763" y="179"/>
                  </a:cubicBezTo>
                  <a:cubicBezTo>
                    <a:pt x="2763" y="72"/>
                    <a:pt x="2680" y="1"/>
                    <a:pt x="2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263;p87">
              <a:extLst>
                <a:ext uri="{FF2B5EF4-FFF2-40B4-BE49-F238E27FC236}">
                  <a16:creationId xmlns:a16="http://schemas.microsoft.com/office/drawing/2014/main" id="{6F43A07F-06E6-8476-DC29-D19490D1D33E}"/>
                </a:ext>
              </a:extLst>
            </p:cNvPr>
            <p:cNvSpPr/>
            <p:nvPr/>
          </p:nvSpPr>
          <p:spPr>
            <a:xfrm>
              <a:off x="982863" y="4152173"/>
              <a:ext cx="88015" cy="11404"/>
            </a:xfrm>
            <a:custGeom>
              <a:avLst/>
              <a:gdLst/>
              <a:ahLst/>
              <a:cxnLst/>
              <a:rect l="l" t="t" r="r" b="b"/>
              <a:pathLst>
                <a:path w="2763" h="358" extrusionOk="0">
                  <a:moveTo>
                    <a:pt x="179" y="1"/>
                  </a:moveTo>
                  <a:cubicBezTo>
                    <a:pt x="72" y="1"/>
                    <a:pt x="1" y="72"/>
                    <a:pt x="1" y="179"/>
                  </a:cubicBezTo>
                  <a:cubicBezTo>
                    <a:pt x="1" y="286"/>
                    <a:pt x="72" y="358"/>
                    <a:pt x="179" y="358"/>
                  </a:cubicBezTo>
                  <a:lnTo>
                    <a:pt x="2584" y="358"/>
                  </a:lnTo>
                  <a:cubicBezTo>
                    <a:pt x="2691" y="358"/>
                    <a:pt x="2763" y="286"/>
                    <a:pt x="2763" y="179"/>
                  </a:cubicBezTo>
                  <a:cubicBezTo>
                    <a:pt x="2751" y="72"/>
                    <a:pt x="2680" y="1"/>
                    <a:pt x="2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13264;p87">
            <a:extLst>
              <a:ext uri="{FF2B5EF4-FFF2-40B4-BE49-F238E27FC236}">
                <a16:creationId xmlns:a16="http://schemas.microsoft.com/office/drawing/2014/main" id="{BF4352D0-87B9-542B-00B9-79BBBC4B4B39}"/>
              </a:ext>
            </a:extLst>
          </p:cNvPr>
          <p:cNvSpPr/>
          <p:nvPr/>
        </p:nvSpPr>
        <p:spPr>
          <a:xfrm>
            <a:off x="6924316" y="5038057"/>
            <a:ext cx="339372" cy="526769"/>
          </a:xfrm>
          <a:custGeom>
            <a:avLst/>
            <a:gdLst/>
            <a:ahLst/>
            <a:cxnLst/>
            <a:rect l="l" t="t" r="r" b="b"/>
            <a:pathLst>
              <a:path w="7061" h="10960" extrusionOk="0">
                <a:moveTo>
                  <a:pt x="3906" y="5316"/>
                </a:moveTo>
                <a:cubicBezTo>
                  <a:pt x="4072" y="5316"/>
                  <a:pt x="4191" y="5447"/>
                  <a:pt x="4191" y="5602"/>
                </a:cubicBezTo>
                <a:cubicBezTo>
                  <a:pt x="4191" y="5757"/>
                  <a:pt x="4060" y="5876"/>
                  <a:pt x="3906" y="5876"/>
                </a:cubicBezTo>
                <a:lnTo>
                  <a:pt x="3370" y="5876"/>
                </a:lnTo>
                <a:cubicBezTo>
                  <a:pt x="3215" y="5876"/>
                  <a:pt x="3096" y="5745"/>
                  <a:pt x="3096" y="5602"/>
                </a:cubicBezTo>
                <a:cubicBezTo>
                  <a:pt x="3096" y="5435"/>
                  <a:pt x="3227" y="5316"/>
                  <a:pt x="3370" y="5316"/>
                </a:cubicBezTo>
                <a:close/>
                <a:moveTo>
                  <a:pt x="5370" y="8459"/>
                </a:moveTo>
                <a:cubicBezTo>
                  <a:pt x="5430" y="8471"/>
                  <a:pt x="5489" y="8519"/>
                  <a:pt x="5489" y="8578"/>
                </a:cubicBezTo>
                <a:lnTo>
                  <a:pt x="5489" y="9317"/>
                </a:lnTo>
                <a:cubicBezTo>
                  <a:pt x="5489" y="9376"/>
                  <a:pt x="5430" y="9436"/>
                  <a:pt x="5370" y="9436"/>
                </a:cubicBezTo>
                <a:lnTo>
                  <a:pt x="1929" y="9436"/>
                </a:lnTo>
                <a:cubicBezTo>
                  <a:pt x="1870" y="9436"/>
                  <a:pt x="1810" y="9376"/>
                  <a:pt x="1810" y="9317"/>
                </a:cubicBezTo>
                <a:lnTo>
                  <a:pt x="1810" y="8578"/>
                </a:lnTo>
                <a:cubicBezTo>
                  <a:pt x="1810" y="8519"/>
                  <a:pt x="1870" y="8459"/>
                  <a:pt x="1929" y="8459"/>
                </a:cubicBezTo>
                <a:close/>
                <a:moveTo>
                  <a:pt x="3645" y="0"/>
                </a:moveTo>
                <a:cubicBezTo>
                  <a:pt x="3527" y="0"/>
                  <a:pt x="3411" y="54"/>
                  <a:pt x="3346" y="161"/>
                </a:cubicBezTo>
                <a:lnTo>
                  <a:pt x="191" y="4792"/>
                </a:lnTo>
                <a:cubicBezTo>
                  <a:pt x="0" y="5078"/>
                  <a:pt x="36" y="5447"/>
                  <a:pt x="262" y="5685"/>
                </a:cubicBezTo>
                <a:lnTo>
                  <a:pt x="1762" y="7209"/>
                </a:lnTo>
                <a:cubicBezTo>
                  <a:pt x="1822" y="7269"/>
                  <a:pt x="1858" y="7340"/>
                  <a:pt x="1858" y="7412"/>
                </a:cubicBezTo>
                <a:lnTo>
                  <a:pt x="1858" y="8078"/>
                </a:lnTo>
                <a:cubicBezTo>
                  <a:pt x="1620" y="8114"/>
                  <a:pt x="1429" y="8317"/>
                  <a:pt x="1429" y="8578"/>
                </a:cubicBezTo>
                <a:lnTo>
                  <a:pt x="1429" y="9317"/>
                </a:lnTo>
                <a:cubicBezTo>
                  <a:pt x="1429" y="9602"/>
                  <a:pt x="1643" y="9829"/>
                  <a:pt x="1929" y="9829"/>
                </a:cubicBezTo>
                <a:lnTo>
                  <a:pt x="2155" y="9829"/>
                </a:lnTo>
                <a:lnTo>
                  <a:pt x="2155" y="10472"/>
                </a:lnTo>
                <a:cubicBezTo>
                  <a:pt x="2155" y="10734"/>
                  <a:pt x="2358" y="10960"/>
                  <a:pt x="2632" y="10960"/>
                </a:cubicBezTo>
                <a:lnTo>
                  <a:pt x="3179" y="10960"/>
                </a:lnTo>
                <a:cubicBezTo>
                  <a:pt x="3286" y="10960"/>
                  <a:pt x="3370" y="10864"/>
                  <a:pt x="3370" y="10757"/>
                </a:cubicBezTo>
                <a:cubicBezTo>
                  <a:pt x="3370" y="10662"/>
                  <a:pt x="3286" y="10567"/>
                  <a:pt x="3179" y="10567"/>
                </a:cubicBezTo>
                <a:lnTo>
                  <a:pt x="2632" y="10567"/>
                </a:lnTo>
                <a:cubicBezTo>
                  <a:pt x="2584" y="10567"/>
                  <a:pt x="2536" y="10519"/>
                  <a:pt x="2536" y="10483"/>
                </a:cubicBezTo>
                <a:lnTo>
                  <a:pt x="2536" y="9829"/>
                </a:lnTo>
                <a:lnTo>
                  <a:pt x="4763" y="9829"/>
                </a:lnTo>
                <a:lnTo>
                  <a:pt x="4763" y="10483"/>
                </a:lnTo>
                <a:cubicBezTo>
                  <a:pt x="4763" y="10519"/>
                  <a:pt x="4715" y="10567"/>
                  <a:pt x="4668" y="10567"/>
                </a:cubicBezTo>
                <a:lnTo>
                  <a:pt x="4072" y="10567"/>
                </a:lnTo>
                <a:cubicBezTo>
                  <a:pt x="3965" y="10567"/>
                  <a:pt x="3882" y="10662"/>
                  <a:pt x="3882" y="10757"/>
                </a:cubicBezTo>
                <a:cubicBezTo>
                  <a:pt x="3882" y="10864"/>
                  <a:pt x="3965" y="10960"/>
                  <a:pt x="4072" y="10960"/>
                </a:cubicBezTo>
                <a:lnTo>
                  <a:pt x="4668" y="10960"/>
                </a:lnTo>
                <a:cubicBezTo>
                  <a:pt x="4918" y="10960"/>
                  <a:pt x="5144" y="10745"/>
                  <a:pt x="5144" y="10472"/>
                </a:cubicBezTo>
                <a:lnTo>
                  <a:pt x="5144" y="9829"/>
                </a:lnTo>
                <a:lnTo>
                  <a:pt x="5370" y="9829"/>
                </a:lnTo>
                <a:cubicBezTo>
                  <a:pt x="5656" y="9829"/>
                  <a:pt x="5870" y="9602"/>
                  <a:pt x="5870" y="9317"/>
                </a:cubicBezTo>
                <a:lnTo>
                  <a:pt x="5870" y="8578"/>
                </a:lnTo>
                <a:cubicBezTo>
                  <a:pt x="5870" y="8317"/>
                  <a:pt x="5680" y="8114"/>
                  <a:pt x="5441" y="8078"/>
                </a:cubicBezTo>
                <a:lnTo>
                  <a:pt x="5441" y="7412"/>
                </a:lnTo>
                <a:cubicBezTo>
                  <a:pt x="5441" y="7340"/>
                  <a:pt x="5477" y="7269"/>
                  <a:pt x="5537" y="7209"/>
                </a:cubicBezTo>
                <a:lnTo>
                  <a:pt x="6977" y="5745"/>
                </a:lnTo>
                <a:cubicBezTo>
                  <a:pt x="7049" y="5673"/>
                  <a:pt x="7049" y="5554"/>
                  <a:pt x="6977" y="5483"/>
                </a:cubicBezTo>
                <a:cubicBezTo>
                  <a:pt x="6942" y="5441"/>
                  <a:pt x="6894" y="5420"/>
                  <a:pt x="6845" y="5420"/>
                </a:cubicBezTo>
                <a:cubicBezTo>
                  <a:pt x="6796" y="5420"/>
                  <a:pt x="6745" y="5441"/>
                  <a:pt x="6703" y="5483"/>
                </a:cubicBezTo>
                <a:lnTo>
                  <a:pt x="5263" y="6935"/>
                </a:lnTo>
                <a:cubicBezTo>
                  <a:pt x="5132" y="7066"/>
                  <a:pt x="5072" y="7233"/>
                  <a:pt x="5072" y="7412"/>
                </a:cubicBezTo>
                <a:lnTo>
                  <a:pt x="5072" y="8067"/>
                </a:lnTo>
                <a:lnTo>
                  <a:pt x="2262" y="8067"/>
                </a:lnTo>
                <a:lnTo>
                  <a:pt x="2262" y="7412"/>
                </a:lnTo>
                <a:cubicBezTo>
                  <a:pt x="2262" y="7233"/>
                  <a:pt x="2179" y="7054"/>
                  <a:pt x="2060" y="6935"/>
                </a:cubicBezTo>
                <a:lnTo>
                  <a:pt x="560" y="5423"/>
                </a:lnTo>
                <a:cubicBezTo>
                  <a:pt x="453" y="5316"/>
                  <a:pt x="441" y="5138"/>
                  <a:pt x="536" y="5019"/>
                </a:cubicBezTo>
                <a:lnTo>
                  <a:pt x="3477" y="685"/>
                </a:lnTo>
                <a:lnTo>
                  <a:pt x="3477" y="4923"/>
                </a:lnTo>
                <a:lnTo>
                  <a:pt x="3405" y="4923"/>
                </a:lnTo>
                <a:cubicBezTo>
                  <a:pt x="3036" y="4923"/>
                  <a:pt x="2739" y="5221"/>
                  <a:pt x="2739" y="5602"/>
                </a:cubicBezTo>
                <a:cubicBezTo>
                  <a:pt x="2739" y="5971"/>
                  <a:pt x="3036" y="6269"/>
                  <a:pt x="3405" y="6269"/>
                </a:cubicBezTo>
                <a:lnTo>
                  <a:pt x="3941" y="6269"/>
                </a:lnTo>
                <a:cubicBezTo>
                  <a:pt x="4310" y="6269"/>
                  <a:pt x="4608" y="5971"/>
                  <a:pt x="4608" y="5602"/>
                </a:cubicBezTo>
                <a:cubicBezTo>
                  <a:pt x="4608" y="5221"/>
                  <a:pt x="4310" y="4923"/>
                  <a:pt x="3941" y="4923"/>
                </a:cubicBezTo>
                <a:lnTo>
                  <a:pt x="3870" y="4923"/>
                </a:lnTo>
                <a:lnTo>
                  <a:pt x="3870" y="685"/>
                </a:lnTo>
                <a:lnTo>
                  <a:pt x="6692" y="4840"/>
                </a:lnTo>
                <a:cubicBezTo>
                  <a:pt x="6727" y="4889"/>
                  <a:pt x="6783" y="4918"/>
                  <a:pt x="6843" y="4918"/>
                </a:cubicBezTo>
                <a:cubicBezTo>
                  <a:pt x="6884" y="4918"/>
                  <a:pt x="6927" y="4905"/>
                  <a:pt x="6965" y="4876"/>
                </a:cubicBezTo>
                <a:cubicBezTo>
                  <a:pt x="7049" y="4816"/>
                  <a:pt x="7061" y="4697"/>
                  <a:pt x="7001" y="4614"/>
                </a:cubicBezTo>
                <a:lnTo>
                  <a:pt x="3953" y="161"/>
                </a:lnTo>
                <a:cubicBezTo>
                  <a:pt x="3882" y="54"/>
                  <a:pt x="3763" y="0"/>
                  <a:pt x="3645"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265;p87">
            <a:extLst>
              <a:ext uri="{FF2B5EF4-FFF2-40B4-BE49-F238E27FC236}">
                <a16:creationId xmlns:a16="http://schemas.microsoft.com/office/drawing/2014/main" id="{5AD3F18C-F8E9-CAC0-267C-68457B41C125}"/>
              </a:ext>
            </a:extLst>
          </p:cNvPr>
          <p:cNvSpPr/>
          <p:nvPr/>
        </p:nvSpPr>
        <p:spPr>
          <a:xfrm>
            <a:off x="5479931" y="5080113"/>
            <a:ext cx="546571" cy="441794"/>
          </a:xfrm>
          <a:custGeom>
            <a:avLst/>
            <a:gdLst/>
            <a:ahLst/>
            <a:cxnLst/>
            <a:rect l="l" t="t" r="r" b="b"/>
            <a:pathLst>
              <a:path w="11372" h="9192" extrusionOk="0">
                <a:moveTo>
                  <a:pt x="7264" y="345"/>
                </a:moveTo>
                <a:lnTo>
                  <a:pt x="7264" y="5513"/>
                </a:lnTo>
                <a:lnTo>
                  <a:pt x="6311" y="5513"/>
                </a:lnTo>
                <a:lnTo>
                  <a:pt x="6311" y="345"/>
                </a:lnTo>
                <a:close/>
                <a:moveTo>
                  <a:pt x="9478" y="345"/>
                </a:moveTo>
                <a:lnTo>
                  <a:pt x="9478" y="5513"/>
                </a:lnTo>
                <a:lnTo>
                  <a:pt x="8526" y="5513"/>
                </a:lnTo>
                <a:lnTo>
                  <a:pt x="8526" y="345"/>
                </a:lnTo>
                <a:close/>
                <a:moveTo>
                  <a:pt x="1549" y="345"/>
                </a:moveTo>
                <a:lnTo>
                  <a:pt x="1549" y="5691"/>
                </a:lnTo>
                <a:cubicBezTo>
                  <a:pt x="1549" y="5775"/>
                  <a:pt x="1620" y="5858"/>
                  <a:pt x="1715" y="5858"/>
                </a:cubicBezTo>
                <a:lnTo>
                  <a:pt x="2192" y="5858"/>
                </a:lnTo>
                <a:lnTo>
                  <a:pt x="2192" y="8858"/>
                </a:lnTo>
                <a:lnTo>
                  <a:pt x="322" y="8858"/>
                </a:lnTo>
                <a:lnTo>
                  <a:pt x="322" y="345"/>
                </a:lnTo>
                <a:close/>
                <a:moveTo>
                  <a:pt x="4394" y="357"/>
                </a:moveTo>
                <a:lnTo>
                  <a:pt x="4406" y="8858"/>
                </a:lnTo>
                <a:lnTo>
                  <a:pt x="2525" y="8858"/>
                </a:lnTo>
                <a:lnTo>
                  <a:pt x="2525" y="5858"/>
                </a:lnTo>
                <a:lnTo>
                  <a:pt x="3001" y="5858"/>
                </a:lnTo>
                <a:cubicBezTo>
                  <a:pt x="3097" y="5858"/>
                  <a:pt x="3168" y="5775"/>
                  <a:pt x="3168" y="5691"/>
                </a:cubicBezTo>
                <a:lnTo>
                  <a:pt x="3168" y="3203"/>
                </a:lnTo>
                <a:cubicBezTo>
                  <a:pt x="3168" y="3108"/>
                  <a:pt x="3097" y="3036"/>
                  <a:pt x="3001" y="3036"/>
                </a:cubicBezTo>
                <a:cubicBezTo>
                  <a:pt x="2918" y="3036"/>
                  <a:pt x="2846" y="3108"/>
                  <a:pt x="2846" y="3203"/>
                </a:cubicBezTo>
                <a:lnTo>
                  <a:pt x="2846" y="5525"/>
                </a:lnTo>
                <a:lnTo>
                  <a:pt x="1894" y="5525"/>
                </a:lnTo>
                <a:lnTo>
                  <a:pt x="1894" y="357"/>
                </a:lnTo>
                <a:lnTo>
                  <a:pt x="2846" y="357"/>
                </a:lnTo>
                <a:lnTo>
                  <a:pt x="2846" y="2417"/>
                </a:lnTo>
                <a:cubicBezTo>
                  <a:pt x="2846" y="2500"/>
                  <a:pt x="2918" y="2572"/>
                  <a:pt x="3001" y="2572"/>
                </a:cubicBezTo>
                <a:cubicBezTo>
                  <a:pt x="3097" y="2572"/>
                  <a:pt x="3168" y="2500"/>
                  <a:pt x="3168" y="2417"/>
                </a:cubicBezTo>
                <a:lnTo>
                  <a:pt x="3168" y="357"/>
                </a:lnTo>
                <a:close/>
                <a:moveTo>
                  <a:pt x="5966" y="345"/>
                </a:moveTo>
                <a:lnTo>
                  <a:pt x="5966" y="5691"/>
                </a:lnTo>
                <a:cubicBezTo>
                  <a:pt x="5966" y="5775"/>
                  <a:pt x="6037" y="5858"/>
                  <a:pt x="6133" y="5858"/>
                </a:cubicBezTo>
                <a:lnTo>
                  <a:pt x="6609" y="5858"/>
                </a:lnTo>
                <a:lnTo>
                  <a:pt x="6621" y="8858"/>
                </a:lnTo>
                <a:lnTo>
                  <a:pt x="4751" y="8858"/>
                </a:lnTo>
                <a:lnTo>
                  <a:pt x="4751" y="345"/>
                </a:lnTo>
                <a:close/>
                <a:moveTo>
                  <a:pt x="8157" y="345"/>
                </a:moveTo>
                <a:lnTo>
                  <a:pt x="8157" y="5691"/>
                </a:lnTo>
                <a:cubicBezTo>
                  <a:pt x="8157" y="5775"/>
                  <a:pt x="8228" y="5858"/>
                  <a:pt x="8323" y="5858"/>
                </a:cubicBezTo>
                <a:lnTo>
                  <a:pt x="8800" y="5858"/>
                </a:lnTo>
                <a:lnTo>
                  <a:pt x="8800" y="8858"/>
                </a:lnTo>
                <a:lnTo>
                  <a:pt x="6954" y="8858"/>
                </a:lnTo>
                <a:lnTo>
                  <a:pt x="6954" y="5858"/>
                </a:lnTo>
                <a:lnTo>
                  <a:pt x="7430" y="5858"/>
                </a:lnTo>
                <a:cubicBezTo>
                  <a:pt x="7514" y="5858"/>
                  <a:pt x="7585" y="5775"/>
                  <a:pt x="7585" y="5691"/>
                </a:cubicBezTo>
                <a:lnTo>
                  <a:pt x="7585" y="345"/>
                </a:lnTo>
                <a:close/>
                <a:moveTo>
                  <a:pt x="168" y="0"/>
                </a:moveTo>
                <a:cubicBezTo>
                  <a:pt x="72" y="0"/>
                  <a:pt x="1" y="72"/>
                  <a:pt x="1" y="167"/>
                </a:cubicBezTo>
                <a:lnTo>
                  <a:pt x="1" y="9025"/>
                </a:lnTo>
                <a:cubicBezTo>
                  <a:pt x="1" y="9108"/>
                  <a:pt x="72" y="9192"/>
                  <a:pt x="168" y="9192"/>
                </a:cubicBezTo>
                <a:lnTo>
                  <a:pt x="11181" y="9192"/>
                </a:lnTo>
                <a:cubicBezTo>
                  <a:pt x="11264" y="9192"/>
                  <a:pt x="11336" y="9108"/>
                  <a:pt x="11336" y="9025"/>
                </a:cubicBezTo>
                <a:lnTo>
                  <a:pt x="11336" y="4536"/>
                </a:lnTo>
                <a:cubicBezTo>
                  <a:pt x="11336" y="4453"/>
                  <a:pt x="11264" y="4382"/>
                  <a:pt x="11181" y="4382"/>
                </a:cubicBezTo>
                <a:cubicBezTo>
                  <a:pt x="11086" y="4382"/>
                  <a:pt x="11014" y="4453"/>
                  <a:pt x="11014" y="4536"/>
                </a:cubicBezTo>
                <a:lnTo>
                  <a:pt x="11014" y="8858"/>
                </a:lnTo>
                <a:lnTo>
                  <a:pt x="9133" y="8858"/>
                </a:lnTo>
                <a:lnTo>
                  <a:pt x="9133" y="5846"/>
                </a:lnTo>
                <a:lnTo>
                  <a:pt x="9609" y="5846"/>
                </a:lnTo>
                <a:cubicBezTo>
                  <a:pt x="9704" y="5846"/>
                  <a:pt x="9776" y="5775"/>
                  <a:pt x="9776" y="5691"/>
                </a:cubicBezTo>
                <a:lnTo>
                  <a:pt x="9776" y="345"/>
                </a:lnTo>
                <a:lnTo>
                  <a:pt x="11002" y="345"/>
                </a:lnTo>
                <a:lnTo>
                  <a:pt x="11002" y="3751"/>
                </a:lnTo>
                <a:cubicBezTo>
                  <a:pt x="11026" y="3846"/>
                  <a:pt x="11098" y="3917"/>
                  <a:pt x="11205" y="3917"/>
                </a:cubicBezTo>
                <a:cubicBezTo>
                  <a:pt x="11300" y="3917"/>
                  <a:pt x="11371" y="3846"/>
                  <a:pt x="11371" y="3751"/>
                </a:cubicBezTo>
                <a:lnTo>
                  <a:pt x="11371" y="167"/>
                </a:lnTo>
                <a:cubicBezTo>
                  <a:pt x="11371" y="72"/>
                  <a:pt x="11300" y="0"/>
                  <a:pt x="11205"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13266;p87">
            <a:extLst>
              <a:ext uri="{FF2B5EF4-FFF2-40B4-BE49-F238E27FC236}">
                <a16:creationId xmlns:a16="http://schemas.microsoft.com/office/drawing/2014/main" id="{389F29C2-B46A-F62E-B15F-2524554C91EA}"/>
              </a:ext>
            </a:extLst>
          </p:cNvPr>
          <p:cNvGrpSpPr/>
          <p:nvPr/>
        </p:nvGrpSpPr>
        <p:grpSpPr>
          <a:xfrm>
            <a:off x="7491986" y="5027435"/>
            <a:ext cx="546523" cy="544840"/>
            <a:chOff x="3513010" y="3816134"/>
            <a:chExt cx="362223" cy="361108"/>
          </a:xfrm>
          <a:solidFill>
            <a:srgbClr val="8E1438"/>
          </a:solidFill>
        </p:grpSpPr>
        <p:sp>
          <p:nvSpPr>
            <p:cNvPr id="41" name="Google Shape;13267;p87">
              <a:extLst>
                <a:ext uri="{FF2B5EF4-FFF2-40B4-BE49-F238E27FC236}">
                  <a16:creationId xmlns:a16="http://schemas.microsoft.com/office/drawing/2014/main" id="{DC045908-3E10-5C00-70E4-0FA49EC7A604}"/>
                </a:ext>
              </a:extLst>
            </p:cNvPr>
            <p:cNvSpPr/>
            <p:nvPr/>
          </p:nvSpPr>
          <p:spPr>
            <a:xfrm>
              <a:off x="3513010" y="3816134"/>
              <a:ext cx="362223" cy="361108"/>
            </a:xfrm>
            <a:custGeom>
              <a:avLst/>
              <a:gdLst/>
              <a:ahLst/>
              <a:cxnLst/>
              <a:rect l="l" t="t" r="r" b="b"/>
              <a:pathLst>
                <a:path w="11371" h="11336" extrusionOk="0">
                  <a:moveTo>
                    <a:pt x="1381" y="346"/>
                  </a:moveTo>
                  <a:cubicBezTo>
                    <a:pt x="1846" y="358"/>
                    <a:pt x="2262" y="715"/>
                    <a:pt x="2358" y="1191"/>
                  </a:cubicBezTo>
                  <a:lnTo>
                    <a:pt x="1881" y="1191"/>
                  </a:lnTo>
                  <a:cubicBezTo>
                    <a:pt x="1786" y="1191"/>
                    <a:pt x="1715" y="1263"/>
                    <a:pt x="1715" y="1358"/>
                  </a:cubicBezTo>
                  <a:cubicBezTo>
                    <a:pt x="1715" y="1727"/>
                    <a:pt x="1417" y="2025"/>
                    <a:pt x="1048" y="2025"/>
                  </a:cubicBezTo>
                  <a:cubicBezTo>
                    <a:pt x="667" y="2025"/>
                    <a:pt x="369" y="1727"/>
                    <a:pt x="369" y="1358"/>
                  </a:cubicBezTo>
                  <a:cubicBezTo>
                    <a:pt x="369" y="798"/>
                    <a:pt x="822" y="346"/>
                    <a:pt x="1381" y="346"/>
                  </a:cubicBezTo>
                  <a:close/>
                  <a:moveTo>
                    <a:pt x="2358" y="1537"/>
                  </a:moveTo>
                  <a:lnTo>
                    <a:pt x="2358" y="2037"/>
                  </a:lnTo>
                  <a:lnTo>
                    <a:pt x="1774" y="2037"/>
                  </a:lnTo>
                  <a:cubicBezTo>
                    <a:pt x="1893" y="1906"/>
                    <a:pt x="1977" y="1727"/>
                    <a:pt x="2012" y="1537"/>
                  </a:cubicBezTo>
                  <a:close/>
                  <a:moveTo>
                    <a:pt x="9109" y="4489"/>
                  </a:moveTo>
                  <a:lnTo>
                    <a:pt x="9109" y="4489"/>
                  </a:lnTo>
                  <a:cubicBezTo>
                    <a:pt x="8739" y="5049"/>
                    <a:pt x="8287" y="5585"/>
                    <a:pt x="7787" y="6085"/>
                  </a:cubicBezTo>
                  <a:cubicBezTo>
                    <a:pt x="7275" y="6597"/>
                    <a:pt x="6739" y="7037"/>
                    <a:pt x="6192" y="7406"/>
                  </a:cubicBezTo>
                  <a:cubicBezTo>
                    <a:pt x="6584" y="6859"/>
                    <a:pt x="7013" y="6323"/>
                    <a:pt x="7513" y="5823"/>
                  </a:cubicBezTo>
                  <a:cubicBezTo>
                    <a:pt x="8025" y="5311"/>
                    <a:pt x="8561" y="4870"/>
                    <a:pt x="9109" y="4489"/>
                  </a:cubicBezTo>
                  <a:close/>
                  <a:moveTo>
                    <a:pt x="4036" y="9359"/>
                  </a:moveTo>
                  <a:cubicBezTo>
                    <a:pt x="4346" y="9359"/>
                    <a:pt x="4620" y="9573"/>
                    <a:pt x="4691" y="9871"/>
                  </a:cubicBezTo>
                  <a:lnTo>
                    <a:pt x="3382" y="9871"/>
                  </a:lnTo>
                  <a:cubicBezTo>
                    <a:pt x="3453" y="9573"/>
                    <a:pt x="3727" y="9359"/>
                    <a:pt x="4036" y="9359"/>
                  </a:cubicBezTo>
                  <a:close/>
                  <a:moveTo>
                    <a:pt x="10359" y="9359"/>
                  </a:moveTo>
                  <a:cubicBezTo>
                    <a:pt x="10728" y="9359"/>
                    <a:pt x="11025" y="9657"/>
                    <a:pt x="11025" y="10026"/>
                  </a:cubicBezTo>
                  <a:cubicBezTo>
                    <a:pt x="11025" y="10597"/>
                    <a:pt x="10585" y="11038"/>
                    <a:pt x="10037" y="11038"/>
                  </a:cubicBezTo>
                  <a:lnTo>
                    <a:pt x="4584" y="11038"/>
                  </a:lnTo>
                  <a:cubicBezTo>
                    <a:pt x="4870" y="10788"/>
                    <a:pt x="5037" y="10431"/>
                    <a:pt x="5037" y="10026"/>
                  </a:cubicBezTo>
                  <a:cubicBezTo>
                    <a:pt x="5037" y="9776"/>
                    <a:pt x="4929" y="9538"/>
                    <a:pt x="4775" y="9359"/>
                  </a:cubicBezTo>
                  <a:close/>
                  <a:moveTo>
                    <a:pt x="1346" y="1"/>
                  </a:moveTo>
                  <a:cubicBezTo>
                    <a:pt x="596" y="1"/>
                    <a:pt x="0" y="596"/>
                    <a:pt x="0" y="1334"/>
                  </a:cubicBezTo>
                  <a:cubicBezTo>
                    <a:pt x="0" y="1906"/>
                    <a:pt x="465" y="2346"/>
                    <a:pt x="1012" y="2346"/>
                  </a:cubicBezTo>
                  <a:lnTo>
                    <a:pt x="2358" y="2346"/>
                  </a:lnTo>
                  <a:lnTo>
                    <a:pt x="2358" y="7514"/>
                  </a:lnTo>
                  <a:cubicBezTo>
                    <a:pt x="2358" y="7609"/>
                    <a:pt x="2429" y="7680"/>
                    <a:pt x="2512" y="7680"/>
                  </a:cubicBezTo>
                  <a:cubicBezTo>
                    <a:pt x="2608" y="7680"/>
                    <a:pt x="2679" y="7609"/>
                    <a:pt x="2679" y="7514"/>
                  </a:cubicBezTo>
                  <a:lnTo>
                    <a:pt x="2679" y="1334"/>
                  </a:lnTo>
                  <a:cubicBezTo>
                    <a:pt x="2679" y="929"/>
                    <a:pt x="2501" y="572"/>
                    <a:pt x="2239" y="322"/>
                  </a:cubicBezTo>
                  <a:lnTo>
                    <a:pt x="7680" y="322"/>
                  </a:lnTo>
                  <a:cubicBezTo>
                    <a:pt x="8227" y="322"/>
                    <a:pt x="8680" y="775"/>
                    <a:pt x="8680" y="1334"/>
                  </a:cubicBezTo>
                  <a:lnTo>
                    <a:pt x="8680" y="2870"/>
                  </a:lnTo>
                  <a:cubicBezTo>
                    <a:pt x="8192" y="3108"/>
                    <a:pt x="7739" y="3430"/>
                    <a:pt x="7358" y="3811"/>
                  </a:cubicBezTo>
                  <a:cubicBezTo>
                    <a:pt x="6549" y="4608"/>
                    <a:pt x="6537" y="5192"/>
                    <a:pt x="6525" y="6144"/>
                  </a:cubicBezTo>
                  <a:lnTo>
                    <a:pt x="6525" y="6394"/>
                  </a:lnTo>
                  <a:cubicBezTo>
                    <a:pt x="6132" y="6859"/>
                    <a:pt x="5811" y="7347"/>
                    <a:pt x="5513" y="7847"/>
                  </a:cubicBezTo>
                  <a:cubicBezTo>
                    <a:pt x="5465" y="7907"/>
                    <a:pt x="5477" y="7990"/>
                    <a:pt x="5537" y="8049"/>
                  </a:cubicBezTo>
                  <a:cubicBezTo>
                    <a:pt x="5572" y="8085"/>
                    <a:pt x="5608" y="8097"/>
                    <a:pt x="5656" y="8097"/>
                  </a:cubicBezTo>
                  <a:cubicBezTo>
                    <a:pt x="5691" y="8097"/>
                    <a:pt x="5715" y="8097"/>
                    <a:pt x="5751" y="8061"/>
                  </a:cubicBezTo>
                  <a:cubicBezTo>
                    <a:pt x="6251" y="7776"/>
                    <a:pt x="6727" y="7442"/>
                    <a:pt x="7192" y="7049"/>
                  </a:cubicBezTo>
                  <a:lnTo>
                    <a:pt x="7442" y="7049"/>
                  </a:lnTo>
                  <a:cubicBezTo>
                    <a:pt x="7930" y="7037"/>
                    <a:pt x="8323" y="7037"/>
                    <a:pt x="8692" y="6918"/>
                  </a:cubicBezTo>
                  <a:lnTo>
                    <a:pt x="8692" y="9002"/>
                  </a:lnTo>
                  <a:lnTo>
                    <a:pt x="4036" y="9002"/>
                  </a:lnTo>
                  <a:cubicBezTo>
                    <a:pt x="3465" y="9002"/>
                    <a:pt x="3024" y="9466"/>
                    <a:pt x="3024" y="10014"/>
                  </a:cubicBezTo>
                  <a:cubicBezTo>
                    <a:pt x="3024" y="10097"/>
                    <a:pt x="3096" y="10181"/>
                    <a:pt x="3191" y="10181"/>
                  </a:cubicBezTo>
                  <a:lnTo>
                    <a:pt x="4691" y="10181"/>
                  </a:lnTo>
                  <a:cubicBezTo>
                    <a:pt x="4620" y="10657"/>
                    <a:pt x="4203" y="11014"/>
                    <a:pt x="3691" y="11014"/>
                  </a:cubicBezTo>
                  <a:cubicBezTo>
                    <a:pt x="3144" y="11014"/>
                    <a:pt x="2679" y="10562"/>
                    <a:pt x="2679" y="10002"/>
                  </a:cubicBezTo>
                  <a:lnTo>
                    <a:pt x="2679" y="8168"/>
                  </a:lnTo>
                  <a:cubicBezTo>
                    <a:pt x="2679" y="8085"/>
                    <a:pt x="2608" y="8002"/>
                    <a:pt x="2512" y="8002"/>
                  </a:cubicBezTo>
                  <a:cubicBezTo>
                    <a:pt x="2429" y="8002"/>
                    <a:pt x="2358" y="8085"/>
                    <a:pt x="2358" y="8168"/>
                  </a:cubicBezTo>
                  <a:lnTo>
                    <a:pt x="2358" y="10002"/>
                  </a:lnTo>
                  <a:cubicBezTo>
                    <a:pt x="2358" y="10740"/>
                    <a:pt x="2953" y="11335"/>
                    <a:pt x="3691" y="11335"/>
                  </a:cubicBezTo>
                  <a:lnTo>
                    <a:pt x="10013" y="11335"/>
                  </a:lnTo>
                  <a:cubicBezTo>
                    <a:pt x="10764" y="11335"/>
                    <a:pt x="11359" y="10740"/>
                    <a:pt x="11359" y="10002"/>
                  </a:cubicBezTo>
                  <a:cubicBezTo>
                    <a:pt x="11371" y="9478"/>
                    <a:pt x="10930" y="9038"/>
                    <a:pt x="10359" y="9038"/>
                  </a:cubicBezTo>
                  <a:lnTo>
                    <a:pt x="9025" y="9038"/>
                  </a:lnTo>
                  <a:lnTo>
                    <a:pt x="9025" y="6811"/>
                  </a:lnTo>
                  <a:cubicBezTo>
                    <a:pt x="9263" y="6692"/>
                    <a:pt x="9513" y="6513"/>
                    <a:pt x="9775" y="6252"/>
                  </a:cubicBezTo>
                  <a:cubicBezTo>
                    <a:pt x="10013" y="6013"/>
                    <a:pt x="10228" y="5763"/>
                    <a:pt x="10406" y="5478"/>
                  </a:cubicBezTo>
                  <a:cubicBezTo>
                    <a:pt x="10430" y="5430"/>
                    <a:pt x="10430" y="5370"/>
                    <a:pt x="10418" y="5311"/>
                  </a:cubicBezTo>
                  <a:cubicBezTo>
                    <a:pt x="10394" y="5251"/>
                    <a:pt x="10347" y="5228"/>
                    <a:pt x="10299" y="5204"/>
                  </a:cubicBezTo>
                  <a:lnTo>
                    <a:pt x="9894" y="5132"/>
                  </a:lnTo>
                  <a:cubicBezTo>
                    <a:pt x="10728" y="4489"/>
                    <a:pt x="11264" y="3525"/>
                    <a:pt x="11323" y="2465"/>
                  </a:cubicBezTo>
                  <a:lnTo>
                    <a:pt x="11323" y="2453"/>
                  </a:lnTo>
                  <a:cubicBezTo>
                    <a:pt x="11323" y="2406"/>
                    <a:pt x="11311" y="2358"/>
                    <a:pt x="11287" y="2322"/>
                  </a:cubicBezTo>
                  <a:cubicBezTo>
                    <a:pt x="11252" y="2287"/>
                    <a:pt x="11204" y="2275"/>
                    <a:pt x="11145" y="2275"/>
                  </a:cubicBezTo>
                  <a:cubicBezTo>
                    <a:pt x="10764" y="2311"/>
                    <a:pt x="10394" y="2346"/>
                    <a:pt x="10037" y="2430"/>
                  </a:cubicBezTo>
                  <a:cubicBezTo>
                    <a:pt x="9942" y="2442"/>
                    <a:pt x="9882" y="2525"/>
                    <a:pt x="9894" y="2620"/>
                  </a:cubicBezTo>
                  <a:cubicBezTo>
                    <a:pt x="9916" y="2696"/>
                    <a:pt x="9988" y="2753"/>
                    <a:pt x="10073" y="2753"/>
                  </a:cubicBezTo>
                  <a:cubicBezTo>
                    <a:pt x="10080" y="2753"/>
                    <a:pt x="10089" y="2752"/>
                    <a:pt x="10097" y="2751"/>
                  </a:cubicBezTo>
                  <a:cubicBezTo>
                    <a:pt x="10371" y="2692"/>
                    <a:pt x="10656" y="2644"/>
                    <a:pt x="10966" y="2620"/>
                  </a:cubicBezTo>
                  <a:lnTo>
                    <a:pt x="10966" y="2620"/>
                  </a:lnTo>
                  <a:cubicBezTo>
                    <a:pt x="10847" y="3632"/>
                    <a:pt x="10275" y="4537"/>
                    <a:pt x="9382" y="5073"/>
                  </a:cubicBezTo>
                  <a:lnTo>
                    <a:pt x="9359" y="5085"/>
                  </a:lnTo>
                  <a:cubicBezTo>
                    <a:pt x="9299" y="5120"/>
                    <a:pt x="9275" y="5192"/>
                    <a:pt x="9287" y="5263"/>
                  </a:cubicBezTo>
                  <a:cubicBezTo>
                    <a:pt x="9299" y="5347"/>
                    <a:pt x="9359" y="5382"/>
                    <a:pt x="9418" y="5406"/>
                  </a:cubicBezTo>
                  <a:lnTo>
                    <a:pt x="9978" y="5490"/>
                  </a:lnTo>
                  <a:cubicBezTo>
                    <a:pt x="9835" y="5668"/>
                    <a:pt x="9692" y="5847"/>
                    <a:pt x="9525" y="6002"/>
                  </a:cubicBezTo>
                  <a:cubicBezTo>
                    <a:pt x="8870" y="6656"/>
                    <a:pt x="8406" y="6716"/>
                    <a:pt x="7573" y="6728"/>
                  </a:cubicBezTo>
                  <a:cubicBezTo>
                    <a:pt x="7727" y="6597"/>
                    <a:pt x="7870" y="6454"/>
                    <a:pt x="8013" y="6311"/>
                  </a:cubicBezTo>
                  <a:cubicBezTo>
                    <a:pt x="8728" y="5597"/>
                    <a:pt x="9299" y="4835"/>
                    <a:pt x="9775" y="4037"/>
                  </a:cubicBezTo>
                  <a:cubicBezTo>
                    <a:pt x="9823" y="3977"/>
                    <a:pt x="9811" y="3882"/>
                    <a:pt x="9751" y="3823"/>
                  </a:cubicBezTo>
                  <a:cubicBezTo>
                    <a:pt x="9718" y="3789"/>
                    <a:pt x="9681" y="3774"/>
                    <a:pt x="9639" y="3774"/>
                  </a:cubicBezTo>
                  <a:cubicBezTo>
                    <a:pt x="9608" y="3774"/>
                    <a:pt x="9574" y="3783"/>
                    <a:pt x="9537" y="3799"/>
                  </a:cubicBezTo>
                  <a:cubicBezTo>
                    <a:pt x="8739" y="4251"/>
                    <a:pt x="7966" y="4847"/>
                    <a:pt x="7263" y="5561"/>
                  </a:cubicBezTo>
                  <a:cubicBezTo>
                    <a:pt x="7120" y="5716"/>
                    <a:pt x="6977" y="5847"/>
                    <a:pt x="6846" y="6002"/>
                  </a:cubicBezTo>
                  <a:cubicBezTo>
                    <a:pt x="6882" y="5168"/>
                    <a:pt x="6918" y="4704"/>
                    <a:pt x="7573" y="4049"/>
                  </a:cubicBezTo>
                  <a:cubicBezTo>
                    <a:pt x="8085" y="3537"/>
                    <a:pt x="8728" y="3156"/>
                    <a:pt x="9454" y="2906"/>
                  </a:cubicBezTo>
                  <a:cubicBezTo>
                    <a:pt x="9537" y="2870"/>
                    <a:pt x="9585" y="2787"/>
                    <a:pt x="9561" y="2692"/>
                  </a:cubicBezTo>
                  <a:cubicBezTo>
                    <a:pt x="9531" y="2623"/>
                    <a:pt x="9470" y="2578"/>
                    <a:pt x="9395" y="2578"/>
                  </a:cubicBezTo>
                  <a:cubicBezTo>
                    <a:pt x="9379" y="2578"/>
                    <a:pt x="9363" y="2580"/>
                    <a:pt x="9347" y="2584"/>
                  </a:cubicBezTo>
                  <a:cubicBezTo>
                    <a:pt x="9228" y="2632"/>
                    <a:pt x="9109" y="2680"/>
                    <a:pt x="9001" y="2715"/>
                  </a:cubicBezTo>
                  <a:lnTo>
                    <a:pt x="9001" y="1334"/>
                  </a:lnTo>
                  <a:cubicBezTo>
                    <a:pt x="9001" y="596"/>
                    <a:pt x="8406" y="1"/>
                    <a:pt x="76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268;p87">
              <a:extLst>
                <a:ext uri="{FF2B5EF4-FFF2-40B4-BE49-F238E27FC236}">
                  <a16:creationId xmlns:a16="http://schemas.microsoft.com/office/drawing/2014/main" id="{7D4DF30B-0D39-A7AE-943F-E86FD8B914D8}"/>
                </a:ext>
              </a:extLst>
            </p:cNvPr>
            <p:cNvSpPr/>
            <p:nvPr/>
          </p:nvSpPr>
          <p:spPr>
            <a:xfrm>
              <a:off x="3618450" y="3879112"/>
              <a:ext cx="157045" cy="24688"/>
            </a:xfrm>
            <a:custGeom>
              <a:avLst/>
              <a:gdLst/>
              <a:ahLst/>
              <a:cxnLst/>
              <a:rect l="l" t="t" r="r" b="b"/>
              <a:pathLst>
                <a:path w="4930" h="775" extrusionOk="0">
                  <a:moveTo>
                    <a:pt x="155" y="0"/>
                  </a:moveTo>
                  <a:cubicBezTo>
                    <a:pt x="72" y="0"/>
                    <a:pt x="0" y="72"/>
                    <a:pt x="0" y="167"/>
                  </a:cubicBezTo>
                  <a:cubicBezTo>
                    <a:pt x="0" y="250"/>
                    <a:pt x="72" y="334"/>
                    <a:pt x="155" y="334"/>
                  </a:cubicBezTo>
                  <a:cubicBezTo>
                    <a:pt x="322" y="334"/>
                    <a:pt x="381" y="405"/>
                    <a:pt x="500" y="512"/>
                  </a:cubicBezTo>
                  <a:cubicBezTo>
                    <a:pt x="619" y="631"/>
                    <a:pt x="786" y="774"/>
                    <a:pt x="1084" y="774"/>
                  </a:cubicBezTo>
                  <a:cubicBezTo>
                    <a:pt x="1381" y="774"/>
                    <a:pt x="1524" y="631"/>
                    <a:pt x="1667" y="512"/>
                  </a:cubicBezTo>
                  <a:cubicBezTo>
                    <a:pt x="1762" y="405"/>
                    <a:pt x="1846" y="334"/>
                    <a:pt x="2000" y="334"/>
                  </a:cubicBezTo>
                  <a:cubicBezTo>
                    <a:pt x="2167" y="334"/>
                    <a:pt x="2227" y="405"/>
                    <a:pt x="2346" y="512"/>
                  </a:cubicBezTo>
                  <a:cubicBezTo>
                    <a:pt x="2465" y="631"/>
                    <a:pt x="2631" y="774"/>
                    <a:pt x="2929" y="774"/>
                  </a:cubicBezTo>
                  <a:cubicBezTo>
                    <a:pt x="3227" y="774"/>
                    <a:pt x="3370" y="631"/>
                    <a:pt x="3501" y="512"/>
                  </a:cubicBezTo>
                  <a:cubicBezTo>
                    <a:pt x="3608" y="405"/>
                    <a:pt x="3679" y="334"/>
                    <a:pt x="3846" y="334"/>
                  </a:cubicBezTo>
                  <a:cubicBezTo>
                    <a:pt x="4013" y="334"/>
                    <a:pt x="4072" y="405"/>
                    <a:pt x="4191" y="512"/>
                  </a:cubicBezTo>
                  <a:cubicBezTo>
                    <a:pt x="4310" y="631"/>
                    <a:pt x="4477" y="774"/>
                    <a:pt x="4775" y="774"/>
                  </a:cubicBezTo>
                  <a:cubicBezTo>
                    <a:pt x="4858" y="774"/>
                    <a:pt x="4929" y="703"/>
                    <a:pt x="4929" y="607"/>
                  </a:cubicBezTo>
                  <a:cubicBezTo>
                    <a:pt x="4929" y="524"/>
                    <a:pt x="4858" y="453"/>
                    <a:pt x="4775" y="453"/>
                  </a:cubicBezTo>
                  <a:cubicBezTo>
                    <a:pt x="4608" y="453"/>
                    <a:pt x="4548" y="369"/>
                    <a:pt x="4429" y="274"/>
                  </a:cubicBezTo>
                  <a:cubicBezTo>
                    <a:pt x="4310" y="155"/>
                    <a:pt x="4144" y="0"/>
                    <a:pt x="3846" y="0"/>
                  </a:cubicBezTo>
                  <a:cubicBezTo>
                    <a:pt x="3548" y="0"/>
                    <a:pt x="3405" y="155"/>
                    <a:pt x="3263" y="274"/>
                  </a:cubicBezTo>
                  <a:cubicBezTo>
                    <a:pt x="3167" y="369"/>
                    <a:pt x="3084" y="453"/>
                    <a:pt x="2929" y="453"/>
                  </a:cubicBezTo>
                  <a:cubicBezTo>
                    <a:pt x="2762" y="453"/>
                    <a:pt x="2703" y="369"/>
                    <a:pt x="2584" y="274"/>
                  </a:cubicBezTo>
                  <a:cubicBezTo>
                    <a:pt x="2465" y="155"/>
                    <a:pt x="2298" y="0"/>
                    <a:pt x="2000" y="0"/>
                  </a:cubicBezTo>
                  <a:cubicBezTo>
                    <a:pt x="1703" y="0"/>
                    <a:pt x="1560" y="155"/>
                    <a:pt x="1417" y="274"/>
                  </a:cubicBezTo>
                  <a:cubicBezTo>
                    <a:pt x="1322" y="369"/>
                    <a:pt x="1238" y="453"/>
                    <a:pt x="1084" y="453"/>
                  </a:cubicBezTo>
                  <a:cubicBezTo>
                    <a:pt x="917" y="453"/>
                    <a:pt x="857" y="369"/>
                    <a:pt x="738" y="274"/>
                  </a:cubicBezTo>
                  <a:cubicBezTo>
                    <a:pt x="619" y="155"/>
                    <a:pt x="453"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269;p87">
              <a:extLst>
                <a:ext uri="{FF2B5EF4-FFF2-40B4-BE49-F238E27FC236}">
                  <a16:creationId xmlns:a16="http://schemas.microsoft.com/office/drawing/2014/main" id="{334A68C9-617F-5768-DB34-C460376CF5D3}"/>
                </a:ext>
              </a:extLst>
            </p:cNvPr>
            <p:cNvSpPr/>
            <p:nvPr/>
          </p:nvSpPr>
          <p:spPr>
            <a:xfrm>
              <a:off x="3618450" y="3921192"/>
              <a:ext cx="127834" cy="24688"/>
            </a:xfrm>
            <a:custGeom>
              <a:avLst/>
              <a:gdLst/>
              <a:ahLst/>
              <a:cxnLst/>
              <a:rect l="l" t="t" r="r" b="b"/>
              <a:pathLst>
                <a:path w="4013" h="775" extrusionOk="0">
                  <a:moveTo>
                    <a:pt x="155" y="1"/>
                  </a:moveTo>
                  <a:cubicBezTo>
                    <a:pt x="72" y="1"/>
                    <a:pt x="0" y="84"/>
                    <a:pt x="0" y="167"/>
                  </a:cubicBezTo>
                  <a:cubicBezTo>
                    <a:pt x="0" y="263"/>
                    <a:pt x="72" y="334"/>
                    <a:pt x="155" y="334"/>
                  </a:cubicBezTo>
                  <a:cubicBezTo>
                    <a:pt x="322" y="334"/>
                    <a:pt x="381" y="406"/>
                    <a:pt x="500" y="513"/>
                  </a:cubicBezTo>
                  <a:cubicBezTo>
                    <a:pt x="619" y="632"/>
                    <a:pt x="786" y="775"/>
                    <a:pt x="1084" y="775"/>
                  </a:cubicBezTo>
                  <a:cubicBezTo>
                    <a:pt x="1381" y="775"/>
                    <a:pt x="1524" y="632"/>
                    <a:pt x="1667" y="513"/>
                  </a:cubicBezTo>
                  <a:cubicBezTo>
                    <a:pt x="1762" y="406"/>
                    <a:pt x="1846" y="334"/>
                    <a:pt x="2000" y="334"/>
                  </a:cubicBezTo>
                  <a:cubicBezTo>
                    <a:pt x="2167" y="334"/>
                    <a:pt x="2227" y="406"/>
                    <a:pt x="2346" y="513"/>
                  </a:cubicBezTo>
                  <a:cubicBezTo>
                    <a:pt x="2465" y="632"/>
                    <a:pt x="2631" y="775"/>
                    <a:pt x="2929" y="775"/>
                  </a:cubicBezTo>
                  <a:cubicBezTo>
                    <a:pt x="3227" y="775"/>
                    <a:pt x="3370" y="632"/>
                    <a:pt x="3501" y="513"/>
                  </a:cubicBezTo>
                  <a:cubicBezTo>
                    <a:pt x="3608" y="406"/>
                    <a:pt x="3679" y="334"/>
                    <a:pt x="3846" y="334"/>
                  </a:cubicBezTo>
                  <a:cubicBezTo>
                    <a:pt x="3941" y="334"/>
                    <a:pt x="4013" y="263"/>
                    <a:pt x="4013" y="167"/>
                  </a:cubicBezTo>
                  <a:cubicBezTo>
                    <a:pt x="4013" y="84"/>
                    <a:pt x="3941" y="1"/>
                    <a:pt x="3846" y="1"/>
                  </a:cubicBezTo>
                  <a:cubicBezTo>
                    <a:pt x="3548" y="1"/>
                    <a:pt x="3405" y="156"/>
                    <a:pt x="3263" y="275"/>
                  </a:cubicBezTo>
                  <a:cubicBezTo>
                    <a:pt x="3167" y="382"/>
                    <a:pt x="3084" y="453"/>
                    <a:pt x="2929" y="453"/>
                  </a:cubicBezTo>
                  <a:cubicBezTo>
                    <a:pt x="2762" y="453"/>
                    <a:pt x="2703" y="382"/>
                    <a:pt x="2584" y="275"/>
                  </a:cubicBezTo>
                  <a:cubicBezTo>
                    <a:pt x="2465" y="156"/>
                    <a:pt x="2298" y="1"/>
                    <a:pt x="2000" y="1"/>
                  </a:cubicBezTo>
                  <a:cubicBezTo>
                    <a:pt x="1703" y="1"/>
                    <a:pt x="1560" y="156"/>
                    <a:pt x="1417" y="275"/>
                  </a:cubicBezTo>
                  <a:cubicBezTo>
                    <a:pt x="1322" y="382"/>
                    <a:pt x="1238" y="453"/>
                    <a:pt x="1084" y="453"/>
                  </a:cubicBezTo>
                  <a:cubicBezTo>
                    <a:pt x="917" y="453"/>
                    <a:pt x="857" y="382"/>
                    <a:pt x="738" y="275"/>
                  </a:cubicBezTo>
                  <a:cubicBezTo>
                    <a:pt x="619" y="156"/>
                    <a:pt x="453"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270;p87">
              <a:extLst>
                <a:ext uri="{FF2B5EF4-FFF2-40B4-BE49-F238E27FC236}">
                  <a16:creationId xmlns:a16="http://schemas.microsoft.com/office/drawing/2014/main" id="{F49EEE90-C282-932E-FA1B-3C071E8FF651}"/>
                </a:ext>
              </a:extLst>
            </p:cNvPr>
            <p:cNvSpPr/>
            <p:nvPr/>
          </p:nvSpPr>
          <p:spPr>
            <a:xfrm>
              <a:off x="3617304" y="3962922"/>
              <a:ext cx="98655" cy="24688"/>
            </a:xfrm>
            <a:custGeom>
              <a:avLst/>
              <a:gdLst/>
              <a:ahLst/>
              <a:cxnLst/>
              <a:rect l="l" t="t" r="r" b="b"/>
              <a:pathLst>
                <a:path w="3097" h="775" extrusionOk="0">
                  <a:moveTo>
                    <a:pt x="167" y="0"/>
                  </a:moveTo>
                  <a:cubicBezTo>
                    <a:pt x="72" y="0"/>
                    <a:pt x="0" y="84"/>
                    <a:pt x="0" y="167"/>
                  </a:cubicBezTo>
                  <a:cubicBezTo>
                    <a:pt x="0" y="262"/>
                    <a:pt x="72" y="334"/>
                    <a:pt x="167" y="334"/>
                  </a:cubicBezTo>
                  <a:cubicBezTo>
                    <a:pt x="334" y="334"/>
                    <a:pt x="393" y="405"/>
                    <a:pt x="512" y="512"/>
                  </a:cubicBezTo>
                  <a:cubicBezTo>
                    <a:pt x="632" y="632"/>
                    <a:pt x="786" y="774"/>
                    <a:pt x="1084" y="774"/>
                  </a:cubicBezTo>
                  <a:cubicBezTo>
                    <a:pt x="1382" y="774"/>
                    <a:pt x="1536" y="632"/>
                    <a:pt x="1667" y="512"/>
                  </a:cubicBezTo>
                  <a:cubicBezTo>
                    <a:pt x="1775" y="405"/>
                    <a:pt x="1846" y="334"/>
                    <a:pt x="2013" y="334"/>
                  </a:cubicBezTo>
                  <a:cubicBezTo>
                    <a:pt x="2179" y="334"/>
                    <a:pt x="2239" y="405"/>
                    <a:pt x="2358" y="512"/>
                  </a:cubicBezTo>
                  <a:cubicBezTo>
                    <a:pt x="2477" y="632"/>
                    <a:pt x="2632" y="774"/>
                    <a:pt x="2929" y="774"/>
                  </a:cubicBezTo>
                  <a:cubicBezTo>
                    <a:pt x="3025" y="774"/>
                    <a:pt x="3096" y="703"/>
                    <a:pt x="3096" y="620"/>
                  </a:cubicBezTo>
                  <a:cubicBezTo>
                    <a:pt x="3096" y="524"/>
                    <a:pt x="3025" y="453"/>
                    <a:pt x="2929" y="453"/>
                  </a:cubicBezTo>
                  <a:cubicBezTo>
                    <a:pt x="2775" y="441"/>
                    <a:pt x="2691" y="381"/>
                    <a:pt x="2596" y="274"/>
                  </a:cubicBezTo>
                  <a:cubicBezTo>
                    <a:pt x="2477" y="155"/>
                    <a:pt x="2310" y="0"/>
                    <a:pt x="2013" y="0"/>
                  </a:cubicBezTo>
                  <a:cubicBezTo>
                    <a:pt x="1715" y="0"/>
                    <a:pt x="1560" y="155"/>
                    <a:pt x="1429" y="274"/>
                  </a:cubicBezTo>
                  <a:cubicBezTo>
                    <a:pt x="1322" y="381"/>
                    <a:pt x="1251" y="453"/>
                    <a:pt x="1084" y="453"/>
                  </a:cubicBezTo>
                  <a:cubicBezTo>
                    <a:pt x="929" y="453"/>
                    <a:pt x="870" y="381"/>
                    <a:pt x="751" y="274"/>
                  </a:cubicBezTo>
                  <a:cubicBezTo>
                    <a:pt x="632" y="155"/>
                    <a:pt x="465"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3271;p87">
            <a:extLst>
              <a:ext uri="{FF2B5EF4-FFF2-40B4-BE49-F238E27FC236}">
                <a16:creationId xmlns:a16="http://schemas.microsoft.com/office/drawing/2014/main" id="{422B8257-E0C9-5C28-42A8-294D3BC2F637}"/>
              </a:ext>
            </a:extLst>
          </p:cNvPr>
          <p:cNvGrpSpPr/>
          <p:nvPr/>
        </p:nvGrpSpPr>
        <p:grpSpPr>
          <a:xfrm>
            <a:off x="8151794" y="5033731"/>
            <a:ext cx="557962" cy="533787"/>
            <a:chOff x="3950316" y="3820307"/>
            <a:chExt cx="369805" cy="353782"/>
          </a:xfrm>
          <a:solidFill>
            <a:srgbClr val="8E1438"/>
          </a:solidFill>
        </p:grpSpPr>
        <p:sp>
          <p:nvSpPr>
            <p:cNvPr id="46" name="Google Shape;13272;p87">
              <a:extLst>
                <a:ext uri="{FF2B5EF4-FFF2-40B4-BE49-F238E27FC236}">
                  <a16:creationId xmlns:a16="http://schemas.microsoft.com/office/drawing/2014/main" id="{626099F0-BFA7-7114-06AC-D941D3815AAC}"/>
                </a:ext>
              </a:extLst>
            </p:cNvPr>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273;p87">
              <a:extLst>
                <a:ext uri="{FF2B5EF4-FFF2-40B4-BE49-F238E27FC236}">
                  <a16:creationId xmlns:a16="http://schemas.microsoft.com/office/drawing/2014/main" id="{9131EE55-18E8-EDE1-D116-20E87BC87227}"/>
                </a:ext>
              </a:extLst>
            </p:cNvPr>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274;p87">
              <a:extLst>
                <a:ext uri="{FF2B5EF4-FFF2-40B4-BE49-F238E27FC236}">
                  <a16:creationId xmlns:a16="http://schemas.microsoft.com/office/drawing/2014/main" id="{397CA14C-8EAE-64F5-DBC7-E8121347A383}"/>
                </a:ext>
              </a:extLst>
            </p:cNvPr>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275;p87">
              <a:extLst>
                <a:ext uri="{FF2B5EF4-FFF2-40B4-BE49-F238E27FC236}">
                  <a16:creationId xmlns:a16="http://schemas.microsoft.com/office/drawing/2014/main" id="{AF6C9BEB-596E-3562-6676-AEA0078B7CEA}"/>
                </a:ext>
              </a:extLst>
            </p:cNvPr>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3276;p87">
            <a:extLst>
              <a:ext uri="{FF2B5EF4-FFF2-40B4-BE49-F238E27FC236}">
                <a16:creationId xmlns:a16="http://schemas.microsoft.com/office/drawing/2014/main" id="{CC690152-0003-6BA2-7E49-D2430F54FB0D}"/>
              </a:ext>
            </a:extLst>
          </p:cNvPr>
          <p:cNvGrpSpPr/>
          <p:nvPr/>
        </p:nvGrpSpPr>
        <p:grpSpPr>
          <a:xfrm>
            <a:off x="4849922" y="5021138"/>
            <a:ext cx="464672" cy="560846"/>
            <a:chOff x="1761909" y="3811961"/>
            <a:chExt cx="307974" cy="371716"/>
          </a:xfrm>
          <a:solidFill>
            <a:srgbClr val="8E1438"/>
          </a:solidFill>
        </p:grpSpPr>
        <p:sp>
          <p:nvSpPr>
            <p:cNvPr id="51" name="Google Shape;13277;p87">
              <a:extLst>
                <a:ext uri="{FF2B5EF4-FFF2-40B4-BE49-F238E27FC236}">
                  <a16:creationId xmlns:a16="http://schemas.microsoft.com/office/drawing/2014/main" id="{C8C74969-AFD2-1A04-12D1-6797DE98336E}"/>
                </a:ext>
              </a:extLst>
            </p:cNvPr>
            <p:cNvSpPr/>
            <p:nvPr/>
          </p:nvSpPr>
          <p:spPr>
            <a:xfrm>
              <a:off x="1761909" y="3811961"/>
              <a:ext cx="307974" cy="371716"/>
            </a:xfrm>
            <a:custGeom>
              <a:avLst/>
              <a:gdLst/>
              <a:ahLst/>
              <a:cxnLst/>
              <a:rect l="l" t="t" r="r" b="b"/>
              <a:pathLst>
                <a:path w="9668" h="11669" extrusionOk="0">
                  <a:moveTo>
                    <a:pt x="8930" y="310"/>
                  </a:moveTo>
                  <a:cubicBezTo>
                    <a:pt x="8954" y="310"/>
                    <a:pt x="8977" y="334"/>
                    <a:pt x="8977" y="370"/>
                  </a:cubicBezTo>
                  <a:lnTo>
                    <a:pt x="8977" y="608"/>
                  </a:lnTo>
                  <a:cubicBezTo>
                    <a:pt x="8977" y="632"/>
                    <a:pt x="8954" y="668"/>
                    <a:pt x="8930" y="668"/>
                  </a:cubicBezTo>
                  <a:lnTo>
                    <a:pt x="7989" y="668"/>
                  </a:lnTo>
                  <a:cubicBezTo>
                    <a:pt x="7894" y="668"/>
                    <a:pt x="7811" y="739"/>
                    <a:pt x="7811" y="846"/>
                  </a:cubicBezTo>
                  <a:cubicBezTo>
                    <a:pt x="7811" y="953"/>
                    <a:pt x="7882" y="1025"/>
                    <a:pt x="7989" y="1025"/>
                  </a:cubicBezTo>
                  <a:lnTo>
                    <a:pt x="8668" y="1025"/>
                  </a:lnTo>
                  <a:lnTo>
                    <a:pt x="8668" y="10216"/>
                  </a:lnTo>
                  <a:lnTo>
                    <a:pt x="7263" y="10216"/>
                  </a:lnTo>
                  <a:cubicBezTo>
                    <a:pt x="7168" y="10216"/>
                    <a:pt x="7084" y="10288"/>
                    <a:pt x="7084" y="10395"/>
                  </a:cubicBezTo>
                  <a:cubicBezTo>
                    <a:pt x="7084" y="10502"/>
                    <a:pt x="7156" y="10574"/>
                    <a:pt x="7263" y="10574"/>
                  </a:cubicBezTo>
                  <a:lnTo>
                    <a:pt x="9168" y="10574"/>
                  </a:lnTo>
                  <a:cubicBezTo>
                    <a:pt x="9251" y="10574"/>
                    <a:pt x="9323" y="10657"/>
                    <a:pt x="9323" y="10740"/>
                  </a:cubicBezTo>
                  <a:lnTo>
                    <a:pt x="9323" y="11324"/>
                  </a:lnTo>
                  <a:lnTo>
                    <a:pt x="333" y="11324"/>
                  </a:lnTo>
                  <a:lnTo>
                    <a:pt x="333" y="10740"/>
                  </a:lnTo>
                  <a:cubicBezTo>
                    <a:pt x="333" y="10657"/>
                    <a:pt x="417" y="10574"/>
                    <a:pt x="500" y="10574"/>
                  </a:cubicBezTo>
                  <a:lnTo>
                    <a:pt x="6513" y="10574"/>
                  </a:lnTo>
                  <a:cubicBezTo>
                    <a:pt x="6608" y="10574"/>
                    <a:pt x="6691" y="10502"/>
                    <a:pt x="6691" y="10395"/>
                  </a:cubicBezTo>
                  <a:cubicBezTo>
                    <a:pt x="6691" y="10288"/>
                    <a:pt x="6620" y="10216"/>
                    <a:pt x="6513" y="10216"/>
                  </a:cubicBezTo>
                  <a:lnTo>
                    <a:pt x="976" y="10216"/>
                  </a:lnTo>
                  <a:lnTo>
                    <a:pt x="976" y="1025"/>
                  </a:lnTo>
                  <a:lnTo>
                    <a:pt x="7263" y="1025"/>
                  </a:lnTo>
                  <a:cubicBezTo>
                    <a:pt x="7346" y="1025"/>
                    <a:pt x="7442" y="953"/>
                    <a:pt x="7442" y="846"/>
                  </a:cubicBezTo>
                  <a:cubicBezTo>
                    <a:pt x="7442" y="739"/>
                    <a:pt x="7358" y="668"/>
                    <a:pt x="7263" y="668"/>
                  </a:cubicBezTo>
                  <a:lnTo>
                    <a:pt x="750" y="668"/>
                  </a:lnTo>
                  <a:cubicBezTo>
                    <a:pt x="726" y="668"/>
                    <a:pt x="691" y="632"/>
                    <a:pt x="691" y="608"/>
                  </a:cubicBezTo>
                  <a:lnTo>
                    <a:pt x="691" y="370"/>
                  </a:lnTo>
                  <a:cubicBezTo>
                    <a:pt x="691" y="334"/>
                    <a:pt x="726" y="310"/>
                    <a:pt x="750" y="310"/>
                  </a:cubicBezTo>
                  <a:close/>
                  <a:moveTo>
                    <a:pt x="738" y="1"/>
                  </a:moveTo>
                  <a:cubicBezTo>
                    <a:pt x="512" y="1"/>
                    <a:pt x="333" y="179"/>
                    <a:pt x="333" y="394"/>
                  </a:cubicBezTo>
                  <a:lnTo>
                    <a:pt x="333" y="632"/>
                  </a:lnTo>
                  <a:cubicBezTo>
                    <a:pt x="333" y="810"/>
                    <a:pt x="453" y="977"/>
                    <a:pt x="619" y="1025"/>
                  </a:cubicBezTo>
                  <a:lnTo>
                    <a:pt x="619" y="10240"/>
                  </a:lnTo>
                  <a:lnTo>
                    <a:pt x="500" y="10240"/>
                  </a:lnTo>
                  <a:cubicBezTo>
                    <a:pt x="214" y="10240"/>
                    <a:pt x="0" y="10454"/>
                    <a:pt x="0" y="10740"/>
                  </a:cubicBezTo>
                  <a:lnTo>
                    <a:pt x="0" y="11490"/>
                  </a:lnTo>
                  <a:cubicBezTo>
                    <a:pt x="0" y="11574"/>
                    <a:pt x="72" y="11669"/>
                    <a:pt x="179" y="11669"/>
                  </a:cubicBezTo>
                  <a:lnTo>
                    <a:pt x="9489" y="11669"/>
                  </a:lnTo>
                  <a:cubicBezTo>
                    <a:pt x="9585" y="11669"/>
                    <a:pt x="9668" y="11586"/>
                    <a:pt x="9668" y="11490"/>
                  </a:cubicBezTo>
                  <a:lnTo>
                    <a:pt x="9668" y="10740"/>
                  </a:lnTo>
                  <a:cubicBezTo>
                    <a:pt x="9656" y="10454"/>
                    <a:pt x="9430" y="10240"/>
                    <a:pt x="9144" y="10240"/>
                  </a:cubicBezTo>
                  <a:lnTo>
                    <a:pt x="9001" y="10240"/>
                  </a:lnTo>
                  <a:lnTo>
                    <a:pt x="9001" y="1025"/>
                  </a:lnTo>
                  <a:cubicBezTo>
                    <a:pt x="9180" y="977"/>
                    <a:pt x="9311" y="810"/>
                    <a:pt x="9311" y="632"/>
                  </a:cubicBezTo>
                  <a:lnTo>
                    <a:pt x="9311" y="394"/>
                  </a:lnTo>
                  <a:cubicBezTo>
                    <a:pt x="9311" y="179"/>
                    <a:pt x="9132" y="1"/>
                    <a:pt x="89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278;p87">
              <a:extLst>
                <a:ext uri="{FF2B5EF4-FFF2-40B4-BE49-F238E27FC236}">
                  <a16:creationId xmlns:a16="http://schemas.microsoft.com/office/drawing/2014/main" id="{CC5B3555-A5AE-DE37-6355-2E44DFF0278C}"/>
                </a:ext>
              </a:extLst>
            </p:cNvPr>
            <p:cNvSpPr/>
            <p:nvPr/>
          </p:nvSpPr>
          <p:spPr>
            <a:xfrm>
              <a:off x="1921566" y="3855953"/>
              <a:ext cx="105854" cy="271213"/>
            </a:xfrm>
            <a:custGeom>
              <a:avLst/>
              <a:gdLst/>
              <a:ahLst/>
              <a:cxnLst/>
              <a:rect l="l" t="t" r="r" b="b"/>
              <a:pathLst>
                <a:path w="3323" h="8514" extrusionOk="0">
                  <a:moveTo>
                    <a:pt x="2977" y="346"/>
                  </a:moveTo>
                  <a:lnTo>
                    <a:pt x="2977" y="1370"/>
                  </a:lnTo>
                  <a:lnTo>
                    <a:pt x="2394" y="1370"/>
                  </a:lnTo>
                  <a:cubicBezTo>
                    <a:pt x="2203" y="1370"/>
                    <a:pt x="2049" y="1513"/>
                    <a:pt x="2049" y="1704"/>
                  </a:cubicBezTo>
                  <a:lnTo>
                    <a:pt x="2049" y="2168"/>
                  </a:lnTo>
                  <a:lnTo>
                    <a:pt x="1715" y="2168"/>
                  </a:lnTo>
                  <a:cubicBezTo>
                    <a:pt x="1548" y="2168"/>
                    <a:pt x="1417" y="2287"/>
                    <a:pt x="1382" y="2442"/>
                  </a:cubicBezTo>
                  <a:lnTo>
                    <a:pt x="1025" y="2442"/>
                  </a:lnTo>
                  <a:lnTo>
                    <a:pt x="1025" y="1739"/>
                  </a:lnTo>
                  <a:cubicBezTo>
                    <a:pt x="1025" y="1549"/>
                    <a:pt x="882" y="1394"/>
                    <a:pt x="679" y="1394"/>
                  </a:cubicBezTo>
                  <a:lnTo>
                    <a:pt x="346" y="1394"/>
                  </a:lnTo>
                  <a:lnTo>
                    <a:pt x="346" y="346"/>
                  </a:lnTo>
                  <a:close/>
                  <a:moveTo>
                    <a:pt x="679" y="1739"/>
                  </a:moveTo>
                  <a:lnTo>
                    <a:pt x="679" y="2763"/>
                  </a:lnTo>
                  <a:lnTo>
                    <a:pt x="679" y="3954"/>
                  </a:lnTo>
                  <a:lnTo>
                    <a:pt x="346" y="3954"/>
                  </a:lnTo>
                  <a:lnTo>
                    <a:pt x="346" y="1739"/>
                  </a:lnTo>
                  <a:close/>
                  <a:moveTo>
                    <a:pt x="1370" y="2763"/>
                  </a:moveTo>
                  <a:lnTo>
                    <a:pt x="1370" y="3954"/>
                  </a:lnTo>
                  <a:lnTo>
                    <a:pt x="1025" y="3954"/>
                  </a:lnTo>
                  <a:lnTo>
                    <a:pt x="1025" y="2763"/>
                  </a:lnTo>
                  <a:close/>
                  <a:moveTo>
                    <a:pt x="2049" y="2513"/>
                  </a:moveTo>
                  <a:lnTo>
                    <a:pt x="2049" y="3954"/>
                  </a:lnTo>
                  <a:lnTo>
                    <a:pt x="1715" y="3954"/>
                  </a:lnTo>
                  <a:lnTo>
                    <a:pt x="1715" y="2763"/>
                  </a:lnTo>
                  <a:lnTo>
                    <a:pt x="1715" y="2513"/>
                  </a:lnTo>
                  <a:close/>
                  <a:moveTo>
                    <a:pt x="2977" y="1727"/>
                  </a:moveTo>
                  <a:lnTo>
                    <a:pt x="2977" y="3954"/>
                  </a:lnTo>
                  <a:lnTo>
                    <a:pt x="2394" y="3954"/>
                  </a:lnTo>
                  <a:lnTo>
                    <a:pt x="2394" y="2513"/>
                  </a:lnTo>
                  <a:lnTo>
                    <a:pt x="2394" y="1727"/>
                  </a:lnTo>
                  <a:close/>
                  <a:moveTo>
                    <a:pt x="2977" y="4299"/>
                  </a:moveTo>
                  <a:lnTo>
                    <a:pt x="2977" y="4644"/>
                  </a:lnTo>
                  <a:lnTo>
                    <a:pt x="346" y="4644"/>
                  </a:lnTo>
                  <a:lnTo>
                    <a:pt x="346" y="4299"/>
                  </a:lnTo>
                  <a:close/>
                  <a:moveTo>
                    <a:pt x="2977" y="4990"/>
                  </a:moveTo>
                  <a:lnTo>
                    <a:pt x="2977" y="7347"/>
                  </a:lnTo>
                  <a:lnTo>
                    <a:pt x="2453" y="6085"/>
                  </a:lnTo>
                  <a:cubicBezTo>
                    <a:pt x="2430" y="6014"/>
                    <a:pt x="2346" y="5942"/>
                    <a:pt x="2275" y="5906"/>
                  </a:cubicBezTo>
                  <a:cubicBezTo>
                    <a:pt x="2239" y="5889"/>
                    <a:pt x="2197" y="5880"/>
                    <a:pt x="2154" y="5880"/>
                  </a:cubicBezTo>
                  <a:cubicBezTo>
                    <a:pt x="2111" y="5880"/>
                    <a:pt x="2066" y="5889"/>
                    <a:pt x="2025" y="5906"/>
                  </a:cubicBezTo>
                  <a:lnTo>
                    <a:pt x="1679" y="6061"/>
                  </a:lnTo>
                  <a:cubicBezTo>
                    <a:pt x="1596" y="6085"/>
                    <a:pt x="1537" y="6156"/>
                    <a:pt x="1501" y="6240"/>
                  </a:cubicBezTo>
                  <a:cubicBezTo>
                    <a:pt x="1477" y="6311"/>
                    <a:pt x="1477" y="6395"/>
                    <a:pt x="1501" y="6490"/>
                  </a:cubicBezTo>
                  <a:lnTo>
                    <a:pt x="1513" y="6537"/>
                  </a:lnTo>
                  <a:cubicBezTo>
                    <a:pt x="1477" y="6514"/>
                    <a:pt x="1429" y="6502"/>
                    <a:pt x="1382" y="6502"/>
                  </a:cubicBezTo>
                  <a:lnTo>
                    <a:pt x="1025" y="6502"/>
                  </a:lnTo>
                  <a:lnTo>
                    <a:pt x="1025" y="5942"/>
                  </a:lnTo>
                  <a:cubicBezTo>
                    <a:pt x="1025" y="5740"/>
                    <a:pt x="882" y="5597"/>
                    <a:pt x="679" y="5597"/>
                  </a:cubicBezTo>
                  <a:lnTo>
                    <a:pt x="346" y="5597"/>
                  </a:lnTo>
                  <a:lnTo>
                    <a:pt x="346" y="4990"/>
                  </a:lnTo>
                  <a:close/>
                  <a:moveTo>
                    <a:pt x="2132" y="6252"/>
                  </a:moveTo>
                  <a:lnTo>
                    <a:pt x="2858" y="7990"/>
                  </a:lnTo>
                  <a:lnTo>
                    <a:pt x="2549" y="8121"/>
                  </a:lnTo>
                  <a:lnTo>
                    <a:pt x="1810" y="6383"/>
                  </a:lnTo>
                  <a:lnTo>
                    <a:pt x="2132" y="6252"/>
                  </a:lnTo>
                  <a:close/>
                  <a:moveTo>
                    <a:pt x="679" y="5954"/>
                  </a:moveTo>
                  <a:lnTo>
                    <a:pt x="679" y="6835"/>
                  </a:lnTo>
                  <a:lnTo>
                    <a:pt x="679" y="8169"/>
                  </a:lnTo>
                  <a:lnTo>
                    <a:pt x="346" y="8169"/>
                  </a:lnTo>
                  <a:lnTo>
                    <a:pt x="346" y="5954"/>
                  </a:lnTo>
                  <a:close/>
                  <a:moveTo>
                    <a:pt x="1370" y="6847"/>
                  </a:moveTo>
                  <a:lnTo>
                    <a:pt x="1370" y="8169"/>
                  </a:lnTo>
                  <a:lnTo>
                    <a:pt x="1025" y="8169"/>
                  </a:lnTo>
                  <a:lnTo>
                    <a:pt x="1025" y="6847"/>
                  </a:lnTo>
                  <a:close/>
                  <a:moveTo>
                    <a:pt x="1715" y="6990"/>
                  </a:moveTo>
                  <a:lnTo>
                    <a:pt x="2203" y="8169"/>
                  </a:lnTo>
                  <a:lnTo>
                    <a:pt x="1715" y="8169"/>
                  </a:lnTo>
                  <a:lnTo>
                    <a:pt x="1715" y="6990"/>
                  </a:lnTo>
                  <a:close/>
                  <a:moveTo>
                    <a:pt x="251" y="1"/>
                  </a:moveTo>
                  <a:cubicBezTo>
                    <a:pt x="120" y="1"/>
                    <a:pt x="1" y="120"/>
                    <a:pt x="1" y="251"/>
                  </a:cubicBezTo>
                  <a:lnTo>
                    <a:pt x="1" y="8252"/>
                  </a:lnTo>
                  <a:cubicBezTo>
                    <a:pt x="1" y="8395"/>
                    <a:pt x="120" y="8514"/>
                    <a:pt x="251" y="8514"/>
                  </a:cubicBezTo>
                  <a:lnTo>
                    <a:pt x="3061" y="8514"/>
                  </a:lnTo>
                  <a:cubicBezTo>
                    <a:pt x="3203" y="8514"/>
                    <a:pt x="3322" y="8395"/>
                    <a:pt x="3322" y="8252"/>
                  </a:cubicBezTo>
                  <a:lnTo>
                    <a:pt x="3322" y="1704"/>
                  </a:lnTo>
                  <a:lnTo>
                    <a:pt x="3322" y="251"/>
                  </a:lnTo>
                  <a:cubicBezTo>
                    <a:pt x="3322" y="120"/>
                    <a:pt x="3203" y="1"/>
                    <a:pt x="3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279;p87">
              <a:extLst>
                <a:ext uri="{FF2B5EF4-FFF2-40B4-BE49-F238E27FC236}">
                  <a16:creationId xmlns:a16="http://schemas.microsoft.com/office/drawing/2014/main" id="{D953E810-BA3C-E0B5-DC98-14D31E7F7890}"/>
                </a:ext>
              </a:extLst>
            </p:cNvPr>
            <p:cNvSpPr/>
            <p:nvPr/>
          </p:nvSpPr>
          <p:spPr>
            <a:xfrm>
              <a:off x="1803990" y="3855953"/>
              <a:ext cx="106619" cy="165773"/>
            </a:xfrm>
            <a:custGeom>
              <a:avLst/>
              <a:gdLst/>
              <a:ahLst/>
              <a:cxnLst/>
              <a:rect l="l" t="t" r="r" b="b"/>
              <a:pathLst>
                <a:path w="3347" h="5204" extrusionOk="0">
                  <a:moveTo>
                    <a:pt x="251" y="1"/>
                  </a:moveTo>
                  <a:cubicBezTo>
                    <a:pt x="120" y="1"/>
                    <a:pt x="1" y="120"/>
                    <a:pt x="1" y="251"/>
                  </a:cubicBezTo>
                  <a:lnTo>
                    <a:pt x="1" y="4954"/>
                  </a:lnTo>
                  <a:cubicBezTo>
                    <a:pt x="1" y="5085"/>
                    <a:pt x="120" y="5204"/>
                    <a:pt x="251" y="5204"/>
                  </a:cubicBezTo>
                  <a:lnTo>
                    <a:pt x="715" y="5204"/>
                  </a:lnTo>
                  <a:cubicBezTo>
                    <a:pt x="798" y="5204"/>
                    <a:pt x="894" y="5133"/>
                    <a:pt x="894" y="5025"/>
                  </a:cubicBezTo>
                  <a:cubicBezTo>
                    <a:pt x="894" y="4930"/>
                    <a:pt x="822" y="4847"/>
                    <a:pt x="715" y="4847"/>
                  </a:cubicBezTo>
                  <a:lnTo>
                    <a:pt x="346" y="4847"/>
                  </a:lnTo>
                  <a:lnTo>
                    <a:pt x="346" y="322"/>
                  </a:lnTo>
                  <a:lnTo>
                    <a:pt x="3001" y="322"/>
                  </a:lnTo>
                  <a:lnTo>
                    <a:pt x="3001" y="4847"/>
                  </a:lnTo>
                  <a:lnTo>
                    <a:pt x="1441" y="4847"/>
                  </a:lnTo>
                  <a:cubicBezTo>
                    <a:pt x="1358" y="4847"/>
                    <a:pt x="1263" y="4930"/>
                    <a:pt x="1263" y="5025"/>
                  </a:cubicBezTo>
                  <a:cubicBezTo>
                    <a:pt x="1263" y="5133"/>
                    <a:pt x="1334" y="5204"/>
                    <a:pt x="1441" y="5204"/>
                  </a:cubicBezTo>
                  <a:lnTo>
                    <a:pt x="3096" y="5204"/>
                  </a:lnTo>
                  <a:cubicBezTo>
                    <a:pt x="3227" y="5204"/>
                    <a:pt x="3346" y="5085"/>
                    <a:pt x="3346" y="4954"/>
                  </a:cubicBezTo>
                  <a:lnTo>
                    <a:pt x="3346" y="251"/>
                  </a:lnTo>
                  <a:cubicBezTo>
                    <a:pt x="3346" y="120"/>
                    <a:pt x="3227" y="1"/>
                    <a:pt x="3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280;p87">
              <a:extLst>
                <a:ext uri="{FF2B5EF4-FFF2-40B4-BE49-F238E27FC236}">
                  <a16:creationId xmlns:a16="http://schemas.microsoft.com/office/drawing/2014/main" id="{C9FDE526-8130-8AAB-80D5-AE442B76B793}"/>
                </a:ext>
              </a:extLst>
            </p:cNvPr>
            <p:cNvSpPr/>
            <p:nvPr/>
          </p:nvSpPr>
          <p:spPr>
            <a:xfrm>
              <a:off x="1824472" y="3932565"/>
              <a:ext cx="63360" cy="11436"/>
            </a:xfrm>
            <a:custGeom>
              <a:avLst/>
              <a:gdLst/>
              <a:ahLst/>
              <a:cxnLst/>
              <a:rect l="l" t="t" r="r" b="b"/>
              <a:pathLst>
                <a:path w="1989" h="359" extrusionOk="0">
                  <a:moveTo>
                    <a:pt x="179" y="1"/>
                  </a:moveTo>
                  <a:cubicBezTo>
                    <a:pt x="84" y="1"/>
                    <a:pt x="1" y="84"/>
                    <a:pt x="1" y="180"/>
                  </a:cubicBezTo>
                  <a:cubicBezTo>
                    <a:pt x="1" y="287"/>
                    <a:pt x="84" y="358"/>
                    <a:pt x="179" y="358"/>
                  </a:cubicBezTo>
                  <a:lnTo>
                    <a:pt x="1810" y="358"/>
                  </a:lnTo>
                  <a:cubicBezTo>
                    <a:pt x="1906" y="358"/>
                    <a:pt x="1989" y="287"/>
                    <a:pt x="1989" y="180"/>
                  </a:cubicBezTo>
                  <a:cubicBezTo>
                    <a:pt x="1989" y="84"/>
                    <a:pt x="1918" y="1"/>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281;p87">
              <a:extLst>
                <a:ext uri="{FF2B5EF4-FFF2-40B4-BE49-F238E27FC236}">
                  <a16:creationId xmlns:a16="http://schemas.microsoft.com/office/drawing/2014/main" id="{455B3D62-99DD-6E77-9E76-7416455D98B4}"/>
                </a:ext>
              </a:extLst>
            </p:cNvPr>
            <p:cNvSpPr/>
            <p:nvPr/>
          </p:nvSpPr>
          <p:spPr>
            <a:xfrm>
              <a:off x="1824472" y="3907941"/>
              <a:ext cx="63360" cy="11404"/>
            </a:xfrm>
            <a:custGeom>
              <a:avLst/>
              <a:gdLst/>
              <a:ahLst/>
              <a:cxnLst/>
              <a:rect l="l" t="t" r="r" b="b"/>
              <a:pathLst>
                <a:path w="1989" h="358" extrusionOk="0">
                  <a:moveTo>
                    <a:pt x="179" y="0"/>
                  </a:moveTo>
                  <a:cubicBezTo>
                    <a:pt x="84" y="0"/>
                    <a:pt x="1" y="72"/>
                    <a:pt x="1" y="179"/>
                  </a:cubicBezTo>
                  <a:cubicBezTo>
                    <a:pt x="1" y="286"/>
                    <a:pt x="84" y="357"/>
                    <a:pt x="179" y="357"/>
                  </a:cubicBezTo>
                  <a:lnTo>
                    <a:pt x="1810" y="357"/>
                  </a:lnTo>
                  <a:cubicBezTo>
                    <a:pt x="1906" y="357"/>
                    <a:pt x="1989" y="286"/>
                    <a:pt x="1989" y="179"/>
                  </a:cubicBezTo>
                  <a:cubicBezTo>
                    <a:pt x="1989" y="72"/>
                    <a:pt x="1918" y="0"/>
                    <a:pt x="1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282;p87">
              <a:extLst>
                <a:ext uri="{FF2B5EF4-FFF2-40B4-BE49-F238E27FC236}">
                  <a16:creationId xmlns:a16="http://schemas.microsoft.com/office/drawing/2014/main" id="{DF64D213-64A9-7EE9-832E-F063726EF706}"/>
                </a:ext>
              </a:extLst>
            </p:cNvPr>
            <p:cNvSpPr/>
            <p:nvPr/>
          </p:nvSpPr>
          <p:spPr>
            <a:xfrm>
              <a:off x="1824472" y="3882903"/>
              <a:ext cx="63360" cy="11404"/>
            </a:xfrm>
            <a:custGeom>
              <a:avLst/>
              <a:gdLst/>
              <a:ahLst/>
              <a:cxnLst/>
              <a:rect l="l" t="t" r="r" b="b"/>
              <a:pathLst>
                <a:path w="1989" h="358" extrusionOk="0">
                  <a:moveTo>
                    <a:pt x="179" y="0"/>
                  </a:moveTo>
                  <a:cubicBezTo>
                    <a:pt x="84" y="0"/>
                    <a:pt x="1" y="72"/>
                    <a:pt x="1" y="179"/>
                  </a:cubicBezTo>
                  <a:cubicBezTo>
                    <a:pt x="13" y="286"/>
                    <a:pt x="84" y="357"/>
                    <a:pt x="179" y="357"/>
                  </a:cubicBezTo>
                  <a:lnTo>
                    <a:pt x="1810" y="357"/>
                  </a:lnTo>
                  <a:cubicBezTo>
                    <a:pt x="1906" y="357"/>
                    <a:pt x="1989" y="286"/>
                    <a:pt x="1989" y="179"/>
                  </a:cubicBezTo>
                  <a:cubicBezTo>
                    <a:pt x="1989" y="96"/>
                    <a:pt x="1918" y="0"/>
                    <a:pt x="1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283;p87">
              <a:extLst>
                <a:ext uri="{FF2B5EF4-FFF2-40B4-BE49-F238E27FC236}">
                  <a16:creationId xmlns:a16="http://schemas.microsoft.com/office/drawing/2014/main" id="{AFF7ACA0-89EE-721C-CA97-0C51B6F3E15F}"/>
                </a:ext>
              </a:extLst>
            </p:cNvPr>
            <p:cNvSpPr/>
            <p:nvPr/>
          </p:nvSpPr>
          <p:spPr>
            <a:xfrm>
              <a:off x="1824472" y="3957603"/>
              <a:ext cx="63360" cy="11786"/>
            </a:xfrm>
            <a:custGeom>
              <a:avLst/>
              <a:gdLst/>
              <a:ahLst/>
              <a:cxnLst/>
              <a:rect l="l" t="t" r="r" b="b"/>
              <a:pathLst>
                <a:path w="1989" h="370" extrusionOk="0">
                  <a:moveTo>
                    <a:pt x="179" y="1"/>
                  </a:moveTo>
                  <a:cubicBezTo>
                    <a:pt x="84" y="1"/>
                    <a:pt x="1" y="84"/>
                    <a:pt x="1" y="191"/>
                  </a:cubicBezTo>
                  <a:cubicBezTo>
                    <a:pt x="1" y="287"/>
                    <a:pt x="84" y="370"/>
                    <a:pt x="179" y="370"/>
                  </a:cubicBezTo>
                  <a:lnTo>
                    <a:pt x="1810" y="370"/>
                  </a:lnTo>
                  <a:cubicBezTo>
                    <a:pt x="1906" y="370"/>
                    <a:pt x="1989" y="287"/>
                    <a:pt x="1989" y="191"/>
                  </a:cubicBezTo>
                  <a:cubicBezTo>
                    <a:pt x="1989" y="84"/>
                    <a:pt x="1918" y="1"/>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284;p87">
              <a:extLst>
                <a:ext uri="{FF2B5EF4-FFF2-40B4-BE49-F238E27FC236}">
                  <a16:creationId xmlns:a16="http://schemas.microsoft.com/office/drawing/2014/main" id="{E1D91D5C-7B97-7206-27FF-53C0E76AB7D6}"/>
                </a:ext>
              </a:extLst>
            </p:cNvPr>
            <p:cNvSpPr/>
            <p:nvPr/>
          </p:nvSpPr>
          <p:spPr>
            <a:xfrm>
              <a:off x="1824472" y="3983023"/>
              <a:ext cx="63360" cy="11404"/>
            </a:xfrm>
            <a:custGeom>
              <a:avLst/>
              <a:gdLst/>
              <a:ahLst/>
              <a:cxnLst/>
              <a:rect l="l" t="t" r="r" b="b"/>
              <a:pathLst>
                <a:path w="1989" h="358" extrusionOk="0">
                  <a:moveTo>
                    <a:pt x="179" y="1"/>
                  </a:moveTo>
                  <a:cubicBezTo>
                    <a:pt x="84" y="1"/>
                    <a:pt x="1" y="72"/>
                    <a:pt x="1" y="179"/>
                  </a:cubicBezTo>
                  <a:cubicBezTo>
                    <a:pt x="13" y="286"/>
                    <a:pt x="84" y="358"/>
                    <a:pt x="179" y="358"/>
                  </a:cubicBezTo>
                  <a:lnTo>
                    <a:pt x="1810" y="358"/>
                  </a:lnTo>
                  <a:cubicBezTo>
                    <a:pt x="1906" y="358"/>
                    <a:pt x="1989" y="286"/>
                    <a:pt x="1989" y="179"/>
                  </a:cubicBezTo>
                  <a:cubicBezTo>
                    <a:pt x="1989" y="84"/>
                    <a:pt x="1918" y="1"/>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285;p87">
              <a:extLst>
                <a:ext uri="{FF2B5EF4-FFF2-40B4-BE49-F238E27FC236}">
                  <a16:creationId xmlns:a16="http://schemas.microsoft.com/office/drawing/2014/main" id="{756AD542-B77C-3F88-2D00-E6BF23634B18}"/>
                </a:ext>
              </a:extLst>
            </p:cNvPr>
            <p:cNvSpPr/>
            <p:nvPr/>
          </p:nvSpPr>
          <p:spPr>
            <a:xfrm>
              <a:off x="1852919" y="4057372"/>
              <a:ext cx="32269" cy="32269"/>
            </a:xfrm>
            <a:custGeom>
              <a:avLst/>
              <a:gdLst/>
              <a:ahLst/>
              <a:cxnLst/>
              <a:rect l="l" t="t" r="r" b="b"/>
              <a:pathLst>
                <a:path w="1013" h="1013" extrusionOk="0">
                  <a:moveTo>
                    <a:pt x="501" y="345"/>
                  </a:moveTo>
                  <a:cubicBezTo>
                    <a:pt x="596" y="345"/>
                    <a:pt x="667" y="417"/>
                    <a:pt x="667" y="512"/>
                  </a:cubicBezTo>
                  <a:cubicBezTo>
                    <a:pt x="667" y="595"/>
                    <a:pt x="596" y="667"/>
                    <a:pt x="501" y="667"/>
                  </a:cubicBezTo>
                  <a:cubicBezTo>
                    <a:pt x="417" y="667"/>
                    <a:pt x="334" y="595"/>
                    <a:pt x="334" y="512"/>
                  </a:cubicBezTo>
                  <a:cubicBezTo>
                    <a:pt x="334" y="417"/>
                    <a:pt x="417" y="345"/>
                    <a:pt x="501" y="345"/>
                  </a:cubicBezTo>
                  <a:close/>
                  <a:moveTo>
                    <a:pt x="501" y="0"/>
                  </a:moveTo>
                  <a:cubicBezTo>
                    <a:pt x="215" y="0"/>
                    <a:pt x="1" y="226"/>
                    <a:pt x="1" y="512"/>
                  </a:cubicBezTo>
                  <a:cubicBezTo>
                    <a:pt x="1" y="786"/>
                    <a:pt x="215" y="1012"/>
                    <a:pt x="501" y="1012"/>
                  </a:cubicBezTo>
                  <a:cubicBezTo>
                    <a:pt x="786" y="1012"/>
                    <a:pt x="1013" y="786"/>
                    <a:pt x="1013" y="512"/>
                  </a:cubicBezTo>
                  <a:cubicBezTo>
                    <a:pt x="1013" y="226"/>
                    <a:pt x="78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286;p87">
              <a:extLst>
                <a:ext uri="{FF2B5EF4-FFF2-40B4-BE49-F238E27FC236}">
                  <a16:creationId xmlns:a16="http://schemas.microsoft.com/office/drawing/2014/main" id="{17E7B27B-4841-1E78-5553-AEADA346940E}"/>
                </a:ext>
              </a:extLst>
            </p:cNvPr>
            <p:cNvSpPr/>
            <p:nvPr/>
          </p:nvSpPr>
          <p:spPr>
            <a:xfrm>
              <a:off x="1803607" y="4031188"/>
              <a:ext cx="34563" cy="88398"/>
            </a:xfrm>
            <a:custGeom>
              <a:avLst/>
              <a:gdLst/>
              <a:ahLst/>
              <a:cxnLst/>
              <a:rect l="l" t="t" r="r" b="b"/>
              <a:pathLst>
                <a:path w="1085" h="2775" extrusionOk="0">
                  <a:moveTo>
                    <a:pt x="596" y="584"/>
                  </a:moveTo>
                  <a:cubicBezTo>
                    <a:pt x="668" y="584"/>
                    <a:pt x="739" y="644"/>
                    <a:pt x="739" y="739"/>
                  </a:cubicBezTo>
                  <a:lnTo>
                    <a:pt x="739" y="2025"/>
                  </a:lnTo>
                  <a:cubicBezTo>
                    <a:pt x="739" y="2108"/>
                    <a:pt x="679" y="2179"/>
                    <a:pt x="596" y="2179"/>
                  </a:cubicBezTo>
                  <a:lnTo>
                    <a:pt x="358" y="2179"/>
                  </a:lnTo>
                  <a:lnTo>
                    <a:pt x="358" y="584"/>
                  </a:lnTo>
                  <a:close/>
                  <a:moveTo>
                    <a:pt x="179" y="1"/>
                  </a:moveTo>
                  <a:cubicBezTo>
                    <a:pt x="84" y="1"/>
                    <a:pt x="1" y="84"/>
                    <a:pt x="1" y="179"/>
                  </a:cubicBezTo>
                  <a:lnTo>
                    <a:pt x="1" y="417"/>
                  </a:lnTo>
                  <a:lnTo>
                    <a:pt x="1" y="2358"/>
                  </a:lnTo>
                  <a:lnTo>
                    <a:pt x="1" y="2596"/>
                  </a:lnTo>
                  <a:cubicBezTo>
                    <a:pt x="1" y="2680"/>
                    <a:pt x="72" y="2775"/>
                    <a:pt x="179" y="2775"/>
                  </a:cubicBezTo>
                  <a:cubicBezTo>
                    <a:pt x="263" y="2775"/>
                    <a:pt x="358" y="2703"/>
                    <a:pt x="358" y="2596"/>
                  </a:cubicBezTo>
                  <a:lnTo>
                    <a:pt x="358" y="2525"/>
                  </a:lnTo>
                  <a:lnTo>
                    <a:pt x="596" y="2525"/>
                  </a:lnTo>
                  <a:cubicBezTo>
                    <a:pt x="858" y="2525"/>
                    <a:pt x="1084" y="2299"/>
                    <a:pt x="1084" y="2025"/>
                  </a:cubicBezTo>
                  <a:lnTo>
                    <a:pt x="1084" y="739"/>
                  </a:lnTo>
                  <a:cubicBezTo>
                    <a:pt x="1084" y="465"/>
                    <a:pt x="870" y="239"/>
                    <a:pt x="596" y="239"/>
                  </a:cubicBezTo>
                  <a:lnTo>
                    <a:pt x="358" y="239"/>
                  </a:lnTo>
                  <a:lnTo>
                    <a:pt x="358" y="179"/>
                  </a:lnTo>
                  <a:cubicBezTo>
                    <a:pt x="358" y="96"/>
                    <a:pt x="27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3326;p87">
            <a:extLst>
              <a:ext uri="{FF2B5EF4-FFF2-40B4-BE49-F238E27FC236}">
                <a16:creationId xmlns:a16="http://schemas.microsoft.com/office/drawing/2014/main" id="{B1466DAB-C37B-D112-C60E-3209F0810EC2}"/>
              </a:ext>
            </a:extLst>
          </p:cNvPr>
          <p:cNvGrpSpPr/>
          <p:nvPr/>
        </p:nvGrpSpPr>
        <p:grpSpPr>
          <a:xfrm>
            <a:off x="5472529" y="4333359"/>
            <a:ext cx="549407" cy="543063"/>
            <a:chOff x="2174559" y="3356116"/>
            <a:chExt cx="364135" cy="359930"/>
          </a:xfrm>
          <a:solidFill>
            <a:srgbClr val="8E1438"/>
          </a:solidFill>
        </p:grpSpPr>
        <p:sp>
          <p:nvSpPr>
            <p:cNvPr id="62" name="Google Shape;13327;p87">
              <a:extLst>
                <a:ext uri="{FF2B5EF4-FFF2-40B4-BE49-F238E27FC236}">
                  <a16:creationId xmlns:a16="http://schemas.microsoft.com/office/drawing/2014/main" id="{72702513-E83B-76F8-E0CC-14EDA8DF3DAE}"/>
                </a:ext>
              </a:extLst>
            </p:cNvPr>
            <p:cNvSpPr/>
            <p:nvPr/>
          </p:nvSpPr>
          <p:spPr>
            <a:xfrm>
              <a:off x="2273915" y="3452414"/>
              <a:ext cx="166920" cy="166920"/>
            </a:xfrm>
            <a:custGeom>
              <a:avLst/>
              <a:gdLst/>
              <a:ahLst/>
              <a:cxnLst/>
              <a:rect l="l" t="t" r="r" b="b"/>
              <a:pathLst>
                <a:path w="5240" h="5240" extrusionOk="0">
                  <a:moveTo>
                    <a:pt x="4715" y="358"/>
                  </a:moveTo>
                  <a:cubicBezTo>
                    <a:pt x="4763" y="358"/>
                    <a:pt x="4787" y="370"/>
                    <a:pt x="4811" y="406"/>
                  </a:cubicBezTo>
                  <a:cubicBezTo>
                    <a:pt x="4846" y="429"/>
                    <a:pt x="4858" y="477"/>
                    <a:pt x="4858" y="513"/>
                  </a:cubicBezTo>
                  <a:cubicBezTo>
                    <a:pt x="4858" y="548"/>
                    <a:pt x="4846" y="584"/>
                    <a:pt x="4811" y="608"/>
                  </a:cubicBezTo>
                  <a:lnTo>
                    <a:pt x="4418" y="1013"/>
                  </a:lnTo>
                  <a:lnTo>
                    <a:pt x="4192" y="787"/>
                  </a:lnTo>
                  <a:lnTo>
                    <a:pt x="4608" y="406"/>
                  </a:lnTo>
                  <a:cubicBezTo>
                    <a:pt x="4644" y="370"/>
                    <a:pt x="4680" y="358"/>
                    <a:pt x="4715" y="358"/>
                  </a:cubicBezTo>
                  <a:close/>
                  <a:moveTo>
                    <a:pt x="3965" y="1048"/>
                  </a:moveTo>
                  <a:lnTo>
                    <a:pt x="4192" y="1263"/>
                  </a:lnTo>
                  <a:lnTo>
                    <a:pt x="3358" y="2084"/>
                  </a:lnTo>
                  <a:lnTo>
                    <a:pt x="3132" y="1858"/>
                  </a:lnTo>
                  <a:lnTo>
                    <a:pt x="3965" y="1048"/>
                  </a:lnTo>
                  <a:close/>
                  <a:moveTo>
                    <a:pt x="2894" y="2096"/>
                  </a:moveTo>
                  <a:lnTo>
                    <a:pt x="3120" y="2322"/>
                  </a:lnTo>
                  <a:lnTo>
                    <a:pt x="2287" y="3156"/>
                  </a:lnTo>
                  <a:lnTo>
                    <a:pt x="2060" y="2930"/>
                  </a:lnTo>
                  <a:lnTo>
                    <a:pt x="2894" y="2096"/>
                  </a:lnTo>
                  <a:close/>
                  <a:moveTo>
                    <a:pt x="1846" y="3168"/>
                  </a:moveTo>
                  <a:lnTo>
                    <a:pt x="2060" y="3394"/>
                  </a:lnTo>
                  <a:lnTo>
                    <a:pt x="1227" y="4227"/>
                  </a:lnTo>
                  <a:lnTo>
                    <a:pt x="1013" y="4001"/>
                  </a:lnTo>
                  <a:lnTo>
                    <a:pt x="1846" y="3168"/>
                  </a:lnTo>
                  <a:close/>
                  <a:moveTo>
                    <a:pt x="774" y="4227"/>
                  </a:moveTo>
                  <a:lnTo>
                    <a:pt x="989" y="4454"/>
                  </a:lnTo>
                  <a:lnTo>
                    <a:pt x="596" y="4858"/>
                  </a:lnTo>
                  <a:cubicBezTo>
                    <a:pt x="560" y="4882"/>
                    <a:pt x="513" y="4894"/>
                    <a:pt x="489" y="4894"/>
                  </a:cubicBezTo>
                  <a:cubicBezTo>
                    <a:pt x="441" y="4894"/>
                    <a:pt x="417" y="4882"/>
                    <a:pt x="382" y="4858"/>
                  </a:cubicBezTo>
                  <a:cubicBezTo>
                    <a:pt x="358" y="4823"/>
                    <a:pt x="334" y="4775"/>
                    <a:pt x="334" y="4751"/>
                  </a:cubicBezTo>
                  <a:cubicBezTo>
                    <a:pt x="322" y="4704"/>
                    <a:pt x="334" y="4656"/>
                    <a:pt x="370" y="4632"/>
                  </a:cubicBezTo>
                  <a:lnTo>
                    <a:pt x="774" y="4227"/>
                  </a:lnTo>
                  <a:close/>
                  <a:moveTo>
                    <a:pt x="4739" y="1"/>
                  </a:moveTo>
                  <a:cubicBezTo>
                    <a:pt x="4608" y="1"/>
                    <a:pt x="4489" y="48"/>
                    <a:pt x="4406" y="144"/>
                  </a:cubicBezTo>
                  <a:lnTo>
                    <a:pt x="4001" y="548"/>
                  </a:lnTo>
                  <a:lnTo>
                    <a:pt x="3846" y="406"/>
                  </a:lnTo>
                  <a:cubicBezTo>
                    <a:pt x="3816" y="376"/>
                    <a:pt x="3772" y="361"/>
                    <a:pt x="3727" y="361"/>
                  </a:cubicBezTo>
                  <a:cubicBezTo>
                    <a:pt x="3683" y="361"/>
                    <a:pt x="3638" y="376"/>
                    <a:pt x="3608" y="406"/>
                  </a:cubicBezTo>
                  <a:cubicBezTo>
                    <a:pt x="3549" y="465"/>
                    <a:pt x="3549" y="584"/>
                    <a:pt x="3608" y="644"/>
                  </a:cubicBezTo>
                  <a:lnTo>
                    <a:pt x="3763" y="787"/>
                  </a:lnTo>
                  <a:lnTo>
                    <a:pt x="2929" y="1620"/>
                  </a:lnTo>
                  <a:lnTo>
                    <a:pt x="2775" y="1477"/>
                  </a:lnTo>
                  <a:cubicBezTo>
                    <a:pt x="2745" y="1447"/>
                    <a:pt x="2700" y="1432"/>
                    <a:pt x="2656" y="1432"/>
                  </a:cubicBezTo>
                  <a:cubicBezTo>
                    <a:pt x="2611" y="1432"/>
                    <a:pt x="2566" y="1447"/>
                    <a:pt x="2537" y="1477"/>
                  </a:cubicBezTo>
                  <a:cubicBezTo>
                    <a:pt x="2477" y="1537"/>
                    <a:pt x="2477" y="1656"/>
                    <a:pt x="2537" y="1715"/>
                  </a:cubicBezTo>
                  <a:lnTo>
                    <a:pt x="2691" y="1858"/>
                  </a:lnTo>
                  <a:lnTo>
                    <a:pt x="1858" y="2692"/>
                  </a:lnTo>
                  <a:lnTo>
                    <a:pt x="1703" y="2549"/>
                  </a:lnTo>
                  <a:cubicBezTo>
                    <a:pt x="1673" y="2519"/>
                    <a:pt x="1629" y="2504"/>
                    <a:pt x="1584" y="2504"/>
                  </a:cubicBezTo>
                  <a:cubicBezTo>
                    <a:pt x="1539" y="2504"/>
                    <a:pt x="1495" y="2519"/>
                    <a:pt x="1465" y="2549"/>
                  </a:cubicBezTo>
                  <a:cubicBezTo>
                    <a:pt x="1405" y="2608"/>
                    <a:pt x="1405" y="2727"/>
                    <a:pt x="1465" y="2787"/>
                  </a:cubicBezTo>
                  <a:lnTo>
                    <a:pt x="1620" y="2930"/>
                  </a:lnTo>
                  <a:lnTo>
                    <a:pt x="786" y="3763"/>
                  </a:lnTo>
                  <a:lnTo>
                    <a:pt x="632" y="3620"/>
                  </a:lnTo>
                  <a:cubicBezTo>
                    <a:pt x="602" y="3590"/>
                    <a:pt x="557" y="3576"/>
                    <a:pt x="513" y="3576"/>
                  </a:cubicBezTo>
                  <a:cubicBezTo>
                    <a:pt x="468" y="3576"/>
                    <a:pt x="423" y="3590"/>
                    <a:pt x="393" y="3620"/>
                  </a:cubicBezTo>
                  <a:cubicBezTo>
                    <a:pt x="334" y="3680"/>
                    <a:pt x="334" y="3799"/>
                    <a:pt x="393" y="3858"/>
                  </a:cubicBezTo>
                  <a:lnTo>
                    <a:pt x="548" y="4001"/>
                  </a:lnTo>
                  <a:lnTo>
                    <a:pt x="143" y="4406"/>
                  </a:lnTo>
                  <a:cubicBezTo>
                    <a:pt x="36" y="4477"/>
                    <a:pt x="1" y="4620"/>
                    <a:pt x="1" y="4751"/>
                  </a:cubicBezTo>
                  <a:cubicBezTo>
                    <a:pt x="1" y="4882"/>
                    <a:pt x="36" y="5001"/>
                    <a:pt x="143" y="5097"/>
                  </a:cubicBezTo>
                  <a:cubicBezTo>
                    <a:pt x="239" y="5180"/>
                    <a:pt x="370" y="5239"/>
                    <a:pt x="489" y="5239"/>
                  </a:cubicBezTo>
                  <a:cubicBezTo>
                    <a:pt x="620" y="5239"/>
                    <a:pt x="739" y="5192"/>
                    <a:pt x="834" y="5097"/>
                  </a:cubicBezTo>
                  <a:lnTo>
                    <a:pt x="1227" y="4692"/>
                  </a:lnTo>
                  <a:lnTo>
                    <a:pt x="1382" y="4835"/>
                  </a:lnTo>
                  <a:cubicBezTo>
                    <a:pt x="1405" y="4870"/>
                    <a:pt x="1453" y="4882"/>
                    <a:pt x="1501" y="4882"/>
                  </a:cubicBezTo>
                  <a:cubicBezTo>
                    <a:pt x="1548" y="4882"/>
                    <a:pt x="1584" y="4870"/>
                    <a:pt x="1620" y="4835"/>
                  </a:cubicBezTo>
                  <a:cubicBezTo>
                    <a:pt x="1679" y="4775"/>
                    <a:pt x="1679" y="4656"/>
                    <a:pt x="1620" y="4597"/>
                  </a:cubicBezTo>
                  <a:lnTo>
                    <a:pt x="1465" y="4454"/>
                  </a:lnTo>
                  <a:lnTo>
                    <a:pt x="2298" y="3620"/>
                  </a:lnTo>
                  <a:lnTo>
                    <a:pt x="2453" y="3763"/>
                  </a:lnTo>
                  <a:cubicBezTo>
                    <a:pt x="2477" y="3799"/>
                    <a:pt x="2525" y="3811"/>
                    <a:pt x="2572" y="3811"/>
                  </a:cubicBezTo>
                  <a:cubicBezTo>
                    <a:pt x="2620" y="3811"/>
                    <a:pt x="2656" y="3799"/>
                    <a:pt x="2691" y="3763"/>
                  </a:cubicBezTo>
                  <a:cubicBezTo>
                    <a:pt x="2751" y="3704"/>
                    <a:pt x="2751" y="3584"/>
                    <a:pt x="2691" y="3525"/>
                  </a:cubicBezTo>
                  <a:lnTo>
                    <a:pt x="2537" y="3382"/>
                  </a:lnTo>
                  <a:lnTo>
                    <a:pt x="3370" y="2549"/>
                  </a:lnTo>
                  <a:lnTo>
                    <a:pt x="3525" y="2692"/>
                  </a:lnTo>
                  <a:cubicBezTo>
                    <a:pt x="3549" y="2727"/>
                    <a:pt x="3596" y="2739"/>
                    <a:pt x="3644" y="2739"/>
                  </a:cubicBezTo>
                  <a:cubicBezTo>
                    <a:pt x="3691" y="2739"/>
                    <a:pt x="3727" y="2727"/>
                    <a:pt x="3763" y="2692"/>
                  </a:cubicBezTo>
                  <a:cubicBezTo>
                    <a:pt x="3822" y="2632"/>
                    <a:pt x="3822" y="2513"/>
                    <a:pt x="3763" y="2453"/>
                  </a:cubicBezTo>
                  <a:lnTo>
                    <a:pt x="3608" y="2311"/>
                  </a:lnTo>
                  <a:lnTo>
                    <a:pt x="4442" y="1477"/>
                  </a:lnTo>
                  <a:lnTo>
                    <a:pt x="4596" y="1620"/>
                  </a:lnTo>
                  <a:cubicBezTo>
                    <a:pt x="4620" y="1656"/>
                    <a:pt x="4668" y="1668"/>
                    <a:pt x="4715" y="1668"/>
                  </a:cubicBezTo>
                  <a:cubicBezTo>
                    <a:pt x="4763" y="1668"/>
                    <a:pt x="4799" y="1656"/>
                    <a:pt x="4834" y="1620"/>
                  </a:cubicBezTo>
                  <a:cubicBezTo>
                    <a:pt x="4894" y="1560"/>
                    <a:pt x="4894" y="1441"/>
                    <a:pt x="4834" y="1382"/>
                  </a:cubicBezTo>
                  <a:lnTo>
                    <a:pt x="4680" y="1239"/>
                  </a:lnTo>
                  <a:lnTo>
                    <a:pt x="5085" y="834"/>
                  </a:lnTo>
                  <a:cubicBezTo>
                    <a:pt x="5180" y="739"/>
                    <a:pt x="5239" y="608"/>
                    <a:pt x="5239" y="489"/>
                  </a:cubicBezTo>
                  <a:cubicBezTo>
                    <a:pt x="5239" y="358"/>
                    <a:pt x="5192" y="239"/>
                    <a:pt x="5085" y="144"/>
                  </a:cubicBezTo>
                  <a:cubicBezTo>
                    <a:pt x="5001" y="60"/>
                    <a:pt x="4858" y="1"/>
                    <a:pt x="4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328;p87">
              <a:extLst>
                <a:ext uri="{FF2B5EF4-FFF2-40B4-BE49-F238E27FC236}">
                  <a16:creationId xmlns:a16="http://schemas.microsoft.com/office/drawing/2014/main" id="{578064CE-A295-2080-05FE-FE6E2CAB9A45}"/>
                </a:ext>
              </a:extLst>
            </p:cNvPr>
            <p:cNvSpPr/>
            <p:nvPr/>
          </p:nvSpPr>
          <p:spPr>
            <a:xfrm>
              <a:off x="2174559" y="3356116"/>
              <a:ext cx="364135" cy="359930"/>
            </a:xfrm>
            <a:custGeom>
              <a:avLst/>
              <a:gdLst/>
              <a:ahLst/>
              <a:cxnLst/>
              <a:rect l="l" t="t" r="r" b="b"/>
              <a:pathLst>
                <a:path w="11431" h="11299" extrusionOk="0">
                  <a:moveTo>
                    <a:pt x="8142" y="339"/>
                  </a:moveTo>
                  <a:cubicBezTo>
                    <a:pt x="8988" y="339"/>
                    <a:pt x="9829" y="482"/>
                    <a:pt x="10632" y="750"/>
                  </a:cubicBezTo>
                  <a:cubicBezTo>
                    <a:pt x="10930" y="1631"/>
                    <a:pt x="11061" y="2583"/>
                    <a:pt x="11037" y="3500"/>
                  </a:cubicBezTo>
                  <a:lnTo>
                    <a:pt x="7858" y="345"/>
                  </a:lnTo>
                  <a:cubicBezTo>
                    <a:pt x="7953" y="341"/>
                    <a:pt x="8048" y="339"/>
                    <a:pt x="8142" y="339"/>
                  </a:cubicBezTo>
                  <a:close/>
                  <a:moveTo>
                    <a:pt x="572" y="6453"/>
                  </a:moveTo>
                  <a:lnTo>
                    <a:pt x="4917" y="10798"/>
                  </a:lnTo>
                  <a:cubicBezTo>
                    <a:pt x="4620" y="10858"/>
                    <a:pt x="4322" y="10894"/>
                    <a:pt x="4001" y="10929"/>
                  </a:cubicBezTo>
                  <a:lnTo>
                    <a:pt x="441" y="7358"/>
                  </a:lnTo>
                  <a:cubicBezTo>
                    <a:pt x="464" y="7060"/>
                    <a:pt x="512" y="6750"/>
                    <a:pt x="572" y="6453"/>
                  </a:cubicBezTo>
                  <a:close/>
                  <a:moveTo>
                    <a:pt x="405" y="7798"/>
                  </a:moveTo>
                  <a:lnTo>
                    <a:pt x="3560" y="10953"/>
                  </a:lnTo>
                  <a:cubicBezTo>
                    <a:pt x="3462" y="10957"/>
                    <a:pt x="3363" y="10959"/>
                    <a:pt x="3264" y="10959"/>
                  </a:cubicBezTo>
                  <a:cubicBezTo>
                    <a:pt x="2440" y="10959"/>
                    <a:pt x="1596" y="10826"/>
                    <a:pt x="810" y="10560"/>
                  </a:cubicBezTo>
                  <a:cubicBezTo>
                    <a:pt x="512" y="9679"/>
                    <a:pt x="381" y="8727"/>
                    <a:pt x="405" y="7798"/>
                  </a:cubicBezTo>
                  <a:close/>
                  <a:moveTo>
                    <a:pt x="8188" y="1"/>
                  </a:moveTo>
                  <a:cubicBezTo>
                    <a:pt x="7942" y="1"/>
                    <a:pt x="7697" y="12"/>
                    <a:pt x="7453" y="35"/>
                  </a:cubicBezTo>
                  <a:cubicBezTo>
                    <a:pt x="7013" y="71"/>
                    <a:pt x="6560" y="154"/>
                    <a:pt x="6132" y="261"/>
                  </a:cubicBezTo>
                  <a:cubicBezTo>
                    <a:pt x="4739" y="607"/>
                    <a:pt x="3453" y="1345"/>
                    <a:pt x="2429" y="2369"/>
                  </a:cubicBezTo>
                  <a:cubicBezTo>
                    <a:pt x="1893" y="2905"/>
                    <a:pt x="1429" y="3512"/>
                    <a:pt x="1072" y="4167"/>
                  </a:cubicBezTo>
                  <a:cubicBezTo>
                    <a:pt x="1024" y="4250"/>
                    <a:pt x="1060" y="4345"/>
                    <a:pt x="1131" y="4393"/>
                  </a:cubicBezTo>
                  <a:cubicBezTo>
                    <a:pt x="1154" y="4408"/>
                    <a:pt x="1180" y="4415"/>
                    <a:pt x="1206" y="4415"/>
                  </a:cubicBezTo>
                  <a:cubicBezTo>
                    <a:pt x="1264" y="4415"/>
                    <a:pt x="1325" y="4382"/>
                    <a:pt x="1357" y="4333"/>
                  </a:cubicBezTo>
                  <a:cubicBezTo>
                    <a:pt x="1703" y="3714"/>
                    <a:pt x="2143" y="3131"/>
                    <a:pt x="2655" y="2607"/>
                  </a:cubicBezTo>
                  <a:cubicBezTo>
                    <a:pt x="3620" y="1643"/>
                    <a:pt x="4810" y="952"/>
                    <a:pt x="6108" y="595"/>
                  </a:cubicBezTo>
                  <a:lnTo>
                    <a:pt x="9156" y="3655"/>
                  </a:lnTo>
                  <a:cubicBezTo>
                    <a:pt x="9180" y="3679"/>
                    <a:pt x="9227" y="3690"/>
                    <a:pt x="9275" y="3690"/>
                  </a:cubicBezTo>
                  <a:cubicBezTo>
                    <a:pt x="9323" y="3690"/>
                    <a:pt x="9358" y="3679"/>
                    <a:pt x="9394" y="3655"/>
                  </a:cubicBezTo>
                  <a:cubicBezTo>
                    <a:pt x="9454" y="3595"/>
                    <a:pt x="9454" y="3476"/>
                    <a:pt x="9394" y="3417"/>
                  </a:cubicBezTo>
                  <a:lnTo>
                    <a:pt x="6489" y="511"/>
                  </a:lnTo>
                  <a:cubicBezTo>
                    <a:pt x="6787" y="452"/>
                    <a:pt x="7084" y="404"/>
                    <a:pt x="7394" y="381"/>
                  </a:cubicBezTo>
                  <a:lnTo>
                    <a:pt x="10966" y="3952"/>
                  </a:lnTo>
                  <a:cubicBezTo>
                    <a:pt x="10942" y="4250"/>
                    <a:pt x="10894" y="4560"/>
                    <a:pt x="10835" y="4857"/>
                  </a:cubicBezTo>
                  <a:lnTo>
                    <a:pt x="9954" y="3976"/>
                  </a:lnTo>
                  <a:cubicBezTo>
                    <a:pt x="9924" y="3946"/>
                    <a:pt x="9879" y="3932"/>
                    <a:pt x="9835" y="3932"/>
                  </a:cubicBezTo>
                  <a:cubicBezTo>
                    <a:pt x="9790" y="3932"/>
                    <a:pt x="9745" y="3946"/>
                    <a:pt x="9716" y="3976"/>
                  </a:cubicBezTo>
                  <a:cubicBezTo>
                    <a:pt x="9656" y="4036"/>
                    <a:pt x="9656" y="4155"/>
                    <a:pt x="9716" y="4214"/>
                  </a:cubicBezTo>
                  <a:lnTo>
                    <a:pt x="10751" y="5238"/>
                  </a:lnTo>
                  <a:cubicBezTo>
                    <a:pt x="10394" y="6548"/>
                    <a:pt x="9704" y="7739"/>
                    <a:pt x="8751" y="8691"/>
                  </a:cubicBezTo>
                  <a:cubicBezTo>
                    <a:pt x="7787" y="9667"/>
                    <a:pt x="6596" y="10346"/>
                    <a:pt x="5298" y="10703"/>
                  </a:cubicBezTo>
                  <a:lnTo>
                    <a:pt x="679" y="6060"/>
                  </a:lnTo>
                  <a:cubicBezTo>
                    <a:pt x="762" y="5715"/>
                    <a:pt x="881" y="5381"/>
                    <a:pt x="1012" y="5048"/>
                  </a:cubicBezTo>
                  <a:cubicBezTo>
                    <a:pt x="1048" y="4964"/>
                    <a:pt x="1012" y="4869"/>
                    <a:pt x="929" y="4822"/>
                  </a:cubicBezTo>
                  <a:cubicBezTo>
                    <a:pt x="906" y="4816"/>
                    <a:pt x="884" y="4813"/>
                    <a:pt x="864" y="4813"/>
                  </a:cubicBezTo>
                  <a:cubicBezTo>
                    <a:pt x="796" y="4813"/>
                    <a:pt x="739" y="4844"/>
                    <a:pt x="703" y="4917"/>
                  </a:cubicBezTo>
                  <a:cubicBezTo>
                    <a:pt x="536" y="5286"/>
                    <a:pt x="417" y="5679"/>
                    <a:pt x="322" y="6072"/>
                  </a:cubicBezTo>
                  <a:cubicBezTo>
                    <a:pt x="214" y="6512"/>
                    <a:pt x="143" y="6953"/>
                    <a:pt x="95" y="7405"/>
                  </a:cubicBezTo>
                  <a:cubicBezTo>
                    <a:pt x="0" y="8548"/>
                    <a:pt x="143" y="9667"/>
                    <a:pt x="512" y="10751"/>
                  </a:cubicBezTo>
                  <a:cubicBezTo>
                    <a:pt x="524" y="10798"/>
                    <a:pt x="572" y="10834"/>
                    <a:pt x="619" y="10858"/>
                  </a:cubicBezTo>
                  <a:cubicBezTo>
                    <a:pt x="1465" y="11156"/>
                    <a:pt x="2381" y="11299"/>
                    <a:pt x="3298" y="11299"/>
                  </a:cubicBezTo>
                  <a:cubicBezTo>
                    <a:pt x="3512" y="11299"/>
                    <a:pt x="3739" y="11287"/>
                    <a:pt x="3965" y="11275"/>
                  </a:cubicBezTo>
                  <a:cubicBezTo>
                    <a:pt x="4405" y="11227"/>
                    <a:pt x="4858" y="11156"/>
                    <a:pt x="5286" y="11049"/>
                  </a:cubicBezTo>
                  <a:cubicBezTo>
                    <a:pt x="6680" y="10691"/>
                    <a:pt x="7965" y="9965"/>
                    <a:pt x="8989" y="8929"/>
                  </a:cubicBezTo>
                  <a:cubicBezTo>
                    <a:pt x="10013" y="7905"/>
                    <a:pt x="10751" y="6631"/>
                    <a:pt x="11109" y="5226"/>
                  </a:cubicBezTo>
                  <a:cubicBezTo>
                    <a:pt x="11204" y="4798"/>
                    <a:pt x="11287" y="4345"/>
                    <a:pt x="11323" y="3905"/>
                  </a:cubicBezTo>
                  <a:cubicBezTo>
                    <a:pt x="11430" y="2774"/>
                    <a:pt x="11287" y="1631"/>
                    <a:pt x="10906" y="559"/>
                  </a:cubicBezTo>
                  <a:cubicBezTo>
                    <a:pt x="10894" y="511"/>
                    <a:pt x="10859" y="464"/>
                    <a:pt x="10811" y="452"/>
                  </a:cubicBezTo>
                  <a:cubicBezTo>
                    <a:pt x="9980" y="153"/>
                    <a:pt x="9082" y="1"/>
                    <a:pt x="8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13329;p87">
            <a:extLst>
              <a:ext uri="{FF2B5EF4-FFF2-40B4-BE49-F238E27FC236}">
                <a16:creationId xmlns:a16="http://schemas.microsoft.com/office/drawing/2014/main" id="{CBEC01AD-B27D-39AC-9178-F378D682EC74}"/>
              </a:ext>
            </a:extLst>
          </p:cNvPr>
          <p:cNvGrpSpPr/>
          <p:nvPr/>
        </p:nvGrpSpPr>
        <p:grpSpPr>
          <a:xfrm>
            <a:off x="4804696" y="4332639"/>
            <a:ext cx="555799" cy="545513"/>
            <a:chOff x="1731934" y="3355639"/>
            <a:chExt cx="368371" cy="361554"/>
          </a:xfrm>
          <a:solidFill>
            <a:srgbClr val="8E1438"/>
          </a:solidFill>
        </p:grpSpPr>
        <p:sp>
          <p:nvSpPr>
            <p:cNvPr id="577" name="Google Shape;13330;p87">
              <a:extLst>
                <a:ext uri="{FF2B5EF4-FFF2-40B4-BE49-F238E27FC236}">
                  <a16:creationId xmlns:a16="http://schemas.microsoft.com/office/drawing/2014/main" id="{1C6A732B-A66B-9415-7243-6C7BF5EA70A6}"/>
                </a:ext>
              </a:extLst>
            </p:cNvPr>
            <p:cNvSpPr/>
            <p:nvPr/>
          </p:nvSpPr>
          <p:spPr>
            <a:xfrm>
              <a:off x="1812336" y="3533963"/>
              <a:ext cx="41762" cy="41762"/>
            </a:xfrm>
            <a:custGeom>
              <a:avLst/>
              <a:gdLst/>
              <a:ahLst/>
              <a:cxnLst/>
              <a:rect l="l" t="t" r="r" b="b"/>
              <a:pathLst>
                <a:path w="1311" h="1311" extrusionOk="0">
                  <a:moveTo>
                    <a:pt x="655" y="322"/>
                  </a:moveTo>
                  <a:cubicBezTo>
                    <a:pt x="834" y="322"/>
                    <a:pt x="989" y="477"/>
                    <a:pt x="989" y="655"/>
                  </a:cubicBezTo>
                  <a:cubicBezTo>
                    <a:pt x="989" y="834"/>
                    <a:pt x="834" y="989"/>
                    <a:pt x="655" y="989"/>
                  </a:cubicBezTo>
                  <a:cubicBezTo>
                    <a:pt x="477" y="989"/>
                    <a:pt x="334" y="834"/>
                    <a:pt x="334" y="655"/>
                  </a:cubicBezTo>
                  <a:cubicBezTo>
                    <a:pt x="334" y="477"/>
                    <a:pt x="477" y="322"/>
                    <a:pt x="655" y="322"/>
                  </a:cubicBezTo>
                  <a:close/>
                  <a:moveTo>
                    <a:pt x="655" y="1"/>
                  </a:moveTo>
                  <a:cubicBezTo>
                    <a:pt x="298" y="1"/>
                    <a:pt x="1" y="298"/>
                    <a:pt x="1" y="655"/>
                  </a:cubicBezTo>
                  <a:cubicBezTo>
                    <a:pt x="1" y="1013"/>
                    <a:pt x="298" y="1310"/>
                    <a:pt x="655" y="1310"/>
                  </a:cubicBezTo>
                  <a:cubicBezTo>
                    <a:pt x="1013" y="1310"/>
                    <a:pt x="1310" y="1013"/>
                    <a:pt x="1310" y="655"/>
                  </a:cubicBezTo>
                  <a:cubicBezTo>
                    <a:pt x="1310" y="298"/>
                    <a:pt x="1013" y="1"/>
                    <a:pt x="6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13331;p87">
              <a:extLst>
                <a:ext uri="{FF2B5EF4-FFF2-40B4-BE49-F238E27FC236}">
                  <a16:creationId xmlns:a16="http://schemas.microsoft.com/office/drawing/2014/main" id="{96653890-E9F8-0E57-AC52-AF3B11A81A71}"/>
                </a:ext>
              </a:extLst>
            </p:cNvPr>
            <p:cNvSpPr/>
            <p:nvPr/>
          </p:nvSpPr>
          <p:spPr>
            <a:xfrm>
              <a:off x="1731934" y="3355639"/>
              <a:ext cx="368371" cy="361554"/>
            </a:xfrm>
            <a:custGeom>
              <a:avLst/>
              <a:gdLst/>
              <a:ahLst/>
              <a:cxnLst/>
              <a:rect l="l" t="t" r="r" b="b"/>
              <a:pathLst>
                <a:path w="11564" h="11350" extrusionOk="0">
                  <a:moveTo>
                    <a:pt x="4572" y="330"/>
                  </a:moveTo>
                  <a:cubicBezTo>
                    <a:pt x="4619" y="330"/>
                    <a:pt x="4691" y="407"/>
                    <a:pt x="5251" y="753"/>
                  </a:cubicBezTo>
                  <a:lnTo>
                    <a:pt x="4882" y="1348"/>
                  </a:lnTo>
                  <a:lnTo>
                    <a:pt x="4239" y="943"/>
                  </a:lnTo>
                  <a:cubicBezTo>
                    <a:pt x="4215" y="907"/>
                    <a:pt x="4192" y="872"/>
                    <a:pt x="4215" y="836"/>
                  </a:cubicBezTo>
                  <a:cubicBezTo>
                    <a:pt x="4513" y="396"/>
                    <a:pt x="4489" y="348"/>
                    <a:pt x="4549" y="336"/>
                  </a:cubicBezTo>
                  <a:cubicBezTo>
                    <a:pt x="4557" y="333"/>
                    <a:pt x="4564" y="330"/>
                    <a:pt x="4572" y="330"/>
                  </a:cubicBezTo>
                  <a:close/>
                  <a:moveTo>
                    <a:pt x="5975" y="398"/>
                  </a:moveTo>
                  <a:cubicBezTo>
                    <a:pt x="6005" y="398"/>
                    <a:pt x="6035" y="404"/>
                    <a:pt x="6061" y="419"/>
                  </a:cubicBezTo>
                  <a:lnTo>
                    <a:pt x="7394" y="1253"/>
                  </a:lnTo>
                  <a:lnTo>
                    <a:pt x="6275" y="3039"/>
                  </a:lnTo>
                  <a:lnTo>
                    <a:pt x="4942" y="2205"/>
                  </a:lnTo>
                  <a:cubicBezTo>
                    <a:pt x="4846" y="2146"/>
                    <a:pt x="4834" y="2039"/>
                    <a:pt x="4882" y="1967"/>
                  </a:cubicBezTo>
                  <a:cubicBezTo>
                    <a:pt x="5073" y="1658"/>
                    <a:pt x="5501" y="979"/>
                    <a:pt x="5823" y="479"/>
                  </a:cubicBezTo>
                  <a:cubicBezTo>
                    <a:pt x="5847" y="430"/>
                    <a:pt x="5911" y="398"/>
                    <a:pt x="5975" y="398"/>
                  </a:cubicBezTo>
                  <a:close/>
                  <a:moveTo>
                    <a:pt x="10180" y="2860"/>
                  </a:moveTo>
                  <a:cubicBezTo>
                    <a:pt x="10323" y="2979"/>
                    <a:pt x="10847" y="3158"/>
                    <a:pt x="11002" y="3789"/>
                  </a:cubicBezTo>
                  <a:cubicBezTo>
                    <a:pt x="11195" y="4581"/>
                    <a:pt x="10555" y="5231"/>
                    <a:pt x="9842" y="5231"/>
                  </a:cubicBezTo>
                  <a:cubicBezTo>
                    <a:pt x="9633" y="5231"/>
                    <a:pt x="9418" y="5175"/>
                    <a:pt x="9216" y="5051"/>
                  </a:cubicBezTo>
                  <a:lnTo>
                    <a:pt x="8918" y="4872"/>
                  </a:lnTo>
                  <a:lnTo>
                    <a:pt x="10180" y="2860"/>
                  </a:lnTo>
                  <a:close/>
                  <a:moveTo>
                    <a:pt x="5644" y="3039"/>
                  </a:moveTo>
                  <a:lnTo>
                    <a:pt x="6204" y="3396"/>
                  </a:lnTo>
                  <a:lnTo>
                    <a:pt x="6216" y="3408"/>
                  </a:lnTo>
                  <a:lnTo>
                    <a:pt x="4287" y="5349"/>
                  </a:lnTo>
                  <a:cubicBezTo>
                    <a:pt x="4132" y="5170"/>
                    <a:pt x="3941" y="5039"/>
                    <a:pt x="3751" y="4944"/>
                  </a:cubicBezTo>
                  <a:lnTo>
                    <a:pt x="5644" y="3039"/>
                  </a:lnTo>
                  <a:close/>
                  <a:moveTo>
                    <a:pt x="3195" y="5176"/>
                  </a:moveTo>
                  <a:cubicBezTo>
                    <a:pt x="3355" y="5176"/>
                    <a:pt x="3520" y="5212"/>
                    <a:pt x="3680" y="5289"/>
                  </a:cubicBezTo>
                  <a:cubicBezTo>
                    <a:pt x="4705" y="5802"/>
                    <a:pt x="4316" y="7363"/>
                    <a:pt x="3195" y="7363"/>
                  </a:cubicBezTo>
                  <a:cubicBezTo>
                    <a:pt x="3170" y="7363"/>
                    <a:pt x="3145" y="7362"/>
                    <a:pt x="3120" y="7361"/>
                  </a:cubicBezTo>
                  <a:cubicBezTo>
                    <a:pt x="2548" y="7325"/>
                    <a:pt x="2096" y="6849"/>
                    <a:pt x="2096" y="6265"/>
                  </a:cubicBezTo>
                  <a:cubicBezTo>
                    <a:pt x="2096" y="5640"/>
                    <a:pt x="2615" y="5176"/>
                    <a:pt x="3195" y="5176"/>
                  </a:cubicBezTo>
                  <a:close/>
                  <a:moveTo>
                    <a:pt x="5144" y="8992"/>
                  </a:moveTo>
                  <a:cubicBezTo>
                    <a:pt x="5358" y="8992"/>
                    <a:pt x="5537" y="9159"/>
                    <a:pt x="5537" y="9385"/>
                  </a:cubicBezTo>
                  <a:lnTo>
                    <a:pt x="5537" y="9694"/>
                  </a:lnTo>
                  <a:lnTo>
                    <a:pt x="4537" y="9694"/>
                  </a:lnTo>
                  <a:lnTo>
                    <a:pt x="4537" y="9385"/>
                  </a:lnTo>
                  <a:lnTo>
                    <a:pt x="4525" y="9385"/>
                  </a:lnTo>
                  <a:cubicBezTo>
                    <a:pt x="4525" y="9170"/>
                    <a:pt x="4692" y="8992"/>
                    <a:pt x="4906" y="8992"/>
                  </a:cubicBezTo>
                  <a:close/>
                  <a:moveTo>
                    <a:pt x="6085" y="10016"/>
                  </a:moveTo>
                  <a:cubicBezTo>
                    <a:pt x="6454" y="10016"/>
                    <a:pt x="6751" y="10313"/>
                    <a:pt x="6751" y="10694"/>
                  </a:cubicBezTo>
                  <a:lnTo>
                    <a:pt x="6751" y="10992"/>
                  </a:lnTo>
                  <a:lnTo>
                    <a:pt x="322" y="10992"/>
                  </a:lnTo>
                  <a:lnTo>
                    <a:pt x="322" y="10694"/>
                  </a:lnTo>
                  <a:cubicBezTo>
                    <a:pt x="322" y="10313"/>
                    <a:pt x="620" y="10016"/>
                    <a:pt x="1001" y="10016"/>
                  </a:cubicBezTo>
                  <a:close/>
                  <a:moveTo>
                    <a:pt x="4558" y="1"/>
                  </a:moveTo>
                  <a:cubicBezTo>
                    <a:pt x="4419" y="1"/>
                    <a:pt x="4281" y="69"/>
                    <a:pt x="4203" y="193"/>
                  </a:cubicBezTo>
                  <a:lnTo>
                    <a:pt x="3906" y="669"/>
                  </a:lnTo>
                  <a:cubicBezTo>
                    <a:pt x="3787" y="872"/>
                    <a:pt x="3846" y="1122"/>
                    <a:pt x="4049" y="1241"/>
                  </a:cubicBezTo>
                  <a:lnTo>
                    <a:pt x="4680" y="1646"/>
                  </a:lnTo>
                  <a:cubicBezTo>
                    <a:pt x="4644" y="1741"/>
                    <a:pt x="4442" y="1908"/>
                    <a:pt x="4525" y="2193"/>
                  </a:cubicBezTo>
                  <a:cubicBezTo>
                    <a:pt x="4549" y="2324"/>
                    <a:pt x="4620" y="2431"/>
                    <a:pt x="4739" y="2503"/>
                  </a:cubicBezTo>
                  <a:lnTo>
                    <a:pt x="5335" y="2872"/>
                  </a:lnTo>
                  <a:lnTo>
                    <a:pt x="3358" y="4872"/>
                  </a:lnTo>
                  <a:cubicBezTo>
                    <a:pt x="3297" y="4865"/>
                    <a:pt x="3237" y="4861"/>
                    <a:pt x="3177" y="4861"/>
                  </a:cubicBezTo>
                  <a:cubicBezTo>
                    <a:pt x="2398" y="4861"/>
                    <a:pt x="1751" y="5493"/>
                    <a:pt x="1751" y="6289"/>
                  </a:cubicBezTo>
                  <a:cubicBezTo>
                    <a:pt x="1751" y="6765"/>
                    <a:pt x="1989" y="7194"/>
                    <a:pt x="2346" y="7444"/>
                  </a:cubicBezTo>
                  <a:lnTo>
                    <a:pt x="2346" y="8397"/>
                  </a:lnTo>
                  <a:cubicBezTo>
                    <a:pt x="2346" y="8492"/>
                    <a:pt x="2417" y="8563"/>
                    <a:pt x="2513" y="8563"/>
                  </a:cubicBezTo>
                  <a:cubicBezTo>
                    <a:pt x="2596" y="8563"/>
                    <a:pt x="2679" y="8492"/>
                    <a:pt x="2679" y="8397"/>
                  </a:cubicBezTo>
                  <a:lnTo>
                    <a:pt x="2679" y="7623"/>
                  </a:lnTo>
                  <a:cubicBezTo>
                    <a:pt x="2828" y="7675"/>
                    <a:pt x="2995" y="7708"/>
                    <a:pt x="3163" y="7708"/>
                  </a:cubicBezTo>
                  <a:cubicBezTo>
                    <a:pt x="3224" y="7708"/>
                    <a:pt x="3286" y="7704"/>
                    <a:pt x="3346" y="7694"/>
                  </a:cubicBezTo>
                  <a:lnTo>
                    <a:pt x="3346" y="9706"/>
                  </a:lnTo>
                  <a:lnTo>
                    <a:pt x="2679" y="9706"/>
                  </a:lnTo>
                  <a:lnTo>
                    <a:pt x="2679" y="9028"/>
                  </a:lnTo>
                  <a:cubicBezTo>
                    <a:pt x="2679" y="8932"/>
                    <a:pt x="2596" y="8861"/>
                    <a:pt x="2513" y="8861"/>
                  </a:cubicBezTo>
                  <a:cubicBezTo>
                    <a:pt x="2417" y="8861"/>
                    <a:pt x="2346" y="8932"/>
                    <a:pt x="2346" y="9028"/>
                  </a:cubicBezTo>
                  <a:lnTo>
                    <a:pt x="2346" y="9706"/>
                  </a:lnTo>
                  <a:lnTo>
                    <a:pt x="989" y="9706"/>
                  </a:lnTo>
                  <a:cubicBezTo>
                    <a:pt x="441" y="9706"/>
                    <a:pt x="1" y="10159"/>
                    <a:pt x="1" y="10706"/>
                  </a:cubicBezTo>
                  <a:lnTo>
                    <a:pt x="1" y="11183"/>
                  </a:lnTo>
                  <a:cubicBezTo>
                    <a:pt x="1" y="11266"/>
                    <a:pt x="72" y="11349"/>
                    <a:pt x="155" y="11349"/>
                  </a:cubicBezTo>
                  <a:lnTo>
                    <a:pt x="6918" y="11349"/>
                  </a:lnTo>
                  <a:cubicBezTo>
                    <a:pt x="7001" y="11349"/>
                    <a:pt x="7085" y="11266"/>
                    <a:pt x="7085" y="11183"/>
                  </a:cubicBezTo>
                  <a:lnTo>
                    <a:pt x="7085" y="10706"/>
                  </a:lnTo>
                  <a:cubicBezTo>
                    <a:pt x="7085" y="10159"/>
                    <a:pt x="6632" y="9706"/>
                    <a:pt x="6085" y="9706"/>
                  </a:cubicBezTo>
                  <a:lnTo>
                    <a:pt x="5846" y="9706"/>
                  </a:lnTo>
                  <a:lnTo>
                    <a:pt x="5846" y="9397"/>
                  </a:lnTo>
                  <a:cubicBezTo>
                    <a:pt x="5846" y="9004"/>
                    <a:pt x="5537" y="8682"/>
                    <a:pt x="5132" y="8682"/>
                  </a:cubicBezTo>
                  <a:lnTo>
                    <a:pt x="4894" y="8682"/>
                  </a:lnTo>
                  <a:cubicBezTo>
                    <a:pt x="4501" y="8682"/>
                    <a:pt x="4180" y="9004"/>
                    <a:pt x="4180" y="9397"/>
                  </a:cubicBezTo>
                  <a:lnTo>
                    <a:pt x="4180" y="9706"/>
                  </a:lnTo>
                  <a:lnTo>
                    <a:pt x="3668" y="9706"/>
                  </a:lnTo>
                  <a:lnTo>
                    <a:pt x="3668" y="7611"/>
                  </a:lnTo>
                  <a:cubicBezTo>
                    <a:pt x="4465" y="7313"/>
                    <a:pt x="4823" y="6384"/>
                    <a:pt x="4442" y="5646"/>
                  </a:cubicBezTo>
                  <a:lnTo>
                    <a:pt x="6370" y="3717"/>
                  </a:lnTo>
                  <a:lnTo>
                    <a:pt x="7585" y="5801"/>
                  </a:lnTo>
                  <a:cubicBezTo>
                    <a:pt x="7670" y="5947"/>
                    <a:pt x="7817" y="6018"/>
                    <a:pt x="7962" y="6018"/>
                  </a:cubicBezTo>
                  <a:cubicBezTo>
                    <a:pt x="8100" y="6018"/>
                    <a:pt x="8235" y="5953"/>
                    <a:pt x="8311" y="5825"/>
                  </a:cubicBezTo>
                  <a:lnTo>
                    <a:pt x="8716" y="5182"/>
                  </a:lnTo>
                  <a:lnTo>
                    <a:pt x="9014" y="5360"/>
                  </a:lnTo>
                  <a:cubicBezTo>
                    <a:pt x="9273" y="5514"/>
                    <a:pt x="9548" y="5584"/>
                    <a:pt x="9813" y="5584"/>
                  </a:cubicBezTo>
                  <a:cubicBezTo>
                    <a:pt x="10740" y="5584"/>
                    <a:pt x="11564" y="4739"/>
                    <a:pt x="11323" y="3694"/>
                  </a:cubicBezTo>
                  <a:cubicBezTo>
                    <a:pt x="11145" y="2908"/>
                    <a:pt x="10490" y="2670"/>
                    <a:pt x="10359" y="2562"/>
                  </a:cubicBezTo>
                  <a:lnTo>
                    <a:pt x="10764" y="1920"/>
                  </a:lnTo>
                  <a:cubicBezTo>
                    <a:pt x="10942" y="1658"/>
                    <a:pt x="10740" y="1300"/>
                    <a:pt x="10430" y="1265"/>
                  </a:cubicBezTo>
                  <a:lnTo>
                    <a:pt x="9359" y="1181"/>
                  </a:lnTo>
                  <a:cubicBezTo>
                    <a:pt x="9353" y="1180"/>
                    <a:pt x="9346" y="1180"/>
                    <a:pt x="9340" y="1180"/>
                  </a:cubicBezTo>
                  <a:cubicBezTo>
                    <a:pt x="9262" y="1180"/>
                    <a:pt x="9180" y="1247"/>
                    <a:pt x="9180" y="1324"/>
                  </a:cubicBezTo>
                  <a:cubicBezTo>
                    <a:pt x="9168" y="1419"/>
                    <a:pt x="9240" y="1503"/>
                    <a:pt x="9335" y="1503"/>
                  </a:cubicBezTo>
                  <a:lnTo>
                    <a:pt x="10407" y="1598"/>
                  </a:lnTo>
                  <a:cubicBezTo>
                    <a:pt x="10478" y="1598"/>
                    <a:pt x="10526" y="1681"/>
                    <a:pt x="10478" y="1741"/>
                  </a:cubicBezTo>
                  <a:cubicBezTo>
                    <a:pt x="10109" y="2324"/>
                    <a:pt x="8347" y="5134"/>
                    <a:pt x="8049" y="5610"/>
                  </a:cubicBezTo>
                  <a:cubicBezTo>
                    <a:pt x="8025" y="5640"/>
                    <a:pt x="7993" y="5655"/>
                    <a:pt x="7961" y="5655"/>
                  </a:cubicBezTo>
                  <a:cubicBezTo>
                    <a:pt x="7930" y="5655"/>
                    <a:pt x="7900" y="5640"/>
                    <a:pt x="7882" y="5610"/>
                  </a:cubicBezTo>
                  <a:lnTo>
                    <a:pt x="6525" y="3313"/>
                  </a:lnTo>
                  <a:lnTo>
                    <a:pt x="6513" y="3277"/>
                  </a:lnTo>
                  <a:lnTo>
                    <a:pt x="7704" y="1372"/>
                  </a:lnTo>
                  <a:lnTo>
                    <a:pt x="8704" y="1467"/>
                  </a:lnTo>
                  <a:cubicBezTo>
                    <a:pt x="8710" y="1468"/>
                    <a:pt x="8716" y="1468"/>
                    <a:pt x="8722" y="1468"/>
                  </a:cubicBezTo>
                  <a:cubicBezTo>
                    <a:pt x="8801" y="1468"/>
                    <a:pt x="8883" y="1401"/>
                    <a:pt x="8883" y="1312"/>
                  </a:cubicBezTo>
                  <a:cubicBezTo>
                    <a:pt x="8894" y="1229"/>
                    <a:pt x="8823" y="1134"/>
                    <a:pt x="8728" y="1134"/>
                  </a:cubicBezTo>
                  <a:lnTo>
                    <a:pt x="7656" y="1050"/>
                  </a:lnTo>
                  <a:lnTo>
                    <a:pt x="6216" y="134"/>
                  </a:lnTo>
                  <a:cubicBezTo>
                    <a:pt x="6133" y="84"/>
                    <a:pt x="6042" y="60"/>
                    <a:pt x="5952" y="60"/>
                  </a:cubicBezTo>
                  <a:cubicBezTo>
                    <a:pt x="5781" y="60"/>
                    <a:pt x="5614" y="145"/>
                    <a:pt x="5513" y="300"/>
                  </a:cubicBezTo>
                  <a:lnTo>
                    <a:pt x="5418" y="467"/>
                  </a:lnTo>
                  <a:lnTo>
                    <a:pt x="4775" y="62"/>
                  </a:lnTo>
                  <a:cubicBezTo>
                    <a:pt x="4708" y="21"/>
                    <a:pt x="4633" y="1"/>
                    <a:pt x="45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oogle Shape;13332;p87">
            <a:extLst>
              <a:ext uri="{FF2B5EF4-FFF2-40B4-BE49-F238E27FC236}">
                <a16:creationId xmlns:a16="http://schemas.microsoft.com/office/drawing/2014/main" id="{74A63E01-6FEE-10F4-3BDA-02AF962AB0ED}"/>
              </a:ext>
            </a:extLst>
          </p:cNvPr>
          <p:cNvGrpSpPr/>
          <p:nvPr/>
        </p:nvGrpSpPr>
        <p:grpSpPr>
          <a:xfrm>
            <a:off x="8212449" y="4330427"/>
            <a:ext cx="421799" cy="548302"/>
            <a:chOff x="3990517" y="3354173"/>
            <a:chExt cx="279559" cy="363402"/>
          </a:xfrm>
          <a:solidFill>
            <a:srgbClr val="8E1438"/>
          </a:solidFill>
        </p:grpSpPr>
        <p:sp>
          <p:nvSpPr>
            <p:cNvPr id="580" name="Google Shape;13333;p87">
              <a:extLst>
                <a:ext uri="{FF2B5EF4-FFF2-40B4-BE49-F238E27FC236}">
                  <a16:creationId xmlns:a16="http://schemas.microsoft.com/office/drawing/2014/main" id="{E602206D-6F25-D81F-5EEA-167D5EF5083F}"/>
                </a:ext>
              </a:extLst>
            </p:cNvPr>
            <p:cNvSpPr/>
            <p:nvPr/>
          </p:nvSpPr>
          <p:spPr>
            <a:xfrm>
              <a:off x="3990517" y="3354173"/>
              <a:ext cx="279559" cy="363402"/>
            </a:xfrm>
            <a:custGeom>
              <a:avLst/>
              <a:gdLst/>
              <a:ahLst/>
              <a:cxnLst/>
              <a:rect l="l" t="t" r="r" b="b"/>
              <a:pathLst>
                <a:path w="8776" h="11408" extrusionOk="0">
                  <a:moveTo>
                    <a:pt x="6322" y="346"/>
                  </a:moveTo>
                  <a:lnTo>
                    <a:pt x="6322" y="715"/>
                  </a:lnTo>
                  <a:lnTo>
                    <a:pt x="5537" y="715"/>
                  </a:lnTo>
                  <a:lnTo>
                    <a:pt x="5537" y="346"/>
                  </a:lnTo>
                  <a:close/>
                  <a:moveTo>
                    <a:pt x="6692" y="1049"/>
                  </a:moveTo>
                  <a:lnTo>
                    <a:pt x="6692" y="5121"/>
                  </a:lnTo>
                  <a:lnTo>
                    <a:pt x="5179" y="5121"/>
                  </a:lnTo>
                  <a:lnTo>
                    <a:pt x="5179" y="1049"/>
                  </a:lnTo>
                  <a:close/>
                  <a:moveTo>
                    <a:pt x="5763" y="5466"/>
                  </a:moveTo>
                  <a:lnTo>
                    <a:pt x="5763" y="6014"/>
                  </a:lnTo>
                  <a:lnTo>
                    <a:pt x="5465" y="6014"/>
                  </a:lnTo>
                  <a:lnTo>
                    <a:pt x="5465" y="5466"/>
                  </a:lnTo>
                  <a:close/>
                  <a:moveTo>
                    <a:pt x="6394" y="5466"/>
                  </a:moveTo>
                  <a:lnTo>
                    <a:pt x="6394" y="6633"/>
                  </a:lnTo>
                  <a:lnTo>
                    <a:pt x="6096" y="6633"/>
                  </a:lnTo>
                  <a:lnTo>
                    <a:pt x="6096" y="5466"/>
                  </a:lnTo>
                  <a:close/>
                  <a:moveTo>
                    <a:pt x="6953" y="8038"/>
                  </a:moveTo>
                  <a:cubicBezTo>
                    <a:pt x="7168" y="8038"/>
                    <a:pt x="7346" y="8216"/>
                    <a:pt x="7346" y="8443"/>
                  </a:cubicBezTo>
                  <a:cubicBezTo>
                    <a:pt x="7346" y="8669"/>
                    <a:pt x="7168" y="8847"/>
                    <a:pt x="6953" y="8847"/>
                  </a:cubicBezTo>
                  <a:lnTo>
                    <a:pt x="4584" y="8847"/>
                  </a:lnTo>
                  <a:lnTo>
                    <a:pt x="4584" y="8038"/>
                  </a:lnTo>
                  <a:close/>
                  <a:moveTo>
                    <a:pt x="6549" y="9193"/>
                  </a:moveTo>
                  <a:cubicBezTo>
                    <a:pt x="6537" y="9502"/>
                    <a:pt x="6275" y="9740"/>
                    <a:pt x="5965" y="9740"/>
                  </a:cubicBezTo>
                  <a:lnTo>
                    <a:pt x="4584" y="9740"/>
                  </a:lnTo>
                  <a:lnTo>
                    <a:pt x="4584" y="9193"/>
                  </a:lnTo>
                  <a:close/>
                  <a:moveTo>
                    <a:pt x="5882" y="10086"/>
                  </a:moveTo>
                  <a:lnTo>
                    <a:pt x="5882" y="10359"/>
                  </a:lnTo>
                  <a:lnTo>
                    <a:pt x="4584" y="10359"/>
                  </a:lnTo>
                  <a:lnTo>
                    <a:pt x="4584" y="10086"/>
                  </a:lnTo>
                  <a:close/>
                  <a:moveTo>
                    <a:pt x="4953" y="1"/>
                  </a:moveTo>
                  <a:cubicBezTo>
                    <a:pt x="4870" y="1"/>
                    <a:pt x="4787" y="72"/>
                    <a:pt x="4787" y="168"/>
                  </a:cubicBezTo>
                  <a:cubicBezTo>
                    <a:pt x="4787" y="263"/>
                    <a:pt x="4870" y="334"/>
                    <a:pt x="4953" y="334"/>
                  </a:cubicBezTo>
                  <a:lnTo>
                    <a:pt x="5144" y="334"/>
                  </a:lnTo>
                  <a:lnTo>
                    <a:pt x="5144" y="703"/>
                  </a:lnTo>
                  <a:lnTo>
                    <a:pt x="4953" y="703"/>
                  </a:lnTo>
                  <a:cubicBezTo>
                    <a:pt x="4870" y="703"/>
                    <a:pt x="4787" y="775"/>
                    <a:pt x="4787" y="870"/>
                  </a:cubicBezTo>
                  <a:lnTo>
                    <a:pt x="4787" y="1334"/>
                  </a:lnTo>
                  <a:lnTo>
                    <a:pt x="4370" y="1334"/>
                  </a:lnTo>
                  <a:cubicBezTo>
                    <a:pt x="3644" y="1334"/>
                    <a:pt x="2929" y="1513"/>
                    <a:pt x="2310" y="1846"/>
                  </a:cubicBezTo>
                  <a:cubicBezTo>
                    <a:pt x="2215" y="1894"/>
                    <a:pt x="2191" y="2001"/>
                    <a:pt x="2227" y="2073"/>
                  </a:cubicBezTo>
                  <a:cubicBezTo>
                    <a:pt x="2262" y="2132"/>
                    <a:pt x="2322" y="2168"/>
                    <a:pt x="2381" y="2168"/>
                  </a:cubicBezTo>
                  <a:cubicBezTo>
                    <a:pt x="2405" y="2168"/>
                    <a:pt x="2441" y="2168"/>
                    <a:pt x="2453" y="2144"/>
                  </a:cubicBezTo>
                  <a:cubicBezTo>
                    <a:pt x="3036" y="1835"/>
                    <a:pt x="3691" y="1668"/>
                    <a:pt x="4358" y="1668"/>
                  </a:cubicBezTo>
                  <a:lnTo>
                    <a:pt x="4775" y="1668"/>
                  </a:lnTo>
                  <a:lnTo>
                    <a:pt x="4775" y="3382"/>
                  </a:lnTo>
                  <a:lnTo>
                    <a:pt x="4358" y="3382"/>
                  </a:lnTo>
                  <a:cubicBezTo>
                    <a:pt x="3060" y="3382"/>
                    <a:pt x="2024" y="4430"/>
                    <a:pt x="2024" y="5716"/>
                  </a:cubicBezTo>
                  <a:cubicBezTo>
                    <a:pt x="2024" y="6954"/>
                    <a:pt x="2977" y="7966"/>
                    <a:pt x="4191" y="8038"/>
                  </a:cubicBezTo>
                  <a:lnTo>
                    <a:pt x="4191" y="9740"/>
                  </a:lnTo>
                  <a:cubicBezTo>
                    <a:pt x="2048" y="9645"/>
                    <a:pt x="346" y="7883"/>
                    <a:pt x="346" y="5716"/>
                  </a:cubicBezTo>
                  <a:cubicBezTo>
                    <a:pt x="346" y="4454"/>
                    <a:pt x="917" y="3299"/>
                    <a:pt x="1917" y="2525"/>
                  </a:cubicBezTo>
                  <a:cubicBezTo>
                    <a:pt x="1989" y="2466"/>
                    <a:pt x="2012" y="2358"/>
                    <a:pt x="1953" y="2287"/>
                  </a:cubicBezTo>
                  <a:cubicBezTo>
                    <a:pt x="1918" y="2238"/>
                    <a:pt x="1867" y="2214"/>
                    <a:pt x="1817" y="2214"/>
                  </a:cubicBezTo>
                  <a:cubicBezTo>
                    <a:pt x="1780" y="2214"/>
                    <a:pt x="1744" y="2226"/>
                    <a:pt x="1715" y="2251"/>
                  </a:cubicBezTo>
                  <a:cubicBezTo>
                    <a:pt x="1191" y="2656"/>
                    <a:pt x="762" y="3180"/>
                    <a:pt x="465" y="3751"/>
                  </a:cubicBezTo>
                  <a:cubicBezTo>
                    <a:pt x="143" y="4371"/>
                    <a:pt x="0" y="5037"/>
                    <a:pt x="0" y="5716"/>
                  </a:cubicBezTo>
                  <a:cubicBezTo>
                    <a:pt x="0" y="8073"/>
                    <a:pt x="1858" y="9990"/>
                    <a:pt x="4191" y="10086"/>
                  </a:cubicBezTo>
                  <a:lnTo>
                    <a:pt x="4191" y="10359"/>
                  </a:lnTo>
                  <a:lnTo>
                    <a:pt x="2036" y="10359"/>
                  </a:lnTo>
                  <a:cubicBezTo>
                    <a:pt x="1739" y="10359"/>
                    <a:pt x="1512" y="10598"/>
                    <a:pt x="1512" y="10883"/>
                  </a:cubicBezTo>
                  <a:cubicBezTo>
                    <a:pt x="1512" y="11181"/>
                    <a:pt x="1750" y="11407"/>
                    <a:pt x="2036" y="11407"/>
                  </a:cubicBezTo>
                  <a:lnTo>
                    <a:pt x="8263" y="11407"/>
                  </a:lnTo>
                  <a:cubicBezTo>
                    <a:pt x="8561" y="11407"/>
                    <a:pt x="8775" y="11169"/>
                    <a:pt x="8775" y="10883"/>
                  </a:cubicBezTo>
                  <a:cubicBezTo>
                    <a:pt x="8775" y="10598"/>
                    <a:pt x="8537" y="10359"/>
                    <a:pt x="8263" y="10359"/>
                  </a:cubicBezTo>
                  <a:lnTo>
                    <a:pt x="7465" y="10359"/>
                  </a:lnTo>
                  <a:cubicBezTo>
                    <a:pt x="7382" y="10359"/>
                    <a:pt x="7311" y="10443"/>
                    <a:pt x="7311" y="10526"/>
                  </a:cubicBezTo>
                  <a:cubicBezTo>
                    <a:pt x="7311" y="10621"/>
                    <a:pt x="7382" y="10693"/>
                    <a:pt x="7465" y="10693"/>
                  </a:cubicBezTo>
                  <a:lnTo>
                    <a:pt x="8263" y="10693"/>
                  </a:lnTo>
                  <a:cubicBezTo>
                    <a:pt x="8358" y="10693"/>
                    <a:pt x="8454" y="10776"/>
                    <a:pt x="8454" y="10883"/>
                  </a:cubicBezTo>
                  <a:cubicBezTo>
                    <a:pt x="8454" y="10990"/>
                    <a:pt x="8358" y="11074"/>
                    <a:pt x="8263" y="11074"/>
                  </a:cubicBezTo>
                  <a:lnTo>
                    <a:pt x="2084" y="11074"/>
                  </a:lnTo>
                  <a:cubicBezTo>
                    <a:pt x="1977" y="11074"/>
                    <a:pt x="1893" y="10990"/>
                    <a:pt x="1893" y="10883"/>
                  </a:cubicBezTo>
                  <a:cubicBezTo>
                    <a:pt x="1893" y="10776"/>
                    <a:pt x="1977" y="10693"/>
                    <a:pt x="2084" y="10693"/>
                  </a:cubicBezTo>
                  <a:lnTo>
                    <a:pt x="6787" y="10693"/>
                  </a:lnTo>
                  <a:cubicBezTo>
                    <a:pt x="6870" y="10693"/>
                    <a:pt x="6953" y="10621"/>
                    <a:pt x="6953" y="10526"/>
                  </a:cubicBezTo>
                  <a:cubicBezTo>
                    <a:pt x="6953" y="10443"/>
                    <a:pt x="6870" y="10359"/>
                    <a:pt x="6787" y="10359"/>
                  </a:cubicBezTo>
                  <a:lnTo>
                    <a:pt x="6203" y="10359"/>
                  </a:lnTo>
                  <a:lnTo>
                    <a:pt x="6203" y="10050"/>
                  </a:lnTo>
                  <a:cubicBezTo>
                    <a:pt x="6596" y="9943"/>
                    <a:pt x="6870" y="9609"/>
                    <a:pt x="6870" y="9193"/>
                  </a:cubicBezTo>
                  <a:lnTo>
                    <a:pt x="6930" y="9193"/>
                  </a:lnTo>
                  <a:cubicBezTo>
                    <a:pt x="7334" y="9193"/>
                    <a:pt x="7680" y="8859"/>
                    <a:pt x="7680" y="8443"/>
                  </a:cubicBezTo>
                  <a:cubicBezTo>
                    <a:pt x="7680" y="8038"/>
                    <a:pt x="7346" y="7704"/>
                    <a:pt x="6930" y="7704"/>
                  </a:cubicBezTo>
                  <a:lnTo>
                    <a:pt x="4406" y="7704"/>
                  </a:lnTo>
                  <a:cubicBezTo>
                    <a:pt x="3298" y="7704"/>
                    <a:pt x="2405" y="6811"/>
                    <a:pt x="2405" y="5704"/>
                  </a:cubicBezTo>
                  <a:cubicBezTo>
                    <a:pt x="2405" y="4609"/>
                    <a:pt x="3298" y="3716"/>
                    <a:pt x="4406" y="3716"/>
                  </a:cubicBezTo>
                  <a:lnTo>
                    <a:pt x="4822" y="3716"/>
                  </a:lnTo>
                  <a:lnTo>
                    <a:pt x="4822" y="5287"/>
                  </a:lnTo>
                  <a:cubicBezTo>
                    <a:pt x="4822" y="5383"/>
                    <a:pt x="4894" y="5454"/>
                    <a:pt x="4989" y="5454"/>
                  </a:cubicBezTo>
                  <a:lnTo>
                    <a:pt x="5108" y="5454"/>
                  </a:lnTo>
                  <a:lnTo>
                    <a:pt x="5108" y="6180"/>
                  </a:lnTo>
                  <a:cubicBezTo>
                    <a:pt x="5108" y="6276"/>
                    <a:pt x="5179" y="6347"/>
                    <a:pt x="5263" y="6347"/>
                  </a:cubicBezTo>
                  <a:lnTo>
                    <a:pt x="5727" y="6347"/>
                  </a:lnTo>
                  <a:lnTo>
                    <a:pt x="5727" y="6788"/>
                  </a:lnTo>
                  <a:cubicBezTo>
                    <a:pt x="5727" y="6883"/>
                    <a:pt x="5799" y="6954"/>
                    <a:pt x="5894" y="6954"/>
                  </a:cubicBezTo>
                  <a:lnTo>
                    <a:pt x="6537" y="6954"/>
                  </a:lnTo>
                  <a:cubicBezTo>
                    <a:pt x="6620" y="6954"/>
                    <a:pt x="6692" y="6883"/>
                    <a:pt x="6692" y="6788"/>
                  </a:cubicBezTo>
                  <a:lnTo>
                    <a:pt x="6692" y="5454"/>
                  </a:lnTo>
                  <a:lnTo>
                    <a:pt x="6811" y="5454"/>
                  </a:lnTo>
                  <a:cubicBezTo>
                    <a:pt x="6906" y="5454"/>
                    <a:pt x="6977" y="5383"/>
                    <a:pt x="6977" y="5287"/>
                  </a:cubicBezTo>
                  <a:lnTo>
                    <a:pt x="6977" y="870"/>
                  </a:lnTo>
                  <a:cubicBezTo>
                    <a:pt x="6977" y="775"/>
                    <a:pt x="6906" y="703"/>
                    <a:pt x="6811" y="703"/>
                  </a:cubicBezTo>
                  <a:lnTo>
                    <a:pt x="6620" y="703"/>
                  </a:lnTo>
                  <a:lnTo>
                    <a:pt x="6620" y="334"/>
                  </a:lnTo>
                  <a:lnTo>
                    <a:pt x="6811" y="334"/>
                  </a:lnTo>
                  <a:cubicBezTo>
                    <a:pt x="6906" y="334"/>
                    <a:pt x="6977" y="263"/>
                    <a:pt x="6977" y="168"/>
                  </a:cubicBezTo>
                  <a:cubicBezTo>
                    <a:pt x="6977" y="72"/>
                    <a:pt x="6906" y="1"/>
                    <a:pt x="68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13334;p87">
              <a:extLst>
                <a:ext uri="{FF2B5EF4-FFF2-40B4-BE49-F238E27FC236}">
                  <a16:creationId xmlns:a16="http://schemas.microsoft.com/office/drawing/2014/main" id="{F2EE75D4-B5CB-C447-AB38-3E8EDEDA9DB7}"/>
                </a:ext>
              </a:extLst>
            </p:cNvPr>
            <p:cNvSpPr/>
            <p:nvPr/>
          </p:nvSpPr>
          <p:spPr>
            <a:xfrm>
              <a:off x="4102009" y="3418680"/>
              <a:ext cx="36824" cy="37175"/>
            </a:xfrm>
            <a:custGeom>
              <a:avLst/>
              <a:gdLst/>
              <a:ahLst/>
              <a:cxnLst/>
              <a:rect l="l" t="t" r="r" b="b"/>
              <a:pathLst>
                <a:path w="1156" h="1167" extrusionOk="0">
                  <a:moveTo>
                    <a:pt x="572" y="345"/>
                  </a:moveTo>
                  <a:cubicBezTo>
                    <a:pt x="715" y="345"/>
                    <a:pt x="810" y="452"/>
                    <a:pt x="810" y="583"/>
                  </a:cubicBezTo>
                  <a:cubicBezTo>
                    <a:pt x="810" y="714"/>
                    <a:pt x="715" y="822"/>
                    <a:pt x="572" y="822"/>
                  </a:cubicBezTo>
                  <a:cubicBezTo>
                    <a:pt x="441" y="822"/>
                    <a:pt x="334" y="714"/>
                    <a:pt x="334" y="583"/>
                  </a:cubicBezTo>
                  <a:cubicBezTo>
                    <a:pt x="334" y="452"/>
                    <a:pt x="441" y="345"/>
                    <a:pt x="572" y="345"/>
                  </a:cubicBezTo>
                  <a:close/>
                  <a:moveTo>
                    <a:pt x="572" y="0"/>
                  </a:moveTo>
                  <a:cubicBezTo>
                    <a:pt x="263" y="0"/>
                    <a:pt x="1" y="262"/>
                    <a:pt x="1" y="583"/>
                  </a:cubicBezTo>
                  <a:cubicBezTo>
                    <a:pt x="1" y="893"/>
                    <a:pt x="251" y="1167"/>
                    <a:pt x="572" y="1167"/>
                  </a:cubicBezTo>
                  <a:cubicBezTo>
                    <a:pt x="894" y="1167"/>
                    <a:pt x="1156" y="893"/>
                    <a:pt x="1156" y="583"/>
                  </a:cubicBezTo>
                  <a:cubicBezTo>
                    <a:pt x="1156" y="274"/>
                    <a:pt x="906"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13335;p87">
              <a:extLst>
                <a:ext uri="{FF2B5EF4-FFF2-40B4-BE49-F238E27FC236}">
                  <a16:creationId xmlns:a16="http://schemas.microsoft.com/office/drawing/2014/main" id="{A07D48A8-3E83-8144-E7D8-E0F09000490D}"/>
                </a:ext>
              </a:extLst>
            </p:cNvPr>
            <p:cNvSpPr/>
            <p:nvPr/>
          </p:nvSpPr>
          <p:spPr>
            <a:xfrm>
              <a:off x="4083820" y="3615129"/>
              <a:ext cx="37175" cy="36824"/>
            </a:xfrm>
            <a:custGeom>
              <a:avLst/>
              <a:gdLst/>
              <a:ahLst/>
              <a:cxnLst/>
              <a:rect l="l" t="t" r="r" b="b"/>
              <a:pathLst>
                <a:path w="1167" h="1156" extrusionOk="0">
                  <a:moveTo>
                    <a:pt x="584" y="346"/>
                  </a:moveTo>
                  <a:cubicBezTo>
                    <a:pt x="715" y="346"/>
                    <a:pt x="822" y="441"/>
                    <a:pt x="822" y="584"/>
                  </a:cubicBezTo>
                  <a:cubicBezTo>
                    <a:pt x="822" y="715"/>
                    <a:pt x="715" y="822"/>
                    <a:pt x="584" y="822"/>
                  </a:cubicBezTo>
                  <a:cubicBezTo>
                    <a:pt x="453" y="822"/>
                    <a:pt x="345" y="715"/>
                    <a:pt x="345" y="584"/>
                  </a:cubicBezTo>
                  <a:cubicBezTo>
                    <a:pt x="345" y="441"/>
                    <a:pt x="453" y="346"/>
                    <a:pt x="584" y="346"/>
                  </a:cubicBezTo>
                  <a:close/>
                  <a:moveTo>
                    <a:pt x="584" y="0"/>
                  </a:moveTo>
                  <a:cubicBezTo>
                    <a:pt x="274" y="0"/>
                    <a:pt x="0" y="251"/>
                    <a:pt x="0" y="584"/>
                  </a:cubicBezTo>
                  <a:cubicBezTo>
                    <a:pt x="0" y="905"/>
                    <a:pt x="250" y="1155"/>
                    <a:pt x="584" y="1155"/>
                  </a:cubicBezTo>
                  <a:cubicBezTo>
                    <a:pt x="905" y="1155"/>
                    <a:pt x="1167" y="893"/>
                    <a:pt x="1167" y="584"/>
                  </a:cubicBezTo>
                  <a:cubicBezTo>
                    <a:pt x="1167" y="262"/>
                    <a:pt x="905"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13336;p87">
            <a:extLst>
              <a:ext uri="{FF2B5EF4-FFF2-40B4-BE49-F238E27FC236}">
                <a16:creationId xmlns:a16="http://schemas.microsoft.com/office/drawing/2014/main" id="{C748001A-1B9F-2776-FD9F-DFF990C02FA4}"/>
              </a:ext>
            </a:extLst>
          </p:cNvPr>
          <p:cNvGrpSpPr/>
          <p:nvPr/>
        </p:nvGrpSpPr>
        <p:grpSpPr>
          <a:xfrm>
            <a:off x="7469108" y="4425785"/>
            <a:ext cx="572862" cy="358500"/>
            <a:chOff x="3497847" y="3417374"/>
            <a:chExt cx="379680" cy="237606"/>
          </a:xfrm>
          <a:solidFill>
            <a:srgbClr val="8E1438"/>
          </a:solidFill>
        </p:grpSpPr>
        <p:sp>
          <p:nvSpPr>
            <p:cNvPr id="584" name="Google Shape;13337;p87">
              <a:extLst>
                <a:ext uri="{FF2B5EF4-FFF2-40B4-BE49-F238E27FC236}">
                  <a16:creationId xmlns:a16="http://schemas.microsoft.com/office/drawing/2014/main" id="{111B85CD-E457-D8C1-0B7D-080C883B78A0}"/>
                </a:ext>
              </a:extLst>
            </p:cNvPr>
            <p:cNvSpPr/>
            <p:nvPr/>
          </p:nvSpPr>
          <p:spPr>
            <a:xfrm>
              <a:off x="3557767" y="3444833"/>
              <a:ext cx="113818" cy="113818"/>
            </a:xfrm>
            <a:custGeom>
              <a:avLst/>
              <a:gdLst/>
              <a:ahLst/>
              <a:cxnLst/>
              <a:rect l="l" t="t" r="r" b="b"/>
              <a:pathLst>
                <a:path w="3573" h="3573" extrusionOk="0">
                  <a:moveTo>
                    <a:pt x="1786" y="358"/>
                  </a:moveTo>
                  <a:cubicBezTo>
                    <a:pt x="2572" y="358"/>
                    <a:pt x="3215" y="1001"/>
                    <a:pt x="3215" y="1787"/>
                  </a:cubicBezTo>
                  <a:cubicBezTo>
                    <a:pt x="3215" y="2572"/>
                    <a:pt x="2572" y="3215"/>
                    <a:pt x="1786" y="3215"/>
                  </a:cubicBezTo>
                  <a:cubicBezTo>
                    <a:pt x="988" y="3215"/>
                    <a:pt x="357" y="2572"/>
                    <a:pt x="357" y="1787"/>
                  </a:cubicBezTo>
                  <a:cubicBezTo>
                    <a:pt x="334" y="1001"/>
                    <a:pt x="988" y="358"/>
                    <a:pt x="1786" y="358"/>
                  </a:cubicBezTo>
                  <a:close/>
                  <a:moveTo>
                    <a:pt x="1786" y="1"/>
                  </a:moveTo>
                  <a:cubicBezTo>
                    <a:pt x="798" y="1"/>
                    <a:pt x="0" y="810"/>
                    <a:pt x="0" y="1787"/>
                  </a:cubicBezTo>
                  <a:cubicBezTo>
                    <a:pt x="0" y="2787"/>
                    <a:pt x="798" y="3572"/>
                    <a:pt x="1786" y="3572"/>
                  </a:cubicBezTo>
                  <a:cubicBezTo>
                    <a:pt x="2762" y="3572"/>
                    <a:pt x="3572" y="2775"/>
                    <a:pt x="3572" y="1787"/>
                  </a:cubicBezTo>
                  <a:cubicBezTo>
                    <a:pt x="3572" y="810"/>
                    <a:pt x="2762" y="1"/>
                    <a:pt x="17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13338;p87">
              <a:extLst>
                <a:ext uri="{FF2B5EF4-FFF2-40B4-BE49-F238E27FC236}">
                  <a16:creationId xmlns:a16="http://schemas.microsoft.com/office/drawing/2014/main" id="{C6A3B896-2EC6-0AF5-056C-E581B288E997}"/>
                </a:ext>
              </a:extLst>
            </p:cNvPr>
            <p:cNvSpPr/>
            <p:nvPr/>
          </p:nvSpPr>
          <p:spPr>
            <a:xfrm>
              <a:off x="3706434" y="3518418"/>
              <a:ext cx="62595" cy="62595"/>
            </a:xfrm>
            <a:custGeom>
              <a:avLst/>
              <a:gdLst/>
              <a:ahLst/>
              <a:cxnLst/>
              <a:rect l="l" t="t" r="r" b="b"/>
              <a:pathLst>
                <a:path w="1965" h="1965" extrusionOk="0">
                  <a:moveTo>
                    <a:pt x="989" y="358"/>
                  </a:moveTo>
                  <a:cubicBezTo>
                    <a:pt x="1322" y="358"/>
                    <a:pt x="1608" y="643"/>
                    <a:pt x="1608" y="977"/>
                  </a:cubicBezTo>
                  <a:cubicBezTo>
                    <a:pt x="1608" y="1322"/>
                    <a:pt x="1322" y="1608"/>
                    <a:pt x="989" y="1608"/>
                  </a:cubicBezTo>
                  <a:cubicBezTo>
                    <a:pt x="982" y="1608"/>
                    <a:pt x="975" y="1608"/>
                    <a:pt x="968" y="1608"/>
                  </a:cubicBezTo>
                  <a:cubicBezTo>
                    <a:pt x="632" y="1608"/>
                    <a:pt x="358" y="1327"/>
                    <a:pt x="358" y="977"/>
                  </a:cubicBezTo>
                  <a:cubicBezTo>
                    <a:pt x="358" y="643"/>
                    <a:pt x="643" y="358"/>
                    <a:pt x="989" y="358"/>
                  </a:cubicBezTo>
                  <a:close/>
                  <a:moveTo>
                    <a:pt x="989" y="0"/>
                  </a:moveTo>
                  <a:cubicBezTo>
                    <a:pt x="441" y="0"/>
                    <a:pt x="0" y="429"/>
                    <a:pt x="0" y="977"/>
                  </a:cubicBezTo>
                  <a:cubicBezTo>
                    <a:pt x="0" y="1512"/>
                    <a:pt x="429" y="1965"/>
                    <a:pt x="989" y="1965"/>
                  </a:cubicBezTo>
                  <a:cubicBezTo>
                    <a:pt x="1524" y="1965"/>
                    <a:pt x="1965" y="1536"/>
                    <a:pt x="1965" y="977"/>
                  </a:cubicBezTo>
                  <a:cubicBezTo>
                    <a:pt x="1965" y="441"/>
                    <a:pt x="1536" y="0"/>
                    <a:pt x="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13339;p87">
              <a:extLst>
                <a:ext uri="{FF2B5EF4-FFF2-40B4-BE49-F238E27FC236}">
                  <a16:creationId xmlns:a16="http://schemas.microsoft.com/office/drawing/2014/main" id="{5EA0509C-CC02-FABB-5AA9-F757DCCC7F10}"/>
                </a:ext>
              </a:extLst>
            </p:cNvPr>
            <p:cNvSpPr/>
            <p:nvPr/>
          </p:nvSpPr>
          <p:spPr>
            <a:xfrm>
              <a:off x="3780019" y="3518418"/>
              <a:ext cx="62595" cy="62595"/>
            </a:xfrm>
            <a:custGeom>
              <a:avLst/>
              <a:gdLst/>
              <a:ahLst/>
              <a:cxnLst/>
              <a:rect l="l" t="t" r="r" b="b"/>
              <a:pathLst>
                <a:path w="1965" h="1965" extrusionOk="0">
                  <a:moveTo>
                    <a:pt x="1000" y="358"/>
                  </a:moveTo>
                  <a:cubicBezTo>
                    <a:pt x="1334" y="358"/>
                    <a:pt x="1620" y="643"/>
                    <a:pt x="1620" y="977"/>
                  </a:cubicBezTo>
                  <a:cubicBezTo>
                    <a:pt x="1620" y="1322"/>
                    <a:pt x="1334" y="1608"/>
                    <a:pt x="1000" y="1608"/>
                  </a:cubicBezTo>
                  <a:cubicBezTo>
                    <a:pt x="655" y="1608"/>
                    <a:pt x="369" y="1334"/>
                    <a:pt x="369" y="977"/>
                  </a:cubicBezTo>
                  <a:cubicBezTo>
                    <a:pt x="369" y="643"/>
                    <a:pt x="655" y="358"/>
                    <a:pt x="1000" y="358"/>
                  </a:cubicBezTo>
                  <a:close/>
                  <a:moveTo>
                    <a:pt x="977" y="0"/>
                  </a:moveTo>
                  <a:cubicBezTo>
                    <a:pt x="429" y="0"/>
                    <a:pt x="0" y="429"/>
                    <a:pt x="0" y="977"/>
                  </a:cubicBezTo>
                  <a:cubicBezTo>
                    <a:pt x="0" y="1512"/>
                    <a:pt x="429" y="1965"/>
                    <a:pt x="977" y="1965"/>
                  </a:cubicBezTo>
                  <a:cubicBezTo>
                    <a:pt x="1536" y="1965"/>
                    <a:pt x="1965" y="1536"/>
                    <a:pt x="1965" y="977"/>
                  </a:cubicBezTo>
                  <a:cubicBezTo>
                    <a:pt x="1965" y="441"/>
                    <a:pt x="1536" y="0"/>
                    <a:pt x="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13340;p87">
              <a:extLst>
                <a:ext uri="{FF2B5EF4-FFF2-40B4-BE49-F238E27FC236}">
                  <a16:creationId xmlns:a16="http://schemas.microsoft.com/office/drawing/2014/main" id="{6558B7FB-3E65-6297-A84C-7048E43DD36E}"/>
                </a:ext>
              </a:extLst>
            </p:cNvPr>
            <p:cNvSpPr/>
            <p:nvPr/>
          </p:nvSpPr>
          <p:spPr>
            <a:xfrm>
              <a:off x="3497847" y="3417374"/>
              <a:ext cx="379680" cy="237606"/>
            </a:xfrm>
            <a:custGeom>
              <a:avLst/>
              <a:gdLst/>
              <a:ahLst/>
              <a:cxnLst/>
              <a:rect l="l" t="t" r="r" b="b"/>
              <a:pathLst>
                <a:path w="11919" h="7459" extrusionOk="0">
                  <a:moveTo>
                    <a:pt x="9144" y="1315"/>
                  </a:moveTo>
                  <a:cubicBezTo>
                    <a:pt x="9418" y="1315"/>
                    <a:pt x="9656" y="1506"/>
                    <a:pt x="9739" y="1756"/>
                  </a:cubicBezTo>
                  <a:lnTo>
                    <a:pt x="8096" y="1756"/>
                  </a:lnTo>
                  <a:cubicBezTo>
                    <a:pt x="8168" y="1506"/>
                    <a:pt x="8406" y="1315"/>
                    <a:pt x="8692" y="1315"/>
                  </a:cubicBezTo>
                  <a:close/>
                  <a:moveTo>
                    <a:pt x="3822" y="6566"/>
                  </a:moveTo>
                  <a:lnTo>
                    <a:pt x="3822" y="6970"/>
                  </a:lnTo>
                  <a:cubicBezTo>
                    <a:pt x="3822" y="7042"/>
                    <a:pt x="3762" y="7113"/>
                    <a:pt x="3679" y="7113"/>
                  </a:cubicBezTo>
                  <a:lnTo>
                    <a:pt x="2024" y="7113"/>
                  </a:lnTo>
                  <a:cubicBezTo>
                    <a:pt x="1953" y="7113"/>
                    <a:pt x="1881" y="7054"/>
                    <a:pt x="1881" y="6970"/>
                  </a:cubicBezTo>
                  <a:lnTo>
                    <a:pt x="1881" y="6566"/>
                  </a:lnTo>
                  <a:close/>
                  <a:moveTo>
                    <a:pt x="10001" y="6566"/>
                  </a:moveTo>
                  <a:lnTo>
                    <a:pt x="10001" y="6970"/>
                  </a:lnTo>
                  <a:lnTo>
                    <a:pt x="10013" y="6970"/>
                  </a:lnTo>
                  <a:cubicBezTo>
                    <a:pt x="10013" y="7042"/>
                    <a:pt x="9954" y="7113"/>
                    <a:pt x="9870" y="7113"/>
                  </a:cubicBezTo>
                  <a:lnTo>
                    <a:pt x="8215" y="7113"/>
                  </a:lnTo>
                  <a:cubicBezTo>
                    <a:pt x="8144" y="7113"/>
                    <a:pt x="8072" y="7054"/>
                    <a:pt x="8072" y="6970"/>
                  </a:cubicBezTo>
                  <a:lnTo>
                    <a:pt x="8072" y="6566"/>
                  </a:lnTo>
                  <a:close/>
                  <a:moveTo>
                    <a:pt x="3660" y="1"/>
                  </a:moveTo>
                  <a:cubicBezTo>
                    <a:pt x="3359" y="1"/>
                    <a:pt x="3052" y="52"/>
                    <a:pt x="2750" y="160"/>
                  </a:cubicBezTo>
                  <a:cubicBezTo>
                    <a:pt x="2667" y="196"/>
                    <a:pt x="2619" y="291"/>
                    <a:pt x="2655" y="386"/>
                  </a:cubicBezTo>
                  <a:cubicBezTo>
                    <a:pt x="2675" y="455"/>
                    <a:pt x="2751" y="500"/>
                    <a:pt x="2824" y="500"/>
                  </a:cubicBezTo>
                  <a:cubicBezTo>
                    <a:pt x="2840" y="500"/>
                    <a:pt x="2855" y="498"/>
                    <a:pt x="2869" y="493"/>
                  </a:cubicBezTo>
                  <a:cubicBezTo>
                    <a:pt x="3132" y="398"/>
                    <a:pt x="3397" y="353"/>
                    <a:pt x="3656" y="353"/>
                  </a:cubicBezTo>
                  <a:cubicBezTo>
                    <a:pt x="4845" y="353"/>
                    <a:pt x="5906" y="1294"/>
                    <a:pt x="5965" y="2565"/>
                  </a:cubicBezTo>
                  <a:cubicBezTo>
                    <a:pt x="6025" y="3887"/>
                    <a:pt x="4965" y="4970"/>
                    <a:pt x="3667" y="4970"/>
                  </a:cubicBezTo>
                  <a:cubicBezTo>
                    <a:pt x="2381" y="4970"/>
                    <a:pt x="1357" y="3934"/>
                    <a:pt x="1357" y="2649"/>
                  </a:cubicBezTo>
                  <a:cubicBezTo>
                    <a:pt x="1357" y="1922"/>
                    <a:pt x="1715" y="1220"/>
                    <a:pt x="2310" y="803"/>
                  </a:cubicBezTo>
                  <a:cubicBezTo>
                    <a:pt x="2381" y="744"/>
                    <a:pt x="2393" y="636"/>
                    <a:pt x="2346" y="565"/>
                  </a:cubicBezTo>
                  <a:cubicBezTo>
                    <a:pt x="2307" y="519"/>
                    <a:pt x="2254" y="493"/>
                    <a:pt x="2198" y="493"/>
                  </a:cubicBezTo>
                  <a:cubicBezTo>
                    <a:pt x="2168" y="493"/>
                    <a:pt x="2137" y="500"/>
                    <a:pt x="2107" y="517"/>
                  </a:cubicBezTo>
                  <a:cubicBezTo>
                    <a:pt x="1679" y="839"/>
                    <a:pt x="1357" y="1279"/>
                    <a:pt x="1179" y="1767"/>
                  </a:cubicBezTo>
                  <a:lnTo>
                    <a:pt x="655" y="1767"/>
                  </a:lnTo>
                  <a:cubicBezTo>
                    <a:pt x="298" y="1767"/>
                    <a:pt x="0" y="2065"/>
                    <a:pt x="0" y="2422"/>
                  </a:cubicBezTo>
                  <a:lnTo>
                    <a:pt x="0" y="5911"/>
                  </a:lnTo>
                  <a:cubicBezTo>
                    <a:pt x="0" y="6268"/>
                    <a:pt x="298" y="6566"/>
                    <a:pt x="655" y="6566"/>
                  </a:cubicBezTo>
                  <a:lnTo>
                    <a:pt x="1560" y="6566"/>
                  </a:lnTo>
                  <a:lnTo>
                    <a:pt x="1560" y="6970"/>
                  </a:lnTo>
                  <a:cubicBezTo>
                    <a:pt x="1560" y="7232"/>
                    <a:pt x="1786" y="7459"/>
                    <a:pt x="2048" y="7459"/>
                  </a:cubicBezTo>
                  <a:lnTo>
                    <a:pt x="3703" y="7459"/>
                  </a:lnTo>
                  <a:cubicBezTo>
                    <a:pt x="3977" y="7459"/>
                    <a:pt x="4191" y="7232"/>
                    <a:pt x="4191" y="6970"/>
                  </a:cubicBezTo>
                  <a:lnTo>
                    <a:pt x="4191" y="6566"/>
                  </a:lnTo>
                  <a:lnTo>
                    <a:pt x="6537" y="6566"/>
                  </a:lnTo>
                  <a:cubicBezTo>
                    <a:pt x="6620" y="6566"/>
                    <a:pt x="6715" y="6494"/>
                    <a:pt x="6715" y="6387"/>
                  </a:cubicBezTo>
                  <a:cubicBezTo>
                    <a:pt x="6715" y="6292"/>
                    <a:pt x="6644" y="6208"/>
                    <a:pt x="6537" y="6208"/>
                  </a:cubicBezTo>
                  <a:lnTo>
                    <a:pt x="655" y="6208"/>
                  </a:lnTo>
                  <a:cubicBezTo>
                    <a:pt x="476" y="6208"/>
                    <a:pt x="345" y="6066"/>
                    <a:pt x="345" y="5887"/>
                  </a:cubicBezTo>
                  <a:lnTo>
                    <a:pt x="345" y="2410"/>
                  </a:lnTo>
                  <a:cubicBezTo>
                    <a:pt x="345" y="2232"/>
                    <a:pt x="476" y="2101"/>
                    <a:pt x="655" y="2101"/>
                  </a:cubicBezTo>
                  <a:lnTo>
                    <a:pt x="1072" y="2101"/>
                  </a:lnTo>
                  <a:cubicBezTo>
                    <a:pt x="726" y="3708"/>
                    <a:pt x="1953" y="5292"/>
                    <a:pt x="3655" y="5292"/>
                  </a:cubicBezTo>
                  <a:cubicBezTo>
                    <a:pt x="5358" y="5292"/>
                    <a:pt x="6608" y="3720"/>
                    <a:pt x="6251" y="2101"/>
                  </a:cubicBezTo>
                  <a:lnTo>
                    <a:pt x="11263" y="2101"/>
                  </a:lnTo>
                  <a:cubicBezTo>
                    <a:pt x="11430" y="2101"/>
                    <a:pt x="11573" y="2232"/>
                    <a:pt x="11573" y="2410"/>
                  </a:cubicBezTo>
                  <a:lnTo>
                    <a:pt x="11573" y="5887"/>
                  </a:lnTo>
                  <a:cubicBezTo>
                    <a:pt x="11573" y="6054"/>
                    <a:pt x="11442" y="6208"/>
                    <a:pt x="11263" y="6208"/>
                  </a:cubicBezTo>
                  <a:lnTo>
                    <a:pt x="7168" y="6208"/>
                  </a:lnTo>
                  <a:cubicBezTo>
                    <a:pt x="7084" y="6208"/>
                    <a:pt x="6989" y="6280"/>
                    <a:pt x="6989" y="6387"/>
                  </a:cubicBezTo>
                  <a:cubicBezTo>
                    <a:pt x="6989" y="6470"/>
                    <a:pt x="7072" y="6566"/>
                    <a:pt x="7168" y="6566"/>
                  </a:cubicBezTo>
                  <a:lnTo>
                    <a:pt x="7727" y="6566"/>
                  </a:lnTo>
                  <a:lnTo>
                    <a:pt x="7727" y="6970"/>
                  </a:lnTo>
                  <a:cubicBezTo>
                    <a:pt x="7727" y="7232"/>
                    <a:pt x="7941" y="7459"/>
                    <a:pt x="8215" y="7459"/>
                  </a:cubicBezTo>
                  <a:lnTo>
                    <a:pt x="9870" y="7459"/>
                  </a:lnTo>
                  <a:cubicBezTo>
                    <a:pt x="10132" y="7459"/>
                    <a:pt x="10358" y="7232"/>
                    <a:pt x="10358" y="6970"/>
                  </a:cubicBezTo>
                  <a:lnTo>
                    <a:pt x="10358" y="6566"/>
                  </a:lnTo>
                  <a:lnTo>
                    <a:pt x="11263" y="6566"/>
                  </a:lnTo>
                  <a:cubicBezTo>
                    <a:pt x="11621" y="6566"/>
                    <a:pt x="11918" y="6268"/>
                    <a:pt x="11918" y="5911"/>
                  </a:cubicBezTo>
                  <a:lnTo>
                    <a:pt x="11918" y="2422"/>
                  </a:lnTo>
                  <a:cubicBezTo>
                    <a:pt x="11918" y="2053"/>
                    <a:pt x="11621" y="1756"/>
                    <a:pt x="11263" y="1756"/>
                  </a:cubicBezTo>
                  <a:lnTo>
                    <a:pt x="10108" y="1756"/>
                  </a:lnTo>
                  <a:cubicBezTo>
                    <a:pt x="10013" y="1291"/>
                    <a:pt x="9632" y="958"/>
                    <a:pt x="9144" y="958"/>
                  </a:cubicBezTo>
                  <a:lnTo>
                    <a:pt x="8692" y="958"/>
                  </a:lnTo>
                  <a:cubicBezTo>
                    <a:pt x="8215" y="958"/>
                    <a:pt x="7811" y="1291"/>
                    <a:pt x="7727" y="1756"/>
                  </a:cubicBezTo>
                  <a:lnTo>
                    <a:pt x="6167" y="1756"/>
                  </a:lnTo>
                  <a:cubicBezTo>
                    <a:pt x="5766" y="673"/>
                    <a:pt x="4751" y="1"/>
                    <a:pt x="36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341;p87">
            <a:extLst>
              <a:ext uri="{FF2B5EF4-FFF2-40B4-BE49-F238E27FC236}">
                <a16:creationId xmlns:a16="http://schemas.microsoft.com/office/drawing/2014/main" id="{C8CE80A3-1E9A-7677-AD1B-A7624CFF59BD}"/>
              </a:ext>
            </a:extLst>
          </p:cNvPr>
          <p:cNvGrpSpPr/>
          <p:nvPr/>
        </p:nvGrpSpPr>
        <p:grpSpPr>
          <a:xfrm>
            <a:off x="6133441" y="4349894"/>
            <a:ext cx="567718" cy="509948"/>
            <a:chOff x="2612597" y="3367075"/>
            <a:chExt cx="376271" cy="337982"/>
          </a:xfrm>
          <a:solidFill>
            <a:srgbClr val="8E1438"/>
          </a:solidFill>
        </p:grpSpPr>
        <p:sp>
          <p:nvSpPr>
            <p:cNvPr id="1370" name="Google Shape;13342;p87">
              <a:extLst>
                <a:ext uri="{FF2B5EF4-FFF2-40B4-BE49-F238E27FC236}">
                  <a16:creationId xmlns:a16="http://schemas.microsoft.com/office/drawing/2014/main" id="{D55EFA76-8CC9-97D8-E520-E01F248AF262}"/>
                </a:ext>
              </a:extLst>
            </p:cNvPr>
            <p:cNvSpPr/>
            <p:nvPr/>
          </p:nvSpPr>
          <p:spPr>
            <a:xfrm>
              <a:off x="2612597" y="3367075"/>
              <a:ext cx="376271" cy="337982"/>
            </a:xfrm>
            <a:custGeom>
              <a:avLst/>
              <a:gdLst/>
              <a:ahLst/>
              <a:cxnLst/>
              <a:rect l="l" t="t" r="r" b="b"/>
              <a:pathLst>
                <a:path w="11812" h="10610" extrusionOk="0">
                  <a:moveTo>
                    <a:pt x="7561" y="346"/>
                  </a:moveTo>
                  <a:cubicBezTo>
                    <a:pt x="7490" y="668"/>
                    <a:pt x="7192" y="918"/>
                    <a:pt x="6835" y="918"/>
                  </a:cubicBezTo>
                  <a:lnTo>
                    <a:pt x="4966" y="918"/>
                  </a:lnTo>
                  <a:cubicBezTo>
                    <a:pt x="4609" y="918"/>
                    <a:pt x="4311" y="668"/>
                    <a:pt x="4228" y="346"/>
                  </a:cubicBezTo>
                  <a:close/>
                  <a:moveTo>
                    <a:pt x="7918" y="358"/>
                  </a:moveTo>
                  <a:cubicBezTo>
                    <a:pt x="8264" y="418"/>
                    <a:pt x="8526" y="727"/>
                    <a:pt x="8526" y="1108"/>
                  </a:cubicBezTo>
                  <a:lnTo>
                    <a:pt x="8526" y="1918"/>
                  </a:lnTo>
                  <a:lnTo>
                    <a:pt x="3263" y="1918"/>
                  </a:lnTo>
                  <a:lnTo>
                    <a:pt x="3263" y="1108"/>
                  </a:lnTo>
                  <a:cubicBezTo>
                    <a:pt x="3263" y="727"/>
                    <a:pt x="3525" y="429"/>
                    <a:pt x="3870" y="358"/>
                  </a:cubicBezTo>
                  <a:cubicBezTo>
                    <a:pt x="3966" y="882"/>
                    <a:pt x="4406" y="1287"/>
                    <a:pt x="4954" y="1287"/>
                  </a:cubicBezTo>
                  <a:lnTo>
                    <a:pt x="6835" y="1287"/>
                  </a:lnTo>
                  <a:cubicBezTo>
                    <a:pt x="7383" y="1287"/>
                    <a:pt x="7835" y="882"/>
                    <a:pt x="7918" y="358"/>
                  </a:cubicBezTo>
                  <a:close/>
                  <a:moveTo>
                    <a:pt x="7502" y="5180"/>
                  </a:moveTo>
                  <a:cubicBezTo>
                    <a:pt x="7835" y="5180"/>
                    <a:pt x="8097" y="5454"/>
                    <a:pt x="8097" y="5775"/>
                  </a:cubicBezTo>
                  <a:lnTo>
                    <a:pt x="8097" y="7323"/>
                  </a:lnTo>
                  <a:cubicBezTo>
                    <a:pt x="7764" y="7395"/>
                    <a:pt x="7430" y="7442"/>
                    <a:pt x="7073" y="7478"/>
                  </a:cubicBezTo>
                  <a:lnTo>
                    <a:pt x="7073" y="6942"/>
                  </a:lnTo>
                  <a:cubicBezTo>
                    <a:pt x="7085" y="6561"/>
                    <a:pt x="6764" y="6240"/>
                    <a:pt x="6371" y="6240"/>
                  </a:cubicBezTo>
                  <a:lnTo>
                    <a:pt x="5406" y="6240"/>
                  </a:lnTo>
                  <a:cubicBezTo>
                    <a:pt x="5025" y="6240"/>
                    <a:pt x="4704" y="6549"/>
                    <a:pt x="4704" y="6942"/>
                  </a:cubicBezTo>
                  <a:lnTo>
                    <a:pt x="4704" y="7478"/>
                  </a:lnTo>
                  <a:cubicBezTo>
                    <a:pt x="4370" y="7442"/>
                    <a:pt x="4025" y="7383"/>
                    <a:pt x="3680" y="7323"/>
                  </a:cubicBezTo>
                  <a:lnTo>
                    <a:pt x="3680" y="5775"/>
                  </a:lnTo>
                  <a:cubicBezTo>
                    <a:pt x="3680" y="5454"/>
                    <a:pt x="3954" y="5180"/>
                    <a:pt x="4275" y="5180"/>
                  </a:cubicBezTo>
                  <a:close/>
                  <a:moveTo>
                    <a:pt x="6371" y="6585"/>
                  </a:moveTo>
                  <a:cubicBezTo>
                    <a:pt x="6573" y="6585"/>
                    <a:pt x="6728" y="6740"/>
                    <a:pt x="6728" y="6942"/>
                  </a:cubicBezTo>
                  <a:lnTo>
                    <a:pt x="6728" y="8430"/>
                  </a:lnTo>
                  <a:cubicBezTo>
                    <a:pt x="6728" y="8621"/>
                    <a:pt x="6573" y="8788"/>
                    <a:pt x="6371" y="8788"/>
                  </a:cubicBezTo>
                  <a:lnTo>
                    <a:pt x="5406" y="8788"/>
                  </a:lnTo>
                  <a:cubicBezTo>
                    <a:pt x="5216" y="8788"/>
                    <a:pt x="5049" y="8621"/>
                    <a:pt x="5049" y="8430"/>
                  </a:cubicBezTo>
                  <a:lnTo>
                    <a:pt x="5049" y="6942"/>
                  </a:lnTo>
                  <a:cubicBezTo>
                    <a:pt x="5049" y="6740"/>
                    <a:pt x="5216" y="6585"/>
                    <a:pt x="5406" y="6585"/>
                  </a:cubicBezTo>
                  <a:close/>
                  <a:moveTo>
                    <a:pt x="4025" y="1"/>
                  </a:moveTo>
                  <a:cubicBezTo>
                    <a:pt x="3406" y="1"/>
                    <a:pt x="2918" y="489"/>
                    <a:pt x="2918" y="1108"/>
                  </a:cubicBezTo>
                  <a:lnTo>
                    <a:pt x="2918" y="1918"/>
                  </a:lnTo>
                  <a:lnTo>
                    <a:pt x="1084" y="1918"/>
                  </a:lnTo>
                  <a:cubicBezTo>
                    <a:pt x="489" y="1918"/>
                    <a:pt x="1" y="2418"/>
                    <a:pt x="1" y="3013"/>
                  </a:cubicBezTo>
                  <a:lnTo>
                    <a:pt x="1" y="6168"/>
                  </a:lnTo>
                  <a:cubicBezTo>
                    <a:pt x="1" y="6228"/>
                    <a:pt x="37" y="6287"/>
                    <a:pt x="96" y="6311"/>
                  </a:cubicBezTo>
                  <a:cubicBezTo>
                    <a:pt x="203" y="6371"/>
                    <a:pt x="322" y="6430"/>
                    <a:pt x="418" y="6490"/>
                  </a:cubicBezTo>
                  <a:lnTo>
                    <a:pt x="418" y="7311"/>
                  </a:lnTo>
                  <a:cubicBezTo>
                    <a:pt x="418" y="7418"/>
                    <a:pt x="501" y="7490"/>
                    <a:pt x="596" y="7490"/>
                  </a:cubicBezTo>
                  <a:cubicBezTo>
                    <a:pt x="703" y="7490"/>
                    <a:pt x="775" y="7418"/>
                    <a:pt x="775" y="7311"/>
                  </a:cubicBezTo>
                  <a:lnTo>
                    <a:pt x="775" y="6668"/>
                  </a:lnTo>
                  <a:cubicBezTo>
                    <a:pt x="2013" y="7299"/>
                    <a:pt x="3358" y="7668"/>
                    <a:pt x="4740" y="7811"/>
                  </a:cubicBezTo>
                  <a:lnTo>
                    <a:pt x="4740" y="8407"/>
                  </a:lnTo>
                  <a:cubicBezTo>
                    <a:pt x="4740" y="8800"/>
                    <a:pt x="5049" y="9109"/>
                    <a:pt x="5442" y="9109"/>
                  </a:cubicBezTo>
                  <a:lnTo>
                    <a:pt x="6406" y="9109"/>
                  </a:lnTo>
                  <a:cubicBezTo>
                    <a:pt x="6787" y="9109"/>
                    <a:pt x="7109" y="8800"/>
                    <a:pt x="7109" y="8407"/>
                  </a:cubicBezTo>
                  <a:lnTo>
                    <a:pt x="7109" y="7811"/>
                  </a:lnTo>
                  <a:cubicBezTo>
                    <a:pt x="8490" y="7668"/>
                    <a:pt x="9812" y="7299"/>
                    <a:pt x="11062" y="6668"/>
                  </a:cubicBezTo>
                  <a:lnTo>
                    <a:pt x="11062" y="9526"/>
                  </a:lnTo>
                  <a:cubicBezTo>
                    <a:pt x="11062" y="9931"/>
                    <a:pt x="10740" y="10276"/>
                    <a:pt x="10324" y="10276"/>
                  </a:cubicBezTo>
                  <a:lnTo>
                    <a:pt x="1489" y="10276"/>
                  </a:lnTo>
                  <a:cubicBezTo>
                    <a:pt x="1096" y="10276"/>
                    <a:pt x="751" y="9943"/>
                    <a:pt x="751" y="9526"/>
                  </a:cubicBezTo>
                  <a:lnTo>
                    <a:pt x="751" y="8026"/>
                  </a:lnTo>
                  <a:cubicBezTo>
                    <a:pt x="751" y="7918"/>
                    <a:pt x="679" y="7847"/>
                    <a:pt x="572" y="7847"/>
                  </a:cubicBezTo>
                  <a:cubicBezTo>
                    <a:pt x="465" y="7847"/>
                    <a:pt x="394" y="7918"/>
                    <a:pt x="394" y="8026"/>
                  </a:cubicBezTo>
                  <a:lnTo>
                    <a:pt x="394" y="9526"/>
                  </a:lnTo>
                  <a:cubicBezTo>
                    <a:pt x="394" y="10121"/>
                    <a:pt x="882" y="10609"/>
                    <a:pt x="1477" y="10609"/>
                  </a:cubicBezTo>
                  <a:lnTo>
                    <a:pt x="10300" y="10609"/>
                  </a:lnTo>
                  <a:cubicBezTo>
                    <a:pt x="10895" y="10609"/>
                    <a:pt x="11395" y="10121"/>
                    <a:pt x="11395" y="9526"/>
                  </a:cubicBezTo>
                  <a:lnTo>
                    <a:pt x="11395" y="6490"/>
                  </a:lnTo>
                  <a:cubicBezTo>
                    <a:pt x="11490" y="6430"/>
                    <a:pt x="11609" y="6371"/>
                    <a:pt x="11717" y="6311"/>
                  </a:cubicBezTo>
                  <a:cubicBezTo>
                    <a:pt x="11776" y="6287"/>
                    <a:pt x="11812" y="6228"/>
                    <a:pt x="11812" y="6168"/>
                  </a:cubicBezTo>
                  <a:lnTo>
                    <a:pt x="11812" y="3013"/>
                  </a:lnTo>
                  <a:cubicBezTo>
                    <a:pt x="11812" y="2394"/>
                    <a:pt x="11312" y="1918"/>
                    <a:pt x="10716" y="1918"/>
                  </a:cubicBezTo>
                  <a:lnTo>
                    <a:pt x="10276" y="1918"/>
                  </a:lnTo>
                  <a:cubicBezTo>
                    <a:pt x="10169" y="1918"/>
                    <a:pt x="10097" y="2001"/>
                    <a:pt x="10097" y="2096"/>
                  </a:cubicBezTo>
                  <a:cubicBezTo>
                    <a:pt x="10097" y="2203"/>
                    <a:pt x="10169" y="2275"/>
                    <a:pt x="10276" y="2275"/>
                  </a:cubicBezTo>
                  <a:lnTo>
                    <a:pt x="10716" y="2275"/>
                  </a:lnTo>
                  <a:cubicBezTo>
                    <a:pt x="11121" y="2275"/>
                    <a:pt x="11467" y="2608"/>
                    <a:pt x="11467" y="3025"/>
                  </a:cubicBezTo>
                  <a:lnTo>
                    <a:pt x="11467" y="6073"/>
                  </a:lnTo>
                  <a:cubicBezTo>
                    <a:pt x="11359" y="6133"/>
                    <a:pt x="11252" y="6192"/>
                    <a:pt x="11133" y="6252"/>
                  </a:cubicBezTo>
                  <a:cubicBezTo>
                    <a:pt x="10288" y="6704"/>
                    <a:pt x="9395" y="7037"/>
                    <a:pt x="8454" y="7252"/>
                  </a:cubicBezTo>
                  <a:lnTo>
                    <a:pt x="8454" y="5775"/>
                  </a:lnTo>
                  <a:cubicBezTo>
                    <a:pt x="8454" y="5251"/>
                    <a:pt x="8026" y="4823"/>
                    <a:pt x="7502" y="4823"/>
                  </a:cubicBezTo>
                  <a:lnTo>
                    <a:pt x="4275" y="4823"/>
                  </a:lnTo>
                  <a:cubicBezTo>
                    <a:pt x="3751" y="4823"/>
                    <a:pt x="3323" y="5251"/>
                    <a:pt x="3323" y="5775"/>
                  </a:cubicBezTo>
                  <a:lnTo>
                    <a:pt x="3323" y="7252"/>
                  </a:lnTo>
                  <a:cubicBezTo>
                    <a:pt x="2275" y="7014"/>
                    <a:pt x="1275" y="6609"/>
                    <a:pt x="334" y="6073"/>
                  </a:cubicBezTo>
                  <a:lnTo>
                    <a:pt x="334" y="3025"/>
                  </a:lnTo>
                  <a:cubicBezTo>
                    <a:pt x="334" y="2620"/>
                    <a:pt x="656" y="2275"/>
                    <a:pt x="1072" y="2275"/>
                  </a:cubicBezTo>
                  <a:lnTo>
                    <a:pt x="9562" y="2275"/>
                  </a:lnTo>
                  <a:cubicBezTo>
                    <a:pt x="9657" y="2275"/>
                    <a:pt x="9740" y="2203"/>
                    <a:pt x="9740" y="2096"/>
                  </a:cubicBezTo>
                  <a:cubicBezTo>
                    <a:pt x="9740" y="2001"/>
                    <a:pt x="9657" y="1918"/>
                    <a:pt x="9562" y="1918"/>
                  </a:cubicBezTo>
                  <a:lnTo>
                    <a:pt x="8871" y="1918"/>
                  </a:lnTo>
                  <a:lnTo>
                    <a:pt x="8871" y="1108"/>
                  </a:lnTo>
                  <a:cubicBezTo>
                    <a:pt x="8871" y="489"/>
                    <a:pt x="8383" y="1"/>
                    <a:pt x="77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343;p87">
              <a:extLst>
                <a:ext uri="{FF2B5EF4-FFF2-40B4-BE49-F238E27FC236}">
                  <a16:creationId xmlns:a16="http://schemas.microsoft.com/office/drawing/2014/main" id="{84C60D31-B6BC-055E-D420-B00E436D397B}"/>
                </a:ext>
              </a:extLst>
            </p:cNvPr>
            <p:cNvSpPr/>
            <p:nvPr/>
          </p:nvSpPr>
          <p:spPr>
            <a:xfrm>
              <a:off x="2784805" y="3588212"/>
              <a:ext cx="31505" cy="47432"/>
            </a:xfrm>
            <a:custGeom>
              <a:avLst/>
              <a:gdLst/>
              <a:ahLst/>
              <a:cxnLst/>
              <a:rect l="l" t="t" r="r" b="b"/>
              <a:pathLst>
                <a:path w="989" h="1489" extrusionOk="0">
                  <a:moveTo>
                    <a:pt x="631" y="357"/>
                  </a:moveTo>
                  <a:lnTo>
                    <a:pt x="631" y="1143"/>
                  </a:lnTo>
                  <a:lnTo>
                    <a:pt x="346" y="1143"/>
                  </a:lnTo>
                  <a:lnTo>
                    <a:pt x="346" y="357"/>
                  </a:lnTo>
                  <a:close/>
                  <a:moveTo>
                    <a:pt x="179" y="0"/>
                  </a:moveTo>
                  <a:cubicBezTo>
                    <a:pt x="72" y="0"/>
                    <a:pt x="0" y="72"/>
                    <a:pt x="0" y="179"/>
                  </a:cubicBezTo>
                  <a:lnTo>
                    <a:pt x="0" y="1310"/>
                  </a:lnTo>
                  <a:cubicBezTo>
                    <a:pt x="0" y="1405"/>
                    <a:pt x="72" y="1488"/>
                    <a:pt x="179" y="1488"/>
                  </a:cubicBezTo>
                  <a:lnTo>
                    <a:pt x="810" y="1488"/>
                  </a:lnTo>
                  <a:cubicBezTo>
                    <a:pt x="905" y="1488"/>
                    <a:pt x="988" y="1405"/>
                    <a:pt x="988" y="1310"/>
                  </a:cubicBezTo>
                  <a:lnTo>
                    <a:pt x="988" y="179"/>
                  </a:lnTo>
                  <a:cubicBezTo>
                    <a:pt x="965" y="83"/>
                    <a:pt x="893"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2" name="Google Shape;13344;p87">
            <a:extLst>
              <a:ext uri="{FF2B5EF4-FFF2-40B4-BE49-F238E27FC236}">
                <a16:creationId xmlns:a16="http://schemas.microsoft.com/office/drawing/2014/main" id="{75D4C112-4E0F-26EE-52FF-6166952FE8C2}"/>
              </a:ext>
            </a:extLst>
          </p:cNvPr>
          <p:cNvGrpSpPr/>
          <p:nvPr/>
        </p:nvGrpSpPr>
        <p:grpSpPr>
          <a:xfrm>
            <a:off x="6826460" y="4345904"/>
            <a:ext cx="518503" cy="516772"/>
            <a:chOff x="3071914" y="3364431"/>
            <a:chExt cx="343652" cy="342505"/>
          </a:xfrm>
          <a:solidFill>
            <a:srgbClr val="8E1438"/>
          </a:solidFill>
        </p:grpSpPr>
        <p:sp>
          <p:nvSpPr>
            <p:cNvPr id="1373" name="Google Shape;13345;p87">
              <a:extLst>
                <a:ext uri="{FF2B5EF4-FFF2-40B4-BE49-F238E27FC236}">
                  <a16:creationId xmlns:a16="http://schemas.microsoft.com/office/drawing/2014/main" id="{D99ED506-460A-445E-9B2F-4681C020EC11}"/>
                </a:ext>
              </a:extLst>
            </p:cNvPr>
            <p:cNvSpPr/>
            <p:nvPr/>
          </p:nvSpPr>
          <p:spPr>
            <a:xfrm>
              <a:off x="3157636" y="3408390"/>
              <a:ext cx="12519" cy="11054"/>
            </a:xfrm>
            <a:custGeom>
              <a:avLst/>
              <a:gdLst/>
              <a:ahLst/>
              <a:cxnLst/>
              <a:rect l="l" t="t" r="r" b="b"/>
              <a:pathLst>
                <a:path w="393" h="347" extrusionOk="0">
                  <a:moveTo>
                    <a:pt x="212" y="0"/>
                  </a:moveTo>
                  <a:cubicBezTo>
                    <a:pt x="205" y="0"/>
                    <a:pt x="198" y="1"/>
                    <a:pt x="191" y="2"/>
                  </a:cubicBezTo>
                  <a:lnTo>
                    <a:pt x="143" y="13"/>
                  </a:lnTo>
                  <a:cubicBezTo>
                    <a:pt x="60" y="25"/>
                    <a:pt x="0" y="121"/>
                    <a:pt x="12" y="204"/>
                  </a:cubicBezTo>
                  <a:cubicBezTo>
                    <a:pt x="24" y="287"/>
                    <a:pt x="83" y="347"/>
                    <a:pt x="179" y="347"/>
                  </a:cubicBezTo>
                  <a:lnTo>
                    <a:pt x="203" y="347"/>
                  </a:lnTo>
                  <a:lnTo>
                    <a:pt x="250" y="323"/>
                  </a:lnTo>
                  <a:cubicBezTo>
                    <a:pt x="333" y="311"/>
                    <a:pt x="393" y="216"/>
                    <a:pt x="381" y="133"/>
                  </a:cubicBezTo>
                  <a:cubicBezTo>
                    <a:pt x="370" y="56"/>
                    <a:pt x="290" y="0"/>
                    <a:pt x="2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346;p87">
              <a:extLst>
                <a:ext uri="{FF2B5EF4-FFF2-40B4-BE49-F238E27FC236}">
                  <a16:creationId xmlns:a16="http://schemas.microsoft.com/office/drawing/2014/main" id="{86EAA9B5-D738-1419-90AD-79F021436707}"/>
                </a:ext>
              </a:extLst>
            </p:cNvPr>
            <p:cNvSpPr/>
            <p:nvPr/>
          </p:nvSpPr>
          <p:spPr>
            <a:xfrm>
              <a:off x="3072679" y="3696678"/>
              <a:ext cx="11404" cy="10257"/>
            </a:xfrm>
            <a:custGeom>
              <a:avLst/>
              <a:gdLst/>
              <a:ahLst/>
              <a:cxnLst/>
              <a:rect l="l" t="t" r="r" b="b"/>
              <a:pathLst>
                <a:path w="358" h="322" extrusionOk="0">
                  <a:moveTo>
                    <a:pt x="167" y="0"/>
                  </a:moveTo>
                  <a:cubicBezTo>
                    <a:pt x="72" y="0"/>
                    <a:pt x="0" y="72"/>
                    <a:pt x="0" y="167"/>
                  </a:cubicBezTo>
                  <a:cubicBezTo>
                    <a:pt x="0" y="250"/>
                    <a:pt x="72" y="322"/>
                    <a:pt x="167" y="322"/>
                  </a:cubicBezTo>
                  <a:lnTo>
                    <a:pt x="191" y="322"/>
                  </a:lnTo>
                  <a:cubicBezTo>
                    <a:pt x="286" y="322"/>
                    <a:pt x="357" y="250"/>
                    <a:pt x="357" y="167"/>
                  </a:cubicBez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347;p87">
              <a:extLst>
                <a:ext uri="{FF2B5EF4-FFF2-40B4-BE49-F238E27FC236}">
                  <a16:creationId xmlns:a16="http://schemas.microsoft.com/office/drawing/2014/main" id="{1500E453-4DC3-663B-952B-E91A91C6E6D0}"/>
                </a:ext>
              </a:extLst>
            </p:cNvPr>
            <p:cNvSpPr/>
            <p:nvPr/>
          </p:nvSpPr>
          <p:spPr>
            <a:xfrm>
              <a:off x="3231571" y="3530937"/>
              <a:ext cx="11404" cy="10640"/>
            </a:xfrm>
            <a:custGeom>
              <a:avLst/>
              <a:gdLst/>
              <a:ahLst/>
              <a:cxnLst/>
              <a:rect l="l" t="t" r="r" b="b"/>
              <a:pathLst>
                <a:path w="358" h="334" extrusionOk="0">
                  <a:moveTo>
                    <a:pt x="156" y="0"/>
                  </a:moveTo>
                  <a:cubicBezTo>
                    <a:pt x="72" y="0"/>
                    <a:pt x="1" y="84"/>
                    <a:pt x="1" y="167"/>
                  </a:cubicBezTo>
                  <a:cubicBezTo>
                    <a:pt x="1" y="262"/>
                    <a:pt x="72" y="334"/>
                    <a:pt x="156" y="334"/>
                  </a:cubicBezTo>
                  <a:lnTo>
                    <a:pt x="191" y="334"/>
                  </a:lnTo>
                  <a:cubicBezTo>
                    <a:pt x="275" y="334"/>
                    <a:pt x="358" y="262"/>
                    <a:pt x="358" y="167"/>
                  </a:cubicBezTo>
                  <a:cubicBezTo>
                    <a:pt x="358" y="84"/>
                    <a:pt x="275"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348;p87">
              <a:extLst>
                <a:ext uri="{FF2B5EF4-FFF2-40B4-BE49-F238E27FC236}">
                  <a16:creationId xmlns:a16="http://schemas.microsoft.com/office/drawing/2014/main" id="{DB7B7243-0246-4F48-3AA4-461F38DE60C3}"/>
                </a:ext>
              </a:extLst>
            </p:cNvPr>
            <p:cNvSpPr/>
            <p:nvPr/>
          </p:nvSpPr>
          <p:spPr>
            <a:xfrm>
              <a:off x="3317293" y="3653005"/>
              <a:ext cx="12933" cy="10703"/>
            </a:xfrm>
            <a:custGeom>
              <a:avLst/>
              <a:gdLst/>
              <a:ahLst/>
              <a:cxnLst/>
              <a:rect l="l" t="t" r="r" b="b"/>
              <a:pathLst>
                <a:path w="406" h="336" extrusionOk="0">
                  <a:moveTo>
                    <a:pt x="215" y="1"/>
                  </a:moveTo>
                  <a:cubicBezTo>
                    <a:pt x="207" y="1"/>
                    <a:pt x="199" y="1"/>
                    <a:pt x="191" y="2"/>
                  </a:cubicBezTo>
                  <a:lnTo>
                    <a:pt x="144" y="14"/>
                  </a:lnTo>
                  <a:cubicBezTo>
                    <a:pt x="60" y="26"/>
                    <a:pt x="1" y="121"/>
                    <a:pt x="13" y="205"/>
                  </a:cubicBezTo>
                  <a:cubicBezTo>
                    <a:pt x="24" y="288"/>
                    <a:pt x="108" y="335"/>
                    <a:pt x="179" y="335"/>
                  </a:cubicBezTo>
                  <a:lnTo>
                    <a:pt x="203" y="335"/>
                  </a:lnTo>
                  <a:lnTo>
                    <a:pt x="251" y="324"/>
                  </a:lnTo>
                  <a:cubicBezTo>
                    <a:pt x="346" y="312"/>
                    <a:pt x="405" y="216"/>
                    <a:pt x="382" y="133"/>
                  </a:cubicBezTo>
                  <a:cubicBezTo>
                    <a:pt x="371" y="57"/>
                    <a:pt x="300"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349;p87">
              <a:extLst>
                <a:ext uri="{FF2B5EF4-FFF2-40B4-BE49-F238E27FC236}">
                  <a16:creationId xmlns:a16="http://schemas.microsoft.com/office/drawing/2014/main" id="{39C2F7BC-C691-1FE7-63A5-AE504C157366}"/>
                </a:ext>
              </a:extLst>
            </p:cNvPr>
            <p:cNvSpPr/>
            <p:nvPr/>
          </p:nvSpPr>
          <p:spPr>
            <a:xfrm>
              <a:off x="3071914" y="3364431"/>
              <a:ext cx="343652" cy="342505"/>
            </a:xfrm>
            <a:custGeom>
              <a:avLst/>
              <a:gdLst/>
              <a:ahLst/>
              <a:cxnLst/>
              <a:rect l="l" t="t" r="r" b="b"/>
              <a:pathLst>
                <a:path w="10788" h="10752" extrusionOk="0">
                  <a:moveTo>
                    <a:pt x="5394" y="334"/>
                  </a:moveTo>
                  <a:cubicBezTo>
                    <a:pt x="6632" y="334"/>
                    <a:pt x="7775" y="786"/>
                    <a:pt x="8656" y="1524"/>
                  </a:cubicBezTo>
                  <a:cubicBezTo>
                    <a:pt x="7644" y="1263"/>
                    <a:pt x="6525" y="1132"/>
                    <a:pt x="5394" y="1132"/>
                  </a:cubicBezTo>
                  <a:cubicBezTo>
                    <a:pt x="4775" y="1132"/>
                    <a:pt x="4156" y="1167"/>
                    <a:pt x="3560" y="1239"/>
                  </a:cubicBezTo>
                  <a:cubicBezTo>
                    <a:pt x="3477" y="1263"/>
                    <a:pt x="3405" y="1346"/>
                    <a:pt x="3417" y="1441"/>
                  </a:cubicBezTo>
                  <a:cubicBezTo>
                    <a:pt x="3428" y="1518"/>
                    <a:pt x="3511" y="1585"/>
                    <a:pt x="3589" y="1585"/>
                  </a:cubicBezTo>
                  <a:cubicBezTo>
                    <a:pt x="3596" y="1585"/>
                    <a:pt x="3602" y="1585"/>
                    <a:pt x="3608" y="1584"/>
                  </a:cubicBezTo>
                  <a:cubicBezTo>
                    <a:pt x="4191" y="1513"/>
                    <a:pt x="4799" y="1465"/>
                    <a:pt x="5394" y="1465"/>
                  </a:cubicBezTo>
                  <a:cubicBezTo>
                    <a:pt x="6739" y="1465"/>
                    <a:pt x="8025" y="1655"/>
                    <a:pt x="9156" y="2036"/>
                  </a:cubicBezTo>
                  <a:cubicBezTo>
                    <a:pt x="9740" y="2691"/>
                    <a:pt x="10156" y="3501"/>
                    <a:pt x="10335" y="4394"/>
                  </a:cubicBezTo>
                  <a:cubicBezTo>
                    <a:pt x="10049" y="4096"/>
                    <a:pt x="9644" y="3846"/>
                    <a:pt x="9144" y="3608"/>
                  </a:cubicBezTo>
                  <a:cubicBezTo>
                    <a:pt x="8132" y="3179"/>
                    <a:pt x="6811" y="2929"/>
                    <a:pt x="5394" y="2929"/>
                  </a:cubicBezTo>
                  <a:cubicBezTo>
                    <a:pt x="3977" y="2929"/>
                    <a:pt x="2643" y="3168"/>
                    <a:pt x="1643" y="3608"/>
                  </a:cubicBezTo>
                  <a:cubicBezTo>
                    <a:pt x="1119" y="3834"/>
                    <a:pt x="715" y="4096"/>
                    <a:pt x="453" y="4394"/>
                  </a:cubicBezTo>
                  <a:cubicBezTo>
                    <a:pt x="893" y="2096"/>
                    <a:pt x="2953" y="334"/>
                    <a:pt x="5394" y="334"/>
                  </a:cubicBezTo>
                  <a:close/>
                  <a:moveTo>
                    <a:pt x="5394" y="3287"/>
                  </a:moveTo>
                  <a:cubicBezTo>
                    <a:pt x="6763" y="3287"/>
                    <a:pt x="8037" y="3525"/>
                    <a:pt x="9013" y="3941"/>
                  </a:cubicBezTo>
                  <a:cubicBezTo>
                    <a:pt x="9918" y="4322"/>
                    <a:pt x="10442" y="4858"/>
                    <a:pt x="10442" y="5382"/>
                  </a:cubicBezTo>
                  <a:cubicBezTo>
                    <a:pt x="10442" y="5906"/>
                    <a:pt x="9918" y="6442"/>
                    <a:pt x="9013" y="6823"/>
                  </a:cubicBezTo>
                  <a:cubicBezTo>
                    <a:pt x="8037" y="7239"/>
                    <a:pt x="6763" y="7478"/>
                    <a:pt x="5394" y="7478"/>
                  </a:cubicBezTo>
                  <a:cubicBezTo>
                    <a:pt x="4025" y="7478"/>
                    <a:pt x="2751" y="7239"/>
                    <a:pt x="1774" y="6823"/>
                  </a:cubicBezTo>
                  <a:cubicBezTo>
                    <a:pt x="977" y="6466"/>
                    <a:pt x="465" y="6025"/>
                    <a:pt x="357" y="5549"/>
                  </a:cubicBezTo>
                  <a:lnTo>
                    <a:pt x="4489" y="5549"/>
                  </a:lnTo>
                  <a:cubicBezTo>
                    <a:pt x="4572" y="5549"/>
                    <a:pt x="4656" y="5477"/>
                    <a:pt x="4656" y="5382"/>
                  </a:cubicBezTo>
                  <a:cubicBezTo>
                    <a:pt x="4668" y="5299"/>
                    <a:pt x="4596" y="5215"/>
                    <a:pt x="4489" y="5215"/>
                  </a:cubicBezTo>
                  <a:lnTo>
                    <a:pt x="357" y="5215"/>
                  </a:lnTo>
                  <a:cubicBezTo>
                    <a:pt x="465" y="4763"/>
                    <a:pt x="953" y="4299"/>
                    <a:pt x="1774" y="3941"/>
                  </a:cubicBezTo>
                  <a:cubicBezTo>
                    <a:pt x="2751" y="3525"/>
                    <a:pt x="4025" y="3287"/>
                    <a:pt x="5394" y="3287"/>
                  </a:cubicBezTo>
                  <a:close/>
                  <a:moveTo>
                    <a:pt x="453" y="6370"/>
                  </a:moveTo>
                  <a:lnTo>
                    <a:pt x="453" y="6370"/>
                  </a:lnTo>
                  <a:cubicBezTo>
                    <a:pt x="738" y="6668"/>
                    <a:pt x="1143" y="6918"/>
                    <a:pt x="1643" y="7156"/>
                  </a:cubicBezTo>
                  <a:cubicBezTo>
                    <a:pt x="2655" y="7585"/>
                    <a:pt x="3977" y="7835"/>
                    <a:pt x="5394" y="7835"/>
                  </a:cubicBezTo>
                  <a:cubicBezTo>
                    <a:pt x="6811" y="7835"/>
                    <a:pt x="8144" y="7597"/>
                    <a:pt x="9144" y="7156"/>
                  </a:cubicBezTo>
                  <a:cubicBezTo>
                    <a:pt x="9668" y="6930"/>
                    <a:pt x="10073" y="6668"/>
                    <a:pt x="10335" y="6370"/>
                  </a:cubicBezTo>
                  <a:lnTo>
                    <a:pt x="10335" y="6370"/>
                  </a:lnTo>
                  <a:cubicBezTo>
                    <a:pt x="9894" y="8692"/>
                    <a:pt x="7847" y="10430"/>
                    <a:pt x="5394" y="10430"/>
                  </a:cubicBezTo>
                  <a:cubicBezTo>
                    <a:pt x="4156" y="10430"/>
                    <a:pt x="3024" y="9978"/>
                    <a:pt x="2155" y="9240"/>
                  </a:cubicBezTo>
                  <a:lnTo>
                    <a:pt x="2155" y="9240"/>
                  </a:lnTo>
                  <a:cubicBezTo>
                    <a:pt x="3167" y="9502"/>
                    <a:pt x="4263" y="9645"/>
                    <a:pt x="5394" y="9645"/>
                  </a:cubicBezTo>
                  <a:cubicBezTo>
                    <a:pt x="6025" y="9645"/>
                    <a:pt x="6632" y="9597"/>
                    <a:pt x="7227" y="9525"/>
                  </a:cubicBezTo>
                  <a:cubicBezTo>
                    <a:pt x="7311" y="9502"/>
                    <a:pt x="7394" y="9418"/>
                    <a:pt x="7370" y="9323"/>
                  </a:cubicBezTo>
                  <a:cubicBezTo>
                    <a:pt x="7359" y="9246"/>
                    <a:pt x="7277" y="9179"/>
                    <a:pt x="7198" y="9179"/>
                  </a:cubicBezTo>
                  <a:cubicBezTo>
                    <a:pt x="7192" y="9179"/>
                    <a:pt x="7186" y="9179"/>
                    <a:pt x="7180" y="9180"/>
                  </a:cubicBezTo>
                  <a:cubicBezTo>
                    <a:pt x="6596" y="9252"/>
                    <a:pt x="5989" y="9299"/>
                    <a:pt x="5394" y="9299"/>
                  </a:cubicBezTo>
                  <a:cubicBezTo>
                    <a:pt x="4072" y="9299"/>
                    <a:pt x="2763" y="9109"/>
                    <a:pt x="1631" y="8728"/>
                  </a:cubicBezTo>
                  <a:cubicBezTo>
                    <a:pt x="1048" y="8073"/>
                    <a:pt x="631" y="7263"/>
                    <a:pt x="453" y="6370"/>
                  </a:cubicBezTo>
                  <a:close/>
                  <a:moveTo>
                    <a:pt x="5394" y="0"/>
                  </a:moveTo>
                  <a:cubicBezTo>
                    <a:pt x="3953" y="0"/>
                    <a:pt x="2596" y="560"/>
                    <a:pt x="1584" y="1572"/>
                  </a:cubicBezTo>
                  <a:cubicBezTo>
                    <a:pt x="572" y="2584"/>
                    <a:pt x="0" y="3941"/>
                    <a:pt x="0" y="5382"/>
                  </a:cubicBezTo>
                  <a:cubicBezTo>
                    <a:pt x="0" y="6704"/>
                    <a:pt x="488" y="7978"/>
                    <a:pt x="1358" y="8954"/>
                  </a:cubicBezTo>
                  <a:cubicBezTo>
                    <a:pt x="1381" y="8990"/>
                    <a:pt x="1393" y="9002"/>
                    <a:pt x="1417" y="9013"/>
                  </a:cubicBezTo>
                  <a:cubicBezTo>
                    <a:pt x="1477" y="9073"/>
                    <a:pt x="1524" y="9133"/>
                    <a:pt x="1584" y="9192"/>
                  </a:cubicBezTo>
                  <a:cubicBezTo>
                    <a:pt x="2132" y="9740"/>
                    <a:pt x="2786" y="10156"/>
                    <a:pt x="3501" y="10430"/>
                  </a:cubicBezTo>
                  <a:lnTo>
                    <a:pt x="1096" y="10430"/>
                  </a:lnTo>
                  <a:cubicBezTo>
                    <a:pt x="1000" y="10430"/>
                    <a:pt x="929" y="10502"/>
                    <a:pt x="929" y="10597"/>
                  </a:cubicBezTo>
                  <a:cubicBezTo>
                    <a:pt x="929" y="10680"/>
                    <a:pt x="1000" y="10752"/>
                    <a:pt x="1096" y="10752"/>
                  </a:cubicBezTo>
                  <a:lnTo>
                    <a:pt x="9025" y="10752"/>
                  </a:lnTo>
                  <a:cubicBezTo>
                    <a:pt x="9109" y="10752"/>
                    <a:pt x="9192" y="10680"/>
                    <a:pt x="9192" y="10597"/>
                  </a:cubicBezTo>
                  <a:cubicBezTo>
                    <a:pt x="9192" y="10502"/>
                    <a:pt x="9109" y="10430"/>
                    <a:pt x="9025" y="10430"/>
                  </a:cubicBezTo>
                  <a:lnTo>
                    <a:pt x="7287" y="10430"/>
                  </a:lnTo>
                  <a:cubicBezTo>
                    <a:pt x="8001" y="10156"/>
                    <a:pt x="8656" y="9740"/>
                    <a:pt x="9204" y="9192"/>
                  </a:cubicBezTo>
                  <a:cubicBezTo>
                    <a:pt x="10228" y="8180"/>
                    <a:pt x="10787" y="6823"/>
                    <a:pt x="10787" y="5382"/>
                  </a:cubicBezTo>
                  <a:cubicBezTo>
                    <a:pt x="10787" y="3941"/>
                    <a:pt x="10216" y="2584"/>
                    <a:pt x="9204" y="1572"/>
                  </a:cubicBezTo>
                  <a:cubicBezTo>
                    <a:pt x="8192" y="560"/>
                    <a:pt x="6834" y="0"/>
                    <a:pt x="5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350;p87">
            <a:extLst>
              <a:ext uri="{FF2B5EF4-FFF2-40B4-BE49-F238E27FC236}">
                <a16:creationId xmlns:a16="http://schemas.microsoft.com/office/drawing/2014/main" id="{EBCF9F7E-F63E-1ACC-5794-D2529AAA735D}"/>
              </a:ext>
            </a:extLst>
          </p:cNvPr>
          <p:cNvGrpSpPr/>
          <p:nvPr/>
        </p:nvGrpSpPr>
        <p:grpSpPr>
          <a:xfrm>
            <a:off x="3545159" y="4339030"/>
            <a:ext cx="389213" cy="532248"/>
            <a:chOff x="897141" y="3359875"/>
            <a:chExt cx="257962" cy="352762"/>
          </a:xfrm>
          <a:solidFill>
            <a:srgbClr val="8E1438"/>
          </a:solidFill>
        </p:grpSpPr>
        <p:sp>
          <p:nvSpPr>
            <p:cNvPr id="1379" name="Google Shape;13351;p87">
              <a:extLst>
                <a:ext uri="{FF2B5EF4-FFF2-40B4-BE49-F238E27FC236}">
                  <a16:creationId xmlns:a16="http://schemas.microsoft.com/office/drawing/2014/main" id="{F7D0BFFC-942F-F266-24FE-F6834F9AAD79}"/>
                </a:ext>
              </a:extLst>
            </p:cNvPr>
            <p:cNvSpPr/>
            <p:nvPr/>
          </p:nvSpPr>
          <p:spPr>
            <a:xfrm>
              <a:off x="897141" y="3359875"/>
              <a:ext cx="257962" cy="352762"/>
            </a:xfrm>
            <a:custGeom>
              <a:avLst/>
              <a:gdLst/>
              <a:ahLst/>
              <a:cxnLst/>
              <a:rect l="l" t="t" r="r" b="b"/>
              <a:pathLst>
                <a:path w="8098" h="11074" extrusionOk="0">
                  <a:moveTo>
                    <a:pt x="5204" y="334"/>
                  </a:moveTo>
                  <a:cubicBezTo>
                    <a:pt x="5240" y="334"/>
                    <a:pt x="5252" y="358"/>
                    <a:pt x="5252" y="382"/>
                  </a:cubicBezTo>
                  <a:lnTo>
                    <a:pt x="5252" y="810"/>
                  </a:lnTo>
                  <a:cubicBezTo>
                    <a:pt x="5252" y="834"/>
                    <a:pt x="5216" y="846"/>
                    <a:pt x="5204" y="846"/>
                  </a:cubicBezTo>
                  <a:lnTo>
                    <a:pt x="2870" y="846"/>
                  </a:lnTo>
                  <a:cubicBezTo>
                    <a:pt x="2865" y="848"/>
                    <a:pt x="2861" y="848"/>
                    <a:pt x="2857" y="848"/>
                  </a:cubicBezTo>
                  <a:cubicBezTo>
                    <a:pt x="2832" y="848"/>
                    <a:pt x="2823" y="817"/>
                    <a:pt x="2823" y="786"/>
                  </a:cubicBezTo>
                  <a:lnTo>
                    <a:pt x="2823" y="382"/>
                  </a:lnTo>
                  <a:cubicBezTo>
                    <a:pt x="2823" y="346"/>
                    <a:pt x="2858" y="334"/>
                    <a:pt x="2870" y="334"/>
                  </a:cubicBezTo>
                  <a:close/>
                  <a:moveTo>
                    <a:pt x="2882" y="1"/>
                  </a:moveTo>
                  <a:cubicBezTo>
                    <a:pt x="2680" y="1"/>
                    <a:pt x="2513" y="167"/>
                    <a:pt x="2513" y="382"/>
                  </a:cubicBezTo>
                  <a:lnTo>
                    <a:pt x="2513" y="810"/>
                  </a:lnTo>
                  <a:cubicBezTo>
                    <a:pt x="2513" y="1001"/>
                    <a:pt x="2656" y="1167"/>
                    <a:pt x="2858" y="1179"/>
                  </a:cubicBezTo>
                  <a:lnTo>
                    <a:pt x="2858" y="4811"/>
                  </a:lnTo>
                  <a:cubicBezTo>
                    <a:pt x="2858" y="4906"/>
                    <a:pt x="2835" y="4977"/>
                    <a:pt x="2799" y="5061"/>
                  </a:cubicBezTo>
                  <a:lnTo>
                    <a:pt x="1906" y="6728"/>
                  </a:lnTo>
                  <a:lnTo>
                    <a:pt x="965" y="8502"/>
                  </a:lnTo>
                  <a:lnTo>
                    <a:pt x="489" y="9383"/>
                  </a:lnTo>
                  <a:lnTo>
                    <a:pt x="120" y="10085"/>
                  </a:lnTo>
                  <a:cubicBezTo>
                    <a:pt x="1" y="10288"/>
                    <a:pt x="13" y="10538"/>
                    <a:pt x="132" y="10752"/>
                  </a:cubicBezTo>
                  <a:cubicBezTo>
                    <a:pt x="251" y="10954"/>
                    <a:pt x="477" y="11073"/>
                    <a:pt x="715" y="11073"/>
                  </a:cubicBezTo>
                  <a:lnTo>
                    <a:pt x="3668" y="11073"/>
                  </a:lnTo>
                  <a:cubicBezTo>
                    <a:pt x="3763" y="11073"/>
                    <a:pt x="3835" y="11002"/>
                    <a:pt x="3835" y="10919"/>
                  </a:cubicBezTo>
                  <a:cubicBezTo>
                    <a:pt x="3835" y="10823"/>
                    <a:pt x="3763" y="10752"/>
                    <a:pt x="3668" y="10752"/>
                  </a:cubicBezTo>
                  <a:lnTo>
                    <a:pt x="715" y="10752"/>
                  </a:lnTo>
                  <a:cubicBezTo>
                    <a:pt x="596" y="10752"/>
                    <a:pt x="477" y="10692"/>
                    <a:pt x="418" y="10585"/>
                  </a:cubicBezTo>
                  <a:cubicBezTo>
                    <a:pt x="358" y="10478"/>
                    <a:pt x="334" y="10347"/>
                    <a:pt x="394" y="10240"/>
                  </a:cubicBezTo>
                  <a:lnTo>
                    <a:pt x="727" y="9621"/>
                  </a:lnTo>
                  <a:lnTo>
                    <a:pt x="1168" y="9621"/>
                  </a:lnTo>
                  <a:cubicBezTo>
                    <a:pt x="1263" y="9621"/>
                    <a:pt x="1334" y="9549"/>
                    <a:pt x="1334" y="9454"/>
                  </a:cubicBezTo>
                  <a:cubicBezTo>
                    <a:pt x="1334" y="9371"/>
                    <a:pt x="1263" y="9287"/>
                    <a:pt x="1168" y="9287"/>
                  </a:cubicBezTo>
                  <a:lnTo>
                    <a:pt x="894" y="9287"/>
                  </a:lnTo>
                  <a:lnTo>
                    <a:pt x="1191" y="8728"/>
                  </a:lnTo>
                  <a:lnTo>
                    <a:pt x="1632" y="8728"/>
                  </a:lnTo>
                  <a:cubicBezTo>
                    <a:pt x="1727" y="8728"/>
                    <a:pt x="1799" y="8656"/>
                    <a:pt x="1799" y="8561"/>
                  </a:cubicBezTo>
                  <a:cubicBezTo>
                    <a:pt x="1799" y="8478"/>
                    <a:pt x="1727" y="8394"/>
                    <a:pt x="1632" y="8394"/>
                  </a:cubicBezTo>
                  <a:lnTo>
                    <a:pt x="1370" y="8394"/>
                  </a:lnTo>
                  <a:lnTo>
                    <a:pt x="1668" y="7835"/>
                  </a:lnTo>
                  <a:lnTo>
                    <a:pt x="2108" y="7835"/>
                  </a:lnTo>
                  <a:cubicBezTo>
                    <a:pt x="2204" y="7835"/>
                    <a:pt x="2275" y="7763"/>
                    <a:pt x="2275" y="7668"/>
                  </a:cubicBezTo>
                  <a:cubicBezTo>
                    <a:pt x="2275" y="7585"/>
                    <a:pt x="2204" y="7502"/>
                    <a:pt x="2108" y="7502"/>
                  </a:cubicBezTo>
                  <a:lnTo>
                    <a:pt x="1834" y="7502"/>
                  </a:lnTo>
                  <a:lnTo>
                    <a:pt x="2132" y="6942"/>
                  </a:lnTo>
                  <a:lnTo>
                    <a:pt x="2585" y="6942"/>
                  </a:lnTo>
                  <a:cubicBezTo>
                    <a:pt x="2668" y="6942"/>
                    <a:pt x="2751" y="6870"/>
                    <a:pt x="2751" y="6775"/>
                  </a:cubicBezTo>
                  <a:cubicBezTo>
                    <a:pt x="2751" y="6692"/>
                    <a:pt x="2668" y="6609"/>
                    <a:pt x="2585" y="6609"/>
                  </a:cubicBezTo>
                  <a:lnTo>
                    <a:pt x="2311" y="6609"/>
                  </a:lnTo>
                  <a:lnTo>
                    <a:pt x="3085" y="5180"/>
                  </a:lnTo>
                  <a:cubicBezTo>
                    <a:pt x="3144" y="5061"/>
                    <a:pt x="3192" y="4930"/>
                    <a:pt x="3192" y="4775"/>
                  </a:cubicBezTo>
                  <a:lnTo>
                    <a:pt x="3192" y="1144"/>
                  </a:lnTo>
                  <a:lnTo>
                    <a:pt x="4930" y="1144"/>
                  </a:lnTo>
                  <a:lnTo>
                    <a:pt x="4930" y="4775"/>
                  </a:lnTo>
                  <a:cubicBezTo>
                    <a:pt x="4930" y="4918"/>
                    <a:pt x="4966" y="5061"/>
                    <a:pt x="5037" y="5180"/>
                  </a:cubicBezTo>
                  <a:lnTo>
                    <a:pt x="7716" y="10216"/>
                  </a:lnTo>
                  <a:cubicBezTo>
                    <a:pt x="7776" y="10323"/>
                    <a:pt x="7776" y="10454"/>
                    <a:pt x="7704" y="10550"/>
                  </a:cubicBezTo>
                  <a:cubicBezTo>
                    <a:pt x="7645" y="10657"/>
                    <a:pt x="7526" y="10716"/>
                    <a:pt x="7407" y="10716"/>
                  </a:cubicBezTo>
                  <a:lnTo>
                    <a:pt x="4430" y="10716"/>
                  </a:lnTo>
                  <a:cubicBezTo>
                    <a:pt x="4335" y="10716"/>
                    <a:pt x="4263" y="10788"/>
                    <a:pt x="4263" y="10883"/>
                  </a:cubicBezTo>
                  <a:cubicBezTo>
                    <a:pt x="4263" y="10978"/>
                    <a:pt x="4335" y="11050"/>
                    <a:pt x="4430" y="11050"/>
                  </a:cubicBezTo>
                  <a:lnTo>
                    <a:pt x="7407" y="11050"/>
                  </a:lnTo>
                  <a:cubicBezTo>
                    <a:pt x="7645" y="11050"/>
                    <a:pt x="7871" y="10931"/>
                    <a:pt x="7990" y="10716"/>
                  </a:cubicBezTo>
                  <a:cubicBezTo>
                    <a:pt x="8097" y="10538"/>
                    <a:pt x="8097" y="10288"/>
                    <a:pt x="7990" y="10085"/>
                  </a:cubicBezTo>
                  <a:lnTo>
                    <a:pt x="5311" y="5049"/>
                  </a:lnTo>
                  <a:cubicBezTo>
                    <a:pt x="5263" y="4977"/>
                    <a:pt x="5252" y="4882"/>
                    <a:pt x="5252" y="4799"/>
                  </a:cubicBezTo>
                  <a:lnTo>
                    <a:pt x="5252" y="1167"/>
                  </a:lnTo>
                  <a:cubicBezTo>
                    <a:pt x="5442" y="1155"/>
                    <a:pt x="5597" y="989"/>
                    <a:pt x="5597" y="798"/>
                  </a:cubicBezTo>
                  <a:lnTo>
                    <a:pt x="5597" y="382"/>
                  </a:lnTo>
                  <a:cubicBezTo>
                    <a:pt x="5597" y="167"/>
                    <a:pt x="5430" y="1"/>
                    <a:pt x="52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352;p87">
              <a:extLst>
                <a:ext uri="{FF2B5EF4-FFF2-40B4-BE49-F238E27FC236}">
                  <a16:creationId xmlns:a16="http://schemas.microsoft.com/office/drawing/2014/main" id="{BDB20928-517C-FCDB-182C-E0BB162A5B6C}"/>
                </a:ext>
              </a:extLst>
            </p:cNvPr>
            <p:cNvSpPr/>
            <p:nvPr/>
          </p:nvSpPr>
          <p:spPr>
            <a:xfrm>
              <a:off x="945688" y="3593691"/>
              <a:ext cx="160485" cy="89736"/>
            </a:xfrm>
            <a:custGeom>
              <a:avLst/>
              <a:gdLst/>
              <a:ahLst/>
              <a:cxnLst/>
              <a:rect l="l" t="t" r="r" b="b"/>
              <a:pathLst>
                <a:path w="5038" h="2817" extrusionOk="0">
                  <a:moveTo>
                    <a:pt x="2535" y="339"/>
                  </a:moveTo>
                  <a:cubicBezTo>
                    <a:pt x="2817" y="339"/>
                    <a:pt x="3097" y="363"/>
                    <a:pt x="3370" y="412"/>
                  </a:cubicBezTo>
                  <a:lnTo>
                    <a:pt x="3513" y="447"/>
                  </a:lnTo>
                  <a:cubicBezTo>
                    <a:pt x="3608" y="459"/>
                    <a:pt x="3668" y="519"/>
                    <a:pt x="3716" y="602"/>
                  </a:cubicBezTo>
                  <a:lnTo>
                    <a:pt x="4680" y="2424"/>
                  </a:lnTo>
                  <a:cubicBezTo>
                    <a:pt x="4692" y="2459"/>
                    <a:pt x="4680" y="2471"/>
                    <a:pt x="4680" y="2483"/>
                  </a:cubicBezTo>
                  <a:cubicBezTo>
                    <a:pt x="4680" y="2495"/>
                    <a:pt x="4668" y="2519"/>
                    <a:pt x="4632" y="2519"/>
                  </a:cubicBezTo>
                  <a:lnTo>
                    <a:pt x="406" y="2519"/>
                  </a:lnTo>
                  <a:cubicBezTo>
                    <a:pt x="382" y="2519"/>
                    <a:pt x="358" y="2495"/>
                    <a:pt x="358" y="2483"/>
                  </a:cubicBezTo>
                  <a:cubicBezTo>
                    <a:pt x="358" y="2471"/>
                    <a:pt x="346" y="2459"/>
                    <a:pt x="358" y="2424"/>
                  </a:cubicBezTo>
                  <a:lnTo>
                    <a:pt x="1334" y="602"/>
                  </a:lnTo>
                  <a:cubicBezTo>
                    <a:pt x="1358" y="507"/>
                    <a:pt x="1430" y="459"/>
                    <a:pt x="1513" y="447"/>
                  </a:cubicBezTo>
                  <a:cubicBezTo>
                    <a:pt x="1847" y="375"/>
                    <a:pt x="2192" y="339"/>
                    <a:pt x="2535" y="339"/>
                  </a:cubicBezTo>
                  <a:close/>
                  <a:moveTo>
                    <a:pt x="2520" y="0"/>
                  </a:moveTo>
                  <a:cubicBezTo>
                    <a:pt x="2155" y="0"/>
                    <a:pt x="1791" y="42"/>
                    <a:pt x="1430" y="126"/>
                  </a:cubicBezTo>
                  <a:cubicBezTo>
                    <a:pt x="1275" y="162"/>
                    <a:pt x="1120" y="281"/>
                    <a:pt x="1037" y="435"/>
                  </a:cubicBezTo>
                  <a:lnTo>
                    <a:pt x="60" y="2269"/>
                  </a:lnTo>
                  <a:cubicBezTo>
                    <a:pt x="1" y="2388"/>
                    <a:pt x="1" y="2531"/>
                    <a:pt x="84" y="2638"/>
                  </a:cubicBezTo>
                  <a:cubicBezTo>
                    <a:pt x="156" y="2757"/>
                    <a:pt x="275" y="2817"/>
                    <a:pt x="406" y="2817"/>
                  </a:cubicBezTo>
                  <a:lnTo>
                    <a:pt x="4632" y="2817"/>
                  </a:lnTo>
                  <a:cubicBezTo>
                    <a:pt x="4763" y="2817"/>
                    <a:pt x="4882" y="2745"/>
                    <a:pt x="4954" y="2638"/>
                  </a:cubicBezTo>
                  <a:cubicBezTo>
                    <a:pt x="5037" y="2519"/>
                    <a:pt x="5037" y="2388"/>
                    <a:pt x="4978" y="2269"/>
                  </a:cubicBezTo>
                  <a:lnTo>
                    <a:pt x="4001" y="435"/>
                  </a:lnTo>
                  <a:cubicBezTo>
                    <a:pt x="3918" y="269"/>
                    <a:pt x="3763" y="162"/>
                    <a:pt x="3585" y="126"/>
                  </a:cubicBezTo>
                  <a:lnTo>
                    <a:pt x="3442" y="90"/>
                  </a:lnTo>
                  <a:cubicBezTo>
                    <a:pt x="3136" y="30"/>
                    <a:pt x="2828" y="0"/>
                    <a:pt x="25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353;p87">
              <a:extLst>
                <a:ext uri="{FF2B5EF4-FFF2-40B4-BE49-F238E27FC236}">
                  <a16:creationId xmlns:a16="http://schemas.microsoft.com/office/drawing/2014/main" id="{ABCD9DAB-BD10-92B5-A883-5607AB067071}"/>
                </a:ext>
              </a:extLst>
            </p:cNvPr>
            <p:cNvSpPr/>
            <p:nvPr/>
          </p:nvSpPr>
          <p:spPr>
            <a:xfrm>
              <a:off x="1045076" y="3638256"/>
              <a:ext cx="27332" cy="27714"/>
            </a:xfrm>
            <a:custGeom>
              <a:avLst/>
              <a:gdLst/>
              <a:ahLst/>
              <a:cxnLst/>
              <a:rect l="l" t="t" r="r" b="b"/>
              <a:pathLst>
                <a:path w="858" h="870" extrusionOk="0">
                  <a:moveTo>
                    <a:pt x="429" y="310"/>
                  </a:moveTo>
                  <a:cubicBezTo>
                    <a:pt x="488" y="310"/>
                    <a:pt x="548" y="358"/>
                    <a:pt x="548" y="429"/>
                  </a:cubicBezTo>
                  <a:cubicBezTo>
                    <a:pt x="548" y="489"/>
                    <a:pt x="500" y="548"/>
                    <a:pt x="429" y="548"/>
                  </a:cubicBezTo>
                  <a:cubicBezTo>
                    <a:pt x="369" y="548"/>
                    <a:pt x="310" y="501"/>
                    <a:pt x="310" y="429"/>
                  </a:cubicBezTo>
                  <a:cubicBezTo>
                    <a:pt x="322" y="370"/>
                    <a:pt x="369" y="310"/>
                    <a:pt x="429" y="310"/>
                  </a:cubicBezTo>
                  <a:close/>
                  <a:moveTo>
                    <a:pt x="429" y="1"/>
                  </a:moveTo>
                  <a:cubicBezTo>
                    <a:pt x="191" y="1"/>
                    <a:pt x="0" y="191"/>
                    <a:pt x="0" y="429"/>
                  </a:cubicBezTo>
                  <a:cubicBezTo>
                    <a:pt x="0" y="668"/>
                    <a:pt x="191" y="870"/>
                    <a:pt x="429" y="870"/>
                  </a:cubicBezTo>
                  <a:cubicBezTo>
                    <a:pt x="667" y="870"/>
                    <a:pt x="858" y="668"/>
                    <a:pt x="858" y="429"/>
                  </a:cubicBezTo>
                  <a:cubicBezTo>
                    <a:pt x="858" y="191"/>
                    <a:pt x="667" y="1"/>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354;p87">
              <a:extLst>
                <a:ext uri="{FF2B5EF4-FFF2-40B4-BE49-F238E27FC236}">
                  <a16:creationId xmlns:a16="http://schemas.microsoft.com/office/drawing/2014/main" id="{5BA4F76B-2580-F578-2DE7-190EFCFE9A1B}"/>
                </a:ext>
              </a:extLst>
            </p:cNvPr>
            <p:cNvSpPr/>
            <p:nvPr/>
          </p:nvSpPr>
          <p:spPr>
            <a:xfrm>
              <a:off x="976046" y="3643194"/>
              <a:ext cx="28096" cy="27332"/>
            </a:xfrm>
            <a:custGeom>
              <a:avLst/>
              <a:gdLst/>
              <a:ahLst/>
              <a:cxnLst/>
              <a:rect l="l" t="t" r="r" b="b"/>
              <a:pathLst>
                <a:path w="882" h="858" extrusionOk="0">
                  <a:moveTo>
                    <a:pt x="453" y="310"/>
                  </a:moveTo>
                  <a:cubicBezTo>
                    <a:pt x="512" y="310"/>
                    <a:pt x="572" y="346"/>
                    <a:pt x="572" y="429"/>
                  </a:cubicBezTo>
                  <a:cubicBezTo>
                    <a:pt x="572" y="489"/>
                    <a:pt x="524" y="548"/>
                    <a:pt x="453" y="548"/>
                  </a:cubicBezTo>
                  <a:cubicBezTo>
                    <a:pt x="393" y="548"/>
                    <a:pt x="334" y="501"/>
                    <a:pt x="334" y="429"/>
                  </a:cubicBezTo>
                  <a:cubicBezTo>
                    <a:pt x="334" y="358"/>
                    <a:pt x="393" y="310"/>
                    <a:pt x="453" y="310"/>
                  </a:cubicBezTo>
                  <a:close/>
                  <a:moveTo>
                    <a:pt x="453" y="1"/>
                  </a:moveTo>
                  <a:cubicBezTo>
                    <a:pt x="215" y="1"/>
                    <a:pt x="24" y="191"/>
                    <a:pt x="24" y="429"/>
                  </a:cubicBezTo>
                  <a:cubicBezTo>
                    <a:pt x="0" y="667"/>
                    <a:pt x="215" y="858"/>
                    <a:pt x="453" y="858"/>
                  </a:cubicBezTo>
                  <a:cubicBezTo>
                    <a:pt x="691" y="858"/>
                    <a:pt x="881" y="667"/>
                    <a:pt x="881" y="429"/>
                  </a:cubicBezTo>
                  <a:cubicBezTo>
                    <a:pt x="881" y="191"/>
                    <a:pt x="691"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355;p87">
              <a:extLst>
                <a:ext uri="{FF2B5EF4-FFF2-40B4-BE49-F238E27FC236}">
                  <a16:creationId xmlns:a16="http://schemas.microsoft.com/office/drawing/2014/main" id="{123191AD-6FC0-46C9-4443-1EE00CD1A26D}"/>
                </a:ext>
              </a:extLst>
            </p:cNvPr>
            <p:cNvSpPr/>
            <p:nvPr/>
          </p:nvSpPr>
          <p:spPr>
            <a:xfrm>
              <a:off x="1004493" y="3613218"/>
              <a:ext cx="31505" cy="31154"/>
            </a:xfrm>
            <a:custGeom>
              <a:avLst/>
              <a:gdLst/>
              <a:ahLst/>
              <a:cxnLst/>
              <a:rect l="l" t="t" r="r" b="b"/>
              <a:pathLst>
                <a:path w="989" h="978" extrusionOk="0">
                  <a:moveTo>
                    <a:pt x="500" y="322"/>
                  </a:moveTo>
                  <a:cubicBezTo>
                    <a:pt x="584" y="322"/>
                    <a:pt x="655" y="406"/>
                    <a:pt x="655" y="489"/>
                  </a:cubicBezTo>
                  <a:cubicBezTo>
                    <a:pt x="655" y="584"/>
                    <a:pt x="584" y="656"/>
                    <a:pt x="500" y="656"/>
                  </a:cubicBezTo>
                  <a:cubicBezTo>
                    <a:pt x="405" y="656"/>
                    <a:pt x="334" y="584"/>
                    <a:pt x="334" y="489"/>
                  </a:cubicBezTo>
                  <a:cubicBezTo>
                    <a:pt x="334" y="406"/>
                    <a:pt x="405" y="322"/>
                    <a:pt x="500" y="322"/>
                  </a:cubicBezTo>
                  <a:close/>
                  <a:moveTo>
                    <a:pt x="500" y="1"/>
                  </a:moveTo>
                  <a:cubicBezTo>
                    <a:pt x="227" y="1"/>
                    <a:pt x="0" y="227"/>
                    <a:pt x="0" y="489"/>
                  </a:cubicBezTo>
                  <a:cubicBezTo>
                    <a:pt x="0" y="763"/>
                    <a:pt x="227" y="977"/>
                    <a:pt x="500" y="977"/>
                  </a:cubicBezTo>
                  <a:cubicBezTo>
                    <a:pt x="762" y="977"/>
                    <a:pt x="989" y="763"/>
                    <a:pt x="989" y="489"/>
                  </a:cubicBezTo>
                  <a:cubicBezTo>
                    <a:pt x="989" y="227"/>
                    <a:pt x="762"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356;p87">
              <a:extLst>
                <a:ext uri="{FF2B5EF4-FFF2-40B4-BE49-F238E27FC236}">
                  <a16:creationId xmlns:a16="http://schemas.microsoft.com/office/drawing/2014/main" id="{CB54ED1A-1A51-6F66-9302-F7C9FB889414}"/>
                </a:ext>
              </a:extLst>
            </p:cNvPr>
            <p:cNvSpPr/>
            <p:nvPr/>
          </p:nvSpPr>
          <p:spPr>
            <a:xfrm>
              <a:off x="991209" y="3555975"/>
              <a:ext cx="31505" cy="31122"/>
            </a:xfrm>
            <a:custGeom>
              <a:avLst/>
              <a:gdLst/>
              <a:ahLst/>
              <a:cxnLst/>
              <a:rect l="l" t="t" r="r" b="b"/>
              <a:pathLst>
                <a:path w="989" h="977" extrusionOk="0">
                  <a:moveTo>
                    <a:pt x="513" y="322"/>
                  </a:moveTo>
                  <a:cubicBezTo>
                    <a:pt x="596" y="322"/>
                    <a:pt x="679" y="393"/>
                    <a:pt x="679" y="488"/>
                  </a:cubicBezTo>
                  <a:cubicBezTo>
                    <a:pt x="679" y="572"/>
                    <a:pt x="596" y="655"/>
                    <a:pt x="513" y="655"/>
                  </a:cubicBezTo>
                  <a:cubicBezTo>
                    <a:pt x="417" y="655"/>
                    <a:pt x="346" y="572"/>
                    <a:pt x="346" y="488"/>
                  </a:cubicBezTo>
                  <a:cubicBezTo>
                    <a:pt x="346" y="393"/>
                    <a:pt x="417" y="322"/>
                    <a:pt x="513" y="322"/>
                  </a:cubicBezTo>
                  <a:close/>
                  <a:moveTo>
                    <a:pt x="501" y="0"/>
                  </a:moveTo>
                  <a:cubicBezTo>
                    <a:pt x="227" y="0"/>
                    <a:pt x="1" y="214"/>
                    <a:pt x="1" y="488"/>
                  </a:cubicBezTo>
                  <a:cubicBezTo>
                    <a:pt x="1" y="750"/>
                    <a:pt x="227" y="976"/>
                    <a:pt x="501" y="976"/>
                  </a:cubicBezTo>
                  <a:cubicBezTo>
                    <a:pt x="763" y="976"/>
                    <a:pt x="989" y="750"/>
                    <a:pt x="989" y="488"/>
                  </a:cubicBezTo>
                  <a:cubicBezTo>
                    <a:pt x="989" y="214"/>
                    <a:pt x="763"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357;p87">
              <a:extLst>
                <a:ext uri="{FF2B5EF4-FFF2-40B4-BE49-F238E27FC236}">
                  <a16:creationId xmlns:a16="http://schemas.microsoft.com/office/drawing/2014/main" id="{EF04DFA7-DC44-5C0B-3A9C-85D4F00E6120}"/>
                </a:ext>
              </a:extLst>
            </p:cNvPr>
            <p:cNvSpPr/>
            <p:nvPr/>
          </p:nvSpPr>
          <p:spPr>
            <a:xfrm>
              <a:off x="1023447" y="3528261"/>
              <a:ext cx="31505" cy="31154"/>
            </a:xfrm>
            <a:custGeom>
              <a:avLst/>
              <a:gdLst/>
              <a:ahLst/>
              <a:cxnLst/>
              <a:rect l="l" t="t" r="r" b="b"/>
              <a:pathLst>
                <a:path w="989" h="978" extrusionOk="0">
                  <a:moveTo>
                    <a:pt x="501" y="311"/>
                  </a:moveTo>
                  <a:cubicBezTo>
                    <a:pt x="584" y="311"/>
                    <a:pt x="655" y="394"/>
                    <a:pt x="655" y="477"/>
                  </a:cubicBezTo>
                  <a:cubicBezTo>
                    <a:pt x="655" y="572"/>
                    <a:pt x="584" y="644"/>
                    <a:pt x="501" y="644"/>
                  </a:cubicBezTo>
                  <a:cubicBezTo>
                    <a:pt x="405" y="644"/>
                    <a:pt x="334" y="572"/>
                    <a:pt x="334" y="477"/>
                  </a:cubicBezTo>
                  <a:cubicBezTo>
                    <a:pt x="334" y="394"/>
                    <a:pt x="405" y="311"/>
                    <a:pt x="501" y="311"/>
                  </a:cubicBezTo>
                  <a:close/>
                  <a:moveTo>
                    <a:pt x="501" y="1"/>
                  </a:moveTo>
                  <a:cubicBezTo>
                    <a:pt x="227" y="1"/>
                    <a:pt x="1" y="215"/>
                    <a:pt x="1" y="489"/>
                  </a:cubicBezTo>
                  <a:cubicBezTo>
                    <a:pt x="1" y="763"/>
                    <a:pt x="227" y="977"/>
                    <a:pt x="501" y="977"/>
                  </a:cubicBezTo>
                  <a:cubicBezTo>
                    <a:pt x="763" y="977"/>
                    <a:pt x="989" y="763"/>
                    <a:pt x="989" y="489"/>
                  </a:cubicBezTo>
                  <a:cubicBezTo>
                    <a:pt x="989" y="227"/>
                    <a:pt x="763" y="1"/>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358;p87">
              <a:extLst>
                <a:ext uri="{FF2B5EF4-FFF2-40B4-BE49-F238E27FC236}">
                  <a16:creationId xmlns:a16="http://schemas.microsoft.com/office/drawing/2014/main" id="{A7CEF9A8-3C00-0681-AE42-4D46D8594EA4}"/>
                </a:ext>
              </a:extLst>
            </p:cNvPr>
            <p:cNvSpPr/>
            <p:nvPr/>
          </p:nvSpPr>
          <p:spPr>
            <a:xfrm>
              <a:off x="1008284" y="3488442"/>
              <a:ext cx="28096" cy="27714"/>
            </a:xfrm>
            <a:custGeom>
              <a:avLst/>
              <a:gdLst/>
              <a:ahLst/>
              <a:cxnLst/>
              <a:rect l="l" t="t" r="r" b="b"/>
              <a:pathLst>
                <a:path w="882" h="870" extrusionOk="0">
                  <a:moveTo>
                    <a:pt x="441" y="310"/>
                  </a:moveTo>
                  <a:cubicBezTo>
                    <a:pt x="500" y="310"/>
                    <a:pt x="560" y="358"/>
                    <a:pt x="560" y="429"/>
                  </a:cubicBezTo>
                  <a:cubicBezTo>
                    <a:pt x="560" y="513"/>
                    <a:pt x="512" y="548"/>
                    <a:pt x="441" y="548"/>
                  </a:cubicBezTo>
                  <a:cubicBezTo>
                    <a:pt x="381" y="548"/>
                    <a:pt x="322" y="513"/>
                    <a:pt x="322" y="429"/>
                  </a:cubicBezTo>
                  <a:cubicBezTo>
                    <a:pt x="322" y="370"/>
                    <a:pt x="358" y="310"/>
                    <a:pt x="441" y="310"/>
                  </a:cubicBezTo>
                  <a:close/>
                  <a:moveTo>
                    <a:pt x="441" y="1"/>
                  </a:moveTo>
                  <a:cubicBezTo>
                    <a:pt x="203" y="1"/>
                    <a:pt x="0" y="191"/>
                    <a:pt x="0" y="429"/>
                  </a:cubicBezTo>
                  <a:cubicBezTo>
                    <a:pt x="0" y="668"/>
                    <a:pt x="203" y="870"/>
                    <a:pt x="441" y="870"/>
                  </a:cubicBezTo>
                  <a:cubicBezTo>
                    <a:pt x="679" y="870"/>
                    <a:pt x="870" y="668"/>
                    <a:pt x="870" y="429"/>
                  </a:cubicBezTo>
                  <a:cubicBezTo>
                    <a:pt x="881" y="191"/>
                    <a:pt x="691"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359;p87">
            <a:extLst>
              <a:ext uri="{FF2B5EF4-FFF2-40B4-BE49-F238E27FC236}">
                <a16:creationId xmlns:a16="http://schemas.microsoft.com/office/drawing/2014/main" id="{9C9F10A3-2F2F-677E-FA2D-4561B9ECBA97}"/>
              </a:ext>
            </a:extLst>
          </p:cNvPr>
          <p:cNvGrpSpPr/>
          <p:nvPr/>
        </p:nvGrpSpPr>
        <p:grpSpPr>
          <a:xfrm>
            <a:off x="4203813" y="4315576"/>
            <a:ext cx="409207" cy="578004"/>
            <a:chOff x="1333682" y="3344330"/>
            <a:chExt cx="271213" cy="383088"/>
          </a:xfrm>
          <a:solidFill>
            <a:srgbClr val="8E1438"/>
          </a:solidFill>
        </p:grpSpPr>
        <p:sp>
          <p:nvSpPr>
            <p:cNvPr id="1388" name="Google Shape;13360;p87">
              <a:extLst>
                <a:ext uri="{FF2B5EF4-FFF2-40B4-BE49-F238E27FC236}">
                  <a16:creationId xmlns:a16="http://schemas.microsoft.com/office/drawing/2014/main" id="{661C11A4-81B0-1DA5-9B35-AD53C2BC7F0F}"/>
                </a:ext>
              </a:extLst>
            </p:cNvPr>
            <p:cNvSpPr/>
            <p:nvPr/>
          </p:nvSpPr>
          <p:spPr>
            <a:xfrm>
              <a:off x="1334065" y="3377332"/>
              <a:ext cx="270831" cy="350086"/>
            </a:xfrm>
            <a:custGeom>
              <a:avLst/>
              <a:gdLst/>
              <a:ahLst/>
              <a:cxnLst/>
              <a:rect l="l" t="t" r="r" b="b"/>
              <a:pathLst>
                <a:path w="8502" h="10990" extrusionOk="0">
                  <a:moveTo>
                    <a:pt x="6502" y="0"/>
                  </a:moveTo>
                  <a:cubicBezTo>
                    <a:pt x="6406" y="0"/>
                    <a:pt x="6323" y="84"/>
                    <a:pt x="6323" y="191"/>
                  </a:cubicBezTo>
                  <a:cubicBezTo>
                    <a:pt x="6323" y="286"/>
                    <a:pt x="6406" y="369"/>
                    <a:pt x="6502" y="369"/>
                  </a:cubicBezTo>
                  <a:lnTo>
                    <a:pt x="7276" y="369"/>
                  </a:lnTo>
                  <a:cubicBezTo>
                    <a:pt x="7383" y="369"/>
                    <a:pt x="7454" y="441"/>
                    <a:pt x="7454" y="548"/>
                  </a:cubicBezTo>
                  <a:lnTo>
                    <a:pt x="7454" y="9490"/>
                  </a:lnTo>
                  <a:cubicBezTo>
                    <a:pt x="7454" y="9597"/>
                    <a:pt x="7383" y="9668"/>
                    <a:pt x="7276" y="9668"/>
                  </a:cubicBezTo>
                  <a:lnTo>
                    <a:pt x="537" y="9668"/>
                  </a:lnTo>
                  <a:cubicBezTo>
                    <a:pt x="429" y="9668"/>
                    <a:pt x="358" y="9597"/>
                    <a:pt x="358" y="9490"/>
                  </a:cubicBezTo>
                  <a:lnTo>
                    <a:pt x="358" y="8775"/>
                  </a:lnTo>
                  <a:cubicBezTo>
                    <a:pt x="358" y="8668"/>
                    <a:pt x="287" y="8597"/>
                    <a:pt x="179" y="8597"/>
                  </a:cubicBezTo>
                  <a:cubicBezTo>
                    <a:pt x="72" y="8597"/>
                    <a:pt x="1" y="8668"/>
                    <a:pt x="1" y="8775"/>
                  </a:cubicBezTo>
                  <a:lnTo>
                    <a:pt x="1" y="9490"/>
                  </a:lnTo>
                  <a:cubicBezTo>
                    <a:pt x="1" y="9787"/>
                    <a:pt x="239" y="10013"/>
                    <a:pt x="525" y="10013"/>
                  </a:cubicBezTo>
                  <a:lnTo>
                    <a:pt x="703" y="10013"/>
                  </a:lnTo>
                  <a:lnTo>
                    <a:pt x="703" y="10466"/>
                  </a:lnTo>
                  <a:cubicBezTo>
                    <a:pt x="703" y="10763"/>
                    <a:pt x="941" y="10990"/>
                    <a:pt x="1227" y="10990"/>
                  </a:cubicBezTo>
                  <a:lnTo>
                    <a:pt x="7966" y="10990"/>
                  </a:lnTo>
                  <a:cubicBezTo>
                    <a:pt x="8264" y="10990"/>
                    <a:pt x="8490" y="10752"/>
                    <a:pt x="8490" y="10466"/>
                  </a:cubicBezTo>
                  <a:lnTo>
                    <a:pt x="8490" y="10252"/>
                  </a:lnTo>
                  <a:cubicBezTo>
                    <a:pt x="8490" y="10144"/>
                    <a:pt x="8407" y="10073"/>
                    <a:pt x="8311" y="10073"/>
                  </a:cubicBezTo>
                  <a:cubicBezTo>
                    <a:pt x="8204" y="10073"/>
                    <a:pt x="8133" y="10144"/>
                    <a:pt x="8133" y="10252"/>
                  </a:cubicBezTo>
                  <a:lnTo>
                    <a:pt x="8133" y="10466"/>
                  </a:lnTo>
                  <a:cubicBezTo>
                    <a:pt x="8133" y="10573"/>
                    <a:pt x="8049" y="10644"/>
                    <a:pt x="7954" y="10644"/>
                  </a:cubicBezTo>
                  <a:lnTo>
                    <a:pt x="1203" y="10644"/>
                  </a:lnTo>
                  <a:cubicBezTo>
                    <a:pt x="1108" y="10644"/>
                    <a:pt x="1025" y="10573"/>
                    <a:pt x="1025" y="10466"/>
                  </a:cubicBezTo>
                  <a:lnTo>
                    <a:pt x="1025" y="10013"/>
                  </a:lnTo>
                  <a:lnTo>
                    <a:pt x="7264" y="10013"/>
                  </a:lnTo>
                  <a:cubicBezTo>
                    <a:pt x="7561" y="10013"/>
                    <a:pt x="7788" y="9775"/>
                    <a:pt x="7788" y="9490"/>
                  </a:cubicBezTo>
                  <a:lnTo>
                    <a:pt x="7788" y="1358"/>
                  </a:lnTo>
                  <a:lnTo>
                    <a:pt x="7966" y="1358"/>
                  </a:lnTo>
                  <a:cubicBezTo>
                    <a:pt x="8061" y="1358"/>
                    <a:pt x="8145" y="1441"/>
                    <a:pt x="8145" y="1536"/>
                  </a:cubicBezTo>
                  <a:lnTo>
                    <a:pt x="8145" y="9501"/>
                  </a:lnTo>
                  <a:cubicBezTo>
                    <a:pt x="8145" y="9573"/>
                    <a:pt x="8228" y="9656"/>
                    <a:pt x="8323" y="9656"/>
                  </a:cubicBezTo>
                  <a:cubicBezTo>
                    <a:pt x="8430" y="9656"/>
                    <a:pt x="8502" y="9573"/>
                    <a:pt x="8502" y="9478"/>
                  </a:cubicBezTo>
                  <a:lnTo>
                    <a:pt x="8502" y="1512"/>
                  </a:lnTo>
                  <a:cubicBezTo>
                    <a:pt x="8502" y="1215"/>
                    <a:pt x="8264" y="988"/>
                    <a:pt x="7978" y="988"/>
                  </a:cubicBezTo>
                  <a:lnTo>
                    <a:pt x="7799" y="988"/>
                  </a:lnTo>
                  <a:lnTo>
                    <a:pt x="7799" y="524"/>
                  </a:lnTo>
                  <a:cubicBezTo>
                    <a:pt x="7799" y="226"/>
                    <a:pt x="7561" y="0"/>
                    <a:pt x="72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361;p87">
              <a:extLst>
                <a:ext uri="{FF2B5EF4-FFF2-40B4-BE49-F238E27FC236}">
                  <a16:creationId xmlns:a16="http://schemas.microsoft.com/office/drawing/2014/main" id="{680A1ABA-0DE5-306E-A8AF-0903F102CBB2}"/>
                </a:ext>
              </a:extLst>
            </p:cNvPr>
            <p:cNvSpPr/>
            <p:nvPr/>
          </p:nvSpPr>
          <p:spPr>
            <a:xfrm>
              <a:off x="1333682" y="3344330"/>
              <a:ext cx="189697" cy="292461"/>
            </a:xfrm>
            <a:custGeom>
              <a:avLst/>
              <a:gdLst/>
              <a:ahLst/>
              <a:cxnLst/>
              <a:rect l="l" t="t" r="r" b="b"/>
              <a:pathLst>
                <a:path w="5955" h="9181" extrusionOk="0">
                  <a:moveTo>
                    <a:pt x="2430" y="370"/>
                  </a:moveTo>
                  <a:cubicBezTo>
                    <a:pt x="2489" y="370"/>
                    <a:pt x="2549" y="429"/>
                    <a:pt x="2549" y="489"/>
                  </a:cubicBezTo>
                  <a:lnTo>
                    <a:pt x="2549" y="727"/>
                  </a:lnTo>
                  <a:lnTo>
                    <a:pt x="1858" y="727"/>
                  </a:lnTo>
                  <a:lnTo>
                    <a:pt x="1858" y="489"/>
                  </a:lnTo>
                  <a:cubicBezTo>
                    <a:pt x="1858" y="429"/>
                    <a:pt x="1918" y="370"/>
                    <a:pt x="1977" y="370"/>
                  </a:cubicBezTo>
                  <a:close/>
                  <a:moveTo>
                    <a:pt x="3037" y="1072"/>
                  </a:moveTo>
                  <a:cubicBezTo>
                    <a:pt x="3120" y="1072"/>
                    <a:pt x="3216" y="1143"/>
                    <a:pt x="3216" y="1251"/>
                  </a:cubicBezTo>
                  <a:lnTo>
                    <a:pt x="3216" y="1953"/>
                  </a:lnTo>
                  <a:lnTo>
                    <a:pt x="1215" y="1953"/>
                  </a:lnTo>
                  <a:lnTo>
                    <a:pt x="1215" y="1251"/>
                  </a:lnTo>
                  <a:cubicBezTo>
                    <a:pt x="1203" y="1167"/>
                    <a:pt x="1299" y="1072"/>
                    <a:pt x="1382" y="1072"/>
                  </a:cubicBezTo>
                  <a:close/>
                  <a:moveTo>
                    <a:pt x="1977" y="0"/>
                  </a:moveTo>
                  <a:cubicBezTo>
                    <a:pt x="1727" y="0"/>
                    <a:pt x="1501" y="203"/>
                    <a:pt x="1501" y="477"/>
                  </a:cubicBezTo>
                  <a:lnTo>
                    <a:pt x="1501" y="715"/>
                  </a:lnTo>
                  <a:lnTo>
                    <a:pt x="1370" y="715"/>
                  </a:lnTo>
                  <a:cubicBezTo>
                    <a:pt x="1156" y="715"/>
                    <a:pt x="977" y="834"/>
                    <a:pt x="894" y="1012"/>
                  </a:cubicBezTo>
                  <a:lnTo>
                    <a:pt x="525" y="1012"/>
                  </a:lnTo>
                  <a:cubicBezTo>
                    <a:pt x="227" y="1012"/>
                    <a:pt x="1" y="1251"/>
                    <a:pt x="1" y="1536"/>
                  </a:cubicBezTo>
                  <a:lnTo>
                    <a:pt x="1" y="8990"/>
                  </a:lnTo>
                  <a:cubicBezTo>
                    <a:pt x="13" y="9109"/>
                    <a:pt x="84" y="9180"/>
                    <a:pt x="191" y="9180"/>
                  </a:cubicBezTo>
                  <a:cubicBezTo>
                    <a:pt x="299" y="9180"/>
                    <a:pt x="370" y="9109"/>
                    <a:pt x="370" y="9002"/>
                  </a:cubicBezTo>
                  <a:lnTo>
                    <a:pt x="370" y="1548"/>
                  </a:lnTo>
                  <a:cubicBezTo>
                    <a:pt x="370" y="1441"/>
                    <a:pt x="441" y="1370"/>
                    <a:pt x="549" y="1370"/>
                  </a:cubicBezTo>
                  <a:lnTo>
                    <a:pt x="858" y="1370"/>
                  </a:lnTo>
                  <a:lnTo>
                    <a:pt x="858" y="1965"/>
                  </a:lnTo>
                  <a:cubicBezTo>
                    <a:pt x="858" y="2144"/>
                    <a:pt x="1013" y="2310"/>
                    <a:pt x="1203" y="2310"/>
                  </a:cubicBezTo>
                  <a:lnTo>
                    <a:pt x="3228" y="2310"/>
                  </a:lnTo>
                  <a:cubicBezTo>
                    <a:pt x="3406" y="2310"/>
                    <a:pt x="3573" y="2155"/>
                    <a:pt x="3573" y="1965"/>
                  </a:cubicBezTo>
                  <a:lnTo>
                    <a:pt x="3573" y="1370"/>
                  </a:lnTo>
                  <a:lnTo>
                    <a:pt x="5775" y="1370"/>
                  </a:lnTo>
                  <a:cubicBezTo>
                    <a:pt x="5883" y="1370"/>
                    <a:pt x="5954" y="1298"/>
                    <a:pt x="5954" y="1191"/>
                  </a:cubicBezTo>
                  <a:cubicBezTo>
                    <a:pt x="5954" y="1084"/>
                    <a:pt x="5883" y="1012"/>
                    <a:pt x="5775" y="1012"/>
                  </a:cubicBezTo>
                  <a:lnTo>
                    <a:pt x="3513" y="1012"/>
                  </a:lnTo>
                  <a:cubicBezTo>
                    <a:pt x="3418" y="834"/>
                    <a:pt x="3239" y="715"/>
                    <a:pt x="3037" y="715"/>
                  </a:cubicBezTo>
                  <a:lnTo>
                    <a:pt x="2906" y="715"/>
                  </a:lnTo>
                  <a:lnTo>
                    <a:pt x="2906" y="477"/>
                  </a:lnTo>
                  <a:cubicBezTo>
                    <a:pt x="2906" y="227"/>
                    <a:pt x="2692" y="0"/>
                    <a:pt x="24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362;p87">
              <a:extLst>
                <a:ext uri="{FF2B5EF4-FFF2-40B4-BE49-F238E27FC236}">
                  <a16:creationId xmlns:a16="http://schemas.microsoft.com/office/drawing/2014/main" id="{E280C6DF-68D7-0D96-4356-02091E714EB5}"/>
                </a:ext>
              </a:extLst>
            </p:cNvPr>
            <p:cNvSpPr/>
            <p:nvPr/>
          </p:nvSpPr>
          <p:spPr>
            <a:xfrm>
              <a:off x="1444060" y="3469488"/>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363;p87">
              <a:extLst>
                <a:ext uri="{FF2B5EF4-FFF2-40B4-BE49-F238E27FC236}">
                  <a16:creationId xmlns:a16="http://schemas.microsoft.com/office/drawing/2014/main" id="{47E9C4CD-DB71-8FB4-3228-7C3E3D0C8D66}"/>
                </a:ext>
              </a:extLst>
            </p:cNvPr>
            <p:cNvSpPr/>
            <p:nvPr/>
          </p:nvSpPr>
          <p:spPr>
            <a:xfrm>
              <a:off x="1444060" y="3493762"/>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364;p87">
              <a:extLst>
                <a:ext uri="{FF2B5EF4-FFF2-40B4-BE49-F238E27FC236}">
                  <a16:creationId xmlns:a16="http://schemas.microsoft.com/office/drawing/2014/main" id="{EA7A4E0B-356A-382F-9B07-2D0A3D370833}"/>
                </a:ext>
              </a:extLst>
            </p:cNvPr>
            <p:cNvSpPr/>
            <p:nvPr/>
          </p:nvSpPr>
          <p:spPr>
            <a:xfrm>
              <a:off x="1444060" y="3541927"/>
              <a:ext cx="100917" cy="11404"/>
            </a:xfrm>
            <a:custGeom>
              <a:avLst/>
              <a:gdLst/>
              <a:ahLst/>
              <a:cxnLst/>
              <a:rect l="l" t="t" r="r" b="b"/>
              <a:pathLst>
                <a:path w="3168" h="358" extrusionOk="0">
                  <a:moveTo>
                    <a:pt x="179" y="1"/>
                  </a:moveTo>
                  <a:cubicBezTo>
                    <a:pt x="72" y="1"/>
                    <a:pt x="1" y="84"/>
                    <a:pt x="1" y="179"/>
                  </a:cubicBezTo>
                  <a:cubicBezTo>
                    <a:pt x="1" y="286"/>
                    <a:pt x="72" y="358"/>
                    <a:pt x="179" y="358"/>
                  </a:cubicBezTo>
                  <a:lnTo>
                    <a:pt x="2989" y="358"/>
                  </a:lnTo>
                  <a:cubicBezTo>
                    <a:pt x="3096" y="358"/>
                    <a:pt x="3168" y="286"/>
                    <a:pt x="3168" y="179"/>
                  </a:cubicBezTo>
                  <a:cubicBezTo>
                    <a:pt x="3168" y="84"/>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365;p87">
              <a:extLst>
                <a:ext uri="{FF2B5EF4-FFF2-40B4-BE49-F238E27FC236}">
                  <a16:creationId xmlns:a16="http://schemas.microsoft.com/office/drawing/2014/main" id="{31018841-7265-08BF-786A-5F65BA5C4DE0}"/>
                </a:ext>
              </a:extLst>
            </p:cNvPr>
            <p:cNvSpPr/>
            <p:nvPr/>
          </p:nvSpPr>
          <p:spPr>
            <a:xfrm>
              <a:off x="1444060" y="3565818"/>
              <a:ext cx="100917" cy="11404"/>
            </a:xfrm>
            <a:custGeom>
              <a:avLst/>
              <a:gdLst/>
              <a:ahLst/>
              <a:cxnLst/>
              <a:rect l="l" t="t" r="r" b="b"/>
              <a:pathLst>
                <a:path w="3168" h="358" extrusionOk="0">
                  <a:moveTo>
                    <a:pt x="179" y="1"/>
                  </a:moveTo>
                  <a:cubicBezTo>
                    <a:pt x="72" y="1"/>
                    <a:pt x="1" y="72"/>
                    <a:pt x="1" y="179"/>
                  </a:cubicBezTo>
                  <a:cubicBezTo>
                    <a:pt x="1" y="286"/>
                    <a:pt x="72" y="358"/>
                    <a:pt x="179" y="358"/>
                  </a:cubicBezTo>
                  <a:lnTo>
                    <a:pt x="2989" y="358"/>
                  </a:lnTo>
                  <a:cubicBezTo>
                    <a:pt x="3096" y="358"/>
                    <a:pt x="3168" y="286"/>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366;p87">
              <a:extLst>
                <a:ext uri="{FF2B5EF4-FFF2-40B4-BE49-F238E27FC236}">
                  <a16:creationId xmlns:a16="http://schemas.microsoft.com/office/drawing/2014/main" id="{86AD05BC-2687-D2BB-4B28-AA092485419E}"/>
                </a:ext>
              </a:extLst>
            </p:cNvPr>
            <p:cNvSpPr/>
            <p:nvPr/>
          </p:nvSpPr>
          <p:spPr>
            <a:xfrm>
              <a:off x="1444060" y="3614747"/>
              <a:ext cx="100917" cy="11404"/>
            </a:xfrm>
            <a:custGeom>
              <a:avLst/>
              <a:gdLst/>
              <a:ahLst/>
              <a:cxnLst/>
              <a:rect l="l" t="t" r="r" b="b"/>
              <a:pathLst>
                <a:path w="3168" h="358" extrusionOk="0">
                  <a:moveTo>
                    <a:pt x="179" y="1"/>
                  </a:moveTo>
                  <a:cubicBezTo>
                    <a:pt x="72" y="1"/>
                    <a:pt x="1" y="72"/>
                    <a:pt x="1" y="179"/>
                  </a:cubicBezTo>
                  <a:cubicBezTo>
                    <a:pt x="1" y="274"/>
                    <a:pt x="72" y="358"/>
                    <a:pt x="179" y="358"/>
                  </a:cubicBezTo>
                  <a:lnTo>
                    <a:pt x="2989" y="358"/>
                  </a:lnTo>
                  <a:cubicBezTo>
                    <a:pt x="3096" y="358"/>
                    <a:pt x="3168" y="274"/>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367;p87">
              <a:extLst>
                <a:ext uri="{FF2B5EF4-FFF2-40B4-BE49-F238E27FC236}">
                  <a16:creationId xmlns:a16="http://schemas.microsoft.com/office/drawing/2014/main" id="{F0E01E5C-4D37-27FE-EF75-F42C5B816017}"/>
                </a:ext>
              </a:extLst>
            </p:cNvPr>
            <p:cNvSpPr/>
            <p:nvPr/>
          </p:nvSpPr>
          <p:spPr>
            <a:xfrm>
              <a:off x="1444060" y="3638256"/>
              <a:ext cx="100917" cy="11404"/>
            </a:xfrm>
            <a:custGeom>
              <a:avLst/>
              <a:gdLst/>
              <a:ahLst/>
              <a:cxnLst/>
              <a:rect l="l" t="t" r="r" b="b"/>
              <a:pathLst>
                <a:path w="3168" h="358" extrusionOk="0">
                  <a:moveTo>
                    <a:pt x="179" y="1"/>
                  </a:moveTo>
                  <a:cubicBezTo>
                    <a:pt x="72" y="1"/>
                    <a:pt x="1" y="72"/>
                    <a:pt x="1" y="179"/>
                  </a:cubicBezTo>
                  <a:cubicBezTo>
                    <a:pt x="1" y="287"/>
                    <a:pt x="72" y="358"/>
                    <a:pt x="179" y="358"/>
                  </a:cubicBezTo>
                  <a:lnTo>
                    <a:pt x="2989" y="358"/>
                  </a:lnTo>
                  <a:cubicBezTo>
                    <a:pt x="3096" y="358"/>
                    <a:pt x="3168" y="287"/>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368;p87">
              <a:extLst>
                <a:ext uri="{FF2B5EF4-FFF2-40B4-BE49-F238E27FC236}">
                  <a16:creationId xmlns:a16="http://schemas.microsoft.com/office/drawing/2014/main" id="{955EFA35-1F88-8A1D-2289-B570AD998023}"/>
                </a:ext>
              </a:extLst>
            </p:cNvPr>
            <p:cNvSpPr/>
            <p:nvPr/>
          </p:nvSpPr>
          <p:spPr>
            <a:xfrm>
              <a:off x="1371622" y="3459454"/>
              <a:ext cx="70208" cy="57084"/>
            </a:xfrm>
            <a:custGeom>
              <a:avLst/>
              <a:gdLst/>
              <a:ahLst/>
              <a:cxnLst/>
              <a:rect l="l" t="t" r="r" b="b"/>
              <a:pathLst>
                <a:path w="2204" h="1792" extrusionOk="0">
                  <a:moveTo>
                    <a:pt x="1417" y="387"/>
                  </a:moveTo>
                  <a:lnTo>
                    <a:pt x="1417" y="470"/>
                  </a:lnTo>
                  <a:lnTo>
                    <a:pt x="1072" y="768"/>
                  </a:lnTo>
                  <a:lnTo>
                    <a:pt x="905" y="589"/>
                  </a:lnTo>
                  <a:cubicBezTo>
                    <a:pt x="873" y="544"/>
                    <a:pt x="823" y="523"/>
                    <a:pt x="773" y="523"/>
                  </a:cubicBezTo>
                  <a:cubicBezTo>
                    <a:pt x="731" y="523"/>
                    <a:pt x="688" y="538"/>
                    <a:pt x="655" y="566"/>
                  </a:cubicBezTo>
                  <a:cubicBezTo>
                    <a:pt x="584" y="625"/>
                    <a:pt x="584" y="744"/>
                    <a:pt x="632" y="827"/>
                  </a:cubicBezTo>
                  <a:lnTo>
                    <a:pt x="917" y="1125"/>
                  </a:lnTo>
                  <a:cubicBezTo>
                    <a:pt x="953" y="1161"/>
                    <a:pt x="989" y="1185"/>
                    <a:pt x="1048" y="1185"/>
                  </a:cubicBezTo>
                  <a:cubicBezTo>
                    <a:pt x="1096" y="1185"/>
                    <a:pt x="1132" y="1161"/>
                    <a:pt x="1167" y="1137"/>
                  </a:cubicBezTo>
                  <a:lnTo>
                    <a:pt x="1429" y="923"/>
                  </a:lnTo>
                  <a:lnTo>
                    <a:pt x="1417" y="1447"/>
                  </a:lnTo>
                  <a:lnTo>
                    <a:pt x="358" y="1447"/>
                  </a:lnTo>
                  <a:lnTo>
                    <a:pt x="358" y="387"/>
                  </a:lnTo>
                  <a:close/>
                  <a:moveTo>
                    <a:pt x="2007" y="1"/>
                  </a:moveTo>
                  <a:cubicBezTo>
                    <a:pt x="1966" y="1"/>
                    <a:pt x="1925" y="17"/>
                    <a:pt x="1894" y="54"/>
                  </a:cubicBezTo>
                  <a:lnTo>
                    <a:pt x="1727" y="185"/>
                  </a:lnTo>
                  <a:cubicBezTo>
                    <a:pt x="1679" y="89"/>
                    <a:pt x="1596" y="30"/>
                    <a:pt x="1489" y="30"/>
                  </a:cubicBezTo>
                  <a:lnTo>
                    <a:pt x="263" y="30"/>
                  </a:lnTo>
                  <a:cubicBezTo>
                    <a:pt x="120" y="30"/>
                    <a:pt x="1" y="149"/>
                    <a:pt x="1" y="304"/>
                  </a:cubicBezTo>
                  <a:lnTo>
                    <a:pt x="1" y="1518"/>
                  </a:lnTo>
                  <a:cubicBezTo>
                    <a:pt x="1" y="1673"/>
                    <a:pt x="120" y="1792"/>
                    <a:pt x="263" y="1792"/>
                  </a:cubicBezTo>
                  <a:lnTo>
                    <a:pt x="1489" y="1792"/>
                  </a:lnTo>
                  <a:cubicBezTo>
                    <a:pt x="1632" y="1792"/>
                    <a:pt x="1751" y="1673"/>
                    <a:pt x="1751" y="1518"/>
                  </a:cubicBezTo>
                  <a:lnTo>
                    <a:pt x="1751" y="613"/>
                  </a:lnTo>
                  <a:lnTo>
                    <a:pt x="2108" y="304"/>
                  </a:lnTo>
                  <a:cubicBezTo>
                    <a:pt x="2203" y="256"/>
                    <a:pt x="2203" y="137"/>
                    <a:pt x="2144" y="65"/>
                  </a:cubicBezTo>
                  <a:cubicBezTo>
                    <a:pt x="2111" y="26"/>
                    <a:pt x="2059" y="1"/>
                    <a:pt x="20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369;p87">
              <a:extLst>
                <a:ext uri="{FF2B5EF4-FFF2-40B4-BE49-F238E27FC236}">
                  <a16:creationId xmlns:a16="http://schemas.microsoft.com/office/drawing/2014/main" id="{FBB030A8-FBDD-18D7-4DD2-6514F58FACCD}"/>
                </a:ext>
              </a:extLst>
            </p:cNvPr>
            <p:cNvSpPr/>
            <p:nvPr/>
          </p:nvSpPr>
          <p:spPr>
            <a:xfrm>
              <a:off x="1371622" y="3532434"/>
              <a:ext cx="70208" cy="56543"/>
            </a:xfrm>
            <a:custGeom>
              <a:avLst/>
              <a:gdLst/>
              <a:ahLst/>
              <a:cxnLst/>
              <a:rect l="l" t="t" r="r" b="b"/>
              <a:pathLst>
                <a:path w="2204" h="1775" extrusionOk="0">
                  <a:moveTo>
                    <a:pt x="1417" y="382"/>
                  </a:moveTo>
                  <a:lnTo>
                    <a:pt x="1417" y="465"/>
                  </a:lnTo>
                  <a:lnTo>
                    <a:pt x="1072" y="763"/>
                  </a:lnTo>
                  <a:lnTo>
                    <a:pt x="905" y="584"/>
                  </a:lnTo>
                  <a:cubicBezTo>
                    <a:pt x="874" y="547"/>
                    <a:pt x="827" y="529"/>
                    <a:pt x="779" y="529"/>
                  </a:cubicBezTo>
                  <a:cubicBezTo>
                    <a:pt x="734" y="529"/>
                    <a:pt x="690" y="544"/>
                    <a:pt x="655" y="572"/>
                  </a:cubicBezTo>
                  <a:cubicBezTo>
                    <a:pt x="584" y="632"/>
                    <a:pt x="584" y="751"/>
                    <a:pt x="632" y="822"/>
                  </a:cubicBezTo>
                  <a:lnTo>
                    <a:pt x="917" y="1120"/>
                  </a:lnTo>
                  <a:cubicBezTo>
                    <a:pt x="953" y="1168"/>
                    <a:pt x="989" y="1180"/>
                    <a:pt x="1048" y="1180"/>
                  </a:cubicBezTo>
                  <a:cubicBezTo>
                    <a:pt x="1096" y="1180"/>
                    <a:pt x="1132" y="1168"/>
                    <a:pt x="1167" y="1132"/>
                  </a:cubicBezTo>
                  <a:lnTo>
                    <a:pt x="1429" y="930"/>
                  </a:lnTo>
                  <a:lnTo>
                    <a:pt x="1417" y="1430"/>
                  </a:lnTo>
                  <a:lnTo>
                    <a:pt x="358" y="1430"/>
                  </a:lnTo>
                  <a:lnTo>
                    <a:pt x="358" y="382"/>
                  </a:lnTo>
                  <a:close/>
                  <a:moveTo>
                    <a:pt x="2012" y="1"/>
                  </a:moveTo>
                  <a:cubicBezTo>
                    <a:pt x="1969" y="1"/>
                    <a:pt x="1926" y="16"/>
                    <a:pt x="1894" y="49"/>
                  </a:cubicBezTo>
                  <a:lnTo>
                    <a:pt x="1727" y="180"/>
                  </a:lnTo>
                  <a:cubicBezTo>
                    <a:pt x="1679" y="96"/>
                    <a:pt x="1596" y="13"/>
                    <a:pt x="1489" y="13"/>
                  </a:cubicBezTo>
                  <a:lnTo>
                    <a:pt x="263" y="13"/>
                  </a:lnTo>
                  <a:cubicBezTo>
                    <a:pt x="120" y="13"/>
                    <a:pt x="1" y="132"/>
                    <a:pt x="1" y="287"/>
                  </a:cubicBezTo>
                  <a:lnTo>
                    <a:pt x="1" y="1501"/>
                  </a:lnTo>
                  <a:cubicBezTo>
                    <a:pt x="1" y="1656"/>
                    <a:pt x="120" y="1775"/>
                    <a:pt x="263" y="1775"/>
                  </a:cubicBezTo>
                  <a:lnTo>
                    <a:pt x="1489" y="1775"/>
                  </a:lnTo>
                  <a:cubicBezTo>
                    <a:pt x="1632" y="1775"/>
                    <a:pt x="1751" y="1656"/>
                    <a:pt x="1751" y="1501"/>
                  </a:cubicBezTo>
                  <a:lnTo>
                    <a:pt x="1751" y="608"/>
                  </a:lnTo>
                  <a:lnTo>
                    <a:pt x="2108" y="299"/>
                  </a:lnTo>
                  <a:cubicBezTo>
                    <a:pt x="2203" y="239"/>
                    <a:pt x="2203" y="144"/>
                    <a:pt x="2144" y="60"/>
                  </a:cubicBezTo>
                  <a:cubicBezTo>
                    <a:pt x="2111" y="22"/>
                    <a:pt x="2062" y="1"/>
                    <a:pt x="20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370;p87">
              <a:extLst>
                <a:ext uri="{FF2B5EF4-FFF2-40B4-BE49-F238E27FC236}">
                  <a16:creationId xmlns:a16="http://schemas.microsoft.com/office/drawing/2014/main" id="{FBCD1730-879E-B49E-2297-D12B756719D4}"/>
                </a:ext>
              </a:extLst>
            </p:cNvPr>
            <p:cNvSpPr/>
            <p:nvPr/>
          </p:nvSpPr>
          <p:spPr>
            <a:xfrm>
              <a:off x="1371622" y="3605254"/>
              <a:ext cx="70208" cy="55810"/>
            </a:xfrm>
            <a:custGeom>
              <a:avLst/>
              <a:gdLst/>
              <a:ahLst/>
              <a:cxnLst/>
              <a:rect l="l" t="t" r="r" b="b"/>
              <a:pathLst>
                <a:path w="2204" h="1752" extrusionOk="0">
                  <a:moveTo>
                    <a:pt x="1417" y="358"/>
                  </a:moveTo>
                  <a:lnTo>
                    <a:pt x="1417" y="489"/>
                  </a:lnTo>
                  <a:lnTo>
                    <a:pt x="1072" y="787"/>
                  </a:lnTo>
                  <a:lnTo>
                    <a:pt x="905" y="608"/>
                  </a:lnTo>
                  <a:cubicBezTo>
                    <a:pt x="874" y="571"/>
                    <a:pt x="827" y="553"/>
                    <a:pt x="779" y="553"/>
                  </a:cubicBezTo>
                  <a:cubicBezTo>
                    <a:pt x="734" y="553"/>
                    <a:pt x="690" y="568"/>
                    <a:pt x="655" y="596"/>
                  </a:cubicBezTo>
                  <a:cubicBezTo>
                    <a:pt x="584" y="644"/>
                    <a:pt x="584" y="775"/>
                    <a:pt x="632" y="846"/>
                  </a:cubicBezTo>
                  <a:lnTo>
                    <a:pt x="917" y="1144"/>
                  </a:lnTo>
                  <a:cubicBezTo>
                    <a:pt x="953" y="1192"/>
                    <a:pt x="989" y="1203"/>
                    <a:pt x="1048" y="1203"/>
                  </a:cubicBezTo>
                  <a:cubicBezTo>
                    <a:pt x="1096" y="1203"/>
                    <a:pt x="1132" y="1192"/>
                    <a:pt x="1167" y="1156"/>
                  </a:cubicBezTo>
                  <a:lnTo>
                    <a:pt x="1429" y="953"/>
                  </a:lnTo>
                  <a:lnTo>
                    <a:pt x="1417" y="1406"/>
                  </a:lnTo>
                  <a:lnTo>
                    <a:pt x="358" y="1406"/>
                  </a:lnTo>
                  <a:lnTo>
                    <a:pt x="358" y="358"/>
                  </a:lnTo>
                  <a:close/>
                  <a:moveTo>
                    <a:pt x="263" y="1"/>
                  </a:moveTo>
                  <a:cubicBezTo>
                    <a:pt x="120" y="1"/>
                    <a:pt x="1" y="120"/>
                    <a:pt x="1" y="263"/>
                  </a:cubicBezTo>
                  <a:lnTo>
                    <a:pt x="1" y="1489"/>
                  </a:lnTo>
                  <a:cubicBezTo>
                    <a:pt x="1" y="1632"/>
                    <a:pt x="120" y="1751"/>
                    <a:pt x="263" y="1751"/>
                  </a:cubicBezTo>
                  <a:lnTo>
                    <a:pt x="1489" y="1751"/>
                  </a:lnTo>
                  <a:cubicBezTo>
                    <a:pt x="1632" y="1751"/>
                    <a:pt x="1751" y="1632"/>
                    <a:pt x="1751" y="1489"/>
                  </a:cubicBezTo>
                  <a:lnTo>
                    <a:pt x="1751" y="632"/>
                  </a:lnTo>
                  <a:lnTo>
                    <a:pt x="2108" y="322"/>
                  </a:lnTo>
                  <a:cubicBezTo>
                    <a:pt x="2191" y="263"/>
                    <a:pt x="2203" y="144"/>
                    <a:pt x="2132" y="72"/>
                  </a:cubicBezTo>
                  <a:cubicBezTo>
                    <a:pt x="2107" y="47"/>
                    <a:pt x="2062" y="32"/>
                    <a:pt x="2014" y="32"/>
                  </a:cubicBezTo>
                  <a:cubicBezTo>
                    <a:pt x="1972" y="32"/>
                    <a:pt x="1927" y="44"/>
                    <a:pt x="1894" y="72"/>
                  </a:cubicBezTo>
                  <a:lnTo>
                    <a:pt x="1739" y="191"/>
                  </a:lnTo>
                  <a:cubicBezTo>
                    <a:pt x="1715" y="84"/>
                    <a:pt x="1608" y="1"/>
                    <a:pt x="1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9" name="Google Shape;13377;p87">
            <a:extLst>
              <a:ext uri="{FF2B5EF4-FFF2-40B4-BE49-F238E27FC236}">
                <a16:creationId xmlns:a16="http://schemas.microsoft.com/office/drawing/2014/main" id="{808ABBE0-8D89-0216-CFDE-94F400046AD0}"/>
              </a:ext>
            </a:extLst>
          </p:cNvPr>
          <p:cNvGrpSpPr/>
          <p:nvPr/>
        </p:nvGrpSpPr>
        <p:grpSpPr>
          <a:xfrm>
            <a:off x="3473642" y="2225851"/>
            <a:ext cx="602612" cy="566469"/>
            <a:chOff x="849741" y="1959307"/>
            <a:chExt cx="399398" cy="375443"/>
          </a:xfrm>
          <a:solidFill>
            <a:srgbClr val="8E1438"/>
          </a:solidFill>
        </p:grpSpPr>
        <p:sp>
          <p:nvSpPr>
            <p:cNvPr id="1400" name="Google Shape;13378;p87">
              <a:extLst>
                <a:ext uri="{FF2B5EF4-FFF2-40B4-BE49-F238E27FC236}">
                  <a16:creationId xmlns:a16="http://schemas.microsoft.com/office/drawing/2014/main" id="{AE35FC25-5D72-A5F8-6CDC-32F5A2B6337F}"/>
                </a:ext>
              </a:extLst>
            </p:cNvPr>
            <p:cNvSpPr/>
            <p:nvPr/>
          </p:nvSpPr>
          <p:spPr>
            <a:xfrm>
              <a:off x="849741" y="1959307"/>
              <a:ext cx="399398" cy="375443"/>
            </a:xfrm>
            <a:custGeom>
              <a:avLst/>
              <a:gdLst/>
              <a:ahLst/>
              <a:cxnLst/>
              <a:rect l="l" t="t" r="r" b="b"/>
              <a:pathLst>
                <a:path w="12538" h="11786" extrusionOk="0">
                  <a:moveTo>
                    <a:pt x="2441" y="7273"/>
                  </a:moveTo>
                  <a:lnTo>
                    <a:pt x="5251" y="10082"/>
                  </a:lnTo>
                  <a:lnTo>
                    <a:pt x="4537" y="10797"/>
                  </a:lnTo>
                  <a:lnTo>
                    <a:pt x="1727" y="7987"/>
                  </a:lnTo>
                  <a:lnTo>
                    <a:pt x="2441" y="7273"/>
                  </a:lnTo>
                  <a:close/>
                  <a:moveTo>
                    <a:pt x="8661" y="1"/>
                  </a:moveTo>
                  <a:cubicBezTo>
                    <a:pt x="8400" y="1"/>
                    <a:pt x="8138" y="99"/>
                    <a:pt x="7942" y="296"/>
                  </a:cubicBezTo>
                  <a:lnTo>
                    <a:pt x="1846" y="6392"/>
                  </a:lnTo>
                  <a:cubicBezTo>
                    <a:pt x="1763" y="6463"/>
                    <a:pt x="1763" y="6582"/>
                    <a:pt x="1846" y="6665"/>
                  </a:cubicBezTo>
                  <a:lnTo>
                    <a:pt x="2168" y="6987"/>
                  </a:lnTo>
                  <a:lnTo>
                    <a:pt x="1322" y="7832"/>
                  </a:lnTo>
                  <a:cubicBezTo>
                    <a:pt x="1251" y="7916"/>
                    <a:pt x="1251" y="8035"/>
                    <a:pt x="1322" y="8106"/>
                  </a:cubicBezTo>
                  <a:lnTo>
                    <a:pt x="1941" y="8725"/>
                  </a:lnTo>
                  <a:lnTo>
                    <a:pt x="1465" y="9201"/>
                  </a:lnTo>
                  <a:cubicBezTo>
                    <a:pt x="1394" y="9285"/>
                    <a:pt x="1394" y="9404"/>
                    <a:pt x="1465" y="9475"/>
                  </a:cubicBezTo>
                  <a:cubicBezTo>
                    <a:pt x="1507" y="9511"/>
                    <a:pt x="1557" y="9529"/>
                    <a:pt x="1606" y="9529"/>
                  </a:cubicBezTo>
                  <a:cubicBezTo>
                    <a:pt x="1656" y="9529"/>
                    <a:pt x="1703" y="9511"/>
                    <a:pt x="1739" y="9475"/>
                  </a:cubicBezTo>
                  <a:lnTo>
                    <a:pt x="2215" y="8999"/>
                  </a:lnTo>
                  <a:lnTo>
                    <a:pt x="3525" y="10309"/>
                  </a:lnTo>
                  <a:lnTo>
                    <a:pt x="2453" y="11380"/>
                  </a:lnTo>
                  <a:lnTo>
                    <a:pt x="536" y="10678"/>
                  </a:lnTo>
                  <a:lnTo>
                    <a:pt x="1167" y="10035"/>
                  </a:lnTo>
                  <a:cubicBezTo>
                    <a:pt x="1251" y="9963"/>
                    <a:pt x="1251" y="9844"/>
                    <a:pt x="1167" y="9773"/>
                  </a:cubicBezTo>
                  <a:cubicBezTo>
                    <a:pt x="1132" y="9737"/>
                    <a:pt x="1084" y="9719"/>
                    <a:pt x="1036" y="9719"/>
                  </a:cubicBezTo>
                  <a:cubicBezTo>
                    <a:pt x="989" y="9719"/>
                    <a:pt x="941" y="9737"/>
                    <a:pt x="905" y="9773"/>
                  </a:cubicBezTo>
                  <a:lnTo>
                    <a:pt x="60" y="10618"/>
                  </a:lnTo>
                  <a:cubicBezTo>
                    <a:pt x="12" y="10666"/>
                    <a:pt x="1" y="10737"/>
                    <a:pt x="12" y="10797"/>
                  </a:cubicBezTo>
                  <a:cubicBezTo>
                    <a:pt x="24" y="10856"/>
                    <a:pt x="72" y="10916"/>
                    <a:pt x="132" y="10928"/>
                  </a:cubicBezTo>
                  <a:lnTo>
                    <a:pt x="2441" y="11761"/>
                  </a:lnTo>
                  <a:cubicBezTo>
                    <a:pt x="2453" y="11785"/>
                    <a:pt x="2477" y="11785"/>
                    <a:pt x="2501" y="11785"/>
                  </a:cubicBezTo>
                  <a:cubicBezTo>
                    <a:pt x="2537" y="11785"/>
                    <a:pt x="2596" y="11761"/>
                    <a:pt x="2632" y="11726"/>
                  </a:cubicBezTo>
                  <a:lnTo>
                    <a:pt x="3787" y="10559"/>
                  </a:lnTo>
                  <a:lnTo>
                    <a:pt x="4418" y="11190"/>
                  </a:lnTo>
                  <a:cubicBezTo>
                    <a:pt x="4442" y="11214"/>
                    <a:pt x="4501" y="11249"/>
                    <a:pt x="4549" y="11249"/>
                  </a:cubicBezTo>
                  <a:cubicBezTo>
                    <a:pt x="4596" y="11249"/>
                    <a:pt x="4656" y="11225"/>
                    <a:pt x="4680" y="11190"/>
                  </a:cubicBezTo>
                  <a:lnTo>
                    <a:pt x="5537" y="10332"/>
                  </a:lnTo>
                  <a:lnTo>
                    <a:pt x="5858" y="10666"/>
                  </a:lnTo>
                  <a:cubicBezTo>
                    <a:pt x="5894" y="10690"/>
                    <a:pt x="5954" y="10725"/>
                    <a:pt x="5989" y="10725"/>
                  </a:cubicBezTo>
                  <a:cubicBezTo>
                    <a:pt x="6037" y="10725"/>
                    <a:pt x="6097" y="10702"/>
                    <a:pt x="6132" y="10666"/>
                  </a:cubicBezTo>
                  <a:lnTo>
                    <a:pt x="10788" y="6011"/>
                  </a:lnTo>
                  <a:cubicBezTo>
                    <a:pt x="10859" y="5927"/>
                    <a:pt x="10859" y="5808"/>
                    <a:pt x="10788" y="5737"/>
                  </a:cubicBezTo>
                  <a:cubicBezTo>
                    <a:pt x="10752" y="5701"/>
                    <a:pt x="10704" y="5683"/>
                    <a:pt x="10655" y="5683"/>
                  </a:cubicBezTo>
                  <a:cubicBezTo>
                    <a:pt x="10606" y="5683"/>
                    <a:pt x="10555" y="5701"/>
                    <a:pt x="10514" y="5737"/>
                  </a:cubicBezTo>
                  <a:lnTo>
                    <a:pt x="5989" y="10261"/>
                  </a:lnTo>
                  <a:lnTo>
                    <a:pt x="2263" y="6523"/>
                  </a:lnTo>
                  <a:lnTo>
                    <a:pt x="8240" y="546"/>
                  </a:lnTo>
                  <a:cubicBezTo>
                    <a:pt x="8365" y="415"/>
                    <a:pt x="8525" y="349"/>
                    <a:pt x="8686" y="349"/>
                  </a:cubicBezTo>
                  <a:cubicBezTo>
                    <a:pt x="8847" y="349"/>
                    <a:pt x="9008" y="415"/>
                    <a:pt x="9133" y="546"/>
                  </a:cubicBezTo>
                  <a:lnTo>
                    <a:pt x="11978" y="3379"/>
                  </a:lnTo>
                  <a:cubicBezTo>
                    <a:pt x="12097" y="3510"/>
                    <a:pt x="12157" y="3665"/>
                    <a:pt x="12157" y="3832"/>
                  </a:cubicBezTo>
                  <a:cubicBezTo>
                    <a:pt x="12157" y="3998"/>
                    <a:pt x="12097" y="4153"/>
                    <a:pt x="11978" y="4272"/>
                  </a:cubicBezTo>
                  <a:lnTo>
                    <a:pt x="11050" y="5201"/>
                  </a:lnTo>
                  <a:cubicBezTo>
                    <a:pt x="10978" y="5272"/>
                    <a:pt x="10978" y="5391"/>
                    <a:pt x="11050" y="5463"/>
                  </a:cubicBezTo>
                  <a:cubicBezTo>
                    <a:pt x="11091" y="5505"/>
                    <a:pt x="11142" y="5525"/>
                    <a:pt x="11191" y="5525"/>
                  </a:cubicBezTo>
                  <a:cubicBezTo>
                    <a:pt x="11240" y="5525"/>
                    <a:pt x="11288" y="5505"/>
                    <a:pt x="11323" y="5463"/>
                  </a:cubicBezTo>
                  <a:lnTo>
                    <a:pt x="12240" y="4546"/>
                  </a:lnTo>
                  <a:cubicBezTo>
                    <a:pt x="12443" y="4356"/>
                    <a:pt x="12538" y="4106"/>
                    <a:pt x="12538" y="3832"/>
                  </a:cubicBezTo>
                  <a:cubicBezTo>
                    <a:pt x="12526" y="3582"/>
                    <a:pt x="12419" y="3332"/>
                    <a:pt x="12228" y="3129"/>
                  </a:cubicBezTo>
                  <a:lnTo>
                    <a:pt x="9371" y="296"/>
                  </a:lnTo>
                  <a:cubicBezTo>
                    <a:pt x="9180" y="99"/>
                    <a:pt x="8921" y="1"/>
                    <a:pt x="86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3379;p87">
              <a:extLst>
                <a:ext uri="{FF2B5EF4-FFF2-40B4-BE49-F238E27FC236}">
                  <a16:creationId xmlns:a16="http://schemas.microsoft.com/office/drawing/2014/main" id="{6952B1E4-BAF9-0F04-301B-6F9CD37A4A05}"/>
                </a:ext>
              </a:extLst>
            </p:cNvPr>
            <p:cNvSpPr/>
            <p:nvPr/>
          </p:nvSpPr>
          <p:spPr>
            <a:xfrm>
              <a:off x="986654" y="2041588"/>
              <a:ext cx="180204" cy="177082"/>
            </a:xfrm>
            <a:custGeom>
              <a:avLst/>
              <a:gdLst/>
              <a:ahLst/>
              <a:cxnLst/>
              <a:rect l="l" t="t" r="r" b="b"/>
              <a:pathLst>
                <a:path w="5657" h="5559" extrusionOk="0">
                  <a:moveTo>
                    <a:pt x="3811" y="368"/>
                  </a:moveTo>
                  <a:cubicBezTo>
                    <a:pt x="3894" y="368"/>
                    <a:pt x="3989" y="403"/>
                    <a:pt x="4061" y="475"/>
                  </a:cubicBezTo>
                  <a:lnTo>
                    <a:pt x="5168" y="1582"/>
                  </a:lnTo>
                  <a:cubicBezTo>
                    <a:pt x="5228" y="1642"/>
                    <a:pt x="5263" y="1725"/>
                    <a:pt x="5263" y="1832"/>
                  </a:cubicBezTo>
                  <a:cubicBezTo>
                    <a:pt x="5263" y="1915"/>
                    <a:pt x="5228" y="2023"/>
                    <a:pt x="5168" y="2082"/>
                  </a:cubicBezTo>
                  <a:lnTo>
                    <a:pt x="2156" y="5094"/>
                  </a:lnTo>
                  <a:cubicBezTo>
                    <a:pt x="2090" y="5160"/>
                    <a:pt x="1998" y="5193"/>
                    <a:pt x="1906" y="5193"/>
                  </a:cubicBezTo>
                  <a:cubicBezTo>
                    <a:pt x="1813" y="5193"/>
                    <a:pt x="1721" y="5160"/>
                    <a:pt x="1656" y="5094"/>
                  </a:cubicBezTo>
                  <a:lnTo>
                    <a:pt x="548" y="3987"/>
                  </a:lnTo>
                  <a:cubicBezTo>
                    <a:pt x="417" y="3856"/>
                    <a:pt x="417" y="3618"/>
                    <a:pt x="548" y="3487"/>
                  </a:cubicBezTo>
                  <a:lnTo>
                    <a:pt x="3561" y="475"/>
                  </a:lnTo>
                  <a:cubicBezTo>
                    <a:pt x="3632" y="403"/>
                    <a:pt x="3715" y="368"/>
                    <a:pt x="3811" y="368"/>
                  </a:cubicBezTo>
                  <a:close/>
                  <a:moveTo>
                    <a:pt x="3800" y="0"/>
                  </a:moveTo>
                  <a:cubicBezTo>
                    <a:pt x="3613" y="0"/>
                    <a:pt x="3428" y="71"/>
                    <a:pt x="3287" y="213"/>
                  </a:cubicBezTo>
                  <a:lnTo>
                    <a:pt x="286" y="3213"/>
                  </a:lnTo>
                  <a:cubicBezTo>
                    <a:pt x="1" y="3499"/>
                    <a:pt x="1" y="3975"/>
                    <a:pt x="286" y="4261"/>
                  </a:cubicBezTo>
                  <a:lnTo>
                    <a:pt x="1382" y="5356"/>
                  </a:lnTo>
                  <a:cubicBezTo>
                    <a:pt x="1537" y="5511"/>
                    <a:pt x="1715" y="5559"/>
                    <a:pt x="1906" y="5559"/>
                  </a:cubicBezTo>
                  <a:cubicBezTo>
                    <a:pt x="2096" y="5559"/>
                    <a:pt x="2275" y="5487"/>
                    <a:pt x="2430" y="5356"/>
                  </a:cubicBezTo>
                  <a:lnTo>
                    <a:pt x="5430" y="2368"/>
                  </a:lnTo>
                  <a:cubicBezTo>
                    <a:pt x="5561" y="2237"/>
                    <a:pt x="5656" y="2035"/>
                    <a:pt x="5656" y="1844"/>
                  </a:cubicBezTo>
                  <a:cubicBezTo>
                    <a:pt x="5656" y="1654"/>
                    <a:pt x="5585" y="1451"/>
                    <a:pt x="5430" y="1320"/>
                  </a:cubicBezTo>
                  <a:lnTo>
                    <a:pt x="4335" y="225"/>
                  </a:lnTo>
                  <a:cubicBezTo>
                    <a:pt x="4184" y="74"/>
                    <a:pt x="3991" y="0"/>
                    <a:pt x="38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2" name="Google Shape;13380;p87">
            <a:extLst>
              <a:ext uri="{FF2B5EF4-FFF2-40B4-BE49-F238E27FC236}">
                <a16:creationId xmlns:a16="http://schemas.microsoft.com/office/drawing/2014/main" id="{752F9CBE-4F3D-43B6-BB49-B4C0A709A419}"/>
              </a:ext>
            </a:extLst>
          </p:cNvPr>
          <p:cNvGrpSpPr/>
          <p:nvPr/>
        </p:nvGrpSpPr>
        <p:grpSpPr>
          <a:xfrm>
            <a:off x="4129172" y="2232579"/>
            <a:ext cx="572574" cy="552291"/>
            <a:chOff x="1284212" y="1963766"/>
            <a:chExt cx="379489" cy="366046"/>
          </a:xfrm>
          <a:solidFill>
            <a:srgbClr val="8E1438"/>
          </a:solidFill>
        </p:grpSpPr>
        <p:sp>
          <p:nvSpPr>
            <p:cNvPr id="1403" name="Google Shape;13381;p87">
              <a:extLst>
                <a:ext uri="{FF2B5EF4-FFF2-40B4-BE49-F238E27FC236}">
                  <a16:creationId xmlns:a16="http://schemas.microsoft.com/office/drawing/2014/main" id="{35D289D2-E635-9249-123F-2707A0435F87}"/>
                </a:ext>
              </a:extLst>
            </p:cNvPr>
            <p:cNvSpPr/>
            <p:nvPr/>
          </p:nvSpPr>
          <p:spPr>
            <a:xfrm>
              <a:off x="1436861" y="2112975"/>
              <a:ext cx="69444" cy="68902"/>
            </a:xfrm>
            <a:custGeom>
              <a:avLst/>
              <a:gdLst/>
              <a:ahLst/>
              <a:cxnLst/>
              <a:rect l="l" t="t" r="r" b="b"/>
              <a:pathLst>
                <a:path w="2180" h="2163" extrusionOk="0">
                  <a:moveTo>
                    <a:pt x="1086" y="1"/>
                  </a:moveTo>
                  <a:cubicBezTo>
                    <a:pt x="526" y="1"/>
                    <a:pt x="0" y="443"/>
                    <a:pt x="0" y="1079"/>
                  </a:cubicBezTo>
                  <a:cubicBezTo>
                    <a:pt x="0" y="1675"/>
                    <a:pt x="501" y="2163"/>
                    <a:pt x="1096" y="2163"/>
                  </a:cubicBezTo>
                  <a:cubicBezTo>
                    <a:pt x="1703" y="2163"/>
                    <a:pt x="2179" y="1675"/>
                    <a:pt x="2179" y="1079"/>
                  </a:cubicBezTo>
                  <a:cubicBezTo>
                    <a:pt x="2144" y="1020"/>
                    <a:pt x="2144" y="960"/>
                    <a:pt x="2132" y="889"/>
                  </a:cubicBezTo>
                  <a:cubicBezTo>
                    <a:pt x="2121" y="802"/>
                    <a:pt x="2040" y="744"/>
                    <a:pt x="1963" y="744"/>
                  </a:cubicBezTo>
                  <a:cubicBezTo>
                    <a:pt x="1955" y="744"/>
                    <a:pt x="1948" y="745"/>
                    <a:pt x="1941" y="746"/>
                  </a:cubicBezTo>
                  <a:cubicBezTo>
                    <a:pt x="1846" y="770"/>
                    <a:pt x="1786" y="853"/>
                    <a:pt x="1810" y="948"/>
                  </a:cubicBezTo>
                  <a:cubicBezTo>
                    <a:pt x="1883" y="1428"/>
                    <a:pt x="1488" y="1811"/>
                    <a:pt x="1059" y="1811"/>
                  </a:cubicBezTo>
                  <a:cubicBezTo>
                    <a:pt x="923" y="1811"/>
                    <a:pt x="784" y="1772"/>
                    <a:pt x="655" y="1687"/>
                  </a:cubicBezTo>
                  <a:cubicBezTo>
                    <a:pt x="48" y="1282"/>
                    <a:pt x="346" y="329"/>
                    <a:pt x="1072" y="329"/>
                  </a:cubicBezTo>
                  <a:cubicBezTo>
                    <a:pt x="1239" y="329"/>
                    <a:pt x="1405" y="389"/>
                    <a:pt x="1536" y="496"/>
                  </a:cubicBezTo>
                  <a:cubicBezTo>
                    <a:pt x="1567" y="522"/>
                    <a:pt x="1605" y="534"/>
                    <a:pt x="1642" y="534"/>
                  </a:cubicBezTo>
                  <a:cubicBezTo>
                    <a:pt x="1692" y="534"/>
                    <a:pt x="1741" y="513"/>
                    <a:pt x="1774" y="472"/>
                  </a:cubicBezTo>
                  <a:cubicBezTo>
                    <a:pt x="1834" y="389"/>
                    <a:pt x="1822" y="294"/>
                    <a:pt x="1751" y="234"/>
                  </a:cubicBezTo>
                  <a:cubicBezTo>
                    <a:pt x="1545" y="73"/>
                    <a:pt x="1313" y="1"/>
                    <a:pt x="10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3382;p87">
              <a:extLst>
                <a:ext uri="{FF2B5EF4-FFF2-40B4-BE49-F238E27FC236}">
                  <a16:creationId xmlns:a16="http://schemas.microsoft.com/office/drawing/2014/main" id="{297A8106-6426-3441-D0A7-01EA300E7506}"/>
                </a:ext>
              </a:extLst>
            </p:cNvPr>
            <p:cNvSpPr/>
            <p:nvPr/>
          </p:nvSpPr>
          <p:spPr>
            <a:xfrm>
              <a:off x="1284212" y="1963766"/>
              <a:ext cx="379489" cy="366046"/>
            </a:xfrm>
            <a:custGeom>
              <a:avLst/>
              <a:gdLst/>
              <a:ahLst/>
              <a:cxnLst/>
              <a:rect l="l" t="t" r="r" b="b"/>
              <a:pathLst>
                <a:path w="11913" h="11491" extrusionOk="0">
                  <a:moveTo>
                    <a:pt x="1031" y="2185"/>
                  </a:moveTo>
                  <a:cubicBezTo>
                    <a:pt x="1151" y="2185"/>
                    <a:pt x="1275" y="2224"/>
                    <a:pt x="1387" y="2311"/>
                  </a:cubicBezTo>
                  <a:cubicBezTo>
                    <a:pt x="1625" y="2489"/>
                    <a:pt x="1673" y="2834"/>
                    <a:pt x="1506" y="3084"/>
                  </a:cubicBezTo>
                  <a:cubicBezTo>
                    <a:pt x="1389" y="3256"/>
                    <a:pt x="1207" y="3337"/>
                    <a:pt x="1026" y="3337"/>
                  </a:cubicBezTo>
                  <a:cubicBezTo>
                    <a:pt x="767" y="3337"/>
                    <a:pt x="510" y="3171"/>
                    <a:pt x="447" y="2870"/>
                  </a:cubicBezTo>
                  <a:cubicBezTo>
                    <a:pt x="376" y="2492"/>
                    <a:pt x="689" y="2185"/>
                    <a:pt x="1031" y="2185"/>
                  </a:cubicBezTo>
                  <a:close/>
                  <a:moveTo>
                    <a:pt x="4269" y="3025"/>
                  </a:moveTo>
                  <a:cubicBezTo>
                    <a:pt x="4364" y="3073"/>
                    <a:pt x="5435" y="3680"/>
                    <a:pt x="5519" y="3739"/>
                  </a:cubicBezTo>
                  <a:lnTo>
                    <a:pt x="4269" y="4454"/>
                  </a:lnTo>
                  <a:lnTo>
                    <a:pt x="4269" y="3025"/>
                  </a:lnTo>
                  <a:close/>
                  <a:moveTo>
                    <a:pt x="7448" y="3025"/>
                  </a:moveTo>
                  <a:lnTo>
                    <a:pt x="7448" y="4454"/>
                  </a:lnTo>
                  <a:lnTo>
                    <a:pt x="6197" y="3739"/>
                  </a:lnTo>
                  <a:lnTo>
                    <a:pt x="7448" y="3025"/>
                  </a:lnTo>
                  <a:close/>
                  <a:moveTo>
                    <a:pt x="2550" y="2268"/>
                  </a:moveTo>
                  <a:cubicBezTo>
                    <a:pt x="2817" y="2268"/>
                    <a:pt x="3085" y="2336"/>
                    <a:pt x="3328" y="2477"/>
                  </a:cubicBezTo>
                  <a:cubicBezTo>
                    <a:pt x="3697" y="2692"/>
                    <a:pt x="3566" y="2608"/>
                    <a:pt x="3935" y="2811"/>
                  </a:cubicBezTo>
                  <a:lnTo>
                    <a:pt x="3935" y="4644"/>
                  </a:lnTo>
                  <a:lnTo>
                    <a:pt x="2328" y="5573"/>
                  </a:lnTo>
                  <a:lnTo>
                    <a:pt x="1744" y="5240"/>
                  </a:lnTo>
                  <a:cubicBezTo>
                    <a:pt x="1375" y="5037"/>
                    <a:pt x="1125" y="4692"/>
                    <a:pt x="1006" y="4275"/>
                  </a:cubicBezTo>
                  <a:cubicBezTo>
                    <a:pt x="947" y="4085"/>
                    <a:pt x="923" y="3870"/>
                    <a:pt x="959" y="3680"/>
                  </a:cubicBezTo>
                  <a:lnTo>
                    <a:pt x="959" y="3680"/>
                  </a:lnTo>
                  <a:cubicBezTo>
                    <a:pt x="981" y="3681"/>
                    <a:pt x="1003" y="3682"/>
                    <a:pt x="1025" y="3682"/>
                  </a:cubicBezTo>
                  <a:cubicBezTo>
                    <a:pt x="1659" y="3682"/>
                    <a:pt x="2129" y="3028"/>
                    <a:pt x="1875" y="2418"/>
                  </a:cubicBezTo>
                  <a:cubicBezTo>
                    <a:pt x="2090" y="2319"/>
                    <a:pt x="2320" y="2268"/>
                    <a:pt x="2550" y="2268"/>
                  </a:cubicBezTo>
                  <a:close/>
                  <a:moveTo>
                    <a:pt x="9186" y="2275"/>
                  </a:moveTo>
                  <a:cubicBezTo>
                    <a:pt x="10067" y="2275"/>
                    <a:pt x="10781" y="2977"/>
                    <a:pt x="10781" y="3858"/>
                  </a:cubicBezTo>
                  <a:cubicBezTo>
                    <a:pt x="10781" y="4418"/>
                    <a:pt x="10460" y="4954"/>
                    <a:pt x="9972" y="5240"/>
                  </a:cubicBezTo>
                  <a:lnTo>
                    <a:pt x="9400" y="5573"/>
                  </a:lnTo>
                  <a:cubicBezTo>
                    <a:pt x="9186" y="5454"/>
                    <a:pt x="7983" y="4751"/>
                    <a:pt x="7793" y="4644"/>
                  </a:cubicBezTo>
                  <a:lnTo>
                    <a:pt x="7793" y="2834"/>
                  </a:lnTo>
                  <a:cubicBezTo>
                    <a:pt x="8245" y="2596"/>
                    <a:pt x="8567" y="2275"/>
                    <a:pt x="9186" y="2275"/>
                  </a:cubicBezTo>
                  <a:close/>
                  <a:moveTo>
                    <a:pt x="3935" y="5013"/>
                  </a:moveTo>
                  <a:lnTo>
                    <a:pt x="3935" y="6478"/>
                  </a:lnTo>
                  <a:lnTo>
                    <a:pt x="2673" y="5751"/>
                  </a:lnTo>
                  <a:lnTo>
                    <a:pt x="3935" y="5013"/>
                  </a:lnTo>
                  <a:close/>
                  <a:moveTo>
                    <a:pt x="7793" y="5037"/>
                  </a:moveTo>
                  <a:cubicBezTo>
                    <a:pt x="7948" y="5120"/>
                    <a:pt x="8900" y="5668"/>
                    <a:pt x="9055" y="5763"/>
                  </a:cubicBezTo>
                  <a:lnTo>
                    <a:pt x="7793" y="6490"/>
                  </a:lnTo>
                  <a:lnTo>
                    <a:pt x="7793" y="5037"/>
                  </a:lnTo>
                  <a:close/>
                  <a:moveTo>
                    <a:pt x="5852" y="3918"/>
                  </a:moveTo>
                  <a:lnTo>
                    <a:pt x="7448" y="4823"/>
                  </a:lnTo>
                  <a:lnTo>
                    <a:pt x="7448" y="6668"/>
                  </a:lnTo>
                  <a:lnTo>
                    <a:pt x="5852" y="7573"/>
                  </a:lnTo>
                  <a:lnTo>
                    <a:pt x="4257" y="6668"/>
                  </a:lnTo>
                  <a:lnTo>
                    <a:pt x="4257" y="4823"/>
                  </a:lnTo>
                  <a:lnTo>
                    <a:pt x="5852" y="3918"/>
                  </a:lnTo>
                  <a:close/>
                  <a:moveTo>
                    <a:pt x="7448" y="7061"/>
                  </a:moveTo>
                  <a:lnTo>
                    <a:pt x="7448" y="8490"/>
                  </a:lnTo>
                  <a:cubicBezTo>
                    <a:pt x="7352" y="8442"/>
                    <a:pt x="6281" y="7835"/>
                    <a:pt x="6197" y="7776"/>
                  </a:cubicBezTo>
                  <a:lnTo>
                    <a:pt x="7448" y="7061"/>
                  </a:lnTo>
                  <a:close/>
                  <a:moveTo>
                    <a:pt x="4269" y="7073"/>
                  </a:moveTo>
                  <a:lnTo>
                    <a:pt x="5519" y="7787"/>
                  </a:lnTo>
                  <a:lnTo>
                    <a:pt x="4269" y="8502"/>
                  </a:lnTo>
                  <a:lnTo>
                    <a:pt x="4269" y="7073"/>
                  </a:lnTo>
                  <a:close/>
                  <a:moveTo>
                    <a:pt x="9376" y="5954"/>
                  </a:moveTo>
                  <a:lnTo>
                    <a:pt x="9960" y="6287"/>
                  </a:lnTo>
                  <a:cubicBezTo>
                    <a:pt x="10329" y="6490"/>
                    <a:pt x="10579" y="6835"/>
                    <a:pt x="10710" y="7252"/>
                  </a:cubicBezTo>
                  <a:cubicBezTo>
                    <a:pt x="10746" y="7430"/>
                    <a:pt x="10757" y="7609"/>
                    <a:pt x="10757" y="7787"/>
                  </a:cubicBezTo>
                  <a:cubicBezTo>
                    <a:pt x="10736" y="7786"/>
                    <a:pt x="10714" y="7785"/>
                    <a:pt x="10693" y="7785"/>
                  </a:cubicBezTo>
                  <a:cubicBezTo>
                    <a:pt x="10049" y="7785"/>
                    <a:pt x="9612" y="8474"/>
                    <a:pt x="9888" y="9085"/>
                  </a:cubicBezTo>
                  <a:cubicBezTo>
                    <a:pt x="9662" y="9190"/>
                    <a:pt x="9412" y="9249"/>
                    <a:pt x="9161" y="9249"/>
                  </a:cubicBezTo>
                  <a:cubicBezTo>
                    <a:pt x="8898" y="9249"/>
                    <a:pt x="8632" y="9184"/>
                    <a:pt x="8388" y="9038"/>
                  </a:cubicBezTo>
                  <a:cubicBezTo>
                    <a:pt x="8007" y="8811"/>
                    <a:pt x="8138" y="8907"/>
                    <a:pt x="7769" y="8692"/>
                  </a:cubicBezTo>
                  <a:lnTo>
                    <a:pt x="7769" y="6883"/>
                  </a:lnTo>
                  <a:lnTo>
                    <a:pt x="9376" y="5954"/>
                  </a:lnTo>
                  <a:close/>
                  <a:moveTo>
                    <a:pt x="10731" y="8111"/>
                  </a:moveTo>
                  <a:cubicBezTo>
                    <a:pt x="10841" y="8111"/>
                    <a:pt x="10950" y="8142"/>
                    <a:pt x="11043" y="8204"/>
                  </a:cubicBezTo>
                  <a:cubicBezTo>
                    <a:pt x="11484" y="8502"/>
                    <a:pt x="11329" y="9157"/>
                    <a:pt x="10841" y="9264"/>
                  </a:cubicBezTo>
                  <a:cubicBezTo>
                    <a:pt x="10802" y="9271"/>
                    <a:pt x="10764" y="9275"/>
                    <a:pt x="10726" y="9275"/>
                  </a:cubicBezTo>
                  <a:cubicBezTo>
                    <a:pt x="10276" y="9275"/>
                    <a:pt x="9982" y="8767"/>
                    <a:pt x="10246" y="8371"/>
                  </a:cubicBezTo>
                  <a:cubicBezTo>
                    <a:pt x="10358" y="8199"/>
                    <a:pt x="10545" y="8111"/>
                    <a:pt x="10731" y="8111"/>
                  </a:cubicBezTo>
                  <a:close/>
                  <a:moveTo>
                    <a:pt x="5852" y="7978"/>
                  </a:moveTo>
                  <a:cubicBezTo>
                    <a:pt x="6043" y="8097"/>
                    <a:pt x="7233" y="8764"/>
                    <a:pt x="7448" y="8883"/>
                  </a:cubicBezTo>
                  <a:lnTo>
                    <a:pt x="7448" y="9585"/>
                  </a:lnTo>
                  <a:cubicBezTo>
                    <a:pt x="7448" y="10466"/>
                    <a:pt x="6733" y="11181"/>
                    <a:pt x="5852" y="11181"/>
                  </a:cubicBezTo>
                  <a:cubicBezTo>
                    <a:pt x="4971" y="11181"/>
                    <a:pt x="4257" y="10466"/>
                    <a:pt x="4257" y="9585"/>
                  </a:cubicBezTo>
                  <a:lnTo>
                    <a:pt x="4257" y="8883"/>
                  </a:lnTo>
                  <a:lnTo>
                    <a:pt x="5852" y="7978"/>
                  </a:lnTo>
                  <a:close/>
                  <a:moveTo>
                    <a:pt x="5852" y="1"/>
                  </a:moveTo>
                  <a:cubicBezTo>
                    <a:pt x="4792" y="1"/>
                    <a:pt x="3935" y="870"/>
                    <a:pt x="3935" y="1918"/>
                  </a:cubicBezTo>
                  <a:lnTo>
                    <a:pt x="3935" y="2430"/>
                  </a:lnTo>
                  <a:cubicBezTo>
                    <a:pt x="3649" y="2263"/>
                    <a:pt x="3757" y="2322"/>
                    <a:pt x="3483" y="2180"/>
                  </a:cubicBezTo>
                  <a:cubicBezTo>
                    <a:pt x="3183" y="2005"/>
                    <a:pt x="2854" y="1922"/>
                    <a:pt x="2529" y="1922"/>
                  </a:cubicBezTo>
                  <a:cubicBezTo>
                    <a:pt x="2235" y="1922"/>
                    <a:pt x="1945" y="1990"/>
                    <a:pt x="1685" y="2120"/>
                  </a:cubicBezTo>
                  <a:cubicBezTo>
                    <a:pt x="1491" y="1915"/>
                    <a:pt x="1256" y="1827"/>
                    <a:pt x="1027" y="1827"/>
                  </a:cubicBezTo>
                  <a:cubicBezTo>
                    <a:pt x="497" y="1827"/>
                    <a:pt x="0" y="2303"/>
                    <a:pt x="125" y="2918"/>
                  </a:cubicBezTo>
                  <a:cubicBezTo>
                    <a:pt x="185" y="3215"/>
                    <a:pt x="375" y="3454"/>
                    <a:pt x="625" y="3573"/>
                  </a:cubicBezTo>
                  <a:cubicBezTo>
                    <a:pt x="530" y="4335"/>
                    <a:pt x="887" y="5109"/>
                    <a:pt x="1578" y="5501"/>
                  </a:cubicBezTo>
                  <a:cubicBezTo>
                    <a:pt x="1816" y="5644"/>
                    <a:pt x="1744" y="5597"/>
                    <a:pt x="1983" y="5728"/>
                  </a:cubicBezTo>
                  <a:lnTo>
                    <a:pt x="1578" y="5954"/>
                  </a:lnTo>
                  <a:cubicBezTo>
                    <a:pt x="982" y="6299"/>
                    <a:pt x="613" y="6942"/>
                    <a:pt x="613" y="7633"/>
                  </a:cubicBezTo>
                  <a:cubicBezTo>
                    <a:pt x="613" y="8633"/>
                    <a:pt x="1375" y="9466"/>
                    <a:pt x="2375" y="9538"/>
                  </a:cubicBezTo>
                  <a:lnTo>
                    <a:pt x="2387" y="9538"/>
                  </a:lnTo>
                  <a:cubicBezTo>
                    <a:pt x="2471" y="9538"/>
                    <a:pt x="2554" y="9478"/>
                    <a:pt x="2554" y="9395"/>
                  </a:cubicBezTo>
                  <a:cubicBezTo>
                    <a:pt x="2566" y="9300"/>
                    <a:pt x="2495" y="9216"/>
                    <a:pt x="2399" y="9216"/>
                  </a:cubicBezTo>
                  <a:cubicBezTo>
                    <a:pt x="1578" y="9145"/>
                    <a:pt x="959" y="8454"/>
                    <a:pt x="959" y="7633"/>
                  </a:cubicBezTo>
                  <a:cubicBezTo>
                    <a:pt x="959" y="7073"/>
                    <a:pt x="1268" y="6537"/>
                    <a:pt x="1756" y="6252"/>
                  </a:cubicBezTo>
                  <a:lnTo>
                    <a:pt x="2340" y="5918"/>
                  </a:lnTo>
                  <a:lnTo>
                    <a:pt x="3947" y="6847"/>
                  </a:lnTo>
                  <a:lnTo>
                    <a:pt x="3947" y="8657"/>
                  </a:lnTo>
                  <a:cubicBezTo>
                    <a:pt x="3411" y="8954"/>
                    <a:pt x="3280" y="9061"/>
                    <a:pt x="3030" y="9157"/>
                  </a:cubicBezTo>
                  <a:cubicBezTo>
                    <a:pt x="2935" y="9180"/>
                    <a:pt x="2887" y="9276"/>
                    <a:pt x="2911" y="9359"/>
                  </a:cubicBezTo>
                  <a:cubicBezTo>
                    <a:pt x="2932" y="9443"/>
                    <a:pt x="3008" y="9480"/>
                    <a:pt x="3082" y="9480"/>
                  </a:cubicBezTo>
                  <a:cubicBezTo>
                    <a:pt x="3093" y="9480"/>
                    <a:pt x="3103" y="9480"/>
                    <a:pt x="3114" y="9478"/>
                  </a:cubicBezTo>
                  <a:cubicBezTo>
                    <a:pt x="3423" y="9395"/>
                    <a:pt x="3578" y="9252"/>
                    <a:pt x="3947" y="9061"/>
                  </a:cubicBezTo>
                  <a:lnTo>
                    <a:pt x="3947" y="9573"/>
                  </a:lnTo>
                  <a:cubicBezTo>
                    <a:pt x="3947" y="10621"/>
                    <a:pt x="4816" y="11490"/>
                    <a:pt x="5864" y="11490"/>
                  </a:cubicBezTo>
                  <a:cubicBezTo>
                    <a:pt x="6924" y="11490"/>
                    <a:pt x="7793" y="10621"/>
                    <a:pt x="7793" y="9573"/>
                  </a:cubicBezTo>
                  <a:lnTo>
                    <a:pt x="7793" y="9085"/>
                  </a:lnTo>
                  <a:cubicBezTo>
                    <a:pt x="8269" y="9347"/>
                    <a:pt x="8591" y="9585"/>
                    <a:pt x="9186" y="9585"/>
                  </a:cubicBezTo>
                  <a:cubicBezTo>
                    <a:pt x="9495" y="9585"/>
                    <a:pt x="9829" y="9514"/>
                    <a:pt x="10115" y="9359"/>
                  </a:cubicBezTo>
                  <a:cubicBezTo>
                    <a:pt x="10277" y="9521"/>
                    <a:pt x="10500" y="9615"/>
                    <a:pt x="10736" y="9615"/>
                  </a:cubicBezTo>
                  <a:cubicBezTo>
                    <a:pt x="10794" y="9615"/>
                    <a:pt x="10853" y="9609"/>
                    <a:pt x="10912" y="9597"/>
                  </a:cubicBezTo>
                  <a:cubicBezTo>
                    <a:pt x="11781" y="9419"/>
                    <a:pt x="11912" y="8216"/>
                    <a:pt x="11091" y="7847"/>
                  </a:cubicBezTo>
                  <a:cubicBezTo>
                    <a:pt x="11162" y="7121"/>
                    <a:pt x="10805" y="6371"/>
                    <a:pt x="10138" y="5990"/>
                  </a:cubicBezTo>
                  <a:cubicBezTo>
                    <a:pt x="9900" y="5847"/>
                    <a:pt x="9972" y="5894"/>
                    <a:pt x="9734" y="5763"/>
                  </a:cubicBezTo>
                  <a:lnTo>
                    <a:pt x="10138" y="5537"/>
                  </a:lnTo>
                  <a:cubicBezTo>
                    <a:pt x="11067" y="5013"/>
                    <a:pt x="11377" y="3823"/>
                    <a:pt x="10853" y="2906"/>
                  </a:cubicBezTo>
                  <a:cubicBezTo>
                    <a:pt x="10507" y="2311"/>
                    <a:pt x="9876" y="1941"/>
                    <a:pt x="9174" y="1941"/>
                  </a:cubicBezTo>
                  <a:cubicBezTo>
                    <a:pt x="8471" y="1941"/>
                    <a:pt x="8067" y="2311"/>
                    <a:pt x="7769" y="2442"/>
                  </a:cubicBezTo>
                  <a:cubicBezTo>
                    <a:pt x="7757" y="2025"/>
                    <a:pt x="7805" y="1834"/>
                    <a:pt x="7733" y="1525"/>
                  </a:cubicBezTo>
                  <a:cubicBezTo>
                    <a:pt x="7711" y="1438"/>
                    <a:pt x="7640" y="1380"/>
                    <a:pt x="7546" y="1380"/>
                  </a:cubicBezTo>
                  <a:cubicBezTo>
                    <a:pt x="7537" y="1380"/>
                    <a:pt x="7528" y="1381"/>
                    <a:pt x="7519" y="1382"/>
                  </a:cubicBezTo>
                  <a:cubicBezTo>
                    <a:pt x="7436" y="1406"/>
                    <a:pt x="7376" y="1489"/>
                    <a:pt x="7388" y="1596"/>
                  </a:cubicBezTo>
                  <a:cubicBezTo>
                    <a:pt x="7448" y="1858"/>
                    <a:pt x="7412" y="2013"/>
                    <a:pt x="7436" y="2632"/>
                  </a:cubicBezTo>
                  <a:lnTo>
                    <a:pt x="5840" y="3549"/>
                  </a:lnTo>
                  <a:lnTo>
                    <a:pt x="4245" y="2632"/>
                  </a:lnTo>
                  <a:lnTo>
                    <a:pt x="4245" y="1941"/>
                  </a:lnTo>
                  <a:cubicBezTo>
                    <a:pt x="4245" y="1060"/>
                    <a:pt x="4959" y="346"/>
                    <a:pt x="5840" y="346"/>
                  </a:cubicBezTo>
                  <a:cubicBezTo>
                    <a:pt x="6364" y="346"/>
                    <a:pt x="6840" y="596"/>
                    <a:pt x="7150" y="1025"/>
                  </a:cubicBezTo>
                  <a:cubicBezTo>
                    <a:pt x="7186" y="1076"/>
                    <a:pt x="7241" y="1100"/>
                    <a:pt x="7294" y="1100"/>
                  </a:cubicBezTo>
                  <a:cubicBezTo>
                    <a:pt x="7328" y="1100"/>
                    <a:pt x="7360" y="1091"/>
                    <a:pt x="7388" y="1072"/>
                  </a:cubicBezTo>
                  <a:cubicBezTo>
                    <a:pt x="7459" y="1013"/>
                    <a:pt x="7471" y="906"/>
                    <a:pt x="7436" y="834"/>
                  </a:cubicBezTo>
                  <a:cubicBezTo>
                    <a:pt x="7078" y="310"/>
                    <a:pt x="6483" y="1"/>
                    <a:pt x="58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5" name="Google Shape;13383;p87">
            <a:extLst>
              <a:ext uri="{FF2B5EF4-FFF2-40B4-BE49-F238E27FC236}">
                <a16:creationId xmlns:a16="http://schemas.microsoft.com/office/drawing/2014/main" id="{637953A4-3903-2868-708B-898733AB1D8A}"/>
              </a:ext>
            </a:extLst>
          </p:cNvPr>
          <p:cNvGrpSpPr/>
          <p:nvPr/>
        </p:nvGrpSpPr>
        <p:grpSpPr>
          <a:xfrm>
            <a:off x="6774937" y="2241327"/>
            <a:ext cx="558587" cy="535516"/>
            <a:chOff x="3037766" y="1969564"/>
            <a:chExt cx="370219" cy="354928"/>
          </a:xfrm>
          <a:solidFill>
            <a:srgbClr val="8E1438"/>
          </a:solidFill>
        </p:grpSpPr>
        <p:sp>
          <p:nvSpPr>
            <p:cNvPr id="1406" name="Google Shape;13384;p87">
              <a:extLst>
                <a:ext uri="{FF2B5EF4-FFF2-40B4-BE49-F238E27FC236}">
                  <a16:creationId xmlns:a16="http://schemas.microsoft.com/office/drawing/2014/main" id="{93754C69-444E-2699-A285-0F86983B8608}"/>
                </a:ext>
              </a:extLst>
            </p:cNvPr>
            <p:cNvSpPr/>
            <p:nvPr/>
          </p:nvSpPr>
          <p:spPr>
            <a:xfrm>
              <a:off x="3037766" y="1969564"/>
              <a:ext cx="370219" cy="354928"/>
            </a:xfrm>
            <a:custGeom>
              <a:avLst/>
              <a:gdLst/>
              <a:ahLst/>
              <a:cxnLst/>
              <a:rect l="l" t="t" r="r" b="b"/>
              <a:pathLst>
                <a:path w="11622" h="11142" extrusionOk="0">
                  <a:moveTo>
                    <a:pt x="5609" y="366"/>
                  </a:moveTo>
                  <a:lnTo>
                    <a:pt x="7299" y="2069"/>
                  </a:lnTo>
                  <a:lnTo>
                    <a:pt x="6180" y="3188"/>
                  </a:lnTo>
                  <a:lnTo>
                    <a:pt x="4489" y="1486"/>
                  </a:lnTo>
                  <a:lnTo>
                    <a:pt x="5609" y="366"/>
                  </a:lnTo>
                  <a:close/>
                  <a:moveTo>
                    <a:pt x="4263" y="1700"/>
                  </a:moveTo>
                  <a:lnTo>
                    <a:pt x="5954" y="3391"/>
                  </a:lnTo>
                  <a:lnTo>
                    <a:pt x="3596" y="5772"/>
                  </a:lnTo>
                  <a:cubicBezTo>
                    <a:pt x="2989" y="6379"/>
                    <a:pt x="2989" y="7379"/>
                    <a:pt x="3596" y="7986"/>
                  </a:cubicBezTo>
                  <a:cubicBezTo>
                    <a:pt x="3900" y="8296"/>
                    <a:pt x="4302" y="8451"/>
                    <a:pt x="4704" y="8451"/>
                  </a:cubicBezTo>
                  <a:cubicBezTo>
                    <a:pt x="5106" y="8451"/>
                    <a:pt x="5507" y="8296"/>
                    <a:pt x="5811" y="7986"/>
                  </a:cubicBezTo>
                  <a:lnTo>
                    <a:pt x="8180" y="5629"/>
                  </a:lnTo>
                  <a:lnTo>
                    <a:pt x="9097" y="6546"/>
                  </a:lnTo>
                  <a:cubicBezTo>
                    <a:pt x="9127" y="6576"/>
                    <a:pt x="9169" y="6590"/>
                    <a:pt x="9210" y="6590"/>
                  </a:cubicBezTo>
                  <a:cubicBezTo>
                    <a:pt x="9252" y="6590"/>
                    <a:pt x="9294" y="6576"/>
                    <a:pt x="9323" y="6546"/>
                  </a:cubicBezTo>
                  <a:cubicBezTo>
                    <a:pt x="9383" y="6486"/>
                    <a:pt x="9383" y="6379"/>
                    <a:pt x="9323" y="6320"/>
                  </a:cubicBezTo>
                  <a:lnTo>
                    <a:pt x="8407" y="5403"/>
                  </a:lnTo>
                  <a:lnTo>
                    <a:pt x="9514" y="4284"/>
                  </a:lnTo>
                  <a:lnTo>
                    <a:pt x="11216" y="5986"/>
                  </a:lnTo>
                  <a:lnTo>
                    <a:pt x="10097" y="7093"/>
                  </a:lnTo>
                  <a:lnTo>
                    <a:pt x="9776" y="6772"/>
                  </a:lnTo>
                  <a:cubicBezTo>
                    <a:pt x="9746" y="6742"/>
                    <a:pt x="9704" y="6727"/>
                    <a:pt x="9663" y="6727"/>
                  </a:cubicBezTo>
                  <a:cubicBezTo>
                    <a:pt x="9621" y="6727"/>
                    <a:pt x="9579" y="6742"/>
                    <a:pt x="9550" y="6772"/>
                  </a:cubicBezTo>
                  <a:cubicBezTo>
                    <a:pt x="9490" y="6832"/>
                    <a:pt x="9490" y="6939"/>
                    <a:pt x="9550" y="6998"/>
                  </a:cubicBezTo>
                  <a:lnTo>
                    <a:pt x="9871" y="7320"/>
                  </a:lnTo>
                  <a:lnTo>
                    <a:pt x="7514" y="9689"/>
                  </a:lnTo>
                  <a:cubicBezTo>
                    <a:pt x="6746" y="10463"/>
                    <a:pt x="5728" y="10850"/>
                    <a:pt x="4708" y="10850"/>
                  </a:cubicBezTo>
                  <a:cubicBezTo>
                    <a:pt x="3689" y="10850"/>
                    <a:pt x="2668" y="10463"/>
                    <a:pt x="1894" y="9689"/>
                  </a:cubicBezTo>
                  <a:cubicBezTo>
                    <a:pt x="346" y="8141"/>
                    <a:pt x="346" y="5605"/>
                    <a:pt x="1894" y="4057"/>
                  </a:cubicBezTo>
                  <a:lnTo>
                    <a:pt x="4263" y="1700"/>
                  </a:lnTo>
                  <a:close/>
                  <a:moveTo>
                    <a:pt x="5615" y="0"/>
                  </a:moveTo>
                  <a:cubicBezTo>
                    <a:pt x="5573" y="0"/>
                    <a:pt x="5531" y="15"/>
                    <a:pt x="5501" y="45"/>
                  </a:cubicBezTo>
                  <a:lnTo>
                    <a:pt x="1668" y="3843"/>
                  </a:lnTo>
                  <a:cubicBezTo>
                    <a:pt x="1" y="5510"/>
                    <a:pt x="1" y="8225"/>
                    <a:pt x="1668" y="9891"/>
                  </a:cubicBezTo>
                  <a:cubicBezTo>
                    <a:pt x="2507" y="10725"/>
                    <a:pt x="3605" y="11142"/>
                    <a:pt x="4702" y="11142"/>
                  </a:cubicBezTo>
                  <a:cubicBezTo>
                    <a:pt x="5799" y="11142"/>
                    <a:pt x="6894" y="10725"/>
                    <a:pt x="7728" y="9891"/>
                  </a:cubicBezTo>
                  <a:lnTo>
                    <a:pt x="11538" y="6081"/>
                  </a:lnTo>
                  <a:cubicBezTo>
                    <a:pt x="11621" y="6046"/>
                    <a:pt x="11621" y="5939"/>
                    <a:pt x="11562" y="5879"/>
                  </a:cubicBezTo>
                  <a:lnTo>
                    <a:pt x="9633" y="3962"/>
                  </a:lnTo>
                  <a:cubicBezTo>
                    <a:pt x="9603" y="3932"/>
                    <a:pt x="9564" y="3917"/>
                    <a:pt x="9526" y="3917"/>
                  </a:cubicBezTo>
                  <a:cubicBezTo>
                    <a:pt x="9487" y="3917"/>
                    <a:pt x="9448" y="3932"/>
                    <a:pt x="9419" y="3962"/>
                  </a:cubicBezTo>
                  <a:lnTo>
                    <a:pt x="5609" y="7772"/>
                  </a:lnTo>
                  <a:cubicBezTo>
                    <a:pt x="5359" y="8016"/>
                    <a:pt x="5037" y="8138"/>
                    <a:pt x="4717" y="8138"/>
                  </a:cubicBezTo>
                  <a:cubicBezTo>
                    <a:pt x="4397" y="8138"/>
                    <a:pt x="4079" y="8016"/>
                    <a:pt x="3835" y="7772"/>
                  </a:cubicBezTo>
                  <a:cubicBezTo>
                    <a:pt x="3346" y="7272"/>
                    <a:pt x="3346" y="6486"/>
                    <a:pt x="3835" y="5998"/>
                  </a:cubicBezTo>
                  <a:lnTo>
                    <a:pt x="7645" y="2188"/>
                  </a:lnTo>
                  <a:cubicBezTo>
                    <a:pt x="7704" y="2129"/>
                    <a:pt x="7704" y="2021"/>
                    <a:pt x="7645" y="1962"/>
                  </a:cubicBezTo>
                  <a:lnTo>
                    <a:pt x="5728" y="45"/>
                  </a:lnTo>
                  <a:cubicBezTo>
                    <a:pt x="5698" y="15"/>
                    <a:pt x="5656" y="0"/>
                    <a:pt x="56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3385;p87">
              <a:extLst>
                <a:ext uri="{FF2B5EF4-FFF2-40B4-BE49-F238E27FC236}">
                  <a16:creationId xmlns:a16="http://schemas.microsoft.com/office/drawing/2014/main" id="{1920468E-7D51-D186-B2D7-393EE6C1919C}"/>
                </a:ext>
              </a:extLst>
            </p:cNvPr>
            <p:cNvSpPr/>
            <p:nvPr/>
          </p:nvSpPr>
          <p:spPr>
            <a:xfrm>
              <a:off x="3081757" y="2197136"/>
              <a:ext cx="11436" cy="10448"/>
            </a:xfrm>
            <a:custGeom>
              <a:avLst/>
              <a:gdLst/>
              <a:ahLst/>
              <a:cxnLst/>
              <a:rect l="l" t="t" r="r" b="b"/>
              <a:pathLst>
                <a:path w="359" h="328" extrusionOk="0">
                  <a:moveTo>
                    <a:pt x="173" y="0"/>
                  </a:moveTo>
                  <a:cubicBezTo>
                    <a:pt x="132" y="0"/>
                    <a:pt x="90" y="15"/>
                    <a:pt x="60" y="45"/>
                  </a:cubicBezTo>
                  <a:cubicBezTo>
                    <a:pt x="1" y="116"/>
                    <a:pt x="1" y="211"/>
                    <a:pt x="60" y="283"/>
                  </a:cubicBezTo>
                  <a:cubicBezTo>
                    <a:pt x="90" y="313"/>
                    <a:pt x="132" y="327"/>
                    <a:pt x="173" y="327"/>
                  </a:cubicBezTo>
                  <a:cubicBezTo>
                    <a:pt x="215" y="327"/>
                    <a:pt x="257" y="313"/>
                    <a:pt x="287" y="283"/>
                  </a:cubicBezTo>
                  <a:cubicBezTo>
                    <a:pt x="358" y="211"/>
                    <a:pt x="358" y="116"/>
                    <a:pt x="287" y="45"/>
                  </a:cubicBezTo>
                  <a:cubicBezTo>
                    <a:pt x="257"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3386;p87">
              <a:extLst>
                <a:ext uri="{FF2B5EF4-FFF2-40B4-BE49-F238E27FC236}">
                  <a16:creationId xmlns:a16="http://schemas.microsoft.com/office/drawing/2014/main" id="{B5F6522D-93A3-0D1E-ACB9-592E68E072C1}"/>
                </a:ext>
              </a:extLst>
            </p:cNvPr>
            <p:cNvSpPr/>
            <p:nvPr/>
          </p:nvSpPr>
          <p:spPr>
            <a:xfrm>
              <a:off x="3081375" y="2168689"/>
              <a:ext cx="11436" cy="10448"/>
            </a:xfrm>
            <a:custGeom>
              <a:avLst/>
              <a:gdLst/>
              <a:ahLst/>
              <a:cxnLst/>
              <a:rect l="l" t="t" r="r" b="b"/>
              <a:pathLst>
                <a:path w="359" h="328" extrusionOk="0">
                  <a:moveTo>
                    <a:pt x="185" y="0"/>
                  </a:moveTo>
                  <a:cubicBezTo>
                    <a:pt x="144" y="0"/>
                    <a:pt x="102" y="15"/>
                    <a:pt x="72" y="45"/>
                  </a:cubicBezTo>
                  <a:cubicBezTo>
                    <a:pt x="1" y="116"/>
                    <a:pt x="1" y="223"/>
                    <a:pt x="72" y="283"/>
                  </a:cubicBezTo>
                  <a:cubicBezTo>
                    <a:pt x="102" y="313"/>
                    <a:pt x="144" y="328"/>
                    <a:pt x="185" y="328"/>
                  </a:cubicBezTo>
                  <a:cubicBezTo>
                    <a:pt x="227" y="328"/>
                    <a:pt x="269" y="313"/>
                    <a:pt x="299" y="283"/>
                  </a:cubicBezTo>
                  <a:cubicBezTo>
                    <a:pt x="358" y="223"/>
                    <a:pt x="358" y="116"/>
                    <a:pt x="299" y="45"/>
                  </a:cubicBezTo>
                  <a:cubicBezTo>
                    <a:pt x="269" y="15"/>
                    <a:pt x="227"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3387;p87">
              <a:extLst>
                <a:ext uri="{FF2B5EF4-FFF2-40B4-BE49-F238E27FC236}">
                  <a16:creationId xmlns:a16="http://schemas.microsoft.com/office/drawing/2014/main" id="{11CAD331-22B6-1E2E-77D4-2ACB7CF10118}"/>
                </a:ext>
              </a:extLst>
            </p:cNvPr>
            <p:cNvSpPr/>
            <p:nvPr/>
          </p:nvSpPr>
          <p:spPr>
            <a:xfrm>
              <a:off x="3298340" y="2210770"/>
              <a:ext cx="11404" cy="10480"/>
            </a:xfrm>
            <a:custGeom>
              <a:avLst/>
              <a:gdLst/>
              <a:ahLst/>
              <a:cxnLst/>
              <a:rect l="l" t="t" r="r" b="b"/>
              <a:pathLst>
                <a:path w="358" h="329" extrusionOk="0">
                  <a:moveTo>
                    <a:pt x="179" y="1"/>
                  </a:moveTo>
                  <a:cubicBezTo>
                    <a:pt x="137" y="1"/>
                    <a:pt x="96" y="16"/>
                    <a:pt x="60" y="45"/>
                  </a:cubicBezTo>
                  <a:cubicBezTo>
                    <a:pt x="0" y="117"/>
                    <a:pt x="0" y="212"/>
                    <a:pt x="60" y="283"/>
                  </a:cubicBezTo>
                  <a:cubicBezTo>
                    <a:pt x="96" y="313"/>
                    <a:pt x="137" y="328"/>
                    <a:pt x="179" y="328"/>
                  </a:cubicBezTo>
                  <a:cubicBezTo>
                    <a:pt x="221" y="328"/>
                    <a:pt x="262" y="313"/>
                    <a:pt x="298" y="283"/>
                  </a:cubicBezTo>
                  <a:cubicBezTo>
                    <a:pt x="358" y="212"/>
                    <a:pt x="358" y="117"/>
                    <a:pt x="298" y="45"/>
                  </a:cubicBezTo>
                  <a:cubicBezTo>
                    <a:pt x="262" y="16"/>
                    <a:pt x="221"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0" name="Google Shape;13388;p87">
            <a:extLst>
              <a:ext uri="{FF2B5EF4-FFF2-40B4-BE49-F238E27FC236}">
                <a16:creationId xmlns:a16="http://schemas.microsoft.com/office/drawing/2014/main" id="{680CD809-6FED-4DD3-FAF3-73FE608E56FA}"/>
              </a:ext>
            </a:extLst>
          </p:cNvPr>
          <p:cNvGrpSpPr/>
          <p:nvPr/>
        </p:nvGrpSpPr>
        <p:grpSpPr>
          <a:xfrm>
            <a:off x="8200433" y="2244595"/>
            <a:ext cx="459530" cy="528836"/>
            <a:chOff x="3982553" y="1971730"/>
            <a:chExt cx="304566" cy="350501"/>
          </a:xfrm>
          <a:solidFill>
            <a:srgbClr val="8E1438"/>
          </a:solidFill>
        </p:grpSpPr>
        <p:sp>
          <p:nvSpPr>
            <p:cNvPr id="1411" name="Google Shape;13389;p87">
              <a:extLst>
                <a:ext uri="{FF2B5EF4-FFF2-40B4-BE49-F238E27FC236}">
                  <a16:creationId xmlns:a16="http://schemas.microsoft.com/office/drawing/2014/main" id="{891002C9-CFF3-E44E-FC52-8C524B76628D}"/>
                </a:ext>
              </a:extLst>
            </p:cNvPr>
            <p:cNvSpPr/>
            <p:nvPr/>
          </p:nvSpPr>
          <p:spPr>
            <a:xfrm>
              <a:off x="4037535" y="2176558"/>
              <a:ext cx="196513" cy="145673"/>
            </a:xfrm>
            <a:custGeom>
              <a:avLst/>
              <a:gdLst/>
              <a:ahLst/>
              <a:cxnLst/>
              <a:rect l="l" t="t" r="r" b="b"/>
              <a:pathLst>
                <a:path w="6169" h="4573" extrusionOk="0">
                  <a:moveTo>
                    <a:pt x="1441" y="322"/>
                  </a:moveTo>
                  <a:cubicBezTo>
                    <a:pt x="1584" y="322"/>
                    <a:pt x="1727" y="441"/>
                    <a:pt x="1727" y="595"/>
                  </a:cubicBezTo>
                  <a:lnTo>
                    <a:pt x="1727" y="4251"/>
                  </a:lnTo>
                  <a:lnTo>
                    <a:pt x="1167" y="4251"/>
                  </a:lnTo>
                  <a:lnTo>
                    <a:pt x="1167" y="595"/>
                  </a:lnTo>
                  <a:lnTo>
                    <a:pt x="1156" y="595"/>
                  </a:lnTo>
                  <a:cubicBezTo>
                    <a:pt x="1156" y="453"/>
                    <a:pt x="1275" y="322"/>
                    <a:pt x="1441" y="322"/>
                  </a:cubicBezTo>
                  <a:close/>
                  <a:moveTo>
                    <a:pt x="3061" y="322"/>
                  </a:moveTo>
                  <a:cubicBezTo>
                    <a:pt x="3227" y="322"/>
                    <a:pt x="3346" y="441"/>
                    <a:pt x="3346" y="595"/>
                  </a:cubicBezTo>
                  <a:lnTo>
                    <a:pt x="3346" y="4251"/>
                  </a:lnTo>
                  <a:lnTo>
                    <a:pt x="2799" y="4251"/>
                  </a:lnTo>
                  <a:lnTo>
                    <a:pt x="2799" y="595"/>
                  </a:lnTo>
                  <a:lnTo>
                    <a:pt x="2775" y="595"/>
                  </a:lnTo>
                  <a:cubicBezTo>
                    <a:pt x="2775" y="453"/>
                    <a:pt x="2894" y="322"/>
                    <a:pt x="3061" y="322"/>
                  </a:cubicBezTo>
                  <a:close/>
                  <a:moveTo>
                    <a:pt x="4680" y="322"/>
                  </a:moveTo>
                  <a:cubicBezTo>
                    <a:pt x="4835" y="322"/>
                    <a:pt x="4966" y="441"/>
                    <a:pt x="4966" y="595"/>
                  </a:cubicBezTo>
                  <a:lnTo>
                    <a:pt x="4966" y="4251"/>
                  </a:lnTo>
                  <a:lnTo>
                    <a:pt x="4406" y="4251"/>
                  </a:lnTo>
                  <a:lnTo>
                    <a:pt x="4406" y="595"/>
                  </a:lnTo>
                  <a:cubicBezTo>
                    <a:pt x="4406" y="453"/>
                    <a:pt x="4525" y="322"/>
                    <a:pt x="4680" y="322"/>
                  </a:cubicBezTo>
                  <a:close/>
                  <a:moveTo>
                    <a:pt x="1441" y="0"/>
                  </a:moveTo>
                  <a:cubicBezTo>
                    <a:pt x="1108" y="0"/>
                    <a:pt x="846" y="274"/>
                    <a:pt x="846" y="595"/>
                  </a:cubicBezTo>
                  <a:lnTo>
                    <a:pt x="846" y="4251"/>
                  </a:lnTo>
                  <a:lnTo>
                    <a:pt x="322" y="4251"/>
                  </a:lnTo>
                  <a:lnTo>
                    <a:pt x="322" y="2536"/>
                  </a:lnTo>
                  <a:cubicBezTo>
                    <a:pt x="322" y="2441"/>
                    <a:pt x="251" y="2370"/>
                    <a:pt x="155" y="2370"/>
                  </a:cubicBezTo>
                  <a:cubicBezTo>
                    <a:pt x="72" y="2370"/>
                    <a:pt x="1" y="2441"/>
                    <a:pt x="1" y="2536"/>
                  </a:cubicBezTo>
                  <a:lnTo>
                    <a:pt x="1" y="4405"/>
                  </a:lnTo>
                  <a:cubicBezTo>
                    <a:pt x="1" y="4501"/>
                    <a:pt x="72" y="4572"/>
                    <a:pt x="155" y="4572"/>
                  </a:cubicBezTo>
                  <a:lnTo>
                    <a:pt x="6001" y="4572"/>
                  </a:lnTo>
                  <a:cubicBezTo>
                    <a:pt x="6097" y="4572"/>
                    <a:pt x="6168" y="4501"/>
                    <a:pt x="6168" y="4405"/>
                  </a:cubicBezTo>
                  <a:lnTo>
                    <a:pt x="6168" y="834"/>
                  </a:lnTo>
                  <a:cubicBezTo>
                    <a:pt x="6144" y="750"/>
                    <a:pt x="6073" y="679"/>
                    <a:pt x="5978" y="679"/>
                  </a:cubicBezTo>
                  <a:cubicBezTo>
                    <a:pt x="5894" y="679"/>
                    <a:pt x="5811" y="750"/>
                    <a:pt x="5811" y="834"/>
                  </a:cubicBezTo>
                  <a:lnTo>
                    <a:pt x="5811" y="4251"/>
                  </a:lnTo>
                  <a:lnTo>
                    <a:pt x="5299" y="4251"/>
                  </a:lnTo>
                  <a:lnTo>
                    <a:pt x="5299" y="595"/>
                  </a:lnTo>
                  <a:cubicBezTo>
                    <a:pt x="5299" y="274"/>
                    <a:pt x="5025" y="0"/>
                    <a:pt x="4704" y="0"/>
                  </a:cubicBezTo>
                  <a:cubicBezTo>
                    <a:pt x="4370" y="0"/>
                    <a:pt x="4108" y="274"/>
                    <a:pt x="4108" y="595"/>
                  </a:cubicBezTo>
                  <a:lnTo>
                    <a:pt x="4108" y="4251"/>
                  </a:lnTo>
                  <a:lnTo>
                    <a:pt x="3656" y="4251"/>
                  </a:lnTo>
                  <a:lnTo>
                    <a:pt x="3656" y="595"/>
                  </a:lnTo>
                  <a:cubicBezTo>
                    <a:pt x="3656" y="274"/>
                    <a:pt x="3394" y="0"/>
                    <a:pt x="3061" y="0"/>
                  </a:cubicBezTo>
                  <a:cubicBezTo>
                    <a:pt x="2739" y="0"/>
                    <a:pt x="2465" y="274"/>
                    <a:pt x="2465" y="595"/>
                  </a:cubicBezTo>
                  <a:lnTo>
                    <a:pt x="2465" y="4251"/>
                  </a:lnTo>
                  <a:lnTo>
                    <a:pt x="2037" y="4251"/>
                  </a:lnTo>
                  <a:lnTo>
                    <a:pt x="2037" y="595"/>
                  </a:lnTo>
                  <a:cubicBezTo>
                    <a:pt x="2037" y="274"/>
                    <a:pt x="1763"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3390;p87">
              <a:extLst>
                <a:ext uri="{FF2B5EF4-FFF2-40B4-BE49-F238E27FC236}">
                  <a16:creationId xmlns:a16="http://schemas.microsoft.com/office/drawing/2014/main" id="{A9564E37-5934-4EDC-75EF-74938322839D}"/>
                </a:ext>
              </a:extLst>
            </p:cNvPr>
            <p:cNvSpPr/>
            <p:nvPr/>
          </p:nvSpPr>
          <p:spPr>
            <a:xfrm>
              <a:off x="3982553" y="1971730"/>
              <a:ext cx="304566" cy="272360"/>
            </a:xfrm>
            <a:custGeom>
              <a:avLst/>
              <a:gdLst/>
              <a:ahLst/>
              <a:cxnLst/>
              <a:rect l="l" t="t" r="r" b="b"/>
              <a:pathLst>
                <a:path w="9561" h="8550" extrusionOk="0">
                  <a:moveTo>
                    <a:pt x="8632" y="346"/>
                  </a:moveTo>
                  <a:cubicBezTo>
                    <a:pt x="8966" y="346"/>
                    <a:pt x="9239" y="632"/>
                    <a:pt x="9239" y="953"/>
                  </a:cubicBezTo>
                  <a:cubicBezTo>
                    <a:pt x="9239" y="1287"/>
                    <a:pt x="8954" y="1572"/>
                    <a:pt x="8632" y="1572"/>
                  </a:cubicBezTo>
                  <a:lnTo>
                    <a:pt x="929" y="1572"/>
                  </a:lnTo>
                  <a:cubicBezTo>
                    <a:pt x="596" y="1572"/>
                    <a:pt x="322" y="1287"/>
                    <a:pt x="322" y="953"/>
                  </a:cubicBezTo>
                  <a:cubicBezTo>
                    <a:pt x="322" y="632"/>
                    <a:pt x="607" y="346"/>
                    <a:pt x="929" y="346"/>
                  </a:cubicBezTo>
                  <a:close/>
                  <a:moveTo>
                    <a:pt x="6787" y="3835"/>
                  </a:moveTo>
                  <a:cubicBezTo>
                    <a:pt x="6811" y="4073"/>
                    <a:pt x="6930" y="4275"/>
                    <a:pt x="7096" y="4442"/>
                  </a:cubicBezTo>
                  <a:lnTo>
                    <a:pt x="2524" y="4442"/>
                  </a:lnTo>
                  <a:cubicBezTo>
                    <a:pt x="2715" y="4275"/>
                    <a:pt x="2822" y="4049"/>
                    <a:pt x="2858" y="3835"/>
                  </a:cubicBezTo>
                  <a:close/>
                  <a:moveTo>
                    <a:pt x="7870" y="1882"/>
                  </a:moveTo>
                  <a:cubicBezTo>
                    <a:pt x="8573" y="1882"/>
                    <a:pt x="9144" y="2453"/>
                    <a:pt x="9144" y="3156"/>
                  </a:cubicBezTo>
                  <a:cubicBezTo>
                    <a:pt x="9168" y="3870"/>
                    <a:pt x="8597" y="4442"/>
                    <a:pt x="7894" y="4442"/>
                  </a:cubicBezTo>
                  <a:lnTo>
                    <a:pt x="7823" y="4442"/>
                  </a:lnTo>
                  <a:cubicBezTo>
                    <a:pt x="7644" y="4406"/>
                    <a:pt x="7477" y="4335"/>
                    <a:pt x="7334" y="4216"/>
                  </a:cubicBezTo>
                  <a:cubicBezTo>
                    <a:pt x="7203" y="4097"/>
                    <a:pt x="7108" y="3918"/>
                    <a:pt x="7096" y="3716"/>
                  </a:cubicBezTo>
                  <a:cubicBezTo>
                    <a:pt x="7084" y="3513"/>
                    <a:pt x="7156" y="3323"/>
                    <a:pt x="7275" y="3192"/>
                  </a:cubicBezTo>
                  <a:cubicBezTo>
                    <a:pt x="7377" y="3070"/>
                    <a:pt x="7523" y="3011"/>
                    <a:pt x="7672" y="3011"/>
                  </a:cubicBezTo>
                  <a:cubicBezTo>
                    <a:pt x="7801" y="3011"/>
                    <a:pt x="7932" y="3056"/>
                    <a:pt x="8037" y="3144"/>
                  </a:cubicBezTo>
                  <a:cubicBezTo>
                    <a:pt x="8108" y="3215"/>
                    <a:pt x="8156" y="3311"/>
                    <a:pt x="8168" y="3418"/>
                  </a:cubicBezTo>
                  <a:cubicBezTo>
                    <a:pt x="8168" y="3513"/>
                    <a:pt x="8132" y="3620"/>
                    <a:pt x="8061" y="3692"/>
                  </a:cubicBezTo>
                  <a:cubicBezTo>
                    <a:pt x="8001" y="3751"/>
                    <a:pt x="8001" y="3858"/>
                    <a:pt x="8073" y="3918"/>
                  </a:cubicBezTo>
                  <a:cubicBezTo>
                    <a:pt x="8101" y="3946"/>
                    <a:pt x="8140" y="3961"/>
                    <a:pt x="8180" y="3961"/>
                  </a:cubicBezTo>
                  <a:cubicBezTo>
                    <a:pt x="8224" y="3961"/>
                    <a:pt x="8268" y="3943"/>
                    <a:pt x="8299" y="3906"/>
                  </a:cubicBezTo>
                  <a:cubicBezTo>
                    <a:pt x="8430" y="3751"/>
                    <a:pt x="8489" y="3573"/>
                    <a:pt x="8477" y="3382"/>
                  </a:cubicBezTo>
                  <a:cubicBezTo>
                    <a:pt x="8466" y="3192"/>
                    <a:pt x="8394" y="3013"/>
                    <a:pt x="8239" y="2894"/>
                  </a:cubicBezTo>
                  <a:cubicBezTo>
                    <a:pt x="8075" y="2746"/>
                    <a:pt x="7872" y="2674"/>
                    <a:pt x="7672" y="2674"/>
                  </a:cubicBezTo>
                  <a:cubicBezTo>
                    <a:pt x="7437" y="2674"/>
                    <a:pt x="7204" y="2773"/>
                    <a:pt x="7037" y="2965"/>
                  </a:cubicBezTo>
                  <a:cubicBezTo>
                    <a:pt x="6906" y="3120"/>
                    <a:pt x="6811" y="3287"/>
                    <a:pt x="6787" y="3489"/>
                  </a:cubicBezTo>
                  <a:lnTo>
                    <a:pt x="2858" y="3489"/>
                  </a:lnTo>
                  <a:cubicBezTo>
                    <a:pt x="2822" y="3287"/>
                    <a:pt x="2751" y="3120"/>
                    <a:pt x="2596" y="2965"/>
                  </a:cubicBezTo>
                  <a:cubicBezTo>
                    <a:pt x="2453" y="2799"/>
                    <a:pt x="2239" y="2692"/>
                    <a:pt x="2000" y="2680"/>
                  </a:cubicBezTo>
                  <a:cubicBezTo>
                    <a:pt x="1985" y="2679"/>
                    <a:pt x="1970" y="2678"/>
                    <a:pt x="1954" y="2678"/>
                  </a:cubicBezTo>
                  <a:cubicBezTo>
                    <a:pt x="1754" y="2678"/>
                    <a:pt x="1547" y="2750"/>
                    <a:pt x="1381" y="2894"/>
                  </a:cubicBezTo>
                  <a:cubicBezTo>
                    <a:pt x="1227" y="3025"/>
                    <a:pt x="1155" y="3192"/>
                    <a:pt x="1143" y="3382"/>
                  </a:cubicBezTo>
                  <a:cubicBezTo>
                    <a:pt x="1119" y="3573"/>
                    <a:pt x="1203" y="3751"/>
                    <a:pt x="1322" y="3906"/>
                  </a:cubicBezTo>
                  <a:cubicBezTo>
                    <a:pt x="1355" y="3939"/>
                    <a:pt x="1402" y="3957"/>
                    <a:pt x="1447" y="3957"/>
                  </a:cubicBezTo>
                  <a:cubicBezTo>
                    <a:pt x="1485" y="3957"/>
                    <a:pt x="1521" y="3945"/>
                    <a:pt x="1548" y="3918"/>
                  </a:cubicBezTo>
                  <a:cubicBezTo>
                    <a:pt x="1596" y="3858"/>
                    <a:pt x="1619" y="3751"/>
                    <a:pt x="1560" y="3692"/>
                  </a:cubicBezTo>
                  <a:cubicBezTo>
                    <a:pt x="1488" y="3620"/>
                    <a:pt x="1453" y="3513"/>
                    <a:pt x="1453" y="3418"/>
                  </a:cubicBezTo>
                  <a:cubicBezTo>
                    <a:pt x="1453" y="3311"/>
                    <a:pt x="1512" y="3204"/>
                    <a:pt x="1584" y="3144"/>
                  </a:cubicBezTo>
                  <a:cubicBezTo>
                    <a:pt x="1682" y="3068"/>
                    <a:pt x="1800" y="3012"/>
                    <a:pt x="1937" y="3012"/>
                  </a:cubicBezTo>
                  <a:cubicBezTo>
                    <a:pt x="1950" y="3012"/>
                    <a:pt x="1963" y="3012"/>
                    <a:pt x="1977" y="3013"/>
                  </a:cubicBezTo>
                  <a:cubicBezTo>
                    <a:pt x="2120" y="3025"/>
                    <a:pt x="2239" y="3085"/>
                    <a:pt x="2346" y="3192"/>
                  </a:cubicBezTo>
                  <a:cubicBezTo>
                    <a:pt x="2608" y="3489"/>
                    <a:pt x="2584" y="3954"/>
                    <a:pt x="2286" y="4216"/>
                  </a:cubicBezTo>
                  <a:cubicBezTo>
                    <a:pt x="2155" y="4335"/>
                    <a:pt x="1977" y="4406"/>
                    <a:pt x="1798" y="4442"/>
                  </a:cubicBezTo>
                  <a:lnTo>
                    <a:pt x="1727" y="4442"/>
                  </a:lnTo>
                  <a:cubicBezTo>
                    <a:pt x="1024" y="4442"/>
                    <a:pt x="441" y="3858"/>
                    <a:pt x="441" y="3156"/>
                  </a:cubicBezTo>
                  <a:cubicBezTo>
                    <a:pt x="441" y="2465"/>
                    <a:pt x="1024" y="1882"/>
                    <a:pt x="1727" y="1882"/>
                  </a:cubicBezTo>
                  <a:close/>
                  <a:moveTo>
                    <a:pt x="7537" y="4763"/>
                  </a:moveTo>
                  <a:lnTo>
                    <a:pt x="7537" y="5573"/>
                  </a:lnTo>
                  <a:lnTo>
                    <a:pt x="2036" y="5573"/>
                  </a:lnTo>
                  <a:lnTo>
                    <a:pt x="2036" y="4763"/>
                  </a:lnTo>
                  <a:close/>
                  <a:moveTo>
                    <a:pt x="929" y="1"/>
                  </a:moveTo>
                  <a:cubicBezTo>
                    <a:pt x="417" y="1"/>
                    <a:pt x="0" y="418"/>
                    <a:pt x="0" y="941"/>
                  </a:cubicBezTo>
                  <a:cubicBezTo>
                    <a:pt x="0" y="1418"/>
                    <a:pt x="357" y="1811"/>
                    <a:pt x="798" y="1870"/>
                  </a:cubicBezTo>
                  <a:cubicBezTo>
                    <a:pt x="393" y="2168"/>
                    <a:pt x="143" y="2620"/>
                    <a:pt x="143" y="3144"/>
                  </a:cubicBezTo>
                  <a:cubicBezTo>
                    <a:pt x="143" y="4013"/>
                    <a:pt x="834" y="4728"/>
                    <a:pt x="1691" y="4739"/>
                  </a:cubicBezTo>
                  <a:lnTo>
                    <a:pt x="1703" y="4739"/>
                  </a:lnTo>
                  <a:lnTo>
                    <a:pt x="1703" y="5704"/>
                  </a:lnTo>
                  <a:lnTo>
                    <a:pt x="1703" y="8383"/>
                  </a:lnTo>
                  <a:cubicBezTo>
                    <a:pt x="1703" y="8478"/>
                    <a:pt x="1786" y="8549"/>
                    <a:pt x="1869" y="8549"/>
                  </a:cubicBezTo>
                  <a:cubicBezTo>
                    <a:pt x="1965" y="8549"/>
                    <a:pt x="2036" y="8478"/>
                    <a:pt x="2036" y="8383"/>
                  </a:cubicBezTo>
                  <a:lnTo>
                    <a:pt x="2036" y="5894"/>
                  </a:lnTo>
                  <a:lnTo>
                    <a:pt x="7537" y="5894"/>
                  </a:lnTo>
                  <a:lnTo>
                    <a:pt x="7537" y="6692"/>
                  </a:lnTo>
                  <a:cubicBezTo>
                    <a:pt x="7537" y="6775"/>
                    <a:pt x="7620" y="6847"/>
                    <a:pt x="7704" y="6847"/>
                  </a:cubicBezTo>
                  <a:cubicBezTo>
                    <a:pt x="7799" y="6847"/>
                    <a:pt x="7870" y="6775"/>
                    <a:pt x="7870" y="6692"/>
                  </a:cubicBezTo>
                  <a:lnTo>
                    <a:pt x="7870" y="5740"/>
                  </a:lnTo>
                  <a:lnTo>
                    <a:pt x="7870" y="4763"/>
                  </a:lnTo>
                  <a:lnTo>
                    <a:pt x="7918" y="4763"/>
                  </a:lnTo>
                  <a:cubicBezTo>
                    <a:pt x="7930" y="4763"/>
                    <a:pt x="7942" y="4763"/>
                    <a:pt x="7954" y="4751"/>
                  </a:cubicBezTo>
                  <a:cubicBezTo>
                    <a:pt x="8823" y="4728"/>
                    <a:pt x="9501" y="4025"/>
                    <a:pt x="9501" y="3156"/>
                  </a:cubicBezTo>
                  <a:cubicBezTo>
                    <a:pt x="9489" y="2644"/>
                    <a:pt x="9228" y="2168"/>
                    <a:pt x="8823" y="1870"/>
                  </a:cubicBezTo>
                  <a:cubicBezTo>
                    <a:pt x="9251" y="1775"/>
                    <a:pt x="9561" y="1406"/>
                    <a:pt x="9561" y="941"/>
                  </a:cubicBezTo>
                  <a:cubicBezTo>
                    <a:pt x="9561" y="418"/>
                    <a:pt x="9144" y="1"/>
                    <a:pt x="8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3391;p87">
            <a:extLst>
              <a:ext uri="{FF2B5EF4-FFF2-40B4-BE49-F238E27FC236}">
                <a16:creationId xmlns:a16="http://schemas.microsoft.com/office/drawing/2014/main" id="{2F7C4296-2EB6-0E05-92A8-6E6BED33C0EA}"/>
              </a:ext>
            </a:extLst>
          </p:cNvPr>
          <p:cNvGrpSpPr/>
          <p:nvPr/>
        </p:nvGrpSpPr>
        <p:grpSpPr>
          <a:xfrm>
            <a:off x="6065913" y="2278383"/>
            <a:ext cx="603237" cy="462413"/>
            <a:chOff x="2567841" y="1994124"/>
            <a:chExt cx="399812" cy="306477"/>
          </a:xfrm>
          <a:solidFill>
            <a:srgbClr val="8E1438"/>
          </a:solidFill>
        </p:grpSpPr>
        <p:sp>
          <p:nvSpPr>
            <p:cNvPr id="1414" name="Google Shape;13392;p87">
              <a:extLst>
                <a:ext uri="{FF2B5EF4-FFF2-40B4-BE49-F238E27FC236}">
                  <a16:creationId xmlns:a16="http://schemas.microsoft.com/office/drawing/2014/main" id="{125EE96C-3A4F-ECE1-73ED-3D9ED3328D23}"/>
                </a:ext>
              </a:extLst>
            </p:cNvPr>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3393;p87">
              <a:extLst>
                <a:ext uri="{FF2B5EF4-FFF2-40B4-BE49-F238E27FC236}">
                  <a16:creationId xmlns:a16="http://schemas.microsoft.com/office/drawing/2014/main" id="{F61EBD9C-D39C-B5BA-D26D-3482CE93E403}"/>
                </a:ext>
              </a:extLst>
            </p:cNvPr>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3394;p87">
              <a:extLst>
                <a:ext uri="{FF2B5EF4-FFF2-40B4-BE49-F238E27FC236}">
                  <a16:creationId xmlns:a16="http://schemas.microsoft.com/office/drawing/2014/main" id="{6CB0E5BD-F43D-E2C7-E8B2-B65903867EBD}"/>
                </a:ext>
              </a:extLst>
            </p:cNvPr>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7" name="Google Shape;13395;p87">
            <a:extLst>
              <a:ext uri="{FF2B5EF4-FFF2-40B4-BE49-F238E27FC236}">
                <a16:creationId xmlns:a16="http://schemas.microsoft.com/office/drawing/2014/main" id="{A34104F3-F280-3165-917C-FCF10B8EBBE1}"/>
              </a:ext>
            </a:extLst>
          </p:cNvPr>
          <p:cNvGrpSpPr/>
          <p:nvPr/>
        </p:nvGrpSpPr>
        <p:grpSpPr>
          <a:xfrm>
            <a:off x="5529147" y="2227437"/>
            <a:ext cx="489905" cy="562576"/>
            <a:chOff x="2212084" y="1960358"/>
            <a:chExt cx="324698" cy="372863"/>
          </a:xfrm>
          <a:solidFill>
            <a:srgbClr val="8E1438"/>
          </a:solidFill>
        </p:grpSpPr>
        <p:sp>
          <p:nvSpPr>
            <p:cNvPr id="1418" name="Google Shape;13396;p87">
              <a:extLst>
                <a:ext uri="{FF2B5EF4-FFF2-40B4-BE49-F238E27FC236}">
                  <a16:creationId xmlns:a16="http://schemas.microsoft.com/office/drawing/2014/main" id="{8241CB0B-0573-75C4-2409-A115DA652523}"/>
                </a:ext>
              </a:extLst>
            </p:cNvPr>
            <p:cNvSpPr/>
            <p:nvPr/>
          </p:nvSpPr>
          <p:spPr>
            <a:xfrm>
              <a:off x="2291371" y="2128011"/>
              <a:ext cx="166888" cy="166888"/>
            </a:xfrm>
            <a:custGeom>
              <a:avLst/>
              <a:gdLst/>
              <a:ahLst/>
              <a:cxnLst/>
              <a:rect l="l" t="t" r="r" b="b"/>
              <a:pathLst>
                <a:path w="5239" h="5239" extrusionOk="0">
                  <a:moveTo>
                    <a:pt x="2620" y="357"/>
                  </a:moveTo>
                  <a:cubicBezTo>
                    <a:pt x="3870" y="357"/>
                    <a:pt x="4894" y="1369"/>
                    <a:pt x="4894" y="2631"/>
                  </a:cubicBezTo>
                  <a:cubicBezTo>
                    <a:pt x="4894" y="3882"/>
                    <a:pt x="3882" y="4906"/>
                    <a:pt x="2620" y="4906"/>
                  </a:cubicBezTo>
                  <a:cubicBezTo>
                    <a:pt x="1369" y="4906"/>
                    <a:pt x="346" y="3894"/>
                    <a:pt x="346" y="2631"/>
                  </a:cubicBezTo>
                  <a:cubicBezTo>
                    <a:pt x="346" y="1369"/>
                    <a:pt x="1369" y="357"/>
                    <a:pt x="2620" y="357"/>
                  </a:cubicBezTo>
                  <a:close/>
                  <a:moveTo>
                    <a:pt x="2620" y="0"/>
                  </a:moveTo>
                  <a:cubicBezTo>
                    <a:pt x="1179" y="0"/>
                    <a:pt x="0" y="1167"/>
                    <a:pt x="0" y="2620"/>
                  </a:cubicBezTo>
                  <a:cubicBezTo>
                    <a:pt x="0" y="4060"/>
                    <a:pt x="1179" y="5239"/>
                    <a:pt x="2620" y="5239"/>
                  </a:cubicBezTo>
                  <a:cubicBezTo>
                    <a:pt x="4060" y="5239"/>
                    <a:pt x="5239" y="4060"/>
                    <a:pt x="5239" y="2620"/>
                  </a:cubicBezTo>
                  <a:cubicBezTo>
                    <a:pt x="5239" y="1167"/>
                    <a:pt x="4060" y="0"/>
                    <a:pt x="26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3397;p87">
              <a:extLst>
                <a:ext uri="{FF2B5EF4-FFF2-40B4-BE49-F238E27FC236}">
                  <a16:creationId xmlns:a16="http://schemas.microsoft.com/office/drawing/2014/main" id="{4A72DF53-9139-F75C-81DE-8AC6CBDCBCB9}"/>
                </a:ext>
              </a:extLst>
            </p:cNvPr>
            <p:cNvSpPr/>
            <p:nvPr/>
          </p:nvSpPr>
          <p:spPr>
            <a:xfrm>
              <a:off x="2212084" y="1960358"/>
              <a:ext cx="324698" cy="372863"/>
            </a:xfrm>
            <a:custGeom>
              <a:avLst/>
              <a:gdLst/>
              <a:ahLst/>
              <a:cxnLst/>
              <a:rect l="l" t="t" r="r" b="b"/>
              <a:pathLst>
                <a:path w="10193" h="11705" extrusionOk="0">
                  <a:moveTo>
                    <a:pt x="7502" y="358"/>
                  </a:moveTo>
                  <a:lnTo>
                    <a:pt x="6383" y="2644"/>
                  </a:lnTo>
                  <a:lnTo>
                    <a:pt x="3811" y="2644"/>
                  </a:lnTo>
                  <a:lnTo>
                    <a:pt x="2692" y="358"/>
                  </a:lnTo>
                  <a:close/>
                  <a:moveTo>
                    <a:pt x="6228" y="3001"/>
                  </a:moveTo>
                  <a:lnTo>
                    <a:pt x="5692" y="4096"/>
                  </a:lnTo>
                  <a:cubicBezTo>
                    <a:pt x="5490" y="4073"/>
                    <a:pt x="5299" y="4049"/>
                    <a:pt x="5109" y="4049"/>
                  </a:cubicBezTo>
                  <a:cubicBezTo>
                    <a:pt x="4918" y="4049"/>
                    <a:pt x="4716" y="4073"/>
                    <a:pt x="4525" y="4096"/>
                  </a:cubicBezTo>
                  <a:lnTo>
                    <a:pt x="3989" y="3001"/>
                  </a:lnTo>
                  <a:close/>
                  <a:moveTo>
                    <a:pt x="2334" y="405"/>
                  </a:moveTo>
                  <a:lnTo>
                    <a:pt x="4168" y="4156"/>
                  </a:lnTo>
                  <a:cubicBezTo>
                    <a:pt x="3382" y="4370"/>
                    <a:pt x="2692" y="4799"/>
                    <a:pt x="2180" y="5406"/>
                  </a:cubicBezTo>
                  <a:lnTo>
                    <a:pt x="608" y="2227"/>
                  </a:lnTo>
                  <a:cubicBezTo>
                    <a:pt x="406" y="1787"/>
                    <a:pt x="584" y="1275"/>
                    <a:pt x="1013" y="1060"/>
                  </a:cubicBezTo>
                  <a:lnTo>
                    <a:pt x="2334" y="405"/>
                  </a:lnTo>
                  <a:close/>
                  <a:moveTo>
                    <a:pt x="2418" y="1"/>
                  </a:moveTo>
                  <a:cubicBezTo>
                    <a:pt x="2382" y="1"/>
                    <a:pt x="2358" y="1"/>
                    <a:pt x="2334" y="24"/>
                  </a:cubicBezTo>
                  <a:lnTo>
                    <a:pt x="846" y="751"/>
                  </a:lnTo>
                  <a:cubicBezTo>
                    <a:pt x="251" y="1048"/>
                    <a:pt x="1" y="1775"/>
                    <a:pt x="298" y="2370"/>
                  </a:cubicBezTo>
                  <a:lnTo>
                    <a:pt x="1942" y="5704"/>
                  </a:lnTo>
                  <a:cubicBezTo>
                    <a:pt x="1525" y="6311"/>
                    <a:pt x="1263" y="7073"/>
                    <a:pt x="1263" y="7883"/>
                  </a:cubicBezTo>
                  <a:cubicBezTo>
                    <a:pt x="1263" y="8275"/>
                    <a:pt x="1322" y="8680"/>
                    <a:pt x="1441" y="9049"/>
                  </a:cubicBezTo>
                  <a:cubicBezTo>
                    <a:pt x="1470" y="9126"/>
                    <a:pt x="1544" y="9179"/>
                    <a:pt x="1616" y="9179"/>
                  </a:cubicBezTo>
                  <a:cubicBezTo>
                    <a:pt x="1633" y="9179"/>
                    <a:pt x="1651" y="9176"/>
                    <a:pt x="1668" y="9168"/>
                  </a:cubicBezTo>
                  <a:cubicBezTo>
                    <a:pt x="1763" y="9145"/>
                    <a:pt x="1822" y="9037"/>
                    <a:pt x="1787" y="8954"/>
                  </a:cubicBezTo>
                  <a:cubicBezTo>
                    <a:pt x="1668" y="8609"/>
                    <a:pt x="1620" y="8240"/>
                    <a:pt x="1620" y="7883"/>
                  </a:cubicBezTo>
                  <a:cubicBezTo>
                    <a:pt x="1620" y="5954"/>
                    <a:pt x="3192" y="4394"/>
                    <a:pt x="5109" y="4394"/>
                  </a:cubicBezTo>
                  <a:cubicBezTo>
                    <a:pt x="7026" y="4394"/>
                    <a:pt x="8585" y="5954"/>
                    <a:pt x="8585" y="7883"/>
                  </a:cubicBezTo>
                  <a:cubicBezTo>
                    <a:pt x="8585" y="9799"/>
                    <a:pt x="7026" y="11359"/>
                    <a:pt x="5109" y="11359"/>
                  </a:cubicBezTo>
                  <a:cubicBezTo>
                    <a:pt x="3823" y="11359"/>
                    <a:pt x="2656" y="10657"/>
                    <a:pt x="2037" y="9526"/>
                  </a:cubicBezTo>
                  <a:cubicBezTo>
                    <a:pt x="2012" y="9468"/>
                    <a:pt x="1953" y="9433"/>
                    <a:pt x="1887" y="9433"/>
                  </a:cubicBezTo>
                  <a:cubicBezTo>
                    <a:pt x="1858" y="9433"/>
                    <a:pt x="1828" y="9440"/>
                    <a:pt x="1799" y="9454"/>
                  </a:cubicBezTo>
                  <a:cubicBezTo>
                    <a:pt x="1715" y="9502"/>
                    <a:pt x="1680" y="9597"/>
                    <a:pt x="1727" y="9692"/>
                  </a:cubicBezTo>
                  <a:cubicBezTo>
                    <a:pt x="2394" y="10931"/>
                    <a:pt x="3692" y="11704"/>
                    <a:pt x="5109" y="11704"/>
                  </a:cubicBezTo>
                  <a:cubicBezTo>
                    <a:pt x="7216" y="11704"/>
                    <a:pt x="8942" y="9978"/>
                    <a:pt x="8942" y="7859"/>
                  </a:cubicBezTo>
                  <a:cubicBezTo>
                    <a:pt x="8942" y="7061"/>
                    <a:pt x="8692" y="6311"/>
                    <a:pt x="8276" y="5692"/>
                  </a:cubicBezTo>
                  <a:lnTo>
                    <a:pt x="8966" y="4299"/>
                  </a:lnTo>
                  <a:cubicBezTo>
                    <a:pt x="9002" y="4215"/>
                    <a:pt x="8966" y="4108"/>
                    <a:pt x="8883" y="4061"/>
                  </a:cubicBezTo>
                  <a:cubicBezTo>
                    <a:pt x="8861" y="4051"/>
                    <a:pt x="8838" y="4047"/>
                    <a:pt x="8814" y="4047"/>
                  </a:cubicBezTo>
                  <a:cubicBezTo>
                    <a:pt x="8748" y="4047"/>
                    <a:pt x="8680" y="4082"/>
                    <a:pt x="8645" y="4144"/>
                  </a:cubicBezTo>
                  <a:lnTo>
                    <a:pt x="8038" y="5370"/>
                  </a:lnTo>
                  <a:cubicBezTo>
                    <a:pt x="7537" y="4763"/>
                    <a:pt x="6835" y="4334"/>
                    <a:pt x="6049" y="4120"/>
                  </a:cubicBezTo>
                  <a:lnTo>
                    <a:pt x="7871" y="370"/>
                  </a:lnTo>
                  <a:lnTo>
                    <a:pt x="9204" y="1025"/>
                  </a:lnTo>
                  <a:cubicBezTo>
                    <a:pt x="9633" y="1239"/>
                    <a:pt x="9812" y="1763"/>
                    <a:pt x="9597" y="2191"/>
                  </a:cubicBezTo>
                  <a:lnTo>
                    <a:pt x="8942" y="3513"/>
                  </a:lnTo>
                  <a:cubicBezTo>
                    <a:pt x="8907" y="3608"/>
                    <a:pt x="8942" y="3703"/>
                    <a:pt x="9026" y="3751"/>
                  </a:cubicBezTo>
                  <a:cubicBezTo>
                    <a:pt x="9049" y="3764"/>
                    <a:pt x="9074" y="3770"/>
                    <a:pt x="9099" y="3770"/>
                  </a:cubicBezTo>
                  <a:cubicBezTo>
                    <a:pt x="9164" y="3770"/>
                    <a:pt x="9230" y="3731"/>
                    <a:pt x="9264" y="3680"/>
                  </a:cubicBezTo>
                  <a:lnTo>
                    <a:pt x="9919" y="2358"/>
                  </a:lnTo>
                  <a:cubicBezTo>
                    <a:pt x="10193" y="1775"/>
                    <a:pt x="9943" y="1048"/>
                    <a:pt x="9347" y="751"/>
                  </a:cubicBezTo>
                  <a:lnTo>
                    <a:pt x="7859" y="24"/>
                  </a:lnTo>
                  <a:cubicBezTo>
                    <a:pt x="7835" y="1"/>
                    <a:pt x="7811" y="1"/>
                    <a:pt x="77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3398;p87">
              <a:extLst>
                <a:ext uri="{FF2B5EF4-FFF2-40B4-BE49-F238E27FC236}">
                  <a16:creationId xmlns:a16="http://schemas.microsoft.com/office/drawing/2014/main" id="{1077AB5A-D9FD-94CA-6EDA-D70F449DAD2C}"/>
                </a:ext>
              </a:extLst>
            </p:cNvPr>
            <p:cNvSpPr/>
            <p:nvPr/>
          </p:nvSpPr>
          <p:spPr>
            <a:xfrm>
              <a:off x="2319435" y="2157190"/>
              <a:ext cx="108880" cy="103210"/>
            </a:xfrm>
            <a:custGeom>
              <a:avLst/>
              <a:gdLst/>
              <a:ahLst/>
              <a:cxnLst/>
              <a:rect l="l" t="t" r="r" b="b"/>
              <a:pathLst>
                <a:path w="3418" h="3240" extrusionOk="0">
                  <a:moveTo>
                    <a:pt x="1739" y="346"/>
                  </a:moveTo>
                  <a:cubicBezTo>
                    <a:pt x="1822" y="346"/>
                    <a:pt x="1881" y="394"/>
                    <a:pt x="1929" y="465"/>
                  </a:cubicBezTo>
                  <a:lnTo>
                    <a:pt x="2096" y="787"/>
                  </a:lnTo>
                  <a:cubicBezTo>
                    <a:pt x="2179" y="953"/>
                    <a:pt x="2334" y="1073"/>
                    <a:pt x="2513" y="1108"/>
                  </a:cubicBezTo>
                  <a:lnTo>
                    <a:pt x="2870" y="1144"/>
                  </a:lnTo>
                  <a:cubicBezTo>
                    <a:pt x="2953" y="1168"/>
                    <a:pt x="3013" y="1203"/>
                    <a:pt x="3048" y="1299"/>
                  </a:cubicBezTo>
                  <a:cubicBezTo>
                    <a:pt x="3072" y="1370"/>
                    <a:pt x="3048" y="1465"/>
                    <a:pt x="2989" y="1525"/>
                  </a:cubicBezTo>
                  <a:lnTo>
                    <a:pt x="2739" y="1775"/>
                  </a:lnTo>
                  <a:cubicBezTo>
                    <a:pt x="2596" y="1906"/>
                    <a:pt x="2536" y="2085"/>
                    <a:pt x="2572" y="2263"/>
                  </a:cubicBezTo>
                  <a:lnTo>
                    <a:pt x="2632" y="2620"/>
                  </a:lnTo>
                  <a:cubicBezTo>
                    <a:pt x="2643" y="2692"/>
                    <a:pt x="2620" y="2787"/>
                    <a:pt x="2536" y="2823"/>
                  </a:cubicBezTo>
                  <a:cubicBezTo>
                    <a:pt x="2493" y="2852"/>
                    <a:pt x="2450" y="2867"/>
                    <a:pt x="2407" y="2867"/>
                  </a:cubicBezTo>
                  <a:cubicBezTo>
                    <a:pt x="2378" y="2867"/>
                    <a:pt x="2350" y="2861"/>
                    <a:pt x="2322" y="2847"/>
                  </a:cubicBezTo>
                  <a:lnTo>
                    <a:pt x="2001" y="2680"/>
                  </a:lnTo>
                  <a:cubicBezTo>
                    <a:pt x="1917" y="2632"/>
                    <a:pt x="1822" y="2620"/>
                    <a:pt x="1739" y="2620"/>
                  </a:cubicBezTo>
                  <a:cubicBezTo>
                    <a:pt x="1643" y="2620"/>
                    <a:pt x="1560" y="2632"/>
                    <a:pt x="1465" y="2680"/>
                  </a:cubicBezTo>
                  <a:lnTo>
                    <a:pt x="1155" y="2847"/>
                  </a:lnTo>
                  <a:cubicBezTo>
                    <a:pt x="1128" y="2865"/>
                    <a:pt x="1097" y="2872"/>
                    <a:pt x="1066" y="2872"/>
                  </a:cubicBezTo>
                  <a:cubicBezTo>
                    <a:pt x="1016" y="2872"/>
                    <a:pt x="966" y="2852"/>
                    <a:pt x="929" y="2823"/>
                  </a:cubicBezTo>
                  <a:cubicBezTo>
                    <a:pt x="858" y="2787"/>
                    <a:pt x="822" y="2692"/>
                    <a:pt x="846" y="2620"/>
                  </a:cubicBezTo>
                  <a:lnTo>
                    <a:pt x="905" y="2263"/>
                  </a:lnTo>
                  <a:cubicBezTo>
                    <a:pt x="929" y="2085"/>
                    <a:pt x="869" y="1894"/>
                    <a:pt x="738" y="1775"/>
                  </a:cubicBezTo>
                  <a:lnTo>
                    <a:pt x="488" y="1525"/>
                  </a:lnTo>
                  <a:cubicBezTo>
                    <a:pt x="429" y="1465"/>
                    <a:pt x="393" y="1382"/>
                    <a:pt x="429" y="1299"/>
                  </a:cubicBezTo>
                  <a:cubicBezTo>
                    <a:pt x="453" y="1227"/>
                    <a:pt x="512" y="1168"/>
                    <a:pt x="608" y="1144"/>
                  </a:cubicBezTo>
                  <a:lnTo>
                    <a:pt x="965" y="1108"/>
                  </a:lnTo>
                  <a:cubicBezTo>
                    <a:pt x="1143" y="1073"/>
                    <a:pt x="1298" y="953"/>
                    <a:pt x="1381" y="787"/>
                  </a:cubicBezTo>
                  <a:lnTo>
                    <a:pt x="1548" y="465"/>
                  </a:lnTo>
                  <a:cubicBezTo>
                    <a:pt x="1572" y="394"/>
                    <a:pt x="1643" y="346"/>
                    <a:pt x="1739" y="346"/>
                  </a:cubicBezTo>
                  <a:close/>
                  <a:moveTo>
                    <a:pt x="1703" y="1"/>
                  </a:moveTo>
                  <a:cubicBezTo>
                    <a:pt x="1489" y="1"/>
                    <a:pt x="1310" y="120"/>
                    <a:pt x="1203" y="311"/>
                  </a:cubicBezTo>
                  <a:lnTo>
                    <a:pt x="1036" y="644"/>
                  </a:lnTo>
                  <a:cubicBezTo>
                    <a:pt x="1012" y="703"/>
                    <a:pt x="953" y="739"/>
                    <a:pt x="869" y="763"/>
                  </a:cubicBezTo>
                  <a:lnTo>
                    <a:pt x="512" y="811"/>
                  </a:lnTo>
                  <a:cubicBezTo>
                    <a:pt x="310" y="834"/>
                    <a:pt x="131" y="989"/>
                    <a:pt x="60" y="1192"/>
                  </a:cubicBezTo>
                  <a:cubicBezTo>
                    <a:pt x="0" y="1406"/>
                    <a:pt x="36" y="1620"/>
                    <a:pt x="203" y="1775"/>
                  </a:cubicBezTo>
                  <a:lnTo>
                    <a:pt x="500" y="2025"/>
                  </a:lnTo>
                  <a:cubicBezTo>
                    <a:pt x="548" y="2073"/>
                    <a:pt x="572" y="2144"/>
                    <a:pt x="560" y="2216"/>
                  </a:cubicBezTo>
                  <a:lnTo>
                    <a:pt x="500" y="2573"/>
                  </a:lnTo>
                  <a:cubicBezTo>
                    <a:pt x="477" y="2787"/>
                    <a:pt x="548" y="2989"/>
                    <a:pt x="727" y="3120"/>
                  </a:cubicBezTo>
                  <a:cubicBezTo>
                    <a:pt x="834" y="3204"/>
                    <a:pt x="929" y="3228"/>
                    <a:pt x="1048" y="3228"/>
                  </a:cubicBezTo>
                  <a:cubicBezTo>
                    <a:pt x="1143" y="3228"/>
                    <a:pt x="1227" y="3216"/>
                    <a:pt x="1322" y="3168"/>
                  </a:cubicBezTo>
                  <a:lnTo>
                    <a:pt x="1631" y="3001"/>
                  </a:lnTo>
                  <a:cubicBezTo>
                    <a:pt x="1661" y="2989"/>
                    <a:pt x="1694" y="2983"/>
                    <a:pt x="1727" y="2983"/>
                  </a:cubicBezTo>
                  <a:cubicBezTo>
                    <a:pt x="1759" y="2983"/>
                    <a:pt x="1792" y="2989"/>
                    <a:pt x="1822" y="3001"/>
                  </a:cubicBezTo>
                  <a:lnTo>
                    <a:pt x="2143" y="3168"/>
                  </a:lnTo>
                  <a:cubicBezTo>
                    <a:pt x="2227" y="3215"/>
                    <a:pt x="2318" y="3239"/>
                    <a:pt x="2409" y="3239"/>
                  </a:cubicBezTo>
                  <a:cubicBezTo>
                    <a:pt x="2524" y="3239"/>
                    <a:pt x="2639" y="3200"/>
                    <a:pt x="2739" y="3120"/>
                  </a:cubicBezTo>
                  <a:cubicBezTo>
                    <a:pt x="2917" y="2989"/>
                    <a:pt x="2989" y="2787"/>
                    <a:pt x="2953" y="2573"/>
                  </a:cubicBezTo>
                  <a:lnTo>
                    <a:pt x="2894" y="2216"/>
                  </a:lnTo>
                  <a:cubicBezTo>
                    <a:pt x="2882" y="2144"/>
                    <a:pt x="2917" y="2085"/>
                    <a:pt x="2953" y="2025"/>
                  </a:cubicBezTo>
                  <a:lnTo>
                    <a:pt x="3215" y="1775"/>
                  </a:lnTo>
                  <a:cubicBezTo>
                    <a:pt x="3358" y="1620"/>
                    <a:pt x="3417" y="1406"/>
                    <a:pt x="3358" y="1192"/>
                  </a:cubicBezTo>
                  <a:cubicBezTo>
                    <a:pt x="3298" y="989"/>
                    <a:pt x="3120" y="834"/>
                    <a:pt x="2894" y="811"/>
                  </a:cubicBezTo>
                  <a:lnTo>
                    <a:pt x="2536" y="763"/>
                  </a:lnTo>
                  <a:cubicBezTo>
                    <a:pt x="2465" y="739"/>
                    <a:pt x="2405" y="703"/>
                    <a:pt x="2382" y="644"/>
                  </a:cubicBezTo>
                  <a:lnTo>
                    <a:pt x="2215" y="311"/>
                  </a:lnTo>
                  <a:cubicBezTo>
                    <a:pt x="2120" y="120"/>
                    <a:pt x="1929"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1" name="Google Shape;13399;p87">
            <a:extLst>
              <a:ext uri="{FF2B5EF4-FFF2-40B4-BE49-F238E27FC236}">
                <a16:creationId xmlns:a16="http://schemas.microsoft.com/office/drawing/2014/main" id="{CC040F79-315A-DA04-660B-E4382D6E9211}"/>
              </a:ext>
            </a:extLst>
          </p:cNvPr>
          <p:cNvGrpSpPr/>
          <p:nvPr/>
        </p:nvGrpSpPr>
        <p:grpSpPr>
          <a:xfrm>
            <a:off x="4916297" y="2227437"/>
            <a:ext cx="429778" cy="563729"/>
            <a:chOff x="1805901" y="1960358"/>
            <a:chExt cx="284847" cy="373627"/>
          </a:xfrm>
          <a:solidFill>
            <a:srgbClr val="8E1438"/>
          </a:solidFill>
        </p:grpSpPr>
        <p:sp>
          <p:nvSpPr>
            <p:cNvPr id="1422" name="Google Shape;13400;p87">
              <a:extLst>
                <a:ext uri="{FF2B5EF4-FFF2-40B4-BE49-F238E27FC236}">
                  <a16:creationId xmlns:a16="http://schemas.microsoft.com/office/drawing/2014/main" id="{76D8F097-1775-40AB-082C-861349603C3C}"/>
                </a:ext>
              </a:extLst>
            </p:cNvPr>
            <p:cNvSpPr/>
            <p:nvPr/>
          </p:nvSpPr>
          <p:spPr>
            <a:xfrm>
              <a:off x="1805901" y="1960358"/>
              <a:ext cx="284847" cy="373627"/>
            </a:xfrm>
            <a:custGeom>
              <a:avLst/>
              <a:gdLst/>
              <a:ahLst/>
              <a:cxnLst/>
              <a:rect l="l" t="t" r="r" b="b"/>
              <a:pathLst>
                <a:path w="8942" h="11729" extrusionOk="0">
                  <a:moveTo>
                    <a:pt x="8525" y="9395"/>
                  </a:moveTo>
                  <a:lnTo>
                    <a:pt x="8525" y="9764"/>
                  </a:lnTo>
                  <a:lnTo>
                    <a:pt x="3358" y="9764"/>
                  </a:lnTo>
                  <a:cubicBezTo>
                    <a:pt x="3239" y="9764"/>
                    <a:pt x="3155" y="9859"/>
                    <a:pt x="3155" y="9978"/>
                  </a:cubicBezTo>
                  <a:cubicBezTo>
                    <a:pt x="3155" y="10097"/>
                    <a:pt x="3239" y="10180"/>
                    <a:pt x="3358" y="10180"/>
                  </a:cubicBezTo>
                  <a:lnTo>
                    <a:pt x="8525" y="10180"/>
                  </a:lnTo>
                  <a:lnTo>
                    <a:pt x="8525" y="10490"/>
                  </a:lnTo>
                  <a:lnTo>
                    <a:pt x="6775" y="10490"/>
                  </a:lnTo>
                  <a:cubicBezTo>
                    <a:pt x="6656" y="10490"/>
                    <a:pt x="6561" y="10585"/>
                    <a:pt x="6561" y="10704"/>
                  </a:cubicBezTo>
                  <a:cubicBezTo>
                    <a:pt x="6561" y="10823"/>
                    <a:pt x="6656" y="10907"/>
                    <a:pt x="6775" y="10907"/>
                  </a:cubicBezTo>
                  <a:lnTo>
                    <a:pt x="8525" y="10907"/>
                  </a:lnTo>
                  <a:lnTo>
                    <a:pt x="8525" y="11264"/>
                  </a:lnTo>
                  <a:lnTo>
                    <a:pt x="1381" y="11264"/>
                  </a:lnTo>
                  <a:cubicBezTo>
                    <a:pt x="857" y="11264"/>
                    <a:pt x="441" y="10847"/>
                    <a:pt x="441" y="10335"/>
                  </a:cubicBezTo>
                  <a:cubicBezTo>
                    <a:pt x="441" y="10073"/>
                    <a:pt x="548" y="9835"/>
                    <a:pt x="715" y="9657"/>
                  </a:cubicBezTo>
                  <a:cubicBezTo>
                    <a:pt x="893" y="9478"/>
                    <a:pt x="1131" y="9395"/>
                    <a:pt x="1381" y="9395"/>
                  </a:cubicBezTo>
                  <a:close/>
                  <a:moveTo>
                    <a:pt x="1369" y="1"/>
                  </a:moveTo>
                  <a:cubicBezTo>
                    <a:pt x="619" y="1"/>
                    <a:pt x="0" y="620"/>
                    <a:pt x="0" y="1370"/>
                  </a:cubicBezTo>
                  <a:lnTo>
                    <a:pt x="0" y="10359"/>
                  </a:lnTo>
                  <a:cubicBezTo>
                    <a:pt x="0" y="11109"/>
                    <a:pt x="607" y="11728"/>
                    <a:pt x="1369" y="11728"/>
                  </a:cubicBezTo>
                  <a:lnTo>
                    <a:pt x="8739" y="11728"/>
                  </a:lnTo>
                  <a:cubicBezTo>
                    <a:pt x="8858" y="11728"/>
                    <a:pt x="8942" y="11645"/>
                    <a:pt x="8942" y="11526"/>
                  </a:cubicBezTo>
                  <a:lnTo>
                    <a:pt x="8942" y="2191"/>
                  </a:lnTo>
                  <a:cubicBezTo>
                    <a:pt x="8942" y="2072"/>
                    <a:pt x="8858" y="1989"/>
                    <a:pt x="8739" y="1989"/>
                  </a:cubicBezTo>
                  <a:cubicBezTo>
                    <a:pt x="8620" y="1989"/>
                    <a:pt x="8525" y="2072"/>
                    <a:pt x="8525" y="2191"/>
                  </a:cubicBezTo>
                  <a:lnTo>
                    <a:pt x="8525" y="8990"/>
                  </a:lnTo>
                  <a:lnTo>
                    <a:pt x="1596" y="8990"/>
                  </a:lnTo>
                  <a:lnTo>
                    <a:pt x="1596" y="7787"/>
                  </a:lnTo>
                  <a:cubicBezTo>
                    <a:pt x="1596" y="7668"/>
                    <a:pt x="1500" y="7585"/>
                    <a:pt x="1381" y="7585"/>
                  </a:cubicBezTo>
                  <a:cubicBezTo>
                    <a:pt x="1262" y="7585"/>
                    <a:pt x="1179" y="7668"/>
                    <a:pt x="1179" y="7787"/>
                  </a:cubicBezTo>
                  <a:lnTo>
                    <a:pt x="1179" y="9002"/>
                  </a:lnTo>
                  <a:cubicBezTo>
                    <a:pt x="905" y="9049"/>
                    <a:pt x="655" y="9168"/>
                    <a:pt x="441" y="9359"/>
                  </a:cubicBezTo>
                  <a:lnTo>
                    <a:pt x="441" y="1370"/>
                  </a:lnTo>
                  <a:cubicBezTo>
                    <a:pt x="441" y="929"/>
                    <a:pt x="762" y="548"/>
                    <a:pt x="1179" y="465"/>
                  </a:cubicBezTo>
                  <a:lnTo>
                    <a:pt x="1179" y="7109"/>
                  </a:lnTo>
                  <a:cubicBezTo>
                    <a:pt x="1179" y="7228"/>
                    <a:pt x="1262" y="7311"/>
                    <a:pt x="1381" y="7311"/>
                  </a:cubicBezTo>
                  <a:cubicBezTo>
                    <a:pt x="1500" y="7311"/>
                    <a:pt x="1596" y="7216"/>
                    <a:pt x="1596" y="7109"/>
                  </a:cubicBezTo>
                  <a:lnTo>
                    <a:pt x="1596" y="441"/>
                  </a:lnTo>
                  <a:lnTo>
                    <a:pt x="8525" y="441"/>
                  </a:lnTo>
                  <a:lnTo>
                    <a:pt x="8525" y="1489"/>
                  </a:lnTo>
                  <a:cubicBezTo>
                    <a:pt x="8525" y="1608"/>
                    <a:pt x="8620" y="1703"/>
                    <a:pt x="8739" y="1703"/>
                  </a:cubicBezTo>
                  <a:cubicBezTo>
                    <a:pt x="8847" y="1703"/>
                    <a:pt x="8942" y="1608"/>
                    <a:pt x="8942" y="1489"/>
                  </a:cubicBezTo>
                  <a:lnTo>
                    <a:pt x="8942" y="215"/>
                  </a:lnTo>
                  <a:cubicBezTo>
                    <a:pt x="8942" y="96"/>
                    <a:pt x="8847" y="1"/>
                    <a:pt x="8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3401;p87">
              <a:extLst>
                <a:ext uri="{FF2B5EF4-FFF2-40B4-BE49-F238E27FC236}">
                  <a16:creationId xmlns:a16="http://schemas.microsoft.com/office/drawing/2014/main" id="{ABC787C3-15EA-D3C9-9FB1-485276064F5B}"/>
                </a:ext>
              </a:extLst>
            </p:cNvPr>
            <p:cNvSpPr/>
            <p:nvPr/>
          </p:nvSpPr>
          <p:spPr>
            <a:xfrm>
              <a:off x="1841929" y="2295249"/>
              <a:ext cx="165773" cy="13315"/>
            </a:xfrm>
            <a:custGeom>
              <a:avLst/>
              <a:gdLst/>
              <a:ahLst/>
              <a:cxnLst/>
              <a:rect l="l" t="t" r="r" b="b"/>
              <a:pathLst>
                <a:path w="5204" h="418" extrusionOk="0">
                  <a:moveTo>
                    <a:pt x="203" y="1"/>
                  </a:moveTo>
                  <a:cubicBezTo>
                    <a:pt x="84" y="1"/>
                    <a:pt x="0" y="84"/>
                    <a:pt x="0" y="203"/>
                  </a:cubicBezTo>
                  <a:cubicBezTo>
                    <a:pt x="0" y="322"/>
                    <a:pt x="84" y="418"/>
                    <a:pt x="203" y="418"/>
                  </a:cubicBezTo>
                  <a:lnTo>
                    <a:pt x="5001" y="418"/>
                  </a:lnTo>
                  <a:cubicBezTo>
                    <a:pt x="5120" y="418"/>
                    <a:pt x="5203" y="322"/>
                    <a:pt x="5203" y="203"/>
                  </a:cubicBezTo>
                  <a:cubicBezTo>
                    <a:pt x="5203" y="84"/>
                    <a:pt x="5120" y="1"/>
                    <a:pt x="50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4" name="Google Shape;13402;p87">
            <a:extLst>
              <a:ext uri="{FF2B5EF4-FFF2-40B4-BE49-F238E27FC236}">
                <a16:creationId xmlns:a16="http://schemas.microsoft.com/office/drawing/2014/main" id="{5E8B1D86-D50C-53A9-9D41-D5420913315C}"/>
              </a:ext>
            </a:extLst>
          </p:cNvPr>
          <p:cNvSpPr/>
          <p:nvPr/>
        </p:nvSpPr>
        <p:spPr>
          <a:xfrm>
            <a:off x="7480548" y="2257187"/>
            <a:ext cx="516772" cy="504228"/>
          </a:xfrm>
          <a:custGeom>
            <a:avLst/>
            <a:gdLst/>
            <a:ahLst/>
            <a:cxnLst/>
            <a:rect l="l" t="t" r="r" b="b"/>
            <a:pathLst>
              <a:path w="10752" h="10491" extrusionOk="0">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3460;p87">
            <a:extLst>
              <a:ext uri="{FF2B5EF4-FFF2-40B4-BE49-F238E27FC236}">
                <a16:creationId xmlns:a16="http://schemas.microsoft.com/office/drawing/2014/main" id="{1A96EE19-73E0-C238-959E-5617A4F0215C}"/>
              </a:ext>
            </a:extLst>
          </p:cNvPr>
          <p:cNvSpPr/>
          <p:nvPr/>
        </p:nvSpPr>
        <p:spPr>
          <a:xfrm>
            <a:off x="8159194" y="3634621"/>
            <a:ext cx="540851" cy="538352"/>
          </a:xfrm>
          <a:custGeom>
            <a:avLst/>
            <a:gdLst/>
            <a:ahLst/>
            <a:cxnLst/>
            <a:rect l="l" t="t" r="r" b="b"/>
            <a:pathLst>
              <a:path w="11253" h="11201" extrusionOk="0">
                <a:moveTo>
                  <a:pt x="9133" y="0"/>
                </a:moveTo>
                <a:cubicBezTo>
                  <a:pt x="8990" y="0"/>
                  <a:pt x="8847" y="60"/>
                  <a:pt x="8740" y="167"/>
                </a:cubicBezTo>
                <a:lnTo>
                  <a:pt x="322" y="8584"/>
                </a:lnTo>
                <a:cubicBezTo>
                  <a:pt x="1" y="8894"/>
                  <a:pt x="1" y="9263"/>
                  <a:pt x="215" y="9465"/>
                </a:cubicBezTo>
                <a:lnTo>
                  <a:pt x="1787" y="11049"/>
                </a:lnTo>
                <a:cubicBezTo>
                  <a:pt x="1894" y="11150"/>
                  <a:pt x="2037" y="11201"/>
                  <a:pt x="2178" y="11201"/>
                </a:cubicBezTo>
                <a:cubicBezTo>
                  <a:pt x="2320" y="11201"/>
                  <a:pt x="2460" y="11150"/>
                  <a:pt x="2561" y="11049"/>
                </a:cubicBezTo>
                <a:lnTo>
                  <a:pt x="9371" y="4239"/>
                </a:lnTo>
                <a:cubicBezTo>
                  <a:pt x="9431" y="4179"/>
                  <a:pt x="9431" y="4084"/>
                  <a:pt x="9371" y="4001"/>
                </a:cubicBezTo>
                <a:cubicBezTo>
                  <a:pt x="9341" y="3971"/>
                  <a:pt x="9300" y="3956"/>
                  <a:pt x="9257" y="3956"/>
                </a:cubicBezTo>
                <a:cubicBezTo>
                  <a:pt x="9213" y="3956"/>
                  <a:pt x="9169" y="3971"/>
                  <a:pt x="9133" y="4001"/>
                </a:cubicBezTo>
                <a:lnTo>
                  <a:pt x="2323" y="10811"/>
                </a:lnTo>
                <a:cubicBezTo>
                  <a:pt x="2281" y="10853"/>
                  <a:pt x="2227" y="10873"/>
                  <a:pt x="2172" y="10873"/>
                </a:cubicBezTo>
                <a:cubicBezTo>
                  <a:pt x="2117" y="10873"/>
                  <a:pt x="2061" y="10853"/>
                  <a:pt x="2013" y="10811"/>
                </a:cubicBezTo>
                <a:lnTo>
                  <a:pt x="453" y="9227"/>
                </a:lnTo>
                <a:cubicBezTo>
                  <a:pt x="358" y="9144"/>
                  <a:pt x="358" y="9001"/>
                  <a:pt x="453" y="8918"/>
                </a:cubicBezTo>
                <a:lnTo>
                  <a:pt x="703" y="8656"/>
                </a:lnTo>
                <a:lnTo>
                  <a:pt x="1096" y="9049"/>
                </a:lnTo>
                <a:cubicBezTo>
                  <a:pt x="1126" y="9079"/>
                  <a:pt x="1165" y="9093"/>
                  <a:pt x="1206" y="9093"/>
                </a:cubicBezTo>
                <a:cubicBezTo>
                  <a:pt x="1248" y="9093"/>
                  <a:pt x="1293" y="9079"/>
                  <a:pt x="1334" y="9049"/>
                </a:cubicBezTo>
                <a:cubicBezTo>
                  <a:pt x="1394" y="8989"/>
                  <a:pt x="1394" y="8882"/>
                  <a:pt x="1334" y="8811"/>
                </a:cubicBezTo>
                <a:lnTo>
                  <a:pt x="942" y="8418"/>
                </a:lnTo>
                <a:lnTo>
                  <a:pt x="1477" y="7882"/>
                </a:lnTo>
                <a:lnTo>
                  <a:pt x="1870" y="8275"/>
                </a:lnTo>
                <a:cubicBezTo>
                  <a:pt x="1900" y="8305"/>
                  <a:pt x="1939" y="8319"/>
                  <a:pt x="1980" y="8319"/>
                </a:cubicBezTo>
                <a:cubicBezTo>
                  <a:pt x="2022" y="8319"/>
                  <a:pt x="2067" y="8305"/>
                  <a:pt x="2108" y="8275"/>
                </a:cubicBezTo>
                <a:cubicBezTo>
                  <a:pt x="2168" y="8215"/>
                  <a:pt x="2168" y="8108"/>
                  <a:pt x="2108" y="8037"/>
                </a:cubicBezTo>
                <a:lnTo>
                  <a:pt x="1715" y="7644"/>
                </a:lnTo>
                <a:lnTo>
                  <a:pt x="2251" y="7108"/>
                </a:lnTo>
                <a:lnTo>
                  <a:pt x="2858" y="7727"/>
                </a:lnTo>
                <a:cubicBezTo>
                  <a:pt x="2888" y="7757"/>
                  <a:pt x="2930" y="7772"/>
                  <a:pt x="2973" y="7772"/>
                </a:cubicBezTo>
                <a:cubicBezTo>
                  <a:pt x="3016" y="7772"/>
                  <a:pt x="3061" y="7757"/>
                  <a:pt x="3097" y="7727"/>
                </a:cubicBezTo>
                <a:cubicBezTo>
                  <a:pt x="3156" y="7668"/>
                  <a:pt x="3156" y="7560"/>
                  <a:pt x="3097" y="7489"/>
                </a:cubicBezTo>
                <a:lnTo>
                  <a:pt x="2489" y="6870"/>
                </a:lnTo>
                <a:lnTo>
                  <a:pt x="3025" y="6334"/>
                </a:lnTo>
                <a:lnTo>
                  <a:pt x="3418" y="6727"/>
                </a:lnTo>
                <a:cubicBezTo>
                  <a:pt x="3448" y="6757"/>
                  <a:pt x="3487" y="6772"/>
                  <a:pt x="3528" y="6772"/>
                </a:cubicBezTo>
                <a:cubicBezTo>
                  <a:pt x="3570" y="6772"/>
                  <a:pt x="3614" y="6757"/>
                  <a:pt x="3656" y="6727"/>
                </a:cubicBezTo>
                <a:cubicBezTo>
                  <a:pt x="3716" y="6668"/>
                  <a:pt x="3716" y="6560"/>
                  <a:pt x="3656" y="6489"/>
                </a:cubicBezTo>
                <a:lnTo>
                  <a:pt x="3263" y="6096"/>
                </a:lnTo>
                <a:lnTo>
                  <a:pt x="3799" y="5560"/>
                </a:lnTo>
                <a:lnTo>
                  <a:pt x="4192" y="5953"/>
                </a:lnTo>
                <a:cubicBezTo>
                  <a:pt x="4222" y="5983"/>
                  <a:pt x="4260" y="5998"/>
                  <a:pt x="4302" y="5998"/>
                </a:cubicBezTo>
                <a:cubicBezTo>
                  <a:pt x="4344" y="5998"/>
                  <a:pt x="4388" y="5983"/>
                  <a:pt x="4430" y="5953"/>
                </a:cubicBezTo>
                <a:cubicBezTo>
                  <a:pt x="4490" y="5894"/>
                  <a:pt x="4490" y="5786"/>
                  <a:pt x="4430" y="5715"/>
                </a:cubicBezTo>
                <a:lnTo>
                  <a:pt x="4037" y="5322"/>
                </a:lnTo>
                <a:lnTo>
                  <a:pt x="4573" y="4786"/>
                </a:lnTo>
                <a:lnTo>
                  <a:pt x="4966" y="5179"/>
                </a:lnTo>
                <a:cubicBezTo>
                  <a:pt x="4996" y="5209"/>
                  <a:pt x="5034" y="5224"/>
                  <a:pt x="5076" y="5224"/>
                </a:cubicBezTo>
                <a:cubicBezTo>
                  <a:pt x="5118" y="5224"/>
                  <a:pt x="5162" y="5209"/>
                  <a:pt x="5204" y="5179"/>
                </a:cubicBezTo>
                <a:cubicBezTo>
                  <a:pt x="5264" y="5120"/>
                  <a:pt x="5264" y="5013"/>
                  <a:pt x="5204" y="4941"/>
                </a:cubicBezTo>
                <a:lnTo>
                  <a:pt x="4811" y="4548"/>
                </a:lnTo>
                <a:lnTo>
                  <a:pt x="5347" y="4012"/>
                </a:lnTo>
                <a:lnTo>
                  <a:pt x="5954" y="4632"/>
                </a:lnTo>
                <a:cubicBezTo>
                  <a:pt x="5984" y="4661"/>
                  <a:pt x="6026" y="4676"/>
                  <a:pt x="6069" y="4676"/>
                </a:cubicBezTo>
                <a:cubicBezTo>
                  <a:pt x="6112" y="4676"/>
                  <a:pt x="6156" y="4661"/>
                  <a:pt x="6192" y="4632"/>
                </a:cubicBezTo>
                <a:cubicBezTo>
                  <a:pt x="6252" y="4572"/>
                  <a:pt x="6252" y="4465"/>
                  <a:pt x="6192" y="4393"/>
                </a:cubicBezTo>
                <a:lnTo>
                  <a:pt x="5585" y="3774"/>
                </a:lnTo>
                <a:lnTo>
                  <a:pt x="6121" y="3239"/>
                </a:lnTo>
                <a:lnTo>
                  <a:pt x="6514" y="3631"/>
                </a:lnTo>
                <a:cubicBezTo>
                  <a:pt x="6543" y="3661"/>
                  <a:pt x="6582" y="3676"/>
                  <a:pt x="6624" y="3676"/>
                </a:cubicBezTo>
                <a:cubicBezTo>
                  <a:pt x="6665" y="3676"/>
                  <a:pt x="6710" y="3661"/>
                  <a:pt x="6752" y="3631"/>
                </a:cubicBezTo>
                <a:cubicBezTo>
                  <a:pt x="6811" y="3572"/>
                  <a:pt x="6811" y="3465"/>
                  <a:pt x="6752" y="3393"/>
                </a:cubicBezTo>
                <a:lnTo>
                  <a:pt x="6359" y="3000"/>
                </a:lnTo>
                <a:lnTo>
                  <a:pt x="6895" y="2465"/>
                </a:lnTo>
                <a:lnTo>
                  <a:pt x="7288" y="2858"/>
                </a:lnTo>
                <a:cubicBezTo>
                  <a:pt x="7317" y="2887"/>
                  <a:pt x="7356" y="2902"/>
                  <a:pt x="7398" y="2902"/>
                </a:cubicBezTo>
                <a:cubicBezTo>
                  <a:pt x="7439" y="2902"/>
                  <a:pt x="7484" y="2887"/>
                  <a:pt x="7526" y="2858"/>
                </a:cubicBezTo>
                <a:cubicBezTo>
                  <a:pt x="7585" y="2798"/>
                  <a:pt x="7585" y="2691"/>
                  <a:pt x="7526" y="2619"/>
                </a:cubicBezTo>
                <a:lnTo>
                  <a:pt x="7133" y="2226"/>
                </a:lnTo>
                <a:lnTo>
                  <a:pt x="7669" y="1691"/>
                </a:lnTo>
                <a:lnTo>
                  <a:pt x="8061" y="2084"/>
                </a:lnTo>
                <a:cubicBezTo>
                  <a:pt x="8091" y="2113"/>
                  <a:pt x="8130" y="2128"/>
                  <a:pt x="8172" y="2128"/>
                </a:cubicBezTo>
                <a:cubicBezTo>
                  <a:pt x="8213" y="2128"/>
                  <a:pt x="8258" y="2113"/>
                  <a:pt x="8300" y="2084"/>
                </a:cubicBezTo>
                <a:cubicBezTo>
                  <a:pt x="8359" y="2024"/>
                  <a:pt x="8359" y="1917"/>
                  <a:pt x="8300" y="1845"/>
                </a:cubicBezTo>
                <a:lnTo>
                  <a:pt x="7907" y="1453"/>
                </a:lnTo>
                <a:lnTo>
                  <a:pt x="8442" y="917"/>
                </a:lnTo>
                <a:lnTo>
                  <a:pt x="9050" y="1536"/>
                </a:lnTo>
                <a:cubicBezTo>
                  <a:pt x="9079" y="1566"/>
                  <a:pt x="9121" y="1581"/>
                  <a:pt x="9164" y="1581"/>
                </a:cubicBezTo>
                <a:cubicBezTo>
                  <a:pt x="9207" y="1581"/>
                  <a:pt x="9252" y="1566"/>
                  <a:pt x="9288" y="1536"/>
                </a:cubicBezTo>
                <a:cubicBezTo>
                  <a:pt x="9371" y="1476"/>
                  <a:pt x="9347" y="1369"/>
                  <a:pt x="9288" y="1298"/>
                </a:cubicBezTo>
                <a:lnTo>
                  <a:pt x="8681" y="679"/>
                </a:lnTo>
                <a:lnTo>
                  <a:pt x="8966" y="405"/>
                </a:lnTo>
                <a:cubicBezTo>
                  <a:pt x="9008" y="357"/>
                  <a:pt x="9065" y="333"/>
                  <a:pt x="9121" y="333"/>
                </a:cubicBezTo>
                <a:cubicBezTo>
                  <a:pt x="9178" y="333"/>
                  <a:pt x="9234" y="357"/>
                  <a:pt x="9276" y="405"/>
                </a:cubicBezTo>
                <a:lnTo>
                  <a:pt x="10859" y="1976"/>
                </a:lnTo>
                <a:cubicBezTo>
                  <a:pt x="10895" y="2024"/>
                  <a:pt x="10919" y="2072"/>
                  <a:pt x="10919" y="2131"/>
                </a:cubicBezTo>
                <a:cubicBezTo>
                  <a:pt x="10919" y="2191"/>
                  <a:pt x="10883" y="2250"/>
                  <a:pt x="10859" y="2274"/>
                </a:cubicBezTo>
                <a:lnTo>
                  <a:pt x="9705" y="3417"/>
                </a:lnTo>
                <a:cubicBezTo>
                  <a:pt x="9645" y="3477"/>
                  <a:pt x="9645" y="3584"/>
                  <a:pt x="9705" y="3655"/>
                </a:cubicBezTo>
                <a:cubicBezTo>
                  <a:pt x="9734" y="3685"/>
                  <a:pt x="9776" y="3700"/>
                  <a:pt x="9819" y="3700"/>
                </a:cubicBezTo>
                <a:cubicBezTo>
                  <a:pt x="9862" y="3700"/>
                  <a:pt x="9907" y="3685"/>
                  <a:pt x="9943" y="3655"/>
                </a:cubicBezTo>
                <a:lnTo>
                  <a:pt x="11098" y="2512"/>
                </a:lnTo>
                <a:cubicBezTo>
                  <a:pt x="11193" y="2405"/>
                  <a:pt x="11252" y="2274"/>
                  <a:pt x="11252" y="2131"/>
                </a:cubicBezTo>
                <a:cubicBezTo>
                  <a:pt x="11252" y="1976"/>
                  <a:pt x="11193" y="1845"/>
                  <a:pt x="11098" y="1738"/>
                </a:cubicBezTo>
                <a:lnTo>
                  <a:pt x="9514" y="167"/>
                </a:lnTo>
                <a:cubicBezTo>
                  <a:pt x="9407" y="60"/>
                  <a:pt x="9264" y="0"/>
                  <a:pt x="9133"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3461;p87">
            <a:extLst>
              <a:ext uri="{FF2B5EF4-FFF2-40B4-BE49-F238E27FC236}">
                <a16:creationId xmlns:a16="http://schemas.microsoft.com/office/drawing/2014/main" id="{04291ECE-AB7B-5B8A-9344-9E622B7365D5}"/>
              </a:ext>
            </a:extLst>
          </p:cNvPr>
          <p:cNvSpPr/>
          <p:nvPr/>
        </p:nvSpPr>
        <p:spPr>
          <a:xfrm>
            <a:off x="7471944" y="2954483"/>
            <a:ext cx="574014" cy="467845"/>
          </a:xfrm>
          <a:custGeom>
            <a:avLst/>
            <a:gdLst/>
            <a:ahLst/>
            <a:cxnLst/>
            <a:rect l="l" t="t" r="r" b="b"/>
            <a:pathLst>
              <a:path w="11943" h="9734" extrusionOk="0">
                <a:moveTo>
                  <a:pt x="11585" y="2638"/>
                </a:moveTo>
                <a:lnTo>
                  <a:pt x="11585" y="3066"/>
                </a:lnTo>
                <a:lnTo>
                  <a:pt x="9121" y="4007"/>
                </a:lnTo>
                <a:lnTo>
                  <a:pt x="9121" y="3566"/>
                </a:lnTo>
                <a:lnTo>
                  <a:pt x="11585" y="2638"/>
                </a:lnTo>
                <a:close/>
                <a:moveTo>
                  <a:pt x="370" y="2638"/>
                </a:moveTo>
                <a:lnTo>
                  <a:pt x="5787" y="4697"/>
                </a:lnTo>
                <a:lnTo>
                  <a:pt x="5787" y="5138"/>
                </a:lnTo>
                <a:lnTo>
                  <a:pt x="370" y="3066"/>
                </a:lnTo>
                <a:lnTo>
                  <a:pt x="370" y="2638"/>
                </a:lnTo>
                <a:close/>
                <a:moveTo>
                  <a:pt x="8764" y="3709"/>
                </a:moveTo>
                <a:lnTo>
                  <a:pt x="8764" y="4138"/>
                </a:lnTo>
                <a:lnTo>
                  <a:pt x="6144" y="5138"/>
                </a:lnTo>
                <a:lnTo>
                  <a:pt x="6144" y="4697"/>
                </a:lnTo>
                <a:lnTo>
                  <a:pt x="8764" y="3709"/>
                </a:lnTo>
                <a:close/>
                <a:moveTo>
                  <a:pt x="9657" y="4162"/>
                </a:moveTo>
                <a:lnTo>
                  <a:pt x="9657" y="6745"/>
                </a:lnTo>
                <a:cubicBezTo>
                  <a:pt x="9478" y="6876"/>
                  <a:pt x="9299" y="6995"/>
                  <a:pt x="9121" y="7114"/>
                </a:cubicBezTo>
                <a:lnTo>
                  <a:pt x="9121" y="4376"/>
                </a:lnTo>
                <a:lnTo>
                  <a:pt x="9657" y="4162"/>
                </a:lnTo>
                <a:close/>
                <a:moveTo>
                  <a:pt x="8961" y="8757"/>
                </a:moveTo>
                <a:cubicBezTo>
                  <a:pt x="9131" y="8757"/>
                  <a:pt x="9264" y="8907"/>
                  <a:pt x="9264" y="9079"/>
                </a:cubicBezTo>
                <a:cubicBezTo>
                  <a:pt x="9264" y="9258"/>
                  <a:pt x="9109" y="9389"/>
                  <a:pt x="8942" y="9389"/>
                </a:cubicBezTo>
                <a:cubicBezTo>
                  <a:pt x="8764" y="9389"/>
                  <a:pt x="8633" y="9246"/>
                  <a:pt x="8633" y="9079"/>
                </a:cubicBezTo>
                <a:cubicBezTo>
                  <a:pt x="8633" y="8900"/>
                  <a:pt x="8787" y="8757"/>
                  <a:pt x="8942" y="8757"/>
                </a:cubicBezTo>
                <a:cubicBezTo>
                  <a:pt x="8949" y="8757"/>
                  <a:pt x="8955" y="8757"/>
                  <a:pt x="8961" y="8757"/>
                </a:cubicBezTo>
                <a:close/>
                <a:moveTo>
                  <a:pt x="5949" y="0"/>
                </a:moveTo>
                <a:cubicBezTo>
                  <a:pt x="5930" y="0"/>
                  <a:pt x="5912" y="6"/>
                  <a:pt x="5894" y="18"/>
                </a:cubicBezTo>
                <a:lnTo>
                  <a:pt x="120" y="2221"/>
                </a:lnTo>
                <a:cubicBezTo>
                  <a:pt x="48" y="2245"/>
                  <a:pt x="1" y="2304"/>
                  <a:pt x="1" y="2376"/>
                </a:cubicBezTo>
                <a:lnTo>
                  <a:pt x="1" y="3185"/>
                </a:lnTo>
                <a:cubicBezTo>
                  <a:pt x="1" y="3257"/>
                  <a:pt x="48" y="3316"/>
                  <a:pt x="120" y="3352"/>
                </a:cubicBezTo>
                <a:lnTo>
                  <a:pt x="1917" y="4031"/>
                </a:lnTo>
                <a:lnTo>
                  <a:pt x="1917" y="4638"/>
                </a:lnTo>
                <a:cubicBezTo>
                  <a:pt x="1917" y="4745"/>
                  <a:pt x="2001" y="4817"/>
                  <a:pt x="2096" y="4817"/>
                </a:cubicBezTo>
                <a:cubicBezTo>
                  <a:pt x="2203" y="4817"/>
                  <a:pt x="2275" y="4745"/>
                  <a:pt x="2275" y="4638"/>
                </a:cubicBezTo>
                <a:lnTo>
                  <a:pt x="2275" y="4186"/>
                </a:lnTo>
                <a:lnTo>
                  <a:pt x="5894" y="5567"/>
                </a:lnTo>
                <a:cubicBezTo>
                  <a:pt x="5906" y="5579"/>
                  <a:pt x="5942" y="5579"/>
                  <a:pt x="5954" y="5579"/>
                </a:cubicBezTo>
                <a:cubicBezTo>
                  <a:pt x="5966" y="5579"/>
                  <a:pt x="6001" y="5579"/>
                  <a:pt x="6013" y="5567"/>
                </a:cubicBezTo>
                <a:lnTo>
                  <a:pt x="8740" y="4519"/>
                </a:lnTo>
                <a:lnTo>
                  <a:pt x="8740" y="7317"/>
                </a:lnTo>
                <a:cubicBezTo>
                  <a:pt x="7871" y="7769"/>
                  <a:pt x="6918" y="8007"/>
                  <a:pt x="5942" y="8007"/>
                </a:cubicBezTo>
                <a:cubicBezTo>
                  <a:pt x="4620" y="8007"/>
                  <a:pt x="3310" y="7555"/>
                  <a:pt x="2263" y="6745"/>
                </a:cubicBezTo>
                <a:lnTo>
                  <a:pt x="2263" y="5352"/>
                </a:lnTo>
                <a:cubicBezTo>
                  <a:pt x="2263" y="5257"/>
                  <a:pt x="2191" y="5174"/>
                  <a:pt x="2084" y="5174"/>
                </a:cubicBezTo>
                <a:cubicBezTo>
                  <a:pt x="1977" y="5174"/>
                  <a:pt x="1906" y="5257"/>
                  <a:pt x="1906" y="5352"/>
                </a:cubicBezTo>
                <a:lnTo>
                  <a:pt x="1906" y="6817"/>
                </a:lnTo>
                <a:cubicBezTo>
                  <a:pt x="1906" y="6876"/>
                  <a:pt x="1941" y="6924"/>
                  <a:pt x="1965" y="6948"/>
                </a:cubicBezTo>
                <a:cubicBezTo>
                  <a:pt x="3084" y="7841"/>
                  <a:pt x="4501" y="8353"/>
                  <a:pt x="5942" y="8353"/>
                </a:cubicBezTo>
                <a:cubicBezTo>
                  <a:pt x="6906" y="8353"/>
                  <a:pt x="7859" y="8126"/>
                  <a:pt x="8740" y="7698"/>
                </a:cubicBezTo>
                <a:lnTo>
                  <a:pt x="8740" y="8412"/>
                </a:lnTo>
                <a:cubicBezTo>
                  <a:pt x="8454" y="8484"/>
                  <a:pt x="8252" y="8746"/>
                  <a:pt x="8252" y="9067"/>
                </a:cubicBezTo>
                <a:cubicBezTo>
                  <a:pt x="8252" y="9436"/>
                  <a:pt x="8549" y="9734"/>
                  <a:pt x="8918" y="9734"/>
                </a:cubicBezTo>
                <a:cubicBezTo>
                  <a:pt x="9287" y="9734"/>
                  <a:pt x="9585" y="9436"/>
                  <a:pt x="9585" y="9067"/>
                </a:cubicBezTo>
                <a:cubicBezTo>
                  <a:pt x="9585" y="8746"/>
                  <a:pt x="9383" y="8496"/>
                  <a:pt x="9097" y="8412"/>
                </a:cubicBezTo>
                <a:lnTo>
                  <a:pt x="9097" y="7495"/>
                </a:lnTo>
                <a:cubicBezTo>
                  <a:pt x="9383" y="7341"/>
                  <a:pt x="9657" y="7138"/>
                  <a:pt x="9918" y="6936"/>
                </a:cubicBezTo>
                <a:cubicBezTo>
                  <a:pt x="9954" y="6900"/>
                  <a:pt x="9978" y="6841"/>
                  <a:pt x="9978" y="6805"/>
                </a:cubicBezTo>
                <a:lnTo>
                  <a:pt x="9978" y="4019"/>
                </a:lnTo>
                <a:lnTo>
                  <a:pt x="11776" y="3328"/>
                </a:lnTo>
                <a:cubicBezTo>
                  <a:pt x="11847" y="3304"/>
                  <a:pt x="11895" y="3245"/>
                  <a:pt x="11895" y="3173"/>
                </a:cubicBezTo>
                <a:lnTo>
                  <a:pt x="11895" y="2364"/>
                </a:lnTo>
                <a:cubicBezTo>
                  <a:pt x="11943" y="2304"/>
                  <a:pt x="11895" y="2245"/>
                  <a:pt x="11823" y="2221"/>
                </a:cubicBezTo>
                <a:lnTo>
                  <a:pt x="8049" y="792"/>
                </a:lnTo>
                <a:cubicBezTo>
                  <a:pt x="8030" y="784"/>
                  <a:pt x="8010" y="780"/>
                  <a:pt x="7989" y="780"/>
                </a:cubicBezTo>
                <a:cubicBezTo>
                  <a:pt x="7921" y="780"/>
                  <a:pt x="7853" y="823"/>
                  <a:pt x="7835" y="887"/>
                </a:cubicBezTo>
                <a:cubicBezTo>
                  <a:pt x="7799" y="983"/>
                  <a:pt x="7847" y="1090"/>
                  <a:pt x="7930" y="1114"/>
                </a:cubicBezTo>
                <a:lnTo>
                  <a:pt x="11264" y="2376"/>
                </a:lnTo>
                <a:lnTo>
                  <a:pt x="8966" y="3257"/>
                </a:lnTo>
                <a:lnTo>
                  <a:pt x="6061" y="1947"/>
                </a:lnTo>
                <a:cubicBezTo>
                  <a:pt x="6035" y="1934"/>
                  <a:pt x="6010" y="1928"/>
                  <a:pt x="5985" y="1928"/>
                </a:cubicBezTo>
                <a:cubicBezTo>
                  <a:pt x="5918" y="1928"/>
                  <a:pt x="5858" y="1973"/>
                  <a:pt x="5823" y="2042"/>
                </a:cubicBezTo>
                <a:cubicBezTo>
                  <a:pt x="5775" y="2126"/>
                  <a:pt x="5823" y="2233"/>
                  <a:pt x="5906" y="2281"/>
                </a:cubicBezTo>
                <a:lnTo>
                  <a:pt x="8490" y="3435"/>
                </a:lnTo>
                <a:lnTo>
                  <a:pt x="5966" y="4388"/>
                </a:lnTo>
                <a:lnTo>
                  <a:pt x="691" y="2376"/>
                </a:lnTo>
                <a:lnTo>
                  <a:pt x="5966" y="376"/>
                </a:lnTo>
                <a:lnTo>
                  <a:pt x="7263" y="864"/>
                </a:lnTo>
                <a:cubicBezTo>
                  <a:pt x="7282" y="868"/>
                  <a:pt x="7301" y="871"/>
                  <a:pt x="7320" y="871"/>
                </a:cubicBezTo>
                <a:cubicBezTo>
                  <a:pt x="7394" y="871"/>
                  <a:pt x="7461" y="833"/>
                  <a:pt x="7490" y="757"/>
                </a:cubicBezTo>
                <a:cubicBezTo>
                  <a:pt x="7513" y="673"/>
                  <a:pt x="7478" y="566"/>
                  <a:pt x="7382" y="530"/>
                </a:cubicBezTo>
                <a:lnTo>
                  <a:pt x="6013" y="18"/>
                </a:lnTo>
                <a:cubicBezTo>
                  <a:pt x="5989" y="6"/>
                  <a:pt x="5969" y="0"/>
                  <a:pt x="5949"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7" name="Google Shape;13462;p87">
            <a:extLst>
              <a:ext uri="{FF2B5EF4-FFF2-40B4-BE49-F238E27FC236}">
                <a16:creationId xmlns:a16="http://schemas.microsoft.com/office/drawing/2014/main" id="{0438C609-DA68-D4AF-FBDC-692E5EA8C64C}"/>
              </a:ext>
            </a:extLst>
          </p:cNvPr>
          <p:cNvGrpSpPr/>
          <p:nvPr/>
        </p:nvGrpSpPr>
        <p:grpSpPr>
          <a:xfrm>
            <a:off x="6785799" y="2943909"/>
            <a:ext cx="603813" cy="489328"/>
            <a:chOff x="3044965" y="2435220"/>
            <a:chExt cx="400194" cy="324316"/>
          </a:xfrm>
          <a:solidFill>
            <a:srgbClr val="8E1438"/>
          </a:solidFill>
        </p:grpSpPr>
        <p:sp>
          <p:nvSpPr>
            <p:cNvPr id="1428" name="Google Shape;13463;p87">
              <a:extLst>
                <a:ext uri="{FF2B5EF4-FFF2-40B4-BE49-F238E27FC236}">
                  <a16:creationId xmlns:a16="http://schemas.microsoft.com/office/drawing/2014/main" id="{1BB1EB9D-1755-5614-C494-4846CC0B7CDF}"/>
                </a:ext>
              </a:extLst>
            </p:cNvPr>
            <p:cNvSpPr/>
            <p:nvPr/>
          </p:nvSpPr>
          <p:spPr>
            <a:xfrm>
              <a:off x="3105649" y="2649413"/>
              <a:ext cx="68329" cy="66864"/>
            </a:xfrm>
            <a:custGeom>
              <a:avLst/>
              <a:gdLst/>
              <a:ahLst/>
              <a:cxnLst/>
              <a:rect l="l" t="t" r="r" b="b"/>
              <a:pathLst>
                <a:path w="2145" h="2099" extrusionOk="0">
                  <a:moveTo>
                    <a:pt x="1924" y="0"/>
                  </a:moveTo>
                  <a:cubicBezTo>
                    <a:pt x="1867" y="0"/>
                    <a:pt x="1811" y="21"/>
                    <a:pt x="1775" y="63"/>
                  </a:cubicBezTo>
                  <a:lnTo>
                    <a:pt x="84" y="1753"/>
                  </a:lnTo>
                  <a:cubicBezTo>
                    <a:pt x="1" y="1825"/>
                    <a:pt x="1" y="1956"/>
                    <a:pt x="84" y="2039"/>
                  </a:cubicBezTo>
                  <a:cubicBezTo>
                    <a:pt x="120" y="2087"/>
                    <a:pt x="168" y="2099"/>
                    <a:pt x="227" y="2099"/>
                  </a:cubicBezTo>
                  <a:cubicBezTo>
                    <a:pt x="275" y="2099"/>
                    <a:pt x="334" y="2075"/>
                    <a:pt x="382" y="2039"/>
                  </a:cubicBezTo>
                  <a:lnTo>
                    <a:pt x="2073" y="337"/>
                  </a:lnTo>
                  <a:cubicBezTo>
                    <a:pt x="2144" y="265"/>
                    <a:pt x="2144" y="134"/>
                    <a:pt x="2073" y="63"/>
                  </a:cubicBezTo>
                  <a:cubicBezTo>
                    <a:pt x="2037" y="21"/>
                    <a:pt x="1980" y="0"/>
                    <a:pt x="19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3464;p87">
              <a:extLst>
                <a:ext uri="{FF2B5EF4-FFF2-40B4-BE49-F238E27FC236}">
                  <a16:creationId xmlns:a16="http://schemas.microsoft.com/office/drawing/2014/main" id="{FE68A29D-90DA-F25E-5098-94F72BB65F6C}"/>
                </a:ext>
              </a:extLst>
            </p:cNvPr>
            <p:cNvSpPr/>
            <p:nvPr/>
          </p:nvSpPr>
          <p:spPr>
            <a:xfrm>
              <a:off x="3297193" y="2649413"/>
              <a:ext cx="68297" cy="66864"/>
            </a:xfrm>
            <a:custGeom>
              <a:avLst/>
              <a:gdLst/>
              <a:ahLst/>
              <a:cxnLst/>
              <a:rect l="l" t="t" r="r" b="b"/>
              <a:pathLst>
                <a:path w="2144" h="2099" extrusionOk="0">
                  <a:moveTo>
                    <a:pt x="1919" y="0"/>
                  </a:moveTo>
                  <a:cubicBezTo>
                    <a:pt x="1864" y="0"/>
                    <a:pt x="1810" y="21"/>
                    <a:pt x="1775" y="63"/>
                  </a:cubicBezTo>
                  <a:lnTo>
                    <a:pt x="84" y="1753"/>
                  </a:lnTo>
                  <a:cubicBezTo>
                    <a:pt x="1" y="1825"/>
                    <a:pt x="1" y="1956"/>
                    <a:pt x="84" y="2039"/>
                  </a:cubicBezTo>
                  <a:cubicBezTo>
                    <a:pt x="120" y="2087"/>
                    <a:pt x="167" y="2099"/>
                    <a:pt x="227" y="2099"/>
                  </a:cubicBezTo>
                  <a:cubicBezTo>
                    <a:pt x="286" y="2099"/>
                    <a:pt x="334" y="2075"/>
                    <a:pt x="382" y="2039"/>
                  </a:cubicBezTo>
                  <a:lnTo>
                    <a:pt x="2072" y="337"/>
                  </a:lnTo>
                  <a:cubicBezTo>
                    <a:pt x="2144" y="265"/>
                    <a:pt x="2144" y="134"/>
                    <a:pt x="2072" y="63"/>
                  </a:cubicBezTo>
                  <a:cubicBezTo>
                    <a:pt x="2031" y="21"/>
                    <a:pt x="1974" y="0"/>
                    <a:pt x="19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3465;p87">
              <a:extLst>
                <a:ext uri="{FF2B5EF4-FFF2-40B4-BE49-F238E27FC236}">
                  <a16:creationId xmlns:a16="http://schemas.microsoft.com/office/drawing/2014/main" id="{43AC9D40-6E9E-9DE5-DD77-DE0FFEA7CF27}"/>
                </a:ext>
              </a:extLst>
            </p:cNvPr>
            <p:cNvSpPr/>
            <p:nvPr/>
          </p:nvSpPr>
          <p:spPr>
            <a:xfrm>
              <a:off x="3044965" y="2435220"/>
              <a:ext cx="400194" cy="324316"/>
            </a:xfrm>
            <a:custGeom>
              <a:avLst/>
              <a:gdLst/>
              <a:ahLst/>
              <a:cxnLst/>
              <a:rect l="l" t="t" r="r" b="b"/>
              <a:pathLst>
                <a:path w="12563" h="10181" extrusionOk="0">
                  <a:moveTo>
                    <a:pt x="822" y="7358"/>
                  </a:moveTo>
                  <a:cubicBezTo>
                    <a:pt x="787" y="7465"/>
                    <a:pt x="787" y="7573"/>
                    <a:pt x="787" y="7680"/>
                  </a:cubicBezTo>
                  <a:cubicBezTo>
                    <a:pt x="787" y="7751"/>
                    <a:pt x="787" y="7823"/>
                    <a:pt x="811" y="7918"/>
                  </a:cubicBezTo>
                  <a:lnTo>
                    <a:pt x="632" y="7918"/>
                  </a:lnTo>
                  <a:cubicBezTo>
                    <a:pt x="525" y="7918"/>
                    <a:pt x="418" y="7823"/>
                    <a:pt x="418" y="7704"/>
                  </a:cubicBezTo>
                  <a:lnTo>
                    <a:pt x="418" y="7573"/>
                  </a:lnTo>
                  <a:cubicBezTo>
                    <a:pt x="418" y="7465"/>
                    <a:pt x="513" y="7358"/>
                    <a:pt x="632" y="7358"/>
                  </a:cubicBezTo>
                  <a:close/>
                  <a:moveTo>
                    <a:pt x="11955" y="7358"/>
                  </a:moveTo>
                  <a:cubicBezTo>
                    <a:pt x="12062" y="7358"/>
                    <a:pt x="12157" y="7454"/>
                    <a:pt x="12157" y="7573"/>
                  </a:cubicBezTo>
                  <a:lnTo>
                    <a:pt x="12169" y="7704"/>
                  </a:lnTo>
                  <a:cubicBezTo>
                    <a:pt x="12169" y="7811"/>
                    <a:pt x="12074" y="7918"/>
                    <a:pt x="11955" y="7918"/>
                  </a:cubicBezTo>
                  <a:lnTo>
                    <a:pt x="11776" y="7918"/>
                  </a:lnTo>
                  <a:cubicBezTo>
                    <a:pt x="11776" y="7835"/>
                    <a:pt x="11788" y="7763"/>
                    <a:pt x="11788" y="7668"/>
                  </a:cubicBezTo>
                  <a:cubicBezTo>
                    <a:pt x="11788" y="7573"/>
                    <a:pt x="11776" y="7465"/>
                    <a:pt x="11764" y="7358"/>
                  </a:cubicBezTo>
                  <a:close/>
                  <a:moveTo>
                    <a:pt x="3299" y="6263"/>
                  </a:moveTo>
                  <a:cubicBezTo>
                    <a:pt x="3918" y="6263"/>
                    <a:pt x="4466" y="6441"/>
                    <a:pt x="4859" y="6739"/>
                  </a:cubicBezTo>
                  <a:lnTo>
                    <a:pt x="4442" y="7156"/>
                  </a:lnTo>
                  <a:cubicBezTo>
                    <a:pt x="4371" y="7227"/>
                    <a:pt x="4371" y="7358"/>
                    <a:pt x="4442" y="7442"/>
                  </a:cubicBezTo>
                  <a:cubicBezTo>
                    <a:pt x="4490" y="7477"/>
                    <a:pt x="4525" y="7501"/>
                    <a:pt x="4585" y="7501"/>
                  </a:cubicBezTo>
                  <a:cubicBezTo>
                    <a:pt x="4644" y="7501"/>
                    <a:pt x="4692" y="7477"/>
                    <a:pt x="4740" y="7442"/>
                  </a:cubicBezTo>
                  <a:lnTo>
                    <a:pt x="5156" y="7025"/>
                  </a:lnTo>
                  <a:cubicBezTo>
                    <a:pt x="5299" y="7215"/>
                    <a:pt x="5394" y="7442"/>
                    <a:pt x="5394" y="7692"/>
                  </a:cubicBezTo>
                  <a:cubicBezTo>
                    <a:pt x="5383" y="8835"/>
                    <a:pt x="4442" y="9775"/>
                    <a:pt x="3275" y="9775"/>
                  </a:cubicBezTo>
                  <a:cubicBezTo>
                    <a:pt x="3013" y="9775"/>
                    <a:pt x="2763" y="9728"/>
                    <a:pt x="2525" y="9620"/>
                  </a:cubicBezTo>
                  <a:lnTo>
                    <a:pt x="4156" y="7989"/>
                  </a:lnTo>
                  <a:cubicBezTo>
                    <a:pt x="4228" y="7918"/>
                    <a:pt x="4228" y="7775"/>
                    <a:pt x="4156" y="7704"/>
                  </a:cubicBezTo>
                  <a:cubicBezTo>
                    <a:pt x="4121" y="7668"/>
                    <a:pt x="4070" y="7650"/>
                    <a:pt x="4018" y="7650"/>
                  </a:cubicBezTo>
                  <a:cubicBezTo>
                    <a:pt x="3966" y="7650"/>
                    <a:pt x="3912" y="7668"/>
                    <a:pt x="3870" y="7704"/>
                  </a:cubicBezTo>
                  <a:lnTo>
                    <a:pt x="2144" y="9430"/>
                  </a:lnTo>
                  <a:cubicBezTo>
                    <a:pt x="1573" y="9061"/>
                    <a:pt x="1192" y="8406"/>
                    <a:pt x="1192" y="7680"/>
                  </a:cubicBezTo>
                  <a:cubicBezTo>
                    <a:pt x="1192" y="6882"/>
                    <a:pt x="2132" y="6263"/>
                    <a:pt x="3299" y="6263"/>
                  </a:cubicBezTo>
                  <a:close/>
                  <a:moveTo>
                    <a:pt x="9324" y="6275"/>
                  </a:moveTo>
                  <a:cubicBezTo>
                    <a:pt x="9943" y="6275"/>
                    <a:pt x="10502" y="6453"/>
                    <a:pt x="10883" y="6751"/>
                  </a:cubicBezTo>
                  <a:lnTo>
                    <a:pt x="10467" y="7168"/>
                  </a:lnTo>
                  <a:cubicBezTo>
                    <a:pt x="10395" y="7239"/>
                    <a:pt x="10395" y="7370"/>
                    <a:pt x="10467" y="7454"/>
                  </a:cubicBezTo>
                  <a:cubicBezTo>
                    <a:pt x="10514" y="7489"/>
                    <a:pt x="10562" y="7513"/>
                    <a:pt x="10621" y="7513"/>
                  </a:cubicBezTo>
                  <a:cubicBezTo>
                    <a:pt x="10657" y="7513"/>
                    <a:pt x="10717" y="7489"/>
                    <a:pt x="10764" y="7454"/>
                  </a:cubicBezTo>
                  <a:lnTo>
                    <a:pt x="11181" y="7037"/>
                  </a:lnTo>
                  <a:cubicBezTo>
                    <a:pt x="11336" y="7227"/>
                    <a:pt x="11419" y="7454"/>
                    <a:pt x="11419" y="7704"/>
                  </a:cubicBezTo>
                  <a:cubicBezTo>
                    <a:pt x="11407" y="8835"/>
                    <a:pt x="10467" y="9775"/>
                    <a:pt x="9312" y="9775"/>
                  </a:cubicBezTo>
                  <a:cubicBezTo>
                    <a:pt x="9038" y="9775"/>
                    <a:pt x="8788" y="9728"/>
                    <a:pt x="8550" y="9620"/>
                  </a:cubicBezTo>
                  <a:lnTo>
                    <a:pt x="10181" y="7989"/>
                  </a:lnTo>
                  <a:cubicBezTo>
                    <a:pt x="10264" y="7918"/>
                    <a:pt x="10264" y="7775"/>
                    <a:pt x="10181" y="7704"/>
                  </a:cubicBezTo>
                  <a:cubicBezTo>
                    <a:pt x="10145" y="7668"/>
                    <a:pt x="10094" y="7650"/>
                    <a:pt x="10044" y="7650"/>
                  </a:cubicBezTo>
                  <a:cubicBezTo>
                    <a:pt x="9993" y="7650"/>
                    <a:pt x="9943" y="7668"/>
                    <a:pt x="9907" y="7704"/>
                  </a:cubicBezTo>
                  <a:lnTo>
                    <a:pt x="8181" y="9442"/>
                  </a:lnTo>
                  <a:cubicBezTo>
                    <a:pt x="7597" y="9073"/>
                    <a:pt x="7228" y="8418"/>
                    <a:pt x="7228" y="7692"/>
                  </a:cubicBezTo>
                  <a:cubicBezTo>
                    <a:pt x="7228" y="6894"/>
                    <a:pt x="8157" y="6275"/>
                    <a:pt x="9324" y="6275"/>
                  </a:cubicBezTo>
                  <a:close/>
                  <a:moveTo>
                    <a:pt x="2751" y="0"/>
                  </a:moveTo>
                  <a:cubicBezTo>
                    <a:pt x="2239" y="0"/>
                    <a:pt x="1787" y="345"/>
                    <a:pt x="1656" y="857"/>
                  </a:cubicBezTo>
                  <a:lnTo>
                    <a:pt x="13" y="7418"/>
                  </a:lnTo>
                  <a:cubicBezTo>
                    <a:pt x="1" y="7465"/>
                    <a:pt x="1" y="7513"/>
                    <a:pt x="1" y="7573"/>
                  </a:cubicBezTo>
                  <a:lnTo>
                    <a:pt x="1" y="7704"/>
                  </a:lnTo>
                  <a:cubicBezTo>
                    <a:pt x="1" y="8037"/>
                    <a:pt x="275" y="8311"/>
                    <a:pt x="608" y="8311"/>
                  </a:cubicBezTo>
                  <a:lnTo>
                    <a:pt x="846" y="8311"/>
                  </a:lnTo>
                  <a:cubicBezTo>
                    <a:pt x="1037" y="8989"/>
                    <a:pt x="1465" y="9537"/>
                    <a:pt x="2037" y="9859"/>
                  </a:cubicBezTo>
                  <a:cubicBezTo>
                    <a:pt x="2061" y="9859"/>
                    <a:pt x="2061" y="9882"/>
                    <a:pt x="2073" y="9882"/>
                  </a:cubicBezTo>
                  <a:cubicBezTo>
                    <a:pt x="2430" y="10073"/>
                    <a:pt x="2835" y="10180"/>
                    <a:pt x="3263" y="10180"/>
                  </a:cubicBezTo>
                  <a:cubicBezTo>
                    <a:pt x="4609" y="10180"/>
                    <a:pt x="5704" y="9108"/>
                    <a:pt x="5764" y="7763"/>
                  </a:cubicBezTo>
                  <a:cubicBezTo>
                    <a:pt x="5918" y="7656"/>
                    <a:pt x="6097" y="7596"/>
                    <a:pt x="6287" y="7596"/>
                  </a:cubicBezTo>
                  <a:cubicBezTo>
                    <a:pt x="6478" y="7596"/>
                    <a:pt x="6657" y="7656"/>
                    <a:pt x="6811" y="7763"/>
                  </a:cubicBezTo>
                  <a:cubicBezTo>
                    <a:pt x="6835" y="8656"/>
                    <a:pt x="7347" y="9430"/>
                    <a:pt x="8085" y="9847"/>
                  </a:cubicBezTo>
                  <a:cubicBezTo>
                    <a:pt x="8097" y="9847"/>
                    <a:pt x="8097" y="9859"/>
                    <a:pt x="8121" y="9859"/>
                  </a:cubicBezTo>
                  <a:cubicBezTo>
                    <a:pt x="8478" y="10061"/>
                    <a:pt x="8871" y="10156"/>
                    <a:pt x="9312" y="10156"/>
                  </a:cubicBezTo>
                  <a:cubicBezTo>
                    <a:pt x="10467" y="10156"/>
                    <a:pt x="11455" y="9370"/>
                    <a:pt x="11717" y="8299"/>
                  </a:cubicBezTo>
                  <a:lnTo>
                    <a:pt x="11955" y="8299"/>
                  </a:lnTo>
                  <a:cubicBezTo>
                    <a:pt x="12288" y="8299"/>
                    <a:pt x="12562" y="8037"/>
                    <a:pt x="12562" y="7692"/>
                  </a:cubicBezTo>
                  <a:lnTo>
                    <a:pt x="12562" y="7561"/>
                  </a:lnTo>
                  <a:cubicBezTo>
                    <a:pt x="12562" y="7525"/>
                    <a:pt x="12562" y="7465"/>
                    <a:pt x="12550" y="7418"/>
                  </a:cubicBezTo>
                  <a:lnTo>
                    <a:pt x="10919" y="857"/>
                  </a:lnTo>
                  <a:cubicBezTo>
                    <a:pt x="10800" y="357"/>
                    <a:pt x="10336" y="0"/>
                    <a:pt x="9812" y="0"/>
                  </a:cubicBezTo>
                  <a:cubicBezTo>
                    <a:pt x="9705" y="0"/>
                    <a:pt x="9621" y="84"/>
                    <a:pt x="9621" y="191"/>
                  </a:cubicBezTo>
                  <a:cubicBezTo>
                    <a:pt x="9621" y="298"/>
                    <a:pt x="9705" y="381"/>
                    <a:pt x="9812" y="381"/>
                  </a:cubicBezTo>
                  <a:cubicBezTo>
                    <a:pt x="10157" y="381"/>
                    <a:pt x="10443" y="607"/>
                    <a:pt x="10526" y="929"/>
                  </a:cubicBezTo>
                  <a:lnTo>
                    <a:pt x="12014" y="6942"/>
                  </a:lnTo>
                  <a:lnTo>
                    <a:pt x="11598" y="6942"/>
                  </a:lnTo>
                  <a:cubicBezTo>
                    <a:pt x="11467" y="6727"/>
                    <a:pt x="11288" y="6525"/>
                    <a:pt x="11038" y="6346"/>
                  </a:cubicBezTo>
                  <a:cubicBezTo>
                    <a:pt x="10574" y="6025"/>
                    <a:pt x="9943" y="5846"/>
                    <a:pt x="9288" y="5846"/>
                  </a:cubicBezTo>
                  <a:cubicBezTo>
                    <a:pt x="8633" y="5846"/>
                    <a:pt x="8026" y="6025"/>
                    <a:pt x="7550" y="6346"/>
                  </a:cubicBezTo>
                  <a:cubicBezTo>
                    <a:pt x="7180" y="6620"/>
                    <a:pt x="6918" y="6942"/>
                    <a:pt x="6835" y="7299"/>
                  </a:cubicBezTo>
                  <a:cubicBezTo>
                    <a:pt x="6668" y="7215"/>
                    <a:pt x="6478" y="7168"/>
                    <a:pt x="6287" y="7168"/>
                  </a:cubicBezTo>
                  <a:cubicBezTo>
                    <a:pt x="6097" y="7168"/>
                    <a:pt x="5895" y="7215"/>
                    <a:pt x="5728" y="7299"/>
                  </a:cubicBezTo>
                  <a:cubicBezTo>
                    <a:pt x="5645" y="6942"/>
                    <a:pt x="5394" y="6596"/>
                    <a:pt x="5025" y="6346"/>
                  </a:cubicBezTo>
                  <a:cubicBezTo>
                    <a:pt x="4561" y="6025"/>
                    <a:pt x="3930" y="5846"/>
                    <a:pt x="3275" y="5846"/>
                  </a:cubicBezTo>
                  <a:cubicBezTo>
                    <a:pt x="2620" y="5846"/>
                    <a:pt x="2013" y="6025"/>
                    <a:pt x="1537" y="6346"/>
                  </a:cubicBezTo>
                  <a:cubicBezTo>
                    <a:pt x="1299" y="6525"/>
                    <a:pt x="1108" y="6727"/>
                    <a:pt x="965" y="6942"/>
                  </a:cubicBezTo>
                  <a:lnTo>
                    <a:pt x="549" y="6942"/>
                  </a:lnTo>
                  <a:lnTo>
                    <a:pt x="2037" y="929"/>
                  </a:lnTo>
                  <a:cubicBezTo>
                    <a:pt x="2120" y="607"/>
                    <a:pt x="2418" y="381"/>
                    <a:pt x="2751" y="381"/>
                  </a:cubicBezTo>
                  <a:cubicBezTo>
                    <a:pt x="2858" y="381"/>
                    <a:pt x="2954" y="298"/>
                    <a:pt x="2954" y="191"/>
                  </a:cubicBezTo>
                  <a:cubicBezTo>
                    <a:pt x="2954" y="84"/>
                    <a:pt x="2858" y="0"/>
                    <a:pt x="2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1" name="Google Shape;13478;p87">
            <a:extLst>
              <a:ext uri="{FF2B5EF4-FFF2-40B4-BE49-F238E27FC236}">
                <a16:creationId xmlns:a16="http://schemas.microsoft.com/office/drawing/2014/main" id="{2ACD7CB0-AE0A-1CCF-D57B-EAB924647C6C}"/>
              </a:ext>
            </a:extLst>
          </p:cNvPr>
          <p:cNvGrpSpPr/>
          <p:nvPr/>
        </p:nvGrpSpPr>
        <p:grpSpPr>
          <a:xfrm>
            <a:off x="4191798" y="3626595"/>
            <a:ext cx="438429" cy="562000"/>
            <a:chOff x="1325719" y="2887689"/>
            <a:chExt cx="290581" cy="372481"/>
          </a:xfrm>
          <a:solidFill>
            <a:srgbClr val="8E1438"/>
          </a:solidFill>
        </p:grpSpPr>
        <p:sp>
          <p:nvSpPr>
            <p:cNvPr id="1432" name="Google Shape;13479;p87">
              <a:extLst>
                <a:ext uri="{FF2B5EF4-FFF2-40B4-BE49-F238E27FC236}">
                  <a16:creationId xmlns:a16="http://schemas.microsoft.com/office/drawing/2014/main" id="{C95C3BFF-F452-7F95-506B-72E35924ED31}"/>
                </a:ext>
              </a:extLst>
            </p:cNvPr>
            <p:cNvSpPr/>
            <p:nvPr/>
          </p:nvSpPr>
          <p:spPr>
            <a:xfrm>
              <a:off x="1424724" y="3106533"/>
              <a:ext cx="37971" cy="37939"/>
            </a:xfrm>
            <a:custGeom>
              <a:avLst/>
              <a:gdLst/>
              <a:ahLst/>
              <a:cxnLst/>
              <a:rect l="l" t="t" r="r" b="b"/>
              <a:pathLst>
                <a:path w="1192" h="1191" extrusionOk="0">
                  <a:moveTo>
                    <a:pt x="596" y="334"/>
                  </a:moveTo>
                  <a:cubicBezTo>
                    <a:pt x="727" y="334"/>
                    <a:pt x="846" y="453"/>
                    <a:pt x="846" y="596"/>
                  </a:cubicBezTo>
                  <a:cubicBezTo>
                    <a:pt x="846" y="727"/>
                    <a:pt x="727" y="846"/>
                    <a:pt x="596" y="846"/>
                  </a:cubicBezTo>
                  <a:cubicBezTo>
                    <a:pt x="453" y="846"/>
                    <a:pt x="346" y="738"/>
                    <a:pt x="346" y="596"/>
                  </a:cubicBezTo>
                  <a:cubicBezTo>
                    <a:pt x="346" y="453"/>
                    <a:pt x="465" y="334"/>
                    <a:pt x="596" y="334"/>
                  </a:cubicBezTo>
                  <a:close/>
                  <a:moveTo>
                    <a:pt x="596" y="0"/>
                  </a:moveTo>
                  <a:cubicBezTo>
                    <a:pt x="262" y="0"/>
                    <a:pt x="0" y="262"/>
                    <a:pt x="0" y="596"/>
                  </a:cubicBezTo>
                  <a:cubicBezTo>
                    <a:pt x="0" y="917"/>
                    <a:pt x="262" y="1191"/>
                    <a:pt x="596" y="1191"/>
                  </a:cubicBezTo>
                  <a:cubicBezTo>
                    <a:pt x="917" y="1191"/>
                    <a:pt x="1191" y="917"/>
                    <a:pt x="1191" y="596"/>
                  </a:cubicBezTo>
                  <a:cubicBezTo>
                    <a:pt x="1191" y="262"/>
                    <a:pt x="917" y="0"/>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3480;p87">
              <a:extLst>
                <a:ext uri="{FF2B5EF4-FFF2-40B4-BE49-F238E27FC236}">
                  <a16:creationId xmlns:a16="http://schemas.microsoft.com/office/drawing/2014/main" id="{E70A23F6-97C8-072B-C484-609BA118C5FC}"/>
                </a:ext>
              </a:extLst>
            </p:cNvPr>
            <p:cNvSpPr/>
            <p:nvPr/>
          </p:nvSpPr>
          <p:spPr>
            <a:xfrm>
              <a:off x="1325719" y="2887689"/>
              <a:ext cx="290581" cy="372481"/>
            </a:xfrm>
            <a:custGeom>
              <a:avLst/>
              <a:gdLst/>
              <a:ahLst/>
              <a:cxnLst/>
              <a:rect l="l" t="t" r="r" b="b"/>
              <a:pathLst>
                <a:path w="9122" h="11693" extrusionOk="0">
                  <a:moveTo>
                    <a:pt x="5037" y="3620"/>
                  </a:moveTo>
                  <a:cubicBezTo>
                    <a:pt x="5847" y="3656"/>
                    <a:pt x="6502" y="4310"/>
                    <a:pt x="6502" y="5120"/>
                  </a:cubicBezTo>
                  <a:lnTo>
                    <a:pt x="6502" y="11299"/>
                  </a:lnTo>
                  <a:lnTo>
                    <a:pt x="5037" y="11299"/>
                  </a:lnTo>
                  <a:lnTo>
                    <a:pt x="5037" y="3620"/>
                  </a:lnTo>
                  <a:close/>
                  <a:moveTo>
                    <a:pt x="930" y="0"/>
                  </a:moveTo>
                  <a:cubicBezTo>
                    <a:pt x="418" y="0"/>
                    <a:pt x="1" y="417"/>
                    <a:pt x="1" y="941"/>
                  </a:cubicBezTo>
                  <a:lnTo>
                    <a:pt x="1" y="2703"/>
                  </a:lnTo>
                  <a:cubicBezTo>
                    <a:pt x="1" y="3084"/>
                    <a:pt x="180" y="3441"/>
                    <a:pt x="489" y="3667"/>
                  </a:cubicBezTo>
                  <a:cubicBezTo>
                    <a:pt x="953" y="3989"/>
                    <a:pt x="1275" y="4941"/>
                    <a:pt x="1275" y="5989"/>
                  </a:cubicBezTo>
                  <a:cubicBezTo>
                    <a:pt x="1275" y="7025"/>
                    <a:pt x="953" y="7978"/>
                    <a:pt x="489" y="8311"/>
                  </a:cubicBezTo>
                  <a:cubicBezTo>
                    <a:pt x="180" y="8537"/>
                    <a:pt x="1" y="8894"/>
                    <a:pt x="1" y="9275"/>
                  </a:cubicBezTo>
                  <a:lnTo>
                    <a:pt x="1" y="10752"/>
                  </a:lnTo>
                  <a:cubicBezTo>
                    <a:pt x="1" y="11276"/>
                    <a:pt x="418" y="11692"/>
                    <a:pt x="930" y="11692"/>
                  </a:cubicBezTo>
                  <a:lnTo>
                    <a:pt x="8181" y="11692"/>
                  </a:lnTo>
                  <a:cubicBezTo>
                    <a:pt x="8704" y="11692"/>
                    <a:pt x="9121" y="11276"/>
                    <a:pt x="9121" y="10752"/>
                  </a:cubicBezTo>
                  <a:lnTo>
                    <a:pt x="9121" y="9275"/>
                  </a:lnTo>
                  <a:cubicBezTo>
                    <a:pt x="9121" y="8894"/>
                    <a:pt x="8943" y="8537"/>
                    <a:pt x="8633" y="8311"/>
                  </a:cubicBezTo>
                  <a:cubicBezTo>
                    <a:pt x="8169" y="7978"/>
                    <a:pt x="7835" y="7025"/>
                    <a:pt x="7835" y="5989"/>
                  </a:cubicBezTo>
                  <a:cubicBezTo>
                    <a:pt x="7835" y="4941"/>
                    <a:pt x="8169" y="3989"/>
                    <a:pt x="8633" y="3667"/>
                  </a:cubicBezTo>
                  <a:cubicBezTo>
                    <a:pt x="8943" y="3441"/>
                    <a:pt x="9121" y="3084"/>
                    <a:pt x="9121" y="2703"/>
                  </a:cubicBezTo>
                  <a:lnTo>
                    <a:pt x="9121" y="1786"/>
                  </a:lnTo>
                  <a:cubicBezTo>
                    <a:pt x="9121" y="1703"/>
                    <a:pt x="9050" y="1620"/>
                    <a:pt x="8954" y="1620"/>
                  </a:cubicBezTo>
                  <a:cubicBezTo>
                    <a:pt x="8871" y="1620"/>
                    <a:pt x="8788" y="1703"/>
                    <a:pt x="8788" y="1786"/>
                  </a:cubicBezTo>
                  <a:lnTo>
                    <a:pt x="8788" y="2703"/>
                  </a:lnTo>
                  <a:cubicBezTo>
                    <a:pt x="8788" y="2965"/>
                    <a:pt x="8657" y="3215"/>
                    <a:pt x="8431" y="3382"/>
                  </a:cubicBezTo>
                  <a:cubicBezTo>
                    <a:pt x="7204" y="4263"/>
                    <a:pt x="7204" y="7680"/>
                    <a:pt x="8431" y="8573"/>
                  </a:cubicBezTo>
                  <a:cubicBezTo>
                    <a:pt x="8657" y="8740"/>
                    <a:pt x="8788" y="8990"/>
                    <a:pt x="8788" y="9263"/>
                  </a:cubicBezTo>
                  <a:lnTo>
                    <a:pt x="8788" y="10740"/>
                  </a:lnTo>
                  <a:cubicBezTo>
                    <a:pt x="8788" y="11061"/>
                    <a:pt x="8526" y="11335"/>
                    <a:pt x="8192" y="11335"/>
                  </a:cubicBezTo>
                  <a:lnTo>
                    <a:pt x="6859" y="11335"/>
                  </a:lnTo>
                  <a:lnTo>
                    <a:pt x="6859" y="5156"/>
                  </a:lnTo>
                  <a:cubicBezTo>
                    <a:pt x="6859" y="4144"/>
                    <a:pt x="6025" y="3310"/>
                    <a:pt x="5013" y="3310"/>
                  </a:cubicBezTo>
                  <a:lnTo>
                    <a:pt x="3001" y="3310"/>
                  </a:lnTo>
                  <a:cubicBezTo>
                    <a:pt x="2596" y="3310"/>
                    <a:pt x="2275" y="3632"/>
                    <a:pt x="2275" y="4037"/>
                  </a:cubicBezTo>
                  <a:lnTo>
                    <a:pt x="2275" y="9918"/>
                  </a:lnTo>
                  <a:cubicBezTo>
                    <a:pt x="2275" y="10002"/>
                    <a:pt x="2346" y="10085"/>
                    <a:pt x="2442" y="10085"/>
                  </a:cubicBezTo>
                  <a:cubicBezTo>
                    <a:pt x="2525" y="10085"/>
                    <a:pt x="2596" y="10002"/>
                    <a:pt x="2596" y="9918"/>
                  </a:cubicBezTo>
                  <a:lnTo>
                    <a:pt x="2596" y="4037"/>
                  </a:lnTo>
                  <a:cubicBezTo>
                    <a:pt x="2596" y="3834"/>
                    <a:pt x="2775" y="3656"/>
                    <a:pt x="2989" y="3656"/>
                  </a:cubicBezTo>
                  <a:lnTo>
                    <a:pt x="4704" y="3656"/>
                  </a:lnTo>
                  <a:lnTo>
                    <a:pt x="4704" y="11335"/>
                  </a:lnTo>
                  <a:lnTo>
                    <a:pt x="2620" y="11335"/>
                  </a:lnTo>
                  <a:lnTo>
                    <a:pt x="2620" y="10549"/>
                  </a:lnTo>
                  <a:cubicBezTo>
                    <a:pt x="2620" y="10466"/>
                    <a:pt x="2537" y="10394"/>
                    <a:pt x="2454" y="10394"/>
                  </a:cubicBezTo>
                  <a:cubicBezTo>
                    <a:pt x="2358" y="10394"/>
                    <a:pt x="2287" y="10466"/>
                    <a:pt x="2287" y="10549"/>
                  </a:cubicBezTo>
                  <a:lnTo>
                    <a:pt x="2287" y="11335"/>
                  </a:lnTo>
                  <a:lnTo>
                    <a:pt x="942" y="11335"/>
                  </a:lnTo>
                  <a:cubicBezTo>
                    <a:pt x="620" y="11335"/>
                    <a:pt x="346" y="11061"/>
                    <a:pt x="346" y="10740"/>
                  </a:cubicBezTo>
                  <a:lnTo>
                    <a:pt x="346" y="9263"/>
                  </a:lnTo>
                  <a:cubicBezTo>
                    <a:pt x="346" y="8990"/>
                    <a:pt x="489" y="8740"/>
                    <a:pt x="703" y="8573"/>
                  </a:cubicBezTo>
                  <a:cubicBezTo>
                    <a:pt x="1942" y="7704"/>
                    <a:pt x="1942" y="4275"/>
                    <a:pt x="703" y="3382"/>
                  </a:cubicBezTo>
                  <a:cubicBezTo>
                    <a:pt x="489" y="3215"/>
                    <a:pt x="346" y="2965"/>
                    <a:pt x="346" y="2703"/>
                  </a:cubicBezTo>
                  <a:lnTo>
                    <a:pt x="346" y="941"/>
                  </a:lnTo>
                  <a:cubicBezTo>
                    <a:pt x="346" y="619"/>
                    <a:pt x="620" y="346"/>
                    <a:pt x="942" y="346"/>
                  </a:cubicBezTo>
                  <a:lnTo>
                    <a:pt x="8192" y="346"/>
                  </a:lnTo>
                  <a:cubicBezTo>
                    <a:pt x="8526" y="346"/>
                    <a:pt x="8788" y="619"/>
                    <a:pt x="8788" y="941"/>
                  </a:cubicBezTo>
                  <a:lnTo>
                    <a:pt x="8788" y="1131"/>
                  </a:lnTo>
                  <a:cubicBezTo>
                    <a:pt x="8776" y="1227"/>
                    <a:pt x="8847" y="1298"/>
                    <a:pt x="8954" y="1298"/>
                  </a:cubicBezTo>
                  <a:cubicBezTo>
                    <a:pt x="9050" y="1298"/>
                    <a:pt x="9121" y="1227"/>
                    <a:pt x="9121" y="1131"/>
                  </a:cubicBezTo>
                  <a:lnTo>
                    <a:pt x="9121" y="941"/>
                  </a:lnTo>
                  <a:cubicBezTo>
                    <a:pt x="9121" y="417"/>
                    <a:pt x="8704" y="0"/>
                    <a:pt x="8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4" name="Google Shape;13481;p87">
            <a:extLst>
              <a:ext uri="{FF2B5EF4-FFF2-40B4-BE49-F238E27FC236}">
                <a16:creationId xmlns:a16="http://schemas.microsoft.com/office/drawing/2014/main" id="{BBFA8565-FBAC-4611-9527-B674985AACF8}"/>
              </a:ext>
            </a:extLst>
          </p:cNvPr>
          <p:cNvSpPr/>
          <p:nvPr/>
        </p:nvSpPr>
        <p:spPr>
          <a:xfrm>
            <a:off x="4936292" y="3618569"/>
            <a:ext cx="288474" cy="577476"/>
          </a:xfrm>
          <a:custGeom>
            <a:avLst/>
            <a:gdLst/>
            <a:ahLst/>
            <a:cxnLst/>
            <a:rect l="l" t="t" r="r" b="b"/>
            <a:pathLst>
              <a:path w="6002" h="12015" extrusionOk="0">
                <a:moveTo>
                  <a:pt x="906" y="1"/>
                </a:moveTo>
                <a:cubicBezTo>
                  <a:pt x="406" y="1"/>
                  <a:pt x="1" y="405"/>
                  <a:pt x="1" y="917"/>
                </a:cubicBezTo>
                <a:lnTo>
                  <a:pt x="1" y="1251"/>
                </a:lnTo>
                <a:cubicBezTo>
                  <a:pt x="1" y="1763"/>
                  <a:pt x="394" y="2168"/>
                  <a:pt x="906" y="2168"/>
                </a:cubicBezTo>
                <a:lnTo>
                  <a:pt x="906" y="8633"/>
                </a:lnTo>
                <a:cubicBezTo>
                  <a:pt x="906" y="8728"/>
                  <a:pt x="977" y="8823"/>
                  <a:pt x="1084" y="8823"/>
                </a:cubicBezTo>
                <a:cubicBezTo>
                  <a:pt x="1192" y="8823"/>
                  <a:pt x="1263" y="8740"/>
                  <a:pt x="1263" y="8633"/>
                </a:cubicBezTo>
                <a:lnTo>
                  <a:pt x="1263" y="2168"/>
                </a:lnTo>
                <a:lnTo>
                  <a:pt x="4704" y="2168"/>
                </a:lnTo>
                <a:lnTo>
                  <a:pt x="4704" y="2668"/>
                </a:lnTo>
                <a:lnTo>
                  <a:pt x="3823" y="2668"/>
                </a:lnTo>
                <a:cubicBezTo>
                  <a:pt x="3740" y="2668"/>
                  <a:pt x="3644" y="2739"/>
                  <a:pt x="3644" y="2846"/>
                </a:cubicBezTo>
                <a:cubicBezTo>
                  <a:pt x="3644" y="2941"/>
                  <a:pt x="3716" y="3025"/>
                  <a:pt x="3823" y="3025"/>
                </a:cubicBezTo>
                <a:lnTo>
                  <a:pt x="4704" y="3025"/>
                </a:lnTo>
                <a:lnTo>
                  <a:pt x="4704" y="3906"/>
                </a:lnTo>
                <a:lnTo>
                  <a:pt x="3823" y="3906"/>
                </a:lnTo>
                <a:cubicBezTo>
                  <a:pt x="3740" y="3906"/>
                  <a:pt x="3644" y="3977"/>
                  <a:pt x="3644" y="4084"/>
                </a:cubicBezTo>
                <a:cubicBezTo>
                  <a:pt x="3644" y="4180"/>
                  <a:pt x="3716" y="4263"/>
                  <a:pt x="3823" y="4263"/>
                </a:cubicBezTo>
                <a:lnTo>
                  <a:pt x="4704" y="4263"/>
                </a:lnTo>
                <a:lnTo>
                  <a:pt x="4704" y="5144"/>
                </a:lnTo>
                <a:lnTo>
                  <a:pt x="3823" y="5144"/>
                </a:lnTo>
                <a:cubicBezTo>
                  <a:pt x="3740" y="5144"/>
                  <a:pt x="3644" y="5216"/>
                  <a:pt x="3644" y="5323"/>
                </a:cubicBezTo>
                <a:cubicBezTo>
                  <a:pt x="3644" y="5406"/>
                  <a:pt x="3716" y="5501"/>
                  <a:pt x="3823" y="5501"/>
                </a:cubicBezTo>
                <a:lnTo>
                  <a:pt x="4704" y="5501"/>
                </a:lnTo>
                <a:lnTo>
                  <a:pt x="4704" y="6382"/>
                </a:lnTo>
                <a:lnTo>
                  <a:pt x="3823" y="6382"/>
                </a:lnTo>
                <a:cubicBezTo>
                  <a:pt x="3740" y="6382"/>
                  <a:pt x="3644" y="6454"/>
                  <a:pt x="3644" y="6561"/>
                </a:cubicBezTo>
                <a:cubicBezTo>
                  <a:pt x="3644" y="6644"/>
                  <a:pt x="3716" y="6740"/>
                  <a:pt x="3823" y="6740"/>
                </a:cubicBezTo>
                <a:lnTo>
                  <a:pt x="4704" y="6740"/>
                </a:lnTo>
                <a:lnTo>
                  <a:pt x="4704" y="7609"/>
                </a:lnTo>
                <a:lnTo>
                  <a:pt x="3823" y="7609"/>
                </a:lnTo>
                <a:cubicBezTo>
                  <a:pt x="3740" y="7609"/>
                  <a:pt x="3644" y="7692"/>
                  <a:pt x="3644" y="7787"/>
                </a:cubicBezTo>
                <a:cubicBezTo>
                  <a:pt x="3644" y="7883"/>
                  <a:pt x="3716" y="7966"/>
                  <a:pt x="3823" y="7966"/>
                </a:cubicBezTo>
                <a:lnTo>
                  <a:pt x="4704" y="7966"/>
                </a:lnTo>
                <a:lnTo>
                  <a:pt x="4704" y="8847"/>
                </a:lnTo>
                <a:lnTo>
                  <a:pt x="3823" y="8847"/>
                </a:lnTo>
                <a:cubicBezTo>
                  <a:pt x="3740" y="8847"/>
                  <a:pt x="3644" y="8918"/>
                  <a:pt x="3644" y="9026"/>
                </a:cubicBezTo>
                <a:cubicBezTo>
                  <a:pt x="3644" y="9121"/>
                  <a:pt x="3716" y="9204"/>
                  <a:pt x="3823" y="9204"/>
                </a:cubicBezTo>
                <a:lnTo>
                  <a:pt x="4704" y="9204"/>
                </a:lnTo>
                <a:lnTo>
                  <a:pt x="4704" y="9954"/>
                </a:lnTo>
                <a:cubicBezTo>
                  <a:pt x="4704" y="10907"/>
                  <a:pt x="3930" y="11657"/>
                  <a:pt x="2989" y="11657"/>
                </a:cubicBezTo>
                <a:cubicBezTo>
                  <a:pt x="2037" y="11657"/>
                  <a:pt x="1275" y="10883"/>
                  <a:pt x="1275" y="9954"/>
                </a:cubicBezTo>
                <a:lnTo>
                  <a:pt x="1275" y="9371"/>
                </a:lnTo>
                <a:cubicBezTo>
                  <a:pt x="1275" y="9276"/>
                  <a:pt x="1203" y="9192"/>
                  <a:pt x="1096" y="9192"/>
                </a:cubicBezTo>
                <a:cubicBezTo>
                  <a:pt x="1001" y="9192"/>
                  <a:pt x="918" y="9264"/>
                  <a:pt x="918" y="9371"/>
                </a:cubicBezTo>
                <a:lnTo>
                  <a:pt x="918" y="9954"/>
                </a:lnTo>
                <a:cubicBezTo>
                  <a:pt x="918" y="11097"/>
                  <a:pt x="1846" y="12014"/>
                  <a:pt x="2989" y="12014"/>
                </a:cubicBezTo>
                <a:cubicBezTo>
                  <a:pt x="4132" y="12014"/>
                  <a:pt x="5061" y="11097"/>
                  <a:pt x="5061" y="9954"/>
                </a:cubicBezTo>
                <a:lnTo>
                  <a:pt x="5061" y="2227"/>
                </a:lnTo>
                <a:lnTo>
                  <a:pt x="5085" y="2227"/>
                </a:lnTo>
                <a:cubicBezTo>
                  <a:pt x="5597" y="2227"/>
                  <a:pt x="5990" y="1822"/>
                  <a:pt x="5990" y="1322"/>
                </a:cubicBezTo>
                <a:lnTo>
                  <a:pt x="5990" y="929"/>
                </a:lnTo>
                <a:cubicBezTo>
                  <a:pt x="6002" y="429"/>
                  <a:pt x="5597" y="24"/>
                  <a:pt x="5085" y="24"/>
                </a:cubicBezTo>
                <a:lnTo>
                  <a:pt x="4525" y="24"/>
                </a:lnTo>
                <a:cubicBezTo>
                  <a:pt x="4430" y="24"/>
                  <a:pt x="4347" y="96"/>
                  <a:pt x="4347" y="203"/>
                </a:cubicBezTo>
                <a:cubicBezTo>
                  <a:pt x="4347" y="286"/>
                  <a:pt x="4418" y="382"/>
                  <a:pt x="4525" y="382"/>
                </a:cubicBezTo>
                <a:lnTo>
                  <a:pt x="5085" y="382"/>
                </a:lnTo>
                <a:cubicBezTo>
                  <a:pt x="5406" y="382"/>
                  <a:pt x="5656" y="632"/>
                  <a:pt x="5656" y="941"/>
                </a:cubicBezTo>
                <a:lnTo>
                  <a:pt x="5656" y="1287"/>
                </a:lnTo>
                <a:cubicBezTo>
                  <a:pt x="5656" y="1596"/>
                  <a:pt x="5406" y="1846"/>
                  <a:pt x="5085" y="1846"/>
                </a:cubicBezTo>
                <a:lnTo>
                  <a:pt x="906" y="1846"/>
                </a:lnTo>
                <a:cubicBezTo>
                  <a:pt x="596" y="1846"/>
                  <a:pt x="334" y="1596"/>
                  <a:pt x="334" y="1287"/>
                </a:cubicBezTo>
                <a:lnTo>
                  <a:pt x="334" y="929"/>
                </a:lnTo>
                <a:cubicBezTo>
                  <a:pt x="334" y="620"/>
                  <a:pt x="596" y="370"/>
                  <a:pt x="906" y="370"/>
                </a:cubicBezTo>
                <a:lnTo>
                  <a:pt x="3870" y="370"/>
                </a:lnTo>
                <a:cubicBezTo>
                  <a:pt x="3954" y="370"/>
                  <a:pt x="4049" y="286"/>
                  <a:pt x="4049" y="191"/>
                </a:cubicBezTo>
                <a:cubicBezTo>
                  <a:pt x="4049" y="96"/>
                  <a:pt x="3966" y="1"/>
                  <a:pt x="3870"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5" name="Google Shape;13482;p87">
            <a:extLst>
              <a:ext uri="{FF2B5EF4-FFF2-40B4-BE49-F238E27FC236}">
                <a16:creationId xmlns:a16="http://schemas.microsoft.com/office/drawing/2014/main" id="{A5AA3E33-6322-A215-5F53-21518D3001A4}"/>
              </a:ext>
            </a:extLst>
          </p:cNvPr>
          <p:cNvGrpSpPr/>
          <p:nvPr/>
        </p:nvGrpSpPr>
        <p:grpSpPr>
          <a:xfrm>
            <a:off x="7487950" y="3633853"/>
            <a:ext cx="544264" cy="544985"/>
            <a:chOff x="3510335" y="2892499"/>
            <a:chExt cx="360726" cy="361204"/>
          </a:xfrm>
          <a:solidFill>
            <a:srgbClr val="8E1438"/>
          </a:solidFill>
        </p:grpSpPr>
        <p:sp>
          <p:nvSpPr>
            <p:cNvPr id="1436" name="Google Shape;13483;p87">
              <a:extLst>
                <a:ext uri="{FF2B5EF4-FFF2-40B4-BE49-F238E27FC236}">
                  <a16:creationId xmlns:a16="http://schemas.microsoft.com/office/drawing/2014/main" id="{66E6B641-AE23-903C-270D-CA14F9FE1A03}"/>
                </a:ext>
              </a:extLst>
            </p:cNvPr>
            <p:cNvSpPr/>
            <p:nvPr/>
          </p:nvSpPr>
          <p:spPr>
            <a:xfrm>
              <a:off x="3511864" y="2892499"/>
              <a:ext cx="359197" cy="358751"/>
            </a:xfrm>
            <a:custGeom>
              <a:avLst/>
              <a:gdLst/>
              <a:ahLst/>
              <a:cxnLst/>
              <a:rect l="l" t="t" r="r" b="b"/>
              <a:pathLst>
                <a:path w="11276" h="11262" extrusionOk="0">
                  <a:moveTo>
                    <a:pt x="2035" y="8898"/>
                  </a:moveTo>
                  <a:cubicBezTo>
                    <a:pt x="2132" y="8898"/>
                    <a:pt x="2227" y="8934"/>
                    <a:pt x="2298" y="9005"/>
                  </a:cubicBezTo>
                  <a:cubicBezTo>
                    <a:pt x="2453" y="9160"/>
                    <a:pt x="2453" y="9398"/>
                    <a:pt x="2298" y="9541"/>
                  </a:cubicBezTo>
                  <a:cubicBezTo>
                    <a:pt x="2227" y="9618"/>
                    <a:pt x="2132" y="9657"/>
                    <a:pt x="2035" y="9657"/>
                  </a:cubicBezTo>
                  <a:cubicBezTo>
                    <a:pt x="1938" y="9657"/>
                    <a:pt x="1840" y="9618"/>
                    <a:pt x="1763" y="9541"/>
                  </a:cubicBezTo>
                  <a:cubicBezTo>
                    <a:pt x="1620" y="9398"/>
                    <a:pt x="1620" y="9160"/>
                    <a:pt x="1763" y="9005"/>
                  </a:cubicBezTo>
                  <a:cubicBezTo>
                    <a:pt x="1840" y="8934"/>
                    <a:pt x="1938" y="8898"/>
                    <a:pt x="2035" y="8898"/>
                  </a:cubicBezTo>
                  <a:close/>
                  <a:moveTo>
                    <a:pt x="10477" y="1"/>
                  </a:moveTo>
                  <a:cubicBezTo>
                    <a:pt x="10261" y="1"/>
                    <a:pt x="10042" y="82"/>
                    <a:pt x="9871" y="254"/>
                  </a:cubicBezTo>
                  <a:lnTo>
                    <a:pt x="6882" y="3243"/>
                  </a:lnTo>
                  <a:cubicBezTo>
                    <a:pt x="6716" y="3196"/>
                    <a:pt x="6544" y="3172"/>
                    <a:pt x="6368" y="3172"/>
                  </a:cubicBezTo>
                  <a:cubicBezTo>
                    <a:pt x="6053" y="3172"/>
                    <a:pt x="5727" y="3249"/>
                    <a:pt x="5406" y="3409"/>
                  </a:cubicBezTo>
                  <a:cubicBezTo>
                    <a:pt x="5204" y="3516"/>
                    <a:pt x="4668" y="3766"/>
                    <a:pt x="4013" y="4040"/>
                  </a:cubicBezTo>
                  <a:cubicBezTo>
                    <a:pt x="3906" y="4076"/>
                    <a:pt x="3858" y="4195"/>
                    <a:pt x="3906" y="4290"/>
                  </a:cubicBezTo>
                  <a:cubicBezTo>
                    <a:pt x="3942" y="4371"/>
                    <a:pt x="4017" y="4411"/>
                    <a:pt x="4088" y="4411"/>
                  </a:cubicBezTo>
                  <a:cubicBezTo>
                    <a:pt x="4112" y="4411"/>
                    <a:pt x="4135" y="4406"/>
                    <a:pt x="4156" y="4398"/>
                  </a:cubicBezTo>
                  <a:cubicBezTo>
                    <a:pt x="4834" y="4124"/>
                    <a:pt x="5382" y="3862"/>
                    <a:pt x="5585" y="3755"/>
                  </a:cubicBezTo>
                  <a:cubicBezTo>
                    <a:pt x="5849" y="3621"/>
                    <a:pt x="6112" y="3561"/>
                    <a:pt x="6358" y="3561"/>
                  </a:cubicBezTo>
                  <a:cubicBezTo>
                    <a:pt x="7385" y="3561"/>
                    <a:pt x="8130" y="4607"/>
                    <a:pt x="7573" y="5731"/>
                  </a:cubicBezTo>
                  <a:cubicBezTo>
                    <a:pt x="7418" y="6029"/>
                    <a:pt x="6930" y="7053"/>
                    <a:pt x="6573" y="8100"/>
                  </a:cubicBezTo>
                  <a:cubicBezTo>
                    <a:pt x="6454" y="8469"/>
                    <a:pt x="6358" y="8803"/>
                    <a:pt x="6299" y="9100"/>
                  </a:cubicBezTo>
                  <a:lnTo>
                    <a:pt x="2227" y="5017"/>
                  </a:lnTo>
                  <a:cubicBezTo>
                    <a:pt x="2572" y="4945"/>
                    <a:pt x="2965" y="4838"/>
                    <a:pt x="3418" y="4671"/>
                  </a:cubicBezTo>
                  <a:cubicBezTo>
                    <a:pt x="3525" y="4648"/>
                    <a:pt x="3584" y="4528"/>
                    <a:pt x="3537" y="4421"/>
                  </a:cubicBezTo>
                  <a:cubicBezTo>
                    <a:pt x="3509" y="4340"/>
                    <a:pt x="3434" y="4286"/>
                    <a:pt x="3352" y="4286"/>
                  </a:cubicBezTo>
                  <a:cubicBezTo>
                    <a:pt x="3326" y="4286"/>
                    <a:pt x="3300" y="4291"/>
                    <a:pt x="3275" y="4302"/>
                  </a:cubicBezTo>
                  <a:cubicBezTo>
                    <a:pt x="2656" y="4517"/>
                    <a:pt x="2203" y="4636"/>
                    <a:pt x="1870" y="4671"/>
                  </a:cubicBezTo>
                  <a:lnTo>
                    <a:pt x="1453" y="4255"/>
                  </a:lnTo>
                  <a:cubicBezTo>
                    <a:pt x="1298" y="4100"/>
                    <a:pt x="1090" y="4022"/>
                    <a:pt x="880" y="4022"/>
                  </a:cubicBezTo>
                  <a:cubicBezTo>
                    <a:pt x="670" y="4022"/>
                    <a:pt x="459" y="4100"/>
                    <a:pt x="298" y="4255"/>
                  </a:cubicBezTo>
                  <a:cubicBezTo>
                    <a:pt x="84" y="4481"/>
                    <a:pt x="1" y="4826"/>
                    <a:pt x="120" y="5136"/>
                  </a:cubicBezTo>
                  <a:cubicBezTo>
                    <a:pt x="157" y="5219"/>
                    <a:pt x="230" y="5266"/>
                    <a:pt x="311" y="5266"/>
                  </a:cubicBezTo>
                  <a:cubicBezTo>
                    <a:pt x="334" y="5266"/>
                    <a:pt x="358" y="5263"/>
                    <a:pt x="382" y="5255"/>
                  </a:cubicBezTo>
                  <a:cubicBezTo>
                    <a:pt x="489" y="5207"/>
                    <a:pt x="524" y="5112"/>
                    <a:pt x="501" y="5005"/>
                  </a:cubicBezTo>
                  <a:cubicBezTo>
                    <a:pt x="379" y="4700"/>
                    <a:pt x="626" y="4433"/>
                    <a:pt x="894" y="4433"/>
                  </a:cubicBezTo>
                  <a:cubicBezTo>
                    <a:pt x="992" y="4433"/>
                    <a:pt x="1093" y="4469"/>
                    <a:pt x="1179" y="4552"/>
                  </a:cubicBezTo>
                  <a:lnTo>
                    <a:pt x="6799" y="10172"/>
                  </a:lnTo>
                  <a:cubicBezTo>
                    <a:pt x="6954" y="10327"/>
                    <a:pt x="6954" y="10601"/>
                    <a:pt x="6799" y="10744"/>
                  </a:cubicBezTo>
                  <a:cubicBezTo>
                    <a:pt x="6716" y="10827"/>
                    <a:pt x="6606" y="10869"/>
                    <a:pt x="6498" y="10869"/>
                  </a:cubicBezTo>
                  <a:cubicBezTo>
                    <a:pt x="6391" y="10869"/>
                    <a:pt x="6287" y="10827"/>
                    <a:pt x="6216" y="10744"/>
                  </a:cubicBezTo>
                  <a:lnTo>
                    <a:pt x="989" y="5529"/>
                  </a:lnTo>
                  <a:cubicBezTo>
                    <a:pt x="953" y="5487"/>
                    <a:pt x="902" y="5466"/>
                    <a:pt x="850" y="5466"/>
                  </a:cubicBezTo>
                  <a:cubicBezTo>
                    <a:pt x="798" y="5466"/>
                    <a:pt x="745" y="5487"/>
                    <a:pt x="703" y="5529"/>
                  </a:cubicBezTo>
                  <a:cubicBezTo>
                    <a:pt x="632" y="5600"/>
                    <a:pt x="632" y="5731"/>
                    <a:pt x="703" y="5802"/>
                  </a:cubicBezTo>
                  <a:lnTo>
                    <a:pt x="2977" y="8088"/>
                  </a:lnTo>
                  <a:lnTo>
                    <a:pt x="2441" y="8624"/>
                  </a:lnTo>
                  <a:cubicBezTo>
                    <a:pt x="2319" y="8551"/>
                    <a:pt x="2182" y="8513"/>
                    <a:pt x="2046" y="8513"/>
                  </a:cubicBezTo>
                  <a:cubicBezTo>
                    <a:pt x="1852" y="8513"/>
                    <a:pt x="1660" y="8589"/>
                    <a:pt x="1513" y="8743"/>
                  </a:cubicBezTo>
                  <a:cubicBezTo>
                    <a:pt x="1215" y="9041"/>
                    <a:pt x="1215" y="9541"/>
                    <a:pt x="1513" y="9839"/>
                  </a:cubicBezTo>
                  <a:cubicBezTo>
                    <a:pt x="1661" y="9987"/>
                    <a:pt x="1861" y="10062"/>
                    <a:pt x="2060" y="10062"/>
                  </a:cubicBezTo>
                  <a:cubicBezTo>
                    <a:pt x="2260" y="10062"/>
                    <a:pt x="2459" y="9987"/>
                    <a:pt x="2608" y="9839"/>
                  </a:cubicBezTo>
                  <a:cubicBezTo>
                    <a:pt x="2870" y="9589"/>
                    <a:pt x="2906" y="9196"/>
                    <a:pt x="2727" y="8898"/>
                  </a:cubicBezTo>
                  <a:lnTo>
                    <a:pt x="3263" y="8362"/>
                  </a:lnTo>
                  <a:lnTo>
                    <a:pt x="5930" y="11029"/>
                  </a:lnTo>
                  <a:cubicBezTo>
                    <a:pt x="6085" y="11184"/>
                    <a:pt x="6293" y="11261"/>
                    <a:pt x="6501" y="11261"/>
                  </a:cubicBezTo>
                  <a:cubicBezTo>
                    <a:pt x="6710" y="11261"/>
                    <a:pt x="6918" y="11184"/>
                    <a:pt x="7073" y="11029"/>
                  </a:cubicBezTo>
                  <a:cubicBezTo>
                    <a:pt x="7359" y="10696"/>
                    <a:pt x="7359" y="10184"/>
                    <a:pt x="7049" y="9874"/>
                  </a:cubicBezTo>
                  <a:lnTo>
                    <a:pt x="6632" y="9458"/>
                  </a:lnTo>
                  <a:cubicBezTo>
                    <a:pt x="6751" y="8529"/>
                    <a:pt x="7299" y="7136"/>
                    <a:pt x="7906" y="5910"/>
                  </a:cubicBezTo>
                  <a:cubicBezTo>
                    <a:pt x="8168" y="5421"/>
                    <a:pt x="8204" y="4898"/>
                    <a:pt x="8073" y="4433"/>
                  </a:cubicBezTo>
                  <a:lnTo>
                    <a:pt x="11109" y="1397"/>
                  </a:lnTo>
                  <a:cubicBezTo>
                    <a:pt x="11181" y="1314"/>
                    <a:pt x="11169" y="1195"/>
                    <a:pt x="11097" y="1123"/>
                  </a:cubicBezTo>
                  <a:cubicBezTo>
                    <a:pt x="11055" y="1086"/>
                    <a:pt x="11008" y="1070"/>
                    <a:pt x="10963" y="1070"/>
                  </a:cubicBezTo>
                  <a:cubicBezTo>
                    <a:pt x="10906" y="1070"/>
                    <a:pt x="10851" y="1095"/>
                    <a:pt x="10811" y="1135"/>
                  </a:cubicBezTo>
                  <a:cubicBezTo>
                    <a:pt x="10800" y="1147"/>
                    <a:pt x="10990" y="969"/>
                    <a:pt x="7906" y="4040"/>
                  </a:cubicBezTo>
                  <a:cubicBezTo>
                    <a:pt x="7763" y="3778"/>
                    <a:pt x="7537" y="3564"/>
                    <a:pt x="7275" y="3409"/>
                  </a:cubicBezTo>
                  <a:lnTo>
                    <a:pt x="10157" y="528"/>
                  </a:lnTo>
                  <a:cubicBezTo>
                    <a:pt x="10248" y="437"/>
                    <a:pt x="10365" y="393"/>
                    <a:pt x="10480" y="393"/>
                  </a:cubicBezTo>
                  <a:cubicBezTo>
                    <a:pt x="10636" y="393"/>
                    <a:pt x="10789" y="473"/>
                    <a:pt x="10871" y="623"/>
                  </a:cubicBezTo>
                  <a:cubicBezTo>
                    <a:pt x="10912" y="690"/>
                    <a:pt x="10983" y="733"/>
                    <a:pt x="11054" y="733"/>
                  </a:cubicBezTo>
                  <a:cubicBezTo>
                    <a:pt x="11085" y="733"/>
                    <a:pt x="11116" y="725"/>
                    <a:pt x="11145" y="707"/>
                  </a:cubicBezTo>
                  <a:cubicBezTo>
                    <a:pt x="11228" y="647"/>
                    <a:pt x="11276" y="528"/>
                    <a:pt x="11216" y="433"/>
                  </a:cubicBezTo>
                  <a:cubicBezTo>
                    <a:pt x="11058" y="152"/>
                    <a:pt x="10770" y="1"/>
                    <a:pt x="10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3484;p87">
              <a:extLst>
                <a:ext uri="{FF2B5EF4-FFF2-40B4-BE49-F238E27FC236}">
                  <a16:creationId xmlns:a16="http://schemas.microsoft.com/office/drawing/2014/main" id="{58737BF0-35E3-161E-5B77-416E76589FF8}"/>
                </a:ext>
              </a:extLst>
            </p:cNvPr>
            <p:cNvSpPr/>
            <p:nvPr/>
          </p:nvSpPr>
          <p:spPr>
            <a:xfrm>
              <a:off x="3510335" y="2959936"/>
              <a:ext cx="176413" cy="43291"/>
            </a:xfrm>
            <a:custGeom>
              <a:avLst/>
              <a:gdLst/>
              <a:ahLst/>
              <a:cxnLst/>
              <a:rect l="l" t="t" r="r" b="b"/>
              <a:pathLst>
                <a:path w="5538" h="1359" extrusionOk="0">
                  <a:moveTo>
                    <a:pt x="3439" y="0"/>
                  </a:moveTo>
                  <a:cubicBezTo>
                    <a:pt x="2239" y="0"/>
                    <a:pt x="999" y="350"/>
                    <a:pt x="96" y="995"/>
                  </a:cubicBezTo>
                  <a:cubicBezTo>
                    <a:pt x="13" y="1054"/>
                    <a:pt x="1" y="1185"/>
                    <a:pt x="60" y="1280"/>
                  </a:cubicBezTo>
                  <a:cubicBezTo>
                    <a:pt x="96" y="1330"/>
                    <a:pt x="156" y="1358"/>
                    <a:pt x="217" y="1358"/>
                  </a:cubicBezTo>
                  <a:cubicBezTo>
                    <a:pt x="259" y="1358"/>
                    <a:pt x="300" y="1345"/>
                    <a:pt x="334" y="1316"/>
                  </a:cubicBezTo>
                  <a:cubicBezTo>
                    <a:pt x="965" y="876"/>
                    <a:pt x="1787" y="578"/>
                    <a:pt x="2656" y="459"/>
                  </a:cubicBezTo>
                  <a:cubicBezTo>
                    <a:pt x="2927" y="424"/>
                    <a:pt x="3196" y="407"/>
                    <a:pt x="3459" y="407"/>
                  </a:cubicBezTo>
                  <a:cubicBezTo>
                    <a:pt x="4099" y="407"/>
                    <a:pt x="4708" y="510"/>
                    <a:pt x="5240" y="721"/>
                  </a:cubicBezTo>
                  <a:cubicBezTo>
                    <a:pt x="5258" y="729"/>
                    <a:pt x="5279" y="733"/>
                    <a:pt x="5300" y="733"/>
                  </a:cubicBezTo>
                  <a:cubicBezTo>
                    <a:pt x="5373" y="733"/>
                    <a:pt x="5453" y="687"/>
                    <a:pt x="5490" y="614"/>
                  </a:cubicBezTo>
                  <a:cubicBezTo>
                    <a:pt x="5537" y="506"/>
                    <a:pt x="5478" y="387"/>
                    <a:pt x="5383" y="352"/>
                  </a:cubicBezTo>
                  <a:cubicBezTo>
                    <a:pt x="4795" y="114"/>
                    <a:pt x="4123" y="0"/>
                    <a:pt x="34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3485;p87">
              <a:extLst>
                <a:ext uri="{FF2B5EF4-FFF2-40B4-BE49-F238E27FC236}">
                  <a16:creationId xmlns:a16="http://schemas.microsoft.com/office/drawing/2014/main" id="{14487168-F81F-503C-7465-6FCF86D05801}"/>
                </a:ext>
              </a:extLst>
            </p:cNvPr>
            <p:cNvSpPr/>
            <p:nvPr/>
          </p:nvSpPr>
          <p:spPr>
            <a:xfrm>
              <a:off x="3530435" y="2920213"/>
              <a:ext cx="133918" cy="35072"/>
            </a:xfrm>
            <a:custGeom>
              <a:avLst/>
              <a:gdLst/>
              <a:ahLst/>
              <a:cxnLst/>
              <a:rect l="l" t="t" r="r" b="b"/>
              <a:pathLst>
                <a:path w="4204" h="1101" extrusionOk="0">
                  <a:moveTo>
                    <a:pt x="2585" y="0"/>
                  </a:moveTo>
                  <a:cubicBezTo>
                    <a:pt x="1695" y="0"/>
                    <a:pt x="780" y="258"/>
                    <a:pt x="108" y="741"/>
                  </a:cubicBezTo>
                  <a:cubicBezTo>
                    <a:pt x="13" y="801"/>
                    <a:pt x="1" y="932"/>
                    <a:pt x="60" y="1027"/>
                  </a:cubicBezTo>
                  <a:cubicBezTo>
                    <a:pt x="95" y="1076"/>
                    <a:pt x="158" y="1100"/>
                    <a:pt x="221" y="1100"/>
                  </a:cubicBezTo>
                  <a:cubicBezTo>
                    <a:pt x="266" y="1100"/>
                    <a:pt x="311" y="1088"/>
                    <a:pt x="346" y="1063"/>
                  </a:cubicBezTo>
                  <a:cubicBezTo>
                    <a:pt x="955" y="637"/>
                    <a:pt x="1801" y="405"/>
                    <a:pt x="2613" y="405"/>
                  </a:cubicBezTo>
                  <a:cubicBezTo>
                    <a:pt x="3071" y="405"/>
                    <a:pt x="3519" y="479"/>
                    <a:pt x="3906" y="634"/>
                  </a:cubicBezTo>
                  <a:cubicBezTo>
                    <a:pt x="3925" y="642"/>
                    <a:pt x="3945" y="646"/>
                    <a:pt x="3966" y="646"/>
                  </a:cubicBezTo>
                  <a:cubicBezTo>
                    <a:pt x="4039" y="646"/>
                    <a:pt x="4119" y="599"/>
                    <a:pt x="4156" y="515"/>
                  </a:cubicBezTo>
                  <a:cubicBezTo>
                    <a:pt x="4204" y="408"/>
                    <a:pt x="4144" y="289"/>
                    <a:pt x="4049" y="265"/>
                  </a:cubicBezTo>
                  <a:cubicBezTo>
                    <a:pt x="3604" y="86"/>
                    <a:pt x="3099" y="0"/>
                    <a:pt x="2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3486;p87">
              <a:extLst>
                <a:ext uri="{FF2B5EF4-FFF2-40B4-BE49-F238E27FC236}">
                  <a16:creationId xmlns:a16="http://schemas.microsoft.com/office/drawing/2014/main" id="{1C79015B-C4A2-5D40-FAAD-6742173986D7}"/>
                </a:ext>
              </a:extLst>
            </p:cNvPr>
            <p:cNvSpPr/>
            <p:nvPr/>
          </p:nvSpPr>
          <p:spPr>
            <a:xfrm>
              <a:off x="3761416" y="3078787"/>
              <a:ext cx="53134" cy="174916"/>
            </a:xfrm>
            <a:custGeom>
              <a:avLst/>
              <a:gdLst/>
              <a:ahLst/>
              <a:cxnLst/>
              <a:rect l="l" t="t" r="r" b="b"/>
              <a:pathLst>
                <a:path w="1668" h="5491" extrusionOk="0">
                  <a:moveTo>
                    <a:pt x="830" y="1"/>
                  </a:moveTo>
                  <a:cubicBezTo>
                    <a:pt x="807" y="1"/>
                    <a:pt x="784" y="5"/>
                    <a:pt x="763" y="14"/>
                  </a:cubicBezTo>
                  <a:cubicBezTo>
                    <a:pt x="656" y="62"/>
                    <a:pt x="608" y="181"/>
                    <a:pt x="656" y="276"/>
                  </a:cubicBezTo>
                  <a:cubicBezTo>
                    <a:pt x="953" y="1002"/>
                    <a:pt x="1061" y="1919"/>
                    <a:pt x="918" y="2848"/>
                  </a:cubicBezTo>
                  <a:cubicBezTo>
                    <a:pt x="799" y="3717"/>
                    <a:pt x="501" y="4550"/>
                    <a:pt x="60" y="5169"/>
                  </a:cubicBezTo>
                  <a:cubicBezTo>
                    <a:pt x="1" y="5253"/>
                    <a:pt x="13" y="5372"/>
                    <a:pt x="108" y="5443"/>
                  </a:cubicBezTo>
                  <a:cubicBezTo>
                    <a:pt x="136" y="5476"/>
                    <a:pt x="174" y="5491"/>
                    <a:pt x="213" y="5491"/>
                  </a:cubicBezTo>
                  <a:cubicBezTo>
                    <a:pt x="272" y="5491"/>
                    <a:pt x="334" y="5458"/>
                    <a:pt x="370" y="5407"/>
                  </a:cubicBezTo>
                  <a:cubicBezTo>
                    <a:pt x="1370" y="3991"/>
                    <a:pt x="1668" y="1740"/>
                    <a:pt x="1013" y="121"/>
                  </a:cubicBezTo>
                  <a:cubicBezTo>
                    <a:pt x="977" y="41"/>
                    <a:pt x="901" y="1"/>
                    <a:pt x="8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3487;p87">
              <a:extLst>
                <a:ext uri="{FF2B5EF4-FFF2-40B4-BE49-F238E27FC236}">
                  <a16:creationId xmlns:a16="http://schemas.microsoft.com/office/drawing/2014/main" id="{36805E54-A910-92EC-2494-725459AC927B}"/>
                </a:ext>
              </a:extLst>
            </p:cNvPr>
            <p:cNvSpPr/>
            <p:nvPr/>
          </p:nvSpPr>
          <p:spPr>
            <a:xfrm>
              <a:off x="3809230" y="3100990"/>
              <a:ext cx="42877" cy="132326"/>
            </a:xfrm>
            <a:custGeom>
              <a:avLst/>
              <a:gdLst/>
              <a:ahLst/>
              <a:cxnLst/>
              <a:rect l="l" t="t" r="r" b="b"/>
              <a:pathLst>
                <a:path w="1346" h="4154" extrusionOk="0">
                  <a:moveTo>
                    <a:pt x="674" y="1"/>
                  </a:moveTo>
                  <a:cubicBezTo>
                    <a:pt x="647" y="1"/>
                    <a:pt x="620" y="7"/>
                    <a:pt x="595" y="19"/>
                  </a:cubicBezTo>
                  <a:cubicBezTo>
                    <a:pt x="488" y="67"/>
                    <a:pt x="452" y="186"/>
                    <a:pt x="488" y="269"/>
                  </a:cubicBezTo>
                  <a:cubicBezTo>
                    <a:pt x="929" y="1365"/>
                    <a:pt x="750" y="2877"/>
                    <a:pt x="60" y="3829"/>
                  </a:cubicBezTo>
                  <a:cubicBezTo>
                    <a:pt x="0" y="3925"/>
                    <a:pt x="24" y="4044"/>
                    <a:pt x="107" y="4115"/>
                  </a:cubicBezTo>
                  <a:cubicBezTo>
                    <a:pt x="134" y="4142"/>
                    <a:pt x="170" y="4153"/>
                    <a:pt x="209" y="4153"/>
                  </a:cubicBezTo>
                  <a:cubicBezTo>
                    <a:pt x="273" y="4153"/>
                    <a:pt x="344" y="4120"/>
                    <a:pt x="381" y="4068"/>
                  </a:cubicBezTo>
                  <a:cubicBezTo>
                    <a:pt x="1119" y="3008"/>
                    <a:pt x="1345" y="1341"/>
                    <a:pt x="857" y="127"/>
                  </a:cubicBezTo>
                  <a:cubicBezTo>
                    <a:pt x="822" y="48"/>
                    <a:pt x="748" y="1"/>
                    <a:pt x="6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3488;p87">
            <a:extLst>
              <a:ext uri="{FF2B5EF4-FFF2-40B4-BE49-F238E27FC236}">
                <a16:creationId xmlns:a16="http://schemas.microsoft.com/office/drawing/2014/main" id="{459A5F3E-40EE-4706-BB45-3144504B71C3}"/>
              </a:ext>
            </a:extLst>
          </p:cNvPr>
          <p:cNvGrpSpPr/>
          <p:nvPr/>
        </p:nvGrpSpPr>
        <p:grpSpPr>
          <a:xfrm>
            <a:off x="6848185" y="3610542"/>
            <a:ext cx="483032" cy="592327"/>
            <a:chOff x="3086313" y="2877049"/>
            <a:chExt cx="320143" cy="392581"/>
          </a:xfrm>
          <a:solidFill>
            <a:srgbClr val="8E1438"/>
          </a:solidFill>
        </p:grpSpPr>
        <p:sp>
          <p:nvSpPr>
            <p:cNvPr id="1442" name="Google Shape;13489;p87">
              <a:extLst>
                <a:ext uri="{FF2B5EF4-FFF2-40B4-BE49-F238E27FC236}">
                  <a16:creationId xmlns:a16="http://schemas.microsoft.com/office/drawing/2014/main" id="{062D43B8-7511-6B16-57A2-A8C6D5B87F8C}"/>
                </a:ext>
              </a:extLst>
            </p:cNvPr>
            <p:cNvSpPr/>
            <p:nvPr/>
          </p:nvSpPr>
          <p:spPr>
            <a:xfrm>
              <a:off x="3125749" y="2915371"/>
              <a:ext cx="240505" cy="354259"/>
            </a:xfrm>
            <a:custGeom>
              <a:avLst/>
              <a:gdLst/>
              <a:ahLst/>
              <a:cxnLst/>
              <a:rect l="l" t="t" r="r" b="b"/>
              <a:pathLst>
                <a:path w="7550" h="11121" extrusionOk="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3490;p87">
              <a:extLst>
                <a:ext uri="{FF2B5EF4-FFF2-40B4-BE49-F238E27FC236}">
                  <a16:creationId xmlns:a16="http://schemas.microsoft.com/office/drawing/2014/main" id="{F6973CA8-216A-9B44-5DE6-41B8FFAE68A2}"/>
                </a:ext>
              </a:extLst>
            </p:cNvPr>
            <p:cNvSpPr/>
            <p:nvPr/>
          </p:nvSpPr>
          <p:spPr>
            <a:xfrm>
              <a:off x="3263076" y="2942511"/>
              <a:ext cx="79287" cy="99579"/>
            </a:xfrm>
            <a:custGeom>
              <a:avLst/>
              <a:gdLst/>
              <a:ahLst/>
              <a:cxnLst/>
              <a:rect l="l" t="t" r="r" b="b"/>
              <a:pathLst>
                <a:path w="2489" h="3126" extrusionOk="0">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3491;p87">
              <a:extLst>
                <a:ext uri="{FF2B5EF4-FFF2-40B4-BE49-F238E27FC236}">
                  <a16:creationId xmlns:a16="http://schemas.microsoft.com/office/drawing/2014/main" id="{116D6A2A-A560-2221-F767-AB57189FD684}"/>
                </a:ext>
              </a:extLst>
            </p:cNvPr>
            <p:cNvSpPr/>
            <p:nvPr/>
          </p:nvSpPr>
          <p:spPr>
            <a:xfrm>
              <a:off x="3237656" y="2939262"/>
              <a:ext cx="20897" cy="14462"/>
            </a:xfrm>
            <a:custGeom>
              <a:avLst/>
              <a:gdLst/>
              <a:ahLst/>
              <a:cxnLst/>
              <a:rect l="l" t="t" r="r" b="b"/>
              <a:pathLst>
                <a:path w="656" h="454" extrusionOk="0">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3492;p87">
              <a:extLst>
                <a:ext uri="{FF2B5EF4-FFF2-40B4-BE49-F238E27FC236}">
                  <a16:creationId xmlns:a16="http://schemas.microsoft.com/office/drawing/2014/main" id="{3A3ED645-7827-7734-7584-713A989EABE2}"/>
                </a:ext>
              </a:extLst>
            </p:cNvPr>
            <p:cNvSpPr/>
            <p:nvPr/>
          </p:nvSpPr>
          <p:spPr>
            <a:xfrm>
              <a:off x="3379888" y="3029539"/>
              <a:ext cx="26567" cy="14048"/>
            </a:xfrm>
            <a:custGeom>
              <a:avLst/>
              <a:gdLst/>
              <a:ahLst/>
              <a:cxnLst/>
              <a:rect l="l" t="t" r="r" b="b"/>
              <a:pathLst>
                <a:path w="834" h="441" extrusionOk="0">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3493;p87">
              <a:extLst>
                <a:ext uri="{FF2B5EF4-FFF2-40B4-BE49-F238E27FC236}">
                  <a16:creationId xmlns:a16="http://schemas.microsoft.com/office/drawing/2014/main" id="{B60233BF-D6E5-DC01-546D-9E60AE0AC871}"/>
                </a:ext>
              </a:extLst>
            </p:cNvPr>
            <p:cNvSpPr/>
            <p:nvPr/>
          </p:nvSpPr>
          <p:spPr>
            <a:xfrm>
              <a:off x="3086313" y="3029539"/>
              <a:ext cx="26599" cy="14048"/>
            </a:xfrm>
            <a:custGeom>
              <a:avLst/>
              <a:gdLst/>
              <a:ahLst/>
              <a:cxnLst/>
              <a:rect l="l" t="t" r="r" b="b"/>
              <a:pathLst>
                <a:path w="835" h="441" extrusionOk="0">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3494;p87">
              <a:extLst>
                <a:ext uri="{FF2B5EF4-FFF2-40B4-BE49-F238E27FC236}">
                  <a16:creationId xmlns:a16="http://schemas.microsoft.com/office/drawing/2014/main" id="{48DCEA51-54BC-7985-8042-9A4DD1C42D5E}"/>
                </a:ext>
              </a:extLst>
            </p:cNvPr>
            <p:cNvSpPr/>
            <p:nvPr/>
          </p:nvSpPr>
          <p:spPr>
            <a:xfrm>
              <a:off x="3359788" y="2953469"/>
              <a:ext cx="26567" cy="20355"/>
            </a:xfrm>
            <a:custGeom>
              <a:avLst/>
              <a:gdLst/>
              <a:ahLst/>
              <a:cxnLst/>
              <a:rect l="l" t="t" r="r" b="b"/>
              <a:pathLst>
                <a:path w="834" h="639" extrusionOk="0">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3495;p87">
              <a:extLst>
                <a:ext uri="{FF2B5EF4-FFF2-40B4-BE49-F238E27FC236}">
                  <a16:creationId xmlns:a16="http://schemas.microsoft.com/office/drawing/2014/main" id="{F2A12C13-E482-A832-171B-B2E164C9D9B5}"/>
                </a:ext>
              </a:extLst>
            </p:cNvPr>
            <p:cNvSpPr/>
            <p:nvPr/>
          </p:nvSpPr>
          <p:spPr>
            <a:xfrm>
              <a:off x="3106413" y="3100034"/>
              <a:ext cx="26599" cy="20164"/>
            </a:xfrm>
            <a:custGeom>
              <a:avLst/>
              <a:gdLst/>
              <a:ahLst/>
              <a:cxnLst/>
              <a:rect l="l" t="t" r="r" b="b"/>
              <a:pathLst>
                <a:path w="835" h="633" extrusionOk="0">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3496;p87">
              <a:extLst>
                <a:ext uri="{FF2B5EF4-FFF2-40B4-BE49-F238E27FC236}">
                  <a16:creationId xmlns:a16="http://schemas.microsoft.com/office/drawing/2014/main" id="{C1D85958-E6FE-3B95-C859-A3CF81ECD930}"/>
                </a:ext>
              </a:extLst>
            </p:cNvPr>
            <p:cNvSpPr/>
            <p:nvPr/>
          </p:nvSpPr>
          <p:spPr>
            <a:xfrm>
              <a:off x="3308565" y="2897277"/>
              <a:ext cx="22044" cy="24178"/>
            </a:xfrm>
            <a:custGeom>
              <a:avLst/>
              <a:gdLst/>
              <a:ahLst/>
              <a:cxnLst/>
              <a:rect l="l" t="t" r="r" b="b"/>
              <a:pathLst>
                <a:path w="692" h="759" extrusionOk="0">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3497;p87">
              <a:extLst>
                <a:ext uri="{FF2B5EF4-FFF2-40B4-BE49-F238E27FC236}">
                  <a16:creationId xmlns:a16="http://schemas.microsoft.com/office/drawing/2014/main" id="{6CC28490-680C-8DBF-1C32-4A3A4CC73FC9}"/>
                </a:ext>
              </a:extLst>
            </p:cNvPr>
            <p:cNvSpPr/>
            <p:nvPr/>
          </p:nvSpPr>
          <p:spPr>
            <a:xfrm>
              <a:off x="3239153" y="2877049"/>
              <a:ext cx="14080" cy="26599"/>
            </a:xfrm>
            <a:custGeom>
              <a:avLst/>
              <a:gdLst/>
              <a:ahLst/>
              <a:cxnLst/>
              <a:rect l="l" t="t" r="r" b="b"/>
              <a:pathLst>
                <a:path w="442" h="835" extrusionOk="0">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3498;p87">
              <a:extLst>
                <a:ext uri="{FF2B5EF4-FFF2-40B4-BE49-F238E27FC236}">
                  <a16:creationId xmlns:a16="http://schemas.microsoft.com/office/drawing/2014/main" id="{80FB72BB-97B3-6403-8CF0-191E8ABEDCB3}"/>
                </a:ext>
              </a:extLst>
            </p:cNvPr>
            <p:cNvSpPr/>
            <p:nvPr/>
          </p:nvSpPr>
          <p:spPr>
            <a:xfrm>
              <a:off x="3161809" y="2897500"/>
              <a:ext cx="22394" cy="24337"/>
            </a:xfrm>
            <a:custGeom>
              <a:avLst/>
              <a:gdLst/>
              <a:ahLst/>
              <a:cxnLst/>
              <a:rect l="l" t="t" r="r" b="b"/>
              <a:pathLst>
                <a:path w="703" h="764" extrusionOk="0">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3499;p87">
              <a:extLst>
                <a:ext uri="{FF2B5EF4-FFF2-40B4-BE49-F238E27FC236}">
                  <a16:creationId xmlns:a16="http://schemas.microsoft.com/office/drawing/2014/main" id="{BFDB1236-29E5-F704-84AC-8BDADCD91DE5}"/>
                </a:ext>
              </a:extLst>
            </p:cNvPr>
            <p:cNvSpPr/>
            <p:nvPr/>
          </p:nvSpPr>
          <p:spPr>
            <a:xfrm>
              <a:off x="3106413" y="2953151"/>
              <a:ext cx="26599" cy="19909"/>
            </a:xfrm>
            <a:custGeom>
              <a:avLst/>
              <a:gdLst/>
              <a:ahLst/>
              <a:cxnLst/>
              <a:rect l="l" t="t" r="r" b="b"/>
              <a:pathLst>
                <a:path w="835" h="625" extrusionOk="0">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3500;p87">
              <a:extLst>
                <a:ext uri="{FF2B5EF4-FFF2-40B4-BE49-F238E27FC236}">
                  <a16:creationId xmlns:a16="http://schemas.microsoft.com/office/drawing/2014/main" id="{9DEFC069-51E9-3728-D455-FF69F4391745}"/>
                </a:ext>
              </a:extLst>
            </p:cNvPr>
            <p:cNvSpPr/>
            <p:nvPr/>
          </p:nvSpPr>
          <p:spPr>
            <a:xfrm>
              <a:off x="3360520" y="3099811"/>
              <a:ext cx="25834" cy="20005"/>
            </a:xfrm>
            <a:custGeom>
              <a:avLst/>
              <a:gdLst/>
              <a:ahLst/>
              <a:cxnLst/>
              <a:rect l="l" t="t" r="r" b="b"/>
              <a:pathLst>
                <a:path w="811" h="628" extrusionOk="0">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4" name="Google Shape;13501;p87">
            <a:extLst>
              <a:ext uri="{FF2B5EF4-FFF2-40B4-BE49-F238E27FC236}">
                <a16:creationId xmlns:a16="http://schemas.microsoft.com/office/drawing/2014/main" id="{F2C24D53-4CAC-1D1B-1152-49637F56C0EE}"/>
              </a:ext>
            </a:extLst>
          </p:cNvPr>
          <p:cNvSpPr/>
          <p:nvPr/>
        </p:nvSpPr>
        <p:spPr>
          <a:xfrm>
            <a:off x="5592109" y="3636303"/>
            <a:ext cx="317648" cy="539698"/>
          </a:xfrm>
          <a:custGeom>
            <a:avLst/>
            <a:gdLst/>
            <a:ahLst/>
            <a:cxnLst/>
            <a:rect l="l" t="t" r="r" b="b"/>
            <a:pathLst>
              <a:path w="6609" h="11229" extrusionOk="0">
                <a:moveTo>
                  <a:pt x="3310" y="1941"/>
                </a:moveTo>
                <a:cubicBezTo>
                  <a:pt x="3632" y="1941"/>
                  <a:pt x="3918" y="2227"/>
                  <a:pt x="3918" y="2572"/>
                </a:cubicBezTo>
                <a:lnTo>
                  <a:pt x="3918" y="2882"/>
                </a:lnTo>
                <a:cubicBezTo>
                  <a:pt x="3918" y="3037"/>
                  <a:pt x="3799" y="3156"/>
                  <a:pt x="3644" y="3156"/>
                </a:cubicBezTo>
                <a:lnTo>
                  <a:pt x="2953" y="3156"/>
                </a:lnTo>
                <a:cubicBezTo>
                  <a:pt x="2798" y="3156"/>
                  <a:pt x="2679" y="3037"/>
                  <a:pt x="2679" y="2882"/>
                </a:cubicBezTo>
                <a:lnTo>
                  <a:pt x="2679" y="2572"/>
                </a:lnTo>
                <a:cubicBezTo>
                  <a:pt x="2679" y="2227"/>
                  <a:pt x="2965" y="1941"/>
                  <a:pt x="3310" y="1941"/>
                </a:cubicBezTo>
                <a:close/>
                <a:moveTo>
                  <a:pt x="3918" y="10371"/>
                </a:moveTo>
                <a:lnTo>
                  <a:pt x="3918" y="10633"/>
                </a:lnTo>
                <a:lnTo>
                  <a:pt x="3906" y="10633"/>
                </a:lnTo>
                <a:cubicBezTo>
                  <a:pt x="3906" y="10788"/>
                  <a:pt x="3787" y="10907"/>
                  <a:pt x="3632" y="10907"/>
                </a:cubicBezTo>
                <a:lnTo>
                  <a:pt x="2929" y="10907"/>
                </a:lnTo>
                <a:cubicBezTo>
                  <a:pt x="2787" y="10907"/>
                  <a:pt x="2668" y="10788"/>
                  <a:pt x="2668" y="10633"/>
                </a:cubicBezTo>
                <a:lnTo>
                  <a:pt x="2668" y="10371"/>
                </a:lnTo>
                <a:close/>
                <a:moveTo>
                  <a:pt x="2572" y="1"/>
                </a:moveTo>
                <a:cubicBezTo>
                  <a:pt x="1144" y="1"/>
                  <a:pt x="1" y="1156"/>
                  <a:pt x="1" y="2572"/>
                </a:cubicBezTo>
                <a:lnTo>
                  <a:pt x="1" y="2751"/>
                </a:lnTo>
                <a:cubicBezTo>
                  <a:pt x="1" y="2834"/>
                  <a:pt x="72" y="2918"/>
                  <a:pt x="167" y="2918"/>
                </a:cubicBezTo>
                <a:cubicBezTo>
                  <a:pt x="251" y="2918"/>
                  <a:pt x="334" y="2834"/>
                  <a:pt x="334" y="2751"/>
                </a:cubicBezTo>
                <a:lnTo>
                  <a:pt x="334" y="2572"/>
                </a:lnTo>
                <a:cubicBezTo>
                  <a:pt x="334" y="1334"/>
                  <a:pt x="1346" y="322"/>
                  <a:pt x="2572" y="322"/>
                </a:cubicBezTo>
                <a:lnTo>
                  <a:pt x="3132" y="322"/>
                </a:lnTo>
                <a:lnTo>
                  <a:pt x="3132" y="1632"/>
                </a:lnTo>
                <a:cubicBezTo>
                  <a:pt x="2679" y="1703"/>
                  <a:pt x="2334" y="2096"/>
                  <a:pt x="2334" y="2572"/>
                </a:cubicBezTo>
                <a:lnTo>
                  <a:pt x="2334" y="2882"/>
                </a:lnTo>
                <a:cubicBezTo>
                  <a:pt x="2334" y="3204"/>
                  <a:pt x="2608" y="3489"/>
                  <a:pt x="2953" y="3489"/>
                </a:cubicBezTo>
                <a:lnTo>
                  <a:pt x="3644" y="3489"/>
                </a:lnTo>
                <a:cubicBezTo>
                  <a:pt x="3977" y="3489"/>
                  <a:pt x="4263" y="3227"/>
                  <a:pt x="4263" y="2882"/>
                </a:cubicBezTo>
                <a:lnTo>
                  <a:pt x="4263" y="2572"/>
                </a:lnTo>
                <a:cubicBezTo>
                  <a:pt x="4263" y="2108"/>
                  <a:pt x="3918" y="1703"/>
                  <a:pt x="3465" y="1632"/>
                </a:cubicBezTo>
                <a:lnTo>
                  <a:pt x="3465" y="322"/>
                </a:lnTo>
                <a:lnTo>
                  <a:pt x="4025" y="322"/>
                </a:lnTo>
                <a:cubicBezTo>
                  <a:pt x="5251" y="322"/>
                  <a:pt x="6263" y="1334"/>
                  <a:pt x="6263" y="2572"/>
                </a:cubicBezTo>
                <a:lnTo>
                  <a:pt x="6263" y="3632"/>
                </a:lnTo>
                <a:lnTo>
                  <a:pt x="5882" y="3632"/>
                </a:lnTo>
                <a:cubicBezTo>
                  <a:pt x="5549" y="3632"/>
                  <a:pt x="5275" y="3894"/>
                  <a:pt x="5275" y="4239"/>
                </a:cubicBezTo>
                <a:lnTo>
                  <a:pt x="5275" y="4430"/>
                </a:lnTo>
                <a:cubicBezTo>
                  <a:pt x="5275" y="4525"/>
                  <a:pt x="5346" y="4597"/>
                  <a:pt x="5430" y="4597"/>
                </a:cubicBezTo>
                <a:cubicBezTo>
                  <a:pt x="5525" y="4597"/>
                  <a:pt x="5596" y="4525"/>
                  <a:pt x="5596" y="4430"/>
                </a:cubicBezTo>
                <a:lnTo>
                  <a:pt x="5596" y="4239"/>
                </a:lnTo>
                <a:cubicBezTo>
                  <a:pt x="5596" y="4085"/>
                  <a:pt x="5716" y="3966"/>
                  <a:pt x="5870" y="3966"/>
                </a:cubicBezTo>
                <a:lnTo>
                  <a:pt x="6251" y="3966"/>
                </a:lnTo>
                <a:lnTo>
                  <a:pt x="6251" y="7264"/>
                </a:lnTo>
                <a:lnTo>
                  <a:pt x="5870" y="7264"/>
                </a:lnTo>
                <a:cubicBezTo>
                  <a:pt x="5716" y="7264"/>
                  <a:pt x="5596" y="7144"/>
                  <a:pt x="5596" y="6990"/>
                </a:cubicBezTo>
                <a:lnTo>
                  <a:pt x="5596" y="5216"/>
                </a:lnTo>
                <a:cubicBezTo>
                  <a:pt x="5596" y="5132"/>
                  <a:pt x="5525" y="5061"/>
                  <a:pt x="5430" y="5061"/>
                </a:cubicBezTo>
                <a:cubicBezTo>
                  <a:pt x="5346" y="5061"/>
                  <a:pt x="5275" y="5132"/>
                  <a:pt x="5275" y="5216"/>
                </a:cubicBezTo>
                <a:lnTo>
                  <a:pt x="5275" y="6990"/>
                </a:lnTo>
                <a:cubicBezTo>
                  <a:pt x="5275" y="7323"/>
                  <a:pt x="5537" y="7597"/>
                  <a:pt x="5882" y="7597"/>
                </a:cubicBezTo>
                <a:lnTo>
                  <a:pt x="6263" y="7597"/>
                </a:lnTo>
                <a:lnTo>
                  <a:pt x="6263" y="8228"/>
                </a:lnTo>
                <a:cubicBezTo>
                  <a:pt x="6263" y="9228"/>
                  <a:pt x="5454" y="10038"/>
                  <a:pt x="4453" y="10038"/>
                </a:cubicBezTo>
                <a:lnTo>
                  <a:pt x="2144" y="10038"/>
                </a:lnTo>
                <a:cubicBezTo>
                  <a:pt x="1144" y="10038"/>
                  <a:pt x="334" y="9228"/>
                  <a:pt x="334" y="8228"/>
                </a:cubicBezTo>
                <a:lnTo>
                  <a:pt x="334" y="7597"/>
                </a:lnTo>
                <a:lnTo>
                  <a:pt x="715" y="7597"/>
                </a:lnTo>
                <a:cubicBezTo>
                  <a:pt x="1048" y="7597"/>
                  <a:pt x="1322" y="7335"/>
                  <a:pt x="1322" y="6990"/>
                </a:cubicBezTo>
                <a:lnTo>
                  <a:pt x="1322" y="6811"/>
                </a:lnTo>
                <a:cubicBezTo>
                  <a:pt x="1322" y="6728"/>
                  <a:pt x="1251" y="6644"/>
                  <a:pt x="1167" y="6644"/>
                </a:cubicBezTo>
                <a:cubicBezTo>
                  <a:pt x="1072" y="6644"/>
                  <a:pt x="1001" y="6728"/>
                  <a:pt x="1001" y="6811"/>
                </a:cubicBezTo>
                <a:lnTo>
                  <a:pt x="1001" y="6990"/>
                </a:lnTo>
                <a:cubicBezTo>
                  <a:pt x="1001" y="7144"/>
                  <a:pt x="882" y="7264"/>
                  <a:pt x="727" y="7264"/>
                </a:cubicBezTo>
                <a:lnTo>
                  <a:pt x="346" y="7264"/>
                </a:lnTo>
                <a:lnTo>
                  <a:pt x="346" y="3966"/>
                </a:lnTo>
                <a:lnTo>
                  <a:pt x="727" y="3966"/>
                </a:lnTo>
                <a:cubicBezTo>
                  <a:pt x="882" y="3966"/>
                  <a:pt x="1001" y="4085"/>
                  <a:pt x="1001" y="4239"/>
                </a:cubicBezTo>
                <a:lnTo>
                  <a:pt x="1001" y="6037"/>
                </a:lnTo>
                <a:cubicBezTo>
                  <a:pt x="1001" y="6132"/>
                  <a:pt x="1072" y="6204"/>
                  <a:pt x="1167" y="6204"/>
                </a:cubicBezTo>
                <a:cubicBezTo>
                  <a:pt x="1251" y="6204"/>
                  <a:pt x="1322" y="6132"/>
                  <a:pt x="1322" y="6037"/>
                </a:cubicBezTo>
                <a:lnTo>
                  <a:pt x="1322" y="4239"/>
                </a:lnTo>
                <a:cubicBezTo>
                  <a:pt x="1322" y="3906"/>
                  <a:pt x="1060" y="3620"/>
                  <a:pt x="715" y="3620"/>
                </a:cubicBezTo>
                <a:lnTo>
                  <a:pt x="334" y="3620"/>
                </a:lnTo>
                <a:lnTo>
                  <a:pt x="334" y="3501"/>
                </a:lnTo>
                <a:cubicBezTo>
                  <a:pt x="334" y="3418"/>
                  <a:pt x="251" y="3346"/>
                  <a:pt x="167" y="3346"/>
                </a:cubicBezTo>
                <a:cubicBezTo>
                  <a:pt x="72" y="3346"/>
                  <a:pt x="1" y="3418"/>
                  <a:pt x="1" y="3501"/>
                </a:cubicBezTo>
                <a:lnTo>
                  <a:pt x="1" y="8216"/>
                </a:lnTo>
                <a:cubicBezTo>
                  <a:pt x="1" y="9383"/>
                  <a:pt x="953" y="10347"/>
                  <a:pt x="2144" y="10347"/>
                </a:cubicBezTo>
                <a:lnTo>
                  <a:pt x="2334" y="10347"/>
                </a:lnTo>
                <a:lnTo>
                  <a:pt x="2334" y="10621"/>
                </a:lnTo>
                <a:cubicBezTo>
                  <a:pt x="2334" y="10943"/>
                  <a:pt x="2608" y="11228"/>
                  <a:pt x="2953" y="11228"/>
                </a:cubicBezTo>
                <a:lnTo>
                  <a:pt x="3644" y="11228"/>
                </a:lnTo>
                <a:cubicBezTo>
                  <a:pt x="3977" y="11228"/>
                  <a:pt x="4263" y="10966"/>
                  <a:pt x="4263" y="10621"/>
                </a:cubicBezTo>
                <a:lnTo>
                  <a:pt x="4263" y="10347"/>
                </a:lnTo>
                <a:lnTo>
                  <a:pt x="4465" y="10347"/>
                </a:lnTo>
                <a:cubicBezTo>
                  <a:pt x="5644" y="10347"/>
                  <a:pt x="6608" y="9407"/>
                  <a:pt x="6608" y="8216"/>
                </a:cubicBezTo>
                <a:lnTo>
                  <a:pt x="6608" y="2572"/>
                </a:lnTo>
                <a:cubicBezTo>
                  <a:pt x="6585" y="1156"/>
                  <a:pt x="5418" y="1"/>
                  <a:pt x="4001"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5" name="Google Shape;13502;p87">
            <a:extLst>
              <a:ext uri="{FF2B5EF4-FFF2-40B4-BE49-F238E27FC236}">
                <a16:creationId xmlns:a16="http://schemas.microsoft.com/office/drawing/2014/main" id="{FC852F72-55E5-29A2-DBBD-F557E800B6FD}"/>
              </a:ext>
            </a:extLst>
          </p:cNvPr>
          <p:cNvGrpSpPr/>
          <p:nvPr/>
        </p:nvGrpSpPr>
        <p:grpSpPr>
          <a:xfrm>
            <a:off x="3490800" y="3623664"/>
            <a:ext cx="503652" cy="563201"/>
            <a:chOff x="861113" y="2885746"/>
            <a:chExt cx="333809" cy="373277"/>
          </a:xfrm>
          <a:solidFill>
            <a:srgbClr val="8E1438"/>
          </a:solidFill>
        </p:grpSpPr>
        <p:sp>
          <p:nvSpPr>
            <p:cNvPr id="1456" name="Google Shape;13503;p87">
              <a:extLst>
                <a:ext uri="{FF2B5EF4-FFF2-40B4-BE49-F238E27FC236}">
                  <a16:creationId xmlns:a16="http://schemas.microsoft.com/office/drawing/2014/main" id="{72611131-50B1-069B-2D22-400FAB053138}"/>
                </a:ext>
              </a:extLst>
            </p:cNvPr>
            <p:cNvSpPr/>
            <p:nvPr/>
          </p:nvSpPr>
          <p:spPr>
            <a:xfrm>
              <a:off x="861113" y="2981533"/>
              <a:ext cx="315970" cy="277489"/>
            </a:xfrm>
            <a:custGeom>
              <a:avLst/>
              <a:gdLst/>
              <a:ahLst/>
              <a:cxnLst/>
              <a:rect l="l" t="t" r="r" b="b"/>
              <a:pathLst>
                <a:path w="9919" h="8711" extrusionOk="0">
                  <a:moveTo>
                    <a:pt x="3015" y="0"/>
                  </a:moveTo>
                  <a:cubicBezTo>
                    <a:pt x="2777" y="0"/>
                    <a:pt x="2558" y="27"/>
                    <a:pt x="2358" y="79"/>
                  </a:cubicBezTo>
                  <a:cubicBezTo>
                    <a:pt x="1739" y="245"/>
                    <a:pt x="1156" y="638"/>
                    <a:pt x="739" y="1210"/>
                  </a:cubicBezTo>
                  <a:cubicBezTo>
                    <a:pt x="251" y="1864"/>
                    <a:pt x="1" y="2698"/>
                    <a:pt x="1" y="3615"/>
                  </a:cubicBezTo>
                  <a:cubicBezTo>
                    <a:pt x="1" y="4567"/>
                    <a:pt x="429" y="5841"/>
                    <a:pt x="1132" y="6889"/>
                  </a:cubicBezTo>
                  <a:cubicBezTo>
                    <a:pt x="1882" y="8056"/>
                    <a:pt x="2763" y="8711"/>
                    <a:pt x="3549" y="8711"/>
                  </a:cubicBezTo>
                  <a:cubicBezTo>
                    <a:pt x="3870" y="8711"/>
                    <a:pt x="4180" y="8663"/>
                    <a:pt x="4478" y="8580"/>
                  </a:cubicBezTo>
                  <a:cubicBezTo>
                    <a:pt x="4632" y="8532"/>
                    <a:pt x="4796" y="8508"/>
                    <a:pt x="4960" y="8508"/>
                  </a:cubicBezTo>
                  <a:cubicBezTo>
                    <a:pt x="5123" y="8508"/>
                    <a:pt x="5287" y="8532"/>
                    <a:pt x="5442" y="8580"/>
                  </a:cubicBezTo>
                  <a:cubicBezTo>
                    <a:pt x="5740" y="8663"/>
                    <a:pt x="6049" y="8711"/>
                    <a:pt x="6371" y="8711"/>
                  </a:cubicBezTo>
                  <a:cubicBezTo>
                    <a:pt x="7156" y="8711"/>
                    <a:pt x="8026" y="8044"/>
                    <a:pt x="8788" y="6889"/>
                  </a:cubicBezTo>
                  <a:cubicBezTo>
                    <a:pt x="9490" y="5841"/>
                    <a:pt x="9919" y="4567"/>
                    <a:pt x="9919" y="3615"/>
                  </a:cubicBezTo>
                  <a:cubicBezTo>
                    <a:pt x="9847" y="2948"/>
                    <a:pt x="9716" y="2317"/>
                    <a:pt x="9431" y="1757"/>
                  </a:cubicBezTo>
                  <a:cubicBezTo>
                    <a:pt x="9398" y="1685"/>
                    <a:pt x="9334" y="1651"/>
                    <a:pt x="9266" y="1651"/>
                  </a:cubicBezTo>
                  <a:cubicBezTo>
                    <a:pt x="9233" y="1651"/>
                    <a:pt x="9199" y="1658"/>
                    <a:pt x="9169" y="1674"/>
                  </a:cubicBezTo>
                  <a:cubicBezTo>
                    <a:pt x="9061" y="1710"/>
                    <a:pt x="9026" y="1841"/>
                    <a:pt x="9073" y="1936"/>
                  </a:cubicBezTo>
                  <a:cubicBezTo>
                    <a:pt x="9323" y="2448"/>
                    <a:pt x="9442" y="3007"/>
                    <a:pt x="9442" y="3638"/>
                  </a:cubicBezTo>
                  <a:cubicBezTo>
                    <a:pt x="9442" y="4508"/>
                    <a:pt x="9050" y="5686"/>
                    <a:pt x="8395" y="6698"/>
                  </a:cubicBezTo>
                  <a:cubicBezTo>
                    <a:pt x="7716" y="7722"/>
                    <a:pt x="6942" y="8341"/>
                    <a:pt x="6311" y="8341"/>
                  </a:cubicBezTo>
                  <a:cubicBezTo>
                    <a:pt x="6037" y="8341"/>
                    <a:pt x="5751" y="8294"/>
                    <a:pt x="5501" y="8222"/>
                  </a:cubicBezTo>
                  <a:cubicBezTo>
                    <a:pt x="5311" y="8163"/>
                    <a:pt x="5112" y="8133"/>
                    <a:pt x="4911" y="8133"/>
                  </a:cubicBezTo>
                  <a:cubicBezTo>
                    <a:pt x="4710" y="8133"/>
                    <a:pt x="4507" y="8163"/>
                    <a:pt x="4311" y="8222"/>
                  </a:cubicBezTo>
                  <a:cubicBezTo>
                    <a:pt x="4061" y="8294"/>
                    <a:pt x="3775" y="8341"/>
                    <a:pt x="3513" y="8341"/>
                  </a:cubicBezTo>
                  <a:cubicBezTo>
                    <a:pt x="2870" y="8341"/>
                    <a:pt x="2096" y="7722"/>
                    <a:pt x="1430" y="6698"/>
                  </a:cubicBezTo>
                  <a:cubicBezTo>
                    <a:pt x="775" y="5698"/>
                    <a:pt x="370" y="4531"/>
                    <a:pt x="370" y="3638"/>
                  </a:cubicBezTo>
                  <a:cubicBezTo>
                    <a:pt x="370" y="2805"/>
                    <a:pt x="608" y="2043"/>
                    <a:pt x="1037" y="1460"/>
                  </a:cubicBezTo>
                  <a:cubicBezTo>
                    <a:pt x="1406" y="971"/>
                    <a:pt x="1918" y="614"/>
                    <a:pt x="2453" y="460"/>
                  </a:cubicBezTo>
                  <a:cubicBezTo>
                    <a:pt x="2603" y="422"/>
                    <a:pt x="2774" y="403"/>
                    <a:pt x="2963" y="403"/>
                  </a:cubicBezTo>
                  <a:cubicBezTo>
                    <a:pt x="3256" y="403"/>
                    <a:pt x="3592" y="449"/>
                    <a:pt x="3954" y="543"/>
                  </a:cubicBezTo>
                  <a:cubicBezTo>
                    <a:pt x="4013" y="555"/>
                    <a:pt x="4085" y="567"/>
                    <a:pt x="4144" y="579"/>
                  </a:cubicBezTo>
                  <a:cubicBezTo>
                    <a:pt x="4160" y="582"/>
                    <a:pt x="4176" y="584"/>
                    <a:pt x="4191" y="584"/>
                  </a:cubicBezTo>
                  <a:cubicBezTo>
                    <a:pt x="4281" y="584"/>
                    <a:pt x="4362" y="527"/>
                    <a:pt x="4382" y="436"/>
                  </a:cubicBezTo>
                  <a:cubicBezTo>
                    <a:pt x="4406" y="329"/>
                    <a:pt x="4347" y="221"/>
                    <a:pt x="4239" y="198"/>
                  </a:cubicBezTo>
                  <a:lnTo>
                    <a:pt x="4061" y="150"/>
                  </a:lnTo>
                  <a:cubicBezTo>
                    <a:pt x="3680" y="48"/>
                    <a:pt x="3331" y="0"/>
                    <a:pt x="30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3504;p87">
              <a:extLst>
                <a:ext uri="{FF2B5EF4-FFF2-40B4-BE49-F238E27FC236}">
                  <a16:creationId xmlns:a16="http://schemas.microsoft.com/office/drawing/2014/main" id="{F8B1F115-296E-7DF7-ABC3-EFE593C3EE9C}"/>
                </a:ext>
              </a:extLst>
            </p:cNvPr>
            <p:cNvSpPr/>
            <p:nvPr/>
          </p:nvSpPr>
          <p:spPr>
            <a:xfrm>
              <a:off x="1024976" y="2981756"/>
              <a:ext cx="125572" cy="45903"/>
            </a:xfrm>
            <a:custGeom>
              <a:avLst/>
              <a:gdLst/>
              <a:ahLst/>
              <a:cxnLst/>
              <a:rect l="l" t="t" r="r" b="b"/>
              <a:pathLst>
                <a:path w="3942" h="1441" extrusionOk="0">
                  <a:moveTo>
                    <a:pt x="1709" y="1"/>
                  </a:moveTo>
                  <a:cubicBezTo>
                    <a:pt x="1383" y="1"/>
                    <a:pt x="1022" y="51"/>
                    <a:pt x="631" y="143"/>
                  </a:cubicBezTo>
                  <a:cubicBezTo>
                    <a:pt x="477" y="191"/>
                    <a:pt x="334" y="202"/>
                    <a:pt x="191" y="238"/>
                  </a:cubicBezTo>
                  <a:cubicBezTo>
                    <a:pt x="96" y="250"/>
                    <a:pt x="0" y="357"/>
                    <a:pt x="12" y="464"/>
                  </a:cubicBezTo>
                  <a:cubicBezTo>
                    <a:pt x="35" y="554"/>
                    <a:pt x="121" y="644"/>
                    <a:pt x="220" y="644"/>
                  </a:cubicBezTo>
                  <a:cubicBezTo>
                    <a:pt x="226" y="644"/>
                    <a:pt x="232" y="644"/>
                    <a:pt x="238" y="643"/>
                  </a:cubicBezTo>
                  <a:cubicBezTo>
                    <a:pt x="405" y="619"/>
                    <a:pt x="572" y="583"/>
                    <a:pt x="727" y="548"/>
                  </a:cubicBezTo>
                  <a:cubicBezTo>
                    <a:pt x="1087" y="461"/>
                    <a:pt x="1417" y="414"/>
                    <a:pt x="1711" y="414"/>
                  </a:cubicBezTo>
                  <a:cubicBezTo>
                    <a:pt x="1903" y="414"/>
                    <a:pt x="2079" y="434"/>
                    <a:pt x="2239" y="476"/>
                  </a:cubicBezTo>
                  <a:cubicBezTo>
                    <a:pt x="2727" y="607"/>
                    <a:pt x="3203" y="917"/>
                    <a:pt x="3572" y="1369"/>
                  </a:cubicBezTo>
                  <a:cubicBezTo>
                    <a:pt x="3620" y="1417"/>
                    <a:pt x="3679" y="1441"/>
                    <a:pt x="3727" y="1441"/>
                  </a:cubicBezTo>
                  <a:cubicBezTo>
                    <a:pt x="3763" y="1441"/>
                    <a:pt x="3810" y="1429"/>
                    <a:pt x="3846" y="1393"/>
                  </a:cubicBezTo>
                  <a:cubicBezTo>
                    <a:pt x="3929" y="1322"/>
                    <a:pt x="3941" y="1191"/>
                    <a:pt x="3870" y="1095"/>
                  </a:cubicBezTo>
                  <a:cubicBezTo>
                    <a:pt x="3453" y="595"/>
                    <a:pt x="2905" y="226"/>
                    <a:pt x="2322" y="72"/>
                  </a:cubicBezTo>
                  <a:cubicBezTo>
                    <a:pt x="2135" y="23"/>
                    <a:pt x="1930" y="1"/>
                    <a:pt x="17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3505;p87">
              <a:extLst>
                <a:ext uri="{FF2B5EF4-FFF2-40B4-BE49-F238E27FC236}">
                  <a16:creationId xmlns:a16="http://schemas.microsoft.com/office/drawing/2014/main" id="{A495840E-047E-F720-A180-A861389A8206}"/>
                </a:ext>
              </a:extLst>
            </p:cNvPr>
            <p:cNvSpPr/>
            <p:nvPr/>
          </p:nvSpPr>
          <p:spPr>
            <a:xfrm>
              <a:off x="979455" y="2885746"/>
              <a:ext cx="215467" cy="145705"/>
            </a:xfrm>
            <a:custGeom>
              <a:avLst/>
              <a:gdLst/>
              <a:ahLst/>
              <a:cxnLst/>
              <a:rect l="l" t="t" r="r" b="b"/>
              <a:pathLst>
                <a:path w="6764" h="4574" extrusionOk="0">
                  <a:moveTo>
                    <a:pt x="4097" y="0"/>
                  </a:moveTo>
                  <a:cubicBezTo>
                    <a:pt x="3959" y="0"/>
                    <a:pt x="3824" y="9"/>
                    <a:pt x="3691" y="26"/>
                  </a:cubicBezTo>
                  <a:cubicBezTo>
                    <a:pt x="3049" y="61"/>
                    <a:pt x="2489" y="419"/>
                    <a:pt x="2060" y="1014"/>
                  </a:cubicBezTo>
                  <a:cubicBezTo>
                    <a:pt x="1775" y="1407"/>
                    <a:pt x="1620" y="1776"/>
                    <a:pt x="1596" y="1883"/>
                  </a:cubicBezTo>
                  <a:lnTo>
                    <a:pt x="1072" y="2681"/>
                  </a:lnTo>
                  <a:cubicBezTo>
                    <a:pt x="929" y="2240"/>
                    <a:pt x="774" y="1954"/>
                    <a:pt x="763" y="1943"/>
                  </a:cubicBezTo>
                  <a:cubicBezTo>
                    <a:pt x="728" y="1866"/>
                    <a:pt x="652" y="1832"/>
                    <a:pt x="576" y="1832"/>
                  </a:cubicBezTo>
                  <a:cubicBezTo>
                    <a:pt x="546" y="1832"/>
                    <a:pt x="516" y="1837"/>
                    <a:pt x="489" y="1847"/>
                  </a:cubicBezTo>
                  <a:cubicBezTo>
                    <a:pt x="405" y="1895"/>
                    <a:pt x="358" y="2026"/>
                    <a:pt x="405" y="2121"/>
                  </a:cubicBezTo>
                  <a:cubicBezTo>
                    <a:pt x="405" y="2133"/>
                    <a:pt x="870" y="3014"/>
                    <a:pt x="965" y="4157"/>
                  </a:cubicBezTo>
                  <a:cubicBezTo>
                    <a:pt x="822" y="4145"/>
                    <a:pt x="667" y="4098"/>
                    <a:pt x="572" y="4050"/>
                  </a:cubicBezTo>
                  <a:cubicBezTo>
                    <a:pt x="429" y="3990"/>
                    <a:pt x="393" y="3931"/>
                    <a:pt x="393" y="3919"/>
                  </a:cubicBezTo>
                  <a:cubicBezTo>
                    <a:pt x="393" y="3812"/>
                    <a:pt x="298" y="3728"/>
                    <a:pt x="191" y="3728"/>
                  </a:cubicBezTo>
                  <a:cubicBezTo>
                    <a:pt x="96" y="3728"/>
                    <a:pt x="1" y="3812"/>
                    <a:pt x="1" y="3919"/>
                  </a:cubicBezTo>
                  <a:cubicBezTo>
                    <a:pt x="1" y="4038"/>
                    <a:pt x="60" y="4264"/>
                    <a:pt x="405" y="4419"/>
                  </a:cubicBezTo>
                  <a:cubicBezTo>
                    <a:pt x="608" y="4514"/>
                    <a:pt x="893" y="4574"/>
                    <a:pt x="1191" y="4574"/>
                  </a:cubicBezTo>
                  <a:cubicBezTo>
                    <a:pt x="1489" y="4574"/>
                    <a:pt x="1763" y="4514"/>
                    <a:pt x="1977" y="4419"/>
                  </a:cubicBezTo>
                  <a:cubicBezTo>
                    <a:pt x="2334" y="4264"/>
                    <a:pt x="2382" y="4038"/>
                    <a:pt x="2382" y="3919"/>
                  </a:cubicBezTo>
                  <a:cubicBezTo>
                    <a:pt x="2382" y="3812"/>
                    <a:pt x="2298" y="3728"/>
                    <a:pt x="2191" y="3728"/>
                  </a:cubicBezTo>
                  <a:cubicBezTo>
                    <a:pt x="2084" y="3728"/>
                    <a:pt x="2001" y="3812"/>
                    <a:pt x="2001" y="3919"/>
                  </a:cubicBezTo>
                  <a:cubicBezTo>
                    <a:pt x="2001" y="3931"/>
                    <a:pt x="1953" y="3990"/>
                    <a:pt x="1822" y="4050"/>
                  </a:cubicBezTo>
                  <a:cubicBezTo>
                    <a:pt x="1703" y="4109"/>
                    <a:pt x="1548" y="4145"/>
                    <a:pt x="1382" y="4157"/>
                  </a:cubicBezTo>
                  <a:cubicBezTo>
                    <a:pt x="1358" y="3800"/>
                    <a:pt x="1298" y="3467"/>
                    <a:pt x="1239" y="3169"/>
                  </a:cubicBezTo>
                  <a:lnTo>
                    <a:pt x="1917" y="2133"/>
                  </a:lnTo>
                  <a:cubicBezTo>
                    <a:pt x="1953" y="2133"/>
                    <a:pt x="1977" y="2145"/>
                    <a:pt x="2060" y="2169"/>
                  </a:cubicBezTo>
                  <a:cubicBezTo>
                    <a:pt x="2179" y="2204"/>
                    <a:pt x="2334" y="2300"/>
                    <a:pt x="2513" y="2407"/>
                  </a:cubicBezTo>
                  <a:cubicBezTo>
                    <a:pt x="2989" y="2669"/>
                    <a:pt x="3584" y="3014"/>
                    <a:pt x="4263" y="3014"/>
                  </a:cubicBezTo>
                  <a:cubicBezTo>
                    <a:pt x="4477" y="3014"/>
                    <a:pt x="4715" y="2966"/>
                    <a:pt x="4954" y="2883"/>
                  </a:cubicBezTo>
                  <a:cubicBezTo>
                    <a:pt x="6466" y="2300"/>
                    <a:pt x="6739" y="407"/>
                    <a:pt x="6763" y="323"/>
                  </a:cubicBezTo>
                  <a:cubicBezTo>
                    <a:pt x="6763" y="288"/>
                    <a:pt x="6716" y="216"/>
                    <a:pt x="6656" y="168"/>
                  </a:cubicBezTo>
                  <a:cubicBezTo>
                    <a:pt x="6626" y="145"/>
                    <a:pt x="6588" y="133"/>
                    <a:pt x="6547" y="133"/>
                  </a:cubicBezTo>
                  <a:cubicBezTo>
                    <a:pt x="6507" y="133"/>
                    <a:pt x="6466" y="145"/>
                    <a:pt x="6430" y="168"/>
                  </a:cubicBezTo>
                  <a:cubicBezTo>
                    <a:pt x="6301" y="255"/>
                    <a:pt x="6164" y="287"/>
                    <a:pt x="6009" y="287"/>
                  </a:cubicBezTo>
                  <a:cubicBezTo>
                    <a:pt x="5820" y="287"/>
                    <a:pt x="5602" y="239"/>
                    <a:pt x="5335" y="180"/>
                  </a:cubicBezTo>
                  <a:cubicBezTo>
                    <a:pt x="5287" y="168"/>
                    <a:pt x="5239" y="168"/>
                    <a:pt x="5192" y="157"/>
                  </a:cubicBezTo>
                  <a:cubicBezTo>
                    <a:pt x="5175" y="150"/>
                    <a:pt x="5158" y="147"/>
                    <a:pt x="5140" y="147"/>
                  </a:cubicBezTo>
                  <a:cubicBezTo>
                    <a:pt x="5061" y="147"/>
                    <a:pt x="4983" y="211"/>
                    <a:pt x="4954" y="299"/>
                  </a:cubicBezTo>
                  <a:cubicBezTo>
                    <a:pt x="4930" y="407"/>
                    <a:pt x="5001" y="514"/>
                    <a:pt x="5108" y="538"/>
                  </a:cubicBezTo>
                  <a:cubicBezTo>
                    <a:pt x="5156" y="561"/>
                    <a:pt x="5192" y="561"/>
                    <a:pt x="5239" y="573"/>
                  </a:cubicBezTo>
                  <a:cubicBezTo>
                    <a:pt x="5512" y="626"/>
                    <a:pt x="5765" y="679"/>
                    <a:pt x="6003" y="679"/>
                  </a:cubicBezTo>
                  <a:cubicBezTo>
                    <a:pt x="6088" y="679"/>
                    <a:pt x="6170" y="672"/>
                    <a:pt x="6251" y="657"/>
                  </a:cubicBezTo>
                  <a:lnTo>
                    <a:pt x="6251" y="657"/>
                  </a:lnTo>
                  <a:cubicBezTo>
                    <a:pt x="6108" y="1192"/>
                    <a:pt x="5704" y="2193"/>
                    <a:pt x="4799" y="2550"/>
                  </a:cubicBezTo>
                  <a:cubicBezTo>
                    <a:pt x="4613" y="2621"/>
                    <a:pt x="4429" y="2651"/>
                    <a:pt x="4249" y="2651"/>
                  </a:cubicBezTo>
                  <a:cubicBezTo>
                    <a:pt x="3679" y="2651"/>
                    <a:pt x="3144" y="2348"/>
                    <a:pt x="2691" y="2085"/>
                  </a:cubicBezTo>
                  <a:cubicBezTo>
                    <a:pt x="2453" y="1954"/>
                    <a:pt x="2251" y="1835"/>
                    <a:pt x="2072" y="1776"/>
                  </a:cubicBezTo>
                  <a:cubicBezTo>
                    <a:pt x="2275" y="1335"/>
                    <a:pt x="2798" y="502"/>
                    <a:pt x="3727" y="419"/>
                  </a:cubicBezTo>
                  <a:cubicBezTo>
                    <a:pt x="3823" y="414"/>
                    <a:pt x="3921" y="411"/>
                    <a:pt x="4019" y="411"/>
                  </a:cubicBezTo>
                  <a:cubicBezTo>
                    <a:pt x="4190" y="411"/>
                    <a:pt x="4363" y="420"/>
                    <a:pt x="4537" y="442"/>
                  </a:cubicBezTo>
                  <a:cubicBezTo>
                    <a:pt x="4545" y="443"/>
                    <a:pt x="4552" y="444"/>
                    <a:pt x="4560" y="444"/>
                  </a:cubicBezTo>
                  <a:cubicBezTo>
                    <a:pt x="4659" y="444"/>
                    <a:pt x="4752" y="374"/>
                    <a:pt x="4763" y="264"/>
                  </a:cubicBezTo>
                  <a:cubicBezTo>
                    <a:pt x="4775" y="157"/>
                    <a:pt x="4703" y="49"/>
                    <a:pt x="4584" y="38"/>
                  </a:cubicBezTo>
                  <a:cubicBezTo>
                    <a:pt x="4419" y="12"/>
                    <a:pt x="4256" y="0"/>
                    <a:pt x="40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9" name="Google Shape;13506;p87">
            <a:extLst>
              <a:ext uri="{FF2B5EF4-FFF2-40B4-BE49-F238E27FC236}">
                <a16:creationId xmlns:a16="http://schemas.microsoft.com/office/drawing/2014/main" id="{69305438-5DC6-06DB-FA23-FC0A1EF27E36}"/>
              </a:ext>
            </a:extLst>
          </p:cNvPr>
          <p:cNvSpPr/>
          <p:nvPr/>
        </p:nvSpPr>
        <p:spPr>
          <a:xfrm>
            <a:off x="6138583" y="3624865"/>
            <a:ext cx="560318" cy="561807"/>
          </a:xfrm>
          <a:custGeom>
            <a:avLst/>
            <a:gdLst/>
            <a:ahLst/>
            <a:cxnLst/>
            <a:rect l="l" t="t" r="r" b="b"/>
            <a:pathLst>
              <a:path w="11658" h="11689" extrusionOk="0">
                <a:moveTo>
                  <a:pt x="10514" y="382"/>
                </a:moveTo>
                <a:cubicBezTo>
                  <a:pt x="10657" y="382"/>
                  <a:pt x="10812" y="441"/>
                  <a:pt x="10907" y="548"/>
                </a:cubicBezTo>
                <a:lnTo>
                  <a:pt x="11181" y="810"/>
                </a:lnTo>
                <a:cubicBezTo>
                  <a:pt x="11288" y="917"/>
                  <a:pt x="11348" y="1072"/>
                  <a:pt x="11348" y="1215"/>
                </a:cubicBezTo>
                <a:cubicBezTo>
                  <a:pt x="11348" y="1370"/>
                  <a:pt x="11288" y="1513"/>
                  <a:pt x="11181" y="1620"/>
                </a:cubicBezTo>
                <a:lnTo>
                  <a:pt x="10240" y="2560"/>
                </a:lnTo>
                <a:lnTo>
                  <a:pt x="9169" y="1489"/>
                </a:lnTo>
                <a:lnTo>
                  <a:pt x="10109" y="548"/>
                </a:lnTo>
                <a:cubicBezTo>
                  <a:pt x="10217" y="441"/>
                  <a:pt x="10359" y="382"/>
                  <a:pt x="10514" y="382"/>
                </a:cubicBezTo>
                <a:close/>
                <a:moveTo>
                  <a:pt x="8919" y="1715"/>
                </a:moveTo>
                <a:lnTo>
                  <a:pt x="9990" y="2799"/>
                </a:lnTo>
                <a:lnTo>
                  <a:pt x="6954" y="5823"/>
                </a:lnTo>
                <a:lnTo>
                  <a:pt x="5883" y="4751"/>
                </a:lnTo>
                <a:lnTo>
                  <a:pt x="8919" y="1715"/>
                </a:lnTo>
                <a:close/>
                <a:moveTo>
                  <a:pt x="1966" y="8668"/>
                </a:moveTo>
                <a:lnTo>
                  <a:pt x="3037" y="9740"/>
                </a:lnTo>
                <a:lnTo>
                  <a:pt x="2370" y="10419"/>
                </a:lnTo>
                <a:cubicBezTo>
                  <a:pt x="2335" y="10454"/>
                  <a:pt x="2281" y="10472"/>
                  <a:pt x="2227" y="10472"/>
                </a:cubicBezTo>
                <a:cubicBezTo>
                  <a:pt x="2174" y="10472"/>
                  <a:pt x="2120" y="10454"/>
                  <a:pt x="2085" y="10419"/>
                </a:cubicBezTo>
                <a:lnTo>
                  <a:pt x="1299" y="9621"/>
                </a:lnTo>
                <a:cubicBezTo>
                  <a:pt x="1215" y="9549"/>
                  <a:pt x="1215" y="9418"/>
                  <a:pt x="1299" y="9347"/>
                </a:cubicBezTo>
                <a:lnTo>
                  <a:pt x="1966" y="8668"/>
                </a:lnTo>
                <a:close/>
                <a:moveTo>
                  <a:pt x="1311" y="10133"/>
                </a:moveTo>
                <a:lnTo>
                  <a:pt x="1596" y="10407"/>
                </a:lnTo>
                <a:lnTo>
                  <a:pt x="1061" y="10942"/>
                </a:lnTo>
                <a:cubicBezTo>
                  <a:pt x="1019" y="10984"/>
                  <a:pt x="965" y="11005"/>
                  <a:pt x="913" y="11005"/>
                </a:cubicBezTo>
                <a:cubicBezTo>
                  <a:pt x="861" y="11005"/>
                  <a:pt x="811" y="10984"/>
                  <a:pt x="775" y="10942"/>
                </a:cubicBezTo>
                <a:cubicBezTo>
                  <a:pt x="703" y="10859"/>
                  <a:pt x="703" y="10740"/>
                  <a:pt x="775" y="10669"/>
                </a:cubicBezTo>
                <a:lnTo>
                  <a:pt x="1311" y="10133"/>
                </a:lnTo>
                <a:close/>
                <a:moveTo>
                  <a:pt x="10467" y="1"/>
                </a:moveTo>
                <a:cubicBezTo>
                  <a:pt x="10228" y="1"/>
                  <a:pt x="9990" y="84"/>
                  <a:pt x="9812" y="263"/>
                </a:cubicBezTo>
                <a:lnTo>
                  <a:pt x="8871" y="1203"/>
                </a:lnTo>
                <a:lnTo>
                  <a:pt x="8728" y="1048"/>
                </a:lnTo>
                <a:cubicBezTo>
                  <a:pt x="8687" y="1013"/>
                  <a:pt x="8642" y="995"/>
                  <a:pt x="8597" y="995"/>
                </a:cubicBezTo>
                <a:cubicBezTo>
                  <a:pt x="8553" y="995"/>
                  <a:pt x="8508" y="1013"/>
                  <a:pt x="8466" y="1048"/>
                </a:cubicBezTo>
                <a:cubicBezTo>
                  <a:pt x="8395" y="1120"/>
                  <a:pt x="8395" y="1227"/>
                  <a:pt x="8466" y="1310"/>
                </a:cubicBezTo>
                <a:lnTo>
                  <a:pt x="8621" y="1453"/>
                </a:lnTo>
                <a:lnTo>
                  <a:pt x="5037" y="5037"/>
                </a:lnTo>
                <a:cubicBezTo>
                  <a:pt x="4954" y="5120"/>
                  <a:pt x="4954" y="5216"/>
                  <a:pt x="5037" y="5299"/>
                </a:cubicBezTo>
                <a:cubicBezTo>
                  <a:pt x="5073" y="5335"/>
                  <a:pt x="5118" y="5352"/>
                  <a:pt x="5162" y="5352"/>
                </a:cubicBezTo>
                <a:cubicBezTo>
                  <a:pt x="5207" y="5352"/>
                  <a:pt x="5252" y="5335"/>
                  <a:pt x="5287" y="5299"/>
                </a:cubicBezTo>
                <a:lnTo>
                  <a:pt x="5597" y="4977"/>
                </a:lnTo>
                <a:lnTo>
                  <a:pt x="6668" y="6049"/>
                </a:lnTo>
                <a:cubicBezTo>
                  <a:pt x="6299" y="6525"/>
                  <a:pt x="6073" y="6978"/>
                  <a:pt x="5883" y="7382"/>
                </a:cubicBezTo>
                <a:cubicBezTo>
                  <a:pt x="5430" y="8287"/>
                  <a:pt x="5097" y="9002"/>
                  <a:pt x="3275" y="9526"/>
                </a:cubicBezTo>
                <a:lnTo>
                  <a:pt x="2156" y="8406"/>
                </a:lnTo>
                <a:lnTo>
                  <a:pt x="4597" y="5966"/>
                </a:lnTo>
                <a:cubicBezTo>
                  <a:pt x="4680" y="5894"/>
                  <a:pt x="4680" y="5787"/>
                  <a:pt x="4597" y="5716"/>
                </a:cubicBezTo>
                <a:cubicBezTo>
                  <a:pt x="4561" y="5674"/>
                  <a:pt x="4516" y="5653"/>
                  <a:pt x="4472" y="5653"/>
                </a:cubicBezTo>
                <a:cubicBezTo>
                  <a:pt x="4427" y="5653"/>
                  <a:pt x="4382" y="5674"/>
                  <a:pt x="4347" y="5716"/>
                </a:cubicBezTo>
                <a:lnTo>
                  <a:pt x="989" y="9073"/>
                </a:lnTo>
                <a:cubicBezTo>
                  <a:pt x="775" y="9287"/>
                  <a:pt x="775" y="9645"/>
                  <a:pt x="989" y="9847"/>
                </a:cubicBezTo>
                <a:lnTo>
                  <a:pt x="1001" y="9859"/>
                </a:lnTo>
                <a:lnTo>
                  <a:pt x="465" y="10395"/>
                </a:lnTo>
                <a:cubicBezTo>
                  <a:pt x="299" y="10561"/>
                  <a:pt x="251" y="10811"/>
                  <a:pt x="358" y="11026"/>
                </a:cubicBezTo>
                <a:lnTo>
                  <a:pt x="1" y="11383"/>
                </a:lnTo>
                <a:cubicBezTo>
                  <a:pt x="1" y="11454"/>
                  <a:pt x="1" y="11562"/>
                  <a:pt x="61" y="11633"/>
                </a:cubicBezTo>
                <a:cubicBezTo>
                  <a:pt x="92" y="11670"/>
                  <a:pt x="139" y="11688"/>
                  <a:pt x="187" y="11688"/>
                </a:cubicBezTo>
                <a:cubicBezTo>
                  <a:pt x="232" y="11688"/>
                  <a:pt x="276" y="11673"/>
                  <a:pt x="311" y="11645"/>
                </a:cubicBezTo>
                <a:lnTo>
                  <a:pt x="668" y="11288"/>
                </a:lnTo>
                <a:cubicBezTo>
                  <a:pt x="745" y="11326"/>
                  <a:pt x="827" y="11345"/>
                  <a:pt x="908" y="11345"/>
                </a:cubicBezTo>
                <a:cubicBezTo>
                  <a:pt x="1052" y="11345"/>
                  <a:pt x="1192" y="11287"/>
                  <a:pt x="1299" y="11181"/>
                </a:cubicBezTo>
                <a:lnTo>
                  <a:pt x="1835" y="10645"/>
                </a:lnTo>
                <a:cubicBezTo>
                  <a:pt x="1942" y="10752"/>
                  <a:pt x="2073" y="10811"/>
                  <a:pt x="2204" y="10811"/>
                </a:cubicBezTo>
                <a:cubicBezTo>
                  <a:pt x="2358" y="10811"/>
                  <a:pt x="2501" y="10752"/>
                  <a:pt x="2608" y="10645"/>
                </a:cubicBezTo>
                <a:lnTo>
                  <a:pt x="3370" y="9895"/>
                </a:lnTo>
                <a:cubicBezTo>
                  <a:pt x="5371" y="9335"/>
                  <a:pt x="5776" y="8502"/>
                  <a:pt x="6240" y="7549"/>
                </a:cubicBezTo>
                <a:cubicBezTo>
                  <a:pt x="6442" y="7121"/>
                  <a:pt x="6668" y="6656"/>
                  <a:pt x="7073" y="6180"/>
                </a:cubicBezTo>
                <a:lnTo>
                  <a:pt x="10228" y="3025"/>
                </a:lnTo>
                <a:lnTo>
                  <a:pt x="10526" y="3322"/>
                </a:lnTo>
                <a:lnTo>
                  <a:pt x="8407" y="5442"/>
                </a:lnTo>
                <a:cubicBezTo>
                  <a:pt x="8347" y="5501"/>
                  <a:pt x="8335" y="5608"/>
                  <a:pt x="8395" y="5680"/>
                </a:cubicBezTo>
                <a:cubicBezTo>
                  <a:pt x="8426" y="5717"/>
                  <a:pt x="8473" y="5735"/>
                  <a:pt x="8522" y="5735"/>
                </a:cubicBezTo>
                <a:cubicBezTo>
                  <a:pt x="8566" y="5735"/>
                  <a:pt x="8611" y="5720"/>
                  <a:pt x="8645" y="5692"/>
                </a:cubicBezTo>
                <a:lnTo>
                  <a:pt x="10883" y="3465"/>
                </a:lnTo>
                <a:cubicBezTo>
                  <a:pt x="10955" y="3382"/>
                  <a:pt x="10955" y="3287"/>
                  <a:pt x="10883" y="3203"/>
                </a:cubicBezTo>
                <a:lnTo>
                  <a:pt x="10455" y="2775"/>
                </a:lnTo>
                <a:lnTo>
                  <a:pt x="11383" y="1834"/>
                </a:lnTo>
                <a:cubicBezTo>
                  <a:pt x="11562" y="1656"/>
                  <a:pt x="11657" y="1441"/>
                  <a:pt x="11657" y="1179"/>
                </a:cubicBezTo>
                <a:cubicBezTo>
                  <a:pt x="11657" y="929"/>
                  <a:pt x="11562" y="703"/>
                  <a:pt x="11383" y="524"/>
                </a:cubicBezTo>
                <a:lnTo>
                  <a:pt x="11121" y="263"/>
                </a:lnTo>
                <a:cubicBezTo>
                  <a:pt x="10943" y="84"/>
                  <a:pt x="10717" y="1"/>
                  <a:pt x="10467" y="1"/>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3507;p87">
            <a:extLst>
              <a:ext uri="{FF2B5EF4-FFF2-40B4-BE49-F238E27FC236}">
                <a16:creationId xmlns:a16="http://schemas.microsoft.com/office/drawing/2014/main" id="{FB02159F-57C4-9544-44FB-D3EF5D5FDB84}"/>
              </a:ext>
            </a:extLst>
          </p:cNvPr>
          <p:cNvSpPr/>
          <p:nvPr/>
        </p:nvSpPr>
        <p:spPr>
          <a:xfrm>
            <a:off x="5450757" y="1557343"/>
            <a:ext cx="603189" cy="515618"/>
          </a:xfrm>
          <a:custGeom>
            <a:avLst/>
            <a:gdLst/>
            <a:ahLst/>
            <a:cxnLst/>
            <a:rect l="l" t="t" r="r" b="b"/>
            <a:pathLst>
              <a:path w="12550" h="10728" extrusionOk="0">
                <a:moveTo>
                  <a:pt x="6298" y="369"/>
                </a:moveTo>
                <a:cubicBezTo>
                  <a:pt x="6306" y="369"/>
                  <a:pt x="6315" y="369"/>
                  <a:pt x="6323" y="370"/>
                </a:cubicBezTo>
                <a:cubicBezTo>
                  <a:pt x="6442" y="393"/>
                  <a:pt x="6525" y="477"/>
                  <a:pt x="6525" y="596"/>
                </a:cubicBezTo>
                <a:cubicBezTo>
                  <a:pt x="6525" y="727"/>
                  <a:pt x="6430" y="834"/>
                  <a:pt x="6287" y="834"/>
                </a:cubicBezTo>
                <a:cubicBezTo>
                  <a:pt x="6156" y="834"/>
                  <a:pt x="6049" y="727"/>
                  <a:pt x="6049" y="596"/>
                </a:cubicBezTo>
                <a:cubicBezTo>
                  <a:pt x="6049" y="482"/>
                  <a:pt x="6136" y="369"/>
                  <a:pt x="6298" y="369"/>
                </a:cubicBezTo>
                <a:close/>
                <a:moveTo>
                  <a:pt x="6871" y="727"/>
                </a:moveTo>
                <a:lnTo>
                  <a:pt x="8668" y="2513"/>
                </a:lnTo>
                <a:lnTo>
                  <a:pt x="3906" y="2513"/>
                </a:lnTo>
                <a:lnTo>
                  <a:pt x="5716" y="727"/>
                </a:lnTo>
                <a:cubicBezTo>
                  <a:pt x="5775" y="1001"/>
                  <a:pt x="6013" y="1191"/>
                  <a:pt x="6287" y="1191"/>
                </a:cubicBezTo>
                <a:cubicBezTo>
                  <a:pt x="6573" y="1191"/>
                  <a:pt x="6811" y="1001"/>
                  <a:pt x="6871" y="727"/>
                </a:cubicBezTo>
                <a:close/>
                <a:moveTo>
                  <a:pt x="3573" y="8787"/>
                </a:moveTo>
                <a:cubicBezTo>
                  <a:pt x="5216" y="8787"/>
                  <a:pt x="5097" y="8787"/>
                  <a:pt x="5156" y="8799"/>
                </a:cubicBezTo>
                <a:cubicBezTo>
                  <a:pt x="5275" y="8823"/>
                  <a:pt x="5370" y="8942"/>
                  <a:pt x="5370" y="9061"/>
                </a:cubicBezTo>
                <a:lnTo>
                  <a:pt x="5370" y="9513"/>
                </a:lnTo>
                <a:lnTo>
                  <a:pt x="3287" y="9513"/>
                </a:lnTo>
                <a:cubicBezTo>
                  <a:pt x="3275" y="9049"/>
                  <a:pt x="3275" y="9049"/>
                  <a:pt x="3287" y="9002"/>
                </a:cubicBezTo>
                <a:cubicBezTo>
                  <a:pt x="3334" y="8859"/>
                  <a:pt x="3430" y="8787"/>
                  <a:pt x="3573" y="8787"/>
                </a:cubicBezTo>
                <a:close/>
                <a:moveTo>
                  <a:pt x="10651" y="2885"/>
                </a:moveTo>
                <a:cubicBezTo>
                  <a:pt x="11916" y="2885"/>
                  <a:pt x="11740" y="2894"/>
                  <a:pt x="11740" y="2929"/>
                </a:cubicBezTo>
                <a:cubicBezTo>
                  <a:pt x="11729" y="9255"/>
                  <a:pt x="11779" y="9516"/>
                  <a:pt x="11713" y="9516"/>
                </a:cubicBezTo>
                <a:cubicBezTo>
                  <a:pt x="11707" y="9516"/>
                  <a:pt x="11700" y="9513"/>
                  <a:pt x="11693" y="9513"/>
                </a:cubicBezTo>
                <a:lnTo>
                  <a:pt x="5739" y="9513"/>
                </a:lnTo>
                <a:lnTo>
                  <a:pt x="5739" y="9144"/>
                </a:lnTo>
                <a:lnTo>
                  <a:pt x="11193" y="9144"/>
                </a:lnTo>
                <a:cubicBezTo>
                  <a:pt x="11288" y="9144"/>
                  <a:pt x="11371" y="9049"/>
                  <a:pt x="11371" y="8966"/>
                </a:cubicBezTo>
                <a:lnTo>
                  <a:pt x="11371" y="3441"/>
                </a:lnTo>
                <a:cubicBezTo>
                  <a:pt x="11371" y="3334"/>
                  <a:pt x="11276" y="3263"/>
                  <a:pt x="11193" y="3263"/>
                </a:cubicBezTo>
                <a:lnTo>
                  <a:pt x="3346" y="3263"/>
                </a:lnTo>
                <a:cubicBezTo>
                  <a:pt x="3239" y="3263"/>
                  <a:pt x="3168" y="3346"/>
                  <a:pt x="3168" y="3441"/>
                </a:cubicBezTo>
                <a:cubicBezTo>
                  <a:pt x="3168" y="3537"/>
                  <a:pt x="3251" y="3620"/>
                  <a:pt x="3346" y="3620"/>
                </a:cubicBezTo>
                <a:lnTo>
                  <a:pt x="10990" y="3620"/>
                </a:lnTo>
                <a:lnTo>
                  <a:pt x="10990" y="8775"/>
                </a:lnTo>
                <a:lnTo>
                  <a:pt x="5656" y="8775"/>
                </a:lnTo>
                <a:cubicBezTo>
                  <a:pt x="5561" y="8585"/>
                  <a:pt x="5370" y="8454"/>
                  <a:pt x="5156" y="8430"/>
                </a:cubicBezTo>
                <a:cubicBezTo>
                  <a:pt x="5128" y="8422"/>
                  <a:pt x="4938" y="8419"/>
                  <a:pt x="4696" y="8419"/>
                </a:cubicBezTo>
                <a:cubicBezTo>
                  <a:pt x="4212" y="8419"/>
                  <a:pt x="3521" y="8430"/>
                  <a:pt x="3513" y="8430"/>
                </a:cubicBezTo>
                <a:cubicBezTo>
                  <a:pt x="3287" y="8442"/>
                  <a:pt x="3072" y="8573"/>
                  <a:pt x="2977" y="8775"/>
                </a:cubicBezTo>
                <a:lnTo>
                  <a:pt x="1608" y="8775"/>
                </a:lnTo>
                <a:lnTo>
                  <a:pt x="1608" y="3620"/>
                </a:lnTo>
                <a:lnTo>
                  <a:pt x="2656" y="3620"/>
                </a:lnTo>
                <a:cubicBezTo>
                  <a:pt x="2763" y="3620"/>
                  <a:pt x="2834" y="3525"/>
                  <a:pt x="2834" y="3441"/>
                </a:cubicBezTo>
                <a:cubicBezTo>
                  <a:pt x="2834" y="3334"/>
                  <a:pt x="2751" y="3263"/>
                  <a:pt x="2656" y="3263"/>
                </a:cubicBezTo>
                <a:lnTo>
                  <a:pt x="1429" y="3263"/>
                </a:lnTo>
                <a:cubicBezTo>
                  <a:pt x="1322" y="3263"/>
                  <a:pt x="1251" y="3346"/>
                  <a:pt x="1251" y="3441"/>
                </a:cubicBezTo>
                <a:lnTo>
                  <a:pt x="1251" y="8966"/>
                </a:lnTo>
                <a:cubicBezTo>
                  <a:pt x="1251" y="9061"/>
                  <a:pt x="1334" y="9144"/>
                  <a:pt x="1429" y="9144"/>
                </a:cubicBezTo>
                <a:lnTo>
                  <a:pt x="2918" y="9144"/>
                </a:lnTo>
                <a:lnTo>
                  <a:pt x="2918" y="9513"/>
                </a:lnTo>
                <a:lnTo>
                  <a:pt x="917" y="9513"/>
                </a:lnTo>
                <a:cubicBezTo>
                  <a:pt x="894" y="9513"/>
                  <a:pt x="870" y="9490"/>
                  <a:pt x="870" y="9466"/>
                </a:cubicBezTo>
                <a:cubicBezTo>
                  <a:pt x="892" y="3144"/>
                  <a:pt x="843" y="2892"/>
                  <a:pt x="900" y="2892"/>
                </a:cubicBezTo>
                <a:cubicBezTo>
                  <a:pt x="905" y="2892"/>
                  <a:pt x="911" y="2894"/>
                  <a:pt x="917" y="2894"/>
                </a:cubicBezTo>
                <a:cubicBezTo>
                  <a:pt x="6680" y="2894"/>
                  <a:pt x="9386" y="2885"/>
                  <a:pt x="10651" y="2885"/>
                </a:cubicBezTo>
                <a:close/>
                <a:moveTo>
                  <a:pt x="6277" y="0"/>
                </a:moveTo>
                <a:cubicBezTo>
                  <a:pt x="6049" y="0"/>
                  <a:pt x="5823" y="84"/>
                  <a:pt x="5656" y="250"/>
                </a:cubicBezTo>
                <a:lnTo>
                  <a:pt x="3370" y="2513"/>
                </a:lnTo>
                <a:lnTo>
                  <a:pt x="894" y="2513"/>
                </a:lnTo>
                <a:cubicBezTo>
                  <a:pt x="667" y="2513"/>
                  <a:pt x="477" y="2691"/>
                  <a:pt x="477" y="2929"/>
                </a:cubicBezTo>
                <a:lnTo>
                  <a:pt x="477" y="9513"/>
                </a:lnTo>
                <a:lnTo>
                  <a:pt x="417" y="9513"/>
                </a:lnTo>
                <a:cubicBezTo>
                  <a:pt x="191" y="9513"/>
                  <a:pt x="1" y="9692"/>
                  <a:pt x="1" y="9930"/>
                </a:cubicBezTo>
                <a:lnTo>
                  <a:pt x="1" y="10311"/>
                </a:lnTo>
                <a:cubicBezTo>
                  <a:pt x="1" y="10537"/>
                  <a:pt x="179" y="10728"/>
                  <a:pt x="417" y="10728"/>
                </a:cubicBezTo>
                <a:lnTo>
                  <a:pt x="7811" y="10728"/>
                </a:lnTo>
                <a:cubicBezTo>
                  <a:pt x="7918" y="10728"/>
                  <a:pt x="7990" y="10645"/>
                  <a:pt x="7990" y="10549"/>
                </a:cubicBezTo>
                <a:cubicBezTo>
                  <a:pt x="7990" y="10454"/>
                  <a:pt x="7895" y="10371"/>
                  <a:pt x="7811" y="10371"/>
                </a:cubicBezTo>
                <a:cubicBezTo>
                  <a:pt x="7049" y="10370"/>
                  <a:pt x="6364" y="10369"/>
                  <a:pt x="5749" y="10369"/>
                </a:cubicBezTo>
                <a:cubicBezTo>
                  <a:pt x="2782" y="10369"/>
                  <a:pt x="1447" y="10380"/>
                  <a:pt x="848" y="10380"/>
                </a:cubicBezTo>
                <a:cubicBezTo>
                  <a:pt x="301" y="10380"/>
                  <a:pt x="370" y="10371"/>
                  <a:pt x="370" y="10335"/>
                </a:cubicBezTo>
                <a:lnTo>
                  <a:pt x="370" y="9942"/>
                </a:lnTo>
                <a:cubicBezTo>
                  <a:pt x="370" y="9904"/>
                  <a:pt x="221" y="9896"/>
                  <a:pt x="1247" y="9896"/>
                </a:cubicBezTo>
                <a:cubicBezTo>
                  <a:pt x="2032" y="9896"/>
                  <a:pt x="3502" y="9901"/>
                  <a:pt x="6250" y="9901"/>
                </a:cubicBezTo>
                <a:cubicBezTo>
                  <a:pt x="7776" y="9901"/>
                  <a:pt x="9695" y="9899"/>
                  <a:pt x="12109" y="9894"/>
                </a:cubicBezTo>
                <a:cubicBezTo>
                  <a:pt x="12145" y="9894"/>
                  <a:pt x="12157" y="9918"/>
                  <a:pt x="12157" y="9942"/>
                </a:cubicBezTo>
                <a:lnTo>
                  <a:pt x="12157" y="10335"/>
                </a:lnTo>
                <a:cubicBezTo>
                  <a:pt x="12157" y="10359"/>
                  <a:pt x="12145" y="10371"/>
                  <a:pt x="12109" y="10371"/>
                </a:cubicBezTo>
                <a:lnTo>
                  <a:pt x="8478" y="10371"/>
                </a:lnTo>
                <a:cubicBezTo>
                  <a:pt x="8371" y="10371"/>
                  <a:pt x="8299" y="10466"/>
                  <a:pt x="8299" y="10549"/>
                </a:cubicBezTo>
                <a:cubicBezTo>
                  <a:pt x="8299" y="10656"/>
                  <a:pt x="8395" y="10728"/>
                  <a:pt x="8478" y="10728"/>
                </a:cubicBezTo>
                <a:lnTo>
                  <a:pt x="12145" y="10728"/>
                </a:lnTo>
                <a:cubicBezTo>
                  <a:pt x="12359" y="10728"/>
                  <a:pt x="12550" y="10549"/>
                  <a:pt x="12550" y="10311"/>
                </a:cubicBezTo>
                <a:lnTo>
                  <a:pt x="12550" y="9930"/>
                </a:lnTo>
                <a:cubicBezTo>
                  <a:pt x="12550" y="9704"/>
                  <a:pt x="12383" y="9513"/>
                  <a:pt x="12145" y="9513"/>
                </a:cubicBezTo>
                <a:lnTo>
                  <a:pt x="12086" y="9513"/>
                </a:lnTo>
                <a:lnTo>
                  <a:pt x="12086" y="2929"/>
                </a:lnTo>
                <a:cubicBezTo>
                  <a:pt x="12086" y="2715"/>
                  <a:pt x="11907" y="2513"/>
                  <a:pt x="11669" y="2513"/>
                </a:cubicBezTo>
                <a:lnTo>
                  <a:pt x="9180" y="2513"/>
                </a:lnTo>
                <a:lnTo>
                  <a:pt x="6906" y="250"/>
                </a:lnTo>
                <a:cubicBezTo>
                  <a:pt x="6734" y="84"/>
                  <a:pt x="6504" y="0"/>
                  <a:pt x="6277"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3508;p87">
            <a:extLst>
              <a:ext uri="{FF2B5EF4-FFF2-40B4-BE49-F238E27FC236}">
                <a16:creationId xmlns:a16="http://schemas.microsoft.com/office/drawing/2014/main" id="{591E5279-2715-B372-4C07-EA77344076B0}"/>
              </a:ext>
            </a:extLst>
          </p:cNvPr>
          <p:cNvGrpSpPr/>
          <p:nvPr/>
        </p:nvGrpSpPr>
        <p:grpSpPr>
          <a:xfrm>
            <a:off x="4149454" y="1539609"/>
            <a:ext cx="527106" cy="546523"/>
            <a:chOff x="1297654" y="1504481"/>
            <a:chExt cx="349354" cy="362223"/>
          </a:xfrm>
          <a:solidFill>
            <a:srgbClr val="8E1438"/>
          </a:solidFill>
        </p:grpSpPr>
        <p:sp>
          <p:nvSpPr>
            <p:cNvPr id="1462" name="Google Shape;13509;p87">
              <a:extLst>
                <a:ext uri="{FF2B5EF4-FFF2-40B4-BE49-F238E27FC236}">
                  <a16:creationId xmlns:a16="http://schemas.microsoft.com/office/drawing/2014/main" id="{28864751-C8D3-1A5B-78AE-508EFBDE0479}"/>
                </a:ext>
              </a:extLst>
            </p:cNvPr>
            <p:cNvSpPr/>
            <p:nvPr/>
          </p:nvSpPr>
          <p:spPr>
            <a:xfrm>
              <a:off x="1297654" y="1504481"/>
              <a:ext cx="349354" cy="362223"/>
            </a:xfrm>
            <a:custGeom>
              <a:avLst/>
              <a:gdLst/>
              <a:ahLst/>
              <a:cxnLst/>
              <a:rect l="l" t="t" r="r" b="b"/>
              <a:pathLst>
                <a:path w="10967" h="11371" extrusionOk="0">
                  <a:moveTo>
                    <a:pt x="6252" y="381"/>
                  </a:moveTo>
                  <a:cubicBezTo>
                    <a:pt x="6799" y="381"/>
                    <a:pt x="7335" y="679"/>
                    <a:pt x="7621" y="1155"/>
                  </a:cubicBezTo>
                  <a:cubicBezTo>
                    <a:pt x="7704" y="1274"/>
                    <a:pt x="7811" y="1655"/>
                    <a:pt x="8240" y="1786"/>
                  </a:cubicBezTo>
                  <a:cubicBezTo>
                    <a:pt x="8157" y="1858"/>
                    <a:pt x="7978" y="2036"/>
                    <a:pt x="7919" y="2108"/>
                  </a:cubicBezTo>
                  <a:cubicBezTo>
                    <a:pt x="7454" y="1870"/>
                    <a:pt x="7335" y="1501"/>
                    <a:pt x="7252" y="1381"/>
                  </a:cubicBezTo>
                  <a:cubicBezTo>
                    <a:pt x="7037" y="1036"/>
                    <a:pt x="6656" y="822"/>
                    <a:pt x="6252" y="822"/>
                  </a:cubicBezTo>
                  <a:lnTo>
                    <a:pt x="4644" y="822"/>
                  </a:lnTo>
                  <a:cubicBezTo>
                    <a:pt x="4239" y="822"/>
                    <a:pt x="3847" y="1036"/>
                    <a:pt x="3644" y="1381"/>
                  </a:cubicBezTo>
                  <a:cubicBezTo>
                    <a:pt x="3537" y="1512"/>
                    <a:pt x="3442" y="1846"/>
                    <a:pt x="3049" y="2072"/>
                  </a:cubicBezTo>
                  <a:lnTo>
                    <a:pt x="3025" y="2036"/>
                  </a:lnTo>
                  <a:lnTo>
                    <a:pt x="2870" y="1893"/>
                  </a:lnTo>
                  <a:cubicBezTo>
                    <a:pt x="2823" y="1846"/>
                    <a:pt x="2763" y="1798"/>
                    <a:pt x="2704" y="1751"/>
                  </a:cubicBezTo>
                  <a:cubicBezTo>
                    <a:pt x="3085" y="1608"/>
                    <a:pt x="3168" y="1310"/>
                    <a:pt x="3275" y="1155"/>
                  </a:cubicBezTo>
                  <a:cubicBezTo>
                    <a:pt x="3549" y="679"/>
                    <a:pt x="4073" y="381"/>
                    <a:pt x="4644" y="381"/>
                  </a:cubicBezTo>
                  <a:close/>
                  <a:moveTo>
                    <a:pt x="2620" y="3703"/>
                  </a:moveTo>
                  <a:lnTo>
                    <a:pt x="2823" y="3894"/>
                  </a:lnTo>
                  <a:cubicBezTo>
                    <a:pt x="2727" y="3989"/>
                    <a:pt x="2632" y="4096"/>
                    <a:pt x="2549" y="4191"/>
                  </a:cubicBezTo>
                  <a:lnTo>
                    <a:pt x="2334" y="3989"/>
                  </a:lnTo>
                  <a:lnTo>
                    <a:pt x="2620" y="3703"/>
                  </a:lnTo>
                  <a:close/>
                  <a:moveTo>
                    <a:pt x="8383" y="3703"/>
                  </a:moveTo>
                  <a:lnTo>
                    <a:pt x="8657" y="3989"/>
                  </a:lnTo>
                  <a:lnTo>
                    <a:pt x="8454" y="4191"/>
                  </a:lnTo>
                  <a:cubicBezTo>
                    <a:pt x="8383" y="4120"/>
                    <a:pt x="8276" y="4001"/>
                    <a:pt x="8169" y="3894"/>
                  </a:cubicBezTo>
                  <a:lnTo>
                    <a:pt x="8383" y="3703"/>
                  </a:lnTo>
                  <a:close/>
                  <a:moveTo>
                    <a:pt x="1727" y="1774"/>
                  </a:moveTo>
                  <a:cubicBezTo>
                    <a:pt x="2394" y="1774"/>
                    <a:pt x="2704" y="2251"/>
                    <a:pt x="2763" y="2286"/>
                  </a:cubicBezTo>
                  <a:cubicBezTo>
                    <a:pt x="2930" y="2453"/>
                    <a:pt x="2977" y="2691"/>
                    <a:pt x="2882" y="2905"/>
                  </a:cubicBezTo>
                  <a:cubicBezTo>
                    <a:pt x="2846" y="3013"/>
                    <a:pt x="2882" y="2965"/>
                    <a:pt x="1763" y="4072"/>
                  </a:cubicBezTo>
                  <a:cubicBezTo>
                    <a:pt x="1656" y="4185"/>
                    <a:pt x="1516" y="4242"/>
                    <a:pt x="1375" y="4242"/>
                  </a:cubicBezTo>
                  <a:cubicBezTo>
                    <a:pt x="1233" y="4242"/>
                    <a:pt x="1090" y="4185"/>
                    <a:pt x="977" y="4072"/>
                  </a:cubicBezTo>
                  <a:lnTo>
                    <a:pt x="834" y="3929"/>
                  </a:lnTo>
                  <a:cubicBezTo>
                    <a:pt x="37" y="3144"/>
                    <a:pt x="572" y="1774"/>
                    <a:pt x="1727" y="1774"/>
                  </a:cubicBezTo>
                  <a:close/>
                  <a:moveTo>
                    <a:pt x="6228" y="1155"/>
                  </a:moveTo>
                  <a:cubicBezTo>
                    <a:pt x="6514" y="1155"/>
                    <a:pt x="6799" y="1310"/>
                    <a:pt x="6930" y="1560"/>
                  </a:cubicBezTo>
                  <a:cubicBezTo>
                    <a:pt x="7026" y="1679"/>
                    <a:pt x="7180" y="2143"/>
                    <a:pt x="7740" y="2429"/>
                  </a:cubicBezTo>
                  <a:cubicBezTo>
                    <a:pt x="7645" y="2727"/>
                    <a:pt x="7716" y="3060"/>
                    <a:pt x="7954" y="3298"/>
                  </a:cubicBezTo>
                  <a:lnTo>
                    <a:pt x="8109" y="3453"/>
                  </a:lnTo>
                  <a:lnTo>
                    <a:pt x="7883" y="3679"/>
                  </a:lnTo>
                  <a:cubicBezTo>
                    <a:pt x="7190" y="3137"/>
                    <a:pt x="6339" y="2857"/>
                    <a:pt x="5480" y="2857"/>
                  </a:cubicBezTo>
                  <a:cubicBezTo>
                    <a:pt x="4980" y="2857"/>
                    <a:pt x="4478" y="2951"/>
                    <a:pt x="4001" y="3144"/>
                  </a:cubicBezTo>
                  <a:cubicBezTo>
                    <a:pt x="3906" y="3167"/>
                    <a:pt x="3870" y="3275"/>
                    <a:pt x="3906" y="3358"/>
                  </a:cubicBezTo>
                  <a:cubicBezTo>
                    <a:pt x="3933" y="3429"/>
                    <a:pt x="3999" y="3467"/>
                    <a:pt x="4065" y="3467"/>
                  </a:cubicBezTo>
                  <a:cubicBezTo>
                    <a:pt x="4088" y="3467"/>
                    <a:pt x="4111" y="3462"/>
                    <a:pt x="4132" y="3453"/>
                  </a:cubicBezTo>
                  <a:cubicBezTo>
                    <a:pt x="4579" y="3277"/>
                    <a:pt x="5034" y="3195"/>
                    <a:pt x="5479" y="3195"/>
                  </a:cubicBezTo>
                  <a:cubicBezTo>
                    <a:pt x="7404" y="3195"/>
                    <a:pt x="9133" y="4736"/>
                    <a:pt x="9133" y="6835"/>
                  </a:cubicBezTo>
                  <a:cubicBezTo>
                    <a:pt x="9133" y="8925"/>
                    <a:pt x="7411" y="10462"/>
                    <a:pt x="5498" y="10462"/>
                  </a:cubicBezTo>
                  <a:cubicBezTo>
                    <a:pt x="5047" y="10462"/>
                    <a:pt x="4585" y="10376"/>
                    <a:pt x="4132" y="10192"/>
                  </a:cubicBezTo>
                  <a:cubicBezTo>
                    <a:pt x="1442" y="9097"/>
                    <a:pt x="1049" y="5346"/>
                    <a:pt x="3585" y="3763"/>
                  </a:cubicBezTo>
                  <a:cubicBezTo>
                    <a:pt x="3656" y="3715"/>
                    <a:pt x="3692" y="3620"/>
                    <a:pt x="3644" y="3525"/>
                  </a:cubicBezTo>
                  <a:cubicBezTo>
                    <a:pt x="3611" y="3476"/>
                    <a:pt x="3551" y="3443"/>
                    <a:pt x="3489" y="3443"/>
                  </a:cubicBezTo>
                  <a:cubicBezTo>
                    <a:pt x="3461" y="3443"/>
                    <a:pt x="3432" y="3450"/>
                    <a:pt x="3406" y="3465"/>
                  </a:cubicBezTo>
                  <a:cubicBezTo>
                    <a:pt x="3299" y="3536"/>
                    <a:pt x="3192" y="3596"/>
                    <a:pt x="3096" y="3691"/>
                  </a:cubicBezTo>
                  <a:lnTo>
                    <a:pt x="2870" y="3465"/>
                  </a:lnTo>
                  <a:cubicBezTo>
                    <a:pt x="2942" y="3382"/>
                    <a:pt x="3287" y="3167"/>
                    <a:pt x="3287" y="2679"/>
                  </a:cubicBezTo>
                  <a:cubicBezTo>
                    <a:pt x="3287" y="2572"/>
                    <a:pt x="3275" y="2465"/>
                    <a:pt x="3227" y="2370"/>
                  </a:cubicBezTo>
                  <a:cubicBezTo>
                    <a:pt x="3704" y="2084"/>
                    <a:pt x="3835" y="1691"/>
                    <a:pt x="3930" y="1560"/>
                  </a:cubicBezTo>
                  <a:cubicBezTo>
                    <a:pt x="4073" y="1310"/>
                    <a:pt x="4347" y="1155"/>
                    <a:pt x="4620" y="1155"/>
                  </a:cubicBezTo>
                  <a:close/>
                  <a:moveTo>
                    <a:pt x="2811" y="9752"/>
                  </a:moveTo>
                  <a:cubicBezTo>
                    <a:pt x="3037" y="9954"/>
                    <a:pt x="3287" y="10133"/>
                    <a:pt x="3549" y="10287"/>
                  </a:cubicBezTo>
                  <a:lnTo>
                    <a:pt x="2906" y="10942"/>
                  </a:lnTo>
                  <a:cubicBezTo>
                    <a:pt x="2817" y="11031"/>
                    <a:pt x="2701" y="11076"/>
                    <a:pt x="2585" y="11076"/>
                  </a:cubicBezTo>
                  <a:cubicBezTo>
                    <a:pt x="2468" y="11076"/>
                    <a:pt x="2352" y="11031"/>
                    <a:pt x="2263" y="10942"/>
                  </a:cubicBezTo>
                  <a:cubicBezTo>
                    <a:pt x="2084" y="10764"/>
                    <a:pt x="2084" y="10478"/>
                    <a:pt x="2263" y="10299"/>
                  </a:cubicBezTo>
                  <a:lnTo>
                    <a:pt x="2811" y="9752"/>
                  </a:lnTo>
                  <a:close/>
                  <a:moveTo>
                    <a:pt x="8204" y="9752"/>
                  </a:moveTo>
                  <a:lnTo>
                    <a:pt x="8752" y="10299"/>
                  </a:lnTo>
                  <a:cubicBezTo>
                    <a:pt x="8931" y="10478"/>
                    <a:pt x="8931" y="10764"/>
                    <a:pt x="8752" y="10942"/>
                  </a:cubicBezTo>
                  <a:cubicBezTo>
                    <a:pt x="8663" y="11031"/>
                    <a:pt x="8547" y="11076"/>
                    <a:pt x="8430" y="11076"/>
                  </a:cubicBezTo>
                  <a:cubicBezTo>
                    <a:pt x="8314" y="11076"/>
                    <a:pt x="8198" y="11031"/>
                    <a:pt x="8109" y="10942"/>
                  </a:cubicBezTo>
                  <a:lnTo>
                    <a:pt x="7454" y="10287"/>
                  </a:lnTo>
                  <a:cubicBezTo>
                    <a:pt x="7740" y="10121"/>
                    <a:pt x="7978" y="9954"/>
                    <a:pt x="8204" y="9752"/>
                  </a:cubicBezTo>
                  <a:close/>
                  <a:moveTo>
                    <a:pt x="4644" y="0"/>
                  </a:moveTo>
                  <a:cubicBezTo>
                    <a:pt x="3978" y="0"/>
                    <a:pt x="3335" y="358"/>
                    <a:pt x="2989" y="929"/>
                  </a:cubicBezTo>
                  <a:lnTo>
                    <a:pt x="2858" y="1167"/>
                  </a:lnTo>
                  <a:cubicBezTo>
                    <a:pt x="2693" y="1433"/>
                    <a:pt x="2436" y="1452"/>
                    <a:pt x="2316" y="1452"/>
                  </a:cubicBezTo>
                  <a:cubicBezTo>
                    <a:pt x="2296" y="1452"/>
                    <a:pt x="2280" y="1451"/>
                    <a:pt x="2269" y="1451"/>
                  </a:cubicBezTo>
                  <a:cubicBezTo>
                    <a:pt x="2260" y="1451"/>
                    <a:pt x="2254" y="1452"/>
                    <a:pt x="2251" y="1453"/>
                  </a:cubicBezTo>
                  <a:cubicBezTo>
                    <a:pt x="2091" y="1402"/>
                    <a:pt x="1925" y="1376"/>
                    <a:pt x="1760" y="1376"/>
                  </a:cubicBezTo>
                  <a:cubicBezTo>
                    <a:pt x="1350" y="1376"/>
                    <a:pt x="943" y="1535"/>
                    <a:pt x="620" y="1858"/>
                  </a:cubicBezTo>
                  <a:cubicBezTo>
                    <a:pt x="1" y="2477"/>
                    <a:pt x="1" y="3489"/>
                    <a:pt x="620" y="4132"/>
                  </a:cubicBezTo>
                  <a:cubicBezTo>
                    <a:pt x="715" y="4191"/>
                    <a:pt x="918" y="4537"/>
                    <a:pt x="1394" y="4537"/>
                  </a:cubicBezTo>
                  <a:cubicBezTo>
                    <a:pt x="1846" y="4537"/>
                    <a:pt x="2073" y="4227"/>
                    <a:pt x="2108" y="4191"/>
                  </a:cubicBezTo>
                  <a:lnTo>
                    <a:pt x="2334" y="4418"/>
                  </a:lnTo>
                  <a:cubicBezTo>
                    <a:pt x="1144" y="6025"/>
                    <a:pt x="1370" y="8192"/>
                    <a:pt x="2585" y="9466"/>
                  </a:cubicBezTo>
                  <a:lnTo>
                    <a:pt x="2037" y="10013"/>
                  </a:lnTo>
                  <a:cubicBezTo>
                    <a:pt x="1549" y="10502"/>
                    <a:pt x="1894" y="11371"/>
                    <a:pt x="2608" y="11371"/>
                  </a:cubicBezTo>
                  <a:cubicBezTo>
                    <a:pt x="2811" y="11371"/>
                    <a:pt x="3001" y="11287"/>
                    <a:pt x="3168" y="11133"/>
                  </a:cubicBezTo>
                  <a:lnTo>
                    <a:pt x="3894" y="10394"/>
                  </a:lnTo>
                  <a:cubicBezTo>
                    <a:pt x="4403" y="10628"/>
                    <a:pt x="4958" y="10747"/>
                    <a:pt x="5518" y="10747"/>
                  </a:cubicBezTo>
                  <a:cubicBezTo>
                    <a:pt x="6071" y="10747"/>
                    <a:pt x="6630" y="10631"/>
                    <a:pt x="7157" y="10394"/>
                  </a:cubicBezTo>
                  <a:lnTo>
                    <a:pt x="7883" y="11133"/>
                  </a:lnTo>
                  <a:cubicBezTo>
                    <a:pt x="8038" y="11276"/>
                    <a:pt x="8240" y="11371"/>
                    <a:pt x="8454" y="11371"/>
                  </a:cubicBezTo>
                  <a:cubicBezTo>
                    <a:pt x="9157" y="11371"/>
                    <a:pt x="9514" y="10514"/>
                    <a:pt x="9014" y="10013"/>
                  </a:cubicBezTo>
                  <a:lnTo>
                    <a:pt x="8466" y="9466"/>
                  </a:lnTo>
                  <a:cubicBezTo>
                    <a:pt x="9752" y="8061"/>
                    <a:pt x="9871" y="5953"/>
                    <a:pt x="8716" y="4418"/>
                  </a:cubicBezTo>
                  <a:lnTo>
                    <a:pt x="8942" y="4191"/>
                  </a:lnTo>
                  <a:cubicBezTo>
                    <a:pt x="8990" y="4239"/>
                    <a:pt x="9192" y="4537"/>
                    <a:pt x="9657" y="4537"/>
                  </a:cubicBezTo>
                  <a:cubicBezTo>
                    <a:pt x="9895" y="4537"/>
                    <a:pt x="10121" y="4441"/>
                    <a:pt x="10288" y="4287"/>
                  </a:cubicBezTo>
                  <a:cubicBezTo>
                    <a:pt x="10300" y="4251"/>
                    <a:pt x="10967" y="3775"/>
                    <a:pt x="10859" y="2858"/>
                  </a:cubicBezTo>
                  <a:cubicBezTo>
                    <a:pt x="10848" y="2770"/>
                    <a:pt x="10786" y="2702"/>
                    <a:pt x="10701" y="2702"/>
                  </a:cubicBezTo>
                  <a:cubicBezTo>
                    <a:pt x="10695" y="2702"/>
                    <a:pt x="10688" y="2702"/>
                    <a:pt x="10681" y="2703"/>
                  </a:cubicBezTo>
                  <a:cubicBezTo>
                    <a:pt x="10597" y="2727"/>
                    <a:pt x="10526" y="2798"/>
                    <a:pt x="10538" y="2882"/>
                  </a:cubicBezTo>
                  <a:cubicBezTo>
                    <a:pt x="10609" y="3632"/>
                    <a:pt x="10074" y="4001"/>
                    <a:pt x="10026" y="4060"/>
                  </a:cubicBezTo>
                  <a:cubicBezTo>
                    <a:pt x="9922" y="4164"/>
                    <a:pt x="9777" y="4221"/>
                    <a:pt x="9630" y="4221"/>
                  </a:cubicBezTo>
                  <a:cubicBezTo>
                    <a:pt x="9491" y="4221"/>
                    <a:pt x="9350" y="4170"/>
                    <a:pt x="9240" y="4060"/>
                  </a:cubicBezTo>
                  <a:lnTo>
                    <a:pt x="8228" y="3048"/>
                  </a:lnTo>
                  <a:cubicBezTo>
                    <a:pt x="8002" y="2822"/>
                    <a:pt x="8026" y="2477"/>
                    <a:pt x="8228" y="2263"/>
                  </a:cubicBezTo>
                  <a:cubicBezTo>
                    <a:pt x="8300" y="2203"/>
                    <a:pt x="8621" y="1739"/>
                    <a:pt x="9276" y="1739"/>
                  </a:cubicBezTo>
                  <a:cubicBezTo>
                    <a:pt x="9716" y="1739"/>
                    <a:pt x="10109" y="1965"/>
                    <a:pt x="10324" y="2298"/>
                  </a:cubicBezTo>
                  <a:cubicBezTo>
                    <a:pt x="10353" y="2350"/>
                    <a:pt x="10406" y="2379"/>
                    <a:pt x="10462" y="2379"/>
                  </a:cubicBezTo>
                  <a:cubicBezTo>
                    <a:pt x="10495" y="2379"/>
                    <a:pt x="10530" y="2368"/>
                    <a:pt x="10562" y="2346"/>
                  </a:cubicBezTo>
                  <a:cubicBezTo>
                    <a:pt x="10645" y="2298"/>
                    <a:pt x="10669" y="2203"/>
                    <a:pt x="10609" y="2108"/>
                  </a:cubicBezTo>
                  <a:cubicBezTo>
                    <a:pt x="10297" y="1640"/>
                    <a:pt x="9787" y="1384"/>
                    <a:pt x="9254" y="1384"/>
                  </a:cubicBezTo>
                  <a:cubicBezTo>
                    <a:pt x="9095" y="1384"/>
                    <a:pt x="8934" y="1406"/>
                    <a:pt x="8776" y="1453"/>
                  </a:cubicBezTo>
                  <a:lnTo>
                    <a:pt x="8526" y="1453"/>
                  </a:lnTo>
                  <a:cubicBezTo>
                    <a:pt x="8335" y="1453"/>
                    <a:pt x="8145" y="1358"/>
                    <a:pt x="8038" y="1167"/>
                  </a:cubicBezTo>
                  <a:lnTo>
                    <a:pt x="7907" y="929"/>
                  </a:lnTo>
                  <a:cubicBezTo>
                    <a:pt x="7561" y="358"/>
                    <a:pt x="6918" y="0"/>
                    <a:pt x="62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3510;p87">
              <a:extLst>
                <a:ext uri="{FF2B5EF4-FFF2-40B4-BE49-F238E27FC236}">
                  <a16:creationId xmlns:a16="http://schemas.microsoft.com/office/drawing/2014/main" id="{27EFBAC3-0F54-AFE4-E26C-B10BEC744D7A}"/>
                </a:ext>
              </a:extLst>
            </p:cNvPr>
            <p:cNvSpPr/>
            <p:nvPr/>
          </p:nvSpPr>
          <p:spPr>
            <a:xfrm>
              <a:off x="1354930" y="1618713"/>
              <a:ext cx="224960" cy="206516"/>
            </a:xfrm>
            <a:custGeom>
              <a:avLst/>
              <a:gdLst/>
              <a:ahLst/>
              <a:cxnLst/>
              <a:rect l="l" t="t" r="r" b="b"/>
              <a:pathLst>
                <a:path w="7062" h="6483" extrusionOk="0">
                  <a:moveTo>
                    <a:pt x="3753" y="1"/>
                  </a:moveTo>
                  <a:cubicBezTo>
                    <a:pt x="2094" y="1"/>
                    <a:pt x="465" y="1260"/>
                    <a:pt x="465" y="3249"/>
                  </a:cubicBezTo>
                  <a:cubicBezTo>
                    <a:pt x="465" y="5198"/>
                    <a:pt x="2076" y="6483"/>
                    <a:pt x="3742" y="6483"/>
                  </a:cubicBezTo>
                  <a:cubicBezTo>
                    <a:pt x="4589" y="6483"/>
                    <a:pt x="5450" y="6150"/>
                    <a:pt x="6121" y="5404"/>
                  </a:cubicBezTo>
                  <a:cubicBezTo>
                    <a:pt x="6347" y="5165"/>
                    <a:pt x="6513" y="4880"/>
                    <a:pt x="6656" y="4582"/>
                  </a:cubicBezTo>
                  <a:cubicBezTo>
                    <a:pt x="6704" y="4487"/>
                    <a:pt x="6656" y="4403"/>
                    <a:pt x="6561" y="4356"/>
                  </a:cubicBezTo>
                  <a:cubicBezTo>
                    <a:pt x="6540" y="4347"/>
                    <a:pt x="6518" y="4342"/>
                    <a:pt x="6496" y="4342"/>
                  </a:cubicBezTo>
                  <a:cubicBezTo>
                    <a:pt x="6433" y="4342"/>
                    <a:pt x="6373" y="4380"/>
                    <a:pt x="6347" y="4451"/>
                  </a:cubicBezTo>
                  <a:cubicBezTo>
                    <a:pt x="5882" y="5463"/>
                    <a:pt x="4858" y="6142"/>
                    <a:pt x="3704" y="6142"/>
                  </a:cubicBezTo>
                  <a:cubicBezTo>
                    <a:pt x="1358" y="6142"/>
                    <a:pt x="1" y="3499"/>
                    <a:pt x="1322" y="1594"/>
                  </a:cubicBezTo>
                  <a:cubicBezTo>
                    <a:pt x="1903" y="762"/>
                    <a:pt x="2811" y="339"/>
                    <a:pt x="3721" y="339"/>
                  </a:cubicBezTo>
                  <a:cubicBezTo>
                    <a:pt x="4621" y="339"/>
                    <a:pt x="5522" y="753"/>
                    <a:pt x="6109" y="1594"/>
                  </a:cubicBezTo>
                  <a:cubicBezTo>
                    <a:pt x="6561" y="2260"/>
                    <a:pt x="6716" y="3082"/>
                    <a:pt x="6549" y="3844"/>
                  </a:cubicBezTo>
                  <a:cubicBezTo>
                    <a:pt x="6537" y="3927"/>
                    <a:pt x="6597" y="4022"/>
                    <a:pt x="6680" y="4034"/>
                  </a:cubicBezTo>
                  <a:cubicBezTo>
                    <a:pt x="6688" y="4035"/>
                    <a:pt x="6696" y="4036"/>
                    <a:pt x="6704" y="4036"/>
                  </a:cubicBezTo>
                  <a:cubicBezTo>
                    <a:pt x="6789" y="4036"/>
                    <a:pt x="6861" y="3980"/>
                    <a:pt x="6883" y="3903"/>
                  </a:cubicBezTo>
                  <a:cubicBezTo>
                    <a:pt x="7061" y="3046"/>
                    <a:pt x="6894" y="2141"/>
                    <a:pt x="6359" y="1379"/>
                  </a:cubicBezTo>
                  <a:cubicBezTo>
                    <a:pt x="5689" y="426"/>
                    <a:pt x="4716" y="1"/>
                    <a:pt x="37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3511;p87">
              <a:extLst>
                <a:ext uri="{FF2B5EF4-FFF2-40B4-BE49-F238E27FC236}">
                  <a16:creationId xmlns:a16="http://schemas.microsoft.com/office/drawing/2014/main" id="{FA0D030D-89FF-48AA-5D85-281DC4FA8BC0}"/>
                </a:ext>
              </a:extLst>
            </p:cNvPr>
            <p:cNvSpPr/>
            <p:nvPr/>
          </p:nvSpPr>
          <p:spPr>
            <a:xfrm>
              <a:off x="1453553" y="1643305"/>
              <a:ext cx="73235" cy="141436"/>
            </a:xfrm>
            <a:custGeom>
              <a:avLst/>
              <a:gdLst/>
              <a:ahLst/>
              <a:cxnLst/>
              <a:rect l="l" t="t" r="r" b="b"/>
              <a:pathLst>
                <a:path w="2299" h="4440" extrusionOk="0">
                  <a:moveTo>
                    <a:pt x="572" y="345"/>
                  </a:moveTo>
                  <a:cubicBezTo>
                    <a:pt x="703" y="345"/>
                    <a:pt x="810" y="441"/>
                    <a:pt x="810" y="583"/>
                  </a:cubicBezTo>
                  <a:lnTo>
                    <a:pt x="810" y="2191"/>
                  </a:lnTo>
                  <a:cubicBezTo>
                    <a:pt x="727" y="2155"/>
                    <a:pt x="640" y="2137"/>
                    <a:pt x="555" y="2137"/>
                  </a:cubicBezTo>
                  <a:cubicBezTo>
                    <a:pt x="471" y="2137"/>
                    <a:pt x="387" y="2155"/>
                    <a:pt x="310" y="2191"/>
                  </a:cubicBezTo>
                  <a:lnTo>
                    <a:pt x="310" y="583"/>
                  </a:lnTo>
                  <a:lnTo>
                    <a:pt x="334" y="583"/>
                  </a:lnTo>
                  <a:cubicBezTo>
                    <a:pt x="334" y="452"/>
                    <a:pt x="429" y="345"/>
                    <a:pt x="572" y="345"/>
                  </a:cubicBezTo>
                  <a:close/>
                  <a:moveTo>
                    <a:pt x="610" y="2488"/>
                  </a:moveTo>
                  <a:cubicBezTo>
                    <a:pt x="726" y="2488"/>
                    <a:pt x="736" y="2510"/>
                    <a:pt x="1905" y="3703"/>
                  </a:cubicBezTo>
                  <a:cubicBezTo>
                    <a:pt x="1977" y="3798"/>
                    <a:pt x="1977" y="3941"/>
                    <a:pt x="1893" y="4036"/>
                  </a:cubicBezTo>
                  <a:cubicBezTo>
                    <a:pt x="1846" y="4078"/>
                    <a:pt x="1783" y="4099"/>
                    <a:pt x="1721" y="4099"/>
                  </a:cubicBezTo>
                  <a:cubicBezTo>
                    <a:pt x="1658" y="4099"/>
                    <a:pt x="1596" y="4078"/>
                    <a:pt x="1548" y="4036"/>
                  </a:cubicBezTo>
                  <a:lnTo>
                    <a:pt x="417" y="2905"/>
                  </a:lnTo>
                  <a:cubicBezTo>
                    <a:pt x="274" y="2750"/>
                    <a:pt x="369" y="2488"/>
                    <a:pt x="596" y="2488"/>
                  </a:cubicBezTo>
                  <a:cubicBezTo>
                    <a:pt x="600" y="2488"/>
                    <a:pt x="605" y="2488"/>
                    <a:pt x="610" y="2488"/>
                  </a:cubicBezTo>
                  <a:close/>
                  <a:moveTo>
                    <a:pt x="584" y="0"/>
                  </a:moveTo>
                  <a:cubicBezTo>
                    <a:pt x="250" y="0"/>
                    <a:pt x="0" y="274"/>
                    <a:pt x="0" y="583"/>
                  </a:cubicBezTo>
                  <a:lnTo>
                    <a:pt x="0" y="2715"/>
                  </a:lnTo>
                  <a:cubicBezTo>
                    <a:pt x="0" y="2858"/>
                    <a:pt x="60" y="3024"/>
                    <a:pt x="167" y="3131"/>
                  </a:cubicBezTo>
                  <a:cubicBezTo>
                    <a:pt x="1322" y="4262"/>
                    <a:pt x="1310" y="4334"/>
                    <a:pt x="1524" y="4405"/>
                  </a:cubicBezTo>
                  <a:cubicBezTo>
                    <a:pt x="1589" y="4428"/>
                    <a:pt x="1655" y="4439"/>
                    <a:pt x="1720" y="4439"/>
                  </a:cubicBezTo>
                  <a:cubicBezTo>
                    <a:pt x="2023" y="4439"/>
                    <a:pt x="2298" y="4201"/>
                    <a:pt x="2298" y="3858"/>
                  </a:cubicBezTo>
                  <a:cubicBezTo>
                    <a:pt x="2298" y="3703"/>
                    <a:pt x="2227" y="3572"/>
                    <a:pt x="2132" y="3453"/>
                  </a:cubicBezTo>
                  <a:lnTo>
                    <a:pt x="1167" y="2488"/>
                  </a:lnTo>
                  <a:lnTo>
                    <a:pt x="1167" y="583"/>
                  </a:lnTo>
                  <a:cubicBezTo>
                    <a:pt x="1167" y="250"/>
                    <a:pt x="893"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5" name="Google Shape;13512;p87">
            <a:extLst>
              <a:ext uri="{FF2B5EF4-FFF2-40B4-BE49-F238E27FC236}">
                <a16:creationId xmlns:a16="http://schemas.microsoft.com/office/drawing/2014/main" id="{88103808-1594-D1C2-A324-BC10A15A58FC}"/>
              </a:ext>
            </a:extLst>
          </p:cNvPr>
          <p:cNvSpPr/>
          <p:nvPr/>
        </p:nvSpPr>
        <p:spPr>
          <a:xfrm>
            <a:off x="8144343" y="1579212"/>
            <a:ext cx="575169" cy="47144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6" name="Google Shape;13513;p87">
            <a:extLst>
              <a:ext uri="{FF2B5EF4-FFF2-40B4-BE49-F238E27FC236}">
                <a16:creationId xmlns:a16="http://schemas.microsoft.com/office/drawing/2014/main" id="{51109836-AF87-3629-4C01-27BBBB88EDD5}"/>
              </a:ext>
            </a:extLst>
          </p:cNvPr>
          <p:cNvGrpSpPr/>
          <p:nvPr/>
        </p:nvGrpSpPr>
        <p:grpSpPr>
          <a:xfrm>
            <a:off x="3477631" y="1549318"/>
            <a:ext cx="532826" cy="531095"/>
            <a:chOff x="852385" y="1510916"/>
            <a:chExt cx="353145" cy="351998"/>
          </a:xfrm>
          <a:solidFill>
            <a:srgbClr val="8E1438"/>
          </a:solidFill>
        </p:grpSpPr>
        <p:sp>
          <p:nvSpPr>
            <p:cNvPr id="1467" name="Google Shape;13514;p87">
              <a:extLst>
                <a:ext uri="{FF2B5EF4-FFF2-40B4-BE49-F238E27FC236}">
                  <a16:creationId xmlns:a16="http://schemas.microsoft.com/office/drawing/2014/main" id="{ED5175D6-B23D-D3DF-7D51-10B7346DDB4A}"/>
                </a:ext>
              </a:extLst>
            </p:cNvPr>
            <p:cNvSpPr/>
            <p:nvPr/>
          </p:nvSpPr>
          <p:spPr>
            <a:xfrm>
              <a:off x="852385" y="1510916"/>
              <a:ext cx="353145" cy="187785"/>
            </a:xfrm>
            <a:custGeom>
              <a:avLst/>
              <a:gdLst/>
              <a:ahLst/>
              <a:cxnLst/>
              <a:rect l="l" t="t" r="r" b="b"/>
              <a:pathLst>
                <a:path w="11086" h="5895" extrusionOk="0">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3515;p87">
              <a:extLst>
                <a:ext uri="{FF2B5EF4-FFF2-40B4-BE49-F238E27FC236}">
                  <a16:creationId xmlns:a16="http://schemas.microsoft.com/office/drawing/2014/main" id="{3B8F59DE-3B9A-776C-FEE1-7CF183252439}"/>
                </a:ext>
              </a:extLst>
            </p:cNvPr>
            <p:cNvSpPr/>
            <p:nvPr/>
          </p:nvSpPr>
          <p:spPr>
            <a:xfrm>
              <a:off x="852385" y="1609921"/>
              <a:ext cx="353145" cy="252992"/>
            </a:xfrm>
            <a:custGeom>
              <a:avLst/>
              <a:gdLst/>
              <a:ahLst/>
              <a:cxnLst/>
              <a:rect l="l" t="t" r="r" b="b"/>
              <a:pathLst>
                <a:path w="11086" h="7942" extrusionOk="0">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3516;p87">
              <a:extLst>
                <a:ext uri="{FF2B5EF4-FFF2-40B4-BE49-F238E27FC236}">
                  <a16:creationId xmlns:a16="http://schemas.microsoft.com/office/drawing/2014/main" id="{E028D34E-52BF-11CF-C530-DDAE72CF0BE6}"/>
                </a:ext>
              </a:extLst>
            </p:cNvPr>
            <p:cNvSpPr/>
            <p:nvPr/>
          </p:nvSpPr>
          <p:spPr>
            <a:xfrm>
              <a:off x="928264" y="1584501"/>
              <a:ext cx="198775" cy="140735"/>
            </a:xfrm>
            <a:custGeom>
              <a:avLst/>
              <a:gdLst/>
              <a:ahLst/>
              <a:cxnLst/>
              <a:rect l="l" t="t" r="r" b="b"/>
              <a:pathLst>
                <a:path w="6240" h="4418" extrusionOk="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3517;p87">
            <a:extLst>
              <a:ext uri="{FF2B5EF4-FFF2-40B4-BE49-F238E27FC236}">
                <a16:creationId xmlns:a16="http://schemas.microsoft.com/office/drawing/2014/main" id="{E9F72793-FC01-B9E6-31E4-DEA30D794726}"/>
              </a:ext>
            </a:extLst>
          </p:cNvPr>
          <p:cNvGrpSpPr/>
          <p:nvPr/>
        </p:nvGrpSpPr>
        <p:grpSpPr>
          <a:xfrm>
            <a:off x="4824737" y="1556191"/>
            <a:ext cx="517925" cy="516772"/>
            <a:chOff x="1745217" y="1515471"/>
            <a:chExt cx="343269" cy="342505"/>
          </a:xfrm>
          <a:solidFill>
            <a:srgbClr val="8E1438"/>
          </a:solidFill>
        </p:grpSpPr>
        <p:sp>
          <p:nvSpPr>
            <p:cNvPr id="1471" name="Google Shape;13518;p87">
              <a:extLst>
                <a:ext uri="{FF2B5EF4-FFF2-40B4-BE49-F238E27FC236}">
                  <a16:creationId xmlns:a16="http://schemas.microsoft.com/office/drawing/2014/main" id="{36B3056F-9090-B6C3-A28B-30956A1DF927}"/>
                </a:ext>
              </a:extLst>
            </p:cNvPr>
            <p:cNvSpPr/>
            <p:nvPr/>
          </p:nvSpPr>
          <p:spPr>
            <a:xfrm>
              <a:off x="1854448" y="1647096"/>
              <a:ext cx="22012" cy="21630"/>
            </a:xfrm>
            <a:custGeom>
              <a:avLst/>
              <a:gdLst/>
              <a:ahLst/>
              <a:cxnLst/>
              <a:rect l="l" t="t" r="r" b="b"/>
              <a:pathLst>
                <a:path w="691" h="679" extrusionOk="0">
                  <a:moveTo>
                    <a:pt x="346" y="0"/>
                  </a:moveTo>
                  <a:cubicBezTo>
                    <a:pt x="155" y="0"/>
                    <a:pt x="0" y="155"/>
                    <a:pt x="0" y="345"/>
                  </a:cubicBezTo>
                  <a:cubicBezTo>
                    <a:pt x="0" y="536"/>
                    <a:pt x="155" y="679"/>
                    <a:pt x="346" y="679"/>
                  </a:cubicBezTo>
                  <a:cubicBezTo>
                    <a:pt x="536" y="679"/>
                    <a:pt x="691" y="536"/>
                    <a:pt x="691" y="345"/>
                  </a:cubicBezTo>
                  <a:cubicBezTo>
                    <a:pt x="691" y="155"/>
                    <a:pt x="536"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3519;p87">
              <a:extLst>
                <a:ext uri="{FF2B5EF4-FFF2-40B4-BE49-F238E27FC236}">
                  <a16:creationId xmlns:a16="http://schemas.microsoft.com/office/drawing/2014/main" id="{D686073E-815A-57DD-1037-D78C1D321950}"/>
                </a:ext>
              </a:extLst>
            </p:cNvPr>
            <p:cNvSpPr/>
            <p:nvPr/>
          </p:nvSpPr>
          <p:spPr>
            <a:xfrm>
              <a:off x="1906021" y="1647096"/>
              <a:ext cx="21661" cy="21630"/>
            </a:xfrm>
            <a:custGeom>
              <a:avLst/>
              <a:gdLst/>
              <a:ahLst/>
              <a:cxnLst/>
              <a:rect l="l" t="t" r="r" b="b"/>
              <a:pathLst>
                <a:path w="680" h="679" extrusionOk="0">
                  <a:moveTo>
                    <a:pt x="334" y="0"/>
                  </a:moveTo>
                  <a:cubicBezTo>
                    <a:pt x="143" y="0"/>
                    <a:pt x="0" y="155"/>
                    <a:pt x="0" y="345"/>
                  </a:cubicBezTo>
                  <a:cubicBezTo>
                    <a:pt x="0" y="536"/>
                    <a:pt x="143" y="679"/>
                    <a:pt x="334" y="679"/>
                  </a:cubicBezTo>
                  <a:cubicBezTo>
                    <a:pt x="524" y="679"/>
                    <a:pt x="679" y="536"/>
                    <a:pt x="679" y="345"/>
                  </a:cubicBezTo>
                  <a:cubicBezTo>
                    <a:pt x="679" y="155"/>
                    <a:pt x="52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3520;p87">
              <a:extLst>
                <a:ext uri="{FF2B5EF4-FFF2-40B4-BE49-F238E27FC236}">
                  <a16:creationId xmlns:a16="http://schemas.microsoft.com/office/drawing/2014/main" id="{06E0BCA9-BA72-74C5-181B-0CCA583340E2}"/>
                </a:ext>
              </a:extLst>
            </p:cNvPr>
            <p:cNvSpPr/>
            <p:nvPr/>
          </p:nvSpPr>
          <p:spPr>
            <a:xfrm>
              <a:off x="1956830" y="1647096"/>
              <a:ext cx="22044" cy="21630"/>
            </a:xfrm>
            <a:custGeom>
              <a:avLst/>
              <a:gdLst/>
              <a:ahLst/>
              <a:cxnLst/>
              <a:rect l="l" t="t" r="r" b="b"/>
              <a:pathLst>
                <a:path w="692" h="679" extrusionOk="0">
                  <a:moveTo>
                    <a:pt x="346" y="0"/>
                  </a:moveTo>
                  <a:cubicBezTo>
                    <a:pt x="156" y="0"/>
                    <a:pt x="1" y="155"/>
                    <a:pt x="1" y="345"/>
                  </a:cubicBezTo>
                  <a:cubicBezTo>
                    <a:pt x="1" y="536"/>
                    <a:pt x="156" y="679"/>
                    <a:pt x="346" y="679"/>
                  </a:cubicBezTo>
                  <a:cubicBezTo>
                    <a:pt x="537" y="679"/>
                    <a:pt x="691" y="536"/>
                    <a:pt x="691" y="345"/>
                  </a:cubicBezTo>
                  <a:cubicBezTo>
                    <a:pt x="691" y="155"/>
                    <a:pt x="537"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3521;p87">
              <a:extLst>
                <a:ext uri="{FF2B5EF4-FFF2-40B4-BE49-F238E27FC236}">
                  <a16:creationId xmlns:a16="http://schemas.microsoft.com/office/drawing/2014/main" id="{050CB49B-AC77-9611-1ADF-69B728D43514}"/>
                </a:ext>
              </a:extLst>
            </p:cNvPr>
            <p:cNvSpPr/>
            <p:nvPr/>
          </p:nvSpPr>
          <p:spPr>
            <a:xfrm>
              <a:off x="1745217" y="1515471"/>
              <a:ext cx="343269" cy="342505"/>
            </a:xfrm>
            <a:custGeom>
              <a:avLst/>
              <a:gdLst/>
              <a:ahLst/>
              <a:cxnLst/>
              <a:rect l="l" t="t" r="r" b="b"/>
              <a:pathLst>
                <a:path w="10776" h="10752" extrusionOk="0">
                  <a:moveTo>
                    <a:pt x="5382" y="1"/>
                  </a:moveTo>
                  <a:cubicBezTo>
                    <a:pt x="3953" y="1"/>
                    <a:pt x="2608" y="453"/>
                    <a:pt x="1596" y="1286"/>
                  </a:cubicBezTo>
                  <a:cubicBezTo>
                    <a:pt x="560" y="2144"/>
                    <a:pt x="0" y="3251"/>
                    <a:pt x="0" y="4465"/>
                  </a:cubicBezTo>
                  <a:cubicBezTo>
                    <a:pt x="0" y="5513"/>
                    <a:pt x="465" y="6561"/>
                    <a:pt x="1274" y="7359"/>
                  </a:cubicBezTo>
                  <a:cubicBezTo>
                    <a:pt x="2072" y="8121"/>
                    <a:pt x="3120" y="8645"/>
                    <a:pt x="4298" y="8835"/>
                  </a:cubicBezTo>
                  <a:cubicBezTo>
                    <a:pt x="4310" y="9442"/>
                    <a:pt x="4108" y="10014"/>
                    <a:pt x="3703" y="10478"/>
                  </a:cubicBezTo>
                  <a:cubicBezTo>
                    <a:pt x="3655" y="10514"/>
                    <a:pt x="3644" y="10597"/>
                    <a:pt x="3679" y="10657"/>
                  </a:cubicBezTo>
                  <a:cubicBezTo>
                    <a:pt x="3703" y="10704"/>
                    <a:pt x="3763" y="10752"/>
                    <a:pt x="3834" y="10752"/>
                  </a:cubicBezTo>
                  <a:cubicBezTo>
                    <a:pt x="5025" y="10752"/>
                    <a:pt x="6084" y="9966"/>
                    <a:pt x="6442" y="8835"/>
                  </a:cubicBezTo>
                  <a:cubicBezTo>
                    <a:pt x="7406" y="8668"/>
                    <a:pt x="8287" y="8299"/>
                    <a:pt x="9013" y="7752"/>
                  </a:cubicBezTo>
                  <a:cubicBezTo>
                    <a:pt x="9097" y="7692"/>
                    <a:pt x="9109" y="7585"/>
                    <a:pt x="9049" y="7513"/>
                  </a:cubicBezTo>
                  <a:cubicBezTo>
                    <a:pt x="9014" y="7465"/>
                    <a:pt x="8963" y="7441"/>
                    <a:pt x="8913" y="7441"/>
                  </a:cubicBezTo>
                  <a:cubicBezTo>
                    <a:pt x="8877" y="7441"/>
                    <a:pt x="8841" y="7453"/>
                    <a:pt x="8811" y="7478"/>
                  </a:cubicBezTo>
                  <a:cubicBezTo>
                    <a:pt x="8096" y="8014"/>
                    <a:pt x="7215" y="8371"/>
                    <a:pt x="6275" y="8502"/>
                  </a:cubicBezTo>
                  <a:cubicBezTo>
                    <a:pt x="6203" y="8525"/>
                    <a:pt x="6156" y="8561"/>
                    <a:pt x="6132" y="8621"/>
                  </a:cubicBezTo>
                  <a:cubicBezTo>
                    <a:pt x="5894" y="9549"/>
                    <a:pt x="5120" y="10216"/>
                    <a:pt x="4215" y="10371"/>
                  </a:cubicBezTo>
                  <a:cubicBezTo>
                    <a:pt x="4537" y="9859"/>
                    <a:pt x="4703" y="9264"/>
                    <a:pt x="4644" y="8656"/>
                  </a:cubicBezTo>
                  <a:cubicBezTo>
                    <a:pt x="4644" y="8585"/>
                    <a:pt x="4572" y="8502"/>
                    <a:pt x="4489" y="8490"/>
                  </a:cubicBezTo>
                  <a:cubicBezTo>
                    <a:pt x="2084" y="8144"/>
                    <a:pt x="346" y="6442"/>
                    <a:pt x="346" y="4430"/>
                  </a:cubicBezTo>
                  <a:cubicBezTo>
                    <a:pt x="346" y="2156"/>
                    <a:pt x="2608" y="310"/>
                    <a:pt x="5382" y="310"/>
                  </a:cubicBezTo>
                  <a:cubicBezTo>
                    <a:pt x="8168" y="310"/>
                    <a:pt x="10430" y="2156"/>
                    <a:pt x="10430" y="4430"/>
                  </a:cubicBezTo>
                  <a:cubicBezTo>
                    <a:pt x="10430" y="5370"/>
                    <a:pt x="10025" y="6287"/>
                    <a:pt x="9311" y="7013"/>
                  </a:cubicBezTo>
                  <a:cubicBezTo>
                    <a:pt x="9251" y="7097"/>
                    <a:pt x="9251" y="7192"/>
                    <a:pt x="9311" y="7252"/>
                  </a:cubicBezTo>
                  <a:cubicBezTo>
                    <a:pt x="9353" y="7281"/>
                    <a:pt x="9397" y="7296"/>
                    <a:pt x="9439" y="7296"/>
                  </a:cubicBezTo>
                  <a:cubicBezTo>
                    <a:pt x="9481" y="7296"/>
                    <a:pt x="9519" y="7281"/>
                    <a:pt x="9549" y="7252"/>
                  </a:cubicBezTo>
                  <a:cubicBezTo>
                    <a:pt x="10347" y="6466"/>
                    <a:pt x="10775" y="5454"/>
                    <a:pt x="10775" y="4430"/>
                  </a:cubicBezTo>
                  <a:cubicBezTo>
                    <a:pt x="10775" y="3263"/>
                    <a:pt x="10204" y="2144"/>
                    <a:pt x="9180" y="1286"/>
                  </a:cubicBezTo>
                  <a:cubicBezTo>
                    <a:pt x="8168" y="453"/>
                    <a:pt x="6811" y="1"/>
                    <a:pt x="5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5" name="Google Shape;13522;p87">
            <a:extLst>
              <a:ext uri="{FF2B5EF4-FFF2-40B4-BE49-F238E27FC236}">
                <a16:creationId xmlns:a16="http://schemas.microsoft.com/office/drawing/2014/main" id="{9078FC14-9340-5C2B-DAF6-4E91564FB93C}"/>
              </a:ext>
            </a:extLst>
          </p:cNvPr>
          <p:cNvSpPr/>
          <p:nvPr/>
        </p:nvSpPr>
        <p:spPr>
          <a:xfrm>
            <a:off x="7486267" y="1541051"/>
            <a:ext cx="551666" cy="548541"/>
          </a:xfrm>
          <a:custGeom>
            <a:avLst/>
            <a:gdLst/>
            <a:ahLst/>
            <a:cxnLst/>
            <a:rect l="l" t="t" r="r" b="b"/>
            <a:pathLst>
              <a:path w="11478" h="11413" extrusionOk="0">
                <a:moveTo>
                  <a:pt x="1401" y="515"/>
                </a:moveTo>
                <a:cubicBezTo>
                  <a:pt x="1616" y="515"/>
                  <a:pt x="1834" y="595"/>
                  <a:pt x="2000" y="756"/>
                </a:cubicBezTo>
                <a:lnTo>
                  <a:pt x="2548" y="1304"/>
                </a:lnTo>
                <a:lnTo>
                  <a:pt x="1358" y="2494"/>
                </a:lnTo>
                <a:lnTo>
                  <a:pt x="810" y="1947"/>
                </a:lnTo>
                <a:cubicBezTo>
                  <a:pt x="476" y="1625"/>
                  <a:pt x="476" y="1078"/>
                  <a:pt x="810" y="756"/>
                </a:cubicBezTo>
                <a:cubicBezTo>
                  <a:pt x="971" y="595"/>
                  <a:pt x="1185" y="515"/>
                  <a:pt x="1401" y="515"/>
                </a:cubicBezTo>
                <a:close/>
                <a:moveTo>
                  <a:pt x="2798" y="1566"/>
                </a:moveTo>
                <a:lnTo>
                  <a:pt x="3251" y="2006"/>
                </a:lnTo>
                <a:lnTo>
                  <a:pt x="2655" y="2602"/>
                </a:lnTo>
                <a:lnTo>
                  <a:pt x="2060" y="3197"/>
                </a:lnTo>
                <a:lnTo>
                  <a:pt x="1608" y="2756"/>
                </a:lnTo>
                <a:lnTo>
                  <a:pt x="2798" y="1566"/>
                </a:lnTo>
                <a:close/>
                <a:moveTo>
                  <a:pt x="10132" y="9031"/>
                </a:moveTo>
                <a:lnTo>
                  <a:pt x="10811" y="10757"/>
                </a:lnTo>
                <a:lnTo>
                  <a:pt x="9085" y="10091"/>
                </a:lnTo>
                <a:lnTo>
                  <a:pt x="10132" y="9031"/>
                </a:lnTo>
                <a:close/>
                <a:moveTo>
                  <a:pt x="4036" y="5685"/>
                </a:moveTo>
                <a:lnTo>
                  <a:pt x="5763" y="7412"/>
                </a:lnTo>
                <a:lnTo>
                  <a:pt x="5418" y="7757"/>
                </a:lnTo>
                <a:lnTo>
                  <a:pt x="5001" y="7340"/>
                </a:lnTo>
                <a:cubicBezTo>
                  <a:pt x="4965" y="7299"/>
                  <a:pt x="4920" y="7278"/>
                  <a:pt x="4876" y="7278"/>
                </a:cubicBezTo>
                <a:cubicBezTo>
                  <a:pt x="4831" y="7278"/>
                  <a:pt x="4787" y="7299"/>
                  <a:pt x="4751" y="7340"/>
                </a:cubicBezTo>
                <a:cubicBezTo>
                  <a:pt x="4679" y="7412"/>
                  <a:pt x="4679" y="7519"/>
                  <a:pt x="4751" y="7590"/>
                </a:cubicBezTo>
                <a:lnTo>
                  <a:pt x="5168" y="8007"/>
                </a:lnTo>
                <a:lnTo>
                  <a:pt x="4763" y="8412"/>
                </a:lnTo>
                <a:lnTo>
                  <a:pt x="3822" y="7471"/>
                </a:lnTo>
                <a:cubicBezTo>
                  <a:pt x="3786" y="7436"/>
                  <a:pt x="3742" y="7418"/>
                  <a:pt x="3697" y="7418"/>
                </a:cubicBezTo>
                <a:cubicBezTo>
                  <a:pt x="3652" y="7418"/>
                  <a:pt x="3608" y="7436"/>
                  <a:pt x="3572" y="7471"/>
                </a:cubicBezTo>
                <a:cubicBezTo>
                  <a:pt x="3501" y="7543"/>
                  <a:pt x="3501" y="7650"/>
                  <a:pt x="3572" y="7721"/>
                </a:cubicBezTo>
                <a:lnTo>
                  <a:pt x="4513" y="8662"/>
                </a:lnTo>
                <a:lnTo>
                  <a:pt x="4108" y="9067"/>
                </a:lnTo>
                <a:lnTo>
                  <a:pt x="3691" y="8638"/>
                </a:lnTo>
                <a:cubicBezTo>
                  <a:pt x="3655" y="8602"/>
                  <a:pt x="3611" y="8584"/>
                  <a:pt x="3566" y="8584"/>
                </a:cubicBezTo>
                <a:cubicBezTo>
                  <a:pt x="3521" y="8584"/>
                  <a:pt x="3477" y="8602"/>
                  <a:pt x="3441" y="8638"/>
                </a:cubicBezTo>
                <a:cubicBezTo>
                  <a:pt x="3358" y="8721"/>
                  <a:pt x="3358" y="8817"/>
                  <a:pt x="3441" y="8900"/>
                </a:cubicBezTo>
                <a:lnTo>
                  <a:pt x="3858" y="9317"/>
                </a:lnTo>
                <a:lnTo>
                  <a:pt x="3453" y="9710"/>
                </a:lnTo>
                <a:lnTo>
                  <a:pt x="3036" y="9293"/>
                </a:lnTo>
                <a:cubicBezTo>
                  <a:pt x="3001" y="9257"/>
                  <a:pt x="2956" y="9239"/>
                  <a:pt x="2911" y="9239"/>
                </a:cubicBezTo>
                <a:cubicBezTo>
                  <a:pt x="2867" y="9239"/>
                  <a:pt x="2822" y="9257"/>
                  <a:pt x="2786" y="9293"/>
                </a:cubicBezTo>
                <a:cubicBezTo>
                  <a:pt x="2703" y="9376"/>
                  <a:pt x="2703" y="9471"/>
                  <a:pt x="2786" y="9555"/>
                </a:cubicBezTo>
                <a:lnTo>
                  <a:pt x="3203" y="9972"/>
                </a:lnTo>
                <a:lnTo>
                  <a:pt x="2798" y="10364"/>
                </a:lnTo>
                <a:lnTo>
                  <a:pt x="1858" y="9436"/>
                </a:lnTo>
                <a:cubicBezTo>
                  <a:pt x="1822" y="9394"/>
                  <a:pt x="1777" y="9373"/>
                  <a:pt x="1733" y="9373"/>
                </a:cubicBezTo>
                <a:cubicBezTo>
                  <a:pt x="1688" y="9373"/>
                  <a:pt x="1643" y="9394"/>
                  <a:pt x="1608" y="9436"/>
                </a:cubicBezTo>
                <a:cubicBezTo>
                  <a:pt x="1536" y="9507"/>
                  <a:pt x="1536" y="9614"/>
                  <a:pt x="1608" y="9686"/>
                </a:cubicBezTo>
                <a:lnTo>
                  <a:pt x="2548" y="10626"/>
                </a:lnTo>
                <a:lnTo>
                  <a:pt x="2191" y="10984"/>
                </a:lnTo>
                <a:cubicBezTo>
                  <a:pt x="2155" y="11007"/>
                  <a:pt x="2096" y="11043"/>
                  <a:pt x="2048" y="11043"/>
                </a:cubicBezTo>
                <a:cubicBezTo>
                  <a:pt x="2012" y="11043"/>
                  <a:pt x="1953" y="11019"/>
                  <a:pt x="1917" y="10984"/>
                </a:cubicBezTo>
                <a:lnTo>
                  <a:pt x="465" y="9519"/>
                </a:lnTo>
                <a:cubicBezTo>
                  <a:pt x="381" y="9448"/>
                  <a:pt x="381" y="9329"/>
                  <a:pt x="465" y="9257"/>
                </a:cubicBezTo>
                <a:lnTo>
                  <a:pt x="4036" y="5685"/>
                </a:lnTo>
                <a:close/>
                <a:moveTo>
                  <a:pt x="9428" y="0"/>
                </a:moveTo>
                <a:cubicBezTo>
                  <a:pt x="9290" y="0"/>
                  <a:pt x="9150" y="54"/>
                  <a:pt x="9037" y="161"/>
                </a:cubicBezTo>
                <a:lnTo>
                  <a:pt x="6299" y="2899"/>
                </a:lnTo>
                <a:cubicBezTo>
                  <a:pt x="6227" y="2971"/>
                  <a:pt x="6227" y="3078"/>
                  <a:pt x="6299" y="3149"/>
                </a:cubicBezTo>
                <a:cubicBezTo>
                  <a:pt x="6334" y="3185"/>
                  <a:pt x="6379" y="3203"/>
                  <a:pt x="6424" y="3203"/>
                </a:cubicBezTo>
                <a:cubicBezTo>
                  <a:pt x="6468" y="3203"/>
                  <a:pt x="6513" y="3185"/>
                  <a:pt x="6549" y="3149"/>
                </a:cubicBezTo>
                <a:lnTo>
                  <a:pt x="9287" y="411"/>
                </a:lnTo>
                <a:cubicBezTo>
                  <a:pt x="9323" y="387"/>
                  <a:pt x="9382" y="351"/>
                  <a:pt x="9418" y="351"/>
                </a:cubicBezTo>
                <a:cubicBezTo>
                  <a:pt x="9466" y="351"/>
                  <a:pt x="9525" y="363"/>
                  <a:pt x="9561" y="411"/>
                </a:cubicBezTo>
                <a:lnTo>
                  <a:pt x="11013" y="1875"/>
                </a:lnTo>
                <a:cubicBezTo>
                  <a:pt x="11049" y="1899"/>
                  <a:pt x="11073" y="1959"/>
                  <a:pt x="11073" y="2006"/>
                </a:cubicBezTo>
                <a:cubicBezTo>
                  <a:pt x="11073" y="2054"/>
                  <a:pt x="11061" y="2113"/>
                  <a:pt x="11013" y="2137"/>
                </a:cubicBezTo>
                <a:lnTo>
                  <a:pt x="10656" y="2494"/>
                </a:lnTo>
                <a:lnTo>
                  <a:pt x="9716" y="1554"/>
                </a:lnTo>
                <a:cubicBezTo>
                  <a:pt x="9680" y="1518"/>
                  <a:pt x="9635" y="1500"/>
                  <a:pt x="9591" y="1500"/>
                </a:cubicBezTo>
                <a:cubicBezTo>
                  <a:pt x="9546" y="1500"/>
                  <a:pt x="9501" y="1518"/>
                  <a:pt x="9466" y="1554"/>
                </a:cubicBezTo>
                <a:cubicBezTo>
                  <a:pt x="9394" y="1637"/>
                  <a:pt x="9394" y="1732"/>
                  <a:pt x="9466" y="1816"/>
                </a:cubicBezTo>
                <a:lnTo>
                  <a:pt x="10406" y="2744"/>
                </a:lnTo>
                <a:lnTo>
                  <a:pt x="10001" y="3149"/>
                </a:lnTo>
                <a:lnTo>
                  <a:pt x="9585" y="2733"/>
                </a:lnTo>
                <a:cubicBezTo>
                  <a:pt x="9549" y="2697"/>
                  <a:pt x="9504" y="2679"/>
                  <a:pt x="9460" y="2679"/>
                </a:cubicBezTo>
                <a:cubicBezTo>
                  <a:pt x="9415" y="2679"/>
                  <a:pt x="9370" y="2697"/>
                  <a:pt x="9335" y="2733"/>
                </a:cubicBezTo>
                <a:cubicBezTo>
                  <a:pt x="9263" y="2804"/>
                  <a:pt x="9263" y="2911"/>
                  <a:pt x="9335" y="2983"/>
                </a:cubicBezTo>
                <a:lnTo>
                  <a:pt x="9751" y="3399"/>
                </a:lnTo>
                <a:lnTo>
                  <a:pt x="9347" y="3804"/>
                </a:lnTo>
                <a:lnTo>
                  <a:pt x="8930" y="3387"/>
                </a:lnTo>
                <a:cubicBezTo>
                  <a:pt x="8894" y="3352"/>
                  <a:pt x="8850" y="3334"/>
                  <a:pt x="8805" y="3334"/>
                </a:cubicBezTo>
                <a:cubicBezTo>
                  <a:pt x="8760" y="3334"/>
                  <a:pt x="8716" y="3352"/>
                  <a:pt x="8680" y="3387"/>
                </a:cubicBezTo>
                <a:cubicBezTo>
                  <a:pt x="8597" y="3459"/>
                  <a:pt x="8597" y="3566"/>
                  <a:pt x="8680" y="3637"/>
                </a:cubicBezTo>
                <a:lnTo>
                  <a:pt x="9097" y="4054"/>
                </a:lnTo>
                <a:lnTo>
                  <a:pt x="8692" y="4459"/>
                </a:lnTo>
                <a:lnTo>
                  <a:pt x="7751" y="3518"/>
                </a:lnTo>
                <a:cubicBezTo>
                  <a:pt x="7715" y="3483"/>
                  <a:pt x="7671" y="3465"/>
                  <a:pt x="7626" y="3465"/>
                </a:cubicBezTo>
                <a:cubicBezTo>
                  <a:pt x="7581" y="3465"/>
                  <a:pt x="7537" y="3483"/>
                  <a:pt x="7501" y="3518"/>
                </a:cubicBezTo>
                <a:cubicBezTo>
                  <a:pt x="7430" y="3602"/>
                  <a:pt x="7430" y="3697"/>
                  <a:pt x="7501" y="3780"/>
                </a:cubicBezTo>
                <a:lnTo>
                  <a:pt x="8442" y="4709"/>
                </a:lnTo>
                <a:lnTo>
                  <a:pt x="8037" y="5114"/>
                </a:lnTo>
                <a:lnTo>
                  <a:pt x="7620" y="4697"/>
                </a:lnTo>
                <a:cubicBezTo>
                  <a:pt x="7584" y="4661"/>
                  <a:pt x="7540" y="4644"/>
                  <a:pt x="7495" y="4644"/>
                </a:cubicBezTo>
                <a:cubicBezTo>
                  <a:pt x="7451" y="4644"/>
                  <a:pt x="7406" y="4661"/>
                  <a:pt x="7370" y="4697"/>
                </a:cubicBezTo>
                <a:cubicBezTo>
                  <a:pt x="7287" y="4769"/>
                  <a:pt x="7287" y="4876"/>
                  <a:pt x="7370" y="4947"/>
                </a:cubicBezTo>
                <a:lnTo>
                  <a:pt x="7787" y="5364"/>
                </a:lnTo>
                <a:lnTo>
                  <a:pt x="7442" y="5709"/>
                </a:lnTo>
                <a:lnTo>
                  <a:pt x="5715" y="3983"/>
                </a:lnTo>
                <a:lnTo>
                  <a:pt x="6037" y="3661"/>
                </a:lnTo>
                <a:cubicBezTo>
                  <a:pt x="6120" y="3578"/>
                  <a:pt x="6120" y="3483"/>
                  <a:pt x="6037" y="3399"/>
                </a:cubicBezTo>
                <a:cubicBezTo>
                  <a:pt x="6001" y="3364"/>
                  <a:pt x="5956" y="3346"/>
                  <a:pt x="5912" y="3346"/>
                </a:cubicBezTo>
                <a:cubicBezTo>
                  <a:pt x="5867" y="3346"/>
                  <a:pt x="5822" y="3364"/>
                  <a:pt x="5787" y="3399"/>
                </a:cubicBezTo>
                <a:lnTo>
                  <a:pt x="5465" y="3733"/>
                </a:lnTo>
                <a:lnTo>
                  <a:pt x="2239" y="506"/>
                </a:lnTo>
                <a:cubicBezTo>
                  <a:pt x="2012" y="280"/>
                  <a:pt x="1715" y="161"/>
                  <a:pt x="1381" y="161"/>
                </a:cubicBezTo>
                <a:cubicBezTo>
                  <a:pt x="1072" y="161"/>
                  <a:pt x="762" y="280"/>
                  <a:pt x="536" y="506"/>
                </a:cubicBezTo>
                <a:cubicBezTo>
                  <a:pt x="310" y="732"/>
                  <a:pt x="191" y="1030"/>
                  <a:pt x="191" y="1351"/>
                </a:cubicBezTo>
                <a:cubicBezTo>
                  <a:pt x="191" y="1661"/>
                  <a:pt x="310" y="1971"/>
                  <a:pt x="536" y="2197"/>
                </a:cubicBezTo>
                <a:lnTo>
                  <a:pt x="3774" y="5447"/>
                </a:lnTo>
                <a:lnTo>
                  <a:pt x="203" y="9019"/>
                </a:lnTo>
                <a:cubicBezTo>
                  <a:pt x="0" y="9221"/>
                  <a:pt x="0" y="9567"/>
                  <a:pt x="203" y="9793"/>
                </a:cubicBezTo>
                <a:lnTo>
                  <a:pt x="1667" y="11246"/>
                </a:lnTo>
                <a:cubicBezTo>
                  <a:pt x="1774" y="11353"/>
                  <a:pt x="1905" y="11412"/>
                  <a:pt x="2048" y="11412"/>
                </a:cubicBezTo>
                <a:cubicBezTo>
                  <a:pt x="2203" y="11412"/>
                  <a:pt x="2334" y="11353"/>
                  <a:pt x="2441" y="11246"/>
                </a:cubicBezTo>
                <a:lnTo>
                  <a:pt x="6013" y="7674"/>
                </a:lnTo>
                <a:lnTo>
                  <a:pt x="6263" y="7924"/>
                </a:lnTo>
                <a:cubicBezTo>
                  <a:pt x="6299" y="7965"/>
                  <a:pt x="6343" y="7986"/>
                  <a:pt x="6389" y="7986"/>
                </a:cubicBezTo>
                <a:cubicBezTo>
                  <a:pt x="6436" y="7986"/>
                  <a:pt x="6483" y="7965"/>
                  <a:pt x="6525" y="7924"/>
                </a:cubicBezTo>
                <a:cubicBezTo>
                  <a:pt x="6596" y="7852"/>
                  <a:pt x="6596" y="7745"/>
                  <a:pt x="6525" y="7674"/>
                </a:cubicBezTo>
                <a:lnTo>
                  <a:pt x="6168" y="7316"/>
                </a:lnTo>
                <a:cubicBezTo>
                  <a:pt x="6168" y="7305"/>
                  <a:pt x="6144" y="7305"/>
                  <a:pt x="6132" y="7293"/>
                </a:cubicBezTo>
                <a:lnTo>
                  <a:pt x="6096" y="7257"/>
                </a:lnTo>
                <a:lnTo>
                  <a:pt x="2310" y="3471"/>
                </a:lnTo>
                <a:lnTo>
                  <a:pt x="2786" y="2995"/>
                </a:lnTo>
                <a:lnTo>
                  <a:pt x="3084" y="3292"/>
                </a:lnTo>
                <a:cubicBezTo>
                  <a:pt x="3108" y="3316"/>
                  <a:pt x="3155" y="3328"/>
                  <a:pt x="3203" y="3328"/>
                </a:cubicBezTo>
                <a:cubicBezTo>
                  <a:pt x="3239" y="3328"/>
                  <a:pt x="3286" y="3316"/>
                  <a:pt x="3322" y="3292"/>
                </a:cubicBezTo>
                <a:cubicBezTo>
                  <a:pt x="3393" y="3209"/>
                  <a:pt x="3393" y="3114"/>
                  <a:pt x="3322" y="3030"/>
                </a:cubicBezTo>
                <a:lnTo>
                  <a:pt x="3024" y="2733"/>
                </a:lnTo>
                <a:lnTo>
                  <a:pt x="3501" y="2256"/>
                </a:lnTo>
                <a:lnTo>
                  <a:pt x="5358" y="4126"/>
                </a:lnTo>
                <a:lnTo>
                  <a:pt x="7311" y="6066"/>
                </a:lnTo>
                <a:lnTo>
                  <a:pt x="7323" y="6090"/>
                </a:lnTo>
                <a:lnTo>
                  <a:pt x="7334" y="6102"/>
                </a:lnTo>
                <a:lnTo>
                  <a:pt x="9942" y="8710"/>
                </a:lnTo>
                <a:lnTo>
                  <a:pt x="9466" y="9186"/>
                </a:lnTo>
                <a:lnTo>
                  <a:pt x="6846" y="6554"/>
                </a:lnTo>
                <a:lnTo>
                  <a:pt x="5810" y="5519"/>
                </a:lnTo>
                <a:lnTo>
                  <a:pt x="3965" y="3673"/>
                </a:lnTo>
                <a:cubicBezTo>
                  <a:pt x="3923" y="3637"/>
                  <a:pt x="3879" y="3620"/>
                  <a:pt x="3834" y="3620"/>
                </a:cubicBezTo>
                <a:cubicBezTo>
                  <a:pt x="3789" y="3620"/>
                  <a:pt x="3745" y="3637"/>
                  <a:pt x="3703" y="3673"/>
                </a:cubicBezTo>
                <a:cubicBezTo>
                  <a:pt x="3632" y="3745"/>
                  <a:pt x="3632" y="3852"/>
                  <a:pt x="3703" y="3923"/>
                </a:cubicBezTo>
                <a:lnTo>
                  <a:pt x="9239" y="9460"/>
                </a:lnTo>
                <a:lnTo>
                  <a:pt x="8763" y="9936"/>
                </a:lnTo>
                <a:lnTo>
                  <a:pt x="7096" y="8269"/>
                </a:lnTo>
                <a:cubicBezTo>
                  <a:pt x="7061" y="8233"/>
                  <a:pt x="7016" y="8215"/>
                  <a:pt x="6971" y="8215"/>
                </a:cubicBezTo>
                <a:cubicBezTo>
                  <a:pt x="6927" y="8215"/>
                  <a:pt x="6882" y="8233"/>
                  <a:pt x="6846" y="8269"/>
                </a:cubicBezTo>
                <a:cubicBezTo>
                  <a:pt x="6775" y="8340"/>
                  <a:pt x="6775" y="8448"/>
                  <a:pt x="6846" y="8519"/>
                </a:cubicBezTo>
                <a:lnTo>
                  <a:pt x="8632" y="10305"/>
                </a:lnTo>
                <a:cubicBezTo>
                  <a:pt x="8644" y="10329"/>
                  <a:pt x="8680" y="10341"/>
                  <a:pt x="8692" y="10353"/>
                </a:cubicBezTo>
                <a:lnTo>
                  <a:pt x="10799" y="11174"/>
                </a:lnTo>
                <a:cubicBezTo>
                  <a:pt x="10835" y="11186"/>
                  <a:pt x="10883" y="11186"/>
                  <a:pt x="10906" y="11186"/>
                </a:cubicBezTo>
                <a:cubicBezTo>
                  <a:pt x="10990" y="11186"/>
                  <a:pt x="11061" y="11162"/>
                  <a:pt x="11121" y="11103"/>
                </a:cubicBezTo>
                <a:cubicBezTo>
                  <a:pt x="11192" y="11019"/>
                  <a:pt x="11228" y="10900"/>
                  <a:pt x="11180" y="10805"/>
                </a:cubicBezTo>
                <a:lnTo>
                  <a:pt x="10359" y="8686"/>
                </a:lnTo>
                <a:cubicBezTo>
                  <a:pt x="10347" y="8662"/>
                  <a:pt x="10323" y="8638"/>
                  <a:pt x="10311" y="8626"/>
                </a:cubicBezTo>
                <a:lnTo>
                  <a:pt x="7692" y="6007"/>
                </a:lnTo>
                <a:lnTo>
                  <a:pt x="11264" y="2435"/>
                </a:lnTo>
                <a:cubicBezTo>
                  <a:pt x="11478" y="2185"/>
                  <a:pt x="11478" y="1840"/>
                  <a:pt x="11264" y="1625"/>
                </a:cubicBezTo>
                <a:lnTo>
                  <a:pt x="9811" y="161"/>
                </a:lnTo>
                <a:cubicBezTo>
                  <a:pt x="9704" y="54"/>
                  <a:pt x="9567" y="0"/>
                  <a:pt x="9428"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6" name="Google Shape;13523;p87">
            <a:extLst>
              <a:ext uri="{FF2B5EF4-FFF2-40B4-BE49-F238E27FC236}">
                <a16:creationId xmlns:a16="http://schemas.microsoft.com/office/drawing/2014/main" id="{8176FF2E-F18B-379E-BE03-91DA35EB3F1F}"/>
              </a:ext>
            </a:extLst>
          </p:cNvPr>
          <p:cNvGrpSpPr/>
          <p:nvPr/>
        </p:nvGrpSpPr>
        <p:grpSpPr>
          <a:xfrm>
            <a:off x="6782386" y="1576810"/>
            <a:ext cx="620925" cy="476158"/>
            <a:chOff x="3042703" y="1529137"/>
            <a:chExt cx="411535" cy="315587"/>
          </a:xfrm>
          <a:solidFill>
            <a:srgbClr val="8E1438"/>
          </a:solidFill>
        </p:grpSpPr>
        <p:sp>
          <p:nvSpPr>
            <p:cNvPr id="1477" name="Google Shape;13524;p87">
              <a:extLst>
                <a:ext uri="{FF2B5EF4-FFF2-40B4-BE49-F238E27FC236}">
                  <a16:creationId xmlns:a16="http://schemas.microsoft.com/office/drawing/2014/main" id="{E56D5DC8-8DF2-713B-9DC5-EB4A8886B70D}"/>
                </a:ext>
              </a:extLst>
            </p:cNvPr>
            <p:cNvSpPr/>
            <p:nvPr/>
          </p:nvSpPr>
          <p:spPr>
            <a:xfrm>
              <a:off x="3042703" y="1529137"/>
              <a:ext cx="411535" cy="315587"/>
            </a:xfrm>
            <a:custGeom>
              <a:avLst/>
              <a:gdLst/>
              <a:ahLst/>
              <a:cxnLst/>
              <a:rect l="l" t="t" r="r" b="b"/>
              <a:pathLst>
                <a:path w="12919" h="9907" extrusionOk="0">
                  <a:moveTo>
                    <a:pt x="191" y="0"/>
                  </a:moveTo>
                  <a:cubicBezTo>
                    <a:pt x="84" y="0"/>
                    <a:pt x="1" y="84"/>
                    <a:pt x="1" y="191"/>
                  </a:cubicBezTo>
                  <a:lnTo>
                    <a:pt x="1" y="9716"/>
                  </a:lnTo>
                  <a:cubicBezTo>
                    <a:pt x="1" y="9823"/>
                    <a:pt x="96" y="9906"/>
                    <a:pt x="191" y="9906"/>
                  </a:cubicBezTo>
                  <a:lnTo>
                    <a:pt x="2394" y="9906"/>
                  </a:lnTo>
                  <a:cubicBezTo>
                    <a:pt x="2501" y="9906"/>
                    <a:pt x="2584" y="9823"/>
                    <a:pt x="2584" y="9716"/>
                  </a:cubicBezTo>
                  <a:cubicBezTo>
                    <a:pt x="2584" y="9609"/>
                    <a:pt x="2501" y="9525"/>
                    <a:pt x="2394" y="9525"/>
                  </a:cubicBezTo>
                  <a:lnTo>
                    <a:pt x="382" y="9525"/>
                  </a:lnTo>
                  <a:lnTo>
                    <a:pt x="382" y="7989"/>
                  </a:lnTo>
                  <a:lnTo>
                    <a:pt x="8287" y="7989"/>
                  </a:lnTo>
                  <a:cubicBezTo>
                    <a:pt x="8394" y="7989"/>
                    <a:pt x="8478" y="7894"/>
                    <a:pt x="8478" y="7799"/>
                  </a:cubicBezTo>
                  <a:cubicBezTo>
                    <a:pt x="8478" y="7692"/>
                    <a:pt x="8394" y="7596"/>
                    <a:pt x="8287" y="7596"/>
                  </a:cubicBezTo>
                  <a:lnTo>
                    <a:pt x="382" y="7596"/>
                  </a:lnTo>
                  <a:lnTo>
                    <a:pt x="382" y="2167"/>
                  </a:lnTo>
                  <a:lnTo>
                    <a:pt x="12550" y="2167"/>
                  </a:lnTo>
                  <a:lnTo>
                    <a:pt x="12550" y="7596"/>
                  </a:lnTo>
                  <a:lnTo>
                    <a:pt x="9287" y="7596"/>
                  </a:lnTo>
                  <a:cubicBezTo>
                    <a:pt x="9180" y="7596"/>
                    <a:pt x="9097" y="7692"/>
                    <a:pt x="9097" y="7799"/>
                  </a:cubicBezTo>
                  <a:cubicBezTo>
                    <a:pt x="9097" y="7894"/>
                    <a:pt x="9180" y="7989"/>
                    <a:pt x="9287" y="7989"/>
                  </a:cubicBezTo>
                  <a:lnTo>
                    <a:pt x="12538" y="7989"/>
                  </a:lnTo>
                  <a:lnTo>
                    <a:pt x="12538" y="9525"/>
                  </a:lnTo>
                  <a:lnTo>
                    <a:pt x="3251" y="9525"/>
                  </a:lnTo>
                  <a:cubicBezTo>
                    <a:pt x="3144" y="9525"/>
                    <a:pt x="3049" y="9609"/>
                    <a:pt x="3049" y="9716"/>
                  </a:cubicBezTo>
                  <a:cubicBezTo>
                    <a:pt x="3049" y="9823"/>
                    <a:pt x="3144" y="9906"/>
                    <a:pt x="3251" y="9906"/>
                  </a:cubicBezTo>
                  <a:lnTo>
                    <a:pt x="12728" y="9906"/>
                  </a:lnTo>
                  <a:cubicBezTo>
                    <a:pt x="12835" y="9906"/>
                    <a:pt x="12919" y="9823"/>
                    <a:pt x="12919" y="9716"/>
                  </a:cubicBezTo>
                  <a:lnTo>
                    <a:pt x="12919" y="191"/>
                  </a:lnTo>
                  <a:cubicBezTo>
                    <a:pt x="12907" y="84"/>
                    <a:pt x="12835" y="0"/>
                    <a:pt x="12728" y="0"/>
                  </a:cubicBezTo>
                  <a:lnTo>
                    <a:pt x="6859" y="0"/>
                  </a:lnTo>
                  <a:cubicBezTo>
                    <a:pt x="6763" y="0"/>
                    <a:pt x="6668" y="84"/>
                    <a:pt x="6668" y="191"/>
                  </a:cubicBezTo>
                  <a:cubicBezTo>
                    <a:pt x="6668" y="298"/>
                    <a:pt x="6763" y="381"/>
                    <a:pt x="6859" y="381"/>
                  </a:cubicBezTo>
                  <a:lnTo>
                    <a:pt x="12538" y="381"/>
                  </a:lnTo>
                  <a:lnTo>
                    <a:pt x="12538" y="1810"/>
                  </a:lnTo>
                  <a:lnTo>
                    <a:pt x="370" y="1810"/>
                  </a:lnTo>
                  <a:lnTo>
                    <a:pt x="370" y="381"/>
                  </a:lnTo>
                  <a:lnTo>
                    <a:pt x="6001" y="381"/>
                  </a:lnTo>
                  <a:cubicBezTo>
                    <a:pt x="6108" y="381"/>
                    <a:pt x="6192" y="298"/>
                    <a:pt x="6192" y="191"/>
                  </a:cubicBezTo>
                  <a:cubicBezTo>
                    <a:pt x="6192" y="84"/>
                    <a:pt x="6097" y="0"/>
                    <a:pt x="6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3525;p87">
              <a:extLst>
                <a:ext uri="{FF2B5EF4-FFF2-40B4-BE49-F238E27FC236}">
                  <a16:creationId xmlns:a16="http://schemas.microsoft.com/office/drawing/2014/main" id="{22043739-09A0-01A5-9601-13E8B2592C54}"/>
                </a:ext>
              </a:extLst>
            </p:cNvPr>
            <p:cNvSpPr/>
            <p:nvPr/>
          </p:nvSpPr>
          <p:spPr>
            <a:xfrm>
              <a:off x="3077967" y="1557965"/>
              <a:ext cx="12169" cy="12551"/>
            </a:xfrm>
            <a:custGeom>
              <a:avLst/>
              <a:gdLst/>
              <a:ahLst/>
              <a:cxnLst/>
              <a:rect l="l" t="t" r="r" b="b"/>
              <a:pathLst>
                <a:path w="382" h="394" extrusionOk="0">
                  <a:moveTo>
                    <a:pt x="191" y="0"/>
                  </a:moveTo>
                  <a:cubicBezTo>
                    <a:pt x="84" y="0"/>
                    <a:pt x="1" y="95"/>
                    <a:pt x="1" y="191"/>
                  </a:cubicBezTo>
                  <a:cubicBezTo>
                    <a:pt x="1" y="298"/>
                    <a:pt x="84" y="393"/>
                    <a:pt x="191" y="393"/>
                  </a:cubicBezTo>
                  <a:cubicBezTo>
                    <a:pt x="298" y="393"/>
                    <a:pt x="382" y="298"/>
                    <a:pt x="382" y="191"/>
                  </a:cubicBezTo>
                  <a:cubicBezTo>
                    <a:pt x="382" y="95"/>
                    <a:pt x="298"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3526;p87">
              <a:extLst>
                <a:ext uri="{FF2B5EF4-FFF2-40B4-BE49-F238E27FC236}">
                  <a16:creationId xmlns:a16="http://schemas.microsoft.com/office/drawing/2014/main" id="{FCCFD5DF-1670-8C14-2E27-0E6B41EC3B5B}"/>
                </a:ext>
              </a:extLst>
            </p:cNvPr>
            <p:cNvSpPr/>
            <p:nvPr/>
          </p:nvSpPr>
          <p:spPr>
            <a:xfrm>
              <a:off x="3099978" y="1557965"/>
              <a:ext cx="12551" cy="12551"/>
            </a:xfrm>
            <a:custGeom>
              <a:avLst/>
              <a:gdLst/>
              <a:ahLst/>
              <a:cxnLst/>
              <a:rect l="l" t="t" r="r" b="b"/>
              <a:pathLst>
                <a:path w="394" h="394" extrusionOk="0">
                  <a:moveTo>
                    <a:pt x="203" y="0"/>
                  </a:moveTo>
                  <a:cubicBezTo>
                    <a:pt x="96" y="0"/>
                    <a:pt x="0" y="95"/>
                    <a:pt x="0" y="191"/>
                  </a:cubicBezTo>
                  <a:cubicBezTo>
                    <a:pt x="0" y="298"/>
                    <a:pt x="96" y="393"/>
                    <a:pt x="203" y="393"/>
                  </a:cubicBezTo>
                  <a:cubicBezTo>
                    <a:pt x="298" y="393"/>
                    <a:pt x="393" y="298"/>
                    <a:pt x="393" y="191"/>
                  </a:cubicBezTo>
                  <a:cubicBezTo>
                    <a:pt x="393" y="95"/>
                    <a:pt x="298"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3527;p87">
              <a:extLst>
                <a:ext uri="{FF2B5EF4-FFF2-40B4-BE49-F238E27FC236}">
                  <a16:creationId xmlns:a16="http://schemas.microsoft.com/office/drawing/2014/main" id="{5ECFB0AA-80E4-9B3C-8713-26D3D391E419}"/>
                </a:ext>
              </a:extLst>
            </p:cNvPr>
            <p:cNvSpPr/>
            <p:nvPr/>
          </p:nvSpPr>
          <p:spPr>
            <a:xfrm>
              <a:off x="3122341" y="1557965"/>
              <a:ext cx="12551" cy="12551"/>
            </a:xfrm>
            <a:custGeom>
              <a:avLst/>
              <a:gdLst/>
              <a:ahLst/>
              <a:cxnLst/>
              <a:rect l="l" t="t" r="r" b="b"/>
              <a:pathLst>
                <a:path w="394" h="394" extrusionOk="0">
                  <a:moveTo>
                    <a:pt x="191" y="0"/>
                  </a:moveTo>
                  <a:cubicBezTo>
                    <a:pt x="96" y="0"/>
                    <a:pt x="1" y="95"/>
                    <a:pt x="1" y="191"/>
                  </a:cubicBezTo>
                  <a:cubicBezTo>
                    <a:pt x="1" y="298"/>
                    <a:pt x="96" y="393"/>
                    <a:pt x="191" y="393"/>
                  </a:cubicBezTo>
                  <a:cubicBezTo>
                    <a:pt x="298" y="393"/>
                    <a:pt x="394" y="298"/>
                    <a:pt x="394" y="191"/>
                  </a:cubicBezTo>
                  <a:cubicBezTo>
                    <a:pt x="394" y="95"/>
                    <a:pt x="298"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3528;p87">
              <a:extLst>
                <a:ext uri="{FF2B5EF4-FFF2-40B4-BE49-F238E27FC236}">
                  <a16:creationId xmlns:a16="http://schemas.microsoft.com/office/drawing/2014/main" id="{B4214EA4-1D0C-0CDA-8133-8247614D3C85}"/>
                </a:ext>
              </a:extLst>
            </p:cNvPr>
            <p:cNvSpPr/>
            <p:nvPr/>
          </p:nvSpPr>
          <p:spPr>
            <a:xfrm>
              <a:off x="3342331" y="1557965"/>
              <a:ext cx="79669" cy="12551"/>
            </a:xfrm>
            <a:custGeom>
              <a:avLst/>
              <a:gdLst/>
              <a:ahLst/>
              <a:cxnLst/>
              <a:rect l="l" t="t" r="r" b="b"/>
              <a:pathLst>
                <a:path w="2501" h="394" extrusionOk="0">
                  <a:moveTo>
                    <a:pt x="191" y="0"/>
                  </a:moveTo>
                  <a:cubicBezTo>
                    <a:pt x="84" y="0"/>
                    <a:pt x="0" y="95"/>
                    <a:pt x="0" y="191"/>
                  </a:cubicBezTo>
                  <a:cubicBezTo>
                    <a:pt x="0" y="298"/>
                    <a:pt x="96" y="393"/>
                    <a:pt x="191" y="393"/>
                  </a:cubicBezTo>
                  <a:lnTo>
                    <a:pt x="2310" y="393"/>
                  </a:lnTo>
                  <a:cubicBezTo>
                    <a:pt x="2417" y="393"/>
                    <a:pt x="2501" y="298"/>
                    <a:pt x="2501" y="191"/>
                  </a:cubicBezTo>
                  <a:cubicBezTo>
                    <a:pt x="2501" y="95"/>
                    <a:pt x="2417" y="0"/>
                    <a:pt x="2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3529;p87">
              <a:extLst>
                <a:ext uri="{FF2B5EF4-FFF2-40B4-BE49-F238E27FC236}">
                  <a16:creationId xmlns:a16="http://schemas.microsoft.com/office/drawing/2014/main" id="{829E422A-AADA-DAB4-57BF-998F8E4BBFBD}"/>
                </a:ext>
              </a:extLst>
            </p:cNvPr>
            <p:cNvSpPr/>
            <p:nvPr/>
          </p:nvSpPr>
          <p:spPr>
            <a:xfrm>
              <a:off x="3306303" y="1557965"/>
              <a:ext cx="26949" cy="12551"/>
            </a:xfrm>
            <a:custGeom>
              <a:avLst/>
              <a:gdLst/>
              <a:ahLst/>
              <a:cxnLst/>
              <a:rect l="l" t="t" r="r" b="b"/>
              <a:pathLst>
                <a:path w="846" h="394" extrusionOk="0">
                  <a:moveTo>
                    <a:pt x="191" y="0"/>
                  </a:moveTo>
                  <a:cubicBezTo>
                    <a:pt x="96" y="0"/>
                    <a:pt x="0" y="95"/>
                    <a:pt x="0" y="191"/>
                  </a:cubicBezTo>
                  <a:cubicBezTo>
                    <a:pt x="0" y="298"/>
                    <a:pt x="96" y="393"/>
                    <a:pt x="191" y="393"/>
                  </a:cubicBezTo>
                  <a:lnTo>
                    <a:pt x="655" y="393"/>
                  </a:lnTo>
                  <a:cubicBezTo>
                    <a:pt x="762" y="393"/>
                    <a:pt x="846" y="298"/>
                    <a:pt x="846" y="191"/>
                  </a:cubicBezTo>
                  <a:cubicBezTo>
                    <a:pt x="846" y="95"/>
                    <a:pt x="762"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3530;p87">
              <a:extLst>
                <a:ext uri="{FF2B5EF4-FFF2-40B4-BE49-F238E27FC236}">
                  <a16:creationId xmlns:a16="http://schemas.microsoft.com/office/drawing/2014/main" id="{0B02C199-834C-8D4F-7CC1-D1E93C6C4425}"/>
                </a:ext>
              </a:extLst>
            </p:cNvPr>
            <p:cNvSpPr/>
            <p:nvPr/>
          </p:nvSpPr>
          <p:spPr>
            <a:xfrm>
              <a:off x="3165217" y="1622822"/>
              <a:ext cx="166888" cy="121750"/>
            </a:xfrm>
            <a:custGeom>
              <a:avLst/>
              <a:gdLst/>
              <a:ahLst/>
              <a:cxnLst/>
              <a:rect l="l" t="t" r="r" b="b"/>
              <a:pathLst>
                <a:path w="5239" h="3822" extrusionOk="0">
                  <a:moveTo>
                    <a:pt x="4048" y="381"/>
                  </a:moveTo>
                  <a:cubicBezTo>
                    <a:pt x="4489" y="381"/>
                    <a:pt x="4846" y="738"/>
                    <a:pt x="4846" y="1179"/>
                  </a:cubicBezTo>
                  <a:lnTo>
                    <a:pt x="4846" y="2655"/>
                  </a:lnTo>
                  <a:cubicBezTo>
                    <a:pt x="4846" y="3096"/>
                    <a:pt x="4489" y="3453"/>
                    <a:pt x="4048" y="3453"/>
                  </a:cubicBezTo>
                  <a:lnTo>
                    <a:pt x="1155" y="3453"/>
                  </a:lnTo>
                  <a:cubicBezTo>
                    <a:pt x="715" y="3453"/>
                    <a:pt x="357" y="3096"/>
                    <a:pt x="357" y="2655"/>
                  </a:cubicBezTo>
                  <a:lnTo>
                    <a:pt x="357" y="1179"/>
                  </a:lnTo>
                  <a:cubicBezTo>
                    <a:pt x="357" y="738"/>
                    <a:pt x="715" y="381"/>
                    <a:pt x="1155" y="381"/>
                  </a:cubicBezTo>
                  <a:close/>
                  <a:moveTo>
                    <a:pt x="1167" y="0"/>
                  </a:moveTo>
                  <a:cubicBezTo>
                    <a:pt x="512" y="0"/>
                    <a:pt x="0" y="536"/>
                    <a:pt x="0" y="1179"/>
                  </a:cubicBezTo>
                  <a:lnTo>
                    <a:pt x="0" y="2655"/>
                  </a:lnTo>
                  <a:cubicBezTo>
                    <a:pt x="0" y="3310"/>
                    <a:pt x="536" y="3822"/>
                    <a:pt x="1167" y="3822"/>
                  </a:cubicBezTo>
                  <a:lnTo>
                    <a:pt x="4060" y="3822"/>
                  </a:lnTo>
                  <a:cubicBezTo>
                    <a:pt x="4715" y="3822"/>
                    <a:pt x="5239" y="3286"/>
                    <a:pt x="5239" y="2655"/>
                  </a:cubicBezTo>
                  <a:lnTo>
                    <a:pt x="5239" y="1179"/>
                  </a:lnTo>
                  <a:cubicBezTo>
                    <a:pt x="5239" y="524"/>
                    <a:pt x="4703" y="0"/>
                    <a:pt x="4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3531;p87">
              <a:extLst>
                <a:ext uri="{FF2B5EF4-FFF2-40B4-BE49-F238E27FC236}">
                  <a16:creationId xmlns:a16="http://schemas.microsoft.com/office/drawing/2014/main" id="{15CC253B-94AD-3DE5-DD94-8768B3399A93}"/>
                </a:ext>
              </a:extLst>
            </p:cNvPr>
            <p:cNvSpPr/>
            <p:nvPr/>
          </p:nvSpPr>
          <p:spPr>
            <a:xfrm>
              <a:off x="3222843" y="1657226"/>
              <a:ext cx="54281" cy="53612"/>
            </a:xfrm>
            <a:custGeom>
              <a:avLst/>
              <a:gdLst/>
              <a:ahLst/>
              <a:cxnLst/>
              <a:rect l="l" t="t" r="r" b="b"/>
              <a:pathLst>
                <a:path w="1704" h="1683" extrusionOk="0">
                  <a:moveTo>
                    <a:pt x="394" y="396"/>
                  </a:moveTo>
                  <a:lnTo>
                    <a:pt x="1287" y="849"/>
                  </a:lnTo>
                  <a:lnTo>
                    <a:pt x="394" y="1278"/>
                  </a:lnTo>
                  <a:lnTo>
                    <a:pt x="394" y="396"/>
                  </a:lnTo>
                  <a:close/>
                  <a:moveTo>
                    <a:pt x="358" y="0"/>
                  </a:moveTo>
                  <a:cubicBezTo>
                    <a:pt x="293" y="0"/>
                    <a:pt x="227" y="18"/>
                    <a:pt x="168" y="51"/>
                  </a:cubicBezTo>
                  <a:cubicBezTo>
                    <a:pt x="61" y="111"/>
                    <a:pt x="1" y="230"/>
                    <a:pt x="1" y="349"/>
                  </a:cubicBezTo>
                  <a:lnTo>
                    <a:pt x="1" y="1325"/>
                  </a:lnTo>
                  <a:cubicBezTo>
                    <a:pt x="1" y="1444"/>
                    <a:pt x="61" y="1563"/>
                    <a:pt x="168" y="1623"/>
                  </a:cubicBezTo>
                  <a:cubicBezTo>
                    <a:pt x="227" y="1647"/>
                    <a:pt x="287" y="1682"/>
                    <a:pt x="358" y="1682"/>
                  </a:cubicBezTo>
                  <a:cubicBezTo>
                    <a:pt x="418" y="1682"/>
                    <a:pt x="465" y="1659"/>
                    <a:pt x="513" y="1647"/>
                  </a:cubicBezTo>
                  <a:lnTo>
                    <a:pt x="1489" y="1170"/>
                  </a:lnTo>
                  <a:cubicBezTo>
                    <a:pt x="1608" y="1111"/>
                    <a:pt x="1680" y="992"/>
                    <a:pt x="1680" y="861"/>
                  </a:cubicBezTo>
                  <a:cubicBezTo>
                    <a:pt x="1704" y="706"/>
                    <a:pt x="1620" y="575"/>
                    <a:pt x="1489" y="516"/>
                  </a:cubicBezTo>
                  <a:lnTo>
                    <a:pt x="513" y="39"/>
                  </a:lnTo>
                  <a:cubicBezTo>
                    <a:pt x="465" y="12"/>
                    <a:pt x="412" y="0"/>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3532;p87">
              <a:extLst>
                <a:ext uri="{FF2B5EF4-FFF2-40B4-BE49-F238E27FC236}">
                  <a16:creationId xmlns:a16="http://schemas.microsoft.com/office/drawing/2014/main" id="{C841E44C-A109-51C6-9DC0-CF817F4D2C4C}"/>
                </a:ext>
              </a:extLst>
            </p:cNvPr>
            <p:cNvSpPr/>
            <p:nvPr/>
          </p:nvSpPr>
          <p:spPr>
            <a:xfrm>
              <a:off x="3087459" y="1800700"/>
              <a:ext cx="160454" cy="12519"/>
            </a:xfrm>
            <a:custGeom>
              <a:avLst/>
              <a:gdLst/>
              <a:ahLst/>
              <a:cxnLst/>
              <a:rect l="l" t="t" r="r" b="b"/>
              <a:pathLst>
                <a:path w="5037" h="393" extrusionOk="0">
                  <a:moveTo>
                    <a:pt x="191" y="0"/>
                  </a:moveTo>
                  <a:cubicBezTo>
                    <a:pt x="84" y="0"/>
                    <a:pt x="0" y="95"/>
                    <a:pt x="0" y="191"/>
                  </a:cubicBezTo>
                  <a:cubicBezTo>
                    <a:pt x="0" y="298"/>
                    <a:pt x="84" y="393"/>
                    <a:pt x="191" y="393"/>
                  </a:cubicBezTo>
                  <a:lnTo>
                    <a:pt x="4846" y="393"/>
                  </a:lnTo>
                  <a:cubicBezTo>
                    <a:pt x="4953" y="393"/>
                    <a:pt x="5037" y="298"/>
                    <a:pt x="5037" y="191"/>
                  </a:cubicBezTo>
                  <a:cubicBezTo>
                    <a:pt x="5037" y="95"/>
                    <a:pt x="4953" y="0"/>
                    <a:pt x="4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3533;p87">
              <a:extLst>
                <a:ext uri="{FF2B5EF4-FFF2-40B4-BE49-F238E27FC236}">
                  <a16:creationId xmlns:a16="http://schemas.microsoft.com/office/drawing/2014/main" id="{52682DEC-54E9-4645-2AB8-428DA87C9DEA}"/>
                </a:ext>
              </a:extLst>
            </p:cNvPr>
            <p:cNvSpPr/>
            <p:nvPr/>
          </p:nvSpPr>
          <p:spPr>
            <a:xfrm>
              <a:off x="3368866" y="1800318"/>
              <a:ext cx="43673" cy="12169"/>
            </a:xfrm>
            <a:custGeom>
              <a:avLst/>
              <a:gdLst/>
              <a:ahLst/>
              <a:cxnLst/>
              <a:rect l="l" t="t" r="r" b="b"/>
              <a:pathLst>
                <a:path w="1371" h="382" extrusionOk="0">
                  <a:moveTo>
                    <a:pt x="191" y="0"/>
                  </a:moveTo>
                  <a:cubicBezTo>
                    <a:pt x="84" y="0"/>
                    <a:pt x="1" y="84"/>
                    <a:pt x="1" y="191"/>
                  </a:cubicBezTo>
                  <a:cubicBezTo>
                    <a:pt x="1" y="298"/>
                    <a:pt x="96" y="381"/>
                    <a:pt x="191" y="381"/>
                  </a:cubicBezTo>
                  <a:lnTo>
                    <a:pt x="1180" y="381"/>
                  </a:lnTo>
                  <a:cubicBezTo>
                    <a:pt x="1287" y="381"/>
                    <a:pt x="1370" y="298"/>
                    <a:pt x="1370" y="191"/>
                  </a:cubicBezTo>
                  <a:cubicBezTo>
                    <a:pt x="1370" y="84"/>
                    <a:pt x="1287" y="0"/>
                    <a:pt x="1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7" name="Google Shape;13534;p87">
            <a:extLst>
              <a:ext uri="{FF2B5EF4-FFF2-40B4-BE49-F238E27FC236}">
                <a16:creationId xmlns:a16="http://schemas.microsoft.com/office/drawing/2014/main" id="{5EFB927C-3B78-4F8A-0130-819E2652907F}"/>
              </a:ext>
            </a:extLst>
          </p:cNvPr>
          <p:cNvGrpSpPr/>
          <p:nvPr/>
        </p:nvGrpSpPr>
        <p:grpSpPr>
          <a:xfrm>
            <a:off x="6158626" y="1600264"/>
            <a:ext cx="528836" cy="429250"/>
            <a:chOff x="2629289" y="1544682"/>
            <a:chExt cx="350501" cy="284497"/>
          </a:xfrm>
          <a:solidFill>
            <a:srgbClr val="8E1438"/>
          </a:solidFill>
        </p:grpSpPr>
        <p:sp>
          <p:nvSpPr>
            <p:cNvPr id="1488" name="Google Shape;13535;p87">
              <a:extLst>
                <a:ext uri="{FF2B5EF4-FFF2-40B4-BE49-F238E27FC236}">
                  <a16:creationId xmlns:a16="http://schemas.microsoft.com/office/drawing/2014/main" id="{CBA5A4E0-C73D-3969-031A-781AC0FF089B}"/>
                </a:ext>
              </a:extLst>
            </p:cNvPr>
            <p:cNvSpPr/>
            <p:nvPr/>
          </p:nvSpPr>
          <p:spPr>
            <a:xfrm>
              <a:off x="2835614" y="1818507"/>
              <a:ext cx="10289" cy="10671"/>
            </a:xfrm>
            <a:custGeom>
              <a:avLst/>
              <a:gdLst/>
              <a:ahLst/>
              <a:cxnLst/>
              <a:rect l="l" t="t" r="r" b="b"/>
              <a:pathLst>
                <a:path w="323" h="335" extrusionOk="0">
                  <a:moveTo>
                    <a:pt x="167" y="1"/>
                  </a:moveTo>
                  <a:cubicBezTo>
                    <a:pt x="72" y="1"/>
                    <a:pt x="1" y="84"/>
                    <a:pt x="1" y="167"/>
                  </a:cubicBezTo>
                  <a:cubicBezTo>
                    <a:pt x="1" y="263"/>
                    <a:pt x="72" y="334"/>
                    <a:pt x="167" y="334"/>
                  </a:cubicBezTo>
                  <a:cubicBezTo>
                    <a:pt x="251" y="334"/>
                    <a:pt x="322" y="263"/>
                    <a:pt x="322" y="167"/>
                  </a:cubicBezTo>
                  <a:cubicBezTo>
                    <a:pt x="322" y="84"/>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3536;p87">
              <a:extLst>
                <a:ext uri="{FF2B5EF4-FFF2-40B4-BE49-F238E27FC236}">
                  <a16:creationId xmlns:a16="http://schemas.microsoft.com/office/drawing/2014/main" id="{299F7F53-4B86-DB2F-36F0-2DA6AACD0299}"/>
                </a:ext>
              </a:extLst>
            </p:cNvPr>
            <p:cNvSpPr/>
            <p:nvPr/>
          </p:nvSpPr>
          <p:spPr>
            <a:xfrm>
              <a:off x="2629289" y="1544682"/>
              <a:ext cx="318614" cy="284497"/>
            </a:xfrm>
            <a:custGeom>
              <a:avLst/>
              <a:gdLst/>
              <a:ahLst/>
              <a:cxnLst/>
              <a:rect l="l" t="t" r="r" b="b"/>
              <a:pathLst>
                <a:path w="10002" h="8931" extrusionOk="0">
                  <a:moveTo>
                    <a:pt x="6978" y="334"/>
                  </a:moveTo>
                  <a:cubicBezTo>
                    <a:pt x="7049" y="334"/>
                    <a:pt x="7109" y="358"/>
                    <a:pt x="7168" y="405"/>
                  </a:cubicBezTo>
                  <a:cubicBezTo>
                    <a:pt x="7228" y="453"/>
                    <a:pt x="8085" y="1310"/>
                    <a:pt x="8764" y="2001"/>
                  </a:cubicBezTo>
                  <a:cubicBezTo>
                    <a:pt x="9216" y="2441"/>
                    <a:pt x="9597" y="2810"/>
                    <a:pt x="9621" y="2846"/>
                  </a:cubicBezTo>
                  <a:cubicBezTo>
                    <a:pt x="9657" y="2894"/>
                    <a:pt x="9692" y="2965"/>
                    <a:pt x="9692" y="3036"/>
                  </a:cubicBezTo>
                  <a:cubicBezTo>
                    <a:pt x="9692" y="3108"/>
                    <a:pt x="9657" y="3167"/>
                    <a:pt x="9621" y="3227"/>
                  </a:cubicBezTo>
                  <a:lnTo>
                    <a:pt x="6549" y="6299"/>
                  </a:lnTo>
                  <a:lnTo>
                    <a:pt x="3727" y="3489"/>
                  </a:lnTo>
                  <a:lnTo>
                    <a:pt x="6787" y="405"/>
                  </a:lnTo>
                  <a:cubicBezTo>
                    <a:pt x="6835" y="358"/>
                    <a:pt x="6906" y="334"/>
                    <a:pt x="6978" y="334"/>
                  </a:cubicBezTo>
                  <a:close/>
                  <a:moveTo>
                    <a:pt x="6978" y="0"/>
                  </a:moveTo>
                  <a:cubicBezTo>
                    <a:pt x="6906" y="0"/>
                    <a:pt x="6835" y="12"/>
                    <a:pt x="6752" y="48"/>
                  </a:cubicBezTo>
                  <a:cubicBezTo>
                    <a:pt x="6680" y="72"/>
                    <a:pt x="6621" y="119"/>
                    <a:pt x="6561" y="179"/>
                  </a:cubicBezTo>
                  <a:lnTo>
                    <a:pt x="3382" y="3358"/>
                  </a:lnTo>
                  <a:lnTo>
                    <a:pt x="179" y="6561"/>
                  </a:lnTo>
                  <a:cubicBezTo>
                    <a:pt x="120" y="6620"/>
                    <a:pt x="72" y="6680"/>
                    <a:pt x="48" y="6751"/>
                  </a:cubicBezTo>
                  <a:cubicBezTo>
                    <a:pt x="13" y="6835"/>
                    <a:pt x="1" y="6906"/>
                    <a:pt x="1" y="6977"/>
                  </a:cubicBezTo>
                  <a:cubicBezTo>
                    <a:pt x="1" y="7049"/>
                    <a:pt x="13" y="7132"/>
                    <a:pt x="48" y="7204"/>
                  </a:cubicBezTo>
                  <a:cubicBezTo>
                    <a:pt x="72" y="7275"/>
                    <a:pt x="120" y="7335"/>
                    <a:pt x="179" y="7394"/>
                  </a:cubicBezTo>
                  <a:lnTo>
                    <a:pt x="1477" y="8692"/>
                  </a:lnTo>
                  <a:cubicBezTo>
                    <a:pt x="1549" y="8763"/>
                    <a:pt x="1644" y="8823"/>
                    <a:pt x="1739" y="8871"/>
                  </a:cubicBezTo>
                  <a:cubicBezTo>
                    <a:pt x="1846" y="8918"/>
                    <a:pt x="1953" y="8930"/>
                    <a:pt x="2049" y="8930"/>
                  </a:cubicBezTo>
                  <a:lnTo>
                    <a:pt x="6013" y="8930"/>
                  </a:lnTo>
                  <a:cubicBezTo>
                    <a:pt x="6109" y="8930"/>
                    <a:pt x="6180" y="8859"/>
                    <a:pt x="6180" y="8763"/>
                  </a:cubicBezTo>
                  <a:cubicBezTo>
                    <a:pt x="6180" y="8680"/>
                    <a:pt x="6073" y="8597"/>
                    <a:pt x="6001" y="8597"/>
                  </a:cubicBezTo>
                  <a:lnTo>
                    <a:pt x="2025" y="8597"/>
                  </a:lnTo>
                  <a:cubicBezTo>
                    <a:pt x="1894" y="8597"/>
                    <a:pt x="1775" y="8561"/>
                    <a:pt x="1679" y="8454"/>
                  </a:cubicBezTo>
                  <a:lnTo>
                    <a:pt x="394" y="7156"/>
                  </a:lnTo>
                  <a:cubicBezTo>
                    <a:pt x="346" y="7108"/>
                    <a:pt x="310" y="7037"/>
                    <a:pt x="310" y="6966"/>
                  </a:cubicBezTo>
                  <a:cubicBezTo>
                    <a:pt x="310" y="6894"/>
                    <a:pt x="346" y="6835"/>
                    <a:pt x="394" y="6775"/>
                  </a:cubicBezTo>
                  <a:lnTo>
                    <a:pt x="3477" y="3679"/>
                  </a:lnTo>
                  <a:lnTo>
                    <a:pt x="6299" y="6489"/>
                  </a:lnTo>
                  <a:lnTo>
                    <a:pt x="4787" y="7989"/>
                  </a:lnTo>
                  <a:cubicBezTo>
                    <a:pt x="4763" y="8025"/>
                    <a:pt x="4751" y="8061"/>
                    <a:pt x="4751" y="8109"/>
                  </a:cubicBezTo>
                  <a:cubicBezTo>
                    <a:pt x="4751" y="8156"/>
                    <a:pt x="4763" y="8204"/>
                    <a:pt x="4787" y="8228"/>
                  </a:cubicBezTo>
                  <a:cubicBezTo>
                    <a:pt x="4823" y="8263"/>
                    <a:pt x="4870" y="8275"/>
                    <a:pt x="4906" y="8275"/>
                  </a:cubicBezTo>
                  <a:cubicBezTo>
                    <a:pt x="4954" y="8275"/>
                    <a:pt x="5001" y="8263"/>
                    <a:pt x="5025" y="8228"/>
                  </a:cubicBezTo>
                  <a:lnTo>
                    <a:pt x="9823" y="3441"/>
                  </a:lnTo>
                  <a:cubicBezTo>
                    <a:pt x="9883" y="3382"/>
                    <a:pt x="9931" y="3322"/>
                    <a:pt x="9954" y="3239"/>
                  </a:cubicBezTo>
                  <a:cubicBezTo>
                    <a:pt x="9990" y="3167"/>
                    <a:pt x="10002" y="3096"/>
                    <a:pt x="10002" y="3025"/>
                  </a:cubicBezTo>
                  <a:cubicBezTo>
                    <a:pt x="10002" y="2941"/>
                    <a:pt x="9990" y="2870"/>
                    <a:pt x="9954" y="2798"/>
                  </a:cubicBezTo>
                  <a:cubicBezTo>
                    <a:pt x="9931" y="2727"/>
                    <a:pt x="9883" y="2667"/>
                    <a:pt x="9823" y="2608"/>
                  </a:cubicBezTo>
                  <a:lnTo>
                    <a:pt x="8156" y="941"/>
                  </a:lnTo>
                  <a:lnTo>
                    <a:pt x="7394" y="179"/>
                  </a:lnTo>
                  <a:cubicBezTo>
                    <a:pt x="7335" y="119"/>
                    <a:pt x="7275" y="72"/>
                    <a:pt x="7204" y="48"/>
                  </a:cubicBezTo>
                  <a:cubicBezTo>
                    <a:pt x="7133" y="12"/>
                    <a:pt x="7049" y="0"/>
                    <a:pt x="69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3537;p87">
              <a:extLst>
                <a:ext uri="{FF2B5EF4-FFF2-40B4-BE49-F238E27FC236}">
                  <a16:creationId xmlns:a16="http://schemas.microsoft.com/office/drawing/2014/main" id="{E16DF853-24B1-0D95-1D25-22B19C8CAE78}"/>
                </a:ext>
              </a:extLst>
            </p:cNvPr>
            <p:cNvSpPr/>
            <p:nvPr/>
          </p:nvSpPr>
          <p:spPr>
            <a:xfrm>
              <a:off x="2876962" y="1818507"/>
              <a:ext cx="30740" cy="10671"/>
            </a:xfrm>
            <a:custGeom>
              <a:avLst/>
              <a:gdLst/>
              <a:ahLst/>
              <a:cxnLst/>
              <a:rect l="l" t="t" r="r" b="b"/>
              <a:pathLst>
                <a:path w="965" h="335" extrusionOk="0">
                  <a:moveTo>
                    <a:pt x="155" y="1"/>
                  </a:moveTo>
                  <a:cubicBezTo>
                    <a:pt x="72" y="1"/>
                    <a:pt x="0" y="84"/>
                    <a:pt x="0" y="167"/>
                  </a:cubicBezTo>
                  <a:cubicBezTo>
                    <a:pt x="0" y="263"/>
                    <a:pt x="72" y="334"/>
                    <a:pt x="155" y="334"/>
                  </a:cubicBezTo>
                  <a:lnTo>
                    <a:pt x="798" y="334"/>
                  </a:lnTo>
                  <a:cubicBezTo>
                    <a:pt x="893" y="334"/>
                    <a:pt x="965" y="263"/>
                    <a:pt x="965" y="167"/>
                  </a:cubicBezTo>
                  <a:cubicBezTo>
                    <a:pt x="965" y="84"/>
                    <a:pt x="893" y="1"/>
                    <a:pt x="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3538;p87">
              <a:extLst>
                <a:ext uri="{FF2B5EF4-FFF2-40B4-BE49-F238E27FC236}">
                  <a16:creationId xmlns:a16="http://schemas.microsoft.com/office/drawing/2014/main" id="{12D50179-63F1-635D-EC0F-0924C6125700}"/>
                </a:ext>
              </a:extLst>
            </p:cNvPr>
            <p:cNvSpPr/>
            <p:nvPr/>
          </p:nvSpPr>
          <p:spPr>
            <a:xfrm>
              <a:off x="2969118" y="1818507"/>
              <a:ext cx="10671" cy="10671"/>
            </a:xfrm>
            <a:custGeom>
              <a:avLst/>
              <a:gdLst/>
              <a:ahLst/>
              <a:cxnLst/>
              <a:rect l="l" t="t" r="r" b="b"/>
              <a:pathLst>
                <a:path w="335" h="335" extrusionOk="0">
                  <a:moveTo>
                    <a:pt x="167" y="1"/>
                  </a:moveTo>
                  <a:cubicBezTo>
                    <a:pt x="72" y="1"/>
                    <a:pt x="1" y="84"/>
                    <a:pt x="1" y="167"/>
                  </a:cubicBezTo>
                  <a:cubicBezTo>
                    <a:pt x="1" y="263"/>
                    <a:pt x="72" y="334"/>
                    <a:pt x="167" y="334"/>
                  </a:cubicBezTo>
                  <a:cubicBezTo>
                    <a:pt x="251" y="334"/>
                    <a:pt x="334" y="263"/>
                    <a:pt x="334" y="167"/>
                  </a:cubicBezTo>
                  <a:cubicBezTo>
                    <a:pt x="334" y="84"/>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3539;p87">
              <a:extLst>
                <a:ext uri="{FF2B5EF4-FFF2-40B4-BE49-F238E27FC236}">
                  <a16:creationId xmlns:a16="http://schemas.microsoft.com/office/drawing/2014/main" id="{77B629AB-6A53-F41A-1B9E-C4BADF0DF704}"/>
                </a:ext>
              </a:extLst>
            </p:cNvPr>
            <p:cNvSpPr/>
            <p:nvPr/>
          </p:nvSpPr>
          <p:spPr>
            <a:xfrm>
              <a:off x="2916780" y="1818507"/>
              <a:ext cx="34563" cy="10671"/>
            </a:xfrm>
            <a:custGeom>
              <a:avLst/>
              <a:gdLst/>
              <a:ahLst/>
              <a:cxnLst/>
              <a:rect l="l" t="t" r="r" b="b"/>
              <a:pathLst>
                <a:path w="1085" h="335" extrusionOk="0">
                  <a:moveTo>
                    <a:pt x="155" y="1"/>
                  </a:moveTo>
                  <a:cubicBezTo>
                    <a:pt x="72" y="1"/>
                    <a:pt x="1" y="84"/>
                    <a:pt x="1" y="167"/>
                  </a:cubicBezTo>
                  <a:cubicBezTo>
                    <a:pt x="1" y="263"/>
                    <a:pt x="72" y="334"/>
                    <a:pt x="155" y="334"/>
                  </a:cubicBezTo>
                  <a:lnTo>
                    <a:pt x="917" y="334"/>
                  </a:lnTo>
                  <a:cubicBezTo>
                    <a:pt x="1013" y="334"/>
                    <a:pt x="1084" y="263"/>
                    <a:pt x="1084" y="167"/>
                  </a:cubicBezTo>
                  <a:cubicBezTo>
                    <a:pt x="1084" y="84"/>
                    <a:pt x="1001"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3612;p87">
            <a:extLst>
              <a:ext uri="{FF2B5EF4-FFF2-40B4-BE49-F238E27FC236}">
                <a16:creationId xmlns:a16="http://schemas.microsoft.com/office/drawing/2014/main" id="{4CFADBF4-8619-5EE5-31D3-956B60B04392}"/>
              </a:ext>
            </a:extLst>
          </p:cNvPr>
          <p:cNvGrpSpPr/>
          <p:nvPr/>
        </p:nvGrpSpPr>
        <p:grpSpPr>
          <a:xfrm>
            <a:off x="5510258" y="2922714"/>
            <a:ext cx="471016" cy="533257"/>
            <a:chOff x="2199565" y="2421172"/>
            <a:chExt cx="312179" cy="353431"/>
          </a:xfrm>
          <a:solidFill>
            <a:srgbClr val="8E1438"/>
          </a:solidFill>
        </p:grpSpPr>
        <p:sp>
          <p:nvSpPr>
            <p:cNvPr id="1494" name="Google Shape;13613;p87">
              <a:extLst>
                <a:ext uri="{FF2B5EF4-FFF2-40B4-BE49-F238E27FC236}">
                  <a16:creationId xmlns:a16="http://schemas.microsoft.com/office/drawing/2014/main" id="{0C496ADA-99E8-5C3A-C8A4-B6E4B6613EBF}"/>
                </a:ext>
              </a:extLst>
            </p:cNvPr>
            <p:cNvSpPr/>
            <p:nvPr/>
          </p:nvSpPr>
          <p:spPr>
            <a:xfrm>
              <a:off x="2199565" y="2421172"/>
              <a:ext cx="312179" cy="353431"/>
            </a:xfrm>
            <a:custGeom>
              <a:avLst/>
              <a:gdLst/>
              <a:ahLst/>
              <a:cxnLst/>
              <a:rect l="l" t="t" r="r" b="b"/>
              <a:pathLst>
                <a:path w="9800" h="11095" extrusionOk="0">
                  <a:moveTo>
                    <a:pt x="5156" y="322"/>
                  </a:moveTo>
                  <a:cubicBezTo>
                    <a:pt x="5228" y="322"/>
                    <a:pt x="5311" y="370"/>
                    <a:pt x="5311" y="465"/>
                  </a:cubicBezTo>
                  <a:lnTo>
                    <a:pt x="5311" y="858"/>
                  </a:lnTo>
                  <a:cubicBezTo>
                    <a:pt x="5202" y="822"/>
                    <a:pt x="5100" y="806"/>
                    <a:pt x="4999" y="806"/>
                  </a:cubicBezTo>
                  <a:cubicBezTo>
                    <a:pt x="4968" y="806"/>
                    <a:pt x="4937" y="807"/>
                    <a:pt x="4906" y="810"/>
                  </a:cubicBezTo>
                  <a:cubicBezTo>
                    <a:pt x="4775" y="810"/>
                    <a:pt x="4656" y="822"/>
                    <a:pt x="4549" y="858"/>
                  </a:cubicBezTo>
                  <a:lnTo>
                    <a:pt x="4549" y="465"/>
                  </a:lnTo>
                  <a:cubicBezTo>
                    <a:pt x="4549" y="394"/>
                    <a:pt x="4609" y="322"/>
                    <a:pt x="4692" y="322"/>
                  </a:cubicBezTo>
                  <a:close/>
                  <a:moveTo>
                    <a:pt x="4906" y="1132"/>
                  </a:moveTo>
                  <a:cubicBezTo>
                    <a:pt x="5502" y="1132"/>
                    <a:pt x="6002" y="1608"/>
                    <a:pt x="6002" y="2227"/>
                  </a:cubicBezTo>
                  <a:cubicBezTo>
                    <a:pt x="6002" y="2838"/>
                    <a:pt x="5504" y="3302"/>
                    <a:pt x="4927" y="3302"/>
                  </a:cubicBezTo>
                  <a:cubicBezTo>
                    <a:pt x="4807" y="3302"/>
                    <a:pt x="4684" y="3282"/>
                    <a:pt x="4561" y="3239"/>
                  </a:cubicBezTo>
                  <a:cubicBezTo>
                    <a:pt x="4144" y="3084"/>
                    <a:pt x="3847" y="2680"/>
                    <a:pt x="3847" y="2227"/>
                  </a:cubicBezTo>
                  <a:cubicBezTo>
                    <a:pt x="3835" y="1632"/>
                    <a:pt x="4311" y="1132"/>
                    <a:pt x="4906" y="1132"/>
                  </a:cubicBezTo>
                  <a:close/>
                  <a:moveTo>
                    <a:pt x="4978" y="3620"/>
                  </a:moveTo>
                  <a:lnTo>
                    <a:pt x="6061" y="6251"/>
                  </a:lnTo>
                  <a:lnTo>
                    <a:pt x="5621" y="6251"/>
                  </a:lnTo>
                  <a:cubicBezTo>
                    <a:pt x="5621" y="5918"/>
                    <a:pt x="5335" y="5644"/>
                    <a:pt x="4990" y="5644"/>
                  </a:cubicBezTo>
                  <a:lnTo>
                    <a:pt x="4847" y="5644"/>
                  </a:lnTo>
                  <a:cubicBezTo>
                    <a:pt x="4501" y="5644"/>
                    <a:pt x="4216" y="5918"/>
                    <a:pt x="4216" y="6251"/>
                  </a:cubicBezTo>
                  <a:lnTo>
                    <a:pt x="3775" y="6251"/>
                  </a:lnTo>
                  <a:lnTo>
                    <a:pt x="4859" y="3620"/>
                  </a:lnTo>
                  <a:close/>
                  <a:moveTo>
                    <a:pt x="1406" y="6573"/>
                  </a:moveTo>
                  <a:lnTo>
                    <a:pt x="1323" y="6740"/>
                  </a:lnTo>
                  <a:lnTo>
                    <a:pt x="430" y="6740"/>
                  </a:lnTo>
                  <a:cubicBezTo>
                    <a:pt x="423" y="6741"/>
                    <a:pt x="417" y="6742"/>
                    <a:pt x="411" y="6742"/>
                  </a:cubicBezTo>
                  <a:cubicBezTo>
                    <a:pt x="370" y="6742"/>
                    <a:pt x="334" y="6708"/>
                    <a:pt x="334" y="6656"/>
                  </a:cubicBezTo>
                  <a:cubicBezTo>
                    <a:pt x="334" y="6609"/>
                    <a:pt x="382" y="6573"/>
                    <a:pt x="430" y="6573"/>
                  </a:cubicBezTo>
                  <a:close/>
                  <a:moveTo>
                    <a:pt x="6204" y="6573"/>
                  </a:moveTo>
                  <a:lnTo>
                    <a:pt x="6276" y="6752"/>
                  </a:lnTo>
                  <a:lnTo>
                    <a:pt x="5621" y="6752"/>
                  </a:lnTo>
                  <a:lnTo>
                    <a:pt x="5621" y="6573"/>
                  </a:lnTo>
                  <a:close/>
                  <a:moveTo>
                    <a:pt x="9419" y="6573"/>
                  </a:moveTo>
                  <a:cubicBezTo>
                    <a:pt x="9454" y="6573"/>
                    <a:pt x="9502" y="6609"/>
                    <a:pt x="9502" y="6656"/>
                  </a:cubicBezTo>
                  <a:cubicBezTo>
                    <a:pt x="9502" y="6716"/>
                    <a:pt x="9454" y="6752"/>
                    <a:pt x="9419" y="6752"/>
                  </a:cubicBezTo>
                  <a:lnTo>
                    <a:pt x="8526" y="6752"/>
                  </a:lnTo>
                  <a:cubicBezTo>
                    <a:pt x="8526" y="6752"/>
                    <a:pt x="8451" y="6592"/>
                    <a:pt x="8434" y="6573"/>
                  </a:cubicBezTo>
                  <a:close/>
                  <a:moveTo>
                    <a:pt x="4216" y="6585"/>
                  </a:moveTo>
                  <a:lnTo>
                    <a:pt x="4216" y="6763"/>
                  </a:lnTo>
                  <a:lnTo>
                    <a:pt x="3573" y="6763"/>
                  </a:lnTo>
                  <a:lnTo>
                    <a:pt x="3644" y="6585"/>
                  </a:lnTo>
                  <a:close/>
                  <a:moveTo>
                    <a:pt x="4990" y="5954"/>
                  </a:moveTo>
                  <a:cubicBezTo>
                    <a:pt x="5156" y="5954"/>
                    <a:pt x="5287" y="6097"/>
                    <a:pt x="5287" y="6251"/>
                  </a:cubicBezTo>
                  <a:lnTo>
                    <a:pt x="5287" y="7061"/>
                  </a:lnTo>
                  <a:cubicBezTo>
                    <a:pt x="5287" y="7228"/>
                    <a:pt x="5156" y="7359"/>
                    <a:pt x="4990" y="7359"/>
                  </a:cubicBezTo>
                  <a:lnTo>
                    <a:pt x="4847" y="7359"/>
                  </a:lnTo>
                  <a:cubicBezTo>
                    <a:pt x="4680" y="7359"/>
                    <a:pt x="4549" y="7228"/>
                    <a:pt x="4549" y="7061"/>
                  </a:cubicBezTo>
                  <a:lnTo>
                    <a:pt x="4549" y="6251"/>
                  </a:lnTo>
                  <a:cubicBezTo>
                    <a:pt x="4549" y="6097"/>
                    <a:pt x="4680" y="5954"/>
                    <a:pt x="4847" y="5954"/>
                  </a:cubicBezTo>
                  <a:close/>
                  <a:moveTo>
                    <a:pt x="1299" y="10157"/>
                  </a:moveTo>
                  <a:lnTo>
                    <a:pt x="1477" y="10228"/>
                  </a:lnTo>
                  <a:lnTo>
                    <a:pt x="1287" y="10454"/>
                  </a:lnTo>
                  <a:lnTo>
                    <a:pt x="1299" y="10157"/>
                  </a:lnTo>
                  <a:close/>
                  <a:moveTo>
                    <a:pt x="8538" y="10157"/>
                  </a:moveTo>
                  <a:lnTo>
                    <a:pt x="8550" y="10454"/>
                  </a:lnTo>
                  <a:lnTo>
                    <a:pt x="8359" y="10228"/>
                  </a:lnTo>
                  <a:lnTo>
                    <a:pt x="8538" y="10157"/>
                  </a:lnTo>
                  <a:close/>
                  <a:moveTo>
                    <a:pt x="4680" y="1"/>
                  </a:moveTo>
                  <a:cubicBezTo>
                    <a:pt x="4430" y="1"/>
                    <a:pt x="4204" y="215"/>
                    <a:pt x="4204" y="477"/>
                  </a:cubicBezTo>
                  <a:lnTo>
                    <a:pt x="4204" y="1001"/>
                  </a:lnTo>
                  <a:cubicBezTo>
                    <a:pt x="3716" y="1287"/>
                    <a:pt x="3418" y="1870"/>
                    <a:pt x="3525" y="2441"/>
                  </a:cubicBezTo>
                  <a:lnTo>
                    <a:pt x="3108" y="3263"/>
                  </a:lnTo>
                  <a:cubicBezTo>
                    <a:pt x="3061" y="3334"/>
                    <a:pt x="3085" y="3442"/>
                    <a:pt x="3180" y="3489"/>
                  </a:cubicBezTo>
                  <a:cubicBezTo>
                    <a:pt x="3202" y="3504"/>
                    <a:pt x="3227" y="3511"/>
                    <a:pt x="3253" y="3511"/>
                  </a:cubicBezTo>
                  <a:cubicBezTo>
                    <a:pt x="3311" y="3511"/>
                    <a:pt x="3373" y="3476"/>
                    <a:pt x="3406" y="3418"/>
                  </a:cubicBezTo>
                  <a:lnTo>
                    <a:pt x="3680" y="2858"/>
                  </a:lnTo>
                  <a:cubicBezTo>
                    <a:pt x="3859" y="3203"/>
                    <a:pt x="4168" y="3453"/>
                    <a:pt x="4549" y="3561"/>
                  </a:cubicBezTo>
                  <a:cubicBezTo>
                    <a:pt x="4442" y="3811"/>
                    <a:pt x="2287" y="9073"/>
                    <a:pt x="1930" y="9919"/>
                  </a:cubicBezTo>
                  <a:cubicBezTo>
                    <a:pt x="1900" y="9968"/>
                    <a:pt x="1845" y="9993"/>
                    <a:pt x="1794" y="9993"/>
                  </a:cubicBezTo>
                  <a:cubicBezTo>
                    <a:pt x="1783" y="9993"/>
                    <a:pt x="1773" y="9992"/>
                    <a:pt x="1763" y="9990"/>
                  </a:cubicBezTo>
                  <a:lnTo>
                    <a:pt x="1168" y="9752"/>
                  </a:lnTo>
                  <a:cubicBezTo>
                    <a:pt x="1120" y="9740"/>
                    <a:pt x="1096" y="9692"/>
                    <a:pt x="1096" y="9645"/>
                  </a:cubicBezTo>
                  <a:cubicBezTo>
                    <a:pt x="882" y="7990"/>
                    <a:pt x="1632" y="6906"/>
                    <a:pt x="1692" y="6763"/>
                  </a:cubicBezTo>
                  <a:cubicBezTo>
                    <a:pt x="1846" y="6430"/>
                    <a:pt x="2847" y="4501"/>
                    <a:pt x="3120" y="3977"/>
                  </a:cubicBezTo>
                  <a:cubicBezTo>
                    <a:pt x="3156" y="3906"/>
                    <a:pt x="3132" y="3799"/>
                    <a:pt x="3037" y="3751"/>
                  </a:cubicBezTo>
                  <a:cubicBezTo>
                    <a:pt x="3016" y="3741"/>
                    <a:pt x="2992" y="3735"/>
                    <a:pt x="2968" y="3735"/>
                  </a:cubicBezTo>
                  <a:cubicBezTo>
                    <a:pt x="2909" y="3735"/>
                    <a:pt x="2848" y="3767"/>
                    <a:pt x="2823" y="3834"/>
                  </a:cubicBezTo>
                  <a:lnTo>
                    <a:pt x="1573" y="6251"/>
                  </a:lnTo>
                  <a:lnTo>
                    <a:pt x="430" y="6251"/>
                  </a:lnTo>
                  <a:cubicBezTo>
                    <a:pt x="203" y="6251"/>
                    <a:pt x="1" y="6430"/>
                    <a:pt x="1" y="6668"/>
                  </a:cubicBezTo>
                  <a:cubicBezTo>
                    <a:pt x="1" y="6894"/>
                    <a:pt x="180" y="7085"/>
                    <a:pt x="430" y="7085"/>
                  </a:cubicBezTo>
                  <a:lnTo>
                    <a:pt x="1156" y="7085"/>
                  </a:lnTo>
                  <a:cubicBezTo>
                    <a:pt x="775" y="7906"/>
                    <a:pt x="644" y="8799"/>
                    <a:pt x="751" y="9704"/>
                  </a:cubicBezTo>
                  <a:cubicBezTo>
                    <a:pt x="763" y="9847"/>
                    <a:pt x="858" y="9978"/>
                    <a:pt x="977" y="10038"/>
                  </a:cubicBezTo>
                  <a:lnTo>
                    <a:pt x="930" y="10919"/>
                  </a:lnTo>
                  <a:cubicBezTo>
                    <a:pt x="930" y="11017"/>
                    <a:pt x="1014" y="11081"/>
                    <a:pt x="1101" y="11081"/>
                  </a:cubicBezTo>
                  <a:cubicBezTo>
                    <a:pt x="1141" y="11081"/>
                    <a:pt x="1182" y="11068"/>
                    <a:pt x="1215" y="11038"/>
                  </a:cubicBezTo>
                  <a:lnTo>
                    <a:pt x="1823" y="10347"/>
                  </a:lnTo>
                  <a:cubicBezTo>
                    <a:pt x="1989" y="10335"/>
                    <a:pt x="2132" y="10228"/>
                    <a:pt x="2215" y="10061"/>
                  </a:cubicBezTo>
                  <a:lnTo>
                    <a:pt x="3430" y="7109"/>
                  </a:lnTo>
                  <a:lnTo>
                    <a:pt x="4204" y="7109"/>
                  </a:lnTo>
                  <a:cubicBezTo>
                    <a:pt x="4204" y="7442"/>
                    <a:pt x="4490" y="7716"/>
                    <a:pt x="4823" y="7716"/>
                  </a:cubicBezTo>
                  <a:lnTo>
                    <a:pt x="4978" y="7716"/>
                  </a:lnTo>
                  <a:cubicBezTo>
                    <a:pt x="5323" y="7716"/>
                    <a:pt x="5597" y="7442"/>
                    <a:pt x="5597" y="7109"/>
                  </a:cubicBezTo>
                  <a:lnTo>
                    <a:pt x="6371" y="7109"/>
                  </a:lnTo>
                  <a:lnTo>
                    <a:pt x="7014" y="8668"/>
                  </a:lnTo>
                  <a:cubicBezTo>
                    <a:pt x="7040" y="8730"/>
                    <a:pt x="7099" y="8766"/>
                    <a:pt x="7161" y="8766"/>
                  </a:cubicBezTo>
                  <a:cubicBezTo>
                    <a:pt x="7184" y="8766"/>
                    <a:pt x="7206" y="8761"/>
                    <a:pt x="7228" y="8752"/>
                  </a:cubicBezTo>
                  <a:cubicBezTo>
                    <a:pt x="7311" y="8728"/>
                    <a:pt x="7347" y="8621"/>
                    <a:pt x="7311" y="8549"/>
                  </a:cubicBezTo>
                  <a:cubicBezTo>
                    <a:pt x="7192" y="8252"/>
                    <a:pt x="5394" y="3870"/>
                    <a:pt x="5275" y="3608"/>
                  </a:cubicBezTo>
                  <a:cubicBezTo>
                    <a:pt x="5644" y="3501"/>
                    <a:pt x="5954" y="3251"/>
                    <a:pt x="6133" y="2906"/>
                  </a:cubicBezTo>
                  <a:cubicBezTo>
                    <a:pt x="6168" y="2953"/>
                    <a:pt x="8145" y="6811"/>
                    <a:pt x="8264" y="7061"/>
                  </a:cubicBezTo>
                  <a:cubicBezTo>
                    <a:pt x="8681" y="7859"/>
                    <a:pt x="8847" y="8776"/>
                    <a:pt x="8728" y="9680"/>
                  </a:cubicBezTo>
                  <a:cubicBezTo>
                    <a:pt x="8728" y="9728"/>
                    <a:pt x="8692" y="9764"/>
                    <a:pt x="8657" y="9788"/>
                  </a:cubicBezTo>
                  <a:lnTo>
                    <a:pt x="8061" y="10026"/>
                  </a:lnTo>
                  <a:cubicBezTo>
                    <a:pt x="8047" y="10031"/>
                    <a:pt x="8032" y="10034"/>
                    <a:pt x="8017" y="10034"/>
                  </a:cubicBezTo>
                  <a:cubicBezTo>
                    <a:pt x="7969" y="10034"/>
                    <a:pt x="7922" y="10005"/>
                    <a:pt x="7895" y="9942"/>
                  </a:cubicBezTo>
                  <a:lnTo>
                    <a:pt x="7573" y="9145"/>
                  </a:lnTo>
                  <a:cubicBezTo>
                    <a:pt x="7546" y="9072"/>
                    <a:pt x="7477" y="9041"/>
                    <a:pt x="7414" y="9041"/>
                  </a:cubicBezTo>
                  <a:cubicBezTo>
                    <a:pt x="7395" y="9041"/>
                    <a:pt x="7376" y="9044"/>
                    <a:pt x="7359" y="9049"/>
                  </a:cubicBezTo>
                  <a:cubicBezTo>
                    <a:pt x="7276" y="9085"/>
                    <a:pt x="7240" y="9192"/>
                    <a:pt x="7276" y="9264"/>
                  </a:cubicBezTo>
                  <a:lnTo>
                    <a:pt x="7597" y="10061"/>
                  </a:lnTo>
                  <a:cubicBezTo>
                    <a:pt x="7657" y="10228"/>
                    <a:pt x="7823" y="10335"/>
                    <a:pt x="7990" y="10347"/>
                  </a:cubicBezTo>
                  <a:lnTo>
                    <a:pt x="8597" y="11038"/>
                  </a:lnTo>
                  <a:cubicBezTo>
                    <a:pt x="8632" y="11077"/>
                    <a:pt x="8676" y="11094"/>
                    <a:pt x="8717" y="11094"/>
                  </a:cubicBezTo>
                  <a:cubicBezTo>
                    <a:pt x="8803" y="11094"/>
                    <a:pt x="8883" y="11023"/>
                    <a:pt x="8883" y="10919"/>
                  </a:cubicBezTo>
                  <a:lnTo>
                    <a:pt x="8835" y="10038"/>
                  </a:lnTo>
                  <a:cubicBezTo>
                    <a:pt x="8954" y="9966"/>
                    <a:pt x="9038" y="9847"/>
                    <a:pt x="9062" y="9704"/>
                  </a:cubicBezTo>
                  <a:cubicBezTo>
                    <a:pt x="9181" y="8811"/>
                    <a:pt x="9038" y="7906"/>
                    <a:pt x="8657" y="7085"/>
                  </a:cubicBezTo>
                  <a:lnTo>
                    <a:pt x="9383" y="7085"/>
                  </a:lnTo>
                  <a:cubicBezTo>
                    <a:pt x="9609" y="7085"/>
                    <a:pt x="9800" y="6906"/>
                    <a:pt x="9800" y="6668"/>
                  </a:cubicBezTo>
                  <a:cubicBezTo>
                    <a:pt x="9800" y="6430"/>
                    <a:pt x="9633" y="6251"/>
                    <a:pt x="9419" y="6251"/>
                  </a:cubicBezTo>
                  <a:lnTo>
                    <a:pt x="8264" y="6251"/>
                  </a:lnTo>
                  <a:lnTo>
                    <a:pt x="6299" y="2441"/>
                  </a:lnTo>
                  <a:cubicBezTo>
                    <a:pt x="6395" y="1846"/>
                    <a:pt x="6109" y="1287"/>
                    <a:pt x="5621" y="1001"/>
                  </a:cubicBezTo>
                  <a:lnTo>
                    <a:pt x="5621" y="477"/>
                  </a:lnTo>
                  <a:cubicBezTo>
                    <a:pt x="5621" y="227"/>
                    <a:pt x="5406" y="1"/>
                    <a:pt x="5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3614;p87">
              <a:extLst>
                <a:ext uri="{FF2B5EF4-FFF2-40B4-BE49-F238E27FC236}">
                  <a16:creationId xmlns:a16="http://schemas.microsoft.com/office/drawing/2014/main" id="{2449FF1C-A594-33E6-63CA-C0658F15F487}"/>
                </a:ext>
              </a:extLst>
            </p:cNvPr>
            <p:cNvSpPr/>
            <p:nvPr/>
          </p:nvSpPr>
          <p:spPr>
            <a:xfrm>
              <a:off x="2335745" y="2471248"/>
              <a:ext cx="40997" cy="40615"/>
            </a:xfrm>
            <a:custGeom>
              <a:avLst/>
              <a:gdLst/>
              <a:ahLst/>
              <a:cxnLst/>
              <a:rect l="l" t="t" r="r" b="b"/>
              <a:pathLst>
                <a:path w="1287" h="1275" extrusionOk="0">
                  <a:moveTo>
                    <a:pt x="643" y="322"/>
                  </a:moveTo>
                  <a:cubicBezTo>
                    <a:pt x="822" y="322"/>
                    <a:pt x="953" y="477"/>
                    <a:pt x="953" y="631"/>
                  </a:cubicBezTo>
                  <a:cubicBezTo>
                    <a:pt x="953" y="798"/>
                    <a:pt x="810" y="953"/>
                    <a:pt x="643" y="953"/>
                  </a:cubicBezTo>
                  <a:cubicBezTo>
                    <a:pt x="477" y="953"/>
                    <a:pt x="334" y="798"/>
                    <a:pt x="334" y="631"/>
                  </a:cubicBezTo>
                  <a:cubicBezTo>
                    <a:pt x="334" y="477"/>
                    <a:pt x="465" y="322"/>
                    <a:pt x="643" y="322"/>
                  </a:cubicBezTo>
                  <a:close/>
                  <a:moveTo>
                    <a:pt x="643" y="0"/>
                  </a:moveTo>
                  <a:cubicBezTo>
                    <a:pt x="286" y="0"/>
                    <a:pt x="0" y="274"/>
                    <a:pt x="0" y="631"/>
                  </a:cubicBezTo>
                  <a:cubicBezTo>
                    <a:pt x="0" y="989"/>
                    <a:pt x="286" y="1274"/>
                    <a:pt x="643" y="1274"/>
                  </a:cubicBezTo>
                  <a:cubicBezTo>
                    <a:pt x="1000" y="1274"/>
                    <a:pt x="1286" y="989"/>
                    <a:pt x="1286" y="631"/>
                  </a:cubicBezTo>
                  <a:cubicBezTo>
                    <a:pt x="1286" y="274"/>
                    <a:pt x="1000" y="0"/>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6" name="Google Shape;13615;p87">
            <a:extLst>
              <a:ext uri="{FF2B5EF4-FFF2-40B4-BE49-F238E27FC236}">
                <a16:creationId xmlns:a16="http://schemas.microsoft.com/office/drawing/2014/main" id="{60FE2825-A7C1-C46A-7638-AD1C20C143BE}"/>
              </a:ext>
            </a:extLst>
          </p:cNvPr>
          <p:cNvGrpSpPr/>
          <p:nvPr/>
        </p:nvGrpSpPr>
        <p:grpSpPr>
          <a:xfrm>
            <a:off x="4833292" y="2929586"/>
            <a:ext cx="483032" cy="517925"/>
            <a:chOff x="1750887" y="2425727"/>
            <a:chExt cx="320143" cy="343269"/>
          </a:xfrm>
          <a:solidFill>
            <a:srgbClr val="8E1438"/>
          </a:solidFill>
        </p:grpSpPr>
        <p:sp>
          <p:nvSpPr>
            <p:cNvPr id="1497" name="Google Shape;13616;p87">
              <a:extLst>
                <a:ext uri="{FF2B5EF4-FFF2-40B4-BE49-F238E27FC236}">
                  <a16:creationId xmlns:a16="http://schemas.microsoft.com/office/drawing/2014/main" id="{DF1951ED-CC1C-64A6-5A7F-688E4BF35990}"/>
                </a:ext>
              </a:extLst>
            </p:cNvPr>
            <p:cNvSpPr/>
            <p:nvPr/>
          </p:nvSpPr>
          <p:spPr>
            <a:xfrm>
              <a:off x="1750887" y="2425727"/>
              <a:ext cx="320143" cy="289052"/>
            </a:xfrm>
            <a:custGeom>
              <a:avLst/>
              <a:gdLst/>
              <a:ahLst/>
              <a:cxnLst/>
              <a:rect l="l" t="t" r="r" b="b"/>
              <a:pathLst>
                <a:path w="10050" h="9074" extrusionOk="0">
                  <a:moveTo>
                    <a:pt x="1668" y="322"/>
                  </a:moveTo>
                  <a:cubicBezTo>
                    <a:pt x="1834" y="322"/>
                    <a:pt x="1953" y="453"/>
                    <a:pt x="1953" y="608"/>
                  </a:cubicBezTo>
                  <a:lnTo>
                    <a:pt x="1953" y="1275"/>
                  </a:lnTo>
                  <a:cubicBezTo>
                    <a:pt x="1953" y="1441"/>
                    <a:pt x="1811" y="1560"/>
                    <a:pt x="1668" y="1560"/>
                  </a:cubicBezTo>
                  <a:cubicBezTo>
                    <a:pt x="1513" y="1560"/>
                    <a:pt x="1382" y="1429"/>
                    <a:pt x="1382" y="1275"/>
                  </a:cubicBezTo>
                  <a:lnTo>
                    <a:pt x="1382" y="929"/>
                  </a:lnTo>
                  <a:lnTo>
                    <a:pt x="1382" y="608"/>
                  </a:lnTo>
                  <a:cubicBezTo>
                    <a:pt x="1370" y="453"/>
                    <a:pt x="1501" y="322"/>
                    <a:pt x="1668" y="322"/>
                  </a:cubicBezTo>
                  <a:close/>
                  <a:moveTo>
                    <a:pt x="3918" y="322"/>
                  </a:moveTo>
                  <a:cubicBezTo>
                    <a:pt x="4061" y="322"/>
                    <a:pt x="4192" y="453"/>
                    <a:pt x="4192" y="608"/>
                  </a:cubicBezTo>
                  <a:lnTo>
                    <a:pt x="4192" y="1275"/>
                  </a:lnTo>
                  <a:cubicBezTo>
                    <a:pt x="4192" y="1441"/>
                    <a:pt x="4061" y="1560"/>
                    <a:pt x="3918" y="1560"/>
                  </a:cubicBezTo>
                  <a:cubicBezTo>
                    <a:pt x="3763" y="1560"/>
                    <a:pt x="3632" y="1429"/>
                    <a:pt x="3632" y="1275"/>
                  </a:cubicBezTo>
                  <a:lnTo>
                    <a:pt x="3632" y="608"/>
                  </a:lnTo>
                  <a:cubicBezTo>
                    <a:pt x="3632" y="441"/>
                    <a:pt x="3763" y="322"/>
                    <a:pt x="3918" y="322"/>
                  </a:cubicBezTo>
                  <a:close/>
                  <a:moveTo>
                    <a:pt x="6180" y="322"/>
                  </a:moveTo>
                  <a:cubicBezTo>
                    <a:pt x="6323" y="322"/>
                    <a:pt x="6454" y="453"/>
                    <a:pt x="6454" y="608"/>
                  </a:cubicBezTo>
                  <a:lnTo>
                    <a:pt x="6454" y="1275"/>
                  </a:lnTo>
                  <a:cubicBezTo>
                    <a:pt x="6454" y="1441"/>
                    <a:pt x="6323" y="1560"/>
                    <a:pt x="6180" y="1560"/>
                  </a:cubicBezTo>
                  <a:cubicBezTo>
                    <a:pt x="6025" y="1560"/>
                    <a:pt x="5894" y="1429"/>
                    <a:pt x="5894" y="1275"/>
                  </a:cubicBezTo>
                  <a:lnTo>
                    <a:pt x="5894" y="608"/>
                  </a:lnTo>
                  <a:cubicBezTo>
                    <a:pt x="5894" y="441"/>
                    <a:pt x="6025" y="322"/>
                    <a:pt x="6180" y="322"/>
                  </a:cubicBezTo>
                  <a:close/>
                  <a:moveTo>
                    <a:pt x="8419" y="322"/>
                  </a:moveTo>
                  <a:cubicBezTo>
                    <a:pt x="8573" y="322"/>
                    <a:pt x="8704" y="453"/>
                    <a:pt x="8704" y="608"/>
                  </a:cubicBezTo>
                  <a:lnTo>
                    <a:pt x="8704" y="929"/>
                  </a:lnTo>
                  <a:lnTo>
                    <a:pt x="8704" y="1275"/>
                  </a:lnTo>
                  <a:cubicBezTo>
                    <a:pt x="8704" y="1441"/>
                    <a:pt x="8573" y="1560"/>
                    <a:pt x="8419" y="1560"/>
                  </a:cubicBezTo>
                  <a:cubicBezTo>
                    <a:pt x="8276" y="1560"/>
                    <a:pt x="8145" y="1429"/>
                    <a:pt x="8145" y="1275"/>
                  </a:cubicBezTo>
                  <a:lnTo>
                    <a:pt x="8145" y="608"/>
                  </a:lnTo>
                  <a:cubicBezTo>
                    <a:pt x="8145" y="441"/>
                    <a:pt x="8276" y="322"/>
                    <a:pt x="8419" y="322"/>
                  </a:cubicBezTo>
                  <a:close/>
                  <a:moveTo>
                    <a:pt x="9526" y="1096"/>
                  </a:moveTo>
                  <a:cubicBezTo>
                    <a:pt x="9669" y="1096"/>
                    <a:pt x="9788" y="1215"/>
                    <a:pt x="9788" y="1370"/>
                  </a:cubicBezTo>
                  <a:lnTo>
                    <a:pt x="9788" y="2525"/>
                  </a:lnTo>
                  <a:lnTo>
                    <a:pt x="370" y="2525"/>
                  </a:lnTo>
                  <a:lnTo>
                    <a:pt x="370" y="1370"/>
                  </a:lnTo>
                  <a:cubicBezTo>
                    <a:pt x="370" y="1215"/>
                    <a:pt x="489" y="1096"/>
                    <a:pt x="644" y="1096"/>
                  </a:cubicBezTo>
                  <a:lnTo>
                    <a:pt x="1060" y="1096"/>
                  </a:lnTo>
                  <a:lnTo>
                    <a:pt x="1060" y="1275"/>
                  </a:lnTo>
                  <a:cubicBezTo>
                    <a:pt x="1060" y="1596"/>
                    <a:pt x="1322" y="1882"/>
                    <a:pt x="1668" y="1882"/>
                  </a:cubicBezTo>
                  <a:cubicBezTo>
                    <a:pt x="1989" y="1882"/>
                    <a:pt x="2275" y="1620"/>
                    <a:pt x="2275" y="1275"/>
                  </a:cubicBezTo>
                  <a:lnTo>
                    <a:pt x="2275" y="1096"/>
                  </a:lnTo>
                  <a:lnTo>
                    <a:pt x="3335" y="1096"/>
                  </a:lnTo>
                  <a:lnTo>
                    <a:pt x="3335" y="1275"/>
                  </a:lnTo>
                  <a:cubicBezTo>
                    <a:pt x="3335" y="1596"/>
                    <a:pt x="3597" y="1882"/>
                    <a:pt x="3942" y="1882"/>
                  </a:cubicBezTo>
                  <a:cubicBezTo>
                    <a:pt x="4287" y="1882"/>
                    <a:pt x="4549" y="1620"/>
                    <a:pt x="4549" y="1275"/>
                  </a:cubicBezTo>
                  <a:lnTo>
                    <a:pt x="4549" y="1096"/>
                  </a:lnTo>
                  <a:lnTo>
                    <a:pt x="5609" y="1096"/>
                  </a:lnTo>
                  <a:lnTo>
                    <a:pt x="5609" y="1275"/>
                  </a:lnTo>
                  <a:cubicBezTo>
                    <a:pt x="5609" y="1596"/>
                    <a:pt x="5883" y="1882"/>
                    <a:pt x="6216" y="1882"/>
                  </a:cubicBezTo>
                  <a:cubicBezTo>
                    <a:pt x="6561" y="1882"/>
                    <a:pt x="6835" y="1620"/>
                    <a:pt x="6835" y="1275"/>
                  </a:cubicBezTo>
                  <a:lnTo>
                    <a:pt x="6835" y="1096"/>
                  </a:lnTo>
                  <a:lnTo>
                    <a:pt x="7883" y="1096"/>
                  </a:lnTo>
                  <a:lnTo>
                    <a:pt x="7883" y="1275"/>
                  </a:lnTo>
                  <a:cubicBezTo>
                    <a:pt x="7883" y="1596"/>
                    <a:pt x="8157" y="1882"/>
                    <a:pt x="8502" y="1882"/>
                  </a:cubicBezTo>
                  <a:cubicBezTo>
                    <a:pt x="8823" y="1882"/>
                    <a:pt x="9109" y="1620"/>
                    <a:pt x="9109" y="1275"/>
                  </a:cubicBezTo>
                  <a:lnTo>
                    <a:pt x="9109" y="1096"/>
                  </a:lnTo>
                  <a:close/>
                  <a:moveTo>
                    <a:pt x="1608" y="1"/>
                  </a:moveTo>
                  <a:cubicBezTo>
                    <a:pt x="1275" y="1"/>
                    <a:pt x="989" y="262"/>
                    <a:pt x="989" y="608"/>
                  </a:cubicBezTo>
                  <a:lnTo>
                    <a:pt x="989" y="786"/>
                  </a:lnTo>
                  <a:lnTo>
                    <a:pt x="572" y="786"/>
                  </a:lnTo>
                  <a:cubicBezTo>
                    <a:pt x="251" y="786"/>
                    <a:pt x="1" y="1048"/>
                    <a:pt x="1" y="1370"/>
                  </a:cubicBezTo>
                  <a:lnTo>
                    <a:pt x="1" y="3584"/>
                  </a:lnTo>
                  <a:cubicBezTo>
                    <a:pt x="1" y="3668"/>
                    <a:pt x="72" y="3751"/>
                    <a:pt x="156" y="3751"/>
                  </a:cubicBezTo>
                  <a:cubicBezTo>
                    <a:pt x="251" y="3751"/>
                    <a:pt x="322" y="3668"/>
                    <a:pt x="322" y="3584"/>
                  </a:cubicBezTo>
                  <a:lnTo>
                    <a:pt x="322" y="2834"/>
                  </a:lnTo>
                  <a:lnTo>
                    <a:pt x="9681" y="2834"/>
                  </a:lnTo>
                  <a:lnTo>
                    <a:pt x="9681" y="8906"/>
                  </a:lnTo>
                  <a:cubicBezTo>
                    <a:pt x="9681" y="9002"/>
                    <a:pt x="9764" y="9073"/>
                    <a:pt x="9847" y="9073"/>
                  </a:cubicBezTo>
                  <a:cubicBezTo>
                    <a:pt x="9943" y="9073"/>
                    <a:pt x="10014" y="9002"/>
                    <a:pt x="10014" y="8906"/>
                  </a:cubicBezTo>
                  <a:lnTo>
                    <a:pt x="10014" y="1346"/>
                  </a:lnTo>
                  <a:cubicBezTo>
                    <a:pt x="10050" y="1036"/>
                    <a:pt x="9776" y="786"/>
                    <a:pt x="9466" y="786"/>
                  </a:cubicBezTo>
                  <a:lnTo>
                    <a:pt x="9050" y="786"/>
                  </a:lnTo>
                  <a:lnTo>
                    <a:pt x="9050" y="608"/>
                  </a:lnTo>
                  <a:cubicBezTo>
                    <a:pt x="9050" y="274"/>
                    <a:pt x="8776" y="1"/>
                    <a:pt x="8430" y="1"/>
                  </a:cubicBezTo>
                  <a:cubicBezTo>
                    <a:pt x="8109" y="1"/>
                    <a:pt x="7823" y="262"/>
                    <a:pt x="7823" y="608"/>
                  </a:cubicBezTo>
                  <a:lnTo>
                    <a:pt x="7823" y="786"/>
                  </a:lnTo>
                  <a:lnTo>
                    <a:pt x="6764" y="786"/>
                  </a:lnTo>
                  <a:lnTo>
                    <a:pt x="6764" y="608"/>
                  </a:lnTo>
                  <a:cubicBezTo>
                    <a:pt x="6764" y="274"/>
                    <a:pt x="6502" y="1"/>
                    <a:pt x="6156" y="1"/>
                  </a:cubicBezTo>
                  <a:cubicBezTo>
                    <a:pt x="5811" y="1"/>
                    <a:pt x="5549" y="262"/>
                    <a:pt x="5549" y="608"/>
                  </a:cubicBezTo>
                  <a:lnTo>
                    <a:pt x="5549" y="786"/>
                  </a:lnTo>
                  <a:lnTo>
                    <a:pt x="4489" y="786"/>
                  </a:lnTo>
                  <a:lnTo>
                    <a:pt x="4489" y="608"/>
                  </a:lnTo>
                  <a:cubicBezTo>
                    <a:pt x="4489" y="274"/>
                    <a:pt x="4228" y="1"/>
                    <a:pt x="3882" y="1"/>
                  </a:cubicBezTo>
                  <a:cubicBezTo>
                    <a:pt x="3549" y="1"/>
                    <a:pt x="3275" y="262"/>
                    <a:pt x="3275" y="608"/>
                  </a:cubicBezTo>
                  <a:lnTo>
                    <a:pt x="3275" y="786"/>
                  </a:lnTo>
                  <a:lnTo>
                    <a:pt x="2215" y="786"/>
                  </a:lnTo>
                  <a:lnTo>
                    <a:pt x="2215" y="608"/>
                  </a:lnTo>
                  <a:cubicBezTo>
                    <a:pt x="2215" y="274"/>
                    <a:pt x="1942"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3617;p87">
              <a:extLst>
                <a:ext uri="{FF2B5EF4-FFF2-40B4-BE49-F238E27FC236}">
                  <a16:creationId xmlns:a16="http://schemas.microsoft.com/office/drawing/2014/main" id="{50875F8E-8910-EB87-8B2B-75794D3B7692}"/>
                </a:ext>
              </a:extLst>
            </p:cNvPr>
            <p:cNvSpPr/>
            <p:nvPr/>
          </p:nvSpPr>
          <p:spPr>
            <a:xfrm>
              <a:off x="1751652" y="2558467"/>
              <a:ext cx="319378" cy="210530"/>
            </a:xfrm>
            <a:custGeom>
              <a:avLst/>
              <a:gdLst/>
              <a:ahLst/>
              <a:cxnLst/>
              <a:rect l="l" t="t" r="r" b="b"/>
              <a:pathLst>
                <a:path w="10026" h="6609" extrusionOk="0">
                  <a:moveTo>
                    <a:pt x="167" y="1"/>
                  </a:moveTo>
                  <a:cubicBezTo>
                    <a:pt x="72" y="1"/>
                    <a:pt x="1" y="72"/>
                    <a:pt x="1" y="156"/>
                  </a:cubicBezTo>
                  <a:lnTo>
                    <a:pt x="1" y="6025"/>
                  </a:lnTo>
                  <a:cubicBezTo>
                    <a:pt x="1" y="6347"/>
                    <a:pt x="274" y="6609"/>
                    <a:pt x="584" y="6609"/>
                  </a:cubicBezTo>
                  <a:lnTo>
                    <a:pt x="9407" y="6609"/>
                  </a:lnTo>
                  <a:cubicBezTo>
                    <a:pt x="9740" y="6609"/>
                    <a:pt x="9990" y="6335"/>
                    <a:pt x="9990" y="6025"/>
                  </a:cubicBezTo>
                  <a:lnTo>
                    <a:pt x="9990" y="5501"/>
                  </a:lnTo>
                  <a:cubicBezTo>
                    <a:pt x="10026" y="5418"/>
                    <a:pt x="9942" y="5335"/>
                    <a:pt x="9859" y="5335"/>
                  </a:cubicBezTo>
                  <a:cubicBezTo>
                    <a:pt x="9764" y="5335"/>
                    <a:pt x="9692" y="5418"/>
                    <a:pt x="9692" y="5501"/>
                  </a:cubicBezTo>
                  <a:lnTo>
                    <a:pt x="9692" y="6025"/>
                  </a:lnTo>
                  <a:cubicBezTo>
                    <a:pt x="9692" y="6168"/>
                    <a:pt x="9573" y="6287"/>
                    <a:pt x="9430" y="6287"/>
                  </a:cubicBezTo>
                  <a:lnTo>
                    <a:pt x="596" y="6287"/>
                  </a:lnTo>
                  <a:cubicBezTo>
                    <a:pt x="453" y="6287"/>
                    <a:pt x="334" y="6168"/>
                    <a:pt x="334" y="6025"/>
                  </a:cubicBezTo>
                  <a:lnTo>
                    <a:pt x="334" y="156"/>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9" name="Google Shape;13618;p87">
            <a:extLst>
              <a:ext uri="{FF2B5EF4-FFF2-40B4-BE49-F238E27FC236}">
                <a16:creationId xmlns:a16="http://schemas.microsoft.com/office/drawing/2014/main" id="{8F8B9C4E-01DB-F388-7775-F6B8442FC908}"/>
              </a:ext>
            </a:extLst>
          </p:cNvPr>
          <p:cNvGrpSpPr/>
          <p:nvPr/>
        </p:nvGrpSpPr>
        <p:grpSpPr>
          <a:xfrm>
            <a:off x="4150031" y="2929586"/>
            <a:ext cx="510524" cy="517348"/>
            <a:chOff x="1298037" y="2425727"/>
            <a:chExt cx="338364" cy="342887"/>
          </a:xfrm>
          <a:solidFill>
            <a:srgbClr val="8E1438"/>
          </a:solidFill>
        </p:grpSpPr>
        <p:sp>
          <p:nvSpPr>
            <p:cNvPr id="1500" name="Google Shape;13619;p87">
              <a:extLst>
                <a:ext uri="{FF2B5EF4-FFF2-40B4-BE49-F238E27FC236}">
                  <a16:creationId xmlns:a16="http://schemas.microsoft.com/office/drawing/2014/main" id="{91342CFD-B371-2691-C335-AE4DE0E274B7}"/>
                </a:ext>
              </a:extLst>
            </p:cNvPr>
            <p:cNvSpPr/>
            <p:nvPr/>
          </p:nvSpPr>
          <p:spPr>
            <a:xfrm>
              <a:off x="1339384" y="2471631"/>
              <a:ext cx="256050" cy="136180"/>
            </a:xfrm>
            <a:custGeom>
              <a:avLst/>
              <a:gdLst/>
              <a:ahLst/>
              <a:cxnLst/>
              <a:rect l="l" t="t" r="r" b="b"/>
              <a:pathLst>
                <a:path w="8038" h="4275" extrusionOk="0">
                  <a:moveTo>
                    <a:pt x="7704" y="1477"/>
                  </a:moveTo>
                  <a:lnTo>
                    <a:pt x="7704" y="3501"/>
                  </a:lnTo>
                  <a:cubicBezTo>
                    <a:pt x="7704" y="3751"/>
                    <a:pt x="7513" y="3941"/>
                    <a:pt x="7263" y="3941"/>
                  </a:cubicBezTo>
                  <a:lnTo>
                    <a:pt x="774" y="3941"/>
                  </a:lnTo>
                  <a:cubicBezTo>
                    <a:pt x="524" y="3941"/>
                    <a:pt x="322" y="3751"/>
                    <a:pt x="322" y="3501"/>
                  </a:cubicBezTo>
                  <a:lnTo>
                    <a:pt x="322" y="1477"/>
                  </a:lnTo>
                  <a:close/>
                  <a:moveTo>
                    <a:pt x="774" y="0"/>
                  </a:moveTo>
                  <a:cubicBezTo>
                    <a:pt x="346" y="0"/>
                    <a:pt x="1" y="345"/>
                    <a:pt x="1" y="774"/>
                  </a:cubicBezTo>
                  <a:lnTo>
                    <a:pt x="1" y="3501"/>
                  </a:lnTo>
                  <a:cubicBezTo>
                    <a:pt x="1" y="3929"/>
                    <a:pt x="346" y="4275"/>
                    <a:pt x="774" y="4275"/>
                  </a:cubicBezTo>
                  <a:lnTo>
                    <a:pt x="7263" y="4275"/>
                  </a:lnTo>
                  <a:cubicBezTo>
                    <a:pt x="7692" y="4275"/>
                    <a:pt x="8037" y="3929"/>
                    <a:pt x="8037" y="3501"/>
                  </a:cubicBezTo>
                  <a:lnTo>
                    <a:pt x="8037" y="774"/>
                  </a:lnTo>
                  <a:cubicBezTo>
                    <a:pt x="8025" y="345"/>
                    <a:pt x="7680" y="0"/>
                    <a:pt x="7263" y="0"/>
                  </a:cubicBezTo>
                  <a:lnTo>
                    <a:pt x="5787" y="0"/>
                  </a:lnTo>
                  <a:cubicBezTo>
                    <a:pt x="5704" y="0"/>
                    <a:pt x="5620" y="72"/>
                    <a:pt x="5620" y="167"/>
                  </a:cubicBezTo>
                  <a:cubicBezTo>
                    <a:pt x="5620" y="250"/>
                    <a:pt x="5704" y="322"/>
                    <a:pt x="5787" y="322"/>
                  </a:cubicBezTo>
                  <a:lnTo>
                    <a:pt x="7263" y="322"/>
                  </a:lnTo>
                  <a:cubicBezTo>
                    <a:pt x="7513" y="322"/>
                    <a:pt x="7704" y="524"/>
                    <a:pt x="7704" y="774"/>
                  </a:cubicBezTo>
                  <a:lnTo>
                    <a:pt x="7704" y="1155"/>
                  </a:lnTo>
                  <a:lnTo>
                    <a:pt x="322" y="1155"/>
                  </a:lnTo>
                  <a:lnTo>
                    <a:pt x="322" y="774"/>
                  </a:lnTo>
                  <a:cubicBezTo>
                    <a:pt x="322" y="524"/>
                    <a:pt x="524" y="322"/>
                    <a:pt x="774" y="322"/>
                  </a:cubicBezTo>
                  <a:lnTo>
                    <a:pt x="5049" y="322"/>
                  </a:lnTo>
                  <a:cubicBezTo>
                    <a:pt x="5132" y="322"/>
                    <a:pt x="5204" y="250"/>
                    <a:pt x="5204" y="167"/>
                  </a:cubicBezTo>
                  <a:cubicBezTo>
                    <a:pt x="5204" y="72"/>
                    <a:pt x="5132" y="0"/>
                    <a:pt x="5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3620;p87">
              <a:extLst>
                <a:ext uri="{FF2B5EF4-FFF2-40B4-BE49-F238E27FC236}">
                  <a16:creationId xmlns:a16="http://schemas.microsoft.com/office/drawing/2014/main" id="{872C82B8-F617-1E6E-C55D-3EB13D7421C1}"/>
                </a:ext>
              </a:extLst>
            </p:cNvPr>
            <p:cNvSpPr/>
            <p:nvPr/>
          </p:nvSpPr>
          <p:spPr>
            <a:xfrm>
              <a:off x="1341646" y="2618036"/>
              <a:ext cx="50490" cy="50458"/>
            </a:xfrm>
            <a:custGeom>
              <a:avLst/>
              <a:gdLst/>
              <a:ahLst/>
              <a:cxnLst/>
              <a:rect l="l" t="t" r="r" b="b"/>
              <a:pathLst>
                <a:path w="1585" h="1584" extrusionOk="0">
                  <a:moveTo>
                    <a:pt x="787" y="321"/>
                  </a:moveTo>
                  <a:cubicBezTo>
                    <a:pt x="1049" y="321"/>
                    <a:pt x="1251" y="536"/>
                    <a:pt x="1251" y="786"/>
                  </a:cubicBezTo>
                  <a:cubicBezTo>
                    <a:pt x="1251" y="1048"/>
                    <a:pt x="1049" y="1250"/>
                    <a:pt x="787" y="1250"/>
                  </a:cubicBezTo>
                  <a:cubicBezTo>
                    <a:pt x="537" y="1250"/>
                    <a:pt x="334" y="1048"/>
                    <a:pt x="334" y="786"/>
                  </a:cubicBezTo>
                  <a:cubicBezTo>
                    <a:pt x="334" y="536"/>
                    <a:pt x="537" y="321"/>
                    <a:pt x="787" y="321"/>
                  </a:cubicBezTo>
                  <a:close/>
                  <a:moveTo>
                    <a:pt x="787" y="0"/>
                  </a:moveTo>
                  <a:cubicBezTo>
                    <a:pt x="358" y="0"/>
                    <a:pt x="1" y="357"/>
                    <a:pt x="1" y="786"/>
                  </a:cubicBezTo>
                  <a:cubicBezTo>
                    <a:pt x="1" y="1226"/>
                    <a:pt x="358" y="1584"/>
                    <a:pt x="787" y="1584"/>
                  </a:cubicBezTo>
                  <a:cubicBezTo>
                    <a:pt x="1227" y="1584"/>
                    <a:pt x="1585" y="1226"/>
                    <a:pt x="1585" y="786"/>
                  </a:cubicBezTo>
                  <a:cubicBezTo>
                    <a:pt x="1585" y="357"/>
                    <a:pt x="1227" y="0"/>
                    <a:pt x="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3621;p87">
              <a:extLst>
                <a:ext uri="{FF2B5EF4-FFF2-40B4-BE49-F238E27FC236}">
                  <a16:creationId xmlns:a16="http://schemas.microsoft.com/office/drawing/2014/main" id="{50F632C6-AC4B-B152-779D-156AA08C19E3}"/>
                </a:ext>
              </a:extLst>
            </p:cNvPr>
            <p:cNvSpPr/>
            <p:nvPr/>
          </p:nvSpPr>
          <p:spPr>
            <a:xfrm>
              <a:off x="1542301" y="2618036"/>
              <a:ext cx="50076" cy="50458"/>
            </a:xfrm>
            <a:custGeom>
              <a:avLst/>
              <a:gdLst/>
              <a:ahLst/>
              <a:cxnLst/>
              <a:rect l="l" t="t" r="r" b="b"/>
              <a:pathLst>
                <a:path w="1572" h="1584" extrusionOk="0">
                  <a:moveTo>
                    <a:pt x="786" y="321"/>
                  </a:moveTo>
                  <a:cubicBezTo>
                    <a:pt x="1036" y="321"/>
                    <a:pt x="1251" y="536"/>
                    <a:pt x="1251" y="786"/>
                  </a:cubicBezTo>
                  <a:cubicBezTo>
                    <a:pt x="1251" y="1048"/>
                    <a:pt x="1036" y="1250"/>
                    <a:pt x="786" y="1250"/>
                  </a:cubicBezTo>
                  <a:cubicBezTo>
                    <a:pt x="536" y="1250"/>
                    <a:pt x="322" y="1048"/>
                    <a:pt x="322" y="786"/>
                  </a:cubicBezTo>
                  <a:cubicBezTo>
                    <a:pt x="322" y="536"/>
                    <a:pt x="536" y="321"/>
                    <a:pt x="786" y="321"/>
                  </a:cubicBezTo>
                  <a:close/>
                  <a:moveTo>
                    <a:pt x="786" y="0"/>
                  </a:moveTo>
                  <a:cubicBezTo>
                    <a:pt x="358" y="0"/>
                    <a:pt x="0" y="357"/>
                    <a:pt x="0" y="786"/>
                  </a:cubicBezTo>
                  <a:cubicBezTo>
                    <a:pt x="0" y="1226"/>
                    <a:pt x="358" y="1584"/>
                    <a:pt x="786" y="1584"/>
                  </a:cubicBezTo>
                  <a:cubicBezTo>
                    <a:pt x="1215" y="1584"/>
                    <a:pt x="1572" y="1226"/>
                    <a:pt x="1572" y="786"/>
                  </a:cubicBezTo>
                  <a:cubicBezTo>
                    <a:pt x="1572" y="357"/>
                    <a:pt x="1215" y="0"/>
                    <a:pt x="7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3622;p87">
              <a:extLst>
                <a:ext uri="{FF2B5EF4-FFF2-40B4-BE49-F238E27FC236}">
                  <a16:creationId xmlns:a16="http://schemas.microsoft.com/office/drawing/2014/main" id="{6FF85174-90EF-22A3-D8BA-828F082EB3A8}"/>
                </a:ext>
              </a:extLst>
            </p:cNvPr>
            <p:cNvSpPr/>
            <p:nvPr/>
          </p:nvSpPr>
          <p:spPr>
            <a:xfrm>
              <a:off x="1298037" y="2425727"/>
              <a:ext cx="338364" cy="342887"/>
            </a:xfrm>
            <a:custGeom>
              <a:avLst/>
              <a:gdLst/>
              <a:ahLst/>
              <a:cxnLst/>
              <a:rect l="l" t="t" r="r" b="b"/>
              <a:pathLst>
                <a:path w="10622" h="10764" extrusionOk="0">
                  <a:moveTo>
                    <a:pt x="715" y="2525"/>
                  </a:moveTo>
                  <a:lnTo>
                    <a:pt x="715" y="4644"/>
                  </a:lnTo>
                  <a:lnTo>
                    <a:pt x="560" y="4644"/>
                  </a:lnTo>
                  <a:lnTo>
                    <a:pt x="560" y="4656"/>
                  </a:lnTo>
                  <a:cubicBezTo>
                    <a:pt x="429" y="4656"/>
                    <a:pt x="322" y="4549"/>
                    <a:pt x="322" y="4418"/>
                  </a:cubicBezTo>
                  <a:lnTo>
                    <a:pt x="322" y="2763"/>
                  </a:lnTo>
                  <a:cubicBezTo>
                    <a:pt x="322" y="2632"/>
                    <a:pt x="429" y="2525"/>
                    <a:pt x="560" y="2525"/>
                  </a:cubicBezTo>
                  <a:close/>
                  <a:moveTo>
                    <a:pt x="10050" y="2537"/>
                  </a:moveTo>
                  <a:cubicBezTo>
                    <a:pt x="10181" y="2537"/>
                    <a:pt x="10288" y="2644"/>
                    <a:pt x="10288" y="2775"/>
                  </a:cubicBezTo>
                  <a:lnTo>
                    <a:pt x="10288" y="4418"/>
                  </a:lnTo>
                  <a:cubicBezTo>
                    <a:pt x="10288" y="4549"/>
                    <a:pt x="10181" y="4656"/>
                    <a:pt x="10050" y="4656"/>
                  </a:cubicBezTo>
                  <a:lnTo>
                    <a:pt x="9895" y="4656"/>
                  </a:lnTo>
                  <a:lnTo>
                    <a:pt x="9895" y="2537"/>
                  </a:lnTo>
                  <a:close/>
                  <a:moveTo>
                    <a:pt x="6418" y="6263"/>
                  </a:moveTo>
                  <a:cubicBezTo>
                    <a:pt x="6680" y="6263"/>
                    <a:pt x="6906" y="6489"/>
                    <a:pt x="6906" y="6751"/>
                  </a:cubicBezTo>
                  <a:lnTo>
                    <a:pt x="6906" y="7930"/>
                  </a:lnTo>
                  <a:lnTo>
                    <a:pt x="3727" y="7930"/>
                  </a:lnTo>
                  <a:lnTo>
                    <a:pt x="3727" y="6751"/>
                  </a:lnTo>
                  <a:cubicBezTo>
                    <a:pt x="3727" y="6489"/>
                    <a:pt x="3942" y="6263"/>
                    <a:pt x="4216" y="6263"/>
                  </a:cubicBezTo>
                  <a:close/>
                  <a:moveTo>
                    <a:pt x="8347" y="334"/>
                  </a:moveTo>
                  <a:cubicBezTo>
                    <a:pt x="9026" y="334"/>
                    <a:pt x="9561" y="870"/>
                    <a:pt x="9561" y="1536"/>
                  </a:cubicBezTo>
                  <a:lnTo>
                    <a:pt x="9561" y="2382"/>
                  </a:lnTo>
                  <a:lnTo>
                    <a:pt x="9561" y="4811"/>
                  </a:lnTo>
                  <a:lnTo>
                    <a:pt x="9561" y="7930"/>
                  </a:lnTo>
                  <a:lnTo>
                    <a:pt x="7204" y="7930"/>
                  </a:lnTo>
                  <a:lnTo>
                    <a:pt x="7204" y="6751"/>
                  </a:lnTo>
                  <a:cubicBezTo>
                    <a:pt x="7204" y="6299"/>
                    <a:pt x="6847" y="5930"/>
                    <a:pt x="6383" y="5930"/>
                  </a:cubicBezTo>
                  <a:lnTo>
                    <a:pt x="4180" y="5930"/>
                  </a:lnTo>
                  <a:cubicBezTo>
                    <a:pt x="3739" y="5930"/>
                    <a:pt x="3370" y="6287"/>
                    <a:pt x="3370" y="6751"/>
                  </a:cubicBezTo>
                  <a:lnTo>
                    <a:pt x="3370" y="7930"/>
                  </a:lnTo>
                  <a:lnTo>
                    <a:pt x="3215" y="7930"/>
                  </a:lnTo>
                  <a:cubicBezTo>
                    <a:pt x="3120" y="7930"/>
                    <a:pt x="3049" y="8002"/>
                    <a:pt x="3049" y="8085"/>
                  </a:cubicBezTo>
                  <a:cubicBezTo>
                    <a:pt x="3049" y="8180"/>
                    <a:pt x="3120" y="8252"/>
                    <a:pt x="3215" y="8252"/>
                  </a:cubicBezTo>
                  <a:lnTo>
                    <a:pt x="9931" y="8252"/>
                  </a:lnTo>
                  <a:cubicBezTo>
                    <a:pt x="9990" y="8252"/>
                    <a:pt x="10050" y="8299"/>
                    <a:pt x="10050" y="8371"/>
                  </a:cubicBezTo>
                  <a:lnTo>
                    <a:pt x="10050" y="9323"/>
                  </a:lnTo>
                  <a:cubicBezTo>
                    <a:pt x="10050" y="9383"/>
                    <a:pt x="10002" y="9442"/>
                    <a:pt x="9931" y="9442"/>
                  </a:cubicBezTo>
                  <a:lnTo>
                    <a:pt x="763" y="9442"/>
                  </a:lnTo>
                  <a:cubicBezTo>
                    <a:pt x="703" y="9442"/>
                    <a:pt x="644" y="9406"/>
                    <a:pt x="644" y="9323"/>
                  </a:cubicBezTo>
                  <a:lnTo>
                    <a:pt x="644" y="8371"/>
                  </a:lnTo>
                  <a:cubicBezTo>
                    <a:pt x="644" y="8311"/>
                    <a:pt x="691" y="8252"/>
                    <a:pt x="763" y="8252"/>
                  </a:cubicBezTo>
                  <a:lnTo>
                    <a:pt x="2477" y="8252"/>
                  </a:lnTo>
                  <a:cubicBezTo>
                    <a:pt x="2561" y="8252"/>
                    <a:pt x="2632" y="8180"/>
                    <a:pt x="2632" y="8085"/>
                  </a:cubicBezTo>
                  <a:cubicBezTo>
                    <a:pt x="2632" y="8002"/>
                    <a:pt x="2561" y="7930"/>
                    <a:pt x="2477" y="7930"/>
                  </a:cubicBezTo>
                  <a:lnTo>
                    <a:pt x="1013" y="7930"/>
                  </a:lnTo>
                  <a:lnTo>
                    <a:pt x="1013" y="4811"/>
                  </a:lnTo>
                  <a:lnTo>
                    <a:pt x="1013" y="2382"/>
                  </a:lnTo>
                  <a:lnTo>
                    <a:pt x="1013" y="1536"/>
                  </a:lnTo>
                  <a:cubicBezTo>
                    <a:pt x="1013" y="870"/>
                    <a:pt x="1549" y="334"/>
                    <a:pt x="2215" y="334"/>
                  </a:cubicBezTo>
                  <a:close/>
                  <a:moveTo>
                    <a:pt x="6906" y="9740"/>
                  </a:moveTo>
                  <a:cubicBezTo>
                    <a:pt x="6859" y="9835"/>
                    <a:pt x="6775" y="9883"/>
                    <a:pt x="6668" y="9883"/>
                  </a:cubicBezTo>
                  <a:lnTo>
                    <a:pt x="3930" y="9883"/>
                  </a:lnTo>
                  <a:cubicBezTo>
                    <a:pt x="3823" y="9883"/>
                    <a:pt x="3739" y="9835"/>
                    <a:pt x="3692" y="9740"/>
                  </a:cubicBezTo>
                  <a:close/>
                  <a:moveTo>
                    <a:pt x="2751" y="9764"/>
                  </a:moveTo>
                  <a:lnTo>
                    <a:pt x="2751" y="10311"/>
                  </a:lnTo>
                  <a:cubicBezTo>
                    <a:pt x="2751" y="10383"/>
                    <a:pt x="2692" y="10454"/>
                    <a:pt x="2608" y="10454"/>
                  </a:cubicBezTo>
                  <a:lnTo>
                    <a:pt x="1430" y="10454"/>
                  </a:lnTo>
                  <a:cubicBezTo>
                    <a:pt x="1346" y="10454"/>
                    <a:pt x="1287" y="10383"/>
                    <a:pt x="1287" y="10311"/>
                  </a:cubicBezTo>
                  <a:lnTo>
                    <a:pt x="1287" y="9764"/>
                  </a:lnTo>
                  <a:close/>
                  <a:moveTo>
                    <a:pt x="9442" y="9764"/>
                  </a:moveTo>
                  <a:lnTo>
                    <a:pt x="9442" y="10311"/>
                  </a:lnTo>
                  <a:cubicBezTo>
                    <a:pt x="9442" y="10395"/>
                    <a:pt x="9359" y="10454"/>
                    <a:pt x="9288" y="10454"/>
                  </a:cubicBezTo>
                  <a:lnTo>
                    <a:pt x="8109" y="10454"/>
                  </a:lnTo>
                  <a:cubicBezTo>
                    <a:pt x="8026" y="10454"/>
                    <a:pt x="7966" y="10383"/>
                    <a:pt x="7966" y="10311"/>
                  </a:cubicBezTo>
                  <a:lnTo>
                    <a:pt x="7966" y="9764"/>
                  </a:lnTo>
                  <a:close/>
                  <a:moveTo>
                    <a:pt x="2239" y="1"/>
                  </a:moveTo>
                  <a:cubicBezTo>
                    <a:pt x="1382" y="1"/>
                    <a:pt x="703" y="679"/>
                    <a:pt x="703" y="1525"/>
                  </a:cubicBezTo>
                  <a:lnTo>
                    <a:pt x="703" y="2215"/>
                  </a:lnTo>
                  <a:lnTo>
                    <a:pt x="548" y="2215"/>
                  </a:lnTo>
                  <a:cubicBezTo>
                    <a:pt x="239" y="2215"/>
                    <a:pt x="1" y="2465"/>
                    <a:pt x="1" y="2763"/>
                  </a:cubicBezTo>
                  <a:lnTo>
                    <a:pt x="1" y="4418"/>
                  </a:lnTo>
                  <a:cubicBezTo>
                    <a:pt x="1" y="4727"/>
                    <a:pt x="251" y="4965"/>
                    <a:pt x="548" y="4965"/>
                  </a:cubicBezTo>
                  <a:lnTo>
                    <a:pt x="703" y="4965"/>
                  </a:lnTo>
                  <a:lnTo>
                    <a:pt x="703" y="7930"/>
                  </a:lnTo>
                  <a:cubicBezTo>
                    <a:pt x="489" y="7954"/>
                    <a:pt x="346" y="8133"/>
                    <a:pt x="346" y="8359"/>
                  </a:cubicBezTo>
                  <a:lnTo>
                    <a:pt x="346" y="9311"/>
                  </a:lnTo>
                  <a:cubicBezTo>
                    <a:pt x="346" y="9549"/>
                    <a:pt x="537" y="9740"/>
                    <a:pt x="775" y="9740"/>
                  </a:cubicBezTo>
                  <a:lnTo>
                    <a:pt x="953" y="9740"/>
                  </a:lnTo>
                  <a:lnTo>
                    <a:pt x="953" y="10288"/>
                  </a:lnTo>
                  <a:cubicBezTo>
                    <a:pt x="953" y="10549"/>
                    <a:pt x="1156" y="10764"/>
                    <a:pt x="1430" y="10764"/>
                  </a:cubicBezTo>
                  <a:lnTo>
                    <a:pt x="2608" y="10764"/>
                  </a:lnTo>
                  <a:cubicBezTo>
                    <a:pt x="2858" y="10764"/>
                    <a:pt x="3084" y="10561"/>
                    <a:pt x="3084" y="10299"/>
                  </a:cubicBezTo>
                  <a:lnTo>
                    <a:pt x="3084" y="9740"/>
                  </a:lnTo>
                  <a:lnTo>
                    <a:pt x="3346" y="9740"/>
                  </a:lnTo>
                  <a:cubicBezTo>
                    <a:pt x="3418" y="10002"/>
                    <a:pt x="3668" y="10192"/>
                    <a:pt x="3942" y="10192"/>
                  </a:cubicBezTo>
                  <a:lnTo>
                    <a:pt x="6680" y="10192"/>
                  </a:lnTo>
                  <a:cubicBezTo>
                    <a:pt x="6966" y="10192"/>
                    <a:pt x="7204" y="10002"/>
                    <a:pt x="7275" y="9740"/>
                  </a:cubicBezTo>
                  <a:lnTo>
                    <a:pt x="7645" y="9740"/>
                  </a:lnTo>
                  <a:lnTo>
                    <a:pt x="7645" y="10299"/>
                  </a:lnTo>
                  <a:cubicBezTo>
                    <a:pt x="7645" y="10549"/>
                    <a:pt x="7859" y="10764"/>
                    <a:pt x="8121" y="10764"/>
                  </a:cubicBezTo>
                  <a:lnTo>
                    <a:pt x="9300" y="10764"/>
                  </a:lnTo>
                  <a:cubicBezTo>
                    <a:pt x="9550" y="10764"/>
                    <a:pt x="9776" y="10561"/>
                    <a:pt x="9776" y="10299"/>
                  </a:cubicBezTo>
                  <a:lnTo>
                    <a:pt x="9776" y="9740"/>
                  </a:lnTo>
                  <a:lnTo>
                    <a:pt x="9954" y="9740"/>
                  </a:lnTo>
                  <a:cubicBezTo>
                    <a:pt x="10193" y="9740"/>
                    <a:pt x="10383" y="9549"/>
                    <a:pt x="10383" y="9311"/>
                  </a:cubicBezTo>
                  <a:lnTo>
                    <a:pt x="10383" y="8359"/>
                  </a:lnTo>
                  <a:cubicBezTo>
                    <a:pt x="10383" y="8121"/>
                    <a:pt x="10193" y="7930"/>
                    <a:pt x="9954" y="7930"/>
                  </a:cubicBezTo>
                  <a:lnTo>
                    <a:pt x="9931" y="7930"/>
                  </a:lnTo>
                  <a:lnTo>
                    <a:pt x="9931" y="4965"/>
                  </a:lnTo>
                  <a:lnTo>
                    <a:pt x="10073" y="4965"/>
                  </a:lnTo>
                  <a:cubicBezTo>
                    <a:pt x="10383" y="4965"/>
                    <a:pt x="10621" y="4715"/>
                    <a:pt x="10621" y="4418"/>
                  </a:cubicBezTo>
                  <a:lnTo>
                    <a:pt x="10621" y="2763"/>
                  </a:lnTo>
                  <a:cubicBezTo>
                    <a:pt x="10609" y="2465"/>
                    <a:pt x="10359" y="2215"/>
                    <a:pt x="10050" y="2215"/>
                  </a:cubicBezTo>
                  <a:lnTo>
                    <a:pt x="9895" y="2215"/>
                  </a:lnTo>
                  <a:lnTo>
                    <a:pt x="9895" y="1525"/>
                  </a:lnTo>
                  <a:cubicBezTo>
                    <a:pt x="9895" y="679"/>
                    <a:pt x="9216" y="1"/>
                    <a:pt x="83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4" name="Google Shape;13623;p87">
            <a:extLst>
              <a:ext uri="{FF2B5EF4-FFF2-40B4-BE49-F238E27FC236}">
                <a16:creationId xmlns:a16="http://schemas.microsoft.com/office/drawing/2014/main" id="{8BB01001-3A6B-FF78-7932-D1516065350B}"/>
              </a:ext>
            </a:extLst>
          </p:cNvPr>
          <p:cNvSpPr/>
          <p:nvPr/>
        </p:nvSpPr>
        <p:spPr>
          <a:xfrm>
            <a:off x="3472489" y="2918725"/>
            <a:ext cx="523645" cy="539074"/>
          </a:xfrm>
          <a:custGeom>
            <a:avLst/>
            <a:gdLst/>
            <a:ahLst/>
            <a:cxnLst/>
            <a:rect l="l" t="t" r="r" b="b"/>
            <a:pathLst>
              <a:path w="10895" h="11216" extrusionOk="0">
                <a:moveTo>
                  <a:pt x="5454" y="322"/>
                </a:moveTo>
                <a:cubicBezTo>
                  <a:pt x="5740" y="322"/>
                  <a:pt x="5954" y="548"/>
                  <a:pt x="5954" y="834"/>
                </a:cubicBezTo>
                <a:cubicBezTo>
                  <a:pt x="5954" y="1012"/>
                  <a:pt x="5871" y="1155"/>
                  <a:pt x="5716" y="1250"/>
                </a:cubicBezTo>
                <a:lnTo>
                  <a:pt x="5704" y="1262"/>
                </a:lnTo>
                <a:lnTo>
                  <a:pt x="5692" y="1262"/>
                </a:lnTo>
                <a:cubicBezTo>
                  <a:pt x="5680" y="1262"/>
                  <a:pt x="5680" y="1274"/>
                  <a:pt x="5656" y="1274"/>
                </a:cubicBezTo>
                <a:lnTo>
                  <a:pt x="5644" y="1274"/>
                </a:lnTo>
                <a:cubicBezTo>
                  <a:pt x="5644" y="1274"/>
                  <a:pt x="5632" y="1274"/>
                  <a:pt x="5632" y="1298"/>
                </a:cubicBezTo>
                <a:lnTo>
                  <a:pt x="5621" y="1298"/>
                </a:lnTo>
                <a:cubicBezTo>
                  <a:pt x="5597" y="1298"/>
                  <a:pt x="5597" y="1298"/>
                  <a:pt x="5585" y="1310"/>
                </a:cubicBezTo>
                <a:lnTo>
                  <a:pt x="5263" y="1310"/>
                </a:lnTo>
                <a:cubicBezTo>
                  <a:pt x="5240" y="1310"/>
                  <a:pt x="5240" y="1310"/>
                  <a:pt x="5228" y="1298"/>
                </a:cubicBezTo>
                <a:lnTo>
                  <a:pt x="5216" y="1298"/>
                </a:lnTo>
                <a:cubicBezTo>
                  <a:pt x="5216" y="1298"/>
                  <a:pt x="5204" y="1298"/>
                  <a:pt x="5204" y="1274"/>
                </a:cubicBezTo>
                <a:lnTo>
                  <a:pt x="5180" y="1274"/>
                </a:lnTo>
                <a:cubicBezTo>
                  <a:pt x="5168" y="1274"/>
                  <a:pt x="5168" y="1262"/>
                  <a:pt x="5156" y="1262"/>
                </a:cubicBezTo>
                <a:lnTo>
                  <a:pt x="5144" y="1262"/>
                </a:lnTo>
                <a:cubicBezTo>
                  <a:pt x="5144" y="1262"/>
                  <a:pt x="5120" y="1262"/>
                  <a:pt x="5120" y="1250"/>
                </a:cubicBezTo>
                <a:cubicBezTo>
                  <a:pt x="4989" y="1155"/>
                  <a:pt x="4882" y="1012"/>
                  <a:pt x="4882" y="834"/>
                </a:cubicBezTo>
                <a:cubicBezTo>
                  <a:pt x="4942" y="548"/>
                  <a:pt x="5168" y="322"/>
                  <a:pt x="5454" y="322"/>
                </a:cubicBezTo>
                <a:close/>
                <a:moveTo>
                  <a:pt x="5644" y="1631"/>
                </a:moveTo>
                <a:lnTo>
                  <a:pt x="5644" y="1834"/>
                </a:lnTo>
                <a:lnTo>
                  <a:pt x="5240" y="1834"/>
                </a:lnTo>
                <a:lnTo>
                  <a:pt x="5240" y="1631"/>
                </a:lnTo>
                <a:lnTo>
                  <a:pt x="5263" y="1631"/>
                </a:lnTo>
                <a:cubicBezTo>
                  <a:pt x="5275" y="1631"/>
                  <a:pt x="5287" y="1631"/>
                  <a:pt x="5287" y="1655"/>
                </a:cubicBezTo>
                <a:lnTo>
                  <a:pt x="5632" y="1655"/>
                </a:lnTo>
                <a:cubicBezTo>
                  <a:pt x="5621" y="1631"/>
                  <a:pt x="5632" y="1631"/>
                  <a:pt x="5644" y="1631"/>
                </a:cubicBezTo>
                <a:close/>
                <a:moveTo>
                  <a:pt x="7002" y="2143"/>
                </a:moveTo>
                <a:cubicBezTo>
                  <a:pt x="7418" y="2143"/>
                  <a:pt x="7799" y="2310"/>
                  <a:pt x="8085" y="2584"/>
                </a:cubicBezTo>
                <a:cubicBezTo>
                  <a:pt x="8335" y="2858"/>
                  <a:pt x="8680" y="3001"/>
                  <a:pt x="9050" y="3001"/>
                </a:cubicBezTo>
                <a:lnTo>
                  <a:pt x="10514" y="3001"/>
                </a:lnTo>
                <a:lnTo>
                  <a:pt x="10514" y="3334"/>
                </a:lnTo>
                <a:lnTo>
                  <a:pt x="9050" y="3334"/>
                </a:lnTo>
                <a:lnTo>
                  <a:pt x="9050" y="3346"/>
                </a:lnTo>
                <a:cubicBezTo>
                  <a:pt x="8597" y="3346"/>
                  <a:pt x="8180" y="3167"/>
                  <a:pt x="7859" y="2846"/>
                </a:cubicBezTo>
                <a:cubicBezTo>
                  <a:pt x="7645" y="2608"/>
                  <a:pt x="7323" y="2465"/>
                  <a:pt x="7002" y="2465"/>
                </a:cubicBezTo>
                <a:lnTo>
                  <a:pt x="3942" y="2465"/>
                </a:lnTo>
                <a:cubicBezTo>
                  <a:pt x="3573" y="2465"/>
                  <a:pt x="3227" y="2620"/>
                  <a:pt x="2977" y="2882"/>
                </a:cubicBezTo>
                <a:cubicBezTo>
                  <a:pt x="2715" y="3167"/>
                  <a:pt x="2311" y="3334"/>
                  <a:pt x="1894" y="3334"/>
                </a:cubicBezTo>
                <a:lnTo>
                  <a:pt x="370" y="3334"/>
                </a:lnTo>
                <a:lnTo>
                  <a:pt x="370" y="3001"/>
                </a:lnTo>
                <a:lnTo>
                  <a:pt x="1834" y="3001"/>
                </a:lnTo>
                <a:cubicBezTo>
                  <a:pt x="2203" y="3001"/>
                  <a:pt x="2549" y="2858"/>
                  <a:pt x="2799" y="2584"/>
                </a:cubicBezTo>
                <a:cubicBezTo>
                  <a:pt x="3073" y="2310"/>
                  <a:pt x="3477" y="2143"/>
                  <a:pt x="3894" y="2143"/>
                </a:cubicBezTo>
                <a:close/>
                <a:moveTo>
                  <a:pt x="1525" y="3894"/>
                </a:moveTo>
                <a:lnTo>
                  <a:pt x="2644" y="6382"/>
                </a:lnTo>
                <a:lnTo>
                  <a:pt x="406" y="6382"/>
                </a:lnTo>
                <a:lnTo>
                  <a:pt x="1525" y="3894"/>
                </a:lnTo>
                <a:close/>
                <a:moveTo>
                  <a:pt x="9371" y="3894"/>
                </a:moveTo>
                <a:lnTo>
                  <a:pt x="10478" y="6382"/>
                </a:lnTo>
                <a:lnTo>
                  <a:pt x="8252" y="6382"/>
                </a:lnTo>
                <a:lnTo>
                  <a:pt x="9371" y="3894"/>
                </a:lnTo>
                <a:close/>
                <a:moveTo>
                  <a:pt x="2739" y="6692"/>
                </a:moveTo>
                <a:cubicBezTo>
                  <a:pt x="2727" y="7335"/>
                  <a:pt x="2227" y="7847"/>
                  <a:pt x="1596" y="7847"/>
                </a:cubicBezTo>
                <a:lnTo>
                  <a:pt x="1477" y="7847"/>
                </a:lnTo>
                <a:cubicBezTo>
                  <a:pt x="858" y="7847"/>
                  <a:pt x="334" y="7335"/>
                  <a:pt x="334" y="6692"/>
                </a:cubicBezTo>
                <a:close/>
                <a:moveTo>
                  <a:pt x="10574" y="6692"/>
                </a:moveTo>
                <a:cubicBezTo>
                  <a:pt x="10574" y="7335"/>
                  <a:pt x="10050" y="7847"/>
                  <a:pt x="9431" y="7847"/>
                </a:cubicBezTo>
                <a:lnTo>
                  <a:pt x="9300" y="7847"/>
                </a:lnTo>
                <a:cubicBezTo>
                  <a:pt x="8680" y="7847"/>
                  <a:pt x="8157" y="7335"/>
                  <a:pt x="8157" y="6692"/>
                </a:cubicBezTo>
                <a:close/>
                <a:moveTo>
                  <a:pt x="7645" y="9585"/>
                </a:moveTo>
                <a:cubicBezTo>
                  <a:pt x="7728" y="9585"/>
                  <a:pt x="7811" y="9656"/>
                  <a:pt x="7811" y="9763"/>
                </a:cubicBezTo>
                <a:lnTo>
                  <a:pt x="7811" y="10049"/>
                </a:lnTo>
                <a:lnTo>
                  <a:pt x="4418" y="10049"/>
                </a:lnTo>
                <a:cubicBezTo>
                  <a:pt x="4335" y="10049"/>
                  <a:pt x="4263" y="10121"/>
                  <a:pt x="4263" y="10204"/>
                </a:cubicBezTo>
                <a:cubicBezTo>
                  <a:pt x="4263" y="10299"/>
                  <a:pt x="4335" y="10371"/>
                  <a:pt x="4418" y="10371"/>
                </a:cubicBezTo>
                <a:lnTo>
                  <a:pt x="8407" y="10371"/>
                </a:lnTo>
                <a:cubicBezTo>
                  <a:pt x="8514" y="10371"/>
                  <a:pt x="8585" y="10442"/>
                  <a:pt x="8585" y="10549"/>
                </a:cubicBezTo>
                <a:lnTo>
                  <a:pt x="8585" y="10906"/>
                </a:lnTo>
                <a:lnTo>
                  <a:pt x="2275" y="10906"/>
                </a:lnTo>
                <a:lnTo>
                  <a:pt x="2275" y="10549"/>
                </a:lnTo>
                <a:cubicBezTo>
                  <a:pt x="2275" y="10442"/>
                  <a:pt x="2358" y="10371"/>
                  <a:pt x="2453" y="10371"/>
                </a:cubicBezTo>
                <a:lnTo>
                  <a:pt x="3382" y="10371"/>
                </a:lnTo>
                <a:cubicBezTo>
                  <a:pt x="3465" y="10371"/>
                  <a:pt x="3549" y="10299"/>
                  <a:pt x="3549" y="10204"/>
                </a:cubicBezTo>
                <a:cubicBezTo>
                  <a:pt x="3549" y="10121"/>
                  <a:pt x="3465" y="10049"/>
                  <a:pt x="3382" y="10049"/>
                </a:cubicBezTo>
                <a:lnTo>
                  <a:pt x="3073" y="10049"/>
                </a:lnTo>
                <a:lnTo>
                  <a:pt x="3073" y="9763"/>
                </a:lnTo>
                <a:cubicBezTo>
                  <a:pt x="3073" y="9668"/>
                  <a:pt x="3144" y="9585"/>
                  <a:pt x="3251" y="9585"/>
                </a:cubicBezTo>
                <a:close/>
                <a:moveTo>
                  <a:pt x="5454" y="0"/>
                </a:moveTo>
                <a:cubicBezTo>
                  <a:pt x="4989" y="0"/>
                  <a:pt x="4632" y="369"/>
                  <a:pt x="4632" y="822"/>
                </a:cubicBezTo>
                <a:cubicBezTo>
                  <a:pt x="4632" y="1072"/>
                  <a:pt x="4751" y="1298"/>
                  <a:pt x="4930" y="1453"/>
                </a:cubicBezTo>
                <a:lnTo>
                  <a:pt x="4930" y="1810"/>
                </a:lnTo>
                <a:lnTo>
                  <a:pt x="3894" y="1810"/>
                </a:lnTo>
                <a:cubicBezTo>
                  <a:pt x="3382" y="1810"/>
                  <a:pt x="2906" y="2024"/>
                  <a:pt x="2584" y="2370"/>
                </a:cubicBezTo>
                <a:cubicBezTo>
                  <a:pt x="2382" y="2572"/>
                  <a:pt x="2120" y="2691"/>
                  <a:pt x="1834" y="2691"/>
                </a:cubicBezTo>
                <a:lnTo>
                  <a:pt x="346" y="2691"/>
                </a:lnTo>
                <a:cubicBezTo>
                  <a:pt x="179" y="2691"/>
                  <a:pt x="48" y="2822"/>
                  <a:pt x="48" y="2989"/>
                </a:cubicBezTo>
                <a:lnTo>
                  <a:pt x="48" y="3382"/>
                </a:lnTo>
                <a:cubicBezTo>
                  <a:pt x="48" y="3536"/>
                  <a:pt x="179" y="3679"/>
                  <a:pt x="346" y="3679"/>
                </a:cubicBezTo>
                <a:lnTo>
                  <a:pt x="1263" y="3679"/>
                </a:lnTo>
                <a:lnTo>
                  <a:pt x="1" y="6477"/>
                </a:lnTo>
                <a:lnTo>
                  <a:pt x="1" y="6489"/>
                </a:lnTo>
                <a:lnTo>
                  <a:pt x="1" y="6501"/>
                </a:lnTo>
                <a:lnTo>
                  <a:pt x="1" y="6513"/>
                </a:lnTo>
                <a:lnTo>
                  <a:pt x="1" y="6537"/>
                </a:lnTo>
                <a:lnTo>
                  <a:pt x="1" y="6692"/>
                </a:lnTo>
                <a:cubicBezTo>
                  <a:pt x="1" y="7501"/>
                  <a:pt x="656" y="8168"/>
                  <a:pt x="1477" y="8168"/>
                </a:cubicBezTo>
                <a:lnTo>
                  <a:pt x="1596" y="8168"/>
                </a:lnTo>
                <a:cubicBezTo>
                  <a:pt x="2406" y="8168"/>
                  <a:pt x="3073" y="7513"/>
                  <a:pt x="3073" y="6692"/>
                </a:cubicBezTo>
                <a:lnTo>
                  <a:pt x="3073" y="6537"/>
                </a:lnTo>
                <a:lnTo>
                  <a:pt x="3073" y="6513"/>
                </a:lnTo>
                <a:lnTo>
                  <a:pt x="3073" y="6501"/>
                </a:lnTo>
                <a:lnTo>
                  <a:pt x="3073" y="6489"/>
                </a:lnTo>
                <a:lnTo>
                  <a:pt x="3073" y="6477"/>
                </a:lnTo>
                <a:lnTo>
                  <a:pt x="1811" y="3679"/>
                </a:lnTo>
                <a:lnTo>
                  <a:pt x="1930" y="3679"/>
                </a:lnTo>
                <a:cubicBezTo>
                  <a:pt x="2430" y="3679"/>
                  <a:pt x="2906" y="3465"/>
                  <a:pt x="3239" y="3120"/>
                </a:cubicBezTo>
                <a:cubicBezTo>
                  <a:pt x="3430" y="2917"/>
                  <a:pt x="3692" y="2798"/>
                  <a:pt x="3977" y="2798"/>
                </a:cubicBezTo>
                <a:lnTo>
                  <a:pt x="4942" y="2798"/>
                </a:lnTo>
                <a:lnTo>
                  <a:pt x="4942" y="9251"/>
                </a:lnTo>
                <a:lnTo>
                  <a:pt x="3275" y="9251"/>
                </a:lnTo>
                <a:cubicBezTo>
                  <a:pt x="3013" y="9251"/>
                  <a:pt x="2787" y="9478"/>
                  <a:pt x="2787" y="9752"/>
                </a:cubicBezTo>
                <a:lnTo>
                  <a:pt x="2787" y="10025"/>
                </a:lnTo>
                <a:lnTo>
                  <a:pt x="2501" y="10025"/>
                </a:lnTo>
                <a:cubicBezTo>
                  <a:pt x="2227" y="10025"/>
                  <a:pt x="2001" y="10252"/>
                  <a:pt x="2001" y="10537"/>
                </a:cubicBezTo>
                <a:lnTo>
                  <a:pt x="2001" y="11061"/>
                </a:lnTo>
                <a:cubicBezTo>
                  <a:pt x="2001" y="11145"/>
                  <a:pt x="2072" y="11216"/>
                  <a:pt x="2168" y="11216"/>
                </a:cubicBezTo>
                <a:lnTo>
                  <a:pt x="8799" y="11216"/>
                </a:lnTo>
                <a:cubicBezTo>
                  <a:pt x="8895" y="11216"/>
                  <a:pt x="8966" y="11145"/>
                  <a:pt x="8966" y="11061"/>
                </a:cubicBezTo>
                <a:lnTo>
                  <a:pt x="8966" y="10537"/>
                </a:lnTo>
                <a:cubicBezTo>
                  <a:pt x="8966" y="10252"/>
                  <a:pt x="8740" y="10025"/>
                  <a:pt x="8454" y="10025"/>
                </a:cubicBezTo>
                <a:lnTo>
                  <a:pt x="8180" y="10025"/>
                </a:lnTo>
                <a:lnTo>
                  <a:pt x="8180" y="9752"/>
                </a:lnTo>
                <a:cubicBezTo>
                  <a:pt x="8180" y="9478"/>
                  <a:pt x="7954" y="9251"/>
                  <a:pt x="7680" y="9251"/>
                </a:cubicBezTo>
                <a:lnTo>
                  <a:pt x="5978" y="9251"/>
                </a:lnTo>
                <a:lnTo>
                  <a:pt x="5978" y="4572"/>
                </a:lnTo>
                <a:cubicBezTo>
                  <a:pt x="5978" y="4477"/>
                  <a:pt x="5894" y="4406"/>
                  <a:pt x="5811" y="4406"/>
                </a:cubicBezTo>
                <a:cubicBezTo>
                  <a:pt x="5716" y="4406"/>
                  <a:pt x="5644" y="4477"/>
                  <a:pt x="5644" y="4572"/>
                </a:cubicBezTo>
                <a:lnTo>
                  <a:pt x="5644" y="9251"/>
                </a:lnTo>
                <a:lnTo>
                  <a:pt x="5240" y="9251"/>
                </a:lnTo>
                <a:lnTo>
                  <a:pt x="5240" y="2798"/>
                </a:lnTo>
                <a:lnTo>
                  <a:pt x="5644" y="2798"/>
                </a:lnTo>
                <a:lnTo>
                  <a:pt x="5644" y="3536"/>
                </a:lnTo>
                <a:cubicBezTo>
                  <a:pt x="5644" y="3632"/>
                  <a:pt x="5716" y="3703"/>
                  <a:pt x="5811" y="3703"/>
                </a:cubicBezTo>
                <a:cubicBezTo>
                  <a:pt x="5894" y="3703"/>
                  <a:pt x="5978" y="3632"/>
                  <a:pt x="5978" y="3536"/>
                </a:cubicBezTo>
                <a:lnTo>
                  <a:pt x="5978" y="2798"/>
                </a:lnTo>
                <a:lnTo>
                  <a:pt x="7002" y="2798"/>
                </a:lnTo>
                <a:cubicBezTo>
                  <a:pt x="7240" y="2798"/>
                  <a:pt x="7466" y="2905"/>
                  <a:pt x="7621" y="3060"/>
                </a:cubicBezTo>
                <a:cubicBezTo>
                  <a:pt x="8002" y="3453"/>
                  <a:pt x="8502" y="3679"/>
                  <a:pt x="9050" y="3679"/>
                </a:cubicBezTo>
                <a:lnTo>
                  <a:pt x="9097" y="3679"/>
                </a:lnTo>
                <a:lnTo>
                  <a:pt x="7835" y="6477"/>
                </a:lnTo>
                <a:lnTo>
                  <a:pt x="7835" y="6489"/>
                </a:lnTo>
                <a:lnTo>
                  <a:pt x="7835" y="6501"/>
                </a:lnTo>
                <a:lnTo>
                  <a:pt x="7835" y="6513"/>
                </a:lnTo>
                <a:lnTo>
                  <a:pt x="7835" y="6537"/>
                </a:lnTo>
                <a:lnTo>
                  <a:pt x="7835" y="6692"/>
                </a:lnTo>
                <a:cubicBezTo>
                  <a:pt x="7835" y="7501"/>
                  <a:pt x="8490" y="8168"/>
                  <a:pt x="9311" y="8168"/>
                </a:cubicBezTo>
                <a:lnTo>
                  <a:pt x="9431" y="8168"/>
                </a:lnTo>
                <a:cubicBezTo>
                  <a:pt x="10228" y="8168"/>
                  <a:pt x="10895" y="7513"/>
                  <a:pt x="10895" y="6692"/>
                </a:cubicBezTo>
                <a:lnTo>
                  <a:pt x="10895" y="6537"/>
                </a:lnTo>
                <a:lnTo>
                  <a:pt x="10895" y="6513"/>
                </a:lnTo>
                <a:lnTo>
                  <a:pt x="10895" y="6501"/>
                </a:lnTo>
                <a:lnTo>
                  <a:pt x="10895" y="6489"/>
                </a:lnTo>
                <a:lnTo>
                  <a:pt x="10895" y="6465"/>
                </a:lnTo>
                <a:lnTo>
                  <a:pt x="9633" y="3667"/>
                </a:lnTo>
                <a:lnTo>
                  <a:pt x="10562" y="3667"/>
                </a:lnTo>
                <a:cubicBezTo>
                  <a:pt x="10716" y="3667"/>
                  <a:pt x="10859" y="3536"/>
                  <a:pt x="10859" y="3370"/>
                </a:cubicBezTo>
                <a:lnTo>
                  <a:pt x="10859" y="2989"/>
                </a:lnTo>
                <a:cubicBezTo>
                  <a:pt x="10859" y="2822"/>
                  <a:pt x="10716" y="2691"/>
                  <a:pt x="10562" y="2691"/>
                </a:cubicBezTo>
                <a:lnTo>
                  <a:pt x="9073" y="2691"/>
                </a:lnTo>
                <a:cubicBezTo>
                  <a:pt x="8788" y="2691"/>
                  <a:pt x="8514" y="2572"/>
                  <a:pt x="8323" y="2370"/>
                </a:cubicBezTo>
                <a:cubicBezTo>
                  <a:pt x="8002" y="2012"/>
                  <a:pt x="7502" y="1810"/>
                  <a:pt x="7014" y="1810"/>
                </a:cubicBezTo>
                <a:lnTo>
                  <a:pt x="5978" y="1810"/>
                </a:lnTo>
                <a:lnTo>
                  <a:pt x="5978" y="1453"/>
                </a:lnTo>
                <a:cubicBezTo>
                  <a:pt x="6156" y="1310"/>
                  <a:pt x="6275" y="1072"/>
                  <a:pt x="6275" y="822"/>
                </a:cubicBezTo>
                <a:cubicBezTo>
                  <a:pt x="6275" y="358"/>
                  <a:pt x="5894" y="0"/>
                  <a:pt x="5454" y="0"/>
                </a:cubicBezTo>
                <a:close/>
              </a:path>
            </a:pathLst>
          </a:custGeom>
          <a:solidFill>
            <a:srgbClr val="8E1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3624;p87">
            <a:extLst>
              <a:ext uri="{FF2B5EF4-FFF2-40B4-BE49-F238E27FC236}">
                <a16:creationId xmlns:a16="http://schemas.microsoft.com/office/drawing/2014/main" id="{1B3B52E2-2369-370A-06CA-61AB8E14A339}"/>
              </a:ext>
            </a:extLst>
          </p:cNvPr>
          <p:cNvGrpSpPr/>
          <p:nvPr/>
        </p:nvGrpSpPr>
        <p:grpSpPr>
          <a:xfrm>
            <a:off x="8187841" y="2934538"/>
            <a:ext cx="483032" cy="510716"/>
            <a:chOff x="3974207" y="2429009"/>
            <a:chExt cx="320143" cy="338491"/>
          </a:xfrm>
          <a:solidFill>
            <a:srgbClr val="8E1438"/>
          </a:solidFill>
        </p:grpSpPr>
        <p:sp>
          <p:nvSpPr>
            <p:cNvPr id="1506" name="Google Shape;13625;p87">
              <a:extLst>
                <a:ext uri="{FF2B5EF4-FFF2-40B4-BE49-F238E27FC236}">
                  <a16:creationId xmlns:a16="http://schemas.microsoft.com/office/drawing/2014/main" id="{1B37AF40-1E8C-08DF-09BC-DCDF808D602C}"/>
                </a:ext>
              </a:extLst>
            </p:cNvPr>
            <p:cNvSpPr/>
            <p:nvPr/>
          </p:nvSpPr>
          <p:spPr>
            <a:xfrm>
              <a:off x="3974207" y="2429009"/>
              <a:ext cx="320143" cy="338491"/>
            </a:xfrm>
            <a:custGeom>
              <a:avLst/>
              <a:gdLst/>
              <a:ahLst/>
              <a:cxnLst/>
              <a:rect l="l" t="t" r="r" b="b"/>
              <a:pathLst>
                <a:path w="10050" h="10626" extrusionOk="0">
                  <a:moveTo>
                    <a:pt x="9390" y="0"/>
                  </a:moveTo>
                  <a:cubicBezTo>
                    <a:pt x="9344" y="0"/>
                    <a:pt x="9298" y="6"/>
                    <a:pt x="9251" y="17"/>
                  </a:cubicBezTo>
                  <a:lnTo>
                    <a:pt x="3132" y="1100"/>
                  </a:lnTo>
                  <a:cubicBezTo>
                    <a:pt x="2798" y="1160"/>
                    <a:pt x="2560" y="1445"/>
                    <a:pt x="2560" y="1779"/>
                  </a:cubicBezTo>
                  <a:lnTo>
                    <a:pt x="2560" y="6803"/>
                  </a:lnTo>
                  <a:cubicBezTo>
                    <a:pt x="2358" y="6744"/>
                    <a:pt x="2143" y="6708"/>
                    <a:pt x="1929" y="6708"/>
                  </a:cubicBezTo>
                  <a:cubicBezTo>
                    <a:pt x="1417" y="6720"/>
                    <a:pt x="941" y="6934"/>
                    <a:pt x="584" y="7291"/>
                  </a:cubicBezTo>
                  <a:cubicBezTo>
                    <a:pt x="226" y="7649"/>
                    <a:pt x="24" y="8125"/>
                    <a:pt x="24" y="8625"/>
                  </a:cubicBezTo>
                  <a:cubicBezTo>
                    <a:pt x="0" y="9161"/>
                    <a:pt x="215" y="9649"/>
                    <a:pt x="584" y="10042"/>
                  </a:cubicBezTo>
                  <a:cubicBezTo>
                    <a:pt x="953" y="10411"/>
                    <a:pt x="1453" y="10625"/>
                    <a:pt x="1965" y="10625"/>
                  </a:cubicBezTo>
                  <a:lnTo>
                    <a:pt x="2001" y="10625"/>
                  </a:lnTo>
                  <a:cubicBezTo>
                    <a:pt x="3060" y="10613"/>
                    <a:pt x="3917" y="9732"/>
                    <a:pt x="3917" y="8649"/>
                  </a:cubicBezTo>
                  <a:lnTo>
                    <a:pt x="3917" y="4684"/>
                  </a:lnTo>
                  <a:cubicBezTo>
                    <a:pt x="3917" y="4577"/>
                    <a:pt x="3834" y="4493"/>
                    <a:pt x="3727" y="4493"/>
                  </a:cubicBezTo>
                  <a:cubicBezTo>
                    <a:pt x="3620" y="4493"/>
                    <a:pt x="3536" y="4577"/>
                    <a:pt x="3536" y="4684"/>
                  </a:cubicBezTo>
                  <a:lnTo>
                    <a:pt x="3536" y="8613"/>
                  </a:lnTo>
                  <a:cubicBezTo>
                    <a:pt x="3536" y="9482"/>
                    <a:pt x="2834" y="10196"/>
                    <a:pt x="1989" y="10208"/>
                  </a:cubicBezTo>
                  <a:lnTo>
                    <a:pt x="1953" y="10208"/>
                  </a:lnTo>
                  <a:cubicBezTo>
                    <a:pt x="1536" y="10208"/>
                    <a:pt x="1131" y="10042"/>
                    <a:pt x="834" y="9744"/>
                  </a:cubicBezTo>
                  <a:cubicBezTo>
                    <a:pt x="536" y="9446"/>
                    <a:pt x="381" y="9030"/>
                    <a:pt x="381" y="8613"/>
                  </a:cubicBezTo>
                  <a:cubicBezTo>
                    <a:pt x="393" y="7779"/>
                    <a:pt x="1072" y="7089"/>
                    <a:pt x="1905" y="7065"/>
                  </a:cubicBezTo>
                  <a:cubicBezTo>
                    <a:pt x="2167" y="7065"/>
                    <a:pt x="2417" y="7113"/>
                    <a:pt x="2643" y="7232"/>
                  </a:cubicBezTo>
                  <a:cubicBezTo>
                    <a:pt x="2670" y="7242"/>
                    <a:pt x="2699" y="7248"/>
                    <a:pt x="2728" y="7248"/>
                  </a:cubicBezTo>
                  <a:cubicBezTo>
                    <a:pt x="2762" y="7248"/>
                    <a:pt x="2796" y="7240"/>
                    <a:pt x="2822" y="7220"/>
                  </a:cubicBezTo>
                  <a:cubicBezTo>
                    <a:pt x="2882" y="7184"/>
                    <a:pt x="2905" y="7125"/>
                    <a:pt x="2905" y="7053"/>
                  </a:cubicBezTo>
                  <a:lnTo>
                    <a:pt x="2905" y="1767"/>
                  </a:lnTo>
                  <a:cubicBezTo>
                    <a:pt x="2905" y="1624"/>
                    <a:pt x="3013" y="1481"/>
                    <a:pt x="3155" y="1457"/>
                  </a:cubicBezTo>
                  <a:lnTo>
                    <a:pt x="9275" y="374"/>
                  </a:lnTo>
                  <a:cubicBezTo>
                    <a:pt x="9296" y="369"/>
                    <a:pt x="9315" y="366"/>
                    <a:pt x="9335" y="366"/>
                  </a:cubicBezTo>
                  <a:cubicBezTo>
                    <a:pt x="9406" y="366"/>
                    <a:pt x="9469" y="398"/>
                    <a:pt x="9525" y="445"/>
                  </a:cubicBezTo>
                  <a:cubicBezTo>
                    <a:pt x="9609" y="505"/>
                    <a:pt x="9644" y="588"/>
                    <a:pt x="9644" y="683"/>
                  </a:cubicBezTo>
                  <a:lnTo>
                    <a:pt x="9644" y="2767"/>
                  </a:lnTo>
                  <a:cubicBezTo>
                    <a:pt x="9644" y="2874"/>
                    <a:pt x="9740" y="2957"/>
                    <a:pt x="9847" y="2957"/>
                  </a:cubicBezTo>
                  <a:cubicBezTo>
                    <a:pt x="9942" y="2957"/>
                    <a:pt x="10037" y="2874"/>
                    <a:pt x="10037" y="2767"/>
                  </a:cubicBezTo>
                  <a:lnTo>
                    <a:pt x="10037" y="683"/>
                  </a:lnTo>
                  <a:cubicBezTo>
                    <a:pt x="10049" y="469"/>
                    <a:pt x="9966" y="279"/>
                    <a:pt x="9811" y="159"/>
                  </a:cubicBezTo>
                  <a:cubicBezTo>
                    <a:pt x="9683" y="59"/>
                    <a:pt x="9541" y="0"/>
                    <a:pt x="93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626;p87">
              <a:extLst>
                <a:ext uri="{FF2B5EF4-FFF2-40B4-BE49-F238E27FC236}">
                  <a16:creationId xmlns:a16="http://schemas.microsoft.com/office/drawing/2014/main" id="{4BB6746E-8BC6-6C20-F46B-C6FD196ABAED}"/>
                </a:ext>
              </a:extLst>
            </p:cNvPr>
            <p:cNvSpPr/>
            <p:nvPr/>
          </p:nvSpPr>
          <p:spPr>
            <a:xfrm>
              <a:off x="4086846" y="2479977"/>
              <a:ext cx="207503" cy="245793"/>
            </a:xfrm>
            <a:custGeom>
              <a:avLst/>
              <a:gdLst/>
              <a:ahLst/>
              <a:cxnLst/>
              <a:rect l="l" t="t" r="r" b="b"/>
              <a:pathLst>
                <a:path w="6514" h="7716" extrusionOk="0">
                  <a:moveTo>
                    <a:pt x="5299" y="0"/>
                  </a:moveTo>
                  <a:lnTo>
                    <a:pt x="143" y="905"/>
                  </a:lnTo>
                  <a:cubicBezTo>
                    <a:pt x="60" y="929"/>
                    <a:pt x="0" y="1000"/>
                    <a:pt x="0" y="1084"/>
                  </a:cubicBezTo>
                  <a:lnTo>
                    <a:pt x="0" y="2131"/>
                  </a:lnTo>
                  <a:cubicBezTo>
                    <a:pt x="0" y="2239"/>
                    <a:pt x="84" y="2322"/>
                    <a:pt x="191" y="2322"/>
                  </a:cubicBezTo>
                  <a:cubicBezTo>
                    <a:pt x="298" y="2322"/>
                    <a:pt x="381" y="2239"/>
                    <a:pt x="381" y="2131"/>
                  </a:cubicBezTo>
                  <a:lnTo>
                    <a:pt x="381" y="1250"/>
                  </a:lnTo>
                  <a:lnTo>
                    <a:pt x="5156" y="405"/>
                  </a:lnTo>
                  <a:lnTo>
                    <a:pt x="5156" y="3882"/>
                  </a:lnTo>
                  <a:cubicBezTo>
                    <a:pt x="4953" y="3834"/>
                    <a:pt x="4739" y="3798"/>
                    <a:pt x="4525" y="3798"/>
                  </a:cubicBezTo>
                  <a:cubicBezTo>
                    <a:pt x="4013" y="3810"/>
                    <a:pt x="3537" y="4024"/>
                    <a:pt x="3179" y="4382"/>
                  </a:cubicBezTo>
                  <a:cubicBezTo>
                    <a:pt x="2822" y="4739"/>
                    <a:pt x="2620" y="5215"/>
                    <a:pt x="2620" y="5715"/>
                  </a:cubicBezTo>
                  <a:cubicBezTo>
                    <a:pt x="2596" y="6251"/>
                    <a:pt x="2810" y="6739"/>
                    <a:pt x="3179" y="7132"/>
                  </a:cubicBezTo>
                  <a:cubicBezTo>
                    <a:pt x="3548" y="7501"/>
                    <a:pt x="4037" y="7715"/>
                    <a:pt x="4561" y="7715"/>
                  </a:cubicBezTo>
                  <a:lnTo>
                    <a:pt x="4596" y="7715"/>
                  </a:lnTo>
                  <a:cubicBezTo>
                    <a:pt x="5656" y="7692"/>
                    <a:pt x="6513" y="6822"/>
                    <a:pt x="6513" y="5727"/>
                  </a:cubicBezTo>
                  <a:lnTo>
                    <a:pt x="6513" y="2024"/>
                  </a:lnTo>
                  <a:cubicBezTo>
                    <a:pt x="6513" y="1941"/>
                    <a:pt x="6442" y="1846"/>
                    <a:pt x="6335" y="1846"/>
                  </a:cubicBezTo>
                  <a:cubicBezTo>
                    <a:pt x="6227" y="1846"/>
                    <a:pt x="6144" y="1941"/>
                    <a:pt x="6144" y="2048"/>
                  </a:cubicBezTo>
                  <a:lnTo>
                    <a:pt x="6144" y="5751"/>
                  </a:lnTo>
                  <a:cubicBezTo>
                    <a:pt x="6144" y="6608"/>
                    <a:pt x="5442" y="7322"/>
                    <a:pt x="4596" y="7346"/>
                  </a:cubicBezTo>
                  <a:lnTo>
                    <a:pt x="4561" y="7346"/>
                  </a:lnTo>
                  <a:cubicBezTo>
                    <a:pt x="4144" y="7346"/>
                    <a:pt x="3751" y="7180"/>
                    <a:pt x="3453" y="6882"/>
                  </a:cubicBezTo>
                  <a:cubicBezTo>
                    <a:pt x="3156" y="6584"/>
                    <a:pt x="2989" y="6168"/>
                    <a:pt x="2989" y="5751"/>
                  </a:cubicBezTo>
                  <a:cubicBezTo>
                    <a:pt x="3001" y="4917"/>
                    <a:pt x="3691" y="4227"/>
                    <a:pt x="4525" y="4203"/>
                  </a:cubicBezTo>
                  <a:cubicBezTo>
                    <a:pt x="4775" y="4203"/>
                    <a:pt x="5025" y="4251"/>
                    <a:pt x="5251" y="4370"/>
                  </a:cubicBezTo>
                  <a:cubicBezTo>
                    <a:pt x="5276" y="4380"/>
                    <a:pt x="5302" y="4385"/>
                    <a:pt x="5329" y="4385"/>
                  </a:cubicBezTo>
                  <a:cubicBezTo>
                    <a:pt x="5366" y="4385"/>
                    <a:pt x="5402" y="4374"/>
                    <a:pt x="5430" y="4346"/>
                  </a:cubicBezTo>
                  <a:cubicBezTo>
                    <a:pt x="5489" y="4322"/>
                    <a:pt x="5513" y="4263"/>
                    <a:pt x="5513" y="4179"/>
                  </a:cubicBezTo>
                  <a:lnTo>
                    <a:pt x="5513" y="191"/>
                  </a:lnTo>
                  <a:cubicBezTo>
                    <a:pt x="5513" y="131"/>
                    <a:pt x="5489" y="95"/>
                    <a:pt x="5442" y="48"/>
                  </a:cubicBezTo>
                  <a:cubicBezTo>
                    <a:pt x="5394" y="12"/>
                    <a:pt x="5334" y="0"/>
                    <a:pt x="5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8" name="Google Shape;13627;p87">
            <a:extLst>
              <a:ext uri="{FF2B5EF4-FFF2-40B4-BE49-F238E27FC236}">
                <a16:creationId xmlns:a16="http://schemas.microsoft.com/office/drawing/2014/main" id="{6277904F-4CCE-A7F7-2530-57A1945C45A2}"/>
              </a:ext>
            </a:extLst>
          </p:cNvPr>
          <p:cNvGrpSpPr/>
          <p:nvPr/>
        </p:nvGrpSpPr>
        <p:grpSpPr>
          <a:xfrm>
            <a:off x="6149495" y="2937613"/>
            <a:ext cx="535661" cy="501873"/>
            <a:chOff x="2623237" y="2431047"/>
            <a:chExt cx="355024" cy="332630"/>
          </a:xfrm>
          <a:solidFill>
            <a:srgbClr val="8E1438"/>
          </a:solidFill>
        </p:grpSpPr>
        <p:sp>
          <p:nvSpPr>
            <p:cNvPr id="1509" name="Google Shape;13628;p87">
              <a:extLst>
                <a:ext uri="{FF2B5EF4-FFF2-40B4-BE49-F238E27FC236}">
                  <a16:creationId xmlns:a16="http://schemas.microsoft.com/office/drawing/2014/main" id="{C78CE8D1-ABE5-2F1D-D3E0-1D96538315B7}"/>
                </a:ext>
              </a:extLst>
            </p:cNvPr>
            <p:cNvSpPr/>
            <p:nvPr/>
          </p:nvSpPr>
          <p:spPr>
            <a:xfrm>
              <a:off x="2655856" y="2604370"/>
              <a:ext cx="48579" cy="64506"/>
            </a:xfrm>
            <a:custGeom>
              <a:avLst/>
              <a:gdLst/>
              <a:ahLst/>
              <a:cxnLst/>
              <a:rect l="l" t="t" r="r" b="b"/>
              <a:pathLst>
                <a:path w="1525" h="2025" extrusionOk="0">
                  <a:moveTo>
                    <a:pt x="762" y="346"/>
                  </a:moveTo>
                  <a:cubicBezTo>
                    <a:pt x="1000" y="346"/>
                    <a:pt x="1191" y="536"/>
                    <a:pt x="1191" y="774"/>
                  </a:cubicBezTo>
                  <a:lnTo>
                    <a:pt x="1191" y="1715"/>
                  </a:lnTo>
                  <a:lnTo>
                    <a:pt x="345" y="1715"/>
                  </a:lnTo>
                  <a:lnTo>
                    <a:pt x="345" y="774"/>
                  </a:lnTo>
                  <a:lnTo>
                    <a:pt x="334" y="774"/>
                  </a:lnTo>
                  <a:cubicBezTo>
                    <a:pt x="334" y="536"/>
                    <a:pt x="524" y="346"/>
                    <a:pt x="762" y="346"/>
                  </a:cubicBezTo>
                  <a:close/>
                  <a:moveTo>
                    <a:pt x="762" y="0"/>
                  </a:moveTo>
                  <a:cubicBezTo>
                    <a:pt x="345" y="0"/>
                    <a:pt x="0" y="346"/>
                    <a:pt x="0" y="762"/>
                  </a:cubicBezTo>
                  <a:lnTo>
                    <a:pt x="0" y="1858"/>
                  </a:lnTo>
                  <a:cubicBezTo>
                    <a:pt x="0" y="1953"/>
                    <a:pt x="72" y="2024"/>
                    <a:pt x="167" y="2024"/>
                  </a:cubicBezTo>
                  <a:lnTo>
                    <a:pt x="1357" y="2024"/>
                  </a:lnTo>
                  <a:cubicBezTo>
                    <a:pt x="1441" y="2024"/>
                    <a:pt x="1524" y="1953"/>
                    <a:pt x="1524" y="1858"/>
                  </a:cubicBezTo>
                  <a:lnTo>
                    <a:pt x="1524" y="762"/>
                  </a:lnTo>
                  <a:cubicBezTo>
                    <a:pt x="1524" y="346"/>
                    <a:pt x="1179" y="0"/>
                    <a:pt x="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629;p87">
              <a:extLst>
                <a:ext uri="{FF2B5EF4-FFF2-40B4-BE49-F238E27FC236}">
                  <a16:creationId xmlns:a16="http://schemas.microsoft.com/office/drawing/2014/main" id="{4EA10689-FCE5-F4C6-A731-931BE22A2B04}"/>
                </a:ext>
              </a:extLst>
            </p:cNvPr>
            <p:cNvSpPr/>
            <p:nvPr/>
          </p:nvSpPr>
          <p:spPr>
            <a:xfrm>
              <a:off x="2623237" y="2431047"/>
              <a:ext cx="355024" cy="332630"/>
            </a:xfrm>
            <a:custGeom>
              <a:avLst/>
              <a:gdLst/>
              <a:ahLst/>
              <a:cxnLst/>
              <a:rect l="l" t="t" r="r" b="b"/>
              <a:pathLst>
                <a:path w="11145" h="10442" extrusionOk="0">
                  <a:moveTo>
                    <a:pt x="8692" y="2608"/>
                  </a:moveTo>
                  <a:cubicBezTo>
                    <a:pt x="8716" y="2608"/>
                    <a:pt x="8751" y="2643"/>
                    <a:pt x="8751" y="2667"/>
                  </a:cubicBezTo>
                  <a:lnTo>
                    <a:pt x="8751" y="3024"/>
                  </a:lnTo>
                  <a:cubicBezTo>
                    <a:pt x="8751" y="3060"/>
                    <a:pt x="8716" y="3084"/>
                    <a:pt x="8692" y="3084"/>
                  </a:cubicBezTo>
                  <a:lnTo>
                    <a:pt x="2453" y="3084"/>
                  </a:lnTo>
                  <a:cubicBezTo>
                    <a:pt x="2441" y="3084"/>
                    <a:pt x="2405" y="3060"/>
                    <a:pt x="2405" y="3024"/>
                  </a:cubicBezTo>
                  <a:lnTo>
                    <a:pt x="2405" y="2667"/>
                  </a:lnTo>
                  <a:cubicBezTo>
                    <a:pt x="2405" y="2643"/>
                    <a:pt x="2441" y="2608"/>
                    <a:pt x="2465" y="2608"/>
                  </a:cubicBezTo>
                  <a:close/>
                  <a:moveTo>
                    <a:pt x="8096" y="3405"/>
                  </a:moveTo>
                  <a:lnTo>
                    <a:pt x="8096" y="3834"/>
                  </a:lnTo>
                  <a:lnTo>
                    <a:pt x="7977" y="3953"/>
                  </a:lnTo>
                  <a:lnTo>
                    <a:pt x="7227" y="3953"/>
                  </a:lnTo>
                  <a:lnTo>
                    <a:pt x="7108" y="3834"/>
                  </a:lnTo>
                  <a:lnTo>
                    <a:pt x="7108" y="3405"/>
                  </a:lnTo>
                  <a:close/>
                  <a:moveTo>
                    <a:pt x="4048" y="3417"/>
                  </a:moveTo>
                  <a:lnTo>
                    <a:pt x="4048" y="3846"/>
                  </a:lnTo>
                  <a:lnTo>
                    <a:pt x="3929" y="3965"/>
                  </a:lnTo>
                  <a:lnTo>
                    <a:pt x="3179" y="3965"/>
                  </a:lnTo>
                  <a:lnTo>
                    <a:pt x="3060" y="3846"/>
                  </a:lnTo>
                  <a:lnTo>
                    <a:pt x="3060" y="3417"/>
                  </a:lnTo>
                  <a:close/>
                  <a:moveTo>
                    <a:pt x="2739" y="3417"/>
                  </a:moveTo>
                  <a:lnTo>
                    <a:pt x="2739" y="3905"/>
                  </a:lnTo>
                  <a:cubicBezTo>
                    <a:pt x="2739" y="3953"/>
                    <a:pt x="2751" y="4001"/>
                    <a:pt x="2774" y="4025"/>
                  </a:cubicBezTo>
                  <a:lnTo>
                    <a:pt x="2941" y="4191"/>
                  </a:lnTo>
                  <a:lnTo>
                    <a:pt x="2941" y="4667"/>
                  </a:lnTo>
                  <a:lnTo>
                    <a:pt x="357" y="4667"/>
                  </a:lnTo>
                  <a:lnTo>
                    <a:pt x="476" y="3453"/>
                  </a:lnTo>
                  <a:cubicBezTo>
                    <a:pt x="476" y="3429"/>
                    <a:pt x="500" y="3417"/>
                    <a:pt x="536" y="3417"/>
                  </a:cubicBezTo>
                  <a:close/>
                  <a:moveTo>
                    <a:pt x="10621" y="3417"/>
                  </a:moveTo>
                  <a:cubicBezTo>
                    <a:pt x="10656" y="3417"/>
                    <a:pt x="10668" y="3429"/>
                    <a:pt x="10680" y="3453"/>
                  </a:cubicBezTo>
                  <a:lnTo>
                    <a:pt x="10799" y="4667"/>
                  </a:lnTo>
                  <a:lnTo>
                    <a:pt x="8204" y="4667"/>
                  </a:lnTo>
                  <a:lnTo>
                    <a:pt x="8204" y="4191"/>
                  </a:lnTo>
                  <a:lnTo>
                    <a:pt x="8382" y="4025"/>
                  </a:lnTo>
                  <a:cubicBezTo>
                    <a:pt x="8406" y="4001"/>
                    <a:pt x="8418" y="3953"/>
                    <a:pt x="8418" y="3905"/>
                  </a:cubicBezTo>
                  <a:lnTo>
                    <a:pt x="8418" y="3417"/>
                  </a:lnTo>
                  <a:close/>
                  <a:moveTo>
                    <a:pt x="3834" y="4298"/>
                  </a:moveTo>
                  <a:lnTo>
                    <a:pt x="3834" y="7644"/>
                  </a:lnTo>
                  <a:lnTo>
                    <a:pt x="3286" y="7644"/>
                  </a:lnTo>
                  <a:lnTo>
                    <a:pt x="3286" y="4298"/>
                  </a:lnTo>
                  <a:close/>
                  <a:moveTo>
                    <a:pt x="7870" y="4298"/>
                  </a:moveTo>
                  <a:lnTo>
                    <a:pt x="7870" y="7644"/>
                  </a:lnTo>
                  <a:lnTo>
                    <a:pt x="7323" y="7644"/>
                  </a:lnTo>
                  <a:lnTo>
                    <a:pt x="7323" y="4298"/>
                  </a:lnTo>
                  <a:close/>
                  <a:moveTo>
                    <a:pt x="5563" y="6230"/>
                  </a:moveTo>
                  <a:cubicBezTo>
                    <a:pt x="5617" y="6230"/>
                    <a:pt x="5674" y="6245"/>
                    <a:pt x="5727" y="6275"/>
                  </a:cubicBezTo>
                  <a:lnTo>
                    <a:pt x="6013" y="6465"/>
                  </a:lnTo>
                  <a:cubicBezTo>
                    <a:pt x="6084" y="6513"/>
                    <a:pt x="6132" y="6596"/>
                    <a:pt x="6132" y="6692"/>
                  </a:cubicBezTo>
                  <a:lnTo>
                    <a:pt x="6132" y="8525"/>
                  </a:lnTo>
                  <a:lnTo>
                    <a:pt x="5013" y="8525"/>
                  </a:lnTo>
                  <a:lnTo>
                    <a:pt x="5013" y="6692"/>
                  </a:lnTo>
                  <a:cubicBezTo>
                    <a:pt x="5013" y="6596"/>
                    <a:pt x="5060" y="6513"/>
                    <a:pt x="5132" y="6465"/>
                  </a:cubicBezTo>
                  <a:lnTo>
                    <a:pt x="5418" y="6275"/>
                  </a:lnTo>
                  <a:cubicBezTo>
                    <a:pt x="5459" y="6245"/>
                    <a:pt x="5510" y="6230"/>
                    <a:pt x="5563" y="6230"/>
                  </a:cubicBezTo>
                  <a:close/>
                  <a:moveTo>
                    <a:pt x="3929" y="7989"/>
                  </a:moveTo>
                  <a:lnTo>
                    <a:pt x="4048" y="8108"/>
                  </a:lnTo>
                  <a:lnTo>
                    <a:pt x="4048" y="8537"/>
                  </a:lnTo>
                  <a:lnTo>
                    <a:pt x="3060" y="8537"/>
                  </a:lnTo>
                  <a:lnTo>
                    <a:pt x="3060" y="8108"/>
                  </a:lnTo>
                  <a:lnTo>
                    <a:pt x="3179" y="7989"/>
                  </a:lnTo>
                  <a:close/>
                  <a:moveTo>
                    <a:pt x="7954" y="7989"/>
                  </a:moveTo>
                  <a:lnTo>
                    <a:pt x="8073" y="8108"/>
                  </a:lnTo>
                  <a:lnTo>
                    <a:pt x="8073" y="8537"/>
                  </a:lnTo>
                  <a:lnTo>
                    <a:pt x="7096" y="8537"/>
                  </a:lnTo>
                  <a:lnTo>
                    <a:pt x="7096" y="8525"/>
                  </a:lnTo>
                  <a:lnTo>
                    <a:pt x="7096" y="8108"/>
                  </a:lnTo>
                  <a:lnTo>
                    <a:pt x="7215" y="7989"/>
                  </a:lnTo>
                  <a:close/>
                  <a:moveTo>
                    <a:pt x="6787" y="3429"/>
                  </a:moveTo>
                  <a:lnTo>
                    <a:pt x="6787" y="3917"/>
                  </a:lnTo>
                  <a:cubicBezTo>
                    <a:pt x="6787" y="3965"/>
                    <a:pt x="6799" y="4013"/>
                    <a:pt x="6834" y="4036"/>
                  </a:cubicBezTo>
                  <a:lnTo>
                    <a:pt x="7013" y="4215"/>
                  </a:lnTo>
                  <a:lnTo>
                    <a:pt x="7013" y="7763"/>
                  </a:lnTo>
                  <a:lnTo>
                    <a:pt x="6834" y="7942"/>
                  </a:lnTo>
                  <a:cubicBezTo>
                    <a:pt x="6799" y="7966"/>
                    <a:pt x="6787" y="8013"/>
                    <a:pt x="6787" y="8061"/>
                  </a:cubicBezTo>
                  <a:lnTo>
                    <a:pt x="6787" y="8549"/>
                  </a:lnTo>
                  <a:lnTo>
                    <a:pt x="6477" y="8525"/>
                  </a:lnTo>
                  <a:lnTo>
                    <a:pt x="6477" y="6692"/>
                  </a:lnTo>
                  <a:cubicBezTo>
                    <a:pt x="6477" y="6501"/>
                    <a:pt x="6370" y="6299"/>
                    <a:pt x="6203" y="6180"/>
                  </a:cubicBezTo>
                  <a:lnTo>
                    <a:pt x="5918" y="5989"/>
                  </a:lnTo>
                  <a:cubicBezTo>
                    <a:pt x="5816" y="5924"/>
                    <a:pt x="5703" y="5891"/>
                    <a:pt x="5589" y="5891"/>
                  </a:cubicBezTo>
                  <a:cubicBezTo>
                    <a:pt x="5474" y="5891"/>
                    <a:pt x="5358" y="5924"/>
                    <a:pt x="5251" y="5989"/>
                  </a:cubicBezTo>
                  <a:lnTo>
                    <a:pt x="4965" y="6180"/>
                  </a:lnTo>
                  <a:cubicBezTo>
                    <a:pt x="4810" y="6299"/>
                    <a:pt x="4703" y="6477"/>
                    <a:pt x="4703" y="6692"/>
                  </a:cubicBezTo>
                  <a:lnTo>
                    <a:pt x="4703" y="8525"/>
                  </a:lnTo>
                  <a:lnTo>
                    <a:pt x="4394" y="8525"/>
                  </a:lnTo>
                  <a:lnTo>
                    <a:pt x="4394" y="8025"/>
                  </a:lnTo>
                  <a:cubicBezTo>
                    <a:pt x="4394" y="7989"/>
                    <a:pt x="4370" y="7942"/>
                    <a:pt x="4346" y="7906"/>
                  </a:cubicBezTo>
                  <a:lnTo>
                    <a:pt x="4167" y="7751"/>
                  </a:lnTo>
                  <a:lnTo>
                    <a:pt x="4167" y="4203"/>
                  </a:lnTo>
                  <a:lnTo>
                    <a:pt x="4346" y="4036"/>
                  </a:lnTo>
                  <a:cubicBezTo>
                    <a:pt x="4370" y="4013"/>
                    <a:pt x="4394" y="3965"/>
                    <a:pt x="4394" y="3917"/>
                  </a:cubicBezTo>
                  <a:lnTo>
                    <a:pt x="4394" y="3429"/>
                  </a:lnTo>
                  <a:close/>
                  <a:moveTo>
                    <a:pt x="8525" y="8847"/>
                  </a:moveTo>
                  <a:lnTo>
                    <a:pt x="8525" y="9311"/>
                  </a:lnTo>
                  <a:lnTo>
                    <a:pt x="2631" y="9311"/>
                  </a:lnTo>
                  <a:lnTo>
                    <a:pt x="2631" y="8847"/>
                  </a:lnTo>
                  <a:close/>
                  <a:moveTo>
                    <a:pt x="1858" y="9632"/>
                  </a:moveTo>
                  <a:lnTo>
                    <a:pt x="1858" y="10097"/>
                  </a:lnTo>
                  <a:lnTo>
                    <a:pt x="607" y="10097"/>
                  </a:lnTo>
                  <a:lnTo>
                    <a:pt x="607" y="9632"/>
                  </a:lnTo>
                  <a:close/>
                  <a:moveTo>
                    <a:pt x="8978" y="9632"/>
                  </a:moveTo>
                  <a:lnTo>
                    <a:pt x="8978" y="10097"/>
                  </a:lnTo>
                  <a:lnTo>
                    <a:pt x="2203" y="10097"/>
                  </a:lnTo>
                  <a:lnTo>
                    <a:pt x="2203" y="9632"/>
                  </a:lnTo>
                  <a:close/>
                  <a:moveTo>
                    <a:pt x="10549" y="9632"/>
                  </a:moveTo>
                  <a:lnTo>
                    <a:pt x="10549" y="10097"/>
                  </a:lnTo>
                  <a:lnTo>
                    <a:pt x="9299" y="10097"/>
                  </a:lnTo>
                  <a:lnTo>
                    <a:pt x="9299" y="9632"/>
                  </a:lnTo>
                  <a:close/>
                  <a:moveTo>
                    <a:pt x="5566" y="0"/>
                  </a:moveTo>
                  <a:cubicBezTo>
                    <a:pt x="5531" y="0"/>
                    <a:pt x="5495" y="12"/>
                    <a:pt x="5465" y="36"/>
                  </a:cubicBezTo>
                  <a:lnTo>
                    <a:pt x="4417" y="857"/>
                  </a:lnTo>
                  <a:cubicBezTo>
                    <a:pt x="4346" y="917"/>
                    <a:pt x="4334" y="1024"/>
                    <a:pt x="4394" y="1096"/>
                  </a:cubicBezTo>
                  <a:cubicBezTo>
                    <a:pt x="4427" y="1136"/>
                    <a:pt x="4473" y="1158"/>
                    <a:pt x="4521" y="1158"/>
                  </a:cubicBezTo>
                  <a:cubicBezTo>
                    <a:pt x="4557" y="1158"/>
                    <a:pt x="4596" y="1145"/>
                    <a:pt x="4632" y="1119"/>
                  </a:cubicBezTo>
                  <a:lnTo>
                    <a:pt x="5560" y="393"/>
                  </a:lnTo>
                  <a:lnTo>
                    <a:pt x="8025" y="2298"/>
                  </a:lnTo>
                  <a:lnTo>
                    <a:pt x="3143" y="2298"/>
                  </a:lnTo>
                  <a:lnTo>
                    <a:pt x="4036" y="1596"/>
                  </a:lnTo>
                  <a:cubicBezTo>
                    <a:pt x="4108" y="1536"/>
                    <a:pt x="4120" y="1441"/>
                    <a:pt x="4060" y="1358"/>
                  </a:cubicBezTo>
                  <a:cubicBezTo>
                    <a:pt x="4026" y="1317"/>
                    <a:pt x="3977" y="1296"/>
                    <a:pt x="3928" y="1296"/>
                  </a:cubicBezTo>
                  <a:cubicBezTo>
                    <a:pt x="3891" y="1296"/>
                    <a:pt x="3853" y="1308"/>
                    <a:pt x="3822" y="1334"/>
                  </a:cubicBezTo>
                  <a:lnTo>
                    <a:pt x="2584" y="2298"/>
                  </a:lnTo>
                  <a:lnTo>
                    <a:pt x="2453" y="2298"/>
                  </a:lnTo>
                  <a:cubicBezTo>
                    <a:pt x="2250" y="2298"/>
                    <a:pt x="2072" y="2477"/>
                    <a:pt x="2072" y="2691"/>
                  </a:cubicBezTo>
                  <a:lnTo>
                    <a:pt x="2072" y="3048"/>
                  </a:lnTo>
                  <a:lnTo>
                    <a:pt x="2072" y="3108"/>
                  </a:lnTo>
                  <a:lnTo>
                    <a:pt x="524" y="3108"/>
                  </a:lnTo>
                  <a:cubicBezTo>
                    <a:pt x="322" y="3108"/>
                    <a:pt x="167" y="3251"/>
                    <a:pt x="131" y="3441"/>
                  </a:cubicBezTo>
                  <a:lnTo>
                    <a:pt x="0" y="4834"/>
                  </a:lnTo>
                  <a:cubicBezTo>
                    <a:pt x="0" y="4870"/>
                    <a:pt x="12" y="4918"/>
                    <a:pt x="48" y="4953"/>
                  </a:cubicBezTo>
                  <a:cubicBezTo>
                    <a:pt x="72" y="4977"/>
                    <a:pt x="119" y="5013"/>
                    <a:pt x="167" y="5013"/>
                  </a:cubicBezTo>
                  <a:lnTo>
                    <a:pt x="262" y="5013"/>
                  </a:lnTo>
                  <a:lnTo>
                    <a:pt x="262" y="5822"/>
                  </a:lnTo>
                  <a:cubicBezTo>
                    <a:pt x="262" y="5918"/>
                    <a:pt x="345" y="5989"/>
                    <a:pt x="429" y="5989"/>
                  </a:cubicBezTo>
                  <a:cubicBezTo>
                    <a:pt x="524" y="5989"/>
                    <a:pt x="596" y="5918"/>
                    <a:pt x="596" y="5822"/>
                  </a:cubicBezTo>
                  <a:lnTo>
                    <a:pt x="596" y="5013"/>
                  </a:lnTo>
                  <a:lnTo>
                    <a:pt x="2965" y="5013"/>
                  </a:lnTo>
                  <a:lnTo>
                    <a:pt x="2965" y="7763"/>
                  </a:lnTo>
                  <a:lnTo>
                    <a:pt x="2798" y="7930"/>
                  </a:lnTo>
                  <a:cubicBezTo>
                    <a:pt x="2762" y="7954"/>
                    <a:pt x="2751" y="8001"/>
                    <a:pt x="2751" y="8049"/>
                  </a:cubicBezTo>
                  <a:lnTo>
                    <a:pt x="2751" y="8537"/>
                  </a:lnTo>
                  <a:lnTo>
                    <a:pt x="2489" y="8537"/>
                  </a:lnTo>
                  <a:cubicBezTo>
                    <a:pt x="2393" y="8537"/>
                    <a:pt x="2322" y="8608"/>
                    <a:pt x="2322" y="8704"/>
                  </a:cubicBezTo>
                  <a:lnTo>
                    <a:pt x="2322" y="9323"/>
                  </a:lnTo>
                  <a:lnTo>
                    <a:pt x="643" y="9323"/>
                  </a:lnTo>
                  <a:lnTo>
                    <a:pt x="643" y="6584"/>
                  </a:lnTo>
                  <a:cubicBezTo>
                    <a:pt x="643" y="6501"/>
                    <a:pt x="560" y="6418"/>
                    <a:pt x="476" y="6418"/>
                  </a:cubicBezTo>
                  <a:cubicBezTo>
                    <a:pt x="381" y="6418"/>
                    <a:pt x="310" y="6501"/>
                    <a:pt x="310" y="6584"/>
                  </a:cubicBezTo>
                  <a:lnTo>
                    <a:pt x="310" y="10275"/>
                  </a:lnTo>
                  <a:cubicBezTo>
                    <a:pt x="310" y="10371"/>
                    <a:pt x="381" y="10442"/>
                    <a:pt x="476" y="10442"/>
                  </a:cubicBezTo>
                  <a:lnTo>
                    <a:pt x="10740" y="10442"/>
                  </a:lnTo>
                  <a:cubicBezTo>
                    <a:pt x="10835" y="10442"/>
                    <a:pt x="10906" y="10371"/>
                    <a:pt x="10906" y="10275"/>
                  </a:cubicBezTo>
                  <a:lnTo>
                    <a:pt x="10906" y="8347"/>
                  </a:lnTo>
                  <a:cubicBezTo>
                    <a:pt x="10906" y="8251"/>
                    <a:pt x="10835" y="8180"/>
                    <a:pt x="10740" y="8180"/>
                  </a:cubicBezTo>
                  <a:cubicBezTo>
                    <a:pt x="10656" y="8180"/>
                    <a:pt x="10585" y="8251"/>
                    <a:pt x="10585" y="8347"/>
                  </a:cubicBezTo>
                  <a:lnTo>
                    <a:pt x="10585" y="9323"/>
                  </a:lnTo>
                  <a:lnTo>
                    <a:pt x="8894" y="9323"/>
                  </a:lnTo>
                  <a:lnTo>
                    <a:pt x="8894" y="8704"/>
                  </a:lnTo>
                  <a:cubicBezTo>
                    <a:pt x="8894" y="8608"/>
                    <a:pt x="8823" y="8537"/>
                    <a:pt x="8739" y="8537"/>
                  </a:cubicBezTo>
                  <a:lnTo>
                    <a:pt x="8466" y="8537"/>
                  </a:lnTo>
                  <a:lnTo>
                    <a:pt x="8466" y="8049"/>
                  </a:lnTo>
                  <a:cubicBezTo>
                    <a:pt x="8466" y="8001"/>
                    <a:pt x="8454" y="7954"/>
                    <a:pt x="8418" y="7930"/>
                  </a:cubicBezTo>
                  <a:lnTo>
                    <a:pt x="8239" y="7763"/>
                  </a:lnTo>
                  <a:lnTo>
                    <a:pt x="8239" y="5013"/>
                  </a:lnTo>
                  <a:lnTo>
                    <a:pt x="10549" y="5013"/>
                  </a:lnTo>
                  <a:lnTo>
                    <a:pt x="10549" y="7585"/>
                  </a:lnTo>
                  <a:cubicBezTo>
                    <a:pt x="10549" y="7668"/>
                    <a:pt x="10621" y="7751"/>
                    <a:pt x="10716" y="7751"/>
                  </a:cubicBezTo>
                  <a:cubicBezTo>
                    <a:pt x="10799" y="7751"/>
                    <a:pt x="10883" y="7668"/>
                    <a:pt x="10883" y="7585"/>
                  </a:cubicBezTo>
                  <a:lnTo>
                    <a:pt x="10883" y="5013"/>
                  </a:lnTo>
                  <a:lnTo>
                    <a:pt x="10978" y="5013"/>
                  </a:lnTo>
                  <a:cubicBezTo>
                    <a:pt x="11025" y="5013"/>
                    <a:pt x="11073" y="4989"/>
                    <a:pt x="11097" y="4953"/>
                  </a:cubicBezTo>
                  <a:cubicBezTo>
                    <a:pt x="11133" y="4906"/>
                    <a:pt x="11144" y="4858"/>
                    <a:pt x="11133" y="4810"/>
                  </a:cubicBezTo>
                  <a:lnTo>
                    <a:pt x="11002" y="3429"/>
                  </a:lnTo>
                  <a:cubicBezTo>
                    <a:pt x="10978" y="3239"/>
                    <a:pt x="10811" y="3084"/>
                    <a:pt x="10609" y="3084"/>
                  </a:cubicBezTo>
                  <a:lnTo>
                    <a:pt x="9061" y="3084"/>
                  </a:lnTo>
                  <a:lnTo>
                    <a:pt x="9061" y="3024"/>
                  </a:lnTo>
                  <a:lnTo>
                    <a:pt x="9061" y="2667"/>
                  </a:lnTo>
                  <a:cubicBezTo>
                    <a:pt x="9061" y="2465"/>
                    <a:pt x="8882" y="2286"/>
                    <a:pt x="8680" y="2286"/>
                  </a:cubicBezTo>
                  <a:lnTo>
                    <a:pt x="8537" y="2286"/>
                  </a:lnTo>
                  <a:lnTo>
                    <a:pt x="5668" y="36"/>
                  </a:lnTo>
                  <a:cubicBezTo>
                    <a:pt x="5638" y="12"/>
                    <a:pt x="5602" y="0"/>
                    <a:pt x="55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630;p87">
              <a:extLst>
                <a:ext uri="{FF2B5EF4-FFF2-40B4-BE49-F238E27FC236}">
                  <a16:creationId xmlns:a16="http://schemas.microsoft.com/office/drawing/2014/main" id="{050A0DFB-A07C-F843-A749-39721F089D4C}"/>
                </a:ext>
              </a:extLst>
            </p:cNvPr>
            <p:cNvSpPr/>
            <p:nvPr/>
          </p:nvSpPr>
          <p:spPr>
            <a:xfrm>
              <a:off x="2897827" y="2604753"/>
              <a:ext cx="48197" cy="64506"/>
            </a:xfrm>
            <a:custGeom>
              <a:avLst/>
              <a:gdLst/>
              <a:ahLst/>
              <a:cxnLst/>
              <a:rect l="l" t="t" r="r" b="b"/>
              <a:pathLst>
                <a:path w="1513" h="2025" extrusionOk="0">
                  <a:moveTo>
                    <a:pt x="762" y="334"/>
                  </a:moveTo>
                  <a:cubicBezTo>
                    <a:pt x="989" y="334"/>
                    <a:pt x="1191" y="524"/>
                    <a:pt x="1191" y="762"/>
                  </a:cubicBezTo>
                  <a:lnTo>
                    <a:pt x="1191" y="1703"/>
                  </a:lnTo>
                  <a:lnTo>
                    <a:pt x="334" y="1703"/>
                  </a:lnTo>
                  <a:lnTo>
                    <a:pt x="334" y="762"/>
                  </a:lnTo>
                  <a:cubicBezTo>
                    <a:pt x="334" y="524"/>
                    <a:pt x="524" y="334"/>
                    <a:pt x="762" y="334"/>
                  </a:cubicBezTo>
                  <a:close/>
                  <a:moveTo>
                    <a:pt x="750" y="0"/>
                  </a:moveTo>
                  <a:cubicBezTo>
                    <a:pt x="334" y="0"/>
                    <a:pt x="0" y="346"/>
                    <a:pt x="0" y="762"/>
                  </a:cubicBezTo>
                  <a:lnTo>
                    <a:pt x="0" y="1858"/>
                  </a:lnTo>
                  <a:cubicBezTo>
                    <a:pt x="0" y="1953"/>
                    <a:pt x="72" y="2024"/>
                    <a:pt x="155" y="2024"/>
                  </a:cubicBezTo>
                  <a:lnTo>
                    <a:pt x="1346" y="2024"/>
                  </a:lnTo>
                  <a:cubicBezTo>
                    <a:pt x="1441" y="2024"/>
                    <a:pt x="1512" y="1953"/>
                    <a:pt x="1512" y="1858"/>
                  </a:cubicBezTo>
                  <a:lnTo>
                    <a:pt x="1512" y="762"/>
                  </a:lnTo>
                  <a:cubicBezTo>
                    <a:pt x="1512" y="346"/>
                    <a:pt x="1167" y="0"/>
                    <a:pt x="7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631;p87">
              <a:extLst>
                <a:ext uri="{FF2B5EF4-FFF2-40B4-BE49-F238E27FC236}">
                  <a16:creationId xmlns:a16="http://schemas.microsoft.com/office/drawing/2014/main" id="{4DEA8DD7-6B39-9D2D-C0A1-168F16C0A336}"/>
                </a:ext>
              </a:extLst>
            </p:cNvPr>
            <p:cNvSpPr/>
            <p:nvPr/>
          </p:nvSpPr>
          <p:spPr>
            <a:xfrm>
              <a:off x="2775695" y="2551650"/>
              <a:ext cx="51223" cy="51223"/>
            </a:xfrm>
            <a:custGeom>
              <a:avLst/>
              <a:gdLst/>
              <a:ahLst/>
              <a:cxnLst/>
              <a:rect l="l" t="t" r="r" b="b"/>
              <a:pathLst>
                <a:path w="1608" h="1608" extrusionOk="0">
                  <a:moveTo>
                    <a:pt x="810" y="310"/>
                  </a:moveTo>
                  <a:cubicBezTo>
                    <a:pt x="1060" y="310"/>
                    <a:pt x="1286" y="524"/>
                    <a:pt x="1286" y="786"/>
                  </a:cubicBezTo>
                  <a:cubicBezTo>
                    <a:pt x="1263" y="1060"/>
                    <a:pt x="1060" y="1262"/>
                    <a:pt x="810" y="1262"/>
                  </a:cubicBezTo>
                  <a:cubicBezTo>
                    <a:pt x="560" y="1262"/>
                    <a:pt x="334" y="1060"/>
                    <a:pt x="334" y="786"/>
                  </a:cubicBezTo>
                  <a:cubicBezTo>
                    <a:pt x="334" y="536"/>
                    <a:pt x="536" y="310"/>
                    <a:pt x="810" y="310"/>
                  </a:cubicBezTo>
                  <a:close/>
                  <a:moveTo>
                    <a:pt x="810" y="0"/>
                  </a:moveTo>
                  <a:cubicBezTo>
                    <a:pt x="358" y="0"/>
                    <a:pt x="1" y="358"/>
                    <a:pt x="1" y="810"/>
                  </a:cubicBezTo>
                  <a:cubicBezTo>
                    <a:pt x="1" y="1251"/>
                    <a:pt x="358" y="1608"/>
                    <a:pt x="810" y="1608"/>
                  </a:cubicBezTo>
                  <a:cubicBezTo>
                    <a:pt x="1251" y="1608"/>
                    <a:pt x="1608" y="1251"/>
                    <a:pt x="1608" y="810"/>
                  </a:cubicBezTo>
                  <a:cubicBezTo>
                    <a:pt x="1596" y="358"/>
                    <a:pt x="1239"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69443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5F6437C5-1E30-4EE2-445F-3B1E8E0F084D}"/>
              </a:ext>
            </a:extLst>
          </p:cNvPr>
          <p:cNvSpPr>
            <a:spLocks noGrp="1"/>
          </p:cNvSpPr>
          <p:nvPr>
            <p:ph type="body" sz="quarter" idx="11"/>
          </p:nvPr>
        </p:nvSpPr>
        <p:spPr>
          <a:xfrm>
            <a:off x="2801179" y="372955"/>
            <a:ext cx="7566992" cy="714375"/>
          </a:xfrm>
        </p:spPr>
        <p:txBody>
          <a:bodyPr/>
          <a:lstStyle/>
          <a:p>
            <a:r>
              <a:rPr lang="tr-TR" dirty="0" err="1"/>
              <a:t>You</a:t>
            </a:r>
            <a:r>
              <a:rPr lang="tr-TR" dirty="0"/>
              <a:t> can </a:t>
            </a:r>
            <a:r>
              <a:rPr lang="tr-TR" dirty="0" err="1"/>
              <a:t>use</a:t>
            </a:r>
            <a:r>
              <a:rPr lang="tr-TR" dirty="0"/>
              <a:t> </a:t>
            </a:r>
            <a:r>
              <a:rPr lang="tr-TR" dirty="0" err="1"/>
              <a:t>icons</a:t>
            </a:r>
            <a:r>
              <a:rPr lang="tr-TR" dirty="0"/>
              <a:t> </a:t>
            </a:r>
            <a:r>
              <a:rPr lang="tr-TR" dirty="0" err="1"/>
              <a:t>by</a:t>
            </a:r>
            <a:r>
              <a:rPr lang="tr-TR" dirty="0"/>
              <a:t> </a:t>
            </a:r>
            <a:r>
              <a:rPr lang="tr-TR" dirty="0" err="1"/>
              <a:t>copy</a:t>
            </a:r>
            <a:r>
              <a:rPr lang="tr-TR" dirty="0"/>
              <a:t> </a:t>
            </a:r>
            <a:r>
              <a:rPr lang="tr-TR" dirty="0" err="1"/>
              <a:t>and</a:t>
            </a:r>
            <a:r>
              <a:rPr lang="tr-TR" dirty="0"/>
              <a:t> </a:t>
            </a:r>
            <a:r>
              <a:rPr lang="tr-TR" dirty="0" err="1"/>
              <a:t>paste</a:t>
            </a:r>
            <a:r>
              <a:rPr lang="tr-TR" dirty="0"/>
              <a:t> </a:t>
            </a:r>
            <a:r>
              <a:rPr lang="tr-TR" dirty="0" err="1"/>
              <a:t>method</a:t>
            </a:r>
            <a:r>
              <a:rPr lang="tr-TR" dirty="0"/>
              <a:t>.</a:t>
            </a:r>
          </a:p>
        </p:txBody>
      </p:sp>
      <p:grpSp>
        <p:nvGrpSpPr>
          <p:cNvPr id="5" name="Google Shape;13230;p87">
            <a:extLst>
              <a:ext uri="{FF2B5EF4-FFF2-40B4-BE49-F238E27FC236}">
                <a16:creationId xmlns:a16="http://schemas.microsoft.com/office/drawing/2014/main" id="{3024FD8F-F37A-8E28-2CB1-24433E48E166}"/>
              </a:ext>
            </a:extLst>
          </p:cNvPr>
          <p:cNvGrpSpPr/>
          <p:nvPr/>
        </p:nvGrpSpPr>
        <p:grpSpPr>
          <a:xfrm>
            <a:off x="5193235" y="5730740"/>
            <a:ext cx="565460" cy="522155"/>
            <a:chOff x="1989449" y="4282269"/>
            <a:chExt cx="374774" cy="346073"/>
          </a:xfrm>
          <a:solidFill>
            <a:schemeClr val="bg1"/>
          </a:solidFill>
        </p:grpSpPr>
        <p:sp>
          <p:nvSpPr>
            <p:cNvPr id="6" name="Google Shape;13231;p87">
              <a:extLst>
                <a:ext uri="{FF2B5EF4-FFF2-40B4-BE49-F238E27FC236}">
                  <a16:creationId xmlns:a16="http://schemas.microsoft.com/office/drawing/2014/main" id="{5D29D85D-CB57-DC8F-ABEC-E16B6838959C}"/>
                </a:ext>
              </a:extLst>
            </p:cNvPr>
            <p:cNvSpPr/>
            <p:nvPr/>
          </p:nvSpPr>
          <p:spPr>
            <a:xfrm>
              <a:off x="2067590" y="4506432"/>
              <a:ext cx="78172" cy="70941"/>
            </a:xfrm>
            <a:custGeom>
              <a:avLst/>
              <a:gdLst/>
              <a:ahLst/>
              <a:cxnLst/>
              <a:rect l="l" t="t" r="r" b="b"/>
              <a:pathLst>
                <a:path w="2454" h="2227" extrusionOk="0">
                  <a:moveTo>
                    <a:pt x="1231" y="325"/>
                  </a:moveTo>
                  <a:cubicBezTo>
                    <a:pt x="1435" y="325"/>
                    <a:pt x="1638" y="399"/>
                    <a:pt x="1786" y="548"/>
                  </a:cubicBezTo>
                  <a:cubicBezTo>
                    <a:pt x="2096" y="857"/>
                    <a:pt x="2096" y="1369"/>
                    <a:pt x="1786" y="1667"/>
                  </a:cubicBezTo>
                  <a:cubicBezTo>
                    <a:pt x="1626" y="1822"/>
                    <a:pt x="1420" y="1899"/>
                    <a:pt x="1218" y="1899"/>
                  </a:cubicBezTo>
                  <a:cubicBezTo>
                    <a:pt x="1016" y="1899"/>
                    <a:pt x="816" y="1822"/>
                    <a:pt x="667" y="1667"/>
                  </a:cubicBezTo>
                  <a:cubicBezTo>
                    <a:pt x="358" y="1357"/>
                    <a:pt x="358" y="845"/>
                    <a:pt x="667" y="548"/>
                  </a:cubicBezTo>
                  <a:cubicBezTo>
                    <a:pt x="822" y="399"/>
                    <a:pt x="1027" y="325"/>
                    <a:pt x="1231" y="325"/>
                  </a:cubicBezTo>
                  <a:close/>
                  <a:moveTo>
                    <a:pt x="1237" y="0"/>
                  </a:moveTo>
                  <a:cubicBezTo>
                    <a:pt x="950" y="0"/>
                    <a:pt x="661" y="107"/>
                    <a:pt x="441" y="322"/>
                  </a:cubicBezTo>
                  <a:cubicBezTo>
                    <a:pt x="1" y="762"/>
                    <a:pt x="1" y="1476"/>
                    <a:pt x="441" y="1905"/>
                  </a:cubicBezTo>
                  <a:cubicBezTo>
                    <a:pt x="655" y="2119"/>
                    <a:pt x="944" y="2227"/>
                    <a:pt x="1233" y="2227"/>
                  </a:cubicBezTo>
                  <a:cubicBezTo>
                    <a:pt x="1522" y="2227"/>
                    <a:pt x="1810" y="2119"/>
                    <a:pt x="2025" y="1905"/>
                  </a:cubicBezTo>
                  <a:cubicBezTo>
                    <a:pt x="2453" y="1476"/>
                    <a:pt x="2453" y="762"/>
                    <a:pt x="2025" y="322"/>
                  </a:cubicBezTo>
                  <a:cubicBezTo>
                    <a:pt x="1810" y="107"/>
                    <a:pt x="1525" y="0"/>
                    <a:pt x="12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232;p87">
              <a:extLst>
                <a:ext uri="{FF2B5EF4-FFF2-40B4-BE49-F238E27FC236}">
                  <a16:creationId xmlns:a16="http://schemas.microsoft.com/office/drawing/2014/main" id="{3BFA3668-56AD-142F-2B08-D92A9DA6FC45}"/>
                </a:ext>
              </a:extLst>
            </p:cNvPr>
            <p:cNvSpPr/>
            <p:nvPr/>
          </p:nvSpPr>
          <p:spPr>
            <a:xfrm>
              <a:off x="2036117" y="4422972"/>
              <a:ext cx="77790" cy="70973"/>
            </a:xfrm>
            <a:custGeom>
              <a:avLst/>
              <a:gdLst/>
              <a:ahLst/>
              <a:cxnLst/>
              <a:rect l="l" t="t" r="r" b="b"/>
              <a:pathLst>
                <a:path w="2442" h="2228" extrusionOk="0">
                  <a:moveTo>
                    <a:pt x="1224" y="328"/>
                  </a:moveTo>
                  <a:cubicBezTo>
                    <a:pt x="1426" y="328"/>
                    <a:pt x="1626" y="406"/>
                    <a:pt x="1774" y="560"/>
                  </a:cubicBezTo>
                  <a:cubicBezTo>
                    <a:pt x="2084" y="882"/>
                    <a:pt x="2084" y="1382"/>
                    <a:pt x="1774" y="1680"/>
                  </a:cubicBezTo>
                  <a:cubicBezTo>
                    <a:pt x="1620" y="1834"/>
                    <a:pt x="1420" y="1912"/>
                    <a:pt x="1219" y="1912"/>
                  </a:cubicBezTo>
                  <a:cubicBezTo>
                    <a:pt x="1018" y="1912"/>
                    <a:pt x="816" y="1834"/>
                    <a:pt x="655" y="1680"/>
                  </a:cubicBezTo>
                  <a:cubicBezTo>
                    <a:pt x="346" y="1370"/>
                    <a:pt x="346" y="858"/>
                    <a:pt x="655" y="560"/>
                  </a:cubicBezTo>
                  <a:cubicBezTo>
                    <a:pt x="816" y="406"/>
                    <a:pt x="1021" y="328"/>
                    <a:pt x="1224" y="328"/>
                  </a:cubicBezTo>
                  <a:close/>
                  <a:moveTo>
                    <a:pt x="1227" y="1"/>
                  </a:moveTo>
                  <a:cubicBezTo>
                    <a:pt x="941" y="1"/>
                    <a:pt x="655" y="108"/>
                    <a:pt x="441" y="322"/>
                  </a:cubicBezTo>
                  <a:cubicBezTo>
                    <a:pt x="0" y="763"/>
                    <a:pt x="0" y="1477"/>
                    <a:pt x="441" y="1906"/>
                  </a:cubicBezTo>
                  <a:cubicBezTo>
                    <a:pt x="655" y="2120"/>
                    <a:pt x="941" y="2227"/>
                    <a:pt x="1227" y="2227"/>
                  </a:cubicBezTo>
                  <a:cubicBezTo>
                    <a:pt x="1512" y="2227"/>
                    <a:pt x="1798" y="2120"/>
                    <a:pt x="2012" y="1906"/>
                  </a:cubicBezTo>
                  <a:cubicBezTo>
                    <a:pt x="2441" y="1477"/>
                    <a:pt x="2441" y="775"/>
                    <a:pt x="2012" y="322"/>
                  </a:cubicBezTo>
                  <a:cubicBezTo>
                    <a:pt x="1798" y="108"/>
                    <a:pt x="1512"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233;p87">
              <a:extLst>
                <a:ext uri="{FF2B5EF4-FFF2-40B4-BE49-F238E27FC236}">
                  <a16:creationId xmlns:a16="http://schemas.microsoft.com/office/drawing/2014/main" id="{5B023B1C-C2CC-B69B-8956-0B6C81136586}"/>
                </a:ext>
              </a:extLst>
            </p:cNvPr>
            <p:cNvSpPr/>
            <p:nvPr/>
          </p:nvSpPr>
          <p:spPr>
            <a:xfrm>
              <a:off x="2073292" y="4336327"/>
              <a:ext cx="77758" cy="71419"/>
            </a:xfrm>
            <a:custGeom>
              <a:avLst/>
              <a:gdLst/>
              <a:ahLst/>
              <a:cxnLst/>
              <a:rect l="l" t="t" r="r" b="b"/>
              <a:pathLst>
                <a:path w="2441" h="2242" extrusionOk="0">
                  <a:moveTo>
                    <a:pt x="1231" y="345"/>
                  </a:moveTo>
                  <a:cubicBezTo>
                    <a:pt x="1435" y="345"/>
                    <a:pt x="1637" y="423"/>
                    <a:pt x="1786" y="578"/>
                  </a:cubicBezTo>
                  <a:cubicBezTo>
                    <a:pt x="2084" y="875"/>
                    <a:pt x="2084" y="1375"/>
                    <a:pt x="1786" y="1697"/>
                  </a:cubicBezTo>
                  <a:cubicBezTo>
                    <a:pt x="1631" y="1852"/>
                    <a:pt x="1426" y="1929"/>
                    <a:pt x="1222" y="1929"/>
                  </a:cubicBezTo>
                  <a:cubicBezTo>
                    <a:pt x="1018" y="1929"/>
                    <a:pt x="816" y="1852"/>
                    <a:pt x="667" y="1697"/>
                  </a:cubicBezTo>
                  <a:cubicBezTo>
                    <a:pt x="357" y="1375"/>
                    <a:pt x="357" y="875"/>
                    <a:pt x="667" y="578"/>
                  </a:cubicBezTo>
                  <a:cubicBezTo>
                    <a:pt x="822" y="423"/>
                    <a:pt x="1027" y="345"/>
                    <a:pt x="1231" y="345"/>
                  </a:cubicBezTo>
                  <a:close/>
                  <a:moveTo>
                    <a:pt x="1216" y="0"/>
                  </a:moveTo>
                  <a:cubicBezTo>
                    <a:pt x="929" y="0"/>
                    <a:pt x="643" y="113"/>
                    <a:pt x="429" y="339"/>
                  </a:cubicBezTo>
                  <a:cubicBezTo>
                    <a:pt x="0" y="768"/>
                    <a:pt x="0" y="1482"/>
                    <a:pt x="429" y="1911"/>
                  </a:cubicBezTo>
                  <a:cubicBezTo>
                    <a:pt x="643" y="2131"/>
                    <a:pt x="929" y="2242"/>
                    <a:pt x="1216" y="2242"/>
                  </a:cubicBezTo>
                  <a:cubicBezTo>
                    <a:pt x="1503" y="2242"/>
                    <a:pt x="1792" y="2131"/>
                    <a:pt x="2012" y="1911"/>
                  </a:cubicBezTo>
                  <a:cubicBezTo>
                    <a:pt x="2441" y="1482"/>
                    <a:pt x="2441" y="768"/>
                    <a:pt x="2012" y="339"/>
                  </a:cubicBezTo>
                  <a:cubicBezTo>
                    <a:pt x="1792" y="113"/>
                    <a:pt x="1503" y="0"/>
                    <a:pt x="1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234;p87">
              <a:extLst>
                <a:ext uri="{FF2B5EF4-FFF2-40B4-BE49-F238E27FC236}">
                  <a16:creationId xmlns:a16="http://schemas.microsoft.com/office/drawing/2014/main" id="{E755FAA3-6A14-36FC-D8B6-D0487B1FD4F9}"/>
                </a:ext>
              </a:extLst>
            </p:cNvPr>
            <p:cNvSpPr/>
            <p:nvPr/>
          </p:nvSpPr>
          <p:spPr>
            <a:xfrm>
              <a:off x="2181376" y="4334606"/>
              <a:ext cx="126719" cy="117449"/>
            </a:xfrm>
            <a:custGeom>
              <a:avLst/>
              <a:gdLst/>
              <a:ahLst/>
              <a:cxnLst/>
              <a:rect l="l" t="t" r="r" b="b"/>
              <a:pathLst>
                <a:path w="3978" h="3687" extrusionOk="0">
                  <a:moveTo>
                    <a:pt x="2013" y="1"/>
                  </a:moveTo>
                  <a:cubicBezTo>
                    <a:pt x="1542" y="1"/>
                    <a:pt x="1072" y="179"/>
                    <a:pt x="715" y="536"/>
                  </a:cubicBezTo>
                  <a:cubicBezTo>
                    <a:pt x="0" y="1251"/>
                    <a:pt x="0" y="2429"/>
                    <a:pt x="715" y="3144"/>
                  </a:cubicBezTo>
                  <a:cubicBezTo>
                    <a:pt x="1078" y="3507"/>
                    <a:pt x="1551" y="3686"/>
                    <a:pt x="2023" y="3686"/>
                  </a:cubicBezTo>
                  <a:cubicBezTo>
                    <a:pt x="2558" y="3686"/>
                    <a:pt x="3092" y="3456"/>
                    <a:pt x="3465" y="3001"/>
                  </a:cubicBezTo>
                  <a:cubicBezTo>
                    <a:pt x="3525" y="2918"/>
                    <a:pt x="3513" y="2810"/>
                    <a:pt x="3429" y="2751"/>
                  </a:cubicBezTo>
                  <a:cubicBezTo>
                    <a:pt x="3401" y="2732"/>
                    <a:pt x="3367" y="2722"/>
                    <a:pt x="3332" y="2722"/>
                  </a:cubicBezTo>
                  <a:cubicBezTo>
                    <a:pt x="3280" y="2722"/>
                    <a:pt x="3227" y="2744"/>
                    <a:pt x="3191" y="2787"/>
                  </a:cubicBezTo>
                  <a:cubicBezTo>
                    <a:pt x="2893" y="3168"/>
                    <a:pt x="2452" y="3359"/>
                    <a:pt x="2009" y="3359"/>
                  </a:cubicBezTo>
                  <a:cubicBezTo>
                    <a:pt x="1620" y="3359"/>
                    <a:pt x="1229" y="3212"/>
                    <a:pt x="929" y="2918"/>
                  </a:cubicBezTo>
                  <a:cubicBezTo>
                    <a:pt x="334" y="2322"/>
                    <a:pt x="334" y="1370"/>
                    <a:pt x="929" y="774"/>
                  </a:cubicBezTo>
                  <a:cubicBezTo>
                    <a:pt x="1227" y="477"/>
                    <a:pt x="1614" y="328"/>
                    <a:pt x="2001" y="328"/>
                  </a:cubicBezTo>
                  <a:cubicBezTo>
                    <a:pt x="2388" y="328"/>
                    <a:pt x="2775" y="477"/>
                    <a:pt x="3072" y="774"/>
                  </a:cubicBezTo>
                  <a:cubicBezTo>
                    <a:pt x="3465" y="1155"/>
                    <a:pt x="3620" y="1727"/>
                    <a:pt x="3465" y="2263"/>
                  </a:cubicBezTo>
                  <a:cubicBezTo>
                    <a:pt x="3441" y="2358"/>
                    <a:pt x="3501" y="2441"/>
                    <a:pt x="3572" y="2477"/>
                  </a:cubicBezTo>
                  <a:cubicBezTo>
                    <a:pt x="3585" y="2481"/>
                    <a:pt x="3598" y="2482"/>
                    <a:pt x="3611" y="2482"/>
                  </a:cubicBezTo>
                  <a:cubicBezTo>
                    <a:pt x="3683" y="2482"/>
                    <a:pt x="3755" y="2430"/>
                    <a:pt x="3775" y="2370"/>
                  </a:cubicBezTo>
                  <a:cubicBezTo>
                    <a:pt x="3977" y="1715"/>
                    <a:pt x="3799" y="1013"/>
                    <a:pt x="3310" y="536"/>
                  </a:cubicBezTo>
                  <a:cubicBezTo>
                    <a:pt x="2953" y="179"/>
                    <a:pt x="2483" y="1"/>
                    <a:pt x="2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235;p87">
              <a:extLst>
                <a:ext uri="{FF2B5EF4-FFF2-40B4-BE49-F238E27FC236}">
                  <a16:creationId xmlns:a16="http://schemas.microsoft.com/office/drawing/2014/main" id="{A6B7D837-0BF9-11CC-DBD7-DF40F68A2105}"/>
                </a:ext>
              </a:extLst>
            </p:cNvPr>
            <p:cNvSpPr/>
            <p:nvPr/>
          </p:nvSpPr>
          <p:spPr>
            <a:xfrm>
              <a:off x="1989449" y="4282269"/>
              <a:ext cx="374774" cy="346073"/>
            </a:xfrm>
            <a:custGeom>
              <a:avLst/>
              <a:gdLst/>
              <a:ahLst/>
              <a:cxnLst/>
              <a:rect l="l" t="t" r="r" b="b"/>
              <a:pathLst>
                <a:path w="11765" h="10864" extrusionOk="0">
                  <a:moveTo>
                    <a:pt x="6254" y="0"/>
                  </a:moveTo>
                  <a:cubicBezTo>
                    <a:pt x="6237" y="0"/>
                    <a:pt x="6221" y="0"/>
                    <a:pt x="6204" y="1"/>
                  </a:cubicBezTo>
                  <a:cubicBezTo>
                    <a:pt x="4001" y="12"/>
                    <a:pt x="2144" y="1310"/>
                    <a:pt x="1263" y="3108"/>
                  </a:cubicBezTo>
                  <a:cubicBezTo>
                    <a:pt x="1215" y="3179"/>
                    <a:pt x="1263" y="3287"/>
                    <a:pt x="1334" y="3334"/>
                  </a:cubicBezTo>
                  <a:cubicBezTo>
                    <a:pt x="1353" y="3344"/>
                    <a:pt x="1374" y="3348"/>
                    <a:pt x="1396" y="3348"/>
                  </a:cubicBezTo>
                  <a:cubicBezTo>
                    <a:pt x="1458" y="3348"/>
                    <a:pt x="1525" y="3312"/>
                    <a:pt x="1561" y="3251"/>
                  </a:cubicBezTo>
                  <a:cubicBezTo>
                    <a:pt x="1811" y="2739"/>
                    <a:pt x="2144" y="2275"/>
                    <a:pt x="2561" y="1858"/>
                  </a:cubicBezTo>
                  <a:cubicBezTo>
                    <a:pt x="3567" y="846"/>
                    <a:pt x="4895" y="340"/>
                    <a:pt x="6228" y="340"/>
                  </a:cubicBezTo>
                  <a:cubicBezTo>
                    <a:pt x="7544" y="340"/>
                    <a:pt x="8865" y="834"/>
                    <a:pt x="9883" y="1822"/>
                  </a:cubicBezTo>
                  <a:cubicBezTo>
                    <a:pt x="10621" y="2560"/>
                    <a:pt x="11109" y="3477"/>
                    <a:pt x="11324" y="4477"/>
                  </a:cubicBezTo>
                  <a:cubicBezTo>
                    <a:pt x="11492" y="5318"/>
                    <a:pt x="10844" y="6029"/>
                    <a:pt x="10051" y="6029"/>
                  </a:cubicBezTo>
                  <a:cubicBezTo>
                    <a:pt x="9946" y="6029"/>
                    <a:pt x="9837" y="6016"/>
                    <a:pt x="9728" y="5989"/>
                  </a:cubicBezTo>
                  <a:cubicBezTo>
                    <a:pt x="9511" y="5939"/>
                    <a:pt x="9295" y="5915"/>
                    <a:pt x="9085" y="5915"/>
                  </a:cubicBezTo>
                  <a:cubicBezTo>
                    <a:pt x="7462" y="5915"/>
                    <a:pt x="6126" y="7342"/>
                    <a:pt x="6347" y="9049"/>
                  </a:cubicBezTo>
                  <a:cubicBezTo>
                    <a:pt x="6469" y="9867"/>
                    <a:pt x="5812" y="10535"/>
                    <a:pt x="5051" y="10535"/>
                  </a:cubicBezTo>
                  <a:cubicBezTo>
                    <a:pt x="4925" y="10535"/>
                    <a:pt x="4796" y="10517"/>
                    <a:pt x="4668" y="10478"/>
                  </a:cubicBezTo>
                  <a:cubicBezTo>
                    <a:pt x="1989" y="9645"/>
                    <a:pt x="334" y="6704"/>
                    <a:pt x="1322" y="3834"/>
                  </a:cubicBezTo>
                  <a:cubicBezTo>
                    <a:pt x="1346" y="3751"/>
                    <a:pt x="1311" y="3656"/>
                    <a:pt x="1215" y="3632"/>
                  </a:cubicBezTo>
                  <a:cubicBezTo>
                    <a:pt x="1196" y="3624"/>
                    <a:pt x="1176" y="3620"/>
                    <a:pt x="1157" y="3620"/>
                  </a:cubicBezTo>
                  <a:cubicBezTo>
                    <a:pt x="1092" y="3620"/>
                    <a:pt x="1031" y="3663"/>
                    <a:pt x="1013" y="3727"/>
                  </a:cubicBezTo>
                  <a:cubicBezTo>
                    <a:pt x="1" y="6704"/>
                    <a:pt x="1668" y="9859"/>
                    <a:pt x="4585" y="10788"/>
                  </a:cubicBezTo>
                  <a:cubicBezTo>
                    <a:pt x="4749" y="10839"/>
                    <a:pt x="4915" y="10864"/>
                    <a:pt x="5079" y="10864"/>
                  </a:cubicBezTo>
                  <a:cubicBezTo>
                    <a:pt x="5451" y="10864"/>
                    <a:pt x="5811" y="10734"/>
                    <a:pt x="6109" y="10478"/>
                  </a:cubicBezTo>
                  <a:cubicBezTo>
                    <a:pt x="6549" y="10121"/>
                    <a:pt x="6752" y="9549"/>
                    <a:pt x="6680" y="9002"/>
                  </a:cubicBezTo>
                  <a:cubicBezTo>
                    <a:pt x="6481" y="7520"/>
                    <a:pt x="7653" y="6252"/>
                    <a:pt x="9076" y="6252"/>
                  </a:cubicBezTo>
                  <a:cubicBezTo>
                    <a:pt x="9266" y="6252"/>
                    <a:pt x="9461" y="6275"/>
                    <a:pt x="9657" y="6323"/>
                  </a:cubicBezTo>
                  <a:cubicBezTo>
                    <a:pt x="9781" y="6352"/>
                    <a:pt x="9908" y="6367"/>
                    <a:pt x="10033" y="6367"/>
                  </a:cubicBezTo>
                  <a:cubicBezTo>
                    <a:pt x="10460" y="6367"/>
                    <a:pt x="10880" y="6200"/>
                    <a:pt x="11193" y="5906"/>
                  </a:cubicBezTo>
                  <a:cubicBezTo>
                    <a:pt x="11574" y="5513"/>
                    <a:pt x="11764" y="4965"/>
                    <a:pt x="11645" y="4418"/>
                  </a:cubicBezTo>
                  <a:cubicBezTo>
                    <a:pt x="11113" y="1897"/>
                    <a:pt x="8910" y="0"/>
                    <a:pt x="62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3236;p87">
            <a:extLst>
              <a:ext uri="{FF2B5EF4-FFF2-40B4-BE49-F238E27FC236}">
                <a16:creationId xmlns:a16="http://schemas.microsoft.com/office/drawing/2014/main" id="{787E9B08-B854-B8ED-8534-29A52A0EA753}"/>
              </a:ext>
            </a:extLst>
          </p:cNvPr>
          <p:cNvGrpSpPr/>
          <p:nvPr/>
        </p:nvGrpSpPr>
        <p:grpSpPr>
          <a:xfrm>
            <a:off x="5944603" y="5728433"/>
            <a:ext cx="299912" cy="526530"/>
            <a:chOff x="2487439" y="4280740"/>
            <a:chExt cx="198775" cy="348972"/>
          </a:xfrm>
          <a:solidFill>
            <a:schemeClr val="bg1"/>
          </a:solidFill>
        </p:grpSpPr>
        <p:sp>
          <p:nvSpPr>
            <p:cNvPr id="12" name="Google Shape;13237;p87">
              <a:extLst>
                <a:ext uri="{FF2B5EF4-FFF2-40B4-BE49-F238E27FC236}">
                  <a16:creationId xmlns:a16="http://schemas.microsoft.com/office/drawing/2014/main" id="{2FDC087A-F14E-898B-C831-0985B2F8FA6F}"/>
                </a:ext>
              </a:extLst>
            </p:cNvPr>
            <p:cNvSpPr/>
            <p:nvPr/>
          </p:nvSpPr>
          <p:spPr>
            <a:xfrm>
              <a:off x="2487439" y="4280740"/>
              <a:ext cx="198775" cy="348972"/>
            </a:xfrm>
            <a:custGeom>
              <a:avLst/>
              <a:gdLst/>
              <a:ahLst/>
              <a:cxnLst/>
              <a:rect l="l" t="t" r="r" b="b"/>
              <a:pathLst>
                <a:path w="6240" h="10955" extrusionOk="0">
                  <a:moveTo>
                    <a:pt x="5644" y="358"/>
                  </a:moveTo>
                  <a:lnTo>
                    <a:pt x="5644" y="2870"/>
                  </a:lnTo>
                  <a:cubicBezTo>
                    <a:pt x="5644" y="4001"/>
                    <a:pt x="4882" y="5013"/>
                    <a:pt x="3787" y="5311"/>
                  </a:cubicBezTo>
                  <a:cubicBezTo>
                    <a:pt x="3716" y="5323"/>
                    <a:pt x="3656" y="5406"/>
                    <a:pt x="3656" y="5478"/>
                  </a:cubicBezTo>
                  <a:cubicBezTo>
                    <a:pt x="3656" y="5549"/>
                    <a:pt x="3716" y="5621"/>
                    <a:pt x="3787" y="5644"/>
                  </a:cubicBezTo>
                  <a:cubicBezTo>
                    <a:pt x="4882" y="5942"/>
                    <a:pt x="5644" y="6954"/>
                    <a:pt x="5644" y="8085"/>
                  </a:cubicBezTo>
                  <a:lnTo>
                    <a:pt x="5644" y="10597"/>
                  </a:lnTo>
                  <a:lnTo>
                    <a:pt x="584" y="10597"/>
                  </a:lnTo>
                  <a:lnTo>
                    <a:pt x="584" y="8085"/>
                  </a:lnTo>
                  <a:cubicBezTo>
                    <a:pt x="584" y="6954"/>
                    <a:pt x="1346" y="5942"/>
                    <a:pt x="2442" y="5644"/>
                  </a:cubicBezTo>
                  <a:cubicBezTo>
                    <a:pt x="2525" y="5621"/>
                    <a:pt x="2573" y="5549"/>
                    <a:pt x="2573" y="5478"/>
                  </a:cubicBezTo>
                  <a:cubicBezTo>
                    <a:pt x="2573" y="5406"/>
                    <a:pt x="2525" y="5323"/>
                    <a:pt x="2442" y="5311"/>
                  </a:cubicBezTo>
                  <a:cubicBezTo>
                    <a:pt x="1346" y="5013"/>
                    <a:pt x="584" y="4001"/>
                    <a:pt x="584" y="2870"/>
                  </a:cubicBezTo>
                  <a:lnTo>
                    <a:pt x="584" y="358"/>
                  </a:lnTo>
                  <a:close/>
                  <a:moveTo>
                    <a:pt x="179" y="1"/>
                  </a:moveTo>
                  <a:cubicBezTo>
                    <a:pt x="84" y="1"/>
                    <a:pt x="1" y="72"/>
                    <a:pt x="1" y="179"/>
                  </a:cubicBezTo>
                  <a:cubicBezTo>
                    <a:pt x="1" y="287"/>
                    <a:pt x="84" y="358"/>
                    <a:pt x="179" y="358"/>
                  </a:cubicBezTo>
                  <a:lnTo>
                    <a:pt x="239" y="358"/>
                  </a:lnTo>
                  <a:lnTo>
                    <a:pt x="239" y="2870"/>
                  </a:lnTo>
                  <a:cubicBezTo>
                    <a:pt x="239" y="4001"/>
                    <a:pt x="894" y="5013"/>
                    <a:pt x="1894" y="5478"/>
                  </a:cubicBezTo>
                  <a:cubicBezTo>
                    <a:pt x="894" y="5942"/>
                    <a:pt x="239" y="6966"/>
                    <a:pt x="239" y="8085"/>
                  </a:cubicBezTo>
                  <a:lnTo>
                    <a:pt x="239" y="10597"/>
                  </a:lnTo>
                  <a:lnTo>
                    <a:pt x="179" y="10597"/>
                  </a:lnTo>
                  <a:cubicBezTo>
                    <a:pt x="84" y="10597"/>
                    <a:pt x="1" y="10669"/>
                    <a:pt x="1" y="10776"/>
                  </a:cubicBezTo>
                  <a:cubicBezTo>
                    <a:pt x="1" y="10883"/>
                    <a:pt x="84" y="10955"/>
                    <a:pt x="179" y="10955"/>
                  </a:cubicBezTo>
                  <a:lnTo>
                    <a:pt x="6061" y="10955"/>
                  </a:lnTo>
                  <a:cubicBezTo>
                    <a:pt x="6168" y="10955"/>
                    <a:pt x="6240" y="10883"/>
                    <a:pt x="6240" y="10776"/>
                  </a:cubicBezTo>
                  <a:cubicBezTo>
                    <a:pt x="6240" y="10669"/>
                    <a:pt x="6144" y="10597"/>
                    <a:pt x="6061" y="10597"/>
                  </a:cubicBezTo>
                  <a:lnTo>
                    <a:pt x="6002" y="10597"/>
                  </a:lnTo>
                  <a:lnTo>
                    <a:pt x="6002" y="8085"/>
                  </a:lnTo>
                  <a:cubicBezTo>
                    <a:pt x="6002" y="6954"/>
                    <a:pt x="5347" y="5942"/>
                    <a:pt x="4347" y="5478"/>
                  </a:cubicBezTo>
                  <a:cubicBezTo>
                    <a:pt x="5347" y="5013"/>
                    <a:pt x="6002" y="3989"/>
                    <a:pt x="6002" y="2870"/>
                  </a:cubicBezTo>
                  <a:lnTo>
                    <a:pt x="6002" y="358"/>
                  </a:lnTo>
                  <a:lnTo>
                    <a:pt x="6061" y="358"/>
                  </a:lnTo>
                  <a:cubicBezTo>
                    <a:pt x="6168" y="358"/>
                    <a:pt x="6240" y="287"/>
                    <a:pt x="6240" y="179"/>
                  </a:cubicBezTo>
                  <a:cubicBezTo>
                    <a:pt x="6240" y="72"/>
                    <a:pt x="6168" y="1"/>
                    <a:pt x="6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238;p87">
              <a:extLst>
                <a:ext uri="{FF2B5EF4-FFF2-40B4-BE49-F238E27FC236}">
                  <a16:creationId xmlns:a16="http://schemas.microsoft.com/office/drawing/2014/main" id="{F9A99982-A1DA-6C30-6998-8C8930357999}"/>
                </a:ext>
              </a:extLst>
            </p:cNvPr>
            <p:cNvSpPr/>
            <p:nvPr/>
          </p:nvSpPr>
          <p:spPr>
            <a:xfrm>
              <a:off x="2516267" y="4511784"/>
              <a:ext cx="139620" cy="95565"/>
            </a:xfrm>
            <a:custGeom>
              <a:avLst/>
              <a:gdLst/>
              <a:ahLst/>
              <a:cxnLst/>
              <a:rect l="l" t="t" r="r" b="b"/>
              <a:pathLst>
                <a:path w="4383" h="3000" extrusionOk="0">
                  <a:moveTo>
                    <a:pt x="1670" y="0"/>
                  </a:moveTo>
                  <a:cubicBezTo>
                    <a:pt x="1650" y="0"/>
                    <a:pt x="1629" y="4"/>
                    <a:pt x="1608" y="11"/>
                  </a:cubicBezTo>
                  <a:cubicBezTo>
                    <a:pt x="679" y="261"/>
                    <a:pt x="1" y="1130"/>
                    <a:pt x="1" y="2106"/>
                  </a:cubicBezTo>
                  <a:lnTo>
                    <a:pt x="1" y="2821"/>
                  </a:lnTo>
                  <a:cubicBezTo>
                    <a:pt x="1" y="2928"/>
                    <a:pt x="84" y="2999"/>
                    <a:pt x="179" y="2999"/>
                  </a:cubicBezTo>
                  <a:lnTo>
                    <a:pt x="4192" y="2999"/>
                  </a:lnTo>
                  <a:cubicBezTo>
                    <a:pt x="4299" y="2999"/>
                    <a:pt x="4370" y="2928"/>
                    <a:pt x="4370" y="2821"/>
                  </a:cubicBezTo>
                  <a:lnTo>
                    <a:pt x="4370" y="2106"/>
                  </a:lnTo>
                  <a:cubicBezTo>
                    <a:pt x="4382" y="1130"/>
                    <a:pt x="3727" y="261"/>
                    <a:pt x="2787" y="11"/>
                  </a:cubicBezTo>
                  <a:cubicBezTo>
                    <a:pt x="2770" y="4"/>
                    <a:pt x="2752" y="0"/>
                    <a:pt x="2735" y="0"/>
                  </a:cubicBezTo>
                  <a:cubicBezTo>
                    <a:pt x="2663" y="0"/>
                    <a:pt x="2589" y="54"/>
                    <a:pt x="2560" y="130"/>
                  </a:cubicBezTo>
                  <a:cubicBezTo>
                    <a:pt x="2537" y="213"/>
                    <a:pt x="2596" y="320"/>
                    <a:pt x="2680" y="356"/>
                  </a:cubicBezTo>
                  <a:cubicBezTo>
                    <a:pt x="3477" y="570"/>
                    <a:pt x="4025" y="1285"/>
                    <a:pt x="4025" y="2106"/>
                  </a:cubicBezTo>
                  <a:lnTo>
                    <a:pt x="4025" y="2642"/>
                  </a:lnTo>
                  <a:lnTo>
                    <a:pt x="382" y="2642"/>
                  </a:lnTo>
                  <a:lnTo>
                    <a:pt x="382" y="2106"/>
                  </a:lnTo>
                  <a:cubicBezTo>
                    <a:pt x="382" y="1285"/>
                    <a:pt x="929" y="558"/>
                    <a:pt x="1715" y="356"/>
                  </a:cubicBezTo>
                  <a:cubicBezTo>
                    <a:pt x="1810" y="320"/>
                    <a:pt x="1870" y="237"/>
                    <a:pt x="1834" y="130"/>
                  </a:cubicBezTo>
                  <a:cubicBezTo>
                    <a:pt x="1815" y="54"/>
                    <a:pt x="1750" y="0"/>
                    <a:pt x="1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239;p87">
              <a:extLst>
                <a:ext uri="{FF2B5EF4-FFF2-40B4-BE49-F238E27FC236}">
                  <a16:creationId xmlns:a16="http://schemas.microsoft.com/office/drawing/2014/main" id="{3D02B2B3-4244-0229-7000-E0BB9301B1B6}"/>
                </a:ext>
              </a:extLst>
            </p:cNvPr>
            <p:cNvSpPr/>
            <p:nvPr/>
          </p:nvSpPr>
          <p:spPr>
            <a:xfrm>
              <a:off x="2518911" y="4385065"/>
              <a:ext cx="134683" cy="105090"/>
            </a:xfrm>
            <a:custGeom>
              <a:avLst/>
              <a:gdLst/>
              <a:ahLst/>
              <a:cxnLst/>
              <a:rect l="l" t="t" r="r" b="b"/>
              <a:pathLst>
                <a:path w="4228" h="3299" extrusionOk="0">
                  <a:moveTo>
                    <a:pt x="191" y="0"/>
                  </a:moveTo>
                  <a:cubicBezTo>
                    <a:pt x="132" y="0"/>
                    <a:pt x="84" y="24"/>
                    <a:pt x="49" y="72"/>
                  </a:cubicBezTo>
                  <a:cubicBezTo>
                    <a:pt x="13" y="119"/>
                    <a:pt x="1" y="179"/>
                    <a:pt x="13" y="238"/>
                  </a:cubicBezTo>
                  <a:cubicBezTo>
                    <a:pt x="239" y="953"/>
                    <a:pt x="799" y="1512"/>
                    <a:pt x="1513" y="1691"/>
                  </a:cubicBezTo>
                  <a:cubicBezTo>
                    <a:pt x="1632" y="1727"/>
                    <a:pt x="1751" y="1750"/>
                    <a:pt x="1918" y="1774"/>
                  </a:cubicBezTo>
                  <a:lnTo>
                    <a:pt x="1954" y="3120"/>
                  </a:lnTo>
                  <a:cubicBezTo>
                    <a:pt x="1954" y="3227"/>
                    <a:pt x="2025" y="3298"/>
                    <a:pt x="2132" y="3298"/>
                  </a:cubicBezTo>
                  <a:cubicBezTo>
                    <a:pt x="2227" y="3298"/>
                    <a:pt x="2311" y="3227"/>
                    <a:pt x="2311" y="3120"/>
                  </a:cubicBezTo>
                  <a:lnTo>
                    <a:pt x="2311" y="1774"/>
                  </a:lnTo>
                  <a:cubicBezTo>
                    <a:pt x="2466" y="1750"/>
                    <a:pt x="2585" y="1727"/>
                    <a:pt x="2704" y="1691"/>
                  </a:cubicBezTo>
                  <a:cubicBezTo>
                    <a:pt x="3418" y="1512"/>
                    <a:pt x="4001" y="953"/>
                    <a:pt x="4216" y="238"/>
                  </a:cubicBezTo>
                  <a:cubicBezTo>
                    <a:pt x="4228" y="179"/>
                    <a:pt x="4216" y="119"/>
                    <a:pt x="4180" y="72"/>
                  </a:cubicBezTo>
                  <a:cubicBezTo>
                    <a:pt x="4156" y="24"/>
                    <a:pt x="4097" y="0"/>
                    <a:pt x="4037" y="0"/>
                  </a:cubicBezTo>
                  <a:lnTo>
                    <a:pt x="2454" y="0"/>
                  </a:lnTo>
                  <a:cubicBezTo>
                    <a:pt x="2347" y="0"/>
                    <a:pt x="2275" y="72"/>
                    <a:pt x="2275" y="179"/>
                  </a:cubicBezTo>
                  <a:cubicBezTo>
                    <a:pt x="2275" y="286"/>
                    <a:pt x="2347" y="357"/>
                    <a:pt x="2454" y="357"/>
                  </a:cubicBezTo>
                  <a:lnTo>
                    <a:pt x="3775" y="357"/>
                  </a:lnTo>
                  <a:cubicBezTo>
                    <a:pt x="3561" y="845"/>
                    <a:pt x="3120" y="1215"/>
                    <a:pt x="2608" y="1357"/>
                  </a:cubicBezTo>
                  <a:cubicBezTo>
                    <a:pt x="2501" y="1381"/>
                    <a:pt x="2335" y="1429"/>
                    <a:pt x="2108" y="1429"/>
                  </a:cubicBezTo>
                  <a:cubicBezTo>
                    <a:pt x="1894" y="1429"/>
                    <a:pt x="1739" y="1381"/>
                    <a:pt x="1620" y="1357"/>
                  </a:cubicBezTo>
                  <a:cubicBezTo>
                    <a:pt x="1096" y="1215"/>
                    <a:pt x="668" y="845"/>
                    <a:pt x="442" y="357"/>
                  </a:cubicBezTo>
                  <a:lnTo>
                    <a:pt x="1775" y="357"/>
                  </a:lnTo>
                  <a:cubicBezTo>
                    <a:pt x="1870" y="357"/>
                    <a:pt x="1954" y="286"/>
                    <a:pt x="1954" y="179"/>
                  </a:cubicBezTo>
                  <a:cubicBezTo>
                    <a:pt x="1954" y="72"/>
                    <a:pt x="1870"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240;p87">
              <a:extLst>
                <a:ext uri="{FF2B5EF4-FFF2-40B4-BE49-F238E27FC236}">
                  <a16:creationId xmlns:a16="http://schemas.microsoft.com/office/drawing/2014/main" id="{7F1543C5-91D4-36D9-AB9D-D349EB154AAC}"/>
                </a:ext>
              </a:extLst>
            </p:cNvPr>
            <p:cNvSpPr/>
            <p:nvPr/>
          </p:nvSpPr>
          <p:spPr>
            <a:xfrm>
              <a:off x="2580742" y="4501113"/>
              <a:ext cx="11786" cy="13315"/>
            </a:xfrm>
            <a:custGeom>
              <a:avLst/>
              <a:gdLst/>
              <a:ahLst/>
              <a:cxnLst/>
              <a:rect l="l" t="t" r="r" b="b"/>
              <a:pathLst>
                <a:path w="370" h="418" extrusionOk="0">
                  <a:moveTo>
                    <a:pt x="191" y="0"/>
                  </a:moveTo>
                  <a:cubicBezTo>
                    <a:pt x="84" y="0"/>
                    <a:pt x="1" y="72"/>
                    <a:pt x="1" y="179"/>
                  </a:cubicBezTo>
                  <a:lnTo>
                    <a:pt x="1" y="239"/>
                  </a:lnTo>
                  <a:cubicBezTo>
                    <a:pt x="1" y="346"/>
                    <a:pt x="84" y="417"/>
                    <a:pt x="191" y="417"/>
                  </a:cubicBezTo>
                  <a:cubicBezTo>
                    <a:pt x="286" y="417"/>
                    <a:pt x="370" y="346"/>
                    <a:pt x="370" y="239"/>
                  </a:cubicBezTo>
                  <a:lnTo>
                    <a:pt x="370" y="179"/>
                  </a:lnTo>
                  <a:cubicBezTo>
                    <a:pt x="370" y="96"/>
                    <a:pt x="286"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3241;p87">
            <a:extLst>
              <a:ext uri="{FF2B5EF4-FFF2-40B4-BE49-F238E27FC236}">
                <a16:creationId xmlns:a16="http://schemas.microsoft.com/office/drawing/2014/main" id="{1C64CCD0-4FB8-86E5-5189-1761CA0571D0}"/>
              </a:ext>
            </a:extLst>
          </p:cNvPr>
          <p:cNvGrpSpPr/>
          <p:nvPr/>
        </p:nvGrpSpPr>
        <p:grpSpPr>
          <a:xfrm>
            <a:off x="6432729" y="5718147"/>
            <a:ext cx="532826" cy="545995"/>
            <a:chOff x="2810958" y="4273923"/>
            <a:chExt cx="353145" cy="361873"/>
          </a:xfrm>
          <a:solidFill>
            <a:schemeClr val="bg1"/>
          </a:solidFill>
        </p:grpSpPr>
        <p:sp>
          <p:nvSpPr>
            <p:cNvPr id="17" name="Google Shape;13242;p87">
              <a:extLst>
                <a:ext uri="{FF2B5EF4-FFF2-40B4-BE49-F238E27FC236}">
                  <a16:creationId xmlns:a16="http://schemas.microsoft.com/office/drawing/2014/main" id="{C6938530-EE84-5A3A-F340-4E15DF42FA36}"/>
                </a:ext>
              </a:extLst>
            </p:cNvPr>
            <p:cNvSpPr/>
            <p:nvPr/>
          </p:nvSpPr>
          <p:spPr>
            <a:xfrm>
              <a:off x="2886837" y="4273923"/>
              <a:ext cx="53867" cy="169946"/>
            </a:xfrm>
            <a:custGeom>
              <a:avLst/>
              <a:gdLst/>
              <a:ahLst/>
              <a:cxnLst/>
              <a:rect l="l" t="t" r="r" b="b"/>
              <a:pathLst>
                <a:path w="1691" h="5335" extrusionOk="0">
                  <a:moveTo>
                    <a:pt x="1179" y="346"/>
                  </a:moveTo>
                  <a:cubicBezTo>
                    <a:pt x="1203" y="346"/>
                    <a:pt x="1250" y="382"/>
                    <a:pt x="1250" y="417"/>
                  </a:cubicBezTo>
                  <a:lnTo>
                    <a:pt x="1250" y="644"/>
                  </a:lnTo>
                  <a:lnTo>
                    <a:pt x="464" y="644"/>
                  </a:lnTo>
                  <a:lnTo>
                    <a:pt x="464" y="417"/>
                  </a:lnTo>
                  <a:cubicBezTo>
                    <a:pt x="452" y="382"/>
                    <a:pt x="488" y="346"/>
                    <a:pt x="524" y="346"/>
                  </a:cubicBezTo>
                  <a:close/>
                  <a:moveTo>
                    <a:pt x="1131" y="4275"/>
                  </a:moveTo>
                  <a:lnTo>
                    <a:pt x="845" y="4965"/>
                  </a:lnTo>
                  <a:lnTo>
                    <a:pt x="583" y="4275"/>
                  </a:lnTo>
                  <a:close/>
                  <a:moveTo>
                    <a:pt x="512" y="1"/>
                  </a:moveTo>
                  <a:cubicBezTo>
                    <a:pt x="298" y="1"/>
                    <a:pt x="119" y="179"/>
                    <a:pt x="119" y="405"/>
                  </a:cubicBezTo>
                  <a:lnTo>
                    <a:pt x="119" y="751"/>
                  </a:lnTo>
                  <a:cubicBezTo>
                    <a:pt x="36" y="822"/>
                    <a:pt x="0" y="929"/>
                    <a:pt x="0" y="1036"/>
                  </a:cubicBezTo>
                  <a:lnTo>
                    <a:pt x="0" y="3870"/>
                  </a:lnTo>
                  <a:cubicBezTo>
                    <a:pt x="0" y="4025"/>
                    <a:pt x="71" y="4156"/>
                    <a:pt x="191" y="4215"/>
                  </a:cubicBezTo>
                  <a:lnTo>
                    <a:pt x="560" y="5144"/>
                  </a:lnTo>
                  <a:cubicBezTo>
                    <a:pt x="607" y="5263"/>
                    <a:pt x="726" y="5335"/>
                    <a:pt x="845" y="5335"/>
                  </a:cubicBezTo>
                  <a:cubicBezTo>
                    <a:pt x="976" y="5335"/>
                    <a:pt x="1084" y="5263"/>
                    <a:pt x="1131" y="5144"/>
                  </a:cubicBezTo>
                  <a:lnTo>
                    <a:pt x="1500" y="4215"/>
                  </a:lnTo>
                  <a:cubicBezTo>
                    <a:pt x="1619" y="4144"/>
                    <a:pt x="1691" y="4025"/>
                    <a:pt x="1691" y="3870"/>
                  </a:cubicBezTo>
                  <a:lnTo>
                    <a:pt x="1691" y="3084"/>
                  </a:lnTo>
                  <a:cubicBezTo>
                    <a:pt x="1691" y="3001"/>
                    <a:pt x="1619" y="2918"/>
                    <a:pt x="1524" y="2918"/>
                  </a:cubicBezTo>
                  <a:cubicBezTo>
                    <a:pt x="1441" y="2918"/>
                    <a:pt x="1369" y="3001"/>
                    <a:pt x="1369" y="3084"/>
                  </a:cubicBezTo>
                  <a:lnTo>
                    <a:pt x="1369" y="3870"/>
                  </a:lnTo>
                  <a:cubicBezTo>
                    <a:pt x="1369" y="3906"/>
                    <a:pt x="1334" y="3953"/>
                    <a:pt x="1286" y="3953"/>
                  </a:cubicBezTo>
                  <a:lnTo>
                    <a:pt x="393" y="3953"/>
                  </a:lnTo>
                  <a:cubicBezTo>
                    <a:pt x="369" y="3953"/>
                    <a:pt x="322" y="3918"/>
                    <a:pt x="322" y="3870"/>
                  </a:cubicBezTo>
                  <a:lnTo>
                    <a:pt x="322" y="1036"/>
                  </a:lnTo>
                  <a:cubicBezTo>
                    <a:pt x="322" y="1001"/>
                    <a:pt x="357" y="953"/>
                    <a:pt x="393" y="953"/>
                  </a:cubicBezTo>
                  <a:lnTo>
                    <a:pt x="1286" y="953"/>
                  </a:lnTo>
                  <a:cubicBezTo>
                    <a:pt x="1322" y="953"/>
                    <a:pt x="1369" y="989"/>
                    <a:pt x="1369" y="1036"/>
                  </a:cubicBezTo>
                  <a:lnTo>
                    <a:pt x="1369" y="2358"/>
                  </a:lnTo>
                  <a:cubicBezTo>
                    <a:pt x="1369" y="2441"/>
                    <a:pt x="1441" y="2525"/>
                    <a:pt x="1524" y="2525"/>
                  </a:cubicBezTo>
                  <a:cubicBezTo>
                    <a:pt x="1619" y="2525"/>
                    <a:pt x="1691" y="2441"/>
                    <a:pt x="1691" y="2358"/>
                  </a:cubicBezTo>
                  <a:lnTo>
                    <a:pt x="1691" y="1036"/>
                  </a:lnTo>
                  <a:cubicBezTo>
                    <a:pt x="1691" y="929"/>
                    <a:pt x="1643" y="822"/>
                    <a:pt x="1572" y="751"/>
                  </a:cubicBezTo>
                  <a:lnTo>
                    <a:pt x="1572" y="405"/>
                  </a:lnTo>
                  <a:cubicBezTo>
                    <a:pt x="1572" y="179"/>
                    <a:pt x="1393" y="1"/>
                    <a:pt x="1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243;p87">
              <a:extLst>
                <a:ext uri="{FF2B5EF4-FFF2-40B4-BE49-F238E27FC236}">
                  <a16:creationId xmlns:a16="http://schemas.microsoft.com/office/drawing/2014/main" id="{6FB71965-5D3F-A042-D2E0-11D634D51733}"/>
                </a:ext>
              </a:extLst>
            </p:cNvPr>
            <p:cNvSpPr/>
            <p:nvPr/>
          </p:nvSpPr>
          <p:spPr>
            <a:xfrm>
              <a:off x="2815131" y="4273923"/>
              <a:ext cx="57307" cy="279942"/>
            </a:xfrm>
            <a:custGeom>
              <a:avLst/>
              <a:gdLst/>
              <a:ahLst/>
              <a:cxnLst/>
              <a:rect l="l" t="t" r="r" b="b"/>
              <a:pathLst>
                <a:path w="1799" h="8788" extrusionOk="0">
                  <a:moveTo>
                    <a:pt x="906" y="382"/>
                  </a:moveTo>
                  <a:lnTo>
                    <a:pt x="1251" y="1239"/>
                  </a:lnTo>
                  <a:lnTo>
                    <a:pt x="572" y="1239"/>
                  </a:lnTo>
                  <a:lnTo>
                    <a:pt x="906" y="382"/>
                  </a:lnTo>
                  <a:close/>
                  <a:moveTo>
                    <a:pt x="751" y="1548"/>
                  </a:moveTo>
                  <a:lnTo>
                    <a:pt x="751" y="7466"/>
                  </a:lnTo>
                  <a:lnTo>
                    <a:pt x="346" y="7466"/>
                  </a:lnTo>
                  <a:lnTo>
                    <a:pt x="346" y="1644"/>
                  </a:lnTo>
                  <a:cubicBezTo>
                    <a:pt x="346" y="1596"/>
                    <a:pt x="394" y="1548"/>
                    <a:pt x="429" y="1548"/>
                  </a:cubicBezTo>
                  <a:close/>
                  <a:moveTo>
                    <a:pt x="1382" y="1572"/>
                  </a:moveTo>
                  <a:cubicBezTo>
                    <a:pt x="1430" y="1572"/>
                    <a:pt x="1477" y="1608"/>
                    <a:pt x="1477" y="1656"/>
                  </a:cubicBezTo>
                  <a:lnTo>
                    <a:pt x="1477" y="7478"/>
                  </a:lnTo>
                  <a:lnTo>
                    <a:pt x="1072" y="7478"/>
                  </a:lnTo>
                  <a:lnTo>
                    <a:pt x="1072" y="1572"/>
                  </a:lnTo>
                  <a:close/>
                  <a:moveTo>
                    <a:pt x="1489" y="7787"/>
                  </a:moveTo>
                  <a:lnTo>
                    <a:pt x="1489" y="8359"/>
                  </a:lnTo>
                  <a:cubicBezTo>
                    <a:pt x="1477" y="8418"/>
                    <a:pt x="1441" y="8442"/>
                    <a:pt x="1382" y="8442"/>
                  </a:cubicBezTo>
                  <a:lnTo>
                    <a:pt x="429" y="8442"/>
                  </a:lnTo>
                  <a:cubicBezTo>
                    <a:pt x="394" y="8442"/>
                    <a:pt x="346" y="8394"/>
                    <a:pt x="346" y="8359"/>
                  </a:cubicBezTo>
                  <a:lnTo>
                    <a:pt x="346" y="7787"/>
                  </a:lnTo>
                  <a:close/>
                  <a:moveTo>
                    <a:pt x="906" y="1"/>
                  </a:moveTo>
                  <a:cubicBezTo>
                    <a:pt x="775" y="1"/>
                    <a:pt x="656" y="84"/>
                    <a:pt x="608" y="215"/>
                  </a:cubicBezTo>
                  <a:lnTo>
                    <a:pt x="179" y="1310"/>
                  </a:lnTo>
                  <a:cubicBezTo>
                    <a:pt x="72" y="1394"/>
                    <a:pt x="13" y="1513"/>
                    <a:pt x="13" y="1656"/>
                  </a:cubicBezTo>
                  <a:lnTo>
                    <a:pt x="13" y="8371"/>
                  </a:lnTo>
                  <a:cubicBezTo>
                    <a:pt x="1" y="8597"/>
                    <a:pt x="191" y="8787"/>
                    <a:pt x="429" y="8787"/>
                  </a:cubicBezTo>
                  <a:lnTo>
                    <a:pt x="1382" y="8787"/>
                  </a:lnTo>
                  <a:cubicBezTo>
                    <a:pt x="1620" y="8787"/>
                    <a:pt x="1799" y="8597"/>
                    <a:pt x="1799" y="8371"/>
                  </a:cubicBezTo>
                  <a:lnTo>
                    <a:pt x="1799" y="1656"/>
                  </a:lnTo>
                  <a:cubicBezTo>
                    <a:pt x="1799" y="1525"/>
                    <a:pt x="1727" y="1394"/>
                    <a:pt x="1632" y="1310"/>
                  </a:cubicBezTo>
                  <a:lnTo>
                    <a:pt x="1203" y="215"/>
                  </a:lnTo>
                  <a:cubicBezTo>
                    <a:pt x="1168" y="96"/>
                    <a:pt x="1037" y="1"/>
                    <a:pt x="9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244;p87">
              <a:extLst>
                <a:ext uri="{FF2B5EF4-FFF2-40B4-BE49-F238E27FC236}">
                  <a16:creationId xmlns:a16="http://schemas.microsoft.com/office/drawing/2014/main" id="{70FC3FF6-4830-F6D8-704A-03246F18BFB4}"/>
                </a:ext>
              </a:extLst>
            </p:cNvPr>
            <p:cNvSpPr/>
            <p:nvPr/>
          </p:nvSpPr>
          <p:spPr>
            <a:xfrm>
              <a:off x="2883396" y="4463173"/>
              <a:ext cx="60333" cy="90691"/>
            </a:xfrm>
            <a:custGeom>
              <a:avLst/>
              <a:gdLst/>
              <a:ahLst/>
              <a:cxnLst/>
              <a:rect l="l" t="t" r="r" b="b"/>
              <a:pathLst>
                <a:path w="1894" h="2847" extrusionOk="0">
                  <a:moveTo>
                    <a:pt x="1322" y="310"/>
                  </a:moveTo>
                  <a:cubicBezTo>
                    <a:pt x="1370" y="310"/>
                    <a:pt x="1418" y="358"/>
                    <a:pt x="1418" y="406"/>
                  </a:cubicBezTo>
                  <a:lnTo>
                    <a:pt x="1418" y="584"/>
                  </a:lnTo>
                  <a:lnTo>
                    <a:pt x="513" y="584"/>
                  </a:lnTo>
                  <a:lnTo>
                    <a:pt x="513" y="406"/>
                  </a:lnTo>
                  <a:cubicBezTo>
                    <a:pt x="513" y="358"/>
                    <a:pt x="537" y="310"/>
                    <a:pt x="596" y="310"/>
                  </a:cubicBezTo>
                  <a:close/>
                  <a:moveTo>
                    <a:pt x="1477" y="929"/>
                  </a:moveTo>
                  <a:cubicBezTo>
                    <a:pt x="1513" y="929"/>
                    <a:pt x="1561" y="965"/>
                    <a:pt x="1561" y="1013"/>
                  </a:cubicBezTo>
                  <a:lnTo>
                    <a:pt x="1561" y="2418"/>
                  </a:lnTo>
                  <a:cubicBezTo>
                    <a:pt x="1561" y="2453"/>
                    <a:pt x="1525" y="2501"/>
                    <a:pt x="1477" y="2501"/>
                  </a:cubicBezTo>
                  <a:lnTo>
                    <a:pt x="430" y="2501"/>
                  </a:lnTo>
                  <a:cubicBezTo>
                    <a:pt x="394" y="2501"/>
                    <a:pt x="346" y="2453"/>
                    <a:pt x="346" y="2418"/>
                  </a:cubicBezTo>
                  <a:lnTo>
                    <a:pt x="346" y="1013"/>
                  </a:lnTo>
                  <a:cubicBezTo>
                    <a:pt x="346" y="965"/>
                    <a:pt x="382" y="929"/>
                    <a:pt x="430" y="929"/>
                  </a:cubicBezTo>
                  <a:close/>
                  <a:moveTo>
                    <a:pt x="596" y="1"/>
                  </a:moveTo>
                  <a:cubicBezTo>
                    <a:pt x="358" y="1"/>
                    <a:pt x="179" y="191"/>
                    <a:pt x="179" y="418"/>
                  </a:cubicBezTo>
                  <a:lnTo>
                    <a:pt x="179" y="691"/>
                  </a:lnTo>
                  <a:cubicBezTo>
                    <a:pt x="72" y="763"/>
                    <a:pt x="13" y="882"/>
                    <a:pt x="13" y="1013"/>
                  </a:cubicBezTo>
                  <a:lnTo>
                    <a:pt x="13" y="2430"/>
                  </a:lnTo>
                  <a:cubicBezTo>
                    <a:pt x="1" y="2656"/>
                    <a:pt x="191" y="2846"/>
                    <a:pt x="430" y="2846"/>
                  </a:cubicBezTo>
                  <a:lnTo>
                    <a:pt x="1477" y="2846"/>
                  </a:lnTo>
                  <a:cubicBezTo>
                    <a:pt x="1715" y="2846"/>
                    <a:pt x="1894" y="2656"/>
                    <a:pt x="1894" y="2430"/>
                  </a:cubicBezTo>
                  <a:lnTo>
                    <a:pt x="1894" y="1013"/>
                  </a:lnTo>
                  <a:cubicBezTo>
                    <a:pt x="1894" y="882"/>
                    <a:pt x="1834" y="763"/>
                    <a:pt x="1727" y="691"/>
                  </a:cubicBezTo>
                  <a:lnTo>
                    <a:pt x="1727" y="418"/>
                  </a:lnTo>
                  <a:cubicBezTo>
                    <a:pt x="1727" y="179"/>
                    <a:pt x="1537" y="1"/>
                    <a:pt x="1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245;p87">
              <a:extLst>
                <a:ext uri="{FF2B5EF4-FFF2-40B4-BE49-F238E27FC236}">
                  <a16:creationId xmlns:a16="http://schemas.microsoft.com/office/drawing/2014/main" id="{8F43E688-4A21-FBFD-C32D-3ABD8834B3DD}"/>
                </a:ext>
              </a:extLst>
            </p:cNvPr>
            <p:cNvSpPr/>
            <p:nvPr/>
          </p:nvSpPr>
          <p:spPr>
            <a:xfrm>
              <a:off x="2955835" y="4273923"/>
              <a:ext cx="202948" cy="281439"/>
            </a:xfrm>
            <a:custGeom>
              <a:avLst/>
              <a:gdLst/>
              <a:ahLst/>
              <a:cxnLst/>
              <a:rect l="l" t="t" r="r" b="b"/>
              <a:pathLst>
                <a:path w="6371" h="8835" extrusionOk="0">
                  <a:moveTo>
                    <a:pt x="5692" y="524"/>
                  </a:moveTo>
                  <a:cubicBezTo>
                    <a:pt x="5883" y="524"/>
                    <a:pt x="6037" y="679"/>
                    <a:pt x="6037" y="870"/>
                  </a:cubicBezTo>
                  <a:lnTo>
                    <a:pt x="6037" y="7966"/>
                  </a:lnTo>
                  <a:cubicBezTo>
                    <a:pt x="6037" y="8156"/>
                    <a:pt x="5883" y="8311"/>
                    <a:pt x="5692" y="8311"/>
                  </a:cubicBezTo>
                  <a:lnTo>
                    <a:pt x="1811" y="8311"/>
                  </a:lnTo>
                  <a:lnTo>
                    <a:pt x="1811" y="524"/>
                  </a:lnTo>
                  <a:close/>
                  <a:moveTo>
                    <a:pt x="1465" y="346"/>
                  </a:moveTo>
                  <a:lnTo>
                    <a:pt x="1465" y="8490"/>
                  </a:lnTo>
                  <a:lnTo>
                    <a:pt x="1227" y="8490"/>
                  </a:lnTo>
                  <a:lnTo>
                    <a:pt x="1227" y="346"/>
                  </a:lnTo>
                  <a:close/>
                  <a:moveTo>
                    <a:pt x="1215" y="1"/>
                  </a:moveTo>
                  <a:cubicBezTo>
                    <a:pt x="1096" y="1"/>
                    <a:pt x="965" y="72"/>
                    <a:pt x="930" y="179"/>
                  </a:cubicBezTo>
                  <a:lnTo>
                    <a:pt x="418" y="179"/>
                  </a:lnTo>
                  <a:cubicBezTo>
                    <a:pt x="180" y="179"/>
                    <a:pt x="1" y="370"/>
                    <a:pt x="1" y="596"/>
                  </a:cubicBezTo>
                  <a:lnTo>
                    <a:pt x="1" y="2358"/>
                  </a:lnTo>
                  <a:cubicBezTo>
                    <a:pt x="1" y="2441"/>
                    <a:pt x="84" y="2513"/>
                    <a:pt x="168" y="2513"/>
                  </a:cubicBezTo>
                  <a:cubicBezTo>
                    <a:pt x="263" y="2513"/>
                    <a:pt x="334" y="2441"/>
                    <a:pt x="334" y="2358"/>
                  </a:cubicBezTo>
                  <a:lnTo>
                    <a:pt x="334" y="596"/>
                  </a:lnTo>
                  <a:cubicBezTo>
                    <a:pt x="334" y="548"/>
                    <a:pt x="382" y="513"/>
                    <a:pt x="418" y="513"/>
                  </a:cubicBezTo>
                  <a:lnTo>
                    <a:pt x="882" y="513"/>
                  </a:lnTo>
                  <a:lnTo>
                    <a:pt x="882" y="8287"/>
                  </a:lnTo>
                  <a:lnTo>
                    <a:pt x="418" y="8287"/>
                  </a:lnTo>
                  <a:cubicBezTo>
                    <a:pt x="382" y="8287"/>
                    <a:pt x="334" y="8252"/>
                    <a:pt x="334" y="8204"/>
                  </a:cubicBezTo>
                  <a:lnTo>
                    <a:pt x="334" y="3072"/>
                  </a:lnTo>
                  <a:cubicBezTo>
                    <a:pt x="334" y="2977"/>
                    <a:pt x="263" y="2906"/>
                    <a:pt x="168" y="2906"/>
                  </a:cubicBezTo>
                  <a:cubicBezTo>
                    <a:pt x="84" y="2906"/>
                    <a:pt x="1" y="2977"/>
                    <a:pt x="1" y="3072"/>
                  </a:cubicBezTo>
                  <a:lnTo>
                    <a:pt x="1" y="8204"/>
                  </a:lnTo>
                  <a:cubicBezTo>
                    <a:pt x="1" y="8454"/>
                    <a:pt x="203" y="8656"/>
                    <a:pt x="418" y="8656"/>
                  </a:cubicBezTo>
                  <a:lnTo>
                    <a:pt x="930" y="8656"/>
                  </a:lnTo>
                  <a:cubicBezTo>
                    <a:pt x="989" y="8752"/>
                    <a:pt x="1096" y="8835"/>
                    <a:pt x="1215" y="8835"/>
                  </a:cubicBezTo>
                  <a:lnTo>
                    <a:pt x="1477" y="8835"/>
                  </a:lnTo>
                  <a:cubicBezTo>
                    <a:pt x="1596" y="8835"/>
                    <a:pt x="1715" y="8752"/>
                    <a:pt x="1763" y="8656"/>
                  </a:cubicBezTo>
                  <a:lnTo>
                    <a:pt x="5692" y="8656"/>
                  </a:lnTo>
                  <a:cubicBezTo>
                    <a:pt x="6061" y="8656"/>
                    <a:pt x="6371" y="8359"/>
                    <a:pt x="6371" y="7966"/>
                  </a:cubicBezTo>
                  <a:lnTo>
                    <a:pt x="6371" y="870"/>
                  </a:lnTo>
                  <a:cubicBezTo>
                    <a:pt x="6371" y="489"/>
                    <a:pt x="6073" y="179"/>
                    <a:pt x="5692" y="179"/>
                  </a:cubicBezTo>
                  <a:lnTo>
                    <a:pt x="1763" y="179"/>
                  </a:lnTo>
                  <a:cubicBezTo>
                    <a:pt x="1704" y="72"/>
                    <a:pt x="1596"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246;p87">
              <a:extLst>
                <a:ext uri="{FF2B5EF4-FFF2-40B4-BE49-F238E27FC236}">
                  <a16:creationId xmlns:a16="http://schemas.microsoft.com/office/drawing/2014/main" id="{50ED33C2-E664-52B7-2DF5-1FB5488847DE}"/>
                </a:ext>
              </a:extLst>
            </p:cNvPr>
            <p:cNvSpPr/>
            <p:nvPr/>
          </p:nvSpPr>
          <p:spPr>
            <a:xfrm>
              <a:off x="3098067" y="4511720"/>
              <a:ext cx="29243" cy="10289"/>
            </a:xfrm>
            <a:custGeom>
              <a:avLst/>
              <a:gdLst/>
              <a:ahLst/>
              <a:cxnLst/>
              <a:rect l="l" t="t" r="r" b="b"/>
              <a:pathLst>
                <a:path w="918" h="323" extrusionOk="0">
                  <a:moveTo>
                    <a:pt x="168" y="1"/>
                  </a:moveTo>
                  <a:cubicBezTo>
                    <a:pt x="72" y="1"/>
                    <a:pt x="1" y="72"/>
                    <a:pt x="1" y="156"/>
                  </a:cubicBezTo>
                  <a:cubicBezTo>
                    <a:pt x="1" y="251"/>
                    <a:pt x="72" y="322"/>
                    <a:pt x="168" y="322"/>
                  </a:cubicBezTo>
                  <a:lnTo>
                    <a:pt x="751" y="322"/>
                  </a:lnTo>
                  <a:cubicBezTo>
                    <a:pt x="834" y="322"/>
                    <a:pt x="918" y="251"/>
                    <a:pt x="918" y="156"/>
                  </a:cubicBezTo>
                  <a:cubicBezTo>
                    <a:pt x="918" y="72"/>
                    <a:pt x="834" y="1"/>
                    <a:pt x="7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247;p87">
              <a:extLst>
                <a:ext uri="{FF2B5EF4-FFF2-40B4-BE49-F238E27FC236}">
                  <a16:creationId xmlns:a16="http://schemas.microsoft.com/office/drawing/2014/main" id="{CDF4D2AD-4AA3-7257-CD1C-F31A08C12B44}"/>
                </a:ext>
              </a:extLst>
            </p:cNvPr>
            <p:cNvSpPr/>
            <p:nvPr/>
          </p:nvSpPr>
          <p:spPr>
            <a:xfrm>
              <a:off x="3115906" y="4497704"/>
              <a:ext cx="10257" cy="10640"/>
            </a:xfrm>
            <a:custGeom>
              <a:avLst/>
              <a:gdLst/>
              <a:ahLst/>
              <a:cxnLst/>
              <a:rect l="l" t="t" r="r" b="b"/>
              <a:pathLst>
                <a:path w="322" h="334" extrusionOk="0">
                  <a:moveTo>
                    <a:pt x="155" y="0"/>
                  </a:moveTo>
                  <a:cubicBezTo>
                    <a:pt x="72" y="0"/>
                    <a:pt x="0" y="84"/>
                    <a:pt x="0" y="167"/>
                  </a:cubicBezTo>
                  <a:cubicBezTo>
                    <a:pt x="0" y="262"/>
                    <a:pt x="72" y="334"/>
                    <a:pt x="155" y="334"/>
                  </a:cubicBezTo>
                  <a:cubicBezTo>
                    <a:pt x="250" y="334"/>
                    <a:pt x="322" y="262"/>
                    <a:pt x="322" y="167"/>
                  </a:cubicBez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248;p87">
              <a:extLst>
                <a:ext uri="{FF2B5EF4-FFF2-40B4-BE49-F238E27FC236}">
                  <a16:creationId xmlns:a16="http://schemas.microsoft.com/office/drawing/2014/main" id="{7464E435-4045-048A-623D-2098F3065DE4}"/>
                </a:ext>
              </a:extLst>
            </p:cNvPr>
            <p:cNvSpPr/>
            <p:nvPr/>
          </p:nvSpPr>
          <p:spPr>
            <a:xfrm>
              <a:off x="2810958" y="4563676"/>
              <a:ext cx="353145" cy="72120"/>
            </a:xfrm>
            <a:custGeom>
              <a:avLst/>
              <a:gdLst/>
              <a:ahLst/>
              <a:cxnLst/>
              <a:rect l="l" t="t" r="r" b="b"/>
              <a:pathLst>
                <a:path w="11086" h="2264" extrusionOk="0">
                  <a:moveTo>
                    <a:pt x="418" y="1"/>
                  </a:moveTo>
                  <a:cubicBezTo>
                    <a:pt x="179" y="1"/>
                    <a:pt x="1" y="191"/>
                    <a:pt x="1" y="418"/>
                  </a:cubicBezTo>
                  <a:lnTo>
                    <a:pt x="1" y="1846"/>
                  </a:lnTo>
                  <a:cubicBezTo>
                    <a:pt x="1" y="2085"/>
                    <a:pt x="191" y="2263"/>
                    <a:pt x="418" y="2263"/>
                  </a:cubicBezTo>
                  <a:lnTo>
                    <a:pt x="8442" y="2263"/>
                  </a:lnTo>
                  <a:cubicBezTo>
                    <a:pt x="8526" y="2263"/>
                    <a:pt x="8597" y="2192"/>
                    <a:pt x="8597" y="2096"/>
                  </a:cubicBezTo>
                  <a:cubicBezTo>
                    <a:pt x="8597" y="2013"/>
                    <a:pt x="8526" y="1930"/>
                    <a:pt x="8442" y="1930"/>
                  </a:cubicBezTo>
                  <a:lnTo>
                    <a:pt x="418" y="1930"/>
                  </a:lnTo>
                  <a:cubicBezTo>
                    <a:pt x="370" y="1930"/>
                    <a:pt x="322" y="1894"/>
                    <a:pt x="322" y="1846"/>
                  </a:cubicBezTo>
                  <a:lnTo>
                    <a:pt x="322" y="418"/>
                  </a:lnTo>
                  <a:cubicBezTo>
                    <a:pt x="322" y="370"/>
                    <a:pt x="370" y="322"/>
                    <a:pt x="418" y="322"/>
                  </a:cubicBezTo>
                  <a:lnTo>
                    <a:pt x="1037" y="322"/>
                  </a:lnTo>
                  <a:lnTo>
                    <a:pt x="1037" y="584"/>
                  </a:lnTo>
                  <a:cubicBezTo>
                    <a:pt x="1037" y="668"/>
                    <a:pt x="1120" y="739"/>
                    <a:pt x="1203" y="739"/>
                  </a:cubicBezTo>
                  <a:cubicBezTo>
                    <a:pt x="1299" y="739"/>
                    <a:pt x="1370" y="668"/>
                    <a:pt x="1370" y="584"/>
                  </a:cubicBezTo>
                  <a:lnTo>
                    <a:pt x="1370" y="322"/>
                  </a:lnTo>
                  <a:lnTo>
                    <a:pt x="1834" y="322"/>
                  </a:lnTo>
                  <a:lnTo>
                    <a:pt x="1834" y="584"/>
                  </a:lnTo>
                  <a:cubicBezTo>
                    <a:pt x="1834" y="668"/>
                    <a:pt x="1906" y="739"/>
                    <a:pt x="1989" y="739"/>
                  </a:cubicBezTo>
                  <a:cubicBezTo>
                    <a:pt x="2084" y="739"/>
                    <a:pt x="2156" y="668"/>
                    <a:pt x="2156" y="584"/>
                  </a:cubicBezTo>
                  <a:lnTo>
                    <a:pt x="2156" y="322"/>
                  </a:lnTo>
                  <a:lnTo>
                    <a:pt x="2620" y="322"/>
                  </a:lnTo>
                  <a:lnTo>
                    <a:pt x="2620" y="584"/>
                  </a:lnTo>
                  <a:cubicBezTo>
                    <a:pt x="2620" y="668"/>
                    <a:pt x="2692" y="739"/>
                    <a:pt x="2787" y="739"/>
                  </a:cubicBezTo>
                  <a:cubicBezTo>
                    <a:pt x="2870" y="739"/>
                    <a:pt x="2942" y="668"/>
                    <a:pt x="2942" y="584"/>
                  </a:cubicBezTo>
                  <a:lnTo>
                    <a:pt x="2942" y="322"/>
                  </a:lnTo>
                  <a:lnTo>
                    <a:pt x="3406" y="322"/>
                  </a:lnTo>
                  <a:lnTo>
                    <a:pt x="3406" y="584"/>
                  </a:lnTo>
                  <a:cubicBezTo>
                    <a:pt x="3406" y="668"/>
                    <a:pt x="3477" y="739"/>
                    <a:pt x="3573" y="739"/>
                  </a:cubicBezTo>
                  <a:cubicBezTo>
                    <a:pt x="3656" y="739"/>
                    <a:pt x="3739" y="668"/>
                    <a:pt x="3739" y="584"/>
                  </a:cubicBezTo>
                  <a:lnTo>
                    <a:pt x="3739" y="322"/>
                  </a:lnTo>
                  <a:lnTo>
                    <a:pt x="4192" y="322"/>
                  </a:lnTo>
                  <a:lnTo>
                    <a:pt x="4192" y="584"/>
                  </a:lnTo>
                  <a:cubicBezTo>
                    <a:pt x="4192" y="668"/>
                    <a:pt x="4275" y="739"/>
                    <a:pt x="4358" y="739"/>
                  </a:cubicBezTo>
                  <a:cubicBezTo>
                    <a:pt x="4454" y="739"/>
                    <a:pt x="4525" y="668"/>
                    <a:pt x="4525" y="584"/>
                  </a:cubicBezTo>
                  <a:lnTo>
                    <a:pt x="4525" y="322"/>
                  </a:lnTo>
                  <a:lnTo>
                    <a:pt x="4990" y="322"/>
                  </a:lnTo>
                  <a:lnTo>
                    <a:pt x="4990" y="584"/>
                  </a:lnTo>
                  <a:cubicBezTo>
                    <a:pt x="4990" y="668"/>
                    <a:pt x="5061" y="739"/>
                    <a:pt x="5144" y="739"/>
                  </a:cubicBezTo>
                  <a:cubicBezTo>
                    <a:pt x="5240" y="739"/>
                    <a:pt x="5311" y="668"/>
                    <a:pt x="5311" y="584"/>
                  </a:cubicBezTo>
                  <a:lnTo>
                    <a:pt x="5311" y="322"/>
                  </a:lnTo>
                  <a:lnTo>
                    <a:pt x="5775" y="322"/>
                  </a:lnTo>
                  <a:lnTo>
                    <a:pt x="5775" y="584"/>
                  </a:lnTo>
                  <a:cubicBezTo>
                    <a:pt x="5775" y="668"/>
                    <a:pt x="5847" y="739"/>
                    <a:pt x="5942" y="739"/>
                  </a:cubicBezTo>
                  <a:cubicBezTo>
                    <a:pt x="6025" y="739"/>
                    <a:pt x="6097" y="668"/>
                    <a:pt x="6097" y="584"/>
                  </a:cubicBezTo>
                  <a:lnTo>
                    <a:pt x="6097" y="322"/>
                  </a:lnTo>
                  <a:lnTo>
                    <a:pt x="6561" y="322"/>
                  </a:lnTo>
                  <a:lnTo>
                    <a:pt x="6561" y="584"/>
                  </a:lnTo>
                  <a:cubicBezTo>
                    <a:pt x="6561" y="668"/>
                    <a:pt x="6633" y="739"/>
                    <a:pt x="6728" y="739"/>
                  </a:cubicBezTo>
                  <a:cubicBezTo>
                    <a:pt x="6811" y="739"/>
                    <a:pt x="6895" y="668"/>
                    <a:pt x="6895" y="584"/>
                  </a:cubicBezTo>
                  <a:lnTo>
                    <a:pt x="6895" y="322"/>
                  </a:lnTo>
                  <a:lnTo>
                    <a:pt x="7347" y="322"/>
                  </a:lnTo>
                  <a:lnTo>
                    <a:pt x="7347" y="584"/>
                  </a:lnTo>
                  <a:cubicBezTo>
                    <a:pt x="7347" y="668"/>
                    <a:pt x="7430" y="739"/>
                    <a:pt x="7514" y="739"/>
                  </a:cubicBezTo>
                  <a:cubicBezTo>
                    <a:pt x="7609" y="739"/>
                    <a:pt x="7680" y="668"/>
                    <a:pt x="7680" y="584"/>
                  </a:cubicBezTo>
                  <a:lnTo>
                    <a:pt x="7680" y="322"/>
                  </a:lnTo>
                  <a:lnTo>
                    <a:pt x="8145" y="322"/>
                  </a:lnTo>
                  <a:lnTo>
                    <a:pt x="8145" y="584"/>
                  </a:lnTo>
                  <a:cubicBezTo>
                    <a:pt x="8145" y="668"/>
                    <a:pt x="8216" y="739"/>
                    <a:pt x="8299" y="739"/>
                  </a:cubicBezTo>
                  <a:cubicBezTo>
                    <a:pt x="8395" y="739"/>
                    <a:pt x="8466" y="668"/>
                    <a:pt x="8466" y="584"/>
                  </a:cubicBezTo>
                  <a:lnTo>
                    <a:pt x="8466" y="322"/>
                  </a:lnTo>
                  <a:lnTo>
                    <a:pt x="8930" y="322"/>
                  </a:lnTo>
                  <a:lnTo>
                    <a:pt x="8930" y="584"/>
                  </a:lnTo>
                  <a:cubicBezTo>
                    <a:pt x="8930" y="668"/>
                    <a:pt x="9002" y="739"/>
                    <a:pt x="9097" y="739"/>
                  </a:cubicBezTo>
                  <a:cubicBezTo>
                    <a:pt x="9181" y="739"/>
                    <a:pt x="9252" y="668"/>
                    <a:pt x="9252" y="584"/>
                  </a:cubicBezTo>
                  <a:lnTo>
                    <a:pt x="9252" y="322"/>
                  </a:lnTo>
                  <a:lnTo>
                    <a:pt x="9716" y="322"/>
                  </a:lnTo>
                  <a:lnTo>
                    <a:pt x="9716" y="584"/>
                  </a:lnTo>
                  <a:cubicBezTo>
                    <a:pt x="9716" y="668"/>
                    <a:pt x="9788" y="739"/>
                    <a:pt x="9883" y="739"/>
                  </a:cubicBezTo>
                  <a:cubicBezTo>
                    <a:pt x="9966" y="739"/>
                    <a:pt x="10050" y="668"/>
                    <a:pt x="10050" y="584"/>
                  </a:cubicBezTo>
                  <a:lnTo>
                    <a:pt x="10050" y="322"/>
                  </a:lnTo>
                  <a:lnTo>
                    <a:pt x="10669" y="322"/>
                  </a:lnTo>
                  <a:cubicBezTo>
                    <a:pt x="10716" y="322"/>
                    <a:pt x="10764" y="370"/>
                    <a:pt x="10764" y="418"/>
                  </a:cubicBezTo>
                  <a:lnTo>
                    <a:pt x="10764" y="1846"/>
                  </a:lnTo>
                  <a:cubicBezTo>
                    <a:pt x="10764" y="1894"/>
                    <a:pt x="10716" y="1930"/>
                    <a:pt x="10669" y="1930"/>
                  </a:cubicBezTo>
                  <a:lnTo>
                    <a:pt x="9192" y="1930"/>
                  </a:lnTo>
                  <a:cubicBezTo>
                    <a:pt x="9109" y="1930"/>
                    <a:pt x="9038" y="2013"/>
                    <a:pt x="9038" y="2096"/>
                  </a:cubicBezTo>
                  <a:cubicBezTo>
                    <a:pt x="9038" y="2192"/>
                    <a:pt x="9109" y="2263"/>
                    <a:pt x="9192" y="2263"/>
                  </a:cubicBezTo>
                  <a:lnTo>
                    <a:pt x="10669" y="2263"/>
                  </a:lnTo>
                  <a:cubicBezTo>
                    <a:pt x="10907" y="2263"/>
                    <a:pt x="11086" y="2073"/>
                    <a:pt x="11086" y="1846"/>
                  </a:cubicBezTo>
                  <a:lnTo>
                    <a:pt x="11086" y="418"/>
                  </a:lnTo>
                  <a:cubicBezTo>
                    <a:pt x="11062" y="191"/>
                    <a:pt x="10883" y="1"/>
                    <a:pt x="106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3255;p87">
            <a:extLst>
              <a:ext uri="{FF2B5EF4-FFF2-40B4-BE49-F238E27FC236}">
                <a16:creationId xmlns:a16="http://schemas.microsoft.com/office/drawing/2014/main" id="{0F43B6A3-CC92-DC0A-BA73-666A872470D4}"/>
              </a:ext>
            </a:extLst>
          </p:cNvPr>
          <p:cNvGrpSpPr/>
          <p:nvPr/>
        </p:nvGrpSpPr>
        <p:grpSpPr>
          <a:xfrm>
            <a:off x="6128876" y="5040748"/>
            <a:ext cx="563729" cy="524078"/>
            <a:chOff x="2609571" y="3824958"/>
            <a:chExt cx="373627" cy="347347"/>
          </a:xfrm>
          <a:solidFill>
            <a:schemeClr val="bg1"/>
          </a:solidFill>
        </p:grpSpPr>
        <p:sp>
          <p:nvSpPr>
            <p:cNvPr id="25" name="Google Shape;13256;p87">
              <a:extLst>
                <a:ext uri="{FF2B5EF4-FFF2-40B4-BE49-F238E27FC236}">
                  <a16:creationId xmlns:a16="http://schemas.microsoft.com/office/drawing/2014/main" id="{EBE00522-093A-4600-9E2C-638DF122EEA6}"/>
                </a:ext>
              </a:extLst>
            </p:cNvPr>
            <p:cNvSpPr/>
            <p:nvPr/>
          </p:nvSpPr>
          <p:spPr>
            <a:xfrm>
              <a:off x="2609571" y="3824958"/>
              <a:ext cx="373627" cy="347347"/>
            </a:xfrm>
            <a:custGeom>
              <a:avLst/>
              <a:gdLst/>
              <a:ahLst/>
              <a:cxnLst/>
              <a:rect l="l" t="t" r="r" b="b"/>
              <a:pathLst>
                <a:path w="11729" h="10904" extrusionOk="0">
                  <a:moveTo>
                    <a:pt x="10859" y="4201"/>
                  </a:moveTo>
                  <a:cubicBezTo>
                    <a:pt x="11157" y="4201"/>
                    <a:pt x="11395" y="4439"/>
                    <a:pt x="11395" y="4736"/>
                  </a:cubicBezTo>
                  <a:cubicBezTo>
                    <a:pt x="11395" y="5034"/>
                    <a:pt x="11157" y="5272"/>
                    <a:pt x="10859" y="5272"/>
                  </a:cubicBezTo>
                  <a:cubicBezTo>
                    <a:pt x="10561" y="5272"/>
                    <a:pt x="10323" y="5034"/>
                    <a:pt x="10323" y="4736"/>
                  </a:cubicBezTo>
                  <a:cubicBezTo>
                    <a:pt x="10323" y="4439"/>
                    <a:pt x="10561" y="4201"/>
                    <a:pt x="10859" y="4201"/>
                  </a:cubicBezTo>
                  <a:close/>
                  <a:moveTo>
                    <a:pt x="9549" y="8903"/>
                  </a:moveTo>
                  <a:cubicBezTo>
                    <a:pt x="9645" y="8903"/>
                    <a:pt x="9716" y="8975"/>
                    <a:pt x="9716" y="9070"/>
                  </a:cubicBezTo>
                  <a:lnTo>
                    <a:pt x="9716" y="10094"/>
                  </a:lnTo>
                  <a:cubicBezTo>
                    <a:pt x="9716" y="10189"/>
                    <a:pt x="9645" y="10261"/>
                    <a:pt x="9549" y="10261"/>
                  </a:cubicBezTo>
                  <a:lnTo>
                    <a:pt x="9180" y="10261"/>
                  </a:lnTo>
                  <a:cubicBezTo>
                    <a:pt x="9204" y="10130"/>
                    <a:pt x="9180" y="9963"/>
                    <a:pt x="9192" y="8903"/>
                  </a:cubicBezTo>
                  <a:close/>
                  <a:moveTo>
                    <a:pt x="5053" y="0"/>
                  </a:moveTo>
                  <a:cubicBezTo>
                    <a:pt x="4265" y="0"/>
                    <a:pt x="3460" y="208"/>
                    <a:pt x="2715" y="664"/>
                  </a:cubicBezTo>
                  <a:cubicBezTo>
                    <a:pt x="2644" y="700"/>
                    <a:pt x="2620" y="807"/>
                    <a:pt x="2656" y="879"/>
                  </a:cubicBezTo>
                  <a:cubicBezTo>
                    <a:pt x="2687" y="933"/>
                    <a:pt x="2744" y="962"/>
                    <a:pt x="2800" y="962"/>
                  </a:cubicBezTo>
                  <a:cubicBezTo>
                    <a:pt x="2829" y="962"/>
                    <a:pt x="2857" y="955"/>
                    <a:pt x="2882" y="938"/>
                  </a:cubicBezTo>
                  <a:cubicBezTo>
                    <a:pt x="3575" y="516"/>
                    <a:pt x="4322" y="323"/>
                    <a:pt x="5053" y="323"/>
                  </a:cubicBezTo>
                  <a:cubicBezTo>
                    <a:pt x="7249" y="323"/>
                    <a:pt x="9299" y="2063"/>
                    <a:pt x="9299" y="4546"/>
                  </a:cubicBezTo>
                  <a:cubicBezTo>
                    <a:pt x="9299" y="6883"/>
                    <a:pt x="7400" y="8772"/>
                    <a:pt x="5076" y="8772"/>
                  </a:cubicBezTo>
                  <a:cubicBezTo>
                    <a:pt x="4972" y="8772"/>
                    <a:pt x="4868" y="8768"/>
                    <a:pt x="4763" y="8761"/>
                  </a:cubicBezTo>
                  <a:cubicBezTo>
                    <a:pt x="2584" y="8594"/>
                    <a:pt x="858" y="6772"/>
                    <a:pt x="858" y="4546"/>
                  </a:cubicBezTo>
                  <a:cubicBezTo>
                    <a:pt x="858" y="3284"/>
                    <a:pt x="1429" y="2093"/>
                    <a:pt x="2394" y="1283"/>
                  </a:cubicBezTo>
                  <a:cubicBezTo>
                    <a:pt x="2465" y="1224"/>
                    <a:pt x="2465" y="1117"/>
                    <a:pt x="2418" y="1057"/>
                  </a:cubicBezTo>
                  <a:cubicBezTo>
                    <a:pt x="2386" y="1020"/>
                    <a:pt x="2346" y="1002"/>
                    <a:pt x="2305" y="1002"/>
                  </a:cubicBezTo>
                  <a:cubicBezTo>
                    <a:pt x="2268" y="1002"/>
                    <a:pt x="2232" y="1017"/>
                    <a:pt x="2203" y="1045"/>
                  </a:cubicBezTo>
                  <a:cubicBezTo>
                    <a:pt x="298" y="2629"/>
                    <a:pt x="1" y="5403"/>
                    <a:pt x="1501" y="7344"/>
                  </a:cubicBezTo>
                  <a:lnTo>
                    <a:pt x="751" y="8189"/>
                  </a:lnTo>
                  <a:cubicBezTo>
                    <a:pt x="620" y="8344"/>
                    <a:pt x="548" y="8546"/>
                    <a:pt x="548" y="8737"/>
                  </a:cubicBezTo>
                  <a:lnTo>
                    <a:pt x="548" y="10166"/>
                  </a:lnTo>
                  <a:cubicBezTo>
                    <a:pt x="548" y="10570"/>
                    <a:pt x="870" y="10904"/>
                    <a:pt x="1275" y="10904"/>
                  </a:cubicBezTo>
                  <a:lnTo>
                    <a:pt x="6847" y="10904"/>
                  </a:lnTo>
                  <a:cubicBezTo>
                    <a:pt x="6930" y="10904"/>
                    <a:pt x="7001" y="10820"/>
                    <a:pt x="7001" y="10737"/>
                  </a:cubicBezTo>
                  <a:cubicBezTo>
                    <a:pt x="7001" y="10642"/>
                    <a:pt x="6930" y="10570"/>
                    <a:pt x="6847" y="10570"/>
                  </a:cubicBezTo>
                  <a:lnTo>
                    <a:pt x="1275" y="10570"/>
                  </a:lnTo>
                  <a:cubicBezTo>
                    <a:pt x="1048" y="10570"/>
                    <a:pt x="870" y="10392"/>
                    <a:pt x="870" y="10166"/>
                  </a:cubicBezTo>
                  <a:lnTo>
                    <a:pt x="870" y="8737"/>
                  </a:lnTo>
                  <a:cubicBezTo>
                    <a:pt x="870" y="8618"/>
                    <a:pt x="917" y="8499"/>
                    <a:pt x="1013" y="8403"/>
                  </a:cubicBezTo>
                  <a:lnTo>
                    <a:pt x="1727" y="7594"/>
                  </a:lnTo>
                  <a:cubicBezTo>
                    <a:pt x="2622" y="8589"/>
                    <a:pt x="3864" y="9098"/>
                    <a:pt x="5110" y="9098"/>
                  </a:cubicBezTo>
                  <a:cubicBezTo>
                    <a:pt x="6233" y="9098"/>
                    <a:pt x="7359" y="8685"/>
                    <a:pt x="8240" y="7844"/>
                  </a:cubicBezTo>
                  <a:lnTo>
                    <a:pt x="8728" y="8415"/>
                  </a:lnTo>
                  <a:cubicBezTo>
                    <a:pt x="8823" y="8499"/>
                    <a:pt x="8859" y="8618"/>
                    <a:pt x="8859" y="8761"/>
                  </a:cubicBezTo>
                  <a:cubicBezTo>
                    <a:pt x="8847" y="10166"/>
                    <a:pt x="8906" y="10213"/>
                    <a:pt x="8811" y="10380"/>
                  </a:cubicBezTo>
                  <a:cubicBezTo>
                    <a:pt x="8728" y="10499"/>
                    <a:pt x="8609" y="10570"/>
                    <a:pt x="8466" y="10570"/>
                  </a:cubicBezTo>
                  <a:lnTo>
                    <a:pt x="7454" y="10570"/>
                  </a:lnTo>
                  <a:cubicBezTo>
                    <a:pt x="7359" y="10570"/>
                    <a:pt x="7287" y="10642"/>
                    <a:pt x="7287" y="10737"/>
                  </a:cubicBezTo>
                  <a:cubicBezTo>
                    <a:pt x="7287" y="10820"/>
                    <a:pt x="7359" y="10904"/>
                    <a:pt x="7454" y="10904"/>
                  </a:cubicBezTo>
                  <a:lnTo>
                    <a:pt x="8466" y="10904"/>
                  </a:lnTo>
                  <a:cubicBezTo>
                    <a:pt x="8704" y="10904"/>
                    <a:pt x="8906" y="10797"/>
                    <a:pt x="9049" y="10618"/>
                  </a:cubicBezTo>
                  <a:lnTo>
                    <a:pt x="9549" y="10618"/>
                  </a:lnTo>
                  <a:cubicBezTo>
                    <a:pt x="9811" y="10618"/>
                    <a:pt x="10038" y="10392"/>
                    <a:pt x="10038" y="10130"/>
                  </a:cubicBezTo>
                  <a:lnTo>
                    <a:pt x="10038" y="9737"/>
                  </a:lnTo>
                  <a:lnTo>
                    <a:pt x="10252" y="9737"/>
                  </a:lnTo>
                  <a:cubicBezTo>
                    <a:pt x="10680" y="9737"/>
                    <a:pt x="11038" y="9380"/>
                    <a:pt x="11038" y="8951"/>
                  </a:cubicBezTo>
                  <a:lnTo>
                    <a:pt x="11038" y="5570"/>
                  </a:lnTo>
                  <a:cubicBezTo>
                    <a:pt x="11431" y="5510"/>
                    <a:pt x="11728" y="5153"/>
                    <a:pt x="11728" y="4736"/>
                  </a:cubicBezTo>
                  <a:cubicBezTo>
                    <a:pt x="11728" y="4260"/>
                    <a:pt x="11335" y="3879"/>
                    <a:pt x="10859" y="3879"/>
                  </a:cubicBezTo>
                  <a:cubicBezTo>
                    <a:pt x="10383" y="3879"/>
                    <a:pt x="10002" y="4260"/>
                    <a:pt x="10002" y="4736"/>
                  </a:cubicBezTo>
                  <a:cubicBezTo>
                    <a:pt x="10002" y="5153"/>
                    <a:pt x="10299" y="5510"/>
                    <a:pt x="10692" y="5582"/>
                  </a:cubicBezTo>
                  <a:lnTo>
                    <a:pt x="10692" y="8963"/>
                  </a:lnTo>
                  <a:cubicBezTo>
                    <a:pt x="10692" y="9213"/>
                    <a:pt x="10490" y="9427"/>
                    <a:pt x="10240" y="9427"/>
                  </a:cubicBezTo>
                  <a:lnTo>
                    <a:pt x="10026" y="9427"/>
                  </a:lnTo>
                  <a:lnTo>
                    <a:pt x="10026" y="9082"/>
                  </a:lnTo>
                  <a:cubicBezTo>
                    <a:pt x="10026" y="8820"/>
                    <a:pt x="9799" y="8594"/>
                    <a:pt x="9537" y="8594"/>
                  </a:cubicBezTo>
                  <a:lnTo>
                    <a:pt x="9168" y="8594"/>
                  </a:lnTo>
                  <a:cubicBezTo>
                    <a:pt x="9133" y="8439"/>
                    <a:pt x="9073" y="8296"/>
                    <a:pt x="8966" y="8177"/>
                  </a:cubicBezTo>
                  <a:lnTo>
                    <a:pt x="8454" y="7594"/>
                  </a:lnTo>
                  <a:cubicBezTo>
                    <a:pt x="9180" y="6796"/>
                    <a:pt x="9621" y="5725"/>
                    <a:pt x="9621" y="4546"/>
                  </a:cubicBezTo>
                  <a:cubicBezTo>
                    <a:pt x="9621" y="1868"/>
                    <a:pt x="7413" y="0"/>
                    <a:pt x="50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257;p87">
              <a:extLst>
                <a:ext uri="{FF2B5EF4-FFF2-40B4-BE49-F238E27FC236}">
                  <a16:creationId xmlns:a16="http://schemas.microsoft.com/office/drawing/2014/main" id="{C4A230A5-C7DB-251D-DFB3-41830017091C}"/>
                </a:ext>
              </a:extLst>
            </p:cNvPr>
            <p:cNvSpPr/>
            <p:nvPr/>
          </p:nvSpPr>
          <p:spPr>
            <a:xfrm>
              <a:off x="2735494" y="3933329"/>
              <a:ext cx="72088" cy="72088"/>
            </a:xfrm>
            <a:custGeom>
              <a:avLst/>
              <a:gdLst/>
              <a:ahLst/>
              <a:cxnLst/>
              <a:rect l="l" t="t" r="r" b="b"/>
              <a:pathLst>
                <a:path w="2263" h="2263" extrusionOk="0">
                  <a:moveTo>
                    <a:pt x="1143" y="322"/>
                  </a:moveTo>
                  <a:cubicBezTo>
                    <a:pt x="1596" y="322"/>
                    <a:pt x="1953" y="679"/>
                    <a:pt x="1953" y="1132"/>
                  </a:cubicBezTo>
                  <a:cubicBezTo>
                    <a:pt x="1953" y="1572"/>
                    <a:pt x="1596" y="1930"/>
                    <a:pt x="1143" y="1930"/>
                  </a:cubicBezTo>
                  <a:cubicBezTo>
                    <a:pt x="703" y="1918"/>
                    <a:pt x="346" y="1561"/>
                    <a:pt x="346" y="1132"/>
                  </a:cubicBezTo>
                  <a:cubicBezTo>
                    <a:pt x="346" y="679"/>
                    <a:pt x="703" y="322"/>
                    <a:pt x="1143" y="322"/>
                  </a:cubicBezTo>
                  <a:close/>
                  <a:moveTo>
                    <a:pt x="1132" y="1"/>
                  </a:moveTo>
                  <a:cubicBezTo>
                    <a:pt x="501" y="1"/>
                    <a:pt x="0" y="501"/>
                    <a:pt x="0" y="1132"/>
                  </a:cubicBezTo>
                  <a:cubicBezTo>
                    <a:pt x="0" y="1751"/>
                    <a:pt x="501" y="2263"/>
                    <a:pt x="1132" y="2263"/>
                  </a:cubicBezTo>
                  <a:cubicBezTo>
                    <a:pt x="1763" y="2239"/>
                    <a:pt x="2263" y="1739"/>
                    <a:pt x="2263" y="1132"/>
                  </a:cubicBezTo>
                  <a:cubicBezTo>
                    <a:pt x="2263" y="501"/>
                    <a:pt x="1763" y="1"/>
                    <a:pt x="1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13258;p87">
            <a:extLst>
              <a:ext uri="{FF2B5EF4-FFF2-40B4-BE49-F238E27FC236}">
                <a16:creationId xmlns:a16="http://schemas.microsoft.com/office/drawing/2014/main" id="{8327EEAD-B078-A1DC-C7D5-F83B7199EAC8}"/>
              </a:ext>
            </a:extLst>
          </p:cNvPr>
          <p:cNvSpPr/>
          <p:nvPr/>
        </p:nvSpPr>
        <p:spPr>
          <a:xfrm>
            <a:off x="4135757" y="5036904"/>
            <a:ext cx="548253" cy="530277"/>
          </a:xfrm>
          <a:custGeom>
            <a:avLst/>
            <a:gdLst/>
            <a:ahLst/>
            <a:cxnLst/>
            <a:rect l="l" t="t" r="r" b="b"/>
            <a:pathLst>
              <a:path w="11407" h="11033" extrusionOk="0">
                <a:moveTo>
                  <a:pt x="1698" y="1130"/>
                </a:moveTo>
                <a:cubicBezTo>
                  <a:pt x="1739" y="1130"/>
                  <a:pt x="1780" y="1133"/>
                  <a:pt x="1822" y="1137"/>
                </a:cubicBezTo>
                <a:lnTo>
                  <a:pt x="1143" y="3626"/>
                </a:lnTo>
                <a:cubicBezTo>
                  <a:pt x="643" y="3423"/>
                  <a:pt x="357" y="2852"/>
                  <a:pt x="512" y="2316"/>
                </a:cubicBezTo>
                <a:lnTo>
                  <a:pt x="607" y="1959"/>
                </a:lnTo>
                <a:cubicBezTo>
                  <a:pt x="750" y="1453"/>
                  <a:pt x="1207" y="1130"/>
                  <a:pt x="1698" y="1130"/>
                </a:cubicBezTo>
                <a:close/>
                <a:moveTo>
                  <a:pt x="2641" y="304"/>
                </a:moveTo>
                <a:cubicBezTo>
                  <a:pt x="2755" y="304"/>
                  <a:pt x="2867" y="357"/>
                  <a:pt x="2929" y="471"/>
                </a:cubicBezTo>
                <a:cubicBezTo>
                  <a:pt x="2977" y="542"/>
                  <a:pt x="2989" y="649"/>
                  <a:pt x="2965" y="732"/>
                </a:cubicBezTo>
                <a:lnTo>
                  <a:pt x="1941" y="4566"/>
                </a:lnTo>
                <a:cubicBezTo>
                  <a:pt x="1905" y="4650"/>
                  <a:pt x="1846" y="4733"/>
                  <a:pt x="1774" y="4769"/>
                </a:cubicBezTo>
                <a:cubicBezTo>
                  <a:pt x="1719" y="4806"/>
                  <a:pt x="1659" y="4822"/>
                  <a:pt x="1601" y="4822"/>
                </a:cubicBezTo>
                <a:cubicBezTo>
                  <a:pt x="1396" y="4822"/>
                  <a:pt x="1207" y="4619"/>
                  <a:pt x="1262" y="4388"/>
                </a:cubicBezTo>
                <a:cubicBezTo>
                  <a:pt x="1310" y="4209"/>
                  <a:pt x="2215" y="828"/>
                  <a:pt x="2298" y="566"/>
                </a:cubicBezTo>
                <a:cubicBezTo>
                  <a:pt x="2339" y="397"/>
                  <a:pt x="2491" y="304"/>
                  <a:pt x="2641" y="304"/>
                </a:cubicBezTo>
                <a:close/>
                <a:moveTo>
                  <a:pt x="8751" y="3792"/>
                </a:moveTo>
                <a:lnTo>
                  <a:pt x="10168" y="4173"/>
                </a:lnTo>
                <a:lnTo>
                  <a:pt x="9894" y="5185"/>
                </a:lnTo>
                <a:lnTo>
                  <a:pt x="8489" y="4804"/>
                </a:lnTo>
                <a:cubicBezTo>
                  <a:pt x="8525" y="4614"/>
                  <a:pt x="8704" y="3983"/>
                  <a:pt x="8751" y="3792"/>
                </a:cubicBezTo>
                <a:close/>
                <a:moveTo>
                  <a:pt x="10789" y="3812"/>
                </a:moveTo>
                <a:cubicBezTo>
                  <a:pt x="10804" y="3812"/>
                  <a:pt x="10819" y="3813"/>
                  <a:pt x="10835" y="3816"/>
                </a:cubicBezTo>
                <a:cubicBezTo>
                  <a:pt x="10954" y="3852"/>
                  <a:pt x="11025" y="3971"/>
                  <a:pt x="11001" y="4090"/>
                </a:cubicBezTo>
                <a:lnTo>
                  <a:pt x="10573" y="5662"/>
                </a:lnTo>
                <a:cubicBezTo>
                  <a:pt x="10542" y="5765"/>
                  <a:pt x="10447" y="5833"/>
                  <a:pt x="10345" y="5833"/>
                </a:cubicBezTo>
                <a:cubicBezTo>
                  <a:pt x="10330" y="5833"/>
                  <a:pt x="10314" y="5831"/>
                  <a:pt x="10299" y="5828"/>
                </a:cubicBezTo>
                <a:cubicBezTo>
                  <a:pt x="10180" y="5805"/>
                  <a:pt x="10120" y="5626"/>
                  <a:pt x="10132" y="5566"/>
                </a:cubicBezTo>
                <a:cubicBezTo>
                  <a:pt x="10179" y="5391"/>
                  <a:pt x="10560" y="3982"/>
                  <a:pt x="10573" y="3982"/>
                </a:cubicBezTo>
                <a:cubicBezTo>
                  <a:pt x="10573" y="3982"/>
                  <a:pt x="10573" y="3982"/>
                  <a:pt x="10573" y="3983"/>
                </a:cubicBezTo>
                <a:cubicBezTo>
                  <a:pt x="10594" y="3879"/>
                  <a:pt x="10687" y="3812"/>
                  <a:pt x="10789" y="3812"/>
                </a:cubicBezTo>
                <a:close/>
                <a:moveTo>
                  <a:pt x="4679" y="4983"/>
                </a:moveTo>
                <a:lnTo>
                  <a:pt x="6799" y="5447"/>
                </a:lnTo>
                <a:lnTo>
                  <a:pt x="6799" y="5924"/>
                </a:lnTo>
                <a:cubicBezTo>
                  <a:pt x="6799" y="6245"/>
                  <a:pt x="6537" y="6531"/>
                  <a:pt x="6191" y="6531"/>
                </a:cubicBezTo>
                <a:lnTo>
                  <a:pt x="5286" y="6531"/>
                </a:lnTo>
                <a:cubicBezTo>
                  <a:pt x="4953" y="6531"/>
                  <a:pt x="4667" y="6257"/>
                  <a:pt x="4667" y="5924"/>
                </a:cubicBezTo>
                <a:lnTo>
                  <a:pt x="4667" y="4983"/>
                </a:lnTo>
                <a:close/>
                <a:moveTo>
                  <a:pt x="2644" y="0"/>
                </a:moveTo>
                <a:cubicBezTo>
                  <a:pt x="2359" y="0"/>
                  <a:pt x="2075" y="175"/>
                  <a:pt x="1988" y="494"/>
                </a:cubicBezTo>
                <a:lnTo>
                  <a:pt x="1905" y="840"/>
                </a:lnTo>
                <a:cubicBezTo>
                  <a:pt x="1835" y="829"/>
                  <a:pt x="1764" y="824"/>
                  <a:pt x="1694" y="824"/>
                </a:cubicBezTo>
                <a:cubicBezTo>
                  <a:pt x="1065" y="824"/>
                  <a:pt x="469" y="1246"/>
                  <a:pt x="298" y="1899"/>
                </a:cubicBezTo>
                <a:lnTo>
                  <a:pt x="191" y="2256"/>
                </a:lnTo>
                <a:cubicBezTo>
                  <a:pt x="0" y="2947"/>
                  <a:pt x="369" y="3685"/>
                  <a:pt x="1048" y="3959"/>
                </a:cubicBezTo>
                <a:lnTo>
                  <a:pt x="953" y="4292"/>
                </a:lnTo>
                <a:cubicBezTo>
                  <a:pt x="822" y="4751"/>
                  <a:pt x="1191" y="5150"/>
                  <a:pt x="1609" y="5150"/>
                </a:cubicBezTo>
                <a:cubicBezTo>
                  <a:pt x="1723" y="5150"/>
                  <a:pt x="1840" y="5121"/>
                  <a:pt x="1953" y="5054"/>
                </a:cubicBezTo>
                <a:cubicBezTo>
                  <a:pt x="2274" y="4876"/>
                  <a:pt x="2274" y="4554"/>
                  <a:pt x="2322" y="4459"/>
                </a:cubicBezTo>
                <a:lnTo>
                  <a:pt x="4358" y="4912"/>
                </a:lnTo>
                <a:lnTo>
                  <a:pt x="4358" y="5924"/>
                </a:lnTo>
                <a:cubicBezTo>
                  <a:pt x="4358" y="6436"/>
                  <a:pt x="4775" y="6852"/>
                  <a:pt x="5298" y="6852"/>
                </a:cubicBezTo>
                <a:lnTo>
                  <a:pt x="5584" y="6852"/>
                </a:lnTo>
                <a:lnTo>
                  <a:pt x="5584" y="7638"/>
                </a:lnTo>
                <a:lnTo>
                  <a:pt x="4001" y="7638"/>
                </a:lnTo>
                <a:cubicBezTo>
                  <a:pt x="3703" y="7638"/>
                  <a:pt x="3453" y="7900"/>
                  <a:pt x="3453" y="8198"/>
                </a:cubicBezTo>
                <a:cubicBezTo>
                  <a:pt x="3453" y="8495"/>
                  <a:pt x="3703" y="8745"/>
                  <a:pt x="4001" y="8745"/>
                </a:cubicBezTo>
                <a:lnTo>
                  <a:pt x="4298" y="8745"/>
                </a:lnTo>
                <a:lnTo>
                  <a:pt x="2679" y="10758"/>
                </a:lnTo>
                <a:cubicBezTo>
                  <a:pt x="2584" y="10865"/>
                  <a:pt x="2667" y="11019"/>
                  <a:pt x="2810" y="11019"/>
                </a:cubicBezTo>
                <a:cubicBezTo>
                  <a:pt x="2858" y="11019"/>
                  <a:pt x="2905" y="11008"/>
                  <a:pt x="2941" y="10960"/>
                </a:cubicBezTo>
                <a:lnTo>
                  <a:pt x="4727" y="8745"/>
                </a:lnTo>
                <a:lnTo>
                  <a:pt x="5596" y="8745"/>
                </a:lnTo>
                <a:lnTo>
                  <a:pt x="5596" y="10865"/>
                </a:lnTo>
                <a:cubicBezTo>
                  <a:pt x="5596" y="10948"/>
                  <a:pt x="5667" y="11019"/>
                  <a:pt x="5763" y="11019"/>
                </a:cubicBezTo>
                <a:cubicBezTo>
                  <a:pt x="5846" y="11019"/>
                  <a:pt x="5918" y="10948"/>
                  <a:pt x="5918" y="10865"/>
                </a:cubicBezTo>
                <a:lnTo>
                  <a:pt x="5918" y="8745"/>
                </a:lnTo>
                <a:lnTo>
                  <a:pt x="6787" y="8745"/>
                </a:lnTo>
                <a:lnTo>
                  <a:pt x="8573" y="10960"/>
                </a:lnTo>
                <a:cubicBezTo>
                  <a:pt x="8607" y="11009"/>
                  <a:pt x="8658" y="11033"/>
                  <a:pt x="8706" y="11033"/>
                </a:cubicBezTo>
                <a:cubicBezTo>
                  <a:pt x="8741" y="11033"/>
                  <a:pt x="8774" y="11020"/>
                  <a:pt x="8799" y="10996"/>
                </a:cubicBezTo>
                <a:cubicBezTo>
                  <a:pt x="8870" y="10936"/>
                  <a:pt x="8870" y="10829"/>
                  <a:pt x="8823" y="10769"/>
                </a:cubicBezTo>
                <a:lnTo>
                  <a:pt x="7203" y="8757"/>
                </a:lnTo>
                <a:lnTo>
                  <a:pt x="7501" y="8757"/>
                </a:lnTo>
                <a:cubicBezTo>
                  <a:pt x="7799" y="8757"/>
                  <a:pt x="8049" y="8507"/>
                  <a:pt x="8049" y="8210"/>
                </a:cubicBezTo>
                <a:cubicBezTo>
                  <a:pt x="8049" y="7912"/>
                  <a:pt x="7799" y="7662"/>
                  <a:pt x="7501" y="7662"/>
                </a:cubicBezTo>
                <a:lnTo>
                  <a:pt x="7108" y="7662"/>
                </a:lnTo>
                <a:cubicBezTo>
                  <a:pt x="7025" y="7662"/>
                  <a:pt x="6953" y="7733"/>
                  <a:pt x="6953" y="7817"/>
                </a:cubicBezTo>
                <a:cubicBezTo>
                  <a:pt x="6953" y="7912"/>
                  <a:pt x="7025" y="7983"/>
                  <a:pt x="7108" y="7983"/>
                </a:cubicBezTo>
                <a:lnTo>
                  <a:pt x="7501" y="7983"/>
                </a:lnTo>
                <a:cubicBezTo>
                  <a:pt x="7620" y="7983"/>
                  <a:pt x="7727" y="8091"/>
                  <a:pt x="7727" y="8210"/>
                </a:cubicBezTo>
                <a:cubicBezTo>
                  <a:pt x="7727" y="8329"/>
                  <a:pt x="7620" y="8436"/>
                  <a:pt x="7501" y="8436"/>
                </a:cubicBezTo>
                <a:lnTo>
                  <a:pt x="4024" y="8436"/>
                </a:lnTo>
                <a:cubicBezTo>
                  <a:pt x="3905" y="8436"/>
                  <a:pt x="3798" y="8329"/>
                  <a:pt x="3798" y="8210"/>
                </a:cubicBezTo>
                <a:cubicBezTo>
                  <a:pt x="3798" y="8091"/>
                  <a:pt x="3905" y="7983"/>
                  <a:pt x="4024" y="7983"/>
                </a:cubicBezTo>
                <a:lnTo>
                  <a:pt x="6489" y="7983"/>
                </a:lnTo>
                <a:cubicBezTo>
                  <a:pt x="6584" y="7983"/>
                  <a:pt x="6656" y="7912"/>
                  <a:pt x="6656" y="7817"/>
                </a:cubicBezTo>
                <a:cubicBezTo>
                  <a:pt x="6656" y="7733"/>
                  <a:pt x="6584" y="7662"/>
                  <a:pt x="6489" y="7662"/>
                </a:cubicBezTo>
                <a:lnTo>
                  <a:pt x="5929" y="7662"/>
                </a:lnTo>
                <a:lnTo>
                  <a:pt x="5929" y="6876"/>
                </a:lnTo>
                <a:lnTo>
                  <a:pt x="6203" y="6876"/>
                </a:lnTo>
                <a:cubicBezTo>
                  <a:pt x="6727" y="6876"/>
                  <a:pt x="7144" y="6459"/>
                  <a:pt x="7144" y="5935"/>
                </a:cubicBezTo>
                <a:lnTo>
                  <a:pt x="7144" y="5531"/>
                </a:lnTo>
                <a:lnTo>
                  <a:pt x="7668" y="5650"/>
                </a:lnTo>
                <a:cubicBezTo>
                  <a:pt x="7713" y="5660"/>
                  <a:pt x="7758" y="5665"/>
                  <a:pt x="7803" y="5665"/>
                </a:cubicBezTo>
                <a:cubicBezTo>
                  <a:pt x="8075" y="5665"/>
                  <a:pt x="8322" y="5484"/>
                  <a:pt x="8394" y="5197"/>
                </a:cubicBezTo>
                <a:lnTo>
                  <a:pt x="8406" y="5126"/>
                </a:lnTo>
                <a:lnTo>
                  <a:pt x="9823" y="5519"/>
                </a:lnTo>
                <a:cubicBezTo>
                  <a:pt x="9763" y="5793"/>
                  <a:pt x="9930" y="6078"/>
                  <a:pt x="10228" y="6150"/>
                </a:cubicBezTo>
                <a:cubicBezTo>
                  <a:pt x="10279" y="6164"/>
                  <a:pt x="10331" y="6171"/>
                  <a:pt x="10382" y="6171"/>
                </a:cubicBezTo>
                <a:cubicBezTo>
                  <a:pt x="10622" y="6171"/>
                  <a:pt x="10835" y="6015"/>
                  <a:pt x="10894" y="5769"/>
                </a:cubicBezTo>
                <a:lnTo>
                  <a:pt x="11323" y="4185"/>
                </a:lnTo>
                <a:cubicBezTo>
                  <a:pt x="11406" y="3888"/>
                  <a:pt x="11240" y="3590"/>
                  <a:pt x="10942" y="3519"/>
                </a:cubicBezTo>
                <a:cubicBezTo>
                  <a:pt x="10897" y="3507"/>
                  <a:pt x="10852" y="3502"/>
                  <a:pt x="10807" y="3502"/>
                </a:cubicBezTo>
                <a:cubicBezTo>
                  <a:pt x="10568" y="3502"/>
                  <a:pt x="10345" y="3655"/>
                  <a:pt x="10275" y="3876"/>
                </a:cubicBezTo>
                <a:lnTo>
                  <a:pt x="8858" y="3495"/>
                </a:lnTo>
                <a:lnTo>
                  <a:pt x="8870" y="3411"/>
                </a:lnTo>
                <a:cubicBezTo>
                  <a:pt x="8966" y="3090"/>
                  <a:pt x="8775" y="2757"/>
                  <a:pt x="8454" y="2673"/>
                </a:cubicBezTo>
                <a:lnTo>
                  <a:pt x="5679" y="1792"/>
                </a:lnTo>
                <a:cubicBezTo>
                  <a:pt x="5663" y="1787"/>
                  <a:pt x="5646" y="1785"/>
                  <a:pt x="5629" y="1785"/>
                </a:cubicBezTo>
                <a:cubicBezTo>
                  <a:pt x="5561" y="1785"/>
                  <a:pt x="5496" y="1823"/>
                  <a:pt x="5477" y="1899"/>
                </a:cubicBezTo>
                <a:cubicBezTo>
                  <a:pt x="5453" y="1983"/>
                  <a:pt x="5489" y="2078"/>
                  <a:pt x="5584" y="2102"/>
                </a:cubicBezTo>
                <a:lnTo>
                  <a:pt x="8346" y="2983"/>
                </a:lnTo>
                <a:cubicBezTo>
                  <a:pt x="8501" y="3030"/>
                  <a:pt x="8585" y="3197"/>
                  <a:pt x="8549" y="3340"/>
                </a:cubicBezTo>
                <a:cubicBezTo>
                  <a:pt x="8049" y="5162"/>
                  <a:pt x="8144" y="4816"/>
                  <a:pt x="8073" y="5126"/>
                </a:cubicBezTo>
                <a:cubicBezTo>
                  <a:pt x="8030" y="5263"/>
                  <a:pt x="7904" y="5344"/>
                  <a:pt x="7776" y="5344"/>
                </a:cubicBezTo>
                <a:cubicBezTo>
                  <a:pt x="7760" y="5344"/>
                  <a:pt x="7743" y="5343"/>
                  <a:pt x="7727" y="5340"/>
                </a:cubicBezTo>
                <a:lnTo>
                  <a:pt x="2393" y="4161"/>
                </a:lnTo>
                <a:lnTo>
                  <a:pt x="3155" y="1352"/>
                </a:lnTo>
                <a:lnTo>
                  <a:pt x="4977" y="1923"/>
                </a:lnTo>
                <a:cubicBezTo>
                  <a:pt x="4996" y="1931"/>
                  <a:pt x="5016" y="1935"/>
                  <a:pt x="5035" y="1935"/>
                </a:cubicBezTo>
                <a:cubicBezTo>
                  <a:pt x="5100" y="1935"/>
                  <a:pt x="5161" y="1892"/>
                  <a:pt x="5179" y="1828"/>
                </a:cubicBezTo>
                <a:cubicBezTo>
                  <a:pt x="5203" y="1733"/>
                  <a:pt x="5167" y="1649"/>
                  <a:pt x="5072" y="1614"/>
                </a:cubicBezTo>
                <a:lnTo>
                  <a:pt x="3239" y="1030"/>
                </a:lnTo>
                <a:cubicBezTo>
                  <a:pt x="3262" y="935"/>
                  <a:pt x="3405" y="661"/>
                  <a:pt x="3227" y="340"/>
                </a:cubicBezTo>
                <a:cubicBezTo>
                  <a:pt x="3095" y="109"/>
                  <a:pt x="2869" y="0"/>
                  <a:pt x="264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13259;p87">
            <a:extLst>
              <a:ext uri="{FF2B5EF4-FFF2-40B4-BE49-F238E27FC236}">
                <a16:creationId xmlns:a16="http://schemas.microsoft.com/office/drawing/2014/main" id="{D4087CC9-AE2B-D965-80E2-DD81B8E5911D}"/>
              </a:ext>
            </a:extLst>
          </p:cNvPr>
          <p:cNvGrpSpPr/>
          <p:nvPr/>
        </p:nvGrpSpPr>
        <p:grpSpPr>
          <a:xfrm>
            <a:off x="3573805" y="5013738"/>
            <a:ext cx="334806" cy="574544"/>
            <a:chOff x="916127" y="3807056"/>
            <a:chExt cx="221902" cy="380795"/>
          </a:xfrm>
          <a:solidFill>
            <a:schemeClr val="bg1"/>
          </a:solidFill>
        </p:grpSpPr>
        <p:sp>
          <p:nvSpPr>
            <p:cNvPr id="29" name="Google Shape;13260;p87">
              <a:extLst>
                <a:ext uri="{FF2B5EF4-FFF2-40B4-BE49-F238E27FC236}">
                  <a16:creationId xmlns:a16="http://schemas.microsoft.com/office/drawing/2014/main" id="{1D000EFF-15D2-E656-AE63-6E65D64BF8A0}"/>
                </a:ext>
              </a:extLst>
            </p:cNvPr>
            <p:cNvSpPr/>
            <p:nvPr/>
          </p:nvSpPr>
          <p:spPr>
            <a:xfrm>
              <a:off x="916127" y="3807056"/>
              <a:ext cx="221902" cy="380795"/>
            </a:xfrm>
            <a:custGeom>
              <a:avLst/>
              <a:gdLst/>
              <a:ahLst/>
              <a:cxnLst/>
              <a:rect l="l" t="t" r="r" b="b"/>
              <a:pathLst>
                <a:path w="6966" h="11954" extrusionOk="0">
                  <a:moveTo>
                    <a:pt x="4120" y="6429"/>
                  </a:moveTo>
                  <a:lnTo>
                    <a:pt x="4120" y="7799"/>
                  </a:lnTo>
                  <a:lnTo>
                    <a:pt x="2810" y="7799"/>
                  </a:lnTo>
                  <a:lnTo>
                    <a:pt x="2810" y="6429"/>
                  </a:lnTo>
                  <a:cubicBezTo>
                    <a:pt x="3024" y="6489"/>
                    <a:pt x="3245" y="6519"/>
                    <a:pt x="3465" y="6519"/>
                  </a:cubicBezTo>
                  <a:cubicBezTo>
                    <a:pt x="3685" y="6519"/>
                    <a:pt x="3905" y="6489"/>
                    <a:pt x="4120" y="6429"/>
                  </a:cubicBezTo>
                  <a:close/>
                  <a:moveTo>
                    <a:pt x="4882" y="8144"/>
                  </a:moveTo>
                  <a:lnTo>
                    <a:pt x="4882" y="8680"/>
                  </a:lnTo>
                  <a:lnTo>
                    <a:pt x="2060" y="8680"/>
                  </a:lnTo>
                  <a:lnTo>
                    <a:pt x="2060" y="8144"/>
                  </a:lnTo>
                  <a:close/>
                  <a:moveTo>
                    <a:pt x="5596" y="9037"/>
                  </a:moveTo>
                  <a:lnTo>
                    <a:pt x="5596" y="9335"/>
                  </a:lnTo>
                  <a:lnTo>
                    <a:pt x="1346" y="9335"/>
                  </a:lnTo>
                  <a:lnTo>
                    <a:pt x="1346" y="9037"/>
                  </a:lnTo>
                  <a:lnTo>
                    <a:pt x="2060" y="9037"/>
                  </a:lnTo>
                  <a:lnTo>
                    <a:pt x="2060" y="9049"/>
                  </a:lnTo>
                  <a:lnTo>
                    <a:pt x="4882" y="9049"/>
                  </a:lnTo>
                  <a:lnTo>
                    <a:pt x="4882" y="9037"/>
                  </a:lnTo>
                  <a:close/>
                  <a:moveTo>
                    <a:pt x="6227" y="9692"/>
                  </a:moveTo>
                  <a:cubicBezTo>
                    <a:pt x="6441" y="9692"/>
                    <a:pt x="6608" y="9858"/>
                    <a:pt x="6608" y="10061"/>
                  </a:cubicBezTo>
                  <a:lnTo>
                    <a:pt x="6608" y="11251"/>
                  </a:lnTo>
                  <a:cubicBezTo>
                    <a:pt x="6608" y="11466"/>
                    <a:pt x="6441" y="11620"/>
                    <a:pt x="6227" y="11620"/>
                  </a:cubicBezTo>
                  <a:lnTo>
                    <a:pt x="715" y="11620"/>
                  </a:lnTo>
                  <a:cubicBezTo>
                    <a:pt x="500" y="11620"/>
                    <a:pt x="334" y="11466"/>
                    <a:pt x="334" y="11251"/>
                  </a:cubicBezTo>
                  <a:lnTo>
                    <a:pt x="334" y="10061"/>
                  </a:lnTo>
                  <a:cubicBezTo>
                    <a:pt x="334" y="9858"/>
                    <a:pt x="500" y="9692"/>
                    <a:pt x="715" y="9692"/>
                  </a:cubicBezTo>
                  <a:close/>
                  <a:moveTo>
                    <a:pt x="655" y="0"/>
                  </a:moveTo>
                  <a:cubicBezTo>
                    <a:pt x="298" y="0"/>
                    <a:pt x="0" y="298"/>
                    <a:pt x="0" y="655"/>
                  </a:cubicBezTo>
                  <a:lnTo>
                    <a:pt x="0" y="964"/>
                  </a:lnTo>
                  <a:cubicBezTo>
                    <a:pt x="0" y="1322"/>
                    <a:pt x="298" y="1619"/>
                    <a:pt x="655" y="1619"/>
                  </a:cubicBezTo>
                  <a:lnTo>
                    <a:pt x="1012" y="1619"/>
                  </a:lnTo>
                  <a:lnTo>
                    <a:pt x="1012" y="4048"/>
                  </a:lnTo>
                  <a:cubicBezTo>
                    <a:pt x="1012" y="5060"/>
                    <a:pt x="1619" y="5929"/>
                    <a:pt x="2477" y="6310"/>
                  </a:cubicBezTo>
                  <a:lnTo>
                    <a:pt x="2477" y="7799"/>
                  </a:lnTo>
                  <a:lnTo>
                    <a:pt x="1905" y="7799"/>
                  </a:lnTo>
                  <a:cubicBezTo>
                    <a:pt x="1798" y="7799"/>
                    <a:pt x="1727" y="7870"/>
                    <a:pt x="1727" y="7977"/>
                  </a:cubicBezTo>
                  <a:lnTo>
                    <a:pt x="1727" y="8680"/>
                  </a:lnTo>
                  <a:lnTo>
                    <a:pt x="1191" y="8680"/>
                  </a:lnTo>
                  <a:cubicBezTo>
                    <a:pt x="1084" y="8680"/>
                    <a:pt x="1012" y="8751"/>
                    <a:pt x="1012" y="8858"/>
                  </a:cubicBezTo>
                  <a:lnTo>
                    <a:pt x="1012" y="9335"/>
                  </a:lnTo>
                  <a:lnTo>
                    <a:pt x="726" y="9335"/>
                  </a:lnTo>
                  <a:cubicBezTo>
                    <a:pt x="322" y="9335"/>
                    <a:pt x="12" y="9656"/>
                    <a:pt x="12" y="10049"/>
                  </a:cubicBezTo>
                  <a:lnTo>
                    <a:pt x="12" y="11240"/>
                  </a:lnTo>
                  <a:cubicBezTo>
                    <a:pt x="12" y="11644"/>
                    <a:pt x="334" y="11954"/>
                    <a:pt x="726" y="11954"/>
                  </a:cubicBezTo>
                  <a:lnTo>
                    <a:pt x="6251" y="11954"/>
                  </a:lnTo>
                  <a:cubicBezTo>
                    <a:pt x="6644" y="11954"/>
                    <a:pt x="6965" y="11620"/>
                    <a:pt x="6965" y="11240"/>
                  </a:cubicBezTo>
                  <a:lnTo>
                    <a:pt x="6965" y="10049"/>
                  </a:lnTo>
                  <a:cubicBezTo>
                    <a:pt x="6965" y="9644"/>
                    <a:pt x="6632" y="9335"/>
                    <a:pt x="6251" y="9335"/>
                  </a:cubicBezTo>
                  <a:lnTo>
                    <a:pt x="5953" y="9335"/>
                  </a:lnTo>
                  <a:lnTo>
                    <a:pt x="5953" y="8858"/>
                  </a:lnTo>
                  <a:cubicBezTo>
                    <a:pt x="5953" y="8751"/>
                    <a:pt x="5870" y="8680"/>
                    <a:pt x="5775" y="8680"/>
                  </a:cubicBezTo>
                  <a:lnTo>
                    <a:pt x="5239" y="8680"/>
                  </a:lnTo>
                  <a:lnTo>
                    <a:pt x="5239" y="7977"/>
                  </a:lnTo>
                  <a:cubicBezTo>
                    <a:pt x="5239" y="7870"/>
                    <a:pt x="5156" y="7799"/>
                    <a:pt x="5060" y="7799"/>
                  </a:cubicBezTo>
                  <a:lnTo>
                    <a:pt x="4477" y="7799"/>
                  </a:lnTo>
                  <a:lnTo>
                    <a:pt x="4477" y="6310"/>
                  </a:lnTo>
                  <a:cubicBezTo>
                    <a:pt x="4786" y="6179"/>
                    <a:pt x="5072" y="5965"/>
                    <a:pt x="5310" y="5703"/>
                  </a:cubicBezTo>
                  <a:cubicBezTo>
                    <a:pt x="5370" y="5632"/>
                    <a:pt x="5370" y="5525"/>
                    <a:pt x="5298" y="5453"/>
                  </a:cubicBezTo>
                  <a:cubicBezTo>
                    <a:pt x="5259" y="5425"/>
                    <a:pt x="5216" y="5410"/>
                    <a:pt x="5174" y="5410"/>
                  </a:cubicBezTo>
                  <a:cubicBezTo>
                    <a:pt x="5127" y="5410"/>
                    <a:pt x="5080" y="5428"/>
                    <a:pt x="5037" y="5465"/>
                  </a:cubicBezTo>
                  <a:cubicBezTo>
                    <a:pt x="4882" y="5644"/>
                    <a:pt x="4679" y="5786"/>
                    <a:pt x="4477" y="5906"/>
                  </a:cubicBezTo>
                  <a:cubicBezTo>
                    <a:pt x="4158" y="6080"/>
                    <a:pt x="3812" y="6165"/>
                    <a:pt x="3467" y="6165"/>
                  </a:cubicBezTo>
                  <a:cubicBezTo>
                    <a:pt x="3245" y="6165"/>
                    <a:pt x="3024" y="6130"/>
                    <a:pt x="2810" y="6060"/>
                  </a:cubicBezTo>
                  <a:cubicBezTo>
                    <a:pt x="1965" y="5786"/>
                    <a:pt x="1334" y="4989"/>
                    <a:pt x="1334" y="4036"/>
                  </a:cubicBezTo>
                  <a:lnTo>
                    <a:pt x="1334" y="1607"/>
                  </a:lnTo>
                  <a:lnTo>
                    <a:pt x="5572" y="1607"/>
                  </a:lnTo>
                  <a:lnTo>
                    <a:pt x="5572" y="4048"/>
                  </a:lnTo>
                  <a:cubicBezTo>
                    <a:pt x="5596" y="4358"/>
                    <a:pt x="5537" y="4655"/>
                    <a:pt x="5394" y="4929"/>
                  </a:cubicBezTo>
                  <a:cubicBezTo>
                    <a:pt x="5358" y="5013"/>
                    <a:pt x="5394" y="5120"/>
                    <a:pt x="5489" y="5167"/>
                  </a:cubicBezTo>
                  <a:cubicBezTo>
                    <a:pt x="5513" y="5179"/>
                    <a:pt x="5537" y="5179"/>
                    <a:pt x="5560" y="5179"/>
                  </a:cubicBezTo>
                  <a:cubicBezTo>
                    <a:pt x="5620" y="5179"/>
                    <a:pt x="5691" y="5132"/>
                    <a:pt x="5727" y="5072"/>
                  </a:cubicBezTo>
                  <a:cubicBezTo>
                    <a:pt x="5870" y="4751"/>
                    <a:pt x="5953" y="4405"/>
                    <a:pt x="5953" y="4048"/>
                  </a:cubicBezTo>
                  <a:lnTo>
                    <a:pt x="5953" y="1619"/>
                  </a:lnTo>
                  <a:lnTo>
                    <a:pt x="6310" y="1619"/>
                  </a:lnTo>
                  <a:cubicBezTo>
                    <a:pt x="6668" y="1619"/>
                    <a:pt x="6965" y="1322"/>
                    <a:pt x="6965" y="964"/>
                  </a:cubicBezTo>
                  <a:lnTo>
                    <a:pt x="6965" y="655"/>
                  </a:lnTo>
                  <a:cubicBezTo>
                    <a:pt x="6965" y="298"/>
                    <a:pt x="6668" y="0"/>
                    <a:pt x="6310" y="0"/>
                  </a:cubicBezTo>
                  <a:lnTo>
                    <a:pt x="2215" y="0"/>
                  </a:lnTo>
                  <a:cubicBezTo>
                    <a:pt x="2108" y="0"/>
                    <a:pt x="2036" y="71"/>
                    <a:pt x="2036" y="179"/>
                  </a:cubicBezTo>
                  <a:cubicBezTo>
                    <a:pt x="2036" y="286"/>
                    <a:pt x="2108" y="357"/>
                    <a:pt x="2215" y="357"/>
                  </a:cubicBezTo>
                  <a:lnTo>
                    <a:pt x="6310" y="357"/>
                  </a:lnTo>
                  <a:cubicBezTo>
                    <a:pt x="6465" y="357"/>
                    <a:pt x="6608" y="488"/>
                    <a:pt x="6608" y="655"/>
                  </a:cubicBezTo>
                  <a:lnTo>
                    <a:pt x="6608" y="964"/>
                  </a:lnTo>
                  <a:cubicBezTo>
                    <a:pt x="6608" y="1131"/>
                    <a:pt x="6465" y="1262"/>
                    <a:pt x="6310" y="1262"/>
                  </a:cubicBezTo>
                  <a:lnTo>
                    <a:pt x="655" y="1262"/>
                  </a:lnTo>
                  <a:cubicBezTo>
                    <a:pt x="488" y="1262"/>
                    <a:pt x="357" y="1131"/>
                    <a:pt x="357" y="964"/>
                  </a:cubicBezTo>
                  <a:lnTo>
                    <a:pt x="357" y="655"/>
                  </a:lnTo>
                  <a:cubicBezTo>
                    <a:pt x="357" y="488"/>
                    <a:pt x="488" y="357"/>
                    <a:pt x="655" y="357"/>
                  </a:cubicBezTo>
                  <a:lnTo>
                    <a:pt x="1500" y="357"/>
                  </a:lnTo>
                  <a:cubicBezTo>
                    <a:pt x="1608" y="357"/>
                    <a:pt x="1679" y="286"/>
                    <a:pt x="1679" y="179"/>
                  </a:cubicBezTo>
                  <a:cubicBezTo>
                    <a:pt x="1679" y="71"/>
                    <a:pt x="1608" y="0"/>
                    <a:pt x="1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261;p87">
              <a:extLst>
                <a:ext uri="{FF2B5EF4-FFF2-40B4-BE49-F238E27FC236}">
                  <a16:creationId xmlns:a16="http://schemas.microsoft.com/office/drawing/2014/main" id="{FF171D65-FC9B-7372-0F8F-CCF734EF9CDE}"/>
                </a:ext>
              </a:extLst>
            </p:cNvPr>
            <p:cNvSpPr/>
            <p:nvPr/>
          </p:nvSpPr>
          <p:spPr>
            <a:xfrm>
              <a:off x="969580" y="3869746"/>
              <a:ext cx="110792" cy="102955"/>
            </a:xfrm>
            <a:custGeom>
              <a:avLst/>
              <a:gdLst/>
              <a:ahLst/>
              <a:cxnLst/>
              <a:rect l="l" t="t" r="r" b="b"/>
              <a:pathLst>
                <a:path w="3478" h="3232" extrusionOk="0">
                  <a:moveTo>
                    <a:pt x="1815" y="1"/>
                  </a:moveTo>
                  <a:cubicBezTo>
                    <a:pt x="1680" y="1"/>
                    <a:pt x="1543" y="72"/>
                    <a:pt x="1477" y="211"/>
                  </a:cubicBezTo>
                  <a:cubicBezTo>
                    <a:pt x="1175" y="806"/>
                    <a:pt x="1156" y="843"/>
                    <a:pt x="1155" y="843"/>
                  </a:cubicBezTo>
                  <a:cubicBezTo>
                    <a:pt x="1155" y="843"/>
                    <a:pt x="1156" y="842"/>
                    <a:pt x="1156" y="842"/>
                  </a:cubicBezTo>
                  <a:lnTo>
                    <a:pt x="1156" y="842"/>
                  </a:lnTo>
                  <a:cubicBezTo>
                    <a:pt x="1052" y="977"/>
                    <a:pt x="1162" y="1139"/>
                    <a:pt x="1292" y="1139"/>
                  </a:cubicBezTo>
                  <a:cubicBezTo>
                    <a:pt x="1356" y="1139"/>
                    <a:pt x="1426" y="1099"/>
                    <a:pt x="1477" y="997"/>
                  </a:cubicBezTo>
                  <a:cubicBezTo>
                    <a:pt x="1762" y="396"/>
                    <a:pt x="1786" y="352"/>
                    <a:pt x="1795" y="352"/>
                  </a:cubicBezTo>
                  <a:cubicBezTo>
                    <a:pt x="1796" y="352"/>
                    <a:pt x="1797" y="354"/>
                    <a:pt x="1799" y="354"/>
                  </a:cubicBezTo>
                  <a:cubicBezTo>
                    <a:pt x="1801" y="354"/>
                    <a:pt x="1801" y="352"/>
                    <a:pt x="1803" y="352"/>
                  </a:cubicBezTo>
                  <a:cubicBezTo>
                    <a:pt x="1812" y="352"/>
                    <a:pt x="1837" y="396"/>
                    <a:pt x="2132" y="997"/>
                  </a:cubicBezTo>
                  <a:cubicBezTo>
                    <a:pt x="2192" y="1104"/>
                    <a:pt x="2287" y="1175"/>
                    <a:pt x="2406" y="1199"/>
                  </a:cubicBezTo>
                  <a:lnTo>
                    <a:pt x="3108" y="1306"/>
                  </a:lnTo>
                  <a:cubicBezTo>
                    <a:pt x="3120" y="1306"/>
                    <a:pt x="3120" y="1318"/>
                    <a:pt x="3120" y="1318"/>
                  </a:cubicBezTo>
                  <a:cubicBezTo>
                    <a:pt x="3120" y="1342"/>
                    <a:pt x="3156" y="1306"/>
                    <a:pt x="2608" y="1830"/>
                  </a:cubicBezTo>
                  <a:cubicBezTo>
                    <a:pt x="2525" y="1902"/>
                    <a:pt x="2489" y="1997"/>
                    <a:pt x="2489" y="2092"/>
                  </a:cubicBezTo>
                  <a:cubicBezTo>
                    <a:pt x="2489" y="2152"/>
                    <a:pt x="2608" y="2842"/>
                    <a:pt x="2608" y="2866"/>
                  </a:cubicBezTo>
                  <a:cubicBezTo>
                    <a:pt x="2608" y="2883"/>
                    <a:pt x="2596" y="2894"/>
                    <a:pt x="2584" y="2894"/>
                  </a:cubicBezTo>
                  <a:cubicBezTo>
                    <a:pt x="2580" y="2894"/>
                    <a:pt x="2576" y="2893"/>
                    <a:pt x="2573" y="2890"/>
                  </a:cubicBezTo>
                  <a:lnTo>
                    <a:pt x="1954" y="2556"/>
                  </a:lnTo>
                  <a:cubicBezTo>
                    <a:pt x="1900" y="2527"/>
                    <a:pt x="1840" y="2512"/>
                    <a:pt x="1781" y="2512"/>
                  </a:cubicBezTo>
                  <a:cubicBezTo>
                    <a:pt x="1721" y="2512"/>
                    <a:pt x="1662" y="2527"/>
                    <a:pt x="1608" y="2556"/>
                  </a:cubicBezTo>
                  <a:cubicBezTo>
                    <a:pt x="996" y="2879"/>
                    <a:pt x="977" y="2890"/>
                    <a:pt x="967" y="2890"/>
                  </a:cubicBezTo>
                  <a:cubicBezTo>
                    <a:pt x="967" y="2890"/>
                    <a:pt x="966" y="2890"/>
                    <a:pt x="965" y="2890"/>
                  </a:cubicBezTo>
                  <a:cubicBezTo>
                    <a:pt x="953" y="2890"/>
                    <a:pt x="953" y="2866"/>
                    <a:pt x="953" y="2854"/>
                  </a:cubicBezTo>
                  <a:cubicBezTo>
                    <a:pt x="1073" y="2116"/>
                    <a:pt x="1073" y="2152"/>
                    <a:pt x="1073" y="2092"/>
                  </a:cubicBezTo>
                  <a:cubicBezTo>
                    <a:pt x="1073" y="1997"/>
                    <a:pt x="1025" y="1902"/>
                    <a:pt x="953" y="1830"/>
                  </a:cubicBezTo>
                  <a:lnTo>
                    <a:pt x="441" y="1342"/>
                  </a:lnTo>
                  <a:cubicBezTo>
                    <a:pt x="430" y="1318"/>
                    <a:pt x="441" y="1306"/>
                    <a:pt x="465" y="1306"/>
                  </a:cubicBezTo>
                  <a:lnTo>
                    <a:pt x="608" y="1294"/>
                  </a:lnTo>
                  <a:cubicBezTo>
                    <a:pt x="703" y="1282"/>
                    <a:pt x="775" y="1187"/>
                    <a:pt x="763" y="1104"/>
                  </a:cubicBezTo>
                  <a:cubicBezTo>
                    <a:pt x="741" y="1016"/>
                    <a:pt x="668" y="948"/>
                    <a:pt x="581" y="948"/>
                  </a:cubicBezTo>
                  <a:cubicBezTo>
                    <a:pt x="574" y="948"/>
                    <a:pt x="568" y="948"/>
                    <a:pt x="561" y="949"/>
                  </a:cubicBezTo>
                  <a:lnTo>
                    <a:pt x="418" y="961"/>
                  </a:lnTo>
                  <a:cubicBezTo>
                    <a:pt x="108" y="1009"/>
                    <a:pt x="1" y="1378"/>
                    <a:pt x="203" y="1592"/>
                  </a:cubicBezTo>
                  <a:cubicBezTo>
                    <a:pt x="739" y="2116"/>
                    <a:pt x="727" y="2080"/>
                    <a:pt x="727" y="2092"/>
                  </a:cubicBezTo>
                  <a:cubicBezTo>
                    <a:pt x="608" y="2842"/>
                    <a:pt x="608" y="2806"/>
                    <a:pt x="608" y="2854"/>
                  </a:cubicBezTo>
                  <a:cubicBezTo>
                    <a:pt x="608" y="3074"/>
                    <a:pt x="785" y="3231"/>
                    <a:pt x="976" y="3231"/>
                  </a:cubicBezTo>
                  <a:cubicBezTo>
                    <a:pt x="1032" y="3231"/>
                    <a:pt x="1089" y="3217"/>
                    <a:pt x="1144" y="3187"/>
                  </a:cubicBezTo>
                  <a:cubicBezTo>
                    <a:pt x="1696" y="2896"/>
                    <a:pt x="1757" y="2851"/>
                    <a:pt x="1777" y="2851"/>
                  </a:cubicBezTo>
                  <a:cubicBezTo>
                    <a:pt x="1781" y="2851"/>
                    <a:pt x="1783" y="2852"/>
                    <a:pt x="1787" y="2854"/>
                  </a:cubicBezTo>
                  <a:cubicBezTo>
                    <a:pt x="2382" y="3152"/>
                    <a:pt x="2442" y="3223"/>
                    <a:pt x="2585" y="3223"/>
                  </a:cubicBezTo>
                  <a:cubicBezTo>
                    <a:pt x="2811" y="3223"/>
                    <a:pt x="2989" y="3021"/>
                    <a:pt x="2966" y="2795"/>
                  </a:cubicBezTo>
                  <a:cubicBezTo>
                    <a:pt x="2847" y="2068"/>
                    <a:pt x="2847" y="2092"/>
                    <a:pt x="2858" y="2080"/>
                  </a:cubicBezTo>
                  <a:lnTo>
                    <a:pt x="3359" y="1592"/>
                  </a:lnTo>
                  <a:cubicBezTo>
                    <a:pt x="3442" y="1521"/>
                    <a:pt x="3478" y="1425"/>
                    <a:pt x="3478" y="1318"/>
                  </a:cubicBezTo>
                  <a:cubicBezTo>
                    <a:pt x="3478" y="1128"/>
                    <a:pt x="3347" y="985"/>
                    <a:pt x="3168" y="949"/>
                  </a:cubicBezTo>
                  <a:lnTo>
                    <a:pt x="2466" y="842"/>
                  </a:lnTo>
                  <a:cubicBezTo>
                    <a:pt x="2465" y="842"/>
                    <a:pt x="2464" y="842"/>
                    <a:pt x="2463" y="842"/>
                  </a:cubicBezTo>
                  <a:cubicBezTo>
                    <a:pt x="2454" y="842"/>
                    <a:pt x="2444" y="821"/>
                    <a:pt x="2144" y="211"/>
                  </a:cubicBezTo>
                  <a:cubicBezTo>
                    <a:pt x="2079" y="70"/>
                    <a:pt x="1947" y="1"/>
                    <a:pt x="18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262;p87">
              <a:extLst>
                <a:ext uri="{FF2B5EF4-FFF2-40B4-BE49-F238E27FC236}">
                  <a16:creationId xmlns:a16="http://schemas.microsoft.com/office/drawing/2014/main" id="{95D82E9A-E33C-0F8C-6BBB-EED3875BE339}"/>
                </a:ext>
              </a:extLst>
            </p:cNvPr>
            <p:cNvSpPr/>
            <p:nvPr/>
          </p:nvSpPr>
          <p:spPr>
            <a:xfrm>
              <a:off x="982863" y="4127517"/>
              <a:ext cx="88015" cy="11404"/>
            </a:xfrm>
            <a:custGeom>
              <a:avLst/>
              <a:gdLst/>
              <a:ahLst/>
              <a:cxnLst/>
              <a:rect l="l" t="t" r="r" b="b"/>
              <a:pathLst>
                <a:path w="2763" h="358" extrusionOk="0">
                  <a:moveTo>
                    <a:pt x="179" y="1"/>
                  </a:moveTo>
                  <a:cubicBezTo>
                    <a:pt x="72" y="1"/>
                    <a:pt x="1" y="72"/>
                    <a:pt x="1" y="179"/>
                  </a:cubicBezTo>
                  <a:cubicBezTo>
                    <a:pt x="1" y="287"/>
                    <a:pt x="72" y="358"/>
                    <a:pt x="179" y="358"/>
                  </a:cubicBezTo>
                  <a:lnTo>
                    <a:pt x="2584" y="358"/>
                  </a:lnTo>
                  <a:cubicBezTo>
                    <a:pt x="2691" y="358"/>
                    <a:pt x="2763" y="287"/>
                    <a:pt x="2763" y="179"/>
                  </a:cubicBezTo>
                  <a:cubicBezTo>
                    <a:pt x="2763" y="72"/>
                    <a:pt x="2680" y="1"/>
                    <a:pt x="2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263;p87">
              <a:extLst>
                <a:ext uri="{FF2B5EF4-FFF2-40B4-BE49-F238E27FC236}">
                  <a16:creationId xmlns:a16="http://schemas.microsoft.com/office/drawing/2014/main" id="{6B2C51CF-D007-6805-E5F0-D0473267FB39}"/>
                </a:ext>
              </a:extLst>
            </p:cNvPr>
            <p:cNvSpPr/>
            <p:nvPr/>
          </p:nvSpPr>
          <p:spPr>
            <a:xfrm>
              <a:off x="982863" y="4152173"/>
              <a:ext cx="88015" cy="11404"/>
            </a:xfrm>
            <a:custGeom>
              <a:avLst/>
              <a:gdLst/>
              <a:ahLst/>
              <a:cxnLst/>
              <a:rect l="l" t="t" r="r" b="b"/>
              <a:pathLst>
                <a:path w="2763" h="358" extrusionOk="0">
                  <a:moveTo>
                    <a:pt x="179" y="1"/>
                  </a:moveTo>
                  <a:cubicBezTo>
                    <a:pt x="72" y="1"/>
                    <a:pt x="1" y="72"/>
                    <a:pt x="1" y="179"/>
                  </a:cubicBezTo>
                  <a:cubicBezTo>
                    <a:pt x="1" y="286"/>
                    <a:pt x="72" y="358"/>
                    <a:pt x="179" y="358"/>
                  </a:cubicBezTo>
                  <a:lnTo>
                    <a:pt x="2584" y="358"/>
                  </a:lnTo>
                  <a:cubicBezTo>
                    <a:pt x="2691" y="358"/>
                    <a:pt x="2763" y="286"/>
                    <a:pt x="2763" y="179"/>
                  </a:cubicBezTo>
                  <a:cubicBezTo>
                    <a:pt x="2751" y="72"/>
                    <a:pt x="2680" y="1"/>
                    <a:pt x="2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3264;p87">
            <a:extLst>
              <a:ext uri="{FF2B5EF4-FFF2-40B4-BE49-F238E27FC236}">
                <a16:creationId xmlns:a16="http://schemas.microsoft.com/office/drawing/2014/main" id="{C740F35F-463B-EBAE-10CF-689D32F44D1B}"/>
              </a:ext>
            </a:extLst>
          </p:cNvPr>
          <p:cNvSpPr/>
          <p:nvPr/>
        </p:nvSpPr>
        <p:spPr>
          <a:xfrm>
            <a:off x="6924316" y="5038057"/>
            <a:ext cx="339372" cy="526769"/>
          </a:xfrm>
          <a:custGeom>
            <a:avLst/>
            <a:gdLst/>
            <a:ahLst/>
            <a:cxnLst/>
            <a:rect l="l" t="t" r="r" b="b"/>
            <a:pathLst>
              <a:path w="7061" h="10960" extrusionOk="0">
                <a:moveTo>
                  <a:pt x="3906" y="5316"/>
                </a:moveTo>
                <a:cubicBezTo>
                  <a:pt x="4072" y="5316"/>
                  <a:pt x="4191" y="5447"/>
                  <a:pt x="4191" y="5602"/>
                </a:cubicBezTo>
                <a:cubicBezTo>
                  <a:pt x="4191" y="5757"/>
                  <a:pt x="4060" y="5876"/>
                  <a:pt x="3906" y="5876"/>
                </a:cubicBezTo>
                <a:lnTo>
                  <a:pt x="3370" y="5876"/>
                </a:lnTo>
                <a:cubicBezTo>
                  <a:pt x="3215" y="5876"/>
                  <a:pt x="3096" y="5745"/>
                  <a:pt x="3096" y="5602"/>
                </a:cubicBezTo>
                <a:cubicBezTo>
                  <a:pt x="3096" y="5435"/>
                  <a:pt x="3227" y="5316"/>
                  <a:pt x="3370" y="5316"/>
                </a:cubicBezTo>
                <a:close/>
                <a:moveTo>
                  <a:pt x="5370" y="8459"/>
                </a:moveTo>
                <a:cubicBezTo>
                  <a:pt x="5430" y="8471"/>
                  <a:pt x="5489" y="8519"/>
                  <a:pt x="5489" y="8578"/>
                </a:cubicBezTo>
                <a:lnTo>
                  <a:pt x="5489" y="9317"/>
                </a:lnTo>
                <a:cubicBezTo>
                  <a:pt x="5489" y="9376"/>
                  <a:pt x="5430" y="9436"/>
                  <a:pt x="5370" y="9436"/>
                </a:cubicBezTo>
                <a:lnTo>
                  <a:pt x="1929" y="9436"/>
                </a:lnTo>
                <a:cubicBezTo>
                  <a:pt x="1870" y="9436"/>
                  <a:pt x="1810" y="9376"/>
                  <a:pt x="1810" y="9317"/>
                </a:cubicBezTo>
                <a:lnTo>
                  <a:pt x="1810" y="8578"/>
                </a:lnTo>
                <a:cubicBezTo>
                  <a:pt x="1810" y="8519"/>
                  <a:pt x="1870" y="8459"/>
                  <a:pt x="1929" y="8459"/>
                </a:cubicBezTo>
                <a:close/>
                <a:moveTo>
                  <a:pt x="3645" y="0"/>
                </a:moveTo>
                <a:cubicBezTo>
                  <a:pt x="3527" y="0"/>
                  <a:pt x="3411" y="54"/>
                  <a:pt x="3346" y="161"/>
                </a:cubicBezTo>
                <a:lnTo>
                  <a:pt x="191" y="4792"/>
                </a:lnTo>
                <a:cubicBezTo>
                  <a:pt x="0" y="5078"/>
                  <a:pt x="36" y="5447"/>
                  <a:pt x="262" y="5685"/>
                </a:cubicBezTo>
                <a:lnTo>
                  <a:pt x="1762" y="7209"/>
                </a:lnTo>
                <a:cubicBezTo>
                  <a:pt x="1822" y="7269"/>
                  <a:pt x="1858" y="7340"/>
                  <a:pt x="1858" y="7412"/>
                </a:cubicBezTo>
                <a:lnTo>
                  <a:pt x="1858" y="8078"/>
                </a:lnTo>
                <a:cubicBezTo>
                  <a:pt x="1620" y="8114"/>
                  <a:pt x="1429" y="8317"/>
                  <a:pt x="1429" y="8578"/>
                </a:cubicBezTo>
                <a:lnTo>
                  <a:pt x="1429" y="9317"/>
                </a:lnTo>
                <a:cubicBezTo>
                  <a:pt x="1429" y="9602"/>
                  <a:pt x="1643" y="9829"/>
                  <a:pt x="1929" y="9829"/>
                </a:cubicBezTo>
                <a:lnTo>
                  <a:pt x="2155" y="9829"/>
                </a:lnTo>
                <a:lnTo>
                  <a:pt x="2155" y="10472"/>
                </a:lnTo>
                <a:cubicBezTo>
                  <a:pt x="2155" y="10734"/>
                  <a:pt x="2358" y="10960"/>
                  <a:pt x="2632" y="10960"/>
                </a:cubicBezTo>
                <a:lnTo>
                  <a:pt x="3179" y="10960"/>
                </a:lnTo>
                <a:cubicBezTo>
                  <a:pt x="3286" y="10960"/>
                  <a:pt x="3370" y="10864"/>
                  <a:pt x="3370" y="10757"/>
                </a:cubicBezTo>
                <a:cubicBezTo>
                  <a:pt x="3370" y="10662"/>
                  <a:pt x="3286" y="10567"/>
                  <a:pt x="3179" y="10567"/>
                </a:cubicBezTo>
                <a:lnTo>
                  <a:pt x="2632" y="10567"/>
                </a:lnTo>
                <a:cubicBezTo>
                  <a:pt x="2584" y="10567"/>
                  <a:pt x="2536" y="10519"/>
                  <a:pt x="2536" y="10483"/>
                </a:cubicBezTo>
                <a:lnTo>
                  <a:pt x="2536" y="9829"/>
                </a:lnTo>
                <a:lnTo>
                  <a:pt x="4763" y="9829"/>
                </a:lnTo>
                <a:lnTo>
                  <a:pt x="4763" y="10483"/>
                </a:lnTo>
                <a:cubicBezTo>
                  <a:pt x="4763" y="10519"/>
                  <a:pt x="4715" y="10567"/>
                  <a:pt x="4668" y="10567"/>
                </a:cubicBezTo>
                <a:lnTo>
                  <a:pt x="4072" y="10567"/>
                </a:lnTo>
                <a:cubicBezTo>
                  <a:pt x="3965" y="10567"/>
                  <a:pt x="3882" y="10662"/>
                  <a:pt x="3882" y="10757"/>
                </a:cubicBezTo>
                <a:cubicBezTo>
                  <a:pt x="3882" y="10864"/>
                  <a:pt x="3965" y="10960"/>
                  <a:pt x="4072" y="10960"/>
                </a:cubicBezTo>
                <a:lnTo>
                  <a:pt x="4668" y="10960"/>
                </a:lnTo>
                <a:cubicBezTo>
                  <a:pt x="4918" y="10960"/>
                  <a:pt x="5144" y="10745"/>
                  <a:pt x="5144" y="10472"/>
                </a:cubicBezTo>
                <a:lnTo>
                  <a:pt x="5144" y="9829"/>
                </a:lnTo>
                <a:lnTo>
                  <a:pt x="5370" y="9829"/>
                </a:lnTo>
                <a:cubicBezTo>
                  <a:pt x="5656" y="9829"/>
                  <a:pt x="5870" y="9602"/>
                  <a:pt x="5870" y="9317"/>
                </a:cubicBezTo>
                <a:lnTo>
                  <a:pt x="5870" y="8578"/>
                </a:lnTo>
                <a:cubicBezTo>
                  <a:pt x="5870" y="8317"/>
                  <a:pt x="5680" y="8114"/>
                  <a:pt x="5441" y="8078"/>
                </a:cubicBezTo>
                <a:lnTo>
                  <a:pt x="5441" y="7412"/>
                </a:lnTo>
                <a:cubicBezTo>
                  <a:pt x="5441" y="7340"/>
                  <a:pt x="5477" y="7269"/>
                  <a:pt x="5537" y="7209"/>
                </a:cubicBezTo>
                <a:lnTo>
                  <a:pt x="6977" y="5745"/>
                </a:lnTo>
                <a:cubicBezTo>
                  <a:pt x="7049" y="5673"/>
                  <a:pt x="7049" y="5554"/>
                  <a:pt x="6977" y="5483"/>
                </a:cubicBezTo>
                <a:cubicBezTo>
                  <a:pt x="6942" y="5441"/>
                  <a:pt x="6894" y="5420"/>
                  <a:pt x="6845" y="5420"/>
                </a:cubicBezTo>
                <a:cubicBezTo>
                  <a:pt x="6796" y="5420"/>
                  <a:pt x="6745" y="5441"/>
                  <a:pt x="6703" y="5483"/>
                </a:cubicBezTo>
                <a:lnTo>
                  <a:pt x="5263" y="6935"/>
                </a:lnTo>
                <a:cubicBezTo>
                  <a:pt x="5132" y="7066"/>
                  <a:pt x="5072" y="7233"/>
                  <a:pt x="5072" y="7412"/>
                </a:cubicBezTo>
                <a:lnTo>
                  <a:pt x="5072" y="8067"/>
                </a:lnTo>
                <a:lnTo>
                  <a:pt x="2262" y="8067"/>
                </a:lnTo>
                <a:lnTo>
                  <a:pt x="2262" y="7412"/>
                </a:lnTo>
                <a:cubicBezTo>
                  <a:pt x="2262" y="7233"/>
                  <a:pt x="2179" y="7054"/>
                  <a:pt x="2060" y="6935"/>
                </a:cubicBezTo>
                <a:lnTo>
                  <a:pt x="560" y="5423"/>
                </a:lnTo>
                <a:cubicBezTo>
                  <a:pt x="453" y="5316"/>
                  <a:pt x="441" y="5138"/>
                  <a:pt x="536" y="5019"/>
                </a:cubicBezTo>
                <a:lnTo>
                  <a:pt x="3477" y="685"/>
                </a:lnTo>
                <a:lnTo>
                  <a:pt x="3477" y="4923"/>
                </a:lnTo>
                <a:lnTo>
                  <a:pt x="3405" y="4923"/>
                </a:lnTo>
                <a:cubicBezTo>
                  <a:pt x="3036" y="4923"/>
                  <a:pt x="2739" y="5221"/>
                  <a:pt x="2739" y="5602"/>
                </a:cubicBezTo>
                <a:cubicBezTo>
                  <a:pt x="2739" y="5971"/>
                  <a:pt x="3036" y="6269"/>
                  <a:pt x="3405" y="6269"/>
                </a:cubicBezTo>
                <a:lnTo>
                  <a:pt x="3941" y="6269"/>
                </a:lnTo>
                <a:cubicBezTo>
                  <a:pt x="4310" y="6269"/>
                  <a:pt x="4608" y="5971"/>
                  <a:pt x="4608" y="5602"/>
                </a:cubicBezTo>
                <a:cubicBezTo>
                  <a:pt x="4608" y="5221"/>
                  <a:pt x="4310" y="4923"/>
                  <a:pt x="3941" y="4923"/>
                </a:cubicBezTo>
                <a:lnTo>
                  <a:pt x="3870" y="4923"/>
                </a:lnTo>
                <a:lnTo>
                  <a:pt x="3870" y="685"/>
                </a:lnTo>
                <a:lnTo>
                  <a:pt x="6692" y="4840"/>
                </a:lnTo>
                <a:cubicBezTo>
                  <a:pt x="6727" y="4889"/>
                  <a:pt x="6783" y="4918"/>
                  <a:pt x="6843" y="4918"/>
                </a:cubicBezTo>
                <a:cubicBezTo>
                  <a:pt x="6884" y="4918"/>
                  <a:pt x="6927" y="4905"/>
                  <a:pt x="6965" y="4876"/>
                </a:cubicBezTo>
                <a:cubicBezTo>
                  <a:pt x="7049" y="4816"/>
                  <a:pt x="7061" y="4697"/>
                  <a:pt x="7001" y="4614"/>
                </a:cubicBezTo>
                <a:lnTo>
                  <a:pt x="3953" y="161"/>
                </a:lnTo>
                <a:cubicBezTo>
                  <a:pt x="3882" y="54"/>
                  <a:pt x="3763" y="0"/>
                  <a:pt x="364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265;p87">
            <a:extLst>
              <a:ext uri="{FF2B5EF4-FFF2-40B4-BE49-F238E27FC236}">
                <a16:creationId xmlns:a16="http://schemas.microsoft.com/office/drawing/2014/main" id="{6FBF3575-ED70-B85A-E6C3-59AD3873347E}"/>
              </a:ext>
            </a:extLst>
          </p:cNvPr>
          <p:cNvSpPr/>
          <p:nvPr/>
        </p:nvSpPr>
        <p:spPr>
          <a:xfrm>
            <a:off x="5479931" y="5080113"/>
            <a:ext cx="546571" cy="441794"/>
          </a:xfrm>
          <a:custGeom>
            <a:avLst/>
            <a:gdLst/>
            <a:ahLst/>
            <a:cxnLst/>
            <a:rect l="l" t="t" r="r" b="b"/>
            <a:pathLst>
              <a:path w="11372" h="9192" extrusionOk="0">
                <a:moveTo>
                  <a:pt x="7264" y="345"/>
                </a:moveTo>
                <a:lnTo>
                  <a:pt x="7264" y="5513"/>
                </a:lnTo>
                <a:lnTo>
                  <a:pt x="6311" y="5513"/>
                </a:lnTo>
                <a:lnTo>
                  <a:pt x="6311" y="345"/>
                </a:lnTo>
                <a:close/>
                <a:moveTo>
                  <a:pt x="9478" y="345"/>
                </a:moveTo>
                <a:lnTo>
                  <a:pt x="9478" y="5513"/>
                </a:lnTo>
                <a:lnTo>
                  <a:pt x="8526" y="5513"/>
                </a:lnTo>
                <a:lnTo>
                  <a:pt x="8526" y="345"/>
                </a:lnTo>
                <a:close/>
                <a:moveTo>
                  <a:pt x="1549" y="345"/>
                </a:moveTo>
                <a:lnTo>
                  <a:pt x="1549" y="5691"/>
                </a:lnTo>
                <a:cubicBezTo>
                  <a:pt x="1549" y="5775"/>
                  <a:pt x="1620" y="5858"/>
                  <a:pt x="1715" y="5858"/>
                </a:cubicBezTo>
                <a:lnTo>
                  <a:pt x="2192" y="5858"/>
                </a:lnTo>
                <a:lnTo>
                  <a:pt x="2192" y="8858"/>
                </a:lnTo>
                <a:lnTo>
                  <a:pt x="322" y="8858"/>
                </a:lnTo>
                <a:lnTo>
                  <a:pt x="322" y="345"/>
                </a:lnTo>
                <a:close/>
                <a:moveTo>
                  <a:pt x="4394" y="357"/>
                </a:moveTo>
                <a:lnTo>
                  <a:pt x="4406" y="8858"/>
                </a:lnTo>
                <a:lnTo>
                  <a:pt x="2525" y="8858"/>
                </a:lnTo>
                <a:lnTo>
                  <a:pt x="2525" y="5858"/>
                </a:lnTo>
                <a:lnTo>
                  <a:pt x="3001" y="5858"/>
                </a:lnTo>
                <a:cubicBezTo>
                  <a:pt x="3097" y="5858"/>
                  <a:pt x="3168" y="5775"/>
                  <a:pt x="3168" y="5691"/>
                </a:cubicBezTo>
                <a:lnTo>
                  <a:pt x="3168" y="3203"/>
                </a:lnTo>
                <a:cubicBezTo>
                  <a:pt x="3168" y="3108"/>
                  <a:pt x="3097" y="3036"/>
                  <a:pt x="3001" y="3036"/>
                </a:cubicBezTo>
                <a:cubicBezTo>
                  <a:pt x="2918" y="3036"/>
                  <a:pt x="2846" y="3108"/>
                  <a:pt x="2846" y="3203"/>
                </a:cubicBezTo>
                <a:lnTo>
                  <a:pt x="2846" y="5525"/>
                </a:lnTo>
                <a:lnTo>
                  <a:pt x="1894" y="5525"/>
                </a:lnTo>
                <a:lnTo>
                  <a:pt x="1894" y="357"/>
                </a:lnTo>
                <a:lnTo>
                  <a:pt x="2846" y="357"/>
                </a:lnTo>
                <a:lnTo>
                  <a:pt x="2846" y="2417"/>
                </a:lnTo>
                <a:cubicBezTo>
                  <a:pt x="2846" y="2500"/>
                  <a:pt x="2918" y="2572"/>
                  <a:pt x="3001" y="2572"/>
                </a:cubicBezTo>
                <a:cubicBezTo>
                  <a:pt x="3097" y="2572"/>
                  <a:pt x="3168" y="2500"/>
                  <a:pt x="3168" y="2417"/>
                </a:cubicBezTo>
                <a:lnTo>
                  <a:pt x="3168" y="357"/>
                </a:lnTo>
                <a:close/>
                <a:moveTo>
                  <a:pt x="5966" y="345"/>
                </a:moveTo>
                <a:lnTo>
                  <a:pt x="5966" y="5691"/>
                </a:lnTo>
                <a:cubicBezTo>
                  <a:pt x="5966" y="5775"/>
                  <a:pt x="6037" y="5858"/>
                  <a:pt x="6133" y="5858"/>
                </a:cubicBezTo>
                <a:lnTo>
                  <a:pt x="6609" y="5858"/>
                </a:lnTo>
                <a:lnTo>
                  <a:pt x="6621" y="8858"/>
                </a:lnTo>
                <a:lnTo>
                  <a:pt x="4751" y="8858"/>
                </a:lnTo>
                <a:lnTo>
                  <a:pt x="4751" y="345"/>
                </a:lnTo>
                <a:close/>
                <a:moveTo>
                  <a:pt x="8157" y="345"/>
                </a:moveTo>
                <a:lnTo>
                  <a:pt x="8157" y="5691"/>
                </a:lnTo>
                <a:cubicBezTo>
                  <a:pt x="8157" y="5775"/>
                  <a:pt x="8228" y="5858"/>
                  <a:pt x="8323" y="5858"/>
                </a:cubicBezTo>
                <a:lnTo>
                  <a:pt x="8800" y="5858"/>
                </a:lnTo>
                <a:lnTo>
                  <a:pt x="8800" y="8858"/>
                </a:lnTo>
                <a:lnTo>
                  <a:pt x="6954" y="8858"/>
                </a:lnTo>
                <a:lnTo>
                  <a:pt x="6954" y="5858"/>
                </a:lnTo>
                <a:lnTo>
                  <a:pt x="7430" y="5858"/>
                </a:lnTo>
                <a:cubicBezTo>
                  <a:pt x="7514" y="5858"/>
                  <a:pt x="7585" y="5775"/>
                  <a:pt x="7585" y="5691"/>
                </a:cubicBezTo>
                <a:lnTo>
                  <a:pt x="7585" y="345"/>
                </a:lnTo>
                <a:close/>
                <a:moveTo>
                  <a:pt x="168" y="0"/>
                </a:moveTo>
                <a:cubicBezTo>
                  <a:pt x="72" y="0"/>
                  <a:pt x="1" y="72"/>
                  <a:pt x="1" y="167"/>
                </a:cubicBezTo>
                <a:lnTo>
                  <a:pt x="1" y="9025"/>
                </a:lnTo>
                <a:cubicBezTo>
                  <a:pt x="1" y="9108"/>
                  <a:pt x="72" y="9192"/>
                  <a:pt x="168" y="9192"/>
                </a:cubicBezTo>
                <a:lnTo>
                  <a:pt x="11181" y="9192"/>
                </a:lnTo>
                <a:cubicBezTo>
                  <a:pt x="11264" y="9192"/>
                  <a:pt x="11336" y="9108"/>
                  <a:pt x="11336" y="9025"/>
                </a:cubicBezTo>
                <a:lnTo>
                  <a:pt x="11336" y="4536"/>
                </a:lnTo>
                <a:cubicBezTo>
                  <a:pt x="11336" y="4453"/>
                  <a:pt x="11264" y="4382"/>
                  <a:pt x="11181" y="4382"/>
                </a:cubicBezTo>
                <a:cubicBezTo>
                  <a:pt x="11086" y="4382"/>
                  <a:pt x="11014" y="4453"/>
                  <a:pt x="11014" y="4536"/>
                </a:cubicBezTo>
                <a:lnTo>
                  <a:pt x="11014" y="8858"/>
                </a:lnTo>
                <a:lnTo>
                  <a:pt x="9133" y="8858"/>
                </a:lnTo>
                <a:lnTo>
                  <a:pt x="9133" y="5846"/>
                </a:lnTo>
                <a:lnTo>
                  <a:pt x="9609" y="5846"/>
                </a:lnTo>
                <a:cubicBezTo>
                  <a:pt x="9704" y="5846"/>
                  <a:pt x="9776" y="5775"/>
                  <a:pt x="9776" y="5691"/>
                </a:cubicBezTo>
                <a:lnTo>
                  <a:pt x="9776" y="345"/>
                </a:lnTo>
                <a:lnTo>
                  <a:pt x="11002" y="345"/>
                </a:lnTo>
                <a:lnTo>
                  <a:pt x="11002" y="3751"/>
                </a:lnTo>
                <a:cubicBezTo>
                  <a:pt x="11026" y="3846"/>
                  <a:pt x="11098" y="3917"/>
                  <a:pt x="11205" y="3917"/>
                </a:cubicBezTo>
                <a:cubicBezTo>
                  <a:pt x="11300" y="3917"/>
                  <a:pt x="11371" y="3846"/>
                  <a:pt x="11371" y="3751"/>
                </a:cubicBezTo>
                <a:lnTo>
                  <a:pt x="11371" y="167"/>
                </a:lnTo>
                <a:cubicBezTo>
                  <a:pt x="11371" y="72"/>
                  <a:pt x="11300" y="0"/>
                  <a:pt x="1120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13266;p87">
            <a:extLst>
              <a:ext uri="{FF2B5EF4-FFF2-40B4-BE49-F238E27FC236}">
                <a16:creationId xmlns:a16="http://schemas.microsoft.com/office/drawing/2014/main" id="{A71812B2-333E-5476-D2F6-AFB9865BF9A3}"/>
              </a:ext>
            </a:extLst>
          </p:cNvPr>
          <p:cNvGrpSpPr/>
          <p:nvPr/>
        </p:nvGrpSpPr>
        <p:grpSpPr>
          <a:xfrm>
            <a:off x="7491986" y="5027435"/>
            <a:ext cx="546523" cy="544840"/>
            <a:chOff x="3513010" y="3816134"/>
            <a:chExt cx="362223" cy="361108"/>
          </a:xfrm>
          <a:solidFill>
            <a:schemeClr val="bg1"/>
          </a:solidFill>
        </p:grpSpPr>
        <p:sp>
          <p:nvSpPr>
            <p:cNvPr id="36" name="Google Shape;13267;p87">
              <a:extLst>
                <a:ext uri="{FF2B5EF4-FFF2-40B4-BE49-F238E27FC236}">
                  <a16:creationId xmlns:a16="http://schemas.microsoft.com/office/drawing/2014/main" id="{788B0F59-808A-8C98-9BA8-7D18FF49C2B0}"/>
                </a:ext>
              </a:extLst>
            </p:cNvPr>
            <p:cNvSpPr/>
            <p:nvPr/>
          </p:nvSpPr>
          <p:spPr>
            <a:xfrm>
              <a:off x="3513010" y="3816134"/>
              <a:ext cx="362223" cy="361108"/>
            </a:xfrm>
            <a:custGeom>
              <a:avLst/>
              <a:gdLst/>
              <a:ahLst/>
              <a:cxnLst/>
              <a:rect l="l" t="t" r="r" b="b"/>
              <a:pathLst>
                <a:path w="11371" h="11336" extrusionOk="0">
                  <a:moveTo>
                    <a:pt x="1381" y="346"/>
                  </a:moveTo>
                  <a:cubicBezTo>
                    <a:pt x="1846" y="358"/>
                    <a:pt x="2262" y="715"/>
                    <a:pt x="2358" y="1191"/>
                  </a:cubicBezTo>
                  <a:lnTo>
                    <a:pt x="1881" y="1191"/>
                  </a:lnTo>
                  <a:cubicBezTo>
                    <a:pt x="1786" y="1191"/>
                    <a:pt x="1715" y="1263"/>
                    <a:pt x="1715" y="1358"/>
                  </a:cubicBezTo>
                  <a:cubicBezTo>
                    <a:pt x="1715" y="1727"/>
                    <a:pt x="1417" y="2025"/>
                    <a:pt x="1048" y="2025"/>
                  </a:cubicBezTo>
                  <a:cubicBezTo>
                    <a:pt x="667" y="2025"/>
                    <a:pt x="369" y="1727"/>
                    <a:pt x="369" y="1358"/>
                  </a:cubicBezTo>
                  <a:cubicBezTo>
                    <a:pt x="369" y="798"/>
                    <a:pt x="822" y="346"/>
                    <a:pt x="1381" y="346"/>
                  </a:cubicBezTo>
                  <a:close/>
                  <a:moveTo>
                    <a:pt x="2358" y="1537"/>
                  </a:moveTo>
                  <a:lnTo>
                    <a:pt x="2358" y="2037"/>
                  </a:lnTo>
                  <a:lnTo>
                    <a:pt x="1774" y="2037"/>
                  </a:lnTo>
                  <a:cubicBezTo>
                    <a:pt x="1893" y="1906"/>
                    <a:pt x="1977" y="1727"/>
                    <a:pt x="2012" y="1537"/>
                  </a:cubicBezTo>
                  <a:close/>
                  <a:moveTo>
                    <a:pt x="9109" y="4489"/>
                  </a:moveTo>
                  <a:lnTo>
                    <a:pt x="9109" y="4489"/>
                  </a:lnTo>
                  <a:cubicBezTo>
                    <a:pt x="8739" y="5049"/>
                    <a:pt x="8287" y="5585"/>
                    <a:pt x="7787" y="6085"/>
                  </a:cubicBezTo>
                  <a:cubicBezTo>
                    <a:pt x="7275" y="6597"/>
                    <a:pt x="6739" y="7037"/>
                    <a:pt x="6192" y="7406"/>
                  </a:cubicBezTo>
                  <a:cubicBezTo>
                    <a:pt x="6584" y="6859"/>
                    <a:pt x="7013" y="6323"/>
                    <a:pt x="7513" y="5823"/>
                  </a:cubicBezTo>
                  <a:cubicBezTo>
                    <a:pt x="8025" y="5311"/>
                    <a:pt x="8561" y="4870"/>
                    <a:pt x="9109" y="4489"/>
                  </a:cubicBezTo>
                  <a:close/>
                  <a:moveTo>
                    <a:pt x="4036" y="9359"/>
                  </a:moveTo>
                  <a:cubicBezTo>
                    <a:pt x="4346" y="9359"/>
                    <a:pt x="4620" y="9573"/>
                    <a:pt x="4691" y="9871"/>
                  </a:cubicBezTo>
                  <a:lnTo>
                    <a:pt x="3382" y="9871"/>
                  </a:lnTo>
                  <a:cubicBezTo>
                    <a:pt x="3453" y="9573"/>
                    <a:pt x="3727" y="9359"/>
                    <a:pt x="4036" y="9359"/>
                  </a:cubicBezTo>
                  <a:close/>
                  <a:moveTo>
                    <a:pt x="10359" y="9359"/>
                  </a:moveTo>
                  <a:cubicBezTo>
                    <a:pt x="10728" y="9359"/>
                    <a:pt x="11025" y="9657"/>
                    <a:pt x="11025" y="10026"/>
                  </a:cubicBezTo>
                  <a:cubicBezTo>
                    <a:pt x="11025" y="10597"/>
                    <a:pt x="10585" y="11038"/>
                    <a:pt x="10037" y="11038"/>
                  </a:cubicBezTo>
                  <a:lnTo>
                    <a:pt x="4584" y="11038"/>
                  </a:lnTo>
                  <a:cubicBezTo>
                    <a:pt x="4870" y="10788"/>
                    <a:pt x="5037" y="10431"/>
                    <a:pt x="5037" y="10026"/>
                  </a:cubicBezTo>
                  <a:cubicBezTo>
                    <a:pt x="5037" y="9776"/>
                    <a:pt x="4929" y="9538"/>
                    <a:pt x="4775" y="9359"/>
                  </a:cubicBezTo>
                  <a:close/>
                  <a:moveTo>
                    <a:pt x="1346" y="1"/>
                  </a:moveTo>
                  <a:cubicBezTo>
                    <a:pt x="596" y="1"/>
                    <a:pt x="0" y="596"/>
                    <a:pt x="0" y="1334"/>
                  </a:cubicBezTo>
                  <a:cubicBezTo>
                    <a:pt x="0" y="1906"/>
                    <a:pt x="465" y="2346"/>
                    <a:pt x="1012" y="2346"/>
                  </a:cubicBezTo>
                  <a:lnTo>
                    <a:pt x="2358" y="2346"/>
                  </a:lnTo>
                  <a:lnTo>
                    <a:pt x="2358" y="7514"/>
                  </a:lnTo>
                  <a:cubicBezTo>
                    <a:pt x="2358" y="7609"/>
                    <a:pt x="2429" y="7680"/>
                    <a:pt x="2512" y="7680"/>
                  </a:cubicBezTo>
                  <a:cubicBezTo>
                    <a:pt x="2608" y="7680"/>
                    <a:pt x="2679" y="7609"/>
                    <a:pt x="2679" y="7514"/>
                  </a:cubicBezTo>
                  <a:lnTo>
                    <a:pt x="2679" y="1334"/>
                  </a:lnTo>
                  <a:cubicBezTo>
                    <a:pt x="2679" y="929"/>
                    <a:pt x="2501" y="572"/>
                    <a:pt x="2239" y="322"/>
                  </a:cubicBezTo>
                  <a:lnTo>
                    <a:pt x="7680" y="322"/>
                  </a:lnTo>
                  <a:cubicBezTo>
                    <a:pt x="8227" y="322"/>
                    <a:pt x="8680" y="775"/>
                    <a:pt x="8680" y="1334"/>
                  </a:cubicBezTo>
                  <a:lnTo>
                    <a:pt x="8680" y="2870"/>
                  </a:lnTo>
                  <a:cubicBezTo>
                    <a:pt x="8192" y="3108"/>
                    <a:pt x="7739" y="3430"/>
                    <a:pt x="7358" y="3811"/>
                  </a:cubicBezTo>
                  <a:cubicBezTo>
                    <a:pt x="6549" y="4608"/>
                    <a:pt x="6537" y="5192"/>
                    <a:pt x="6525" y="6144"/>
                  </a:cubicBezTo>
                  <a:lnTo>
                    <a:pt x="6525" y="6394"/>
                  </a:lnTo>
                  <a:cubicBezTo>
                    <a:pt x="6132" y="6859"/>
                    <a:pt x="5811" y="7347"/>
                    <a:pt x="5513" y="7847"/>
                  </a:cubicBezTo>
                  <a:cubicBezTo>
                    <a:pt x="5465" y="7907"/>
                    <a:pt x="5477" y="7990"/>
                    <a:pt x="5537" y="8049"/>
                  </a:cubicBezTo>
                  <a:cubicBezTo>
                    <a:pt x="5572" y="8085"/>
                    <a:pt x="5608" y="8097"/>
                    <a:pt x="5656" y="8097"/>
                  </a:cubicBezTo>
                  <a:cubicBezTo>
                    <a:pt x="5691" y="8097"/>
                    <a:pt x="5715" y="8097"/>
                    <a:pt x="5751" y="8061"/>
                  </a:cubicBezTo>
                  <a:cubicBezTo>
                    <a:pt x="6251" y="7776"/>
                    <a:pt x="6727" y="7442"/>
                    <a:pt x="7192" y="7049"/>
                  </a:cubicBezTo>
                  <a:lnTo>
                    <a:pt x="7442" y="7049"/>
                  </a:lnTo>
                  <a:cubicBezTo>
                    <a:pt x="7930" y="7037"/>
                    <a:pt x="8323" y="7037"/>
                    <a:pt x="8692" y="6918"/>
                  </a:cubicBezTo>
                  <a:lnTo>
                    <a:pt x="8692" y="9002"/>
                  </a:lnTo>
                  <a:lnTo>
                    <a:pt x="4036" y="9002"/>
                  </a:lnTo>
                  <a:cubicBezTo>
                    <a:pt x="3465" y="9002"/>
                    <a:pt x="3024" y="9466"/>
                    <a:pt x="3024" y="10014"/>
                  </a:cubicBezTo>
                  <a:cubicBezTo>
                    <a:pt x="3024" y="10097"/>
                    <a:pt x="3096" y="10181"/>
                    <a:pt x="3191" y="10181"/>
                  </a:cubicBezTo>
                  <a:lnTo>
                    <a:pt x="4691" y="10181"/>
                  </a:lnTo>
                  <a:cubicBezTo>
                    <a:pt x="4620" y="10657"/>
                    <a:pt x="4203" y="11014"/>
                    <a:pt x="3691" y="11014"/>
                  </a:cubicBezTo>
                  <a:cubicBezTo>
                    <a:pt x="3144" y="11014"/>
                    <a:pt x="2679" y="10562"/>
                    <a:pt x="2679" y="10002"/>
                  </a:cubicBezTo>
                  <a:lnTo>
                    <a:pt x="2679" y="8168"/>
                  </a:lnTo>
                  <a:cubicBezTo>
                    <a:pt x="2679" y="8085"/>
                    <a:pt x="2608" y="8002"/>
                    <a:pt x="2512" y="8002"/>
                  </a:cubicBezTo>
                  <a:cubicBezTo>
                    <a:pt x="2429" y="8002"/>
                    <a:pt x="2358" y="8085"/>
                    <a:pt x="2358" y="8168"/>
                  </a:cubicBezTo>
                  <a:lnTo>
                    <a:pt x="2358" y="10002"/>
                  </a:lnTo>
                  <a:cubicBezTo>
                    <a:pt x="2358" y="10740"/>
                    <a:pt x="2953" y="11335"/>
                    <a:pt x="3691" y="11335"/>
                  </a:cubicBezTo>
                  <a:lnTo>
                    <a:pt x="10013" y="11335"/>
                  </a:lnTo>
                  <a:cubicBezTo>
                    <a:pt x="10764" y="11335"/>
                    <a:pt x="11359" y="10740"/>
                    <a:pt x="11359" y="10002"/>
                  </a:cubicBezTo>
                  <a:cubicBezTo>
                    <a:pt x="11371" y="9478"/>
                    <a:pt x="10930" y="9038"/>
                    <a:pt x="10359" y="9038"/>
                  </a:cubicBezTo>
                  <a:lnTo>
                    <a:pt x="9025" y="9038"/>
                  </a:lnTo>
                  <a:lnTo>
                    <a:pt x="9025" y="6811"/>
                  </a:lnTo>
                  <a:cubicBezTo>
                    <a:pt x="9263" y="6692"/>
                    <a:pt x="9513" y="6513"/>
                    <a:pt x="9775" y="6252"/>
                  </a:cubicBezTo>
                  <a:cubicBezTo>
                    <a:pt x="10013" y="6013"/>
                    <a:pt x="10228" y="5763"/>
                    <a:pt x="10406" y="5478"/>
                  </a:cubicBezTo>
                  <a:cubicBezTo>
                    <a:pt x="10430" y="5430"/>
                    <a:pt x="10430" y="5370"/>
                    <a:pt x="10418" y="5311"/>
                  </a:cubicBezTo>
                  <a:cubicBezTo>
                    <a:pt x="10394" y="5251"/>
                    <a:pt x="10347" y="5228"/>
                    <a:pt x="10299" y="5204"/>
                  </a:cubicBezTo>
                  <a:lnTo>
                    <a:pt x="9894" y="5132"/>
                  </a:lnTo>
                  <a:cubicBezTo>
                    <a:pt x="10728" y="4489"/>
                    <a:pt x="11264" y="3525"/>
                    <a:pt x="11323" y="2465"/>
                  </a:cubicBezTo>
                  <a:lnTo>
                    <a:pt x="11323" y="2453"/>
                  </a:lnTo>
                  <a:cubicBezTo>
                    <a:pt x="11323" y="2406"/>
                    <a:pt x="11311" y="2358"/>
                    <a:pt x="11287" y="2322"/>
                  </a:cubicBezTo>
                  <a:cubicBezTo>
                    <a:pt x="11252" y="2287"/>
                    <a:pt x="11204" y="2275"/>
                    <a:pt x="11145" y="2275"/>
                  </a:cubicBezTo>
                  <a:cubicBezTo>
                    <a:pt x="10764" y="2311"/>
                    <a:pt x="10394" y="2346"/>
                    <a:pt x="10037" y="2430"/>
                  </a:cubicBezTo>
                  <a:cubicBezTo>
                    <a:pt x="9942" y="2442"/>
                    <a:pt x="9882" y="2525"/>
                    <a:pt x="9894" y="2620"/>
                  </a:cubicBezTo>
                  <a:cubicBezTo>
                    <a:pt x="9916" y="2696"/>
                    <a:pt x="9988" y="2753"/>
                    <a:pt x="10073" y="2753"/>
                  </a:cubicBezTo>
                  <a:cubicBezTo>
                    <a:pt x="10080" y="2753"/>
                    <a:pt x="10089" y="2752"/>
                    <a:pt x="10097" y="2751"/>
                  </a:cubicBezTo>
                  <a:cubicBezTo>
                    <a:pt x="10371" y="2692"/>
                    <a:pt x="10656" y="2644"/>
                    <a:pt x="10966" y="2620"/>
                  </a:cubicBezTo>
                  <a:lnTo>
                    <a:pt x="10966" y="2620"/>
                  </a:lnTo>
                  <a:cubicBezTo>
                    <a:pt x="10847" y="3632"/>
                    <a:pt x="10275" y="4537"/>
                    <a:pt x="9382" y="5073"/>
                  </a:cubicBezTo>
                  <a:lnTo>
                    <a:pt x="9359" y="5085"/>
                  </a:lnTo>
                  <a:cubicBezTo>
                    <a:pt x="9299" y="5120"/>
                    <a:pt x="9275" y="5192"/>
                    <a:pt x="9287" y="5263"/>
                  </a:cubicBezTo>
                  <a:cubicBezTo>
                    <a:pt x="9299" y="5347"/>
                    <a:pt x="9359" y="5382"/>
                    <a:pt x="9418" y="5406"/>
                  </a:cubicBezTo>
                  <a:lnTo>
                    <a:pt x="9978" y="5490"/>
                  </a:lnTo>
                  <a:cubicBezTo>
                    <a:pt x="9835" y="5668"/>
                    <a:pt x="9692" y="5847"/>
                    <a:pt x="9525" y="6002"/>
                  </a:cubicBezTo>
                  <a:cubicBezTo>
                    <a:pt x="8870" y="6656"/>
                    <a:pt x="8406" y="6716"/>
                    <a:pt x="7573" y="6728"/>
                  </a:cubicBezTo>
                  <a:cubicBezTo>
                    <a:pt x="7727" y="6597"/>
                    <a:pt x="7870" y="6454"/>
                    <a:pt x="8013" y="6311"/>
                  </a:cubicBezTo>
                  <a:cubicBezTo>
                    <a:pt x="8728" y="5597"/>
                    <a:pt x="9299" y="4835"/>
                    <a:pt x="9775" y="4037"/>
                  </a:cubicBezTo>
                  <a:cubicBezTo>
                    <a:pt x="9823" y="3977"/>
                    <a:pt x="9811" y="3882"/>
                    <a:pt x="9751" y="3823"/>
                  </a:cubicBezTo>
                  <a:cubicBezTo>
                    <a:pt x="9718" y="3789"/>
                    <a:pt x="9681" y="3774"/>
                    <a:pt x="9639" y="3774"/>
                  </a:cubicBezTo>
                  <a:cubicBezTo>
                    <a:pt x="9608" y="3774"/>
                    <a:pt x="9574" y="3783"/>
                    <a:pt x="9537" y="3799"/>
                  </a:cubicBezTo>
                  <a:cubicBezTo>
                    <a:pt x="8739" y="4251"/>
                    <a:pt x="7966" y="4847"/>
                    <a:pt x="7263" y="5561"/>
                  </a:cubicBezTo>
                  <a:cubicBezTo>
                    <a:pt x="7120" y="5716"/>
                    <a:pt x="6977" y="5847"/>
                    <a:pt x="6846" y="6002"/>
                  </a:cubicBezTo>
                  <a:cubicBezTo>
                    <a:pt x="6882" y="5168"/>
                    <a:pt x="6918" y="4704"/>
                    <a:pt x="7573" y="4049"/>
                  </a:cubicBezTo>
                  <a:cubicBezTo>
                    <a:pt x="8085" y="3537"/>
                    <a:pt x="8728" y="3156"/>
                    <a:pt x="9454" y="2906"/>
                  </a:cubicBezTo>
                  <a:cubicBezTo>
                    <a:pt x="9537" y="2870"/>
                    <a:pt x="9585" y="2787"/>
                    <a:pt x="9561" y="2692"/>
                  </a:cubicBezTo>
                  <a:cubicBezTo>
                    <a:pt x="9531" y="2623"/>
                    <a:pt x="9470" y="2578"/>
                    <a:pt x="9395" y="2578"/>
                  </a:cubicBezTo>
                  <a:cubicBezTo>
                    <a:pt x="9379" y="2578"/>
                    <a:pt x="9363" y="2580"/>
                    <a:pt x="9347" y="2584"/>
                  </a:cubicBezTo>
                  <a:cubicBezTo>
                    <a:pt x="9228" y="2632"/>
                    <a:pt x="9109" y="2680"/>
                    <a:pt x="9001" y="2715"/>
                  </a:cubicBezTo>
                  <a:lnTo>
                    <a:pt x="9001" y="1334"/>
                  </a:lnTo>
                  <a:cubicBezTo>
                    <a:pt x="9001" y="596"/>
                    <a:pt x="8406" y="1"/>
                    <a:pt x="76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268;p87">
              <a:extLst>
                <a:ext uri="{FF2B5EF4-FFF2-40B4-BE49-F238E27FC236}">
                  <a16:creationId xmlns:a16="http://schemas.microsoft.com/office/drawing/2014/main" id="{3BE4CF4F-55A2-18DF-3CBF-4C20F5B879C1}"/>
                </a:ext>
              </a:extLst>
            </p:cNvPr>
            <p:cNvSpPr/>
            <p:nvPr/>
          </p:nvSpPr>
          <p:spPr>
            <a:xfrm>
              <a:off x="3618450" y="3879112"/>
              <a:ext cx="157045" cy="24688"/>
            </a:xfrm>
            <a:custGeom>
              <a:avLst/>
              <a:gdLst/>
              <a:ahLst/>
              <a:cxnLst/>
              <a:rect l="l" t="t" r="r" b="b"/>
              <a:pathLst>
                <a:path w="4930" h="775" extrusionOk="0">
                  <a:moveTo>
                    <a:pt x="155" y="0"/>
                  </a:moveTo>
                  <a:cubicBezTo>
                    <a:pt x="72" y="0"/>
                    <a:pt x="0" y="72"/>
                    <a:pt x="0" y="167"/>
                  </a:cubicBezTo>
                  <a:cubicBezTo>
                    <a:pt x="0" y="250"/>
                    <a:pt x="72" y="334"/>
                    <a:pt x="155" y="334"/>
                  </a:cubicBezTo>
                  <a:cubicBezTo>
                    <a:pt x="322" y="334"/>
                    <a:pt x="381" y="405"/>
                    <a:pt x="500" y="512"/>
                  </a:cubicBezTo>
                  <a:cubicBezTo>
                    <a:pt x="619" y="631"/>
                    <a:pt x="786" y="774"/>
                    <a:pt x="1084" y="774"/>
                  </a:cubicBezTo>
                  <a:cubicBezTo>
                    <a:pt x="1381" y="774"/>
                    <a:pt x="1524" y="631"/>
                    <a:pt x="1667" y="512"/>
                  </a:cubicBezTo>
                  <a:cubicBezTo>
                    <a:pt x="1762" y="405"/>
                    <a:pt x="1846" y="334"/>
                    <a:pt x="2000" y="334"/>
                  </a:cubicBezTo>
                  <a:cubicBezTo>
                    <a:pt x="2167" y="334"/>
                    <a:pt x="2227" y="405"/>
                    <a:pt x="2346" y="512"/>
                  </a:cubicBezTo>
                  <a:cubicBezTo>
                    <a:pt x="2465" y="631"/>
                    <a:pt x="2631" y="774"/>
                    <a:pt x="2929" y="774"/>
                  </a:cubicBezTo>
                  <a:cubicBezTo>
                    <a:pt x="3227" y="774"/>
                    <a:pt x="3370" y="631"/>
                    <a:pt x="3501" y="512"/>
                  </a:cubicBezTo>
                  <a:cubicBezTo>
                    <a:pt x="3608" y="405"/>
                    <a:pt x="3679" y="334"/>
                    <a:pt x="3846" y="334"/>
                  </a:cubicBezTo>
                  <a:cubicBezTo>
                    <a:pt x="4013" y="334"/>
                    <a:pt x="4072" y="405"/>
                    <a:pt x="4191" y="512"/>
                  </a:cubicBezTo>
                  <a:cubicBezTo>
                    <a:pt x="4310" y="631"/>
                    <a:pt x="4477" y="774"/>
                    <a:pt x="4775" y="774"/>
                  </a:cubicBezTo>
                  <a:cubicBezTo>
                    <a:pt x="4858" y="774"/>
                    <a:pt x="4929" y="703"/>
                    <a:pt x="4929" y="607"/>
                  </a:cubicBezTo>
                  <a:cubicBezTo>
                    <a:pt x="4929" y="524"/>
                    <a:pt x="4858" y="453"/>
                    <a:pt x="4775" y="453"/>
                  </a:cubicBezTo>
                  <a:cubicBezTo>
                    <a:pt x="4608" y="453"/>
                    <a:pt x="4548" y="369"/>
                    <a:pt x="4429" y="274"/>
                  </a:cubicBezTo>
                  <a:cubicBezTo>
                    <a:pt x="4310" y="155"/>
                    <a:pt x="4144" y="0"/>
                    <a:pt x="3846" y="0"/>
                  </a:cubicBezTo>
                  <a:cubicBezTo>
                    <a:pt x="3548" y="0"/>
                    <a:pt x="3405" y="155"/>
                    <a:pt x="3263" y="274"/>
                  </a:cubicBezTo>
                  <a:cubicBezTo>
                    <a:pt x="3167" y="369"/>
                    <a:pt x="3084" y="453"/>
                    <a:pt x="2929" y="453"/>
                  </a:cubicBezTo>
                  <a:cubicBezTo>
                    <a:pt x="2762" y="453"/>
                    <a:pt x="2703" y="369"/>
                    <a:pt x="2584" y="274"/>
                  </a:cubicBezTo>
                  <a:cubicBezTo>
                    <a:pt x="2465" y="155"/>
                    <a:pt x="2298" y="0"/>
                    <a:pt x="2000" y="0"/>
                  </a:cubicBezTo>
                  <a:cubicBezTo>
                    <a:pt x="1703" y="0"/>
                    <a:pt x="1560" y="155"/>
                    <a:pt x="1417" y="274"/>
                  </a:cubicBezTo>
                  <a:cubicBezTo>
                    <a:pt x="1322" y="369"/>
                    <a:pt x="1238" y="453"/>
                    <a:pt x="1084" y="453"/>
                  </a:cubicBezTo>
                  <a:cubicBezTo>
                    <a:pt x="917" y="453"/>
                    <a:pt x="857" y="369"/>
                    <a:pt x="738" y="274"/>
                  </a:cubicBezTo>
                  <a:cubicBezTo>
                    <a:pt x="619" y="155"/>
                    <a:pt x="453"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269;p87">
              <a:extLst>
                <a:ext uri="{FF2B5EF4-FFF2-40B4-BE49-F238E27FC236}">
                  <a16:creationId xmlns:a16="http://schemas.microsoft.com/office/drawing/2014/main" id="{94FD7CBE-3D74-E4D0-BD28-8F10D06B9CD7}"/>
                </a:ext>
              </a:extLst>
            </p:cNvPr>
            <p:cNvSpPr/>
            <p:nvPr/>
          </p:nvSpPr>
          <p:spPr>
            <a:xfrm>
              <a:off x="3618450" y="3921192"/>
              <a:ext cx="127834" cy="24688"/>
            </a:xfrm>
            <a:custGeom>
              <a:avLst/>
              <a:gdLst/>
              <a:ahLst/>
              <a:cxnLst/>
              <a:rect l="l" t="t" r="r" b="b"/>
              <a:pathLst>
                <a:path w="4013" h="775" extrusionOk="0">
                  <a:moveTo>
                    <a:pt x="155" y="1"/>
                  </a:moveTo>
                  <a:cubicBezTo>
                    <a:pt x="72" y="1"/>
                    <a:pt x="0" y="84"/>
                    <a:pt x="0" y="167"/>
                  </a:cubicBezTo>
                  <a:cubicBezTo>
                    <a:pt x="0" y="263"/>
                    <a:pt x="72" y="334"/>
                    <a:pt x="155" y="334"/>
                  </a:cubicBezTo>
                  <a:cubicBezTo>
                    <a:pt x="322" y="334"/>
                    <a:pt x="381" y="406"/>
                    <a:pt x="500" y="513"/>
                  </a:cubicBezTo>
                  <a:cubicBezTo>
                    <a:pt x="619" y="632"/>
                    <a:pt x="786" y="775"/>
                    <a:pt x="1084" y="775"/>
                  </a:cubicBezTo>
                  <a:cubicBezTo>
                    <a:pt x="1381" y="775"/>
                    <a:pt x="1524" y="632"/>
                    <a:pt x="1667" y="513"/>
                  </a:cubicBezTo>
                  <a:cubicBezTo>
                    <a:pt x="1762" y="406"/>
                    <a:pt x="1846" y="334"/>
                    <a:pt x="2000" y="334"/>
                  </a:cubicBezTo>
                  <a:cubicBezTo>
                    <a:pt x="2167" y="334"/>
                    <a:pt x="2227" y="406"/>
                    <a:pt x="2346" y="513"/>
                  </a:cubicBezTo>
                  <a:cubicBezTo>
                    <a:pt x="2465" y="632"/>
                    <a:pt x="2631" y="775"/>
                    <a:pt x="2929" y="775"/>
                  </a:cubicBezTo>
                  <a:cubicBezTo>
                    <a:pt x="3227" y="775"/>
                    <a:pt x="3370" y="632"/>
                    <a:pt x="3501" y="513"/>
                  </a:cubicBezTo>
                  <a:cubicBezTo>
                    <a:pt x="3608" y="406"/>
                    <a:pt x="3679" y="334"/>
                    <a:pt x="3846" y="334"/>
                  </a:cubicBezTo>
                  <a:cubicBezTo>
                    <a:pt x="3941" y="334"/>
                    <a:pt x="4013" y="263"/>
                    <a:pt x="4013" y="167"/>
                  </a:cubicBezTo>
                  <a:cubicBezTo>
                    <a:pt x="4013" y="84"/>
                    <a:pt x="3941" y="1"/>
                    <a:pt x="3846" y="1"/>
                  </a:cubicBezTo>
                  <a:cubicBezTo>
                    <a:pt x="3548" y="1"/>
                    <a:pt x="3405" y="156"/>
                    <a:pt x="3263" y="275"/>
                  </a:cubicBezTo>
                  <a:cubicBezTo>
                    <a:pt x="3167" y="382"/>
                    <a:pt x="3084" y="453"/>
                    <a:pt x="2929" y="453"/>
                  </a:cubicBezTo>
                  <a:cubicBezTo>
                    <a:pt x="2762" y="453"/>
                    <a:pt x="2703" y="382"/>
                    <a:pt x="2584" y="275"/>
                  </a:cubicBezTo>
                  <a:cubicBezTo>
                    <a:pt x="2465" y="156"/>
                    <a:pt x="2298" y="1"/>
                    <a:pt x="2000" y="1"/>
                  </a:cubicBezTo>
                  <a:cubicBezTo>
                    <a:pt x="1703" y="1"/>
                    <a:pt x="1560" y="156"/>
                    <a:pt x="1417" y="275"/>
                  </a:cubicBezTo>
                  <a:cubicBezTo>
                    <a:pt x="1322" y="382"/>
                    <a:pt x="1238" y="453"/>
                    <a:pt x="1084" y="453"/>
                  </a:cubicBezTo>
                  <a:cubicBezTo>
                    <a:pt x="917" y="453"/>
                    <a:pt x="857" y="382"/>
                    <a:pt x="738" y="275"/>
                  </a:cubicBezTo>
                  <a:cubicBezTo>
                    <a:pt x="619" y="156"/>
                    <a:pt x="453"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270;p87">
              <a:extLst>
                <a:ext uri="{FF2B5EF4-FFF2-40B4-BE49-F238E27FC236}">
                  <a16:creationId xmlns:a16="http://schemas.microsoft.com/office/drawing/2014/main" id="{EB997FB0-1B3B-53DF-24E7-043B2E33573D}"/>
                </a:ext>
              </a:extLst>
            </p:cNvPr>
            <p:cNvSpPr/>
            <p:nvPr/>
          </p:nvSpPr>
          <p:spPr>
            <a:xfrm>
              <a:off x="3617304" y="3962922"/>
              <a:ext cx="98655" cy="24688"/>
            </a:xfrm>
            <a:custGeom>
              <a:avLst/>
              <a:gdLst/>
              <a:ahLst/>
              <a:cxnLst/>
              <a:rect l="l" t="t" r="r" b="b"/>
              <a:pathLst>
                <a:path w="3097" h="775" extrusionOk="0">
                  <a:moveTo>
                    <a:pt x="167" y="0"/>
                  </a:moveTo>
                  <a:cubicBezTo>
                    <a:pt x="72" y="0"/>
                    <a:pt x="0" y="84"/>
                    <a:pt x="0" y="167"/>
                  </a:cubicBezTo>
                  <a:cubicBezTo>
                    <a:pt x="0" y="262"/>
                    <a:pt x="72" y="334"/>
                    <a:pt x="167" y="334"/>
                  </a:cubicBezTo>
                  <a:cubicBezTo>
                    <a:pt x="334" y="334"/>
                    <a:pt x="393" y="405"/>
                    <a:pt x="512" y="512"/>
                  </a:cubicBezTo>
                  <a:cubicBezTo>
                    <a:pt x="632" y="632"/>
                    <a:pt x="786" y="774"/>
                    <a:pt x="1084" y="774"/>
                  </a:cubicBezTo>
                  <a:cubicBezTo>
                    <a:pt x="1382" y="774"/>
                    <a:pt x="1536" y="632"/>
                    <a:pt x="1667" y="512"/>
                  </a:cubicBezTo>
                  <a:cubicBezTo>
                    <a:pt x="1775" y="405"/>
                    <a:pt x="1846" y="334"/>
                    <a:pt x="2013" y="334"/>
                  </a:cubicBezTo>
                  <a:cubicBezTo>
                    <a:pt x="2179" y="334"/>
                    <a:pt x="2239" y="405"/>
                    <a:pt x="2358" y="512"/>
                  </a:cubicBezTo>
                  <a:cubicBezTo>
                    <a:pt x="2477" y="632"/>
                    <a:pt x="2632" y="774"/>
                    <a:pt x="2929" y="774"/>
                  </a:cubicBezTo>
                  <a:cubicBezTo>
                    <a:pt x="3025" y="774"/>
                    <a:pt x="3096" y="703"/>
                    <a:pt x="3096" y="620"/>
                  </a:cubicBezTo>
                  <a:cubicBezTo>
                    <a:pt x="3096" y="524"/>
                    <a:pt x="3025" y="453"/>
                    <a:pt x="2929" y="453"/>
                  </a:cubicBezTo>
                  <a:cubicBezTo>
                    <a:pt x="2775" y="441"/>
                    <a:pt x="2691" y="381"/>
                    <a:pt x="2596" y="274"/>
                  </a:cubicBezTo>
                  <a:cubicBezTo>
                    <a:pt x="2477" y="155"/>
                    <a:pt x="2310" y="0"/>
                    <a:pt x="2013" y="0"/>
                  </a:cubicBezTo>
                  <a:cubicBezTo>
                    <a:pt x="1715" y="0"/>
                    <a:pt x="1560" y="155"/>
                    <a:pt x="1429" y="274"/>
                  </a:cubicBezTo>
                  <a:cubicBezTo>
                    <a:pt x="1322" y="381"/>
                    <a:pt x="1251" y="453"/>
                    <a:pt x="1084" y="453"/>
                  </a:cubicBezTo>
                  <a:cubicBezTo>
                    <a:pt x="929" y="453"/>
                    <a:pt x="870" y="381"/>
                    <a:pt x="751" y="274"/>
                  </a:cubicBezTo>
                  <a:cubicBezTo>
                    <a:pt x="632" y="155"/>
                    <a:pt x="465"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3271;p87">
            <a:extLst>
              <a:ext uri="{FF2B5EF4-FFF2-40B4-BE49-F238E27FC236}">
                <a16:creationId xmlns:a16="http://schemas.microsoft.com/office/drawing/2014/main" id="{3AB3070E-2456-8BB5-27B2-7E05B79E8409}"/>
              </a:ext>
            </a:extLst>
          </p:cNvPr>
          <p:cNvGrpSpPr/>
          <p:nvPr/>
        </p:nvGrpSpPr>
        <p:grpSpPr>
          <a:xfrm>
            <a:off x="8151794" y="5033731"/>
            <a:ext cx="557962" cy="533787"/>
            <a:chOff x="3950316" y="3820307"/>
            <a:chExt cx="369805" cy="353782"/>
          </a:xfrm>
          <a:solidFill>
            <a:schemeClr val="bg1"/>
          </a:solidFill>
        </p:grpSpPr>
        <p:sp>
          <p:nvSpPr>
            <p:cNvPr id="41" name="Google Shape;13272;p87">
              <a:extLst>
                <a:ext uri="{FF2B5EF4-FFF2-40B4-BE49-F238E27FC236}">
                  <a16:creationId xmlns:a16="http://schemas.microsoft.com/office/drawing/2014/main" id="{C17CB9C5-BE80-3B5B-620D-90A1457497EE}"/>
                </a:ext>
              </a:extLst>
            </p:cNvPr>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273;p87">
              <a:extLst>
                <a:ext uri="{FF2B5EF4-FFF2-40B4-BE49-F238E27FC236}">
                  <a16:creationId xmlns:a16="http://schemas.microsoft.com/office/drawing/2014/main" id="{4A8B7193-B9A8-8BB5-2E55-5E4F732664FD}"/>
                </a:ext>
              </a:extLst>
            </p:cNvPr>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274;p87">
              <a:extLst>
                <a:ext uri="{FF2B5EF4-FFF2-40B4-BE49-F238E27FC236}">
                  <a16:creationId xmlns:a16="http://schemas.microsoft.com/office/drawing/2014/main" id="{8E0BA33B-D040-ED13-BB75-DC1742B760E4}"/>
                </a:ext>
              </a:extLst>
            </p:cNvPr>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275;p87">
              <a:extLst>
                <a:ext uri="{FF2B5EF4-FFF2-40B4-BE49-F238E27FC236}">
                  <a16:creationId xmlns:a16="http://schemas.microsoft.com/office/drawing/2014/main" id="{487EF68C-A6B1-8D2C-B94F-9D78D99C0A58}"/>
                </a:ext>
              </a:extLst>
            </p:cNvPr>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3276;p87">
            <a:extLst>
              <a:ext uri="{FF2B5EF4-FFF2-40B4-BE49-F238E27FC236}">
                <a16:creationId xmlns:a16="http://schemas.microsoft.com/office/drawing/2014/main" id="{090EE885-FC6B-8ABD-C6AD-DB2AEC306DE5}"/>
              </a:ext>
            </a:extLst>
          </p:cNvPr>
          <p:cNvGrpSpPr/>
          <p:nvPr/>
        </p:nvGrpSpPr>
        <p:grpSpPr>
          <a:xfrm>
            <a:off x="4849922" y="5021138"/>
            <a:ext cx="464672" cy="560846"/>
            <a:chOff x="1761909" y="3811961"/>
            <a:chExt cx="307974" cy="371716"/>
          </a:xfrm>
          <a:solidFill>
            <a:schemeClr val="bg1"/>
          </a:solidFill>
        </p:grpSpPr>
        <p:sp>
          <p:nvSpPr>
            <p:cNvPr id="46" name="Google Shape;13277;p87">
              <a:extLst>
                <a:ext uri="{FF2B5EF4-FFF2-40B4-BE49-F238E27FC236}">
                  <a16:creationId xmlns:a16="http://schemas.microsoft.com/office/drawing/2014/main" id="{40DD8A28-5B34-C8BF-4C65-3D862F8B8DFE}"/>
                </a:ext>
              </a:extLst>
            </p:cNvPr>
            <p:cNvSpPr/>
            <p:nvPr/>
          </p:nvSpPr>
          <p:spPr>
            <a:xfrm>
              <a:off x="1761909" y="3811961"/>
              <a:ext cx="307974" cy="371716"/>
            </a:xfrm>
            <a:custGeom>
              <a:avLst/>
              <a:gdLst/>
              <a:ahLst/>
              <a:cxnLst/>
              <a:rect l="l" t="t" r="r" b="b"/>
              <a:pathLst>
                <a:path w="9668" h="11669" extrusionOk="0">
                  <a:moveTo>
                    <a:pt x="8930" y="310"/>
                  </a:moveTo>
                  <a:cubicBezTo>
                    <a:pt x="8954" y="310"/>
                    <a:pt x="8977" y="334"/>
                    <a:pt x="8977" y="370"/>
                  </a:cubicBezTo>
                  <a:lnTo>
                    <a:pt x="8977" y="608"/>
                  </a:lnTo>
                  <a:cubicBezTo>
                    <a:pt x="8977" y="632"/>
                    <a:pt x="8954" y="668"/>
                    <a:pt x="8930" y="668"/>
                  </a:cubicBezTo>
                  <a:lnTo>
                    <a:pt x="7989" y="668"/>
                  </a:lnTo>
                  <a:cubicBezTo>
                    <a:pt x="7894" y="668"/>
                    <a:pt x="7811" y="739"/>
                    <a:pt x="7811" y="846"/>
                  </a:cubicBezTo>
                  <a:cubicBezTo>
                    <a:pt x="7811" y="953"/>
                    <a:pt x="7882" y="1025"/>
                    <a:pt x="7989" y="1025"/>
                  </a:cubicBezTo>
                  <a:lnTo>
                    <a:pt x="8668" y="1025"/>
                  </a:lnTo>
                  <a:lnTo>
                    <a:pt x="8668" y="10216"/>
                  </a:lnTo>
                  <a:lnTo>
                    <a:pt x="7263" y="10216"/>
                  </a:lnTo>
                  <a:cubicBezTo>
                    <a:pt x="7168" y="10216"/>
                    <a:pt x="7084" y="10288"/>
                    <a:pt x="7084" y="10395"/>
                  </a:cubicBezTo>
                  <a:cubicBezTo>
                    <a:pt x="7084" y="10502"/>
                    <a:pt x="7156" y="10574"/>
                    <a:pt x="7263" y="10574"/>
                  </a:cubicBezTo>
                  <a:lnTo>
                    <a:pt x="9168" y="10574"/>
                  </a:lnTo>
                  <a:cubicBezTo>
                    <a:pt x="9251" y="10574"/>
                    <a:pt x="9323" y="10657"/>
                    <a:pt x="9323" y="10740"/>
                  </a:cubicBezTo>
                  <a:lnTo>
                    <a:pt x="9323" y="11324"/>
                  </a:lnTo>
                  <a:lnTo>
                    <a:pt x="333" y="11324"/>
                  </a:lnTo>
                  <a:lnTo>
                    <a:pt x="333" y="10740"/>
                  </a:lnTo>
                  <a:cubicBezTo>
                    <a:pt x="333" y="10657"/>
                    <a:pt x="417" y="10574"/>
                    <a:pt x="500" y="10574"/>
                  </a:cubicBezTo>
                  <a:lnTo>
                    <a:pt x="6513" y="10574"/>
                  </a:lnTo>
                  <a:cubicBezTo>
                    <a:pt x="6608" y="10574"/>
                    <a:pt x="6691" y="10502"/>
                    <a:pt x="6691" y="10395"/>
                  </a:cubicBezTo>
                  <a:cubicBezTo>
                    <a:pt x="6691" y="10288"/>
                    <a:pt x="6620" y="10216"/>
                    <a:pt x="6513" y="10216"/>
                  </a:cubicBezTo>
                  <a:lnTo>
                    <a:pt x="976" y="10216"/>
                  </a:lnTo>
                  <a:lnTo>
                    <a:pt x="976" y="1025"/>
                  </a:lnTo>
                  <a:lnTo>
                    <a:pt x="7263" y="1025"/>
                  </a:lnTo>
                  <a:cubicBezTo>
                    <a:pt x="7346" y="1025"/>
                    <a:pt x="7442" y="953"/>
                    <a:pt x="7442" y="846"/>
                  </a:cubicBezTo>
                  <a:cubicBezTo>
                    <a:pt x="7442" y="739"/>
                    <a:pt x="7358" y="668"/>
                    <a:pt x="7263" y="668"/>
                  </a:cubicBezTo>
                  <a:lnTo>
                    <a:pt x="750" y="668"/>
                  </a:lnTo>
                  <a:cubicBezTo>
                    <a:pt x="726" y="668"/>
                    <a:pt x="691" y="632"/>
                    <a:pt x="691" y="608"/>
                  </a:cubicBezTo>
                  <a:lnTo>
                    <a:pt x="691" y="370"/>
                  </a:lnTo>
                  <a:cubicBezTo>
                    <a:pt x="691" y="334"/>
                    <a:pt x="726" y="310"/>
                    <a:pt x="750" y="310"/>
                  </a:cubicBezTo>
                  <a:close/>
                  <a:moveTo>
                    <a:pt x="738" y="1"/>
                  </a:moveTo>
                  <a:cubicBezTo>
                    <a:pt x="512" y="1"/>
                    <a:pt x="333" y="179"/>
                    <a:pt x="333" y="394"/>
                  </a:cubicBezTo>
                  <a:lnTo>
                    <a:pt x="333" y="632"/>
                  </a:lnTo>
                  <a:cubicBezTo>
                    <a:pt x="333" y="810"/>
                    <a:pt x="453" y="977"/>
                    <a:pt x="619" y="1025"/>
                  </a:cubicBezTo>
                  <a:lnTo>
                    <a:pt x="619" y="10240"/>
                  </a:lnTo>
                  <a:lnTo>
                    <a:pt x="500" y="10240"/>
                  </a:lnTo>
                  <a:cubicBezTo>
                    <a:pt x="214" y="10240"/>
                    <a:pt x="0" y="10454"/>
                    <a:pt x="0" y="10740"/>
                  </a:cubicBezTo>
                  <a:lnTo>
                    <a:pt x="0" y="11490"/>
                  </a:lnTo>
                  <a:cubicBezTo>
                    <a:pt x="0" y="11574"/>
                    <a:pt x="72" y="11669"/>
                    <a:pt x="179" y="11669"/>
                  </a:cubicBezTo>
                  <a:lnTo>
                    <a:pt x="9489" y="11669"/>
                  </a:lnTo>
                  <a:cubicBezTo>
                    <a:pt x="9585" y="11669"/>
                    <a:pt x="9668" y="11586"/>
                    <a:pt x="9668" y="11490"/>
                  </a:cubicBezTo>
                  <a:lnTo>
                    <a:pt x="9668" y="10740"/>
                  </a:lnTo>
                  <a:cubicBezTo>
                    <a:pt x="9656" y="10454"/>
                    <a:pt x="9430" y="10240"/>
                    <a:pt x="9144" y="10240"/>
                  </a:cubicBezTo>
                  <a:lnTo>
                    <a:pt x="9001" y="10240"/>
                  </a:lnTo>
                  <a:lnTo>
                    <a:pt x="9001" y="1025"/>
                  </a:lnTo>
                  <a:cubicBezTo>
                    <a:pt x="9180" y="977"/>
                    <a:pt x="9311" y="810"/>
                    <a:pt x="9311" y="632"/>
                  </a:cubicBezTo>
                  <a:lnTo>
                    <a:pt x="9311" y="394"/>
                  </a:lnTo>
                  <a:cubicBezTo>
                    <a:pt x="9311" y="179"/>
                    <a:pt x="9132" y="1"/>
                    <a:pt x="89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278;p87">
              <a:extLst>
                <a:ext uri="{FF2B5EF4-FFF2-40B4-BE49-F238E27FC236}">
                  <a16:creationId xmlns:a16="http://schemas.microsoft.com/office/drawing/2014/main" id="{839B567E-B560-DC10-ED3A-1B4EF5C29641}"/>
                </a:ext>
              </a:extLst>
            </p:cNvPr>
            <p:cNvSpPr/>
            <p:nvPr/>
          </p:nvSpPr>
          <p:spPr>
            <a:xfrm>
              <a:off x="1921566" y="3855953"/>
              <a:ext cx="105854" cy="271213"/>
            </a:xfrm>
            <a:custGeom>
              <a:avLst/>
              <a:gdLst/>
              <a:ahLst/>
              <a:cxnLst/>
              <a:rect l="l" t="t" r="r" b="b"/>
              <a:pathLst>
                <a:path w="3323" h="8514" extrusionOk="0">
                  <a:moveTo>
                    <a:pt x="2977" y="346"/>
                  </a:moveTo>
                  <a:lnTo>
                    <a:pt x="2977" y="1370"/>
                  </a:lnTo>
                  <a:lnTo>
                    <a:pt x="2394" y="1370"/>
                  </a:lnTo>
                  <a:cubicBezTo>
                    <a:pt x="2203" y="1370"/>
                    <a:pt x="2049" y="1513"/>
                    <a:pt x="2049" y="1704"/>
                  </a:cubicBezTo>
                  <a:lnTo>
                    <a:pt x="2049" y="2168"/>
                  </a:lnTo>
                  <a:lnTo>
                    <a:pt x="1715" y="2168"/>
                  </a:lnTo>
                  <a:cubicBezTo>
                    <a:pt x="1548" y="2168"/>
                    <a:pt x="1417" y="2287"/>
                    <a:pt x="1382" y="2442"/>
                  </a:cubicBezTo>
                  <a:lnTo>
                    <a:pt x="1025" y="2442"/>
                  </a:lnTo>
                  <a:lnTo>
                    <a:pt x="1025" y="1739"/>
                  </a:lnTo>
                  <a:cubicBezTo>
                    <a:pt x="1025" y="1549"/>
                    <a:pt x="882" y="1394"/>
                    <a:pt x="679" y="1394"/>
                  </a:cubicBezTo>
                  <a:lnTo>
                    <a:pt x="346" y="1394"/>
                  </a:lnTo>
                  <a:lnTo>
                    <a:pt x="346" y="346"/>
                  </a:lnTo>
                  <a:close/>
                  <a:moveTo>
                    <a:pt x="679" y="1739"/>
                  </a:moveTo>
                  <a:lnTo>
                    <a:pt x="679" y="2763"/>
                  </a:lnTo>
                  <a:lnTo>
                    <a:pt x="679" y="3954"/>
                  </a:lnTo>
                  <a:lnTo>
                    <a:pt x="346" y="3954"/>
                  </a:lnTo>
                  <a:lnTo>
                    <a:pt x="346" y="1739"/>
                  </a:lnTo>
                  <a:close/>
                  <a:moveTo>
                    <a:pt x="1370" y="2763"/>
                  </a:moveTo>
                  <a:lnTo>
                    <a:pt x="1370" y="3954"/>
                  </a:lnTo>
                  <a:lnTo>
                    <a:pt x="1025" y="3954"/>
                  </a:lnTo>
                  <a:lnTo>
                    <a:pt x="1025" y="2763"/>
                  </a:lnTo>
                  <a:close/>
                  <a:moveTo>
                    <a:pt x="2049" y="2513"/>
                  </a:moveTo>
                  <a:lnTo>
                    <a:pt x="2049" y="3954"/>
                  </a:lnTo>
                  <a:lnTo>
                    <a:pt x="1715" y="3954"/>
                  </a:lnTo>
                  <a:lnTo>
                    <a:pt x="1715" y="2763"/>
                  </a:lnTo>
                  <a:lnTo>
                    <a:pt x="1715" y="2513"/>
                  </a:lnTo>
                  <a:close/>
                  <a:moveTo>
                    <a:pt x="2977" y="1727"/>
                  </a:moveTo>
                  <a:lnTo>
                    <a:pt x="2977" y="3954"/>
                  </a:lnTo>
                  <a:lnTo>
                    <a:pt x="2394" y="3954"/>
                  </a:lnTo>
                  <a:lnTo>
                    <a:pt x="2394" y="2513"/>
                  </a:lnTo>
                  <a:lnTo>
                    <a:pt x="2394" y="1727"/>
                  </a:lnTo>
                  <a:close/>
                  <a:moveTo>
                    <a:pt x="2977" y="4299"/>
                  </a:moveTo>
                  <a:lnTo>
                    <a:pt x="2977" y="4644"/>
                  </a:lnTo>
                  <a:lnTo>
                    <a:pt x="346" y="4644"/>
                  </a:lnTo>
                  <a:lnTo>
                    <a:pt x="346" y="4299"/>
                  </a:lnTo>
                  <a:close/>
                  <a:moveTo>
                    <a:pt x="2977" y="4990"/>
                  </a:moveTo>
                  <a:lnTo>
                    <a:pt x="2977" y="7347"/>
                  </a:lnTo>
                  <a:lnTo>
                    <a:pt x="2453" y="6085"/>
                  </a:lnTo>
                  <a:cubicBezTo>
                    <a:pt x="2430" y="6014"/>
                    <a:pt x="2346" y="5942"/>
                    <a:pt x="2275" y="5906"/>
                  </a:cubicBezTo>
                  <a:cubicBezTo>
                    <a:pt x="2239" y="5889"/>
                    <a:pt x="2197" y="5880"/>
                    <a:pt x="2154" y="5880"/>
                  </a:cubicBezTo>
                  <a:cubicBezTo>
                    <a:pt x="2111" y="5880"/>
                    <a:pt x="2066" y="5889"/>
                    <a:pt x="2025" y="5906"/>
                  </a:cubicBezTo>
                  <a:lnTo>
                    <a:pt x="1679" y="6061"/>
                  </a:lnTo>
                  <a:cubicBezTo>
                    <a:pt x="1596" y="6085"/>
                    <a:pt x="1537" y="6156"/>
                    <a:pt x="1501" y="6240"/>
                  </a:cubicBezTo>
                  <a:cubicBezTo>
                    <a:pt x="1477" y="6311"/>
                    <a:pt x="1477" y="6395"/>
                    <a:pt x="1501" y="6490"/>
                  </a:cubicBezTo>
                  <a:lnTo>
                    <a:pt x="1513" y="6537"/>
                  </a:lnTo>
                  <a:cubicBezTo>
                    <a:pt x="1477" y="6514"/>
                    <a:pt x="1429" y="6502"/>
                    <a:pt x="1382" y="6502"/>
                  </a:cubicBezTo>
                  <a:lnTo>
                    <a:pt x="1025" y="6502"/>
                  </a:lnTo>
                  <a:lnTo>
                    <a:pt x="1025" y="5942"/>
                  </a:lnTo>
                  <a:cubicBezTo>
                    <a:pt x="1025" y="5740"/>
                    <a:pt x="882" y="5597"/>
                    <a:pt x="679" y="5597"/>
                  </a:cubicBezTo>
                  <a:lnTo>
                    <a:pt x="346" y="5597"/>
                  </a:lnTo>
                  <a:lnTo>
                    <a:pt x="346" y="4990"/>
                  </a:lnTo>
                  <a:close/>
                  <a:moveTo>
                    <a:pt x="2132" y="6252"/>
                  </a:moveTo>
                  <a:lnTo>
                    <a:pt x="2858" y="7990"/>
                  </a:lnTo>
                  <a:lnTo>
                    <a:pt x="2549" y="8121"/>
                  </a:lnTo>
                  <a:lnTo>
                    <a:pt x="1810" y="6383"/>
                  </a:lnTo>
                  <a:lnTo>
                    <a:pt x="2132" y="6252"/>
                  </a:lnTo>
                  <a:close/>
                  <a:moveTo>
                    <a:pt x="679" y="5954"/>
                  </a:moveTo>
                  <a:lnTo>
                    <a:pt x="679" y="6835"/>
                  </a:lnTo>
                  <a:lnTo>
                    <a:pt x="679" y="8169"/>
                  </a:lnTo>
                  <a:lnTo>
                    <a:pt x="346" y="8169"/>
                  </a:lnTo>
                  <a:lnTo>
                    <a:pt x="346" y="5954"/>
                  </a:lnTo>
                  <a:close/>
                  <a:moveTo>
                    <a:pt x="1370" y="6847"/>
                  </a:moveTo>
                  <a:lnTo>
                    <a:pt x="1370" y="8169"/>
                  </a:lnTo>
                  <a:lnTo>
                    <a:pt x="1025" y="8169"/>
                  </a:lnTo>
                  <a:lnTo>
                    <a:pt x="1025" y="6847"/>
                  </a:lnTo>
                  <a:close/>
                  <a:moveTo>
                    <a:pt x="1715" y="6990"/>
                  </a:moveTo>
                  <a:lnTo>
                    <a:pt x="2203" y="8169"/>
                  </a:lnTo>
                  <a:lnTo>
                    <a:pt x="1715" y="8169"/>
                  </a:lnTo>
                  <a:lnTo>
                    <a:pt x="1715" y="6990"/>
                  </a:lnTo>
                  <a:close/>
                  <a:moveTo>
                    <a:pt x="251" y="1"/>
                  </a:moveTo>
                  <a:cubicBezTo>
                    <a:pt x="120" y="1"/>
                    <a:pt x="1" y="120"/>
                    <a:pt x="1" y="251"/>
                  </a:cubicBezTo>
                  <a:lnTo>
                    <a:pt x="1" y="8252"/>
                  </a:lnTo>
                  <a:cubicBezTo>
                    <a:pt x="1" y="8395"/>
                    <a:pt x="120" y="8514"/>
                    <a:pt x="251" y="8514"/>
                  </a:cubicBezTo>
                  <a:lnTo>
                    <a:pt x="3061" y="8514"/>
                  </a:lnTo>
                  <a:cubicBezTo>
                    <a:pt x="3203" y="8514"/>
                    <a:pt x="3322" y="8395"/>
                    <a:pt x="3322" y="8252"/>
                  </a:cubicBezTo>
                  <a:lnTo>
                    <a:pt x="3322" y="1704"/>
                  </a:lnTo>
                  <a:lnTo>
                    <a:pt x="3322" y="251"/>
                  </a:lnTo>
                  <a:cubicBezTo>
                    <a:pt x="3322" y="120"/>
                    <a:pt x="3203" y="1"/>
                    <a:pt x="3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279;p87">
              <a:extLst>
                <a:ext uri="{FF2B5EF4-FFF2-40B4-BE49-F238E27FC236}">
                  <a16:creationId xmlns:a16="http://schemas.microsoft.com/office/drawing/2014/main" id="{A455F6B9-B8B3-3F5F-3645-B06243DAE442}"/>
                </a:ext>
              </a:extLst>
            </p:cNvPr>
            <p:cNvSpPr/>
            <p:nvPr/>
          </p:nvSpPr>
          <p:spPr>
            <a:xfrm>
              <a:off x="1803990" y="3855953"/>
              <a:ext cx="106619" cy="165773"/>
            </a:xfrm>
            <a:custGeom>
              <a:avLst/>
              <a:gdLst/>
              <a:ahLst/>
              <a:cxnLst/>
              <a:rect l="l" t="t" r="r" b="b"/>
              <a:pathLst>
                <a:path w="3347" h="5204" extrusionOk="0">
                  <a:moveTo>
                    <a:pt x="251" y="1"/>
                  </a:moveTo>
                  <a:cubicBezTo>
                    <a:pt x="120" y="1"/>
                    <a:pt x="1" y="120"/>
                    <a:pt x="1" y="251"/>
                  </a:cubicBezTo>
                  <a:lnTo>
                    <a:pt x="1" y="4954"/>
                  </a:lnTo>
                  <a:cubicBezTo>
                    <a:pt x="1" y="5085"/>
                    <a:pt x="120" y="5204"/>
                    <a:pt x="251" y="5204"/>
                  </a:cubicBezTo>
                  <a:lnTo>
                    <a:pt x="715" y="5204"/>
                  </a:lnTo>
                  <a:cubicBezTo>
                    <a:pt x="798" y="5204"/>
                    <a:pt x="894" y="5133"/>
                    <a:pt x="894" y="5025"/>
                  </a:cubicBezTo>
                  <a:cubicBezTo>
                    <a:pt x="894" y="4930"/>
                    <a:pt x="822" y="4847"/>
                    <a:pt x="715" y="4847"/>
                  </a:cubicBezTo>
                  <a:lnTo>
                    <a:pt x="346" y="4847"/>
                  </a:lnTo>
                  <a:lnTo>
                    <a:pt x="346" y="322"/>
                  </a:lnTo>
                  <a:lnTo>
                    <a:pt x="3001" y="322"/>
                  </a:lnTo>
                  <a:lnTo>
                    <a:pt x="3001" y="4847"/>
                  </a:lnTo>
                  <a:lnTo>
                    <a:pt x="1441" y="4847"/>
                  </a:lnTo>
                  <a:cubicBezTo>
                    <a:pt x="1358" y="4847"/>
                    <a:pt x="1263" y="4930"/>
                    <a:pt x="1263" y="5025"/>
                  </a:cubicBezTo>
                  <a:cubicBezTo>
                    <a:pt x="1263" y="5133"/>
                    <a:pt x="1334" y="5204"/>
                    <a:pt x="1441" y="5204"/>
                  </a:cubicBezTo>
                  <a:lnTo>
                    <a:pt x="3096" y="5204"/>
                  </a:lnTo>
                  <a:cubicBezTo>
                    <a:pt x="3227" y="5204"/>
                    <a:pt x="3346" y="5085"/>
                    <a:pt x="3346" y="4954"/>
                  </a:cubicBezTo>
                  <a:lnTo>
                    <a:pt x="3346" y="251"/>
                  </a:lnTo>
                  <a:cubicBezTo>
                    <a:pt x="3346" y="120"/>
                    <a:pt x="3227" y="1"/>
                    <a:pt x="3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280;p87">
              <a:extLst>
                <a:ext uri="{FF2B5EF4-FFF2-40B4-BE49-F238E27FC236}">
                  <a16:creationId xmlns:a16="http://schemas.microsoft.com/office/drawing/2014/main" id="{3EEF25F8-B456-9ED8-C759-641C60325F4D}"/>
                </a:ext>
              </a:extLst>
            </p:cNvPr>
            <p:cNvSpPr/>
            <p:nvPr/>
          </p:nvSpPr>
          <p:spPr>
            <a:xfrm>
              <a:off x="1824472" y="3932565"/>
              <a:ext cx="63360" cy="11436"/>
            </a:xfrm>
            <a:custGeom>
              <a:avLst/>
              <a:gdLst/>
              <a:ahLst/>
              <a:cxnLst/>
              <a:rect l="l" t="t" r="r" b="b"/>
              <a:pathLst>
                <a:path w="1989" h="359" extrusionOk="0">
                  <a:moveTo>
                    <a:pt x="179" y="1"/>
                  </a:moveTo>
                  <a:cubicBezTo>
                    <a:pt x="84" y="1"/>
                    <a:pt x="1" y="84"/>
                    <a:pt x="1" y="180"/>
                  </a:cubicBezTo>
                  <a:cubicBezTo>
                    <a:pt x="1" y="287"/>
                    <a:pt x="84" y="358"/>
                    <a:pt x="179" y="358"/>
                  </a:cubicBezTo>
                  <a:lnTo>
                    <a:pt x="1810" y="358"/>
                  </a:lnTo>
                  <a:cubicBezTo>
                    <a:pt x="1906" y="358"/>
                    <a:pt x="1989" y="287"/>
                    <a:pt x="1989" y="180"/>
                  </a:cubicBezTo>
                  <a:cubicBezTo>
                    <a:pt x="1989" y="84"/>
                    <a:pt x="1918" y="1"/>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281;p87">
              <a:extLst>
                <a:ext uri="{FF2B5EF4-FFF2-40B4-BE49-F238E27FC236}">
                  <a16:creationId xmlns:a16="http://schemas.microsoft.com/office/drawing/2014/main" id="{E6B9FD03-D6D2-49FB-F755-B19BF7991981}"/>
                </a:ext>
              </a:extLst>
            </p:cNvPr>
            <p:cNvSpPr/>
            <p:nvPr/>
          </p:nvSpPr>
          <p:spPr>
            <a:xfrm>
              <a:off x="1824472" y="3907941"/>
              <a:ext cx="63360" cy="11404"/>
            </a:xfrm>
            <a:custGeom>
              <a:avLst/>
              <a:gdLst/>
              <a:ahLst/>
              <a:cxnLst/>
              <a:rect l="l" t="t" r="r" b="b"/>
              <a:pathLst>
                <a:path w="1989" h="358" extrusionOk="0">
                  <a:moveTo>
                    <a:pt x="179" y="0"/>
                  </a:moveTo>
                  <a:cubicBezTo>
                    <a:pt x="84" y="0"/>
                    <a:pt x="1" y="72"/>
                    <a:pt x="1" y="179"/>
                  </a:cubicBezTo>
                  <a:cubicBezTo>
                    <a:pt x="1" y="286"/>
                    <a:pt x="84" y="357"/>
                    <a:pt x="179" y="357"/>
                  </a:cubicBezTo>
                  <a:lnTo>
                    <a:pt x="1810" y="357"/>
                  </a:lnTo>
                  <a:cubicBezTo>
                    <a:pt x="1906" y="357"/>
                    <a:pt x="1989" y="286"/>
                    <a:pt x="1989" y="179"/>
                  </a:cubicBezTo>
                  <a:cubicBezTo>
                    <a:pt x="1989" y="72"/>
                    <a:pt x="1918" y="0"/>
                    <a:pt x="1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282;p87">
              <a:extLst>
                <a:ext uri="{FF2B5EF4-FFF2-40B4-BE49-F238E27FC236}">
                  <a16:creationId xmlns:a16="http://schemas.microsoft.com/office/drawing/2014/main" id="{DF025F96-A945-00E0-AEE3-B83CE45B762D}"/>
                </a:ext>
              </a:extLst>
            </p:cNvPr>
            <p:cNvSpPr/>
            <p:nvPr/>
          </p:nvSpPr>
          <p:spPr>
            <a:xfrm>
              <a:off x="1824472" y="3882903"/>
              <a:ext cx="63360" cy="11404"/>
            </a:xfrm>
            <a:custGeom>
              <a:avLst/>
              <a:gdLst/>
              <a:ahLst/>
              <a:cxnLst/>
              <a:rect l="l" t="t" r="r" b="b"/>
              <a:pathLst>
                <a:path w="1989" h="358" extrusionOk="0">
                  <a:moveTo>
                    <a:pt x="179" y="0"/>
                  </a:moveTo>
                  <a:cubicBezTo>
                    <a:pt x="84" y="0"/>
                    <a:pt x="1" y="72"/>
                    <a:pt x="1" y="179"/>
                  </a:cubicBezTo>
                  <a:cubicBezTo>
                    <a:pt x="13" y="286"/>
                    <a:pt x="84" y="357"/>
                    <a:pt x="179" y="357"/>
                  </a:cubicBezTo>
                  <a:lnTo>
                    <a:pt x="1810" y="357"/>
                  </a:lnTo>
                  <a:cubicBezTo>
                    <a:pt x="1906" y="357"/>
                    <a:pt x="1989" y="286"/>
                    <a:pt x="1989" y="179"/>
                  </a:cubicBezTo>
                  <a:cubicBezTo>
                    <a:pt x="1989" y="96"/>
                    <a:pt x="1918" y="0"/>
                    <a:pt x="1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283;p87">
              <a:extLst>
                <a:ext uri="{FF2B5EF4-FFF2-40B4-BE49-F238E27FC236}">
                  <a16:creationId xmlns:a16="http://schemas.microsoft.com/office/drawing/2014/main" id="{1C5D7687-E23C-07D0-24FB-4DA996A1F89B}"/>
                </a:ext>
              </a:extLst>
            </p:cNvPr>
            <p:cNvSpPr/>
            <p:nvPr/>
          </p:nvSpPr>
          <p:spPr>
            <a:xfrm>
              <a:off x="1824472" y="3957603"/>
              <a:ext cx="63360" cy="11786"/>
            </a:xfrm>
            <a:custGeom>
              <a:avLst/>
              <a:gdLst/>
              <a:ahLst/>
              <a:cxnLst/>
              <a:rect l="l" t="t" r="r" b="b"/>
              <a:pathLst>
                <a:path w="1989" h="370" extrusionOk="0">
                  <a:moveTo>
                    <a:pt x="179" y="1"/>
                  </a:moveTo>
                  <a:cubicBezTo>
                    <a:pt x="84" y="1"/>
                    <a:pt x="1" y="84"/>
                    <a:pt x="1" y="191"/>
                  </a:cubicBezTo>
                  <a:cubicBezTo>
                    <a:pt x="1" y="287"/>
                    <a:pt x="84" y="370"/>
                    <a:pt x="179" y="370"/>
                  </a:cubicBezTo>
                  <a:lnTo>
                    <a:pt x="1810" y="370"/>
                  </a:lnTo>
                  <a:cubicBezTo>
                    <a:pt x="1906" y="370"/>
                    <a:pt x="1989" y="287"/>
                    <a:pt x="1989" y="191"/>
                  </a:cubicBezTo>
                  <a:cubicBezTo>
                    <a:pt x="1989" y="84"/>
                    <a:pt x="1918" y="1"/>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284;p87">
              <a:extLst>
                <a:ext uri="{FF2B5EF4-FFF2-40B4-BE49-F238E27FC236}">
                  <a16:creationId xmlns:a16="http://schemas.microsoft.com/office/drawing/2014/main" id="{F78418B2-F057-7F40-464A-2FD00001B942}"/>
                </a:ext>
              </a:extLst>
            </p:cNvPr>
            <p:cNvSpPr/>
            <p:nvPr/>
          </p:nvSpPr>
          <p:spPr>
            <a:xfrm>
              <a:off x="1824472" y="3983023"/>
              <a:ext cx="63360" cy="11404"/>
            </a:xfrm>
            <a:custGeom>
              <a:avLst/>
              <a:gdLst/>
              <a:ahLst/>
              <a:cxnLst/>
              <a:rect l="l" t="t" r="r" b="b"/>
              <a:pathLst>
                <a:path w="1989" h="358" extrusionOk="0">
                  <a:moveTo>
                    <a:pt x="179" y="1"/>
                  </a:moveTo>
                  <a:cubicBezTo>
                    <a:pt x="84" y="1"/>
                    <a:pt x="1" y="72"/>
                    <a:pt x="1" y="179"/>
                  </a:cubicBezTo>
                  <a:cubicBezTo>
                    <a:pt x="13" y="286"/>
                    <a:pt x="84" y="358"/>
                    <a:pt x="179" y="358"/>
                  </a:cubicBezTo>
                  <a:lnTo>
                    <a:pt x="1810" y="358"/>
                  </a:lnTo>
                  <a:cubicBezTo>
                    <a:pt x="1906" y="358"/>
                    <a:pt x="1989" y="286"/>
                    <a:pt x="1989" y="179"/>
                  </a:cubicBezTo>
                  <a:cubicBezTo>
                    <a:pt x="1989" y="84"/>
                    <a:pt x="1918" y="1"/>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285;p87">
              <a:extLst>
                <a:ext uri="{FF2B5EF4-FFF2-40B4-BE49-F238E27FC236}">
                  <a16:creationId xmlns:a16="http://schemas.microsoft.com/office/drawing/2014/main" id="{A105E754-D3AE-D0A7-A4EB-ED3BF65651A0}"/>
                </a:ext>
              </a:extLst>
            </p:cNvPr>
            <p:cNvSpPr/>
            <p:nvPr/>
          </p:nvSpPr>
          <p:spPr>
            <a:xfrm>
              <a:off x="1852919" y="4057372"/>
              <a:ext cx="32269" cy="32269"/>
            </a:xfrm>
            <a:custGeom>
              <a:avLst/>
              <a:gdLst/>
              <a:ahLst/>
              <a:cxnLst/>
              <a:rect l="l" t="t" r="r" b="b"/>
              <a:pathLst>
                <a:path w="1013" h="1013" extrusionOk="0">
                  <a:moveTo>
                    <a:pt x="501" y="345"/>
                  </a:moveTo>
                  <a:cubicBezTo>
                    <a:pt x="596" y="345"/>
                    <a:pt x="667" y="417"/>
                    <a:pt x="667" y="512"/>
                  </a:cubicBezTo>
                  <a:cubicBezTo>
                    <a:pt x="667" y="595"/>
                    <a:pt x="596" y="667"/>
                    <a:pt x="501" y="667"/>
                  </a:cubicBezTo>
                  <a:cubicBezTo>
                    <a:pt x="417" y="667"/>
                    <a:pt x="334" y="595"/>
                    <a:pt x="334" y="512"/>
                  </a:cubicBezTo>
                  <a:cubicBezTo>
                    <a:pt x="334" y="417"/>
                    <a:pt x="417" y="345"/>
                    <a:pt x="501" y="345"/>
                  </a:cubicBezTo>
                  <a:close/>
                  <a:moveTo>
                    <a:pt x="501" y="0"/>
                  </a:moveTo>
                  <a:cubicBezTo>
                    <a:pt x="215" y="0"/>
                    <a:pt x="1" y="226"/>
                    <a:pt x="1" y="512"/>
                  </a:cubicBezTo>
                  <a:cubicBezTo>
                    <a:pt x="1" y="786"/>
                    <a:pt x="215" y="1012"/>
                    <a:pt x="501" y="1012"/>
                  </a:cubicBezTo>
                  <a:cubicBezTo>
                    <a:pt x="786" y="1012"/>
                    <a:pt x="1013" y="786"/>
                    <a:pt x="1013" y="512"/>
                  </a:cubicBezTo>
                  <a:cubicBezTo>
                    <a:pt x="1013" y="226"/>
                    <a:pt x="78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286;p87">
              <a:extLst>
                <a:ext uri="{FF2B5EF4-FFF2-40B4-BE49-F238E27FC236}">
                  <a16:creationId xmlns:a16="http://schemas.microsoft.com/office/drawing/2014/main" id="{A97764BD-3CEE-EFA9-D040-1766A40FAEB8}"/>
                </a:ext>
              </a:extLst>
            </p:cNvPr>
            <p:cNvSpPr/>
            <p:nvPr/>
          </p:nvSpPr>
          <p:spPr>
            <a:xfrm>
              <a:off x="1803607" y="4031188"/>
              <a:ext cx="34563" cy="88398"/>
            </a:xfrm>
            <a:custGeom>
              <a:avLst/>
              <a:gdLst/>
              <a:ahLst/>
              <a:cxnLst/>
              <a:rect l="l" t="t" r="r" b="b"/>
              <a:pathLst>
                <a:path w="1085" h="2775" extrusionOk="0">
                  <a:moveTo>
                    <a:pt x="596" y="584"/>
                  </a:moveTo>
                  <a:cubicBezTo>
                    <a:pt x="668" y="584"/>
                    <a:pt x="739" y="644"/>
                    <a:pt x="739" y="739"/>
                  </a:cubicBezTo>
                  <a:lnTo>
                    <a:pt x="739" y="2025"/>
                  </a:lnTo>
                  <a:cubicBezTo>
                    <a:pt x="739" y="2108"/>
                    <a:pt x="679" y="2179"/>
                    <a:pt x="596" y="2179"/>
                  </a:cubicBezTo>
                  <a:lnTo>
                    <a:pt x="358" y="2179"/>
                  </a:lnTo>
                  <a:lnTo>
                    <a:pt x="358" y="584"/>
                  </a:lnTo>
                  <a:close/>
                  <a:moveTo>
                    <a:pt x="179" y="1"/>
                  </a:moveTo>
                  <a:cubicBezTo>
                    <a:pt x="84" y="1"/>
                    <a:pt x="1" y="84"/>
                    <a:pt x="1" y="179"/>
                  </a:cubicBezTo>
                  <a:lnTo>
                    <a:pt x="1" y="417"/>
                  </a:lnTo>
                  <a:lnTo>
                    <a:pt x="1" y="2358"/>
                  </a:lnTo>
                  <a:lnTo>
                    <a:pt x="1" y="2596"/>
                  </a:lnTo>
                  <a:cubicBezTo>
                    <a:pt x="1" y="2680"/>
                    <a:pt x="72" y="2775"/>
                    <a:pt x="179" y="2775"/>
                  </a:cubicBezTo>
                  <a:cubicBezTo>
                    <a:pt x="263" y="2775"/>
                    <a:pt x="358" y="2703"/>
                    <a:pt x="358" y="2596"/>
                  </a:cubicBezTo>
                  <a:lnTo>
                    <a:pt x="358" y="2525"/>
                  </a:lnTo>
                  <a:lnTo>
                    <a:pt x="596" y="2525"/>
                  </a:lnTo>
                  <a:cubicBezTo>
                    <a:pt x="858" y="2525"/>
                    <a:pt x="1084" y="2299"/>
                    <a:pt x="1084" y="2025"/>
                  </a:cubicBezTo>
                  <a:lnTo>
                    <a:pt x="1084" y="739"/>
                  </a:lnTo>
                  <a:cubicBezTo>
                    <a:pt x="1084" y="465"/>
                    <a:pt x="870" y="239"/>
                    <a:pt x="596" y="239"/>
                  </a:cubicBezTo>
                  <a:lnTo>
                    <a:pt x="358" y="239"/>
                  </a:lnTo>
                  <a:lnTo>
                    <a:pt x="358" y="179"/>
                  </a:lnTo>
                  <a:cubicBezTo>
                    <a:pt x="358" y="96"/>
                    <a:pt x="27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3326;p87">
            <a:extLst>
              <a:ext uri="{FF2B5EF4-FFF2-40B4-BE49-F238E27FC236}">
                <a16:creationId xmlns:a16="http://schemas.microsoft.com/office/drawing/2014/main" id="{F8D57959-CFB1-0A9E-DFE1-32C3DF625391}"/>
              </a:ext>
            </a:extLst>
          </p:cNvPr>
          <p:cNvGrpSpPr/>
          <p:nvPr/>
        </p:nvGrpSpPr>
        <p:grpSpPr>
          <a:xfrm>
            <a:off x="5472529" y="4333359"/>
            <a:ext cx="549407" cy="543063"/>
            <a:chOff x="2174559" y="3356116"/>
            <a:chExt cx="364135" cy="359930"/>
          </a:xfrm>
          <a:solidFill>
            <a:schemeClr val="bg1"/>
          </a:solidFill>
        </p:grpSpPr>
        <p:sp>
          <p:nvSpPr>
            <p:cNvPr id="57" name="Google Shape;13327;p87">
              <a:extLst>
                <a:ext uri="{FF2B5EF4-FFF2-40B4-BE49-F238E27FC236}">
                  <a16:creationId xmlns:a16="http://schemas.microsoft.com/office/drawing/2014/main" id="{C916F2E1-4709-0EE9-0E47-566FF75D56CA}"/>
                </a:ext>
              </a:extLst>
            </p:cNvPr>
            <p:cNvSpPr/>
            <p:nvPr/>
          </p:nvSpPr>
          <p:spPr>
            <a:xfrm>
              <a:off x="2273915" y="3452414"/>
              <a:ext cx="166920" cy="166920"/>
            </a:xfrm>
            <a:custGeom>
              <a:avLst/>
              <a:gdLst/>
              <a:ahLst/>
              <a:cxnLst/>
              <a:rect l="l" t="t" r="r" b="b"/>
              <a:pathLst>
                <a:path w="5240" h="5240" extrusionOk="0">
                  <a:moveTo>
                    <a:pt x="4715" y="358"/>
                  </a:moveTo>
                  <a:cubicBezTo>
                    <a:pt x="4763" y="358"/>
                    <a:pt x="4787" y="370"/>
                    <a:pt x="4811" y="406"/>
                  </a:cubicBezTo>
                  <a:cubicBezTo>
                    <a:pt x="4846" y="429"/>
                    <a:pt x="4858" y="477"/>
                    <a:pt x="4858" y="513"/>
                  </a:cubicBezTo>
                  <a:cubicBezTo>
                    <a:pt x="4858" y="548"/>
                    <a:pt x="4846" y="584"/>
                    <a:pt x="4811" y="608"/>
                  </a:cubicBezTo>
                  <a:lnTo>
                    <a:pt x="4418" y="1013"/>
                  </a:lnTo>
                  <a:lnTo>
                    <a:pt x="4192" y="787"/>
                  </a:lnTo>
                  <a:lnTo>
                    <a:pt x="4608" y="406"/>
                  </a:lnTo>
                  <a:cubicBezTo>
                    <a:pt x="4644" y="370"/>
                    <a:pt x="4680" y="358"/>
                    <a:pt x="4715" y="358"/>
                  </a:cubicBezTo>
                  <a:close/>
                  <a:moveTo>
                    <a:pt x="3965" y="1048"/>
                  </a:moveTo>
                  <a:lnTo>
                    <a:pt x="4192" y="1263"/>
                  </a:lnTo>
                  <a:lnTo>
                    <a:pt x="3358" y="2084"/>
                  </a:lnTo>
                  <a:lnTo>
                    <a:pt x="3132" y="1858"/>
                  </a:lnTo>
                  <a:lnTo>
                    <a:pt x="3965" y="1048"/>
                  </a:lnTo>
                  <a:close/>
                  <a:moveTo>
                    <a:pt x="2894" y="2096"/>
                  </a:moveTo>
                  <a:lnTo>
                    <a:pt x="3120" y="2322"/>
                  </a:lnTo>
                  <a:lnTo>
                    <a:pt x="2287" y="3156"/>
                  </a:lnTo>
                  <a:lnTo>
                    <a:pt x="2060" y="2930"/>
                  </a:lnTo>
                  <a:lnTo>
                    <a:pt x="2894" y="2096"/>
                  </a:lnTo>
                  <a:close/>
                  <a:moveTo>
                    <a:pt x="1846" y="3168"/>
                  </a:moveTo>
                  <a:lnTo>
                    <a:pt x="2060" y="3394"/>
                  </a:lnTo>
                  <a:lnTo>
                    <a:pt x="1227" y="4227"/>
                  </a:lnTo>
                  <a:lnTo>
                    <a:pt x="1013" y="4001"/>
                  </a:lnTo>
                  <a:lnTo>
                    <a:pt x="1846" y="3168"/>
                  </a:lnTo>
                  <a:close/>
                  <a:moveTo>
                    <a:pt x="774" y="4227"/>
                  </a:moveTo>
                  <a:lnTo>
                    <a:pt x="989" y="4454"/>
                  </a:lnTo>
                  <a:lnTo>
                    <a:pt x="596" y="4858"/>
                  </a:lnTo>
                  <a:cubicBezTo>
                    <a:pt x="560" y="4882"/>
                    <a:pt x="513" y="4894"/>
                    <a:pt x="489" y="4894"/>
                  </a:cubicBezTo>
                  <a:cubicBezTo>
                    <a:pt x="441" y="4894"/>
                    <a:pt x="417" y="4882"/>
                    <a:pt x="382" y="4858"/>
                  </a:cubicBezTo>
                  <a:cubicBezTo>
                    <a:pt x="358" y="4823"/>
                    <a:pt x="334" y="4775"/>
                    <a:pt x="334" y="4751"/>
                  </a:cubicBezTo>
                  <a:cubicBezTo>
                    <a:pt x="322" y="4704"/>
                    <a:pt x="334" y="4656"/>
                    <a:pt x="370" y="4632"/>
                  </a:cubicBezTo>
                  <a:lnTo>
                    <a:pt x="774" y="4227"/>
                  </a:lnTo>
                  <a:close/>
                  <a:moveTo>
                    <a:pt x="4739" y="1"/>
                  </a:moveTo>
                  <a:cubicBezTo>
                    <a:pt x="4608" y="1"/>
                    <a:pt x="4489" y="48"/>
                    <a:pt x="4406" y="144"/>
                  </a:cubicBezTo>
                  <a:lnTo>
                    <a:pt x="4001" y="548"/>
                  </a:lnTo>
                  <a:lnTo>
                    <a:pt x="3846" y="406"/>
                  </a:lnTo>
                  <a:cubicBezTo>
                    <a:pt x="3816" y="376"/>
                    <a:pt x="3772" y="361"/>
                    <a:pt x="3727" y="361"/>
                  </a:cubicBezTo>
                  <a:cubicBezTo>
                    <a:pt x="3683" y="361"/>
                    <a:pt x="3638" y="376"/>
                    <a:pt x="3608" y="406"/>
                  </a:cubicBezTo>
                  <a:cubicBezTo>
                    <a:pt x="3549" y="465"/>
                    <a:pt x="3549" y="584"/>
                    <a:pt x="3608" y="644"/>
                  </a:cubicBezTo>
                  <a:lnTo>
                    <a:pt x="3763" y="787"/>
                  </a:lnTo>
                  <a:lnTo>
                    <a:pt x="2929" y="1620"/>
                  </a:lnTo>
                  <a:lnTo>
                    <a:pt x="2775" y="1477"/>
                  </a:lnTo>
                  <a:cubicBezTo>
                    <a:pt x="2745" y="1447"/>
                    <a:pt x="2700" y="1432"/>
                    <a:pt x="2656" y="1432"/>
                  </a:cubicBezTo>
                  <a:cubicBezTo>
                    <a:pt x="2611" y="1432"/>
                    <a:pt x="2566" y="1447"/>
                    <a:pt x="2537" y="1477"/>
                  </a:cubicBezTo>
                  <a:cubicBezTo>
                    <a:pt x="2477" y="1537"/>
                    <a:pt x="2477" y="1656"/>
                    <a:pt x="2537" y="1715"/>
                  </a:cubicBezTo>
                  <a:lnTo>
                    <a:pt x="2691" y="1858"/>
                  </a:lnTo>
                  <a:lnTo>
                    <a:pt x="1858" y="2692"/>
                  </a:lnTo>
                  <a:lnTo>
                    <a:pt x="1703" y="2549"/>
                  </a:lnTo>
                  <a:cubicBezTo>
                    <a:pt x="1673" y="2519"/>
                    <a:pt x="1629" y="2504"/>
                    <a:pt x="1584" y="2504"/>
                  </a:cubicBezTo>
                  <a:cubicBezTo>
                    <a:pt x="1539" y="2504"/>
                    <a:pt x="1495" y="2519"/>
                    <a:pt x="1465" y="2549"/>
                  </a:cubicBezTo>
                  <a:cubicBezTo>
                    <a:pt x="1405" y="2608"/>
                    <a:pt x="1405" y="2727"/>
                    <a:pt x="1465" y="2787"/>
                  </a:cubicBezTo>
                  <a:lnTo>
                    <a:pt x="1620" y="2930"/>
                  </a:lnTo>
                  <a:lnTo>
                    <a:pt x="786" y="3763"/>
                  </a:lnTo>
                  <a:lnTo>
                    <a:pt x="632" y="3620"/>
                  </a:lnTo>
                  <a:cubicBezTo>
                    <a:pt x="602" y="3590"/>
                    <a:pt x="557" y="3576"/>
                    <a:pt x="513" y="3576"/>
                  </a:cubicBezTo>
                  <a:cubicBezTo>
                    <a:pt x="468" y="3576"/>
                    <a:pt x="423" y="3590"/>
                    <a:pt x="393" y="3620"/>
                  </a:cubicBezTo>
                  <a:cubicBezTo>
                    <a:pt x="334" y="3680"/>
                    <a:pt x="334" y="3799"/>
                    <a:pt x="393" y="3858"/>
                  </a:cubicBezTo>
                  <a:lnTo>
                    <a:pt x="548" y="4001"/>
                  </a:lnTo>
                  <a:lnTo>
                    <a:pt x="143" y="4406"/>
                  </a:lnTo>
                  <a:cubicBezTo>
                    <a:pt x="36" y="4477"/>
                    <a:pt x="1" y="4620"/>
                    <a:pt x="1" y="4751"/>
                  </a:cubicBezTo>
                  <a:cubicBezTo>
                    <a:pt x="1" y="4882"/>
                    <a:pt x="36" y="5001"/>
                    <a:pt x="143" y="5097"/>
                  </a:cubicBezTo>
                  <a:cubicBezTo>
                    <a:pt x="239" y="5180"/>
                    <a:pt x="370" y="5239"/>
                    <a:pt x="489" y="5239"/>
                  </a:cubicBezTo>
                  <a:cubicBezTo>
                    <a:pt x="620" y="5239"/>
                    <a:pt x="739" y="5192"/>
                    <a:pt x="834" y="5097"/>
                  </a:cubicBezTo>
                  <a:lnTo>
                    <a:pt x="1227" y="4692"/>
                  </a:lnTo>
                  <a:lnTo>
                    <a:pt x="1382" y="4835"/>
                  </a:lnTo>
                  <a:cubicBezTo>
                    <a:pt x="1405" y="4870"/>
                    <a:pt x="1453" y="4882"/>
                    <a:pt x="1501" y="4882"/>
                  </a:cubicBezTo>
                  <a:cubicBezTo>
                    <a:pt x="1548" y="4882"/>
                    <a:pt x="1584" y="4870"/>
                    <a:pt x="1620" y="4835"/>
                  </a:cubicBezTo>
                  <a:cubicBezTo>
                    <a:pt x="1679" y="4775"/>
                    <a:pt x="1679" y="4656"/>
                    <a:pt x="1620" y="4597"/>
                  </a:cubicBezTo>
                  <a:lnTo>
                    <a:pt x="1465" y="4454"/>
                  </a:lnTo>
                  <a:lnTo>
                    <a:pt x="2298" y="3620"/>
                  </a:lnTo>
                  <a:lnTo>
                    <a:pt x="2453" y="3763"/>
                  </a:lnTo>
                  <a:cubicBezTo>
                    <a:pt x="2477" y="3799"/>
                    <a:pt x="2525" y="3811"/>
                    <a:pt x="2572" y="3811"/>
                  </a:cubicBezTo>
                  <a:cubicBezTo>
                    <a:pt x="2620" y="3811"/>
                    <a:pt x="2656" y="3799"/>
                    <a:pt x="2691" y="3763"/>
                  </a:cubicBezTo>
                  <a:cubicBezTo>
                    <a:pt x="2751" y="3704"/>
                    <a:pt x="2751" y="3584"/>
                    <a:pt x="2691" y="3525"/>
                  </a:cubicBezTo>
                  <a:lnTo>
                    <a:pt x="2537" y="3382"/>
                  </a:lnTo>
                  <a:lnTo>
                    <a:pt x="3370" y="2549"/>
                  </a:lnTo>
                  <a:lnTo>
                    <a:pt x="3525" y="2692"/>
                  </a:lnTo>
                  <a:cubicBezTo>
                    <a:pt x="3549" y="2727"/>
                    <a:pt x="3596" y="2739"/>
                    <a:pt x="3644" y="2739"/>
                  </a:cubicBezTo>
                  <a:cubicBezTo>
                    <a:pt x="3691" y="2739"/>
                    <a:pt x="3727" y="2727"/>
                    <a:pt x="3763" y="2692"/>
                  </a:cubicBezTo>
                  <a:cubicBezTo>
                    <a:pt x="3822" y="2632"/>
                    <a:pt x="3822" y="2513"/>
                    <a:pt x="3763" y="2453"/>
                  </a:cubicBezTo>
                  <a:lnTo>
                    <a:pt x="3608" y="2311"/>
                  </a:lnTo>
                  <a:lnTo>
                    <a:pt x="4442" y="1477"/>
                  </a:lnTo>
                  <a:lnTo>
                    <a:pt x="4596" y="1620"/>
                  </a:lnTo>
                  <a:cubicBezTo>
                    <a:pt x="4620" y="1656"/>
                    <a:pt x="4668" y="1668"/>
                    <a:pt x="4715" y="1668"/>
                  </a:cubicBezTo>
                  <a:cubicBezTo>
                    <a:pt x="4763" y="1668"/>
                    <a:pt x="4799" y="1656"/>
                    <a:pt x="4834" y="1620"/>
                  </a:cubicBezTo>
                  <a:cubicBezTo>
                    <a:pt x="4894" y="1560"/>
                    <a:pt x="4894" y="1441"/>
                    <a:pt x="4834" y="1382"/>
                  </a:cubicBezTo>
                  <a:lnTo>
                    <a:pt x="4680" y="1239"/>
                  </a:lnTo>
                  <a:lnTo>
                    <a:pt x="5085" y="834"/>
                  </a:lnTo>
                  <a:cubicBezTo>
                    <a:pt x="5180" y="739"/>
                    <a:pt x="5239" y="608"/>
                    <a:pt x="5239" y="489"/>
                  </a:cubicBezTo>
                  <a:cubicBezTo>
                    <a:pt x="5239" y="358"/>
                    <a:pt x="5192" y="239"/>
                    <a:pt x="5085" y="144"/>
                  </a:cubicBezTo>
                  <a:cubicBezTo>
                    <a:pt x="5001" y="60"/>
                    <a:pt x="4858" y="1"/>
                    <a:pt x="4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328;p87">
              <a:extLst>
                <a:ext uri="{FF2B5EF4-FFF2-40B4-BE49-F238E27FC236}">
                  <a16:creationId xmlns:a16="http://schemas.microsoft.com/office/drawing/2014/main" id="{25581487-024B-9FA9-A14B-CF366D19FC5C}"/>
                </a:ext>
              </a:extLst>
            </p:cNvPr>
            <p:cNvSpPr/>
            <p:nvPr/>
          </p:nvSpPr>
          <p:spPr>
            <a:xfrm>
              <a:off x="2174559" y="3356116"/>
              <a:ext cx="364135" cy="359930"/>
            </a:xfrm>
            <a:custGeom>
              <a:avLst/>
              <a:gdLst/>
              <a:ahLst/>
              <a:cxnLst/>
              <a:rect l="l" t="t" r="r" b="b"/>
              <a:pathLst>
                <a:path w="11431" h="11299" extrusionOk="0">
                  <a:moveTo>
                    <a:pt x="8142" y="339"/>
                  </a:moveTo>
                  <a:cubicBezTo>
                    <a:pt x="8988" y="339"/>
                    <a:pt x="9829" y="482"/>
                    <a:pt x="10632" y="750"/>
                  </a:cubicBezTo>
                  <a:cubicBezTo>
                    <a:pt x="10930" y="1631"/>
                    <a:pt x="11061" y="2583"/>
                    <a:pt x="11037" y="3500"/>
                  </a:cubicBezTo>
                  <a:lnTo>
                    <a:pt x="7858" y="345"/>
                  </a:lnTo>
                  <a:cubicBezTo>
                    <a:pt x="7953" y="341"/>
                    <a:pt x="8048" y="339"/>
                    <a:pt x="8142" y="339"/>
                  </a:cubicBezTo>
                  <a:close/>
                  <a:moveTo>
                    <a:pt x="572" y="6453"/>
                  </a:moveTo>
                  <a:lnTo>
                    <a:pt x="4917" y="10798"/>
                  </a:lnTo>
                  <a:cubicBezTo>
                    <a:pt x="4620" y="10858"/>
                    <a:pt x="4322" y="10894"/>
                    <a:pt x="4001" y="10929"/>
                  </a:cubicBezTo>
                  <a:lnTo>
                    <a:pt x="441" y="7358"/>
                  </a:lnTo>
                  <a:cubicBezTo>
                    <a:pt x="464" y="7060"/>
                    <a:pt x="512" y="6750"/>
                    <a:pt x="572" y="6453"/>
                  </a:cubicBezTo>
                  <a:close/>
                  <a:moveTo>
                    <a:pt x="405" y="7798"/>
                  </a:moveTo>
                  <a:lnTo>
                    <a:pt x="3560" y="10953"/>
                  </a:lnTo>
                  <a:cubicBezTo>
                    <a:pt x="3462" y="10957"/>
                    <a:pt x="3363" y="10959"/>
                    <a:pt x="3264" y="10959"/>
                  </a:cubicBezTo>
                  <a:cubicBezTo>
                    <a:pt x="2440" y="10959"/>
                    <a:pt x="1596" y="10826"/>
                    <a:pt x="810" y="10560"/>
                  </a:cubicBezTo>
                  <a:cubicBezTo>
                    <a:pt x="512" y="9679"/>
                    <a:pt x="381" y="8727"/>
                    <a:pt x="405" y="7798"/>
                  </a:cubicBezTo>
                  <a:close/>
                  <a:moveTo>
                    <a:pt x="8188" y="1"/>
                  </a:moveTo>
                  <a:cubicBezTo>
                    <a:pt x="7942" y="1"/>
                    <a:pt x="7697" y="12"/>
                    <a:pt x="7453" y="35"/>
                  </a:cubicBezTo>
                  <a:cubicBezTo>
                    <a:pt x="7013" y="71"/>
                    <a:pt x="6560" y="154"/>
                    <a:pt x="6132" y="261"/>
                  </a:cubicBezTo>
                  <a:cubicBezTo>
                    <a:pt x="4739" y="607"/>
                    <a:pt x="3453" y="1345"/>
                    <a:pt x="2429" y="2369"/>
                  </a:cubicBezTo>
                  <a:cubicBezTo>
                    <a:pt x="1893" y="2905"/>
                    <a:pt x="1429" y="3512"/>
                    <a:pt x="1072" y="4167"/>
                  </a:cubicBezTo>
                  <a:cubicBezTo>
                    <a:pt x="1024" y="4250"/>
                    <a:pt x="1060" y="4345"/>
                    <a:pt x="1131" y="4393"/>
                  </a:cubicBezTo>
                  <a:cubicBezTo>
                    <a:pt x="1154" y="4408"/>
                    <a:pt x="1180" y="4415"/>
                    <a:pt x="1206" y="4415"/>
                  </a:cubicBezTo>
                  <a:cubicBezTo>
                    <a:pt x="1264" y="4415"/>
                    <a:pt x="1325" y="4382"/>
                    <a:pt x="1357" y="4333"/>
                  </a:cubicBezTo>
                  <a:cubicBezTo>
                    <a:pt x="1703" y="3714"/>
                    <a:pt x="2143" y="3131"/>
                    <a:pt x="2655" y="2607"/>
                  </a:cubicBezTo>
                  <a:cubicBezTo>
                    <a:pt x="3620" y="1643"/>
                    <a:pt x="4810" y="952"/>
                    <a:pt x="6108" y="595"/>
                  </a:cubicBezTo>
                  <a:lnTo>
                    <a:pt x="9156" y="3655"/>
                  </a:lnTo>
                  <a:cubicBezTo>
                    <a:pt x="9180" y="3679"/>
                    <a:pt x="9227" y="3690"/>
                    <a:pt x="9275" y="3690"/>
                  </a:cubicBezTo>
                  <a:cubicBezTo>
                    <a:pt x="9323" y="3690"/>
                    <a:pt x="9358" y="3679"/>
                    <a:pt x="9394" y="3655"/>
                  </a:cubicBezTo>
                  <a:cubicBezTo>
                    <a:pt x="9454" y="3595"/>
                    <a:pt x="9454" y="3476"/>
                    <a:pt x="9394" y="3417"/>
                  </a:cubicBezTo>
                  <a:lnTo>
                    <a:pt x="6489" y="511"/>
                  </a:lnTo>
                  <a:cubicBezTo>
                    <a:pt x="6787" y="452"/>
                    <a:pt x="7084" y="404"/>
                    <a:pt x="7394" y="381"/>
                  </a:cubicBezTo>
                  <a:lnTo>
                    <a:pt x="10966" y="3952"/>
                  </a:lnTo>
                  <a:cubicBezTo>
                    <a:pt x="10942" y="4250"/>
                    <a:pt x="10894" y="4560"/>
                    <a:pt x="10835" y="4857"/>
                  </a:cubicBezTo>
                  <a:lnTo>
                    <a:pt x="9954" y="3976"/>
                  </a:lnTo>
                  <a:cubicBezTo>
                    <a:pt x="9924" y="3946"/>
                    <a:pt x="9879" y="3932"/>
                    <a:pt x="9835" y="3932"/>
                  </a:cubicBezTo>
                  <a:cubicBezTo>
                    <a:pt x="9790" y="3932"/>
                    <a:pt x="9745" y="3946"/>
                    <a:pt x="9716" y="3976"/>
                  </a:cubicBezTo>
                  <a:cubicBezTo>
                    <a:pt x="9656" y="4036"/>
                    <a:pt x="9656" y="4155"/>
                    <a:pt x="9716" y="4214"/>
                  </a:cubicBezTo>
                  <a:lnTo>
                    <a:pt x="10751" y="5238"/>
                  </a:lnTo>
                  <a:cubicBezTo>
                    <a:pt x="10394" y="6548"/>
                    <a:pt x="9704" y="7739"/>
                    <a:pt x="8751" y="8691"/>
                  </a:cubicBezTo>
                  <a:cubicBezTo>
                    <a:pt x="7787" y="9667"/>
                    <a:pt x="6596" y="10346"/>
                    <a:pt x="5298" y="10703"/>
                  </a:cubicBezTo>
                  <a:lnTo>
                    <a:pt x="679" y="6060"/>
                  </a:lnTo>
                  <a:cubicBezTo>
                    <a:pt x="762" y="5715"/>
                    <a:pt x="881" y="5381"/>
                    <a:pt x="1012" y="5048"/>
                  </a:cubicBezTo>
                  <a:cubicBezTo>
                    <a:pt x="1048" y="4964"/>
                    <a:pt x="1012" y="4869"/>
                    <a:pt x="929" y="4822"/>
                  </a:cubicBezTo>
                  <a:cubicBezTo>
                    <a:pt x="906" y="4816"/>
                    <a:pt x="884" y="4813"/>
                    <a:pt x="864" y="4813"/>
                  </a:cubicBezTo>
                  <a:cubicBezTo>
                    <a:pt x="796" y="4813"/>
                    <a:pt x="739" y="4844"/>
                    <a:pt x="703" y="4917"/>
                  </a:cubicBezTo>
                  <a:cubicBezTo>
                    <a:pt x="536" y="5286"/>
                    <a:pt x="417" y="5679"/>
                    <a:pt x="322" y="6072"/>
                  </a:cubicBezTo>
                  <a:cubicBezTo>
                    <a:pt x="214" y="6512"/>
                    <a:pt x="143" y="6953"/>
                    <a:pt x="95" y="7405"/>
                  </a:cubicBezTo>
                  <a:cubicBezTo>
                    <a:pt x="0" y="8548"/>
                    <a:pt x="143" y="9667"/>
                    <a:pt x="512" y="10751"/>
                  </a:cubicBezTo>
                  <a:cubicBezTo>
                    <a:pt x="524" y="10798"/>
                    <a:pt x="572" y="10834"/>
                    <a:pt x="619" y="10858"/>
                  </a:cubicBezTo>
                  <a:cubicBezTo>
                    <a:pt x="1465" y="11156"/>
                    <a:pt x="2381" y="11299"/>
                    <a:pt x="3298" y="11299"/>
                  </a:cubicBezTo>
                  <a:cubicBezTo>
                    <a:pt x="3512" y="11299"/>
                    <a:pt x="3739" y="11287"/>
                    <a:pt x="3965" y="11275"/>
                  </a:cubicBezTo>
                  <a:cubicBezTo>
                    <a:pt x="4405" y="11227"/>
                    <a:pt x="4858" y="11156"/>
                    <a:pt x="5286" y="11049"/>
                  </a:cubicBezTo>
                  <a:cubicBezTo>
                    <a:pt x="6680" y="10691"/>
                    <a:pt x="7965" y="9965"/>
                    <a:pt x="8989" y="8929"/>
                  </a:cubicBezTo>
                  <a:cubicBezTo>
                    <a:pt x="10013" y="7905"/>
                    <a:pt x="10751" y="6631"/>
                    <a:pt x="11109" y="5226"/>
                  </a:cubicBezTo>
                  <a:cubicBezTo>
                    <a:pt x="11204" y="4798"/>
                    <a:pt x="11287" y="4345"/>
                    <a:pt x="11323" y="3905"/>
                  </a:cubicBezTo>
                  <a:cubicBezTo>
                    <a:pt x="11430" y="2774"/>
                    <a:pt x="11287" y="1631"/>
                    <a:pt x="10906" y="559"/>
                  </a:cubicBezTo>
                  <a:cubicBezTo>
                    <a:pt x="10894" y="511"/>
                    <a:pt x="10859" y="464"/>
                    <a:pt x="10811" y="452"/>
                  </a:cubicBezTo>
                  <a:cubicBezTo>
                    <a:pt x="9980" y="153"/>
                    <a:pt x="9082" y="1"/>
                    <a:pt x="8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13329;p87">
            <a:extLst>
              <a:ext uri="{FF2B5EF4-FFF2-40B4-BE49-F238E27FC236}">
                <a16:creationId xmlns:a16="http://schemas.microsoft.com/office/drawing/2014/main" id="{C88207A6-4A6B-B419-150F-9E6609F3F4E6}"/>
              </a:ext>
            </a:extLst>
          </p:cNvPr>
          <p:cNvGrpSpPr/>
          <p:nvPr/>
        </p:nvGrpSpPr>
        <p:grpSpPr>
          <a:xfrm>
            <a:off x="4804696" y="4332639"/>
            <a:ext cx="555799" cy="545513"/>
            <a:chOff x="1731934" y="3355639"/>
            <a:chExt cx="368371" cy="361554"/>
          </a:xfrm>
          <a:solidFill>
            <a:schemeClr val="bg1"/>
          </a:solidFill>
        </p:grpSpPr>
        <p:sp>
          <p:nvSpPr>
            <p:cNvPr id="60" name="Google Shape;13330;p87">
              <a:extLst>
                <a:ext uri="{FF2B5EF4-FFF2-40B4-BE49-F238E27FC236}">
                  <a16:creationId xmlns:a16="http://schemas.microsoft.com/office/drawing/2014/main" id="{96D9ED3B-615B-EDC6-391D-1E56D23590D9}"/>
                </a:ext>
              </a:extLst>
            </p:cNvPr>
            <p:cNvSpPr/>
            <p:nvPr/>
          </p:nvSpPr>
          <p:spPr>
            <a:xfrm>
              <a:off x="1812336" y="3533963"/>
              <a:ext cx="41762" cy="41762"/>
            </a:xfrm>
            <a:custGeom>
              <a:avLst/>
              <a:gdLst/>
              <a:ahLst/>
              <a:cxnLst/>
              <a:rect l="l" t="t" r="r" b="b"/>
              <a:pathLst>
                <a:path w="1311" h="1311" extrusionOk="0">
                  <a:moveTo>
                    <a:pt x="655" y="322"/>
                  </a:moveTo>
                  <a:cubicBezTo>
                    <a:pt x="834" y="322"/>
                    <a:pt x="989" y="477"/>
                    <a:pt x="989" y="655"/>
                  </a:cubicBezTo>
                  <a:cubicBezTo>
                    <a:pt x="989" y="834"/>
                    <a:pt x="834" y="989"/>
                    <a:pt x="655" y="989"/>
                  </a:cubicBezTo>
                  <a:cubicBezTo>
                    <a:pt x="477" y="989"/>
                    <a:pt x="334" y="834"/>
                    <a:pt x="334" y="655"/>
                  </a:cubicBezTo>
                  <a:cubicBezTo>
                    <a:pt x="334" y="477"/>
                    <a:pt x="477" y="322"/>
                    <a:pt x="655" y="322"/>
                  </a:cubicBezTo>
                  <a:close/>
                  <a:moveTo>
                    <a:pt x="655" y="1"/>
                  </a:moveTo>
                  <a:cubicBezTo>
                    <a:pt x="298" y="1"/>
                    <a:pt x="1" y="298"/>
                    <a:pt x="1" y="655"/>
                  </a:cubicBezTo>
                  <a:cubicBezTo>
                    <a:pt x="1" y="1013"/>
                    <a:pt x="298" y="1310"/>
                    <a:pt x="655" y="1310"/>
                  </a:cubicBezTo>
                  <a:cubicBezTo>
                    <a:pt x="1013" y="1310"/>
                    <a:pt x="1310" y="1013"/>
                    <a:pt x="1310" y="655"/>
                  </a:cubicBezTo>
                  <a:cubicBezTo>
                    <a:pt x="1310" y="298"/>
                    <a:pt x="1013" y="1"/>
                    <a:pt x="6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331;p87">
              <a:extLst>
                <a:ext uri="{FF2B5EF4-FFF2-40B4-BE49-F238E27FC236}">
                  <a16:creationId xmlns:a16="http://schemas.microsoft.com/office/drawing/2014/main" id="{AA91A803-505E-A47D-89B3-2E299184C0E5}"/>
                </a:ext>
              </a:extLst>
            </p:cNvPr>
            <p:cNvSpPr/>
            <p:nvPr/>
          </p:nvSpPr>
          <p:spPr>
            <a:xfrm>
              <a:off x="1731934" y="3355639"/>
              <a:ext cx="368371" cy="361554"/>
            </a:xfrm>
            <a:custGeom>
              <a:avLst/>
              <a:gdLst/>
              <a:ahLst/>
              <a:cxnLst/>
              <a:rect l="l" t="t" r="r" b="b"/>
              <a:pathLst>
                <a:path w="11564" h="11350" extrusionOk="0">
                  <a:moveTo>
                    <a:pt x="4572" y="330"/>
                  </a:moveTo>
                  <a:cubicBezTo>
                    <a:pt x="4619" y="330"/>
                    <a:pt x="4691" y="407"/>
                    <a:pt x="5251" y="753"/>
                  </a:cubicBezTo>
                  <a:lnTo>
                    <a:pt x="4882" y="1348"/>
                  </a:lnTo>
                  <a:lnTo>
                    <a:pt x="4239" y="943"/>
                  </a:lnTo>
                  <a:cubicBezTo>
                    <a:pt x="4215" y="907"/>
                    <a:pt x="4192" y="872"/>
                    <a:pt x="4215" y="836"/>
                  </a:cubicBezTo>
                  <a:cubicBezTo>
                    <a:pt x="4513" y="396"/>
                    <a:pt x="4489" y="348"/>
                    <a:pt x="4549" y="336"/>
                  </a:cubicBezTo>
                  <a:cubicBezTo>
                    <a:pt x="4557" y="333"/>
                    <a:pt x="4564" y="330"/>
                    <a:pt x="4572" y="330"/>
                  </a:cubicBezTo>
                  <a:close/>
                  <a:moveTo>
                    <a:pt x="5975" y="398"/>
                  </a:moveTo>
                  <a:cubicBezTo>
                    <a:pt x="6005" y="398"/>
                    <a:pt x="6035" y="404"/>
                    <a:pt x="6061" y="419"/>
                  </a:cubicBezTo>
                  <a:lnTo>
                    <a:pt x="7394" y="1253"/>
                  </a:lnTo>
                  <a:lnTo>
                    <a:pt x="6275" y="3039"/>
                  </a:lnTo>
                  <a:lnTo>
                    <a:pt x="4942" y="2205"/>
                  </a:lnTo>
                  <a:cubicBezTo>
                    <a:pt x="4846" y="2146"/>
                    <a:pt x="4834" y="2039"/>
                    <a:pt x="4882" y="1967"/>
                  </a:cubicBezTo>
                  <a:cubicBezTo>
                    <a:pt x="5073" y="1658"/>
                    <a:pt x="5501" y="979"/>
                    <a:pt x="5823" y="479"/>
                  </a:cubicBezTo>
                  <a:cubicBezTo>
                    <a:pt x="5847" y="430"/>
                    <a:pt x="5911" y="398"/>
                    <a:pt x="5975" y="398"/>
                  </a:cubicBezTo>
                  <a:close/>
                  <a:moveTo>
                    <a:pt x="10180" y="2860"/>
                  </a:moveTo>
                  <a:cubicBezTo>
                    <a:pt x="10323" y="2979"/>
                    <a:pt x="10847" y="3158"/>
                    <a:pt x="11002" y="3789"/>
                  </a:cubicBezTo>
                  <a:cubicBezTo>
                    <a:pt x="11195" y="4581"/>
                    <a:pt x="10555" y="5231"/>
                    <a:pt x="9842" y="5231"/>
                  </a:cubicBezTo>
                  <a:cubicBezTo>
                    <a:pt x="9633" y="5231"/>
                    <a:pt x="9418" y="5175"/>
                    <a:pt x="9216" y="5051"/>
                  </a:cubicBezTo>
                  <a:lnTo>
                    <a:pt x="8918" y="4872"/>
                  </a:lnTo>
                  <a:lnTo>
                    <a:pt x="10180" y="2860"/>
                  </a:lnTo>
                  <a:close/>
                  <a:moveTo>
                    <a:pt x="5644" y="3039"/>
                  </a:moveTo>
                  <a:lnTo>
                    <a:pt x="6204" y="3396"/>
                  </a:lnTo>
                  <a:lnTo>
                    <a:pt x="6216" y="3408"/>
                  </a:lnTo>
                  <a:lnTo>
                    <a:pt x="4287" y="5349"/>
                  </a:lnTo>
                  <a:cubicBezTo>
                    <a:pt x="4132" y="5170"/>
                    <a:pt x="3941" y="5039"/>
                    <a:pt x="3751" y="4944"/>
                  </a:cubicBezTo>
                  <a:lnTo>
                    <a:pt x="5644" y="3039"/>
                  </a:lnTo>
                  <a:close/>
                  <a:moveTo>
                    <a:pt x="3195" y="5176"/>
                  </a:moveTo>
                  <a:cubicBezTo>
                    <a:pt x="3355" y="5176"/>
                    <a:pt x="3520" y="5212"/>
                    <a:pt x="3680" y="5289"/>
                  </a:cubicBezTo>
                  <a:cubicBezTo>
                    <a:pt x="4705" y="5802"/>
                    <a:pt x="4316" y="7363"/>
                    <a:pt x="3195" y="7363"/>
                  </a:cubicBezTo>
                  <a:cubicBezTo>
                    <a:pt x="3170" y="7363"/>
                    <a:pt x="3145" y="7362"/>
                    <a:pt x="3120" y="7361"/>
                  </a:cubicBezTo>
                  <a:cubicBezTo>
                    <a:pt x="2548" y="7325"/>
                    <a:pt x="2096" y="6849"/>
                    <a:pt x="2096" y="6265"/>
                  </a:cubicBezTo>
                  <a:cubicBezTo>
                    <a:pt x="2096" y="5640"/>
                    <a:pt x="2615" y="5176"/>
                    <a:pt x="3195" y="5176"/>
                  </a:cubicBezTo>
                  <a:close/>
                  <a:moveTo>
                    <a:pt x="5144" y="8992"/>
                  </a:moveTo>
                  <a:cubicBezTo>
                    <a:pt x="5358" y="8992"/>
                    <a:pt x="5537" y="9159"/>
                    <a:pt x="5537" y="9385"/>
                  </a:cubicBezTo>
                  <a:lnTo>
                    <a:pt x="5537" y="9694"/>
                  </a:lnTo>
                  <a:lnTo>
                    <a:pt x="4537" y="9694"/>
                  </a:lnTo>
                  <a:lnTo>
                    <a:pt x="4537" y="9385"/>
                  </a:lnTo>
                  <a:lnTo>
                    <a:pt x="4525" y="9385"/>
                  </a:lnTo>
                  <a:cubicBezTo>
                    <a:pt x="4525" y="9170"/>
                    <a:pt x="4692" y="8992"/>
                    <a:pt x="4906" y="8992"/>
                  </a:cubicBezTo>
                  <a:close/>
                  <a:moveTo>
                    <a:pt x="6085" y="10016"/>
                  </a:moveTo>
                  <a:cubicBezTo>
                    <a:pt x="6454" y="10016"/>
                    <a:pt x="6751" y="10313"/>
                    <a:pt x="6751" y="10694"/>
                  </a:cubicBezTo>
                  <a:lnTo>
                    <a:pt x="6751" y="10992"/>
                  </a:lnTo>
                  <a:lnTo>
                    <a:pt x="322" y="10992"/>
                  </a:lnTo>
                  <a:lnTo>
                    <a:pt x="322" y="10694"/>
                  </a:lnTo>
                  <a:cubicBezTo>
                    <a:pt x="322" y="10313"/>
                    <a:pt x="620" y="10016"/>
                    <a:pt x="1001" y="10016"/>
                  </a:cubicBezTo>
                  <a:close/>
                  <a:moveTo>
                    <a:pt x="4558" y="1"/>
                  </a:moveTo>
                  <a:cubicBezTo>
                    <a:pt x="4419" y="1"/>
                    <a:pt x="4281" y="69"/>
                    <a:pt x="4203" y="193"/>
                  </a:cubicBezTo>
                  <a:lnTo>
                    <a:pt x="3906" y="669"/>
                  </a:lnTo>
                  <a:cubicBezTo>
                    <a:pt x="3787" y="872"/>
                    <a:pt x="3846" y="1122"/>
                    <a:pt x="4049" y="1241"/>
                  </a:cubicBezTo>
                  <a:lnTo>
                    <a:pt x="4680" y="1646"/>
                  </a:lnTo>
                  <a:cubicBezTo>
                    <a:pt x="4644" y="1741"/>
                    <a:pt x="4442" y="1908"/>
                    <a:pt x="4525" y="2193"/>
                  </a:cubicBezTo>
                  <a:cubicBezTo>
                    <a:pt x="4549" y="2324"/>
                    <a:pt x="4620" y="2431"/>
                    <a:pt x="4739" y="2503"/>
                  </a:cubicBezTo>
                  <a:lnTo>
                    <a:pt x="5335" y="2872"/>
                  </a:lnTo>
                  <a:lnTo>
                    <a:pt x="3358" y="4872"/>
                  </a:lnTo>
                  <a:cubicBezTo>
                    <a:pt x="3297" y="4865"/>
                    <a:pt x="3237" y="4861"/>
                    <a:pt x="3177" y="4861"/>
                  </a:cubicBezTo>
                  <a:cubicBezTo>
                    <a:pt x="2398" y="4861"/>
                    <a:pt x="1751" y="5493"/>
                    <a:pt x="1751" y="6289"/>
                  </a:cubicBezTo>
                  <a:cubicBezTo>
                    <a:pt x="1751" y="6765"/>
                    <a:pt x="1989" y="7194"/>
                    <a:pt x="2346" y="7444"/>
                  </a:cubicBezTo>
                  <a:lnTo>
                    <a:pt x="2346" y="8397"/>
                  </a:lnTo>
                  <a:cubicBezTo>
                    <a:pt x="2346" y="8492"/>
                    <a:pt x="2417" y="8563"/>
                    <a:pt x="2513" y="8563"/>
                  </a:cubicBezTo>
                  <a:cubicBezTo>
                    <a:pt x="2596" y="8563"/>
                    <a:pt x="2679" y="8492"/>
                    <a:pt x="2679" y="8397"/>
                  </a:cubicBezTo>
                  <a:lnTo>
                    <a:pt x="2679" y="7623"/>
                  </a:lnTo>
                  <a:cubicBezTo>
                    <a:pt x="2828" y="7675"/>
                    <a:pt x="2995" y="7708"/>
                    <a:pt x="3163" y="7708"/>
                  </a:cubicBezTo>
                  <a:cubicBezTo>
                    <a:pt x="3224" y="7708"/>
                    <a:pt x="3286" y="7704"/>
                    <a:pt x="3346" y="7694"/>
                  </a:cubicBezTo>
                  <a:lnTo>
                    <a:pt x="3346" y="9706"/>
                  </a:lnTo>
                  <a:lnTo>
                    <a:pt x="2679" y="9706"/>
                  </a:lnTo>
                  <a:lnTo>
                    <a:pt x="2679" y="9028"/>
                  </a:lnTo>
                  <a:cubicBezTo>
                    <a:pt x="2679" y="8932"/>
                    <a:pt x="2596" y="8861"/>
                    <a:pt x="2513" y="8861"/>
                  </a:cubicBezTo>
                  <a:cubicBezTo>
                    <a:pt x="2417" y="8861"/>
                    <a:pt x="2346" y="8932"/>
                    <a:pt x="2346" y="9028"/>
                  </a:cubicBezTo>
                  <a:lnTo>
                    <a:pt x="2346" y="9706"/>
                  </a:lnTo>
                  <a:lnTo>
                    <a:pt x="989" y="9706"/>
                  </a:lnTo>
                  <a:cubicBezTo>
                    <a:pt x="441" y="9706"/>
                    <a:pt x="1" y="10159"/>
                    <a:pt x="1" y="10706"/>
                  </a:cubicBezTo>
                  <a:lnTo>
                    <a:pt x="1" y="11183"/>
                  </a:lnTo>
                  <a:cubicBezTo>
                    <a:pt x="1" y="11266"/>
                    <a:pt x="72" y="11349"/>
                    <a:pt x="155" y="11349"/>
                  </a:cubicBezTo>
                  <a:lnTo>
                    <a:pt x="6918" y="11349"/>
                  </a:lnTo>
                  <a:cubicBezTo>
                    <a:pt x="7001" y="11349"/>
                    <a:pt x="7085" y="11266"/>
                    <a:pt x="7085" y="11183"/>
                  </a:cubicBezTo>
                  <a:lnTo>
                    <a:pt x="7085" y="10706"/>
                  </a:lnTo>
                  <a:cubicBezTo>
                    <a:pt x="7085" y="10159"/>
                    <a:pt x="6632" y="9706"/>
                    <a:pt x="6085" y="9706"/>
                  </a:cubicBezTo>
                  <a:lnTo>
                    <a:pt x="5846" y="9706"/>
                  </a:lnTo>
                  <a:lnTo>
                    <a:pt x="5846" y="9397"/>
                  </a:lnTo>
                  <a:cubicBezTo>
                    <a:pt x="5846" y="9004"/>
                    <a:pt x="5537" y="8682"/>
                    <a:pt x="5132" y="8682"/>
                  </a:cubicBezTo>
                  <a:lnTo>
                    <a:pt x="4894" y="8682"/>
                  </a:lnTo>
                  <a:cubicBezTo>
                    <a:pt x="4501" y="8682"/>
                    <a:pt x="4180" y="9004"/>
                    <a:pt x="4180" y="9397"/>
                  </a:cubicBezTo>
                  <a:lnTo>
                    <a:pt x="4180" y="9706"/>
                  </a:lnTo>
                  <a:lnTo>
                    <a:pt x="3668" y="9706"/>
                  </a:lnTo>
                  <a:lnTo>
                    <a:pt x="3668" y="7611"/>
                  </a:lnTo>
                  <a:cubicBezTo>
                    <a:pt x="4465" y="7313"/>
                    <a:pt x="4823" y="6384"/>
                    <a:pt x="4442" y="5646"/>
                  </a:cubicBezTo>
                  <a:lnTo>
                    <a:pt x="6370" y="3717"/>
                  </a:lnTo>
                  <a:lnTo>
                    <a:pt x="7585" y="5801"/>
                  </a:lnTo>
                  <a:cubicBezTo>
                    <a:pt x="7670" y="5947"/>
                    <a:pt x="7817" y="6018"/>
                    <a:pt x="7962" y="6018"/>
                  </a:cubicBezTo>
                  <a:cubicBezTo>
                    <a:pt x="8100" y="6018"/>
                    <a:pt x="8235" y="5953"/>
                    <a:pt x="8311" y="5825"/>
                  </a:cubicBezTo>
                  <a:lnTo>
                    <a:pt x="8716" y="5182"/>
                  </a:lnTo>
                  <a:lnTo>
                    <a:pt x="9014" y="5360"/>
                  </a:lnTo>
                  <a:cubicBezTo>
                    <a:pt x="9273" y="5514"/>
                    <a:pt x="9548" y="5584"/>
                    <a:pt x="9813" y="5584"/>
                  </a:cubicBezTo>
                  <a:cubicBezTo>
                    <a:pt x="10740" y="5584"/>
                    <a:pt x="11564" y="4739"/>
                    <a:pt x="11323" y="3694"/>
                  </a:cubicBezTo>
                  <a:cubicBezTo>
                    <a:pt x="11145" y="2908"/>
                    <a:pt x="10490" y="2670"/>
                    <a:pt x="10359" y="2562"/>
                  </a:cubicBezTo>
                  <a:lnTo>
                    <a:pt x="10764" y="1920"/>
                  </a:lnTo>
                  <a:cubicBezTo>
                    <a:pt x="10942" y="1658"/>
                    <a:pt x="10740" y="1300"/>
                    <a:pt x="10430" y="1265"/>
                  </a:cubicBezTo>
                  <a:lnTo>
                    <a:pt x="9359" y="1181"/>
                  </a:lnTo>
                  <a:cubicBezTo>
                    <a:pt x="9353" y="1180"/>
                    <a:pt x="9346" y="1180"/>
                    <a:pt x="9340" y="1180"/>
                  </a:cubicBezTo>
                  <a:cubicBezTo>
                    <a:pt x="9262" y="1180"/>
                    <a:pt x="9180" y="1247"/>
                    <a:pt x="9180" y="1324"/>
                  </a:cubicBezTo>
                  <a:cubicBezTo>
                    <a:pt x="9168" y="1419"/>
                    <a:pt x="9240" y="1503"/>
                    <a:pt x="9335" y="1503"/>
                  </a:cubicBezTo>
                  <a:lnTo>
                    <a:pt x="10407" y="1598"/>
                  </a:lnTo>
                  <a:cubicBezTo>
                    <a:pt x="10478" y="1598"/>
                    <a:pt x="10526" y="1681"/>
                    <a:pt x="10478" y="1741"/>
                  </a:cubicBezTo>
                  <a:cubicBezTo>
                    <a:pt x="10109" y="2324"/>
                    <a:pt x="8347" y="5134"/>
                    <a:pt x="8049" y="5610"/>
                  </a:cubicBezTo>
                  <a:cubicBezTo>
                    <a:pt x="8025" y="5640"/>
                    <a:pt x="7993" y="5655"/>
                    <a:pt x="7961" y="5655"/>
                  </a:cubicBezTo>
                  <a:cubicBezTo>
                    <a:pt x="7930" y="5655"/>
                    <a:pt x="7900" y="5640"/>
                    <a:pt x="7882" y="5610"/>
                  </a:cubicBezTo>
                  <a:lnTo>
                    <a:pt x="6525" y="3313"/>
                  </a:lnTo>
                  <a:lnTo>
                    <a:pt x="6513" y="3277"/>
                  </a:lnTo>
                  <a:lnTo>
                    <a:pt x="7704" y="1372"/>
                  </a:lnTo>
                  <a:lnTo>
                    <a:pt x="8704" y="1467"/>
                  </a:lnTo>
                  <a:cubicBezTo>
                    <a:pt x="8710" y="1468"/>
                    <a:pt x="8716" y="1468"/>
                    <a:pt x="8722" y="1468"/>
                  </a:cubicBezTo>
                  <a:cubicBezTo>
                    <a:pt x="8801" y="1468"/>
                    <a:pt x="8883" y="1401"/>
                    <a:pt x="8883" y="1312"/>
                  </a:cubicBezTo>
                  <a:cubicBezTo>
                    <a:pt x="8894" y="1229"/>
                    <a:pt x="8823" y="1134"/>
                    <a:pt x="8728" y="1134"/>
                  </a:cubicBezTo>
                  <a:lnTo>
                    <a:pt x="7656" y="1050"/>
                  </a:lnTo>
                  <a:lnTo>
                    <a:pt x="6216" y="134"/>
                  </a:lnTo>
                  <a:cubicBezTo>
                    <a:pt x="6133" y="84"/>
                    <a:pt x="6042" y="60"/>
                    <a:pt x="5952" y="60"/>
                  </a:cubicBezTo>
                  <a:cubicBezTo>
                    <a:pt x="5781" y="60"/>
                    <a:pt x="5614" y="145"/>
                    <a:pt x="5513" y="300"/>
                  </a:cubicBezTo>
                  <a:lnTo>
                    <a:pt x="5418" y="467"/>
                  </a:lnTo>
                  <a:lnTo>
                    <a:pt x="4775" y="62"/>
                  </a:lnTo>
                  <a:cubicBezTo>
                    <a:pt x="4708" y="21"/>
                    <a:pt x="4633" y="1"/>
                    <a:pt x="45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13332;p87">
            <a:extLst>
              <a:ext uri="{FF2B5EF4-FFF2-40B4-BE49-F238E27FC236}">
                <a16:creationId xmlns:a16="http://schemas.microsoft.com/office/drawing/2014/main" id="{13425511-DD84-025E-1773-9C0852113BCD}"/>
              </a:ext>
            </a:extLst>
          </p:cNvPr>
          <p:cNvGrpSpPr/>
          <p:nvPr/>
        </p:nvGrpSpPr>
        <p:grpSpPr>
          <a:xfrm>
            <a:off x="8212449" y="4330427"/>
            <a:ext cx="421799" cy="548302"/>
            <a:chOff x="3990517" y="3354173"/>
            <a:chExt cx="279559" cy="363402"/>
          </a:xfrm>
          <a:solidFill>
            <a:schemeClr val="bg1"/>
          </a:solidFill>
        </p:grpSpPr>
        <p:sp>
          <p:nvSpPr>
            <p:cNvPr id="63" name="Google Shape;13333;p87">
              <a:extLst>
                <a:ext uri="{FF2B5EF4-FFF2-40B4-BE49-F238E27FC236}">
                  <a16:creationId xmlns:a16="http://schemas.microsoft.com/office/drawing/2014/main" id="{0E7F5C26-4B7F-631A-4067-EF3F5EA6179C}"/>
                </a:ext>
              </a:extLst>
            </p:cNvPr>
            <p:cNvSpPr/>
            <p:nvPr/>
          </p:nvSpPr>
          <p:spPr>
            <a:xfrm>
              <a:off x="3990517" y="3354173"/>
              <a:ext cx="279559" cy="363402"/>
            </a:xfrm>
            <a:custGeom>
              <a:avLst/>
              <a:gdLst/>
              <a:ahLst/>
              <a:cxnLst/>
              <a:rect l="l" t="t" r="r" b="b"/>
              <a:pathLst>
                <a:path w="8776" h="11408" extrusionOk="0">
                  <a:moveTo>
                    <a:pt x="6322" y="346"/>
                  </a:moveTo>
                  <a:lnTo>
                    <a:pt x="6322" y="715"/>
                  </a:lnTo>
                  <a:lnTo>
                    <a:pt x="5537" y="715"/>
                  </a:lnTo>
                  <a:lnTo>
                    <a:pt x="5537" y="346"/>
                  </a:lnTo>
                  <a:close/>
                  <a:moveTo>
                    <a:pt x="6692" y="1049"/>
                  </a:moveTo>
                  <a:lnTo>
                    <a:pt x="6692" y="5121"/>
                  </a:lnTo>
                  <a:lnTo>
                    <a:pt x="5179" y="5121"/>
                  </a:lnTo>
                  <a:lnTo>
                    <a:pt x="5179" y="1049"/>
                  </a:lnTo>
                  <a:close/>
                  <a:moveTo>
                    <a:pt x="5763" y="5466"/>
                  </a:moveTo>
                  <a:lnTo>
                    <a:pt x="5763" y="6014"/>
                  </a:lnTo>
                  <a:lnTo>
                    <a:pt x="5465" y="6014"/>
                  </a:lnTo>
                  <a:lnTo>
                    <a:pt x="5465" y="5466"/>
                  </a:lnTo>
                  <a:close/>
                  <a:moveTo>
                    <a:pt x="6394" y="5466"/>
                  </a:moveTo>
                  <a:lnTo>
                    <a:pt x="6394" y="6633"/>
                  </a:lnTo>
                  <a:lnTo>
                    <a:pt x="6096" y="6633"/>
                  </a:lnTo>
                  <a:lnTo>
                    <a:pt x="6096" y="5466"/>
                  </a:lnTo>
                  <a:close/>
                  <a:moveTo>
                    <a:pt x="6953" y="8038"/>
                  </a:moveTo>
                  <a:cubicBezTo>
                    <a:pt x="7168" y="8038"/>
                    <a:pt x="7346" y="8216"/>
                    <a:pt x="7346" y="8443"/>
                  </a:cubicBezTo>
                  <a:cubicBezTo>
                    <a:pt x="7346" y="8669"/>
                    <a:pt x="7168" y="8847"/>
                    <a:pt x="6953" y="8847"/>
                  </a:cubicBezTo>
                  <a:lnTo>
                    <a:pt x="4584" y="8847"/>
                  </a:lnTo>
                  <a:lnTo>
                    <a:pt x="4584" y="8038"/>
                  </a:lnTo>
                  <a:close/>
                  <a:moveTo>
                    <a:pt x="6549" y="9193"/>
                  </a:moveTo>
                  <a:cubicBezTo>
                    <a:pt x="6537" y="9502"/>
                    <a:pt x="6275" y="9740"/>
                    <a:pt x="5965" y="9740"/>
                  </a:cubicBezTo>
                  <a:lnTo>
                    <a:pt x="4584" y="9740"/>
                  </a:lnTo>
                  <a:lnTo>
                    <a:pt x="4584" y="9193"/>
                  </a:lnTo>
                  <a:close/>
                  <a:moveTo>
                    <a:pt x="5882" y="10086"/>
                  </a:moveTo>
                  <a:lnTo>
                    <a:pt x="5882" y="10359"/>
                  </a:lnTo>
                  <a:lnTo>
                    <a:pt x="4584" y="10359"/>
                  </a:lnTo>
                  <a:lnTo>
                    <a:pt x="4584" y="10086"/>
                  </a:lnTo>
                  <a:close/>
                  <a:moveTo>
                    <a:pt x="4953" y="1"/>
                  </a:moveTo>
                  <a:cubicBezTo>
                    <a:pt x="4870" y="1"/>
                    <a:pt x="4787" y="72"/>
                    <a:pt x="4787" y="168"/>
                  </a:cubicBezTo>
                  <a:cubicBezTo>
                    <a:pt x="4787" y="263"/>
                    <a:pt x="4870" y="334"/>
                    <a:pt x="4953" y="334"/>
                  </a:cubicBezTo>
                  <a:lnTo>
                    <a:pt x="5144" y="334"/>
                  </a:lnTo>
                  <a:lnTo>
                    <a:pt x="5144" y="703"/>
                  </a:lnTo>
                  <a:lnTo>
                    <a:pt x="4953" y="703"/>
                  </a:lnTo>
                  <a:cubicBezTo>
                    <a:pt x="4870" y="703"/>
                    <a:pt x="4787" y="775"/>
                    <a:pt x="4787" y="870"/>
                  </a:cubicBezTo>
                  <a:lnTo>
                    <a:pt x="4787" y="1334"/>
                  </a:lnTo>
                  <a:lnTo>
                    <a:pt x="4370" y="1334"/>
                  </a:lnTo>
                  <a:cubicBezTo>
                    <a:pt x="3644" y="1334"/>
                    <a:pt x="2929" y="1513"/>
                    <a:pt x="2310" y="1846"/>
                  </a:cubicBezTo>
                  <a:cubicBezTo>
                    <a:pt x="2215" y="1894"/>
                    <a:pt x="2191" y="2001"/>
                    <a:pt x="2227" y="2073"/>
                  </a:cubicBezTo>
                  <a:cubicBezTo>
                    <a:pt x="2262" y="2132"/>
                    <a:pt x="2322" y="2168"/>
                    <a:pt x="2381" y="2168"/>
                  </a:cubicBezTo>
                  <a:cubicBezTo>
                    <a:pt x="2405" y="2168"/>
                    <a:pt x="2441" y="2168"/>
                    <a:pt x="2453" y="2144"/>
                  </a:cubicBezTo>
                  <a:cubicBezTo>
                    <a:pt x="3036" y="1835"/>
                    <a:pt x="3691" y="1668"/>
                    <a:pt x="4358" y="1668"/>
                  </a:cubicBezTo>
                  <a:lnTo>
                    <a:pt x="4775" y="1668"/>
                  </a:lnTo>
                  <a:lnTo>
                    <a:pt x="4775" y="3382"/>
                  </a:lnTo>
                  <a:lnTo>
                    <a:pt x="4358" y="3382"/>
                  </a:lnTo>
                  <a:cubicBezTo>
                    <a:pt x="3060" y="3382"/>
                    <a:pt x="2024" y="4430"/>
                    <a:pt x="2024" y="5716"/>
                  </a:cubicBezTo>
                  <a:cubicBezTo>
                    <a:pt x="2024" y="6954"/>
                    <a:pt x="2977" y="7966"/>
                    <a:pt x="4191" y="8038"/>
                  </a:cubicBezTo>
                  <a:lnTo>
                    <a:pt x="4191" y="9740"/>
                  </a:lnTo>
                  <a:cubicBezTo>
                    <a:pt x="2048" y="9645"/>
                    <a:pt x="346" y="7883"/>
                    <a:pt x="346" y="5716"/>
                  </a:cubicBezTo>
                  <a:cubicBezTo>
                    <a:pt x="346" y="4454"/>
                    <a:pt x="917" y="3299"/>
                    <a:pt x="1917" y="2525"/>
                  </a:cubicBezTo>
                  <a:cubicBezTo>
                    <a:pt x="1989" y="2466"/>
                    <a:pt x="2012" y="2358"/>
                    <a:pt x="1953" y="2287"/>
                  </a:cubicBezTo>
                  <a:cubicBezTo>
                    <a:pt x="1918" y="2238"/>
                    <a:pt x="1867" y="2214"/>
                    <a:pt x="1817" y="2214"/>
                  </a:cubicBezTo>
                  <a:cubicBezTo>
                    <a:pt x="1780" y="2214"/>
                    <a:pt x="1744" y="2226"/>
                    <a:pt x="1715" y="2251"/>
                  </a:cubicBezTo>
                  <a:cubicBezTo>
                    <a:pt x="1191" y="2656"/>
                    <a:pt x="762" y="3180"/>
                    <a:pt x="465" y="3751"/>
                  </a:cubicBezTo>
                  <a:cubicBezTo>
                    <a:pt x="143" y="4371"/>
                    <a:pt x="0" y="5037"/>
                    <a:pt x="0" y="5716"/>
                  </a:cubicBezTo>
                  <a:cubicBezTo>
                    <a:pt x="0" y="8073"/>
                    <a:pt x="1858" y="9990"/>
                    <a:pt x="4191" y="10086"/>
                  </a:cubicBezTo>
                  <a:lnTo>
                    <a:pt x="4191" y="10359"/>
                  </a:lnTo>
                  <a:lnTo>
                    <a:pt x="2036" y="10359"/>
                  </a:lnTo>
                  <a:cubicBezTo>
                    <a:pt x="1739" y="10359"/>
                    <a:pt x="1512" y="10598"/>
                    <a:pt x="1512" y="10883"/>
                  </a:cubicBezTo>
                  <a:cubicBezTo>
                    <a:pt x="1512" y="11181"/>
                    <a:pt x="1750" y="11407"/>
                    <a:pt x="2036" y="11407"/>
                  </a:cubicBezTo>
                  <a:lnTo>
                    <a:pt x="8263" y="11407"/>
                  </a:lnTo>
                  <a:cubicBezTo>
                    <a:pt x="8561" y="11407"/>
                    <a:pt x="8775" y="11169"/>
                    <a:pt x="8775" y="10883"/>
                  </a:cubicBezTo>
                  <a:cubicBezTo>
                    <a:pt x="8775" y="10598"/>
                    <a:pt x="8537" y="10359"/>
                    <a:pt x="8263" y="10359"/>
                  </a:cubicBezTo>
                  <a:lnTo>
                    <a:pt x="7465" y="10359"/>
                  </a:lnTo>
                  <a:cubicBezTo>
                    <a:pt x="7382" y="10359"/>
                    <a:pt x="7311" y="10443"/>
                    <a:pt x="7311" y="10526"/>
                  </a:cubicBezTo>
                  <a:cubicBezTo>
                    <a:pt x="7311" y="10621"/>
                    <a:pt x="7382" y="10693"/>
                    <a:pt x="7465" y="10693"/>
                  </a:cubicBezTo>
                  <a:lnTo>
                    <a:pt x="8263" y="10693"/>
                  </a:lnTo>
                  <a:cubicBezTo>
                    <a:pt x="8358" y="10693"/>
                    <a:pt x="8454" y="10776"/>
                    <a:pt x="8454" y="10883"/>
                  </a:cubicBezTo>
                  <a:cubicBezTo>
                    <a:pt x="8454" y="10990"/>
                    <a:pt x="8358" y="11074"/>
                    <a:pt x="8263" y="11074"/>
                  </a:cubicBezTo>
                  <a:lnTo>
                    <a:pt x="2084" y="11074"/>
                  </a:lnTo>
                  <a:cubicBezTo>
                    <a:pt x="1977" y="11074"/>
                    <a:pt x="1893" y="10990"/>
                    <a:pt x="1893" y="10883"/>
                  </a:cubicBezTo>
                  <a:cubicBezTo>
                    <a:pt x="1893" y="10776"/>
                    <a:pt x="1977" y="10693"/>
                    <a:pt x="2084" y="10693"/>
                  </a:cubicBezTo>
                  <a:lnTo>
                    <a:pt x="6787" y="10693"/>
                  </a:lnTo>
                  <a:cubicBezTo>
                    <a:pt x="6870" y="10693"/>
                    <a:pt x="6953" y="10621"/>
                    <a:pt x="6953" y="10526"/>
                  </a:cubicBezTo>
                  <a:cubicBezTo>
                    <a:pt x="6953" y="10443"/>
                    <a:pt x="6870" y="10359"/>
                    <a:pt x="6787" y="10359"/>
                  </a:cubicBezTo>
                  <a:lnTo>
                    <a:pt x="6203" y="10359"/>
                  </a:lnTo>
                  <a:lnTo>
                    <a:pt x="6203" y="10050"/>
                  </a:lnTo>
                  <a:cubicBezTo>
                    <a:pt x="6596" y="9943"/>
                    <a:pt x="6870" y="9609"/>
                    <a:pt x="6870" y="9193"/>
                  </a:cubicBezTo>
                  <a:lnTo>
                    <a:pt x="6930" y="9193"/>
                  </a:lnTo>
                  <a:cubicBezTo>
                    <a:pt x="7334" y="9193"/>
                    <a:pt x="7680" y="8859"/>
                    <a:pt x="7680" y="8443"/>
                  </a:cubicBezTo>
                  <a:cubicBezTo>
                    <a:pt x="7680" y="8038"/>
                    <a:pt x="7346" y="7704"/>
                    <a:pt x="6930" y="7704"/>
                  </a:cubicBezTo>
                  <a:lnTo>
                    <a:pt x="4406" y="7704"/>
                  </a:lnTo>
                  <a:cubicBezTo>
                    <a:pt x="3298" y="7704"/>
                    <a:pt x="2405" y="6811"/>
                    <a:pt x="2405" y="5704"/>
                  </a:cubicBezTo>
                  <a:cubicBezTo>
                    <a:pt x="2405" y="4609"/>
                    <a:pt x="3298" y="3716"/>
                    <a:pt x="4406" y="3716"/>
                  </a:cubicBezTo>
                  <a:lnTo>
                    <a:pt x="4822" y="3716"/>
                  </a:lnTo>
                  <a:lnTo>
                    <a:pt x="4822" y="5287"/>
                  </a:lnTo>
                  <a:cubicBezTo>
                    <a:pt x="4822" y="5383"/>
                    <a:pt x="4894" y="5454"/>
                    <a:pt x="4989" y="5454"/>
                  </a:cubicBezTo>
                  <a:lnTo>
                    <a:pt x="5108" y="5454"/>
                  </a:lnTo>
                  <a:lnTo>
                    <a:pt x="5108" y="6180"/>
                  </a:lnTo>
                  <a:cubicBezTo>
                    <a:pt x="5108" y="6276"/>
                    <a:pt x="5179" y="6347"/>
                    <a:pt x="5263" y="6347"/>
                  </a:cubicBezTo>
                  <a:lnTo>
                    <a:pt x="5727" y="6347"/>
                  </a:lnTo>
                  <a:lnTo>
                    <a:pt x="5727" y="6788"/>
                  </a:lnTo>
                  <a:cubicBezTo>
                    <a:pt x="5727" y="6883"/>
                    <a:pt x="5799" y="6954"/>
                    <a:pt x="5894" y="6954"/>
                  </a:cubicBezTo>
                  <a:lnTo>
                    <a:pt x="6537" y="6954"/>
                  </a:lnTo>
                  <a:cubicBezTo>
                    <a:pt x="6620" y="6954"/>
                    <a:pt x="6692" y="6883"/>
                    <a:pt x="6692" y="6788"/>
                  </a:cubicBezTo>
                  <a:lnTo>
                    <a:pt x="6692" y="5454"/>
                  </a:lnTo>
                  <a:lnTo>
                    <a:pt x="6811" y="5454"/>
                  </a:lnTo>
                  <a:cubicBezTo>
                    <a:pt x="6906" y="5454"/>
                    <a:pt x="6977" y="5383"/>
                    <a:pt x="6977" y="5287"/>
                  </a:cubicBezTo>
                  <a:lnTo>
                    <a:pt x="6977" y="870"/>
                  </a:lnTo>
                  <a:cubicBezTo>
                    <a:pt x="6977" y="775"/>
                    <a:pt x="6906" y="703"/>
                    <a:pt x="6811" y="703"/>
                  </a:cubicBezTo>
                  <a:lnTo>
                    <a:pt x="6620" y="703"/>
                  </a:lnTo>
                  <a:lnTo>
                    <a:pt x="6620" y="334"/>
                  </a:lnTo>
                  <a:lnTo>
                    <a:pt x="6811" y="334"/>
                  </a:lnTo>
                  <a:cubicBezTo>
                    <a:pt x="6906" y="334"/>
                    <a:pt x="6977" y="263"/>
                    <a:pt x="6977" y="168"/>
                  </a:cubicBezTo>
                  <a:cubicBezTo>
                    <a:pt x="6977" y="72"/>
                    <a:pt x="6906" y="1"/>
                    <a:pt x="68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13334;p87">
              <a:extLst>
                <a:ext uri="{FF2B5EF4-FFF2-40B4-BE49-F238E27FC236}">
                  <a16:creationId xmlns:a16="http://schemas.microsoft.com/office/drawing/2014/main" id="{29152778-9FC8-5B34-3C05-FDE43C132A24}"/>
                </a:ext>
              </a:extLst>
            </p:cNvPr>
            <p:cNvSpPr/>
            <p:nvPr/>
          </p:nvSpPr>
          <p:spPr>
            <a:xfrm>
              <a:off x="4102009" y="3418680"/>
              <a:ext cx="36824" cy="37175"/>
            </a:xfrm>
            <a:custGeom>
              <a:avLst/>
              <a:gdLst/>
              <a:ahLst/>
              <a:cxnLst/>
              <a:rect l="l" t="t" r="r" b="b"/>
              <a:pathLst>
                <a:path w="1156" h="1167" extrusionOk="0">
                  <a:moveTo>
                    <a:pt x="572" y="345"/>
                  </a:moveTo>
                  <a:cubicBezTo>
                    <a:pt x="715" y="345"/>
                    <a:pt x="810" y="452"/>
                    <a:pt x="810" y="583"/>
                  </a:cubicBezTo>
                  <a:cubicBezTo>
                    <a:pt x="810" y="714"/>
                    <a:pt x="715" y="822"/>
                    <a:pt x="572" y="822"/>
                  </a:cubicBezTo>
                  <a:cubicBezTo>
                    <a:pt x="441" y="822"/>
                    <a:pt x="334" y="714"/>
                    <a:pt x="334" y="583"/>
                  </a:cubicBezTo>
                  <a:cubicBezTo>
                    <a:pt x="334" y="452"/>
                    <a:pt x="441" y="345"/>
                    <a:pt x="572" y="345"/>
                  </a:cubicBezTo>
                  <a:close/>
                  <a:moveTo>
                    <a:pt x="572" y="0"/>
                  </a:moveTo>
                  <a:cubicBezTo>
                    <a:pt x="263" y="0"/>
                    <a:pt x="1" y="262"/>
                    <a:pt x="1" y="583"/>
                  </a:cubicBezTo>
                  <a:cubicBezTo>
                    <a:pt x="1" y="893"/>
                    <a:pt x="251" y="1167"/>
                    <a:pt x="572" y="1167"/>
                  </a:cubicBezTo>
                  <a:cubicBezTo>
                    <a:pt x="894" y="1167"/>
                    <a:pt x="1156" y="893"/>
                    <a:pt x="1156" y="583"/>
                  </a:cubicBezTo>
                  <a:cubicBezTo>
                    <a:pt x="1156" y="274"/>
                    <a:pt x="906"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13335;p87">
              <a:extLst>
                <a:ext uri="{FF2B5EF4-FFF2-40B4-BE49-F238E27FC236}">
                  <a16:creationId xmlns:a16="http://schemas.microsoft.com/office/drawing/2014/main" id="{F124DEEA-BD89-4D97-45AA-FD5225770943}"/>
                </a:ext>
              </a:extLst>
            </p:cNvPr>
            <p:cNvSpPr/>
            <p:nvPr/>
          </p:nvSpPr>
          <p:spPr>
            <a:xfrm>
              <a:off x="4083820" y="3615129"/>
              <a:ext cx="37175" cy="36824"/>
            </a:xfrm>
            <a:custGeom>
              <a:avLst/>
              <a:gdLst/>
              <a:ahLst/>
              <a:cxnLst/>
              <a:rect l="l" t="t" r="r" b="b"/>
              <a:pathLst>
                <a:path w="1167" h="1156" extrusionOk="0">
                  <a:moveTo>
                    <a:pt x="584" y="346"/>
                  </a:moveTo>
                  <a:cubicBezTo>
                    <a:pt x="715" y="346"/>
                    <a:pt x="822" y="441"/>
                    <a:pt x="822" y="584"/>
                  </a:cubicBezTo>
                  <a:cubicBezTo>
                    <a:pt x="822" y="715"/>
                    <a:pt x="715" y="822"/>
                    <a:pt x="584" y="822"/>
                  </a:cubicBezTo>
                  <a:cubicBezTo>
                    <a:pt x="453" y="822"/>
                    <a:pt x="345" y="715"/>
                    <a:pt x="345" y="584"/>
                  </a:cubicBezTo>
                  <a:cubicBezTo>
                    <a:pt x="345" y="441"/>
                    <a:pt x="453" y="346"/>
                    <a:pt x="584" y="346"/>
                  </a:cubicBezTo>
                  <a:close/>
                  <a:moveTo>
                    <a:pt x="584" y="0"/>
                  </a:moveTo>
                  <a:cubicBezTo>
                    <a:pt x="274" y="0"/>
                    <a:pt x="0" y="251"/>
                    <a:pt x="0" y="584"/>
                  </a:cubicBezTo>
                  <a:cubicBezTo>
                    <a:pt x="0" y="905"/>
                    <a:pt x="250" y="1155"/>
                    <a:pt x="584" y="1155"/>
                  </a:cubicBezTo>
                  <a:cubicBezTo>
                    <a:pt x="905" y="1155"/>
                    <a:pt x="1167" y="893"/>
                    <a:pt x="1167" y="584"/>
                  </a:cubicBezTo>
                  <a:cubicBezTo>
                    <a:pt x="1167" y="262"/>
                    <a:pt x="905"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13336;p87">
            <a:extLst>
              <a:ext uri="{FF2B5EF4-FFF2-40B4-BE49-F238E27FC236}">
                <a16:creationId xmlns:a16="http://schemas.microsoft.com/office/drawing/2014/main" id="{1D1F8222-7E77-1C11-BED6-8E6C303801AF}"/>
              </a:ext>
            </a:extLst>
          </p:cNvPr>
          <p:cNvGrpSpPr/>
          <p:nvPr/>
        </p:nvGrpSpPr>
        <p:grpSpPr>
          <a:xfrm>
            <a:off x="7469108" y="4425785"/>
            <a:ext cx="572862" cy="358500"/>
            <a:chOff x="3497847" y="3417374"/>
            <a:chExt cx="379680" cy="237606"/>
          </a:xfrm>
          <a:solidFill>
            <a:schemeClr val="bg1"/>
          </a:solidFill>
        </p:grpSpPr>
        <p:sp>
          <p:nvSpPr>
            <p:cNvPr id="579" name="Google Shape;13337;p87">
              <a:extLst>
                <a:ext uri="{FF2B5EF4-FFF2-40B4-BE49-F238E27FC236}">
                  <a16:creationId xmlns:a16="http://schemas.microsoft.com/office/drawing/2014/main" id="{9371AE55-1965-84C7-943B-801E95F4CD4B}"/>
                </a:ext>
              </a:extLst>
            </p:cNvPr>
            <p:cNvSpPr/>
            <p:nvPr/>
          </p:nvSpPr>
          <p:spPr>
            <a:xfrm>
              <a:off x="3557767" y="3444833"/>
              <a:ext cx="113818" cy="113818"/>
            </a:xfrm>
            <a:custGeom>
              <a:avLst/>
              <a:gdLst/>
              <a:ahLst/>
              <a:cxnLst/>
              <a:rect l="l" t="t" r="r" b="b"/>
              <a:pathLst>
                <a:path w="3573" h="3573" extrusionOk="0">
                  <a:moveTo>
                    <a:pt x="1786" y="358"/>
                  </a:moveTo>
                  <a:cubicBezTo>
                    <a:pt x="2572" y="358"/>
                    <a:pt x="3215" y="1001"/>
                    <a:pt x="3215" y="1787"/>
                  </a:cubicBezTo>
                  <a:cubicBezTo>
                    <a:pt x="3215" y="2572"/>
                    <a:pt x="2572" y="3215"/>
                    <a:pt x="1786" y="3215"/>
                  </a:cubicBezTo>
                  <a:cubicBezTo>
                    <a:pt x="988" y="3215"/>
                    <a:pt x="357" y="2572"/>
                    <a:pt x="357" y="1787"/>
                  </a:cubicBezTo>
                  <a:cubicBezTo>
                    <a:pt x="334" y="1001"/>
                    <a:pt x="988" y="358"/>
                    <a:pt x="1786" y="358"/>
                  </a:cubicBezTo>
                  <a:close/>
                  <a:moveTo>
                    <a:pt x="1786" y="1"/>
                  </a:moveTo>
                  <a:cubicBezTo>
                    <a:pt x="798" y="1"/>
                    <a:pt x="0" y="810"/>
                    <a:pt x="0" y="1787"/>
                  </a:cubicBezTo>
                  <a:cubicBezTo>
                    <a:pt x="0" y="2787"/>
                    <a:pt x="798" y="3572"/>
                    <a:pt x="1786" y="3572"/>
                  </a:cubicBezTo>
                  <a:cubicBezTo>
                    <a:pt x="2762" y="3572"/>
                    <a:pt x="3572" y="2775"/>
                    <a:pt x="3572" y="1787"/>
                  </a:cubicBezTo>
                  <a:cubicBezTo>
                    <a:pt x="3572" y="810"/>
                    <a:pt x="2762" y="1"/>
                    <a:pt x="17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13338;p87">
              <a:extLst>
                <a:ext uri="{FF2B5EF4-FFF2-40B4-BE49-F238E27FC236}">
                  <a16:creationId xmlns:a16="http://schemas.microsoft.com/office/drawing/2014/main" id="{2F297089-5204-A042-9393-2A5BCBC189F1}"/>
                </a:ext>
              </a:extLst>
            </p:cNvPr>
            <p:cNvSpPr/>
            <p:nvPr/>
          </p:nvSpPr>
          <p:spPr>
            <a:xfrm>
              <a:off x="3706434" y="3518418"/>
              <a:ext cx="62595" cy="62595"/>
            </a:xfrm>
            <a:custGeom>
              <a:avLst/>
              <a:gdLst/>
              <a:ahLst/>
              <a:cxnLst/>
              <a:rect l="l" t="t" r="r" b="b"/>
              <a:pathLst>
                <a:path w="1965" h="1965" extrusionOk="0">
                  <a:moveTo>
                    <a:pt x="989" y="358"/>
                  </a:moveTo>
                  <a:cubicBezTo>
                    <a:pt x="1322" y="358"/>
                    <a:pt x="1608" y="643"/>
                    <a:pt x="1608" y="977"/>
                  </a:cubicBezTo>
                  <a:cubicBezTo>
                    <a:pt x="1608" y="1322"/>
                    <a:pt x="1322" y="1608"/>
                    <a:pt x="989" y="1608"/>
                  </a:cubicBezTo>
                  <a:cubicBezTo>
                    <a:pt x="982" y="1608"/>
                    <a:pt x="975" y="1608"/>
                    <a:pt x="968" y="1608"/>
                  </a:cubicBezTo>
                  <a:cubicBezTo>
                    <a:pt x="632" y="1608"/>
                    <a:pt x="358" y="1327"/>
                    <a:pt x="358" y="977"/>
                  </a:cubicBezTo>
                  <a:cubicBezTo>
                    <a:pt x="358" y="643"/>
                    <a:pt x="643" y="358"/>
                    <a:pt x="989" y="358"/>
                  </a:cubicBezTo>
                  <a:close/>
                  <a:moveTo>
                    <a:pt x="989" y="0"/>
                  </a:moveTo>
                  <a:cubicBezTo>
                    <a:pt x="441" y="0"/>
                    <a:pt x="0" y="429"/>
                    <a:pt x="0" y="977"/>
                  </a:cubicBezTo>
                  <a:cubicBezTo>
                    <a:pt x="0" y="1512"/>
                    <a:pt x="429" y="1965"/>
                    <a:pt x="989" y="1965"/>
                  </a:cubicBezTo>
                  <a:cubicBezTo>
                    <a:pt x="1524" y="1965"/>
                    <a:pt x="1965" y="1536"/>
                    <a:pt x="1965" y="977"/>
                  </a:cubicBezTo>
                  <a:cubicBezTo>
                    <a:pt x="1965" y="441"/>
                    <a:pt x="1536" y="0"/>
                    <a:pt x="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13339;p87">
              <a:extLst>
                <a:ext uri="{FF2B5EF4-FFF2-40B4-BE49-F238E27FC236}">
                  <a16:creationId xmlns:a16="http://schemas.microsoft.com/office/drawing/2014/main" id="{30E38696-1EB1-C637-0EDA-A0C2A67EC7A9}"/>
                </a:ext>
              </a:extLst>
            </p:cNvPr>
            <p:cNvSpPr/>
            <p:nvPr/>
          </p:nvSpPr>
          <p:spPr>
            <a:xfrm>
              <a:off x="3780019" y="3518418"/>
              <a:ext cx="62595" cy="62595"/>
            </a:xfrm>
            <a:custGeom>
              <a:avLst/>
              <a:gdLst/>
              <a:ahLst/>
              <a:cxnLst/>
              <a:rect l="l" t="t" r="r" b="b"/>
              <a:pathLst>
                <a:path w="1965" h="1965" extrusionOk="0">
                  <a:moveTo>
                    <a:pt x="1000" y="358"/>
                  </a:moveTo>
                  <a:cubicBezTo>
                    <a:pt x="1334" y="358"/>
                    <a:pt x="1620" y="643"/>
                    <a:pt x="1620" y="977"/>
                  </a:cubicBezTo>
                  <a:cubicBezTo>
                    <a:pt x="1620" y="1322"/>
                    <a:pt x="1334" y="1608"/>
                    <a:pt x="1000" y="1608"/>
                  </a:cubicBezTo>
                  <a:cubicBezTo>
                    <a:pt x="655" y="1608"/>
                    <a:pt x="369" y="1334"/>
                    <a:pt x="369" y="977"/>
                  </a:cubicBezTo>
                  <a:cubicBezTo>
                    <a:pt x="369" y="643"/>
                    <a:pt x="655" y="358"/>
                    <a:pt x="1000" y="358"/>
                  </a:cubicBezTo>
                  <a:close/>
                  <a:moveTo>
                    <a:pt x="977" y="0"/>
                  </a:moveTo>
                  <a:cubicBezTo>
                    <a:pt x="429" y="0"/>
                    <a:pt x="0" y="429"/>
                    <a:pt x="0" y="977"/>
                  </a:cubicBezTo>
                  <a:cubicBezTo>
                    <a:pt x="0" y="1512"/>
                    <a:pt x="429" y="1965"/>
                    <a:pt x="977" y="1965"/>
                  </a:cubicBezTo>
                  <a:cubicBezTo>
                    <a:pt x="1536" y="1965"/>
                    <a:pt x="1965" y="1536"/>
                    <a:pt x="1965" y="977"/>
                  </a:cubicBezTo>
                  <a:cubicBezTo>
                    <a:pt x="1965" y="441"/>
                    <a:pt x="1536" y="0"/>
                    <a:pt x="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13340;p87">
              <a:extLst>
                <a:ext uri="{FF2B5EF4-FFF2-40B4-BE49-F238E27FC236}">
                  <a16:creationId xmlns:a16="http://schemas.microsoft.com/office/drawing/2014/main" id="{9A1A43CE-2A29-BC35-A083-63648735C376}"/>
                </a:ext>
              </a:extLst>
            </p:cNvPr>
            <p:cNvSpPr/>
            <p:nvPr/>
          </p:nvSpPr>
          <p:spPr>
            <a:xfrm>
              <a:off x="3497847" y="3417374"/>
              <a:ext cx="379680" cy="237606"/>
            </a:xfrm>
            <a:custGeom>
              <a:avLst/>
              <a:gdLst/>
              <a:ahLst/>
              <a:cxnLst/>
              <a:rect l="l" t="t" r="r" b="b"/>
              <a:pathLst>
                <a:path w="11919" h="7459" extrusionOk="0">
                  <a:moveTo>
                    <a:pt x="9144" y="1315"/>
                  </a:moveTo>
                  <a:cubicBezTo>
                    <a:pt x="9418" y="1315"/>
                    <a:pt x="9656" y="1506"/>
                    <a:pt x="9739" y="1756"/>
                  </a:cubicBezTo>
                  <a:lnTo>
                    <a:pt x="8096" y="1756"/>
                  </a:lnTo>
                  <a:cubicBezTo>
                    <a:pt x="8168" y="1506"/>
                    <a:pt x="8406" y="1315"/>
                    <a:pt x="8692" y="1315"/>
                  </a:cubicBezTo>
                  <a:close/>
                  <a:moveTo>
                    <a:pt x="3822" y="6566"/>
                  </a:moveTo>
                  <a:lnTo>
                    <a:pt x="3822" y="6970"/>
                  </a:lnTo>
                  <a:cubicBezTo>
                    <a:pt x="3822" y="7042"/>
                    <a:pt x="3762" y="7113"/>
                    <a:pt x="3679" y="7113"/>
                  </a:cubicBezTo>
                  <a:lnTo>
                    <a:pt x="2024" y="7113"/>
                  </a:lnTo>
                  <a:cubicBezTo>
                    <a:pt x="1953" y="7113"/>
                    <a:pt x="1881" y="7054"/>
                    <a:pt x="1881" y="6970"/>
                  </a:cubicBezTo>
                  <a:lnTo>
                    <a:pt x="1881" y="6566"/>
                  </a:lnTo>
                  <a:close/>
                  <a:moveTo>
                    <a:pt x="10001" y="6566"/>
                  </a:moveTo>
                  <a:lnTo>
                    <a:pt x="10001" y="6970"/>
                  </a:lnTo>
                  <a:lnTo>
                    <a:pt x="10013" y="6970"/>
                  </a:lnTo>
                  <a:cubicBezTo>
                    <a:pt x="10013" y="7042"/>
                    <a:pt x="9954" y="7113"/>
                    <a:pt x="9870" y="7113"/>
                  </a:cubicBezTo>
                  <a:lnTo>
                    <a:pt x="8215" y="7113"/>
                  </a:lnTo>
                  <a:cubicBezTo>
                    <a:pt x="8144" y="7113"/>
                    <a:pt x="8072" y="7054"/>
                    <a:pt x="8072" y="6970"/>
                  </a:cubicBezTo>
                  <a:lnTo>
                    <a:pt x="8072" y="6566"/>
                  </a:lnTo>
                  <a:close/>
                  <a:moveTo>
                    <a:pt x="3660" y="1"/>
                  </a:moveTo>
                  <a:cubicBezTo>
                    <a:pt x="3359" y="1"/>
                    <a:pt x="3052" y="52"/>
                    <a:pt x="2750" y="160"/>
                  </a:cubicBezTo>
                  <a:cubicBezTo>
                    <a:pt x="2667" y="196"/>
                    <a:pt x="2619" y="291"/>
                    <a:pt x="2655" y="386"/>
                  </a:cubicBezTo>
                  <a:cubicBezTo>
                    <a:pt x="2675" y="455"/>
                    <a:pt x="2751" y="500"/>
                    <a:pt x="2824" y="500"/>
                  </a:cubicBezTo>
                  <a:cubicBezTo>
                    <a:pt x="2840" y="500"/>
                    <a:pt x="2855" y="498"/>
                    <a:pt x="2869" y="493"/>
                  </a:cubicBezTo>
                  <a:cubicBezTo>
                    <a:pt x="3132" y="398"/>
                    <a:pt x="3397" y="353"/>
                    <a:pt x="3656" y="353"/>
                  </a:cubicBezTo>
                  <a:cubicBezTo>
                    <a:pt x="4845" y="353"/>
                    <a:pt x="5906" y="1294"/>
                    <a:pt x="5965" y="2565"/>
                  </a:cubicBezTo>
                  <a:cubicBezTo>
                    <a:pt x="6025" y="3887"/>
                    <a:pt x="4965" y="4970"/>
                    <a:pt x="3667" y="4970"/>
                  </a:cubicBezTo>
                  <a:cubicBezTo>
                    <a:pt x="2381" y="4970"/>
                    <a:pt x="1357" y="3934"/>
                    <a:pt x="1357" y="2649"/>
                  </a:cubicBezTo>
                  <a:cubicBezTo>
                    <a:pt x="1357" y="1922"/>
                    <a:pt x="1715" y="1220"/>
                    <a:pt x="2310" y="803"/>
                  </a:cubicBezTo>
                  <a:cubicBezTo>
                    <a:pt x="2381" y="744"/>
                    <a:pt x="2393" y="636"/>
                    <a:pt x="2346" y="565"/>
                  </a:cubicBezTo>
                  <a:cubicBezTo>
                    <a:pt x="2307" y="519"/>
                    <a:pt x="2254" y="493"/>
                    <a:pt x="2198" y="493"/>
                  </a:cubicBezTo>
                  <a:cubicBezTo>
                    <a:pt x="2168" y="493"/>
                    <a:pt x="2137" y="500"/>
                    <a:pt x="2107" y="517"/>
                  </a:cubicBezTo>
                  <a:cubicBezTo>
                    <a:pt x="1679" y="839"/>
                    <a:pt x="1357" y="1279"/>
                    <a:pt x="1179" y="1767"/>
                  </a:cubicBezTo>
                  <a:lnTo>
                    <a:pt x="655" y="1767"/>
                  </a:lnTo>
                  <a:cubicBezTo>
                    <a:pt x="298" y="1767"/>
                    <a:pt x="0" y="2065"/>
                    <a:pt x="0" y="2422"/>
                  </a:cubicBezTo>
                  <a:lnTo>
                    <a:pt x="0" y="5911"/>
                  </a:lnTo>
                  <a:cubicBezTo>
                    <a:pt x="0" y="6268"/>
                    <a:pt x="298" y="6566"/>
                    <a:pt x="655" y="6566"/>
                  </a:cubicBezTo>
                  <a:lnTo>
                    <a:pt x="1560" y="6566"/>
                  </a:lnTo>
                  <a:lnTo>
                    <a:pt x="1560" y="6970"/>
                  </a:lnTo>
                  <a:cubicBezTo>
                    <a:pt x="1560" y="7232"/>
                    <a:pt x="1786" y="7459"/>
                    <a:pt x="2048" y="7459"/>
                  </a:cubicBezTo>
                  <a:lnTo>
                    <a:pt x="3703" y="7459"/>
                  </a:lnTo>
                  <a:cubicBezTo>
                    <a:pt x="3977" y="7459"/>
                    <a:pt x="4191" y="7232"/>
                    <a:pt x="4191" y="6970"/>
                  </a:cubicBezTo>
                  <a:lnTo>
                    <a:pt x="4191" y="6566"/>
                  </a:lnTo>
                  <a:lnTo>
                    <a:pt x="6537" y="6566"/>
                  </a:lnTo>
                  <a:cubicBezTo>
                    <a:pt x="6620" y="6566"/>
                    <a:pt x="6715" y="6494"/>
                    <a:pt x="6715" y="6387"/>
                  </a:cubicBezTo>
                  <a:cubicBezTo>
                    <a:pt x="6715" y="6292"/>
                    <a:pt x="6644" y="6208"/>
                    <a:pt x="6537" y="6208"/>
                  </a:cubicBezTo>
                  <a:lnTo>
                    <a:pt x="655" y="6208"/>
                  </a:lnTo>
                  <a:cubicBezTo>
                    <a:pt x="476" y="6208"/>
                    <a:pt x="345" y="6066"/>
                    <a:pt x="345" y="5887"/>
                  </a:cubicBezTo>
                  <a:lnTo>
                    <a:pt x="345" y="2410"/>
                  </a:lnTo>
                  <a:cubicBezTo>
                    <a:pt x="345" y="2232"/>
                    <a:pt x="476" y="2101"/>
                    <a:pt x="655" y="2101"/>
                  </a:cubicBezTo>
                  <a:lnTo>
                    <a:pt x="1072" y="2101"/>
                  </a:lnTo>
                  <a:cubicBezTo>
                    <a:pt x="726" y="3708"/>
                    <a:pt x="1953" y="5292"/>
                    <a:pt x="3655" y="5292"/>
                  </a:cubicBezTo>
                  <a:cubicBezTo>
                    <a:pt x="5358" y="5292"/>
                    <a:pt x="6608" y="3720"/>
                    <a:pt x="6251" y="2101"/>
                  </a:cubicBezTo>
                  <a:lnTo>
                    <a:pt x="11263" y="2101"/>
                  </a:lnTo>
                  <a:cubicBezTo>
                    <a:pt x="11430" y="2101"/>
                    <a:pt x="11573" y="2232"/>
                    <a:pt x="11573" y="2410"/>
                  </a:cubicBezTo>
                  <a:lnTo>
                    <a:pt x="11573" y="5887"/>
                  </a:lnTo>
                  <a:cubicBezTo>
                    <a:pt x="11573" y="6054"/>
                    <a:pt x="11442" y="6208"/>
                    <a:pt x="11263" y="6208"/>
                  </a:cubicBezTo>
                  <a:lnTo>
                    <a:pt x="7168" y="6208"/>
                  </a:lnTo>
                  <a:cubicBezTo>
                    <a:pt x="7084" y="6208"/>
                    <a:pt x="6989" y="6280"/>
                    <a:pt x="6989" y="6387"/>
                  </a:cubicBezTo>
                  <a:cubicBezTo>
                    <a:pt x="6989" y="6470"/>
                    <a:pt x="7072" y="6566"/>
                    <a:pt x="7168" y="6566"/>
                  </a:cubicBezTo>
                  <a:lnTo>
                    <a:pt x="7727" y="6566"/>
                  </a:lnTo>
                  <a:lnTo>
                    <a:pt x="7727" y="6970"/>
                  </a:lnTo>
                  <a:cubicBezTo>
                    <a:pt x="7727" y="7232"/>
                    <a:pt x="7941" y="7459"/>
                    <a:pt x="8215" y="7459"/>
                  </a:cubicBezTo>
                  <a:lnTo>
                    <a:pt x="9870" y="7459"/>
                  </a:lnTo>
                  <a:cubicBezTo>
                    <a:pt x="10132" y="7459"/>
                    <a:pt x="10358" y="7232"/>
                    <a:pt x="10358" y="6970"/>
                  </a:cubicBezTo>
                  <a:lnTo>
                    <a:pt x="10358" y="6566"/>
                  </a:lnTo>
                  <a:lnTo>
                    <a:pt x="11263" y="6566"/>
                  </a:lnTo>
                  <a:cubicBezTo>
                    <a:pt x="11621" y="6566"/>
                    <a:pt x="11918" y="6268"/>
                    <a:pt x="11918" y="5911"/>
                  </a:cubicBezTo>
                  <a:lnTo>
                    <a:pt x="11918" y="2422"/>
                  </a:lnTo>
                  <a:cubicBezTo>
                    <a:pt x="11918" y="2053"/>
                    <a:pt x="11621" y="1756"/>
                    <a:pt x="11263" y="1756"/>
                  </a:cubicBezTo>
                  <a:lnTo>
                    <a:pt x="10108" y="1756"/>
                  </a:lnTo>
                  <a:cubicBezTo>
                    <a:pt x="10013" y="1291"/>
                    <a:pt x="9632" y="958"/>
                    <a:pt x="9144" y="958"/>
                  </a:cubicBezTo>
                  <a:lnTo>
                    <a:pt x="8692" y="958"/>
                  </a:lnTo>
                  <a:cubicBezTo>
                    <a:pt x="8215" y="958"/>
                    <a:pt x="7811" y="1291"/>
                    <a:pt x="7727" y="1756"/>
                  </a:cubicBezTo>
                  <a:lnTo>
                    <a:pt x="6167" y="1756"/>
                  </a:lnTo>
                  <a:cubicBezTo>
                    <a:pt x="5766" y="673"/>
                    <a:pt x="4751" y="1"/>
                    <a:pt x="36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8" name="Google Shape;13341;p87">
            <a:extLst>
              <a:ext uri="{FF2B5EF4-FFF2-40B4-BE49-F238E27FC236}">
                <a16:creationId xmlns:a16="http://schemas.microsoft.com/office/drawing/2014/main" id="{C1376B9A-783D-1FD0-02FC-97414B2C25BE}"/>
              </a:ext>
            </a:extLst>
          </p:cNvPr>
          <p:cNvGrpSpPr/>
          <p:nvPr/>
        </p:nvGrpSpPr>
        <p:grpSpPr>
          <a:xfrm>
            <a:off x="6133441" y="4349894"/>
            <a:ext cx="567718" cy="509948"/>
            <a:chOff x="2612597" y="3367075"/>
            <a:chExt cx="376271" cy="337982"/>
          </a:xfrm>
          <a:solidFill>
            <a:schemeClr val="bg1"/>
          </a:solidFill>
        </p:grpSpPr>
        <p:sp>
          <p:nvSpPr>
            <p:cNvPr id="1369" name="Google Shape;13342;p87">
              <a:extLst>
                <a:ext uri="{FF2B5EF4-FFF2-40B4-BE49-F238E27FC236}">
                  <a16:creationId xmlns:a16="http://schemas.microsoft.com/office/drawing/2014/main" id="{417A1F48-4575-8841-C015-5C59EFD46B69}"/>
                </a:ext>
              </a:extLst>
            </p:cNvPr>
            <p:cNvSpPr/>
            <p:nvPr/>
          </p:nvSpPr>
          <p:spPr>
            <a:xfrm>
              <a:off x="2612597" y="3367075"/>
              <a:ext cx="376271" cy="337982"/>
            </a:xfrm>
            <a:custGeom>
              <a:avLst/>
              <a:gdLst/>
              <a:ahLst/>
              <a:cxnLst/>
              <a:rect l="l" t="t" r="r" b="b"/>
              <a:pathLst>
                <a:path w="11812" h="10610" extrusionOk="0">
                  <a:moveTo>
                    <a:pt x="7561" y="346"/>
                  </a:moveTo>
                  <a:cubicBezTo>
                    <a:pt x="7490" y="668"/>
                    <a:pt x="7192" y="918"/>
                    <a:pt x="6835" y="918"/>
                  </a:cubicBezTo>
                  <a:lnTo>
                    <a:pt x="4966" y="918"/>
                  </a:lnTo>
                  <a:cubicBezTo>
                    <a:pt x="4609" y="918"/>
                    <a:pt x="4311" y="668"/>
                    <a:pt x="4228" y="346"/>
                  </a:cubicBezTo>
                  <a:close/>
                  <a:moveTo>
                    <a:pt x="7918" y="358"/>
                  </a:moveTo>
                  <a:cubicBezTo>
                    <a:pt x="8264" y="418"/>
                    <a:pt x="8526" y="727"/>
                    <a:pt x="8526" y="1108"/>
                  </a:cubicBezTo>
                  <a:lnTo>
                    <a:pt x="8526" y="1918"/>
                  </a:lnTo>
                  <a:lnTo>
                    <a:pt x="3263" y="1918"/>
                  </a:lnTo>
                  <a:lnTo>
                    <a:pt x="3263" y="1108"/>
                  </a:lnTo>
                  <a:cubicBezTo>
                    <a:pt x="3263" y="727"/>
                    <a:pt x="3525" y="429"/>
                    <a:pt x="3870" y="358"/>
                  </a:cubicBezTo>
                  <a:cubicBezTo>
                    <a:pt x="3966" y="882"/>
                    <a:pt x="4406" y="1287"/>
                    <a:pt x="4954" y="1287"/>
                  </a:cubicBezTo>
                  <a:lnTo>
                    <a:pt x="6835" y="1287"/>
                  </a:lnTo>
                  <a:cubicBezTo>
                    <a:pt x="7383" y="1287"/>
                    <a:pt x="7835" y="882"/>
                    <a:pt x="7918" y="358"/>
                  </a:cubicBezTo>
                  <a:close/>
                  <a:moveTo>
                    <a:pt x="7502" y="5180"/>
                  </a:moveTo>
                  <a:cubicBezTo>
                    <a:pt x="7835" y="5180"/>
                    <a:pt x="8097" y="5454"/>
                    <a:pt x="8097" y="5775"/>
                  </a:cubicBezTo>
                  <a:lnTo>
                    <a:pt x="8097" y="7323"/>
                  </a:lnTo>
                  <a:cubicBezTo>
                    <a:pt x="7764" y="7395"/>
                    <a:pt x="7430" y="7442"/>
                    <a:pt x="7073" y="7478"/>
                  </a:cubicBezTo>
                  <a:lnTo>
                    <a:pt x="7073" y="6942"/>
                  </a:lnTo>
                  <a:cubicBezTo>
                    <a:pt x="7085" y="6561"/>
                    <a:pt x="6764" y="6240"/>
                    <a:pt x="6371" y="6240"/>
                  </a:cubicBezTo>
                  <a:lnTo>
                    <a:pt x="5406" y="6240"/>
                  </a:lnTo>
                  <a:cubicBezTo>
                    <a:pt x="5025" y="6240"/>
                    <a:pt x="4704" y="6549"/>
                    <a:pt x="4704" y="6942"/>
                  </a:cubicBezTo>
                  <a:lnTo>
                    <a:pt x="4704" y="7478"/>
                  </a:lnTo>
                  <a:cubicBezTo>
                    <a:pt x="4370" y="7442"/>
                    <a:pt x="4025" y="7383"/>
                    <a:pt x="3680" y="7323"/>
                  </a:cubicBezTo>
                  <a:lnTo>
                    <a:pt x="3680" y="5775"/>
                  </a:lnTo>
                  <a:cubicBezTo>
                    <a:pt x="3680" y="5454"/>
                    <a:pt x="3954" y="5180"/>
                    <a:pt x="4275" y="5180"/>
                  </a:cubicBezTo>
                  <a:close/>
                  <a:moveTo>
                    <a:pt x="6371" y="6585"/>
                  </a:moveTo>
                  <a:cubicBezTo>
                    <a:pt x="6573" y="6585"/>
                    <a:pt x="6728" y="6740"/>
                    <a:pt x="6728" y="6942"/>
                  </a:cubicBezTo>
                  <a:lnTo>
                    <a:pt x="6728" y="8430"/>
                  </a:lnTo>
                  <a:cubicBezTo>
                    <a:pt x="6728" y="8621"/>
                    <a:pt x="6573" y="8788"/>
                    <a:pt x="6371" y="8788"/>
                  </a:cubicBezTo>
                  <a:lnTo>
                    <a:pt x="5406" y="8788"/>
                  </a:lnTo>
                  <a:cubicBezTo>
                    <a:pt x="5216" y="8788"/>
                    <a:pt x="5049" y="8621"/>
                    <a:pt x="5049" y="8430"/>
                  </a:cubicBezTo>
                  <a:lnTo>
                    <a:pt x="5049" y="6942"/>
                  </a:lnTo>
                  <a:cubicBezTo>
                    <a:pt x="5049" y="6740"/>
                    <a:pt x="5216" y="6585"/>
                    <a:pt x="5406" y="6585"/>
                  </a:cubicBezTo>
                  <a:close/>
                  <a:moveTo>
                    <a:pt x="4025" y="1"/>
                  </a:moveTo>
                  <a:cubicBezTo>
                    <a:pt x="3406" y="1"/>
                    <a:pt x="2918" y="489"/>
                    <a:pt x="2918" y="1108"/>
                  </a:cubicBezTo>
                  <a:lnTo>
                    <a:pt x="2918" y="1918"/>
                  </a:lnTo>
                  <a:lnTo>
                    <a:pt x="1084" y="1918"/>
                  </a:lnTo>
                  <a:cubicBezTo>
                    <a:pt x="489" y="1918"/>
                    <a:pt x="1" y="2418"/>
                    <a:pt x="1" y="3013"/>
                  </a:cubicBezTo>
                  <a:lnTo>
                    <a:pt x="1" y="6168"/>
                  </a:lnTo>
                  <a:cubicBezTo>
                    <a:pt x="1" y="6228"/>
                    <a:pt x="37" y="6287"/>
                    <a:pt x="96" y="6311"/>
                  </a:cubicBezTo>
                  <a:cubicBezTo>
                    <a:pt x="203" y="6371"/>
                    <a:pt x="322" y="6430"/>
                    <a:pt x="418" y="6490"/>
                  </a:cubicBezTo>
                  <a:lnTo>
                    <a:pt x="418" y="7311"/>
                  </a:lnTo>
                  <a:cubicBezTo>
                    <a:pt x="418" y="7418"/>
                    <a:pt x="501" y="7490"/>
                    <a:pt x="596" y="7490"/>
                  </a:cubicBezTo>
                  <a:cubicBezTo>
                    <a:pt x="703" y="7490"/>
                    <a:pt x="775" y="7418"/>
                    <a:pt x="775" y="7311"/>
                  </a:cubicBezTo>
                  <a:lnTo>
                    <a:pt x="775" y="6668"/>
                  </a:lnTo>
                  <a:cubicBezTo>
                    <a:pt x="2013" y="7299"/>
                    <a:pt x="3358" y="7668"/>
                    <a:pt x="4740" y="7811"/>
                  </a:cubicBezTo>
                  <a:lnTo>
                    <a:pt x="4740" y="8407"/>
                  </a:lnTo>
                  <a:cubicBezTo>
                    <a:pt x="4740" y="8800"/>
                    <a:pt x="5049" y="9109"/>
                    <a:pt x="5442" y="9109"/>
                  </a:cubicBezTo>
                  <a:lnTo>
                    <a:pt x="6406" y="9109"/>
                  </a:lnTo>
                  <a:cubicBezTo>
                    <a:pt x="6787" y="9109"/>
                    <a:pt x="7109" y="8800"/>
                    <a:pt x="7109" y="8407"/>
                  </a:cubicBezTo>
                  <a:lnTo>
                    <a:pt x="7109" y="7811"/>
                  </a:lnTo>
                  <a:cubicBezTo>
                    <a:pt x="8490" y="7668"/>
                    <a:pt x="9812" y="7299"/>
                    <a:pt x="11062" y="6668"/>
                  </a:cubicBezTo>
                  <a:lnTo>
                    <a:pt x="11062" y="9526"/>
                  </a:lnTo>
                  <a:cubicBezTo>
                    <a:pt x="11062" y="9931"/>
                    <a:pt x="10740" y="10276"/>
                    <a:pt x="10324" y="10276"/>
                  </a:cubicBezTo>
                  <a:lnTo>
                    <a:pt x="1489" y="10276"/>
                  </a:lnTo>
                  <a:cubicBezTo>
                    <a:pt x="1096" y="10276"/>
                    <a:pt x="751" y="9943"/>
                    <a:pt x="751" y="9526"/>
                  </a:cubicBezTo>
                  <a:lnTo>
                    <a:pt x="751" y="8026"/>
                  </a:lnTo>
                  <a:cubicBezTo>
                    <a:pt x="751" y="7918"/>
                    <a:pt x="679" y="7847"/>
                    <a:pt x="572" y="7847"/>
                  </a:cubicBezTo>
                  <a:cubicBezTo>
                    <a:pt x="465" y="7847"/>
                    <a:pt x="394" y="7918"/>
                    <a:pt x="394" y="8026"/>
                  </a:cubicBezTo>
                  <a:lnTo>
                    <a:pt x="394" y="9526"/>
                  </a:lnTo>
                  <a:cubicBezTo>
                    <a:pt x="394" y="10121"/>
                    <a:pt x="882" y="10609"/>
                    <a:pt x="1477" y="10609"/>
                  </a:cubicBezTo>
                  <a:lnTo>
                    <a:pt x="10300" y="10609"/>
                  </a:lnTo>
                  <a:cubicBezTo>
                    <a:pt x="10895" y="10609"/>
                    <a:pt x="11395" y="10121"/>
                    <a:pt x="11395" y="9526"/>
                  </a:cubicBezTo>
                  <a:lnTo>
                    <a:pt x="11395" y="6490"/>
                  </a:lnTo>
                  <a:cubicBezTo>
                    <a:pt x="11490" y="6430"/>
                    <a:pt x="11609" y="6371"/>
                    <a:pt x="11717" y="6311"/>
                  </a:cubicBezTo>
                  <a:cubicBezTo>
                    <a:pt x="11776" y="6287"/>
                    <a:pt x="11812" y="6228"/>
                    <a:pt x="11812" y="6168"/>
                  </a:cubicBezTo>
                  <a:lnTo>
                    <a:pt x="11812" y="3013"/>
                  </a:lnTo>
                  <a:cubicBezTo>
                    <a:pt x="11812" y="2394"/>
                    <a:pt x="11312" y="1918"/>
                    <a:pt x="10716" y="1918"/>
                  </a:cubicBezTo>
                  <a:lnTo>
                    <a:pt x="10276" y="1918"/>
                  </a:lnTo>
                  <a:cubicBezTo>
                    <a:pt x="10169" y="1918"/>
                    <a:pt x="10097" y="2001"/>
                    <a:pt x="10097" y="2096"/>
                  </a:cubicBezTo>
                  <a:cubicBezTo>
                    <a:pt x="10097" y="2203"/>
                    <a:pt x="10169" y="2275"/>
                    <a:pt x="10276" y="2275"/>
                  </a:cubicBezTo>
                  <a:lnTo>
                    <a:pt x="10716" y="2275"/>
                  </a:lnTo>
                  <a:cubicBezTo>
                    <a:pt x="11121" y="2275"/>
                    <a:pt x="11467" y="2608"/>
                    <a:pt x="11467" y="3025"/>
                  </a:cubicBezTo>
                  <a:lnTo>
                    <a:pt x="11467" y="6073"/>
                  </a:lnTo>
                  <a:cubicBezTo>
                    <a:pt x="11359" y="6133"/>
                    <a:pt x="11252" y="6192"/>
                    <a:pt x="11133" y="6252"/>
                  </a:cubicBezTo>
                  <a:cubicBezTo>
                    <a:pt x="10288" y="6704"/>
                    <a:pt x="9395" y="7037"/>
                    <a:pt x="8454" y="7252"/>
                  </a:cubicBezTo>
                  <a:lnTo>
                    <a:pt x="8454" y="5775"/>
                  </a:lnTo>
                  <a:cubicBezTo>
                    <a:pt x="8454" y="5251"/>
                    <a:pt x="8026" y="4823"/>
                    <a:pt x="7502" y="4823"/>
                  </a:cubicBezTo>
                  <a:lnTo>
                    <a:pt x="4275" y="4823"/>
                  </a:lnTo>
                  <a:cubicBezTo>
                    <a:pt x="3751" y="4823"/>
                    <a:pt x="3323" y="5251"/>
                    <a:pt x="3323" y="5775"/>
                  </a:cubicBezTo>
                  <a:lnTo>
                    <a:pt x="3323" y="7252"/>
                  </a:lnTo>
                  <a:cubicBezTo>
                    <a:pt x="2275" y="7014"/>
                    <a:pt x="1275" y="6609"/>
                    <a:pt x="334" y="6073"/>
                  </a:cubicBezTo>
                  <a:lnTo>
                    <a:pt x="334" y="3025"/>
                  </a:lnTo>
                  <a:cubicBezTo>
                    <a:pt x="334" y="2620"/>
                    <a:pt x="656" y="2275"/>
                    <a:pt x="1072" y="2275"/>
                  </a:cubicBezTo>
                  <a:lnTo>
                    <a:pt x="9562" y="2275"/>
                  </a:lnTo>
                  <a:cubicBezTo>
                    <a:pt x="9657" y="2275"/>
                    <a:pt x="9740" y="2203"/>
                    <a:pt x="9740" y="2096"/>
                  </a:cubicBezTo>
                  <a:cubicBezTo>
                    <a:pt x="9740" y="2001"/>
                    <a:pt x="9657" y="1918"/>
                    <a:pt x="9562" y="1918"/>
                  </a:cubicBezTo>
                  <a:lnTo>
                    <a:pt x="8871" y="1918"/>
                  </a:lnTo>
                  <a:lnTo>
                    <a:pt x="8871" y="1108"/>
                  </a:lnTo>
                  <a:cubicBezTo>
                    <a:pt x="8871" y="489"/>
                    <a:pt x="8383" y="1"/>
                    <a:pt x="77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343;p87">
              <a:extLst>
                <a:ext uri="{FF2B5EF4-FFF2-40B4-BE49-F238E27FC236}">
                  <a16:creationId xmlns:a16="http://schemas.microsoft.com/office/drawing/2014/main" id="{72D0B947-4757-7767-CAC7-47451E6FE26B}"/>
                </a:ext>
              </a:extLst>
            </p:cNvPr>
            <p:cNvSpPr/>
            <p:nvPr/>
          </p:nvSpPr>
          <p:spPr>
            <a:xfrm>
              <a:off x="2784805" y="3588212"/>
              <a:ext cx="31505" cy="47432"/>
            </a:xfrm>
            <a:custGeom>
              <a:avLst/>
              <a:gdLst/>
              <a:ahLst/>
              <a:cxnLst/>
              <a:rect l="l" t="t" r="r" b="b"/>
              <a:pathLst>
                <a:path w="989" h="1489" extrusionOk="0">
                  <a:moveTo>
                    <a:pt x="631" y="357"/>
                  </a:moveTo>
                  <a:lnTo>
                    <a:pt x="631" y="1143"/>
                  </a:lnTo>
                  <a:lnTo>
                    <a:pt x="346" y="1143"/>
                  </a:lnTo>
                  <a:lnTo>
                    <a:pt x="346" y="357"/>
                  </a:lnTo>
                  <a:close/>
                  <a:moveTo>
                    <a:pt x="179" y="0"/>
                  </a:moveTo>
                  <a:cubicBezTo>
                    <a:pt x="72" y="0"/>
                    <a:pt x="0" y="72"/>
                    <a:pt x="0" y="179"/>
                  </a:cubicBezTo>
                  <a:lnTo>
                    <a:pt x="0" y="1310"/>
                  </a:lnTo>
                  <a:cubicBezTo>
                    <a:pt x="0" y="1405"/>
                    <a:pt x="72" y="1488"/>
                    <a:pt x="179" y="1488"/>
                  </a:cubicBezTo>
                  <a:lnTo>
                    <a:pt x="810" y="1488"/>
                  </a:lnTo>
                  <a:cubicBezTo>
                    <a:pt x="905" y="1488"/>
                    <a:pt x="988" y="1405"/>
                    <a:pt x="988" y="1310"/>
                  </a:cubicBezTo>
                  <a:lnTo>
                    <a:pt x="988" y="179"/>
                  </a:lnTo>
                  <a:cubicBezTo>
                    <a:pt x="965" y="83"/>
                    <a:pt x="893"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344;p87">
            <a:extLst>
              <a:ext uri="{FF2B5EF4-FFF2-40B4-BE49-F238E27FC236}">
                <a16:creationId xmlns:a16="http://schemas.microsoft.com/office/drawing/2014/main" id="{358A8584-6DE1-C4AE-9823-6580E32C2BEC}"/>
              </a:ext>
            </a:extLst>
          </p:cNvPr>
          <p:cNvGrpSpPr/>
          <p:nvPr/>
        </p:nvGrpSpPr>
        <p:grpSpPr>
          <a:xfrm>
            <a:off x="6826460" y="4345904"/>
            <a:ext cx="518503" cy="516772"/>
            <a:chOff x="3071914" y="3364431"/>
            <a:chExt cx="343652" cy="342505"/>
          </a:xfrm>
          <a:solidFill>
            <a:schemeClr val="bg1"/>
          </a:solidFill>
        </p:grpSpPr>
        <p:sp>
          <p:nvSpPr>
            <p:cNvPr id="1372" name="Google Shape;13345;p87">
              <a:extLst>
                <a:ext uri="{FF2B5EF4-FFF2-40B4-BE49-F238E27FC236}">
                  <a16:creationId xmlns:a16="http://schemas.microsoft.com/office/drawing/2014/main" id="{E989557B-A26E-B4B4-1B05-3DA73AAA646F}"/>
                </a:ext>
              </a:extLst>
            </p:cNvPr>
            <p:cNvSpPr/>
            <p:nvPr/>
          </p:nvSpPr>
          <p:spPr>
            <a:xfrm>
              <a:off x="3157636" y="3408390"/>
              <a:ext cx="12519" cy="11054"/>
            </a:xfrm>
            <a:custGeom>
              <a:avLst/>
              <a:gdLst/>
              <a:ahLst/>
              <a:cxnLst/>
              <a:rect l="l" t="t" r="r" b="b"/>
              <a:pathLst>
                <a:path w="393" h="347" extrusionOk="0">
                  <a:moveTo>
                    <a:pt x="212" y="0"/>
                  </a:moveTo>
                  <a:cubicBezTo>
                    <a:pt x="205" y="0"/>
                    <a:pt x="198" y="1"/>
                    <a:pt x="191" y="2"/>
                  </a:cubicBezTo>
                  <a:lnTo>
                    <a:pt x="143" y="13"/>
                  </a:lnTo>
                  <a:cubicBezTo>
                    <a:pt x="60" y="25"/>
                    <a:pt x="0" y="121"/>
                    <a:pt x="12" y="204"/>
                  </a:cubicBezTo>
                  <a:cubicBezTo>
                    <a:pt x="24" y="287"/>
                    <a:pt x="83" y="347"/>
                    <a:pt x="179" y="347"/>
                  </a:cubicBezTo>
                  <a:lnTo>
                    <a:pt x="203" y="347"/>
                  </a:lnTo>
                  <a:lnTo>
                    <a:pt x="250" y="323"/>
                  </a:lnTo>
                  <a:cubicBezTo>
                    <a:pt x="333" y="311"/>
                    <a:pt x="393" y="216"/>
                    <a:pt x="381" y="133"/>
                  </a:cubicBezTo>
                  <a:cubicBezTo>
                    <a:pt x="370" y="56"/>
                    <a:pt x="290" y="0"/>
                    <a:pt x="2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346;p87">
              <a:extLst>
                <a:ext uri="{FF2B5EF4-FFF2-40B4-BE49-F238E27FC236}">
                  <a16:creationId xmlns:a16="http://schemas.microsoft.com/office/drawing/2014/main" id="{2B4CC6FB-D5E0-00B6-60DE-800B32DA69FD}"/>
                </a:ext>
              </a:extLst>
            </p:cNvPr>
            <p:cNvSpPr/>
            <p:nvPr/>
          </p:nvSpPr>
          <p:spPr>
            <a:xfrm>
              <a:off x="3072679" y="3696678"/>
              <a:ext cx="11404" cy="10257"/>
            </a:xfrm>
            <a:custGeom>
              <a:avLst/>
              <a:gdLst/>
              <a:ahLst/>
              <a:cxnLst/>
              <a:rect l="l" t="t" r="r" b="b"/>
              <a:pathLst>
                <a:path w="358" h="322" extrusionOk="0">
                  <a:moveTo>
                    <a:pt x="167" y="0"/>
                  </a:moveTo>
                  <a:cubicBezTo>
                    <a:pt x="72" y="0"/>
                    <a:pt x="0" y="72"/>
                    <a:pt x="0" y="167"/>
                  </a:cubicBezTo>
                  <a:cubicBezTo>
                    <a:pt x="0" y="250"/>
                    <a:pt x="72" y="322"/>
                    <a:pt x="167" y="322"/>
                  </a:cubicBezTo>
                  <a:lnTo>
                    <a:pt x="191" y="322"/>
                  </a:lnTo>
                  <a:cubicBezTo>
                    <a:pt x="286" y="322"/>
                    <a:pt x="357" y="250"/>
                    <a:pt x="357" y="167"/>
                  </a:cubicBez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347;p87">
              <a:extLst>
                <a:ext uri="{FF2B5EF4-FFF2-40B4-BE49-F238E27FC236}">
                  <a16:creationId xmlns:a16="http://schemas.microsoft.com/office/drawing/2014/main" id="{C697C6C8-44BC-0A8C-D14E-18C05ABEEEE2}"/>
                </a:ext>
              </a:extLst>
            </p:cNvPr>
            <p:cNvSpPr/>
            <p:nvPr/>
          </p:nvSpPr>
          <p:spPr>
            <a:xfrm>
              <a:off x="3231571" y="3530937"/>
              <a:ext cx="11404" cy="10640"/>
            </a:xfrm>
            <a:custGeom>
              <a:avLst/>
              <a:gdLst/>
              <a:ahLst/>
              <a:cxnLst/>
              <a:rect l="l" t="t" r="r" b="b"/>
              <a:pathLst>
                <a:path w="358" h="334" extrusionOk="0">
                  <a:moveTo>
                    <a:pt x="156" y="0"/>
                  </a:moveTo>
                  <a:cubicBezTo>
                    <a:pt x="72" y="0"/>
                    <a:pt x="1" y="84"/>
                    <a:pt x="1" y="167"/>
                  </a:cubicBezTo>
                  <a:cubicBezTo>
                    <a:pt x="1" y="262"/>
                    <a:pt x="72" y="334"/>
                    <a:pt x="156" y="334"/>
                  </a:cubicBezTo>
                  <a:lnTo>
                    <a:pt x="191" y="334"/>
                  </a:lnTo>
                  <a:cubicBezTo>
                    <a:pt x="275" y="334"/>
                    <a:pt x="358" y="262"/>
                    <a:pt x="358" y="167"/>
                  </a:cubicBezTo>
                  <a:cubicBezTo>
                    <a:pt x="358" y="84"/>
                    <a:pt x="275"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348;p87">
              <a:extLst>
                <a:ext uri="{FF2B5EF4-FFF2-40B4-BE49-F238E27FC236}">
                  <a16:creationId xmlns:a16="http://schemas.microsoft.com/office/drawing/2014/main" id="{88E3C600-5FF2-B461-E7D6-40705D72D6AB}"/>
                </a:ext>
              </a:extLst>
            </p:cNvPr>
            <p:cNvSpPr/>
            <p:nvPr/>
          </p:nvSpPr>
          <p:spPr>
            <a:xfrm>
              <a:off x="3317293" y="3653005"/>
              <a:ext cx="12933" cy="10703"/>
            </a:xfrm>
            <a:custGeom>
              <a:avLst/>
              <a:gdLst/>
              <a:ahLst/>
              <a:cxnLst/>
              <a:rect l="l" t="t" r="r" b="b"/>
              <a:pathLst>
                <a:path w="406" h="336" extrusionOk="0">
                  <a:moveTo>
                    <a:pt x="215" y="1"/>
                  </a:moveTo>
                  <a:cubicBezTo>
                    <a:pt x="207" y="1"/>
                    <a:pt x="199" y="1"/>
                    <a:pt x="191" y="2"/>
                  </a:cubicBezTo>
                  <a:lnTo>
                    <a:pt x="144" y="14"/>
                  </a:lnTo>
                  <a:cubicBezTo>
                    <a:pt x="60" y="26"/>
                    <a:pt x="1" y="121"/>
                    <a:pt x="13" y="205"/>
                  </a:cubicBezTo>
                  <a:cubicBezTo>
                    <a:pt x="24" y="288"/>
                    <a:pt x="108" y="335"/>
                    <a:pt x="179" y="335"/>
                  </a:cubicBezTo>
                  <a:lnTo>
                    <a:pt x="203" y="335"/>
                  </a:lnTo>
                  <a:lnTo>
                    <a:pt x="251" y="324"/>
                  </a:lnTo>
                  <a:cubicBezTo>
                    <a:pt x="346" y="312"/>
                    <a:pt x="405" y="216"/>
                    <a:pt x="382" y="133"/>
                  </a:cubicBezTo>
                  <a:cubicBezTo>
                    <a:pt x="371" y="57"/>
                    <a:pt x="300"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349;p87">
              <a:extLst>
                <a:ext uri="{FF2B5EF4-FFF2-40B4-BE49-F238E27FC236}">
                  <a16:creationId xmlns:a16="http://schemas.microsoft.com/office/drawing/2014/main" id="{FA32F55D-5A40-C9F9-CB3C-E1E7EB252F28}"/>
                </a:ext>
              </a:extLst>
            </p:cNvPr>
            <p:cNvSpPr/>
            <p:nvPr/>
          </p:nvSpPr>
          <p:spPr>
            <a:xfrm>
              <a:off x="3071914" y="3364431"/>
              <a:ext cx="343652" cy="342505"/>
            </a:xfrm>
            <a:custGeom>
              <a:avLst/>
              <a:gdLst/>
              <a:ahLst/>
              <a:cxnLst/>
              <a:rect l="l" t="t" r="r" b="b"/>
              <a:pathLst>
                <a:path w="10788" h="10752" extrusionOk="0">
                  <a:moveTo>
                    <a:pt x="5394" y="334"/>
                  </a:moveTo>
                  <a:cubicBezTo>
                    <a:pt x="6632" y="334"/>
                    <a:pt x="7775" y="786"/>
                    <a:pt x="8656" y="1524"/>
                  </a:cubicBezTo>
                  <a:cubicBezTo>
                    <a:pt x="7644" y="1263"/>
                    <a:pt x="6525" y="1132"/>
                    <a:pt x="5394" y="1132"/>
                  </a:cubicBezTo>
                  <a:cubicBezTo>
                    <a:pt x="4775" y="1132"/>
                    <a:pt x="4156" y="1167"/>
                    <a:pt x="3560" y="1239"/>
                  </a:cubicBezTo>
                  <a:cubicBezTo>
                    <a:pt x="3477" y="1263"/>
                    <a:pt x="3405" y="1346"/>
                    <a:pt x="3417" y="1441"/>
                  </a:cubicBezTo>
                  <a:cubicBezTo>
                    <a:pt x="3428" y="1518"/>
                    <a:pt x="3511" y="1585"/>
                    <a:pt x="3589" y="1585"/>
                  </a:cubicBezTo>
                  <a:cubicBezTo>
                    <a:pt x="3596" y="1585"/>
                    <a:pt x="3602" y="1585"/>
                    <a:pt x="3608" y="1584"/>
                  </a:cubicBezTo>
                  <a:cubicBezTo>
                    <a:pt x="4191" y="1513"/>
                    <a:pt x="4799" y="1465"/>
                    <a:pt x="5394" y="1465"/>
                  </a:cubicBezTo>
                  <a:cubicBezTo>
                    <a:pt x="6739" y="1465"/>
                    <a:pt x="8025" y="1655"/>
                    <a:pt x="9156" y="2036"/>
                  </a:cubicBezTo>
                  <a:cubicBezTo>
                    <a:pt x="9740" y="2691"/>
                    <a:pt x="10156" y="3501"/>
                    <a:pt x="10335" y="4394"/>
                  </a:cubicBezTo>
                  <a:cubicBezTo>
                    <a:pt x="10049" y="4096"/>
                    <a:pt x="9644" y="3846"/>
                    <a:pt x="9144" y="3608"/>
                  </a:cubicBezTo>
                  <a:cubicBezTo>
                    <a:pt x="8132" y="3179"/>
                    <a:pt x="6811" y="2929"/>
                    <a:pt x="5394" y="2929"/>
                  </a:cubicBezTo>
                  <a:cubicBezTo>
                    <a:pt x="3977" y="2929"/>
                    <a:pt x="2643" y="3168"/>
                    <a:pt x="1643" y="3608"/>
                  </a:cubicBezTo>
                  <a:cubicBezTo>
                    <a:pt x="1119" y="3834"/>
                    <a:pt x="715" y="4096"/>
                    <a:pt x="453" y="4394"/>
                  </a:cubicBezTo>
                  <a:cubicBezTo>
                    <a:pt x="893" y="2096"/>
                    <a:pt x="2953" y="334"/>
                    <a:pt x="5394" y="334"/>
                  </a:cubicBezTo>
                  <a:close/>
                  <a:moveTo>
                    <a:pt x="5394" y="3287"/>
                  </a:moveTo>
                  <a:cubicBezTo>
                    <a:pt x="6763" y="3287"/>
                    <a:pt x="8037" y="3525"/>
                    <a:pt x="9013" y="3941"/>
                  </a:cubicBezTo>
                  <a:cubicBezTo>
                    <a:pt x="9918" y="4322"/>
                    <a:pt x="10442" y="4858"/>
                    <a:pt x="10442" y="5382"/>
                  </a:cubicBezTo>
                  <a:cubicBezTo>
                    <a:pt x="10442" y="5906"/>
                    <a:pt x="9918" y="6442"/>
                    <a:pt x="9013" y="6823"/>
                  </a:cubicBezTo>
                  <a:cubicBezTo>
                    <a:pt x="8037" y="7239"/>
                    <a:pt x="6763" y="7478"/>
                    <a:pt x="5394" y="7478"/>
                  </a:cubicBezTo>
                  <a:cubicBezTo>
                    <a:pt x="4025" y="7478"/>
                    <a:pt x="2751" y="7239"/>
                    <a:pt x="1774" y="6823"/>
                  </a:cubicBezTo>
                  <a:cubicBezTo>
                    <a:pt x="977" y="6466"/>
                    <a:pt x="465" y="6025"/>
                    <a:pt x="357" y="5549"/>
                  </a:cubicBezTo>
                  <a:lnTo>
                    <a:pt x="4489" y="5549"/>
                  </a:lnTo>
                  <a:cubicBezTo>
                    <a:pt x="4572" y="5549"/>
                    <a:pt x="4656" y="5477"/>
                    <a:pt x="4656" y="5382"/>
                  </a:cubicBezTo>
                  <a:cubicBezTo>
                    <a:pt x="4668" y="5299"/>
                    <a:pt x="4596" y="5215"/>
                    <a:pt x="4489" y="5215"/>
                  </a:cubicBezTo>
                  <a:lnTo>
                    <a:pt x="357" y="5215"/>
                  </a:lnTo>
                  <a:cubicBezTo>
                    <a:pt x="465" y="4763"/>
                    <a:pt x="953" y="4299"/>
                    <a:pt x="1774" y="3941"/>
                  </a:cubicBezTo>
                  <a:cubicBezTo>
                    <a:pt x="2751" y="3525"/>
                    <a:pt x="4025" y="3287"/>
                    <a:pt x="5394" y="3287"/>
                  </a:cubicBezTo>
                  <a:close/>
                  <a:moveTo>
                    <a:pt x="453" y="6370"/>
                  </a:moveTo>
                  <a:lnTo>
                    <a:pt x="453" y="6370"/>
                  </a:lnTo>
                  <a:cubicBezTo>
                    <a:pt x="738" y="6668"/>
                    <a:pt x="1143" y="6918"/>
                    <a:pt x="1643" y="7156"/>
                  </a:cubicBezTo>
                  <a:cubicBezTo>
                    <a:pt x="2655" y="7585"/>
                    <a:pt x="3977" y="7835"/>
                    <a:pt x="5394" y="7835"/>
                  </a:cubicBezTo>
                  <a:cubicBezTo>
                    <a:pt x="6811" y="7835"/>
                    <a:pt x="8144" y="7597"/>
                    <a:pt x="9144" y="7156"/>
                  </a:cubicBezTo>
                  <a:cubicBezTo>
                    <a:pt x="9668" y="6930"/>
                    <a:pt x="10073" y="6668"/>
                    <a:pt x="10335" y="6370"/>
                  </a:cubicBezTo>
                  <a:lnTo>
                    <a:pt x="10335" y="6370"/>
                  </a:lnTo>
                  <a:cubicBezTo>
                    <a:pt x="9894" y="8692"/>
                    <a:pt x="7847" y="10430"/>
                    <a:pt x="5394" y="10430"/>
                  </a:cubicBezTo>
                  <a:cubicBezTo>
                    <a:pt x="4156" y="10430"/>
                    <a:pt x="3024" y="9978"/>
                    <a:pt x="2155" y="9240"/>
                  </a:cubicBezTo>
                  <a:lnTo>
                    <a:pt x="2155" y="9240"/>
                  </a:lnTo>
                  <a:cubicBezTo>
                    <a:pt x="3167" y="9502"/>
                    <a:pt x="4263" y="9645"/>
                    <a:pt x="5394" y="9645"/>
                  </a:cubicBezTo>
                  <a:cubicBezTo>
                    <a:pt x="6025" y="9645"/>
                    <a:pt x="6632" y="9597"/>
                    <a:pt x="7227" y="9525"/>
                  </a:cubicBezTo>
                  <a:cubicBezTo>
                    <a:pt x="7311" y="9502"/>
                    <a:pt x="7394" y="9418"/>
                    <a:pt x="7370" y="9323"/>
                  </a:cubicBezTo>
                  <a:cubicBezTo>
                    <a:pt x="7359" y="9246"/>
                    <a:pt x="7277" y="9179"/>
                    <a:pt x="7198" y="9179"/>
                  </a:cubicBezTo>
                  <a:cubicBezTo>
                    <a:pt x="7192" y="9179"/>
                    <a:pt x="7186" y="9179"/>
                    <a:pt x="7180" y="9180"/>
                  </a:cubicBezTo>
                  <a:cubicBezTo>
                    <a:pt x="6596" y="9252"/>
                    <a:pt x="5989" y="9299"/>
                    <a:pt x="5394" y="9299"/>
                  </a:cubicBezTo>
                  <a:cubicBezTo>
                    <a:pt x="4072" y="9299"/>
                    <a:pt x="2763" y="9109"/>
                    <a:pt x="1631" y="8728"/>
                  </a:cubicBezTo>
                  <a:cubicBezTo>
                    <a:pt x="1048" y="8073"/>
                    <a:pt x="631" y="7263"/>
                    <a:pt x="453" y="6370"/>
                  </a:cubicBezTo>
                  <a:close/>
                  <a:moveTo>
                    <a:pt x="5394" y="0"/>
                  </a:moveTo>
                  <a:cubicBezTo>
                    <a:pt x="3953" y="0"/>
                    <a:pt x="2596" y="560"/>
                    <a:pt x="1584" y="1572"/>
                  </a:cubicBezTo>
                  <a:cubicBezTo>
                    <a:pt x="572" y="2584"/>
                    <a:pt x="0" y="3941"/>
                    <a:pt x="0" y="5382"/>
                  </a:cubicBezTo>
                  <a:cubicBezTo>
                    <a:pt x="0" y="6704"/>
                    <a:pt x="488" y="7978"/>
                    <a:pt x="1358" y="8954"/>
                  </a:cubicBezTo>
                  <a:cubicBezTo>
                    <a:pt x="1381" y="8990"/>
                    <a:pt x="1393" y="9002"/>
                    <a:pt x="1417" y="9013"/>
                  </a:cubicBezTo>
                  <a:cubicBezTo>
                    <a:pt x="1477" y="9073"/>
                    <a:pt x="1524" y="9133"/>
                    <a:pt x="1584" y="9192"/>
                  </a:cubicBezTo>
                  <a:cubicBezTo>
                    <a:pt x="2132" y="9740"/>
                    <a:pt x="2786" y="10156"/>
                    <a:pt x="3501" y="10430"/>
                  </a:cubicBezTo>
                  <a:lnTo>
                    <a:pt x="1096" y="10430"/>
                  </a:lnTo>
                  <a:cubicBezTo>
                    <a:pt x="1000" y="10430"/>
                    <a:pt x="929" y="10502"/>
                    <a:pt x="929" y="10597"/>
                  </a:cubicBezTo>
                  <a:cubicBezTo>
                    <a:pt x="929" y="10680"/>
                    <a:pt x="1000" y="10752"/>
                    <a:pt x="1096" y="10752"/>
                  </a:cubicBezTo>
                  <a:lnTo>
                    <a:pt x="9025" y="10752"/>
                  </a:lnTo>
                  <a:cubicBezTo>
                    <a:pt x="9109" y="10752"/>
                    <a:pt x="9192" y="10680"/>
                    <a:pt x="9192" y="10597"/>
                  </a:cubicBezTo>
                  <a:cubicBezTo>
                    <a:pt x="9192" y="10502"/>
                    <a:pt x="9109" y="10430"/>
                    <a:pt x="9025" y="10430"/>
                  </a:cubicBezTo>
                  <a:lnTo>
                    <a:pt x="7287" y="10430"/>
                  </a:lnTo>
                  <a:cubicBezTo>
                    <a:pt x="8001" y="10156"/>
                    <a:pt x="8656" y="9740"/>
                    <a:pt x="9204" y="9192"/>
                  </a:cubicBezTo>
                  <a:cubicBezTo>
                    <a:pt x="10228" y="8180"/>
                    <a:pt x="10787" y="6823"/>
                    <a:pt x="10787" y="5382"/>
                  </a:cubicBezTo>
                  <a:cubicBezTo>
                    <a:pt x="10787" y="3941"/>
                    <a:pt x="10216" y="2584"/>
                    <a:pt x="9204" y="1572"/>
                  </a:cubicBezTo>
                  <a:cubicBezTo>
                    <a:pt x="8192" y="560"/>
                    <a:pt x="6834" y="0"/>
                    <a:pt x="5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350;p87">
            <a:extLst>
              <a:ext uri="{FF2B5EF4-FFF2-40B4-BE49-F238E27FC236}">
                <a16:creationId xmlns:a16="http://schemas.microsoft.com/office/drawing/2014/main" id="{4A5EF02A-A7F7-5807-FDF2-9B687F2F66FB}"/>
              </a:ext>
            </a:extLst>
          </p:cNvPr>
          <p:cNvGrpSpPr/>
          <p:nvPr/>
        </p:nvGrpSpPr>
        <p:grpSpPr>
          <a:xfrm>
            <a:off x="3545159" y="4339030"/>
            <a:ext cx="389213" cy="532248"/>
            <a:chOff x="897141" y="3359875"/>
            <a:chExt cx="257962" cy="352762"/>
          </a:xfrm>
          <a:solidFill>
            <a:schemeClr val="bg1"/>
          </a:solidFill>
        </p:grpSpPr>
        <p:sp>
          <p:nvSpPr>
            <p:cNvPr id="1378" name="Google Shape;13351;p87">
              <a:extLst>
                <a:ext uri="{FF2B5EF4-FFF2-40B4-BE49-F238E27FC236}">
                  <a16:creationId xmlns:a16="http://schemas.microsoft.com/office/drawing/2014/main" id="{6C4544C4-AE27-3E28-B95D-531E5740C3C3}"/>
                </a:ext>
              </a:extLst>
            </p:cNvPr>
            <p:cNvSpPr/>
            <p:nvPr/>
          </p:nvSpPr>
          <p:spPr>
            <a:xfrm>
              <a:off x="897141" y="3359875"/>
              <a:ext cx="257962" cy="352762"/>
            </a:xfrm>
            <a:custGeom>
              <a:avLst/>
              <a:gdLst/>
              <a:ahLst/>
              <a:cxnLst/>
              <a:rect l="l" t="t" r="r" b="b"/>
              <a:pathLst>
                <a:path w="8098" h="11074" extrusionOk="0">
                  <a:moveTo>
                    <a:pt x="5204" y="334"/>
                  </a:moveTo>
                  <a:cubicBezTo>
                    <a:pt x="5240" y="334"/>
                    <a:pt x="5252" y="358"/>
                    <a:pt x="5252" y="382"/>
                  </a:cubicBezTo>
                  <a:lnTo>
                    <a:pt x="5252" y="810"/>
                  </a:lnTo>
                  <a:cubicBezTo>
                    <a:pt x="5252" y="834"/>
                    <a:pt x="5216" y="846"/>
                    <a:pt x="5204" y="846"/>
                  </a:cubicBezTo>
                  <a:lnTo>
                    <a:pt x="2870" y="846"/>
                  </a:lnTo>
                  <a:cubicBezTo>
                    <a:pt x="2865" y="848"/>
                    <a:pt x="2861" y="848"/>
                    <a:pt x="2857" y="848"/>
                  </a:cubicBezTo>
                  <a:cubicBezTo>
                    <a:pt x="2832" y="848"/>
                    <a:pt x="2823" y="817"/>
                    <a:pt x="2823" y="786"/>
                  </a:cubicBezTo>
                  <a:lnTo>
                    <a:pt x="2823" y="382"/>
                  </a:lnTo>
                  <a:cubicBezTo>
                    <a:pt x="2823" y="346"/>
                    <a:pt x="2858" y="334"/>
                    <a:pt x="2870" y="334"/>
                  </a:cubicBezTo>
                  <a:close/>
                  <a:moveTo>
                    <a:pt x="2882" y="1"/>
                  </a:moveTo>
                  <a:cubicBezTo>
                    <a:pt x="2680" y="1"/>
                    <a:pt x="2513" y="167"/>
                    <a:pt x="2513" y="382"/>
                  </a:cubicBezTo>
                  <a:lnTo>
                    <a:pt x="2513" y="810"/>
                  </a:lnTo>
                  <a:cubicBezTo>
                    <a:pt x="2513" y="1001"/>
                    <a:pt x="2656" y="1167"/>
                    <a:pt x="2858" y="1179"/>
                  </a:cubicBezTo>
                  <a:lnTo>
                    <a:pt x="2858" y="4811"/>
                  </a:lnTo>
                  <a:cubicBezTo>
                    <a:pt x="2858" y="4906"/>
                    <a:pt x="2835" y="4977"/>
                    <a:pt x="2799" y="5061"/>
                  </a:cubicBezTo>
                  <a:lnTo>
                    <a:pt x="1906" y="6728"/>
                  </a:lnTo>
                  <a:lnTo>
                    <a:pt x="965" y="8502"/>
                  </a:lnTo>
                  <a:lnTo>
                    <a:pt x="489" y="9383"/>
                  </a:lnTo>
                  <a:lnTo>
                    <a:pt x="120" y="10085"/>
                  </a:lnTo>
                  <a:cubicBezTo>
                    <a:pt x="1" y="10288"/>
                    <a:pt x="13" y="10538"/>
                    <a:pt x="132" y="10752"/>
                  </a:cubicBezTo>
                  <a:cubicBezTo>
                    <a:pt x="251" y="10954"/>
                    <a:pt x="477" y="11073"/>
                    <a:pt x="715" y="11073"/>
                  </a:cubicBezTo>
                  <a:lnTo>
                    <a:pt x="3668" y="11073"/>
                  </a:lnTo>
                  <a:cubicBezTo>
                    <a:pt x="3763" y="11073"/>
                    <a:pt x="3835" y="11002"/>
                    <a:pt x="3835" y="10919"/>
                  </a:cubicBezTo>
                  <a:cubicBezTo>
                    <a:pt x="3835" y="10823"/>
                    <a:pt x="3763" y="10752"/>
                    <a:pt x="3668" y="10752"/>
                  </a:cubicBezTo>
                  <a:lnTo>
                    <a:pt x="715" y="10752"/>
                  </a:lnTo>
                  <a:cubicBezTo>
                    <a:pt x="596" y="10752"/>
                    <a:pt x="477" y="10692"/>
                    <a:pt x="418" y="10585"/>
                  </a:cubicBezTo>
                  <a:cubicBezTo>
                    <a:pt x="358" y="10478"/>
                    <a:pt x="334" y="10347"/>
                    <a:pt x="394" y="10240"/>
                  </a:cubicBezTo>
                  <a:lnTo>
                    <a:pt x="727" y="9621"/>
                  </a:lnTo>
                  <a:lnTo>
                    <a:pt x="1168" y="9621"/>
                  </a:lnTo>
                  <a:cubicBezTo>
                    <a:pt x="1263" y="9621"/>
                    <a:pt x="1334" y="9549"/>
                    <a:pt x="1334" y="9454"/>
                  </a:cubicBezTo>
                  <a:cubicBezTo>
                    <a:pt x="1334" y="9371"/>
                    <a:pt x="1263" y="9287"/>
                    <a:pt x="1168" y="9287"/>
                  </a:cubicBezTo>
                  <a:lnTo>
                    <a:pt x="894" y="9287"/>
                  </a:lnTo>
                  <a:lnTo>
                    <a:pt x="1191" y="8728"/>
                  </a:lnTo>
                  <a:lnTo>
                    <a:pt x="1632" y="8728"/>
                  </a:lnTo>
                  <a:cubicBezTo>
                    <a:pt x="1727" y="8728"/>
                    <a:pt x="1799" y="8656"/>
                    <a:pt x="1799" y="8561"/>
                  </a:cubicBezTo>
                  <a:cubicBezTo>
                    <a:pt x="1799" y="8478"/>
                    <a:pt x="1727" y="8394"/>
                    <a:pt x="1632" y="8394"/>
                  </a:cubicBezTo>
                  <a:lnTo>
                    <a:pt x="1370" y="8394"/>
                  </a:lnTo>
                  <a:lnTo>
                    <a:pt x="1668" y="7835"/>
                  </a:lnTo>
                  <a:lnTo>
                    <a:pt x="2108" y="7835"/>
                  </a:lnTo>
                  <a:cubicBezTo>
                    <a:pt x="2204" y="7835"/>
                    <a:pt x="2275" y="7763"/>
                    <a:pt x="2275" y="7668"/>
                  </a:cubicBezTo>
                  <a:cubicBezTo>
                    <a:pt x="2275" y="7585"/>
                    <a:pt x="2204" y="7502"/>
                    <a:pt x="2108" y="7502"/>
                  </a:cubicBezTo>
                  <a:lnTo>
                    <a:pt x="1834" y="7502"/>
                  </a:lnTo>
                  <a:lnTo>
                    <a:pt x="2132" y="6942"/>
                  </a:lnTo>
                  <a:lnTo>
                    <a:pt x="2585" y="6942"/>
                  </a:lnTo>
                  <a:cubicBezTo>
                    <a:pt x="2668" y="6942"/>
                    <a:pt x="2751" y="6870"/>
                    <a:pt x="2751" y="6775"/>
                  </a:cubicBezTo>
                  <a:cubicBezTo>
                    <a:pt x="2751" y="6692"/>
                    <a:pt x="2668" y="6609"/>
                    <a:pt x="2585" y="6609"/>
                  </a:cubicBezTo>
                  <a:lnTo>
                    <a:pt x="2311" y="6609"/>
                  </a:lnTo>
                  <a:lnTo>
                    <a:pt x="3085" y="5180"/>
                  </a:lnTo>
                  <a:cubicBezTo>
                    <a:pt x="3144" y="5061"/>
                    <a:pt x="3192" y="4930"/>
                    <a:pt x="3192" y="4775"/>
                  </a:cubicBezTo>
                  <a:lnTo>
                    <a:pt x="3192" y="1144"/>
                  </a:lnTo>
                  <a:lnTo>
                    <a:pt x="4930" y="1144"/>
                  </a:lnTo>
                  <a:lnTo>
                    <a:pt x="4930" y="4775"/>
                  </a:lnTo>
                  <a:cubicBezTo>
                    <a:pt x="4930" y="4918"/>
                    <a:pt x="4966" y="5061"/>
                    <a:pt x="5037" y="5180"/>
                  </a:cubicBezTo>
                  <a:lnTo>
                    <a:pt x="7716" y="10216"/>
                  </a:lnTo>
                  <a:cubicBezTo>
                    <a:pt x="7776" y="10323"/>
                    <a:pt x="7776" y="10454"/>
                    <a:pt x="7704" y="10550"/>
                  </a:cubicBezTo>
                  <a:cubicBezTo>
                    <a:pt x="7645" y="10657"/>
                    <a:pt x="7526" y="10716"/>
                    <a:pt x="7407" y="10716"/>
                  </a:cubicBezTo>
                  <a:lnTo>
                    <a:pt x="4430" y="10716"/>
                  </a:lnTo>
                  <a:cubicBezTo>
                    <a:pt x="4335" y="10716"/>
                    <a:pt x="4263" y="10788"/>
                    <a:pt x="4263" y="10883"/>
                  </a:cubicBezTo>
                  <a:cubicBezTo>
                    <a:pt x="4263" y="10978"/>
                    <a:pt x="4335" y="11050"/>
                    <a:pt x="4430" y="11050"/>
                  </a:cubicBezTo>
                  <a:lnTo>
                    <a:pt x="7407" y="11050"/>
                  </a:lnTo>
                  <a:cubicBezTo>
                    <a:pt x="7645" y="11050"/>
                    <a:pt x="7871" y="10931"/>
                    <a:pt x="7990" y="10716"/>
                  </a:cubicBezTo>
                  <a:cubicBezTo>
                    <a:pt x="8097" y="10538"/>
                    <a:pt x="8097" y="10288"/>
                    <a:pt x="7990" y="10085"/>
                  </a:cubicBezTo>
                  <a:lnTo>
                    <a:pt x="5311" y="5049"/>
                  </a:lnTo>
                  <a:cubicBezTo>
                    <a:pt x="5263" y="4977"/>
                    <a:pt x="5252" y="4882"/>
                    <a:pt x="5252" y="4799"/>
                  </a:cubicBezTo>
                  <a:lnTo>
                    <a:pt x="5252" y="1167"/>
                  </a:lnTo>
                  <a:cubicBezTo>
                    <a:pt x="5442" y="1155"/>
                    <a:pt x="5597" y="989"/>
                    <a:pt x="5597" y="798"/>
                  </a:cubicBezTo>
                  <a:lnTo>
                    <a:pt x="5597" y="382"/>
                  </a:lnTo>
                  <a:cubicBezTo>
                    <a:pt x="5597" y="167"/>
                    <a:pt x="5430" y="1"/>
                    <a:pt x="52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352;p87">
              <a:extLst>
                <a:ext uri="{FF2B5EF4-FFF2-40B4-BE49-F238E27FC236}">
                  <a16:creationId xmlns:a16="http://schemas.microsoft.com/office/drawing/2014/main" id="{CB1BB02A-C5D0-F7B6-6008-5E85CCB93C52}"/>
                </a:ext>
              </a:extLst>
            </p:cNvPr>
            <p:cNvSpPr/>
            <p:nvPr/>
          </p:nvSpPr>
          <p:spPr>
            <a:xfrm>
              <a:off x="945688" y="3593691"/>
              <a:ext cx="160485" cy="89736"/>
            </a:xfrm>
            <a:custGeom>
              <a:avLst/>
              <a:gdLst/>
              <a:ahLst/>
              <a:cxnLst/>
              <a:rect l="l" t="t" r="r" b="b"/>
              <a:pathLst>
                <a:path w="5038" h="2817" extrusionOk="0">
                  <a:moveTo>
                    <a:pt x="2535" y="339"/>
                  </a:moveTo>
                  <a:cubicBezTo>
                    <a:pt x="2817" y="339"/>
                    <a:pt x="3097" y="363"/>
                    <a:pt x="3370" y="412"/>
                  </a:cubicBezTo>
                  <a:lnTo>
                    <a:pt x="3513" y="447"/>
                  </a:lnTo>
                  <a:cubicBezTo>
                    <a:pt x="3608" y="459"/>
                    <a:pt x="3668" y="519"/>
                    <a:pt x="3716" y="602"/>
                  </a:cubicBezTo>
                  <a:lnTo>
                    <a:pt x="4680" y="2424"/>
                  </a:lnTo>
                  <a:cubicBezTo>
                    <a:pt x="4692" y="2459"/>
                    <a:pt x="4680" y="2471"/>
                    <a:pt x="4680" y="2483"/>
                  </a:cubicBezTo>
                  <a:cubicBezTo>
                    <a:pt x="4680" y="2495"/>
                    <a:pt x="4668" y="2519"/>
                    <a:pt x="4632" y="2519"/>
                  </a:cubicBezTo>
                  <a:lnTo>
                    <a:pt x="406" y="2519"/>
                  </a:lnTo>
                  <a:cubicBezTo>
                    <a:pt x="382" y="2519"/>
                    <a:pt x="358" y="2495"/>
                    <a:pt x="358" y="2483"/>
                  </a:cubicBezTo>
                  <a:cubicBezTo>
                    <a:pt x="358" y="2471"/>
                    <a:pt x="346" y="2459"/>
                    <a:pt x="358" y="2424"/>
                  </a:cubicBezTo>
                  <a:lnTo>
                    <a:pt x="1334" y="602"/>
                  </a:lnTo>
                  <a:cubicBezTo>
                    <a:pt x="1358" y="507"/>
                    <a:pt x="1430" y="459"/>
                    <a:pt x="1513" y="447"/>
                  </a:cubicBezTo>
                  <a:cubicBezTo>
                    <a:pt x="1847" y="375"/>
                    <a:pt x="2192" y="339"/>
                    <a:pt x="2535" y="339"/>
                  </a:cubicBezTo>
                  <a:close/>
                  <a:moveTo>
                    <a:pt x="2520" y="0"/>
                  </a:moveTo>
                  <a:cubicBezTo>
                    <a:pt x="2155" y="0"/>
                    <a:pt x="1791" y="42"/>
                    <a:pt x="1430" y="126"/>
                  </a:cubicBezTo>
                  <a:cubicBezTo>
                    <a:pt x="1275" y="162"/>
                    <a:pt x="1120" y="281"/>
                    <a:pt x="1037" y="435"/>
                  </a:cubicBezTo>
                  <a:lnTo>
                    <a:pt x="60" y="2269"/>
                  </a:lnTo>
                  <a:cubicBezTo>
                    <a:pt x="1" y="2388"/>
                    <a:pt x="1" y="2531"/>
                    <a:pt x="84" y="2638"/>
                  </a:cubicBezTo>
                  <a:cubicBezTo>
                    <a:pt x="156" y="2757"/>
                    <a:pt x="275" y="2817"/>
                    <a:pt x="406" y="2817"/>
                  </a:cubicBezTo>
                  <a:lnTo>
                    <a:pt x="4632" y="2817"/>
                  </a:lnTo>
                  <a:cubicBezTo>
                    <a:pt x="4763" y="2817"/>
                    <a:pt x="4882" y="2745"/>
                    <a:pt x="4954" y="2638"/>
                  </a:cubicBezTo>
                  <a:cubicBezTo>
                    <a:pt x="5037" y="2519"/>
                    <a:pt x="5037" y="2388"/>
                    <a:pt x="4978" y="2269"/>
                  </a:cubicBezTo>
                  <a:lnTo>
                    <a:pt x="4001" y="435"/>
                  </a:lnTo>
                  <a:cubicBezTo>
                    <a:pt x="3918" y="269"/>
                    <a:pt x="3763" y="162"/>
                    <a:pt x="3585" y="126"/>
                  </a:cubicBezTo>
                  <a:lnTo>
                    <a:pt x="3442" y="90"/>
                  </a:lnTo>
                  <a:cubicBezTo>
                    <a:pt x="3136" y="30"/>
                    <a:pt x="2828" y="0"/>
                    <a:pt x="25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353;p87">
              <a:extLst>
                <a:ext uri="{FF2B5EF4-FFF2-40B4-BE49-F238E27FC236}">
                  <a16:creationId xmlns:a16="http://schemas.microsoft.com/office/drawing/2014/main" id="{4642B2CE-6565-9E6E-5199-89E432B951A0}"/>
                </a:ext>
              </a:extLst>
            </p:cNvPr>
            <p:cNvSpPr/>
            <p:nvPr/>
          </p:nvSpPr>
          <p:spPr>
            <a:xfrm>
              <a:off x="1045076" y="3638256"/>
              <a:ext cx="27332" cy="27714"/>
            </a:xfrm>
            <a:custGeom>
              <a:avLst/>
              <a:gdLst/>
              <a:ahLst/>
              <a:cxnLst/>
              <a:rect l="l" t="t" r="r" b="b"/>
              <a:pathLst>
                <a:path w="858" h="870" extrusionOk="0">
                  <a:moveTo>
                    <a:pt x="429" y="310"/>
                  </a:moveTo>
                  <a:cubicBezTo>
                    <a:pt x="488" y="310"/>
                    <a:pt x="548" y="358"/>
                    <a:pt x="548" y="429"/>
                  </a:cubicBezTo>
                  <a:cubicBezTo>
                    <a:pt x="548" y="489"/>
                    <a:pt x="500" y="548"/>
                    <a:pt x="429" y="548"/>
                  </a:cubicBezTo>
                  <a:cubicBezTo>
                    <a:pt x="369" y="548"/>
                    <a:pt x="310" y="501"/>
                    <a:pt x="310" y="429"/>
                  </a:cubicBezTo>
                  <a:cubicBezTo>
                    <a:pt x="322" y="370"/>
                    <a:pt x="369" y="310"/>
                    <a:pt x="429" y="310"/>
                  </a:cubicBezTo>
                  <a:close/>
                  <a:moveTo>
                    <a:pt x="429" y="1"/>
                  </a:moveTo>
                  <a:cubicBezTo>
                    <a:pt x="191" y="1"/>
                    <a:pt x="0" y="191"/>
                    <a:pt x="0" y="429"/>
                  </a:cubicBezTo>
                  <a:cubicBezTo>
                    <a:pt x="0" y="668"/>
                    <a:pt x="191" y="870"/>
                    <a:pt x="429" y="870"/>
                  </a:cubicBezTo>
                  <a:cubicBezTo>
                    <a:pt x="667" y="870"/>
                    <a:pt x="858" y="668"/>
                    <a:pt x="858" y="429"/>
                  </a:cubicBezTo>
                  <a:cubicBezTo>
                    <a:pt x="858" y="191"/>
                    <a:pt x="667" y="1"/>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354;p87">
              <a:extLst>
                <a:ext uri="{FF2B5EF4-FFF2-40B4-BE49-F238E27FC236}">
                  <a16:creationId xmlns:a16="http://schemas.microsoft.com/office/drawing/2014/main" id="{07E084DA-E16F-3077-E847-5379F16F822B}"/>
                </a:ext>
              </a:extLst>
            </p:cNvPr>
            <p:cNvSpPr/>
            <p:nvPr/>
          </p:nvSpPr>
          <p:spPr>
            <a:xfrm>
              <a:off x="976046" y="3643194"/>
              <a:ext cx="28096" cy="27332"/>
            </a:xfrm>
            <a:custGeom>
              <a:avLst/>
              <a:gdLst/>
              <a:ahLst/>
              <a:cxnLst/>
              <a:rect l="l" t="t" r="r" b="b"/>
              <a:pathLst>
                <a:path w="882" h="858" extrusionOk="0">
                  <a:moveTo>
                    <a:pt x="453" y="310"/>
                  </a:moveTo>
                  <a:cubicBezTo>
                    <a:pt x="512" y="310"/>
                    <a:pt x="572" y="346"/>
                    <a:pt x="572" y="429"/>
                  </a:cubicBezTo>
                  <a:cubicBezTo>
                    <a:pt x="572" y="489"/>
                    <a:pt x="524" y="548"/>
                    <a:pt x="453" y="548"/>
                  </a:cubicBezTo>
                  <a:cubicBezTo>
                    <a:pt x="393" y="548"/>
                    <a:pt x="334" y="501"/>
                    <a:pt x="334" y="429"/>
                  </a:cubicBezTo>
                  <a:cubicBezTo>
                    <a:pt x="334" y="358"/>
                    <a:pt x="393" y="310"/>
                    <a:pt x="453" y="310"/>
                  </a:cubicBezTo>
                  <a:close/>
                  <a:moveTo>
                    <a:pt x="453" y="1"/>
                  </a:moveTo>
                  <a:cubicBezTo>
                    <a:pt x="215" y="1"/>
                    <a:pt x="24" y="191"/>
                    <a:pt x="24" y="429"/>
                  </a:cubicBezTo>
                  <a:cubicBezTo>
                    <a:pt x="0" y="667"/>
                    <a:pt x="215" y="858"/>
                    <a:pt x="453" y="858"/>
                  </a:cubicBezTo>
                  <a:cubicBezTo>
                    <a:pt x="691" y="858"/>
                    <a:pt x="881" y="667"/>
                    <a:pt x="881" y="429"/>
                  </a:cubicBezTo>
                  <a:cubicBezTo>
                    <a:pt x="881" y="191"/>
                    <a:pt x="691"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355;p87">
              <a:extLst>
                <a:ext uri="{FF2B5EF4-FFF2-40B4-BE49-F238E27FC236}">
                  <a16:creationId xmlns:a16="http://schemas.microsoft.com/office/drawing/2014/main" id="{8D40B487-E097-9762-BED3-E38FF258FB48}"/>
                </a:ext>
              </a:extLst>
            </p:cNvPr>
            <p:cNvSpPr/>
            <p:nvPr/>
          </p:nvSpPr>
          <p:spPr>
            <a:xfrm>
              <a:off x="1004493" y="3613218"/>
              <a:ext cx="31505" cy="31154"/>
            </a:xfrm>
            <a:custGeom>
              <a:avLst/>
              <a:gdLst/>
              <a:ahLst/>
              <a:cxnLst/>
              <a:rect l="l" t="t" r="r" b="b"/>
              <a:pathLst>
                <a:path w="989" h="978" extrusionOk="0">
                  <a:moveTo>
                    <a:pt x="500" y="322"/>
                  </a:moveTo>
                  <a:cubicBezTo>
                    <a:pt x="584" y="322"/>
                    <a:pt x="655" y="406"/>
                    <a:pt x="655" y="489"/>
                  </a:cubicBezTo>
                  <a:cubicBezTo>
                    <a:pt x="655" y="584"/>
                    <a:pt x="584" y="656"/>
                    <a:pt x="500" y="656"/>
                  </a:cubicBezTo>
                  <a:cubicBezTo>
                    <a:pt x="405" y="656"/>
                    <a:pt x="334" y="584"/>
                    <a:pt x="334" y="489"/>
                  </a:cubicBezTo>
                  <a:cubicBezTo>
                    <a:pt x="334" y="406"/>
                    <a:pt x="405" y="322"/>
                    <a:pt x="500" y="322"/>
                  </a:cubicBezTo>
                  <a:close/>
                  <a:moveTo>
                    <a:pt x="500" y="1"/>
                  </a:moveTo>
                  <a:cubicBezTo>
                    <a:pt x="227" y="1"/>
                    <a:pt x="0" y="227"/>
                    <a:pt x="0" y="489"/>
                  </a:cubicBezTo>
                  <a:cubicBezTo>
                    <a:pt x="0" y="763"/>
                    <a:pt x="227" y="977"/>
                    <a:pt x="500" y="977"/>
                  </a:cubicBezTo>
                  <a:cubicBezTo>
                    <a:pt x="762" y="977"/>
                    <a:pt x="989" y="763"/>
                    <a:pt x="989" y="489"/>
                  </a:cubicBezTo>
                  <a:cubicBezTo>
                    <a:pt x="989" y="227"/>
                    <a:pt x="762"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356;p87">
              <a:extLst>
                <a:ext uri="{FF2B5EF4-FFF2-40B4-BE49-F238E27FC236}">
                  <a16:creationId xmlns:a16="http://schemas.microsoft.com/office/drawing/2014/main" id="{D09118F1-C600-2F01-B468-32002D43C98D}"/>
                </a:ext>
              </a:extLst>
            </p:cNvPr>
            <p:cNvSpPr/>
            <p:nvPr/>
          </p:nvSpPr>
          <p:spPr>
            <a:xfrm>
              <a:off x="991209" y="3555975"/>
              <a:ext cx="31505" cy="31122"/>
            </a:xfrm>
            <a:custGeom>
              <a:avLst/>
              <a:gdLst/>
              <a:ahLst/>
              <a:cxnLst/>
              <a:rect l="l" t="t" r="r" b="b"/>
              <a:pathLst>
                <a:path w="989" h="977" extrusionOk="0">
                  <a:moveTo>
                    <a:pt x="513" y="322"/>
                  </a:moveTo>
                  <a:cubicBezTo>
                    <a:pt x="596" y="322"/>
                    <a:pt x="679" y="393"/>
                    <a:pt x="679" y="488"/>
                  </a:cubicBezTo>
                  <a:cubicBezTo>
                    <a:pt x="679" y="572"/>
                    <a:pt x="596" y="655"/>
                    <a:pt x="513" y="655"/>
                  </a:cubicBezTo>
                  <a:cubicBezTo>
                    <a:pt x="417" y="655"/>
                    <a:pt x="346" y="572"/>
                    <a:pt x="346" y="488"/>
                  </a:cubicBezTo>
                  <a:cubicBezTo>
                    <a:pt x="346" y="393"/>
                    <a:pt x="417" y="322"/>
                    <a:pt x="513" y="322"/>
                  </a:cubicBezTo>
                  <a:close/>
                  <a:moveTo>
                    <a:pt x="501" y="0"/>
                  </a:moveTo>
                  <a:cubicBezTo>
                    <a:pt x="227" y="0"/>
                    <a:pt x="1" y="214"/>
                    <a:pt x="1" y="488"/>
                  </a:cubicBezTo>
                  <a:cubicBezTo>
                    <a:pt x="1" y="750"/>
                    <a:pt x="227" y="976"/>
                    <a:pt x="501" y="976"/>
                  </a:cubicBezTo>
                  <a:cubicBezTo>
                    <a:pt x="763" y="976"/>
                    <a:pt x="989" y="750"/>
                    <a:pt x="989" y="488"/>
                  </a:cubicBezTo>
                  <a:cubicBezTo>
                    <a:pt x="989" y="214"/>
                    <a:pt x="763"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357;p87">
              <a:extLst>
                <a:ext uri="{FF2B5EF4-FFF2-40B4-BE49-F238E27FC236}">
                  <a16:creationId xmlns:a16="http://schemas.microsoft.com/office/drawing/2014/main" id="{09F8CF81-8BB0-6862-099D-BEFA6C98D8F1}"/>
                </a:ext>
              </a:extLst>
            </p:cNvPr>
            <p:cNvSpPr/>
            <p:nvPr/>
          </p:nvSpPr>
          <p:spPr>
            <a:xfrm>
              <a:off x="1023447" y="3528261"/>
              <a:ext cx="31505" cy="31154"/>
            </a:xfrm>
            <a:custGeom>
              <a:avLst/>
              <a:gdLst/>
              <a:ahLst/>
              <a:cxnLst/>
              <a:rect l="l" t="t" r="r" b="b"/>
              <a:pathLst>
                <a:path w="989" h="978" extrusionOk="0">
                  <a:moveTo>
                    <a:pt x="501" y="311"/>
                  </a:moveTo>
                  <a:cubicBezTo>
                    <a:pt x="584" y="311"/>
                    <a:pt x="655" y="394"/>
                    <a:pt x="655" y="477"/>
                  </a:cubicBezTo>
                  <a:cubicBezTo>
                    <a:pt x="655" y="572"/>
                    <a:pt x="584" y="644"/>
                    <a:pt x="501" y="644"/>
                  </a:cubicBezTo>
                  <a:cubicBezTo>
                    <a:pt x="405" y="644"/>
                    <a:pt x="334" y="572"/>
                    <a:pt x="334" y="477"/>
                  </a:cubicBezTo>
                  <a:cubicBezTo>
                    <a:pt x="334" y="394"/>
                    <a:pt x="405" y="311"/>
                    <a:pt x="501" y="311"/>
                  </a:cubicBezTo>
                  <a:close/>
                  <a:moveTo>
                    <a:pt x="501" y="1"/>
                  </a:moveTo>
                  <a:cubicBezTo>
                    <a:pt x="227" y="1"/>
                    <a:pt x="1" y="215"/>
                    <a:pt x="1" y="489"/>
                  </a:cubicBezTo>
                  <a:cubicBezTo>
                    <a:pt x="1" y="763"/>
                    <a:pt x="227" y="977"/>
                    <a:pt x="501" y="977"/>
                  </a:cubicBezTo>
                  <a:cubicBezTo>
                    <a:pt x="763" y="977"/>
                    <a:pt x="989" y="763"/>
                    <a:pt x="989" y="489"/>
                  </a:cubicBezTo>
                  <a:cubicBezTo>
                    <a:pt x="989" y="227"/>
                    <a:pt x="763" y="1"/>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358;p87">
              <a:extLst>
                <a:ext uri="{FF2B5EF4-FFF2-40B4-BE49-F238E27FC236}">
                  <a16:creationId xmlns:a16="http://schemas.microsoft.com/office/drawing/2014/main" id="{0F2E67EF-4F2A-5D31-F866-F42116E5EBC2}"/>
                </a:ext>
              </a:extLst>
            </p:cNvPr>
            <p:cNvSpPr/>
            <p:nvPr/>
          </p:nvSpPr>
          <p:spPr>
            <a:xfrm>
              <a:off x="1008284" y="3488442"/>
              <a:ext cx="28096" cy="27714"/>
            </a:xfrm>
            <a:custGeom>
              <a:avLst/>
              <a:gdLst/>
              <a:ahLst/>
              <a:cxnLst/>
              <a:rect l="l" t="t" r="r" b="b"/>
              <a:pathLst>
                <a:path w="882" h="870" extrusionOk="0">
                  <a:moveTo>
                    <a:pt x="441" y="310"/>
                  </a:moveTo>
                  <a:cubicBezTo>
                    <a:pt x="500" y="310"/>
                    <a:pt x="560" y="358"/>
                    <a:pt x="560" y="429"/>
                  </a:cubicBezTo>
                  <a:cubicBezTo>
                    <a:pt x="560" y="513"/>
                    <a:pt x="512" y="548"/>
                    <a:pt x="441" y="548"/>
                  </a:cubicBezTo>
                  <a:cubicBezTo>
                    <a:pt x="381" y="548"/>
                    <a:pt x="322" y="513"/>
                    <a:pt x="322" y="429"/>
                  </a:cubicBezTo>
                  <a:cubicBezTo>
                    <a:pt x="322" y="370"/>
                    <a:pt x="358" y="310"/>
                    <a:pt x="441" y="310"/>
                  </a:cubicBezTo>
                  <a:close/>
                  <a:moveTo>
                    <a:pt x="441" y="1"/>
                  </a:moveTo>
                  <a:cubicBezTo>
                    <a:pt x="203" y="1"/>
                    <a:pt x="0" y="191"/>
                    <a:pt x="0" y="429"/>
                  </a:cubicBezTo>
                  <a:cubicBezTo>
                    <a:pt x="0" y="668"/>
                    <a:pt x="203" y="870"/>
                    <a:pt x="441" y="870"/>
                  </a:cubicBezTo>
                  <a:cubicBezTo>
                    <a:pt x="679" y="870"/>
                    <a:pt x="870" y="668"/>
                    <a:pt x="870" y="429"/>
                  </a:cubicBezTo>
                  <a:cubicBezTo>
                    <a:pt x="881" y="191"/>
                    <a:pt x="691"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6" name="Google Shape;13359;p87">
            <a:extLst>
              <a:ext uri="{FF2B5EF4-FFF2-40B4-BE49-F238E27FC236}">
                <a16:creationId xmlns:a16="http://schemas.microsoft.com/office/drawing/2014/main" id="{5F121F7B-4532-9AA2-DF07-C64C185BB2DC}"/>
              </a:ext>
            </a:extLst>
          </p:cNvPr>
          <p:cNvGrpSpPr/>
          <p:nvPr/>
        </p:nvGrpSpPr>
        <p:grpSpPr>
          <a:xfrm>
            <a:off x="4203813" y="4315576"/>
            <a:ext cx="409207" cy="578004"/>
            <a:chOff x="1333682" y="3344330"/>
            <a:chExt cx="271213" cy="383088"/>
          </a:xfrm>
          <a:solidFill>
            <a:schemeClr val="bg1"/>
          </a:solidFill>
        </p:grpSpPr>
        <p:sp>
          <p:nvSpPr>
            <p:cNvPr id="1387" name="Google Shape;13360;p87">
              <a:extLst>
                <a:ext uri="{FF2B5EF4-FFF2-40B4-BE49-F238E27FC236}">
                  <a16:creationId xmlns:a16="http://schemas.microsoft.com/office/drawing/2014/main" id="{7A7ED51F-94EE-AC85-4C81-9DDCF1735471}"/>
                </a:ext>
              </a:extLst>
            </p:cNvPr>
            <p:cNvSpPr/>
            <p:nvPr/>
          </p:nvSpPr>
          <p:spPr>
            <a:xfrm>
              <a:off x="1334065" y="3377332"/>
              <a:ext cx="270831" cy="350086"/>
            </a:xfrm>
            <a:custGeom>
              <a:avLst/>
              <a:gdLst/>
              <a:ahLst/>
              <a:cxnLst/>
              <a:rect l="l" t="t" r="r" b="b"/>
              <a:pathLst>
                <a:path w="8502" h="10990" extrusionOk="0">
                  <a:moveTo>
                    <a:pt x="6502" y="0"/>
                  </a:moveTo>
                  <a:cubicBezTo>
                    <a:pt x="6406" y="0"/>
                    <a:pt x="6323" y="84"/>
                    <a:pt x="6323" y="191"/>
                  </a:cubicBezTo>
                  <a:cubicBezTo>
                    <a:pt x="6323" y="286"/>
                    <a:pt x="6406" y="369"/>
                    <a:pt x="6502" y="369"/>
                  </a:cubicBezTo>
                  <a:lnTo>
                    <a:pt x="7276" y="369"/>
                  </a:lnTo>
                  <a:cubicBezTo>
                    <a:pt x="7383" y="369"/>
                    <a:pt x="7454" y="441"/>
                    <a:pt x="7454" y="548"/>
                  </a:cubicBezTo>
                  <a:lnTo>
                    <a:pt x="7454" y="9490"/>
                  </a:lnTo>
                  <a:cubicBezTo>
                    <a:pt x="7454" y="9597"/>
                    <a:pt x="7383" y="9668"/>
                    <a:pt x="7276" y="9668"/>
                  </a:cubicBezTo>
                  <a:lnTo>
                    <a:pt x="537" y="9668"/>
                  </a:lnTo>
                  <a:cubicBezTo>
                    <a:pt x="429" y="9668"/>
                    <a:pt x="358" y="9597"/>
                    <a:pt x="358" y="9490"/>
                  </a:cubicBezTo>
                  <a:lnTo>
                    <a:pt x="358" y="8775"/>
                  </a:lnTo>
                  <a:cubicBezTo>
                    <a:pt x="358" y="8668"/>
                    <a:pt x="287" y="8597"/>
                    <a:pt x="179" y="8597"/>
                  </a:cubicBezTo>
                  <a:cubicBezTo>
                    <a:pt x="72" y="8597"/>
                    <a:pt x="1" y="8668"/>
                    <a:pt x="1" y="8775"/>
                  </a:cubicBezTo>
                  <a:lnTo>
                    <a:pt x="1" y="9490"/>
                  </a:lnTo>
                  <a:cubicBezTo>
                    <a:pt x="1" y="9787"/>
                    <a:pt x="239" y="10013"/>
                    <a:pt x="525" y="10013"/>
                  </a:cubicBezTo>
                  <a:lnTo>
                    <a:pt x="703" y="10013"/>
                  </a:lnTo>
                  <a:lnTo>
                    <a:pt x="703" y="10466"/>
                  </a:lnTo>
                  <a:cubicBezTo>
                    <a:pt x="703" y="10763"/>
                    <a:pt x="941" y="10990"/>
                    <a:pt x="1227" y="10990"/>
                  </a:cubicBezTo>
                  <a:lnTo>
                    <a:pt x="7966" y="10990"/>
                  </a:lnTo>
                  <a:cubicBezTo>
                    <a:pt x="8264" y="10990"/>
                    <a:pt x="8490" y="10752"/>
                    <a:pt x="8490" y="10466"/>
                  </a:cubicBezTo>
                  <a:lnTo>
                    <a:pt x="8490" y="10252"/>
                  </a:lnTo>
                  <a:cubicBezTo>
                    <a:pt x="8490" y="10144"/>
                    <a:pt x="8407" y="10073"/>
                    <a:pt x="8311" y="10073"/>
                  </a:cubicBezTo>
                  <a:cubicBezTo>
                    <a:pt x="8204" y="10073"/>
                    <a:pt x="8133" y="10144"/>
                    <a:pt x="8133" y="10252"/>
                  </a:cubicBezTo>
                  <a:lnTo>
                    <a:pt x="8133" y="10466"/>
                  </a:lnTo>
                  <a:cubicBezTo>
                    <a:pt x="8133" y="10573"/>
                    <a:pt x="8049" y="10644"/>
                    <a:pt x="7954" y="10644"/>
                  </a:cubicBezTo>
                  <a:lnTo>
                    <a:pt x="1203" y="10644"/>
                  </a:lnTo>
                  <a:cubicBezTo>
                    <a:pt x="1108" y="10644"/>
                    <a:pt x="1025" y="10573"/>
                    <a:pt x="1025" y="10466"/>
                  </a:cubicBezTo>
                  <a:lnTo>
                    <a:pt x="1025" y="10013"/>
                  </a:lnTo>
                  <a:lnTo>
                    <a:pt x="7264" y="10013"/>
                  </a:lnTo>
                  <a:cubicBezTo>
                    <a:pt x="7561" y="10013"/>
                    <a:pt x="7788" y="9775"/>
                    <a:pt x="7788" y="9490"/>
                  </a:cubicBezTo>
                  <a:lnTo>
                    <a:pt x="7788" y="1358"/>
                  </a:lnTo>
                  <a:lnTo>
                    <a:pt x="7966" y="1358"/>
                  </a:lnTo>
                  <a:cubicBezTo>
                    <a:pt x="8061" y="1358"/>
                    <a:pt x="8145" y="1441"/>
                    <a:pt x="8145" y="1536"/>
                  </a:cubicBezTo>
                  <a:lnTo>
                    <a:pt x="8145" y="9501"/>
                  </a:lnTo>
                  <a:cubicBezTo>
                    <a:pt x="8145" y="9573"/>
                    <a:pt x="8228" y="9656"/>
                    <a:pt x="8323" y="9656"/>
                  </a:cubicBezTo>
                  <a:cubicBezTo>
                    <a:pt x="8430" y="9656"/>
                    <a:pt x="8502" y="9573"/>
                    <a:pt x="8502" y="9478"/>
                  </a:cubicBezTo>
                  <a:lnTo>
                    <a:pt x="8502" y="1512"/>
                  </a:lnTo>
                  <a:cubicBezTo>
                    <a:pt x="8502" y="1215"/>
                    <a:pt x="8264" y="988"/>
                    <a:pt x="7978" y="988"/>
                  </a:cubicBezTo>
                  <a:lnTo>
                    <a:pt x="7799" y="988"/>
                  </a:lnTo>
                  <a:lnTo>
                    <a:pt x="7799" y="524"/>
                  </a:lnTo>
                  <a:cubicBezTo>
                    <a:pt x="7799" y="226"/>
                    <a:pt x="7561" y="0"/>
                    <a:pt x="72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361;p87">
              <a:extLst>
                <a:ext uri="{FF2B5EF4-FFF2-40B4-BE49-F238E27FC236}">
                  <a16:creationId xmlns:a16="http://schemas.microsoft.com/office/drawing/2014/main" id="{9CD58908-B81D-E99B-01E6-EBBC075E541E}"/>
                </a:ext>
              </a:extLst>
            </p:cNvPr>
            <p:cNvSpPr/>
            <p:nvPr/>
          </p:nvSpPr>
          <p:spPr>
            <a:xfrm>
              <a:off x="1333682" y="3344330"/>
              <a:ext cx="189697" cy="292461"/>
            </a:xfrm>
            <a:custGeom>
              <a:avLst/>
              <a:gdLst/>
              <a:ahLst/>
              <a:cxnLst/>
              <a:rect l="l" t="t" r="r" b="b"/>
              <a:pathLst>
                <a:path w="5955" h="9181" extrusionOk="0">
                  <a:moveTo>
                    <a:pt x="2430" y="370"/>
                  </a:moveTo>
                  <a:cubicBezTo>
                    <a:pt x="2489" y="370"/>
                    <a:pt x="2549" y="429"/>
                    <a:pt x="2549" y="489"/>
                  </a:cubicBezTo>
                  <a:lnTo>
                    <a:pt x="2549" y="727"/>
                  </a:lnTo>
                  <a:lnTo>
                    <a:pt x="1858" y="727"/>
                  </a:lnTo>
                  <a:lnTo>
                    <a:pt x="1858" y="489"/>
                  </a:lnTo>
                  <a:cubicBezTo>
                    <a:pt x="1858" y="429"/>
                    <a:pt x="1918" y="370"/>
                    <a:pt x="1977" y="370"/>
                  </a:cubicBezTo>
                  <a:close/>
                  <a:moveTo>
                    <a:pt x="3037" y="1072"/>
                  </a:moveTo>
                  <a:cubicBezTo>
                    <a:pt x="3120" y="1072"/>
                    <a:pt x="3216" y="1143"/>
                    <a:pt x="3216" y="1251"/>
                  </a:cubicBezTo>
                  <a:lnTo>
                    <a:pt x="3216" y="1953"/>
                  </a:lnTo>
                  <a:lnTo>
                    <a:pt x="1215" y="1953"/>
                  </a:lnTo>
                  <a:lnTo>
                    <a:pt x="1215" y="1251"/>
                  </a:lnTo>
                  <a:cubicBezTo>
                    <a:pt x="1203" y="1167"/>
                    <a:pt x="1299" y="1072"/>
                    <a:pt x="1382" y="1072"/>
                  </a:cubicBezTo>
                  <a:close/>
                  <a:moveTo>
                    <a:pt x="1977" y="0"/>
                  </a:moveTo>
                  <a:cubicBezTo>
                    <a:pt x="1727" y="0"/>
                    <a:pt x="1501" y="203"/>
                    <a:pt x="1501" y="477"/>
                  </a:cubicBezTo>
                  <a:lnTo>
                    <a:pt x="1501" y="715"/>
                  </a:lnTo>
                  <a:lnTo>
                    <a:pt x="1370" y="715"/>
                  </a:lnTo>
                  <a:cubicBezTo>
                    <a:pt x="1156" y="715"/>
                    <a:pt x="977" y="834"/>
                    <a:pt x="894" y="1012"/>
                  </a:cubicBezTo>
                  <a:lnTo>
                    <a:pt x="525" y="1012"/>
                  </a:lnTo>
                  <a:cubicBezTo>
                    <a:pt x="227" y="1012"/>
                    <a:pt x="1" y="1251"/>
                    <a:pt x="1" y="1536"/>
                  </a:cubicBezTo>
                  <a:lnTo>
                    <a:pt x="1" y="8990"/>
                  </a:lnTo>
                  <a:cubicBezTo>
                    <a:pt x="13" y="9109"/>
                    <a:pt x="84" y="9180"/>
                    <a:pt x="191" y="9180"/>
                  </a:cubicBezTo>
                  <a:cubicBezTo>
                    <a:pt x="299" y="9180"/>
                    <a:pt x="370" y="9109"/>
                    <a:pt x="370" y="9002"/>
                  </a:cubicBezTo>
                  <a:lnTo>
                    <a:pt x="370" y="1548"/>
                  </a:lnTo>
                  <a:cubicBezTo>
                    <a:pt x="370" y="1441"/>
                    <a:pt x="441" y="1370"/>
                    <a:pt x="549" y="1370"/>
                  </a:cubicBezTo>
                  <a:lnTo>
                    <a:pt x="858" y="1370"/>
                  </a:lnTo>
                  <a:lnTo>
                    <a:pt x="858" y="1965"/>
                  </a:lnTo>
                  <a:cubicBezTo>
                    <a:pt x="858" y="2144"/>
                    <a:pt x="1013" y="2310"/>
                    <a:pt x="1203" y="2310"/>
                  </a:cubicBezTo>
                  <a:lnTo>
                    <a:pt x="3228" y="2310"/>
                  </a:lnTo>
                  <a:cubicBezTo>
                    <a:pt x="3406" y="2310"/>
                    <a:pt x="3573" y="2155"/>
                    <a:pt x="3573" y="1965"/>
                  </a:cubicBezTo>
                  <a:lnTo>
                    <a:pt x="3573" y="1370"/>
                  </a:lnTo>
                  <a:lnTo>
                    <a:pt x="5775" y="1370"/>
                  </a:lnTo>
                  <a:cubicBezTo>
                    <a:pt x="5883" y="1370"/>
                    <a:pt x="5954" y="1298"/>
                    <a:pt x="5954" y="1191"/>
                  </a:cubicBezTo>
                  <a:cubicBezTo>
                    <a:pt x="5954" y="1084"/>
                    <a:pt x="5883" y="1012"/>
                    <a:pt x="5775" y="1012"/>
                  </a:cubicBezTo>
                  <a:lnTo>
                    <a:pt x="3513" y="1012"/>
                  </a:lnTo>
                  <a:cubicBezTo>
                    <a:pt x="3418" y="834"/>
                    <a:pt x="3239" y="715"/>
                    <a:pt x="3037" y="715"/>
                  </a:cubicBezTo>
                  <a:lnTo>
                    <a:pt x="2906" y="715"/>
                  </a:lnTo>
                  <a:lnTo>
                    <a:pt x="2906" y="477"/>
                  </a:lnTo>
                  <a:cubicBezTo>
                    <a:pt x="2906" y="227"/>
                    <a:pt x="2692" y="0"/>
                    <a:pt x="24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362;p87">
              <a:extLst>
                <a:ext uri="{FF2B5EF4-FFF2-40B4-BE49-F238E27FC236}">
                  <a16:creationId xmlns:a16="http://schemas.microsoft.com/office/drawing/2014/main" id="{311A03AC-A442-88F2-9DFF-B7D6C571FFAA}"/>
                </a:ext>
              </a:extLst>
            </p:cNvPr>
            <p:cNvSpPr/>
            <p:nvPr/>
          </p:nvSpPr>
          <p:spPr>
            <a:xfrm>
              <a:off x="1444060" y="3469488"/>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363;p87">
              <a:extLst>
                <a:ext uri="{FF2B5EF4-FFF2-40B4-BE49-F238E27FC236}">
                  <a16:creationId xmlns:a16="http://schemas.microsoft.com/office/drawing/2014/main" id="{F2F54C58-4750-2487-4ECC-6EC2522281F2}"/>
                </a:ext>
              </a:extLst>
            </p:cNvPr>
            <p:cNvSpPr/>
            <p:nvPr/>
          </p:nvSpPr>
          <p:spPr>
            <a:xfrm>
              <a:off x="1444060" y="3493762"/>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364;p87">
              <a:extLst>
                <a:ext uri="{FF2B5EF4-FFF2-40B4-BE49-F238E27FC236}">
                  <a16:creationId xmlns:a16="http://schemas.microsoft.com/office/drawing/2014/main" id="{957BF85C-7C53-0920-716A-FB4856001FA3}"/>
                </a:ext>
              </a:extLst>
            </p:cNvPr>
            <p:cNvSpPr/>
            <p:nvPr/>
          </p:nvSpPr>
          <p:spPr>
            <a:xfrm>
              <a:off x="1444060" y="3541927"/>
              <a:ext cx="100917" cy="11404"/>
            </a:xfrm>
            <a:custGeom>
              <a:avLst/>
              <a:gdLst/>
              <a:ahLst/>
              <a:cxnLst/>
              <a:rect l="l" t="t" r="r" b="b"/>
              <a:pathLst>
                <a:path w="3168" h="358" extrusionOk="0">
                  <a:moveTo>
                    <a:pt x="179" y="1"/>
                  </a:moveTo>
                  <a:cubicBezTo>
                    <a:pt x="72" y="1"/>
                    <a:pt x="1" y="84"/>
                    <a:pt x="1" y="179"/>
                  </a:cubicBezTo>
                  <a:cubicBezTo>
                    <a:pt x="1" y="286"/>
                    <a:pt x="72" y="358"/>
                    <a:pt x="179" y="358"/>
                  </a:cubicBezTo>
                  <a:lnTo>
                    <a:pt x="2989" y="358"/>
                  </a:lnTo>
                  <a:cubicBezTo>
                    <a:pt x="3096" y="358"/>
                    <a:pt x="3168" y="286"/>
                    <a:pt x="3168" y="179"/>
                  </a:cubicBezTo>
                  <a:cubicBezTo>
                    <a:pt x="3168" y="84"/>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365;p87">
              <a:extLst>
                <a:ext uri="{FF2B5EF4-FFF2-40B4-BE49-F238E27FC236}">
                  <a16:creationId xmlns:a16="http://schemas.microsoft.com/office/drawing/2014/main" id="{7E0B8267-89A5-2368-CA17-537238D3E298}"/>
                </a:ext>
              </a:extLst>
            </p:cNvPr>
            <p:cNvSpPr/>
            <p:nvPr/>
          </p:nvSpPr>
          <p:spPr>
            <a:xfrm>
              <a:off x="1444060" y="3565818"/>
              <a:ext cx="100917" cy="11404"/>
            </a:xfrm>
            <a:custGeom>
              <a:avLst/>
              <a:gdLst/>
              <a:ahLst/>
              <a:cxnLst/>
              <a:rect l="l" t="t" r="r" b="b"/>
              <a:pathLst>
                <a:path w="3168" h="358" extrusionOk="0">
                  <a:moveTo>
                    <a:pt x="179" y="1"/>
                  </a:moveTo>
                  <a:cubicBezTo>
                    <a:pt x="72" y="1"/>
                    <a:pt x="1" y="72"/>
                    <a:pt x="1" y="179"/>
                  </a:cubicBezTo>
                  <a:cubicBezTo>
                    <a:pt x="1" y="286"/>
                    <a:pt x="72" y="358"/>
                    <a:pt x="179" y="358"/>
                  </a:cubicBezTo>
                  <a:lnTo>
                    <a:pt x="2989" y="358"/>
                  </a:lnTo>
                  <a:cubicBezTo>
                    <a:pt x="3096" y="358"/>
                    <a:pt x="3168" y="286"/>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366;p87">
              <a:extLst>
                <a:ext uri="{FF2B5EF4-FFF2-40B4-BE49-F238E27FC236}">
                  <a16:creationId xmlns:a16="http://schemas.microsoft.com/office/drawing/2014/main" id="{7EDEC1EB-A994-41F8-5E5B-8C64C95195DB}"/>
                </a:ext>
              </a:extLst>
            </p:cNvPr>
            <p:cNvSpPr/>
            <p:nvPr/>
          </p:nvSpPr>
          <p:spPr>
            <a:xfrm>
              <a:off x="1444060" y="3614747"/>
              <a:ext cx="100917" cy="11404"/>
            </a:xfrm>
            <a:custGeom>
              <a:avLst/>
              <a:gdLst/>
              <a:ahLst/>
              <a:cxnLst/>
              <a:rect l="l" t="t" r="r" b="b"/>
              <a:pathLst>
                <a:path w="3168" h="358" extrusionOk="0">
                  <a:moveTo>
                    <a:pt x="179" y="1"/>
                  </a:moveTo>
                  <a:cubicBezTo>
                    <a:pt x="72" y="1"/>
                    <a:pt x="1" y="72"/>
                    <a:pt x="1" y="179"/>
                  </a:cubicBezTo>
                  <a:cubicBezTo>
                    <a:pt x="1" y="274"/>
                    <a:pt x="72" y="358"/>
                    <a:pt x="179" y="358"/>
                  </a:cubicBezTo>
                  <a:lnTo>
                    <a:pt x="2989" y="358"/>
                  </a:lnTo>
                  <a:cubicBezTo>
                    <a:pt x="3096" y="358"/>
                    <a:pt x="3168" y="274"/>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367;p87">
              <a:extLst>
                <a:ext uri="{FF2B5EF4-FFF2-40B4-BE49-F238E27FC236}">
                  <a16:creationId xmlns:a16="http://schemas.microsoft.com/office/drawing/2014/main" id="{1A5D5B3D-E758-C07C-843D-178C8844DB94}"/>
                </a:ext>
              </a:extLst>
            </p:cNvPr>
            <p:cNvSpPr/>
            <p:nvPr/>
          </p:nvSpPr>
          <p:spPr>
            <a:xfrm>
              <a:off x="1444060" y="3638256"/>
              <a:ext cx="100917" cy="11404"/>
            </a:xfrm>
            <a:custGeom>
              <a:avLst/>
              <a:gdLst/>
              <a:ahLst/>
              <a:cxnLst/>
              <a:rect l="l" t="t" r="r" b="b"/>
              <a:pathLst>
                <a:path w="3168" h="358" extrusionOk="0">
                  <a:moveTo>
                    <a:pt x="179" y="1"/>
                  </a:moveTo>
                  <a:cubicBezTo>
                    <a:pt x="72" y="1"/>
                    <a:pt x="1" y="72"/>
                    <a:pt x="1" y="179"/>
                  </a:cubicBezTo>
                  <a:cubicBezTo>
                    <a:pt x="1" y="287"/>
                    <a:pt x="72" y="358"/>
                    <a:pt x="179" y="358"/>
                  </a:cubicBezTo>
                  <a:lnTo>
                    <a:pt x="2989" y="358"/>
                  </a:lnTo>
                  <a:cubicBezTo>
                    <a:pt x="3096" y="358"/>
                    <a:pt x="3168" y="287"/>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368;p87">
              <a:extLst>
                <a:ext uri="{FF2B5EF4-FFF2-40B4-BE49-F238E27FC236}">
                  <a16:creationId xmlns:a16="http://schemas.microsoft.com/office/drawing/2014/main" id="{CB4652A1-7D48-12CB-AC1A-5F8022F67D1A}"/>
                </a:ext>
              </a:extLst>
            </p:cNvPr>
            <p:cNvSpPr/>
            <p:nvPr/>
          </p:nvSpPr>
          <p:spPr>
            <a:xfrm>
              <a:off x="1371622" y="3459454"/>
              <a:ext cx="70208" cy="57084"/>
            </a:xfrm>
            <a:custGeom>
              <a:avLst/>
              <a:gdLst/>
              <a:ahLst/>
              <a:cxnLst/>
              <a:rect l="l" t="t" r="r" b="b"/>
              <a:pathLst>
                <a:path w="2204" h="1792" extrusionOk="0">
                  <a:moveTo>
                    <a:pt x="1417" y="387"/>
                  </a:moveTo>
                  <a:lnTo>
                    <a:pt x="1417" y="470"/>
                  </a:lnTo>
                  <a:lnTo>
                    <a:pt x="1072" y="768"/>
                  </a:lnTo>
                  <a:lnTo>
                    <a:pt x="905" y="589"/>
                  </a:lnTo>
                  <a:cubicBezTo>
                    <a:pt x="873" y="544"/>
                    <a:pt x="823" y="523"/>
                    <a:pt x="773" y="523"/>
                  </a:cubicBezTo>
                  <a:cubicBezTo>
                    <a:pt x="731" y="523"/>
                    <a:pt x="688" y="538"/>
                    <a:pt x="655" y="566"/>
                  </a:cubicBezTo>
                  <a:cubicBezTo>
                    <a:pt x="584" y="625"/>
                    <a:pt x="584" y="744"/>
                    <a:pt x="632" y="827"/>
                  </a:cubicBezTo>
                  <a:lnTo>
                    <a:pt x="917" y="1125"/>
                  </a:lnTo>
                  <a:cubicBezTo>
                    <a:pt x="953" y="1161"/>
                    <a:pt x="989" y="1185"/>
                    <a:pt x="1048" y="1185"/>
                  </a:cubicBezTo>
                  <a:cubicBezTo>
                    <a:pt x="1096" y="1185"/>
                    <a:pt x="1132" y="1161"/>
                    <a:pt x="1167" y="1137"/>
                  </a:cubicBezTo>
                  <a:lnTo>
                    <a:pt x="1429" y="923"/>
                  </a:lnTo>
                  <a:lnTo>
                    <a:pt x="1417" y="1447"/>
                  </a:lnTo>
                  <a:lnTo>
                    <a:pt x="358" y="1447"/>
                  </a:lnTo>
                  <a:lnTo>
                    <a:pt x="358" y="387"/>
                  </a:lnTo>
                  <a:close/>
                  <a:moveTo>
                    <a:pt x="2007" y="1"/>
                  </a:moveTo>
                  <a:cubicBezTo>
                    <a:pt x="1966" y="1"/>
                    <a:pt x="1925" y="17"/>
                    <a:pt x="1894" y="54"/>
                  </a:cubicBezTo>
                  <a:lnTo>
                    <a:pt x="1727" y="185"/>
                  </a:lnTo>
                  <a:cubicBezTo>
                    <a:pt x="1679" y="89"/>
                    <a:pt x="1596" y="30"/>
                    <a:pt x="1489" y="30"/>
                  </a:cubicBezTo>
                  <a:lnTo>
                    <a:pt x="263" y="30"/>
                  </a:lnTo>
                  <a:cubicBezTo>
                    <a:pt x="120" y="30"/>
                    <a:pt x="1" y="149"/>
                    <a:pt x="1" y="304"/>
                  </a:cubicBezTo>
                  <a:lnTo>
                    <a:pt x="1" y="1518"/>
                  </a:lnTo>
                  <a:cubicBezTo>
                    <a:pt x="1" y="1673"/>
                    <a:pt x="120" y="1792"/>
                    <a:pt x="263" y="1792"/>
                  </a:cubicBezTo>
                  <a:lnTo>
                    <a:pt x="1489" y="1792"/>
                  </a:lnTo>
                  <a:cubicBezTo>
                    <a:pt x="1632" y="1792"/>
                    <a:pt x="1751" y="1673"/>
                    <a:pt x="1751" y="1518"/>
                  </a:cubicBezTo>
                  <a:lnTo>
                    <a:pt x="1751" y="613"/>
                  </a:lnTo>
                  <a:lnTo>
                    <a:pt x="2108" y="304"/>
                  </a:lnTo>
                  <a:cubicBezTo>
                    <a:pt x="2203" y="256"/>
                    <a:pt x="2203" y="137"/>
                    <a:pt x="2144" y="65"/>
                  </a:cubicBezTo>
                  <a:cubicBezTo>
                    <a:pt x="2111" y="26"/>
                    <a:pt x="2059" y="1"/>
                    <a:pt x="20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369;p87">
              <a:extLst>
                <a:ext uri="{FF2B5EF4-FFF2-40B4-BE49-F238E27FC236}">
                  <a16:creationId xmlns:a16="http://schemas.microsoft.com/office/drawing/2014/main" id="{F0DA64C1-C435-BB7F-05F0-DC3B688180C0}"/>
                </a:ext>
              </a:extLst>
            </p:cNvPr>
            <p:cNvSpPr/>
            <p:nvPr/>
          </p:nvSpPr>
          <p:spPr>
            <a:xfrm>
              <a:off x="1371622" y="3532434"/>
              <a:ext cx="70208" cy="56543"/>
            </a:xfrm>
            <a:custGeom>
              <a:avLst/>
              <a:gdLst/>
              <a:ahLst/>
              <a:cxnLst/>
              <a:rect l="l" t="t" r="r" b="b"/>
              <a:pathLst>
                <a:path w="2204" h="1775" extrusionOk="0">
                  <a:moveTo>
                    <a:pt x="1417" y="382"/>
                  </a:moveTo>
                  <a:lnTo>
                    <a:pt x="1417" y="465"/>
                  </a:lnTo>
                  <a:lnTo>
                    <a:pt x="1072" y="763"/>
                  </a:lnTo>
                  <a:lnTo>
                    <a:pt x="905" y="584"/>
                  </a:lnTo>
                  <a:cubicBezTo>
                    <a:pt x="874" y="547"/>
                    <a:pt x="827" y="529"/>
                    <a:pt x="779" y="529"/>
                  </a:cubicBezTo>
                  <a:cubicBezTo>
                    <a:pt x="734" y="529"/>
                    <a:pt x="690" y="544"/>
                    <a:pt x="655" y="572"/>
                  </a:cubicBezTo>
                  <a:cubicBezTo>
                    <a:pt x="584" y="632"/>
                    <a:pt x="584" y="751"/>
                    <a:pt x="632" y="822"/>
                  </a:cubicBezTo>
                  <a:lnTo>
                    <a:pt x="917" y="1120"/>
                  </a:lnTo>
                  <a:cubicBezTo>
                    <a:pt x="953" y="1168"/>
                    <a:pt x="989" y="1180"/>
                    <a:pt x="1048" y="1180"/>
                  </a:cubicBezTo>
                  <a:cubicBezTo>
                    <a:pt x="1096" y="1180"/>
                    <a:pt x="1132" y="1168"/>
                    <a:pt x="1167" y="1132"/>
                  </a:cubicBezTo>
                  <a:lnTo>
                    <a:pt x="1429" y="930"/>
                  </a:lnTo>
                  <a:lnTo>
                    <a:pt x="1417" y="1430"/>
                  </a:lnTo>
                  <a:lnTo>
                    <a:pt x="358" y="1430"/>
                  </a:lnTo>
                  <a:lnTo>
                    <a:pt x="358" y="382"/>
                  </a:lnTo>
                  <a:close/>
                  <a:moveTo>
                    <a:pt x="2012" y="1"/>
                  </a:moveTo>
                  <a:cubicBezTo>
                    <a:pt x="1969" y="1"/>
                    <a:pt x="1926" y="16"/>
                    <a:pt x="1894" y="49"/>
                  </a:cubicBezTo>
                  <a:lnTo>
                    <a:pt x="1727" y="180"/>
                  </a:lnTo>
                  <a:cubicBezTo>
                    <a:pt x="1679" y="96"/>
                    <a:pt x="1596" y="13"/>
                    <a:pt x="1489" y="13"/>
                  </a:cubicBezTo>
                  <a:lnTo>
                    <a:pt x="263" y="13"/>
                  </a:lnTo>
                  <a:cubicBezTo>
                    <a:pt x="120" y="13"/>
                    <a:pt x="1" y="132"/>
                    <a:pt x="1" y="287"/>
                  </a:cubicBezTo>
                  <a:lnTo>
                    <a:pt x="1" y="1501"/>
                  </a:lnTo>
                  <a:cubicBezTo>
                    <a:pt x="1" y="1656"/>
                    <a:pt x="120" y="1775"/>
                    <a:pt x="263" y="1775"/>
                  </a:cubicBezTo>
                  <a:lnTo>
                    <a:pt x="1489" y="1775"/>
                  </a:lnTo>
                  <a:cubicBezTo>
                    <a:pt x="1632" y="1775"/>
                    <a:pt x="1751" y="1656"/>
                    <a:pt x="1751" y="1501"/>
                  </a:cubicBezTo>
                  <a:lnTo>
                    <a:pt x="1751" y="608"/>
                  </a:lnTo>
                  <a:lnTo>
                    <a:pt x="2108" y="299"/>
                  </a:lnTo>
                  <a:cubicBezTo>
                    <a:pt x="2203" y="239"/>
                    <a:pt x="2203" y="144"/>
                    <a:pt x="2144" y="60"/>
                  </a:cubicBezTo>
                  <a:cubicBezTo>
                    <a:pt x="2111" y="22"/>
                    <a:pt x="2062" y="1"/>
                    <a:pt x="20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370;p87">
              <a:extLst>
                <a:ext uri="{FF2B5EF4-FFF2-40B4-BE49-F238E27FC236}">
                  <a16:creationId xmlns:a16="http://schemas.microsoft.com/office/drawing/2014/main" id="{54284476-CA9C-A8A8-2334-BB058699A311}"/>
                </a:ext>
              </a:extLst>
            </p:cNvPr>
            <p:cNvSpPr/>
            <p:nvPr/>
          </p:nvSpPr>
          <p:spPr>
            <a:xfrm>
              <a:off x="1371622" y="3605254"/>
              <a:ext cx="70208" cy="55810"/>
            </a:xfrm>
            <a:custGeom>
              <a:avLst/>
              <a:gdLst/>
              <a:ahLst/>
              <a:cxnLst/>
              <a:rect l="l" t="t" r="r" b="b"/>
              <a:pathLst>
                <a:path w="2204" h="1752" extrusionOk="0">
                  <a:moveTo>
                    <a:pt x="1417" y="358"/>
                  </a:moveTo>
                  <a:lnTo>
                    <a:pt x="1417" y="489"/>
                  </a:lnTo>
                  <a:lnTo>
                    <a:pt x="1072" y="787"/>
                  </a:lnTo>
                  <a:lnTo>
                    <a:pt x="905" y="608"/>
                  </a:lnTo>
                  <a:cubicBezTo>
                    <a:pt x="874" y="571"/>
                    <a:pt x="827" y="553"/>
                    <a:pt x="779" y="553"/>
                  </a:cubicBezTo>
                  <a:cubicBezTo>
                    <a:pt x="734" y="553"/>
                    <a:pt x="690" y="568"/>
                    <a:pt x="655" y="596"/>
                  </a:cubicBezTo>
                  <a:cubicBezTo>
                    <a:pt x="584" y="644"/>
                    <a:pt x="584" y="775"/>
                    <a:pt x="632" y="846"/>
                  </a:cubicBezTo>
                  <a:lnTo>
                    <a:pt x="917" y="1144"/>
                  </a:lnTo>
                  <a:cubicBezTo>
                    <a:pt x="953" y="1192"/>
                    <a:pt x="989" y="1203"/>
                    <a:pt x="1048" y="1203"/>
                  </a:cubicBezTo>
                  <a:cubicBezTo>
                    <a:pt x="1096" y="1203"/>
                    <a:pt x="1132" y="1192"/>
                    <a:pt x="1167" y="1156"/>
                  </a:cubicBezTo>
                  <a:lnTo>
                    <a:pt x="1429" y="953"/>
                  </a:lnTo>
                  <a:lnTo>
                    <a:pt x="1417" y="1406"/>
                  </a:lnTo>
                  <a:lnTo>
                    <a:pt x="358" y="1406"/>
                  </a:lnTo>
                  <a:lnTo>
                    <a:pt x="358" y="358"/>
                  </a:lnTo>
                  <a:close/>
                  <a:moveTo>
                    <a:pt x="263" y="1"/>
                  </a:moveTo>
                  <a:cubicBezTo>
                    <a:pt x="120" y="1"/>
                    <a:pt x="1" y="120"/>
                    <a:pt x="1" y="263"/>
                  </a:cubicBezTo>
                  <a:lnTo>
                    <a:pt x="1" y="1489"/>
                  </a:lnTo>
                  <a:cubicBezTo>
                    <a:pt x="1" y="1632"/>
                    <a:pt x="120" y="1751"/>
                    <a:pt x="263" y="1751"/>
                  </a:cubicBezTo>
                  <a:lnTo>
                    <a:pt x="1489" y="1751"/>
                  </a:lnTo>
                  <a:cubicBezTo>
                    <a:pt x="1632" y="1751"/>
                    <a:pt x="1751" y="1632"/>
                    <a:pt x="1751" y="1489"/>
                  </a:cubicBezTo>
                  <a:lnTo>
                    <a:pt x="1751" y="632"/>
                  </a:lnTo>
                  <a:lnTo>
                    <a:pt x="2108" y="322"/>
                  </a:lnTo>
                  <a:cubicBezTo>
                    <a:pt x="2191" y="263"/>
                    <a:pt x="2203" y="144"/>
                    <a:pt x="2132" y="72"/>
                  </a:cubicBezTo>
                  <a:cubicBezTo>
                    <a:pt x="2107" y="47"/>
                    <a:pt x="2062" y="32"/>
                    <a:pt x="2014" y="32"/>
                  </a:cubicBezTo>
                  <a:cubicBezTo>
                    <a:pt x="1972" y="32"/>
                    <a:pt x="1927" y="44"/>
                    <a:pt x="1894" y="72"/>
                  </a:cubicBezTo>
                  <a:lnTo>
                    <a:pt x="1739" y="191"/>
                  </a:lnTo>
                  <a:cubicBezTo>
                    <a:pt x="1715" y="84"/>
                    <a:pt x="1608" y="1"/>
                    <a:pt x="1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377;p87">
            <a:extLst>
              <a:ext uri="{FF2B5EF4-FFF2-40B4-BE49-F238E27FC236}">
                <a16:creationId xmlns:a16="http://schemas.microsoft.com/office/drawing/2014/main" id="{3A3DE27A-8764-09CF-874D-A9CCCBAF0E84}"/>
              </a:ext>
            </a:extLst>
          </p:cNvPr>
          <p:cNvGrpSpPr/>
          <p:nvPr/>
        </p:nvGrpSpPr>
        <p:grpSpPr>
          <a:xfrm>
            <a:off x="3473642" y="2225851"/>
            <a:ext cx="602612" cy="566469"/>
            <a:chOff x="849741" y="1959307"/>
            <a:chExt cx="399398" cy="375443"/>
          </a:xfrm>
          <a:solidFill>
            <a:schemeClr val="bg1"/>
          </a:solidFill>
        </p:grpSpPr>
        <p:sp>
          <p:nvSpPr>
            <p:cNvPr id="1399" name="Google Shape;13378;p87">
              <a:extLst>
                <a:ext uri="{FF2B5EF4-FFF2-40B4-BE49-F238E27FC236}">
                  <a16:creationId xmlns:a16="http://schemas.microsoft.com/office/drawing/2014/main" id="{80AA4476-4BC7-DC20-9539-9D3A98D25AD2}"/>
                </a:ext>
              </a:extLst>
            </p:cNvPr>
            <p:cNvSpPr/>
            <p:nvPr/>
          </p:nvSpPr>
          <p:spPr>
            <a:xfrm>
              <a:off x="849741" y="1959307"/>
              <a:ext cx="399398" cy="375443"/>
            </a:xfrm>
            <a:custGeom>
              <a:avLst/>
              <a:gdLst/>
              <a:ahLst/>
              <a:cxnLst/>
              <a:rect l="l" t="t" r="r" b="b"/>
              <a:pathLst>
                <a:path w="12538" h="11786" extrusionOk="0">
                  <a:moveTo>
                    <a:pt x="2441" y="7273"/>
                  </a:moveTo>
                  <a:lnTo>
                    <a:pt x="5251" y="10082"/>
                  </a:lnTo>
                  <a:lnTo>
                    <a:pt x="4537" y="10797"/>
                  </a:lnTo>
                  <a:lnTo>
                    <a:pt x="1727" y="7987"/>
                  </a:lnTo>
                  <a:lnTo>
                    <a:pt x="2441" y="7273"/>
                  </a:lnTo>
                  <a:close/>
                  <a:moveTo>
                    <a:pt x="8661" y="1"/>
                  </a:moveTo>
                  <a:cubicBezTo>
                    <a:pt x="8400" y="1"/>
                    <a:pt x="8138" y="99"/>
                    <a:pt x="7942" y="296"/>
                  </a:cubicBezTo>
                  <a:lnTo>
                    <a:pt x="1846" y="6392"/>
                  </a:lnTo>
                  <a:cubicBezTo>
                    <a:pt x="1763" y="6463"/>
                    <a:pt x="1763" y="6582"/>
                    <a:pt x="1846" y="6665"/>
                  </a:cubicBezTo>
                  <a:lnTo>
                    <a:pt x="2168" y="6987"/>
                  </a:lnTo>
                  <a:lnTo>
                    <a:pt x="1322" y="7832"/>
                  </a:lnTo>
                  <a:cubicBezTo>
                    <a:pt x="1251" y="7916"/>
                    <a:pt x="1251" y="8035"/>
                    <a:pt x="1322" y="8106"/>
                  </a:cubicBezTo>
                  <a:lnTo>
                    <a:pt x="1941" y="8725"/>
                  </a:lnTo>
                  <a:lnTo>
                    <a:pt x="1465" y="9201"/>
                  </a:lnTo>
                  <a:cubicBezTo>
                    <a:pt x="1394" y="9285"/>
                    <a:pt x="1394" y="9404"/>
                    <a:pt x="1465" y="9475"/>
                  </a:cubicBezTo>
                  <a:cubicBezTo>
                    <a:pt x="1507" y="9511"/>
                    <a:pt x="1557" y="9529"/>
                    <a:pt x="1606" y="9529"/>
                  </a:cubicBezTo>
                  <a:cubicBezTo>
                    <a:pt x="1656" y="9529"/>
                    <a:pt x="1703" y="9511"/>
                    <a:pt x="1739" y="9475"/>
                  </a:cubicBezTo>
                  <a:lnTo>
                    <a:pt x="2215" y="8999"/>
                  </a:lnTo>
                  <a:lnTo>
                    <a:pt x="3525" y="10309"/>
                  </a:lnTo>
                  <a:lnTo>
                    <a:pt x="2453" y="11380"/>
                  </a:lnTo>
                  <a:lnTo>
                    <a:pt x="536" y="10678"/>
                  </a:lnTo>
                  <a:lnTo>
                    <a:pt x="1167" y="10035"/>
                  </a:lnTo>
                  <a:cubicBezTo>
                    <a:pt x="1251" y="9963"/>
                    <a:pt x="1251" y="9844"/>
                    <a:pt x="1167" y="9773"/>
                  </a:cubicBezTo>
                  <a:cubicBezTo>
                    <a:pt x="1132" y="9737"/>
                    <a:pt x="1084" y="9719"/>
                    <a:pt x="1036" y="9719"/>
                  </a:cubicBezTo>
                  <a:cubicBezTo>
                    <a:pt x="989" y="9719"/>
                    <a:pt x="941" y="9737"/>
                    <a:pt x="905" y="9773"/>
                  </a:cubicBezTo>
                  <a:lnTo>
                    <a:pt x="60" y="10618"/>
                  </a:lnTo>
                  <a:cubicBezTo>
                    <a:pt x="12" y="10666"/>
                    <a:pt x="1" y="10737"/>
                    <a:pt x="12" y="10797"/>
                  </a:cubicBezTo>
                  <a:cubicBezTo>
                    <a:pt x="24" y="10856"/>
                    <a:pt x="72" y="10916"/>
                    <a:pt x="132" y="10928"/>
                  </a:cubicBezTo>
                  <a:lnTo>
                    <a:pt x="2441" y="11761"/>
                  </a:lnTo>
                  <a:cubicBezTo>
                    <a:pt x="2453" y="11785"/>
                    <a:pt x="2477" y="11785"/>
                    <a:pt x="2501" y="11785"/>
                  </a:cubicBezTo>
                  <a:cubicBezTo>
                    <a:pt x="2537" y="11785"/>
                    <a:pt x="2596" y="11761"/>
                    <a:pt x="2632" y="11726"/>
                  </a:cubicBezTo>
                  <a:lnTo>
                    <a:pt x="3787" y="10559"/>
                  </a:lnTo>
                  <a:lnTo>
                    <a:pt x="4418" y="11190"/>
                  </a:lnTo>
                  <a:cubicBezTo>
                    <a:pt x="4442" y="11214"/>
                    <a:pt x="4501" y="11249"/>
                    <a:pt x="4549" y="11249"/>
                  </a:cubicBezTo>
                  <a:cubicBezTo>
                    <a:pt x="4596" y="11249"/>
                    <a:pt x="4656" y="11225"/>
                    <a:pt x="4680" y="11190"/>
                  </a:cubicBezTo>
                  <a:lnTo>
                    <a:pt x="5537" y="10332"/>
                  </a:lnTo>
                  <a:lnTo>
                    <a:pt x="5858" y="10666"/>
                  </a:lnTo>
                  <a:cubicBezTo>
                    <a:pt x="5894" y="10690"/>
                    <a:pt x="5954" y="10725"/>
                    <a:pt x="5989" y="10725"/>
                  </a:cubicBezTo>
                  <a:cubicBezTo>
                    <a:pt x="6037" y="10725"/>
                    <a:pt x="6097" y="10702"/>
                    <a:pt x="6132" y="10666"/>
                  </a:cubicBezTo>
                  <a:lnTo>
                    <a:pt x="10788" y="6011"/>
                  </a:lnTo>
                  <a:cubicBezTo>
                    <a:pt x="10859" y="5927"/>
                    <a:pt x="10859" y="5808"/>
                    <a:pt x="10788" y="5737"/>
                  </a:cubicBezTo>
                  <a:cubicBezTo>
                    <a:pt x="10752" y="5701"/>
                    <a:pt x="10704" y="5683"/>
                    <a:pt x="10655" y="5683"/>
                  </a:cubicBezTo>
                  <a:cubicBezTo>
                    <a:pt x="10606" y="5683"/>
                    <a:pt x="10555" y="5701"/>
                    <a:pt x="10514" y="5737"/>
                  </a:cubicBezTo>
                  <a:lnTo>
                    <a:pt x="5989" y="10261"/>
                  </a:lnTo>
                  <a:lnTo>
                    <a:pt x="2263" y="6523"/>
                  </a:lnTo>
                  <a:lnTo>
                    <a:pt x="8240" y="546"/>
                  </a:lnTo>
                  <a:cubicBezTo>
                    <a:pt x="8365" y="415"/>
                    <a:pt x="8525" y="349"/>
                    <a:pt x="8686" y="349"/>
                  </a:cubicBezTo>
                  <a:cubicBezTo>
                    <a:pt x="8847" y="349"/>
                    <a:pt x="9008" y="415"/>
                    <a:pt x="9133" y="546"/>
                  </a:cubicBezTo>
                  <a:lnTo>
                    <a:pt x="11978" y="3379"/>
                  </a:lnTo>
                  <a:cubicBezTo>
                    <a:pt x="12097" y="3510"/>
                    <a:pt x="12157" y="3665"/>
                    <a:pt x="12157" y="3832"/>
                  </a:cubicBezTo>
                  <a:cubicBezTo>
                    <a:pt x="12157" y="3998"/>
                    <a:pt x="12097" y="4153"/>
                    <a:pt x="11978" y="4272"/>
                  </a:cubicBezTo>
                  <a:lnTo>
                    <a:pt x="11050" y="5201"/>
                  </a:lnTo>
                  <a:cubicBezTo>
                    <a:pt x="10978" y="5272"/>
                    <a:pt x="10978" y="5391"/>
                    <a:pt x="11050" y="5463"/>
                  </a:cubicBezTo>
                  <a:cubicBezTo>
                    <a:pt x="11091" y="5505"/>
                    <a:pt x="11142" y="5525"/>
                    <a:pt x="11191" y="5525"/>
                  </a:cubicBezTo>
                  <a:cubicBezTo>
                    <a:pt x="11240" y="5525"/>
                    <a:pt x="11288" y="5505"/>
                    <a:pt x="11323" y="5463"/>
                  </a:cubicBezTo>
                  <a:lnTo>
                    <a:pt x="12240" y="4546"/>
                  </a:lnTo>
                  <a:cubicBezTo>
                    <a:pt x="12443" y="4356"/>
                    <a:pt x="12538" y="4106"/>
                    <a:pt x="12538" y="3832"/>
                  </a:cubicBezTo>
                  <a:cubicBezTo>
                    <a:pt x="12526" y="3582"/>
                    <a:pt x="12419" y="3332"/>
                    <a:pt x="12228" y="3129"/>
                  </a:cubicBezTo>
                  <a:lnTo>
                    <a:pt x="9371" y="296"/>
                  </a:lnTo>
                  <a:cubicBezTo>
                    <a:pt x="9180" y="99"/>
                    <a:pt x="8921" y="1"/>
                    <a:pt x="86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3379;p87">
              <a:extLst>
                <a:ext uri="{FF2B5EF4-FFF2-40B4-BE49-F238E27FC236}">
                  <a16:creationId xmlns:a16="http://schemas.microsoft.com/office/drawing/2014/main" id="{E56C3D82-A766-8CED-A66A-B070EBE5782B}"/>
                </a:ext>
              </a:extLst>
            </p:cNvPr>
            <p:cNvSpPr/>
            <p:nvPr/>
          </p:nvSpPr>
          <p:spPr>
            <a:xfrm>
              <a:off x="986654" y="2041588"/>
              <a:ext cx="180204" cy="177082"/>
            </a:xfrm>
            <a:custGeom>
              <a:avLst/>
              <a:gdLst/>
              <a:ahLst/>
              <a:cxnLst/>
              <a:rect l="l" t="t" r="r" b="b"/>
              <a:pathLst>
                <a:path w="5657" h="5559" extrusionOk="0">
                  <a:moveTo>
                    <a:pt x="3811" y="368"/>
                  </a:moveTo>
                  <a:cubicBezTo>
                    <a:pt x="3894" y="368"/>
                    <a:pt x="3989" y="403"/>
                    <a:pt x="4061" y="475"/>
                  </a:cubicBezTo>
                  <a:lnTo>
                    <a:pt x="5168" y="1582"/>
                  </a:lnTo>
                  <a:cubicBezTo>
                    <a:pt x="5228" y="1642"/>
                    <a:pt x="5263" y="1725"/>
                    <a:pt x="5263" y="1832"/>
                  </a:cubicBezTo>
                  <a:cubicBezTo>
                    <a:pt x="5263" y="1915"/>
                    <a:pt x="5228" y="2023"/>
                    <a:pt x="5168" y="2082"/>
                  </a:cubicBezTo>
                  <a:lnTo>
                    <a:pt x="2156" y="5094"/>
                  </a:lnTo>
                  <a:cubicBezTo>
                    <a:pt x="2090" y="5160"/>
                    <a:pt x="1998" y="5193"/>
                    <a:pt x="1906" y="5193"/>
                  </a:cubicBezTo>
                  <a:cubicBezTo>
                    <a:pt x="1813" y="5193"/>
                    <a:pt x="1721" y="5160"/>
                    <a:pt x="1656" y="5094"/>
                  </a:cubicBezTo>
                  <a:lnTo>
                    <a:pt x="548" y="3987"/>
                  </a:lnTo>
                  <a:cubicBezTo>
                    <a:pt x="417" y="3856"/>
                    <a:pt x="417" y="3618"/>
                    <a:pt x="548" y="3487"/>
                  </a:cubicBezTo>
                  <a:lnTo>
                    <a:pt x="3561" y="475"/>
                  </a:lnTo>
                  <a:cubicBezTo>
                    <a:pt x="3632" y="403"/>
                    <a:pt x="3715" y="368"/>
                    <a:pt x="3811" y="368"/>
                  </a:cubicBezTo>
                  <a:close/>
                  <a:moveTo>
                    <a:pt x="3800" y="0"/>
                  </a:moveTo>
                  <a:cubicBezTo>
                    <a:pt x="3613" y="0"/>
                    <a:pt x="3428" y="71"/>
                    <a:pt x="3287" y="213"/>
                  </a:cubicBezTo>
                  <a:lnTo>
                    <a:pt x="286" y="3213"/>
                  </a:lnTo>
                  <a:cubicBezTo>
                    <a:pt x="1" y="3499"/>
                    <a:pt x="1" y="3975"/>
                    <a:pt x="286" y="4261"/>
                  </a:cubicBezTo>
                  <a:lnTo>
                    <a:pt x="1382" y="5356"/>
                  </a:lnTo>
                  <a:cubicBezTo>
                    <a:pt x="1537" y="5511"/>
                    <a:pt x="1715" y="5559"/>
                    <a:pt x="1906" y="5559"/>
                  </a:cubicBezTo>
                  <a:cubicBezTo>
                    <a:pt x="2096" y="5559"/>
                    <a:pt x="2275" y="5487"/>
                    <a:pt x="2430" y="5356"/>
                  </a:cubicBezTo>
                  <a:lnTo>
                    <a:pt x="5430" y="2368"/>
                  </a:lnTo>
                  <a:cubicBezTo>
                    <a:pt x="5561" y="2237"/>
                    <a:pt x="5656" y="2035"/>
                    <a:pt x="5656" y="1844"/>
                  </a:cubicBezTo>
                  <a:cubicBezTo>
                    <a:pt x="5656" y="1654"/>
                    <a:pt x="5585" y="1451"/>
                    <a:pt x="5430" y="1320"/>
                  </a:cubicBezTo>
                  <a:lnTo>
                    <a:pt x="4335" y="225"/>
                  </a:lnTo>
                  <a:cubicBezTo>
                    <a:pt x="4184" y="74"/>
                    <a:pt x="3991" y="0"/>
                    <a:pt x="38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3380;p87">
            <a:extLst>
              <a:ext uri="{FF2B5EF4-FFF2-40B4-BE49-F238E27FC236}">
                <a16:creationId xmlns:a16="http://schemas.microsoft.com/office/drawing/2014/main" id="{F020B144-2038-4D42-74CA-80F6708B072C}"/>
              </a:ext>
            </a:extLst>
          </p:cNvPr>
          <p:cNvGrpSpPr/>
          <p:nvPr/>
        </p:nvGrpSpPr>
        <p:grpSpPr>
          <a:xfrm>
            <a:off x="4129172" y="2232579"/>
            <a:ext cx="572574" cy="552291"/>
            <a:chOff x="1284212" y="1963766"/>
            <a:chExt cx="379489" cy="366046"/>
          </a:xfrm>
          <a:solidFill>
            <a:schemeClr val="bg1"/>
          </a:solidFill>
        </p:grpSpPr>
        <p:sp>
          <p:nvSpPr>
            <p:cNvPr id="1402" name="Google Shape;13381;p87">
              <a:extLst>
                <a:ext uri="{FF2B5EF4-FFF2-40B4-BE49-F238E27FC236}">
                  <a16:creationId xmlns:a16="http://schemas.microsoft.com/office/drawing/2014/main" id="{F01D0504-CF61-534B-DC20-FBCFE3D5D200}"/>
                </a:ext>
              </a:extLst>
            </p:cNvPr>
            <p:cNvSpPr/>
            <p:nvPr/>
          </p:nvSpPr>
          <p:spPr>
            <a:xfrm>
              <a:off x="1436861" y="2112975"/>
              <a:ext cx="69444" cy="68902"/>
            </a:xfrm>
            <a:custGeom>
              <a:avLst/>
              <a:gdLst/>
              <a:ahLst/>
              <a:cxnLst/>
              <a:rect l="l" t="t" r="r" b="b"/>
              <a:pathLst>
                <a:path w="2180" h="2163" extrusionOk="0">
                  <a:moveTo>
                    <a:pt x="1086" y="1"/>
                  </a:moveTo>
                  <a:cubicBezTo>
                    <a:pt x="526" y="1"/>
                    <a:pt x="0" y="443"/>
                    <a:pt x="0" y="1079"/>
                  </a:cubicBezTo>
                  <a:cubicBezTo>
                    <a:pt x="0" y="1675"/>
                    <a:pt x="501" y="2163"/>
                    <a:pt x="1096" y="2163"/>
                  </a:cubicBezTo>
                  <a:cubicBezTo>
                    <a:pt x="1703" y="2163"/>
                    <a:pt x="2179" y="1675"/>
                    <a:pt x="2179" y="1079"/>
                  </a:cubicBezTo>
                  <a:cubicBezTo>
                    <a:pt x="2144" y="1020"/>
                    <a:pt x="2144" y="960"/>
                    <a:pt x="2132" y="889"/>
                  </a:cubicBezTo>
                  <a:cubicBezTo>
                    <a:pt x="2121" y="802"/>
                    <a:pt x="2040" y="744"/>
                    <a:pt x="1963" y="744"/>
                  </a:cubicBezTo>
                  <a:cubicBezTo>
                    <a:pt x="1955" y="744"/>
                    <a:pt x="1948" y="745"/>
                    <a:pt x="1941" y="746"/>
                  </a:cubicBezTo>
                  <a:cubicBezTo>
                    <a:pt x="1846" y="770"/>
                    <a:pt x="1786" y="853"/>
                    <a:pt x="1810" y="948"/>
                  </a:cubicBezTo>
                  <a:cubicBezTo>
                    <a:pt x="1883" y="1428"/>
                    <a:pt x="1488" y="1811"/>
                    <a:pt x="1059" y="1811"/>
                  </a:cubicBezTo>
                  <a:cubicBezTo>
                    <a:pt x="923" y="1811"/>
                    <a:pt x="784" y="1772"/>
                    <a:pt x="655" y="1687"/>
                  </a:cubicBezTo>
                  <a:cubicBezTo>
                    <a:pt x="48" y="1282"/>
                    <a:pt x="346" y="329"/>
                    <a:pt x="1072" y="329"/>
                  </a:cubicBezTo>
                  <a:cubicBezTo>
                    <a:pt x="1239" y="329"/>
                    <a:pt x="1405" y="389"/>
                    <a:pt x="1536" y="496"/>
                  </a:cubicBezTo>
                  <a:cubicBezTo>
                    <a:pt x="1567" y="522"/>
                    <a:pt x="1605" y="534"/>
                    <a:pt x="1642" y="534"/>
                  </a:cubicBezTo>
                  <a:cubicBezTo>
                    <a:pt x="1692" y="534"/>
                    <a:pt x="1741" y="513"/>
                    <a:pt x="1774" y="472"/>
                  </a:cubicBezTo>
                  <a:cubicBezTo>
                    <a:pt x="1834" y="389"/>
                    <a:pt x="1822" y="294"/>
                    <a:pt x="1751" y="234"/>
                  </a:cubicBezTo>
                  <a:cubicBezTo>
                    <a:pt x="1545" y="73"/>
                    <a:pt x="1313" y="1"/>
                    <a:pt x="10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3382;p87">
              <a:extLst>
                <a:ext uri="{FF2B5EF4-FFF2-40B4-BE49-F238E27FC236}">
                  <a16:creationId xmlns:a16="http://schemas.microsoft.com/office/drawing/2014/main" id="{C2E792F9-9DEA-F03C-5BD9-775969693AE1}"/>
                </a:ext>
              </a:extLst>
            </p:cNvPr>
            <p:cNvSpPr/>
            <p:nvPr/>
          </p:nvSpPr>
          <p:spPr>
            <a:xfrm>
              <a:off x="1284212" y="1963766"/>
              <a:ext cx="379489" cy="366046"/>
            </a:xfrm>
            <a:custGeom>
              <a:avLst/>
              <a:gdLst/>
              <a:ahLst/>
              <a:cxnLst/>
              <a:rect l="l" t="t" r="r" b="b"/>
              <a:pathLst>
                <a:path w="11913" h="11491" extrusionOk="0">
                  <a:moveTo>
                    <a:pt x="1031" y="2185"/>
                  </a:moveTo>
                  <a:cubicBezTo>
                    <a:pt x="1151" y="2185"/>
                    <a:pt x="1275" y="2224"/>
                    <a:pt x="1387" y="2311"/>
                  </a:cubicBezTo>
                  <a:cubicBezTo>
                    <a:pt x="1625" y="2489"/>
                    <a:pt x="1673" y="2834"/>
                    <a:pt x="1506" y="3084"/>
                  </a:cubicBezTo>
                  <a:cubicBezTo>
                    <a:pt x="1389" y="3256"/>
                    <a:pt x="1207" y="3337"/>
                    <a:pt x="1026" y="3337"/>
                  </a:cubicBezTo>
                  <a:cubicBezTo>
                    <a:pt x="767" y="3337"/>
                    <a:pt x="510" y="3171"/>
                    <a:pt x="447" y="2870"/>
                  </a:cubicBezTo>
                  <a:cubicBezTo>
                    <a:pt x="376" y="2492"/>
                    <a:pt x="689" y="2185"/>
                    <a:pt x="1031" y="2185"/>
                  </a:cubicBezTo>
                  <a:close/>
                  <a:moveTo>
                    <a:pt x="4269" y="3025"/>
                  </a:moveTo>
                  <a:cubicBezTo>
                    <a:pt x="4364" y="3073"/>
                    <a:pt x="5435" y="3680"/>
                    <a:pt x="5519" y="3739"/>
                  </a:cubicBezTo>
                  <a:lnTo>
                    <a:pt x="4269" y="4454"/>
                  </a:lnTo>
                  <a:lnTo>
                    <a:pt x="4269" y="3025"/>
                  </a:lnTo>
                  <a:close/>
                  <a:moveTo>
                    <a:pt x="7448" y="3025"/>
                  </a:moveTo>
                  <a:lnTo>
                    <a:pt x="7448" y="4454"/>
                  </a:lnTo>
                  <a:lnTo>
                    <a:pt x="6197" y="3739"/>
                  </a:lnTo>
                  <a:lnTo>
                    <a:pt x="7448" y="3025"/>
                  </a:lnTo>
                  <a:close/>
                  <a:moveTo>
                    <a:pt x="2550" y="2268"/>
                  </a:moveTo>
                  <a:cubicBezTo>
                    <a:pt x="2817" y="2268"/>
                    <a:pt x="3085" y="2336"/>
                    <a:pt x="3328" y="2477"/>
                  </a:cubicBezTo>
                  <a:cubicBezTo>
                    <a:pt x="3697" y="2692"/>
                    <a:pt x="3566" y="2608"/>
                    <a:pt x="3935" y="2811"/>
                  </a:cubicBezTo>
                  <a:lnTo>
                    <a:pt x="3935" y="4644"/>
                  </a:lnTo>
                  <a:lnTo>
                    <a:pt x="2328" y="5573"/>
                  </a:lnTo>
                  <a:lnTo>
                    <a:pt x="1744" y="5240"/>
                  </a:lnTo>
                  <a:cubicBezTo>
                    <a:pt x="1375" y="5037"/>
                    <a:pt x="1125" y="4692"/>
                    <a:pt x="1006" y="4275"/>
                  </a:cubicBezTo>
                  <a:cubicBezTo>
                    <a:pt x="947" y="4085"/>
                    <a:pt x="923" y="3870"/>
                    <a:pt x="959" y="3680"/>
                  </a:cubicBezTo>
                  <a:lnTo>
                    <a:pt x="959" y="3680"/>
                  </a:lnTo>
                  <a:cubicBezTo>
                    <a:pt x="981" y="3681"/>
                    <a:pt x="1003" y="3682"/>
                    <a:pt x="1025" y="3682"/>
                  </a:cubicBezTo>
                  <a:cubicBezTo>
                    <a:pt x="1659" y="3682"/>
                    <a:pt x="2129" y="3028"/>
                    <a:pt x="1875" y="2418"/>
                  </a:cubicBezTo>
                  <a:cubicBezTo>
                    <a:pt x="2090" y="2319"/>
                    <a:pt x="2320" y="2268"/>
                    <a:pt x="2550" y="2268"/>
                  </a:cubicBezTo>
                  <a:close/>
                  <a:moveTo>
                    <a:pt x="9186" y="2275"/>
                  </a:moveTo>
                  <a:cubicBezTo>
                    <a:pt x="10067" y="2275"/>
                    <a:pt x="10781" y="2977"/>
                    <a:pt x="10781" y="3858"/>
                  </a:cubicBezTo>
                  <a:cubicBezTo>
                    <a:pt x="10781" y="4418"/>
                    <a:pt x="10460" y="4954"/>
                    <a:pt x="9972" y="5240"/>
                  </a:cubicBezTo>
                  <a:lnTo>
                    <a:pt x="9400" y="5573"/>
                  </a:lnTo>
                  <a:cubicBezTo>
                    <a:pt x="9186" y="5454"/>
                    <a:pt x="7983" y="4751"/>
                    <a:pt x="7793" y="4644"/>
                  </a:cubicBezTo>
                  <a:lnTo>
                    <a:pt x="7793" y="2834"/>
                  </a:lnTo>
                  <a:cubicBezTo>
                    <a:pt x="8245" y="2596"/>
                    <a:pt x="8567" y="2275"/>
                    <a:pt x="9186" y="2275"/>
                  </a:cubicBezTo>
                  <a:close/>
                  <a:moveTo>
                    <a:pt x="3935" y="5013"/>
                  </a:moveTo>
                  <a:lnTo>
                    <a:pt x="3935" y="6478"/>
                  </a:lnTo>
                  <a:lnTo>
                    <a:pt x="2673" y="5751"/>
                  </a:lnTo>
                  <a:lnTo>
                    <a:pt x="3935" y="5013"/>
                  </a:lnTo>
                  <a:close/>
                  <a:moveTo>
                    <a:pt x="7793" y="5037"/>
                  </a:moveTo>
                  <a:cubicBezTo>
                    <a:pt x="7948" y="5120"/>
                    <a:pt x="8900" y="5668"/>
                    <a:pt x="9055" y="5763"/>
                  </a:cubicBezTo>
                  <a:lnTo>
                    <a:pt x="7793" y="6490"/>
                  </a:lnTo>
                  <a:lnTo>
                    <a:pt x="7793" y="5037"/>
                  </a:lnTo>
                  <a:close/>
                  <a:moveTo>
                    <a:pt x="5852" y="3918"/>
                  </a:moveTo>
                  <a:lnTo>
                    <a:pt x="7448" y="4823"/>
                  </a:lnTo>
                  <a:lnTo>
                    <a:pt x="7448" y="6668"/>
                  </a:lnTo>
                  <a:lnTo>
                    <a:pt x="5852" y="7573"/>
                  </a:lnTo>
                  <a:lnTo>
                    <a:pt x="4257" y="6668"/>
                  </a:lnTo>
                  <a:lnTo>
                    <a:pt x="4257" y="4823"/>
                  </a:lnTo>
                  <a:lnTo>
                    <a:pt x="5852" y="3918"/>
                  </a:lnTo>
                  <a:close/>
                  <a:moveTo>
                    <a:pt x="7448" y="7061"/>
                  </a:moveTo>
                  <a:lnTo>
                    <a:pt x="7448" y="8490"/>
                  </a:lnTo>
                  <a:cubicBezTo>
                    <a:pt x="7352" y="8442"/>
                    <a:pt x="6281" y="7835"/>
                    <a:pt x="6197" y="7776"/>
                  </a:cubicBezTo>
                  <a:lnTo>
                    <a:pt x="7448" y="7061"/>
                  </a:lnTo>
                  <a:close/>
                  <a:moveTo>
                    <a:pt x="4269" y="7073"/>
                  </a:moveTo>
                  <a:lnTo>
                    <a:pt x="5519" y="7787"/>
                  </a:lnTo>
                  <a:lnTo>
                    <a:pt x="4269" y="8502"/>
                  </a:lnTo>
                  <a:lnTo>
                    <a:pt x="4269" y="7073"/>
                  </a:lnTo>
                  <a:close/>
                  <a:moveTo>
                    <a:pt x="9376" y="5954"/>
                  </a:moveTo>
                  <a:lnTo>
                    <a:pt x="9960" y="6287"/>
                  </a:lnTo>
                  <a:cubicBezTo>
                    <a:pt x="10329" y="6490"/>
                    <a:pt x="10579" y="6835"/>
                    <a:pt x="10710" y="7252"/>
                  </a:cubicBezTo>
                  <a:cubicBezTo>
                    <a:pt x="10746" y="7430"/>
                    <a:pt x="10757" y="7609"/>
                    <a:pt x="10757" y="7787"/>
                  </a:cubicBezTo>
                  <a:cubicBezTo>
                    <a:pt x="10736" y="7786"/>
                    <a:pt x="10714" y="7785"/>
                    <a:pt x="10693" y="7785"/>
                  </a:cubicBezTo>
                  <a:cubicBezTo>
                    <a:pt x="10049" y="7785"/>
                    <a:pt x="9612" y="8474"/>
                    <a:pt x="9888" y="9085"/>
                  </a:cubicBezTo>
                  <a:cubicBezTo>
                    <a:pt x="9662" y="9190"/>
                    <a:pt x="9412" y="9249"/>
                    <a:pt x="9161" y="9249"/>
                  </a:cubicBezTo>
                  <a:cubicBezTo>
                    <a:pt x="8898" y="9249"/>
                    <a:pt x="8632" y="9184"/>
                    <a:pt x="8388" y="9038"/>
                  </a:cubicBezTo>
                  <a:cubicBezTo>
                    <a:pt x="8007" y="8811"/>
                    <a:pt x="8138" y="8907"/>
                    <a:pt x="7769" y="8692"/>
                  </a:cubicBezTo>
                  <a:lnTo>
                    <a:pt x="7769" y="6883"/>
                  </a:lnTo>
                  <a:lnTo>
                    <a:pt x="9376" y="5954"/>
                  </a:lnTo>
                  <a:close/>
                  <a:moveTo>
                    <a:pt x="10731" y="8111"/>
                  </a:moveTo>
                  <a:cubicBezTo>
                    <a:pt x="10841" y="8111"/>
                    <a:pt x="10950" y="8142"/>
                    <a:pt x="11043" y="8204"/>
                  </a:cubicBezTo>
                  <a:cubicBezTo>
                    <a:pt x="11484" y="8502"/>
                    <a:pt x="11329" y="9157"/>
                    <a:pt x="10841" y="9264"/>
                  </a:cubicBezTo>
                  <a:cubicBezTo>
                    <a:pt x="10802" y="9271"/>
                    <a:pt x="10764" y="9275"/>
                    <a:pt x="10726" y="9275"/>
                  </a:cubicBezTo>
                  <a:cubicBezTo>
                    <a:pt x="10276" y="9275"/>
                    <a:pt x="9982" y="8767"/>
                    <a:pt x="10246" y="8371"/>
                  </a:cubicBezTo>
                  <a:cubicBezTo>
                    <a:pt x="10358" y="8199"/>
                    <a:pt x="10545" y="8111"/>
                    <a:pt x="10731" y="8111"/>
                  </a:cubicBezTo>
                  <a:close/>
                  <a:moveTo>
                    <a:pt x="5852" y="7978"/>
                  </a:moveTo>
                  <a:cubicBezTo>
                    <a:pt x="6043" y="8097"/>
                    <a:pt x="7233" y="8764"/>
                    <a:pt x="7448" y="8883"/>
                  </a:cubicBezTo>
                  <a:lnTo>
                    <a:pt x="7448" y="9585"/>
                  </a:lnTo>
                  <a:cubicBezTo>
                    <a:pt x="7448" y="10466"/>
                    <a:pt x="6733" y="11181"/>
                    <a:pt x="5852" y="11181"/>
                  </a:cubicBezTo>
                  <a:cubicBezTo>
                    <a:pt x="4971" y="11181"/>
                    <a:pt x="4257" y="10466"/>
                    <a:pt x="4257" y="9585"/>
                  </a:cubicBezTo>
                  <a:lnTo>
                    <a:pt x="4257" y="8883"/>
                  </a:lnTo>
                  <a:lnTo>
                    <a:pt x="5852" y="7978"/>
                  </a:lnTo>
                  <a:close/>
                  <a:moveTo>
                    <a:pt x="5852" y="1"/>
                  </a:moveTo>
                  <a:cubicBezTo>
                    <a:pt x="4792" y="1"/>
                    <a:pt x="3935" y="870"/>
                    <a:pt x="3935" y="1918"/>
                  </a:cubicBezTo>
                  <a:lnTo>
                    <a:pt x="3935" y="2430"/>
                  </a:lnTo>
                  <a:cubicBezTo>
                    <a:pt x="3649" y="2263"/>
                    <a:pt x="3757" y="2322"/>
                    <a:pt x="3483" y="2180"/>
                  </a:cubicBezTo>
                  <a:cubicBezTo>
                    <a:pt x="3183" y="2005"/>
                    <a:pt x="2854" y="1922"/>
                    <a:pt x="2529" y="1922"/>
                  </a:cubicBezTo>
                  <a:cubicBezTo>
                    <a:pt x="2235" y="1922"/>
                    <a:pt x="1945" y="1990"/>
                    <a:pt x="1685" y="2120"/>
                  </a:cubicBezTo>
                  <a:cubicBezTo>
                    <a:pt x="1491" y="1915"/>
                    <a:pt x="1256" y="1827"/>
                    <a:pt x="1027" y="1827"/>
                  </a:cubicBezTo>
                  <a:cubicBezTo>
                    <a:pt x="497" y="1827"/>
                    <a:pt x="0" y="2303"/>
                    <a:pt x="125" y="2918"/>
                  </a:cubicBezTo>
                  <a:cubicBezTo>
                    <a:pt x="185" y="3215"/>
                    <a:pt x="375" y="3454"/>
                    <a:pt x="625" y="3573"/>
                  </a:cubicBezTo>
                  <a:cubicBezTo>
                    <a:pt x="530" y="4335"/>
                    <a:pt x="887" y="5109"/>
                    <a:pt x="1578" y="5501"/>
                  </a:cubicBezTo>
                  <a:cubicBezTo>
                    <a:pt x="1816" y="5644"/>
                    <a:pt x="1744" y="5597"/>
                    <a:pt x="1983" y="5728"/>
                  </a:cubicBezTo>
                  <a:lnTo>
                    <a:pt x="1578" y="5954"/>
                  </a:lnTo>
                  <a:cubicBezTo>
                    <a:pt x="982" y="6299"/>
                    <a:pt x="613" y="6942"/>
                    <a:pt x="613" y="7633"/>
                  </a:cubicBezTo>
                  <a:cubicBezTo>
                    <a:pt x="613" y="8633"/>
                    <a:pt x="1375" y="9466"/>
                    <a:pt x="2375" y="9538"/>
                  </a:cubicBezTo>
                  <a:lnTo>
                    <a:pt x="2387" y="9538"/>
                  </a:lnTo>
                  <a:cubicBezTo>
                    <a:pt x="2471" y="9538"/>
                    <a:pt x="2554" y="9478"/>
                    <a:pt x="2554" y="9395"/>
                  </a:cubicBezTo>
                  <a:cubicBezTo>
                    <a:pt x="2566" y="9300"/>
                    <a:pt x="2495" y="9216"/>
                    <a:pt x="2399" y="9216"/>
                  </a:cubicBezTo>
                  <a:cubicBezTo>
                    <a:pt x="1578" y="9145"/>
                    <a:pt x="959" y="8454"/>
                    <a:pt x="959" y="7633"/>
                  </a:cubicBezTo>
                  <a:cubicBezTo>
                    <a:pt x="959" y="7073"/>
                    <a:pt x="1268" y="6537"/>
                    <a:pt x="1756" y="6252"/>
                  </a:cubicBezTo>
                  <a:lnTo>
                    <a:pt x="2340" y="5918"/>
                  </a:lnTo>
                  <a:lnTo>
                    <a:pt x="3947" y="6847"/>
                  </a:lnTo>
                  <a:lnTo>
                    <a:pt x="3947" y="8657"/>
                  </a:lnTo>
                  <a:cubicBezTo>
                    <a:pt x="3411" y="8954"/>
                    <a:pt x="3280" y="9061"/>
                    <a:pt x="3030" y="9157"/>
                  </a:cubicBezTo>
                  <a:cubicBezTo>
                    <a:pt x="2935" y="9180"/>
                    <a:pt x="2887" y="9276"/>
                    <a:pt x="2911" y="9359"/>
                  </a:cubicBezTo>
                  <a:cubicBezTo>
                    <a:pt x="2932" y="9443"/>
                    <a:pt x="3008" y="9480"/>
                    <a:pt x="3082" y="9480"/>
                  </a:cubicBezTo>
                  <a:cubicBezTo>
                    <a:pt x="3093" y="9480"/>
                    <a:pt x="3103" y="9480"/>
                    <a:pt x="3114" y="9478"/>
                  </a:cubicBezTo>
                  <a:cubicBezTo>
                    <a:pt x="3423" y="9395"/>
                    <a:pt x="3578" y="9252"/>
                    <a:pt x="3947" y="9061"/>
                  </a:cubicBezTo>
                  <a:lnTo>
                    <a:pt x="3947" y="9573"/>
                  </a:lnTo>
                  <a:cubicBezTo>
                    <a:pt x="3947" y="10621"/>
                    <a:pt x="4816" y="11490"/>
                    <a:pt x="5864" y="11490"/>
                  </a:cubicBezTo>
                  <a:cubicBezTo>
                    <a:pt x="6924" y="11490"/>
                    <a:pt x="7793" y="10621"/>
                    <a:pt x="7793" y="9573"/>
                  </a:cubicBezTo>
                  <a:lnTo>
                    <a:pt x="7793" y="9085"/>
                  </a:lnTo>
                  <a:cubicBezTo>
                    <a:pt x="8269" y="9347"/>
                    <a:pt x="8591" y="9585"/>
                    <a:pt x="9186" y="9585"/>
                  </a:cubicBezTo>
                  <a:cubicBezTo>
                    <a:pt x="9495" y="9585"/>
                    <a:pt x="9829" y="9514"/>
                    <a:pt x="10115" y="9359"/>
                  </a:cubicBezTo>
                  <a:cubicBezTo>
                    <a:pt x="10277" y="9521"/>
                    <a:pt x="10500" y="9615"/>
                    <a:pt x="10736" y="9615"/>
                  </a:cubicBezTo>
                  <a:cubicBezTo>
                    <a:pt x="10794" y="9615"/>
                    <a:pt x="10853" y="9609"/>
                    <a:pt x="10912" y="9597"/>
                  </a:cubicBezTo>
                  <a:cubicBezTo>
                    <a:pt x="11781" y="9419"/>
                    <a:pt x="11912" y="8216"/>
                    <a:pt x="11091" y="7847"/>
                  </a:cubicBezTo>
                  <a:cubicBezTo>
                    <a:pt x="11162" y="7121"/>
                    <a:pt x="10805" y="6371"/>
                    <a:pt x="10138" y="5990"/>
                  </a:cubicBezTo>
                  <a:cubicBezTo>
                    <a:pt x="9900" y="5847"/>
                    <a:pt x="9972" y="5894"/>
                    <a:pt x="9734" y="5763"/>
                  </a:cubicBezTo>
                  <a:lnTo>
                    <a:pt x="10138" y="5537"/>
                  </a:lnTo>
                  <a:cubicBezTo>
                    <a:pt x="11067" y="5013"/>
                    <a:pt x="11377" y="3823"/>
                    <a:pt x="10853" y="2906"/>
                  </a:cubicBezTo>
                  <a:cubicBezTo>
                    <a:pt x="10507" y="2311"/>
                    <a:pt x="9876" y="1941"/>
                    <a:pt x="9174" y="1941"/>
                  </a:cubicBezTo>
                  <a:cubicBezTo>
                    <a:pt x="8471" y="1941"/>
                    <a:pt x="8067" y="2311"/>
                    <a:pt x="7769" y="2442"/>
                  </a:cubicBezTo>
                  <a:cubicBezTo>
                    <a:pt x="7757" y="2025"/>
                    <a:pt x="7805" y="1834"/>
                    <a:pt x="7733" y="1525"/>
                  </a:cubicBezTo>
                  <a:cubicBezTo>
                    <a:pt x="7711" y="1438"/>
                    <a:pt x="7640" y="1380"/>
                    <a:pt x="7546" y="1380"/>
                  </a:cubicBezTo>
                  <a:cubicBezTo>
                    <a:pt x="7537" y="1380"/>
                    <a:pt x="7528" y="1381"/>
                    <a:pt x="7519" y="1382"/>
                  </a:cubicBezTo>
                  <a:cubicBezTo>
                    <a:pt x="7436" y="1406"/>
                    <a:pt x="7376" y="1489"/>
                    <a:pt x="7388" y="1596"/>
                  </a:cubicBezTo>
                  <a:cubicBezTo>
                    <a:pt x="7448" y="1858"/>
                    <a:pt x="7412" y="2013"/>
                    <a:pt x="7436" y="2632"/>
                  </a:cubicBezTo>
                  <a:lnTo>
                    <a:pt x="5840" y="3549"/>
                  </a:lnTo>
                  <a:lnTo>
                    <a:pt x="4245" y="2632"/>
                  </a:lnTo>
                  <a:lnTo>
                    <a:pt x="4245" y="1941"/>
                  </a:lnTo>
                  <a:cubicBezTo>
                    <a:pt x="4245" y="1060"/>
                    <a:pt x="4959" y="346"/>
                    <a:pt x="5840" y="346"/>
                  </a:cubicBezTo>
                  <a:cubicBezTo>
                    <a:pt x="6364" y="346"/>
                    <a:pt x="6840" y="596"/>
                    <a:pt x="7150" y="1025"/>
                  </a:cubicBezTo>
                  <a:cubicBezTo>
                    <a:pt x="7186" y="1076"/>
                    <a:pt x="7241" y="1100"/>
                    <a:pt x="7294" y="1100"/>
                  </a:cubicBezTo>
                  <a:cubicBezTo>
                    <a:pt x="7328" y="1100"/>
                    <a:pt x="7360" y="1091"/>
                    <a:pt x="7388" y="1072"/>
                  </a:cubicBezTo>
                  <a:cubicBezTo>
                    <a:pt x="7459" y="1013"/>
                    <a:pt x="7471" y="906"/>
                    <a:pt x="7436" y="834"/>
                  </a:cubicBezTo>
                  <a:cubicBezTo>
                    <a:pt x="7078" y="310"/>
                    <a:pt x="6483" y="1"/>
                    <a:pt x="58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3383;p87">
            <a:extLst>
              <a:ext uri="{FF2B5EF4-FFF2-40B4-BE49-F238E27FC236}">
                <a16:creationId xmlns:a16="http://schemas.microsoft.com/office/drawing/2014/main" id="{D17A42E0-6191-96A8-0412-12AA6610DA7C}"/>
              </a:ext>
            </a:extLst>
          </p:cNvPr>
          <p:cNvGrpSpPr/>
          <p:nvPr/>
        </p:nvGrpSpPr>
        <p:grpSpPr>
          <a:xfrm>
            <a:off x="6774937" y="2241327"/>
            <a:ext cx="558587" cy="535516"/>
            <a:chOff x="3037766" y="1969564"/>
            <a:chExt cx="370219" cy="354928"/>
          </a:xfrm>
          <a:solidFill>
            <a:schemeClr val="bg1"/>
          </a:solidFill>
        </p:grpSpPr>
        <p:sp>
          <p:nvSpPr>
            <p:cNvPr id="1405" name="Google Shape;13384;p87">
              <a:extLst>
                <a:ext uri="{FF2B5EF4-FFF2-40B4-BE49-F238E27FC236}">
                  <a16:creationId xmlns:a16="http://schemas.microsoft.com/office/drawing/2014/main" id="{30AE0DA1-73A1-E0F2-72E3-0F6E9D9C1A79}"/>
                </a:ext>
              </a:extLst>
            </p:cNvPr>
            <p:cNvSpPr/>
            <p:nvPr/>
          </p:nvSpPr>
          <p:spPr>
            <a:xfrm>
              <a:off x="3037766" y="1969564"/>
              <a:ext cx="370219" cy="354928"/>
            </a:xfrm>
            <a:custGeom>
              <a:avLst/>
              <a:gdLst/>
              <a:ahLst/>
              <a:cxnLst/>
              <a:rect l="l" t="t" r="r" b="b"/>
              <a:pathLst>
                <a:path w="11622" h="11142" extrusionOk="0">
                  <a:moveTo>
                    <a:pt x="5609" y="366"/>
                  </a:moveTo>
                  <a:lnTo>
                    <a:pt x="7299" y="2069"/>
                  </a:lnTo>
                  <a:lnTo>
                    <a:pt x="6180" y="3188"/>
                  </a:lnTo>
                  <a:lnTo>
                    <a:pt x="4489" y="1486"/>
                  </a:lnTo>
                  <a:lnTo>
                    <a:pt x="5609" y="366"/>
                  </a:lnTo>
                  <a:close/>
                  <a:moveTo>
                    <a:pt x="4263" y="1700"/>
                  </a:moveTo>
                  <a:lnTo>
                    <a:pt x="5954" y="3391"/>
                  </a:lnTo>
                  <a:lnTo>
                    <a:pt x="3596" y="5772"/>
                  </a:lnTo>
                  <a:cubicBezTo>
                    <a:pt x="2989" y="6379"/>
                    <a:pt x="2989" y="7379"/>
                    <a:pt x="3596" y="7986"/>
                  </a:cubicBezTo>
                  <a:cubicBezTo>
                    <a:pt x="3900" y="8296"/>
                    <a:pt x="4302" y="8451"/>
                    <a:pt x="4704" y="8451"/>
                  </a:cubicBezTo>
                  <a:cubicBezTo>
                    <a:pt x="5106" y="8451"/>
                    <a:pt x="5507" y="8296"/>
                    <a:pt x="5811" y="7986"/>
                  </a:cubicBezTo>
                  <a:lnTo>
                    <a:pt x="8180" y="5629"/>
                  </a:lnTo>
                  <a:lnTo>
                    <a:pt x="9097" y="6546"/>
                  </a:lnTo>
                  <a:cubicBezTo>
                    <a:pt x="9127" y="6576"/>
                    <a:pt x="9169" y="6590"/>
                    <a:pt x="9210" y="6590"/>
                  </a:cubicBezTo>
                  <a:cubicBezTo>
                    <a:pt x="9252" y="6590"/>
                    <a:pt x="9294" y="6576"/>
                    <a:pt x="9323" y="6546"/>
                  </a:cubicBezTo>
                  <a:cubicBezTo>
                    <a:pt x="9383" y="6486"/>
                    <a:pt x="9383" y="6379"/>
                    <a:pt x="9323" y="6320"/>
                  </a:cubicBezTo>
                  <a:lnTo>
                    <a:pt x="8407" y="5403"/>
                  </a:lnTo>
                  <a:lnTo>
                    <a:pt x="9514" y="4284"/>
                  </a:lnTo>
                  <a:lnTo>
                    <a:pt x="11216" y="5986"/>
                  </a:lnTo>
                  <a:lnTo>
                    <a:pt x="10097" y="7093"/>
                  </a:lnTo>
                  <a:lnTo>
                    <a:pt x="9776" y="6772"/>
                  </a:lnTo>
                  <a:cubicBezTo>
                    <a:pt x="9746" y="6742"/>
                    <a:pt x="9704" y="6727"/>
                    <a:pt x="9663" y="6727"/>
                  </a:cubicBezTo>
                  <a:cubicBezTo>
                    <a:pt x="9621" y="6727"/>
                    <a:pt x="9579" y="6742"/>
                    <a:pt x="9550" y="6772"/>
                  </a:cubicBezTo>
                  <a:cubicBezTo>
                    <a:pt x="9490" y="6832"/>
                    <a:pt x="9490" y="6939"/>
                    <a:pt x="9550" y="6998"/>
                  </a:cubicBezTo>
                  <a:lnTo>
                    <a:pt x="9871" y="7320"/>
                  </a:lnTo>
                  <a:lnTo>
                    <a:pt x="7514" y="9689"/>
                  </a:lnTo>
                  <a:cubicBezTo>
                    <a:pt x="6746" y="10463"/>
                    <a:pt x="5728" y="10850"/>
                    <a:pt x="4708" y="10850"/>
                  </a:cubicBezTo>
                  <a:cubicBezTo>
                    <a:pt x="3689" y="10850"/>
                    <a:pt x="2668" y="10463"/>
                    <a:pt x="1894" y="9689"/>
                  </a:cubicBezTo>
                  <a:cubicBezTo>
                    <a:pt x="346" y="8141"/>
                    <a:pt x="346" y="5605"/>
                    <a:pt x="1894" y="4057"/>
                  </a:cubicBezTo>
                  <a:lnTo>
                    <a:pt x="4263" y="1700"/>
                  </a:lnTo>
                  <a:close/>
                  <a:moveTo>
                    <a:pt x="5615" y="0"/>
                  </a:moveTo>
                  <a:cubicBezTo>
                    <a:pt x="5573" y="0"/>
                    <a:pt x="5531" y="15"/>
                    <a:pt x="5501" y="45"/>
                  </a:cubicBezTo>
                  <a:lnTo>
                    <a:pt x="1668" y="3843"/>
                  </a:lnTo>
                  <a:cubicBezTo>
                    <a:pt x="1" y="5510"/>
                    <a:pt x="1" y="8225"/>
                    <a:pt x="1668" y="9891"/>
                  </a:cubicBezTo>
                  <a:cubicBezTo>
                    <a:pt x="2507" y="10725"/>
                    <a:pt x="3605" y="11142"/>
                    <a:pt x="4702" y="11142"/>
                  </a:cubicBezTo>
                  <a:cubicBezTo>
                    <a:pt x="5799" y="11142"/>
                    <a:pt x="6894" y="10725"/>
                    <a:pt x="7728" y="9891"/>
                  </a:cubicBezTo>
                  <a:lnTo>
                    <a:pt x="11538" y="6081"/>
                  </a:lnTo>
                  <a:cubicBezTo>
                    <a:pt x="11621" y="6046"/>
                    <a:pt x="11621" y="5939"/>
                    <a:pt x="11562" y="5879"/>
                  </a:cubicBezTo>
                  <a:lnTo>
                    <a:pt x="9633" y="3962"/>
                  </a:lnTo>
                  <a:cubicBezTo>
                    <a:pt x="9603" y="3932"/>
                    <a:pt x="9564" y="3917"/>
                    <a:pt x="9526" y="3917"/>
                  </a:cubicBezTo>
                  <a:cubicBezTo>
                    <a:pt x="9487" y="3917"/>
                    <a:pt x="9448" y="3932"/>
                    <a:pt x="9419" y="3962"/>
                  </a:cubicBezTo>
                  <a:lnTo>
                    <a:pt x="5609" y="7772"/>
                  </a:lnTo>
                  <a:cubicBezTo>
                    <a:pt x="5359" y="8016"/>
                    <a:pt x="5037" y="8138"/>
                    <a:pt x="4717" y="8138"/>
                  </a:cubicBezTo>
                  <a:cubicBezTo>
                    <a:pt x="4397" y="8138"/>
                    <a:pt x="4079" y="8016"/>
                    <a:pt x="3835" y="7772"/>
                  </a:cubicBezTo>
                  <a:cubicBezTo>
                    <a:pt x="3346" y="7272"/>
                    <a:pt x="3346" y="6486"/>
                    <a:pt x="3835" y="5998"/>
                  </a:cubicBezTo>
                  <a:lnTo>
                    <a:pt x="7645" y="2188"/>
                  </a:lnTo>
                  <a:cubicBezTo>
                    <a:pt x="7704" y="2129"/>
                    <a:pt x="7704" y="2021"/>
                    <a:pt x="7645" y="1962"/>
                  </a:cubicBezTo>
                  <a:lnTo>
                    <a:pt x="5728" y="45"/>
                  </a:lnTo>
                  <a:cubicBezTo>
                    <a:pt x="5698" y="15"/>
                    <a:pt x="5656" y="0"/>
                    <a:pt x="56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3385;p87">
              <a:extLst>
                <a:ext uri="{FF2B5EF4-FFF2-40B4-BE49-F238E27FC236}">
                  <a16:creationId xmlns:a16="http://schemas.microsoft.com/office/drawing/2014/main" id="{E2991CDD-11BC-A135-F82E-06ED8A80D693}"/>
                </a:ext>
              </a:extLst>
            </p:cNvPr>
            <p:cNvSpPr/>
            <p:nvPr/>
          </p:nvSpPr>
          <p:spPr>
            <a:xfrm>
              <a:off x="3081757" y="2197136"/>
              <a:ext cx="11436" cy="10448"/>
            </a:xfrm>
            <a:custGeom>
              <a:avLst/>
              <a:gdLst/>
              <a:ahLst/>
              <a:cxnLst/>
              <a:rect l="l" t="t" r="r" b="b"/>
              <a:pathLst>
                <a:path w="359" h="328" extrusionOk="0">
                  <a:moveTo>
                    <a:pt x="173" y="0"/>
                  </a:moveTo>
                  <a:cubicBezTo>
                    <a:pt x="132" y="0"/>
                    <a:pt x="90" y="15"/>
                    <a:pt x="60" y="45"/>
                  </a:cubicBezTo>
                  <a:cubicBezTo>
                    <a:pt x="1" y="116"/>
                    <a:pt x="1" y="211"/>
                    <a:pt x="60" y="283"/>
                  </a:cubicBezTo>
                  <a:cubicBezTo>
                    <a:pt x="90" y="313"/>
                    <a:pt x="132" y="327"/>
                    <a:pt x="173" y="327"/>
                  </a:cubicBezTo>
                  <a:cubicBezTo>
                    <a:pt x="215" y="327"/>
                    <a:pt x="257" y="313"/>
                    <a:pt x="287" y="283"/>
                  </a:cubicBezTo>
                  <a:cubicBezTo>
                    <a:pt x="358" y="211"/>
                    <a:pt x="358" y="116"/>
                    <a:pt x="287" y="45"/>
                  </a:cubicBezTo>
                  <a:cubicBezTo>
                    <a:pt x="257"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3386;p87">
              <a:extLst>
                <a:ext uri="{FF2B5EF4-FFF2-40B4-BE49-F238E27FC236}">
                  <a16:creationId xmlns:a16="http://schemas.microsoft.com/office/drawing/2014/main" id="{D0D8D9A5-0A7D-4136-D0D6-40142EBE8AB9}"/>
                </a:ext>
              </a:extLst>
            </p:cNvPr>
            <p:cNvSpPr/>
            <p:nvPr/>
          </p:nvSpPr>
          <p:spPr>
            <a:xfrm>
              <a:off x="3081375" y="2168689"/>
              <a:ext cx="11436" cy="10448"/>
            </a:xfrm>
            <a:custGeom>
              <a:avLst/>
              <a:gdLst/>
              <a:ahLst/>
              <a:cxnLst/>
              <a:rect l="l" t="t" r="r" b="b"/>
              <a:pathLst>
                <a:path w="359" h="328" extrusionOk="0">
                  <a:moveTo>
                    <a:pt x="185" y="0"/>
                  </a:moveTo>
                  <a:cubicBezTo>
                    <a:pt x="144" y="0"/>
                    <a:pt x="102" y="15"/>
                    <a:pt x="72" y="45"/>
                  </a:cubicBezTo>
                  <a:cubicBezTo>
                    <a:pt x="1" y="116"/>
                    <a:pt x="1" y="223"/>
                    <a:pt x="72" y="283"/>
                  </a:cubicBezTo>
                  <a:cubicBezTo>
                    <a:pt x="102" y="313"/>
                    <a:pt x="144" y="328"/>
                    <a:pt x="185" y="328"/>
                  </a:cubicBezTo>
                  <a:cubicBezTo>
                    <a:pt x="227" y="328"/>
                    <a:pt x="269" y="313"/>
                    <a:pt x="299" y="283"/>
                  </a:cubicBezTo>
                  <a:cubicBezTo>
                    <a:pt x="358" y="223"/>
                    <a:pt x="358" y="116"/>
                    <a:pt x="299" y="45"/>
                  </a:cubicBezTo>
                  <a:cubicBezTo>
                    <a:pt x="269" y="15"/>
                    <a:pt x="227"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3387;p87">
              <a:extLst>
                <a:ext uri="{FF2B5EF4-FFF2-40B4-BE49-F238E27FC236}">
                  <a16:creationId xmlns:a16="http://schemas.microsoft.com/office/drawing/2014/main" id="{A5D41B0A-CBF2-78DB-84D8-C9C8B7617833}"/>
                </a:ext>
              </a:extLst>
            </p:cNvPr>
            <p:cNvSpPr/>
            <p:nvPr/>
          </p:nvSpPr>
          <p:spPr>
            <a:xfrm>
              <a:off x="3298340" y="2210770"/>
              <a:ext cx="11404" cy="10480"/>
            </a:xfrm>
            <a:custGeom>
              <a:avLst/>
              <a:gdLst/>
              <a:ahLst/>
              <a:cxnLst/>
              <a:rect l="l" t="t" r="r" b="b"/>
              <a:pathLst>
                <a:path w="358" h="329" extrusionOk="0">
                  <a:moveTo>
                    <a:pt x="179" y="1"/>
                  </a:moveTo>
                  <a:cubicBezTo>
                    <a:pt x="137" y="1"/>
                    <a:pt x="96" y="16"/>
                    <a:pt x="60" y="45"/>
                  </a:cubicBezTo>
                  <a:cubicBezTo>
                    <a:pt x="0" y="117"/>
                    <a:pt x="0" y="212"/>
                    <a:pt x="60" y="283"/>
                  </a:cubicBezTo>
                  <a:cubicBezTo>
                    <a:pt x="96" y="313"/>
                    <a:pt x="137" y="328"/>
                    <a:pt x="179" y="328"/>
                  </a:cubicBezTo>
                  <a:cubicBezTo>
                    <a:pt x="221" y="328"/>
                    <a:pt x="262" y="313"/>
                    <a:pt x="298" y="283"/>
                  </a:cubicBezTo>
                  <a:cubicBezTo>
                    <a:pt x="358" y="212"/>
                    <a:pt x="358" y="117"/>
                    <a:pt x="298" y="45"/>
                  </a:cubicBezTo>
                  <a:cubicBezTo>
                    <a:pt x="262" y="16"/>
                    <a:pt x="221"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3388;p87">
            <a:extLst>
              <a:ext uri="{FF2B5EF4-FFF2-40B4-BE49-F238E27FC236}">
                <a16:creationId xmlns:a16="http://schemas.microsoft.com/office/drawing/2014/main" id="{5B44141C-36E1-7134-CCA3-2AA279F3F021}"/>
              </a:ext>
            </a:extLst>
          </p:cNvPr>
          <p:cNvGrpSpPr/>
          <p:nvPr/>
        </p:nvGrpSpPr>
        <p:grpSpPr>
          <a:xfrm>
            <a:off x="8200433" y="2244595"/>
            <a:ext cx="459530" cy="528836"/>
            <a:chOff x="3982553" y="1971730"/>
            <a:chExt cx="304566" cy="350501"/>
          </a:xfrm>
          <a:solidFill>
            <a:schemeClr val="bg1"/>
          </a:solidFill>
        </p:grpSpPr>
        <p:sp>
          <p:nvSpPr>
            <p:cNvPr id="1410" name="Google Shape;13389;p87">
              <a:extLst>
                <a:ext uri="{FF2B5EF4-FFF2-40B4-BE49-F238E27FC236}">
                  <a16:creationId xmlns:a16="http://schemas.microsoft.com/office/drawing/2014/main" id="{A72FF4DA-2C20-0ECB-E43B-08AE61570679}"/>
                </a:ext>
              </a:extLst>
            </p:cNvPr>
            <p:cNvSpPr/>
            <p:nvPr/>
          </p:nvSpPr>
          <p:spPr>
            <a:xfrm>
              <a:off x="4037535" y="2176558"/>
              <a:ext cx="196513" cy="145673"/>
            </a:xfrm>
            <a:custGeom>
              <a:avLst/>
              <a:gdLst/>
              <a:ahLst/>
              <a:cxnLst/>
              <a:rect l="l" t="t" r="r" b="b"/>
              <a:pathLst>
                <a:path w="6169" h="4573" extrusionOk="0">
                  <a:moveTo>
                    <a:pt x="1441" y="322"/>
                  </a:moveTo>
                  <a:cubicBezTo>
                    <a:pt x="1584" y="322"/>
                    <a:pt x="1727" y="441"/>
                    <a:pt x="1727" y="595"/>
                  </a:cubicBezTo>
                  <a:lnTo>
                    <a:pt x="1727" y="4251"/>
                  </a:lnTo>
                  <a:lnTo>
                    <a:pt x="1167" y="4251"/>
                  </a:lnTo>
                  <a:lnTo>
                    <a:pt x="1167" y="595"/>
                  </a:lnTo>
                  <a:lnTo>
                    <a:pt x="1156" y="595"/>
                  </a:lnTo>
                  <a:cubicBezTo>
                    <a:pt x="1156" y="453"/>
                    <a:pt x="1275" y="322"/>
                    <a:pt x="1441" y="322"/>
                  </a:cubicBezTo>
                  <a:close/>
                  <a:moveTo>
                    <a:pt x="3061" y="322"/>
                  </a:moveTo>
                  <a:cubicBezTo>
                    <a:pt x="3227" y="322"/>
                    <a:pt x="3346" y="441"/>
                    <a:pt x="3346" y="595"/>
                  </a:cubicBezTo>
                  <a:lnTo>
                    <a:pt x="3346" y="4251"/>
                  </a:lnTo>
                  <a:lnTo>
                    <a:pt x="2799" y="4251"/>
                  </a:lnTo>
                  <a:lnTo>
                    <a:pt x="2799" y="595"/>
                  </a:lnTo>
                  <a:lnTo>
                    <a:pt x="2775" y="595"/>
                  </a:lnTo>
                  <a:cubicBezTo>
                    <a:pt x="2775" y="453"/>
                    <a:pt x="2894" y="322"/>
                    <a:pt x="3061" y="322"/>
                  </a:cubicBezTo>
                  <a:close/>
                  <a:moveTo>
                    <a:pt x="4680" y="322"/>
                  </a:moveTo>
                  <a:cubicBezTo>
                    <a:pt x="4835" y="322"/>
                    <a:pt x="4966" y="441"/>
                    <a:pt x="4966" y="595"/>
                  </a:cubicBezTo>
                  <a:lnTo>
                    <a:pt x="4966" y="4251"/>
                  </a:lnTo>
                  <a:lnTo>
                    <a:pt x="4406" y="4251"/>
                  </a:lnTo>
                  <a:lnTo>
                    <a:pt x="4406" y="595"/>
                  </a:lnTo>
                  <a:cubicBezTo>
                    <a:pt x="4406" y="453"/>
                    <a:pt x="4525" y="322"/>
                    <a:pt x="4680" y="322"/>
                  </a:cubicBezTo>
                  <a:close/>
                  <a:moveTo>
                    <a:pt x="1441" y="0"/>
                  </a:moveTo>
                  <a:cubicBezTo>
                    <a:pt x="1108" y="0"/>
                    <a:pt x="846" y="274"/>
                    <a:pt x="846" y="595"/>
                  </a:cubicBezTo>
                  <a:lnTo>
                    <a:pt x="846" y="4251"/>
                  </a:lnTo>
                  <a:lnTo>
                    <a:pt x="322" y="4251"/>
                  </a:lnTo>
                  <a:lnTo>
                    <a:pt x="322" y="2536"/>
                  </a:lnTo>
                  <a:cubicBezTo>
                    <a:pt x="322" y="2441"/>
                    <a:pt x="251" y="2370"/>
                    <a:pt x="155" y="2370"/>
                  </a:cubicBezTo>
                  <a:cubicBezTo>
                    <a:pt x="72" y="2370"/>
                    <a:pt x="1" y="2441"/>
                    <a:pt x="1" y="2536"/>
                  </a:cubicBezTo>
                  <a:lnTo>
                    <a:pt x="1" y="4405"/>
                  </a:lnTo>
                  <a:cubicBezTo>
                    <a:pt x="1" y="4501"/>
                    <a:pt x="72" y="4572"/>
                    <a:pt x="155" y="4572"/>
                  </a:cubicBezTo>
                  <a:lnTo>
                    <a:pt x="6001" y="4572"/>
                  </a:lnTo>
                  <a:cubicBezTo>
                    <a:pt x="6097" y="4572"/>
                    <a:pt x="6168" y="4501"/>
                    <a:pt x="6168" y="4405"/>
                  </a:cubicBezTo>
                  <a:lnTo>
                    <a:pt x="6168" y="834"/>
                  </a:lnTo>
                  <a:cubicBezTo>
                    <a:pt x="6144" y="750"/>
                    <a:pt x="6073" y="679"/>
                    <a:pt x="5978" y="679"/>
                  </a:cubicBezTo>
                  <a:cubicBezTo>
                    <a:pt x="5894" y="679"/>
                    <a:pt x="5811" y="750"/>
                    <a:pt x="5811" y="834"/>
                  </a:cubicBezTo>
                  <a:lnTo>
                    <a:pt x="5811" y="4251"/>
                  </a:lnTo>
                  <a:lnTo>
                    <a:pt x="5299" y="4251"/>
                  </a:lnTo>
                  <a:lnTo>
                    <a:pt x="5299" y="595"/>
                  </a:lnTo>
                  <a:cubicBezTo>
                    <a:pt x="5299" y="274"/>
                    <a:pt x="5025" y="0"/>
                    <a:pt x="4704" y="0"/>
                  </a:cubicBezTo>
                  <a:cubicBezTo>
                    <a:pt x="4370" y="0"/>
                    <a:pt x="4108" y="274"/>
                    <a:pt x="4108" y="595"/>
                  </a:cubicBezTo>
                  <a:lnTo>
                    <a:pt x="4108" y="4251"/>
                  </a:lnTo>
                  <a:lnTo>
                    <a:pt x="3656" y="4251"/>
                  </a:lnTo>
                  <a:lnTo>
                    <a:pt x="3656" y="595"/>
                  </a:lnTo>
                  <a:cubicBezTo>
                    <a:pt x="3656" y="274"/>
                    <a:pt x="3394" y="0"/>
                    <a:pt x="3061" y="0"/>
                  </a:cubicBezTo>
                  <a:cubicBezTo>
                    <a:pt x="2739" y="0"/>
                    <a:pt x="2465" y="274"/>
                    <a:pt x="2465" y="595"/>
                  </a:cubicBezTo>
                  <a:lnTo>
                    <a:pt x="2465" y="4251"/>
                  </a:lnTo>
                  <a:lnTo>
                    <a:pt x="2037" y="4251"/>
                  </a:lnTo>
                  <a:lnTo>
                    <a:pt x="2037" y="595"/>
                  </a:lnTo>
                  <a:cubicBezTo>
                    <a:pt x="2037" y="274"/>
                    <a:pt x="1763"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3390;p87">
              <a:extLst>
                <a:ext uri="{FF2B5EF4-FFF2-40B4-BE49-F238E27FC236}">
                  <a16:creationId xmlns:a16="http://schemas.microsoft.com/office/drawing/2014/main" id="{BE4EEF1A-4E56-855F-8DB6-C2E6210C64CA}"/>
                </a:ext>
              </a:extLst>
            </p:cNvPr>
            <p:cNvSpPr/>
            <p:nvPr/>
          </p:nvSpPr>
          <p:spPr>
            <a:xfrm>
              <a:off x="3982553" y="1971730"/>
              <a:ext cx="304566" cy="272360"/>
            </a:xfrm>
            <a:custGeom>
              <a:avLst/>
              <a:gdLst/>
              <a:ahLst/>
              <a:cxnLst/>
              <a:rect l="l" t="t" r="r" b="b"/>
              <a:pathLst>
                <a:path w="9561" h="8550" extrusionOk="0">
                  <a:moveTo>
                    <a:pt x="8632" y="346"/>
                  </a:moveTo>
                  <a:cubicBezTo>
                    <a:pt x="8966" y="346"/>
                    <a:pt x="9239" y="632"/>
                    <a:pt x="9239" y="953"/>
                  </a:cubicBezTo>
                  <a:cubicBezTo>
                    <a:pt x="9239" y="1287"/>
                    <a:pt x="8954" y="1572"/>
                    <a:pt x="8632" y="1572"/>
                  </a:cubicBezTo>
                  <a:lnTo>
                    <a:pt x="929" y="1572"/>
                  </a:lnTo>
                  <a:cubicBezTo>
                    <a:pt x="596" y="1572"/>
                    <a:pt x="322" y="1287"/>
                    <a:pt x="322" y="953"/>
                  </a:cubicBezTo>
                  <a:cubicBezTo>
                    <a:pt x="322" y="632"/>
                    <a:pt x="607" y="346"/>
                    <a:pt x="929" y="346"/>
                  </a:cubicBezTo>
                  <a:close/>
                  <a:moveTo>
                    <a:pt x="6787" y="3835"/>
                  </a:moveTo>
                  <a:cubicBezTo>
                    <a:pt x="6811" y="4073"/>
                    <a:pt x="6930" y="4275"/>
                    <a:pt x="7096" y="4442"/>
                  </a:cubicBezTo>
                  <a:lnTo>
                    <a:pt x="2524" y="4442"/>
                  </a:lnTo>
                  <a:cubicBezTo>
                    <a:pt x="2715" y="4275"/>
                    <a:pt x="2822" y="4049"/>
                    <a:pt x="2858" y="3835"/>
                  </a:cubicBezTo>
                  <a:close/>
                  <a:moveTo>
                    <a:pt x="7870" y="1882"/>
                  </a:moveTo>
                  <a:cubicBezTo>
                    <a:pt x="8573" y="1882"/>
                    <a:pt x="9144" y="2453"/>
                    <a:pt x="9144" y="3156"/>
                  </a:cubicBezTo>
                  <a:cubicBezTo>
                    <a:pt x="9168" y="3870"/>
                    <a:pt x="8597" y="4442"/>
                    <a:pt x="7894" y="4442"/>
                  </a:cubicBezTo>
                  <a:lnTo>
                    <a:pt x="7823" y="4442"/>
                  </a:lnTo>
                  <a:cubicBezTo>
                    <a:pt x="7644" y="4406"/>
                    <a:pt x="7477" y="4335"/>
                    <a:pt x="7334" y="4216"/>
                  </a:cubicBezTo>
                  <a:cubicBezTo>
                    <a:pt x="7203" y="4097"/>
                    <a:pt x="7108" y="3918"/>
                    <a:pt x="7096" y="3716"/>
                  </a:cubicBezTo>
                  <a:cubicBezTo>
                    <a:pt x="7084" y="3513"/>
                    <a:pt x="7156" y="3323"/>
                    <a:pt x="7275" y="3192"/>
                  </a:cubicBezTo>
                  <a:cubicBezTo>
                    <a:pt x="7377" y="3070"/>
                    <a:pt x="7523" y="3011"/>
                    <a:pt x="7672" y="3011"/>
                  </a:cubicBezTo>
                  <a:cubicBezTo>
                    <a:pt x="7801" y="3011"/>
                    <a:pt x="7932" y="3056"/>
                    <a:pt x="8037" y="3144"/>
                  </a:cubicBezTo>
                  <a:cubicBezTo>
                    <a:pt x="8108" y="3215"/>
                    <a:pt x="8156" y="3311"/>
                    <a:pt x="8168" y="3418"/>
                  </a:cubicBezTo>
                  <a:cubicBezTo>
                    <a:pt x="8168" y="3513"/>
                    <a:pt x="8132" y="3620"/>
                    <a:pt x="8061" y="3692"/>
                  </a:cubicBezTo>
                  <a:cubicBezTo>
                    <a:pt x="8001" y="3751"/>
                    <a:pt x="8001" y="3858"/>
                    <a:pt x="8073" y="3918"/>
                  </a:cubicBezTo>
                  <a:cubicBezTo>
                    <a:pt x="8101" y="3946"/>
                    <a:pt x="8140" y="3961"/>
                    <a:pt x="8180" y="3961"/>
                  </a:cubicBezTo>
                  <a:cubicBezTo>
                    <a:pt x="8224" y="3961"/>
                    <a:pt x="8268" y="3943"/>
                    <a:pt x="8299" y="3906"/>
                  </a:cubicBezTo>
                  <a:cubicBezTo>
                    <a:pt x="8430" y="3751"/>
                    <a:pt x="8489" y="3573"/>
                    <a:pt x="8477" y="3382"/>
                  </a:cubicBezTo>
                  <a:cubicBezTo>
                    <a:pt x="8466" y="3192"/>
                    <a:pt x="8394" y="3013"/>
                    <a:pt x="8239" y="2894"/>
                  </a:cubicBezTo>
                  <a:cubicBezTo>
                    <a:pt x="8075" y="2746"/>
                    <a:pt x="7872" y="2674"/>
                    <a:pt x="7672" y="2674"/>
                  </a:cubicBezTo>
                  <a:cubicBezTo>
                    <a:pt x="7437" y="2674"/>
                    <a:pt x="7204" y="2773"/>
                    <a:pt x="7037" y="2965"/>
                  </a:cubicBezTo>
                  <a:cubicBezTo>
                    <a:pt x="6906" y="3120"/>
                    <a:pt x="6811" y="3287"/>
                    <a:pt x="6787" y="3489"/>
                  </a:cubicBezTo>
                  <a:lnTo>
                    <a:pt x="2858" y="3489"/>
                  </a:lnTo>
                  <a:cubicBezTo>
                    <a:pt x="2822" y="3287"/>
                    <a:pt x="2751" y="3120"/>
                    <a:pt x="2596" y="2965"/>
                  </a:cubicBezTo>
                  <a:cubicBezTo>
                    <a:pt x="2453" y="2799"/>
                    <a:pt x="2239" y="2692"/>
                    <a:pt x="2000" y="2680"/>
                  </a:cubicBezTo>
                  <a:cubicBezTo>
                    <a:pt x="1985" y="2679"/>
                    <a:pt x="1970" y="2678"/>
                    <a:pt x="1954" y="2678"/>
                  </a:cubicBezTo>
                  <a:cubicBezTo>
                    <a:pt x="1754" y="2678"/>
                    <a:pt x="1547" y="2750"/>
                    <a:pt x="1381" y="2894"/>
                  </a:cubicBezTo>
                  <a:cubicBezTo>
                    <a:pt x="1227" y="3025"/>
                    <a:pt x="1155" y="3192"/>
                    <a:pt x="1143" y="3382"/>
                  </a:cubicBezTo>
                  <a:cubicBezTo>
                    <a:pt x="1119" y="3573"/>
                    <a:pt x="1203" y="3751"/>
                    <a:pt x="1322" y="3906"/>
                  </a:cubicBezTo>
                  <a:cubicBezTo>
                    <a:pt x="1355" y="3939"/>
                    <a:pt x="1402" y="3957"/>
                    <a:pt x="1447" y="3957"/>
                  </a:cubicBezTo>
                  <a:cubicBezTo>
                    <a:pt x="1485" y="3957"/>
                    <a:pt x="1521" y="3945"/>
                    <a:pt x="1548" y="3918"/>
                  </a:cubicBezTo>
                  <a:cubicBezTo>
                    <a:pt x="1596" y="3858"/>
                    <a:pt x="1619" y="3751"/>
                    <a:pt x="1560" y="3692"/>
                  </a:cubicBezTo>
                  <a:cubicBezTo>
                    <a:pt x="1488" y="3620"/>
                    <a:pt x="1453" y="3513"/>
                    <a:pt x="1453" y="3418"/>
                  </a:cubicBezTo>
                  <a:cubicBezTo>
                    <a:pt x="1453" y="3311"/>
                    <a:pt x="1512" y="3204"/>
                    <a:pt x="1584" y="3144"/>
                  </a:cubicBezTo>
                  <a:cubicBezTo>
                    <a:pt x="1682" y="3068"/>
                    <a:pt x="1800" y="3012"/>
                    <a:pt x="1937" y="3012"/>
                  </a:cubicBezTo>
                  <a:cubicBezTo>
                    <a:pt x="1950" y="3012"/>
                    <a:pt x="1963" y="3012"/>
                    <a:pt x="1977" y="3013"/>
                  </a:cubicBezTo>
                  <a:cubicBezTo>
                    <a:pt x="2120" y="3025"/>
                    <a:pt x="2239" y="3085"/>
                    <a:pt x="2346" y="3192"/>
                  </a:cubicBezTo>
                  <a:cubicBezTo>
                    <a:pt x="2608" y="3489"/>
                    <a:pt x="2584" y="3954"/>
                    <a:pt x="2286" y="4216"/>
                  </a:cubicBezTo>
                  <a:cubicBezTo>
                    <a:pt x="2155" y="4335"/>
                    <a:pt x="1977" y="4406"/>
                    <a:pt x="1798" y="4442"/>
                  </a:cubicBezTo>
                  <a:lnTo>
                    <a:pt x="1727" y="4442"/>
                  </a:lnTo>
                  <a:cubicBezTo>
                    <a:pt x="1024" y="4442"/>
                    <a:pt x="441" y="3858"/>
                    <a:pt x="441" y="3156"/>
                  </a:cubicBezTo>
                  <a:cubicBezTo>
                    <a:pt x="441" y="2465"/>
                    <a:pt x="1024" y="1882"/>
                    <a:pt x="1727" y="1882"/>
                  </a:cubicBezTo>
                  <a:close/>
                  <a:moveTo>
                    <a:pt x="7537" y="4763"/>
                  </a:moveTo>
                  <a:lnTo>
                    <a:pt x="7537" y="5573"/>
                  </a:lnTo>
                  <a:lnTo>
                    <a:pt x="2036" y="5573"/>
                  </a:lnTo>
                  <a:lnTo>
                    <a:pt x="2036" y="4763"/>
                  </a:lnTo>
                  <a:close/>
                  <a:moveTo>
                    <a:pt x="929" y="1"/>
                  </a:moveTo>
                  <a:cubicBezTo>
                    <a:pt x="417" y="1"/>
                    <a:pt x="0" y="418"/>
                    <a:pt x="0" y="941"/>
                  </a:cubicBezTo>
                  <a:cubicBezTo>
                    <a:pt x="0" y="1418"/>
                    <a:pt x="357" y="1811"/>
                    <a:pt x="798" y="1870"/>
                  </a:cubicBezTo>
                  <a:cubicBezTo>
                    <a:pt x="393" y="2168"/>
                    <a:pt x="143" y="2620"/>
                    <a:pt x="143" y="3144"/>
                  </a:cubicBezTo>
                  <a:cubicBezTo>
                    <a:pt x="143" y="4013"/>
                    <a:pt x="834" y="4728"/>
                    <a:pt x="1691" y="4739"/>
                  </a:cubicBezTo>
                  <a:lnTo>
                    <a:pt x="1703" y="4739"/>
                  </a:lnTo>
                  <a:lnTo>
                    <a:pt x="1703" y="5704"/>
                  </a:lnTo>
                  <a:lnTo>
                    <a:pt x="1703" y="8383"/>
                  </a:lnTo>
                  <a:cubicBezTo>
                    <a:pt x="1703" y="8478"/>
                    <a:pt x="1786" y="8549"/>
                    <a:pt x="1869" y="8549"/>
                  </a:cubicBezTo>
                  <a:cubicBezTo>
                    <a:pt x="1965" y="8549"/>
                    <a:pt x="2036" y="8478"/>
                    <a:pt x="2036" y="8383"/>
                  </a:cubicBezTo>
                  <a:lnTo>
                    <a:pt x="2036" y="5894"/>
                  </a:lnTo>
                  <a:lnTo>
                    <a:pt x="7537" y="5894"/>
                  </a:lnTo>
                  <a:lnTo>
                    <a:pt x="7537" y="6692"/>
                  </a:lnTo>
                  <a:cubicBezTo>
                    <a:pt x="7537" y="6775"/>
                    <a:pt x="7620" y="6847"/>
                    <a:pt x="7704" y="6847"/>
                  </a:cubicBezTo>
                  <a:cubicBezTo>
                    <a:pt x="7799" y="6847"/>
                    <a:pt x="7870" y="6775"/>
                    <a:pt x="7870" y="6692"/>
                  </a:cubicBezTo>
                  <a:lnTo>
                    <a:pt x="7870" y="5740"/>
                  </a:lnTo>
                  <a:lnTo>
                    <a:pt x="7870" y="4763"/>
                  </a:lnTo>
                  <a:lnTo>
                    <a:pt x="7918" y="4763"/>
                  </a:lnTo>
                  <a:cubicBezTo>
                    <a:pt x="7930" y="4763"/>
                    <a:pt x="7942" y="4763"/>
                    <a:pt x="7954" y="4751"/>
                  </a:cubicBezTo>
                  <a:cubicBezTo>
                    <a:pt x="8823" y="4728"/>
                    <a:pt x="9501" y="4025"/>
                    <a:pt x="9501" y="3156"/>
                  </a:cubicBezTo>
                  <a:cubicBezTo>
                    <a:pt x="9489" y="2644"/>
                    <a:pt x="9228" y="2168"/>
                    <a:pt x="8823" y="1870"/>
                  </a:cubicBezTo>
                  <a:cubicBezTo>
                    <a:pt x="9251" y="1775"/>
                    <a:pt x="9561" y="1406"/>
                    <a:pt x="9561" y="941"/>
                  </a:cubicBezTo>
                  <a:cubicBezTo>
                    <a:pt x="9561" y="418"/>
                    <a:pt x="9144" y="1"/>
                    <a:pt x="8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2" name="Google Shape;13391;p87">
            <a:extLst>
              <a:ext uri="{FF2B5EF4-FFF2-40B4-BE49-F238E27FC236}">
                <a16:creationId xmlns:a16="http://schemas.microsoft.com/office/drawing/2014/main" id="{3E02E4FB-823E-42FB-496C-1C181A82ED92}"/>
              </a:ext>
            </a:extLst>
          </p:cNvPr>
          <p:cNvGrpSpPr/>
          <p:nvPr/>
        </p:nvGrpSpPr>
        <p:grpSpPr>
          <a:xfrm>
            <a:off x="6065913" y="2278383"/>
            <a:ext cx="603237" cy="462413"/>
            <a:chOff x="2567841" y="1994124"/>
            <a:chExt cx="399812" cy="306477"/>
          </a:xfrm>
          <a:solidFill>
            <a:schemeClr val="bg1"/>
          </a:solidFill>
        </p:grpSpPr>
        <p:sp>
          <p:nvSpPr>
            <p:cNvPr id="1413" name="Google Shape;13392;p87">
              <a:extLst>
                <a:ext uri="{FF2B5EF4-FFF2-40B4-BE49-F238E27FC236}">
                  <a16:creationId xmlns:a16="http://schemas.microsoft.com/office/drawing/2014/main" id="{5F4FA716-D6F0-49FA-904D-727223724EEE}"/>
                </a:ext>
              </a:extLst>
            </p:cNvPr>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3393;p87">
              <a:extLst>
                <a:ext uri="{FF2B5EF4-FFF2-40B4-BE49-F238E27FC236}">
                  <a16:creationId xmlns:a16="http://schemas.microsoft.com/office/drawing/2014/main" id="{8AD983F3-4217-113E-D222-ADCD3E06DA79}"/>
                </a:ext>
              </a:extLst>
            </p:cNvPr>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3394;p87">
              <a:extLst>
                <a:ext uri="{FF2B5EF4-FFF2-40B4-BE49-F238E27FC236}">
                  <a16:creationId xmlns:a16="http://schemas.microsoft.com/office/drawing/2014/main" id="{12AA5CFE-1558-5368-C08A-B172DE99ADAA}"/>
                </a:ext>
              </a:extLst>
            </p:cNvPr>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3395;p87">
            <a:extLst>
              <a:ext uri="{FF2B5EF4-FFF2-40B4-BE49-F238E27FC236}">
                <a16:creationId xmlns:a16="http://schemas.microsoft.com/office/drawing/2014/main" id="{9F4AE12F-DEEB-FA8D-5EB9-EF725A2A7F06}"/>
              </a:ext>
            </a:extLst>
          </p:cNvPr>
          <p:cNvGrpSpPr/>
          <p:nvPr/>
        </p:nvGrpSpPr>
        <p:grpSpPr>
          <a:xfrm>
            <a:off x="5529147" y="2227437"/>
            <a:ext cx="489905" cy="562576"/>
            <a:chOff x="2212084" y="1960358"/>
            <a:chExt cx="324698" cy="372863"/>
          </a:xfrm>
          <a:solidFill>
            <a:schemeClr val="bg1"/>
          </a:solidFill>
        </p:grpSpPr>
        <p:sp>
          <p:nvSpPr>
            <p:cNvPr id="1417" name="Google Shape;13396;p87">
              <a:extLst>
                <a:ext uri="{FF2B5EF4-FFF2-40B4-BE49-F238E27FC236}">
                  <a16:creationId xmlns:a16="http://schemas.microsoft.com/office/drawing/2014/main" id="{982A67E9-FA28-88D3-FA54-E414D2DF81C1}"/>
                </a:ext>
              </a:extLst>
            </p:cNvPr>
            <p:cNvSpPr/>
            <p:nvPr/>
          </p:nvSpPr>
          <p:spPr>
            <a:xfrm>
              <a:off x="2291371" y="2128011"/>
              <a:ext cx="166888" cy="166888"/>
            </a:xfrm>
            <a:custGeom>
              <a:avLst/>
              <a:gdLst/>
              <a:ahLst/>
              <a:cxnLst/>
              <a:rect l="l" t="t" r="r" b="b"/>
              <a:pathLst>
                <a:path w="5239" h="5239" extrusionOk="0">
                  <a:moveTo>
                    <a:pt x="2620" y="357"/>
                  </a:moveTo>
                  <a:cubicBezTo>
                    <a:pt x="3870" y="357"/>
                    <a:pt x="4894" y="1369"/>
                    <a:pt x="4894" y="2631"/>
                  </a:cubicBezTo>
                  <a:cubicBezTo>
                    <a:pt x="4894" y="3882"/>
                    <a:pt x="3882" y="4906"/>
                    <a:pt x="2620" y="4906"/>
                  </a:cubicBezTo>
                  <a:cubicBezTo>
                    <a:pt x="1369" y="4906"/>
                    <a:pt x="346" y="3894"/>
                    <a:pt x="346" y="2631"/>
                  </a:cubicBezTo>
                  <a:cubicBezTo>
                    <a:pt x="346" y="1369"/>
                    <a:pt x="1369" y="357"/>
                    <a:pt x="2620" y="357"/>
                  </a:cubicBezTo>
                  <a:close/>
                  <a:moveTo>
                    <a:pt x="2620" y="0"/>
                  </a:moveTo>
                  <a:cubicBezTo>
                    <a:pt x="1179" y="0"/>
                    <a:pt x="0" y="1167"/>
                    <a:pt x="0" y="2620"/>
                  </a:cubicBezTo>
                  <a:cubicBezTo>
                    <a:pt x="0" y="4060"/>
                    <a:pt x="1179" y="5239"/>
                    <a:pt x="2620" y="5239"/>
                  </a:cubicBezTo>
                  <a:cubicBezTo>
                    <a:pt x="4060" y="5239"/>
                    <a:pt x="5239" y="4060"/>
                    <a:pt x="5239" y="2620"/>
                  </a:cubicBezTo>
                  <a:cubicBezTo>
                    <a:pt x="5239" y="1167"/>
                    <a:pt x="4060" y="0"/>
                    <a:pt x="26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3397;p87">
              <a:extLst>
                <a:ext uri="{FF2B5EF4-FFF2-40B4-BE49-F238E27FC236}">
                  <a16:creationId xmlns:a16="http://schemas.microsoft.com/office/drawing/2014/main" id="{DE41F8E9-E725-B7B7-ECE9-16342DF598CD}"/>
                </a:ext>
              </a:extLst>
            </p:cNvPr>
            <p:cNvSpPr/>
            <p:nvPr/>
          </p:nvSpPr>
          <p:spPr>
            <a:xfrm>
              <a:off x="2212084" y="1960358"/>
              <a:ext cx="324698" cy="372863"/>
            </a:xfrm>
            <a:custGeom>
              <a:avLst/>
              <a:gdLst/>
              <a:ahLst/>
              <a:cxnLst/>
              <a:rect l="l" t="t" r="r" b="b"/>
              <a:pathLst>
                <a:path w="10193" h="11705" extrusionOk="0">
                  <a:moveTo>
                    <a:pt x="7502" y="358"/>
                  </a:moveTo>
                  <a:lnTo>
                    <a:pt x="6383" y="2644"/>
                  </a:lnTo>
                  <a:lnTo>
                    <a:pt x="3811" y="2644"/>
                  </a:lnTo>
                  <a:lnTo>
                    <a:pt x="2692" y="358"/>
                  </a:lnTo>
                  <a:close/>
                  <a:moveTo>
                    <a:pt x="6228" y="3001"/>
                  </a:moveTo>
                  <a:lnTo>
                    <a:pt x="5692" y="4096"/>
                  </a:lnTo>
                  <a:cubicBezTo>
                    <a:pt x="5490" y="4073"/>
                    <a:pt x="5299" y="4049"/>
                    <a:pt x="5109" y="4049"/>
                  </a:cubicBezTo>
                  <a:cubicBezTo>
                    <a:pt x="4918" y="4049"/>
                    <a:pt x="4716" y="4073"/>
                    <a:pt x="4525" y="4096"/>
                  </a:cubicBezTo>
                  <a:lnTo>
                    <a:pt x="3989" y="3001"/>
                  </a:lnTo>
                  <a:close/>
                  <a:moveTo>
                    <a:pt x="2334" y="405"/>
                  </a:moveTo>
                  <a:lnTo>
                    <a:pt x="4168" y="4156"/>
                  </a:lnTo>
                  <a:cubicBezTo>
                    <a:pt x="3382" y="4370"/>
                    <a:pt x="2692" y="4799"/>
                    <a:pt x="2180" y="5406"/>
                  </a:cubicBezTo>
                  <a:lnTo>
                    <a:pt x="608" y="2227"/>
                  </a:lnTo>
                  <a:cubicBezTo>
                    <a:pt x="406" y="1787"/>
                    <a:pt x="584" y="1275"/>
                    <a:pt x="1013" y="1060"/>
                  </a:cubicBezTo>
                  <a:lnTo>
                    <a:pt x="2334" y="405"/>
                  </a:lnTo>
                  <a:close/>
                  <a:moveTo>
                    <a:pt x="2418" y="1"/>
                  </a:moveTo>
                  <a:cubicBezTo>
                    <a:pt x="2382" y="1"/>
                    <a:pt x="2358" y="1"/>
                    <a:pt x="2334" y="24"/>
                  </a:cubicBezTo>
                  <a:lnTo>
                    <a:pt x="846" y="751"/>
                  </a:lnTo>
                  <a:cubicBezTo>
                    <a:pt x="251" y="1048"/>
                    <a:pt x="1" y="1775"/>
                    <a:pt x="298" y="2370"/>
                  </a:cubicBezTo>
                  <a:lnTo>
                    <a:pt x="1942" y="5704"/>
                  </a:lnTo>
                  <a:cubicBezTo>
                    <a:pt x="1525" y="6311"/>
                    <a:pt x="1263" y="7073"/>
                    <a:pt x="1263" y="7883"/>
                  </a:cubicBezTo>
                  <a:cubicBezTo>
                    <a:pt x="1263" y="8275"/>
                    <a:pt x="1322" y="8680"/>
                    <a:pt x="1441" y="9049"/>
                  </a:cubicBezTo>
                  <a:cubicBezTo>
                    <a:pt x="1470" y="9126"/>
                    <a:pt x="1544" y="9179"/>
                    <a:pt x="1616" y="9179"/>
                  </a:cubicBezTo>
                  <a:cubicBezTo>
                    <a:pt x="1633" y="9179"/>
                    <a:pt x="1651" y="9176"/>
                    <a:pt x="1668" y="9168"/>
                  </a:cubicBezTo>
                  <a:cubicBezTo>
                    <a:pt x="1763" y="9145"/>
                    <a:pt x="1822" y="9037"/>
                    <a:pt x="1787" y="8954"/>
                  </a:cubicBezTo>
                  <a:cubicBezTo>
                    <a:pt x="1668" y="8609"/>
                    <a:pt x="1620" y="8240"/>
                    <a:pt x="1620" y="7883"/>
                  </a:cubicBezTo>
                  <a:cubicBezTo>
                    <a:pt x="1620" y="5954"/>
                    <a:pt x="3192" y="4394"/>
                    <a:pt x="5109" y="4394"/>
                  </a:cubicBezTo>
                  <a:cubicBezTo>
                    <a:pt x="7026" y="4394"/>
                    <a:pt x="8585" y="5954"/>
                    <a:pt x="8585" y="7883"/>
                  </a:cubicBezTo>
                  <a:cubicBezTo>
                    <a:pt x="8585" y="9799"/>
                    <a:pt x="7026" y="11359"/>
                    <a:pt x="5109" y="11359"/>
                  </a:cubicBezTo>
                  <a:cubicBezTo>
                    <a:pt x="3823" y="11359"/>
                    <a:pt x="2656" y="10657"/>
                    <a:pt x="2037" y="9526"/>
                  </a:cubicBezTo>
                  <a:cubicBezTo>
                    <a:pt x="2012" y="9468"/>
                    <a:pt x="1953" y="9433"/>
                    <a:pt x="1887" y="9433"/>
                  </a:cubicBezTo>
                  <a:cubicBezTo>
                    <a:pt x="1858" y="9433"/>
                    <a:pt x="1828" y="9440"/>
                    <a:pt x="1799" y="9454"/>
                  </a:cubicBezTo>
                  <a:cubicBezTo>
                    <a:pt x="1715" y="9502"/>
                    <a:pt x="1680" y="9597"/>
                    <a:pt x="1727" y="9692"/>
                  </a:cubicBezTo>
                  <a:cubicBezTo>
                    <a:pt x="2394" y="10931"/>
                    <a:pt x="3692" y="11704"/>
                    <a:pt x="5109" y="11704"/>
                  </a:cubicBezTo>
                  <a:cubicBezTo>
                    <a:pt x="7216" y="11704"/>
                    <a:pt x="8942" y="9978"/>
                    <a:pt x="8942" y="7859"/>
                  </a:cubicBezTo>
                  <a:cubicBezTo>
                    <a:pt x="8942" y="7061"/>
                    <a:pt x="8692" y="6311"/>
                    <a:pt x="8276" y="5692"/>
                  </a:cubicBezTo>
                  <a:lnTo>
                    <a:pt x="8966" y="4299"/>
                  </a:lnTo>
                  <a:cubicBezTo>
                    <a:pt x="9002" y="4215"/>
                    <a:pt x="8966" y="4108"/>
                    <a:pt x="8883" y="4061"/>
                  </a:cubicBezTo>
                  <a:cubicBezTo>
                    <a:pt x="8861" y="4051"/>
                    <a:pt x="8838" y="4047"/>
                    <a:pt x="8814" y="4047"/>
                  </a:cubicBezTo>
                  <a:cubicBezTo>
                    <a:pt x="8748" y="4047"/>
                    <a:pt x="8680" y="4082"/>
                    <a:pt x="8645" y="4144"/>
                  </a:cubicBezTo>
                  <a:lnTo>
                    <a:pt x="8038" y="5370"/>
                  </a:lnTo>
                  <a:cubicBezTo>
                    <a:pt x="7537" y="4763"/>
                    <a:pt x="6835" y="4334"/>
                    <a:pt x="6049" y="4120"/>
                  </a:cubicBezTo>
                  <a:lnTo>
                    <a:pt x="7871" y="370"/>
                  </a:lnTo>
                  <a:lnTo>
                    <a:pt x="9204" y="1025"/>
                  </a:lnTo>
                  <a:cubicBezTo>
                    <a:pt x="9633" y="1239"/>
                    <a:pt x="9812" y="1763"/>
                    <a:pt x="9597" y="2191"/>
                  </a:cubicBezTo>
                  <a:lnTo>
                    <a:pt x="8942" y="3513"/>
                  </a:lnTo>
                  <a:cubicBezTo>
                    <a:pt x="8907" y="3608"/>
                    <a:pt x="8942" y="3703"/>
                    <a:pt x="9026" y="3751"/>
                  </a:cubicBezTo>
                  <a:cubicBezTo>
                    <a:pt x="9049" y="3764"/>
                    <a:pt x="9074" y="3770"/>
                    <a:pt x="9099" y="3770"/>
                  </a:cubicBezTo>
                  <a:cubicBezTo>
                    <a:pt x="9164" y="3770"/>
                    <a:pt x="9230" y="3731"/>
                    <a:pt x="9264" y="3680"/>
                  </a:cubicBezTo>
                  <a:lnTo>
                    <a:pt x="9919" y="2358"/>
                  </a:lnTo>
                  <a:cubicBezTo>
                    <a:pt x="10193" y="1775"/>
                    <a:pt x="9943" y="1048"/>
                    <a:pt x="9347" y="751"/>
                  </a:cubicBezTo>
                  <a:lnTo>
                    <a:pt x="7859" y="24"/>
                  </a:lnTo>
                  <a:cubicBezTo>
                    <a:pt x="7835" y="1"/>
                    <a:pt x="7811" y="1"/>
                    <a:pt x="77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3398;p87">
              <a:extLst>
                <a:ext uri="{FF2B5EF4-FFF2-40B4-BE49-F238E27FC236}">
                  <a16:creationId xmlns:a16="http://schemas.microsoft.com/office/drawing/2014/main" id="{B58B3E3D-27B1-2F0C-AA00-26A6B8491081}"/>
                </a:ext>
              </a:extLst>
            </p:cNvPr>
            <p:cNvSpPr/>
            <p:nvPr/>
          </p:nvSpPr>
          <p:spPr>
            <a:xfrm>
              <a:off x="2319435" y="2157190"/>
              <a:ext cx="108880" cy="103210"/>
            </a:xfrm>
            <a:custGeom>
              <a:avLst/>
              <a:gdLst/>
              <a:ahLst/>
              <a:cxnLst/>
              <a:rect l="l" t="t" r="r" b="b"/>
              <a:pathLst>
                <a:path w="3418" h="3240" extrusionOk="0">
                  <a:moveTo>
                    <a:pt x="1739" y="346"/>
                  </a:moveTo>
                  <a:cubicBezTo>
                    <a:pt x="1822" y="346"/>
                    <a:pt x="1881" y="394"/>
                    <a:pt x="1929" y="465"/>
                  </a:cubicBezTo>
                  <a:lnTo>
                    <a:pt x="2096" y="787"/>
                  </a:lnTo>
                  <a:cubicBezTo>
                    <a:pt x="2179" y="953"/>
                    <a:pt x="2334" y="1073"/>
                    <a:pt x="2513" y="1108"/>
                  </a:cubicBezTo>
                  <a:lnTo>
                    <a:pt x="2870" y="1144"/>
                  </a:lnTo>
                  <a:cubicBezTo>
                    <a:pt x="2953" y="1168"/>
                    <a:pt x="3013" y="1203"/>
                    <a:pt x="3048" y="1299"/>
                  </a:cubicBezTo>
                  <a:cubicBezTo>
                    <a:pt x="3072" y="1370"/>
                    <a:pt x="3048" y="1465"/>
                    <a:pt x="2989" y="1525"/>
                  </a:cubicBezTo>
                  <a:lnTo>
                    <a:pt x="2739" y="1775"/>
                  </a:lnTo>
                  <a:cubicBezTo>
                    <a:pt x="2596" y="1906"/>
                    <a:pt x="2536" y="2085"/>
                    <a:pt x="2572" y="2263"/>
                  </a:cubicBezTo>
                  <a:lnTo>
                    <a:pt x="2632" y="2620"/>
                  </a:lnTo>
                  <a:cubicBezTo>
                    <a:pt x="2643" y="2692"/>
                    <a:pt x="2620" y="2787"/>
                    <a:pt x="2536" y="2823"/>
                  </a:cubicBezTo>
                  <a:cubicBezTo>
                    <a:pt x="2493" y="2852"/>
                    <a:pt x="2450" y="2867"/>
                    <a:pt x="2407" y="2867"/>
                  </a:cubicBezTo>
                  <a:cubicBezTo>
                    <a:pt x="2378" y="2867"/>
                    <a:pt x="2350" y="2861"/>
                    <a:pt x="2322" y="2847"/>
                  </a:cubicBezTo>
                  <a:lnTo>
                    <a:pt x="2001" y="2680"/>
                  </a:lnTo>
                  <a:cubicBezTo>
                    <a:pt x="1917" y="2632"/>
                    <a:pt x="1822" y="2620"/>
                    <a:pt x="1739" y="2620"/>
                  </a:cubicBezTo>
                  <a:cubicBezTo>
                    <a:pt x="1643" y="2620"/>
                    <a:pt x="1560" y="2632"/>
                    <a:pt x="1465" y="2680"/>
                  </a:cubicBezTo>
                  <a:lnTo>
                    <a:pt x="1155" y="2847"/>
                  </a:lnTo>
                  <a:cubicBezTo>
                    <a:pt x="1128" y="2865"/>
                    <a:pt x="1097" y="2872"/>
                    <a:pt x="1066" y="2872"/>
                  </a:cubicBezTo>
                  <a:cubicBezTo>
                    <a:pt x="1016" y="2872"/>
                    <a:pt x="966" y="2852"/>
                    <a:pt x="929" y="2823"/>
                  </a:cubicBezTo>
                  <a:cubicBezTo>
                    <a:pt x="858" y="2787"/>
                    <a:pt x="822" y="2692"/>
                    <a:pt x="846" y="2620"/>
                  </a:cubicBezTo>
                  <a:lnTo>
                    <a:pt x="905" y="2263"/>
                  </a:lnTo>
                  <a:cubicBezTo>
                    <a:pt x="929" y="2085"/>
                    <a:pt x="869" y="1894"/>
                    <a:pt x="738" y="1775"/>
                  </a:cubicBezTo>
                  <a:lnTo>
                    <a:pt x="488" y="1525"/>
                  </a:lnTo>
                  <a:cubicBezTo>
                    <a:pt x="429" y="1465"/>
                    <a:pt x="393" y="1382"/>
                    <a:pt x="429" y="1299"/>
                  </a:cubicBezTo>
                  <a:cubicBezTo>
                    <a:pt x="453" y="1227"/>
                    <a:pt x="512" y="1168"/>
                    <a:pt x="608" y="1144"/>
                  </a:cubicBezTo>
                  <a:lnTo>
                    <a:pt x="965" y="1108"/>
                  </a:lnTo>
                  <a:cubicBezTo>
                    <a:pt x="1143" y="1073"/>
                    <a:pt x="1298" y="953"/>
                    <a:pt x="1381" y="787"/>
                  </a:cubicBezTo>
                  <a:lnTo>
                    <a:pt x="1548" y="465"/>
                  </a:lnTo>
                  <a:cubicBezTo>
                    <a:pt x="1572" y="394"/>
                    <a:pt x="1643" y="346"/>
                    <a:pt x="1739" y="346"/>
                  </a:cubicBezTo>
                  <a:close/>
                  <a:moveTo>
                    <a:pt x="1703" y="1"/>
                  </a:moveTo>
                  <a:cubicBezTo>
                    <a:pt x="1489" y="1"/>
                    <a:pt x="1310" y="120"/>
                    <a:pt x="1203" y="311"/>
                  </a:cubicBezTo>
                  <a:lnTo>
                    <a:pt x="1036" y="644"/>
                  </a:lnTo>
                  <a:cubicBezTo>
                    <a:pt x="1012" y="703"/>
                    <a:pt x="953" y="739"/>
                    <a:pt x="869" y="763"/>
                  </a:cubicBezTo>
                  <a:lnTo>
                    <a:pt x="512" y="811"/>
                  </a:lnTo>
                  <a:cubicBezTo>
                    <a:pt x="310" y="834"/>
                    <a:pt x="131" y="989"/>
                    <a:pt x="60" y="1192"/>
                  </a:cubicBezTo>
                  <a:cubicBezTo>
                    <a:pt x="0" y="1406"/>
                    <a:pt x="36" y="1620"/>
                    <a:pt x="203" y="1775"/>
                  </a:cubicBezTo>
                  <a:lnTo>
                    <a:pt x="500" y="2025"/>
                  </a:lnTo>
                  <a:cubicBezTo>
                    <a:pt x="548" y="2073"/>
                    <a:pt x="572" y="2144"/>
                    <a:pt x="560" y="2216"/>
                  </a:cubicBezTo>
                  <a:lnTo>
                    <a:pt x="500" y="2573"/>
                  </a:lnTo>
                  <a:cubicBezTo>
                    <a:pt x="477" y="2787"/>
                    <a:pt x="548" y="2989"/>
                    <a:pt x="727" y="3120"/>
                  </a:cubicBezTo>
                  <a:cubicBezTo>
                    <a:pt x="834" y="3204"/>
                    <a:pt x="929" y="3228"/>
                    <a:pt x="1048" y="3228"/>
                  </a:cubicBezTo>
                  <a:cubicBezTo>
                    <a:pt x="1143" y="3228"/>
                    <a:pt x="1227" y="3216"/>
                    <a:pt x="1322" y="3168"/>
                  </a:cubicBezTo>
                  <a:lnTo>
                    <a:pt x="1631" y="3001"/>
                  </a:lnTo>
                  <a:cubicBezTo>
                    <a:pt x="1661" y="2989"/>
                    <a:pt x="1694" y="2983"/>
                    <a:pt x="1727" y="2983"/>
                  </a:cubicBezTo>
                  <a:cubicBezTo>
                    <a:pt x="1759" y="2983"/>
                    <a:pt x="1792" y="2989"/>
                    <a:pt x="1822" y="3001"/>
                  </a:cubicBezTo>
                  <a:lnTo>
                    <a:pt x="2143" y="3168"/>
                  </a:lnTo>
                  <a:cubicBezTo>
                    <a:pt x="2227" y="3215"/>
                    <a:pt x="2318" y="3239"/>
                    <a:pt x="2409" y="3239"/>
                  </a:cubicBezTo>
                  <a:cubicBezTo>
                    <a:pt x="2524" y="3239"/>
                    <a:pt x="2639" y="3200"/>
                    <a:pt x="2739" y="3120"/>
                  </a:cubicBezTo>
                  <a:cubicBezTo>
                    <a:pt x="2917" y="2989"/>
                    <a:pt x="2989" y="2787"/>
                    <a:pt x="2953" y="2573"/>
                  </a:cubicBezTo>
                  <a:lnTo>
                    <a:pt x="2894" y="2216"/>
                  </a:lnTo>
                  <a:cubicBezTo>
                    <a:pt x="2882" y="2144"/>
                    <a:pt x="2917" y="2085"/>
                    <a:pt x="2953" y="2025"/>
                  </a:cubicBezTo>
                  <a:lnTo>
                    <a:pt x="3215" y="1775"/>
                  </a:lnTo>
                  <a:cubicBezTo>
                    <a:pt x="3358" y="1620"/>
                    <a:pt x="3417" y="1406"/>
                    <a:pt x="3358" y="1192"/>
                  </a:cubicBezTo>
                  <a:cubicBezTo>
                    <a:pt x="3298" y="989"/>
                    <a:pt x="3120" y="834"/>
                    <a:pt x="2894" y="811"/>
                  </a:cubicBezTo>
                  <a:lnTo>
                    <a:pt x="2536" y="763"/>
                  </a:lnTo>
                  <a:cubicBezTo>
                    <a:pt x="2465" y="739"/>
                    <a:pt x="2405" y="703"/>
                    <a:pt x="2382" y="644"/>
                  </a:cubicBezTo>
                  <a:lnTo>
                    <a:pt x="2215" y="311"/>
                  </a:lnTo>
                  <a:cubicBezTo>
                    <a:pt x="2120" y="120"/>
                    <a:pt x="1929"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0" name="Google Shape;13399;p87">
            <a:extLst>
              <a:ext uri="{FF2B5EF4-FFF2-40B4-BE49-F238E27FC236}">
                <a16:creationId xmlns:a16="http://schemas.microsoft.com/office/drawing/2014/main" id="{B9DC685D-F223-CE41-3661-308064B9BE96}"/>
              </a:ext>
            </a:extLst>
          </p:cNvPr>
          <p:cNvGrpSpPr/>
          <p:nvPr/>
        </p:nvGrpSpPr>
        <p:grpSpPr>
          <a:xfrm>
            <a:off x="4916297" y="2227437"/>
            <a:ext cx="429778" cy="563729"/>
            <a:chOff x="1805901" y="1960358"/>
            <a:chExt cx="284847" cy="373627"/>
          </a:xfrm>
          <a:solidFill>
            <a:schemeClr val="bg1"/>
          </a:solidFill>
        </p:grpSpPr>
        <p:sp>
          <p:nvSpPr>
            <p:cNvPr id="1421" name="Google Shape;13400;p87">
              <a:extLst>
                <a:ext uri="{FF2B5EF4-FFF2-40B4-BE49-F238E27FC236}">
                  <a16:creationId xmlns:a16="http://schemas.microsoft.com/office/drawing/2014/main" id="{02FE0891-D263-C308-B143-1C9C694CB431}"/>
                </a:ext>
              </a:extLst>
            </p:cNvPr>
            <p:cNvSpPr/>
            <p:nvPr/>
          </p:nvSpPr>
          <p:spPr>
            <a:xfrm>
              <a:off x="1805901" y="1960358"/>
              <a:ext cx="284847" cy="373627"/>
            </a:xfrm>
            <a:custGeom>
              <a:avLst/>
              <a:gdLst/>
              <a:ahLst/>
              <a:cxnLst/>
              <a:rect l="l" t="t" r="r" b="b"/>
              <a:pathLst>
                <a:path w="8942" h="11729" extrusionOk="0">
                  <a:moveTo>
                    <a:pt x="8525" y="9395"/>
                  </a:moveTo>
                  <a:lnTo>
                    <a:pt x="8525" y="9764"/>
                  </a:lnTo>
                  <a:lnTo>
                    <a:pt x="3358" y="9764"/>
                  </a:lnTo>
                  <a:cubicBezTo>
                    <a:pt x="3239" y="9764"/>
                    <a:pt x="3155" y="9859"/>
                    <a:pt x="3155" y="9978"/>
                  </a:cubicBezTo>
                  <a:cubicBezTo>
                    <a:pt x="3155" y="10097"/>
                    <a:pt x="3239" y="10180"/>
                    <a:pt x="3358" y="10180"/>
                  </a:cubicBezTo>
                  <a:lnTo>
                    <a:pt x="8525" y="10180"/>
                  </a:lnTo>
                  <a:lnTo>
                    <a:pt x="8525" y="10490"/>
                  </a:lnTo>
                  <a:lnTo>
                    <a:pt x="6775" y="10490"/>
                  </a:lnTo>
                  <a:cubicBezTo>
                    <a:pt x="6656" y="10490"/>
                    <a:pt x="6561" y="10585"/>
                    <a:pt x="6561" y="10704"/>
                  </a:cubicBezTo>
                  <a:cubicBezTo>
                    <a:pt x="6561" y="10823"/>
                    <a:pt x="6656" y="10907"/>
                    <a:pt x="6775" y="10907"/>
                  </a:cubicBezTo>
                  <a:lnTo>
                    <a:pt x="8525" y="10907"/>
                  </a:lnTo>
                  <a:lnTo>
                    <a:pt x="8525" y="11264"/>
                  </a:lnTo>
                  <a:lnTo>
                    <a:pt x="1381" y="11264"/>
                  </a:lnTo>
                  <a:cubicBezTo>
                    <a:pt x="857" y="11264"/>
                    <a:pt x="441" y="10847"/>
                    <a:pt x="441" y="10335"/>
                  </a:cubicBezTo>
                  <a:cubicBezTo>
                    <a:pt x="441" y="10073"/>
                    <a:pt x="548" y="9835"/>
                    <a:pt x="715" y="9657"/>
                  </a:cubicBezTo>
                  <a:cubicBezTo>
                    <a:pt x="893" y="9478"/>
                    <a:pt x="1131" y="9395"/>
                    <a:pt x="1381" y="9395"/>
                  </a:cubicBezTo>
                  <a:close/>
                  <a:moveTo>
                    <a:pt x="1369" y="1"/>
                  </a:moveTo>
                  <a:cubicBezTo>
                    <a:pt x="619" y="1"/>
                    <a:pt x="0" y="620"/>
                    <a:pt x="0" y="1370"/>
                  </a:cubicBezTo>
                  <a:lnTo>
                    <a:pt x="0" y="10359"/>
                  </a:lnTo>
                  <a:cubicBezTo>
                    <a:pt x="0" y="11109"/>
                    <a:pt x="607" y="11728"/>
                    <a:pt x="1369" y="11728"/>
                  </a:cubicBezTo>
                  <a:lnTo>
                    <a:pt x="8739" y="11728"/>
                  </a:lnTo>
                  <a:cubicBezTo>
                    <a:pt x="8858" y="11728"/>
                    <a:pt x="8942" y="11645"/>
                    <a:pt x="8942" y="11526"/>
                  </a:cubicBezTo>
                  <a:lnTo>
                    <a:pt x="8942" y="2191"/>
                  </a:lnTo>
                  <a:cubicBezTo>
                    <a:pt x="8942" y="2072"/>
                    <a:pt x="8858" y="1989"/>
                    <a:pt x="8739" y="1989"/>
                  </a:cubicBezTo>
                  <a:cubicBezTo>
                    <a:pt x="8620" y="1989"/>
                    <a:pt x="8525" y="2072"/>
                    <a:pt x="8525" y="2191"/>
                  </a:cubicBezTo>
                  <a:lnTo>
                    <a:pt x="8525" y="8990"/>
                  </a:lnTo>
                  <a:lnTo>
                    <a:pt x="1596" y="8990"/>
                  </a:lnTo>
                  <a:lnTo>
                    <a:pt x="1596" y="7787"/>
                  </a:lnTo>
                  <a:cubicBezTo>
                    <a:pt x="1596" y="7668"/>
                    <a:pt x="1500" y="7585"/>
                    <a:pt x="1381" y="7585"/>
                  </a:cubicBezTo>
                  <a:cubicBezTo>
                    <a:pt x="1262" y="7585"/>
                    <a:pt x="1179" y="7668"/>
                    <a:pt x="1179" y="7787"/>
                  </a:cubicBezTo>
                  <a:lnTo>
                    <a:pt x="1179" y="9002"/>
                  </a:lnTo>
                  <a:cubicBezTo>
                    <a:pt x="905" y="9049"/>
                    <a:pt x="655" y="9168"/>
                    <a:pt x="441" y="9359"/>
                  </a:cubicBezTo>
                  <a:lnTo>
                    <a:pt x="441" y="1370"/>
                  </a:lnTo>
                  <a:cubicBezTo>
                    <a:pt x="441" y="929"/>
                    <a:pt x="762" y="548"/>
                    <a:pt x="1179" y="465"/>
                  </a:cubicBezTo>
                  <a:lnTo>
                    <a:pt x="1179" y="7109"/>
                  </a:lnTo>
                  <a:cubicBezTo>
                    <a:pt x="1179" y="7228"/>
                    <a:pt x="1262" y="7311"/>
                    <a:pt x="1381" y="7311"/>
                  </a:cubicBezTo>
                  <a:cubicBezTo>
                    <a:pt x="1500" y="7311"/>
                    <a:pt x="1596" y="7216"/>
                    <a:pt x="1596" y="7109"/>
                  </a:cubicBezTo>
                  <a:lnTo>
                    <a:pt x="1596" y="441"/>
                  </a:lnTo>
                  <a:lnTo>
                    <a:pt x="8525" y="441"/>
                  </a:lnTo>
                  <a:lnTo>
                    <a:pt x="8525" y="1489"/>
                  </a:lnTo>
                  <a:cubicBezTo>
                    <a:pt x="8525" y="1608"/>
                    <a:pt x="8620" y="1703"/>
                    <a:pt x="8739" y="1703"/>
                  </a:cubicBezTo>
                  <a:cubicBezTo>
                    <a:pt x="8847" y="1703"/>
                    <a:pt x="8942" y="1608"/>
                    <a:pt x="8942" y="1489"/>
                  </a:cubicBezTo>
                  <a:lnTo>
                    <a:pt x="8942" y="215"/>
                  </a:lnTo>
                  <a:cubicBezTo>
                    <a:pt x="8942" y="96"/>
                    <a:pt x="8847" y="1"/>
                    <a:pt x="8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3401;p87">
              <a:extLst>
                <a:ext uri="{FF2B5EF4-FFF2-40B4-BE49-F238E27FC236}">
                  <a16:creationId xmlns:a16="http://schemas.microsoft.com/office/drawing/2014/main" id="{B9AA1D50-8264-BFA1-6CF9-4C66D115B5F9}"/>
                </a:ext>
              </a:extLst>
            </p:cNvPr>
            <p:cNvSpPr/>
            <p:nvPr/>
          </p:nvSpPr>
          <p:spPr>
            <a:xfrm>
              <a:off x="1841929" y="2295249"/>
              <a:ext cx="165773" cy="13315"/>
            </a:xfrm>
            <a:custGeom>
              <a:avLst/>
              <a:gdLst/>
              <a:ahLst/>
              <a:cxnLst/>
              <a:rect l="l" t="t" r="r" b="b"/>
              <a:pathLst>
                <a:path w="5204" h="418" extrusionOk="0">
                  <a:moveTo>
                    <a:pt x="203" y="1"/>
                  </a:moveTo>
                  <a:cubicBezTo>
                    <a:pt x="84" y="1"/>
                    <a:pt x="0" y="84"/>
                    <a:pt x="0" y="203"/>
                  </a:cubicBezTo>
                  <a:cubicBezTo>
                    <a:pt x="0" y="322"/>
                    <a:pt x="84" y="418"/>
                    <a:pt x="203" y="418"/>
                  </a:cubicBezTo>
                  <a:lnTo>
                    <a:pt x="5001" y="418"/>
                  </a:lnTo>
                  <a:cubicBezTo>
                    <a:pt x="5120" y="418"/>
                    <a:pt x="5203" y="322"/>
                    <a:pt x="5203" y="203"/>
                  </a:cubicBezTo>
                  <a:cubicBezTo>
                    <a:pt x="5203" y="84"/>
                    <a:pt x="5120" y="1"/>
                    <a:pt x="50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3" name="Google Shape;13402;p87">
            <a:extLst>
              <a:ext uri="{FF2B5EF4-FFF2-40B4-BE49-F238E27FC236}">
                <a16:creationId xmlns:a16="http://schemas.microsoft.com/office/drawing/2014/main" id="{F20B0585-78E6-A6DF-64AF-F312791AED13}"/>
              </a:ext>
            </a:extLst>
          </p:cNvPr>
          <p:cNvSpPr/>
          <p:nvPr/>
        </p:nvSpPr>
        <p:spPr>
          <a:xfrm>
            <a:off x="7480548" y="2257187"/>
            <a:ext cx="516772" cy="504228"/>
          </a:xfrm>
          <a:custGeom>
            <a:avLst/>
            <a:gdLst/>
            <a:ahLst/>
            <a:cxnLst/>
            <a:rect l="l" t="t" r="r" b="b"/>
            <a:pathLst>
              <a:path w="10752" h="10491" extrusionOk="0">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3460;p87">
            <a:extLst>
              <a:ext uri="{FF2B5EF4-FFF2-40B4-BE49-F238E27FC236}">
                <a16:creationId xmlns:a16="http://schemas.microsoft.com/office/drawing/2014/main" id="{7EF147F7-94DA-498F-6642-010374F7E644}"/>
              </a:ext>
            </a:extLst>
          </p:cNvPr>
          <p:cNvSpPr/>
          <p:nvPr/>
        </p:nvSpPr>
        <p:spPr>
          <a:xfrm>
            <a:off x="8159194" y="3634621"/>
            <a:ext cx="540851" cy="538352"/>
          </a:xfrm>
          <a:custGeom>
            <a:avLst/>
            <a:gdLst/>
            <a:ahLst/>
            <a:cxnLst/>
            <a:rect l="l" t="t" r="r" b="b"/>
            <a:pathLst>
              <a:path w="11253" h="11201" extrusionOk="0">
                <a:moveTo>
                  <a:pt x="9133" y="0"/>
                </a:moveTo>
                <a:cubicBezTo>
                  <a:pt x="8990" y="0"/>
                  <a:pt x="8847" y="60"/>
                  <a:pt x="8740" y="167"/>
                </a:cubicBezTo>
                <a:lnTo>
                  <a:pt x="322" y="8584"/>
                </a:lnTo>
                <a:cubicBezTo>
                  <a:pt x="1" y="8894"/>
                  <a:pt x="1" y="9263"/>
                  <a:pt x="215" y="9465"/>
                </a:cubicBezTo>
                <a:lnTo>
                  <a:pt x="1787" y="11049"/>
                </a:lnTo>
                <a:cubicBezTo>
                  <a:pt x="1894" y="11150"/>
                  <a:pt x="2037" y="11201"/>
                  <a:pt x="2178" y="11201"/>
                </a:cubicBezTo>
                <a:cubicBezTo>
                  <a:pt x="2320" y="11201"/>
                  <a:pt x="2460" y="11150"/>
                  <a:pt x="2561" y="11049"/>
                </a:cubicBezTo>
                <a:lnTo>
                  <a:pt x="9371" y="4239"/>
                </a:lnTo>
                <a:cubicBezTo>
                  <a:pt x="9431" y="4179"/>
                  <a:pt x="9431" y="4084"/>
                  <a:pt x="9371" y="4001"/>
                </a:cubicBezTo>
                <a:cubicBezTo>
                  <a:pt x="9341" y="3971"/>
                  <a:pt x="9300" y="3956"/>
                  <a:pt x="9257" y="3956"/>
                </a:cubicBezTo>
                <a:cubicBezTo>
                  <a:pt x="9213" y="3956"/>
                  <a:pt x="9169" y="3971"/>
                  <a:pt x="9133" y="4001"/>
                </a:cubicBezTo>
                <a:lnTo>
                  <a:pt x="2323" y="10811"/>
                </a:lnTo>
                <a:cubicBezTo>
                  <a:pt x="2281" y="10853"/>
                  <a:pt x="2227" y="10873"/>
                  <a:pt x="2172" y="10873"/>
                </a:cubicBezTo>
                <a:cubicBezTo>
                  <a:pt x="2117" y="10873"/>
                  <a:pt x="2061" y="10853"/>
                  <a:pt x="2013" y="10811"/>
                </a:cubicBezTo>
                <a:lnTo>
                  <a:pt x="453" y="9227"/>
                </a:lnTo>
                <a:cubicBezTo>
                  <a:pt x="358" y="9144"/>
                  <a:pt x="358" y="9001"/>
                  <a:pt x="453" y="8918"/>
                </a:cubicBezTo>
                <a:lnTo>
                  <a:pt x="703" y="8656"/>
                </a:lnTo>
                <a:lnTo>
                  <a:pt x="1096" y="9049"/>
                </a:lnTo>
                <a:cubicBezTo>
                  <a:pt x="1126" y="9079"/>
                  <a:pt x="1165" y="9093"/>
                  <a:pt x="1206" y="9093"/>
                </a:cubicBezTo>
                <a:cubicBezTo>
                  <a:pt x="1248" y="9093"/>
                  <a:pt x="1293" y="9079"/>
                  <a:pt x="1334" y="9049"/>
                </a:cubicBezTo>
                <a:cubicBezTo>
                  <a:pt x="1394" y="8989"/>
                  <a:pt x="1394" y="8882"/>
                  <a:pt x="1334" y="8811"/>
                </a:cubicBezTo>
                <a:lnTo>
                  <a:pt x="942" y="8418"/>
                </a:lnTo>
                <a:lnTo>
                  <a:pt x="1477" y="7882"/>
                </a:lnTo>
                <a:lnTo>
                  <a:pt x="1870" y="8275"/>
                </a:lnTo>
                <a:cubicBezTo>
                  <a:pt x="1900" y="8305"/>
                  <a:pt x="1939" y="8319"/>
                  <a:pt x="1980" y="8319"/>
                </a:cubicBezTo>
                <a:cubicBezTo>
                  <a:pt x="2022" y="8319"/>
                  <a:pt x="2067" y="8305"/>
                  <a:pt x="2108" y="8275"/>
                </a:cubicBezTo>
                <a:cubicBezTo>
                  <a:pt x="2168" y="8215"/>
                  <a:pt x="2168" y="8108"/>
                  <a:pt x="2108" y="8037"/>
                </a:cubicBezTo>
                <a:lnTo>
                  <a:pt x="1715" y="7644"/>
                </a:lnTo>
                <a:lnTo>
                  <a:pt x="2251" y="7108"/>
                </a:lnTo>
                <a:lnTo>
                  <a:pt x="2858" y="7727"/>
                </a:lnTo>
                <a:cubicBezTo>
                  <a:pt x="2888" y="7757"/>
                  <a:pt x="2930" y="7772"/>
                  <a:pt x="2973" y="7772"/>
                </a:cubicBezTo>
                <a:cubicBezTo>
                  <a:pt x="3016" y="7772"/>
                  <a:pt x="3061" y="7757"/>
                  <a:pt x="3097" y="7727"/>
                </a:cubicBezTo>
                <a:cubicBezTo>
                  <a:pt x="3156" y="7668"/>
                  <a:pt x="3156" y="7560"/>
                  <a:pt x="3097" y="7489"/>
                </a:cubicBezTo>
                <a:lnTo>
                  <a:pt x="2489" y="6870"/>
                </a:lnTo>
                <a:lnTo>
                  <a:pt x="3025" y="6334"/>
                </a:lnTo>
                <a:lnTo>
                  <a:pt x="3418" y="6727"/>
                </a:lnTo>
                <a:cubicBezTo>
                  <a:pt x="3448" y="6757"/>
                  <a:pt x="3487" y="6772"/>
                  <a:pt x="3528" y="6772"/>
                </a:cubicBezTo>
                <a:cubicBezTo>
                  <a:pt x="3570" y="6772"/>
                  <a:pt x="3614" y="6757"/>
                  <a:pt x="3656" y="6727"/>
                </a:cubicBezTo>
                <a:cubicBezTo>
                  <a:pt x="3716" y="6668"/>
                  <a:pt x="3716" y="6560"/>
                  <a:pt x="3656" y="6489"/>
                </a:cubicBezTo>
                <a:lnTo>
                  <a:pt x="3263" y="6096"/>
                </a:lnTo>
                <a:lnTo>
                  <a:pt x="3799" y="5560"/>
                </a:lnTo>
                <a:lnTo>
                  <a:pt x="4192" y="5953"/>
                </a:lnTo>
                <a:cubicBezTo>
                  <a:pt x="4222" y="5983"/>
                  <a:pt x="4260" y="5998"/>
                  <a:pt x="4302" y="5998"/>
                </a:cubicBezTo>
                <a:cubicBezTo>
                  <a:pt x="4344" y="5998"/>
                  <a:pt x="4388" y="5983"/>
                  <a:pt x="4430" y="5953"/>
                </a:cubicBezTo>
                <a:cubicBezTo>
                  <a:pt x="4490" y="5894"/>
                  <a:pt x="4490" y="5786"/>
                  <a:pt x="4430" y="5715"/>
                </a:cubicBezTo>
                <a:lnTo>
                  <a:pt x="4037" y="5322"/>
                </a:lnTo>
                <a:lnTo>
                  <a:pt x="4573" y="4786"/>
                </a:lnTo>
                <a:lnTo>
                  <a:pt x="4966" y="5179"/>
                </a:lnTo>
                <a:cubicBezTo>
                  <a:pt x="4996" y="5209"/>
                  <a:pt x="5034" y="5224"/>
                  <a:pt x="5076" y="5224"/>
                </a:cubicBezTo>
                <a:cubicBezTo>
                  <a:pt x="5118" y="5224"/>
                  <a:pt x="5162" y="5209"/>
                  <a:pt x="5204" y="5179"/>
                </a:cubicBezTo>
                <a:cubicBezTo>
                  <a:pt x="5264" y="5120"/>
                  <a:pt x="5264" y="5013"/>
                  <a:pt x="5204" y="4941"/>
                </a:cubicBezTo>
                <a:lnTo>
                  <a:pt x="4811" y="4548"/>
                </a:lnTo>
                <a:lnTo>
                  <a:pt x="5347" y="4012"/>
                </a:lnTo>
                <a:lnTo>
                  <a:pt x="5954" y="4632"/>
                </a:lnTo>
                <a:cubicBezTo>
                  <a:pt x="5984" y="4661"/>
                  <a:pt x="6026" y="4676"/>
                  <a:pt x="6069" y="4676"/>
                </a:cubicBezTo>
                <a:cubicBezTo>
                  <a:pt x="6112" y="4676"/>
                  <a:pt x="6156" y="4661"/>
                  <a:pt x="6192" y="4632"/>
                </a:cubicBezTo>
                <a:cubicBezTo>
                  <a:pt x="6252" y="4572"/>
                  <a:pt x="6252" y="4465"/>
                  <a:pt x="6192" y="4393"/>
                </a:cubicBezTo>
                <a:lnTo>
                  <a:pt x="5585" y="3774"/>
                </a:lnTo>
                <a:lnTo>
                  <a:pt x="6121" y="3239"/>
                </a:lnTo>
                <a:lnTo>
                  <a:pt x="6514" y="3631"/>
                </a:lnTo>
                <a:cubicBezTo>
                  <a:pt x="6543" y="3661"/>
                  <a:pt x="6582" y="3676"/>
                  <a:pt x="6624" y="3676"/>
                </a:cubicBezTo>
                <a:cubicBezTo>
                  <a:pt x="6665" y="3676"/>
                  <a:pt x="6710" y="3661"/>
                  <a:pt x="6752" y="3631"/>
                </a:cubicBezTo>
                <a:cubicBezTo>
                  <a:pt x="6811" y="3572"/>
                  <a:pt x="6811" y="3465"/>
                  <a:pt x="6752" y="3393"/>
                </a:cubicBezTo>
                <a:lnTo>
                  <a:pt x="6359" y="3000"/>
                </a:lnTo>
                <a:lnTo>
                  <a:pt x="6895" y="2465"/>
                </a:lnTo>
                <a:lnTo>
                  <a:pt x="7288" y="2858"/>
                </a:lnTo>
                <a:cubicBezTo>
                  <a:pt x="7317" y="2887"/>
                  <a:pt x="7356" y="2902"/>
                  <a:pt x="7398" y="2902"/>
                </a:cubicBezTo>
                <a:cubicBezTo>
                  <a:pt x="7439" y="2902"/>
                  <a:pt x="7484" y="2887"/>
                  <a:pt x="7526" y="2858"/>
                </a:cubicBezTo>
                <a:cubicBezTo>
                  <a:pt x="7585" y="2798"/>
                  <a:pt x="7585" y="2691"/>
                  <a:pt x="7526" y="2619"/>
                </a:cubicBezTo>
                <a:lnTo>
                  <a:pt x="7133" y="2226"/>
                </a:lnTo>
                <a:lnTo>
                  <a:pt x="7669" y="1691"/>
                </a:lnTo>
                <a:lnTo>
                  <a:pt x="8061" y="2084"/>
                </a:lnTo>
                <a:cubicBezTo>
                  <a:pt x="8091" y="2113"/>
                  <a:pt x="8130" y="2128"/>
                  <a:pt x="8172" y="2128"/>
                </a:cubicBezTo>
                <a:cubicBezTo>
                  <a:pt x="8213" y="2128"/>
                  <a:pt x="8258" y="2113"/>
                  <a:pt x="8300" y="2084"/>
                </a:cubicBezTo>
                <a:cubicBezTo>
                  <a:pt x="8359" y="2024"/>
                  <a:pt x="8359" y="1917"/>
                  <a:pt x="8300" y="1845"/>
                </a:cubicBezTo>
                <a:lnTo>
                  <a:pt x="7907" y="1453"/>
                </a:lnTo>
                <a:lnTo>
                  <a:pt x="8442" y="917"/>
                </a:lnTo>
                <a:lnTo>
                  <a:pt x="9050" y="1536"/>
                </a:lnTo>
                <a:cubicBezTo>
                  <a:pt x="9079" y="1566"/>
                  <a:pt x="9121" y="1581"/>
                  <a:pt x="9164" y="1581"/>
                </a:cubicBezTo>
                <a:cubicBezTo>
                  <a:pt x="9207" y="1581"/>
                  <a:pt x="9252" y="1566"/>
                  <a:pt x="9288" y="1536"/>
                </a:cubicBezTo>
                <a:cubicBezTo>
                  <a:pt x="9371" y="1476"/>
                  <a:pt x="9347" y="1369"/>
                  <a:pt x="9288" y="1298"/>
                </a:cubicBezTo>
                <a:lnTo>
                  <a:pt x="8681" y="679"/>
                </a:lnTo>
                <a:lnTo>
                  <a:pt x="8966" y="405"/>
                </a:lnTo>
                <a:cubicBezTo>
                  <a:pt x="9008" y="357"/>
                  <a:pt x="9065" y="333"/>
                  <a:pt x="9121" y="333"/>
                </a:cubicBezTo>
                <a:cubicBezTo>
                  <a:pt x="9178" y="333"/>
                  <a:pt x="9234" y="357"/>
                  <a:pt x="9276" y="405"/>
                </a:cubicBezTo>
                <a:lnTo>
                  <a:pt x="10859" y="1976"/>
                </a:lnTo>
                <a:cubicBezTo>
                  <a:pt x="10895" y="2024"/>
                  <a:pt x="10919" y="2072"/>
                  <a:pt x="10919" y="2131"/>
                </a:cubicBezTo>
                <a:cubicBezTo>
                  <a:pt x="10919" y="2191"/>
                  <a:pt x="10883" y="2250"/>
                  <a:pt x="10859" y="2274"/>
                </a:cubicBezTo>
                <a:lnTo>
                  <a:pt x="9705" y="3417"/>
                </a:lnTo>
                <a:cubicBezTo>
                  <a:pt x="9645" y="3477"/>
                  <a:pt x="9645" y="3584"/>
                  <a:pt x="9705" y="3655"/>
                </a:cubicBezTo>
                <a:cubicBezTo>
                  <a:pt x="9734" y="3685"/>
                  <a:pt x="9776" y="3700"/>
                  <a:pt x="9819" y="3700"/>
                </a:cubicBezTo>
                <a:cubicBezTo>
                  <a:pt x="9862" y="3700"/>
                  <a:pt x="9907" y="3685"/>
                  <a:pt x="9943" y="3655"/>
                </a:cubicBezTo>
                <a:lnTo>
                  <a:pt x="11098" y="2512"/>
                </a:lnTo>
                <a:cubicBezTo>
                  <a:pt x="11193" y="2405"/>
                  <a:pt x="11252" y="2274"/>
                  <a:pt x="11252" y="2131"/>
                </a:cubicBezTo>
                <a:cubicBezTo>
                  <a:pt x="11252" y="1976"/>
                  <a:pt x="11193" y="1845"/>
                  <a:pt x="11098" y="1738"/>
                </a:cubicBezTo>
                <a:lnTo>
                  <a:pt x="9514" y="167"/>
                </a:lnTo>
                <a:cubicBezTo>
                  <a:pt x="9407" y="60"/>
                  <a:pt x="9264" y="0"/>
                  <a:pt x="913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3461;p87">
            <a:extLst>
              <a:ext uri="{FF2B5EF4-FFF2-40B4-BE49-F238E27FC236}">
                <a16:creationId xmlns:a16="http://schemas.microsoft.com/office/drawing/2014/main" id="{8AD4B566-B328-CFFC-E989-156D39BA80C1}"/>
              </a:ext>
            </a:extLst>
          </p:cNvPr>
          <p:cNvSpPr/>
          <p:nvPr/>
        </p:nvSpPr>
        <p:spPr>
          <a:xfrm>
            <a:off x="7471944" y="2954483"/>
            <a:ext cx="574014" cy="467845"/>
          </a:xfrm>
          <a:custGeom>
            <a:avLst/>
            <a:gdLst/>
            <a:ahLst/>
            <a:cxnLst/>
            <a:rect l="l" t="t" r="r" b="b"/>
            <a:pathLst>
              <a:path w="11943" h="9734" extrusionOk="0">
                <a:moveTo>
                  <a:pt x="11585" y="2638"/>
                </a:moveTo>
                <a:lnTo>
                  <a:pt x="11585" y="3066"/>
                </a:lnTo>
                <a:lnTo>
                  <a:pt x="9121" y="4007"/>
                </a:lnTo>
                <a:lnTo>
                  <a:pt x="9121" y="3566"/>
                </a:lnTo>
                <a:lnTo>
                  <a:pt x="11585" y="2638"/>
                </a:lnTo>
                <a:close/>
                <a:moveTo>
                  <a:pt x="370" y="2638"/>
                </a:moveTo>
                <a:lnTo>
                  <a:pt x="5787" y="4697"/>
                </a:lnTo>
                <a:lnTo>
                  <a:pt x="5787" y="5138"/>
                </a:lnTo>
                <a:lnTo>
                  <a:pt x="370" y="3066"/>
                </a:lnTo>
                <a:lnTo>
                  <a:pt x="370" y="2638"/>
                </a:lnTo>
                <a:close/>
                <a:moveTo>
                  <a:pt x="8764" y="3709"/>
                </a:moveTo>
                <a:lnTo>
                  <a:pt x="8764" y="4138"/>
                </a:lnTo>
                <a:lnTo>
                  <a:pt x="6144" y="5138"/>
                </a:lnTo>
                <a:lnTo>
                  <a:pt x="6144" y="4697"/>
                </a:lnTo>
                <a:lnTo>
                  <a:pt x="8764" y="3709"/>
                </a:lnTo>
                <a:close/>
                <a:moveTo>
                  <a:pt x="9657" y="4162"/>
                </a:moveTo>
                <a:lnTo>
                  <a:pt x="9657" y="6745"/>
                </a:lnTo>
                <a:cubicBezTo>
                  <a:pt x="9478" y="6876"/>
                  <a:pt x="9299" y="6995"/>
                  <a:pt x="9121" y="7114"/>
                </a:cubicBezTo>
                <a:lnTo>
                  <a:pt x="9121" y="4376"/>
                </a:lnTo>
                <a:lnTo>
                  <a:pt x="9657" y="4162"/>
                </a:lnTo>
                <a:close/>
                <a:moveTo>
                  <a:pt x="8961" y="8757"/>
                </a:moveTo>
                <a:cubicBezTo>
                  <a:pt x="9131" y="8757"/>
                  <a:pt x="9264" y="8907"/>
                  <a:pt x="9264" y="9079"/>
                </a:cubicBezTo>
                <a:cubicBezTo>
                  <a:pt x="9264" y="9258"/>
                  <a:pt x="9109" y="9389"/>
                  <a:pt x="8942" y="9389"/>
                </a:cubicBezTo>
                <a:cubicBezTo>
                  <a:pt x="8764" y="9389"/>
                  <a:pt x="8633" y="9246"/>
                  <a:pt x="8633" y="9079"/>
                </a:cubicBezTo>
                <a:cubicBezTo>
                  <a:pt x="8633" y="8900"/>
                  <a:pt x="8787" y="8757"/>
                  <a:pt x="8942" y="8757"/>
                </a:cubicBezTo>
                <a:cubicBezTo>
                  <a:pt x="8949" y="8757"/>
                  <a:pt x="8955" y="8757"/>
                  <a:pt x="8961" y="8757"/>
                </a:cubicBezTo>
                <a:close/>
                <a:moveTo>
                  <a:pt x="5949" y="0"/>
                </a:moveTo>
                <a:cubicBezTo>
                  <a:pt x="5930" y="0"/>
                  <a:pt x="5912" y="6"/>
                  <a:pt x="5894" y="18"/>
                </a:cubicBezTo>
                <a:lnTo>
                  <a:pt x="120" y="2221"/>
                </a:lnTo>
                <a:cubicBezTo>
                  <a:pt x="48" y="2245"/>
                  <a:pt x="1" y="2304"/>
                  <a:pt x="1" y="2376"/>
                </a:cubicBezTo>
                <a:lnTo>
                  <a:pt x="1" y="3185"/>
                </a:lnTo>
                <a:cubicBezTo>
                  <a:pt x="1" y="3257"/>
                  <a:pt x="48" y="3316"/>
                  <a:pt x="120" y="3352"/>
                </a:cubicBezTo>
                <a:lnTo>
                  <a:pt x="1917" y="4031"/>
                </a:lnTo>
                <a:lnTo>
                  <a:pt x="1917" y="4638"/>
                </a:lnTo>
                <a:cubicBezTo>
                  <a:pt x="1917" y="4745"/>
                  <a:pt x="2001" y="4817"/>
                  <a:pt x="2096" y="4817"/>
                </a:cubicBezTo>
                <a:cubicBezTo>
                  <a:pt x="2203" y="4817"/>
                  <a:pt x="2275" y="4745"/>
                  <a:pt x="2275" y="4638"/>
                </a:cubicBezTo>
                <a:lnTo>
                  <a:pt x="2275" y="4186"/>
                </a:lnTo>
                <a:lnTo>
                  <a:pt x="5894" y="5567"/>
                </a:lnTo>
                <a:cubicBezTo>
                  <a:pt x="5906" y="5579"/>
                  <a:pt x="5942" y="5579"/>
                  <a:pt x="5954" y="5579"/>
                </a:cubicBezTo>
                <a:cubicBezTo>
                  <a:pt x="5966" y="5579"/>
                  <a:pt x="6001" y="5579"/>
                  <a:pt x="6013" y="5567"/>
                </a:cubicBezTo>
                <a:lnTo>
                  <a:pt x="8740" y="4519"/>
                </a:lnTo>
                <a:lnTo>
                  <a:pt x="8740" y="7317"/>
                </a:lnTo>
                <a:cubicBezTo>
                  <a:pt x="7871" y="7769"/>
                  <a:pt x="6918" y="8007"/>
                  <a:pt x="5942" y="8007"/>
                </a:cubicBezTo>
                <a:cubicBezTo>
                  <a:pt x="4620" y="8007"/>
                  <a:pt x="3310" y="7555"/>
                  <a:pt x="2263" y="6745"/>
                </a:cubicBezTo>
                <a:lnTo>
                  <a:pt x="2263" y="5352"/>
                </a:lnTo>
                <a:cubicBezTo>
                  <a:pt x="2263" y="5257"/>
                  <a:pt x="2191" y="5174"/>
                  <a:pt x="2084" y="5174"/>
                </a:cubicBezTo>
                <a:cubicBezTo>
                  <a:pt x="1977" y="5174"/>
                  <a:pt x="1906" y="5257"/>
                  <a:pt x="1906" y="5352"/>
                </a:cubicBezTo>
                <a:lnTo>
                  <a:pt x="1906" y="6817"/>
                </a:lnTo>
                <a:cubicBezTo>
                  <a:pt x="1906" y="6876"/>
                  <a:pt x="1941" y="6924"/>
                  <a:pt x="1965" y="6948"/>
                </a:cubicBezTo>
                <a:cubicBezTo>
                  <a:pt x="3084" y="7841"/>
                  <a:pt x="4501" y="8353"/>
                  <a:pt x="5942" y="8353"/>
                </a:cubicBezTo>
                <a:cubicBezTo>
                  <a:pt x="6906" y="8353"/>
                  <a:pt x="7859" y="8126"/>
                  <a:pt x="8740" y="7698"/>
                </a:cubicBezTo>
                <a:lnTo>
                  <a:pt x="8740" y="8412"/>
                </a:lnTo>
                <a:cubicBezTo>
                  <a:pt x="8454" y="8484"/>
                  <a:pt x="8252" y="8746"/>
                  <a:pt x="8252" y="9067"/>
                </a:cubicBezTo>
                <a:cubicBezTo>
                  <a:pt x="8252" y="9436"/>
                  <a:pt x="8549" y="9734"/>
                  <a:pt x="8918" y="9734"/>
                </a:cubicBezTo>
                <a:cubicBezTo>
                  <a:pt x="9287" y="9734"/>
                  <a:pt x="9585" y="9436"/>
                  <a:pt x="9585" y="9067"/>
                </a:cubicBezTo>
                <a:cubicBezTo>
                  <a:pt x="9585" y="8746"/>
                  <a:pt x="9383" y="8496"/>
                  <a:pt x="9097" y="8412"/>
                </a:cubicBezTo>
                <a:lnTo>
                  <a:pt x="9097" y="7495"/>
                </a:lnTo>
                <a:cubicBezTo>
                  <a:pt x="9383" y="7341"/>
                  <a:pt x="9657" y="7138"/>
                  <a:pt x="9918" y="6936"/>
                </a:cubicBezTo>
                <a:cubicBezTo>
                  <a:pt x="9954" y="6900"/>
                  <a:pt x="9978" y="6841"/>
                  <a:pt x="9978" y="6805"/>
                </a:cubicBezTo>
                <a:lnTo>
                  <a:pt x="9978" y="4019"/>
                </a:lnTo>
                <a:lnTo>
                  <a:pt x="11776" y="3328"/>
                </a:lnTo>
                <a:cubicBezTo>
                  <a:pt x="11847" y="3304"/>
                  <a:pt x="11895" y="3245"/>
                  <a:pt x="11895" y="3173"/>
                </a:cubicBezTo>
                <a:lnTo>
                  <a:pt x="11895" y="2364"/>
                </a:lnTo>
                <a:cubicBezTo>
                  <a:pt x="11943" y="2304"/>
                  <a:pt x="11895" y="2245"/>
                  <a:pt x="11823" y="2221"/>
                </a:cubicBezTo>
                <a:lnTo>
                  <a:pt x="8049" y="792"/>
                </a:lnTo>
                <a:cubicBezTo>
                  <a:pt x="8030" y="784"/>
                  <a:pt x="8010" y="780"/>
                  <a:pt x="7989" y="780"/>
                </a:cubicBezTo>
                <a:cubicBezTo>
                  <a:pt x="7921" y="780"/>
                  <a:pt x="7853" y="823"/>
                  <a:pt x="7835" y="887"/>
                </a:cubicBezTo>
                <a:cubicBezTo>
                  <a:pt x="7799" y="983"/>
                  <a:pt x="7847" y="1090"/>
                  <a:pt x="7930" y="1114"/>
                </a:cubicBezTo>
                <a:lnTo>
                  <a:pt x="11264" y="2376"/>
                </a:lnTo>
                <a:lnTo>
                  <a:pt x="8966" y="3257"/>
                </a:lnTo>
                <a:lnTo>
                  <a:pt x="6061" y="1947"/>
                </a:lnTo>
                <a:cubicBezTo>
                  <a:pt x="6035" y="1934"/>
                  <a:pt x="6010" y="1928"/>
                  <a:pt x="5985" y="1928"/>
                </a:cubicBezTo>
                <a:cubicBezTo>
                  <a:pt x="5918" y="1928"/>
                  <a:pt x="5858" y="1973"/>
                  <a:pt x="5823" y="2042"/>
                </a:cubicBezTo>
                <a:cubicBezTo>
                  <a:pt x="5775" y="2126"/>
                  <a:pt x="5823" y="2233"/>
                  <a:pt x="5906" y="2281"/>
                </a:cubicBezTo>
                <a:lnTo>
                  <a:pt x="8490" y="3435"/>
                </a:lnTo>
                <a:lnTo>
                  <a:pt x="5966" y="4388"/>
                </a:lnTo>
                <a:lnTo>
                  <a:pt x="691" y="2376"/>
                </a:lnTo>
                <a:lnTo>
                  <a:pt x="5966" y="376"/>
                </a:lnTo>
                <a:lnTo>
                  <a:pt x="7263" y="864"/>
                </a:lnTo>
                <a:cubicBezTo>
                  <a:pt x="7282" y="868"/>
                  <a:pt x="7301" y="871"/>
                  <a:pt x="7320" y="871"/>
                </a:cubicBezTo>
                <a:cubicBezTo>
                  <a:pt x="7394" y="871"/>
                  <a:pt x="7461" y="833"/>
                  <a:pt x="7490" y="757"/>
                </a:cubicBezTo>
                <a:cubicBezTo>
                  <a:pt x="7513" y="673"/>
                  <a:pt x="7478" y="566"/>
                  <a:pt x="7382" y="530"/>
                </a:cubicBezTo>
                <a:lnTo>
                  <a:pt x="6013" y="18"/>
                </a:lnTo>
                <a:cubicBezTo>
                  <a:pt x="5989" y="6"/>
                  <a:pt x="5969" y="0"/>
                  <a:pt x="594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6" name="Google Shape;13462;p87">
            <a:extLst>
              <a:ext uri="{FF2B5EF4-FFF2-40B4-BE49-F238E27FC236}">
                <a16:creationId xmlns:a16="http://schemas.microsoft.com/office/drawing/2014/main" id="{EFA87EF6-2E39-7FC7-2108-63EA3AE0D6A7}"/>
              </a:ext>
            </a:extLst>
          </p:cNvPr>
          <p:cNvGrpSpPr/>
          <p:nvPr/>
        </p:nvGrpSpPr>
        <p:grpSpPr>
          <a:xfrm>
            <a:off x="6785799" y="2943909"/>
            <a:ext cx="603813" cy="489328"/>
            <a:chOff x="3044965" y="2435220"/>
            <a:chExt cx="400194" cy="324316"/>
          </a:xfrm>
          <a:solidFill>
            <a:schemeClr val="bg1"/>
          </a:solidFill>
        </p:grpSpPr>
        <p:sp>
          <p:nvSpPr>
            <p:cNvPr id="1427" name="Google Shape;13463;p87">
              <a:extLst>
                <a:ext uri="{FF2B5EF4-FFF2-40B4-BE49-F238E27FC236}">
                  <a16:creationId xmlns:a16="http://schemas.microsoft.com/office/drawing/2014/main" id="{7C8590BB-146F-885C-5B19-AB0C11D4C893}"/>
                </a:ext>
              </a:extLst>
            </p:cNvPr>
            <p:cNvSpPr/>
            <p:nvPr/>
          </p:nvSpPr>
          <p:spPr>
            <a:xfrm>
              <a:off x="3105649" y="2649413"/>
              <a:ext cx="68329" cy="66864"/>
            </a:xfrm>
            <a:custGeom>
              <a:avLst/>
              <a:gdLst/>
              <a:ahLst/>
              <a:cxnLst/>
              <a:rect l="l" t="t" r="r" b="b"/>
              <a:pathLst>
                <a:path w="2145" h="2099" extrusionOk="0">
                  <a:moveTo>
                    <a:pt x="1924" y="0"/>
                  </a:moveTo>
                  <a:cubicBezTo>
                    <a:pt x="1867" y="0"/>
                    <a:pt x="1811" y="21"/>
                    <a:pt x="1775" y="63"/>
                  </a:cubicBezTo>
                  <a:lnTo>
                    <a:pt x="84" y="1753"/>
                  </a:lnTo>
                  <a:cubicBezTo>
                    <a:pt x="1" y="1825"/>
                    <a:pt x="1" y="1956"/>
                    <a:pt x="84" y="2039"/>
                  </a:cubicBezTo>
                  <a:cubicBezTo>
                    <a:pt x="120" y="2087"/>
                    <a:pt x="168" y="2099"/>
                    <a:pt x="227" y="2099"/>
                  </a:cubicBezTo>
                  <a:cubicBezTo>
                    <a:pt x="275" y="2099"/>
                    <a:pt x="334" y="2075"/>
                    <a:pt x="382" y="2039"/>
                  </a:cubicBezTo>
                  <a:lnTo>
                    <a:pt x="2073" y="337"/>
                  </a:lnTo>
                  <a:cubicBezTo>
                    <a:pt x="2144" y="265"/>
                    <a:pt x="2144" y="134"/>
                    <a:pt x="2073" y="63"/>
                  </a:cubicBezTo>
                  <a:cubicBezTo>
                    <a:pt x="2037" y="21"/>
                    <a:pt x="1980" y="0"/>
                    <a:pt x="19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3464;p87">
              <a:extLst>
                <a:ext uri="{FF2B5EF4-FFF2-40B4-BE49-F238E27FC236}">
                  <a16:creationId xmlns:a16="http://schemas.microsoft.com/office/drawing/2014/main" id="{86E48401-0239-6F28-FA06-49979ABCEAEC}"/>
                </a:ext>
              </a:extLst>
            </p:cNvPr>
            <p:cNvSpPr/>
            <p:nvPr/>
          </p:nvSpPr>
          <p:spPr>
            <a:xfrm>
              <a:off x="3297193" y="2649413"/>
              <a:ext cx="68297" cy="66864"/>
            </a:xfrm>
            <a:custGeom>
              <a:avLst/>
              <a:gdLst/>
              <a:ahLst/>
              <a:cxnLst/>
              <a:rect l="l" t="t" r="r" b="b"/>
              <a:pathLst>
                <a:path w="2144" h="2099" extrusionOk="0">
                  <a:moveTo>
                    <a:pt x="1919" y="0"/>
                  </a:moveTo>
                  <a:cubicBezTo>
                    <a:pt x="1864" y="0"/>
                    <a:pt x="1810" y="21"/>
                    <a:pt x="1775" y="63"/>
                  </a:cubicBezTo>
                  <a:lnTo>
                    <a:pt x="84" y="1753"/>
                  </a:lnTo>
                  <a:cubicBezTo>
                    <a:pt x="1" y="1825"/>
                    <a:pt x="1" y="1956"/>
                    <a:pt x="84" y="2039"/>
                  </a:cubicBezTo>
                  <a:cubicBezTo>
                    <a:pt x="120" y="2087"/>
                    <a:pt x="167" y="2099"/>
                    <a:pt x="227" y="2099"/>
                  </a:cubicBezTo>
                  <a:cubicBezTo>
                    <a:pt x="286" y="2099"/>
                    <a:pt x="334" y="2075"/>
                    <a:pt x="382" y="2039"/>
                  </a:cubicBezTo>
                  <a:lnTo>
                    <a:pt x="2072" y="337"/>
                  </a:lnTo>
                  <a:cubicBezTo>
                    <a:pt x="2144" y="265"/>
                    <a:pt x="2144" y="134"/>
                    <a:pt x="2072" y="63"/>
                  </a:cubicBezTo>
                  <a:cubicBezTo>
                    <a:pt x="2031" y="21"/>
                    <a:pt x="1974" y="0"/>
                    <a:pt x="19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3465;p87">
              <a:extLst>
                <a:ext uri="{FF2B5EF4-FFF2-40B4-BE49-F238E27FC236}">
                  <a16:creationId xmlns:a16="http://schemas.microsoft.com/office/drawing/2014/main" id="{84941F02-4CE9-EB85-2DEF-CA01FFA80564}"/>
                </a:ext>
              </a:extLst>
            </p:cNvPr>
            <p:cNvSpPr/>
            <p:nvPr/>
          </p:nvSpPr>
          <p:spPr>
            <a:xfrm>
              <a:off x="3044965" y="2435220"/>
              <a:ext cx="400194" cy="324316"/>
            </a:xfrm>
            <a:custGeom>
              <a:avLst/>
              <a:gdLst/>
              <a:ahLst/>
              <a:cxnLst/>
              <a:rect l="l" t="t" r="r" b="b"/>
              <a:pathLst>
                <a:path w="12563" h="10181" extrusionOk="0">
                  <a:moveTo>
                    <a:pt x="822" y="7358"/>
                  </a:moveTo>
                  <a:cubicBezTo>
                    <a:pt x="787" y="7465"/>
                    <a:pt x="787" y="7573"/>
                    <a:pt x="787" y="7680"/>
                  </a:cubicBezTo>
                  <a:cubicBezTo>
                    <a:pt x="787" y="7751"/>
                    <a:pt x="787" y="7823"/>
                    <a:pt x="811" y="7918"/>
                  </a:cubicBezTo>
                  <a:lnTo>
                    <a:pt x="632" y="7918"/>
                  </a:lnTo>
                  <a:cubicBezTo>
                    <a:pt x="525" y="7918"/>
                    <a:pt x="418" y="7823"/>
                    <a:pt x="418" y="7704"/>
                  </a:cubicBezTo>
                  <a:lnTo>
                    <a:pt x="418" y="7573"/>
                  </a:lnTo>
                  <a:cubicBezTo>
                    <a:pt x="418" y="7465"/>
                    <a:pt x="513" y="7358"/>
                    <a:pt x="632" y="7358"/>
                  </a:cubicBezTo>
                  <a:close/>
                  <a:moveTo>
                    <a:pt x="11955" y="7358"/>
                  </a:moveTo>
                  <a:cubicBezTo>
                    <a:pt x="12062" y="7358"/>
                    <a:pt x="12157" y="7454"/>
                    <a:pt x="12157" y="7573"/>
                  </a:cubicBezTo>
                  <a:lnTo>
                    <a:pt x="12169" y="7704"/>
                  </a:lnTo>
                  <a:cubicBezTo>
                    <a:pt x="12169" y="7811"/>
                    <a:pt x="12074" y="7918"/>
                    <a:pt x="11955" y="7918"/>
                  </a:cubicBezTo>
                  <a:lnTo>
                    <a:pt x="11776" y="7918"/>
                  </a:lnTo>
                  <a:cubicBezTo>
                    <a:pt x="11776" y="7835"/>
                    <a:pt x="11788" y="7763"/>
                    <a:pt x="11788" y="7668"/>
                  </a:cubicBezTo>
                  <a:cubicBezTo>
                    <a:pt x="11788" y="7573"/>
                    <a:pt x="11776" y="7465"/>
                    <a:pt x="11764" y="7358"/>
                  </a:cubicBezTo>
                  <a:close/>
                  <a:moveTo>
                    <a:pt x="3299" y="6263"/>
                  </a:moveTo>
                  <a:cubicBezTo>
                    <a:pt x="3918" y="6263"/>
                    <a:pt x="4466" y="6441"/>
                    <a:pt x="4859" y="6739"/>
                  </a:cubicBezTo>
                  <a:lnTo>
                    <a:pt x="4442" y="7156"/>
                  </a:lnTo>
                  <a:cubicBezTo>
                    <a:pt x="4371" y="7227"/>
                    <a:pt x="4371" y="7358"/>
                    <a:pt x="4442" y="7442"/>
                  </a:cubicBezTo>
                  <a:cubicBezTo>
                    <a:pt x="4490" y="7477"/>
                    <a:pt x="4525" y="7501"/>
                    <a:pt x="4585" y="7501"/>
                  </a:cubicBezTo>
                  <a:cubicBezTo>
                    <a:pt x="4644" y="7501"/>
                    <a:pt x="4692" y="7477"/>
                    <a:pt x="4740" y="7442"/>
                  </a:cubicBezTo>
                  <a:lnTo>
                    <a:pt x="5156" y="7025"/>
                  </a:lnTo>
                  <a:cubicBezTo>
                    <a:pt x="5299" y="7215"/>
                    <a:pt x="5394" y="7442"/>
                    <a:pt x="5394" y="7692"/>
                  </a:cubicBezTo>
                  <a:cubicBezTo>
                    <a:pt x="5383" y="8835"/>
                    <a:pt x="4442" y="9775"/>
                    <a:pt x="3275" y="9775"/>
                  </a:cubicBezTo>
                  <a:cubicBezTo>
                    <a:pt x="3013" y="9775"/>
                    <a:pt x="2763" y="9728"/>
                    <a:pt x="2525" y="9620"/>
                  </a:cubicBezTo>
                  <a:lnTo>
                    <a:pt x="4156" y="7989"/>
                  </a:lnTo>
                  <a:cubicBezTo>
                    <a:pt x="4228" y="7918"/>
                    <a:pt x="4228" y="7775"/>
                    <a:pt x="4156" y="7704"/>
                  </a:cubicBezTo>
                  <a:cubicBezTo>
                    <a:pt x="4121" y="7668"/>
                    <a:pt x="4070" y="7650"/>
                    <a:pt x="4018" y="7650"/>
                  </a:cubicBezTo>
                  <a:cubicBezTo>
                    <a:pt x="3966" y="7650"/>
                    <a:pt x="3912" y="7668"/>
                    <a:pt x="3870" y="7704"/>
                  </a:cubicBezTo>
                  <a:lnTo>
                    <a:pt x="2144" y="9430"/>
                  </a:lnTo>
                  <a:cubicBezTo>
                    <a:pt x="1573" y="9061"/>
                    <a:pt x="1192" y="8406"/>
                    <a:pt x="1192" y="7680"/>
                  </a:cubicBezTo>
                  <a:cubicBezTo>
                    <a:pt x="1192" y="6882"/>
                    <a:pt x="2132" y="6263"/>
                    <a:pt x="3299" y="6263"/>
                  </a:cubicBezTo>
                  <a:close/>
                  <a:moveTo>
                    <a:pt x="9324" y="6275"/>
                  </a:moveTo>
                  <a:cubicBezTo>
                    <a:pt x="9943" y="6275"/>
                    <a:pt x="10502" y="6453"/>
                    <a:pt x="10883" y="6751"/>
                  </a:cubicBezTo>
                  <a:lnTo>
                    <a:pt x="10467" y="7168"/>
                  </a:lnTo>
                  <a:cubicBezTo>
                    <a:pt x="10395" y="7239"/>
                    <a:pt x="10395" y="7370"/>
                    <a:pt x="10467" y="7454"/>
                  </a:cubicBezTo>
                  <a:cubicBezTo>
                    <a:pt x="10514" y="7489"/>
                    <a:pt x="10562" y="7513"/>
                    <a:pt x="10621" y="7513"/>
                  </a:cubicBezTo>
                  <a:cubicBezTo>
                    <a:pt x="10657" y="7513"/>
                    <a:pt x="10717" y="7489"/>
                    <a:pt x="10764" y="7454"/>
                  </a:cubicBezTo>
                  <a:lnTo>
                    <a:pt x="11181" y="7037"/>
                  </a:lnTo>
                  <a:cubicBezTo>
                    <a:pt x="11336" y="7227"/>
                    <a:pt x="11419" y="7454"/>
                    <a:pt x="11419" y="7704"/>
                  </a:cubicBezTo>
                  <a:cubicBezTo>
                    <a:pt x="11407" y="8835"/>
                    <a:pt x="10467" y="9775"/>
                    <a:pt x="9312" y="9775"/>
                  </a:cubicBezTo>
                  <a:cubicBezTo>
                    <a:pt x="9038" y="9775"/>
                    <a:pt x="8788" y="9728"/>
                    <a:pt x="8550" y="9620"/>
                  </a:cubicBezTo>
                  <a:lnTo>
                    <a:pt x="10181" y="7989"/>
                  </a:lnTo>
                  <a:cubicBezTo>
                    <a:pt x="10264" y="7918"/>
                    <a:pt x="10264" y="7775"/>
                    <a:pt x="10181" y="7704"/>
                  </a:cubicBezTo>
                  <a:cubicBezTo>
                    <a:pt x="10145" y="7668"/>
                    <a:pt x="10094" y="7650"/>
                    <a:pt x="10044" y="7650"/>
                  </a:cubicBezTo>
                  <a:cubicBezTo>
                    <a:pt x="9993" y="7650"/>
                    <a:pt x="9943" y="7668"/>
                    <a:pt x="9907" y="7704"/>
                  </a:cubicBezTo>
                  <a:lnTo>
                    <a:pt x="8181" y="9442"/>
                  </a:lnTo>
                  <a:cubicBezTo>
                    <a:pt x="7597" y="9073"/>
                    <a:pt x="7228" y="8418"/>
                    <a:pt x="7228" y="7692"/>
                  </a:cubicBezTo>
                  <a:cubicBezTo>
                    <a:pt x="7228" y="6894"/>
                    <a:pt x="8157" y="6275"/>
                    <a:pt x="9324" y="6275"/>
                  </a:cubicBezTo>
                  <a:close/>
                  <a:moveTo>
                    <a:pt x="2751" y="0"/>
                  </a:moveTo>
                  <a:cubicBezTo>
                    <a:pt x="2239" y="0"/>
                    <a:pt x="1787" y="345"/>
                    <a:pt x="1656" y="857"/>
                  </a:cubicBezTo>
                  <a:lnTo>
                    <a:pt x="13" y="7418"/>
                  </a:lnTo>
                  <a:cubicBezTo>
                    <a:pt x="1" y="7465"/>
                    <a:pt x="1" y="7513"/>
                    <a:pt x="1" y="7573"/>
                  </a:cubicBezTo>
                  <a:lnTo>
                    <a:pt x="1" y="7704"/>
                  </a:lnTo>
                  <a:cubicBezTo>
                    <a:pt x="1" y="8037"/>
                    <a:pt x="275" y="8311"/>
                    <a:pt x="608" y="8311"/>
                  </a:cubicBezTo>
                  <a:lnTo>
                    <a:pt x="846" y="8311"/>
                  </a:lnTo>
                  <a:cubicBezTo>
                    <a:pt x="1037" y="8989"/>
                    <a:pt x="1465" y="9537"/>
                    <a:pt x="2037" y="9859"/>
                  </a:cubicBezTo>
                  <a:cubicBezTo>
                    <a:pt x="2061" y="9859"/>
                    <a:pt x="2061" y="9882"/>
                    <a:pt x="2073" y="9882"/>
                  </a:cubicBezTo>
                  <a:cubicBezTo>
                    <a:pt x="2430" y="10073"/>
                    <a:pt x="2835" y="10180"/>
                    <a:pt x="3263" y="10180"/>
                  </a:cubicBezTo>
                  <a:cubicBezTo>
                    <a:pt x="4609" y="10180"/>
                    <a:pt x="5704" y="9108"/>
                    <a:pt x="5764" y="7763"/>
                  </a:cubicBezTo>
                  <a:cubicBezTo>
                    <a:pt x="5918" y="7656"/>
                    <a:pt x="6097" y="7596"/>
                    <a:pt x="6287" y="7596"/>
                  </a:cubicBezTo>
                  <a:cubicBezTo>
                    <a:pt x="6478" y="7596"/>
                    <a:pt x="6657" y="7656"/>
                    <a:pt x="6811" y="7763"/>
                  </a:cubicBezTo>
                  <a:cubicBezTo>
                    <a:pt x="6835" y="8656"/>
                    <a:pt x="7347" y="9430"/>
                    <a:pt x="8085" y="9847"/>
                  </a:cubicBezTo>
                  <a:cubicBezTo>
                    <a:pt x="8097" y="9847"/>
                    <a:pt x="8097" y="9859"/>
                    <a:pt x="8121" y="9859"/>
                  </a:cubicBezTo>
                  <a:cubicBezTo>
                    <a:pt x="8478" y="10061"/>
                    <a:pt x="8871" y="10156"/>
                    <a:pt x="9312" y="10156"/>
                  </a:cubicBezTo>
                  <a:cubicBezTo>
                    <a:pt x="10467" y="10156"/>
                    <a:pt x="11455" y="9370"/>
                    <a:pt x="11717" y="8299"/>
                  </a:cubicBezTo>
                  <a:lnTo>
                    <a:pt x="11955" y="8299"/>
                  </a:lnTo>
                  <a:cubicBezTo>
                    <a:pt x="12288" y="8299"/>
                    <a:pt x="12562" y="8037"/>
                    <a:pt x="12562" y="7692"/>
                  </a:cubicBezTo>
                  <a:lnTo>
                    <a:pt x="12562" y="7561"/>
                  </a:lnTo>
                  <a:cubicBezTo>
                    <a:pt x="12562" y="7525"/>
                    <a:pt x="12562" y="7465"/>
                    <a:pt x="12550" y="7418"/>
                  </a:cubicBezTo>
                  <a:lnTo>
                    <a:pt x="10919" y="857"/>
                  </a:lnTo>
                  <a:cubicBezTo>
                    <a:pt x="10800" y="357"/>
                    <a:pt x="10336" y="0"/>
                    <a:pt x="9812" y="0"/>
                  </a:cubicBezTo>
                  <a:cubicBezTo>
                    <a:pt x="9705" y="0"/>
                    <a:pt x="9621" y="84"/>
                    <a:pt x="9621" y="191"/>
                  </a:cubicBezTo>
                  <a:cubicBezTo>
                    <a:pt x="9621" y="298"/>
                    <a:pt x="9705" y="381"/>
                    <a:pt x="9812" y="381"/>
                  </a:cubicBezTo>
                  <a:cubicBezTo>
                    <a:pt x="10157" y="381"/>
                    <a:pt x="10443" y="607"/>
                    <a:pt x="10526" y="929"/>
                  </a:cubicBezTo>
                  <a:lnTo>
                    <a:pt x="12014" y="6942"/>
                  </a:lnTo>
                  <a:lnTo>
                    <a:pt x="11598" y="6942"/>
                  </a:lnTo>
                  <a:cubicBezTo>
                    <a:pt x="11467" y="6727"/>
                    <a:pt x="11288" y="6525"/>
                    <a:pt x="11038" y="6346"/>
                  </a:cubicBezTo>
                  <a:cubicBezTo>
                    <a:pt x="10574" y="6025"/>
                    <a:pt x="9943" y="5846"/>
                    <a:pt x="9288" y="5846"/>
                  </a:cubicBezTo>
                  <a:cubicBezTo>
                    <a:pt x="8633" y="5846"/>
                    <a:pt x="8026" y="6025"/>
                    <a:pt x="7550" y="6346"/>
                  </a:cubicBezTo>
                  <a:cubicBezTo>
                    <a:pt x="7180" y="6620"/>
                    <a:pt x="6918" y="6942"/>
                    <a:pt x="6835" y="7299"/>
                  </a:cubicBezTo>
                  <a:cubicBezTo>
                    <a:pt x="6668" y="7215"/>
                    <a:pt x="6478" y="7168"/>
                    <a:pt x="6287" y="7168"/>
                  </a:cubicBezTo>
                  <a:cubicBezTo>
                    <a:pt x="6097" y="7168"/>
                    <a:pt x="5895" y="7215"/>
                    <a:pt x="5728" y="7299"/>
                  </a:cubicBezTo>
                  <a:cubicBezTo>
                    <a:pt x="5645" y="6942"/>
                    <a:pt x="5394" y="6596"/>
                    <a:pt x="5025" y="6346"/>
                  </a:cubicBezTo>
                  <a:cubicBezTo>
                    <a:pt x="4561" y="6025"/>
                    <a:pt x="3930" y="5846"/>
                    <a:pt x="3275" y="5846"/>
                  </a:cubicBezTo>
                  <a:cubicBezTo>
                    <a:pt x="2620" y="5846"/>
                    <a:pt x="2013" y="6025"/>
                    <a:pt x="1537" y="6346"/>
                  </a:cubicBezTo>
                  <a:cubicBezTo>
                    <a:pt x="1299" y="6525"/>
                    <a:pt x="1108" y="6727"/>
                    <a:pt x="965" y="6942"/>
                  </a:cubicBezTo>
                  <a:lnTo>
                    <a:pt x="549" y="6942"/>
                  </a:lnTo>
                  <a:lnTo>
                    <a:pt x="2037" y="929"/>
                  </a:lnTo>
                  <a:cubicBezTo>
                    <a:pt x="2120" y="607"/>
                    <a:pt x="2418" y="381"/>
                    <a:pt x="2751" y="381"/>
                  </a:cubicBezTo>
                  <a:cubicBezTo>
                    <a:pt x="2858" y="381"/>
                    <a:pt x="2954" y="298"/>
                    <a:pt x="2954" y="191"/>
                  </a:cubicBezTo>
                  <a:cubicBezTo>
                    <a:pt x="2954" y="84"/>
                    <a:pt x="2858" y="0"/>
                    <a:pt x="2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3478;p87">
            <a:extLst>
              <a:ext uri="{FF2B5EF4-FFF2-40B4-BE49-F238E27FC236}">
                <a16:creationId xmlns:a16="http://schemas.microsoft.com/office/drawing/2014/main" id="{391584F2-813F-808B-64C4-1F21892D4A80}"/>
              </a:ext>
            </a:extLst>
          </p:cNvPr>
          <p:cNvGrpSpPr/>
          <p:nvPr/>
        </p:nvGrpSpPr>
        <p:grpSpPr>
          <a:xfrm>
            <a:off x="4191798" y="3626595"/>
            <a:ext cx="438429" cy="562000"/>
            <a:chOff x="1325719" y="2887689"/>
            <a:chExt cx="290581" cy="372481"/>
          </a:xfrm>
          <a:solidFill>
            <a:schemeClr val="bg1"/>
          </a:solidFill>
        </p:grpSpPr>
        <p:sp>
          <p:nvSpPr>
            <p:cNvPr id="1431" name="Google Shape;13479;p87">
              <a:extLst>
                <a:ext uri="{FF2B5EF4-FFF2-40B4-BE49-F238E27FC236}">
                  <a16:creationId xmlns:a16="http://schemas.microsoft.com/office/drawing/2014/main" id="{41746D8C-A1E8-474F-2A32-9AF3B5A222D6}"/>
                </a:ext>
              </a:extLst>
            </p:cNvPr>
            <p:cNvSpPr/>
            <p:nvPr/>
          </p:nvSpPr>
          <p:spPr>
            <a:xfrm>
              <a:off x="1424724" y="3106533"/>
              <a:ext cx="37971" cy="37939"/>
            </a:xfrm>
            <a:custGeom>
              <a:avLst/>
              <a:gdLst/>
              <a:ahLst/>
              <a:cxnLst/>
              <a:rect l="l" t="t" r="r" b="b"/>
              <a:pathLst>
                <a:path w="1192" h="1191" extrusionOk="0">
                  <a:moveTo>
                    <a:pt x="596" y="334"/>
                  </a:moveTo>
                  <a:cubicBezTo>
                    <a:pt x="727" y="334"/>
                    <a:pt x="846" y="453"/>
                    <a:pt x="846" y="596"/>
                  </a:cubicBezTo>
                  <a:cubicBezTo>
                    <a:pt x="846" y="727"/>
                    <a:pt x="727" y="846"/>
                    <a:pt x="596" y="846"/>
                  </a:cubicBezTo>
                  <a:cubicBezTo>
                    <a:pt x="453" y="846"/>
                    <a:pt x="346" y="738"/>
                    <a:pt x="346" y="596"/>
                  </a:cubicBezTo>
                  <a:cubicBezTo>
                    <a:pt x="346" y="453"/>
                    <a:pt x="465" y="334"/>
                    <a:pt x="596" y="334"/>
                  </a:cubicBezTo>
                  <a:close/>
                  <a:moveTo>
                    <a:pt x="596" y="0"/>
                  </a:moveTo>
                  <a:cubicBezTo>
                    <a:pt x="262" y="0"/>
                    <a:pt x="0" y="262"/>
                    <a:pt x="0" y="596"/>
                  </a:cubicBezTo>
                  <a:cubicBezTo>
                    <a:pt x="0" y="917"/>
                    <a:pt x="262" y="1191"/>
                    <a:pt x="596" y="1191"/>
                  </a:cubicBezTo>
                  <a:cubicBezTo>
                    <a:pt x="917" y="1191"/>
                    <a:pt x="1191" y="917"/>
                    <a:pt x="1191" y="596"/>
                  </a:cubicBezTo>
                  <a:cubicBezTo>
                    <a:pt x="1191" y="262"/>
                    <a:pt x="917" y="0"/>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3480;p87">
              <a:extLst>
                <a:ext uri="{FF2B5EF4-FFF2-40B4-BE49-F238E27FC236}">
                  <a16:creationId xmlns:a16="http://schemas.microsoft.com/office/drawing/2014/main" id="{5E17DBDC-BA57-8ECE-C97D-4FCCDD1E40F3}"/>
                </a:ext>
              </a:extLst>
            </p:cNvPr>
            <p:cNvSpPr/>
            <p:nvPr/>
          </p:nvSpPr>
          <p:spPr>
            <a:xfrm>
              <a:off x="1325719" y="2887689"/>
              <a:ext cx="290581" cy="372481"/>
            </a:xfrm>
            <a:custGeom>
              <a:avLst/>
              <a:gdLst/>
              <a:ahLst/>
              <a:cxnLst/>
              <a:rect l="l" t="t" r="r" b="b"/>
              <a:pathLst>
                <a:path w="9122" h="11693" extrusionOk="0">
                  <a:moveTo>
                    <a:pt x="5037" y="3620"/>
                  </a:moveTo>
                  <a:cubicBezTo>
                    <a:pt x="5847" y="3656"/>
                    <a:pt x="6502" y="4310"/>
                    <a:pt x="6502" y="5120"/>
                  </a:cubicBezTo>
                  <a:lnTo>
                    <a:pt x="6502" y="11299"/>
                  </a:lnTo>
                  <a:lnTo>
                    <a:pt x="5037" y="11299"/>
                  </a:lnTo>
                  <a:lnTo>
                    <a:pt x="5037" y="3620"/>
                  </a:lnTo>
                  <a:close/>
                  <a:moveTo>
                    <a:pt x="930" y="0"/>
                  </a:moveTo>
                  <a:cubicBezTo>
                    <a:pt x="418" y="0"/>
                    <a:pt x="1" y="417"/>
                    <a:pt x="1" y="941"/>
                  </a:cubicBezTo>
                  <a:lnTo>
                    <a:pt x="1" y="2703"/>
                  </a:lnTo>
                  <a:cubicBezTo>
                    <a:pt x="1" y="3084"/>
                    <a:pt x="180" y="3441"/>
                    <a:pt x="489" y="3667"/>
                  </a:cubicBezTo>
                  <a:cubicBezTo>
                    <a:pt x="953" y="3989"/>
                    <a:pt x="1275" y="4941"/>
                    <a:pt x="1275" y="5989"/>
                  </a:cubicBezTo>
                  <a:cubicBezTo>
                    <a:pt x="1275" y="7025"/>
                    <a:pt x="953" y="7978"/>
                    <a:pt x="489" y="8311"/>
                  </a:cubicBezTo>
                  <a:cubicBezTo>
                    <a:pt x="180" y="8537"/>
                    <a:pt x="1" y="8894"/>
                    <a:pt x="1" y="9275"/>
                  </a:cubicBezTo>
                  <a:lnTo>
                    <a:pt x="1" y="10752"/>
                  </a:lnTo>
                  <a:cubicBezTo>
                    <a:pt x="1" y="11276"/>
                    <a:pt x="418" y="11692"/>
                    <a:pt x="930" y="11692"/>
                  </a:cubicBezTo>
                  <a:lnTo>
                    <a:pt x="8181" y="11692"/>
                  </a:lnTo>
                  <a:cubicBezTo>
                    <a:pt x="8704" y="11692"/>
                    <a:pt x="9121" y="11276"/>
                    <a:pt x="9121" y="10752"/>
                  </a:cubicBezTo>
                  <a:lnTo>
                    <a:pt x="9121" y="9275"/>
                  </a:lnTo>
                  <a:cubicBezTo>
                    <a:pt x="9121" y="8894"/>
                    <a:pt x="8943" y="8537"/>
                    <a:pt x="8633" y="8311"/>
                  </a:cubicBezTo>
                  <a:cubicBezTo>
                    <a:pt x="8169" y="7978"/>
                    <a:pt x="7835" y="7025"/>
                    <a:pt x="7835" y="5989"/>
                  </a:cubicBezTo>
                  <a:cubicBezTo>
                    <a:pt x="7835" y="4941"/>
                    <a:pt x="8169" y="3989"/>
                    <a:pt x="8633" y="3667"/>
                  </a:cubicBezTo>
                  <a:cubicBezTo>
                    <a:pt x="8943" y="3441"/>
                    <a:pt x="9121" y="3084"/>
                    <a:pt x="9121" y="2703"/>
                  </a:cubicBezTo>
                  <a:lnTo>
                    <a:pt x="9121" y="1786"/>
                  </a:lnTo>
                  <a:cubicBezTo>
                    <a:pt x="9121" y="1703"/>
                    <a:pt x="9050" y="1620"/>
                    <a:pt x="8954" y="1620"/>
                  </a:cubicBezTo>
                  <a:cubicBezTo>
                    <a:pt x="8871" y="1620"/>
                    <a:pt x="8788" y="1703"/>
                    <a:pt x="8788" y="1786"/>
                  </a:cubicBezTo>
                  <a:lnTo>
                    <a:pt x="8788" y="2703"/>
                  </a:lnTo>
                  <a:cubicBezTo>
                    <a:pt x="8788" y="2965"/>
                    <a:pt x="8657" y="3215"/>
                    <a:pt x="8431" y="3382"/>
                  </a:cubicBezTo>
                  <a:cubicBezTo>
                    <a:pt x="7204" y="4263"/>
                    <a:pt x="7204" y="7680"/>
                    <a:pt x="8431" y="8573"/>
                  </a:cubicBezTo>
                  <a:cubicBezTo>
                    <a:pt x="8657" y="8740"/>
                    <a:pt x="8788" y="8990"/>
                    <a:pt x="8788" y="9263"/>
                  </a:cubicBezTo>
                  <a:lnTo>
                    <a:pt x="8788" y="10740"/>
                  </a:lnTo>
                  <a:cubicBezTo>
                    <a:pt x="8788" y="11061"/>
                    <a:pt x="8526" y="11335"/>
                    <a:pt x="8192" y="11335"/>
                  </a:cubicBezTo>
                  <a:lnTo>
                    <a:pt x="6859" y="11335"/>
                  </a:lnTo>
                  <a:lnTo>
                    <a:pt x="6859" y="5156"/>
                  </a:lnTo>
                  <a:cubicBezTo>
                    <a:pt x="6859" y="4144"/>
                    <a:pt x="6025" y="3310"/>
                    <a:pt x="5013" y="3310"/>
                  </a:cubicBezTo>
                  <a:lnTo>
                    <a:pt x="3001" y="3310"/>
                  </a:lnTo>
                  <a:cubicBezTo>
                    <a:pt x="2596" y="3310"/>
                    <a:pt x="2275" y="3632"/>
                    <a:pt x="2275" y="4037"/>
                  </a:cubicBezTo>
                  <a:lnTo>
                    <a:pt x="2275" y="9918"/>
                  </a:lnTo>
                  <a:cubicBezTo>
                    <a:pt x="2275" y="10002"/>
                    <a:pt x="2346" y="10085"/>
                    <a:pt x="2442" y="10085"/>
                  </a:cubicBezTo>
                  <a:cubicBezTo>
                    <a:pt x="2525" y="10085"/>
                    <a:pt x="2596" y="10002"/>
                    <a:pt x="2596" y="9918"/>
                  </a:cubicBezTo>
                  <a:lnTo>
                    <a:pt x="2596" y="4037"/>
                  </a:lnTo>
                  <a:cubicBezTo>
                    <a:pt x="2596" y="3834"/>
                    <a:pt x="2775" y="3656"/>
                    <a:pt x="2989" y="3656"/>
                  </a:cubicBezTo>
                  <a:lnTo>
                    <a:pt x="4704" y="3656"/>
                  </a:lnTo>
                  <a:lnTo>
                    <a:pt x="4704" y="11335"/>
                  </a:lnTo>
                  <a:lnTo>
                    <a:pt x="2620" y="11335"/>
                  </a:lnTo>
                  <a:lnTo>
                    <a:pt x="2620" y="10549"/>
                  </a:lnTo>
                  <a:cubicBezTo>
                    <a:pt x="2620" y="10466"/>
                    <a:pt x="2537" y="10394"/>
                    <a:pt x="2454" y="10394"/>
                  </a:cubicBezTo>
                  <a:cubicBezTo>
                    <a:pt x="2358" y="10394"/>
                    <a:pt x="2287" y="10466"/>
                    <a:pt x="2287" y="10549"/>
                  </a:cubicBezTo>
                  <a:lnTo>
                    <a:pt x="2287" y="11335"/>
                  </a:lnTo>
                  <a:lnTo>
                    <a:pt x="942" y="11335"/>
                  </a:lnTo>
                  <a:cubicBezTo>
                    <a:pt x="620" y="11335"/>
                    <a:pt x="346" y="11061"/>
                    <a:pt x="346" y="10740"/>
                  </a:cubicBezTo>
                  <a:lnTo>
                    <a:pt x="346" y="9263"/>
                  </a:lnTo>
                  <a:cubicBezTo>
                    <a:pt x="346" y="8990"/>
                    <a:pt x="489" y="8740"/>
                    <a:pt x="703" y="8573"/>
                  </a:cubicBezTo>
                  <a:cubicBezTo>
                    <a:pt x="1942" y="7704"/>
                    <a:pt x="1942" y="4275"/>
                    <a:pt x="703" y="3382"/>
                  </a:cubicBezTo>
                  <a:cubicBezTo>
                    <a:pt x="489" y="3215"/>
                    <a:pt x="346" y="2965"/>
                    <a:pt x="346" y="2703"/>
                  </a:cubicBezTo>
                  <a:lnTo>
                    <a:pt x="346" y="941"/>
                  </a:lnTo>
                  <a:cubicBezTo>
                    <a:pt x="346" y="619"/>
                    <a:pt x="620" y="346"/>
                    <a:pt x="942" y="346"/>
                  </a:cubicBezTo>
                  <a:lnTo>
                    <a:pt x="8192" y="346"/>
                  </a:lnTo>
                  <a:cubicBezTo>
                    <a:pt x="8526" y="346"/>
                    <a:pt x="8788" y="619"/>
                    <a:pt x="8788" y="941"/>
                  </a:cubicBezTo>
                  <a:lnTo>
                    <a:pt x="8788" y="1131"/>
                  </a:lnTo>
                  <a:cubicBezTo>
                    <a:pt x="8776" y="1227"/>
                    <a:pt x="8847" y="1298"/>
                    <a:pt x="8954" y="1298"/>
                  </a:cubicBezTo>
                  <a:cubicBezTo>
                    <a:pt x="9050" y="1298"/>
                    <a:pt x="9121" y="1227"/>
                    <a:pt x="9121" y="1131"/>
                  </a:cubicBezTo>
                  <a:lnTo>
                    <a:pt x="9121" y="941"/>
                  </a:lnTo>
                  <a:cubicBezTo>
                    <a:pt x="9121" y="417"/>
                    <a:pt x="8704" y="0"/>
                    <a:pt x="8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3481;p87">
            <a:extLst>
              <a:ext uri="{FF2B5EF4-FFF2-40B4-BE49-F238E27FC236}">
                <a16:creationId xmlns:a16="http://schemas.microsoft.com/office/drawing/2014/main" id="{4431D860-63D0-5F42-2AA5-908A812E0F5D}"/>
              </a:ext>
            </a:extLst>
          </p:cNvPr>
          <p:cNvSpPr/>
          <p:nvPr/>
        </p:nvSpPr>
        <p:spPr>
          <a:xfrm>
            <a:off x="4936292" y="3618569"/>
            <a:ext cx="288474" cy="577476"/>
          </a:xfrm>
          <a:custGeom>
            <a:avLst/>
            <a:gdLst/>
            <a:ahLst/>
            <a:cxnLst/>
            <a:rect l="l" t="t" r="r" b="b"/>
            <a:pathLst>
              <a:path w="6002" h="12015" extrusionOk="0">
                <a:moveTo>
                  <a:pt x="906" y="1"/>
                </a:moveTo>
                <a:cubicBezTo>
                  <a:pt x="406" y="1"/>
                  <a:pt x="1" y="405"/>
                  <a:pt x="1" y="917"/>
                </a:cubicBezTo>
                <a:lnTo>
                  <a:pt x="1" y="1251"/>
                </a:lnTo>
                <a:cubicBezTo>
                  <a:pt x="1" y="1763"/>
                  <a:pt x="394" y="2168"/>
                  <a:pt x="906" y="2168"/>
                </a:cubicBezTo>
                <a:lnTo>
                  <a:pt x="906" y="8633"/>
                </a:lnTo>
                <a:cubicBezTo>
                  <a:pt x="906" y="8728"/>
                  <a:pt x="977" y="8823"/>
                  <a:pt x="1084" y="8823"/>
                </a:cubicBezTo>
                <a:cubicBezTo>
                  <a:pt x="1192" y="8823"/>
                  <a:pt x="1263" y="8740"/>
                  <a:pt x="1263" y="8633"/>
                </a:cubicBezTo>
                <a:lnTo>
                  <a:pt x="1263" y="2168"/>
                </a:lnTo>
                <a:lnTo>
                  <a:pt x="4704" y="2168"/>
                </a:lnTo>
                <a:lnTo>
                  <a:pt x="4704" y="2668"/>
                </a:lnTo>
                <a:lnTo>
                  <a:pt x="3823" y="2668"/>
                </a:lnTo>
                <a:cubicBezTo>
                  <a:pt x="3740" y="2668"/>
                  <a:pt x="3644" y="2739"/>
                  <a:pt x="3644" y="2846"/>
                </a:cubicBezTo>
                <a:cubicBezTo>
                  <a:pt x="3644" y="2941"/>
                  <a:pt x="3716" y="3025"/>
                  <a:pt x="3823" y="3025"/>
                </a:cubicBezTo>
                <a:lnTo>
                  <a:pt x="4704" y="3025"/>
                </a:lnTo>
                <a:lnTo>
                  <a:pt x="4704" y="3906"/>
                </a:lnTo>
                <a:lnTo>
                  <a:pt x="3823" y="3906"/>
                </a:lnTo>
                <a:cubicBezTo>
                  <a:pt x="3740" y="3906"/>
                  <a:pt x="3644" y="3977"/>
                  <a:pt x="3644" y="4084"/>
                </a:cubicBezTo>
                <a:cubicBezTo>
                  <a:pt x="3644" y="4180"/>
                  <a:pt x="3716" y="4263"/>
                  <a:pt x="3823" y="4263"/>
                </a:cubicBezTo>
                <a:lnTo>
                  <a:pt x="4704" y="4263"/>
                </a:lnTo>
                <a:lnTo>
                  <a:pt x="4704" y="5144"/>
                </a:lnTo>
                <a:lnTo>
                  <a:pt x="3823" y="5144"/>
                </a:lnTo>
                <a:cubicBezTo>
                  <a:pt x="3740" y="5144"/>
                  <a:pt x="3644" y="5216"/>
                  <a:pt x="3644" y="5323"/>
                </a:cubicBezTo>
                <a:cubicBezTo>
                  <a:pt x="3644" y="5406"/>
                  <a:pt x="3716" y="5501"/>
                  <a:pt x="3823" y="5501"/>
                </a:cubicBezTo>
                <a:lnTo>
                  <a:pt x="4704" y="5501"/>
                </a:lnTo>
                <a:lnTo>
                  <a:pt x="4704" y="6382"/>
                </a:lnTo>
                <a:lnTo>
                  <a:pt x="3823" y="6382"/>
                </a:lnTo>
                <a:cubicBezTo>
                  <a:pt x="3740" y="6382"/>
                  <a:pt x="3644" y="6454"/>
                  <a:pt x="3644" y="6561"/>
                </a:cubicBezTo>
                <a:cubicBezTo>
                  <a:pt x="3644" y="6644"/>
                  <a:pt x="3716" y="6740"/>
                  <a:pt x="3823" y="6740"/>
                </a:cubicBezTo>
                <a:lnTo>
                  <a:pt x="4704" y="6740"/>
                </a:lnTo>
                <a:lnTo>
                  <a:pt x="4704" y="7609"/>
                </a:lnTo>
                <a:lnTo>
                  <a:pt x="3823" y="7609"/>
                </a:lnTo>
                <a:cubicBezTo>
                  <a:pt x="3740" y="7609"/>
                  <a:pt x="3644" y="7692"/>
                  <a:pt x="3644" y="7787"/>
                </a:cubicBezTo>
                <a:cubicBezTo>
                  <a:pt x="3644" y="7883"/>
                  <a:pt x="3716" y="7966"/>
                  <a:pt x="3823" y="7966"/>
                </a:cubicBezTo>
                <a:lnTo>
                  <a:pt x="4704" y="7966"/>
                </a:lnTo>
                <a:lnTo>
                  <a:pt x="4704" y="8847"/>
                </a:lnTo>
                <a:lnTo>
                  <a:pt x="3823" y="8847"/>
                </a:lnTo>
                <a:cubicBezTo>
                  <a:pt x="3740" y="8847"/>
                  <a:pt x="3644" y="8918"/>
                  <a:pt x="3644" y="9026"/>
                </a:cubicBezTo>
                <a:cubicBezTo>
                  <a:pt x="3644" y="9121"/>
                  <a:pt x="3716" y="9204"/>
                  <a:pt x="3823" y="9204"/>
                </a:cubicBezTo>
                <a:lnTo>
                  <a:pt x="4704" y="9204"/>
                </a:lnTo>
                <a:lnTo>
                  <a:pt x="4704" y="9954"/>
                </a:lnTo>
                <a:cubicBezTo>
                  <a:pt x="4704" y="10907"/>
                  <a:pt x="3930" y="11657"/>
                  <a:pt x="2989" y="11657"/>
                </a:cubicBezTo>
                <a:cubicBezTo>
                  <a:pt x="2037" y="11657"/>
                  <a:pt x="1275" y="10883"/>
                  <a:pt x="1275" y="9954"/>
                </a:cubicBezTo>
                <a:lnTo>
                  <a:pt x="1275" y="9371"/>
                </a:lnTo>
                <a:cubicBezTo>
                  <a:pt x="1275" y="9276"/>
                  <a:pt x="1203" y="9192"/>
                  <a:pt x="1096" y="9192"/>
                </a:cubicBezTo>
                <a:cubicBezTo>
                  <a:pt x="1001" y="9192"/>
                  <a:pt x="918" y="9264"/>
                  <a:pt x="918" y="9371"/>
                </a:cubicBezTo>
                <a:lnTo>
                  <a:pt x="918" y="9954"/>
                </a:lnTo>
                <a:cubicBezTo>
                  <a:pt x="918" y="11097"/>
                  <a:pt x="1846" y="12014"/>
                  <a:pt x="2989" y="12014"/>
                </a:cubicBezTo>
                <a:cubicBezTo>
                  <a:pt x="4132" y="12014"/>
                  <a:pt x="5061" y="11097"/>
                  <a:pt x="5061" y="9954"/>
                </a:cubicBezTo>
                <a:lnTo>
                  <a:pt x="5061" y="2227"/>
                </a:lnTo>
                <a:lnTo>
                  <a:pt x="5085" y="2227"/>
                </a:lnTo>
                <a:cubicBezTo>
                  <a:pt x="5597" y="2227"/>
                  <a:pt x="5990" y="1822"/>
                  <a:pt x="5990" y="1322"/>
                </a:cubicBezTo>
                <a:lnTo>
                  <a:pt x="5990" y="929"/>
                </a:lnTo>
                <a:cubicBezTo>
                  <a:pt x="6002" y="429"/>
                  <a:pt x="5597" y="24"/>
                  <a:pt x="5085" y="24"/>
                </a:cubicBezTo>
                <a:lnTo>
                  <a:pt x="4525" y="24"/>
                </a:lnTo>
                <a:cubicBezTo>
                  <a:pt x="4430" y="24"/>
                  <a:pt x="4347" y="96"/>
                  <a:pt x="4347" y="203"/>
                </a:cubicBezTo>
                <a:cubicBezTo>
                  <a:pt x="4347" y="286"/>
                  <a:pt x="4418" y="382"/>
                  <a:pt x="4525" y="382"/>
                </a:cubicBezTo>
                <a:lnTo>
                  <a:pt x="5085" y="382"/>
                </a:lnTo>
                <a:cubicBezTo>
                  <a:pt x="5406" y="382"/>
                  <a:pt x="5656" y="632"/>
                  <a:pt x="5656" y="941"/>
                </a:cubicBezTo>
                <a:lnTo>
                  <a:pt x="5656" y="1287"/>
                </a:lnTo>
                <a:cubicBezTo>
                  <a:pt x="5656" y="1596"/>
                  <a:pt x="5406" y="1846"/>
                  <a:pt x="5085" y="1846"/>
                </a:cubicBezTo>
                <a:lnTo>
                  <a:pt x="906" y="1846"/>
                </a:lnTo>
                <a:cubicBezTo>
                  <a:pt x="596" y="1846"/>
                  <a:pt x="334" y="1596"/>
                  <a:pt x="334" y="1287"/>
                </a:cubicBezTo>
                <a:lnTo>
                  <a:pt x="334" y="929"/>
                </a:lnTo>
                <a:cubicBezTo>
                  <a:pt x="334" y="620"/>
                  <a:pt x="596" y="370"/>
                  <a:pt x="906" y="370"/>
                </a:cubicBezTo>
                <a:lnTo>
                  <a:pt x="3870" y="370"/>
                </a:lnTo>
                <a:cubicBezTo>
                  <a:pt x="3954" y="370"/>
                  <a:pt x="4049" y="286"/>
                  <a:pt x="4049" y="191"/>
                </a:cubicBezTo>
                <a:cubicBezTo>
                  <a:pt x="4049" y="96"/>
                  <a:pt x="3966" y="1"/>
                  <a:pt x="3870"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4" name="Google Shape;13482;p87">
            <a:extLst>
              <a:ext uri="{FF2B5EF4-FFF2-40B4-BE49-F238E27FC236}">
                <a16:creationId xmlns:a16="http://schemas.microsoft.com/office/drawing/2014/main" id="{A93FA7D6-1DB3-D778-4130-F9394F178A7B}"/>
              </a:ext>
            </a:extLst>
          </p:cNvPr>
          <p:cNvGrpSpPr/>
          <p:nvPr/>
        </p:nvGrpSpPr>
        <p:grpSpPr>
          <a:xfrm>
            <a:off x="7487950" y="3633853"/>
            <a:ext cx="544264" cy="544985"/>
            <a:chOff x="3510335" y="2892499"/>
            <a:chExt cx="360726" cy="361204"/>
          </a:xfrm>
          <a:solidFill>
            <a:schemeClr val="bg1"/>
          </a:solidFill>
        </p:grpSpPr>
        <p:sp>
          <p:nvSpPr>
            <p:cNvPr id="1435" name="Google Shape;13483;p87">
              <a:extLst>
                <a:ext uri="{FF2B5EF4-FFF2-40B4-BE49-F238E27FC236}">
                  <a16:creationId xmlns:a16="http://schemas.microsoft.com/office/drawing/2014/main" id="{D4D63B9F-996F-C408-D597-3656FEED5B6E}"/>
                </a:ext>
              </a:extLst>
            </p:cNvPr>
            <p:cNvSpPr/>
            <p:nvPr/>
          </p:nvSpPr>
          <p:spPr>
            <a:xfrm>
              <a:off x="3511864" y="2892499"/>
              <a:ext cx="359197" cy="358751"/>
            </a:xfrm>
            <a:custGeom>
              <a:avLst/>
              <a:gdLst/>
              <a:ahLst/>
              <a:cxnLst/>
              <a:rect l="l" t="t" r="r" b="b"/>
              <a:pathLst>
                <a:path w="11276" h="11262" extrusionOk="0">
                  <a:moveTo>
                    <a:pt x="2035" y="8898"/>
                  </a:moveTo>
                  <a:cubicBezTo>
                    <a:pt x="2132" y="8898"/>
                    <a:pt x="2227" y="8934"/>
                    <a:pt x="2298" y="9005"/>
                  </a:cubicBezTo>
                  <a:cubicBezTo>
                    <a:pt x="2453" y="9160"/>
                    <a:pt x="2453" y="9398"/>
                    <a:pt x="2298" y="9541"/>
                  </a:cubicBezTo>
                  <a:cubicBezTo>
                    <a:pt x="2227" y="9618"/>
                    <a:pt x="2132" y="9657"/>
                    <a:pt x="2035" y="9657"/>
                  </a:cubicBezTo>
                  <a:cubicBezTo>
                    <a:pt x="1938" y="9657"/>
                    <a:pt x="1840" y="9618"/>
                    <a:pt x="1763" y="9541"/>
                  </a:cubicBezTo>
                  <a:cubicBezTo>
                    <a:pt x="1620" y="9398"/>
                    <a:pt x="1620" y="9160"/>
                    <a:pt x="1763" y="9005"/>
                  </a:cubicBezTo>
                  <a:cubicBezTo>
                    <a:pt x="1840" y="8934"/>
                    <a:pt x="1938" y="8898"/>
                    <a:pt x="2035" y="8898"/>
                  </a:cubicBezTo>
                  <a:close/>
                  <a:moveTo>
                    <a:pt x="10477" y="1"/>
                  </a:moveTo>
                  <a:cubicBezTo>
                    <a:pt x="10261" y="1"/>
                    <a:pt x="10042" y="82"/>
                    <a:pt x="9871" y="254"/>
                  </a:cubicBezTo>
                  <a:lnTo>
                    <a:pt x="6882" y="3243"/>
                  </a:lnTo>
                  <a:cubicBezTo>
                    <a:pt x="6716" y="3196"/>
                    <a:pt x="6544" y="3172"/>
                    <a:pt x="6368" y="3172"/>
                  </a:cubicBezTo>
                  <a:cubicBezTo>
                    <a:pt x="6053" y="3172"/>
                    <a:pt x="5727" y="3249"/>
                    <a:pt x="5406" y="3409"/>
                  </a:cubicBezTo>
                  <a:cubicBezTo>
                    <a:pt x="5204" y="3516"/>
                    <a:pt x="4668" y="3766"/>
                    <a:pt x="4013" y="4040"/>
                  </a:cubicBezTo>
                  <a:cubicBezTo>
                    <a:pt x="3906" y="4076"/>
                    <a:pt x="3858" y="4195"/>
                    <a:pt x="3906" y="4290"/>
                  </a:cubicBezTo>
                  <a:cubicBezTo>
                    <a:pt x="3942" y="4371"/>
                    <a:pt x="4017" y="4411"/>
                    <a:pt x="4088" y="4411"/>
                  </a:cubicBezTo>
                  <a:cubicBezTo>
                    <a:pt x="4112" y="4411"/>
                    <a:pt x="4135" y="4406"/>
                    <a:pt x="4156" y="4398"/>
                  </a:cubicBezTo>
                  <a:cubicBezTo>
                    <a:pt x="4834" y="4124"/>
                    <a:pt x="5382" y="3862"/>
                    <a:pt x="5585" y="3755"/>
                  </a:cubicBezTo>
                  <a:cubicBezTo>
                    <a:pt x="5849" y="3621"/>
                    <a:pt x="6112" y="3561"/>
                    <a:pt x="6358" y="3561"/>
                  </a:cubicBezTo>
                  <a:cubicBezTo>
                    <a:pt x="7385" y="3561"/>
                    <a:pt x="8130" y="4607"/>
                    <a:pt x="7573" y="5731"/>
                  </a:cubicBezTo>
                  <a:cubicBezTo>
                    <a:pt x="7418" y="6029"/>
                    <a:pt x="6930" y="7053"/>
                    <a:pt x="6573" y="8100"/>
                  </a:cubicBezTo>
                  <a:cubicBezTo>
                    <a:pt x="6454" y="8469"/>
                    <a:pt x="6358" y="8803"/>
                    <a:pt x="6299" y="9100"/>
                  </a:cubicBezTo>
                  <a:lnTo>
                    <a:pt x="2227" y="5017"/>
                  </a:lnTo>
                  <a:cubicBezTo>
                    <a:pt x="2572" y="4945"/>
                    <a:pt x="2965" y="4838"/>
                    <a:pt x="3418" y="4671"/>
                  </a:cubicBezTo>
                  <a:cubicBezTo>
                    <a:pt x="3525" y="4648"/>
                    <a:pt x="3584" y="4528"/>
                    <a:pt x="3537" y="4421"/>
                  </a:cubicBezTo>
                  <a:cubicBezTo>
                    <a:pt x="3509" y="4340"/>
                    <a:pt x="3434" y="4286"/>
                    <a:pt x="3352" y="4286"/>
                  </a:cubicBezTo>
                  <a:cubicBezTo>
                    <a:pt x="3326" y="4286"/>
                    <a:pt x="3300" y="4291"/>
                    <a:pt x="3275" y="4302"/>
                  </a:cubicBezTo>
                  <a:cubicBezTo>
                    <a:pt x="2656" y="4517"/>
                    <a:pt x="2203" y="4636"/>
                    <a:pt x="1870" y="4671"/>
                  </a:cubicBezTo>
                  <a:lnTo>
                    <a:pt x="1453" y="4255"/>
                  </a:lnTo>
                  <a:cubicBezTo>
                    <a:pt x="1298" y="4100"/>
                    <a:pt x="1090" y="4022"/>
                    <a:pt x="880" y="4022"/>
                  </a:cubicBezTo>
                  <a:cubicBezTo>
                    <a:pt x="670" y="4022"/>
                    <a:pt x="459" y="4100"/>
                    <a:pt x="298" y="4255"/>
                  </a:cubicBezTo>
                  <a:cubicBezTo>
                    <a:pt x="84" y="4481"/>
                    <a:pt x="1" y="4826"/>
                    <a:pt x="120" y="5136"/>
                  </a:cubicBezTo>
                  <a:cubicBezTo>
                    <a:pt x="157" y="5219"/>
                    <a:pt x="230" y="5266"/>
                    <a:pt x="311" y="5266"/>
                  </a:cubicBezTo>
                  <a:cubicBezTo>
                    <a:pt x="334" y="5266"/>
                    <a:pt x="358" y="5263"/>
                    <a:pt x="382" y="5255"/>
                  </a:cubicBezTo>
                  <a:cubicBezTo>
                    <a:pt x="489" y="5207"/>
                    <a:pt x="524" y="5112"/>
                    <a:pt x="501" y="5005"/>
                  </a:cubicBezTo>
                  <a:cubicBezTo>
                    <a:pt x="379" y="4700"/>
                    <a:pt x="626" y="4433"/>
                    <a:pt x="894" y="4433"/>
                  </a:cubicBezTo>
                  <a:cubicBezTo>
                    <a:pt x="992" y="4433"/>
                    <a:pt x="1093" y="4469"/>
                    <a:pt x="1179" y="4552"/>
                  </a:cubicBezTo>
                  <a:lnTo>
                    <a:pt x="6799" y="10172"/>
                  </a:lnTo>
                  <a:cubicBezTo>
                    <a:pt x="6954" y="10327"/>
                    <a:pt x="6954" y="10601"/>
                    <a:pt x="6799" y="10744"/>
                  </a:cubicBezTo>
                  <a:cubicBezTo>
                    <a:pt x="6716" y="10827"/>
                    <a:pt x="6606" y="10869"/>
                    <a:pt x="6498" y="10869"/>
                  </a:cubicBezTo>
                  <a:cubicBezTo>
                    <a:pt x="6391" y="10869"/>
                    <a:pt x="6287" y="10827"/>
                    <a:pt x="6216" y="10744"/>
                  </a:cubicBezTo>
                  <a:lnTo>
                    <a:pt x="989" y="5529"/>
                  </a:lnTo>
                  <a:cubicBezTo>
                    <a:pt x="953" y="5487"/>
                    <a:pt x="902" y="5466"/>
                    <a:pt x="850" y="5466"/>
                  </a:cubicBezTo>
                  <a:cubicBezTo>
                    <a:pt x="798" y="5466"/>
                    <a:pt x="745" y="5487"/>
                    <a:pt x="703" y="5529"/>
                  </a:cubicBezTo>
                  <a:cubicBezTo>
                    <a:pt x="632" y="5600"/>
                    <a:pt x="632" y="5731"/>
                    <a:pt x="703" y="5802"/>
                  </a:cubicBezTo>
                  <a:lnTo>
                    <a:pt x="2977" y="8088"/>
                  </a:lnTo>
                  <a:lnTo>
                    <a:pt x="2441" y="8624"/>
                  </a:lnTo>
                  <a:cubicBezTo>
                    <a:pt x="2319" y="8551"/>
                    <a:pt x="2182" y="8513"/>
                    <a:pt x="2046" y="8513"/>
                  </a:cubicBezTo>
                  <a:cubicBezTo>
                    <a:pt x="1852" y="8513"/>
                    <a:pt x="1660" y="8589"/>
                    <a:pt x="1513" y="8743"/>
                  </a:cubicBezTo>
                  <a:cubicBezTo>
                    <a:pt x="1215" y="9041"/>
                    <a:pt x="1215" y="9541"/>
                    <a:pt x="1513" y="9839"/>
                  </a:cubicBezTo>
                  <a:cubicBezTo>
                    <a:pt x="1661" y="9987"/>
                    <a:pt x="1861" y="10062"/>
                    <a:pt x="2060" y="10062"/>
                  </a:cubicBezTo>
                  <a:cubicBezTo>
                    <a:pt x="2260" y="10062"/>
                    <a:pt x="2459" y="9987"/>
                    <a:pt x="2608" y="9839"/>
                  </a:cubicBezTo>
                  <a:cubicBezTo>
                    <a:pt x="2870" y="9589"/>
                    <a:pt x="2906" y="9196"/>
                    <a:pt x="2727" y="8898"/>
                  </a:cubicBezTo>
                  <a:lnTo>
                    <a:pt x="3263" y="8362"/>
                  </a:lnTo>
                  <a:lnTo>
                    <a:pt x="5930" y="11029"/>
                  </a:lnTo>
                  <a:cubicBezTo>
                    <a:pt x="6085" y="11184"/>
                    <a:pt x="6293" y="11261"/>
                    <a:pt x="6501" y="11261"/>
                  </a:cubicBezTo>
                  <a:cubicBezTo>
                    <a:pt x="6710" y="11261"/>
                    <a:pt x="6918" y="11184"/>
                    <a:pt x="7073" y="11029"/>
                  </a:cubicBezTo>
                  <a:cubicBezTo>
                    <a:pt x="7359" y="10696"/>
                    <a:pt x="7359" y="10184"/>
                    <a:pt x="7049" y="9874"/>
                  </a:cubicBezTo>
                  <a:lnTo>
                    <a:pt x="6632" y="9458"/>
                  </a:lnTo>
                  <a:cubicBezTo>
                    <a:pt x="6751" y="8529"/>
                    <a:pt x="7299" y="7136"/>
                    <a:pt x="7906" y="5910"/>
                  </a:cubicBezTo>
                  <a:cubicBezTo>
                    <a:pt x="8168" y="5421"/>
                    <a:pt x="8204" y="4898"/>
                    <a:pt x="8073" y="4433"/>
                  </a:cubicBezTo>
                  <a:lnTo>
                    <a:pt x="11109" y="1397"/>
                  </a:lnTo>
                  <a:cubicBezTo>
                    <a:pt x="11181" y="1314"/>
                    <a:pt x="11169" y="1195"/>
                    <a:pt x="11097" y="1123"/>
                  </a:cubicBezTo>
                  <a:cubicBezTo>
                    <a:pt x="11055" y="1086"/>
                    <a:pt x="11008" y="1070"/>
                    <a:pt x="10963" y="1070"/>
                  </a:cubicBezTo>
                  <a:cubicBezTo>
                    <a:pt x="10906" y="1070"/>
                    <a:pt x="10851" y="1095"/>
                    <a:pt x="10811" y="1135"/>
                  </a:cubicBezTo>
                  <a:cubicBezTo>
                    <a:pt x="10800" y="1147"/>
                    <a:pt x="10990" y="969"/>
                    <a:pt x="7906" y="4040"/>
                  </a:cubicBezTo>
                  <a:cubicBezTo>
                    <a:pt x="7763" y="3778"/>
                    <a:pt x="7537" y="3564"/>
                    <a:pt x="7275" y="3409"/>
                  </a:cubicBezTo>
                  <a:lnTo>
                    <a:pt x="10157" y="528"/>
                  </a:lnTo>
                  <a:cubicBezTo>
                    <a:pt x="10248" y="437"/>
                    <a:pt x="10365" y="393"/>
                    <a:pt x="10480" y="393"/>
                  </a:cubicBezTo>
                  <a:cubicBezTo>
                    <a:pt x="10636" y="393"/>
                    <a:pt x="10789" y="473"/>
                    <a:pt x="10871" y="623"/>
                  </a:cubicBezTo>
                  <a:cubicBezTo>
                    <a:pt x="10912" y="690"/>
                    <a:pt x="10983" y="733"/>
                    <a:pt x="11054" y="733"/>
                  </a:cubicBezTo>
                  <a:cubicBezTo>
                    <a:pt x="11085" y="733"/>
                    <a:pt x="11116" y="725"/>
                    <a:pt x="11145" y="707"/>
                  </a:cubicBezTo>
                  <a:cubicBezTo>
                    <a:pt x="11228" y="647"/>
                    <a:pt x="11276" y="528"/>
                    <a:pt x="11216" y="433"/>
                  </a:cubicBezTo>
                  <a:cubicBezTo>
                    <a:pt x="11058" y="152"/>
                    <a:pt x="10770" y="1"/>
                    <a:pt x="10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3484;p87">
              <a:extLst>
                <a:ext uri="{FF2B5EF4-FFF2-40B4-BE49-F238E27FC236}">
                  <a16:creationId xmlns:a16="http://schemas.microsoft.com/office/drawing/2014/main" id="{211E9AC9-3D49-457A-70BF-3E1FFAF3A289}"/>
                </a:ext>
              </a:extLst>
            </p:cNvPr>
            <p:cNvSpPr/>
            <p:nvPr/>
          </p:nvSpPr>
          <p:spPr>
            <a:xfrm>
              <a:off x="3510335" y="2959936"/>
              <a:ext cx="176413" cy="43291"/>
            </a:xfrm>
            <a:custGeom>
              <a:avLst/>
              <a:gdLst/>
              <a:ahLst/>
              <a:cxnLst/>
              <a:rect l="l" t="t" r="r" b="b"/>
              <a:pathLst>
                <a:path w="5538" h="1359" extrusionOk="0">
                  <a:moveTo>
                    <a:pt x="3439" y="0"/>
                  </a:moveTo>
                  <a:cubicBezTo>
                    <a:pt x="2239" y="0"/>
                    <a:pt x="999" y="350"/>
                    <a:pt x="96" y="995"/>
                  </a:cubicBezTo>
                  <a:cubicBezTo>
                    <a:pt x="13" y="1054"/>
                    <a:pt x="1" y="1185"/>
                    <a:pt x="60" y="1280"/>
                  </a:cubicBezTo>
                  <a:cubicBezTo>
                    <a:pt x="96" y="1330"/>
                    <a:pt x="156" y="1358"/>
                    <a:pt x="217" y="1358"/>
                  </a:cubicBezTo>
                  <a:cubicBezTo>
                    <a:pt x="259" y="1358"/>
                    <a:pt x="300" y="1345"/>
                    <a:pt x="334" y="1316"/>
                  </a:cubicBezTo>
                  <a:cubicBezTo>
                    <a:pt x="965" y="876"/>
                    <a:pt x="1787" y="578"/>
                    <a:pt x="2656" y="459"/>
                  </a:cubicBezTo>
                  <a:cubicBezTo>
                    <a:pt x="2927" y="424"/>
                    <a:pt x="3196" y="407"/>
                    <a:pt x="3459" y="407"/>
                  </a:cubicBezTo>
                  <a:cubicBezTo>
                    <a:pt x="4099" y="407"/>
                    <a:pt x="4708" y="510"/>
                    <a:pt x="5240" y="721"/>
                  </a:cubicBezTo>
                  <a:cubicBezTo>
                    <a:pt x="5258" y="729"/>
                    <a:pt x="5279" y="733"/>
                    <a:pt x="5300" y="733"/>
                  </a:cubicBezTo>
                  <a:cubicBezTo>
                    <a:pt x="5373" y="733"/>
                    <a:pt x="5453" y="687"/>
                    <a:pt x="5490" y="614"/>
                  </a:cubicBezTo>
                  <a:cubicBezTo>
                    <a:pt x="5537" y="506"/>
                    <a:pt x="5478" y="387"/>
                    <a:pt x="5383" y="352"/>
                  </a:cubicBezTo>
                  <a:cubicBezTo>
                    <a:pt x="4795" y="114"/>
                    <a:pt x="4123" y="0"/>
                    <a:pt x="34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3485;p87">
              <a:extLst>
                <a:ext uri="{FF2B5EF4-FFF2-40B4-BE49-F238E27FC236}">
                  <a16:creationId xmlns:a16="http://schemas.microsoft.com/office/drawing/2014/main" id="{1991C23F-BA04-DC07-F516-FBC16607C9AE}"/>
                </a:ext>
              </a:extLst>
            </p:cNvPr>
            <p:cNvSpPr/>
            <p:nvPr/>
          </p:nvSpPr>
          <p:spPr>
            <a:xfrm>
              <a:off x="3530435" y="2920213"/>
              <a:ext cx="133918" cy="35072"/>
            </a:xfrm>
            <a:custGeom>
              <a:avLst/>
              <a:gdLst/>
              <a:ahLst/>
              <a:cxnLst/>
              <a:rect l="l" t="t" r="r" b="b"/>
              <a:pathLst>
                <a:path w="4204" h="1101" extrusionOk="0">
                  <a:moveTo>
                    <a:pt x="2585" y="0"/>
                  </a:moveTo>
                  <a:cubicBezTo>
                    <a:pt x="1695" y="0"/>
                    <a:pt x="780" y="258"/>
                    <a:pt x="108" y="741"/>
                  </a:cubicBezTo>
                  <a:cubicBezTo>
                    <a:pt x="13" y="801"/>
                    <a:pt x="1" y="932"/>
                    <a:pt x="60" y="1027"/>
                  </a:cubicBezTo>
                  <a:cubicBezTo>
                    <a:pt x="95" y="1076"/>
                    <a:pt x="158" y="1100"/>
                    <a:pt x="221" y="1100"/>
                  </a:cubicBezTo>
                  <a:cubicBezTo>
                    <a:pt x="266" y="1100"/>
                    <a:pt x="311" y="1088"/>
                    <a:pt x="346" y="1063"/>
                  </a:cubicBezTo>
                  <a:cubicBezTo>
                    <a:pt x="955" y="637"/>
                    <a:pt x="1801" y="405"/>
                    <a:pt x="2613" y="405"/>
                  </a:cubicBezTo>
                  <a:cubicBezTo>
                    <a:pt x="3071" y="405"/>
                    <a:pt x="3519" y="479"/>
                    <a:pt x="3906" y="634"/>
                  </a:cubicBezTo>
                  <a:cubicBezTo>
                    <a:pt x="3925" y="642"/>
                    <a:pt x="3945" y="646"/>
                    <a:pt x="3966" y="646"/>
                  </a:cubicBezTo>
                  <a:cubicBezTo>
                    <a:pt x="4039" y="646"/>
                    <a:pt x="4119" y="599"/>
                    <a:pt x="4156" y="515"/>
                  </a:cubicBezTo>
                  <a:cubicBezTo>
                    <a:pt x="4204" y="408"/>
                    <a:pt x="4144" y="289"/>
                    <a:pt x="4049" y="265"/>
                  </a:cubicBezTo>
                  <a:cubicBezTo>
                    <a:pt x="3604" y="86"/>
                    <a:pt x="3099" y="0"/>
                    <a:pt x="2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3486;p87">
              <a:extLst>
                <a:ext uri="{FF2B5EF4-FFF2-40B4-BE49-F238E27FC236}">
                  <a16:creationId xmlns:a16="http://schemas.microsoft.com/office/drawing/2014/main" id="{FFEE7C6E-CF01-B367-8493-5091A1982352}"/>
                </a:ext>
              </a:extLst>
            </p:cNvPr>
            <p:cNvSpPr/>
            <p:nvPr/>
          </p:nvSpPr>
          <p:spPr>
            <a:xfrm>
              <a:off x="3761416" y="3078787"/>
              <a:ext cx="53134" cy="174916"/>
            </a:xfrm>
            <a:custGeom>
              <a:avLst/>
              <a:gdLst/>
              <a:ahLst/>
              <a:cxnLst/>
              <a:rect l="l" t="t" r="r" b="b"/>
              <a:pathLst>
                <a:path w="1668" h="5491" extrusionOk="0">
                  <a:moveTo>
                    <a:pt x="830" y="1"/>
                  </a:moveTo>
                  <a:cubicBezTo>
                    <a:pt x="807" y="1"/>
                    <a:pt x="784" y="5"/>
                    <a:pt x="763" y="14"/>
                  </a:cubicBezTo>
                  <a:cubicBezTo>
                    <a:pt x="656" y="62"/>
                    <a:pt x="608" y="181"/>
                    <a:pt x="656" y="276"/>
                  </a:cubicBezTo>
                  <a:cubicBezTo>
                    <a:pt x="953" y="1002"/>
                    <a:pt x="1061" y="1919"/>
                    <a:pt x="918" y="2848"/>
                  </a:cubicBezTo>
                  <a:cubicBezTo>
                    <a:pt x="799" y="3717"/>
                    <a:pt x="501" y="4550"/>
                    <a:pt x="60" y="5169"/>
                  </a:cubicBezTo>
                  <a:cubicBezTo>
                    <a:pt x="1" y="5253"/>
                    <a:pt x="13" y="5372"/>
                    <a:pt x="108" y="5443"/>
                  </a:cubicBezTo>
                  <a:cubicBezTo>
                    <a:pt x="136" y="5476"/>
                    <a:pt x="174" y="5491"/>
                    <a:pt x="213" y="5491"/>
                  </a:cubicBezTo>
                  <a:cubicBezTo>
                    <a:pt x="272" y="5491"/>
                    <a:pt x="334" y="5458"/>
                    <a:pt x="370" y="5407"/>
                  </a:cubicBezTo>
                  <a:cubicBezTo>
                    <a:pt x="1370" y="3991"/>
                    <a:pt x="1668" y="1740"/>
                    <a:pt x="1013" y="121"/>
                  </a:cubicBezTo>
                  <a:cubicBezTo>
                    <a:pt x="977" y="41"/>
                    <a:pt x="901" y="1"/>
                    <a:pt x="8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3487;p87">
              <a:extLst>
                <a:ext uri="{FF2B5EF4-FFF2-40B4-BE49-F238E27FC236}">
                  <a16:creationId xmlns:a16="http://schemas.microsoft.com/office/drawing/2014/main" id="{83991F2C-A7A2-732B-CC66-B0725B679792}"/>
                </a:ext>
              </a:extLst>
            </p:cNvPr>
            <p:cNvSpPr/>
            <p:nvPr/>
          </p:nvSpPr>
          <p:spPr>
            <a:xfrm>
              <a:off x="3809230" y="3100990"/>
              <a:ext cx="42877" cy="132326"/>
            </a:xfrm>
            <a:custGeom>
              <a:avLst/>
              <a:gdLst/>
              <a:ahLst/>
              <a:cxnLst/>
              <a:rect l="l" t="t" r="r" b="b"/>
              <a:pathLst>
                <a:path w="1346" h="4154" extrusionOk="0">
                  <a:moveTo>
                    <a:pt x="674" y="1"/>
                  </a:moveTo>
                  <a:cubicBezTo>
                    <a:pt x="647" y="1"/>
                    <a:pt x="620" y="7"/>
                    <a:pt x="595" y="19"/>
                  </a:cubicBezTo>
                  <a:cubicBezTo>
                    <a:pt x="488" y="67"/>
                    <a:pt x="452" y="186"/>
                    <a:pt x="488" y="269"/>
                  </a:cubicBezTo>
                  <a:cubicBezTo>
                    <a:pt x="929" y="1365"/>
                    <a:pt x="750" y="2877"/>
                    <a:pt x="60" y="3829"/>
                  </a:cubicBezTo>
                  <a:cubicBezTo>
                    <a:pt x="0" y="3925"/>
                    <a:pt x="24" y="4044"/>
                    <a:pt x="107" y="4115"/>
                  </a:cubicBezTo>
                  <a:cubicBezTo>
                    <a:pt x="134" y="4142"/>
                    <a:pt x="170" y="4153"/>
                    <a:pt x="209" y="4153"/>
                  </a:cubicBezTo>
                  <a:cubicBezTo>
                    <a:pt x="273" y="4153"/>
                    <a:pt x="344" y="4120"/>
                    <a:pt x="381" y="4068"/>
                  </a:cubicBezTo>
                  <a:cubicBezTo>
                    <a:pt x="1119" y="3008"/>
                    <a:pt x="1345" y="1341"/>
                    <a:pt x="857" y="127"/>
                  </a:cubicBezTo>
                  <a:cubicBezTo>
                    <a:pt x="822" y="48"/>
                    <a:pt x="748" y="1"/>
                    <a:pt x="6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0" name="Google Shape;13488;p87">
            <a:extLst>
              <a:ext uri="{FF2B5EF4-FFF2-40B4-BE49-F238E27FC236}">
                <a16:creationId xmlns:a16="http://schemas.microsoft.com/office/drawing/2014/main" id="{290B473A-73A8-8649-74F1-678757C48D83}"/>
              </a:ext>
            </a:extLst>
          </p:cNvPr>
          <p:cNvGrpSpPr/>
          <p:nvPr/>
        </p:nvGrpSpPr>
        <p:grpSpPr>
          <a:xfrm>
            <a:off x="6848185" y="3610542"/>
            <a:ext cx="483032" cy="592327"/>
            <a:chOff x="3086313" y="2877049"/>
            <a:chExt cx="320143" cy="392581"/>
          </a:xfrm>
          <a:solidFill>
            <a:schemeClr val="bg1"/>
          </a:solidFill>
        </p:grpSpPr>
        <p:sp>
          <p:nvSpPr>
            <p:cNvPr id="1441" name="Google Shape;13489;p87">
              <a:extLst>
                <a:ext uri="{FF2B5EF4-FFF2-40B4-BE49-F238E27FC236}">
                  <a16:creationId xmlns:a16="http://schemas.microsoft.com/office/drawing/2014/main" id="{5A5F1A8F-7D6E-084A-CBC8-EF49B1F2D12D}"/>
                </a:ext>
              </a:extLst>
            </p:cNvPr>
            <p:cNvSpPr/>
            <p:nvPr/>
          </p:nvSpPr>
          <p:spPr>
            <a:xfrm>
              <a:off x="3125749" y="2915371"/>
              <a:ext cx="240505" cy="354259"/>
            </a:xfrm>
            <a:custGeom>
              <a:avLst/>
              <a:gdLst/>
              <a:ahLst/>
              <a:cxnLst/>
              <a:rect l="l" t="t" r="r" b="b"/>
              <a:pathLst>
                <a:path w="7550" h="11121" extrusionOk="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3490;p87">
              <a:extLst>
                <a:ext uri="{FF2B5EF4-FFF2-40B4-BE49-F238E27FC236}">
                  <a16:creationId xmlns:a16="http://schemas.microsoft.com/office/drawing/2014/main" id="{C26ED0D0-AA36-FF7E-154F-48503BCFE166}"/>
                </a:ext>
              </a:extLst>
            </p:cNvPr>
            <p:cNvSpPr/>
            <p:nvPr/>
          </p:nvSpPr>
          <p:spPr>
            <a:xfrm>
              <a:off x="3263076" y="2942511"/>
              <a:ext cx="79287" cy="99579"/>
            </a:xfrm>
            <a:custGeom>
              <a:avLst/>
              <a:gdLst/>
              <a:ahLst/>
              <a:cxnLst/>
              <a:rect l="l" t="t" r="r" b="b"/>
              <a:pathLst>
                <a:path w="2489" h="3126" extrusionOk="0">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3491;p87">
              <a:extLst>
                <a:ext uri="{FF2B5EF4-FFF2-40B4-BE49-F238E27FC236}">
                  <a16:creationId xmlns:a16="http://schemas.microsoft.com/office/drawing/2014/main" id="{81F17881-7D17-2E61-E136-D5292C8BFBDE}"/>
                </a:ext>
              </a:extLst>
            </p:cNvPr>
            <p:cNvSpPr/>
            <p:nvPr/>
          </p:nvSpPr>
          <p:spPr>
            <a:xfrm>
              <a:off x="3237656" y="2939262"/>
              <a:ext cx="20897" cy="14462"/>
            </a:xfrm>
            <a:custGeom>
              <a:avLst/>
              <a:gdLst/>
              <a:ahLst/>
              <a:cxnLst/>
              <a:rect l="l" t="t" r="r" b="b"/>
              <a:pathLst>
                <a:path w="656" h="454" extrusionOk="0">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3492;p87">
              <a:extLst>
                <a:ext uri="{FF2B5EF4-FFF2-40B4-BE49-F238E27FC236}">
                  <a16:creationId xmlns:a16="http://schemas.microsoft.com/office/drawing/2014/main" id="{73AFE3C5-FB19-ED15-944B-A2B221E6B55A}"/>
                </a:ext>
              </a:extLst>
            </p:cNvPr>
            <p:cNvSpPr/>
            <p:nvPr/>
          </p:nvSpPr>
          <p:spPr>
            <a:xfrm>
              <a:off x="3379888" y="3029539"/>
              <a:ext cx="26567" cy="14048"/>
            </a:xfrm>
            <a:custGeom>
              <a:avLst/>
              <a:gdLst/>
              <a:ahLst/>
              <a:cxnLst/>
              <a:rect l="l" t="t" r="r" b="b"/>
              <a:pathLst>
                <a:path w="834" h="441" extrusionOk="0">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3493;p87">
              <a:extLst>
                <a:ext uri="{FF2B5EF4-FFF2-40B4-BE49-F238E27FC236}">
                  <a16:creationId xmlns:a16="http://schemas.microsoft.com/office/drawing/2014/main" id="{BCB19847-AEA6-81BF-FC81-63C06F796F3A}"/>
                </a:ext>
              </a:extLst>
            </p:cNvPr>
            <p:cNvSpPr/>
            <p:nvPr/>
          </p:nvSpPr>
          <p:spPr>
            <a:xfrm>
              <a:off x="3086313" y="3029539"/>
              <a:ext cx="26599" cy="14048"/>
            </a:xfrm>
            <a:custGeom>
              <a:avLst/>
              <a:gdLst/>
              <a:ahLst/>
              <a:cxnLst/>
              <a:rect l="l" t="t" r="r" b="b"/>
              <a:pathLst>
                <a:path w="835" h="441" extrusionOk="0">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3494;p87">
              <a:extLst>
                <a:ext uri="{FF2B5EF4-FFF2-40B4-BE49-F238E27FC236}">
                  <a16:creationId xmlns:a16="http://schemas.microsoft.com/office/drawing/2014/main" id="{257B2747-EC81-7104-B9A1-CBAAF84ACFDC}"/>
                </a:ext>
              </a:extLst>
            </p:cNvPr>
            <p:cNvSpPr/>
            <p:nvPr/>
          </p:nvSpPr>
          <p:spPr>
            <a:xfrm>
              <a:off x="3359788" y="2953469"/>
              <a:ext cx="26567" cy="20355"/>
            </a:xfrm>
            <a:custGeom>
              <a:avLst/>
              <a:gdLst/>
              <a:ahLst/>
              <a:cxnLst/>
              <a:rect l="l" t="t" r="r" b="b"/>
              <a:pathLst>
                <a:path w="834" h="639" extrusionOk="0">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3495;p87">
              <a:extLst>
                <a:ext uri="{FF2B5EF4-FFF2-40B4-BE49-F238E27FC236}">
                  <a16:creationId xmlns:a16="http://schemas.microsoft.com/office/drawing/2014/main" id="{97821746-2D85-445A-1F70-6EAE9E04DC0F}"/>
                </a:ext>
              </a:extLst>
            </p:cNvPr>
            <p:cNvSpPr/>
            <p:nvPr/>
          </p:nvSpPr>
          <p:spPr>
            <a:xfrm>
              <a:off x="3106413" y="3100034"/>
              <a:ext cx="26599" cy="20164"/>
            </a:xfrm>
            <a:custGeom>
              <a:avLst/>
              <a:gdLst/>
              <a:ahLst/>
              <a:cxnLst/>
              <a:rect l="l" t="t" r="r" b="b"/>
              <a:pathLst>
                <a:path w="835" h="633" extrusionOk="0">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3496;p87">
              <a:extLst>
                <a:ext uri="{FF2B5EF4-FFF2-40B4-BE49-F238E27FC236}">
                  <a16:creationId xmlns:a16="http://schemas.microsoft.com/office/drawing/2014/main" id="{7F1B7EC7-2CB0-AE23-FA31-17CBD4E7D726}"/>
                </a:ext>
              </a:extLst>
            </p:cNvPr>
            <p:cNvSpPr/>
            <p:nvPr/>
          </p:nvSpPr>
          <p:spPr>
            <a:xfrm>
              <a:off x="3308565" y="2897277"/>
              <a:ext cx="22044" cy="24178"/>
            </a:xfrm>
            <a:custGeom>
              <a:avLst/>
              <a:gdLst/>
              <a:ahLst/>
              <a:cxnLst/>
              <a:rect l="l" t="t" r="r" b="b"/>
              <a:pathLst>
                <a:path w="692" h="759" extrusionOk="0">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3497;p87">
              <a:extLst>
                <a:ext uri="{FF2B5EF4-FFF2-40B4-BE49-F238E27FC236}">
                  <a16:creationId xmlns:a16="http://schemas.microsoft.com/office/drawing/2014/main" id="{9B8A0741-3EC1-4067-B205-9E164C93CEB7}"/>
                </a:ext>
              </a:extLst>
            </p:cNvPr>
            <p:cNvSpPr/>
            <p:nvPr/>
          </p:nvSpPr>
          <p:spPr>
            <a:xfrm>
              <a:off x="3239153" y="2877049"/>
              <a:ext cx="14080" cy="26599"/>
            </a:xfrm>
            <a:custGeom>
              <a:avLst/>
              <a:gdLst/>
              <a:ahLst/>
              <a:cxnLst/>
              <a:rect l="l" t="t" r="r" b="b"/>
              <a:pathLst>
                <a:path w="442" h="835" extrusionOk="0">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3498;p87">
              <a:extLst>
                <a:ext uri="{FF2B5EF4-FFF2-40B4-BE49-F238E27FC236}">
                  <a16:creationId xmlns:a16="http://schemas.microsoft.com/office/drawing/2014/main" id="{43363176-C465-A9CA-181C-B80BA4D4E1FE}"/>
                </a:ext>
              </a:extLst>
            </p:cNvPr>
            <p:cNvSpPr/>
            <p:nvPr/>
          </p:nvSpPr>
          <p:spPr>
            <a:xfrm>
              <a:off x="3161809" y="2897500"/>
              <a:ext cx="22394" cy="24337"/>
            </a:xfrm>
            <a:custGeom>
              <a:avLst/>
              <a:gdLst/>
              <a:ahLst/>
              <a:cxnLst/>
              <a:rect l="l" t="t" r="r" b="b"/>
              <a:pathLst>
                <a:path w="703" h="764" extrusionOk="0">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3499;p87">
              <a:extLst>
                <a:ext uri="{FF2B5EF4-FFF2-40B4-BE49-F238E27FC236}">
                  <a16:creationId xmlns:a16="http://schemas.microsoft.com/office/drawing/2014/main" id="{FDC57382-54B7-AB23-F57C-F9B783998F3A}"/>
                </a:ext>
              </a:extLst>
            </p:cNvPr>
            <p:cNvSpPr/>
            <p:nvPr/>
          </p:nvSpPr>
          <p:spPr>
            <a:xfrm>
              <a:off x="3106413" y="2953151"/>
              <a:ext cx="26599" cy="19909"/>
            </a:xfrm>
            <a:custGeom>
              <a:avLst/>
              <a:gdLst/>
              <a:ahLst/>
              <a:cxnLst/>
              <a:rect l="l" t="t" r="r" b="b"/>
              <a:pathLst>
                <a:path w="835" h="625" extrusionOk="0">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3500;p87">
              <a:extLst>
                <a:ext uri="{FF2B5EF4-FFF2-40B4-BE49-F238E27FC236}">
                  <a16:creationId xmlns:a16="http://schemas.microsoft.com/office/drawing/2014/main" id="{AE17C58F-1596-C0B6-0657-6899E2410595}"/>
                </a:ext>
              </a:extLst>
            </p:cNvPr>
            <p:cNvSpPr/>
            <p:nvPr/>
          </p:nvSpPr>
          <p:spPr>
            <a:xfrm>
              <a:off x="3360520" y="3099811"/>
              <a:ext cx="25834" cy="20005"/>
            </a:xfrm>
            <a:custGeom>
              <a:avLst/>
              <a:gdLst/>
              <a:ahLst/>
              <a:cxnLst/>
              <a:rect l="l" t="t" r="r" b="b"/>
              <a:pathLst>
                <a:path w="811" h="628" extrusionOk="0">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3" name="Google Shape;13501;p87">
            <a:extLst>
              <a:ext uri="{FF2B5EF4-FFF2-40B4-BE49-F238E27FC236}">
                <a16:creationId xmlns:a16="http://schemas.microsoft.com/office/drawing/2014/main" id="{157F7E42-CCCB-FF61-757F-52E577BC6BB7}"/>
              </a:ext>
            </a:extLst>
          </p:cNvPr>
          <p:cNvSpPr/>
          <p:nvPr/>
        </p:nvSpPr>
        <p:spPr>
          <a:xfrm>
            <a:off x="5592109" y="3636303"/>
            <a:ext cx="317648" cy="539698"/>
          </a:xfrm>
          <a:custGeom>
            <a:avLst/>
            <a:gdLst/>
            <a:ahLst/>
            <a:cxnLst/>
            <a:rect l="l" t="t" r="r" b="b"/>
            <a:pathLst>
              <a:path w="6609" h="11229" extrusionOk="0">
                <a:moveTo>
                  <a:pt x="3310" y="1941"/>
                </a:moveTo>
                <a:cubicBezTo>
                  <a:pt x="3632" y="1941"/>
                  <a:pt x="3918" y="2227"/>
                  <a:pt x="3918" y="2572"/>
                </a:cubicBezTo>
                <a:lnTo>
                  <a:pt x="3918" y="2882"/>
                </a:lnTo>
                <a:cubicBezTo>
                  <a:pt x="3918" y="3037"/>
                  <a:pt x="3799" y="3156"/>
                  <a:pt x="3644" y="3156"/>
                </a:cubicBezTo>
                <a:lnTo>
                  <a:pt x="2953" y="3156"/>
                </a:lnTo>
                <a:cubicBezTo>
                  <a:pt x="2798" y="3156"/>
                  <a:pt x="2679" y="3037"/>
                  <a:pt x="2679" y="2882"/>
                </a:cubicBezTo>
                <a:lnTo>
                  <a:pt x="2679" y="2572"/>
                </a:lnTo>
                <a:cubicBezTo>
                  <a:pt x="2679" y="2227"/>
                  <a:pt x="2965" y="1941"/>
                  <a:pt x="3310" y="1941"/>
                </a:cubicBezTo>
                <a:close/>
                <a:moveTo>
                  <a:pt x="3918" y="10371"/>
                </a:moveTo>
                <a:lnTo>
                  <a:pt x="3918" y="10633"/>
                </a:lnTo>
                <a:lnTo>
                  <a:pt x="3906" y="10633"/>
                </a:lnTo>
                <a:cubicBezTo>
                  <a:pt x="3906" y="10788"/>
                  <a:pt x="3787" y="10907"/>
                  <a:pt x="3632" y="10907"/>
                </a:cubicBezTo>
                <a:lnTo>
                  <a:pt x="2929" y="10907"/>
                </a:lnTo>
                <a:cubicBezTo>
                  <a:pt x="2787" y="10907"/>
                  <a:pt x="2668" y="10788"/>
                  <a:pt x="2668" y="10633"/>
                </a:cubicBezTo>
                <a:lnTo>
                  <a:pt x="2668" y="10371"/>
                </a:lnTo>
                <a:close/>
                <a:moveTo>
                  <a:pt x="2572" y="1"/>
                </a:moveTo>
                <a:cubicBezTo>
                  <a:pt x="1144" y="1"/>
                  <a:pt x="1" y="1156"/>
                  <a:pt x="1" y="2572"/>
                </a:cubicBezTo>
                <a:lnTo>
                  <a:pt x="1" y="2751"/>
                </a:lnTo>
                <a:cubicBezTo>
                  <a:pt x="1" y="2834"/>
                  <a:pt x="72" y="2918"/>
                  <a:pt x="167" y="2918"/>
                </a:cubicBezTo>
                <a:cubicBezTo>
                  <a:pt x="251" y="2918"/>
                  <a:pt x="334" y="2834"/>
                  <a:pt x="334" y="2751"/>
                </a:cubicBezTo>
                <a:lnTo>
                  <a:pt x="334" y="2572"/>
                </a:lnTo>
                <a:cubicBezTo>
                  <a:pt x="334" y="1334"/>
                  <a:pt x="1346" y="322"/>
                  <a:pt x="2572" y="322"/>
                </a:cubicBezTo>
                <a:lnTo>
                  <a:pt x="3132" y="322"/>
                </a:lnTo>
                <a:lnTo>
                  <a:pt x="3132" y="1632"/>
                </a:lnTo>
                <a:cubicBezTo>
                  <a:pt x="2679" y="1703"/>
                  <a:pt x="2334" y="2096"/>
                  <a:pt x="2334" y="2572"/>
                </a:cubicBezTo>
                <a:lnTo>
                  <a:pt x="2334" y="2882"/>
                </a:lnTo>
                <a:cubicBezTo>
                  <a:pt x="2334" y="3204"/>
                  <a:pt x="2608" y="3489"/>
                  <a:pt x="2953" y="3489"/>
                </a:cubicBezTo>
                <a:lnTo>
                  <a:pt x="3644" y="3489"/>
                </a:lnTo>
                <a:cubicBezTo>
                  <a:pt x="3977" y="3489"/>
                  <a:pt x="4263" y="3227"/>
                  <a:pt x="4263" y="2882"/>
                </a:cubicBezTo>
                <a:lnTo>
                  <a:pt x="4263" y="2572"/>
                </a:lnTo>
                <a:cubicBezTo>
                  <a:pt x="4263" y="2108"/>
                  <a:pt x="3918" y="1703"/>
                  <a:pt x="3465" y="1632"/>
                </a:cubicBezTo>
                <a:lnTo>
                  <a:pt x="3465" y="322"/>
                </a:lnTo>
                <a:lnTo>
                  <a:pt x="4025" y="322"/>
                </a:lnTo>
                <a:cubicBezTo>
                  <a:pt x="5251" y="322"/>
                  <a:pt x="6263" y="1334"/>
                  <a:pt x="6263" y="2572"/>
                </a:cubicBezTo>
                <a:lnTo>
                  <a:pt x="6263" y="3632"/>
                </a:lnTo>
                <a:lnTo>
                  <a:pt x="5882" y="3632"/>
                </a:lnTo>
                <a:cubicBezTo>
                  <a:pt x="5549" y="3632"/>
                  <a:pt x="5275" y="3894"/>
                  <a:pt x="5275" y="4239"/>
                </a:cubicBezTo>
                <a:lnTo>
                  <a:pt x="5275" y="4430"/>
                </a:lnTo>
                <a:cubicBezTo>
                  <a:pt x="5275" y="4525"/>
                  <a:pt x="5346" y="4597"/>
                  <a:pt x="5430" y="4597"/>
                </a:cubicBezTo>
                <a:cubicBezTo>
                  <a:pt x="5525" y="4597"/>
                  <a:pt x="5596" y="4525"/>
                  <a:pt x="5596" y="4430"/>
                </a:cubicBezTo>
                <a:lnTo>
                  <a:pt x="5596" y="4239"/>
                </a:lnTo>
                <a:cubicBezTo>
                  <a:pt x="5596" y="4085"/>
                  <a:pt x="5716" y="3966"/>
                  <a:pt x="5870" y="3966"/>
                </a:cubicBezTo>
                <a:lnTo>
                  <a:pt x="6251" y="3966"/>
                </a:lnTo>
                <a:lnTo>
                  <a:pt x="6251" y="7264"/>
                </a:lnTo>
                <a:lnTo>
                  <a:pt x="5870" y="7264"/>
                </a:lnTo>
                <a:cubicBezTo>
                  <a:pt x="5716" y="7264"/>
                  <a:pt x="5596" y="7144"/>
                  <a:pt x="5596" y="6990"/>
                </a:cubicBezTo>
                <a:lnTo>
                  <a:pt x="5596" y="5216"/>
                </a:lnTo>
                <a:cubicBezTo>
                  <a:pt x="5596" y="5132"/>
                  <a:pt x="5525" y="5061"/>
                  <a:pt x="5430" y="5061"/>
                </a:cubicBezTo>
                <a:cubicBezTo>
                  <a:pt x="5346" y="5061"/>
                  <a:pt x="5275" y="5132"/>
                  <a:pt x="5275" y="5216"/>
                </a:cubicBezTo>
                <a:lnTo>
                  <a:pt x="5275" y="6990"/>
                </a:lnTo>
                <a:cubicBezTo>
                  <a:pt x="5275" y="7323"/>
                  <a:pt x="5537" y="7597"/>
                  <a:pt x="5882" y="7597"/>
                </a:cubicBezTo>
                <a:lnTo>
                  <a:pt x="6263" y="7597"/>
                </a:lnTo>
                <a:lnTo>
                  <a:pt x="6263" y="8228"/>
                </a:lnTo>
                <a:cubicBezTo>
                  <a:pt x="6263" y="9228"/>
                  <a:pt x="5454" y="10038"/>
                  <a:pt x="4453" y="10038"/>
                </a:cubicBezTo>
                <a:lnTo>
                  <a:pt x="2144" y="10038"/>
                </a:lnTo>
                <a:cubicBezTo>
                  <a:pt x="1144" y="10038"/>
                  <a:pt x="334" y="9228"/>
                  <a:pt x="334" y="8228"/>
                </a:cubicBezTo>
                <a:lnTo>
                  <a:pt x="334" y="7597"/>
                </a:lnTo>
                <a:lnTo>
                  <a:pt x="715" y="7597"/>
                </a:lnTo>
                <a:cubicBezTo>
                  <a:pt x="1048" y="7597"/>
                  <a:pt x="1322" y="7335"/>
                  <a:pt x="1322" y="6990"/>
                </a:cubicBezTo>
                <a:lnTo>
                  <a:pt x="1322" y="6811"/>
                </a:lnTo>
                <a:cubicBezTo>
                  <a:pt x="1322" y="6728"/>
                  <a:pt x="1251" y="6644"/>
                  <a:pt x="1167" y="6644"/>
                </a:cubicBezTo>
                <a:cubicBezTo>
                  <a:pt x="1072" y="6644"/>
                  <a:pt x="1001" y="6728"/>
                  <a:pt x="1001" y="6811"/>
                </a:cubicBezTo>
                <a:lnTo>
                  <a:pt x="1001" y="6990"/>
                </a:lnTo>
                <a:cubicBezTo>
                  <a:pt x="1001" y="7144"/>
                  <a:pt x="882" y="7264"/>
                  <a:pt x="727" y="7264"/>
                </a:cubicBezTo>
                <a:lnTo>
                  <a:pt x="346" y="7264"/>
                </a:lnTo>
                <a:lnTo>
                  <a:pt x="346" y="3966"/>
                </a:lnTo>
                <a:lnTo>
                  <a:pt x="727" y="3966"/>
                </a:lnTo>
                <a:cubicBezTo>
                  <a:pt x="882" y="3966"/>
                  <a:pt x="1001" y="4085"/>
                  <a:pt x="1001" y="4239"/>
                </a:cubicBezTo>
                <a:lnTo>
                  <a:pt x="1001" y="6037"/>
                </a:lnTo>
                <a:cubicBezTo>
                  <a:pt x="1001" y="6132"/>
                  <a:pt x="1072" y="6204"/>
                  <a:pt x="1167" y="6204"/>
                </a:cubicBezTo>
                <a:cubicBezTo>
                  <a:pt x="1251" y="6204"/>
                  <a:pt x="1322" y="6132"/>
                  <a:pt x="1322" y="6037"/>
                </a:cubicBezTo>
                <a:lnTo>
                  <a:pt x="1322" y="4239"/>
                </a:lnTo>
                <a:cubicBezTo>
                  <a:pt x="1322" y="3906"/>
                  <a:pt x="1060" y="3620"/>
                  <a:pt x="715" y="3620"/>
                </a:cubicBezTo>
                <a:lnTo>
                  <a:pt x="334" y="3620"/>
                </a:lnTo>
                <a:lnTo>
                  <a:pt x="334" y="3501"/>
                </a:lnTo>
                <a:cubicBezTo>
                  <a:pt x="334" y="3418"/>
                  <a:pt x="251" y="3346"/>
                  <a:pt x="167" y="3346"/>
                </a:cubicBezTo>
                <a:cubicBezTo>
                  <a:pt x="72" y="3346"/>
                  <a:pt x="1" y="3418"/>
                  <a:pt x="1" y="3501"/>
                </a:cubicBezTo>
                <a:lnTo>
                  <a:pt x="1" y="8216"/>
                </a:lnTo>
                <a:cubicBezTo>
                  <a:pt x="1" y="9383"/>
                  <a:pt x="953" y="10347"/>
                  <a:pt x="2144" y="10347"/>
                </a:cubicBezTo>
                <a:lnTo>
                  <a:pt x="2334" y="10347"/>
                </a:lnTo>
                <a:lnTo>
                  <a:pt x="2334" y="10621"/>
                </a:lnTo>
                <a:cubicBezTo>
                  <a:pt x="2334" y="10943"/>
                  <a:pt x="2608" y="11228"/>
                  <a:pt x="2953" y="11228"/>
                </a:cubicBezTo>
                <a:lnTo>
                  <a:pt x="3644" y="11228"/>
                </a:lnTo>
                <a:cubicBezTo>
                  <a:pt x="3977" y="11228"/>
                  <a:pt x="4263" y="10966"/>
                  <a:pt x="4263" y="10621"/>
                </a:cubicBezTo>
                <a:lnTo>
                  <a:pt x="4263" y="10347"/>
                </a:lnTo>
                <a:lnTo>
                  <a:pt x="4465" y="10347"/>
                </a:lnTo>
                <a:cubicBezTo>
                  <a:pt x="5644" y="10347"/>
                  <a:pt x="6608" y="9407"/>
                  <a:pt x="6608" y="8216"/>
                </a:cubicBezTo>
                <a:lnTo>
                  <a:pt x="6608" y="2572"/>
                </a:lnTo>
                <a:cubicBezTo>
                  <a:pt x="6585" y="1156"/>
                  <a:pt x="5418" y="1"/>
                  <a:pt x="400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4" name="Google Shape;13502;p87">
            <a:extLst>
              <a:ext uri="{FF2B5EF4-FFF2-40B4-BE49-F238E27FC236}">
                <a16:creationId xmlns:a16="http://schemas.microsoft.com/office/drawing/2014/main" id="{2C98DE92-C11C-970F-2B30-DCD8C84CABE6}"/>
              </a:ext>
            </a:extLst>
          </p:cNvPr>
          <p:cNvGrpSpPr/>
          <p:nvPr/>
        </p:nvGrpSpPr>
        <p:grpSpPr>
          <a:xfrm>
            <a:off x="3490800" y="3623664"/>
            <a:ext cx="503652" cy="563201"/>
            <a:chOff x="861113" y="2885746"/>
            <a:chExt cx="333809" cy="373277"/>
          </a:xfrm>
          <a:solidFill>
            <a:schemeClr val="bg1"/>
          </a:solidFill>
        </p:grpSpPr>
        <p:sp>
          <p:nvSpPr>
            <p:cNvPr id="1455" name="Google Shape;13503;p87">
              <a:extLst>
                <a:ext uri="{FF2B5EF4-FFF2-40B4-BE49-F238E27FC236}">
                  <a16:creationId xmlns:a16="http://schemas.microsoft.com/office/drawing/2014/main" id="{DBCE120E-77E0-BD84-37FB-E3DD86A889AC}"/>
                </a:ext>
              </a:extLst>
            </p:cNvPr>
            <p:cNvSpPr/>
            <p:nvPr/>
          </p:nvSpPr>
          <p:spPr>
            <a:xfrm>
              <a:off x="861113" y="2981533"/>
              <a:ext cx="315970" cy="277489"/>
            </a:xfrm>
            <a:custGeom>
              <a:avLst/>
              <a:gdLst/>
              <a:ahLst/>
              <a:cxnLst/>
              <a:rect l="l" t="t" r="r" b="b"/>
              <a:pathLst>
                <a:path w="9919" h="8711" extrusionOk="0">
                  <a:moveTo>
                    <a:pt x="3015" y="0"/>
                  </a:moveTo>
                  <a:cubicBezTo>
                    <a:pt x="2777" y="0"/>
                    <a:pt x="2558" y="27"/>
                    <a:pt x="2358" y="79"/>
                  </a:cubicBezTo>
                  <a:cubicBezTo>
                    <a:pt x="1739" y="245"/>
                    <a:pt x="1156" y="638"/>
                    <a:pt x="739" y="1210"/>
                  </a:cubicBezTo>
                  <a:cubicBezTo>
                    <a:pt x="251" y="1864"/>
                    <a:pt x="1" y="2698"/>
                    <a:pt x="1" y="3615"/>
                  </a:cubicBezTo>
                  <a:cubicBezTo>
                    <a:pt x="1" y="4567"/>
                    <a:pt x="429" y="5841"/>
                    <a:pt x="1132" y="6889"/>
                  </a:cubicBezTo>
                  <a:cubicBezTo>
                    <a:pt x="1882" y="8056"/>
                    <a:pt x="2763" y="8711"/>
                    <a:pt x="3549" y="8711"/>
                  </a:cubicBezTo>
                  <a:cubicBezTo>
                    <a:pt x="3870" y="8711"/>
                    <a:pt x="4180" y="8663"/>
                    <a:pt x="4478" y="8580"/>
                  </a:cubicBezTo>
                  <a:cubicBezTo>
                    <a:pt x="4632" y="8532"/>
                    <a:pt x="4796" y="8508"/>
                    <a:pt x="4960" y="8508"/>
                  </a:cubicBezTo>
                  <a:cubicBezTo>
                    <a:pt x="5123" y="8508"/>
                    <a:pt x="5287" y="8532"/>
                    <a:pt x="5442" y="8580"/>
                  </a:cubicBezTo>
                  <a:cubicBezTo>
                    <a:pt x="5740" y="8663"/>
                    <a:pt x="6049" y="8711"/>
                    <a:pt x="6371" y="8711"/>
                  </a:cubicBezTo>
                  <a:cubicBezTo>
                    <a:pt x="7156" y="8711"/>
                    <a:pt x="8026" y="8044"/>
                    <a:pt x="8788" y="6889"/>
                  </a:cubicBezTo>
                  <a:cubicBezTo>
                    <a:pt x="9490" y="5841"/>
                    <a:pt x="9919" y="4567"/>
                    <a:pt x="9919" y="3615"/>
                  </a:cubicBezTo>
                  <a:cubicBezTo>
                    <a:pt x="9847" y="2948"/>
                    <a:pt x="9716" y="2317"/>
                    <a:pt x="9431" y="1757"/>
                  </a:cubicBezTo>
                  <a:cubicBezTo>
                    <a:pt x="9398" y="1685"/>
                    <a:pt x="9334" y="1651"/>
                    <a:pt x="9266" y="1651"/>
                  </a:cubicBezTo>
                  <a:cubicBezTo>
                    <a:pt x="9233" y="1651"/>
                    <a:pt x="9199" y="1658"/>
                    <a:pt x="9169" y="1674"/>
                  </a:cubicBezTo>
                  <a:cubicBezTo>
                    <a:pt x="9061" y="1710"/>
                    <a:pt x="9026" y="1841"/>
                    <a:pt x="9073" y="1936"/>
                  </a:cubicBezTo>
                  <a:cubicBezTo>
                    <a:pt x="9323" y="2448"/>
                    <a:pt x="9442" y="3007"/>
                    <a:pt x="9442" y="3638"/>
                  </a:cubicBezTo>
                  <a:cubicBezTo>
                    <a:pt x="9442" y="4508"/>
                    <a:pt x="9050" y="5686"/>
                    <a:pt x="8395" y="6698"/>
                  </a:cubicBezTo>
                  <a:cubicBezTo>
                    <a:pt x="7716" y="7722"/>
                    <a:pt x="6942" y="8341"/>
                    <a:pt x="6311" y="8341"/>
                  </a:cubicBezTo>
                  <a:cubicBezTo>
                    <a:pt x="6037" y="8341"/>
                    <a:pt x="5751" y="8294"/>
                    <a:pt x="5501" y="8222"/>
                  </a:cubicBezTo>
                  <a:cubicBezTo>
                    <a:pt x="5311" y="8163"/>
                    <a:pt x="5112" y="8133"/>
                    <a:pt x="4911" y="8133"/>
                  </a:cubicBezTo>
                  <a:cubicBezTo>
                    <a:pt x="4710" y="8133"/>
                    <a:pt x="4507" y="8163"/>
                    <a:pt x="4311" y="8222"/>
                  </a:cubicBezTo>
                  <a:cubicBezTo>
                    <a:pt x="4061" y="8294"/>
                    <a:pt x="3775" y="8341"/>
                    <a:pt x="3513" y="8341"/>
                  </a:cubicBezTo>
                  <a:cubicBezTo>
                    <a:pt x="2870" y="8341"/>
                    <a:pt x="2096" y="7722"/>
                    <a:pt x="1430" y="6698"/>
                  </a:cubicBezTo>
                  <a:cubicBezTo>
                    <a:pt x="775" y="5698"/>
                    <a:pt x="370" y="4531"/>
                    <a:pt x="370" y="3638"/>
                  </a:cubicBezTo>
                  <a:cubicBezTo>
                    <a:pt x="370" y="2805"/>
                    <a:pt x="608" y="2043"/>
                    <a:pt x="1037" y="1460"/>
                  </a:cubicBezTo>
                  <a:cubicBezTo>
                    <a:pt x="1406" y="971"/>
                    <a:pt x="1918" y="614"/>
                    <a:pt x="2453" y="460"/>
                  </a:cubicBezTo>
                  <a:cubicBezTo>
                    <a:pt x="2603" y="422"/>
                    <a:pt x="2774" y="403"/>
                    <a:pt x="2963" y="403"/>
                  </a:cubicBezTo>
                  <a:cubicBezTo>
                    <a:pt x="3256" y="403"/>
                    <a:pt x="3592" y="449"/>
                    <a:pt x="3954" y="543"/>
                  </a:cubicBezTo>
                  <a:cubicBezTo>
                    <a:pt x="4013" y="555"/>
                    <a:pt x="4085" y="567"/>
                    <a:pt x="4144" y="579"/>
                  </a:cubicBezTo>
                  <a:cubicBezTo>
                    <a:pt x="4160" y="582"/>
                    <a:pt x="4176" y="584"/>
                    <a:pt x="4191" y="584"/>
                  </a:cubicBezTo>
                  <a:cubicBezTo>
                    <a:pt x="4281" y="584"/>
                    <a:pt x="4362" y="527"/>
                    <a:pt x="4382" y="436"/>
                  </a:cubicBezTo>
                  <a:cubicBezTo>
                    <a:pt x="4406" y="329"/>
                    <a:pt x="4347" y="221"/>
                    <a:pt x="4239" y="198"/>
                  </a:cubicBezTo>
                  <a:lnTo>
                    <a:pt x="4061" y="150"/>
                  </a:lnTo>
                  <a:cubicBezTo>
                    <a:pt x="3680" y="48"/>
                    <a:pt x="3331" y="0"/>
                    <a:pt x="30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3504;p87">
              <a:extLst>
                <a:ext uri="{FF2B5EF4-FFF2-40B4-BE49-F238E27FC236}">
                  <a16:creationId xmlns:a16="http://schemas.microsoft.com/office/drawing/2014/main" id="{62ABEE1C-5D1E-F600-4CE6-4022BB6A8FA9}"/>
                </a:ext>
              </a:extLst>
            </p:cNvPr>
            <p:cNvSpPr/>
            <p:nvPr/>
          </p:nvSpPr>
          <p:spPr>
            <a:xfrm>
              <a:off x="1024976" y="2981756"/>
              <a:ext cx="125572" cy="45903"/>
            </a:xfrm>
            <a:custGeom>
              <a:avLst/>
              <a:gdLst/>
              <a:ahLst/>
              <a:cxnLst/>
              <a:rect l="l" t="t" r="r" b="b"/>
              <a:pathLst>
                <a:path w="3942" h="1441" extrusionOk="0">
                  <a:moveTo>
                    <a:pt x="1709" y="1"/>
                  </a:moveTo>
                  <a:cubicBezTo>
                    <a:pt x="1383" y="1"/>
                    <a:pt x="1022" y="51"/>
                    <a:pt x="631" y="143"/>
                  </a:cubicBezTo>
                  <a:cubicBezTo>
                    <a:pt x="477" y="191"/>
                    <a:pt x="334" y="202"/>
                    <a:pt x="191" y="238"/>
                  </a:cubicBezTo>
                  <a:cubicBezTo>
                    <a:pt x="96" y="250"/>
                    <a:pt x="0" y="357"/>
                    <a:pt x="12" y="464"/>
                  </a:cubicBezTo>
                  <a:cubicBezTo>
                    <a:pt x="35" y="554"/>
                    <a:pt x="121" y="644"/>
                    <a:pt x="220" y="644"/>
                  </a:cubicBezTo>
                  <a:cubicBezTo>
                    <a:pt x="226" y="644"/>
                    <a:pt x="232" y="644"/>
                    <a:pt x="238" y="643"/>
                  </a:cubicBezTo>
                  <a:cubicBezTo>
                    <a:pt x="405" y="619"/>
                    <a:pt x="572" y="583"/>
                    <a:pt x="727" y="548"/>
                  </a:cubicBezTo>
                  <a:cubicBezTo>
                    <a:pt x="1087" y="461"/>
                    <a:pt x="1417" y="414"/>
                    <a:pt x="1711" y="414"/>
                  </a:cubicBezTo>
                  <a:cubicBezTo>
                    <a:pt x="1903" y="414"/>
                    <a:pt x="2079" y="434"/>
                    <a:pt x="2239" y="476"/>
                  </a:cubicBezTo>
                  <a:cubicBezTo>
                    <a:pt x="2727" y="607"/>
                    <a:pt x="3203" y="917"/>
                    <a:pt x="3572" y="1369"/>
                  </a:cubicBezTo>
                  <a:cubicBezTo>
                    <a:pt x="3620" y="1417"/>
                    <a:pt x="3679" y="1441"/>
                    <a:pt x="3727" y="1441"/>
                  </a:cubicBezTo>
                  <a:cubicBezTo>
                    <a:pt x="3763" y="1441"/>
                    <a:pt x="3810" y="1429"/>
                    <a:pt x="3846" y="1393"/>
                  </a:cubicBezTo>
                  <a:cubicBezTo>
                    <a:pt x="3929" y="1322"/>
                    <a:pt x="3941" y="1191"/>
                    <a:pt x="3870" y="1095"/>
                  </a:cubicBezTo>
                  <a:cubicBezTo>
                    <a:pt x="3453" y="595"/>
                    <a:pt x="2905" y="226"/>
                    <a:pt x="2322" y="72"/>
                  </a:cubicBezTo>
                  <a:cubicBezTo>
                    <a:pt x="2135" y="23"/>
                    <a:pt x="1930" y="1"/>
                    <a:pt x="17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3505;p87">
              <a:extLst>
                <a:ext uri="{FF2B5EF4-FFF2-40B4-BE49-F238E27FC236}">
                  <a16:creationId xmlns:a16="http://schemas.microsoft.com/office/drawing/2014/main" id="{53071676-08DD-3661-814F-C202CFC3DD6C}"/>
                </a:ext>
              </a:extLst>
            </p:cNvPr>
            <p:cNvSpPr/>
            <p:nvPr/>
          </p:nvSpPr>
          <p:spPr>
            <a:xfrm>
              <a:off x="979455" y="2885746"/>
              <a:ext cx="215467" cy="145705"/>
            </a:xfrm>
            <a:custGeom>
              <a:avLst/>
              <a:gdLst/>
              <a:ahLst/>
              <a:cxnLst/>
              <a:rect l="l" t="t" r="r" b="b"/>
              <a:pathLst>
                <a:path w="6764" h="4574" extrusionOk="0">
                  <a:moveTo>
                    <a:pt x="4097" y="0"/>
                  </a:moveTo>
                  <a:cubicBezTo>
                    <a:pt x="3959" y="0"/>
                    <a:pt x="3824" y="9"/>
                    <a:pt x="3691" y="26"/>
                  </a:cubicBezTo>
                  <a:cubicBezTo>
                    <a:pt x="3049" y="61"/>
                    <a:pt x="2489" y="419"/>
                    <a:pt x="2060" y="1014"/>
                  </a:cubicBezTo>
                  <a:cubicBezTo>
                    <a:pt x="1775" y="1407"/>
                    <a:pt x="1620" y="1776"/>
                    <a:pt x="1596" y="1883"/>
                  </a:cubicBezTo>
                  <a:lnTo>
                    <a:pt x="1072" y="2681"/>
                  </a:lnTo>
                  <a:cubicBezTo>
                    <a:pt x="929" y="2240"/>
                    <a:pt x="774" y="1954"/>
                    <a:pt x="763" y="1943"/>
                  </a:cubicBezTo>
                  <a:cubicBezTo>
                    <a:pt x="728" y="1866"/>
                    <a:pt x="652" y="1832"/>
                    <a:pt x="576" y="1832"/>
                  </a:cubicBezTo>
                  <a:cubicBezTo>
                    <a:pt x="546" y="1832"/>
                    <a:pt x="516" y="1837"/>
                    <a:pt x="489" y="1847"/>
                  </a:cubicBezTo>
                  <a:cubicBezTo>
                    <a:pt x="405" y="1895"/>
                    <a:pt x="358" y="2026"/>
                    <a:pt x="405" y="2121"/>
                  </a:cubicBezTo>
                  <a:cubicBezTo>
                    <a:pt x="405" y="2133"/>
                    <a:pt x="870" y="3014"/>
                    <a:pt x="965" y="4157"/>
                  </a:cubicBezTo>
                  <a:cubicBezTo>
                    <a:pt x="822" y="4145"/>
                    <a:pt x="667" y="4098"/>
                    <a:pt x="572" y="4050"/>
                  </a:cubicBezTo>
                  <a:cubicBezTo>
                    <a:pt x="429" y="3990"/>
                    <a:pt x="393" y="3931"/>
                    <a:pt x="393" y="3919"/>
                  </a:cubicBezTo>
                  <a:cubicBezTo>
                    <a:pt x="393" y="3812"/>
                    <a:pt x="298" y="3728"/>
                    <a:pt x="191" y="3728"/>
                  </a:cubicBezTo>
                  <a:cubicBezTo>
                    <a:pt x="96" y="3728"/>
                    <a:pt x="1" y="3812"/>
                    <a:pt x="1" y="3919"/>
                  </a:cubicBezTo>
                  <a:cubicBezTo>
                    <a:pt x="1" y="4038"/>
                    <a:pt x="60" y="4264"/>
                    <a:pt x="405" y="4419"/>
                  </a:cubicBezTo>
                  <a:cubicBezTo>
                    <a:pt x="608" y="4514"/>
                    <a:pt x="893" y="4574"/>
                    <a:pt x="1191" y="4574"/>
                  </a:cubicBezTo>
                  <a:cubicBezTo>
                    <a:pt x="1489" y="4574"/>
                    <a:pt x="1763" y="4514"/>
                    <a:pt x="1977" y="4419"/>
                  </a:cubicBezTo>
                  <a:cubicBezTo>
                    <a:pt x="2334" y="4264"/>
                    <a:pt x="2382" y="4038"/>
                    <a:pt x="2382" y="3919"/>
                  </a:cubicBezTo>
                  <a:cubicBezTo>
                    <a:pt x="2382" y="3812"/>
                    <a:pt x="2298" y="3728"/>
                    <a:pt x="2191" y="3728"/>
                  </a:cubicBezTo>
                  <a:cubicBezTo>
                    <a:pt x="2084" y="3728"/>
                    <a:pt x="2001" y="3812"/>
                    <a:pt x="2001" y="3919"/>
                  </a:cubicBezTo>
                  <a:cubicBezTo>
                    <a:pt x="2001" y="3931"/>
                    <a:pt x="1953" y="3990"/>
                    <a:pt x="1822" y="4050"/>
                  </a:cubicBezTo>
                  <a:cubicBezTo>
                    <a:pt x="1703" y="4109"/>
                    <a:pt x="1548" y="4145"/>
                    <a:pt x="1382" y="4157"/>
                  </a:cubicBezTo>
                  <a:cubicBezTo>
                    <a:pt x="1358" y="3800"/>
                    <a:pt x="1298" y="3467"/>
                    <a:pt x="1239" y="3169"/>
                  </a:cubicBezTo>
                  <a:lnTo>
                    <a:pt x="1917" y="2133"/>
                  </a:lnTo>
                  <a:cubicBezTo>
                    <a:pt x="1953" y="2133"/>
                    <a:pt x="1977" y="2145"/>
                    <a:pt x="2060" y="2169"/>
                  </a:cubicBezTo>
                  <a:cubicBezTo>
                    <a:pt x="2179" y="2204"/>
                    <a:pt x="2334" y="2300"/>
                    <a:pt x="2513" y="2407"/>
                  </a:cubicBezTo>
                  <a:cubicBezTo>
                    <a:pt x="2989" y="2669"/>
                    <a:pt x="3584" y="3014"/>
                    <a:pt x="4263" y="3014"/>
                  </a:cubicBezTo>
                  <a:cubicBezTo>
                    <a:pt x="4477" y="3014"/>
                    <a:pt x="4715" y="2966"/>
                    <a:pt x="4954" y="2883"/>
                  </a:cubicBezTo>
                  <a:cubicBezTo>
                    <a:pt x="6466" y="2300"/>
                    <a:pt x="6739" y="407"/>
                    <a:pt x="6763" y="323"/>
                  </a:cubicBezTo>
                  <a:cubicBezTo>
                    <a:pt x="6763" y="288"/>
                    <a:pt x="6716" y="216"/>
                    <a:pt x="6656" y="168"/>
                  </a:cubicBezTo>
                  <a:cubicBezTo>
                    <a:pt x="6626" y="145"/>
                    <a:pt x="6588" y="133"/>
                    <a:pt x="6547" y="133"/>
                  </a:cubicBezTo>
                  <a:cubicBezTo>
                    <a:pt x="6507" y="133"/>
                    <a:pt x="6466" y="145"/>
                    <a:pt x="6430" y="168"/>
                  </a:cubicBezTo>
                  <a:cubicBezTo>
                    <a:pt x="6301" y="255"/>
                    <a:pt x="6164" y="287"/>
                    <a:pt x="6009" y="287"/>
                  </a:cubicBezTo>
                  <a:cubicBezTo>
                    <a:pt x="5820" y="287"/>
                    <a:pt x="5602" y="239"/>
                    <a:pt x="5335" y="180"/>
                  </a:cubicBezTo>
                  <a:cubicBezTo>
                    <a:pt x="5287" y="168"/>
                    <a:pt x="5239" y="168"/>
                    <a:pt x="5192" y="157"/>
                  </a:cubicBezTo>
                  <a:cubicBezTo>
                    <a:pt x="5175" y="150"/>
                    <a:pt x="5158" y="147"/>
                    <a:pt x="5140" y="147"/>
                  </a:cubicBezTo>
                  <a:cubicBezTo>
                    <a:pt x="5061" y="147"/>
                    <a:pt x="4983" y="211"/>
                    <a:pt x="4954" y="299"/>
                  </a:cubicBezTo>
                  <a:cubicBezTo>
                    <a:pt x="4930" y="407"/>
                    <a:pt x="5001" y="514"/>
                    <a:pt x="5108" y="538"/>
                  </a:cubicBezTo>
                  <a:cubicBezTo>
                    <a:pt x="5156" y="561"/>
                    <a:pt x="5192" y="561"/>
                    <a:pt x="5239" y="573"/>
                  </a:cubicBezTo>
                  <a:cubicBezTo>
                    <a:pt x="5512" y="626"/>
                    <a:pt x="5765" y="679"/>
                    <a:pt x="6003" y="679"/>
                  </a:cubicBezTo>
                  <a:cubicBezTo>
                    <a:pt x="6088" y="679"/>
                    <a:pt x="6170" y="672"/>
                    <a:pt x="6251" y="657"/>
                  </a:cubicBezTo>
                  <a:lnTo>
                    <a:pt x="6251" y="657"/>
                  </a:lnTo>
                  <a:cubicBezTo>
                    <a:pt x="6108" y="1192"/>
                    <a:pt x="5704" y="2193"/>
                    <a:pt x="4799" y="2550"/>
                  </a:cubicBezTo>
                  <a:cubicBezTo>
                    <a:pt x="4613" y="2621"/>
                    <a:pt x="4429" y="2651"/>
                    <a:pt x="4249" y="2651"/>
                  </a:cubicBezTo>
                  <a:cubicBezTo>
                    <a:pt x="3679" y="2651"/>
                    <a:pt x="3144" y="2348"/>
                    <a:pt x="2691" y="2085"/>
                  </a:cubicBezTo>
                  <a:cubicBezTo>
                    <a:pt x="2453" y="1954"/>
                    <a:pt x="2251" y="1835"/>
                    <a:pt x="2072" y="1776"/>
                  </a:cubicBezTo>
                  <a:cubicBezTo>
                    <a:pt x="2275" y="1335"/>
                    <a:pt x="2798" y="502"/>
                    <a:pt x="3727" y="419"/>
                  </a:cubicBezTo>
                  <a:cubicBezTo>
                    <a:pt x="3823" y="414"/>
                    <a:pt x="3921" y="411"/>
                    <a:pt x="4019" y="411"/>
                  </a:cubicBezTo>
                  <a:cubicBezTo>
                    <a:pt x="4190" y="411"/>
                    <a:pt x="4363" y="420"/>
                    <a:pt x="4537" y="442"/>
                  </a:cubicBezTo>
                  <a:cubicBezTo>
                    <a:pt x="4545" y="443"/>
                    <a:pt x="4552" y="444"/>
                    <a:pt x="4560" y="444"/>
                  </a:cubicBezTo>
                  <a:cubicBezTo>
                    <a:pt x="4659" y="444"/>
                    <a:pt x="4752" y="374"/>
                    <a:pt x="4763" y="264"/>
                  </a:cubicBezTo>
                  <a:cubicBezTo>
                    <a:pt x="4775" y="157"/>
                    <a:pt x="4703" y="49"/>
                    <a:pt x="4584" y="38"/>
                  </a:cubicBezTo>
                  <a:cubicBezTo>
                    <a:pt x="4419" y="12"/>
                    <a:pt x="4256" y="0"/>
                    <a:pt x="40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8" name="Google Shape;13506;p87">
            <a:extLst>
              <a:ext uri="{FF2B5EF4-FFF2-40B4-BE49-F238E27FC236}">
                <a16:creationId xmlns:a16="http://schemas.microsoft.com/office/drawing/2014/main" id="{06107C5C-8A48-C058-C752-4624D1F46885}"/>
              </a:ext>
            </a:extLst>
          </p:cNvPr>
          <p:cNvSpPr/>
          <p:nvPr/>
        </p:nvSpPr>
        <p:spPr>
          <a:xfrm>
            <a:off x="6138583" y="3624865"/>
            <a:ext cx="560318" cy="561807"/>
          </a:xfrm>
          <a:custGeom>
            <a:avLst/>
            <a:gdLst/>
            <a:ahLst/>
            <a:cxnLst/>
            <a:rect l="l" t="t" r="r" b="b"/>
            <a:pathLst>
              <a:path w="11658" h="11689" extrusionOk="0">
                <a:moveTo>
                  <a:pt x="10514" y="382"/>
                </a:moveTo>
                <a:cubicBezTo>
                  <a:pt x="10657" y="382"/>
                  <a:pt x="10812" y="441"/>
                  <a:pt x="10907" y="548"/>
                </a:cubicBezTo>
                <a:lnTo>
                  <a:pt x="11181" y="810"/>
                </a:lnTo>
                <a:cubicBezTo>
                  <a:pt x="11288" y="917"/>
                  <a:pt x="11348" y="1072"/>
                  <a:pt x="11348" y="1215"/>
                </a:cubicBezTo>
                <a:cubicBezTo>
                  <a:pt x="11348" y="1370"/>
                  <a:pt x="11288" y="1513"/>
                  <a:pt x="11181" y="1620"/>
                </a:cubicBezTo>
                <a:lnTo>
                  <a:pt x="10240" y="2560"/>
                </a:lnTo>
                <a:lnTo>
                  <a:pt x="9169" y="1489"/>
                </a:lnTo>
                <a:lnTo>
                  <a:pt x="10109" y="548"/>
                </a:lnTo>
                <a:cubicBezTo>
                  <a:pt x="10217" y="441"/>
                  <a:pt x="10359" y="382"/>
                  <a:pt x="10514" y="382"/>
                </a:cubicBezTo>
                <a:close/>
                <a:moveTo>
                  <a:pt x="8919" y="1715"/>
                </a:moveTo>
                <a:lnTo>
                  <a:pt x="9990" y="2799"/>
                </a:lnTo>
                <a:lnTo>
                  <a:pt x="6954" y="5823"/>
                </a:lnTo>
                <a:lnTo>
                  <a:pt x="5883" y="4751"/>
                </a:lnTo>
                <a:lnTo>
                  <a:pt x="8919" y="1715"/>
                </a:lnTo>
                <a:close/>
                <a:moveTo>
                  <a:pt x="1966" y="8668"/>
                </a:moveTo>
                <a:lnTo>
                  <a:pt x="3037" y="9740"/>
                </a:lnTo>
                <a:lnTo>
                  <a:pt x="2370" y="10419"/>
                </a:lnTo>
                <a:cubicBezTo>
                  <a:pt x="2335" y="10454"/>
                  <a:pt x="2281" y="10472"/>
                  <a:pt x="2227" y="10472"/>
                </a:cubicBezTo>
                <a:cubicBezTo>
                  <a:pt x="2174" y="10472"/>
                  <a:pt x="2120" y="10454"/>
                  <a:pt x="2085" y="10419"/>
                </a:cubicBezTo>
                <a:lnTo>
                  <a:pt x="1299" y="9621"/>
                </a:lnTo>
                <a:cubicBezTo>
                  <a:pt x="1215" y="9549"/>
                  <a:pt x="1215" y="9418"/>
                  <a:pt x="1299" y="9347"/>
                </a:cubicBezTo>
                <a:lnTo>
                  <a:pt x="1966" y="8668"/>
                </a:lnTo>
                <a:close/>
                <a:moveTo>
                  <a:pt x="1311" y="10133"/>
                </a:moveTo>
                <a:lnTo>
                  <a:pt x="1596" y="10407"/>
                </a:lnTo>
                <a:lnTo>
                  <a:pt x="1061" y="10942"/>
                </a:lnTo>
                <a:cubicBezTo>
                  <a:pt x="1019" y="10984"/>
                  <a:pt x="965" y="11005"/>
                  <a:pt x="913" y="11005"/>
                </a:cubicBezTo>
                <a:cubicBezTo>
                  <a:pt x="861" y="11005"/>
                  <a:pt x="811" y="10984"/>
                  <a:pt x="775" y="10942"/>
                </a:cubicBezTo>
                <a:cubicBezTo>
                  <a:pt x="703" y="10859"/>
                  <a:pt x="703" y="10740"/>
                  <a:pt x="775" y="10669"/>
                </a:cubicBezTo>
                <a:lnTo>
                  <a:pt x="1311" y="10133"/>
                </a:lnTo>
                <a:close/>
                <a:moveTo>
                  <a:pt x="10467" y="1"/>
                </a:moveTo>
                <a:cubicBezTo>
                  <a:pt x="10228" y="1"/>
                  <a:pt x="9990" y="84"/>
                  <a:pt x="9812" y="263"/>
                </a:cubicBezTo>
                <a:lnTo>
                  <a:pt x="8871" y="1203"/>
                </a:lnTo>
                <a:lnTo>
                  <a:pt x="8728" y="1048"/>
                </a:lnTo>
                <a:cubicBezTo>
                  <a:pt x="8687" y="1013"/>
                  <a:pt x="8642" y="995"/>
                  <a:pt x="8597" y="995"/>
                </a:cubicBezTo>
                <a:cubicBezTo>
                  <a:pt x="8553" y="995"/>
                  <a:pt x="8508" y="1013"/>
                  <a:pt x="8466" y="1048"/>
                </a:cubicBezTo>
                <a:cubicBezTo>
                  <a:pt x="8395" y="1120"/>
                  <a:pt x="8395" y="1227"/>
                  <a:pt x="8466" y="1310"/>
                </a:cubicBezTo>
                <a:lnTo>
                  <a:pt x="8621" y="1453"/>
                </a:lnTo>
                <a:lnTo>
                  <a:pt x="5037" y="5037"/>
                </a:lnTo>
                <a:cubicBezTo>
                  <a:pt x="4954" y="5120"/>
                  <a:pt x="4954" y="5216"/>
                  <a:pt x="5037" y="5299"/>
                </a:cubicBezTo>
                <a:cubicBezTo>
                  <a:pt x="5073" y="5335"/>
                  <a:pt x="5118" y="5352"/>
                  <a:pt x="5162" y="5352"/>
                </a:cubicBezTo>
                <a:cubicBezTo>
                  <a:pt x="5207" y="5352"/>
                  <a:pt x="5252" y="5335"/>
                  <a:pt x="5287" y="5299"/>
                </a:cubicBezTo>
                <a:lnTo>
                  <a:pt x="5597" y="4977"/>
                </a:lnTo>
                <a:lnTo>
                  <a:pt x="6668" y="6049"/>
                </a:lnTo>
                <a:cubicBezTo>
                  <a:pt x="6299" y="6525"/>
                  <a:pt x="6073" y="6978"/>
                  <a:pt x="5883" y="7382"/>
                </a:cubicBezTo>
                <a:cubicBezTo>
                  <a:pt x="5430" y="8287"/>
                  <a:pt x="5097" y="9002"/>
                  <a:pt x="3275" y="9526"/>
                </a:cubicBezTo>
                <a:lnTo>
                  <a:pt x="2156" y="8406"/>
                </a:lnTo>
                <a:lnTo>
                  <a:pt x="4597" y="5966"/>
                </a:lnTo>
                <a:cubicBezTo>
                  <a:pt x="4680" y="5894"/>
                  <a:pt x="4680" y="5787"/>
                  <a:pt x="4597" y="5716"/>
                </a:cubicBezTo>
                <a:cubicBezTo>
                  <a:pt x="4561" y="5674"/>
                  <a:pt x="4516" y="5653"/>
                  <a:pt x="4472" y="5653"/>
                </a:cubicBezTo>
                <a:cubicBezTo>
                  <a:pt x="4427" y="5653"/>
                  <a:pt x="4382" y="5674"/>
                  <a:pt x="4347" y="5716"/>
                </a:cubicBezTo>
                <a:lnTo>
                  <a:pt x="989" y="9073"/>
                </a:lnTo>
                <a:cubicBezTo>
                  <a:pt x="775" y="9287"/>
                  <a:pt x="775" y="9645"/>
                  <a:pt x="989" y="9847"/>
                </a:cubicBezTo>
                <a:lnTo>
                  <a:pt x="1001" y="9859"/>
                </a:lnTo>
                <a:lnTo>
                  <a:pt x="465" y="10395"/>
                </a:lnTo>
                <a:cubicBezTo>
                  <a:pt x="299" y="10561"/>
                  <a:pt x="251" y="10811"/>
                  <a:pt x="358" y="11026"/>
                </a:cubicBezTo>
                <a:lnTo>
                  <a:pt x="1" y="11383"/>
                </a:lnTo>
                <a:cubicBezTo>
                  <a:pt x="1" y="11454"/>
                  <a:pt x="1" y="11562"/>
                  <a:pt x="61" y="11633"/>
                </a:cubicBezTo>
                <a:cubicBezTo>
                  <a:pt x="92" y="11670"/>
                  <a:pt x="139" y="11688"/>
                  <a:pt x="187" y="11688"/>
                </a:cubicBezTo>
                <a:cubicBezTo>
                  <a:pt x="232" y="11688"/>
                  <a:pt x="276" y="11673"/>
                  <a:pt x="311" y="11645"/>
                </a:cubicBezTo>
                <a:lnTo>
                  <a:pt x="668" y="11288"/>
                </a:lnTo>
                <a:cubicBezTo>
                  <a:pt x="745" y="11326"/>
                  <a:pt x="827" y="11345"/>
                  <a:pt x="908" y="11345"/>
                </a:cubicBezTo>
                <a:cubicBezTo>
                  <a:pt x="1052" y="11345"/>
                  <a:pt x="1192" y="11287"/>
                  <a:pt x="1299" y="11181"/>
                </a:cubicBezTo>
                <a:lnTo>
                  <a:pt x="1835" y="10645"/>
                </a:lnTo>
                <a:cubicBezTo>
                  <a:pt x="1942" y="10752"/>
                  <a:pt x="2073" y="10811"/>
                  <a:pt x="2204" y="10811"/>
                </a:cubicBezTo>
                <a:cubicBezTo>
                  <a:pt x="2358" y="10811"/>
                  <a:pt x="2501" y="10752"/>
                  <a:pt x="2608" y="10645"/>
                </a:cubicBezTo>
                <a:lnTo>
                  <a:pt x="3370" y="9895"/>
                </a:lnTo>
                <a:cubicBezTo>
                  <a:pt x="5371" y="9335"/>
                  <a:pt x="5776" y="8502"/>
                  <a:pt x="6240" y="7549"/>
                </a:cubicBezTo>
                <a:cubicBezTo>
                  <a:pt x="6442" y="7121"/>
                  <a:pt x="6668" y="6656"/>
                  <a:pt x="7073" y="6180"/>
                </a:cubicBezTo>
                <a:lnTo>
                  <a:pt x="10228" y="3025"/>
                </a:lnTo>
                <a:lnTo>
                  <a:pt x="10526" y="3322"/>
                </a:lnTo>
                <a:lnTo>
                  <a:pt x="8407" y="5442"/>
                </a:lnTo>
                <a:cubicBezTo>
                  <a:pt x="8347" y="5501"/>
                  <a:pt x="8335" y="5608"/>
                  <a:pt x="8395" y="5680"/>
                </a:cubicBezTo>
                <a:cubicBezTo>
                  <a:pt x="8426" y="5717"/>
                  <a:pt x="8473" y="5735"/>
                  <a:pt x="8522" y="5735"/>
                </a:cubicBezTo>
                <a:cubicBezTo>
                  <a:pt x="8566" y="5735"/>
                  <a:pt x="8611" y="5720"/>
                  <a:pt x="8645" y="5692"/>
                </a:cubicBezTo>
                <a:lnTo>
                  <a:pt x="10883" y="3465"/>
                </a:lnTo>
                <a:cubicBezTo>
                  <a:pt x="10955" y="3382"/>
                  <a:pt x="10955" y="3287"/>
                  <a:pt x="10883" y="3203"/>
                </a:cubicBezTo>
                <a:lnTo>
                  <a:pt x="10455" y="2775"/>
                </a:lnTo>
                <a:lnTo>
                  <a:pt x="11383" y="1834"/>
                </a:lnTo>
                <a:cubicBezTo>
                  <a:pt x="11562" y="1656"/>
                  <a:pt x="11657" y="1441"/>
                  <a:pt x="11657" y="1179"/>
                </a:cubicBezTo>
                <a:cubicBezTo>
                  <a:pt x="11657" y="929"/>
                  <a:pt x="11562" y="703"/>
                  <a:pt x="11383" y="524"/>
                </a:cubicBezTo>
                <a:lnTo>
                  <a:pt x="11121" y="263"/>
                </a:lnTo>
                <a:cubicBezTo>
                  <a:pt x="10943" y="84"/>
                  <a:pt x="10717" y="1"/>
                  <a:pt x="1046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3507;p87">
            <a:extLst>
              <a:ext uri="{FF2B5EF4-FFF2-40B4-BE49-F238E27FC236}">
                <a16:creationId xmlns:a16="http://schemas.microsoft.com/office/drawing/2014/main" id="{77A17111-C5FC-27B8-0BF5-D9148EF1AA28}"/>
              </a:ext>
            </a:extLst>
          </p:cNvPr>
          <p:cNvSpPr/>
          <p:nvPr/>
        </p:nvSpPr>
        <p:spPr>
          <a:xfrm>
            <a:off x="5450757" y="1557343"/>
            <a:ext cx="603189" cy="515618"/>
          </a:xfrm>
          <a:custGeom>
            <a:avLst/>
            <a:gdLst/>
            <a:ahLst/>
            <a:cxnLst/>
            <a:rect l="l" t="t" r="r" b="b"/>
            <a:pathLst>
              <a:path w="12550" h="10728" extrusionOk="0">
                <a:moveTo>
                  <a:pt x="6298" y="369"/>
                </a:moveTo>
                <a:cubicBezTo>
                  <a:pt x="6306" y="369"/>
                  <a:pt x="6315" y="369"/>
                  <a:pt x="6323" y="370"/>
                </a:cubicBezTo>
                <a:cubicBezTo>
                  <a:pt x="6442" y="393"/>
                  <a:pt x="6525" y="477"/>
                  <a:pt x="6525" y="596"/>
                </a:cubicBezTo>
                <a:cubicBezTo>
                  <a:pt x="6525" y="727"/>
                  <a:pt x="6430" y="834"/>
                  <a:pt x="6287" y="834"/>
                </a:cubicBezTo>
                <a:cubicBezTo>
                  <a:pt x="6156" y="834"/>
                  <a:pt x="6049" y="727"/>
                  <a:pt x="6049" y="596"/>
                </a:cubicBezTo>
                <a:cubicBezTo>
                  <a:pt x="6049" y="482"/>
                  <a:pt x="6136" y="369"/>
                  <a:pt x="6298" y="369"/>
                </a:cubicBezTo>
                <a:close/>
                <a:moveTo>
                  <a:pt x="6871" y="727"/>
                </a:moveTo>
                <a:lnTo>
                  <a:pt x="8668" y="2513"/>
                </a:lnTo>
                <a:lnTo>
                  <a:pt x="3906" y="2513"/>
                </a:lnTo>
                <a:lnTo>
                  <a:pt x="5716" y="727"/>
                </a:lnTo>
                <a:cubicBezTo>
                  <a:pt x="5775" y="1001"/>
                  <a:pt x="6013" y="1191"/>
                  <a:pt x="6287" y="1191"/>
                </a:cubicBezTo>
                <a:cubicBezTo>
                  <a:pt x="6573" y="1191"/>
                  <a:pt x="6811" y="1001"/>
                  <a:pt x="6871" y="727"/>
                </a:cubicBezTo>
                <a:close/>
                <a:moveTo>
                  <a:pt x="3573" y="8787"/>
                </a:moveTo>
                <a:cubicBezTo>
                  <a:pt x="5216" y="8787"/>
                  <a:pt x="5097" y="8787"/>
                  <a:pt x="5156" y="8799"/>
                </a:cubicBezTo>
                <a:cubicBezTo>
                  <a:pt x="5275" y="8823"/>
                  <a:pt x="5370" y="8942"/>
                  <a:pt x="5370" y="9061"/>
                </a:cubicBezTo>
                <a:lnTo>
                  <a:pt x="5370" y="9513"/>
                </a:lnTo>
                <a:lnTo>
                  <a:pt x="3287" y="9513"/>
                </a:lnTo>
                <a:cubicBezTo>
                  <a:pt x="3275" y="9049"/>
                  <a:pt x="3275" y="9049"/>
                  <a:pt x="3287" y="9002"/>
                </a:cubicBezTo>
                <a:cubicBezTo>
                  <a:pt x="3334" y="8859"/>
                  <a:pt x="3430" y="8787"/>
                  <a:pt x="3573" y="8787"/>
                </a:cubicBezTo>
                <a:close/>
                <a:moveTo>
                  <a:pt x="10651" y="2885"/>
                </a:moveTo>
                <a:cubicBezTo>
                  <a:pt x="11916" y="2885"/>
                  <a:pt x="11740" y="2894"/>
                  <a:pt x="11740" y="2929"/>
                </a:cubicBezTo>
                <a:cubicBezTo>
                  <a:pt x="11729" y="9255"/>
                  <a:pt x="11779" y="9516"/>
                  <a:pt x="11713" y="9516"/>
                </a:cubicBezTo>
                <a:cubicBezTo>
                  <a:pt x="11707" y="9516"/>
                  <a:pt x="11700" y="9513"/>
                  <a:pt x="11693" y="9513"/>
                </a:cubicBezTo>
                <a:lnTo>
                  <a:pt x="5739" y="9513"/>
                </a:lnTo>
                <a:lnTo>
                  <a:pt x="5739" y="9144"/>
                </a:lnTo>
                <a:lnTo>
                  <a:pt x="11193" y="9144"/>
                </a:lnTo>
                <a:cubicBezTo>
                  <a:pt x="11288" y="9144"/>
                  <a:pt x="11371" y="9049"/>
                  <a:pt x="11371" y="8966"/>
                </a:cubicBezTo>
                <a:lnTo>
                  <a:pt x="11371" y="3441"/>
                </a:lnTo>
                <a:cubicBezTo>
                  <a:pt x="11371" y="3334"/>
                  <a:pt x="11276" y="3263"/>
                  <a:pt x="11193" y="3263"/>
                </a:cubicBezTo>
                <a:lnTo>
                  <a:pt x="3346" y="3263"/>
                </a:lnTo>
                <a:cubicBezTo>
                  <a:pt x="3239" y="3263"/>
                  <a:pt x="3168" y="3346"/>
                  <a:pt x="3168" y="3441"/>
                </a:cubicBezTo>
                <a:cubicBezTo>
                  <a:pt x="3168" y="3537"/>
                  <a:pt x="3251" y="3620"/>
                  <a:pt x="3346" y="3620"/>
                </a:cubicBezTo>
                <a:lnTo>
                  <a:pt x="10990" y="3620"/>
                </a:lnTo>
                <a:lnTo>
                  <a:pt x="10990" y="8775"/>
                </a:lnTo>
                <a:lnTo>
                  <a:pt x="5656" y="8775"/>
                </a:lnTo>
                <a:cubicBezTo>
                  <a:pt x="5561" y="8585"/>
                  <a:pt x="5370" y="8454"/>
                  <a:pt x="5156" y="8430"/>
                </a:cubicBezTo>
                <a:cubicBezTo>
                  <a:pt x="5128" y="8422"/>
                  <a:pt x="4938" y="8419"/>
                  <a:pt x="4696" y="8419"/>
                </a:cubicBezTo>
                <a:cubicBezTo>
                  <a:pt x="4212" y="8419"/>
                  <a:pt x="3521" y="8430"/>
                  <a:pt x="3513" y="8430"/>
                </a:cubicBezTo>
                <a:cubicBezTo>
                  <a:pt x="3287" y="8442"/>
                  <a:pt x="3072" y="8573"/>
                  <a:pt x="2977" y="8775"/>
                </a:cubicBezTo>
                <a:lnTo>
                  <a:pt x="1608" y="8775"/>
                </a:lnTo>
                <a:lnTo>
                  <a:pt x="1608" y="3620"/>
                </a:lnTo>
                <a:lnTo>
                  <a:pt x="2656" y="3620"/>
                </a:lnTo>
                <a:cubicBezTo>
                  <a:pt x="2763" y="3620"/>
                  <a:pt x="2834" y="3525"/>
                  <a:pt x="2834" y="3441"/>
                </a:cubicBezTo>
                <a:cubicBezTo>
                  <a:pt x="2834" y="3334"/>
                  <a:pt x="2751" y="3263"/>
                  <a:pt x="2656" y="3263"/>
                </a:cubicBezTo>
                <a:lnTo>
                  <a:pt x="1429" y="3263"/>
                </a:lnTo>
                <a:cubicBezTo>
                  <a:pt x="1322" y="3263"/>
                  <a:pt x="1251" y="3346"/>
                  <a:pt x="1251" y="3441"/>
                </a:cubicBezTo>
                <a:lnTo>
                  <a:pt x="1251" y="8966"/>
                </a:lnTo>
                <a:cubicBezTo>
                  <a:pt x="1251" y="9061"/>
                  <a:pt x="1334" y="9144"/>
                  <a:pt x="1429" y="9144"/>
                </a:cubicBezTo>
                <a:lnTo>
                  <a:pt x="2918" y="9144"/>
                </a:lnTo>
                <a:lnTo>
                  <a:pt x="2918" y="9513"/>
                </a:lnTo>
                <a:lnTo>
                  <a:pt x="917" y="9513"/>
                </a:lnTo>
                <a:cubicBezTo>
                  <a:pt x="894" y="9513"/>
                  <a:pt x="870" y="9490"/>
                  <a:pt x="870" y="9466"/>
                </a:cubicBezTo>
                <a:cubicBezTo>
                  <a:pt x="892" y="3144"/>
                  <a:pt x="843" y="2892"/>
                  <a:pt x="900" y="2892"/>
                </a:cubicBezTo>
                <a:cubicBezTo>
                  <a:pt x="905" y="2892"/>
                  <a:pt x="911" y="2894"/>
                  <a:pt x="917" y="2894"/>
                </a:cubicBezTo>
                <a:cubicBezTo>
                  <a:pt x="6680" y="2894"/>
                  <a:pt x="9386" y="2885"/>
                  <a:pt x="10651" y="2885"/>
                </a:cubicBezTo>
                <a:close/>
                <a:moveTo>
                  <a:pt x="6277" y="0"/>
                </a:moveTo>
                <a:cubicBezTo>
                  <a:pt x="6049" y="0"/>
                  <a:pt x="5823" y="84"/>
                  <a:pt x="5656" y="250"/>
                </a:cubicBezTo>
                <a:lnTo>
                  <a:pt x="3370" y="2513"/>
                </a:lnTo>
                <a:lnTo>
                  <a:pt x="894" y="2513"/>
                </a:lnTo>
                <a:cubicBezTo>
                  <a:pt x="667" y="2513"/>
                  <a:pt x="477" y="2691"/>
                  <a:pt x="477" y="2929"/>
                </a:cubicBezTo>
                <a:lnTo>
                  <a:pt x="477" y="9513"/>
                </a:lnTo>
                <a:lnTo>
                  <a:pt x="417" y="9513"/>
                </a:lnTo>
                <a:cubicBezTo>
                  <a:pt x="191" y="9513"/>
                  <a:pt x="1" y="9692"/>
                  <a:pt x="1" y="9930"/>
                </a:cubicBezTo>
                <a:lnTo>
                  <a:pt x="1" y="10311"/>
                </a:lnTo>
                <a:cubicBezTo>
                  <a:pt x="1" y="10537"/>
                  <a:pt x="179" y="10728"/>
                  <a:pt x="417" y="10728"/>
                </a:cubicBezTo>
                <a:lnTo>
                  <a:pt x="7811" y="10728"/>
                </a:lnTo>
                <a:cubicBezTo>
                  <a:pt x="7918" y="10728"/>
                  <a:pt x="7990" y="10645"/>
                  <a:pt x="7990" y="10549"/>
                </a:cubicBezTo>
                <a:cubicBezTo>
                  <a:pt x="7990" y="10454"/>
                  <a:pt x="7895" y="10371"/>
                  <a:pt x="7811" y="10371"/>
                </a:cubicBezTo>
                <a:cubicBezTo>
                  <a:pt x="7049" y="10370"/>
                  <a:pt x="6364" y="10369"/>
                  <a:pt x="5749" y="10369"/>
                </a:cubicBezTo>
                <a:cubicBezTo>
                  <a:pt x="2782" y="10369"/>
                  <a:pt x="1447" y="10380"/>
                  <a:pt x="848" y="10380"/>
                </a:cubicBezTo>
                <a:cubicBezTo>
                  <a:pt x="301" y="10380"/>
                  <a:pt x="370" y="10371"/>
                  <a:pt x="370" y="10335"/>
                </a:cubicBezTo>
                <a:lnTo>
                  <a:pt x="370" y="9942"/>
                </a:lnTo>
                <a:cubicBezTo>
                  <a:pt x="370" y="9904"/>
                  <a:pt x="221" y="9896"/>
                  <a:pt x="1247" y="9896"/>
                </a:cubicBezTo>
                <a:cubicBezTo>
                  <a:pt x="2032" y="9896"/>
                  <a:pt x="3502" y="9901"/>
                  <a:pt x="6250" y="9901"/>
                </a:cubicBezTo>
                <a:cubicBezTo>
                  <a:pt x="7776" y="9901"/>
                  <a:pt x="9695" y="9899"/>
                  <a:pt x="12109" y="9894"/>
                </a:cubicBezTo>
                <a:cubicBezTo>
                  <a:pt x="12145" y="9894"/>
                  <a:pt x="12157" y="9918"/>
                  <a:pt x="12157" y="9942"/>
                </a:cubicBezTo>
                <a:lnTo>
                  <a:pt x="12157" y="10335"/>
                </a:lnTo>
                <a:cubicBezTo>
                  <a:pt x="12157" y="10359"/>
                  <a:pt x="12145" y="10371"/>
                  <a:pt x="12109" y="10371"/>
                </a:cubicBezTo>
                <a:lnTo>
                  <a:pt x="8478" y="10371"/>
                </a:lnTo>
                <a:cubicBezTo>
                  <a:pt x="8371" y="10371"/>
                  <a:pt x="8299" y="10466"/>
                  <a:pt x="8299" y="10549"/>
                </a:cubicBezTo>
                <a:cubicBezTo>
                  <a:pt x="8299" y="10656"/>
                  <a:pt x="8395" y="10728"/>
                  <a:pt x="8478" y="10728"/>
                </a:cubicBezTo>
                <a:lnTo>
                  <a:pt x="12145" y="10728"/>
                </a:lnTo>
                <a:cubicBezTo>
                  <a:pt x="12359" y="10728"/>
                  <a:pt x="12550" y="10549"/>
                  <a:pt x="12550" y="10311"/>
                </a:cubicBezTo>
                <a:lnTo>
                  <a:pt x="12550" y="9930"/>
                </a:lnTo>
                <a:cubicBezTo>
                  <a:pt x="12550" y="9704"/>
                  <a:pt x="12383" y="9513"/>
                  <a:pt x="12145" y="9513"/>
                </a:cubicBezTo>
                <a:lnTo>
                  <a:pt x="12086" y="9513"/>
                </a:lnTo>
                <a:lnTo>
                  <a:pt x="12086" y="2929"/>
                </a:lnTo>
                <a:cubicBezTo>
                  <a:pt x="12086" y="2715"/>
                  <a:pt x="11907" y="2513"/>
                  <a:pt x="11669" y="2513"/>
                </a:cubicBezTo>
                <a:lnTo>
                  <a:pt x="9180" y="2513"/>
                </a:lnTo>
                <a:lnTo>
                  <a:pt x="6906" y="250"/>
                </a:lnTo>
                <a:cubicBezTo>
                  <a:pt x="6734" y="84"/>
                  <a:pt x="6504" y="0"/>
                  <a:pt x="6277"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0" name="Google Shape;13508;p87">
            <a:extLst>
              <a:ext uri="{FF2B5EF4-FFF2-40B4-BE49-F238E27FC236}">
                <a16:creationId xmlns:a16="http://schemas.microsoft.com/office/drawing/2014/main" id="{6ED40D13-5BBE-46B0-AAC6-9E9EF17F031F}"/>
              </a:ext>
            </a:extLst>
          </p:cNvPr>
          <p:cNvGrpSpPr/>
          <p:nvPr/>
        </p:nvGrpSpPr>
        <p:grpSpPr>
          <a:xfrm>
            <a:off x="4149454" y="1539609"/>
            <a:ext cx="527106" cy="546523"/>
            <a:chOff x="1297654" y="1504481"/>
            <a:chExt cx="349354" cy="362223"/>
          </a:xfrm>
          <a:solidFill>
            <a:schemeClr val="bg1"/>
          </a:solidFill>
        </p:grpSpPr>
        <p:sp>
          <p:nvSpPr>
            <p:cNvPr id="1461" name="Google Shape;13509;p87">
              <a:extLst>
                <a:ext uri="{FF2B5EF4-FFF2-40B4-BE49-F238E27FC236}">
                  <a16:creationId xmlns:a16="http://schemas.microsoft.com/office/drawing/2014/main" id="{2D28CFA2-C504-6E19-306B-E110F9EAEB5B}"/>
                </a:ext>
              </a:extLst>
            </p:cNvPr>
            <p:cNvSpPr/>
            <p:nvPr/>
          </p:nvSpPr>
          <p:spPr>
            <a:xfrm>
              <a:off x="1297654" y="1504481"/>
              <a:ext cx="349354" cy="362223"/>
            </a:xfrm>
            <a:custGeom>
              <a:avLst/>
              <a:gdLst/>
              <a:ahLst/>
              <a:cxnLst/>
              <a:rect l="l" t="t" r="r" b="b"/>
              <a:pathLst>
                <a:path w="10967" h="11371" extrusionOk="0">
                  <a:moveTo>
                    <a:pt x="6252" y="381"/>
                  </a:moveTo>
                  <a:cubicBezTo>
                    <a:pt x="6799" y="381"/>
                    <a:pt x="7335" y="679"/>
                    <a:pt x="7621" y="1155"/>
                  </a:cubicBezTo>
                  <a:cubicBezTo>
                    <a:pt x="7704" y="1274"/>
                    <a:pt x="7811" y="1655"/>
                    <a:pt x="8240" y="1786"/>
                  </a:cubicBezTo>
                  <a:cubicBezTo>
                    <a:pt x="8157" y="1858"/>
                    <a:pt x="7978" y="2036"/>
                    <a:pt x="7919" y="2108"/>
                  </a:cubicBezTo>
                  <a:cubicBezTo>
                    <a:pt x="7454" y="1870"/>
                    <a:pt x="7335" y="1501"/>
                    <a:pt x="7252" y="1381"/>
                  </a:cubicBezTo>
                  <a:cubicBezTo>
                    <a:pt x="7037" y="1036"/>
                    <a:pt x="6656" y="822"/>
                    <a:pt x="6252" y="822"/>
                  </a:cubicBezTo>
                  <a:lnTo>
                    <a:pt x="4644" y="822"/>
                  </a:lnTo>
                  <a:cubicBezTo>
                    <a:pt x="4239" y="822"/>
                    <a:pt x="3847" y="1036"/>
                    <a:pt x="3644" y="1381"/>
                  </a:cubicBezTo>
                  <a:cubicBezTo>
                    <a:pt x="3537" y="1512"/>
                    <a:pt x="3442" y="1846"/>
                    <a:pt x="3049" y="2072"/>
                  </a:cubicBezTo>
                  <a:lnTo>
                    <a:pt x="3025" y="2036"/>
                  </a:lnTo>
                  <a:lnTo>
                    <a:pt x="2870" y="1893"/>
                  </a:lnTo>
                  <a:cubicBezTo>
                    <a:pt x="2823" y="1846"/>
                    <a:pt x="2763" y="1798"/>
                    <a:pt x="2704" y="1751"/>
                  </a:cubicBezTo>
                  <a:cubicBezTo>
                    <a:pt x="3085" y="1608"/>
                    <a:pt x="3168" y="1310"/>
                    <a:pt x="3275" y="1155"/>
                  </a:cubicBezTo>
                  <a:cubicBezTo>
                    <a:pt x="3549" y="679"/>
                    <a:pt x="4073" y="381"/>
                    <a:pt x="4644" y="381"/>
                  </a:cubicBezTo>
                  <a:close/>
                  <a:moveTo>
                    <a:pt x="2620" y="3703"/>
                  </a:moveTo>
                  <a:lnTo>
                    <a:pt x="2823" y="3894"/>
                  </a:lnTo>
                  <a:cubicBezTo>
                    <a:pt x="2727" y="3989"/>
                    <a:pt x="2632" y="4096"/>
                    <a:pt x="2549" y="4191"/>
                  </a:cubicBezTo>
                  <a:lnTo>
                    <a:pt x="2334" y="3989"/>
                  </a:lnTo>
                  <a:lnTo>
                    <a:pt x="2620" y="3703"/>
                  </a:lnTo>
                  <a:close/>
                  <a:moveTo>
                    <a:pt x="8383" y="3703"/>
                  </a:moveTo>
                  <a:lnTo>
                    <a:pt x="8657" y="3989"/>
                  </a:lnTo>
                  <a:lnTo>
                    <a:pt x="8454" y="4191"/>
                  </a:lnTo>
                  <a:cubicBezTo>
                    <a:pt x="8383" y="4120"/>
                    <a:pt x="8276" y="4001"/>
                    <a:pt x="8169" y="3894"/>
                  </a:cubicBezTo>
                  <a:lnTo>
                    <a:pt x="8383" y="3703"/>
                  </a:lnTo>
                  <a:close/>
                  <a:moveTo>
                    <a:pt x="1727" y="1774"/>
                  </a:moveTo>
                  <a:cubicBezTo>
                    <a:pt x="2394" y="1774"/>
                    <a:pt x="2704" y="2251"/>
                    <a:pt x="2763" y="2286"/>
                  </a:cubicBezTo>
                  <a:cubicBezTo>
                    <a:pt x="2930" y="2453"/>
                    <a:pt x="2977" y="2691"/>
                    <a:pt x="2882" y="2905"/>
                  </a:cubicBezTo>
                  <a:cubicBezTo>
                    <a:pt x="2846" y="3013"/>
                    <a:pt x="2882" y="2965"/>
                    <a:pt x="1763" y="4072"/>
                  </a:cubicBezTo>
                  <a:cubicBezTo>
                    <a:pt x="1656" y="4185"/>
                    <a:pt x="1516" y="4242"/>
                    <a:pt x="1375" y="4242"/>
                  </a:cubicBezTo>
                  <a:cubicBezTo>
                    <a:pt x="1233" y="4242"/>
                    <a:pt x="1090" y="4185"/>
                    <a:pt x="977" y="4072"/>
                  </a:cubicBezTo>
                  <a:lnTo>
                    <a:pt x="834" y="3929"/>
                  </a:lnTo>
                  <a:cubicBezTo>
                    <a:pt x="37" y="3144"/>
                    <a:pt x="572" y="1774"/>
                    <a:pt x="1727" y="1774"/>
                  </a:cubicBezTo>
                  <a:close/>
                  <a:moveTo>
                    <a:pt x="6228" y="1155"/>
                  </a:moveTo>
                  <a:cubicBezTo>
                    <a:pt x="6514" y="1155"/>
                    <a:pt x="6799" y="1310"/>
                    <a:pt x="6930" y="1560"/>
                  </a:cubicBezTo>
                  <a:cubicBezTo>
                    <a:pt x="7026" y="1679"/>
                    <a:pt x="7180" y="2143"/>
                    <a:pt x="7740" y="2429"/>
                  </a:cubicBezTo>
                  <a:cubicBezTo>
                    <a:pt x="7645" y="2727"/>
                    <a:pt x="7716" y="3060"/>
                    <a:pt x="7954" y="3298"/>
                  </a:cubicBezTo>
                  <a:lnTo>
                    <a:pt x="8109" y="3453"/>
                  </a:lnTo>
                  <a:lnTo>
                    <a:pt x="7883" y="3679"/>
                  </a:lnTo>
                  <a:cubicBezTo>
                    <a:pt x="7190" y="3137"/>
                    <a:pt x="6339" y="2857"/>
                    <a:pt x="5480" y="2857"/>
                  </a:cubicBezTo>
                  <a:cubicBezTo>
                    <a:pt x="4980" y="2857"/>
                    <a:pt x="4478" y="2951"/>
                    <a:pt x="4001" y="3144"/>
                  </a:cubicBezTo>
                  <a:cubicBezTo>
                    <a:pt x="3906" y="3167"/>
                    <a:pt x="3870" y="3275"/>
                    <a:pt x="3906" y="3358"/>
                  </a:cubicBezTo>
                  <a:cubicBezTo>
                    <a:pt x="3933" y="3429"/>
                    <a:pt x="3999" y="3467"/>
                    <a:pt x="4065" y="3467"/>
                  </a:cubicBezTo>
                  <a:cubicBezTo>
                    <a:pt x="4088" y="3467"/>
                    <a:pt x="4111" y="3462"/>
                    <a:pt x="4132" y="3453"/>
                  </a:cubicBezTo>
                  <a:cubicBezTo>
                    <a:pt x="4579" y="3277"/>
                    <a:pt x="5034" y="3195"/>
                    <a:pt x="5479" y="3195"/>
                  </a:cubicBezTo>
                  <a:cubicBezTo>
                    <a:pt x="7404" y="3195"/>
                    <a:pt x="9133" y="4736"/>
                    <a:pt x="9133" y="6835"/>
                  </a:cubicBezTo>
                  <a:cubicBezTo>
                    <a:pt x="9133" y="8925"/>
                    <a:pt x="7411" y="10462"/>
                    <a:pt x="5498" y="10462"/>
                  </a:cubicBezTo>
                  <a:cubicBezTo>
                    <a:pt x="5047" y="10462"/>
                    <a:pt x="4585" y="10376"/>
                    <a:pt x="4132" y="10192"/>
                  </a:cubicBezTo>
                  <a:cubicBezTo>
                    <a:pt x="1442" y="9097"/>
                    <a:pt x="1049" y="5346"/>
                    <a:pt x="3585" y="3763"/>
                  </a:cubicBezTo>
                  <a:cubicBezTo>
                    <a:pt x="3656" y="3715"/>
                    <a:pt x="3692" y="3620"/>
                    <a:pt x="3644" y="3525"/>
                  </a:cubicBezTo>
                  <a:cubicBezTo>
                    <a:pt x="3611" y="3476"/>
                    <a:pt x="3551" y="3443"/>
                    <a:pt x="3489" y="3443"/>
                  </a:cubicBezTo>
                  <a:cubicBezTo>
                    <a:pt x="3461" y="3443"/>
                    <a:pt x="3432" y="3450"/>
                    <a:pt x="3406" y="3465"/>
                  </a:cubicBezTo>
                  <a:cubicBezTo>
                    <a:pt x="3299" y="3536"/>
                    <a:pt x="3192" y="3596"/>
                    <a:pt x="3096" y="3691"/>
                  </a:cubicBezTo>
                  <a:lnTo>
                    <a:pt x="2870" y="3465"/>
                  </a:lnTo>
                  <a:cubicBezTo>
                    <a:pt x="2942" y="3382"/>
                    <a:pt x="3287" y="3167"/>
                    <a:pt x="3287" y="2679"/>
                  </a:cubicBezTo>
                  <a:cubicBezTo>
                    <a:pt x="3287" y="2572"/>
                    <a:pt x="3275" y="2465"/>
                    <a:pt x="3227" y="2370"/>
                  </a:cubicBezTo>
                  <a:cubicBezTo>
                    <a:pt x="3704" y="2084"/>
                    <a:pt x="3835" y="1691"/>
                    <a:pt x="3930" y="1560"/>
                  </a:cubicBezTo>
                  <a:cubicBezTo>
                    <a:pt x="4073" y="1310"/>
                    <a:pt x="4347" y="1155"/>
                    <a:pt x="4620" y="1155"/>
                  </a:cubicBezTo>
                  <a:close/>
                  <a:moveTo>
                    <a:pt x="2811" y="9752"/>
                  </a:moveTo>
                  <a:cubicBezTo>
                    <a:pt x="3037" y="9954"/>
                    <a:pt x="3287" y="10133"/>
                    <a:pt x="3549" y="10287"/>
                  </a:cubicBezTo>
                  <a:lnTo>
                    <a:pt x="2906" y="10942"/>
                  </a:lnTo>
                  <a:cubicBezTo>
                    <a:pt x="2817" y="11031"/>
                    <a:pt x="2701" y="11076"/>
                    <a:pt x="2585" y="11076"/>
                  </a:cubicBezTo>
                  <a:cubicBezTo>
                    <a:pt x="2468" y="11076"/>
                    <a:pt x="2352" y="11031"/>
                    <a:pt x="2263" y="10942"/>
                  </a:cubicBezTo>
                  <a:cubicBezTo>
                    <a:pt x="2084" y="10764"/>
                    <a:pt x="2084" y="10478"/>
                    <a:pt x="2263" y="10299"/>
                  </a:cubicBezTo>
                  <a:lnTo>
                    <a:pt x="2811" y="9752"/>
                  </a:lnTo>
                  <a:close/>
                  <a:moveTo>
                    <a:pt x="8204" y="9752"/>
                  </a:moveTo>
                  <a:lnTo>
                    <a:pt x="8752" y="10299"/>
                  </a:lnTo>
                  <a:cubicBezTo>
                    <a:pt x="8931" y="10478"/>
                    <a:pt x="8931" y="10764"/>
                    <a:pt x="8752" y="10942"/>
                  </a:cubicBezTo>
                  <a:cubicBezTo>
                    <a:pt x="8663" y="11031"/>
                    <a:pt x="8547" y="11076"/>
                    <a:pt x="8430" y="11076"/>
                  </a:cubicBezTo>
                  <a:cubicBezTo>
                    <a:pt x="8314" y="11076"/>
                    <a:pt x="8198" y="11031"/>
                    <a:pt x="8109" y="10942"/>
                  </a:cubicBezTo>
                  <a:lnTo>
                    <a:pt x="7454" y="10287"/>
                  </a:lnTo>
                  <a:cubicBezTo>
                    <a:pt x="7740" y="10121"/>
                    <a:pt x="7978" y="9954"/>
                    <a:pt x="8204" y="9752"/>
                  </a:cubicBezTo>
                  <a:close/>
                  <a:moveTo>
                    <a:pt x="4644" y="0"/>
                  </a:moveTo>
                  <a:cubicBezTo>
                    <a:pt x="3978" y="0"/>
                    <a:pt x="3335" y="358"/>
                    <a:pt x="2989" y="929"/>
                  </a:cubicBezTo>
                  <a:lnTo>
                    <a:pt x="2858" y="1167"/>
                  </a:lnTo>
                  <a:cubicBezTo>
                    <a:pt x="2693" y="1433"/>
                    <a:pt x="2436" y="1452"/>
                    <a:pt x="2316" y="1452"/>
                  </a:cubicBezTo>
                  <a:cubicBezTo>
                    <a:pt x="2296" y="1452"/>
                    <a:pt x="2280" y="1451"/>
                    <a:pt x="2269" y="1451"/>
                  </a:cubicBezTo>
                  <a:cubicBezTo>
                    <a:pt x="2260" y="1451"/>
                    <a:pt x="2254" y="1452"/>
                    <a:pt x="2251" y="1453"/>
                  </a:cubicBezTo>
                  <a:cubicBezTo>
                    <a:pt x="2091" y="1402"/>
                    <a:pt x="1925" y="1376"/>
                    <a:pt x="1760" y="1376"/>
                  </a:cubicBezTo>
                  <a:cubicBezTo>
                    <a:pt x="1350" y="1376"/>
                    <a:pt x="943" y="1535"/>
                    <a:pt x="620" y="1858"/>
                  </a:cubicBezTo>
                  <a:cubicBezTo>
                    <a:pt x="1" y="2477"/>
                    <a:pt x="1" y="3489"/>
                    <a:pt x="620" y="4132"/>
                  </a:cubicBezTo>
                  <a:cubicBezTo>
                    <a:pt x="715" y="4191"/>
                    <a:pt x="918" y="4537"/>
                    <a:pt x="1394" y="4537"/>
                  </a:cubicBezTo>
                  <a:cubicBezTo>
                    <a:pt x="1846" y="4537"/>
                    <a:pt x="2073" y="4227"/>
                    <a:pt x="2108" y="4191"/>
                  </a:cubicBezTo>
                  <a:lnTo>
                    <a:pt x="2334" y="4418"/>
                  </a:lnTo>
                  <a:cubicBezTo>
                    <a:pt x="1144" y="6025"/>
                    <a:pt x="1370" y="8192"/>
                    <a:pt x="2585" y="9466"/>
                  </a:cubicBezTo>
                  <a:lnTo>
                    <a:pt x="2037" y="10013"/>
                  </a:lnTo>
                  <a:cubicBezTo>
                    <a:pt x="1549" y="10502"/>
                    <a:pt x="1894" y="11371"/>
                    <a:pt x="2608" y="11371"/>
                  </a:cubicBezTo>
                  <a:cubicBezTo>
                    <a:pt x="2811" y="11371"/>
                    <a:pt x="3001" y="11287"/>
                    <a:pt x="3168" y="11133"/>
                  </a:cubicBezTo>
                  <a:lnTo>
                    <a:pt x="3894" y="10394"/>
                  </a:lnTo>
                  <a:cubicBezTo>
                    <a:pt x="4403" y="10628"/>
                    <a:pt x="4958" y="10747"/>
                    <a:pt x="5518" y="10747"/>
                  </a:cubicBezTo>
                  <a:cubicBezTo>
                    <a:pt x="6071" y="10747"/>
                    <a:pt x="6630" y="10631"/>
                    <a:pt x="7157" y="10394"/>
                  </a:cubicBezTo>
                  <a:lnTo>
                    <a:pt x="7883" y="11133"/>
                  </a:lnTo>
                  <a:cubicBezTo>
                    <a:pt x="8038" y="11276"/>
                    <a:pt x="8240" y="11371"/>
                    <a:pt x="8454" y="11371"/>
                  </a:cubicBezTo>
                  <a:cubicBezTo>
                    <a:pt x="9157" y="11371"/>
                    <a:pt x="9514" y="10514"/>
                    <a:pt x="9014" y="10013"/>
                  </a:cubicBezTo>
                  <a:lnTo>
                    <a:pt x="8466" y="9466"/>
                  </a:lnTo>
                  <a:cubicBezTo>
                    <a:pt x="9752" y="8061"/>
                    <a:pt x="9871" y="5953"/>
                    <a:pt x="8716" y="4418"/>
                  </a:cubicBezTo>
                  <a:lnTo>
                    <a:pt x="8942" y="4191"/>
                  </a:lnTo>
                  <a:cubicBezTo>
                    <a:pt x="8990" y="4239"/>
                    <a:pt x="9192" y="4537"/>
                    <a:pt x="9657" y="4537"/>
                  </a:cubicBezTo>
                  <a:cubicBezTo>
                    <a:pt x="9895" y="4537"/>
                    <a:pt x="10121" y="4441"/>
                    <a:pt x="10288" y="4287"/>
                  </a:cubicBezTo>
                  <a:cubicBezTo>
                    <a:pt x="10300" y="4251"/>
                    <a:pt x="10967" y="3775"/>
                    <a:pt x="10859" y="2858"/>
                  </a:cubicBezTo>
                  <a:cubicBezTo>
                    <a:pt x="10848" y="2770"/>
                    <a:pt x="10786" y="2702"/>
                    <a:pt x="10701" y="2702"/>
                  </a:cubicBezTo>
                  <a:cubicBezTo>
                    <a:pt x="10695" y="2702"/>
                    <a:pt x="10688" y="2702"/>
                    <a:pt x="10681" y="2703"/>
                  </a:cubicBezTo>
                  <a:cubicBezTo>
                    <a:pt x="10597" y="2727"/>
                    <a:pt x="10526" y="2798"/>
                    <a:pt x="10538" y="2882"/>
                  </a:cubicBezTo>
                  <a:cubicBezTo>
                    <a:pt x="10609" y="3632"/>
                    <a:pt x="10074" y="4001"/>
                    <a:pt x="10026" y="4060"/>
                  </a:cubicBezTo>
                  <a:cubicBezTo>
                    <a:pt x="9922" y="4164"/>
                    <a:pt x="9777" y="4221"/>
                    <a:pt x="9630" y="4221"/>
                  </a:cubicBezTo>
                  <a:cubicBezTo>
                    <a:pt x="9491" y="4221"/>
                    <a:pt x="9350" y="4170"/>
                    <a:pt x="9240" y="4060"/>
                  </a:cubicBezTo>
                  <a:lnTo>
                    <a:pt x="8228" y="3048"/>
                  </a:lnTo>
                  <a:cubicBezTo>
                    <a:pt x="8002" y="2822"/>
                    <a:pt x="8026" y="2477"/>
                    <a:pt x="8228" y="2263"/>
                  </a:cubicBezTo>
                  <a:cubicBezTo>
                    <a:pt x="8300" y="2203"/>
                    <a:pt x="8621" y="1739"/>
                    <a:pt x="9276" y="1739"/>
                  </a:cubicBezTo>
                  <a:cubicBezTo>
                    <a:pt x="9716" y="1739"/>
                    <a:pt x="10109" y="1965"/>
                    <a:pt x="10324" y="2298"/>
                  </a:cubicBezTo>
                  <a:cubicBezTo>
                    <a:pt x="10353" y="2350"/>
                    <a:pt x="10406" y="2379"/>
                    <a:pt x="10462" y="2379"/>
                  </a:cubicBezTo>
                  <a:cubicBezTo>
                    <a:pt x="10495" y="2379"/>
                    <a:pt x="10530" y="2368"/>
                    <a:pt x="10562" y="2346"/>
                  </a:cubicBezTo>
                  <a:cubicBezTo>
                    <a:pt x="10645" y="2298"/>
                    <a:pt x="10669" y="2203"/>
                    <a:pt x="10609" y="2108"/>
                  </a:cubicBezTo>
                  <a:cubicBezTo>
                    <a:pt x="10297" y="1640"/>
                    <a:pt x="9787" y="1384"/>
                    <a:pt x="9254" y="1384"/>
                  </a:cubicBezTo>
                  <a:cubicBezTo>
                    <a:pt x="9095" y="1384"/>
                    <a:pt x="8934" y="1406"/>
                    <a:pt x="8776" y="1453"/>
                  </a:cubicBezTo>
                  <a:lnTo>
                    <a:pt x="8526" y="1453"/>
                  </a:lnTo>
                  <a:cubicBezTo>
                    <a:pt x="8335" y="1453"/>
                    <a:pt x="8145" y="1358"/>
                    <a:pt x="8038" y="1167"/>
                  </a:cubicBezTo>
                  <a:lnTo>
                    <a:pt x="7907" y="929"/>
                  </a:lnTo>
                  <a:cubicBezTo>
                    <a:pt x="7561" y="358"/>
                    <a:pt x="6918" y="0"/>
                    <a:pt x="62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3510;p87">
              <a:extLst>
                <a:ext uri="{FF2B5EF4-FFF2-40B4-BE49-F238E27FC236}">
                  <a16:creationId xmlns:a16="http://schemas.microsoft.com/office/drawing/2014/main" id="{65B49C76-09BD-A003-E395-B56C282FBF29}"/>
                </a:ext>
              </a:extLst>
            </p:cNvPr>
            <p:cNvSpPr/>
            <p:nvPr/>
          </p:nvSpPr>
          <p:spPr>
            <a:xfrm>
              <a:off x="1354930" y="1618713"/>
              <a:ext cx="224960" cy="206516"/>
            </a:xfrm>
            <a:custGeom>
              <a:avLst/>
              <a:gdLst/>
              <a:ahLst/>
              <a:cxnLst/>
              <a:rect l="l" t="t" r="r" b="b"/>
              <a:pathLst>
                <a:path w="7062" h="6483" extrusionOk="0">
                  <a:moveTo>
                    <a:pt x="3753" y="1"/>
                  </a:moveTo>
                  <a:cubicBezTo>
                    <a:pt x="2094" y="1"/>
                    <a:pt x="465" y="1260"/>
                    <a:pt x="465" y="3249"/>
                  </a:cubicBezTo>
                  <a:cubicBezTo>
                    <a:pt x="465" y="5198"/>
                    <a:pt x="2076" y="6483"/>
                    <a:pt x="3742" y="6483"/>
                  </a:cubicBezTo>
                  <a:cubicBezTo>
                    <a:pt x="4589" y="6483"/>
                    <a:pt x="5450" y="6150"/>
                    <a:pt x="6121" y="5404"/>
                  </a:cubicBezTo>
                  <a:cubicBezTo>
                    <a:pt x="6347" y="5165"/>
                    <a:pt x="6513" y="4880"/>
                    <a:pt x="6656" y="4582"/>
                  </a:cubicBezTo>
                  <a:cubicBezTo>
                    <a:pt x="6704" y="4487"/>
                    <a:pt x="6656" y="4403"/>
                    <a:pt x="6561" y="4356"/>
                  </a:cubicBezTo>
                  <a:cubicBezTo>
                    <a:pt x="6540" y="4347"/>
                    <a:pt x="6518" y="4342"/>
                    <a:pt x="6496" y="4342"/>
                  </a:cubicBezTo>
                  <a:cubicBezTo>
                    <a:pt x="6433" y="4342"/>
                    <a:pt x="6373" y="4380"/>
                    <a:pt x="6347" y="4451"/>
                  </a:cubicBezTo>
                  <a:cubicBezTo>
                    <a:pt x="5882" y="5463"/>
                    <a:pt x="4858" y="6142"/>
                    <a:pt x="3704" y="6142"/>
                  </a:cubicBezTo>
                  <a:cubicBezTo>
                    <a:pt x="1358" y="6142"/>
                    <a:pt x="1" y="3499"/>
                    <a:pt x="1322" y="1594"/>
                  </a:cubicBezTo>
                  <a:cubicBezTo>
                    <a:pt x="1903" y="762"/>
                    <a:pt x="2811" y="339"/>
                    <a:pt x="3721" y="339"/>
                  </a:cubicBezTo>
                  <a:cubicBezTo>
                    <a:pt x="4621" y="339"/>
                    <a:pt x="5522" y="753"/>
                    <a:pt x="6109" y="1594"/>
                  </a:cubicBezTo>
                  <a:cubicBezTo>
                    <a:pt x="6561" y="2260"/>
                    <a:pt x="6716" y="3082"/>
                    <a:pt x="6549" y="3844"/>
                  </a:cubicBezTo>
                  <a:cubicBezTo>
                    <a:pt x="6537" y="3927"/>
                    <a:pt x="6597" y="4022"/>
                    <a:pt x="6680" y="4034"/>
                  </a:cubicBezTo>
                  <a:cubicBezTo>
                    <a:pt x="6688" y="4035"/>
                    <a:pt x="6696" y="4036"/>
                    <a:pt x="6704" y="4036"/>
                  </a:cubicBezTo>
                  <a:cubicBezTo>
                    <a:pt x="6789" y="4036"/>
                    <a:pt x="6861" y="3980"/>
                    <a:pt x="6883" y="3903"/>
                  </a:cubicBezTo>
                  <a:cubicBezTo>
                    <a:pt x="7061" y="3046"/>
                    <a:pt x="6894" y="2141"/>
                    <a:pt x="6359" y="1379"/>
                  </a:cubicBezTo>
                  <a:cubicBezTo>
                    <a:pt x="5689" y="426"/>
                    <a:pt x="4716" y="1"/>
                    <a:pt x="37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3511;p87">
              <a:extLst>
                <a:ext uri="{FF2B5EF4-FFF2-40B4-BE49-F238E27FC236}">
                  <a16:creationId xmlns:a16="http://schemas.microsoft.com/office/drawing/2014/main" id="{7187ED56-D59B-AD16-33B8-5FE4F7880FAE}"/>
                </a:ext>
              </a:extLst>
            </p:cNvPr>
            <p:cNvSpPr/>
            <p:nvPr/>
          </p:nvSpPr>
          <p:spPr>
            <a:xfrm>
              <a:off x="1453553" y="1643305"/>
              <a:ext cx="73235" cy="141436"/>
            </a:xfrm>
            <a:custGeom>
              <a:avLst/>
              <a:gdLst/>
              <a:ahLst/>
              <a:cxnLst/>
              <a:rect l="l" t="t" r="r" b="b"/>
              <a:pathLst>
                <a:path w="2299" h="4440" extrusionOk="0">
                  <a:moveTo>
                    <a:pt x="572" y="345"/>
                  </a:moveTo>
                  <a:cubicBezTo>
                    <a:pt x="703" y="345"/>
                    <a:pt x="810" y="441"/>
                    <a:pt x="810" y="583"/>
                  </a:cubicBezTo>
                  <a:lnTo>
                    <a:pt x="810" y="2191"/>
                  </a:lnTo>
                  <a:cubicBezTo>
                    <a:pt x="727" y="2155"/>
                    <a:pt x="640" y="2137"/>
                    <a:pt x="555" y="2137"/>
                  </a:cubicBezTo>
                  <a:cubicBezTo>
                    <a:pt x="471" y="2137"/>
                    <a:pt x="387" y="2155"/>
                    <a:pt x="310" y="2191"/>
                  </a:cubicBezTo>
                  <a:lnTo>
                    <a:pt x="310" y="583"/>
                  </a:lnTo>
                  <a:lnTo>
                    <a:pt x="334" y="583"/>
                  </a:lnTo>
                  <a:cubicBezTo>
                    <a:pt x="334" y="452"/>
                    <a:pt x="429" y="345"/>
                    <a:pt x="572" y="345"/>
                  </a:cubicBezTo>
                  <a:close/>
                  <a:moveTo>
                    <a:pt x="610" y="2488"/>
                  </a:moveTo>
                  <a:cubicBezTo>
                    <a:pt x="726" y="2488"/>
                    <a:pt x="736" y="2510"/>
                    <a:pt x="1905" y="3703"/>
                  </a:cubicBezTo>
                  <a:cubicBezTo>
                    <a:pt x="1977" y="3798"/>
                    <a:pt x="1977" y="3941"/>
                    <a:pt x="1893" y="4036"/>
                  </a:cubicBezTo>
                  <a:cubicBezTo>
                    <a:pt x="1846" y="4078"/>
                    <a:pt x="1783" y="4099"/>
                    <a:pt x="1721" y="4099"/>
                  </a:cubicBezTo>
                  <a:cubicBezTo>
                    <a:pt x="1658" y="4099"/>
                    <a:pt x="1596" y="4078"/>
                    <a:pt x="1548" y="4036"/>
                  </a:cubicBezTo>
                  <a:lnTo>
                    <a:pt x="417" y="2905"/>
                  </a:lnTo>
                  <a:cubicBezTo>
                    <a:pt x="274" y="2750"/>
                    <a:pt x="369" y="2488"/>
                    <a:pt x="596" y="2488"/>
                  </a:cubicBezTo>
                  <a:cubicBezTo>
                    <a:pt x="600" y="2488"/>
                    <a:pt x="605" y="2488"/>
                    <a:pt x="610" y="2488"/>
                  </a:cubicBezTo>
                  <a:close/>
                  <a:moveTo>
                    <a:pt x="584" y="0"/>
                  </a:moveTo>
                  <a:cubicBezTo>
                    <a:pt x="250" y="0"/>
                    <a:pt x="0" y="274"/>
                    <a:pt x="0" y="583"/>
                  </a:cubicBezTo>
                  <a:lnTo>
                    <a:pt x="0" y="2715"/>
                  </a:lnTo>
                  <a:cubicBezTo>
                    <a:pt x="0" y="2858"/>
                    <a:pt x="60" y="3024"/>
                    <a:pt x="167" y="3131"/>
                  </a:cubicBezTo>
                  <a:cubicBezTo>
                    <a:pt x="1322" y="4262"/>
                    <a:pt x="1310" y="4334"/>
                    <a:pt x="1524" y="4405"/>
                  </a:cubicBezTo>
                  <a:cubicBezTo>
                    <a:pt x="1589" y="4428"/>
                    <a:pt x="1655" y="4439"/>
                    <a:pt x="1720" y="4439"/>
                  </a:cubicBezTo>
                  <a:cubicBezTo>
                    <a:pt x="2023" y="4439"/>
                    <a:pt x="2298" y="4201"/>
                    <a:pt x="2298" y="3858"/>
                  </a:cubicBezTo>
                  <a:cubicBezTo>
                    <a:pt x="2298" y="3703"/>
                    <a:pt x="2227" y="3572"/>
                    <a:pt x="2132" y="3453"/>
                  </a:cubicBezTo>
                  <a:lnTo>
                    <a:pt x="1167" y="2488"/>
                  </a:lnTo>
                  <a:lnTo>
                    <a:pt x="1167" y="583"/>
                  </a:lnTo>
                  <a:cubicBezTo>
                    <a:pt x="1167" y="250"/>
                    <a:pt x="893"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4" name="Google Shape;13512;p87">
            <a:extLst>
              <a:ext uri="{FF2B5EF4-FFF2-40B4-BE49-F238E27FC236}">
                <a16:creationId xmlns:a16="http://schemas.microsoft.com/office/drawing/2014/main" id="{04930E25-C81E-A901-97B4-07539CDF3110}"/>
              </a:ext>
            </a:extLst>
          </p:cNvPr>
          <p:cNvSpPr/>
          <p:nvPr/>
        </p:nvSpPr>
        <p:spPr>
          <a:xfrm>
            <a:off x="8144343" y="1579212"/>
            <a:ext cx="575169" cy="47144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5" name="Google Shape;13513;p87">
            <a:extLst>
              <a:ext uri="{FF2B5EF4-FFF2-40B4-BE49-F238E27FC236}">
                <a16:creationId xmlns:a16="http://schemas.microsoft.com/office/drawing/2014/main" id="{197959EF-79C6-BC08-9B67-8162400D89A3}"/>
              </a:ext>
            </a:extLst>
          </p:cNvPr>
          <p:cNvGrpSpPr/>
          <p:nvPr/>
        </p:nvGrpSpPr>
        <p:grpSpPr>
          <a:xfrm>
            <a:off x="3477631" y="1549318"/>
            <a:ext cx="532826" cy="531095"/>
            <a:chOff x="852385" y="1510916"/>
            <a:chExt cx="353145" cy="351998"/>
          </a:xfrm>
          <a:solidFill>
            <a:schemeClr val="bg1"/>
          </a:solidFill>
        </p:grpSpPr>
        <p:sp>
          <p:nvSpPr>
            <p:cNvPr id="1466" name="Google Shape;13514;p87">
              <a:extLst>
                <a:ext uri="{FF2B5EF4-FFF2-40B4-BE49-F238E27FC236}">
                  <a16:creationId xmlns:a16="http://schemas.microsoft.com/office/drawing/2014/main" id="{2E08139B-06CB-CE9C-F9D5-97665BBC5755}"/>
                </a:ext>
              </a:extLst>
            </p:cNvPr>
            <p:cNvSpPr/>
            <p:nvPr/>
          </p:nvSpPr>
          <p:spPr>
            <a:xfrm>
              <a:off x="852385" y="1510916"/>
              <a:ext cx="353145" cy="187785"/>
            </a:xfrm>
            <a:custGeom>
              <a:avLst/>
              <a:gdLst/>
              <a:ahLst/>
              <a:cxnLst/>
              <a:rect l="l" t="t" r="r" b="b"/>
              <a:pathLst>
                <a:path w="11086" h="5895" extrusionOk="0">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3515;p87">
              <a:extLst>
                <a:ext uri="{FF2B5EF4-FFF2-40B4-BE49-F238E27FC236}">
                  <a16:creationId xmlns:a16="http://schemas.microsoft.com/office/drawing/2014/main" id="{CE7127C6-C6B7-6094-6753-C1E9A9026823}"/>
                </a:ext>
              </a:extLst>
            </p:cNvPr>
            <p:cNvSpPr/>
            <p:nvPr/>
          </p:nvSpPr>
          <p:spPr>
            <a:xfrm>
              <a:off x="852385" y="1609921"/>
              <a:ext cx="353145" cy="252992"/>
            </a:xfrm>
            <a:custGeom>
              <a:avLst/>
              <a:gdLst/>
              <a:ahLst/>
              <a:cxnLst/>
              <a:rect l="l" t="t" r="r" b="b"/>
              <a:pathLst>
                <a:path w="11086" h="7942" extrusionOk="0">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3516;p87">
              <a:extLst>
                <a:ext uri="{FF2B5EF4-FFF2-40B4-BE49-F238E27FC236}">
                  <a16:creationId xmlns:a16="http://schemas.microsoft.com/office/drawing/2014/main" id="{0EFDF896-265C-2934-270B-6D0F3FA2BD64}"/>
                </a:ext>
              </a:extLst>
            </p:cNvPr>
            <p:cNvSpPr/>
            <p:nvPr/>
          </p:nvSpPr>
          <p:spPr>
            <a:xfrm>
              <a:off x="928264" y="1584501"/>
              <a:ext cx="198775" cy="140735"/>
            </a:xfrm>
            <a:custGeom>
              <a:avLst/>
              <a:gdLst/>
              <a:ahLst/>
              <a:cxnLst/>
              <a:rect l="l" t="t" r="r" b="b"/>
              <a:pathLst>
                <a:path w="6240" h="4418" extrusionOk="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9" name="Google Shape;13517;p87">
            <a:extLst>
              <a:ext uri="{FF2B5EF4-FFF2-40B4-BE49-F238E27FC236}">
                <a16:creationId xmlns:a16="http://schemas.microsoft.com/office/drawing/2014/main" id="{230CFCCB-2361-275B-553F-E3C43593141F}"/>
              </a:ext>
            </a:extLst>
          </p:cNvPr>
          <p:cNvGrpSpPr/>
          <p:nvPr/>
        </p:nvGrpSpPr>
        <p:grpSpPr>
          <a:xfrm>
            <a:off x="4824737" y="1556191"/>
            <a:ext cx="517925" cy="516772"/>
            <a:chOff x="1745217" y="1515471"/>
            <a:chExt cx="343269" cy="342505"/>
          </a:xfrm>
          <a:solidFill>
            <a:schemeClr val="bg1"/>
          </a:solidFill>
        </p:grpSpPr>
        <p:sp>
          <p:nvSpPr>
            <p:cNvPr id="1470" name="Google Shape;13518;p87">
              <a:extLst>
                <a:ext uri="{FF2B5EF4-FFF2-40B4-BE49-F238E27FC236}">
                  <a16:creationId xmlns:a16="http://schemas.microsoft.com/office/drawing/2014/main" id="{1E7D9AB0-FB4B-459C-388C-028EE282F04C}"/>
                </a:ext>
              </a:extLst>
            </p:cNvPr>
            <p:cNvSpPr/>
            <p:nvPr/>
          </p:nvSpPr>
          <p:spPr>
            <a:xfrm>
              <a:off x="1854448" y="1647096"/>
              <a:ext cx="22012" cy="21630"/>
            </a:xfrm>
            <a:custGeom>
              <a:avLst/>
              <a:gdLst/>
              <a:ahLst/>
              <a:cxnLst/>
              <a:rect l="l" t="t" r="r" b="b"/>
              <a:pathLst>
                <a:path w="691" h="679" extrusionOk="0">
                  <a:moveTo>
                    <a:pt x="346" y="0"/>
                  </a:moveTo>
                  <a:cubicBezTo>
                    <a:pt x="155" y="0"/>
                    <a:pt x="0" y="155"/>
                    <a:pt x="0" y="345"/>
                  </a:cubicBezTo>
                  <a:cubicBezTo>
                    <a:pt x="0" y="536"/>
                    <a:pt x="155" y="679"/>
                    <a:pt x="346" y="679"/>
                  </a:cubicBezTo>
                  <a:cubicBezTo>
                    <a:pt x="536" y="679"/>
                    <a:pt x="691" y="536"/>
                    <a:pt x="691" y="345"/>
                  </a:cubicBezTo>
                  <a:cubicBezTo>
                    <a:pt x="691" y="155"/>
                    <a:pt x="536"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3519;p87">
              <a:extLst>
                <a:ext uri="{FF2B5EF4-FFF2-40B4-BE49-F238E27FC236}">
                  <a16:creationId xmlns:a16="http://schemas.microsoft.com/office/drawing/2014/main" id="{9809D84A-93A6-9BF6-22E2-9A55A2B9B826}"/>
                </a:ext>
              </a:extLst>
            </p:cNvPr>
            <p:cNvSpPr/>
            <p:nvPr/>
          </p:nvSpPr>
          <p:spPr>
            <a:xfrm>
              <a:off x="1906021" y="1647096"/>
              <a:ext cx="21661" cy="21630"/>
            </a:xfrm>
            <a:custGeom>
              <a:avLst/>
              <a:gdLst/>
              <a:ahLst/>
              <a:cxnLst/>
              <a:rect l="l" t="t" r="r" b="b"/>
              <a:pathLst>
                <a:path w="680" h="679" extrusionOk="0">
                  <a:moveTo>
                    <a:pt x="334" y="0"/>
                  </a:moveTo>
                  <a:cubicBezTo>
                    <a:pt x="143" y="0"/>
                    <a:pt x="0" y="155"/>
                    <a:pt x="0" y="345"/>
                  </a:cubicBezTo>
                  <a:cubicBezTo>
                    <a:pt x="0" y="536"/>
                    <a:pt x="143" y="679"/>
                    <a:pt x="334" y="679"/>
                  </a:cubicBezTo>
                  <a:cubicBezTo>
                    <a:pt x="524" y="679"/>
                    <a:pt x="679" y="536"/>
                    <a:pt x="679" y="345"/>
                  </a:cubicBezTo>
                  <a:cubicBezTo>
                    <a:pt x="679" y="155"/>
                    <a:pt x="52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3520;p87">
              <a:extLst>
                <a:ext uri="{FF2B5EF4-FFF2-40B4-BE49-F238E27FC236}">
                  <a16:creationId xmlns:a16="http://schemas.microsoft.com/office/drawing/2014/main" id="{B9C001D9-BCD9-4D49-1EBF-CF5EDBEA3133}"/>
                </a:ext>
              </a:extLst>
            </p:cNvPr>
            <p:cNvSpPr/>
            <p:nvPr/>
          </p:nvSpPr>
          <p:spPr>
            <a:xfrm>
              <a:off x="1956830" y="1647096"/>
              <a:ext cx="22044" cy="21630"/>
            </a:xfrm>
            <a:custGeom>
              <a:avLst/>
              <a:gdLst/>
              <a:ahLst/>
              <a:cxnLst/>
              <a:rect l="l" t="t" r="r" b="b"/>
              <a:pathLst>
                <a:path w="692" h="679" extrusionOk="0">
                  <a:moveTo>
                    <a:pt x="346" y="0"/>
                  </a:moveTo>
                  <a:cubicBezTo>
                    <a:pt x="156" y="0"/>
                    <a:pt x="1" y="155"/>
                    <a:pt x="1" y="345"/>
                  </a:cubicBezTo>
                  <a:cubicBezTo>
                    <a:pt x="1" y="536"/>
                    <a:pt x="156" y="679"/>
                    <a:pt x="346" y="679"/>
                  </a:cubicBezTo>
                  <a:cubicBezTo>
                    <a:pt x="537" y="679"/>
                    <a:pt x="691" y="536"/>
                    <a:pt x="691" y="345"/>
                  </a:cubicBezTo>
                  <a:cubicBezTo>
                    <a:pt x="691" y="155"/>
                    <a:pt x="537"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3521;p87">
              <a:extLst>
                <a:ext uri="{FF2B5EF4-FFF2-40B4-BE49-F238E27FC236}">
                  <a16:creationId xmlns:a16="http://schemas.microsoft.com/office/drawing/2014/main" id="{1075D9D8-CBFE-2E3F-329D-0C039CC20D83}"/>
                </a:ext>
              </a:extLst>
            </p:cNvPr>
            <p:cNvSpPr/>
            <p:nvPr/>
          </p:nvSpPr>
          <p:spPr>
            <a:xfrm>
              <a:off x="1745217" y="1515471"/>
              <a:ext cx="343269" cy="342505"/>
            </a:xfrm>
            <a:custGeom>
              <a:avLst/>
              <a:gdLst/>
              <a:ahLst/>
              <a:cxnLst/>
              <a:rect l="l" t="t" r="r" b="b"/>
              <a:pathLst>
                <a:path w="10776" h="10752" extrusionOk="0">
                  <a:moveTo>
                    <a:pt x="5382" y="1"/>
                  </a:moveTo>
                  <a:cubicBezTo>
                    <a:pt x="3953" y="1"/>
                    <a:pt x="2608" y="453"/>
                    <a:pt x="1596" y="1286"/>
                  </a:cubicBezTo>
                  <a:cubicBezTo>
                    <a:pt x="560" y="2144"/>
                    <a:pt x="0" y="3251"/>
                    <a:pt x="0" y="4465"/>
                  </a:cubicBezTo>
                  <a:cubicBezTo>
                    <a:pt x="0" y="5513"/>
                    <a:pt x="465" y="6561"/>
                    <a:pt x="1274" y="7359"/>
                  </a:cubicBezTo>
                  <a:cubicBezTo>
                    <a:pt x="2072" y="8121"/>
                    <a:pt x="3120" y="8645"/>
                    <a:pt x="4298" y="8835"/>
                  </a:cubicBezTo>
                  <a:cubicBezTo>
                    <a:pt x="4310" y="9442"/>
                    <a:pt x="4108" y="10014"/>
                    <a:pt x="3703" y="10478"/>
                  </a:cubicBezTo>
                  <a:cubicBezTo>
                    <a:pt x="3655" y="10514"/>
                    <a:pt x="3644" y="10597"/>
                    <a:pt x="3679" y="10657"/>
                  </a:cubicBezTo>
                  <a:cubicBezTo>
                    <a:pt x="3703" y="10704"/>
                    <a:pt x="3763" y="10752"/>
                    <a:pt x="3834" y="10752"/>
                  </a:cubicBezTo>
                  <a:cubicBezTo>
                    <a:pt x="5025" y="10752"/>
                    <a:pt x="6084" y="9966"/>
                    <a:pt x="6442" y="8835"/>
                  </a:cubicBezTo>
                  <a:cubicBezTo>
                    <a:pt x="7406" y="8668"/>
                    <a:pt x="8287" y="8299"/>
                    <a:pt x="9013" y="7752"/>
                  </a:cubicBezTo>
                  <a:cubicBezTo>
                    <a:pt x="9097" y="7692"/>
                    <a:pt x="9109" y="7585"/>
                    <a:pt x="9049" y="7513"/>
                  </a:cubicBezTo>
                  <a:cubicBezTo>
                    <a:pt x="9014" y="7465"/>
                    <a:pt x="8963" y="7441"/>
                    <a:pt x="8913" y="7441"/>
                  </a:cubicBezTo>
                  <a:cubicBezTo>
                    <a:pt x="8877" y="7441"/>
                    <a:pt x="8841" y="7453"/>
                    <a:pt x="8811" y="7478"/>
                  </a:cubicBezTo>
                  <a:cubicBezTo>
                    <a:pt x="8096" y="8014"/>
                    <a:pt x="7215" y="8371"/>
                    <a:pt x="6275" y="8502"/>
                  </a:cubicBezTo>
                  <a:cubicBezTo>
                    <a:pt x="6203" y="8525"/>
                    <a:pt x="6156" y="8561"/>
                    <a:pt x="6132" y="8621"/>
                  </a:cubicBezTo>
                  <a:cubicBezTo>
                    <a:pt x="5894" y="9549"/>
                    <a:pt x="5120" y="10216"/>
                    <a:pt x="4215" y="10371"/>
                  </a:cubicBezTo>
                  <a:cubicBezTo>
                    <a:pt x="4537" y="9859"/>
                    <a:pt x="4703" y="9264"/>
                    <a:pt x="4644" y="8656"/>
                  </a:cubicBezTo>
                  <a:cubicBezTo>
                    <a:pt x="4644" y="8585"/>
                    <a:pt x="4572" y="8502"/>
                    <a:pt x="4489" y="8490"/>
                  </a:cubicBezTo>
                  <a:cubicBezTo>
                    <a:pt x="2084" y="8144"/>
                    <a:pt x="346" y="6442"/>
                    <a:pt x="346" y="4430"/>
                  </a:cubicBezTo>
                  <a:cubicBezTo>
                    <a:pt x="346" y="2156"/>
                    <a:pt x="2608" y="310"/>
                    <a:pt x="5382" y="310"/>
                  </a:cubicBezTo>
                  <a:cubicBezTo>
                    <a:pt x="8168" y="310"/>
                    <a:pt x="10430" y="2156"/>
                    <a:pt x="10430" y="4430"/>
                  </a:cubicBezTo>
                  <a:cubicBezTo>
                    <a:pt x="10430" y="5370"/>
                    <a:pt x="10025" y="6287"/>
                    <a:pt x="9311" y="7013"/>
                  </a:cubicBezTo>
                  <a:cubicBezTo>
                    <a:pt x="9251" y="7097"/>
                    <a:pt x="9251" y="7192"/>
                    <a:pt x="9311" y="7252"/>
                  </a:cubicBezTo>
                  <a:cubicBezTo>
                    <a:pt x="9353" y="7281"/>
                    <a:pt x="9397" y="7296"/>
                    <a:pt x="9439" y="7296"/>
                  </a:cubicBezTo>
                  <a:cubicBezTo>
                    <a:pt x="9481" y="7296"/>
                    <a:pt x="9519" y="7281"/>
                    <a:pt x="9549" y="7252"/>
                  </a:cubicBezTo>
                  <a:cubicBezTo>
                    <a:pt x="10347" y="6466"/>
                    <a:pt x="10775" y="5454"/>
                    <a:pt x="10775" y="4430"/>
                  </a:cubicBezTo>
                  <a:cubicBezTo>
                    <a:pt x="10775" y="3263"/>
                    <a:pt x="10204" y="2144"/>
                    <a:pt x="9180" y="1286"/>
                  </a:cubicBezTo>
                  <a:cubicBezTo>
                    <a:pt x="8168" y="453"/>
                    <a:pt x="6811" y="1"/>
                    <a:pt x="5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4" name="Google Shape;13522;p87">
            <a:extLst>
              <a:ext uri="{FF2B5EF4-FFF2-40B4-BE49-F238E27FC236}">
                <a16:creationId xmlns:a16="http://schemas.microsoft.com/office/drawing/2014/main" id="{26AE9DEE-56F0-F5D0-2B76-4D8203DEFCC8}"/>
              </a:ext>
            </a:extLst>
          </p:cNvPr>
          <p:cNvSpPr/>
          <p:nvPr/>
        </p:nvSpPr>
        <p:spPr>
          <a:xfrm>
            <a:off x="7486267" y="1541051"/>
            <a:ext cx="551666" cy="548541"/>
          </a:xfrm>
          <a:custGeom>
            <a:avLst/>
            <a:gdLst/>
            <a:ahLst/>
            <a:cxnLst/>
            <a:rect l="l" t="t" r="r" b="b"/>
            <a:pathLst>
              <a:path w="11478" h="11413" extrusionOk="0">
                <a:moveTo>
                  <a:pt x="1401" y="515"/>
                </a:moveTo>
                <a:cubicBezTo>
                  <a:pt x="1616" y="515"/>
                  <a:pt x="1834" y="595"/>
                  <a:pt x="2000" y="756"/>
                </a:cubicBezTo>
                <a:lnTo>
                  <a:pt x="2548" y="1304"/>
                </a:lnTo>
                <a:lnTo>
                  <a:pt x="1358" y="2494"/>
                </a:lnTo>
                <a:lnTo>
                  <a:pt x="810" y="1947"/>
                </a:lnTo>
                <a:cubicBezTo>
                  <a:pt x="476" y="1625"/>
                  <a:pt x="476" y="1078"/>
                  <a:pt x="810" y="756"/>
                </a:cubicBezTo>
                <a:cubicBezTo>
                  <a:pt x="971" y="595"/>
                  <a:pt x="1185" y="515"/>
                  <a:pt x="1401" y="515"/>
                </a:cubicBezTo>
                <a:close/>
                <a:moveTo>
                  <a:pt x="2798" y="1566"/>
                </a:moveTo>
                <a:lnTo>
                  <a:pt x="3251" y="2006"/>
                </a:lnTo>
                <a:lnTo>
                  <a:pt x="2655" y="2602"/>
                </a:lnTo>
                <a:lnTo>
                  <a:pt x="2060" y="3197"/>
                </a:lnTo>
                <a:lnTo>
                  <a:pt x="1608" y="2756"/>
                </a:lnTo>
                <a:lnTo>
                  <a:pt x="2798" y="1566"/>
                </a:lnTo>
                <a:close/>
                <a:moveTo>
                  <a:pt x="10132" y="9031"/>
                </a:moveTo>
                <a:lnTo>
                  <a:pt x="10811" y="10757"/>
                </a:lnTo>
                <a:lnTo>
                  <a:pt x="9085" y="10091"/>
                </a:lnTo>
                <a:lnTo>
                  <a:pt x="10132" y="9031"/>
                </a:lnTo>
                <a:close/>
                <a:moveTo>
                  <a:pt x="4036" y="5685"/>
                </a:moveTo>
                <a:lnTo>
                  <a:pt x="5763" y="7412"/>
                </a:lnTo>
                <a:lnTo>
                  <a:pt x="5418" y="7757"/>
                </a:lnTo>
                <a:lnTo>
                  <a:pt x="5001" y="7340"/>
                </a:lnTo>
                <a:cubicBezTo>
                  <a:pt x="4965" y="7299"/>
                  <a:pt x="4920" y="7278"/>
                  <a:pt x="4876" y="7278"/>
                </a:cubicBezTo>
                <a:cubicBezTo>
                  <a:pt x="4831" y="7278"/>
                  <a:pt x="4787" y="7299"/>
                  <a:pt x="4751" y="7340"/>
                </a:cubicBezTo>
                <a:cubicBezTo>
                  <a:pt x="4679" y="7412"/>
                  <a:pt x="4679" y="7519"/>
                  <a:pt x="4751" y="7590"/>
                </a:cubicBezTo>
                <a:lnTo>
                  <a:pt x="5168" y="8007"/>
                </a:lnTo>
                <a:lnTo>
                  <a:pt x="4763" y="8412"/>
                </a:lnTo>
                <a:lnTo>
                  <a:pt x="3822" y="7471"/>
                </a:lnTo>
                <a:cubicBezTo>
                  <a:pt x="3786" y="7436"/>
                  <a:pt x="3742" y="7418"/>
                  <a:pt x="3697" y="7418"/>
                </a:cubicBezTo>
                <a:cubicBezTo>
                  <a:pt x="3652" y="7418"/>
                  <a:pt x="3608" y="7436"/>
                  <a:pt x="3572" y="7471"/>
                </a:cubicBezTo>
                <a:cubicBezTo>
                  <a:pt x="3501" y="7543"/>
                  <a:pt x="3501" y="7650"/>
                  <a:pt x="3572" y="7721"/>
                </a:cubicBezTo>
                <a:lnTo>
                  <a:pt x="4513" y="8662"/>
                </a:lnTo>
                <a:lnTo>
                  <a:pt x="4108" y="9067"/>
                </a:lnTo>
                <a:lnTo>
                  <a:pt x="3691" y="8638"/>
                </a:lnTo>
                <a:cubicBezTo>
                  <a:pt x="3655" y="8602"/>
                  <a:pt x="3611" y="8584"/>
                  <a:pt x="3566" y="8584"/>
                </a:cubicBezTo>
                <a:cubicBezTo>
                  <a:pt x="3521" y="8584"/>
                  <a:pt x="3477" y="8602"/>
                  <a:pt x="3441" y="8638"/>
                </a:cubicBezTo>
                <a:cubicBezTo>
                  <a:pt x="3358" y="8721"/>
                  <a:pt x="3358" y="8817"/>
                  <a:pt x="3441" y="8900"/>
                </a:cubicBezTo>
                <a:lnTo>
                  <a:pt x="3858" y="9317"/>
                </a:lnTo>
                <a:lnTo>
                  <a:pt x="3453" y="9710"/>
                </a:lnTo>
                <a:lnTo>
                  <a:pt x="3036" y="9293"/>
                </a:lnTo>
                <a:cubicBezTo>
                  <a:pt x="3001" y="9257"/>
                  <a:pt x="2956" y="9239"/>
                  <a:pt x="2911" y="9239"/>
                </a:cubicBezTo>
                <a:cubicBezTo>
                  <a:pt x="2867" y="9239"/>
                  <a:pt x="2822" y="9257"/>
                  <a:pt x="2786" y="9293"/>
                </a:cubicBezTo>
                <a:cubicBezTo>
                  <a:pt x="2703" y="9376"/>
                  <a:pt x="2703" y="9471"/>
                  <a:pt x="2786" y="9555"/>
                </a:cubicBezTo>
                <a:lnTo>
                  <a:pt x="3203" y="9972"/>
                </a:lnTo>
                <a:lnTo>
                  <a:pt x="2798" y="10364"/>
                </a:lnTo>
                <a:lnTo>
                  <a:pt x="1858" y="9436"/>
                </a:lnTo>
                <a:cubicBezTo>
                  <a:pt x="1822" y="9394"/>
                  <a:pt x="1777" y="9373"/>
                  <a:pt x="1733" y="9373"/>
                </a:cubicBezTo>
                <a:cubicBezTo>
                  <a:pt x="1688" y="9373"/>
                  <a:pt x="1643" y="9394"/>
                  <a:pt x="1608" y="9436"/>
                </a:cubicBezTo>
                <a:cubicBezTo>
                  <a:pt x="1536" y="9507"/>
                  <a:pt x="1536" y="9614"/>
                  <a:pt x="1608" y="9686"/>
                </a:cubicBezTo>
                <a:lnTo>
                  <a:pt x="2548" y="10626"/>
                </a:lnTo>
                <a:lnTo>
                  <a:pt x="2191" y="10984"/>
                </a:lnTo>
                <a:cubicBezTo>
                  <a:pt x="2155" y="11007"/>
                  <a:pt x="2096" y="11043"/>
                  <a:pt x="2048" y="11043"/>
                </a:cubicBezTo>
                <a:cubicBezTo>
                  <a:pt x="2012" y="11043"/>
                  <a:pt x="1953" y="11019"/>
                  <a:pt x="1917" y="10984"/>
                </a:cubicBezTo>
                <a:lnTo>
                  <a:pt x="465" y="9519"/>
                </a:lnTo>
                <a:cubicBezTo>
                  <a:pt x="381" y="9448"/>
                  <a:pt x="381" y="9329"/>
                  <a:pt x="465" y="9257"/>
                </a:cubicBezTo>
                <a:lnTo>
                  <a:pt x="4036" y="5685"/>
                </a:lnTo>
                <a:close/>
                <a:moveTo>
                  <a:pt x="9428" y="0"/>
                </a:moveTo>
                <a:cubicBezTo>
                  <a:pt x="9290" y="0"/>
                  <a:pt x="9150" y="54"/>
                  <a:pt x="9037" y="161"/>
                </a:cubicBezTo>
                <a:lnTo>
                  <a:pt x="6299" y="2899"/>
                </a:lnTo>
                <a:cubicBezTo>
                  <a:pt x="6227" y="2971"/>
                  <a:pt x="6227" y="3078"/>
                  <a:pt x="6299" y="3149"/>
                </a:cubicBezTo>
                <a:cubicBezTo>
                  <a:pt x="6334" y="3185"/>
                  <a:pt x="6379" y="3203"/>
                  <a:pt x="6424" y="3203"/>
                </a:cubicBezTo>
                <a:cubicBezTo>
                  <a:pt x="6468" y="3203"/>
                  <a:pt x="6513" y="3185"/>
                  <a:pt x="6549" y="3149"/>
                </a:cubicBezTo>
                <a:lnTo>
                  <a:pt x="9287" y="411"/>
                </a:lnTo>
                <a:cubicBezTo>
                  <a:pt x="9323" y="387"/>
                  <a:pt x="9382" y="351"/>
                  <a:pt x="9418" y="351"/>
                </a:cubicBezTo>
                <a:cubicBezTo>
                  <a:pt x="9466" y="351"/>
                  <a:pt x="9525" y="363"/>
                  <a:pt x="9561" y="411"/>
                </a:cubicBezTo>
                <a:lnTo>
                  <a:pt x="11013" y="1875"/>
                </a:lnTo>
                <a:cubicBezTo>
                  <a:pt x="11049" y="1899"/>
                  <a:pt x="11073" y="1959"/>
                  <a:pt x="11073" y="2006"/>
                </a:cubicBezTo>
                <a:cubicBezTo>
                  <a:pt x="11073" y="2054"/>
                  <a:pt x="11061" y="2113"/>
                  <a:pt x="11013" y="2137"/>
                </a:cubicBezTo>
                <a:lnTo>
                  <a:pt x="10656" y="2494"/>
                </a:lnTo>
                <a:lnTo>
                  <a:pt x="9716" y="1554"/>
                </a:lnTo>
                <a:cubicBezTo>
                  <a:pt x="9680" y="1518"/>
                  <a:pt x="9635" y="1500"/>
                  <a:pt x="9591" y="1500"/>
                </a:cubicBezTo>
                <a:cubicBezTo>
                  <a:pt x="9546" y="1500"/>
                  <a:pt x="9501" y="1518"/>
                  <a:pt x="9466" y="1554"/>
                </a:cubicBezTo>
                <a:cubicBezTo>
                  <a:pt x="9394" y="1637"/>
                  <a:pt x="9394" y="1732"/>
                  <a:pt x="9466" y="1816"/>
                </a:cubicBezTo>
                <a:lnTo>
                  <a:pt x="10406" y="2744"/>
                </a:lnTo>
                <a:lnTo>
                  <a:pt x="10001" y="3149"/>
                </a:lnTo>
                <a:lnTo>
                  <a:pt x="9585" y="2733"/>
                </a:lnTo>
                <a:cubicBezTo>
                  <a:pt x="9549" y="2697"/>
                  <a:pt x="9504" y="2679"/>
                  <a:pt x="9460" y="2679"/>
                </a:cubicBezTo>
                <a:cubicBezTo>
                  <a:pt x="9415" y="2679"/>
                  <a:pt x="9370" y="2697"/>
                  <a:pt x="9335" y="2733"/>
                </a:cubicBezTo>
                <a:cubicBezTo>
                  <a:pt x="9263" y="2804"/>
                  <a:pt x="9263" y="2911"/>
                  <a:pt x="9335" y="2983"/>
                </a:cubicBezTo>
                <a:lnTo>
                  <a:pt x="9751" y="3399"/>
                </a:lnTo>
                <a:lnTo>
                  <a:pt x="9347" y="3804"/>
                </a:lnTo>
                <a:lnTo>
                  <a:pt x="8930" y="3387"/>
                </a:lnTo>
                <a:cubicBezTo>
                  <a:pt x="8894" y="3352"/>
                  <a:pt x="8850" y="3334"/>
                  <a:pt x="8805" y="3334"/>
                </a:cubicBezTo>
                <a:cubicBezTo>
                  <a:pt x="8760" y="3334"/>
                  <a:pt x="8716" y="3352"/>
                  <a:pt x="8680" y="3387"/>
                </a:cubicBezTo>
                <a:cubicBezTo>
                  <a:pt x="8597" y="3459"/>
                  <a:pt x="8597" y="3566"/>
                  <a:pt x="8680" y="3637"/>
                </a:cubicBezTo>
                <a:lnTo>
                  <a:pt x="9097" y="4054"/>
                </a:lnTo>
                <a:lnTo>
                  <a:pt x="8692" y="4459"/>
                </a:lnTo>
                <a:lnTo>
                  <a:pt x="7751" y="3518"/>
                </a:lnTo>
                <a:cubicBezTo>
                  <a:pt x="7715" y="3483"/>
                  <a:pt x="7671" y="3465"/>
                  <a:pt x="7626" y="3465"/>
                </a:cubicBezTo>
                <a:cubicBezTo>
                  <a:pt x="7581" y="3465"/>
                  <a:pt x="7537" y="3483"/>
                  <a:pt x="7501" y="3518"/>
                </a:cubicBezTo>
                <a:cubicBezTo>
                  <a:pt x="7430" y="3602"/>
                  <a:pt x="7430" y="3697"/>
                  <a:pt x="7501" y="3780"/>
                </a:cubicBezTo>
                <a:lnTo>
                  <a:pt x="8442" y="4709"/>
                </a:lnTo>
                <a:lnTo>
                  <a:pt x="8037" y="5114"/>
                </a:lnTo>
                <a:lnTo>
                  <a:pt x="7620" y="4697"/>
                </a:lnTo>
                <a:cubicBezTo>
                  <a:pt x="7584" y="4661"/>
                  <a:pt x="7540" y="4644"/>
                  <a:pt x="7495" y="4644"/>
                </a:cubicBezTo>
                <a:cubicBezTo>
                  <a:pt x="7451" y="4644"/>
                  <a:pt x="7406" y="4661"/>
                  <a:pt x="7370" y="4697"/>
                </a:cubicBezTo>
                <a:cubicBezTo>
                  <a:pt x="7287" y="4769"/>
                  <a:pt x="7287" y="4876"/>
                  <a:pt x="7370" y="4947"/>
                </a:cubicBezTo>
                <a:lnTo>
                  <a:pt x="7787" y="5364"/>
                </a:lnTo>
                <a:lnTo>
                  <a:pt x="7442" y="5709"/>
                </a:lnTo>
                <a:lnTo>
                  <a:pt x="5715" y="3983"/>
                </a:lnTo>
                <a:lnTo>
                  <a:pt x="6037" y="3661"/>
                </a:lnTo>
                <a:cubicBezTo>
                  <a:pt x="6120" y="3578"/>
                  <a:pt x="6120" y="3483"/>
                  <a:pt x="6037" y="3399"/>
                </a:cubicBezTo>
                <a:cubicBezTo>
                  <a:pt x="6001" y="3364"/>
                  <a:pt x="5956" y="3346"/>
                  <a:pt x="5912" y="3346"/>
                </a:cubicBezTo>
                <a:cubicBezTo>
                  <a:pt x="5867" y="3346"/>
                  <a:pt x="5822" y="3364"/>
                  <a:pt x="5787" y="3399"/>
                </a:cubicBezTo>
                <a:lnTo>
                  <a:pt x="5465" y="3733"/>
                </a:lnTo>
                <a:lnTo>
                  <a:pt x="2239" y="506"/>
                </a:lnTo>
                <a:cubicBezTo>
                  <a:pt x="2012" y="280"/>
                  <a:pt x="1715" y="161"/>
                  <a:pt x="1381" y="161"/>
                </a:cubicBezTo>
                <a:cubicBezTo>
                  <a:pt x="1072" y="161"/>
                  <a:pt x="762" y="280"/>
                  <a:pt x="536" y="506"/>
                </a:cubicBezTo>
                <a:cubicBezTo>
                  <a:pt x="310" y="732"/>
                  <a:pt x="191" y="1030"/>
                  <a:pt x="191" y="1351"/>
                </a:cubicBezTo>
                <a:cubicBezTo>
                  <a:pt x="191" y="1661"/>
                  <a:pt x="310" y="1971"/>
                  <a:pt x="536" y="2197"/>
                </a:cubicBezTo>
                <a:lnTo>
                  <a:pt x="3774" y="5447"/>
                </a:lnTo>
                <a:lnTo>
                  <a:pt x="203" y="9019"/>
                </a:lnTo>
                <a:cubicBezTo>
                  <a:pt x="0" y="9221"/>
                  <a:pt x="0" y="9567"/>
                  <a:pt x="203" y="9793"/>
                </a:cubicBezTo>
                <a:lnTo>
                  <a:pt x="1667" y="11246"/>
                </a:lnTo>
                <a:cubicBezTo>
                  <a:pt x="1774" y="11353"/>
                  <a:pt x="1905" y="11412"/>
                  <a:pt x="2048" y="11412"/>
                </a:cubicBezTo>
                <a:cubicBezTo>
                  <a:pt x="2203" y="11412"/>
                  <a:pt x="2334" y="11353"/>
                  <a:pt x="2441" y="11246"/>
                </a:cubicBezTo>
                <a:lnTo>
                  <a:pt x="6013" y="7674"/>
                </a:lnTo>
                <a:lnTo>
                  <a:pt x="6263" y="7924"/>
                </a:lnTo>
                <a:cubicBezTo>
                  <a:pt x="6299" y="7965"/>
                  <a:pt x="6343" y="7986"/>
                  <a:pt x="6389" y="7986"/>
                </a:cubicBezTo>
                <a:cubicBezTo>
                  <a:pt x="6436" y="7986"/>
                  <a:pt x="6483" y="7965"/>
                  <a:pt x="6525" y="7924"/>
                </a:cubicBezTo>
                <a:cubicBezTo>
                  <a:pt x="6596" y="7852"/>
                  <a:pt x="6596" y="7745"/>
                  <a:pt x="6525" y="7674"/>
                </a:cubicBezTo>
                <a:lnTo>
                  <a:pt x="6168" y="7316"/>
                </a:lnTo>
                <a:cubicBezTo>
                  <a:pt x="6168" y="7305"/>
                  <a:pt x="6144" y="7305"/>
                  <a:pt x="6132" y="7293"/>
                </a:cubicBezTo>
                <a:lnTo>
                  <a:pt x="6096" y="7257"/>
                </a:lnTo>
                <a:lnTo>
                  <a:pt x="2310" y="3471"/>
                </a:lnTo>
                <a:lnTo>
                  <a:pt x="2786" y="2995"/>
                </a:lnTo>
                <a:lnTo>
                  <a:pt x="3084" y="3292"/>
                </a:lnTo>
                <a:cubicBezTo>
                  <a:pt x="3108" y="3316"/>
                  <a:pt x="3155" y="3328"/>
                  <a:pt x="3203" y="3328"/>
                </a:cubicBezTo>
                <a:cubicBezTo>
                  <a:pt x="3239" y="3328"/>
                  <a:pt x="3286" y="3316"/>
                  <a:pt x="3322" y="3292"/>
                </a:cubicBezTo>
                <a:cubicBezTo>
                  <a:pt x="3393" y="3209"/>
                  <a:pt x="3393" y="3114"/>
                  <a:pt x="3322" y="3030"/>
                </a:cubicBezTo>
                <a:lnTo>
                  <a:pt x="3024" y="2733"/>
                </a:lnTo>
                <a:lnTo>
                  <a:pt x="3501" y="2256"/>
                </a:lnTo>
                <a:lnTo>
                  <a:pt x="5358" y="4126"/>
                </a:lnTo>
                <a:lnTo>
                  <a:pt x="7311" y="6066"/>
                </a:lnTo>
                <a:lnTo>
                  <a:pt x="7323" y="6090"/>
                </a:lnTo>
                <a:lnTo>
                  <a:pt x="7334" y="6102"/>
                </a:lnTo>
                <a:lnTo>
                  <a:pt x="9942" y="8710"/>
                </a:lnTo>
                <a:lnTo>
                  <a:pt x="9466" y="9186"/>
                </a:lnTo>
                <a:lnTo>
                  <a:pt x="6846" y="6554"/>
                </a:lnTo>
                <a:lnTo>
                  <a:pt x="5810" y="5519"/>
                </a:lnTo>
                <a:lnTo>
                  <a:pt x="3965" y="3673"/>
                </a:lnTo>
                <a:cubicBezTo>
                  <a:pt x="3923" y="3637"/>
                  <a:pt x="3879" y="3620"/>
                  <a:pt x="3834" y="3620"/>
                </a:cubicBezTo>
                <a:cubicBezTo>
                  <a:pt x="3789" y="3620"/>
                  <a:pt x="3745" y="3637"/>
                  <a:pt x="3703" y="3673"/>
                </a:cubicBezTo>
                <a:cubicBezTo>
                  <a:pt x="3632" y="3745"/>
                  <a:pt x="3632" y="3852"/>
                  <a:pt x="3703" y="3923"/>
                </a:cubicBezTo>
                <a:lnTo>
                  <a:pt x="9239" y="9460"/>
                </a:lnTo>
                <a:lnTo>
                  <a:pt x="8763" y="9936"/>
                </a:lnTo>
                <a:lnTo>
                  <a:pt x="7096" y="8269"/>
                </a:lnTo>
                <a:cubicBezTo>
                  <a:pt x="7061" y="8233"/>
                  <a:pt x="7016" y="8215"/>
                  <a:pt x="6971" y="8215"/>
                </a:cubicBezTo>
                <a:cubicBezTo>
                  <a:pt x="6927" y="8215"/>
                  <a:pt x="6882" y="8233"/>
                  <a:pt x="6846" y="8269"/>
                </a:cubicBezTo>
                <a:cubicBezTo>
                  <a:pt x="6775" y="8340"/>
                  <a:pt x="6775" y="8448"/>
                  <a:pt x="6846" y="8519"/>
                </a:cubicBezTo>
                <a:lnTo>
                  <a:pt x="8632" y="10305"/>
                </a:lnTo>
                <a:cubicBezTo>
                  <a:pt x="8644" y="10329"/>
                  <a:pt x="8680" y="10341"/>
                  <a:pt x="8692" y="10353"/>
                </a:cubicBezTo>
                <a:lnTo>
                  <a:pt x="10799" y="11174"/>
                </a:lnTo>
                <a:cubicBezTo>
                  <a:pt x="10835" y="11186"/>
                  <a:pt x="10883" y="11186"/>
                  <a:pt x="10906" y="11186"/>
                </a:cubicBezTo>
                <a:cubicBezTo>
                  <a:pt x="10990" y="11186"/>
                  <a:pt x="11061" y="11162"/>
                  <a:pt x="11121" y="11103"/>
                </a:cubicBezTo>
                <a:cubicBezTo>
                  <a:pt x="11192" y="11019"/>
                  <a:pt x="11228" y="10900"/>
                  <a:pt x="11180" y="10805"/>
                </a:cubicBezTo>
                <a:lnTo>
                  <a:pt x="10359" y="8686"/>
                </a:lnTo>
                <a:cubicBezTo>
                  <a:pt x="10347" y="8662"/>
                  <a:pt x="10323" y="8638"/>
                  <a:pt x="10311" y="8626"/>
                </a:cubicBezTo>
                <a:lnTo>
                  <a:pt x="7692" y="6007"/>
                </a:lnTo>
                <a:lnTo>
                  <a:pt x="11264" y="2435"/>
                </a:lnTo>
                <a:cubicBezTo>
                  <a:pt x="11478" y="2185"/>
                  <a:pt x="11478" y="1840"/>
                  <a:pt x="11264" y="1625"/>
                </a:cubicBezTo>
                <a:lnTo>
                  <a:pt x="9811" y="161"/>
                </a:lnTo>
                <a:cubicBezTo>
                  <a:pt x="9704" y="54"/>
                  <a:pt x="9567" y="0"/>
                  <a:pt x="9428"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5" name="Google Shape;13523;p87">
            <a:extLst>
              <a:ext uri="{FF2B5EF4-FFF2-40B4-BE49-F238E27FC236}">
                <a16:creationId xmlns:a16="http://schemas.microsoft.com/office/drawing/2014/main" id="{12061B6D-BA14-7530-3CEF-D09D88F3271D}"/>
              </a:ext>
            </a:extLst>
          </p:cNvPr>
          <p:cNvGrpSpPr/>
          <p:nvPr/>
        </p:nvGrpSpPr>
        <p:grpSpPr>
          <a:xfrm>
            <a:off x="6782386" y="1576810"/>
            <a:ext cx="620925" cy="476158"/>
            <a:chOff x="3042703" y="1529137"/>
            <a:chExt cx="411535" cy="315587"/>
          </a:xfrm>
          <a:solidFill>
            <a:schemeClr val="bg1"/>
          </a:solidFill>
        </p:grpSpPr>
        <p:sp>
          <p:nvSpPr>
            <p:cNvPr id="1476" name="Google Shape;13524;p87">
              <a:extLst>
                <a:ext uri="{FF2B5EF4-FFF2-40B4-BE49-F238E27FC236}">
                  <a16:creationId xmlns:a16="http://schemas.microsoft.com/office/drawing/2014/main" id="{AC6D2486-D1DF-6F02-EDC6-0410E389072E}"/>
                </a:ext>
              </a:extLst>
            </p:cNvPr>
            <p:cNvSpPr/>
            <p:nvPr/>
          </p:nvSpPr>
          <p:spPr>
            <a:xfrm>
              <a:off x="3042703" y="1529137"/>
              <a:ext cx="411535" cy="315587"/>
            </a:xfrm>
            <a:custGeom>
              <a:avLst/>
              <a:gdLst/>
              <a:ahLst/>
              <a:cxnLst/>
              <a:rect l="l" t="t" r="r" b="b"/>
              <a:pathLst>
                <a:path w="12919" h="9907" extrusionOk="0">
                  <a:moveTo>
                    <a:pt x="191" y="0"/>
                  </a:moveTo>
                  <a:cubicBezTo>
                    <a:pt x="84" y="0"/>
                    <a:pt x="1" y="84"/>
                    <a:pt x="1" y="191"/>
                  </a:cubicBezTo>
                  <a:lnTo>
                    <a:pt x="1" y="9716"/>
                  </a:lnTo>
                  <a:cubicBezTo>
                    <a:pt x="1" y="9823"/>
                    <a:pt x="96" y="9906"/>
                    <a:pt x="191" y="9906"/>
                  </a:cubicBezTo>
                  <a:lnTo>
                    <a:pt x="2394" y="9906"/>
                  </a:lnTo>
                  <a:cubicBezTo>
                    <a:pt x="2501" y="9906"/>
                    <a:pt x="2584" y="9823"/>
                    <a:pt x="2584" y="9716"/>
                  </a:cubicBezTo>
                  <a:cubicBezTo>
                    <a:pt x="2584" y="9609"/>
                    <a:pt x="2501" y="9525"/>
                    <a:pt x="2394" y="9525"/>
                  </a:cubicBezTo>
                  <a:lnTo>
                    <a:pt x="382" y="9525"/>
                  </a:lnTo>
                  <a:lnTo>
                    <a:pt x="382" y="7989"/>
                  </a:lnTo>
                  <a:lnTo>
                    <a:pt x="8287" y="7989"/>
                  </a:lnTo>
                  <a:cubicBezTo>
                    <a:pt x="8394" y="7989"/>
                    <a:pt x="8478" y="7894"/>
                    <a:pt x="8478" y="7799"/>
                  </a:cubicBezTo>
                  <a:cubicBezTo>
                    <a:pt x="8478" y="7692"/>
                    <a:pt x="8394" y="7596"/>
                    <a:pt x="8287" y="7596"/>
                  </a:cubicBezTo>
                  <a:lnTo>
                    <a:pt x="382" y="7596"/>
                  </a:lnTo>
                  <a:lnTo>
                    <a:pt x="382" y="2167"/>
                  </a:lnTo>
                  <a:lnTo>
                    <a:pt x="12550" y="2167"/>
                  </a:lnTo>
                  <a:lnTo>
                    <a:pt x="12550" y="7596"/>
                  </a:lnTo>
                  <a:lnTo>
                    <a:pt x="9287" y="7596"/>
                  </a:lnTo>
                  <a:cubicBezTo>
                    <a:pt x="9180" y="7596"/>
                    <a:pt x="9097" y="7692"/>
                    <a:pt x="9097" y="7799"/>
                  </a:cubicBezTo>
                  <a:cubicBezTo>
                    <a:pt x="9097" y="7894"/>
                    <a:pt x="9180" y="7989"/>
                    <a:pt x="9287" y="7989"/>
                  </a:cubicBezTo>
                  <a:lnTo>
                    <a:pt x="12538" y="7989"/>
                  </a:lnTo>
                  <a:lnTo>
                    <a:pt x="12538" y="9525"/>
                  </a:lnTo>
                  <a:lnTo>
                    <a:pt x="3251" y="9525"/>
                  </a:lnTo>
                  <a:cubicBezTo>
                    <a:pt x="3144" y="9525"/>
                    <a:pt x="3049" y="9609"/>
                    <a:pt x="3049" y="9716"/>
                  </a:cubicBezTo>
                  <a:cubicBezTo>
                    <a:pt x="3049" y="9823"/>
                    <a:pt x="3144" y="9906"/>
                    <a:pt x="3251" y="9906"/>
                  </a:cubicBezTo>
                  <a:lnTo>
                    <a:pt x="12728" y="9906"/>
                  </a:lnTo>
                  <a:cubicBezTo>
                    <a:pt x="12835" y="9906"/>
                    <a:pt x="12919" y="9823"/>
                    <a:pt x="12919" y="9716"/>
                  </a:cubicBezTo>
                  <a:lnTo>
                    <a:pt x="12919" y="191"/>
                  </a:lnTo>
                  <a:cubicBezTo>
                    <a:pt x="12907" y="84"/>
                    <a:pt x="12835" y="0"/>
                    <a:pt x="12728" y="0"/>
                  </a:cubicBezTo>
                  <a:lnTo>
                    <a:pt x="6859" y="0"/>
                  </a:lnTo>
                  <a:cubicBezTo>
                    <a:pt x="6763" y="0"/>
                    <a:pt x="6668" y="84"/>
                    <a:pt x="6668" y="191"/>
                  </a:cubicBezTo>
                  <a:cubicBezTo>
                    <a:pt x="6668" y="298"/>
                    <a:pt x="6763" y="381"/>
                    <a:pt x="6859" y="381"/>
                  </a:cubicBezTo>
                  <a:lnTo>
                    <a:pt x="12538" y="381"/>
                  </a:lnTo>
                  <a:lnTo>
                    <a:pt x="12538" y="1810"/>
                  </a:lnTo>
                  <a:lnTo>
                    <a:pt x="370" y="1810"/>
                  </a:lnTo>
                  <a:lnTo>
                    <a:pt x="370" y="381"/>
                  </a:lnTo>
                  <a:lnTo>
                    <a:pt x="6001" y="381"/>
                  </a:lnTo>
                  <a:cubicBezTo>
                    <a:pt x="6108" y="381"/>
                    <a:pt x="6192" y="298"/>
                    <a:pt x="6192" y="191"/>
                  </a:cubicBezTo>
                  <a:cubicBezTo>
                    <a:pt x="6192" y="84"/>
                    <a:pt x="6097" y="0"/>
                    <a:pt x="6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3525;p87">
              <a:extLst>
                <a:ext uri="{FF2B5EF4-FFF2-40B4-BE49-F238E27FC236}">
                  <a16:creationId xmlns:a16="http://schemas.microsoft.com/office/drawing/2014/main" id="{7955E7CA-FA82-735F-AFFF-84833BD34A05}"/>
                </a:ext>
              </a:extLst>
            </p:cNvPr>
            <p:cNvSpPr/>
            <p:nvPr/>
          </p:nvSpPr>
          <p:spPr>
            <a:xfrm>
              <a:off x="3077967" y="1557965"/>
              <a:ext cx="12169" cy="12551"/>
            </a:xfrm>
            <a:custGeom>
              <a:avLst/>
              <a:gdLst/>
              <a:ahLst/>
              <a:cxnLst/>
              <a:rect l="l" t="t" r="r" b="b"/>
              <a:pathLst>
                <a:path w="382" h="394" extrusionOk="0">
                  <a:moveTo>
                    <a:pt x="191" y="0"/>
                  </a:moveTo>
                  <a:cubicBezTo>
                    <a:pt x="84" y="0"/>
                    <a:pt x="1" y="95"/>
                    <a:pt x="1" y="191"/>
                  </a:cubicBezTo>
                  <a:cubicBezTo>
                    <a:pt x="1" y="298"/>
                    <a:pt x="84" y="393"/>
                    <a:pt x="191" y="393"/>
                  </a:cubicBezTo>
                  <a:cubicBezTo>
                    <a:pt x="298" y="393"/>
                    <a:pt x="382" y="298"/>
                    <a:pt x="382" y="191"/>
                  </a:cubicBezTo>
                  <a:cubicBezTo>
                    <a:pt x="382" y="95"/>
                    <a:pt x="298"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3526;p87">
              <a:extLst>
                <a:ext uri="{FF2B5EF4-FFF2-40B4-BE49-F238E27FC236}">
                  <a16:creationId xmlns:a16="http://schemas.microsoft.com/office/drawing/2014/main" id="{64ECCD9F-1D84-7CB3-AFD6-45105A40EA72}"/>
                </a:ext>
              </a:extLst>
            </p:cNvPr>
            <p:cNvSpPr/>
            <p:nvPr/>
          </p:nvSpPr>
          <p:spPr>
            <a:xfrm>
              <a:off x="3099978" y="1557965"/>
              <a:ext cx="12551" cy="12551"/>
            </a:xfrm>
            <a:custGeom>
              <a:avLst/>
              <a:gdLst/>
              <a:ahLst/>
              <a:cxnLst/>
              <a:rect l="l" t="t" r="r" b="b"/>
              <a:pathLst>
                <a:path w="394" h="394" extrusionOk="0">
                  <a:moveTo>
                    <a:pt x="203" y="0"/>
                  </a:moveTo>
                  <a:cubicBezTo>
                    <a:pt x="96" y="0"/>
                    <a:pt x="0" y="95"/>
                    <a:pt x="0" y="191"/>
                  </a:cubicBezTo>
                  <a:cubicBezTo>
                    <a:pt x="0" y="298"/>
                    <a:pt x="96" y="393"/>
                    <a:pt x="203" y="393"/>
                  </a:cubicBezTo>
                  <a:cubicBezTo>
                    <a:pt x="298" y="393"/>
                    <a:pt x="393" y="298"/>
                    <a:pt x="393" y="191"/>
                  </a:cubicBezTo>
                  <a:cubicBezTo>
                    <a:pt x="393" y="95"/>
                    <a:pt x="298"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3527;p87">
              <a:extLst>
                <a:ext uri="{FF2B5EF4-FFF2-40B4-BE49-F238E27FC236}">
                  <a16:creationId xmlns:a16="http://schemas.microsoft.com/office/drawing/2014/main" id="{E4363C5A-7AC0-5609-3E72-133C8E7E107A}"/>
                </a:ext>
              </a:extLst>
            </p:cNvPr>
            <p:cNvSpPr/>
            <p:nvPr/>
          </p:nvSpPr>
          <p:spPr>
            <a:xfrm>
              <a:off x="3122341" y="1557965"/>
              <a:ext cx="12551" cy="12551"/>
            </a:xfrm>
            <a:custGeom>
              <a:avLst/>
              <a:gdLst/>
              <a:ahLst/>
              <a:cxnLst/>
              <a:rect l="l" t="t" r="r" b="b"/>
              <a:pathLst>
                <a:path w="394" h="394" extrusionOk="0">
                  <a:moveTo>
                    <a:pt x="191" y="0"/>
                  </a:moveTo>
                  <a:cubicBezTo>
                    <a:pt x="96" y="0"/>
                    <a:pt x="1" y="95"/>
                    <a:pt x="1" y="191"/>
                  </a:cubicBezTo>
                  <a:cubicBezTo>
                    <a:pt x="1" y="298"/>
                    <a:pt x="96" y="393"/>
                    <a:pt x="191" y="393"/>
                  </a:cubicBezTo>
                  <a:cubicBezTo>
                    <a:pt x="298" y="393"/>
                    <a:pt x="394" y="298"/>
                    <a:pt x="394" y="191"/>
                  </a:cubicBezTo>
                  <a:cubicBezTo>
                    <a:pt x="394" y="95"/>
                    <a:pt x="298"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3528;p87">
              <a:extLst>
                <a:ext uri="{FF2B5EF4-FFF2-40B4-BE49-F238E27FC236}">
                  <a16:creationId xmlns:a16="http://schemas.microsoft.com/office/drawing/2014/main" id="{965ED0F7-507B-480D-FE6D-509F5732AA4C}"/>
                </a:ext>
              </a:extLst>
            </p:cNvPr>
            <p:cNvSpPr/>
            <p:nvPr/>
          </p:nvSpPr>
          <p:spPr>
            <a:xfrm>
              <a:off x="3342331" y="1557965"/>
              <a:ext cx="79669" cy="12551"/>
            </a:xfrm>
            <a:custGeom>
              <a:avLst/>
              <a:gdLst/>
              <a:ahLst/>
              <a:cxnLst/>
              <a:rect l="l" t="t" r="r" b="b"/>
              <a:pathLst>
                <a:path w="2501" h="394" extrusionOk="0">
                  <a:moveTo>
                    <a:pt x="191" y="0"/>
                  </a:moveTo>
                  <a:cubicBezTo>
                    <a:pt x="84" y="0"/>
                    <a:pt x="0" y="95"/>
                    <a:pt x="0" y="191"/>
                  </a:cubicBezTo>
                  <a:cubicBezTo>
                    <a:pt x="0" y="298"/>
                    <a:pt x="96" y="393"/>
                    <a:pt x="191" y="393"/>
                  </a:cubicBezTo>
                  <a:lnTo>
                    <a:pt x="2310" y="393"/>
                  </a:lnTo>
                  <a:cubicBezTo>
                    <a:pt x="2417" y="393"/>
                    <a:pt x="2501" y="298"/>
                    <a:pt x="2501" y="191"/>
                  </a:cubicBezTo>
                  <a:cubicBezTo>
                    <a:pt x="2501" y="95"/>
                    <a:pt x="2417" y="0"/>
                    <a:pt x="2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3529;p87">
              <a:extLst>
                <a:ext uri="{FF2B5EF4-FFF2-40B4-BE49-F238E27FC236}">
                  <a16:creationId xmlns:a16="http://schemas.microsoft.com/office/drawing/2014/main" id="{9375C8CE-8970-5FDF-6EB8-E0A8EDECE03F}"/>
                </a:ext>
              </a:extLst>
            </p:cNvPr>
            <p:cNvSpPr/>
            <p:nvPr/>
          </p:nvSpPr>
          <p:spPr>
            <a:xfrm>
              <a:off x="3306303" y="1557965"/>
              <a:ext cx="26949" cy="12551"/>
            </a:xfrm>
            <a:custGeom>
              <a:avLst/>
              <a:gdLst/>
              <a:ahLst/>
              <a:cxnLst/>
              <a:rect l="l" t="t" r="r" b="b"/>
              <a:pathLst>
                <a:path w="846" h="394" extrusionOk="0">
                  <a:moveTo>
                    <a:pt x="191" y="0"/>
                  </a:moveTo>
                  <a:cubicBezTo>
                    <a:pt x="96" y="0"/>
                    <a:pt x="0" y="95"/>
                    <a:pt x="0" y="191"/>
                  </a:cubicBezTo>
                  <a:cubicBezTo>
                    <a:pt x="0" y="298"/>
                    <a:pt x="96" y="393"/>
                    <a:pt x="191" y="393"/>
                  </a:cubicBezTo>
                  <a:lnTo>
                    <a:pt x="655" y="393"/>
                  </a:lnTo>
                  <a:cubicBezTo>
                    <a:pt x="762" y="393"/>
                    <a:pt x="846" y="298"/>
                    <a:pt x="846" y="191"/>
                  </a:cubicBezTo>
                  <a:cubicBezTo>
                    <a:pt x="846" y="95"/>
                    <a:pt x="762"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3530;p87">
              <a:extLst>
                <a:ext uri="{FF2B5EF4-FFF2-40B4-BE49-F238E27FC236}">
                  <a16:creationId xmlns:a16="http://schemas.microsoft.com/office/drawing/2014/main" id="{B2C0B842-3FFD-45AB-5FF6-9737691776DC}"/>
                </a:ext>
              </a:extLst>
            </p:cNvPr>
            <p:cNvSpPr/>
            <p:nvPr/>
          </p:nvSpPr>
          <p:spPr>
            <a:xfrm>
              <a:off x="3165217" y="1622822"/>
              <a:ext cx="166888" cy="121750"/>
            </a:xfrm>
            <a:custGeom>
              <a:avLst/>
              <a:gdLst/>
              <a:ahLst/>
              <a:cxnLst/>
              <a:rect l="l" t="t" r="r" b="b"/>
              <a:pathLst>
                <a:path w="5239" h="3822" extrusionOk="0">
                  <a:moveTo>
                    <a:pt x="4048" y="381"/>
                  </a:moveTo>
                  <a:cubicBezTo>
                    <a:pt x="4489" y="381"/>
                    <a:pt x="4846" y="738"/>
                    <a:pt x="4846" y="1179"/>
                  </a:cubicBezTo>
                  <a:lnTo>
                    <a:pt x="4846" y="2655"/>
                  </a:lnTo>
                  <a:cubicBezTo>
                    <a:pt x="4846" y="3096"/>
                    <a:pt x="4489" y="3453"/>
                    <a:pt x="4048" y="3453"/>
                  </a:cubicBezTo>
                  <a:lnTo>
                    <a:pt x="1155" y="3453"/>
                  </a:lnTo>
                  <a:cubicBezTo>
                    <a:pt x="715" y="3453"/>
                    <a:pt x="357" y="3096"/>
                    <a:pt x="357" y="2655"/>
                  </a:cubicBezTo>
                  <a:lnTo>
                    <a:pt x="357" y="1179"/>
                  </a:lnTo>
                  <a:cubicBezTo>
                    <a:pt x="357" y="738"/>
                    <a:pt x="715" y="381"/>
                    <a:pt x="1155" y="381"/>
                  </a:cubicBezTo>
                  <a:close/>
                  <a:moveTo>
                    <a:pt x="1167" y="0"/>
                  </a:moveTo>
                  <a:cubicBezTo>
                    <a:pt x="512" y="0"/>
                    <a:pt x="0" y="536"/>
                    <a:pt x="0" y="1179"/>
                  </a:cubicBezTo>
                  <a:lnTo>
                    <a:pt x="0" y="2655"/>
                  </a:lnTo>
                  <a:cubicBezTo>
                    <a:pt x="0" y="3310"/>
                    <a:pt x="536" y="3822"/>
                    <a:pt x="1167" y="3822"/>
                  </a:cubicBezTo>
                  <a:lnTo>
                    <a:pt x="4060" y="3822"/>
                  </a:lnTo>
                  <a:cubicBezTo>
                    <a:pt x="4715" y="3822"/>
                    <a:pt x="5239" y="3286"/>
                    <a:pt x="5239" y="2655"/>
                  </a:cubicBezTo>
                  <a:lnTo>
                    <a:pt x="5239" y="1179"/>
                  </a:lnTo>
                  <a:cubicBezTo>
                    <a:pt x="5239" y="524"/>
                    <a:pt x="4703" y="0"/>
                    <a:pt x="4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3531;p87">
              <a:extLst>
                <a:ext uri="{FF2B5EF4-FFF2-40B4-BE49-F238E27FC236}">
                  <a16:creationId xmlns:a16="http://schemas.microsoft.com/office/drawing/2014/main" id="{F788C618-1F6C-C478-588F-552FE794BDB7}"/>
                </a:ext>
              </a:extLst>
            </p:cNvPr>
            <p:cNvSpPr/>
            <p:nvPr/>
          </p:nvSpPr>
          <p:spPr>
            <a:xfrm>
              <a:off x="3222843" y="1657226"/>
              <a:ext cx="54281" cy="53612"/>
            </a:xfrm>
            <a:custGeom>
              <a:avLst/>
              <a:gdLst/>
              <a:ahLst/>
              <a:cxnLst/>
              <a:rect l="l" t="t" r="r" b="b"/>
              <a:pathLst>
                <a:path w="1704" h="1683" extrusionOk="0">
                  <a:moveTo>
                    <a:pt x="394" y="396"/>
                  </a:moveTo>
                  <a:lnTo>
                    <a:pt x="1287" y="849"/>
                  </a:lnTo>
                  <a:lnTo>
                    <a:pt x="394" y="1278"/>
                  </a:lnTo>
                  <a:lnTo>
                    <a:pt x="394" y="396"/>
                  </a:lnTo>
                  <a:close/>
                  <a:moveTo>
                    <a:pt x="358" y="0"/>
                  </a:moveTo>
                  <a:cubicBezTo>
                    <a:pt x="293" y="0"/>
                    <a:pt x="227" y="18"/>
                    <a:pt x="168" y="51"/>
                  </a:cubicBezTo>
                  <a:cubicBezTo>
                    <a:pt x="61" y="111"/>
                    <a:pt x="1" y="230"/>
                    <a:pt x="1" y="349"/>
                  </a:cubicBezTo>
                  <a:lnTo>
                    <a:pt x="1" y="1325"/>
                  </a:lnTo>
                  <a:cubicBezTo>
                    <a:pt x="1" y="1444"/>
                    <a:pt x="61" y="1563"/>
                    <a:pt x="168" y="1623"/>
                  </a:cubicBezTo>
                  <a:cubicBezTo>
                    <a:pt x="227" y="1647"/>
                    <a:pt x="287" y="1682"/>
                    <a:pt x="358" y="1682"/>
                  </a:cubicBezTo>
                  <a:cubicBezTo>
                    <a:pt x="418" y="1682"/>
                    <a:pt x="465" y="1659"/>
                    <a:pt x="513" y="1647"/>
                  </a:cubicBezTo>
                  <a:lnTo>
                    <a:pt x="1489" y="1170"/>
                  </a:lnTo>
                  <a:cubicBezTo>
                    <a:pt x="1608" y="1111"/>
                    <a:pt x="1680" y="992"/>
                    <a:pt x="1680" y="861"/>
                  </a:cubicBezTo>
                  <a:cubicBezTo>
                    <a:pt x="1704" y="706"/>
                    <a:pt x="1620" y="575"/>
                    <a:pt x="1489" y="516"/>
                  </a:cubicBezTo>
                  <a:lnTo>
                    <a:pt x="513" y="39"/>
                  </a:lnTo>
                  <a:cubicBezTo>
                    <a:pt x="465" y="12"/>
                    <a:pt x="412" y="0"/>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3532;p87">
              <a:extLst>
                <a:ext uri="{FF2B5EF4-FFF2-40B4-BE49-F238E27FC236}">
                  <a16:creationId xmlns:a16="http://schemas.microsoft.com/office/drawing/2014/main" id="{CAF07449-72E8-2C65-781E-8AC230F8A0E1}"/>
                </a:ext>
              </a:extLst>
            </p:cNvPr>
            <p:cNvSpPr/>
            <p:nvPr/>
          </p:nvSpPr>
          <p:spPr>
            <a:xfrm>
              <a:off x="3087459" y="1800700"/>
              <a:ext cx="160454" cy="12519"/>
            </a:xfrm>
            <a:custGeom>
              <a:avLst/>
              <a:gdLst/>
              <a:ahLst/>
              <a:cxnLst/>
              <a:rect l="l" t="t" r="r" b="b"/>
              <a:pathLst>
                <a:path w="5037" h="393" extrusionOk="0">
                  <a:moveTo>
                    <a:pt x="191" y="0"/>
                  </a:moveTo>
                  <a:cubicBezTo>
                    <a:pt x="84" y="0"/>
                    <a:pt x="0" y="95"/>
                    <a:pt x="0" y="191"/>
                  </a:cubicBezTo>
                  <a:cubicBezTo>
                    <a:pt x="0" y="298"/>
                    <a:pt x="84" y="393"/>
                    <a:pt x="191" y="393"/>
                  </a:cubicBezTo>
                  <a:lnTo>
                    <a:pt x="4846" y="393"/>
                  </a:lnTo>
                  <a:cubicBezTo>
                    <a:pt x="4953" y="393"/>
                    <a:pt x="5037" y="298"/>
                    <a:pt x="5037" y="191"/>
                  </a:cubicBezTo>
                  <a:cubicBezTo>
                    <a:pt x="5037" y="95"/>
                    <a:pt x="4953" y="0"/>
                    <a:pt x="4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3533;p87">
              <a:extLst>
                <a:ext uri="{FF2B5EF4-FFF2-40B4-BE49-F238E27FC236}">
                  <a16:creationId xmlns:a16="http://schemas.microsoft.com/office/drawing/2014/main" id="{7993E5C7-3C6D-75B0-6E54-848DE63BD2B9}"/>
                </a:ext>
              </a:extLst>
            </p:cNvPr>
            <p:cNvSpPr/>
            <p:nvPr/>
          </p:nvSpPr>
          <p:spPr>
            <a:xfrm>
              <a:off x="3368866" y="1800318"/>
              <a:ext cx="43673" cy="12169"/>
            </a:xfrm>
            <a:custGeom>
              <a:avLst/>
              <a:gdLst/>
              <a:ahLst/>
              <a:cxnLst/>
              <a:rect l="l" t="t" r="r" b="b"/>
              <a:pathLst>
                <a:path w="1371" h="382" extrusionOk="0">
                  <a:moveTo>
                    <a:pt x="191" y="0"/>
                  </a:moveTo>
                  <a:cubicBezTo>
                    <a:pt x="84" y="0"/>
                    <a:pt x="1" y="84"/>
                    <a:pt x="1" y="191"/>
                  </a:cubicBezTo>
                  <a:cubicBezTo>
                    <a:pt x="1" y="298"/>
                    <a:pt x="96" y="381"/>
                    <a:pt x="191" y="381"/>
                  </a:cubicBezTo>
                  <a:lnTo>
                    <a:pt x="1180" y="381"/>
                  </a:lnTo>
                  <a:cubicBezTo>
                    <a:pt x="1287" y="381"/>
                    <a:pt x="1370" y="298"/>
                    <a:pt x="1370" y="191"/>
                  </a:cubicBezTo>
                  <a:cubicBezTo>
                    <a:pt x="1370" y="84"/>
                    <a:pt x="1287" y="0"/>
                    <a:pt x="1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6" name="Google Shape;13534;p87">
            <a:extLst>
              <a:ext uri="{FF2B5EF4-FFF2-40B4-BE49-F238E27FC236}">
                <a16:creationId xmlns:a16="http://schemas.microsoft.com/office/drawing/2014/main" id="{0BE4D22E-A1DF-E568-A7AE-E6CFB5012BB6}"/>
              </a:ext>
            </a:extLst>
          </p:cNvPr>
          <p:cNvGrpSpPr/>
          <p:nvPr/>
        </p:nvGrpSpPr>
        <p:grpSpPr>
          <a:xfrm>
            <a:off x="6158626" y="1600264"/>
            <a:ext cx="528836" cy="429250"/>
            <a:chOff x="2629289" y="1544682"/>
            <a:chExt cx="350501" cy="284497"/>
          </a:xfrm>
          <a:solidFill>
            <a:schemeClr val="bg1"/>
          </a:solidFill>
        </p:grpSpPr>
        <p:sp>
          <p:nvSpPr>
            <p:cNvPr id="1487" name="Google Shape;13535;p87">
              <a:extLst>
                <a:ext uri="{FF2B5EF4-FFF2-40B4-BE49-F238E27FC236}">
                  <a16:creationId xmlns:a16="http://schemas.microsoft.com/office/drawing/2014/main" id="{EC5CC544-EDDF-144D-3D7D-F2A873D0728C}"/>
                </a:ext>
              </a:extLst>
            </p:cNvPr>
            <p:cNvSpPr/>
            <p:nvPr/>
          </p:nvSpPr>
          <p:spPr>
            <a:xfrm>
              <a:off x="2835614" y="1818507"/>
              <a:ext cx="10289" cy="10671"/>
            </a:xfrm>
            <a:custGeom>
              <a:avLst/>
              <a:gdLst/>
              <a:ahLst/>
              <a:cxnLst/>
              <a:rect l="l" t="t" r="r" b="b"/>
              <a:pathLst>
                <a:path w="323" h="335" extrusionOk="0">
                  <a:moveTo>
                    <a:pt x="167" y="1"/>
                  </a:moveTo>
                  <a:cubicBezTo>
                    <a:pt x="72" y="1"/>
                    <a:pt x="1" y="84"/>
                    <a:pt x="1" y="167"/>
                  </a:cubicBezTo>
                  <a:cubicBezTo>
                    <a:pt x="1" y="263"/>
                    <a:pt x="72" y="334"/>
                    <a:pt x="167" y="334"/>
                  </a:cubicBezTo>
                  <a:cubicBezTo>
                    <a:pt x="251" y="334"/>
                    <a:pt x="322" y="263"/>
                    <a:pt x="322" y="167"/>
                  </a:cubicBezTo>
                  <a:cubicBezTo>
                    <a:pt x="322" y="84"/>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3536;p87">
              <a:extLst>
                <a:ext uri="{FF2B5EF4-FFF2-40B4-BE49-F238E27FC236}">
                  <a16:creationId xmlns:a16="http://schemas.microsoft.com/office/drawing/2014/main" id="{E2888986-5B8D-36B1-088E-74D5113A4787}"/>
                </a:ext>
              </a:extLst>
            </p:cNvPr>
            <p:cNvSpPr/>
            <p:nvPr/>
          </p:nvSpPr>
          <p:spPr>
            <a:xfrm>
              <a:off x="2629289" y="1544682"/>
              <a:ext cx="318614" cy="284497"/>
            </a:xfrm>
            <a:custGeom>
              <a:avLst/>
              <a:gdLst/>
              <a:ahLst/>
              <a:cxnLst/>
              <a:rect l="l" t="t" r="r" b="b"/>
              <a:pathLst>
                <a:path w="10002" h="8931" extrusionOk="0">
                  <a:moveTo>
                    <a:pt x="6978" y="334"/>
                  </a:moveTo>
                  <a:cubicBezTo>
                    <a:pt x="7049" y="334"/>
                    <a:pt x="7109" y="358"/>
                    <a:pt x="7168" y="405"/>
                  </a:cubicBezTo>
                  <a:cubicBezTo>
                    <a:pt x="7228" y="453"/>
                    <a:pt x="8085" y="1310"/>
                    <a:pt x="8764" y="2001"/>
                  </a:cubicBezTo>
                  <a:cubicBezTo>
                    <a:pt x="9216" y="2441"/>
                    <a:pt x="9597" y="2810"/>
                    <a:pt x="9621" y="2846"/>
                  </a:cubicBezTo>
                  <a:cubicBezTo>
                    <a:pt x="9657" y="2894"/>
                    <a:pt x="9692" y="2965"/>
                    <a:pt x="9692" y="3036"/>
                  </a:cubicBezTo>
                  <a:cubicBezTo>
                    <a:pt x="9692" y="3108"/>
                    <a:pt x="9657" y="3167"/>
                    <a:pt x="9621" y="3227"/>
                  </a:cubicBezTo>
                  <a:lnTo>
                    <a:pt x="6549" y="6299"/>
                  </a:lnTo>
                  <a:lnTo>
                    <a:pt x="3727" y="3489"/>
                  </a:lnTo>
                  <a:lnTo>
                    <a:pt x="6787" y="405"/>
                  </a:lnTo>
                  <a:cubicBezTo>
                    <a:pt x="6835" y="358"/>
                    <a:pt x="6906" y="334"/>
                    <a:pt x="6978" y="334"/>
                  </a:cubicBezTo>
                  <a:close/>
                  <a:moveTo>
                    <a:pt x="6978" y="0"/>
                  </a:moveTo>
                  <a:cubicBezTo>
                    <a:pt x="6906" y="0"/>
                    <a:pt x="6835" y="12"/>
                    <a:pt x="6752" y="48"/>
                  </a:cubicBezTo>
                  <a:cubicBezTo>
                    <a:pt x="6680" y="72"/>
                    <a:pt x="6621" y="119"/>
                    <a:pt x="6561" y="179"/>
                  </a:cubicBezTo>
                  <a:lnTo>
                    <a:pt x="3382" y="3358"/>
                  </a:lnTo>
                  <a:lnTo>
                    <a:pt x="179" y="6561"/>
                  </a:lnTo>
                  <a:cubicBezTo>
                    <a:pt x="120" y="6620"/>
                    <a:pt x="72" y="6680"/>
                    <a:pt x="48" y="6751"/>
                  </a:cubicBezTo>
                  <a:cubicBezTo>
                    <a:pt x="13" y="6835"/>
                    <a:pt x="1" y="6906"/>
                    <a:pt x="1" y="6977"/>
                  </a:cubicBezTo>
                  <a:cubicBezTo>
                    <a:pt x="1" y="7049"/>
                    <a:pt x="13" y="7132"/>
                    <a:pt x="48" y="7204"/>
                  </a:cubicBezTo>
                  <a:cubicBezTo>
                    <a:pt x="72" y="7275"/>
                    <a:pt x="120" y="7335"/>
                    <a:pt x="179" y="7394"/>
                  </a:cubicBezTo>
                  <a:lnTo>
                    <a:pt x="1477" y="8692"/>
                  </a:lnTo>
                  <a:cubicBezTo>
                    <a:pt x="1549" y="8763"/>
                    <a:pt x="1644" y="8823"/>
                    <a:pt x="1739" y="8871"/>
                  </a:cubicBezTo>
                  <a:cubicBezTo>
                    <a:pt x="1846" y="8918"/>
                    <a:pt x="1953" y="8930"/>
                    <a:pt x="2049" y="8930"/>
                  </a:cubicBezTo>
                  <a:lnTo>
                    <a:pt x="6013" y="8930"/>
                  </a:lnTo>
                  <a:cubicBezTo>
                    <a:pt x="6109" y="8930"/>
                    <a:pt x="6180" y="8859"/>
                    <a:pt x="6180" y="8763"/>
                  </a:cubicBezTo>
                  <a:cubicBezTo>
                    <a:pt x="6180" y="8680"/>
                    <a:pt x="6073" y="8597"/>
                    <a:pt x="6001" y="8597"/>
                  </a:cubicBezTo>
                  <a:lnTo>
                    <a:pt x="2025" y="8597"/>
                  </a:lnTo>
                  <a:cubicBezTo>
                    <a:pt x="1894" y="8597"/>
                    <a:pt x="1775" y="8561"/>
                    <a:pt x="1679" y="8454"/>
                  </a:cubicBezTo>
                  <a:lnTo>
                    <a:pt x="394" y="7156"/>
                  </a:lnTo>
                  <a:cubicBezTo>
                    <a:pt x="346" y="7108"/>
                    <a:pt x="310" y="7037"/>
                    <a:pt x="310" y="6966"/>
                  </a:cubicBezTo>
                  <a:cubicBezTo>
                    <a:pt x="310" y="6894"/>
                    <a:pt x="346" y="6835"/>
                    <a:pt x="394" y="6775"/>
                  </a:cubicBezTo>
                  <a:lnTo>
                    <a:pt x="3477" y="3679"/>
                  </a:lnTo>
                  <a:lnTo>
                    <a:pt x="6299" y="6489"/>
                  </a:lnTo>
                  <a:lnTo>
                    <a:pt x="4787" y="7989"/>
                  </a:lnTo>
                  <a:cubicBezTo>
                    <a:pt x="4763" y="8025"/>
                    <a:pt x="4751" y="8061"/>
                    <a:pt x="4751" y="8109"/>
                  </a:cubicBezTo>
                  <a:cubicBezTo>
                    <a:pt x="4751" y="8156"/>
                    <a:pt x="4763" y="8204"/>
                    <a:pt x="4787" y="8228"/>
                  </a:cubicBezTo>
                  <a:cubicBezTo>
                    <a:pt x="4823" y="8263"/>
                    <a:pt x="4870" y="8275"/>
                    <a:pt x="4906" y="8275"/>
                  </a:cubicBezTo>
                  <a:cubicBezTo>
                    <a:pt x="4954" y="8275"/>
                    <a:pt x="5001" y="8263"/>
                    <a:pt x="5025" y="8228"/>
                  </a:cubicBezTo>
                  <a:lnTo>
                    <a:pt x="9823" y="3441"/>
                  </a:lnTo>
                  <a:cubicBezTo>
                    <a:pt x="9883" y="3382"/>
                    <a:pt x="9931" y="3322"/>
                    <a:pt x="9954" y="3239"/>
                  </a:cubicBezTo>
                  <a:cubicBezTo>
                    <a:pt x="9990" y="3167"/>
                    <a:pt x="10002" y="3096"/>
                    <a:pt x="10002" y="3025"/>
                  </a:cubicBezTo>
                  <a:cubicBezTo>
                    <a:pt x="10002" y="2941"/>
                    <a:pt x="9990" y="2870"/>
                    <a:pt x="9954" y="2798"/>
                  </a:cubicBezTo>
                  <a:cubicBezTo>
                    <a:pt x="9931" y="2727"/>
                    <a:pt x="9883" y="2667"/>
                    <a:pt x="9823" y="2608"/>
                  </a:cubicBezTo>
                  <a:lnTo>
                    <a:pt x="8156" y="941"/>
                  </a:lnTo>
                  <a:lnTo>
                    <a:pt x="7394" y="179"/>
                  </a:lnTo>
                  <a:cubicBezTo>
                    <a:pt x="7335" y="119"/>
                    <a:pt x="7275" y="72"/>
                    <a:pt x="7204" y="48"/>
                  </a:cubicBezTo>
                  <a:cubicBezTo>
                    <a:pt x="7133" y="12"/>
                    <a:pt x="7049" y="0"/>
                    <a:pt x="69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3537;p87">
              <a:extLst>
                <a:ext uri="{FF2B5EF4-FFF2-40B4-BE49-F238E27FC236}">
                  <a16:creationId xmlns:a16="http://schemas.microsoft.com/office/drawing/2014/main" id="{E757D838-8733-8C62-8F8A-80C25E0F8F22}"/>
                </a:ext>
              </a:extLst>
            </p:cNvPr>
            <p:cNvSpPr/>
            <p:nvPr/>
          </p:nvSpPr>
          <p:spPr>
            <a:xfrm>
              <a:off x="2876962" y="1818507"/>
              <a:ext cx="30740" cy="10671"/>
            </a:xfrm>
            <a:custGeom>
              <a:avLst/>
              <a:gdLst/>
              <a:ahLst/>
              <a:cxnLst/>
              <a:rect l="l" t="t" r="r" b="b"/>
              <a:pathLst>
                <a:path w="965" h="335" extrusionOk="0">
                  <a:moveTo>
                    <a:pt x="155" y="1"/>
                  </a:moveTo>
                  <a:cubicBezTo>
                    <a:pt x="72" y="1"/>
                    <a:pt x="0" y="84"/>
                    <a:pt x="0" y="167"/>
                  </a:cubicBezTo>
                  <a:cubicBezTo>
                    <a:pt x="0" y="263"/>
                    <a:pt x="72" y="334"/>
                    <a:pt x="155" y="334"/>
                  </a:cubicBezTo>
                  <a:lnTo>
                    <a:pt x="798" y="334"/>
                  </a:lnTo>
                  <a:cubicBezTo>
                    <a:pt x="893" y="334"/>
                    <a:pt x="965" y="263"/>
                    <a:pt x="965" y="167"/>
                  </a:cubicBezTo>
                  <a:cubicBezTo>
                    <a:pt x="965" y="84"/>
                    <a:pt x="893" y="1"/>
                    <a:pt x="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3538;p87">
              <a:extLst>
                <a:ext uri="{FF2B5EF4-FFF2-40B4-BE49-F238E27FC236}">
                  <a16:creationId xmlns:a16="http://schemas.microsoft.com/office/drawing/2014/main" id="{02C7EF83-BEF9-0C2C-FFC6-96028D5CABB2}"/>
                </a:ext>
              </a:extLst>
            </p:cNvPr>
            <p:cNvSpPr/>
            <p:nvPr/>
          </p:nvSpPr>
          <p:spPr>
            <a:xfrm>
              <a:off x="2969118" y="1818507"/>
              <a:ext cx="10671" cy="10671"/>
            </a:xfrm>
            <a:custGeom>
              <a:avLst/>
              <a:gdLst/>
              <a:ahLst/>
              <a:cxnLst/>
              <a:rect l="l" t="t" r="r" b="b"/>
              <a:pathLst>
                <a:path w="335" h="335" extrusionOk="0">
                  <a:moveTo>
                    <a:pt x="167" y="1"/>
                  </a:moveTo>
                  <a:cubicBezTo>
                    <a:pt x="72" y="1"/>
                    <a:pt x="1" y="84"/>
                    <a:pt x="1" y="167"/>
                  </a:cubicBezTo>
                  <a:cubicBezTo>
                    <a:pt x="1" y="263"/>
                    <a:pt x="72" y="334"/>
                    <a:pt x="167" y="334"/>
                  </a:cubicBezTo>
                  <a:cubicBezTo>
                    <a:pt x="251" y="334"/>
                    <a:pt x="334" y="263"/>
                    <a:pt x="334" y="167"/>
                  </a:cubicBezTo>
                  <a:cubicBezTo>
                    <a:pt x="334" y="84"/>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3539;p87">
              <a:extLst>
                <a:ext uri="{FF2B5EF4-FFF2-40B4-BE49-F238E27FC236}">
                  <a16:creationId xmlns:a16="http://schemas.microsoft.com/office/drawing/2014/main" id="{4089C758-0EC4-89E7-F5AA-F543938E9B08}"/>
                </a:ext>
              </a:extLst>
            </p:cNvPr>
            <p:cNvSpPr/>
            <p:nvPr/>
          </p:nvSpPr>
          <p:spPr>
            <a:xfrm>
              <a:off x="2916780" y="1818507"/>
              <a:ext cx="34563" cy="10671"/>
            </a:xfrm>
            <a:custGeom>
              <a:avLst/>
              <a:gdLst/>
              <a:ahLst/>
              <a:cxnLst/>
              <a:rect l="l" t="t" r="r" b="b"/>
              <a:pathLst>
                <a:path w="1085" h="335" extrusionOk="0">
                  <a:moveTo>
                    <a:pt x="155" y="1"/>
                  </a:moveTo>
                  <a:cubicBezTo>
                    <a:pt x="72" y="1"/>
                    <a:pt x="1" y="84"/>
                    <a:pt x="1" y="167"/>
                  </a:cubicBezTo>
                  <a:cubicBezTo>
                    <a:pt x="1" y="263"/>
                    <a:pt x="72" y="334"/>
                    <a:pt x="155" y="334"/>
                  </a:cubicBezTo>
                  <a:lnTo>
                    <a:pt x="917" y="334"/>
                  </a:lnTo>
                  <a:cubicBezTo>
                    <a:pt x="1013" y="334"/>
                    <a:pt x="1084" y="263"/>
                    <a:pt x="1084" y="167"/>
                  </a:cubicBezTo>
                  <a:cubicBezTo>
                    <a:pt x="1084" y="84"/>
                    <a:pt x="1001"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3612;p87">
            <a:extLst>
              <a:ext uri="{FF2B5EF4-FFF2-40B4-BE49-F238E27FC236}">
                <a16:creationId xmlns:a16="http://schemas.microsoft.com/office/drawing/2014/main" id="{612B5A04-F12B-8C8A-1D72-5283C94B5D98}"/>
              </a:ext>
            </a:extLst>
          </p:cNvPr>
          <p:cNvGrpSpPr/>
          <p:nvPr/>
        </p:nvGrpSpPr>
        <p:grpSpPr>
          <a:xfrm>
            <a:off x="5510258" y="2922714"/>
            <a:ext cx="471016" cy="533257"/>
            <a:chOff x="2199565" y="2421172"/>
            <a:chExt cx="312179" cy="353431"/>
          </a:xfrm>
          <a:solidFill>
            <a:schemeClr val="bg1"/>
          </a:solidFill>
        </p:grpSpPr>
        <p:sp>
          <p:nvSpPr>
            <p:cNvPr id="1493" name="Google Shape;13613;p87">
              <a:extLst>
                <a:ext uri="{FF2B5EF4-FFF2-40B4-BE49-F238E27FC236}">
                  <a16:creationId xmlns:a16="http://schemas.microsoft.com/office/drawing/2014/main" id="{DAAF4CC0-6548-D081-86FF-978ED7B197D6}"/>
                </a:ext>
              </a:extLst>
            </p:cNvPr>
            <p:cNvSpPr/>
            <p:nvPr/>
          </p:nvSpPr>
          <p:spPr>
            <a:xfrm>
              <a:off x="2199565" y="2421172"/>
              <a:ext cx="312179" cy="353431"/>
            </a:xfrm>
            <a:custGeom>
              <a:avLst/>
              <a:gdLst/>
              <a:ahLst/>
              <a:cxnLst/>
              <a:rect l="l" t="t" r="r" b="b"/>
              <a:pathLst>
                <a:path w="9800" h="11095" extrusionOk="0">
                  <a:moveTo>
                    <a:pt x="5156" y="322"/>
                  </a:moveTo>
                  <a:cubicBezTo>
                    <a:pt x="5228" y="322"/>
                    <a:pt x="5311" y="370"/>
                    <a:pt x="5311" y="465"/>
                  </a:cubicBezTo>
                  <a:lnTo>
                    <a:pt x="5311" y="858"/>
                  </a:lnTo>
                  <a:cubicBezTo>
                    <a:pt x="5202" y="822"/>
                    <a:pt x="5100" y="806"/>
                    <a:pt x="4999" y="806"/>
                  </a:cubicBezTo>
                  <a:cubicBezTo>
                    <a:pt x="4968" y="806"/>
                    <a:pt x="4937" y="807"/>
                    <a:pt x="4906" y="810"/>
                  </a:cubicBezTo>
                  <a:cubicBezTo>
                    <a:pt x="4775" y="810"/>
                    <a:pt x="4656" y="822"/>
                    <a:pt x="4549" y="858"/>
                  </a:cubicBezTo>
                  <a:lnTo>
                    <a:pt x="4549" y="465"/>
                  </a:lnTo>
                  <a:cubicBezTo>
                    <a:pt x="4549" y="394"/>
                    <a:pt x="4609" y="322"/>
                    <a:pt x="4692" y="322"/>
                  </a:cubicBezTo>
                  <a:close/>
                  <a:moveTo>
                    <a:pt x="4906" y="1132"/>
                  </a:moveTo>
                  <a:cubicBezTo>
                    <a:pt x="5502" y="1132"/>
                    <a:pt x="6002" y="1608"/>
                    <a:pt x="6002" y="2227"/>
                  </a:cubicBezTo>
                  <a:cubicBezTo>
                    <a:pt x="6002" y="2838"/>
                    <a:pt x="5504" y="3302"/>
                    <a:pt x="4927" y="3302"/>
                  </a:cubicBezTo>
                  <a:cubicBezTo>
                    <a:pt x="4807" y="3302"/>
                    <a:pt x="4684" y="3282"/>
                    <a:pt x="4561" y="3239"/>
                  </a:cubicBezTo>
                  <a:cubicBezTo>
                    <a:pt x="4144" y="3084"/>
                    <a:pt x="3847" y="2680"/>
                    <a:pt x="3847" y="2227"/>
                  </a:cubicBezTo>
                  <a:cubicBezTo>
                    <a:pt x="3835" y="1632"/>
                    <a:pt x="4311" y="1132"/>
                    <a:pt x="4906" y="1132"/>
                  </a:cubicBezTo>
                  <a:close/>
                  <a:moveTo>
                    <a:pt x="4978" y="3620"/>
                  </a:moveTo>
                  <a:lnTo>
                    <a:pt x="6061" y="6251"/>
                  </a:lnTo>
                  <a:lnTo>
                    <a:pt x="5621" y="6251"/>
                  </a:lnTo>
                  <a:cubicBezTo>
                    <a:pt x="5621" y="5918"/>
                    <a:pt x="5335" y="5644"/>
                    <a:pt x="4990" y="5644"/>
                  </a:cubicBezTo>
                  <a:lnTo>
                    <a:pt x="4847" y="5644"/>
                  </a:lnTo>
                  <a:cubicBezTo>
                    <a:pt x="4501" y="5644"/>
                    <a:pt x="4216" y="5918"/>
                    <a:pt x="4216" y="6251"/>
                  </a:cubicBezTo>
                  <a:lnTo>
                    <a:pt x="3775" y="6251"/>
                  </a:lnTo>
                  <a:lnTo>
                    <a:pt x="4859" y="3620"/>
                  </a:lnTo>
                  <a:close/>
                  <a:moveTo>
                    <a:pt x="1406" y="6573"/>
                  </a:moveTo>
                  <a:lnTo>
                    <a:pt x="1323" y="6740"/>
                  </a:lnTo>
                  <a:lnTo>
                    <a:pt x="430" y="6740"/>
                  </a:lnTo>
                  <a:cubicBezTo>
                    <a:pt x="423" y="6741"/>
                    <a:pt x="417" y="6742"/>
                    <a:pt x="411" y="6742"/>
                  </a:cubicBezTo>
                  <a:cubicBezTo>
                    <a:pt x="370" y="6742"/>
                    <a:pt x="334" y="6708"/>
                    <a:pt x="334" y="6656"/>
                  </a:cubicBezTo>
                  <a:cubicBezTo>
                    <a:pt x="334" y="6609"/>
                    <a:pt x="382" y="6573"/>
                    <a:pt x="430" y="6573"/>
                  </a:cubicBezTo>
                  <a:close/>
                  <a:moveTo>
                    <a:pt x="6204" y="6573"/>
                  </a:moveTo>
                  <a:lnTo>
                    <a:pt x="6276" y="6752"/>
                  </a:lnTo>
                  <a:lnTo>
                    <a:pt x="5621" y="6752"/>
                  </a:lnTo>
                  <a:lnTo>
                    <a:pt x="5621" y="6573"/>
                  </a:lnTo>
                  <a:close/>
                  <a:moveTo>
                    <a:pt x="9419" y="6573"/>
                  </a:moveTo>
                  <a:cubicBezTo>
                    <a:pt x="9454" y="6573"/>
                    <a:pt x="9502" y="6609"/>
                    <a:pt x="9502" y="6656"/>
                  </a:cubicBezTo>
                  <a:cubicBezTo>
                    <a:pt x="9502" y="6716"/>
                    <a:pt x="9454" y="6752"/>
                    <a:pt x="9419" y="6752"/>
                  </a:cubicBezTo>
                  <a:lnTo>
                    <a:pt x="8526" y="6752"/>
                  </a:lnTo>
                  <a:cubicBezTo>
                    <a:pt x="8526" y="6752"/>
                    <a:pt x="8451" y="6592"/>
                    <a:pt x="8434" y="6573"/>
                  </a:cubicBezTo>
                  <a:close/>
                  <a:moveTo>
                    <a:pt x="4216" y="6585"/>
                  </a:moveTo>
                  <a:lnTo>
                    <a:pt x="4216" y="6763"/>
                  </a:lnTo>
                  <a:lnTo>
                    <a:pt x="3573" y="6763"/>
                  </a:lnTo>
                  <a:lnTo>
                    <a:pt x="3644" y="6585"/>
                  </a:lnTo>
                  <a:close/>
                  <a:moveTo>
                    <a:pt x="4990" y="5954"/>
                  </a:moveTo>
                  <a:cubicBezTo>
                    <a:pt x="5156" y="5954"/>
                    <a:pt x="5287" y="6097"/>
                    <a:pt x="5287" y="6251"/>
                  </a:cubicBezTo>
                  <a:lnTo>
                    <a:pt x="5287" y="7061"/>
                  </a:lnTo>
                  <a:cubicBezTo>
                    <a:pt x="5287" y="7228"/>
                    <a:pt x="5156" y="7359"/>
                    <a:pt x="4990" y="7359"/>
                  </a:cubicBezTo>
                  <a:lnTo>
                    <a:pt x="4847" y="7359"/>
                  </a:lnTo>
                  <a:cubicBezTo>
                    <a:pt x="4680" y="7359"/>
                    <a:pt x="4549" y="7228"/>
                    <a:pt x="4549" y="7061"/>
                  </a:cubicBezTo>
                  <a:lnTo>
                    <a:pt x="4549" y="6251"/>
                  </a:lnTo>
                  <a:cubicBezTo>
                    <a:pt x="4549" y="6097"/>
                    <a:pt x="4680" y="5954"/>
                    <a:pt x="4847" y="5954"/>
                  </a:cubicBezTo>
                  <a:close/>
                  <a:moveTo>
                    <a:pt x="1299" y="10157"/>
                  </a:moveTo>
                  <a:lnTo>
                    <a:pt x="1477" y="10228"/>
                  </a:lnTo>
                  <a:lnTo>
                    <a:pt x="1287" y="10454"/>
                  </a:lnTo>
                  <a:lnTo>
                    <a:pt x="1299" y="10157"/>
                  </a:lnTo>
                  <a:close/>
                  <a:moveTo>
                    <a:pt x="8538" y="10157"/>
                  </a:moveTo>
                  <a:lnTo>
                    <a:pt x="8550" y="10454"/>
                  </a:lnTo>
                  <a:lnTo>
                    <a:pt x="8359" y="10228"/>
                  </a:lnTo>
                  <a:lnTo>
                    <a:pt x="8538" y="10157"/>
                  </a:lnTo>
                  <a:close/>
                  <a:moveTo>
                    <a:pt x="4680" y="1"/>
                  </a:moveTo>
                  <a:cubicBezTo>
                    <a:pt x="4430" y="1"/>
                    <a:pt x="4204" y="215"/>
                    <a:pt x="4204" y="477"/>
                  </a:cubicBezTo>
                  <a:lnTo>
                    <a:pt x="4204" y="1001"/>
                  </a:lnTo>
                  <a:cubicBezTo>
                    <a:pt x="3716" y="1287"/>
                    <a:pt x="3418" y="1870"/>
                    <a:pt x="3525" y="2441"/>
                  </a:cubicBezTo>
                  <a:lnTo>
                    <a:pt x="3108" y="3263"/>
                  </a:lnTo>
                  <a:cubicBezTo>
                    <a:pt x="3061" y="3334"/>
                    <a:pt x="3085" y="3442"/>
                    <a:pt x="3180" y="3489"/>
                  </a:cubicBezTo>
                  <a:cubicBezTo>
                    <a:pt x="3202" y="3504"/>
                    <a:pt x="3227" y="3511"/>
                    <a:pt x="3253" y="3511"/>
                  </a:cubicBezTo>
                  <a:cubicBezTo>
                    <a:pt x="3311" y="3511"/>
                    <a:pt x="3373" y="3476"/>
                    <a:pt x="3406" y="3418"/>
                  </a:cubicBezTo>
                  <a:lnTo>
                    <a:pt x="3680" y="2858"/>
                  </a:lnTo>
                  <a:cubicBezTo>
                    <a:pt x="3859" y="3203"/>
                    <a:pt x="4168" y="3453"/>
                    <a:pt x="4549" y="3561"/>
                  </a:cubicBezTo>
                  <a:cubicBezTo>
                    <a:pt x="4442" y="3811"/>
                    <a:pt x="2287" y="9073"/>
                    <a:pt x="1930" y="9919"/>
                  </a:cubicBezTo>
                  <a:cubicBezTo>
                    <a:pt x="1900" y="9968"/>
                    <a:pt x="1845" y="9993"/>
                    <a:pt x="1794" y="9993"/>
                  </a:cubicBezTo>
                  <a:cubicBezTo>
                    <a:pt x="1783" y="9993"/>
                    <a:pt x="1773" y="9992"/>
                    <a:pt x="1763" y="9990"/>
                  </a:cubicBezTo>
                  <a:lnTo>
                    <a:pt x="1168" y="9752"/>
                  </a:lnTo>
                  <a:cubicBezTo>
                    <a:pt x="1120" y="9740"/>
                    <a:pt x="1096" y="9692"/>
                    <a:pt x="1096" y="9645"/>
                  </a:cubicBezTo>
                  <a:cubicBezTo>
                    <a:pt x="882" y="7990"/>
                    <a:pt x="1632" y="6906"/>
                    <a:pt x="1692" y="6763"/>
                  </a:cubicBezTo>
                  <a:cubicBezTo>
                    <a:pt x="1846" y="6430"/>
                    <a:pt x="2847" y="4501"/>
                    <a:pt x="3120" y="3977"/>
                  </a:cubicBezTo>
                  <a:cubicBezTo>
                    <a:pt x="3156" y="3906"/>
                    <a:pt x="3132" y="3799"/>
                    <a:pt x="3037" y="3751"/>
                  </a:cubicBezTo>
                  <a:cubicBezTo>
                    <a:pt x="3016" y="3741"/>
                    <a:pt x="2992" y="3735"/>
                    <a:pt x="2968" y="3735"/>
                  </a:cubicBezTo>
                  <a:cubicBezTo>
                    <a:pt x="2909" y="3735"/>
                    <a:pt x="2848" y="3767"/>
                    <a:pt x="2823" y="3834"/>
                  </a:cubicBezTo>
                  <a:lnTo>
                    <a:pt x="1573" y="6251"/>
                  </a:lnTo>
                  <a:lnTo>
                    <a:pt x="430" y="6251"/>
                  </a:lnTo>
                  <a:cubicBezTo>
                    <a:pt x="203" y="6251"/>
                    <a:pt x="1" y="6430"/>
                    <a:pt x="1" y="6668"/>
                  </a:cubicBezTo>
                  <a:cubicBezTo>
                    <a:pt x="1" y="6894"/>
                    <a:pt x="180" y="7085"/>
                    <a:pt x="430" y="7085"/>
                  </a:cubicBezTo>
                  <a:lnTo>
                    <a:pt x="1156" y="7085"/>
                  </a:lnTo>
                  <a:cubicBezTo>
                    <a:pt x="775" y="7906"/>
                    <a:pt x="644" y="8799"/>
                    <a:pt x="751" y="9704"/>
                  </a:cubicBezTo>
                  <a:cubicBezTo>
                    <a:pt x="763" y="9847"/>
                    <a:pt x="858" y="9978"/>
                    <a:pt x="977" y="10038"/>
                  </a:cubicBezTo>
                  <a:lnTo>
                    <a:pt x="930" y="10919"/>
                  </a:lnTo>
                  <a:cubicBezTo>
                    <a:pt x="930" y="11017"/>
                    <a:pt x="1014" y="11081"/>
                    <a:pt x="1101" y="11081"/>
                  </a:cubicBezTo>
                  <a:cubicBezTo>
                    <a:pt x="1141" y="11081"/>
                    <a:pt x="1182" y="11068"/>
                    <a:pt x="1215" y="11038"/>
                  </a:cubicBezTo>
                  <a:lnTo>
                    <a:pt x="1823" y="10347"/>
                  </a:lnTo>
                  <a:cubicBezTo>
                    <a:pt x="1989" y="10335"/>
                    <a:pt x="2132" y="10228"/>
                    <a:pt x="2215" y="10061"/>
                  </a:cubicBezTo>
                  <a:lnTo>
                    <a:pt x="3430" y="7109"/>
                  </a:lnTo>
                  <a:lnTo>
                    <a:pt x="4204" y="7109"/>
                  </a:lnTo>
                  <a:cubicBezTo>
                    <a:pt x="4204" y="7442"/>
                    <a:pt x="4490" y="7716"/>
                    <a:pt x="4823" y="7716"/>
                  </a:cubicBezTo>
                  <a:lnTo>
                    <a:pt x="4978" y="7716"/>
                  </a:lnTo>
                  <a:cubicBezTo>
                    <a:pt x="5323" y="7716"/>
                    <a:pt x="5597" y="7442"/>
                    <a:pt x="5597" y="7109"/>
                  </a:cubicBezTo>
                  <a:lnTo>
                    <a:pt x="6371" y="7109"/>
                  </a:lnTo>
                  <a:lnTo>
                    <a:pt x="7014" y="8668"/>
                  </a:lnTo>
                  <a:cubicBezTo>
                    <a:pt x="7040" y="8730"/>
                    <a:pt x="7099" y="8766"/>
                    <a:pt x="7161" y="8766"/>
                  </a:cubicBezTo>
                  <a:cubicBezTo>
                    <a:pt x="7184" y="8766"/>
                    <a:pt x="7206" y="8761"/>
                    <a:pt x="7228" y="8752"/>
                  </a:cubicBezTo>
                  <a:cubicBezTo>
                    <a:pt x="7311" y="8728"/>
                    <a:pt x="7347" y="8621"/>
                    <a:pt x="7311" y="8549"/>
                  </a:cubicBezTo>
                  <a:cubicBezTo>
                    <a:pt x="7192" y="8252"/>
                    <a:pt x="5394" y="3870"/>
                    <a:pt x="5275" y="3608"/>
                  </a:cubicBezTo>
                  <a:cubicBezTo>
                    <a:pt x="5644" y="3501"/>
                    <a:pt x="5954" y="3251"/>
                    <a:pt x="6133" y="2906"/>
                  </a:cubicBezTo>
                  <a:cubicBezTo>
                    <a:pt x="6168" y="2953"/>
                    <a:pt x="8145" y="6811"/>
                    <a:pt x="8264" y="7061"/>
                  </a:cubicBezTo>
                  <a:cubicBezTo>
                    <a:pt x="8681" y="7859"/>
                    <a:pt x="8847" y="8776"/>
                    <a:pt x="8728" y="9680"/>
                  </a:cubicBezTo>
                  <a:cubicBezTo>
                    <a:pt x="8728" y="9728"/>
                    <a:pt x="8692" y="9764"/>
                    <a:pt x="8657" y="9788"/>
                  </a:cubicBezTo>
                  <a:lnTo>
                    <a:pt x="8061" y="10026"/>
                  </a:lnTo>
                  <a:cubicBezTo>
                    <a:pt x="8047" y="10031"/>
                    <a:pt x="8032" y="10034"/>
                    <a:pt x="8017" y="10034"/>
                  </a:cubicBezTo>
                  <a:cubicBezTo>
                    <a:pt x="7969" y="10034"/>
                    <a:pt x="7922" y="10005"/>
                    <a:pt x="7895" y="9942"/>
                  </a:cubicBezTo>
                  <a:lnTo>
                    <a:pt x="7573" y="9145"/>
                  </a:lnTo>
                  <a:cubicBezTo>
                    <a:pt x="7546" y="9072"/>
                    <a:pt x="7477" y="9041"/>
                    <a:pt x="7414" y="9041"/>
                  </a:cubicBezTo>
                  <a:cubicBezTo>
                    <a:pt x="7395" y="9041"/>
                    <a:pt x="7376" y="9044"/>
                    <a:pt x="7359" y="9049"/>
                  </a:cubicBezTo>
                  <a:cubicBezTo>
                    <a:pt x="7276" y="9085"/>
                    <a:pt x="7240" y="9192"/>
                    <a:pt x="7276" y="9264"/>
                  </a:cubicBezTo>
                  <a:lnTo>
                    <a:pt x="7597" y="10061"/>
                  </a:lnTo>
                  <a:cubicBezTo>
                    <a:pt x="7657" y="10228"/>
                    <a:pt x="7823" y="10335"/>
                    <a:pt x="7990" y="10347"/>
                  </a:cubicBezTo>
                  <a:lnTo>
                    <a:pt x="8597" y="11038"/>
                  </a:lnTo>
                  <a:cubicBezTo>
                    <a:pt x="8632" y="11077"/>
                    <a:pt x="8676" y="11094"/>
                    <a:pt x="8717" y="11094"/>
                  </a:cubicBezTo>
                  <a:cubicBezTo>
                    <a:pt x="8803" y="11094"/>
                    <a:pt x="8883" y="11023"/>
                    <a:pt x="8883" y="10919"/>
                  </a:cubicBezTo>
                  <a:lnTo>
                    <a:pt x="8835" y="10038"/>
                  </a:lnTo>
                  <a:cubicBezTo>
                    <a:pt x="8954" y="9966"/>
                    <a:pt x="9038" y="9847"/>
                    <a:pt x="9062" y="9704"/>
                  </a:cubicBezTo>
                  <a:cubicBezTo>
                    <a:pt x="9181" y="8811"/>
                    <a:pt x="9038" y="7906"/>
                    <a:pt x="8657" y="7085"/>
                  </a:cubicBezTo>
                  <a:lnTo>
                    <a:pt x="9383" y="7085"/>
                  </a:lnTo>
                  <a:cubicBezTo>
                    <a:pt x="9609" y="7085"/>
                    <a:pt x="9800" y="6906"/>
                    <a:pt x="9800" y="6668"/>
                  </a:cubicBezTo>
                  <a:cubicBezTo>
                    <a:pt x="9800" y="6430"/>
                    <a:pt x="9633" y="6251"/>
                    <a:pt x="9419" y="6251"/>
                  </a:cubicBezTo>
                  <a:lnTo>
                    <a:pt x="8264" y="6251"/>
                  </a:lnTo>
                  <a:lnTo>
                    <a:pt x="6299" y="2441"/>
                  </a:lnTo>
                  <a:cubicBezTo>
                    <a:pt x="6395" y="1846"/>
                    <a:pt x="6109" y="1287"/>
                    <a:pt x="5621" y="1001"/>
                  </a:cubicBezTo>
                  <a:lnTo>
                    <a:pt x="5621" y="477"/>
                  </a:lnTo>
                  <a:cubicBezTo>
                    <a:pt x="5621" y="227"/>
                    <a:pt x="5406" y="1"/>
                    <a:pt x="5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3614;p87">
              <a:extLst>
                <a:ext uri="{FF2B5EF4-FFF2-40B4-BE49-F238E27FC236}">
                  <a16:creationId xmlns:a16="http://schemas.microsoft.com/office/drawing/2014/main" id="{CA6E00A7-99B1-4DF9-52E8-F4D0A52C3A2A}"/>
                </a:ext>
              </a:extLst>
            </p:cNvPr>
            <p:cNvSpPr/>
            <p:nvPr/>
          </p:nvSpPr>
          <p:spPr>
            <a:xfrm>
              <a:off x="2335745" y="2471248"/>
              <a:ext cx="40997" cy="40615"/>
            </a:xfrm>
            <a:custGeom>
              <a:avLst/>
              <a:gdLst/>
              <a:ahLst/>
              <a:cxnLst/>
              <a:rect l="l" t="t" r="r" b="b"/>
              <a:pathLst>
                <a:path w="1287" h="1275" extrusionOk="0">
                  <a:moveTo>
                    <a:pt x="643" y="322"/>
                  </a:moveTo>
                  <a:cubicBezTo>
                    <a:pt x="822" y="322"/>
                    <a:pt x="953" y="477"/>
                    <a:pt x="953" y="631"/>
                  </a:cubicBezTo>
                  <a:cubicBezTo>
                    <a:pt x="953" y="798"/>
                    <a:pt x="810" y="953"/>
                    <a:pt x="643" y="953"/>
                  </a:cubicBezTo>
                  <a:cubicBezTo>
                    <a:pt x="477" y="953"/>
                    <a:pt x="334" y="798"/>
                    <a:pt x="334" y="631"/>
                  </a:cubicBezTo>
                  <a:cubicBezTo>
                    <a:pt x="334" y="477"/>
                    <a:pt x="465" y="322"/>
                    <a:pt x="643" y="322"/>
                  </a:cubicBezTo>
                  <a:close/>
                  <a:moveTo>
                    <a:pt x="643" y="0"/>
                  </a:moveTo>
                  <a:cubicBezTo>
                    <a:pt x="286" y="0"/>
                    <a:pt x="0" y="274"/>
                    <a:pt x="0" y="631"/>
                  </a:cubicBezTo>
                  <a:cubicBezTo>
                    <a:pt x="0" y="989"/>
                    <a:pt x="286" y="1274"/>
                    <a:pt x="643" y="1274"/>
                  </a:cubicBezTo>
                  <a:cubicBezTo>
                    <a:pt x="1000" y="1274"/>
                    <a:pt x="1286" y="989"/>
                    <a:pt x="1286" y="631"/>
                  </a:cubicBezTo>
                  <a:cubicBezTo>
                    <a:pt x="1286" y="274"/>
                    <a:pt x="1000" y="0"/>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3615;p87">
            <a:extLst>
              <a:ext uri="{FF2B5EF4-FFF2-40B4-BE49-F238E27FC236}">
                <a16:creationId xmlns:a16="http://schemas.microsoft.com/office/drawing/2014/main" id="{4571E5B9-2588-2F7A-7E52-FF6C137A645C}"/>
              </a:ext>
            </a:extLst>
          </p:cNvPr>
          <p:cNvGrpSpPr/>
          <p:nvPr/>
        </p:nvGrpSpPr>
        <p:grpSpPr>
          <a:xfrm>
            <a:off x="4833292" y="2929586"/>
            <a:ext cx="483032" cy="517925"/>
            <a:chOff x="1750887" y="2425727"/>
            <a:chExt cx="320143" cy="343269"/>
          </a:xfrm>
          <a:solidFill>
            <a:schemeClr val="bg1"/>
          </a:solidFill>
        </p:grpSpPr>
        <p:sp>
          <p:nvSpPr>
            <p:cNvPr id="1496" name="Google Shape;13616;p87">
              <a:extLst>
                <a:ext uri="{FF2B5EF4-FFF2-40B4-BE49-F238E27FC236}">
                  <a16:creationId xmlns:a16="http://schemas.microsoft.com/office/drawing/2014/main" id="{010D6552-8B73-4188-6D41-66545545F9F6}"/>
                </a:ext>
              </a:extLst>
            </p:cNvPr>
            <p:cNvSpPr/>
            <p:nvPr/>
          </p:nvSpPr>
          <p:spPr>
            <a:xfrm>
              <a:off x="1750887" y="2425727"/>
              <a:ext cx="320143" cy="289052"/>
            </a:xfrm>
            <a:custGeom>
              <a:avLst/>
              <a:gdLst/>
              <a:ahLst/>
              <a:cxnLst/>
              <a:rect l="l" t="t" r="r" b="b"/>
              <a:pathLst>
                <a:path w="10050" h="9074" extrusionOk="0">
                  <a:moveTo>
                    <a:pt x="1668" y="322"/>
                  </a:moveTo>
                  <a:cubicBezTo>
                    <a:pt x="1834" y="322"/>
                    <a:pt x="1953" y="453"/>
                    <a:pt x="1953" y="608"/>
                  </a:cubicBezTo>
                  <a:lnTo>
                    <a:pt x="1953" y="1275"/>
                  </a:lnTo>
                  <a:cubicBezTo>
                    <a:pt x="1953" y="1441"/>
                    <a:pt x="1811" y="1560"/>
                    <a:pt x="1668" y="1560"/>
                  </a:cubicBezTo>
                  <a:cubicBezTo>
                    <a:pt x="1513" y="1560"/>
                    <a:pt x="1382" y="1429"/>
                    <a:pt x="1382" y="1275"/>
                  </a:cubicBezTo>
                  <a:lnTo>
                    <a:pt x="1382" y="929"/>
                  </a:lnTo>
                  <a:lnTo>
                    <a:pt x="1382" y="608"/>
                  </a:lnTo>
                  <a:cubicBezTo>
                    <a:pt x="1370" y="453"/>
                    <a:pt x="1501" y="322"/>
                    <a:pt x="1668" y="322"/>
                  </a:cubicBezTo>
                  <a:close/>
                  <a:moveTo>
                    <a:pt x="3918" y="322"/>
                  </a:moveTo>
                  <a:cubicBezTo>
                    <a:pt x="4061" y="322"/>
                    <a:pt x="4192" y="453"/>
                    <a:pt x="4192" y="608"/>
                  </a:cubicBezTo>
                  <a:lnTo>
                    <a:pt x="4192" y="1275"/>
                  </a:lnTo>
                  <a:cubicBezTo>
                    <a:pt x="4192" y="1441"/>
                    <a:pt x="4061" y="1560"/>
                    <a:pt x="3918" y="1560"/>
                  </a:cubicBezTo>
                  <a:cubicBezTo>
                    <a:pt x="3763" y="1560"/>
                    <a:pt x="3632" y="1429"/>
                    <a:pt x="3632" y="1275"/>
                  </a:cubicBezTo>
                  <a:lnTo>
                    <a:pt x="3632" y="608"/>
                  </a:lnTo>
                  <a:cubicBezTo>
                    <a:pt x="3632" y="441"/>
                    <a:pt x="3763" y="322"/>
                    <a:pt x="3918" y="322"/>
                  </a:cubicBezTo>
                  <a:close/>
                  <a:moveTo>
                    <a:pt x="6180" y="322"/>
                  </a:moveTo>
                  <a:cubicBezTo>
                    <a:pt x="6323" y="322"/>
                    <a:pt x="6454" y="453"/>
                    <a:pt x="6454" y="608"/>
                  </a:cubicBezTo>
                  <a:lnTo>
                    <a:pt x="6454" y="1275"/>
                  </a:lnTo>
                  <a:cubicBezTo>
                    <a:pt x="6454" y="1441"/>
                    <a:pt x="6323" y="1560"/>
                    <a:pt x="6180" y="1560"/>
                  </a:cubicBezTo>
                  <a:cubicBezTo>
                    <a:pt x="6025" y="1560"/>
                    <a:pt x="5894" y="1429"/>
                    <a:pt x="5894" y="1275"/>
                  </a:cubicBezTo>
                  <a:lnTo>
                    <a:pt x="5894" y="608"/>
                  </a:lnTo>
                  <a:cubicBezTo>
                    <a:pt x="5894" y="441"/>
                    <a:pt x="6025" y="322"/>
                    <a:pt x="6180" y="322"/>
                  </a:cubicBezTo>
                  <a:close/>
                  <a:moveTo>
                    <a:pt x="8419" y="322"/>
                  </a:moveTo>
                  <a:cubicBezTo>
                    <a:pt x="8573" y="322"/>
                    <a:pt x="8704" y="453"/>
                    <a:pt x="8704" y="608"/>
                  </a:cubicBezTo>
                  <a:lnTo>
                    <a:pt x="8704" y="929"/>
                  </a:lnTo>
                  <a:lnTo>
                    <a:pt x="8704" y="1275"/>
                  </a:lnTo>
                  <a:cubicBezTo>
                    <a:pt x="8704" y="1441"/>
                    <a:pt x="8573" y="1560"/>
                    <a:pt x="8419" y="1560"/>
                  </a:cubicBezTo>
                  <a:cubicBezTo>
                    <a:pt x="8276" y="1560"/>
                    <a:pt x="8145" y="1429"/>
                    <a:pt x="8145" y="1275"/>
                  </a:cubicBezTo>
                  <a:lnTo>
                    <a:pt x="8145" y="608"/>
                  </a:lnTo>
                  <a:cubicBezTo>
                    <a:pt x="8145" y="441"/>
                    <a:pt x="8276" y="322"/>
                    <a:pt x="8419" y="322"/>
                  </a:cubicBezTo>
                  <a:close/>
                  <a:moveTo>
                    <a:pt x="9526" y="1096"/>
                  </a:moveTo>
                  <a:cubicBezTo>
                    <a:pt x="9669" y="1096"/>
                    <a:pt x="9788" y="1215"/>
                    <a:pt x="9788" y="1370"/>
                  </a:cubicBezTo>
                  <a:lnTo>
                    <a:pt x="9788" y="2525"/>
                  </a:lnTo>
                  <a:lnTo>
                    <a:pt x="370" y="2525"/>
                  </a:lnTo>
                  <a:lnTo>
                    <a:pt x="370" y="1370"/>
                  </a:lnTo>
                  <a:cubicBezTo>
                    <a:pt x="370" y="1215"/>
                    <a:pt x="489" y="1096"/>
                    <a:pt x="644" y="1096"/>
                  </a:cubicBezTo>
                  <a:lnTo>
                    <a:pt x="1060" y="1096"/>
                  </a:lnTo>
                  <a:lnTo>
                    <a:pt x="1060" y="1275"/>
                  </a:lnTo>
                  <a:cubicBezTo>
                    <a:pt x="1060" y="1596"/>
                    <a:pt x="1322" y="1882"/>
                    <a:pt x="1668" y="1882"/>
                  </a:cubicBezTo>
                  <a:cubicBezTo>
                    <a:pt x="1989" y="1882"/>
                    <a:pt x="2275" y="1620"/>
                    <a:pt x="2275" y="1275"/>
                  </a:cubicBezTo>
                  <a:lnTo>
                    <a:pt x="2275" y="1096"/>
                  </a:lnTo>
                  <a:lnTo>
                    <a:pt x="3335" y="1096"/>
                  </a:lnTo>
                  <a:lnTo>
                    <a:pt x="3335" y="1275"/>
                  </a:lnTo>
                  <a:cubicBezTo>
                    <a:pt x="3335" y="1596"/>
                    <a:pt x="3597" y="1882"/>
                    <a:pt x="3942" y="1882"/>
                  </a:cubicBezTo>
                  <a:cubicBezTo>
                    <a:pt x="4287" y="1882"/>
                    <a:pt x="4549" y="1620"/>
                    <a:pt x="4549" y="1275"/>
                  </a:cubicBezTo>
                  <a:lnTo>
                    <a:pt x="4549" y="1096"/>
                  </a:lnTo>
                  <a:lnTo>
                    <a:pt x="5609" y="1096"/>
                  </a:lnTo>
                  <a:lnTo>
                    <a:pt x="5609" y="1275"/>
                  </a:lnTo>
                  <a:cubicBezTo>
                    <a:pt x="5609" y="1596"/>
                    <a:pt x="5883" y="1882"/>
                    <a:pt x="6216" y="1882"/>
                  </a:cubicBezTo>
                  <a:cubicBezTo>
                    <a:pt x="6561" y="1882"/>
                    <a:pt x="6835" y="1620"/>
                    <a:pt x="6835" y="1275"/>
                  </a:cubicBezTo>
                  <a:lnTo>
                    <a:pt x="6835" y="1096"/>
                  </a:lnTo>
                  <a:lnTo>
                    <a:pt x="7883" y="1096"/>
                  </a:lnTo>
                  <a:lnTo>
                    <a:pt x="7883" y="1275"/>
                  </a:lnTo>
                  <a:cubicBezTo>
                    <a:pt x="7883" y="1596"/>
                    <a:pt x="8157" y="1882"/>
                    <a:pt x="8502" y="1882"/>
                  </a:cubicBezTo>
                  <a:cubicBezTo>
                    <a:pt x="8823" y="1882"/>
                    <a:pt x="9109" y="1620"/>
                    <a:pt x="9109" y="1275"/>
                  </a:cubicBezTo>
                  <a:lnTo>
                    <a:pt x="9109" y="1096"/>
                  </a:lnTo>
                  <a:close/>
                  <a:moveTo>
                    <a:pt x="1608" y="1"/>
                  </a:moveTo>
                  <a:cubicBezTo>
                    <a:pt x="1275" y="1"/>
                    <a:pt x="989" y="262"/>
                    <a:pt x="989" y="608"/>
                  </a:cubicBezTo>
                  <a:lnTo>
                    <a:pt x="989" y="786"/>
                  </a:lnTo>
                  <a:lnTo>
                    <a:pt x="572" y="786"/>
                  </a:lnTo>
                  <a:cubicBezTo>
                    <a:pt x="251" y="786"/>
                    <a:pt x="1" y="1048"/>
                    <a:pt x="1" y="1370"/>
                  </a:cubicBezTo>
                  <a:lnTo>
                    <a:pt x="1" y="3584"/>
                  </a:lnTo>
                  <a:cubicBezTo>
                    <a:pt x="1" y="3668"/>
                    <a:pt x="72" y="3751"/>
                    <a:pt x="156" y="3751"/>
                  </a:cubicBezTo>
                  <a:cubicBezTo>
                    <a:pt x="251" y="3751"/>
                    <a:pt x="322" y="3668"/>
                    <a:pt x="322" y="3584"/>
                  </a:cubicBezTo>
                  <a:lnTo>
                    <a:pt x="322" y="2834"/>
                  </a:lnTo>
                  <a:lnTo>
                    <a:pt x="9681" y="2834"/>
                  </a:lnTo>
                  <a:lnTo>
                    <a:pt x="9681" y="8906"/>
                  </a:lnTo>
                  <a:cubicBezTo>
                    <a:pt x="9681" y="9002"/>
                    <a:pt x="9764" y="9073"/>
                    <a:pt x="9847" y="9073"/>
                  </a:cubicBezTo>
                  <a:cubicBezTo>
                    <a:pt x="9943" y="9073"/>
                    <a:pt x="10014" y="9002"/>
                    <a:pt x="10014" y="8906"/>
                  </a:cubicBezTo>
                  <a:lnTo>
                    <a:pt x="10014" y="1346"/>
                  </a:lnTo>
                  <a:cubicBezTo>
                    <a:pt x="10050" y="1036"/>
                    <a:pt x="9776" y="786"/>
                    <a:pt x="9466" y="786"/>
                  </a:cubicBezTo>
                  <a:lnTo>
                    <a:pt x="9050" y="786"/>
                  </a:lnTo>
                  <a:lnTo>
                    <a:pt x="9050" y="608"/>
                  </a:lnTo>
                  <a:cubicBezTo>
                    <a:pt x="9050" y="274"/>
                    <a:pt x="8776" y="1"/>
                    <a:pt x="8430" y="1"/>
                  </a:cubicBezTo>
                  <a:cubicBezTo>
                    <a:pt x="8109" y="1"/>
                    <a:pt x="7823" y="262"/>
                    <a:pt x="7823" y="608"/>
                  </a:cubicBezTo>
                  <a:lnTo>
                    <a:pt x="7823" y="786"/>
                  </a:lnTo>
                  <a:lnTo>
                    <a:pt x="6764" y="786"/>
                  </a:lnTo>
                  <a:lnTo>
                    <a:pt x="6764" y="608"/>
                  </a:lnTo>
                  <a:cubicBezTo>
                    <a:pt x="6764" y="274"/>
                    <a:pt x="6502" y="1"/>
                    <a:pt x="6156" y="1"/>
                  </a:cubicBezTo>
                  <a:cubicBezTo>
                    <a:pt x="5811" y="1"/>
                    <a:pt x="5549" y="262"/>
                    <a:pt x="5549" y="608"/>
                  </a:cubicBezTo>
                  <a:lnTo>
                    <a:pt x="5549" y="786"/>
                  </a:lnTo>
                  <a:lnTo>
                    <a:pt x="4489" y="786"/>
                  </a:lnTo>
                  <a:lnTo>
                    <a:pt x="4489" y="608"/>
                  </a:lnTo>
                  <a:cubicBezTo>
                    <a:pt x="4489" y="274"/>
                    <a:pt x="4228" y="1"/>
                    <a:pt x="3882" y="1"/>
                  </a:cubicBezTo>
                  <a:cubicBezTo>
                    <a:pt x="3549" y="1"/>
                    <a:pt x="3275" y="262"/>
                    <a:pt x="3275" y="608"/>
                  </a:cubicBezTo>
                  <a:lnTo>
                    <a:pt x="3275" y="786"/>
                  </a:lnTo>
                  <a:lnTo>
                    <a:pt x="2215" y="786"/>
                  </a:lnTo>
                  <a:lnTo>
                    <a:pt x="2215" y="608"/>
                  </a:lnTo>
                  <a:cubicBezTo>
                    <a:pt x="2215" y="274"/>
                    <a:pt x="1942"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3617;p87">
              <a:extLst>
                <a:ext uri="{FF2B5EF4-FFF2-40B4-BE49-F238E27FC236}">
                  <a16:creationId xmlns:a16="http://schemas.microsoft.com/office/drawing/2014/main" id="{944E86EE-AE2E-8946-CD29-9639761EA6C9}"/>
                </a:ext>
              </a:extLst>
            </p:cNvPr>
            <p:cNvSpPr/>
            <p:nvPr/>
          </p:nvSpPr>
          <p:spPr>
            <a:xfrm>
              <a:off x="1751652" y="2558467"/>
              <a:ext cx="319378" cy="210530"/>
            </a:xfrm>
            <a:custGeom>
              <a:avLst/>
              <a:gdLst/>
              <a:ahLst/>
              <a:cxnLst/>
              <a:rect l="l" t="t" r="r" b="b"/>
              <a:pathLst>
                <a:path w="10026" h="6609" extrusionOk="0">
                  <a:moveTo>
                    <a:pt x="167" y="1"/>
                  </a:moveTo>
                  <a:cubicBezTo>
                    <a:pt x="72" y="1"/>
                    <a:pt x="1" y="72"/>
                    <a:pt x="1" y="156"/>
                  </a:cubicBezTo>
                  <a:lnTo>
                    <a:pt x="1" y="6025"/>
                  </a:lnTo>
                  <a:cubicBezTo>
                    <a:pt x="1" y="6347"/>
                    <a:pt x="274" y="6609"/>
                    <a:pt x="584" y="6609"/>
                  </a:cubicBezTo>
                  <a:lnTo>
                    <a:pt x="9407" y="6609"/>
                  </a:lnTo>
                  <a:cubicBezTo>
                    <a:pt x="9740" y="6609"/>
                    <a:pt x="9990" y="6335"/>
                    <a:pt x="9990" y="6025"/>
                  </a:cubicBezTo>
                  <a:lnTo>
                    <a:pt x="9990" y="5501"/>
                  </a:lnTo>
                  <a:cubicBezTo>
                    <a:pt x="10026" y="5418"/>
                    <a:pt x="9942" y="5335"/>
                    <a:pt x="9859" y="5335"/>
                  </a:cubicBezTo>
                  <a:cubicBezTo>
                    <a:pt x="9764" y="5335"/>
                    <a:pt x="9692" y="5418"/>
                    <a:pt x="9692" y="5501"/>
                  </a:cubicBezTo>
                  <a:lnTo>
                    <a:pt x="9692" y="6025"/>
                  </a:lnTo>
                  <a:cubicBezTo>
                    <a:pt x="9692" y="6168"/>
                    <a:pt x="9573" y="6287"/>
                    <a:pt x="9430" y="6287"/>
                  </a:cubicBezTo>
                  <a:lnTo>
                    <a:pt x="596" y="6287"/>
                  </a:lnTo>
                  <a:cubicBezTo>
                    <a:pt x="453" y="6287"/>
                    <a:pt x="334" y="6168"/>
                    <a:pt x="334" y="6025"/>
                  </a:cubicBezTo>
                  <a:lnTo>
                    <a:pt x="334" y="156"/>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8" name="Google Shape;13618;p87">
            <a:extLst>
              <a:ext uri="{FF2B5EF4-FFF2-40B4-BE49-F238E27FC236}">
                <a16:creationId xmlns:a16="http://schemas.microsoft.com/office/drawing/2014/main" id="{0378C7B8-F651-6E41-C760-6B1027CB6CAE}"/>
              </a:ext>
            </a:extLst>
          </p:cNvPr>
          <p:cNvGrpSpPr/>
          <p:nvPr/>
        </p:nvGrpSpPr>
        <p:grpSpPr>
          <a:xfrm>
            <a:off x="4150031" y="2929586"/>
            <a:ext cx="510524" cy="517348"/>
            <a:chOff x="1298037" y="2425727"/>
            <a:chExt cx="338364" cy="342887"/>
          </a:xfrm>
          <a:solidFill>
            <a:schemeClr val="bg1"/>
          </a:solidFill>
        </p:grpSpPr>
        <p:sp>
          <p:nvSpPr>
            <p:cNvPr id="1499" name="Google Shape;13619;p87">
              <a:extLst>
                <a:ext uri="{FF2B5EF4-FFF2-40B4-BE49-F238E27FC236}">
                  <a16:creationId xmlns:a16="http://schemas.microsoft.com/office/drawing/2014/main" id="{10F21551-B104-7D63-BE1F-9F404B42A85F}"/>
                </a:ext>
              </a:extLst>
            </p:cNvPr>
            <p:cNvSpPr/>
            <p:nvPr/>
          </p:nvSpPr>
          <p:spPr>
            <a:xfrm>
              <a:off x="1339384" y="2471631"/>
              <a:ext cx="256050" cy="136180"/>
            </a:xfrm>
            <a:custGeom>
              <a:avLst/>
              <a:gdLst/>
              <a:ahLst/>
              <a:cxnLst/>
              <a:rect l="l" t="t" r="r" b="b"/>
              <a:pathLst>
                <a:path w="8038" h="4275" extrusionOk="0">
                  <a:moveTo>
                    <a:pt x="7704" y="1477"/>
                  </a:moveTo>
                  <a:lnTo>
                    <a:pt x="7704" y="3501"/>
                  </a:lnTo>
                  <a:cubicBezTo>
                    <a:pt x="7704" y="3751"/>
                    <a:pt x="7513" y="3941"/>
                    <a:pt x="7263" y="3941"/>
                  </a:cubicBezTo>
                  <a:lnTo>
                    <a:pt x="774" y="3941"/>
                  </a:lnTo>
                  <a:cubicBezTo>
                    <a:pt x="524" y="3941"/>
                    <a:pt x="322" y="3751"/>
                    <a:pt x="322" y="3501"/>
                  </a:cubicBezTo>
                  <a:lnTo>
                    <a:pt x="322" y="1477"/>
                  </a:lnTo>
                  <a:close/>
                  <a:moveTo>
                    <a:pt x="774" y="0"/>
                  </a:moveTo>
                  <a:cubicBezTo>
                    <a:pt x="346" y="0"/>
                    <a:pt x="1" y="345"/>
                    <a:pt x="1" y="774"/>
                  </a:cubicBezTo>
                  <a:lnTo>
                    <a:pt x="1" y="3501"/>
                  </a:lnTo>
                  <a:cubicBezTo>
                    <a:pt x="1" y="3929"/>
                    <a:pt x="346" y="4275"/>
                    <a:pt x="774" y="4275"/>
                  </a:cubicBezTo>
                  <a:lnTo>
                    <a:pt x="7263" y="4275"/>
                  </a:lnTo>
                  <a:cubicBezTo>
                    <a:pt x="7692" y="4275"/>
                    <a:pt x="8037" y="3929"/>
                    <a:pt x="8037" y="3501"/>
                  </a:cubicBezTo>
                  <a:lnTo>
                    <a:pt x="8037" y="774"/>
                  </a:lnTo>
                  <a:cubicBezTo>
                    <a:pt x="8025" y="345"/>
                    <a:pt x="7680" y="0"/>
                    <a:pt x="7263" y="0"/>
                  </a:cubicBezTo>
                  <a:lnTo>
                    <a:pt x="5787" y="0"/>
                  </a:lnTo>
                  <a:cubicBezTo>
                    <a:pt x="5704" y="0"/>
                    <a:pt x="5620" y="72"/>
                    <a:pt x="5620" y="167"/>
                  </a:cubicBezTo>
                  <a:cubicBezTo>
                    <a:pt x="5620" y="250"/>
                    <a:pt x="5704" y="322"/>
                    <a:pt x="5787" y="322"/>
                  </a:cubicBezTo>
                  <a:lnTo>
                    <a:pt x="7263" y="322"/>
                  </a:lnTo>
                  <a:cubicBezTo>
                    <a:pt x="7513" y="322"/>
                    <a:pt x="7704" y="524"/>
                    <a:pt x="7704" y="774"/>
                  </a:cubicBezTo>
                  <a:lnTo>
                    <a:pt x="7704" y="1155"/>
                  </a:lnTo>
                  <a:lnTo>
                    <a:pt x="322" y="1155"/>
                  </a:lnTo>
                  <a:lnTo>
                    <a:pt x="322" y="774"/>
                  </a:lnTo>
                  <a:cubicBezTo>
                    <a:pt x="322" y="524"/>
                    <a:pt x="524" y="322"/>
                    <a:pt x="774" y="322"/>
                  </a:cubicBezTo>
                  <a:lnTo>
                    <a:pt x="5049" y="322"/>
                  </a:lnTo>
                  <a:cubicBezTo>
                    <a:pt x="5132" y="322"/>
                    <a:pt x="5204" y="250"/>
                    <a:pt x="5204" y="167"/>
                  </a:cubicBezTo>
                  <a:cubicBezTo>
                    <a:pt x="5204" y="72"/>
                    <a:pt x="5132" y="0"/>
                    <a:pt x="5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3620;p87">
              <a:extLst>
                <a:ext uri="{FF2B5EF4-FFF2-40B4-BE49-F238E27FC236}">
                  <a16:creationId xmlns:a16="http://schemas.microsoft.com/office/drawing/2014/main" id="{30505E65-C651-8FE4-5EA9-8D669168197E}"/>
                </a:ext>
              </a:extLst>
            </p:cNvPr>
            <p:cNvSpPr/>
            <p:nvPr/>
          </p:nvSpPr>
          <p:spPr>
            <a:xfrm>
              <a:off x="1341646" y="2618036"/>
              <a:ext cx="50490" cy="50458"/>
            </a:xfrm>
            <a:custGeom>
              <a:avLst/>
              <a:gdLst/>
              <a:ahLst/>
              <a:cxnLst/>
              <a:rect l="l" t="t" r="r" b="b"/>
              <a:pathLst>
                <a:path w="1585" h="1584" extrusionOk="0">
                  <a:moveTo>
                    <a:pt x="787" y="321"/>
                  </a:moveTo>
                  <a:cubicBezTo>
                    <a:pt x="1049" y="321"/>
                    <a:pt x="1251" y="536"/>
                    <a:pt x="1251" y="786"/>
                  </a:cubicBezTo>
                  <a:cubicBezTo>
                    <a:pt x="1251" y="1048"/>
                    <a:pt x="1049" y="1250"/>
                    <a:pt x="787" y="1250"/>
                  </a:cubicBezTo>
                  <a:cubicBezTo>
                    <a:pt x="537" y="1250"/>
                    <a:pt x="334" y="1048"/>
                    <a:pt x="334" y="786"/>
                  </a:cubicBezTo>
                  <a:cubicBezTo>
                    <a:pt x="334" y="536"/>
                    <a:pt x="537" y="321"/>
                    <a:pt x="787" y="321"/>
                  </a:cubicBezTo>
                  <a:close/>
                  <a:moveTo>
                    <a:pt x="787" y="0"/>
                  </a:moveTo>
                  <a:cubicBezTo>
                    <a:pt x="358" y="0"/>
                    <a:pt x="1" y="357"/>
                    <a:pt x="1" y="786"/>
                  </a:cubicBezTo>
                  <a:cubicBezTo>
                    <a:pt x="1" y="1226"/>
                    <a:pt x="358" y="1584"/>
                    <a:pt x="787" y="1584"/>
                  </a:cubicBezTo>
                  <a:cubicBezTo>
                    <a:pt x="1227" y="1584"/>
                    <a:pt x="1585" y="1226"/>
                    <a:pt x="1585" y="786"/>
                  </a:cubicBezTo>
                  <a:cubicBezTo>
                    <a:pt x="1585" y="357"/>
                    <a:pt x="1227" y="0"/>
                    <a:pt x="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3621;p87">
              <a:extLst>
                <a:ext uri="{FF2B5EF4-FFF2-40B4-BE49-F238E27FC236}">
                  <a16:creationId xmlns:a16="http://schemas.microsoft.com/office/drawing/2014/main" id="{DB058906-B81C-226C-8A8E-57EE465CB089}"/>
                </a:ext>
              </a:extLst>
            </p:cNvPr>
            <p:cNvSpPr/>
            <p:nvPr/>
          </p:nvSpPr>
          <p:spPr>
            <a:xfrm>
              <a:off x="1542301" y="2618036"/>
              <a:ext cx="50076" cy="50458"/>
            </a:xfrm>
            <a:custGeom>
              <a:avLst/>
              <a:gdLst/>
              <a:ahLst/>
              <a:cxnLst/>
              <a:rect l="l" t="t" r="r" b="b"/>
              <a:pathLst>
                <a:path w="1572" h="1584" extrusionOk="0">
                  <a:moveTo>
                    <a:pt x="786" y="321"/>
                  </a:moveTo>
                  <a:cubicBezTo>
                    <a:pt x="1036" y="321"/>
                    <a:pt x="1251" y="536"/>
                    <a:pt x="1251" y="786"/>
                  </a:cubicBezTo>
                  <a:cubicBezTo>
                    <a:pt x="1251" y="1048"/>
                    <a:pt x="1036" y="1250"/>
                    <a:pt x="786" y="1250"/>
                  </a:cubicBezTo>
                  <a:cubicBezTo>
                    <a:pt x="536" y="1250"/>
                    <a:pt x="322" y="1048"/>
                    <a:pt x="322" y="786"/>
                  </a:cubicBezTo>
                  <a:cubicBezTo>
                    <a:pt x="322" y="536"/>
                    <a:pt x="536" y="321"/>
                    <a:pt x="786" y="321"/>
                  </a:cubicBezTo>
                  <a:close/>
                  <a:moveTo>
                    <a:pt x="786" y="0"/>
                  </a:moveTo>
                  <a:cubicBezTo>
                    <a:pt x="358" y="0"/>
                    <a:pt x="0" y="357"/>
                    <a:pt x="0" y="786"/>
                  </a:cubicBezTo>
                  <a:cubicBezTo>
                    <a:pt x="0" y="1226"/>
                    <a:pt x="358" y="1584"/>
                    <a:pt x="786" y="1584"/>
                  </a:cubicBezTo>
                  <a:cubicBezTo>
                    <a:pt x="1215" y="1584"/>
                    <a:pt x="1572" y="1226"/>
                    <a:pt x="1572" y="786"/>
                  </a:cubicBezTo>
                  <a:cubicBezTo>
                    <a:pt x="1572" y="357"/>
                    <a:pt x="1215" y="0"/>
                    <a:pt x="7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3622;p87">
              <a:extLst>
                <a:ext uri="{FF2B5EF4-FFF2-40B4-BE49-F238E27FC236}">
                  <a16:creationId xmlns:a16="http://schemas.microsoft.com/office/drawing/2014/main" id="{53F5477A-8BB2-294E-5683-19E93EF689BC}"/>
                </a:ext>
              </a:extLst>
            </p:cNvPr>
            <p:cNvSpPr/>
            <p:nvPr/>
          </p:nvSpPr>
          <p:spPr>
            <a:xfrm>
              <a:off x="1298037" y="2425727"/>
              <a:ext cx="338364" cy="342887"/>
            </a:xfrm>
            <a:custGeom>
              <a:avLst/>
              <a:gdLst/>
              <a:ahLst/>
              <a:cxnLst/>
              <a:rect l="l" t="t" r="r" b="b"/>
              <a:pathLst>
                <a:path w="10622" h="10764" extrusionOk="0">
                  <a:moveTo>
                    <a:pt x="715" y="2525"/>
                  </a:moveTo>
                  <a:lnTo>
                    <a:pt x="715" y="4644"/>
                  </a:lnTo>
                  <a:lnTo>
                    <a:pt x="560" y="4644"/>
                  </a:lnTo>
                  <a:lnTo>
                    <a:pt x="560" y="4656"/>
                  </a:lnTo>
                  <a:cubicBezTo>
                    <a:pt x="429" y="4656"/>
                    <a:pt x="322" y="4549"/>
                    <a:pt x="322" y="4418"/>
                  </a:cubicBezTo>
                  <a:lnTo>
                    <a:pt x="322" y="2763"/>
                  </a:lnTo>
                  <a:cubicBezTo>
                    <a:pt x="322" y="2632"/>
                    <a:pt x="429" y="2525"/>
                    <a:pt x="560" y="2525"/>
                  </a:cubicBezTo>
                  <a:close/>
                  <a:moveTo>
                    <a:pt x="10050" y="2537"/>
                  </a:moveTo>
                  <a:cubicBezTo>
                    <a:pt x="10181" y="2537"/>
                    <a:pt x="10288" y="2644"/>
                    <a:pt x="10288" y="2775"/>
                  </a:cubicBezTo>
                  <a:lnTo>
                    <a:pt x="10288" y="4418"/>
                  </a:lnTo>
                  <a:cubicBezTo>
                    <a:pt x="10288" y="4549"/>
                    <a:pt x="10181" y="4656"/>
                    <a:pt x="10050" y="4656"/>
                  </a:cubicBezTo>
                  <a:lnTo>
                    <a:pt x="9895" y="4656"/>
                  </a:lnTo>
                  <a:lnTo>
                    <a:pt x="9895" y="2537"/>
                  </a:lnTo>
                  <a:close/>
                  <a:moveTo>
                    <a:pt x="6418" y="6263"/>
                  </a:moveTo>
                  <a:cubicBezTo>
                    <a:pt x="6680" y="6263"/>
                    <a:pt x="6906" y="6489"/>
                    <a:pt x="6906" y="6751"/>
                  </a:cubicBezTo>
                  <a:lnTo>
                    <a:pt x="6906" y="7930"/>
                  </a:lnTo>
                  <a:lnTo>
                    <a:pt x="3727" y="7930"/>
                  </a:lnTo>
                  <a:lnTo>
                    <a:pt x="3727" y="6751"/>
                  </a:lnTo>
                  <a:cubicBezTo>
                    <a:pt x="3727" y="6489"/>
                    <a:pt x="3942" y="6263"/>
                    <a:pt x="4216" y="6263"/>
                  </a:cubicBezTo>
                  <a:close/>
                  <a:moveTo>
                    <a:pt x="8347" y="334"/>
                  </a:moveTo>
                  <a:cubicBezTo>
                    <a:pt x="9026" y="334"/>
                    <a:pt x="9561" y="870"/>
                    <a:pt x="9561" y="1536"/>
                  </a:cubicBezTo>
                  <a:lnTo>
                    <a:pt x="9561" y="2382"/>
                  </a:lnTo>
                  <a:lnTo>
                    <a:pt x="9561" y="4811"/>
                  </a:lnTo>
                  <a:lnTo>
                    <a:pt x="9561" y="7930"/>
                  </a:lnTo>
                  <a:lnTo>
                    <a:pt x="7204" y="7930"/>
                  </a:lnTo>
                  <a:lnTo>
                    <a:pt x="7204" y="6751"/>
                  </a:lnTo>
                  <a:cubicBezTo>
                    <a:pt x="7204" y="6299"/>
                    <a:pt x="6847" y="5930"/>
                    <a:pt x="6383" y="5930"/>
                  </a:cubicBezTo>
                  <a:lnTo>
                    <a:pt x="4180" y="5930"/>
                  </a:lnTo>
                  <a:cubicBezTo>
                    <a:pt x="3739" y="5930"/>
                    <a:pt x="3370" y="6287"/>
                    <a:pt x="3370" y="6751"/>
                  </a:cubicBezTo>
                  <a:lnTo>
                    <a:pt x="3370" y="7930"/>
                  </a:lnTo>
                  <a:lnTo>
                    <a:pt x="3215" y="7930"/>
                  </a:lnTo>
                  <a:cubicBezTo>
                    <a:pt x="3120" y="7930"/>
                    <a:pt x="3049" y="8002"/>
                    <a:pt x="3049" y="8085"/>
                  </a:cubicBezTo>
                  <a:cubicBezTo>
                    <a:pt x="3049" y="8180"/>
                    <a:pt x="3120" y="8252"/>
                    <a:pt x="3215" y="8252"/>
                  </a:cubicBezTo>
                  <a:lnTo>
                    <a:pt x="9931" y="8252"/>
                  </a:lnTo>
                  <a:cubicBezTo>
                    <a:pt x="9990" y="8252"/>
                    <a:pt x="10050" y="8299"/>
                    <a:pt x="10050" y="8371"/>
                  </a:cubicBezTo>
                  <a:lnTo>
                    <a:pt x="10050" y="9323"/>
                  </a:lnTo>
                  <a:cubicBezTo>
                    <a:pt x="10050" y="9383"/>
                    <a:pt x="10002" y="9442"/>
                    <a:pt x="9931" y="9442"/>
                  </a:cubicBezTo>
                  <a:lnTo>
                    <a:pt x="763" y="9442"/>
                  </a:lnTo>
                  <a:cubicBezTo>
                    <a:pt x="703" y="9442"/>
                    <a:pt x="644" y="9406"/>
                    <a:pt x="644" y="9323"/>
                  </a:cubicBezTo>
                  <a:lnTo>
                    <a:pt x="644" y="8371"/>
                  </a:lnTo>
                  <a:cubicBezTo>
                    <a:pt x="644" y="8311"/>
                    <a:pt x="691" y="8252"/>
                    <a:pt x="763" y="8252"/>
                  </a:cubicBezTo>
                  <a:lnTo>
                    <a:pt x="2477" y="8252"/>
                  </a:lnTo>
                  <a:cubicBezTo>
                    <a:pt x="2561" y="8252"/>
                    <a:pt x="2632" y="8180"/>
                    <a:pt x="2632" y="8085"/>
                  </a:cubicBezTo>
                  <a:cubicBezTo>
                    <a:pt x="2632" y="8002"/>
                    <a:pt x="2561" y="7930"/>
                    <a:pt x="2477" y="7930"/>
                  </a:cubicBezTo>
                  <a:lnTo>
                    <a:pt x="1013" y="7930"/>
                  </a:lnTo>
                  <a:lnTo>
                    <a:pt x="1013" y="4811"/>
                  </a:lnTo>
                  <a:lnTo>
                    <a:pt x="1013" y="2382"/>
                  </a:lnTo>
                  <a:lnTo>
                    <a:pt x="1013" y="1536"/>
                  </a:lnTo>
                  <a:cubicBezTo>
                    <a:pt x="1013" y="870"/>
                    <a:pt x="1549" y="334"/>
                    <a:pt x="2215" y="334"/>
                  </a:cubicBezTo>
                  <a:close/>
                  <a:moveTo>
                    <a:pt x="6906" y="9740"/>
                  </a:moveTo>
                  <a:cubicBezTo>
                    <a:pt x="6859" y="9835"/>
                    <a:pt x="6775" y="9883"/>
                    <a:pt x="6668" y="9883"/>
                  </a:cubicBezTo>
                  <a:lnTo>
                    <a:pt x="3930" y="9883"/>
                  </a:lnTo>
                  <a:cubicBezTo>
                    <a:pt x="3823" y="9883"/>
                    <a:pt x="3739" y="9835"/>
                    <a:pt x="3692" y="9740"/>
                  </a:cubicBezTo>
                  <a:close/>
                  <a:moveTo>
                    <a:pt x="2751" y="9764"/>
                  </a:moveTo>
                  <a:lnTo>
                    <a:pt x="2751" y="10311"/>
                  </a:lnTo>
                  <a:cubicBezTo>
                    <a:pt x="2751" y="10383"/>
                    <a:pt x="2692" y="10454"/>
                    <a:pt x="2608" y="10454"/>
                  </a:cubicBezTo>
                  <a:lnTo>
                    <a:pt x="1430" y="10454"/>
                  </a:lnTo>
                  <a:cubicBezTo>
                    <a:pt x="1346" y="10454"/>
                    <a:pt x="1287" y="10383"/>
                    <a:pt x="1287" y="10311"/>
                  </a:cubicBezTo>
                  <a:lnTo>
                    <a:pt x="1287" y="9764"/>
                  </a:lnTo>
                  <a:close/>
                  <a:moveTo>
                    <a:pt x="9442" y="9764"/>
                  </a:moveTo>
                  <a:lnTo>
                    <a:pt x="9442" y="10311"/>
                  </a:lnTo>
                  <a:cubicBezTo>
                    <a:pt x="9442" y="10395"/>
                    <a:pt x="9359" y="10454"/>
                    <a:pt x="9288" y="10454"/>
                  </a:cubicBezTo>
                  <a:lnTo>
                    <a:pt x="8109" y="10454"/>
                  </a:lnTo>
                  <a:cubicBezTo>
                    <a:pt x="8026" y="10454"/>
                    <a:pt x="7966" y="10383"/>
                    <a:pt x="7966" y="10311"/>
                  </a:cubicBezTo>
                  <a:lnTo>
                    <a:pt x="7966" y="9764"/>
                  </a:lnTo>
                  <a:close/>
                  <a:moveTo>
                    <a:pt x="2239" y="1"/>
                  </a:moveTo>
                  <a:cubicBezTo>
                    <a:pt x="1382" y="1"/>
                    <a:pt x="703" y="679"/>
                    <a:pt x="703" y="1525"/>
                  </a:cubicBezTo>
                  <a:lnTo>
                    <a:pt x="703" y="2215"/>
                  </a:lnTo>
                  <a:lnTo>
                    <a:pt x="548" y="2215"/>
                  </a:lnTo>
                  <a:cubicBezTo>
                    <a:pt x="239" y="2215"/>
                    <a:pt x="1" y="2465"/>
                    <a:pt x="1" y="2763"/>
                  </a:cubicBezTo>
                  <a:lnTo>
                    <a:pt x="1" y="4418"/>
                  </a:lnTo>
                  <a:cubicBezTo>
                    <a:pt x="1" y="4727"/>
                    <a:pt x="251" y="4965"/>
                    <a:pt x="548" y="4965"/>
                  </a:cubicBezTo>
                  <a:lnTo>
                    <a:pt x="703" y="4965"/>
                  </a:lnTo>
                  <a:lnTo>
                    <a:pt x="703" y="7930"/>
                  </a:lnTo>
                  <a:cubicBezTo>
                    <a:pt x="489" y="7954"/>
                    <a:pt x="346" y="8133"/>
                    <a:pt x="346" y="8359"/>
                  </a:cubicBezTo>
                  <a:lnTo>
                    <a:pt x="346" y="9311"/>
                  </a:lnTo>
                  <a:cubicBezTo>
                    <a:pt x="346" y="9549"/>
                    <a:pt x="537" y="9740"/>
                    <a:pt x="775" y="9740"/>
                  </a:cubicBezTo>
                  <a:lnTo>
                    <a:pt x="953" y="9740"/>
                  </a:lnTo>
                  <a:lnTo>
                    <a:pt x="953" y="10288"/>
                  </a:lnTo>
                  <a:cubicBezTo>
                    <a:pt x="953" y="10549"/>
                    <a:pt x="1156" y="10764"/>
                    <a:pt x="1430" y="10764"/>
                  </a:cubicBezTo>
                  <a:lnTo>
                    <a:pt x="2608" y="10764"/>
                  </a:lnTo>
                  <a:cubicBezTo>
                    <a:pt x="2858" y="10764"/>
                    <a:pt x="3084" y="10561"/>
                    <a:pt x="3084" y="10299"/>
                  </a:cubicBezTo>
                  <a:lnTo>
                    <a:pt x="3084" y="9740"/>
                  </a:lnTo>
                  <a:lnTo>
                    <a:pt x="3346" y="9740"/>
                  </a:lnTo>
                  <a:cubicBezTo>
                    <a:pt x="3418" y="10002"/>
                    <a:pt x="3668" y="10192"/>
                    <a:pt x="3942" y="10192"/>
                  </a:cubicBezTo>
                  <a:lnTo>
                    <a:pt x="6680" y="10192"/>
                  </a:lnTo>
                  <a:cubicBezTo>
                    <a:pt x="6966" y="10192"/>
                    <a:pt x="7204" y="10002"/>
                    <a:pt x="7275" y="9740"/>
                  </a:cubicBezTo>
                  <a:lnTo>
                    <a:pt x="7645" y="9740"/>
                  </a:lnTo>
                  <a:lnTo>
                    <a:pt x="7645" y="10299"/>
                  </a:lnTo>
                  <a:cubicBezTo>
                    <a:pt x="7645" y="10549"/>
                    <a:pt x="7859" y="10764"/>
                    <a:pt x="8121" y="10764"/>
                  </a:cubicBezTo>
                  <a:lnTo>
                    <a:pt x="9300" y="10764"/>
                  </a:lnTo>
                  <a:cubicBezTo>
                    <a:pt x="9550" y="10764"/>
                    <a:pt x="9776" y="10561"/>
                    <a:pt x="9776" y="10299"/>
                  </a:cubicBezTo>
                  <a:lnTo>
                    <a:pt x="9776" y="9740"/>
                  </a:lnTo>
                  <a:lnTo>
                    <a:pt x="9954" y="9740"/>
                  </a:lnTo>
                  <a:cubicBezTo>
                    <a:pt x="10193" y="9740"/>
                    <a:pt x="10383" y="9549"/>
                    <a:pt x="10383" y="9311"/>
                  </a:cubicBezTo>
                  <a:lnTo>
                    <a:pt x="10383" y="8359"/>
                  </a:lnTo>
                  <a:cubicBezTo>
                    <a:pt x="10383" y="8121"/>
                    <a:pt x="10193" y="7930"/>
                    <a:pt x="9954" y="7930"/>
                  </a:cubicBezTo>
                  <a:lnTo>
                    <a:pt x="9931" y="7930"/>
                  </a:lnTo>
                  <a:lnTo>
                    <a:pt x="9931" y="4965"/>
                  </a:lnTo>
                  <a:lnTo>
                    <a:pt x="10073" y="4965"/>
                  </a:lnTo>
                  <a:cubicBezTo>
                    <a:pt x="10383" y="4965"/>
                    <a:pt x="10621" y="4715"/>
                    <a:pt x="10621" y="4418"/>
                  </a:cubicBezTo>
                  <a:lnTo>
                    <a:pt x="10621" y="2763"/>
                  </a:lnTo>
                  <a:cubicBezTo>
                    <a:pt x="10609" y="2465"/>
                    <a:pt x="10359" y="2215"/>
                    <a:pt x="10050" y="2215"/>
                  </a:cubicBezTo>
                  <a:lnTo>
                    <a:pt x="9895" y="2215"/>
                  </a:lnTo>
                  <a:lnTo>
                    <a:pt x="9895" y="1525"/>
                  </a:lnTo>
                  <a:cubicBezTo>
                    <a:pt x="9895" y="679"/>
                    <a:pt x="9216" y="1"/>
                    <a:pt x="83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3" name="Google Shape;13623;p87">
            <a:extLst>
              <a:ext uri="{FF2B5EF4-FFF2-40B4-BE49-F238E27FC236}">
                <a16:creationId xmlns:a16="http://schemas.microsoft.com/office/drawing/2014/main" id="{52E9CD3E-CD2A-1F5D-7D0E-8C3ACC389699}"/>
              </a:ext>
            </a:extLst>
          </p:cNvPr>
          <p:cNvSpPr/>
          <p:nvPr/>
        </p:nvSpPr>
        <p:spPr>
          <a:xfrm>
            <a:off x="3472489" y="2918725"/>
            <a:ext cx="523645" cy="539074"/>
          </a:xfrm>
          <a:custGeom>
            <a:avLst/>
            <a:gdLst/>
            <a:ahLst/>
            <a:cxnLst/>
            <a:rect l="l" t="t" r="r" b="b"/>
            <a:pathLst>
              <a:path w="10895" h="11216" extrusionOk="0">
                <a:moveTo>
                  <a:pt x="5454" y="322"/>
                </a:moveTo>
                <a:cubicBezTo>
                  <a:pt x="5740" y="322"/>
                  <a:pt x="5954" y="548"/>
                  <a:pt x="5954" y="834"/>
                </a:cubicBezTo>
                <a:cubicBezTo>
                  <a:pt x="5954" y="1012"/>
                  <a:pt x="5871" y="1155"/>
                  <a:pt x="5716" y="1250"/>
                </a:cubicBezTo>
                <a:lnTo>
                  <a:pt x="5704" y="1262"/>
                </a:lnTo>
                <a:lnTo>
                  <a:pt x="5692" y="1262"/>
                </a:lnTo>
                <a:cubicBezTo>
                  <a:pt x="5680" y="1262"/>
                  <a:pt x="5680" y="1274"/>
                  <a:pt x="5656" y="1274"/>
                </a:cubicBezTo>
                <a:lnTo>
                  <a:pt x="5644" y="1274"/>
                </a:lnTo>
                <a:cubicBezTo>
                  <a:pt x="5644" y="1274"/>
                  <a:pt x="5632" y="1274"/>
                  <a:pt x="5632" y="1298"/>
                </a:cubicBezTo>
                <a:lnTo>
                  <a:pt x="5621" y="1298"/>
                </a:lnTo>
                <a:cubicBezTo>
                  <a:pt x="5597" y="1298"/>
                  <a:pt x="5597" y="1298"/>
                  <a:pt x="5585" y="1310"/>
                </a:cubicBezTo>
                <a:lnTo>
                  <a:pt x="5263" y="1310"/>
                </a:lnTo>
                <a:cubicBezTo>
                  <a:pt x="5240" y="1310"/>
                  <a:pt x="5240" y="1310"/>
                  <a:pt x="5228" y="1298"/>
                </a:cubicBezTo>
                <a:lnTo>
                  <a:pt x="5216" y="1298"/>
                </a:lnTo>
                <a:cubicBezTo>
                  <a:pt x="5216" y="1298"/>
                  <a:pt x="5204" y="1298"/>
                  <a:pt x="5204" y="1274"/>
                </a:cubicBezTo>
                <a:lnTo>
                  <a:pt x="5180" y="1274"/>
                </a:lnTo>
                <a:cubicBezTo>
                  <a:pt x="5168" y="1274"/>
                  <a:pt x="5168" y="1262"/>
                  <a:pt x="5156" y="1262"/>
                </a:cubicBezTo>
                <a:lnTo>
                  <a:pt x="5144" y="1262"/>
                </a:lnTo>
                <a:cubicBezTo>
                  <a:pt x="5144" y="1262"/>
                  <a:pt x="5120" y="1262"/>
                  <a:pt x="5120" y="1250"/>
                </a:cubicBezTo>
                <a:cubicBezTo>
                  <a:pt x="4989" y="1155"/>
                  <a:pt x="4882" y="1012"/>
                  <a:pt x="4882" y="834"/>
                </a:cubicBezTo>
                <a:cubicBezTo>
                  <a:pt x="4942" y="548"/>
                  <a:pt x="5168" y="322"/>
                  <a:pt x="5454" y="322"/>
                </a:cubicBezTo>
                <a:close/>
                <a:moveTo>
                  <a:pt x="5644" y="1631"/>
                </a:moveTo>
                <a:lnTo>
                  <a:pt x="5644" y="1834"/>
                </a:lnTo>
                <a:lnTo>
                  <a:pt x="5240" y="1834"/>
                </a:lnTo>
                <a:lnTo>
                  <a:pt x="5240" y="1631"/>
                </a:lnTo>
                <a:lnTo>
                  <a:pt x="5263" y="1631"/>
                </a:lnTo>
                <a:cubicBezTo>
                  <a:pt x="5275" y="1631"/>
                  <a:pt x="5287" y="1631"/>
                  <a:pt x="5287" y="1655"/>
                </a:cubicBezTo>
                <a:lnTo>
                  <a:pt x="5632" y="1655"/>
                </a:lnTo>
                <a:cubicBezTo>
                  <a:pt x="5621" y="1631"/>
                  <a:pt x="5632" y="1631"/>
                  <a:pt x="5644" y="1631"/>
                </a:cubicBezTo>
                <a:close/>
                <a:moveTo>
                  <a:pt x="7002" y="2143"/>
                </a:moveTo>
                <a:cubicBezTo>
                  <a:pt x="7418" y="2143"/>
                  <a:pt x="7799" y="2310"/>
                  <a:pt x="8085" y="2584"/>
                </a:cubicBezTo>
                <a:cubicBezTo>
                  <a:pt x="8335" y="2858"/>
                  <a:pt x="8680" y="3001"/>
                  <a:pt x="9050" y="3001"/>
                </a:cubicBezTo>
                <a:lnTo>
                  <a:pt x="10514" y="3001"/>
                </a:lnTo>
                <a:lnTo>
                  <a:pt x="10514" y="3334"/>
                </a:lnTo>
                <a:lnTo>
                  <a:pt x="9050" y="3334"/>
                </a:lnTo>
                <a:lnTo>
                  <a:pt x="9050" y="3346"/>
                </a:lnTo>
                <a:cubicBezTo>
                  <a:pt x="8597" y="3346"/>
                  <a:pt x="8180" y="3167"/>
                  <a:pt x="7859" y="2846"/>
                </a:cubicBezTo>
                <a:cubicBezTo>
                  <a:pt x="7645" y="2608"/>
                  <a:pt x="7323" y="2465"/>
                  <a:pt x="7002" y="2465"/>
                </a:cubicBezTo>
                <a:lnTo>
                  <a:pt x="3942" y="2465"/>
                </a:lnTo>
                <a:cubicBezTo>
                  <a:pt x="3573" y="2465"/>
                  <a:pt x="3227" y="2620"/>
                  <a:pt x="2977" y="2882"/>
                </a:cubicBezTo>
                <a:cubicBezTo>
                  <a:pt x="2715" y="3167"/>
                  <a:pt x="2311" y="3334"/>
                  <a:pt x="1894" y="3334"/>
                </a:cubicBezTo>
                <a:lnTo>
                  <a:pt x="370" y="3334"/>
                </a:lnTo>
                <a:lnTo>
                  <a:pt x="370" y="3001"/>
                </a:lnTo>
                <a:lnTo>
                  <a:pt x="1834" y="3001"/>
                </a:lnTo>
                <a:cubicBezTo>
                  <a:pt x="2203" y="3001"/>
                  <a:pt x="2549" y="2858"/>
                  <a:pt x="2799" y="2584"/>
                </a:cubicBezTo>
                <a:cubicBezTo>
                  <a:pt x="3073" y="2310"/>
                  <a:pt x="3477" y="2143"/>
                  <a:pt x="3894" y="2143"/>
                </a:cubicBezTo>
                <a:close/>
                <a:moveTo>
                  <a:pt x="1525" y="3894"/>
                </a:moveTo>
                <a:lnTo>
                  <a:pt x="2644" y="6382"/>
                </a:lnTo>
                <a:lnTo>
                  <a:pt x="406" y="6382"/>
                </a:lnTo>
                <a:lnTo>
                  <a:pt x="1525" y="3894"/>
                </a:lnTo>
                <a:close/>
                <a:moveTo>
                  <a:pt x="9371" y="3894"/>
                </a:moveTo>
                <a:lnTo>
                  <a:pt x="10478" y="6382"/>
                </a:lnTo>
                <a:lnTo>
                  <a:pt x="8252" y="6382"/>
                </a:lnTo>
                <a:lnTo>
                  <a:pt x="9371" y="3894"/>
                </a:lnTo>
                <a:close/>
                <a:moveTo>
                  <a:pt x="2739" y="6692"/>
                </a:moveTo>
                <a:cubicBezTo>
                  <a:pt x="2727" y="7335"/>
                  <a:pt x="2227" y="7847"/>
                  <a:pt x="1596" y="7847"/>
                </a:cubicBezTo>
                <a:lnTo>
                  <a:pt x="1477" y="7847"/>
                </a:lnTo>
                <a:cubicBezTo>
                  <a:pt x="858" y="7847"/>
                  <a:pt x="334" y="7335"/>
                  <a:pt x="334" y="6692"/>
                </a:cubicBezTo>
                <a:close/>
                <a:moveTo>
                  <a:pt x="10574" y="6692"/>
                </a:moveTo>
                <a:cubicBezTo>
                  <a:pt x="10574" y="7335"/>
                  <a:pt x="10050" y="7847"/>
                  <a:pt x="9431" y="7847"/>
                </a:cubicBezTo>
                <a:lnTo>
                  <a:pt x="9300" y="7847"/>
                </a:lnTo>
                <a:cubicBezTo>
                  <a:pt x="8680" y="7847"/>
                  <a:pt x="8157" y="7335"/>
                  <a:pt x="8157" y="6692"/>
                </a:cubicBezTo>
                <a:close/>
                <a:moveTo>
                  <a:pt x="7645" y="9585"/>
                </a:moveTo>
                <a:cubicBezTo>
                  <a:pt x="7728" y="9585"/>
                  <a:pt x="7811" y="9656"/>
                  <a:pt x="7811" y="9763"/>
                </a:cubicBezTo>
                <a:lnTo>
                  <a:pt x="7811" y="10049"/>
                </a:lnTo>
                <a:lnTo>
                  <a:pt x="4418" y="10049"/>
                </a:lnTo>
                <a:cubicBezTo>
                  <a:pt x="4335" y="10049"/>
                  <a:pt x="4263" y="10121"/>
                  <a:pt x="4263" y="10204"/>
                </a:cubicBezTo>
                <a:cubicBezTo>
                  <a:pt x="4263" y="10299"/>
                  <a:pt x="4335" y="10371"/>
                  <a:pt x="4418" y="10371"/>
                </a:cubicBezTo>
                <a:lnTo>
                  <a:pt x="8407" y="10371"/>
                </a:lnTo>
                <a:cubicBezTo>
                  <a:pt x="8514" y="10371"/>
                  <a:pt x="8585" y="10442"/>
                  <a:pt x="8585" y="10549"/>
                </a:cubicBezTo>
                <a:lnTo>
                  <a:pt x="8585" y="10906"/>
                </a:lnTo>
                <a:lnTo>
                  <a:pt x="2275" y="10906"/>
                </a:lnTo>
                <a:lnTo>
                  <a:pt x="2275" y="10549"/>
                </a:lnTo>
                <a:cubicBezTo>
                  <a:pt x="2275" y="10442"/>
                  <a:pt x="2358" y="10371"/>
                  <a:pt x="2453" y="10371"/>
                </a:cubicBezTo>
                <a:lnTo>
                  <a:pt x="3382" y="10371"/>
                </a:lnTo>
                <a:cubicBezTo>
                  <a:pt x="3465" y="10371"/>
                  <a:pt x="3549" y="10299"/>
                  <a:pt x="3549" y="10204"/>
                </a:cubicBezTo>
                <a:cubicBezTo>
                  <a:pt x="3549" y="10121"/>
                  <a:pt x="3465" y="10049"/>
                  <a:pt x="3382" y="10049"/>
                </a:cubicBezTo>
                <a:lnTo>
                  <a:pt x="3073" y="10049"/>
                </a:lnTo>
                <a:lnTo>
                  <a:pt x="3073" y="9763"/>
                </a:lnTo>
                <a:cubicBezTo>
                  <a:pt x="3073" y="9668"/>
                  <a:pt x="3144" y="9585"/>
                  <a:pt x="3251" y="9585"/>
                </a:cubicBezTo>
                <a:close/>
                <a:moveTo>
                  <a:pt x="5454" y="0"/>
                </a:moveTo>
                <a:cubicBezTo>
                  <a:pt x="4989" y="0"/>
                  <a:pt x="4632" y="369"/>
                  <a:pt x="4632" y="822"/>
                </a:cubicBezTo>
                <a:cubicBezTo>
                  <a:pt x="4632" y="1072"/>
                  <a:pt x="4751" y="1298"/>
                  <a:pt x="4930" y="1453"/>
                </a:cubicBezTo>
                <a:lnTo>
                  <a:pt x="4930" y="1810"/>
                </a:lnTo>
                <a:lnTo>
                  <a:pt x="3894" y="1810"/>
                </a:lnTo>
                <a:cubicBezTo>
                  <a:pt x="3382" y="1810"/>
                  <a:pt x="2906" y="2024"/>
                  <a:pt x="2584" y="2370"/>
                </a:cubicBezTo>
                <a:cubicBezTo>
                  <a:pt x="2382" y="2572"/>
                  <a:pt x="2120" y="2691"/>
                  <a:pt x="1834" y="2691"/>
                </a:cubicBezTo>
                <a:lnTo>
                  <a:pt x="346" y="2691"/>
                </a:lnTo>
                <a:cubicBezTo>
                  <a:pt x="179" y="2691"/>
                  <a:pt x="48" y="2822"/>
                  <a:pt x="48" y="2989"/>
                </a:cubicBezTo>
                <a:lnTo>
                  <a:pt x="48" y="3382"/>
                </a:lnTo>
                <a:cubicBezTo>
                  <a:pt x="48" y="3536"/>
                  <a:pt x="179" y="3679"/>
                  <a:pt x="346" y="3679"/>
                </a:cubicBezTo>
                <a:lnTo>
                  <a:pt x="1263" y="3679"/>
                </a:lnTo>
                <a:lnTo>
                  <a:pt x="1" y="6477"/>
                </a:lnTo>
                <a:lnTo>
                  <a:pt x="1" y="6489"/>
                </a:lnTo>
                <a:lnTo>
                  <a:pt x="1" y="6501"/>
                </a:lnTo>
                <a:lnTo>
                  <a:pt x="1" y="6513"/>
                </a:lnTo>
                <a:lnTo>
                  <a:pt x="1" y="6537"/>
                </a:lnTo>
                <a:lnTo>
                  <a:pt x="1" y="6692"/>
                </a:lnTo>
                <a:cubicBezTo>
                  <a:pt x="1" y="7501"/>
                  <a:pt x="656" y="8168"/>
                  <a:pt x="1477" y="8168"/>
                </a:cubicBezTo>
                <a:lnTo>
                  <a:pt x="1596" y="8168"/>
                </a:lnTo>
                <a:cubicBezTo>
                  <a:pt x="2406" y="8168"/>
                  <a:pt x="3073" y="7513"/>
                  <a:pt x="3073" y="6692"/>
                </a:cubicBezTo>
                <a:lnTo>
                  <a:pt x="3073" y="6537"/>
                </a:lnTo>
                <a:lnTo>
                  <a:pt x="3073" y="6513"/>
                </a:lnTo>
                <a:lnTo>
                  <a:pt x="3073" y="6501"/>
                </a:lnTo>
                <a:lnTo>
                  <a:pt x="3073" y="6489"/>
                </a:lnTo>
                <a:lnTo>
                  <a:pt x="3073" y="6477"/>
                </a:lnTo>
                <a:lnTo>
                  <a:pt x="1811" y="3679"/>
                </a:lnTo>
                <a:lnTo>
                  <a:pt x="1930" y="3679"/>
                </a:lnTo>
                <a:cubicBezTo>
                  <a:pt x="2430" y="3679"/>
                  <a:pt x="2906" y="3465"/>
                  <a:pt x="3239" y="3120"/>
                </a:cubicBezTo>
                <a:cubicBezTo>
                  <a:pt x="3430" y="2917"/>
                  <a:pt x="3692" y="2798"/>
                  <a:pt x="3977" y="2798"/>
                </a:cubicBezTo>
                <a:lnTo>
                  <a:pt x="4942" y="2798"/>
                </a:lnTo>
                <a:lnTo>
                  <a:pt x="4942" y="9251"/>
                </a:lnTo>
                <a:lnTo>
                  <a:pt x="3275" y="9251"/>
                </a:lnTo>
                <a:cubicBezTo>
                  <a:pt x="3013" y="9251"/>
                  <a:pt x="2787" y="9478"/>
                  <a:pt x="2787" y="9752"/>
                </a:cubicBezTo>
                <a:lnTo>
                  <a:pt x="2787" y="10025"/>
                </a:lnTo>
                <a:lnTo>
                  <a:pt x="2501" y="10025"/>
                </a:lnTo>
                <a:cubicBezTo>
                  <a:pt x="2227" y="10025"/>
                  <a:pt x="2001" y="10252"/>
                  <a:pt x="2001" y="10537"/>
                </a:cubicBezTo>
                <a:lnTo>
                  <a:pt x="2001" y="11061"/>
                </a:lnTo>
                <a:cubicBezTo>
                  <a:pt x="2001" y="11145"/>
                  <a:pt x="2072" y="11216"/>
                  <a:pt x="2168" y="11216"/>
                </a:cubicBezTo>
                <a:lnTo>
                  <a:pt x="8799" y="11216"/>
                </a:lnTo>
                <a:cubicBezTo>
                  <a:pt x="8895" y="11216"/>
                  <a:pt x="8966" y="11145"/>
                  <a:pt x="8966" y="11061"/>
                </a:cubicBezTo>
                <a:lnTo>
                  <a:pt x="8966" y="10537"/>
                </a:lnTo>
                <a:cubicBezTo>
                  <a:pt x="8966" y="10252"/>
                  <a:pt x="8740" y="10025"/>
                  <a:pt x="8454" y="10025"/>
                </a:cubicBezTo>
                <a:lnTo>
                  <a:pt x="8180" y="10025"/>
                </a:lnTo>
                <a:lnTo>
                  <a:pt x="8180" y="9752"/>
                </a:lnTo>
                <a:cubicBezTo>
                  <a:pt x="8180" y="9478"/>
                  <a:pt x="7954" y="9251"/>
                  <a:pt x="7680" y="9251"/>
                </a:cubicBezTo>
                <a:lnTo>
                  <a:pt x="5978" y="9251"/>
                </a:lnTo>
                <a:lnTo>
                  <a:pt x="5978" y="4572"/>
                </a:lnTo>
                <a:cubicBezTo>
                  <a:pt x="5978" y="4477"/>
                  <a:pt x="5894" y="4406"/>
                  <a:pt x="5811" y="4406"/>
                </a:cubicBezTo>
                <a:cubicBezTo>
                  <a:pt x="5716" y="4406"/>
                  <a:pt x="5644" y="4477"/>
                  <a:pt x="5644" y="4572"/>
                </a:cubicBezTo>
                <a:lnTo>
                  <a:pt x="5644" y="9251"/>
                </a:lnTo>
                <a:lnTo>
                  <a:pt x="5240" y="9251"/>
                </a:lnTo>
                <a:lnTo>
                  <a:pt x="5240" y="2798"/>
                </a:lnTo>
                <a:lnTo>
                  <a:pt x="5644" y="2798"/>
                </a:lnTo>
                <a:lnTo>
                  <a:pt x="5644" y="3536"/>
                </a:lnTo>
                <a:cubicBezTo>
                  <a:pt x="5644" y="3632"/>
                  <a:pt x="5716" y="3703"/>
                  <a:pt x="5811" y="3703"/>
                </a:cubicBezTo>
                <a:cubicBezTo>
                  <a:pt x="5894" y="3703"/>
                  <a:pt x="5978" y="3632"/>
                  <a:pt x="5978" y="3536"/>
                </a:cubicBezTo>
                <a:lnTo>
                  <a:pt x="5978" y="2798"/>
                </a:lnTo>
                <a:lnTo>
                  <a:pt x="7002" y="2798"/>
                </a:lnTo>
                <a:cubicBezTo>
                  <a:pt x="7240" y="2798"/>
                  <a:pt x="7466" y="2905"/>
                  <a:pt x="7621" y="3060"/>
                </a:cubicBezTo>
                <a:cubicBezTo>
                  <a:pt x="8002" y="3453"/>
                  <a:pt x="8502" y="3679"/>
                  <a:pt x="9050" y="3679"/>
                </a:cubicBezTo>
                <a:lnTo>
                  <a:pt x="9097" y="3679"/>
                </a:lnTo>
                <a:lnTo>
                  <a:pt x="7835" y="6477"/>
                </a:lnTo>
                <a:lnTo>
                  <a:pt x="7835" y="6489"/>
                </a:lnTo>
                <a:lnTo>
                  <a:pt x="7835" y="6501"/>
                </a:lnTo>
                <a:lnTo>
                  <a:pt x="7835" y="6513"/>
                </a:lnTo>
                <a:lnTo>
                  <a:pt x="7835" y="6537"/>
                </a:lnTo>
                <a:lnTo>
                  <a:pt x="7835" y="6692"/>
                </a:lnTo>
                <a:cubicBezTo>
                  <a:pt x="7835" y="7501"/>
                  <a:pt x="8490" y="8168"/>
                  <a:pt x="9311" y="8168"/>
                </a:cubicBezTo>
                <a:lnTo>
                  <a:pt x="9431" y="8168"/>
                </a:lnTo>
                <a:cubicBezTo>
                  <a:pt x="10228" y="8168"/>
                  <a:pt x="10895" y="7513"/>
                  <a:pt x="10895" y="6692"/>
                </a:cubicBezTo>
                <a:lnTo>
                  <a:pt x="10895" y="6537"/>
                </a:lnTo>
                <a:lnTo>
                  <a:pt x="10895" y="6513"/>
                </a:lnTo>
                <a:lnTo>
                  <a:pt x="10895" y="6501"/>
                </a:lnTo>
                <a:lnTo>
                  <a:pt x="10895" y="6489"/>
                </a:lnTo>
                <a:lnTo>
                  <a:pt x="10895" y="6465"/>
                </a:lnTo>
                <a:lnTo>
                  <a:pt x="9633" y="3667"/>
                </a:lnTo>
                <a:lnTo>
                  <a:pt x="10562" y="3667"/>
                </a:lnTo>
                <a:cubicBezTo>
                  <a:pt x="10716" y="3667"/>
                  <a:pt x="10859" y="3536"/>
                  <a:pt x="10859" y="3370"/>
                </a:cubicBezTo>
                <a:lnTo>
                  <a:pt x="10859" y="2989"/>
                </a:lnTo>
                <a:cubicBezTo>
                  <a:pt x="10859" y="2822"/>
                  <a:pt x="10716" y="2691"/>
                  <a:pt x="10562" y="2691"/>
                </a:cubicBezTo>
                <a:lnTo>
                  <a:pt x="9073" y="2691"/>
                </a:lnTo>
                <a:cubicBezTo>
                  <a:pt x="8788" y="2691"/>
                  <a:pt x="8514" y="2572"/>
                  <a:pt x="8323" y="2370"/>
                </a:cubicBezTo>
                <a:cubicBezTo>
                  <a:pt x="8002" y="2012"/>
                  <a:pt x="7502" y="1810"/>
                  <a:pt x="7014" y="1810"/>
                </a:cubicBezTo>
                <a:lnTo>
                  <a:pt x="5978" y="1810"/>
                </a:lnTo>
                <a:lnTo>
                  <a:pt x="5978" y="1453"/>
                </a:lnTo>
                <a:cubicBezTo>
                  <a:pt x="6156" y="1310"/>
                  <a:pt x="6275" y="1072"/>
                  <a:pt x="6275" y="822"/>
                </a:cubicBezTo>
                <a:cubicBezTo>
                  <a:pt x="6275" y="358"/>
                  <a:pt x="5894" y="0"/>
                  <a:pt x="545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4" name="Google Shape;13624;p87">
            <a:extLst>
              <a:ext uri="{FF2B5EF4-FFF2-40B4-BE49-F238E27FC236}">
                <a16:creationId xmlns:a16="http://schemas.microsoft.com/office/drawing/2014/main" id="{CA59DF58-F9B3-0A5B-DD17-5269BF80AF56}"/>
              </a:ext>
            </a:extLst>
          </p:cNvPr>
          <p:cNvGrpSpPr/>
          <p:nvPr/>
        </p:nvGrpSpPr>
        <p:grpSpPr>
          <a:xfrm>
            <a:off x="8187841" y="2934538"/>
            <a:ext cx="483032" cy="510716"/>
            <a:chOff x="3974207" y="2429009"/>
            <a:chExt cx="320143" cy="338491"/>
          </a:xfrm>
          <a:solidFill>
            <a:schemeClr val="bg1"/>
          </a:solidFill>
        </p:grpSpPr>
        <p:sp>
          <p:nvSpPr>
            <p:cNvPr id="1505" name="Google Shape;13625;p87">
              <a:extLst>
                <a:ext uri="{FF2B5EF4-FFF2-40B4-BE49-F238E27FC236}">
                  <a16:creationId xmlns:a16="http://schemas.microsoft.com/office/drawing/2014/main" id="{CBEA4418-5F75-4E58-A108-CB0D2F6EA6B5}"/>
                </a:ext>
              </a:extLst>
            </p:cNvPr>
            <p:cNvSpPr/>
            <p:nvPr/>
          </p:nvSpPr>
          <p:spPr>
            <a:xfrm>
              <a:off x="3974207" y="2429009"/>
              <a:ext cx="320143" cy="338491"/>
            </a:xfrm>
            <a:custGeom>
              <a:avLst/>
              <a:gdLst/>
              <a:ahLst/>
              <a:cxnLst/>
              <a:rect l="l" t="t" r="r" b="b"/>
              <a:pathLst>
                <a:path w="10050" h="10626" extrusionOk="0">
                  <a:moveTo>
                    <a:pt x="9390" y="0"/>
                  </a:moveTo>
                  <a:cubicBezTo>
                    <a:pt x="9344" y="0"/>
                    <a:pt x="9298" y="6"/>
                    <a:pt x="9251" y="17"/>
                  </a:cubicBezTo>
                  <a:lnTo>
                    <a:pt x="3132" y="1100"/>
                  </a:lnTo>
                  <a:cubicBezTo>
                    <a:pt x="2798" y="1160"/>
                    <a:pt x="2560" y="1445"/>
                    <a:pt x="2560" y="1779"/>
                  </a:cubicBezTo>
                  <a:lnTo>
                    <a:pt x="2560" y="6803"/>
                  </a:lnTo>
                  <a:cubicBezTo>
                    <a:pt x="2358" y="6744"/>
                    <a:pt x="2143" y="6708"/>
                    <a:pt x="1929" y="6708"/>
                  </a:cubicBezTo>
                  <a:cubicBezTo>
                    <a:pt x="1417" y="6720"/>
                    <a:pt x="941" y="6934"/>
                    <a:pt x="584" y="7291"/>
                  </a:cubicBezTo>
                  <a:cubicBezTo>
                    <a:pt x="226" y="7649"/>
                    <a:pt x="24" y="8125"/>
                    <a:pt x="24" y="8625"/>
                  </a:cubicBezTo>
                  <a:cubicBezTo>
                    <a:pt x="0" y="9161"/>
                    <a:pt x="215" y="9649"/>
                    <a:pt x="584" y="10042"/>
                  </a:cubicBezTo>
                  <a:cubicBezTo>
                    <a:pt x="953" y="10411"/>
                    <a:pt x="1453" y="10625"/>
                    <a:pt x="1965" y="10625"/>
                  </a:cubicBezTo>
                  <a:lnTo>
                    <a:pt x="2001" y="10625"/>
                  </a:lnTo>
                  <a:cubicBezTo>
                    <a:pt x="3060" y="10613"/>
                    <a:pt x="3917" y="9732"/>
                    <a:pt x="3917" y="8649"/>
                  </a:cubicBezTo>
                  <a:lnTo>
                    <a:pt x="3917" y="4684"/>
                  </a:lnTo>
                  <a:cubicBezTo>
                    <a:pt x="3917" y="4577"/>
                    <a:pt x="3834" y="4493"/>
                    <a:pt x="3727" y="4493"/>
                  </a:cubicBezTo>
                  <a:cubicBezTo>
                    <a:pt x="3620" y="4493"/>
                    <a:pt x="3536" y="4577"/>
                    <a:pt x="3536" y="4684"/>
                  </a:cubicBezTo>
                  <a:lnTo>
                    <a:pt x="3536" y="8613"/>
                  </a:lnTo>
                  <a:cubicBezTo>
                    <a:pt x="3536" y="9482"/>
                    <a:pt x="2834" y="10196"/>
                    <a:pt x="1989" y="10208"/>
                  </a:cubicBezTo>
                  <a:lnTo>
                    <a:pt x="1953" y="10208"/>
                  </a:lnTo>
                  <a:cubicBezTo>
                    <a:pt x="1536" y="10208"/>
                    <a:pt x="1131" y="10042"/>
                    <a:pt x="834" y="9744"/>
                  </a:cubicBezTo>
                  <a:cubicBezTo>
                    <a:pt x="536" y="9446"/>
                    <a:pt x="381" y="9030"/>
                    <a:pt x="381" y="8613"/>
                  </a:cubicBezTo>
                  <a:cubicBezTo>
                    <a:pt x="393" y="7779"/>
                    <a:pt x="1072" y="7089"/>
                    <a:pt x="1905" y="7065"/>
                  </a:cubicBezTo>
                  <a:cubicBezTo>
                    <a:pt x="2167" y="7065"/>
                    <a:pt x="2417" y="7113"/>
                    <a:pt x="2643" y="7232"/>
                  </a:cubicBezTo>
                  <a:cubicBezTo>
                    <a:pt x="2670" y="7242"/>
                    <a:pt x="2699" y="7248"/>
                    <a:pt x="2728" y="7248"/>
                  </a:cubicBezTo>
                  <a:cubicBezTo>
                    <a:pt x="2762" y="7248"/>
                    <a:pt x="2796" y="7240"/>
                    <a:pt x="2822" y="7220"/>
                  </a:cubicBezTo>
                  <a:cubicBezTo>
                    <a:pt x="2882" y="7184"/>
                    <a:pt x="2905" y="7125"/>
                    <a:pt x="2905" y="7053"/>
                  </a:cubicBezTo>
                  <a:lnTo>
                    <a:pt x="2905" y="1767"/>
                  </a:lnTo>
                  <a:cubicBezTo>
                    <a:pt x="2905" y="1624"/>
                    <a:pt x="3013" y="1481"/>
                    <a:pt x="3155" y="1457"/>
                  </a:cubicBezTo>
                  <a:lnTo>
                    <a:pt x="9275" y="374"/>
                  </a:lnTo>
                  <a:cubicBezTo>
                    <a:pt x="9296" y="369"/>
                    <a:pt x="9315" y="366"/>
                    <a:pt x="9335" y="366"/>
                  </a:cubicBezTo>
                  <a:cubicBezTo>
                    <a:pt x="9406" y="366"/>
                    <a:pt x="9469" y="398"/>
                    <a:pt x="9525" y="445"/>
                  </a:cubicBezTo>
                  <a:cubicBezTo>
                    <a:pt x="9609" y="505"/>
                    <a:pt x="9644" y="588"/>
                    <a:pt x="9644" y="683"/>
                  </a:cubicBezTo>
                  <a:lnTo>
                    <a:pt x="9644" y="2767"/>
                  </a:lnTo>
                  <a:cubicBezTo>
                    <a:pt x="9644" y="2874"/>
                    <a:pt x="9740" y="2957"/>
                    <a:pt x="9847" y="2957"/>
                  </a:cubicBezTo>
                  <a:cubicBezTo>
                    <a:pt x="9942" y="2957"/>
                    <a:pt x="10037" y="2874"/>
                    <a:pt x="10037" y="2767"/>
                  </a:cubicBezTo>
                  <a:lnTo>
                    <a:pt x="10037" y="683"/>
                  </a:lnTo>
                  <a:cubicBezTo>
                    <a:pt x="10049" y="469"/>
                    <a:pt x="9966" y="279"/>
                    <a:pt x="9811" y="159"/>
                  </a:cubicBezTo>
                  <a:cubicBezTo>
                    <a:pt x="9683" y="59"/>
                    <a:pt x="9541" y="0"/>
                    <a:pt x="93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626;p87">
              <a:extLst>
                <a:ext uri="{FF2B5EF4-FFF2-40B4-BE49-F238E27FC236}">
                  <a16:creationId xmlns:a16="http://schemas.microsoft.com/office/drawing/2014/main" id="{BE36DBE7-6B34-DB31-961E-3248DC6FC67D}"/>
                </a:ext>
              </a:extLst>
            </p:cNvPr>
            <p:cNvSpPr/>
            <p:nvPr/>
          </p:nvSpPr>
          <p:spPr>
            <a:xfrm>
              <a:off x="4086846" y="2479977"/>
              <a:ext cx="207503" cy="245793"/>
            </a:xfrm>
            <a:custGeom>
              <a:avLst/>
              <a:gdLst/>
              <a:ahLst/>
              <a:cxnLst/>
              <a:rect l="l" t="t" r="r" b="b"/>
              <a:pathLst>
                <a:path w="6514" h="7716" extrusionOk="0">
                  <a:moveTo>
                    <a:pt x="5299" y="0"/>
                  </a:moveTo>
                  <a:lnTo>
                    <a:pt x="143" y="905"/>
                  </a:lnTo>
                  <a:cubicBezTo>
                    <a:pt x="60" y="929"/>
                    <a:pt x="0" y="1000"/>
                    <a:pt x="0" y="1084"/>
                  </a:cubicBezTo>
                  <a:lnTo>
                    <a:pt x="0" y="2131"/>
                  </a:lnTo>
                  <a:cubicBezTo>
                    <a:pt x="0" y="2239"/>
                    <a:pt x="84" y="2322"/>
                    <a:pt x="191" y="2322"/>
                  </a:cubicBezTo>
                  <a:cubicBezTo>
                    <a:pt x="298" y="2322"/>
                    <a:pt x="381" y="2239"/>
                    <a:pt x="381" y="2131"/>
                  </a:cubicBezTo>
                  <a:lnTo>
                    <a:pt x="381" y="1250"/>
                  </a:lnTo>
                  <a:lnTo>
                    <a:pt x="5156" y="405"/>
                  </a:lnTo>
                  <a:lnTo>
                    <a:pt x="5156" y="3882"/>
                  </a:lnTo>
                  <a:cubicBezTo>
                    <a:pt x="4953" y="3834"/>
                    <a:pt x="4739" y="3798"/>
                    <a:pt x="4525" y="3798"/>
                  </a:cubicBezTo>
                  <a:cubicBezTo>
                    <a:pt x="4013" y="3810"/>
                    <a:pt x="3537" y="4024"/>
                    <a:pt x="3179" y="4382"/>
                  </a:cubicBezTo>
                  <a:cubicBezTo>
                    <a:pt x="2822" y="4739"/>
                    <a:pt x="2620" y="5215"/>
                    <a:pt x="2620" y="5715"/>
                  </a:cubicBezTo>
                  <a:cubicBezTo>
                    <a:pt x="2596" y="6251"/>
                    <a:pt x="2810" y="6739"/>
                    <a:pt x="3179" y="7132"/>
                  </a:cubicBezTo>
                  <a:cubicBezTo>
                    <a:pt x="3548" y="7501"/>
                    <a:pt x="4037" y="7715"/>
                    <a:pt x="4561" y="7715"/>
                  </a:cubicBezTo>
                  <a:lnTo>
                    <a:pt x="4596" y="7715"/>
                  </a:lnTo>
                  <a:cubicBezTo>
                    <a:pt x="5656" y="7692"/>
                    <a:pt x="6513" y="6822"/>
                    <a:pt x="6513" y="5727"/>
                  </a:cubicBezTo>
                  <a:lnTo>
                    <a:pt x="6513" y="2024"/>
                  </a:lnTo>
                  <a:cubicBezTo>
                    <a:pt x="6513" y="1941"/>
                    <a:pt x="6442" y="1846"/>
                    <a:pt x="6335" y="1846"/>
                  </a:cubicBezTo>
                  <a:cubicBezTo>
                    <a:pt x="6227" y="1846"/>
                    <a:pt x="6144" y="1941"/>
                    <a:pt x="6144" y="2048"/>
                  </a:cubicBezTo>
                  <a:lnTo>
                    <a:pt x="6144" y="5751"/>
                  </a:lnTo>
                  <a:cubicBezTo>
                    <a:pt x="6144" y="6608"/>
                    <a:pt x="5442" y="7322"/>
                    <a:pt x="4596" y="7346"/>
                  </a:cubicBezTo>
                  <a:lnTo>
                    <a:pt x="4561" y="7346"/>
                  </a:lnTo>
                  <a:cubicBezTo>
                    <a:pt x="4144" y="7346"/>
                    <a:pt x="3751" y="7180"/>
                    <a:pt x="3453" y="6882"/>
                  </a:cubicBezTo>
                  <a:cubicBezTo>
                    <a:pt x="3156" y="6584"/>
                    <a:pt x="2989" y="6168"/>
                    <a:pt x="2989" y="5751"/>
                  </a:cubicBezTo>
                  <a:cubicBezTo>
                    <a:pt x="3001" y="4917"/>
                    <a:pt x="3691" y="4227"/>
                    <a:pt x="4525" y="4203"/>
                  </a:cubicBezTo>
                  <a:cubicBezTo>
                    <a:pt x="4775" y="4203"/>
                    <a:pt x="5025" y="4251"/>
                    <a:pt x="5251" y="4370"/>
                  </a:cubicBezTo>
                  <a:cubicBezTo>
                    <a:pt x="5276" y="4380"/>
                    <a:pt x="5302" y="4385"/>
                    <a:pt x="5329" y="4385"/>
                  </a:cubicBezTo>
                  <a:cubicBezTo>
                    <a:pt x="5366" y="4385"/>
                    <a:pt x="5402" y="4374"/>
                    <a:pt x="5430" y="4346"/>
                  </a:cubicBezTo>
                  <a:cubicBezTo>
                    <a:pt x="5489" y="4322"/>
                    <a:pt x="5513" y="4263"/>
                    <a:pt x="5513" y="4179"/>
                  </a:cubicBezTo>
                  <a:lnTo>
                    <a:pt x="5513" y="191"/>
                  </a:lnTo>
                  <a:cubicBezTo>
                    <a:pt x="5513" y="131"/>
                    <a:pt x="5489" y="95"/>
                    <a:pt x="5442" y="48"/>
                  </a:cubicBezTo>
                  <a:cubicBezTo>
                    <a:pt x="5394" y="12"/>
                    <a:pt x="5334" y="0"/>
                    <a:pt x="5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7" name="Google Shape;13627;p87">
            <a:extLst>
              <a:ext uri="{FF2B5EF4-FFF2-40B4-BE49-F238E27FC236}">
                <a16:creationId xmlns:a16="http://schemas.microsoft.com/office/drawing/2014/main" id="{00AF0C48-FEC3-6BA7-6305-B81702DB7C4E}"/>
              </a:ext>
            </a:extLst>
          </p:cNvPr>
          <p:cNvGrpSpPr/>
          <p:nvPr/>
        </p:nvGrpSpPr>
        <p:grpSpPr>
          <a:xfrm>
            <a:off x="6149495" y="2937613"/>
            <a:ext cx="535661" cy="501873"/>
            <a:chOff x="2623237" y="2431047"/>
            <a:chExt cx="355024" cy="332630"/>
          </a:xfrm>
          <a:solidFill>
            <a:schemeClr val="bg1"/>
          </a:solidFill>
        </p:grpSpPr>
        <p:sp>
          <p:nvSpPr>
            <p:cNvPr id="1508" name="Google Shape;13628;p87">
              <a:extLst>
                <a:ext uri="{FF2B5EF4-FFF2-40B4-BE49-F238E27FC236}">
                  <a16:creationId xmlns:a16="http://schemas.microsoft.com/office/drawing/2014/main" id="{230853B7-6A7A-5638-E249-4602BB5476C3}"/>
                </a:ext>
              </a:extLst>
            </p:cNvPr>
            <p:cNvSpPr/>
            <p:nvPr/>
          </p:nvSpPr>
          <p:spPr>
            <a:xfrm>
              <a:off x="2655856" y="2604370"/>
              <a:ext cx="48579" cy="64506"/>
            </a:xfrm>
            <a:custGeom>
              <a:avLst/>
              <a:gdLst/>
              <a:ahLst/>
              <a:cxnLst/>
              <a:rect l="l" t="t" r="r" b="b"/>
              <a:pathLst>
                <a:path w="1525" h="2025" extrusionOk="0">
                  <a:moveTo>
                    <a:pt x="762" y="346"/>
                  </a:moveTo>
                  <a:cubicBezTo>
                    <a:pt x="1000" y="346"/>
                    <a:pt x="1191" y="536"/>
                    <a:pt x="1191" y="774"/>
                  </a:cubicBezTo>
                  <a:lnTo>
                    <a:pt x="1191" y="1715"/>
                  </a:lnTo>
                  <a:lnTo>
                    <a:pt x="345" y="1715"/>
                  </a:lnTo>
                  <a:lnTo>
                    <a:pt x="345" y="774"/>
                  </a:lnTo>
                  <a:lnTo>
                    <a:pt x="334" y="774"/>
                  </a:lnTo>
                  <a:cubicBezTo>
                    <a:pt x="334" y="536"/>
                    <a:pt x="524" y="346"/>
                    <a:pt x="762" y="346"/>
                  </a:cubicBezTo>
                  <a:close/>
                  <a:moveTo>
                    <a:pt x="762" y="0"/>
                  </a:moveTo>
                  <a:cubicBezTo>
                    <a:pt x="345" y="0"/>
                    <a:pt x="0" y="346"/>
                    <a:pt x="0" y="762"/>
                  </a:cubicBezTo>
                  <a:lnTo>
                    <a:pt x="0" y="1858"/>
                  </a:lnTo>
                  <a:cubicBezTo>
                    <a:pt x="0" y="1953"/>
                    <a:pt x="72" y="2024"/>
                    <a:pt x="167" y="2024"/>
                  </a:cubicBezTo>
                  <a:lnTo>
                    <a:pt x="1357" y="2024"/>
                  </a:lnTo>
                  <a:cubicBezTo>
                    <a:pt x="1441" y="2024"/>
                    <a:pt x="1524" y="1953"/>
                    <a:pt x="1524" y="1858"/>
                  </a:cubicBezTo>
                  <a:lnTo>
                    <a:pt x="1524" y="762"/>
                  </a:lnTo>
                  <a:cubicBezTo>
                    <a:pt x="1524" y="346"/>
                    <a:pt x="1179" y="0"/>
                    <a:pt x="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629;p87">
              <a:extLst>
                <a:ext uri="{FF2B5EF4-FFF2-40B4-BE49-F238E27FC236}">
                  <a16:creationId xmlns:a16="http://schemas.microsoft.com/office/drawing/2014/main" id="{BED64B31-B772-7FC0-F3CD-601946BD548F}"/>
                </a:ext>
              </a:extLst>
            </p:cNvPr>
            <p:cNvSpPr/>
            <p:nvPr/>
          </p:nvSpPr>
          <p:spPr>
            <a:xfrm>
              <a:off x="2623237" y="2431047"/>
              <a:ext cx="355024" cy="332630"/>
            </a:xfrm>
            <a:custGeom>
              <a:avLst/>
              <a:gdLst/>
              <a:ahLst/>
              <a:cxnLst/>
              <a:rect l="l" t="t" r="r" b="b"/>
              <a:pathLst>
                <a:path w="11145" h="10442" extrusionOk="0">
                  <a:moveTo>
                    <a:pt x="8692" y="2608"/>
                  </a:moveTo>
                  <a:cubicBezTo>
                    <a:pt x="8716" y="2608"/>
                    <a:pt x="8751" y="2643"/>
                    <a:pt x="8751" y="2667"/>
                  </a:cubicBezTo>
                  <a:lnTo>
                    <a:pt x="8751" y="3024"/>
                  </a:lnTo>
                  <a:cubicBezTo>
                    <a:pt x="8751" y="3060"/>
                    <a:pt x="8716" y="3084"/>
                    <a:pt x="8692" y="3084"/>
                  </a:cubicBezTo>
                  <a:lnTo>
                    <a:pt x="2453" y="3084"/>
                  </a:lnTo>
                  <a:cubicBezTo>
                    <a:pt x="2441" y="3084"/>
                    <a:pt x="2405" y="3060"/>
                    <a:pt x="2405" y="3024"/>
                  </a:cubicBezTo>
                  <a:lnTo>
                    <a:pt x="2405" y="2667"/>
                  </a:lnTo>
                  <a:cubicBezTo>
                    <a:pt x="2405" y="2643"/>
                    <a:pt x="2441" y="2608"/>
                    <a:pt x="2465" y="2608"/>
                  </a:cubicBezTo>
                  <a:close/>
                  <a:moveTo>
                    <a:pt x="8096" y="3405"/>
                  </a:moveTo>
                  <a:lnTo>
                    <a:pt x="8096" y="3834"/>
                  </a:lnTo>
                  <a:lnTo>
                    <a:pt x="7977" y="3953"/>
                  </a:lnTo>
                  <a:lnTo>
                    <a:pt x="7227" y="3953"/>
                  </a:lnTo>
                  <a:lnTo>
                    <a:pt x="7108" y="3834"/>
                  </a:lnTo>
                  <a:lnTo>
                    <a:pt x="7108" y="3405"/>
                  </a:lnTo>
                  <a:close/>
                  <a:moveTo>
                    <a:pt x="4048" y="3417"/>
                  </a:moveTo>
                  <a:lnTo>
                    <a:pt x="4048" y="3846"/>
                  </a:lnTo>
                  <a:lnTo>
                    <a:pt x="3929" y="3965"/>
                  </a:lnTo>
                  <a:lnTo>
                    <a:pt x="3179" y="3965"/>
                  </a:lnTo>
                  <a:lnTo>
                    <a:pt x="3060" y="3846"/>
                  </a:lnTo>
                  <a:lnTo>
                    <a:pt x="3060" y="3417"/>
                  </a:lnTo>
                  <a:close/>
                  <a:moveTo>
                    <a:pt x="2739" y="3417"/>
                  </a:moveTo>
                  <a:lnTo>
                    <a:pt x="2739" y="3905"/>
                  </a:lnTo>
                  <a:cubicBezTo>
                    <a:pt x="2739" y="3953"/>
                    <a:pt x="2751" y="4001"/>
                    <a:pt x="2774" y="4025"/>
                  </a:cubicBezTo>
                  <a:lnTo>
                    <a:pt x="2941" y="4191"/>
                  </a:lnTo>
                  <a:lnTo>
                    <a:pt x="2941" y="4667"/>
                  </a:lnTo>
                  <a:lnTo>
                    <a:pt x="357" y="4667"/>
                  </a:lnTo>
                  <a:lnTo>
                    <a:pt x="476" y="3453"/>
                  </a:lnTo>
                  <a:cubicBezTo>
                    <a:pt x="476" y="3429"/>
                    <a:pt x="500" y="3417"/>
                    <a:pt x="536" y="3417"/>
                  </a:cubicBezTo>
                  <a:close/>
                  <a:moveTo>
                    <a:pt x="10621" y="3417"/>
                  </a:moveTo>
                  <a:cubicBezTo>
                    <a:pt x="10656" y="3417"/>
                    <a:pt x="10668" y="3429"/>
                    <a:pt x="10680" y="3453"/>
                  </a:cubicBezTo>
                  <a:lnTo>
                    <a:pt x="10799" y="4667"/>
                  </a:lnTo>
                  <a:lnTo>
                    <a:pt x="8204" y="4667"/>
                  </a:lnTo>
                  <a:lnTo>
                    <a:pt x="8204" y="4191"/>
                  </a:lnTo>
                  <a:lnTo>
                    <a:pt x="8382" y="4025"/>
                  </a:lnTo>
                  <a:cubicBezTo>
                    <a:pt x="8406" y="4001"/>
                    <a:pt x="8418" y="3953"/>
                    <a:pt x="8418" y="3905"/>
                  </a:cubicBezTo>
                  <a:lnTo>
                    <a:pt x="8418" y="3417"/>
                  </a:lnTo>
                  <a:close/>
                  <a:moveTo>
                    <a:pt x="3834" y="4298"/>
                  </a:moveTo>
                  <a:lnTo>
                    <a:pt x="3834" y="7644"/>
                  </a:lnTo>
                  <a:lnTo>
                    <a:pt x="3286" y="7644"/>
                  </a:lnTo>
                  <a:lnTo>
                    <a:pt x="3286" y="4298"/>
                  </a:lnTo>
                  <a:close/>
                  <a:moveTo>
                    <a:pt x="7870" y="4298"/>
                  </a:moveTo>
                  <a:lnTo>
                    <a:pt x="7870" y="7644"/>
                  </a:lnTo>
                  <a:lnTo>
                    <a:pt x="7323" y="7644"/>
                  </a:lnTo>
                  <a:lnTo>
                    <a:pt x="7323" y="4298"/>
                  </a:lnTo>
                  <a:close/>
                  <a:moveTo>
                    <a:pt x="5563" y="6230"/>
                  </a:moveTo>
                  <a:cubicBezTo>
                    <a:pt x="5617" y="6230"/>
                    <a:pt x="5674" y="6245"/>
                    <a:pt x="5727" y="6275"/>
                  </a:cubicBezTo>
                  <a:lnTo>
                    <a:pt x="6013" y="6465"/>
                  </a:lnTo>
                  <a:cubicBezTo>
                    <a:pt x="6084" y="6513"/>
                    <a:pt x="6132" y="6596"/>
                    <a:pt x="6132" y="6692"/>
                  </a:cubicBezTo>
                  <a:lnTo>
                    <a:pt x="6132" y="8525"/>
                  </a:lnTo>
                  <a:lnTo>
                    <a:pt x="5013" y="8525"/>
                  </a:lnTo>
                  <a:lnTo>
                    <a:pt x="5013" y="6692"/>
                  </a:lnTo>
                  <a:cubicBezTo>
                    <a:pt x="5013" y="6596"/>
                    <a:pt x="5060" y="6513"/>
                    <a:pt x="5132" y="6465"/>
                  </a:cubicBezTo>
                  <a:lnTo>
                    <a:pt x="5418" y="6275"/>
                  </a:lnTo>
                  <a:cubicBezTo>
                    <a:pt x="5459" y="6245"/>
                    <a:pt x="5510" y="6230"/>
                    <a:pt x="5563" y="6230"/>
                  </a:cubicBezTo>
                  <a:close/>
                  <a:moveTo>
                    <a:pt x="3929" y="7989"/>
                  </a:moveTo>
                  <a:lnTo>
                    <a:pt x="4048" y="8108"/>
                  </a:lnTo>
                  <a:lnTo>
                    <a:pt x="4048" y="8537"/>
                  </a:lnTo>
                  <a:lnTo>
                    <a:pt x="3060" y="8537"/>
                  </a:lnTo>
                  <a:lnTo>
                    <a:pt x="3060" y="8108"/>
                  </a:lnTo>
                  <a:lnTo>
                    <a:pt x="3179" y="7989"/>
                  </a:lnTo>
                  <a:close/>
                  <a:moveTo>
                    <a:pt x="7954" y="7989"/>
                  </a:moveTo>
                  <a:lnTo>
                    <a:pt x="8073" y="8108"/>
                  </a:lnTo>
                  <a:lnTo>
                    <a:pt x="8073" y="8537"/>
                  </a:lnTo>
                  <a:lnTo>
                    <a:pt x="7096" y="8537"/>
                  </a:lnTo>
                  <a:lnTo>
                    <a:pt x="7096" y="8525"/>
                  </a:lnTo>
                  <a:lnTo>
                    <a:pt x="7096" y="8108"/>
                  </a:lnTo>
                  <a:lnTo>
                    <a:pt x="7215" y="7989"/>
                  </a:lnTo>
                  <a:close/>
                  <a:moveTo>
                    <a:pt x="6787" y="3429"/>
                  </a:moveTo>
                  <a:lnTo>
                    <a:pt x="6787" y="3917"/>
                  </a:lnTo>
                  <a:cubicBezTo>
                    <a:pt x="6787" y="3965"/>
                    <a:pt x="6799" y="4013"/>
                    <a:pt x="6834" y="4036"/>
                  </a:cubicBezTo>
                  <a:lnTo>
                    <a:pt x="7013" y="4215"/>
                  </a:lnTo>
                  <a:lnTo>
                    <a:pt x="7013" y="7763"/>
                  </a:lnTo>
                  <a:lnTo>
                    <a:pt x="6834" y="7942"/>
                  </a:lnTo>
                  <a:cubicBezTo>
                    <a:pt x="6799" y="7966"/>
                    <a:pt x="6787" y="8013"/>
                    <a:pt x="6787" y="8061"/>
                  </a:cubicBezTo>
                  <a:lnTo>
                    <a:pt x="6787" y="8549"/>
                  </a:lnTo>
                  <a:lnTo>
                    <a:pt x="6477" y="8525"/>
                  </a:lnTo>
                  <a:lnTo>
                    <a:pt x="6477" y="6692"/>
                  </a:lnTo>
                  <a:cubicBezTo>
                    <a:pt x="6477" y="6501"/>
                    <a:pt x="6370" y="6299"/>
                    <a:pt x="6203" y="6180"/>
                  </a:cubicBezTo>
                  <a:lnTo>
                    <a:pt x="5918" y="5989"/>
                  </a:lnTo>
                  <a:cubicBezTo>
                    <a:pt x="5816" y="5924"/>
                    <a:pt x="5703" y="5891"/>
                    <a:pt x="5589" y="5891"/>
                  </a:cubicBezTo>
                  <a:cubicBezTo>
                    <a:pt x="5474" y="5891"/>
                    <a:pt x="5358" y="5924"/>
                    <a:pt x="5251" y="5989"/>
                  </a:cubicBezTo>
                  <a:lnTo>
                    <a:pt x="4965" y="6180"/>
                  </a:lnTo>
                  <a:cubicBezTo>
                    <a:pt x="4810" y="6299"/>
                    <a:pt x="4703" y="6477"/>
                    <a:pt x="4703" y="6692"/>
                  </a:cubicBezTo>
                  <a:lnTo>
                    <a:pt x="4703" y="8525"/>
                  </a:lnTo>
                  <a:lnTo>
                    <a:pt x="4394" y="8525"/>
                  </a:lnTo>
                  <a:lnTo>
                    <a:pt x="4394" y="8025"/>
                  </a:lnTo>
                  <a:cubicBezTo>
                    <a:pt x="4394" y="7989"/>
                    <a:pt x="4370" y="7942"/>
                    <a:pt x="4346" y="7906"/>
                  </a:cubicBezTo>
                  <a:lnTo>
                    <a:pt x="4167" y="7751"/>
                  </a:lnTo>
                  <a:lnTo>
                    <a:pt x="4167" y="4203"/>
                  </a:lnTo>
                  <a:lnTo>
                    <a:pt x="4346" y="4036"/>
                  </a:lnTo>
                  <a:cubicBezTo>
                    <a:pt x="4370" y="4013"/>
                    <a:pt x="4394" y="3965"/>
                    <a:pt x="4394" y="3917"/>
                  </a:cubicBezTo>
                  <a:lnTo>
                    <a:pt x="4394" y="3429"/>
                  </a:lnTo>
                  <a:close/>
                  <a:moveTo>
                    <a:pt x="8525" y="8847"/>
                  </a:moveTo>
                  <a:lnTo>
                    <a:pt x="8525" y="9311"/>
                  </a:lnTo>
                  <a:lnTo>
                    <a:pt x="2631" y="9311"/>
                  </a:lnTo>
                  <a:lnTo>
                    <a:pt x="2631" y="8847"/>
                  </a:lnTo>
                  <a:close/>
                  <a:moveTo>
                    <a:pt x="1858" y="9632"/>
                  </a:moveTo>
                  <a:lnTo>
                    <a:pt x="1858" y="10097"/>
                  </a:lnTo>
                  <a:lnTo>
                    <a:pt x="607" y="10097"/>
                  </a:lnTo>
                  <a:lnTo>
                    <a:pt x="607" y="9632"/>
                  </a:lnTo>
                  <a:close/>
                  <a:moveTo>
                    <a:pt x="8978" y="9632"/>
                  </a:moveTo>
                  <a:lnTo>
                    <a:pt x="8978" y="10097"/>
                  </a:lnTo>
                  <a:lnTo>
                    <a:pt x="2203" y="10097"/>
                  </a:lnTo>
                  <a:lnTo>
                    <a:pt x="2203" y="9632"/>
                  </a:lnTo>
                  <a:close/>
                  <a:moveTo>
                    <a:pt x="10549" y="9632"/>
                  </a:moveTo>
                  <a:lnTo>
                    <a:pt x="10549" y="10097"/>
                  </a:lnTo>
                  <a:lnTo>
                    <a:pt x="9299" y="10097"/>
                  </a:lnTo>
                  <a:lnTo>
                    <a:pt x="9299" y="9632"/>
                  </a:lnTo>
                  <a:close/>
                  <a:moveTo>
                    <a:pt x="5566" y="0"/>
                  </a:moveTo>
                  <a:cubicBezTo>
                    <a:pt x="5531" y="0"/>
                    <a:pt x="5495" y="12"/>
                    <a:pt x="5465" y="36"/>
                  </a:cubicBezTo>
                  <a:lnTo>
                    <a:pt x="4417" y="857"/>
                  </a:lnTo>
                  <a:cubicBezTo>
                    <a:pt x="4346" y="917"/>
                    <a:pt x="4334" y="1024"/>
                    <a:pt x="4394" y="1096"/>
                  </a:cubicBezTo>
                  <a:cubicBezTo>
                    <a:pt x="4427" y="1136"/>
                    <a:pt x="4473" y="1158"/>
                    <a:pt x="4521" y="1158"/>
                  </a:cubicBezTo>
                  <a:cubicBezTo>
                    <a:pt x="4557" y="1158"/>
                    <a:pt x="4596" y="1145"/>
                    <a:pt x="4632" y="1119"/>
                  </a:cubicBezTo>
                  <a:lnTo>
                    <a:pt x="5560" y="393"/>
                  </a:lnTo>
                  <a:lnTo>
                    <a:pt x="8025" y="2298"/>
                  </a:lnTo>
                  <a:lnTo>
                    <a:pt x="3143" y="2298"/>
                  </a:lnTo>
                  <a:lnTo>
                    <a:pt x="4036" y="1596"/>
                  </a:lnTo>
                  <a:cubicBezTo>
                    <a:pt x="4108" y="1536"/>
                    <a:pt x="4120" y="1441"/>
                    <a:pt x="4060" y="1358"/>
                  </a:cubicBezTo>
                  <a:cubicBezTo>
                    <a:pt x="4026" y="1317"/>
                    <a:pt x="3977" y="1296"/>
                    <a:pt x="3928" y="1296"/>
                  </a:cubicBezTo>
                  <a:cubicBezTo>
                    <a:pt x="3891" y="1296"/>
                    <a:pt x="3853" y="1308"/>
                    <a:pt x="3822" y="1334"/>
                  </a:cubicBezTo>
                  <a:lnTo>
                    <a:pt x="2584" y="2298"/>
                  </a:lnTo>
                  <a:lnTo>
                    <a:pt x="2453" y="2298"/>
                  </a:lnTo>
                  <a:cubicBezTo>
                    <a:pt x="2250" y="2298"/>
                    <a:pt x="2072" y="2477"/>
                    <a:pt x="2072" y="2691"/>
                  </a:cubicBezTo>
                  <a:lnTo>
                    <a:pt x="2072" y="3048"/>
                  </a:lnTo>
                  <a:lnTo>
                    <a:pt x="2072" y="3108"/>
                  </a:lnTo>
                  <a:lnTo>
                    <a:pt x="524" y="3108"/>
                  </a:lnTo>
                  <a:cubicBezTo>
                    <a:pt x="322" y="3108"/>
                    <a:pt x="167" y="3251"/>
                    <a:pt x="131" y="3441"/>
                  </a:cubicBezTo>
                  <a:lnTo>
                    <a:pt x="0" y="4834"/>
                  </a:lnTo>
                  <a:cubicBezTo>
                    <a:pt x="0" y="4870"/>
                    <a:pt x="12" y="4918"/>
                    <a:pt x="48" y="4953"/>
                  </a:cubicBezTo>
                  <a:cubicBezTo>
                    <a:pt x="72" y="4977"/>
                    <a:pt x="119" y="5013"/>
                    <a:pt x="167" y="5013"/>
                  </a:cubicBezTo>
                  <a:lnTo>
                    <a:pt x="262" y="5013"/>
                  </a:lnTo>
                  <a:lnTo>
                    <a:pt x="262" y="5822"/>
                  </a:lnTo>
                  <a:cubicBezTo>
                    <a:pt x="262" y="5918"/>
                    <a:pt x="345" y="5989"/>
                    <a:pt x="429" y="5989"/>
                  </a:cubicBezTo>
                  <a:cubicBezTo>
                    <a:pt x="524" y="5989"/>
                    <a:pt x="596" y="5918"/>
                    <a:pt x="596" y="5822"/>
                  </a:cubicBezTo>
                  <a:lnTo>
                    <a:pt x="596" y="5013"/>
                  </a:lnTo>
                  <a:lnTo>
                    <a:pt x="2965" y="5013"/>
                  </a:lnTo>
                  <a:lnTo>
                    <a:pt x="2965" y="7763"/>
                  </a:lnTo>
                  <a:lnTo>
                    <a:pt x="2798" y="7930"/>
                  </a:lnTo>
                  <a:cubicBezTo>
                    <a:pt x="2762" y="7954"/>
                    <a:pt x="2751" y="8001"/>
                    <a:pt x="2751" y="8049"/>
                  </a:cubicBezTo>
                  <a:lnTo>
                    <a:pt x="2751" y="8537"/>
                  </a:lnTo>
                  <a:lnTo>
                    <a:pt x="2489" y="8537"/>
                  </a:lnTo>
                  <a:cubicBezTo>
                    <a:pt x="2393" y="8537"/>
                    <a:pt x="2322" y="8608"/>
                    <a:pt x="2322" y="8704"/>
                  </a:cubicBezTo>
                  <a:lnTo>
                    <a:pt x="2322" y="9323"/>
                  </a:lnTo>
                  <a:lnTo>
                    <a:pt x="643" y="9323"/>
                  </a:lnTo>
                  <a:lnTo>
                    <a:pt x="643" y="6584"/>
                  </a:lnTo>
                  <a:cubicBezTo>
                    <a:pt x="643" y="6501"/>
                    <a:pt x="560" y="6418"/>
                    <a:pt x="476" y="6418"/>
                  </a:cubicBezTo>
                  <a:cubicBezTo>
                    <a:pt x="381" y="6418"/>
                    <a:pt x="310" y="6501"/>
                    <a:pt x="310" y="6584"/>
                  </a:cubicBezTo>
                  <a:lnTo>
                    <a:pt x="310" y="10275"/>
                  </a:lnTo>
                  <a:cubicBezTo>
                    <a:pt x="310" y="10371"/>
                    <a:pt x="381" y="10442"/>
                    <a:pt x="476" y="10442"/>
                  </a:cubicBezTo>
                  <a:lnTo>
                    <a:pt x="10740" y="10442"/>
                  </a:lnTo>
                  <a:cubicBezTo>
                    <a:pt x="10835" y="10442"/>
                    <a:pt x="10906" y="10371"/>
                    <a:pt x="10906" y="10275"/>
                  </a:cubicBezTo>
                  <a:lnTo>
                    <a:pt x="10906" y="8347"/>
                  </a:lnTo>
                  <a:cubicBezTo>
                    <a:pt x="10906" y="8251"/>
                    <a:pt x="10835" y="8180"/>
                    <a:pt x="10740" y="8180"/>
                  </a:cubicBezTo>
                  <a:cubicBezTo>
                    <a:pt x="10656" y="8180"/>
                    <a:pt x="10585" y="8251"/>
                    <a:pt x="10585" y="8347"/>
                  </a:cubicBezTo>
                  <a:lnTo>
                    <a:pt x="10585" y="9323"/>
                  </a:lnTo>
                  <a:lnTo>
                    <a:pt x="8894" y="9323"/>
                  </a:lnTo>
                  <a:lnTo>
                    <a:pt x="8894" y="8704"/>
                  </a:lnTo>
                  <a:cubicBezTo>
                    <a:pt x="8894" y="8608"/>
                    <a:pt x="8823" y="8537"/>
                    <a:pt x="8739" y="8537"/>
                  </a:cubicBezTo>
                  <a:lnTo>
                    <a:pt x="8466" y="8537"/>
                  </a:lnTo>
                  <a:lnTo>
                    <a:pt x="8466" y="8049"/>
                  </a:lnTo>
                  <a:cubicBezTo>
                    <a:pt x="8466" y="8001"/>
                    <a:pt x="8454" y="7954"/>
                    <a:pt x="8418" y="7930"/>
                  </a:cubicBezTo>
                  <a:lnTo>
                    <a:pt x="8239" y="7763"/>
                  </a:lnTo>
                  <a:lnTo>
                    <a:pt x="8239" y="5013"/>
                  </a:lnTo>
                  <a:lnTo>
                    <a:pt x="10549" y="5013"/>
                  </a:lnTo>
                  <a:lnTo>
                    <a:pt x="10549" y="7585"/>
                  </a:lnTo>
                  <a:cubicBezTo>
                    <a:pt x="10549" y="7668"/>
                    <a:pt x="10621" y="7751"/>
                    <a:pt x="10716" y="7751"/>
                  </a:cubicBezTo>
                  <a:cubicBezTo>
                    <a:pt x="10799" y="7751"/>
                    <a:pt x="10883" y="7668"/>
                    <a:pt x="10883" y="7585"/>
                  </a:cubicBezTo>
                  <a:lnTo>
                    <a:pt x="10883" y="5013"/>
                  </a:lnTo>
                  <a:lnTo>
                    <a:pt x="10978" y="5013"/>
                  </a:lnTo>
                  <a:cubicBezTo>
                    <a:pt x="11025" y="5013"/>
                    <a:pt x="11073" y="4989"/>
                    <a:pt x="11097" y="4953"/>
                  </a:cubicBezTo>
                  <a:cubicBezTo>
                    <a:pt x="11133" y="4906"/>
                    <a:pt x="11144" y="4858"/>
                    <a:pt x="11133" y="4810"/>
                  </a:cubicBezTo>
                  <a:lnTo>
                    <a:pt x="11002" y="3429"/>
                  </a:lnTo>
                  <a:cubicBezTo>
                    <a:pt x="10978" y="3239"/>
                    <a:pt x="10811" y="3084"/>
                    <a:pt x="10609" y="3084"/>
                  </a:cubicBezTo>
                  <a:lnTo>
                    <a:pt x="9061" y="3084"/>
                  </a:lnTo>
                  <a:lnTo>
                    <a:pt x="9061" y="3024"/>
                  </a:lnTo>
                  <a:lnTo>
                    <a:pt x="9061" y="2667"/>
                  </a:lnTo>
                  <a:cubicBezTo>
                    <a:pt x="9061" y="2465"/>
                    <a:pt x="8882" y="2286"/>
                    <a:pt x="8680" y="2286"/>
                  </a:cubicBezTo>
                  <a:lnTo>
                    <a:pt x="8537" y="2286"/>
                  </a:lnTo>
                  <a:lnTo>
                    <a:pt x="5668" y="36"/>
                  </a:lnTo>
                  <a:cubicBezTo>
                    <a:pt x="5638" y="12"/>
                    <a:pt x="5602" y="0"/>
                    <a:pt x="55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630;p87">
              <a:extLst>
                <a:ext uri="{FF2B5EF4-FFF2-40B4-BE49-F238E27FC236}">
                  <a16:creationId xmlns:a16="http://schemas.microsoft.com/office/drawing/2014/main" id="{CB4B34F0-F5F6-7BC1-1C0E-3F010CCDE91E}"/>
                </a:ext>
              </a:extLst>
            </p:cNvPr>
            <p:cNvSpPr/>
            <p:nvPr/>
          </p:nvSpPr>
          <p:spPr>
            <a:xfrm>
              <a:off x="2897827" y="2604753"/>
              <a:ext cx="48197" cy="64506"/>
            </a:xfrm>
            <a:custGeom>
              <a:avLst/>
              <a:gdLst/>
              <a:ahLst/>
              <a:cxnLst/>
              <a:rect l="l" t="t" r="r" b="b"/>
              <a:pathLst>
                <a:path w="1513" h="2025" extrusionOk="0">
                  <a:moveTo>
                    <a:pt x="762" y="334"/>
                  </a:moveTo>
                  <a:cubicBezTo>
                    <a:pt x="989" y="334"/>
                    <a:pt x="1191" y="524"/>
                    <a:pt x="1191" y="762"/>
                  </a:cubicBezTo>
                  <a:lnTo>
                    <a:pt x="1191" y="1703"/>
                  </a:lnTo>
                  <a:lnTo>
                    <a:pt x="334" y="1703"/>
                  </a:lnTo>
                  <a:lnTo>
                    <a:pt x="334" y="762"/>
                  </a:lnTo>
                  <a:cubicBezTo>
                    <a:pt x="334" y="524"/>
                    <a:pt x="524" y="334"/>
                    <a:pt x="762" y="334"/>
                  </a:cubicBezTo>
                  <a:close/>
                  <a:moveTo>
                    <a:pt x="750" y="0"/>
                  </a:moveTo>
                  <a:cubicBezTo>
                    <a:pt x="334" y="0"/>
                    <a:pt x="0" y="346"/>
                    <a:pt x="0" y="762"/>
                  </a:cubicBezTo>
                  <a:lnTo>
                    <a:pt x="0" y="1858"/>
                  </a:lnTo>
                  <a:cubicBezTo>
                    <a:pt x="0" y="1953"/>
                    <a:pt x="72" y="2024"/>
                    <a:pt x="155" y="2024"/>
                  </a:cubicBezTo>
                  <a:lnTo>
                    <a:pt x="1346" y="2024"/>
                  </a:lnTo>
                  <a:cubicBezTo>
                    <a:pt x="1441" y="2024"/>
                    <a:pt x="1512" y="1953"/>
                    <a:pt x="1512" y="1858"/>
                  </a:cubicBezTo>
                  <a:lnTo>
                    <a:pt x="1512" y="762"/>
                  </a:lnTo>
                  <a:cubicBezTo>
                    <a:pt x="1512" y="346"/>
                    <a:pt x="1167" y="0"/>
                    <a:pt x="7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631;p87">
              <a:extLst>
                <a:ext uri="{FF2B5EF4-FFF2-40B4-BE49-F238E27FC236}">
                  <a16:creationId xmlns:a16="http://schemas.microsoft.com/office/drawing/2014/main" id="{4C5428D5-0121-01ED-909D-FEE1D9AD417B}"/>
                </a:ext>
              </a:extLst>
            </p:cNvPr>
            <p:cNvSpPr/>
            <p:nvPr/>
          </p:nvSpPr>
          <p:spPr>
            <a:xfrm>
              <a:off x="2775695" y="2551650"/>
              <a:ext cx="51223" cy="51223"/>
            </a:xfrm>
            <a:custGeom>
              <a:avLst/>
              <a:gdLst/>
              <a:ahLst/>
              <a:cxnLst/>
              <a:rect l="l" t="t" r="r" b="b"/>
              <a:pathLst>
                <a:path w="1608" h="1608" extrusionOk="0">
                  <a:moveTo>
                    <a:pt x="810" y="310"/>
                  </a:moveTo>
                  <a:cubicBezTo>
                    <a:pt x="1060" y="310"/>
                    <a:pt x="1286" y="524"/>
                    <a:pt x="1286" y="786"/>
                  </a:cubicBezTo>
                  <a:cubicBezTo>
                    <a:pt x="1263" y="1060"/>
                    <a:pt x="1060" y="1262"/>
                    <a:pt x="810" y="1262"/>
                  </a:cubicBezTo>
                  <a:cubicBezTo>
                    <a:pt x="560" y="1262"/>
                    <a:pt x="334" y="1060"/>
                    <a:pt x="334" y="786"/>
                  </a:cubicBezTo>
                  <a:cubicBezTo>
                    <a:pt x="334" y="536"/>
                    <a:pt x="536" y="310"/>
                    <a:pt x="810" y="310"/>
                  </a:cubicBezTo>
                  <a:close/>
                  <a:moveTo>
                    <a:pt x="810" y="0"/>
                  </a:moveTo>
                  <a:cubicBezTo>
                    <a:pt x="358" y="0"/>
                    <a:pt x="1" y="358"/>
                    <a:pt x="1" y="810"/>
                  </a:cubicBezTo>
                  <a:cubicBezTo>
                    <a:pt x="1" y="1251"/>
                    <a:pt x="358" y="1608"/>
                    <a:pt x="810" y="1608"/>
                  </a:cubicBezTo>
                  <a:cubicBezTo>
                    <a:pt x="1251" y="1608"/>
                    <a:pt x="1608" y="1251"/>
                    <a:pt x="1608" y="810"/>
                  </a:cubicBezTo>
                  <a:cubicBezTo>
                    <a:pt x="1596" y="358"/>
                    <a:pt x="1239"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2" name="Slayt Numarası Yer Tutucusu 2">
            <a:extLst>
              <a:ext uri="{FF2B5EF4-FFF2-40B4-BE49-F238E27FC236}">
                <a16:creationId xmlns:a16="http://schemas.microsoft.com/office/drawing/2014/main" id="{02236F1D-A37E-6B5D-B381-ED4D250BCCE0}"/>
              </a:ext>
            </a:extLst>
          </p:cNvPr>
          <p:cNvSpPr>
            <a:spLocks noGrp="1"/>
          </p:cNvSpPr>
          <p:nvPr>
            <p:ph type="sldNum" sz="quarter" idx="10"/>
          </p:nvPr>
        </p:nvSpPr>
        <p:spPr>
          <a:xfrm>
            <a:off x="11108580" y="305289"/>
            <a:ext cx="1083420" cy="365125"/>
          </a:xfrm>
        </p:spPr>
        <p:txBody>
          <a:bodyPr/>
          <a:lstStyle/>
          <a:p>
            <a:fld id="{2F62D8D3-5C38-8D43-BD98-13F7A0749A0B}" type="slidenum">
              <a:rPr lang="tr-TR" smtClean="0"/>
              <a:pPr/>
              <a:t>35</a:t>
            </a:fld>
            <a:endParaRPr lang="tr-TR" dirty="0"/>
          </a:p>
        </p:txBody>
      </p:sp>
    </p:spTree>
    <p:extLst>
      <p:ext uri="{BB962C8B-B14F-4D97-AF65-F5344CB8AC3E}">
        <p14:creationId xmlns:p14="http://schemas.microsoft.com/office/powerpoint/2010/main" val="3563709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5F6437C5-1E30-4EE2-445F-3B1E8E0F084D}"/>
              </a:ext>
            </a:extLst>
          </p:cNvPr>
          <p:cNvSpPr>
            <a:spLocks noGrp="1"/>
          </p:cNvSpPr>
          <p:nvPr>
            <p:ph type="body" sz="quarter" idx="11"/>
          </p:nvPr>
        </p:nvSpPr>
        <p:spPr>
          <a:xfrm>
            <a:off x="2839279" y="313226"/>
            <a:ext cx="7566992" cy="714375"/>
          </a:xfrm>
        </p:spPr>
        <p:txBody>
          <a:bodyPr/>
          <a:lstStyle/>
          <a:p>
            <a:r>
              <a:rPr lang="tr-TR" dirty="0" err="1"/>
              <a:t>You</a:t>
            </a:r>
            <a:r>
              <a:rPr lang="tr-TR" dirty="0"/>
              <a:t> can </a:t>
            </a:r>
            <a:r>
              <a:rPr lang="tr-TR" dirty="0" err="1"/>
              <a:t>use</a:t>
            </a:r>
            <a:r>
              <a:rPr lang="tr-TR" dirty="0"/>
              <a:t> </a:t>
            </a:r>
            <a:r>
              <a:rPr lang="tr-TR" dirty="0" err="1"/>
              <a:t>icons</a:t>
            </a:r>
            <a:r>
              <a:rPr lang="tr-TR" dirty="0"/>
              <a:t> </a:t>
            </a:r>
            <a:r>
              <a:rPr lang="tr-TR" dirty="0" err="1"/>
              <a:t>by</a:t>
            </a:r>
            <a:r>
              <a:rPr lang="tr-TR" dirty="0"/>
              <a:t> </a:t>
            </a:r>
            <a:r>
              <a:rPr lang="tr-TR" dirty="0" err="1"/>
              <a:t>copy</a:t>
            </a:r>
            <a:r>
              <a:rPr lang="tr-TR" dirty="0"/>
              <a:t> </a:t>
            </a:r>
            <a:r>
              <a:rPr lang="tr-TR" dirty="0" err="1"/>
              <a:t>and</a:t>
            </a:r>
            <a:r>
              <a:rPr lang="tr-TR" dirty="0"/>
              <a:t> </a:t>
            </a:r>
            <a:r>
              <a:rPr lang="tr-TR" dirty="0" err="1"/>
              <a:t>paste</a:t>
            </a:r>
            <a:r>
              <a:rPr lang="tr-TR" dirty="0"/>
              <a:t> </a:t>
            </a:r>
            <a:r>
              <a:rPr lang="tr-TR" dirty="0" err="1"/>
              <a:t>method</a:t>
            </a:r>
            <a:r>
              <a:rPr lang="tr-TR" dirty="0"/>
              <a:t>.</a:t>
            </a:r>
          </a:p>
        </p:txBody>
      </p:sp>
      <p:grpSp>
        <p:nvGrpSpPr>
          <p:cNvPr id="3" name="Google Shape;12075;p84">
            <a:extLst>
              <a:ext uri="{FF2B5EF4-FFF2-40B4-BE49-F238E27FC236}">
                <a16:creationId xmlns:a16="http://schemas.microsoft.com/office/drawing/2014/main" id="{366197DE-E861-2093-503B-FCADC92518AF}"/>
              </a:ext>
            </a:extLst>
          </p:cNvPr>
          <p:cNvGrpSpPr/>
          <p:nvPr/>
        </p:nvGrpSpPr>
        <p:grpSpPr>
          <a:xfrm>
            <a:off x="6400061" y="1585767"/>
            <a:ext cx="1008750" cy="972797"/>
            <a:chOff x="4249973" y="1201875"/>
            <a:chExt cx="1958568" cy="1888762"/>
          </a:xfrm>
          <a:noFill/>
        </p:grpSpPr>
        <p:sp>
          <p:nvSpPr>
            <p:cNvPr id="4" name="Google Shape;12076;p84">
              <a:extLst>
                <a:ext uri="{FF2B5EF4-FFF2-40B4-BE49-F238E27FC236}">
                  <a16:creationId xmlns:a16="http://schemas.microsoft.com/office/drawing/2014/main" id="{3A7B4266-3B81-23C2-78A9-CEC076E26D36}"/>
                </a:ext>
              </a:extLst>
            </p:cNvPr>
            <p:cNvSpPr/>
            <p:nvPr/>
          </p:nvSpPr>
          <p:spPr>
            <a:xfrm>
              <a:off x="4468527" y="1411932"/>
              <a:ext cx="1528500" cy="1452600"/>
            </a:xfrm>
            <a:prstGeom prst="pentagon">
              <a:avLst>
                <a:gd name="hf" fmla="val 105146"/>
                <a:gd name="vf" fmla="val 110557"/>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2077;p84">
              <a:extLst>
                <a:ext uri="{FF2B5EF4-FFF2-40B4-BE49-F238E27FC236}">
                  <a16:creationId xmlns:a16="http://schemas.microsoft.com/office/drawing/2014/main" id="{C0F9FD58-5A4C-2AB8-3929-1721D065C5E0}"/>
                </a:ext>
              </a:extLst>
            </p:cNvPr>
            <p:cNvGrpSpPr/>
            <p:nvPr/>
          </p:nvGrpSpPr>
          <p:grpSpPr>
            <a:xfrm>
              <a:off x="5853086" y="1789142"/>
              <a:ext cx="355454" cy="1048099"/>
              <a:chOff x="5576108" y="2016725"/>
              <a:chExt cx="565200" cy="1666560"/>
            </a:xfrm>
            <a:grpFill/>
          </p:grpSpPr>
          <p:sp>
            <p:nvSpPr>
              <p:cNvPr id="1357" name="Google Shape;12078;p84">
                <a:extLst>
                  <a:ext uri="{FF2B5EF4-FFF2-40B4-BE49-F238E27FC236}">
                    <a16:creationId xmlns:a16="http://schemas.microsoft.com/office/drawing/2014/main" id="{73BE7CE0-754D-962D-64D5-7FE78C908607}"/>
                  </a:ext>
                </a:extLst>
              </p:cNvPr>
              <p:cNvSpPr/>
              <p:nvPr/>
            </p:nvSpPr>
            <p:spPr>
              <a:xfrm>
                <a:off x="5576108" y="2016725"/>
                <a:ext cx="565200" cy="5655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1358" name="Google Shape;12079;p84">
                <a:extLst>
                  <a:ext uri="{FF2B5EF4-FFF2-40B4-BE49-F238E27FC236}">
                    <a16:creationId xmlns:a16="http://schemas.microsoft.com/office/drawing/2014/main" id="{DE23566F-75ED-6CE0-5FEB-ECC71CAA19EA}"/>
                  </a:ext>
                </a:extLst>
              </p:cNvPr>
              <p:cNvSpPr/>
              <p:nvPr/>
            </p:nvSpPr>
            <p:spPr>
              <a:xfrm rot="6479001">
                <a:off x="5275897" y="3050667"/>
                <a:ext cx="1119386" cy="152834"/>
              </a:xfrm>
              <a:prstGeom prst="rightArrow">
                <a:avLst>
                  <a:gd name="adj1" fmla="val 25514"/>
                  <a:gd name="adj2" fmla="val 64322"/>
                </a:avLst>
              </a:pr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5" name="Google Shape;12080;p84">
              <a:extLst>
                <a:ext uri="{FF2B5EF4-FFF2-40B4-BE49-F238E27FC236}">
                  <a16:creationId xmlns:a16="http://schemas.microsoft.com/office/drawing/2014/main" id="{23A126F9-FE75-880A-2A01-7E5B1B13DE38}"/>
                </a:ext>
              </a:extLst>
            </p:cNvPr>
            <p:cNvGrpSpPr/>
            <p:nvPr/>
          </p:nvGrpSpPr>
          <p:grpSpPr>
            <a:xfrm>
              <a:off x="4869455" y="2691676"/>
              <a:ext cx="1013897" cy="398961"/>
              <a:chOff x="4012057" y="3451825"/>
              <a:chExt cx="1612175" cy="634379"/>
            </a:xfrm>
            <a:grpFill/>
          </p:grpSpPr>
          <p:sp>
            <p:nvSpPr>
              <p:cNvPr id="1355" name="Google Shape;12081;p84">
                <a:extLst>
                  <a:ext uri="{FF2B5EF4-FFF2-40B4-BE49-F238E27FC236}">
                    <a16:creationId xmlns:a16="http://schemas.microsoft.com/office/drawing/2014/main" id="{234449E2-A530-6DEF-8E31-5E735C2739BF}"/>
                  </a:ext>
                </a:extLst>
              </p:cNvPr>
              <p:cNvSpPr/>
              <p:nvPr/>
            </p:nvSpPr>
            <p:spPr>
              <a:xfrm>
                <a:off x="5059033" y="3451825"/>
                <a:ext cx="565200" cy="5655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1356" name="Google Shape;12082;p84">
                <a:extLst>
                  <a:ext uri="{FF2B5EF4-FFF2-40B4-BE49-F238E27FC236}">
                    <a16:creationId xmlns:a16="http://schemas.microsoft.com/office/drawing/2014/main" id="{55EA2CBA-0464-2192-8C21-30C60118FD73}"/>
                  </a:ext>
                </a:extLst>
              </p:cNvPr>
              <p:cNvSpPr/>
              <p:nvPr/>
            </p:nvSpPr>
            <p:spPr>
              <a:xfrm rot="10799079">
                <a:off x="4012507" y="3933353"/>
                <a:ext cx="1119600" cy="152703"/>
              </a:xfrm>
              <a:prstGeom prst="rightArrow">
                <a:avLst>
                  <a:gd name="adj1" fmla="val 25514"/>
                  <a:gd name="adj2" fmla="val 64322"/>
                </a:avLst>
              </a:pr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2083;p84">
              <a:extLst>
                <a:ext uri="{FF2B5EF4-FFF2-40B4-BE49-F238E27FC236}">
                  <a16:creationId xmlns:a16="http://schemas.microsoft.com/office/drawing/2014/main" id="{259E9A63-BB7A-DAD3-CECE-3EC8A89BCA3D}"/>
                </a:ext>
              </a:extLst>
            </p:cNvPr>
            <p:cNvGrpSpPr/>
            <p:nvPr/>
          </p:nvGrpSpPr>
          <p:grpSpPr>
            <a:xfrm>
              <a:off x="4276937" y="2155961"/>
              <a:ext cx="651965" cy="891358"/>
              <a:chOff x="3069908" y="2599997"/>
              <a:chExt cx="1036675" cy="1417328"/>
            </a:xfrm>
            <a:grpFill/>
          </p:grpSpPr>
          <p:sp>
            <p:nvSpPr>
              <p:cNvPr id="1353" name="Google Shape;12084;p84">
                <a:extLst>
                  <a:ext uri="{FF2B5EF4-FFF2-40B4-BE49-F238E27FC236}">
                    <a16:creationId xmlns:a16="http://schemas.microsoft.com/office/drawing/2014/main" id="{4F09163C-EDB2-5294-BE63-F9CDF5CFE6F7}"/>
                  </a:ext>
                </a:extLst>
              </p:cNvPr>
              <p:cNvSpPr/>
              <p:nvPr/>
            </p:nvSpPr>
            <p:spPr>
              <a:xfrm>
                <a:off x="3541383" y="3451825"/>
                <a:ext cx="565200" cy="5655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1354" name="Google Shape;12085;p84">
                <a:extLst>
                  <a:ext uri="{FF2B5EF4-FFF2-40B4-BE49-F238E27FC236}">
                    <a16:creationId xmlns:a16="http://schemas.microsoft.com/office/drawing/2014/main" id="{98754ABD-5BDE-3DDB-C6E0-5F5148229939}"/>
                  </a:ext>
                </a:extLst>
              </p:cNvPr>
              <p:cNvSpPr/>
              <p:nvPr/>
            </p:nvSpPr>
            <p:spPr>
              <a:xfrm rot="-6478717">
                <a:off x="2755922" y="3079191"/>
                <a:ext cx="1119672" cy="153413"/>
              </a:xfrm>
              <a:prstGeom prst="rightArrow">
                <a:avLst>
                  <a:gd name="adj1" fmla="val 25514"/>
                  <a:gd name="adj2" fmla="val 64322"/>
                </a:avLst>
              </a:pr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2086;p84">
              <a:extLst>
                <a:ext uri="{FF2B5EF4-FFF2-40B4-BE49-F238E27FC236}">
                  <a16:creationId xmlns:a16="http://schemas.microsoft.com/office/drawing/2014/main" id="{B3145A40-4DBD-8FA7-5F1A-E027EC9ABA5E}"/>
                </a:ext>
              </a:extLst>
            </p:cNvPr>
            <p:cNvGrpSpPr/>
            <p:nvPr/>
          </p:nvGrpSpPr>
          <p:grpSpPr>
            <a:xfrm>
              <a:off x="5054918" y="1201875"/>
              <a:ext cx="999548" cy="602711"/>
              <a:chOff x="4306958" y="1082925"/>
              <a:chExt cx="1589359" cy="958358"/>
            </a:xfrm>
            <a:grpFill/>
          </p:grpSpPr>
          <p:sp>
            <p:nvSpPr>
              <p:cNvPr id="1351" name="Google Shape;12087;p84">
                <a:extLst>
                  <a:ext uri="{FF2B5EF4-FFF2-40B4-BE49-F238E27FC236}">
                    <a16:creationId xmlns:a16="http://schemas.microsoft.com/office/drawing/2014/main" id="{A572627E-67AC-8AFB-A37F-616087DEBBE7}"/>
                  </a:ext>
                </a:extLst>
              </p:cNvPr>
              <p:cNvSpPr/>
              <p:nvPr/>
            </p:nvSpPr>
            <p:spPr>
              <a:xfrm>
                <a:off x="4306958" y="1082925"/>
                <a:ext cx="565200" cy="5655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1352" name="Google Shape;12088;p84">
                <a:extLst>
                  <a:ext uri="{FF2B5EF4-FFF2-40B4-BE49-F238E27FC236}">
                    <a16:creationId xmlns:a16="http://schemas.microsoft.com/office/drawing/2014/main" id="{33AF4CFB-93E8-8B80-D55C-897D55343AB0}"/>
                  </a:ext>
                </a:extLst>
              </p:cNvPr>
              <p:cNvSpPr/>
              <p:nvPr/>
            </p:nvSpPr>
            <p:spPr>
              <a:xfrm rot="2159678">
                <a:off x="4838902" y="1574444"/>
                <a:ext cx="1119431" cy="152476"/>
              </a:xfrm>
              <a:prstGeom prst="rightArrow">
                <a:avLst>
                  <a:gd name="adj1" fmla="val 25514"/>
                  <a:gd name="adj2" fmla="val 64322"/>
                </a:avLst>
              </a:pr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2089;p84">
              <a:extLst>
                <a:ext uri="{FF2B5EF4-FFF2-40B4-BE49-F238E27FC236}">
                  <a16:creationId xmlns:a16="http://schemas.microsoft.com/office/drawing/2014/main" id="{6FEA9E07-2633-1400-E9AF-2C8246B64BA0}"/>
                </a:ext>
              </a:extLst>
            </p:cNvPr>
            <p:cNvGrpSpPr/>
            <p:nvPr/>
          </p:nvGrpSpPr>
          <p:grpSpPr>
            <a:xfrm>
              <a:off x="4249973" y="1303451"/>
              <a:ext cx="799317" cy="841334"/>
              <a:chOff x="3027033" y="1244439"/>
              <a:chExt cx="1270977" cy="1337786"/>
            </a:xfrm>
            <a:grpFill/>
          </p:grpSpPr>
          <p:sp>
            <p:nvSpPr>
              <p:cNvPr id="1349" name="Google Shape;12090;p84">
                <a:extLst>
                  <a:ext uri="{FF2B5EF4-FFF2-40B4-BE49-F238E27FC236}">
                    <a16:creationId xmlns:a16="http://schemas.microsoft.com/office/drawing/2014/main" id="{C38999A1-13C3-7AEB-6D38-42502575E77F}"/>
                  </a:ext>
                </a:extLst>
              </p:cNvPr>
              <p:cNvSpPr/>
              <p:nvPr/>
            </p:nvSpPr>
            <p:spPr>
              <a:xfrm>
                <a:off x="3027033" y="2016725"/>
                <a:ext cx="565200" cy="5655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1350" name="Google Shape;12091;p84">
                <a:extLst>
                  <a:ext uri="{FF2B5EF4-FFF2-40B4-BE49-F238E27FC236}">
                    <a16:creationId xmlns:a16="http://schemas.microsoft.com/office/drawing/2014/main" id="{EED1D11D-6B80-C7D1-2C62-620B4B5941EF}"/>
                  </a:ext>
                </a:extLst>
              </p:cNvPr>
              <p:cNvSpPr/>
              <p:nvPr/>
            </p:nvSpPr>
            <p:spPr>
              <a:xfrm rot="-2159137">
                <a:off x="3240473" y="1559002"/>
                <a:ext cx="1119673" cy="153273"/>
              </a:xfrm>
              <a:prstGeom prst="rightArrow">
                <a:avLst>
                  <a:gd name="adj1" fmla="val 25514"/>
                  <a:gd name="adj2" fmla="val 64322"/>
                </a:avLst>
              </a:pr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9" name="Google Shape;12092;p84">
            <a:extLst>
              <a:ext uri="{FF2B5EF4-FFF2-40B4-BE49-F238E27FC236}">
                <a16:creationId xmlns:a16="http://schemas.microsoft.com/office/drawing/2014/main" id="{178143FB-F86C-0069-EA9F-9C3367E75765}"/>
              </a:ext>
            </a:extLst>
          </p:cNvPr>
          <p:cNvGrpSpPr/>
          <p:nvPr/>
        </p:nvGrpSpPr>
        <p:grpSpPr>
          <a:xfrm>
            <a:off x="873915" y="2774525"/>
            <a:ext cx="1030857" cy="987728"/>
            <a:chOff x="2657744" y="2337745"/>
            <a:chExt cx="832987" cy="798137"/>
          </a:xfrm>
          <a:noFill/>
        </p:grpSpPr>
        <p:sp>
          <p:nvSpPr>
            <p:cNvPr id="1360" name="Google Shape;12093;p84">
              <a:extLst>
                <a:ext uri="{FF2B5EF4-FFF2-40B4-BE49-F238E27FC236}">
                  <a16:creationId xmlns:a16="http://schemas.microsoft.com/office/drawing/2014/main" id="{C525B45D-80DF-CE66-4402-6D2FB1B746F6}"/>
                </a:ext>
              </a:extLst>
            </p:cNvPr>
            <p:cNvSpPr/>
            <p:nvPr/>
          </p:nvSpPr>
          <p:spPr>
            <a:xfrm>
              <a:off x="2812050" y="2337745"/>
              <a:ext cx="516050" cy="266400"/>
            </a:xfrm>
            <a:custGeom>
              <a:avLst/>
              <a:gdLst/>
              <a:ahLst/>
              <a:cxnLst/>
              <a:rect l="l" t="t" r="r" b="b"/>
              <a:pathLst>
                <a:path w="20642" h="10656" extrusionOk="0">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2094;p84">
              <a:extLst>
                <a:ext uri="{FF2B5EF4-FFF2-40B4-BE49-F238E27FC236}">
                  <a16:creationId xmlns:a16="http://schemas.microsoft.com/office/drawing/2014/main" id="{0CA29388-BD04-B9E4-98FC-180D1E3B8CA4}"/>
                </a:ext>
              </a:extLst>
            </p:cNvPr>
            <p:cNvSpPr/>
            <p:nvPr/>
          </p:nvSpPr>
          <p:spPr>
            <a:xfrm>
              <a:off x="3113181" y="2645625"/>
              <a:ext cx="377550" cy="476425"/>
            </a:xfrm>
            <a:custGeom>
              <a:avLst/>
              <a:gdLst/>
              <a:ahLst/>
              <a:cxnLst/>
              <a:rect l="l" t="t" r="r" b="b"/>
              <a:pathLst>
                <a:path w="15102" h="19057" extrusionOk="0">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2095;p84">
              <a:extLst>
                <a:ext uri="{FF2B5EF4-FFF2-40B4-BE49-F238E27FC236}">
                  <a16:creationId xmlns:a16="http://schemas.microsoft.com/office/drawing/2014/main" id="{D4A67E2D-BBBE-5F59-14F3-7F30DA6274BD}"/>
                </a:ext>
              </a:extLst>
            </p:cNvPr>
            <p:cNvSpPr/>
            <p:nvPr/>
          </p:nvSpPr>
          <p:spPr>
            <a:xfrm>
              <a:off x="3082750" y="2605975"/>
              <a:ext cx="244675" cy="231900"/>
            </a:xfrm>
            <a:custGeom>
              <a:avLst/>
              <a:gdLst/>
              <a:ahLst/>
              <a:cxnLst/>
              <a:rect l="l" t="t" r="r" b="b"/>
              <a:pathLst>
                <a:path w="9787" h="9276" extrusionOk="0">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2096;p84">
              <a:extLst>
                <a:ext uri="{FF2B5EF4-FFF2-40B4-BE49-F238E27FC236}">
                  <a16:creationId xmlns:a16="http://schemas.microsoft.com/office/drawing/2014/main" id="{46AD74DE-7174-5EA7-04D4-B6D8603191FA}"/>
                </a:ext>
              </a:extLst>
            </p:cNvPr>
            <p:cNvSpPr/>
            <p:nvPr/>
          </p:nvSpPr>
          <p:spPr>
            <a:xfrm>
              <a:off x="2657744" y="2659457"/>
              <a:ext cx="377575" cy="476425"/>
            </a:xfrm>
            <a:custGeom>
              <a:avLst/>
              <a:gdLst/>
              <a:ahLst/>
              <a:cxnLst/>
              <a:rect l="l" t="t" r="r" b="b"/>
              <a:pathLst>
                <a:path w="15103" h="19057" extrusionOk="0">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2097;p84">
              <a:extLst>
                <a:ext uri="{FF2B5EF4-FFF2-40B4-BE49-F238E27FC236}">
                  <a16:creationId xmlns:a16="http://schemas.microsoft.com/office/drawing/2014/main" id="{42665381-BD09-A7B4-4200-8D84E65DFFB2}"/>
                </a:ext>
              </a:extLst>
            </p:cNvPr>
            <p:cNvSpPr/>
            <p:nvPr/>
          </p:nvSpPr>
          <p:spPr>
            <a:xfrm>
              <a:off x="2812775" y="2605975"/>
              <a:ext cx="244675" cy="231900"/>
            </a:xfrm>
            <a:custGeom>
              <a:avLst/>
              <a:gdLst/>
              <a:ahLst/>
              <a:cxnLst/>
              <a:rect l="l" t="t" r="r" b="b"/>
              <a:pathLst>
                <a:path w="9787" h="9276" extrusionOk="0">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2098;p84">
              <a:extLst>
                <a:ext uri="{FF2B5EF4-FFF2-40B4-BE49-F238E27FC236}">
                  <a16:creationId xmlns:a16="http://schemas.microsoft.com/office/drawing/2014/main" id="{28E87844-5FDD-46CF-84C5-2B35A4491632}"/>
                </a:ext>
              </a:extLst>
            </p:cNvPr>
            <p:cNvSpPr/>
            <p:nvPr/>
          </p:nvSpPr>
          <p:spPr>
            <a:xfrm>
              <a:off x="2944250" y="2859150"/>
              <a:ext cx="251675" cy="226375"/>
            </a:xfrm>
            <a:custGeom>
              <a:avLst/>
              <a:gdLst/>
              <a:ahLst/>
              <a:cxnLst/>
              <a:rect l="l" t="t" r="r" b="b"/>
              <a:pathLst>
                <a:path w="10067" h="9055" extrusionOk="0">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2099;p84">
            <a:extLst>
              <a:ext uri="{FF2B5EF4-FFF2-40B4-BE49-F238E27FC236}">
                <a16:creationId xmlns:a16="http://schemas.microsoft.com/office/drawing/2014/main" id="{6BDDA098-9193-BE77-6DCA-4A185CDF6FC3}"/>
              </a:ext>
            </a:extLst>
          </p:cNvPr>
          <p:cNvGrpSpPr/>
          <p:nvPr/>
        </p:nvGrpSpPr>
        <p:grpSpPr>
          <a:xfrm>
            <a:off x="4271863" y="2778863"/>
            <a:ext cx="927742" cy="979189"/>
            <a:chOff x="3398134" y="2057755"/>
            <a:chExt cx="704087" cy="743130"/>
          </a:xfrm>
          <a:noFill/>
        </p:grpSpPr>
        <p:grpSp>
          <p:nvGrpSpPr>
            <p:cNvPr id="1367" name="Google Shape;12100;p84">
              <a:extLst>
                <a:ext uri="{FF2B5EF4-FFF2-40B4-BE49-F238E27FC236}">
                  <a16:creationId xmlns:a16="http://schemas.microsoft.com/office/drawing/2014/main" id="{77DD31C6-BA2A-D627-463E-EF03CA15503D}"/>
                </a:ext>
              </a:extLst>
            </p:cNvPr>
            <p:cNvGrpSpPr/>
            <p:nvPr/>
          </p:nvGrpSpPr>
          <p:grpSpPr>
            <a:xfrm>
              <a:off x="3398134" y="2290183"/>
              <a:ext cx="315300" cy="219900"/>
              <a:chOff x="3398134" y="2290183"/>
              <a:chExt cx="315300" cy="219900"/>
            </a:xfrm>
            <a:grpFill/>
          </p:grpSpPr>
          <p:sp>
            <p:nvSpPr>
              <p:cNvPr id="595" name="Google Shape;12101;p84">
                <a:extLst>
                  <a:ext uri="{FF2B5EF4-FFF2-40B4-BE49-F238E27FC236}">
                    <a16:creationId xmlns:a16="http://schemas.microsoft.com/office/drawing/2014/main" id="{3C4A90FB-B758-F6C5-C0DE-71F1878DC19A}"/>
                  </a:ext>
                </a:extLst>
              </p:cNvPr>
              <p:cNvSpPr/>
              <p:nvPr/>
            </p:nvSpPr>
            <p:spPr>
              <a:xfrm>
                <a:off x="3493534" y="2290183"/>
                <a:ext cx="219900" cy="219900"/>
              </a:xfrm>
              <a:prstGeom prst="ellipse">
                <a:avLst/>
              </a:prstGeom>
              <a:grpFill/>
              <a:ln w="9525" cap="flat" cmpd="sng">
                <a:solidFill>
                  <a:schemeClr val="bg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96" name="Google Shape;12102;p84">
                <a:extLst>
                  <a:ext uri="{FF2B5EF4-FFF2-40B4-BE49-F238E27FC236}">
                    <a16:creationId xmlns:a16="http://schemas.microsoft.com/office/drawing/2014/main" id="{C98A9C6D-3AB8-E9E0-DD5C-7288F59D39A8}"/>
                  </a:ext>
                </a:extLst>
              </p:cNvPr>
              <p:cNvCxnSpPr>
                <a:stCxn id="595" idx="2"/>
              </p:cNvCxnSpPr>
              <p:nvPr/>
            </p:nvCxnSpPr>
            <p:spPr>
              <a:xfrm rot="10800000">
                <a:off x="3398134" y="2400133"/>
                <a:ext cx="95400" cy="0"/>
              </a:xfrm>
              <a:prstGeom prst="straightConnector1">
                <a:avLst/>
              </a:prstGeom>
              <a:grpFill/>
              <a:ln w="9525" cap="flat" cmpd="sng">
                <a:solidFill>
                  <a:schemeClr val="bg1"/>
                </a:solidFill>
                <a:prstDash val="solid"/>
                <a:round/>
                <a:headEnd type="none" w="med" len="med"/>
                <a:tailEnd type="none" w="med" len="med"/>
              </a:ln>
            </p:spPr>
          </p:cxnSp>
        </p:grpSp>
        <p:grpSp>
          <p:nvGrpSpPr>
            <p:cNvPr id="583" name="Google Shape;12103;p84">
              <a:extLst>
                <a:ext uri="{FF2B5EF4-FFF2-40B4-BE49-F238E27FC236}">
                  <a16:creationId xmlns:a16="http://schemas.microsoft.com/office/drawing/2014/main" id="{920B3917-BED7-4D98-95F8-44EBFCC8629F}"/>
                </a:ext>
              </a:extLst>
            </p:cNvPr>
            <p:cNvGrpSpPr/>
            <p:nvPr/>
          </p:nvGrpSpPr>
          <p:grpSpPr>
            <a:xfrm>
              <a:off x="3547823" y="2467358"/>
              <a:ext cx="219900" cy="333527"/>
              <a:chOff x="3547823" y="2467358"/>
              <a:chExt cx="219900" cy="333527"/>
            </a:xfrm>
            <a:grpFill/>
          </p:grpSpPr>
          <p:sp>
            <p:nvSpPr>
              <p:cNvPr id="593" name="Google Shape;12104;p84">
                <a:extLst>
                  <a:ext uri="{FF2B5EF4-FFF2-40B4-BE49-F238E27FC236}">
                    <a16:creationId xmlns:a16="http://schemas.microsoft.com/office/drawing/2014/main" id="{EC9B9254-0783-13A4-7161-7F97D29CCDCD}"/>
                  </a:ext>
                </a:extLst>
              </p:cNvPr>
              <p:cNvSpPr/>
              <p:nvPr/>
            </p:nvSpPr>
            <p:spPr>
              <a:xfrm>
                <a:off x="3547823" y="2467358"/>
                <a:ext cx="219900" cy="219900"/>
              </a:xfrm>
              <a:prstGeom prst="ellipse">
                <a:avLst/>
              </a:prstGeom>
              <a:grpFill/>
              <a:ln w="9525" cap="flat" cmpd="sng">
                <a:solidFill>
                  <a:schemeClr val="bg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94" name="Google Shape;12105;p84">
                <a:extLst>
                  <a:ext uri="{FF2B5EF4-FFF2-40B4-BE49-F238E27FC236}">
                    <a16:creationId xmlns:a16="http://schemas.microsoft.com/office/drawing/2014/main" id="{6F73F09C-F7B9-8C4C-F3B1-2BE6E9262E3E}"/>
                  </a:ext>
                </a:extLst>
              </p:cNvPr>
              <p:cNvCxnSpPr/>
              <p:nvPr/>
            </p:nvCxnSpPr>
            <p:spPr>
              <a:xfrm rot="10800000">
                <a:off x="3657701" y="2687185"/>
                <a:ext cx="0" cy="113700"/>
              </a:xfrm>
              <a:prstGeom prst="straightConnector1">
                <a:avLst/>
              </a:prstGeom>
              <a:grpFill/>
              <a:ln w="9525" cap="flat" cmpd="sng">
                <a:solidFill>
                  <a:schemeClr val="bg1"/>
                </a:solidFill>
                <a:prstDash val="solid"/>
                <a:round/>
                <a:headEnd type="none" w="med" len="med"/>
                <a:tailEnd type="none" w="med" len="med"/>
              </a:ln>
            </p:spPr>
          </p:cxnSp>
        </p:grpSp>
        <p:grpSp>
          <p:nvGrpSpPr>
            <p:cNvPr id="584" name="Google Shape;12106;p84">
              <a:extLst>
                <a:ext uri="{FF2B5EF4-FFF2-40B4-BE49-F238E27FC236}">
                  <a16:creationId xmlns:a16="http://schemas.microsoft.com/office/drawing/2014/main" id="{2DC052E5-5D25-0F40-3CD1-3BE692F982F8}"/>
                </a:ext>
              </a:extLst>
            </p:cNvPr>
            <p:cNvGrpSpPr/>
            <p:nvPr/>
          </p:nvGrpSpPr>
          <p:grpSpPr>
            <a:xfrm>
              <a:off x="3734138" y="2467358"/>
              <a:ext cx="219900" cy="333527"/>
              <a:chOff x="3734138" y="2467358"/>
              <a:chExt cx="219900" cy="333527"/>
            </a:xfrm>
            <a:grpFill/>
          </p:grpSpPr>
          <p:sp>
            <p:nvSpPr>
              <p:cNvPr id="591" name="Google Shape;12107;p84">
                <a:extLst>
                  <a:ext uri="{FF2B5EF4-FFF2-40B4-BE49-F238E27FC236}">
                    <a16:creationId xmlns:a16="http://schemas.microsoft.com/office/drawing/2014/main" id="{0C9B7F3E-83DD-2F9D-DC2A-B53C71A4D741}"/>
                  </a:ext>
                </a:extLst>
              </p:cNvPr>
              <p:cNvSpPr/>
              <p:nvPr/>
            </p:nvSpPr>
            <p:spPr>
              <a:xfrm>
                <a:off x="3734138" y="2467358"/>
                <a:ext cx="219900" cy="219900"/>
              </a:xfrm>
              <a:prstGeom prst="ellipse">
                <a:avLst/>
              </a:prstGeom>
              <a:grpFill/>
              <a:ln w="9525" cap="flat" cmpd="sng">
                <a:solidFill>
                  <a:schemeClr val="bg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92" name="Google Shape;12108;p84">
                <a:extLst>
                  <a:ext uri="{FF2B5EF4-FFF2-40B4-BE49-F238E27FC236}">
                    <a16:creationId xmlns:a16="http://schemas.microsoft.com/office/drawing/2014/main" id="{59FEE68C-1479-4446-FF4F-7531C86CF7D0}"/>
                  </a:ext>
                </a:extLst>
              </p:cNvPr>
              <p:cNvCxnSpPr/>
              <p:nvPr/>
            </p:nvCxnSpPr>
            <p:spPr>
              <a:xfrm rot="10800000">
                <a:off x="3844020" y="2687185"/>
                <a:ext cx="0" cy="113700"/>
              </a:xfrm>
              <a:prstGeom prst="straightConnector1">
                <a:avLst/>
              </a:prstGeom>
              <a:grpFill/>
              <a:ln w="9525" cap="flat" cmpd="sng">
                <a:solidFill>
                  <a:schemeClr val="bg1"/>
                </a:solidFill>
                <a:prstDash val="solid"/>
                <a:round/>
                <a:headEnd type="none" w="med" len="med"/>
                <a:tailEnd type="none" w="med" len="med"/>
              </a:ln>
            </p:spPr>
          </p:cxnSp>
        </p:grpSp>
        <p:grpSp>
          <p:nvGrpSpPr>
            <p:cNvPr id="585" name="Google Shape;12109;p84">
              <a:extLst>
                <a:ext uri="{FF2B5EF4-FFF2-40B4-BE49-F238E27FC236}">
                  <a16:creationId xmlns:a16="http://schemas.microsoft.com/office/drawing/2014/main" id="{11776C6E-8478-2C73-2475-063EB9FCB9B2}"/>
                </a:ext>
              </a:extLst>
            </p:cNvPr>
            <p:cNvGrpSpPr/>
            <p:nvPr/>
          </p:nvGrpSpPr>
          <p:grpSpPr>
            <a:xfrm>
              <a:off x="3787560" y="2288011"/>
              <a:ext cx="314661" cy="219900"/>
              <a:chOff x="3787560" y="2288011"/>
              <a:chExt cx="314661" cy="219900"/>
            </a:xfrm>
            <a:grpFill/>
          </p:grpSpPr>
          <p:sp>
            <p:nvSpPr>
              <p:cNvPr id="589" name="Google Shape;12110;p84">
                <a:extLst>
                  <a:ext uri="{FF2B5EF4-FFF2-40B4-BE49-F238E27FC236}">
                    <a16:creationId xmlns:a16="http://schemas.microsoft.com/office/drawing/2014/main" id="{E35E08C2-5F61-CE32-F44E-32B142CFC989}"/>
                  </a:ext>
                </a:extLst>
              </p:cNvPr>
              <p:cNvSpPr/>
              <p:nvPr/>
            </p:nvSpPr>
            <p:spPr>
              <a:xfrm>
                <a:off x="3787560" y="2288011"/>
                <a:ext cx="219900" cy="219900"/>
              </a:xfrm>
              <a:prstGeom prst="ellipse">
                <a:avLst/>
              </a:prstGeom>
              <a:grpFill/>
              <a:ln w="9525" cap="flat" cmpd="sng">
                <a:solidFill>
                  <a:schemeClr val="bg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90" name="Google Shape;12111;p84">
                <a:extLst>
                  <a:ext uri="{FF2B5EF4-FFF2-40B4-BE49-F238E27FC236}">
                    <a16:creationId xmlns:a16="http://schemas.microsoft.com/office/drawing/2014/main" id="{72474406-B47B-D273-89C6-6367463E059A}"/>
                  </a:ext>
                </a:extLst>
              </p:cNvPr>
              <p:cNvCxnSpPr/>
              <p:nvPr/>
            </p:nvCxnSpPr>
            <p:spPr>
              <a:xfrm rot="10800000">
                <a:off x="4007421" y="2400064"/>
                <a:ext cx="94800" cy="0"/>
              </a:xfrm>
              <a:prstGeom prst="straightConnector1">
                <a:avLst/>
              </a:prstGeom>
              <a:grpFill/>
              <a:ln w="9525" cap="flat" cmpd="sng">
                <a:solidFill>
                  <a:schemeClr val="bg1"/>
                </a:solidFill>
                <a:prstDash val="solid"/>
                <a:round/>
                <a:headEnd type="none" w="med" len="med"/>
                <a:tailEnd type="none" w="med" len="med"/>
              </a:ln>
            </p:spPr>
          </p:cxnSp>
        </p:grpSp>
        <p:grpSp>
          <p:nvGrpSpPr>
            <p:cNvPr id="586" name="Google Shape;12112;p84">
              <a:extLst>
                <a:ext uri="{FF2B5EF4-FFF2-40B4-BE49-F238E27FC236}">
                  <a16:creationId xmlns:a16="http://schemas.microsoft.com/office/drawing/2014/main" id="{09DD34E4-6EFA-F42E-96B4-46FC9DEC092C}"/>
                </a:ext>
              </a:extLst>
            </p:cNvPr>
            <p:cNvGrpSpPr/>
            <p:nvPr/>
          </p:nvGrpSpPr>
          <p:grpSpPr>
            <a:xfrm>
              <a:off x="3637290" y="2057755"/>
              <a:ext cx="219900" cy="335499"/>
              <a:chOff x="3637290" y="2057755"/>
              <a:chExt cx="219900" cy="335499"/>
            </a:xfrm>
            <a:grpFill/>
          </p:grpSpPr>
          <p:sp>
            <p:nvSpPr>
              <p:cNvPr id="587" name="Google Shape;12113;p84">
                <a:extLst>
                  <a:ext uri="{FF2B5EF4-FFF2-40B4-BE49-F238E27FC236}">
                    <a16:creationId xmlns:a16="http://schemas.microsoft.com/office/drawing/2014/main" id="{C15C0B75-B8B2-C9D7-1D2B-E79BE7BDD68B}"/>
                  </a:ext>
                </a:extLst>
              </p:cNvPr>
              <p:cNvSpPr/>
              <p:nvPr/>
            </p:nvSpPr>
            <p:spPr>
              <a:xfrm>
                <a:off x="3637290" y="2173354"/>
                <a:ext cx="219900" cy="219900"/>
              </a:xfrm>
              <a:prstGeom prst="ellipse">
                <a:avLst/>
              </a:prstGeom>
              <a:grpFill/>
              <a:ln w="9525" cap="flat" cmpd="sng">
                <a:solidFill>
                  <a:schemeClr val="bg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cxnSp>
            <p:nvCxnSpPr>
              <p:cNvPr id="588" name="Google Shape;12114;p84">
                <a:extLst>
                  <a:ext uri="{FF2B5EF4-FFF2-40B4-BE49-F238E27FC236}">
                    <a16:creationId xmlns:a16="http://schemas.microsoft.com/office/drawing/2014/main" id="{08567B83-4806-34AB-6E24-E4F278149DFB}"/>
                  </a:ext>
                </a:extLst>
              </p:cNvPr>
              <p:cNvCxnSpPr/>
              <p:nvPr/>
            </p:nvCxnSpPr>
            <p:spPr>
              <a:xfrm rot="10800000">
                <a:off x="3747169" y="2057755"/>
                <a:ext cx="0" cy="113700"/>
              </a:xfrm>
              <a:prstGeom prst="straightConnector1">
                <a:avLst/>
              </a:prstGeom>
              <a:grpFill/>
              <a:ln w="9525" cap="flat" cmpd="sng">
                <a:solidFill>
                  <a:schemeClr val="bg1"/>
                </a:solidFill>
                <a:prstDash val="solid"/>
                <a:round/>
                <a:headEnd type="none" w="med" len="med"/>
                <a:tailEnd type="none" w="med" len="med"/>
              </a:ln>
            </p:spPr>
          </p:cxnSp>
        </p:grpSp>
      </p:grpSp>
      <p:grpSp>
        <p:nvGrpSpPr>
          <p:cNvPr id="597" name="Google Shape;12115;p84">
            <a:extLst>
              <a:ext uri="{FF2B5EF4-FFF2-40B4-BE49-F238E27FC236}">
                <a16:creationId xmlns:a16="http://schemas.microsoft.com/office/drawing/2014/main" id="{63492677-1934-76F6-B09C-669377DAC6C1}"/>
              </a:ext>
            </a:extLst>
          </p:cNvPr>
          <p:cNvGrpSpPr/>
          <p:nvPr/>
        </p:nvGrpSpPr>
        <p:grpSpPr>
          <a:xfrm>
            <a:off x="6538848" y="2787924"/>
            <a:ext cx="961011" cy="961011"/>
            <a:chOff x="5007123" y="2079403"/>
            <a:chExt cx="687600" cy="687600"/>
          </a:xfrm>
          <a:noFill/>
        </p:grpSpPr>
        <p:sp>
          <p:nvSpPr>
            <p:cNvPr id="598" name="Google Shape;12116;p84">
              <a:extLst>
                <a:ext uri="{FF2B5EF4-FFF2-40B4-BE49-F238E27FC236}">
                  <a16:creationId xmlns:a16="http://schemas.microsoft.com/office/drawing/2014/main" id="{98C5B165-E62D-FA48-6DF0-323A6FBD1505}"/>
                </a:ext>
              </a:extLst>
            </p:cNvPr>
            <p:cNvSpPr/>
            <p:nvPr/>
          </p:nvSpPr>
          <p:spPr>
            <a:xfrm>
              <a:off x="5007123" y="2079403"/>
              <a:ext cx="687600" cy="6876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12117;p84">
              <a:extLst>
                <a:ext uri="{FF2B5EF4-FFF2-40B4-BE49-F238E27FC236}">
                  <a16:creationId xmlns:a16="http://schemas.microsoft.com/office/drawing/2014/main" id="{0A153047-EA2F-BD14-85EE-5EE719318FD7}"/>
                </a:ext>
              </a:extLst>
            </p:cNvPr>
            <p:cNvSpPr/>
            <p:nvPr/>
          </p:nvSpPr>
          <p:spPr>
            <a:xfrm>
              <a:off x="5069448" y="2141702"/>
              <a:ext cx="563100" cy="5628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12118;p84">
              <a:extLst>
                <a:ext uri="{FF2B5EF4-FFF2-40B4-BE49-F238E27FC236}">
                  <a16:creationId xmlns:a16="http://schemas.microsoft.com/office/drawing/2014/main" id="{420495E2-5A88-3E81-0861-7C9F533D26AB}"/>
                </a:ext>
              </a:extLst>
            </p:cNvPr>
            <p:cNvSpPr/>
            <p:nvPr/>
          </p:nvSpPr>
          <p:spPr>
            <a:xfrm>
              <a:off x="5146403" y="2218605"/>
              <a:ext cx="409200" cy="4092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12119;p84">
              <a:extLst>
                <a:ext uri="{FF2B5EF4-FFF2-40B4-BE49-F238E27FC236}">
                  <a16:creationId xmlns:a16="http://schemas.microsoft.com/office/drawing/2014/main" id="{FE25BE9D-1BAC-B8A9-05C9-581AB965365E}"/>
                </a:ext>
              </a:extLst>
            </p:cNvPr>
            <p:cNvSpPr/>
            <p:nvPr/>
          </p:nvSpPr>
          <p:spPr>
            <a:xfrm>
              <a:off x="5221891" y="2294066"/>
              <a:ext cx="258300" cy="2583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 name="Google Shape;12120;p84">
            <a:extLst>
              <a:ext uri="{FF2B5EF4-FFF2-40B4-BE49-F238E27FC236}">
                <a16:creationId xmlns:a16="http://schemas.microsoft.com/office/drawing/2014/main" id="{E05FA15A-DD32-E032-C9FF-892519D0DAD6}"/>
              </a:ext>
            </a:extLst>
          </p:cNvPr>
          <p:cNvGrpSpPr/>
          <p:nvPr/>
        </p:nvGrpSpPr>
        <p:grpSpPr>
          <a:xfrm>
            <a:off x="7634216" y="2780490"/>
            <a:ext cx="975687" cy="975937"/>
            <a:chOff x="5797446" y="2063053"/>
            <a:chExt cx="698100" cy="698280"/>
          </a:xfrm>
          <a:noFill/>
        </p:grpSpPr>
        <p:sp>
          <p:nvSpPr>
            <p:cNvPr id="603" name="Google Shape;12121;p84">
              <a:extLst>
                <a:ext uri="{FF2B5EF4-FFF2-40B4-BE49-F238E27FC236}">
                  <a16:creationId xmlns:a16="http://schemas.microsoft.com/office/drawing/2014/main" id="{F799821D-79B5-6040-28E7-21E54A8127EC}"/>
                </a:ext>
              </a:extLst>
            </p:cNvPr>
            <p:cNvSpPr/>
            <p:nvPr/>
          </p:nvSpPr>
          <p:spPr>
            <a:xfrm>
              <a:off x="5797446" y="2063053"/>
              <a:ext cx="698100" cy="6981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12122;p84">
              <a:extLst>
                <a:ext uri="{FF2B5EF4-FFF2-40B4-BE49-F238E27FC236}">
                  <a16:creationId xmlns:a16="http://schemas.microsoft.com/office/drawing/2014/main" id="{DA7A1BB7-716A-77B4-F7DD-AD6565084343}"/>
                </a:ext>
              </a:extLst>
            </p:cNvPr>
            <p:cNvSpPr/>
            <p:nvPr/>
          </p:nvSpPr>
          <p:spPr>
            <a:xfrm>
              <a:off x="5872067" y="2212295"/>
              <a:ext cx="549000" cy="5490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12123;p84">
              <a:extLst>
                <a:ext uri="{FF2B5EF4-FFF2-40B4-BE49-F238E27FC236}">
                  <a16:creationId xmlns:a16="http://schemas.microsoft.com/office/drawing/2014/main" id="{DD3D43BC-26AF-4219-9193-C4884BC076C0}"/>
                </a:ext>
              </a:extLst>
            </p:cNvPr>
            <p:cNvSpPr/>
            <p:nvPr/>
          </p:nvSpPr>
          <p:spPr>
            <a:xfrm>
              <a:off x="5921353" y="2310867"/>
              <a:ext cx="450300" cy="4503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12124;p84">
              <a:extLst>
                <a:ext uri="{FF2B5EF4-FFF2-40B4-BE49-F238E27FC236}">
                  <a16:creationId xmlns:a16="http://schemas.microsoft.com/office/drawing/2014/main" id="{500A3240-3F18-AC19-3B87-8C4F9A28AF65}"/>
                </a:ext>
              </a:extLst>
            </p:cNvPr>
            <p:cNvSpPr/>
            <p:nvPr/>
          </p:nvSpPr>
          <p:spPr>
            <a:xfrm>
              <a:off x="5967936" y="2404033"/>
              <a:ext cx="357300" cy="3573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12125;p84">
            <a:extLst>
              <a:ext uri="{FF2B5EF4-FFF2-40B4-BE49-F238E27FC236}">
                <a16:creationId xmlns:a16="http://schemas.microsoft.com/office/drawing/2014/main" id="{F22CC6D2-C07B-ECD1-C651-911714030B60}"/>
              </a:ext>
            </a:extLst>
          </p:cNvPr>
          <p:cNvGrpSpPr/>
          <p:nvPr/>
        </p:nvGrpSpPr>
        <p:grpSpPr>
          <a:xfrm>
            <a:off x="10943098" y="5007396"/>
            <a:ext cx="379700" cy="910955"/>
            <a:chOff x="8075075" y="3754290"/>
            <a:chExt cx="255612" cy="613194"/>
          </a:xfrm>
          <a:noFill/>
        </p:grpSpPr>
        <p:grpSp>
          <p:nvGrpSpPr>
            <p:cNvPr id="608" name="Google Shape;12126;p84">
              <a:extLst>
                <a:ext uri="{FF2B5EF4-FFF2-40B4-BE49-F238E27FC236}">
                  <a16:creationId xmlns:a16="http://schemas.microsoft.com/office/drawing/2014/main" id="{82AA38C4-D504-265C-1663-90557C798E66}"/>
                </a:ext>
              </a:extLst>
            </p:cNvPr>
            <p:cNvGrpSpPr/>
            <p:nvPr/>
          </p:nvGrpSpPr>
          <p:grpSpPr>
            <a:xfrm>
              <a:off x="8075075" y="3754290"/>
              <a:ext cx="255612" cy="613194"/>
              <a:chOff x="8075075" y="3754290"/>
              <a:chExt cx="255612" cy="613194"/>
            </a:xfrm>
            <a:grpFill/>
          </p:grpSpPr>
          <p:sp>
            <p:nvSpPr>
              <p:cNvPr id="610" name="Google Shape;12127;p84">
                <a:extLst>
                  <a:ext uri="{FF2B5EF4-FFF2-40B4-BE49-F238E27FC236}">
                    <a16:creationId xmlns:a16="http://schemas.microsoft.com/office/drawing/2014/main" id="{DF76C264-EA9D-26D5-EC96-E0F4FC7FF8B1}"/>
                  </a:ext>
                </a:extLst>
              </p:cNvPr>
              <p:cNvSpPr/>
              <p:nvPr/>
            </p:nvSpPr>
            <p:spPr>
              <a:xfrm>
                <a:off x="8075075" y="4252967"/>
                <a:ext cx="255612" cy="114517"/>
              </a:xfrm>
              <a:custGeom>
                <a:avLst/>
                <a:gdLst/>
                <a:ahLst/>
                <a:cxnLst/>
                <a:rect l="l" t="t" r="r" b="b"/>
                <a:pathLst>
                  <a:path w="16734" h="7497" extrusionOk="0">
                    <a:moveTo>
                      <a:pt x="1" y="1"/>
                    </a:moveTo>
                    <a:lnTo>
                      <a:pt x="8369" y="7496"/>
                    </a:lnTo>
                    <a:lnTo>
                      <a:pt x="16734" y="1"/>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12128;p84">
                <a:extLst>
                  <a:ext uri="{FF2B5EF4-FFF2-40B4-BE49-F238E27FC236}">
                    <a16:creationId xmlns:a16="http://schemas.microsoft.com/office/drawing/2014/main" id="{51C47F42-FAA3-281F-F375-A38439B4D96E}"/>
                  </a:ext>
                </a:extLst>
              </p:cNvPr>
              <p:cNvSpPr/>
              <p:nvPr/>
            </p:nvSpPr>
            <p:spPr>
              <a:xfrm>
                <a:off x="8075075" y="3754290"/>
                <a:ext cx="255612" cy="498713"/>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12129;p84">
              <a:extLst>
                <a:ext uri="{FF2B5EF4-FFF2-40B4-BE49-F238E27FC236}">
                  <a16:creationId xmlns:a16="http://schemas.microsoft.com/office/drawing/2014/main" id="{BE649DF8-72EC-7693-D4D9-D7977B1BF81E}"/>
                </a:ext>
              </a:extLst>
            </p:cNvPr>
            <p:cNvSpPr/>
            <p:nvPr/>
          </p:nvSpPr>
          <p:spPr>
            <a:xfrm>
              <a:off x="8107762" y="3782257"/>
              <a:ext cx="190281" cy="19028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12130;p84">
            <a:extLst>
              <a:ext uri="{FF2B5EF4-FFF2-40B4-BE49-F238E27FC236}">
                <a16:creationId xmlns:a16="http://schemas.microsoft.com/office/drawing/2014/main" id="{69F9E5EC-65F3-2883-7D2F-8D2D798862E6}"/>
              </a:ext>
            </a:extLst>
          </p:cNvPr>
          <p:cNvGrpSpPr/>
          <p:nvPr/>
        </p:nvGrpSpPr>
        <p:grpSpPr>
          <a:xfrm>
            <a:off x="7041772" y="4992235"/>
            <a:ext cx="636501" cy="925274"/>
            <a:chOff x="1697726" y="3244179"/>
            <a:chExt cx="788124" cy="1146069"/>
          </a:xfrm>
          <a:noFill/>
        </p:grpSpPr>
        <p:sp>
          <p:nvSpPr>
            <p:cNvPr id="613" name="Google Shape;12131;p84">
              <a:extLst>
                <a:ext uri="{FF2B5EF4-FFF2-40B4-BE49-F238E27FC236}">
                  <a16:creationId xmlns:a16="http://schemas.microsoft.com/office/drawing/2014/main" id="{9B6CEC39-AC45-329F-B68F-E8641432C1D6}"/>
                </a:ext>
              </a:extLst>
            </p:cNvPr>
            <p:cNvSpPr/>
            <p:nvPr/>
          </p:nvSpPr>
          <p:spPr>
            <a:xfrm>
              <a:off x="1697726" y="3244179"/>
              <a:ext cx="788124" cy="1146069"/>
            </a:xfrm>
            <a:custGeom>
              <a:avLst/>
              <a:gdLst/>
              <a:ahLst/>
              <a:cxnLst/>
              <a:rect l="l" t="t" r="r" b="b"/>
              <a:pathLst>
                <a:path w="30365" h="44156" extrusionOk="0">
                  <a:moveTo>
                    <a:pt x="18841" y="1"/>
                  </a:moveTo>
                  <a:lnTo>
                    <a:pt x="18841" y="3319"/>
                  </a:lnTo>
                  <a:lnTo>
                    <a:pt x="7583" y="3319"/>
                  </a:lnTo>
                  <a:cubicBezTo>
                    <a:pt x="5740" y="3319"/>
                    <a:pt x="4248" y="4814"/>
                    <a:pt x="4248" y="6658"/>
                  </a:cubicBezTo>
                  <a:lnTo>
                    <a:pt x="4248" y="29436"/>
                  </a:lnTo>
                  <a:lnTo>
                    <a:pt x="1" y="29436"/>
                  </a:lnTo>
                  <a:lnTo>
                    <a:pt x="1" y="44155"/>
                  </a:lnTo>
                  <a:lnTo>
                    <a:pt x="14720" y="44155"/>
                  </a:lnTo>
                  <a:lnTo>
                    <a:pt x="14720" y="29436"/>
                  </a:lnTo>
                  <a:lnTo>
                    <a:pt x="10922" y="29436"/>
                  </a:lnTo>
                  <a:lnTo>
                    <a:pt x="10922" y="9993"/>
                  </a:lnTo>
                  <a:lnTo>
                    <a:pt x="18841" y="9993"/>
                  </a:lnTo>
                  <a:lnTo>
                    <a:pt x="18841" y="13311"/>
                  </a:lnTo>
                  <a:lnTo>
                    <a:pt x="30365" y="6658"/>
                  </a:lnTo>
                  <a:lnTo>
                    <a:pt x="18841" y="1"/>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12132;p84">
              <a:extLst>
                <a:ext uri="{FF2B5EF4-FFF2-40B4-BE49-F238E27FC236}">
                  <a16:creationId xmlns:a16="http://schemas.microsoft.com/office/drawing/2014/main" id="{E19B2B8F-DA06-CDE2-15AC-527677377C6B}"/>
                </a:ext>
              </a:extLst>
            </p:cNvPr>
            <p:cNvSpPr/>
            <p:nvPr/>
          </p:nvSpPr>
          <p:spPr>
            <a:xfrm>
              <a:off x="1743302" y="4053603"/>
              <a:ext cx="291293" cy="291267"/>
            </a:xfrm>
            <a:custGeom>
              <a:avLst/>
              <a:gdLst/>
              <a:ahLst/>
              <a:cxnLst/>
              <a:rect l="l" t="t" r="r" b="b"/>
              <a:pathLst>
                <a:path w="11223" h="11222" extrusionOk="0">
                  <a:moveTo>
                    <a:pt x="1" y="0"/>
                  </a:moveTo>
                  <a:lnTo>
                    <a:pt x="1" y="11222"/>
                  </a:lnTo>
                  <a:lnTo>
                    <a:pt x="11222" y="11222"/>
                  </a:lnTo>
                  <a:lnTo>
                    <a:pt x="11222"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12133;p84">
            <a:extLst>
              <a:ext uri="{FF2B5EF4-FFF2-40B4-BE49-F238E27FC236}">
                <a16:creationId xmlns:a16="http://schemas.microsoft.com/office/drawing/2014/main" id="{E4F7A34B-B2FC-DAD5-9104-72A3AD84118B}"/>
              </a:ext>
            </a:extLst>
          </p:cNvPr>
          <p:cNvSpPr/>
          <p:nvPr/>
        </p:nvSpPr>
        <p:spPr>
          <a:xfrm>
            <a:off x="10908621" y="4875859"/>
            <a:ext cx="276" cy="5"/>
          </a:xfrm>
          <a:custGeom>
            <a:avLst/>
            <a:gdLst/>
            <a:ahLst/>
            <a:cxnLst/>
            <a:rect l="l" t="t" r="r" b="b"/>
            <a:pathLst>
              <a:path w="48" h="1" extrusionOk="0">
                <a:moveTo>
                  <a:pt x="48" y="0"/>
                </a:moveTo>
                <a:lnTo>
                  <a:pt x="1" y="0"/>
                </a:lnTo>
                <a:close/>
              </a:path>
            </a:pathLst>
          </a:custGeom>
          <a:no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12134;p84">
            <a:extLst>
              <a:ext uri="{FF2B5EF4-FFF2-40B4-BE49-F238E27FC236}">
                <a16:creationId xmlns:a16="http://schemas.microsoft.com/office/drawing/2014/main" id="{8019C023-3B64-E312-688C-32E1533D6072}"/>
              </a:ext>
            </a:extLst>
          </p:cNvPr>
          <p:cNvGrpSpPr/>
          <p:nvPr/>
        </p:nvGrpSpPr>
        <p:grpSpPr>
          <a:xfrm>
            <a:off x="7882341" y="5007394"/>
            <a:ext cx="397706" cy="397644"/>
            <a:chOff x="6134814" y="3754290"/>
            <a:chExt cx="293891" cy="293845"/>
          </a:xfrm>
          <a:noFill/>
        </p:grpSpPr>
        <p:sp>
          <p:nvSpPr>
            <p:cNvPr id="617" name="Google Shape;12135;p84">
              <a:extLst>
                <a:ext uri="{FF2B5EF4-FFF2-40B4-BE49-F238E27FC236}">
                  <a16:creationId xmlns:a16="http://schemas.microsoft.com/office/drawing/2014/main" id="{B5A7083F-4079-9D3A-E329-FD523179260B}"/>
                </a:ext>
              </a:extLst>
            </p:cNvPr>
            <p:cNvSpPr/>
            <p:nvPr/>
          </p:nvSpPr>
          <p:spPr>
            <a:xfrm>
              <a:off x="6134814" y="3754290"/>
              <a:ext cx="293891" cy="293845"/>
            </a:xfrm>
            <a:custGeom>
              <a:avLst/>
              <a:gdLst/>
              <a:ahLst/>
              <a:cxnLst/>
              <a:rect l="l" t="t" r="r" b="b"/>
              <a:pathLst>
                <a:path w="19240" h="19237" extrusionOk="0">
                  <a:moveTo>
                    <a:pt x="1" y="0"/>
                  </a:moveTo>
                  <a:lnTo>
                    <a:pt x="1" y="9618"/>
                  </a:lnTo>
                  <a:cubicBezTo>
                    <a:pt x="1" y="14929"/>
                    <a:pt x="4308" y="19236"/>
                    <a:pt x="9619" y="19236"/>
                  </a:cubicBezTo>
                  <a:cubicBezTo>
                    <a:pt x="14933" y="19236"/>
                    <a:pt x="19240" y="14929"/>
                    <a:pt x="19240" y="9618"/>
                  </a:cubicBezTo>
                  <a:cubicBezTo>
                    <a:pt x="19240" y="4307"/>
                    <a:pt x="14933" y="0"/>
                    <a:pt x="9619"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12136;p84">
              <a:extLst>
                <a:ext uri="{FF2B5EF4-FFF2-40B4-BE49-F238E27FC236}">
                  <a16:creationId xmlns:a16="http://schemas.microsoft.com/office/drawing/2014/main" id="{7EDCF784-5933-747D-881C-55D9CDB508ED}"/>
                </a:ext>
              </a:extLst>
            </p:cNvPr>
            <p:cNvSpPr/>
            <p:nvPr/>
          </p:nvSpPr>
          <p:spPr>
            <a:xfrm>
              <a:off x="6147232" y="3764860"/>
              <a:ext cx="118946" cy="107337"/>
            </a:xfrm>
            <a:custGeom>
              <a:avLst/>
              <a:gdLst/>
              <a:ahLst/>
              <a:cxnLst/>
              <a:rect l="l" t="t" r="r" b="b"/>
              <a:pathLst>
                <a:path w="7787" h="7027" extrusionOk="0">
                  <a:moveTo>
                    <a:pt x="0" y="1"/>
                  </a:moveTo>
                  <a:lnTo>
                    <a:pt x="0" y="7026"/>
                  </a:lnTo>
                  <a:lnTo>
                    <a:pt x="7787" y="1"/>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12137;p84">
            <a:extLst>
              <a:ext uri="{FF2B5EF4-FFF2-40B4-BE49-F238E27FC236}">
                <a16:creationId xmlns:a16="http://schemas.microsoft.com/office/drawing/2014/main" id="{9F9730D7-9DB1-3F28-BBE3-BCAC01B9C7AA}"/>
              </a:ext>
            </a:extLst>
          </p:cNvPr>
          <p:cNvGrpSpPr/>
          <p:nvPr/>
        </p:nvGrpSpPr>
        <p:grpSpPr>
          <a:xfrm>
            <a:off x="7882341" y="5519829"/>
            <a:ext cx="397706" cy="397706"/>
            <a:chOff x="6134814" y="4086186"/>
            <a:chExt cx="293891" cy="293891"/>
          </a:xfrm>
          <a:noFill/>
        </p:grpSpPr>
        <p:sp>
          <p:nvSpPr>
            <p:cNvPr id="620" name="Google Shape;12138;p84">
              <a:extLst>
                <a:ext uri="{FF2B5EF4-FFF2-40B4-BE49-F238E27FC236}">
                  <a16:creationId xmlns:a16="http://schemas.microsoft.com/office/drawing/2014/main" id="{F34F897F-C812-385E-7D49-ADDB4B3AB1AE}"/>
                </a:ext>
              </a:extLst>
            </p:cNvPr>
            <p:cNvSpPr/>
            <p:nvPr/>
          </p:nvSpPr>
          <p:spPr>
            <a:xfrm>
              <a:off x="6134814" y="4086186"/>
              <a:ext cx="293891" cy="293891"/>
            </a:xfrm>
            <a:custGeom>
              <a:avLst/>
              <a:gdLst/>
              <a:ahLst/>
              <a:cxnLst/>
              <a:rect l="l" t="t" r="r" b="b"/>
              <a:pathLst>
                <a:path w="19240" h="19240" extrusionOk="0">
                  <a:moveTo>
                    <a:pt x="1" y="1"/>
                  </a:moveTo>
                  <a:lnTo>
                    <a:pt x="1" y="9619"/>
                  </a:lnTo>
                  <a:cubicBezTo>
                    <a:pt x="1" y="14930"/>
                    <a:pt x="4308" y="19240"/>
                    <a:pt x="9619" y="19240"/>
                  </a:cubicBezTo>
                  <a:cubicBezTo>
                    <a:pt x="14933" y="19240"/>
                    <a:pt x="19240" y="14933"/>
                    <a:pt x="19240" y="9619"/>
                  </a:cubicBezTo>
                  <a:lnTo>
                    <a:pt x="19240" y="1"/>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12139;p84">
              <a:extLst>
                <a:ext uri="{FF2B5EF4-FFF2-40B4-BE49-F238E27FC236}">
                  <a16:creationId xmlns:a16="http://schemas.microsoft.com/office/drawing/2014/main" id="{A8E7C4FB-5810-7348-E060-539B66A77E0B}"/>
                </a:ext>
              </a:extLst>
            </p:cNvPr>
            <p:cNvSpPr/>
            <p:nvPr/>
          </p:nvSpPr>
          <p:spPr>
            <a:xfrm>
              <a:off x="6147232" y="4096771"/>
              <a:ext cx="118946" cy="107322"/>
            </a:xfrm>
            <a:custGeom>
              <a:avLst/>
              <a:gdLst/>
              <a:ahLst/>
              <a:cxnLst/>
              <a:rect l="l" t="t" r="r" b="b"/>
              <a:pathLst>
                <a:path w="7787" h="7026" extrusionOk="0">
                  <a:moveTo>
                    <a:pt x="0" y="0"/>
                  </a:moveTo>
                  <a:lnTo>
                    <a:pt x="0" y="7026"/>
                  </a:lnTo>
                  <a:lnTo>
                    <a:pt x="7787"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12140;p84">
            <a:extLst>
              <a:ext uri="{FF2B5EF4-FFF2-40B4-BE49-F238E27FC236}">
                <a16:creationId xmlns:a16="http://schemas.microsoft.com/office/drawing/2014/main" id="{C7FA6AE6-6D25-DACF-5998-9120A618129A}"/>
              </a:ext>
            </a:extLst>
          </p:cNvPr>
          <p:cNvSpPr/>
          <p:nvPr/>
        </p:nvSpPr>
        <p:spPr>
          <a:xfrm>
            <a:off x="9287587" y="5006308"/>
            <a:ext cx="825064" cy="910937"/>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12141;p84">
            <a:extLst>
              <a:ext uri="{FF2B5EF4-FFF2-40B4-BE49-F238E27FC236}">
                <a16:creationId xmlns:a16="http://schemas.microsoft.com/office/drawing/2014/main" id="{3A254CD9-C8D9-CD8C-C601-7676DE1679F1}"/>
              </a:ext>
            </a:extLst>
          </p:cNvPr>
          <p:cNvSpPr/>
          <p:nvPr/>
        </p:nvSpPr>
        <p:spPr>
          <a:xfrm rot="10800000">
            <a:off x="8484114" y="5003246"/>
            <a:ext cx="599405" cy="914303"/>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12142;p84">
            <a:extLst>
              <a:ext uri="{FF2B5EF4-FFF2-40B4-BE49-F238E27FC236}">
                <a16:creationId xmlns:a16="http://schemas.microsoft.com/office/drawing/2014/main" id="{50AAEF8E-3FB1-C797-23CF-CA3F83E4287E}"/>
              </a:ext>
            </a:extLst>
          </p:cNvPr>
          <p:cNvGrpSpPr/>
          <p:nvPr/>
        </p:nvGrpSpPr>
        <p:grpSpPr>
          <a:xfrm>
            <a:off x="10487303" y="3934764"/>
            <a:ext cx="842913" cy="841642"/>
            <a:chOff x="1187048" y="238125"/>
            <a:chExt cx="5256397" cy="5248476"/>
          </a:xfrm>
          <a:noFill/>
        </p:grpSpPr>
        <p:sp>
          <p:nvSpPr>
            <p:cNvPr id="625" name="Google Shape;12143;p84">
              <a:extLst>
                <a:ext uri="{FF2B5EF4-FFF2-40B4-BE49-F238E27FC236}">
                  <a16:creationId xmlns:a16="http://schemas.microsoft.com/office/drawing/2014/main" id="{11B0287A-BC90-0BA1-EF86-21A605679B12}"/>
                </a:ext>
              </a:extLst>
            </p:cNvPr>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12144;p84">
              <a:extLst>
                <a:ext uri="{FF2B5EF4-FFF2-40B4-BE49-F238E27FC236}">
                  <a16:creationId xmlns:a16="http://schemas.microsoft.com/office/drawing/2014/main" id="{F445C588-50F7-B6F7-6FB0-37BC8D6190BB}"/>
                </a:ext>
              </a:extLst>
            </p:cNvPr>
            <p:cNvSpPr/>
            <p:nvPr/>
          </p:nvSpPr>
          <p:spPr>
            <a:xfrm>
              <a:off x="1187048" y="2289901"/>
              <a:ext cx="2628362"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12145;p84">
              <a:extLst>
                <a:ext uri="{FF2B5EF4-FFF2-40B4-BE49-F238E27FC236}">
                  <a16:creationId xmlns:a16="http://schemas.microsoft.com/office/drawing/2014/main" id="{90C3C12F-FD4C-5A2C-5C3A-9531298316A4}"/>
                </a:ext>
              </a:extLst>
            </p:cNvPr>
            <p:cNvSpPr/>
            <p:nvPr/>
          </p:nvSpPr>
          <p:spPr>
            <a:xfrm>
              <a:off x="3812708" y="244502"/>
              <a:ext cx="2628650" cy="3170611"/>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12146;p84">
              <a:extLst>
                <a:ext uri="{FF2B5EF4-FFF2-40B4-BE49-F238E27FC236}">
                  <a16:creationId xmlns:a16="http://schemas.microsoft.com/office/drawing/2014/main" id="{B631A21E-DB05-6683-559A-B483C8217FF8}"/>
                </a:ext>
              </a:extLst>
            </p:cNvPr>
            <p:cNvSpPr/>
            <p:nvPr/>
          </p:nvSpPr>
          <p:spPr>
            <a:xfrm>
              <a:off x="3244845"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12147;p84">
            <a:extLst>
              <a:ext uri="{FF2B5EF4-FFF2-40B4-BE49-F238E27FC236}">
                <a16:creationId xmlns:a16="http://schemas.microsoft.com/office/drawing/2014/main" id="{D3E0E7C9-41F7-1D6C-6793-81A70EDD19E1}"/>
              </a:ext>
            </a:extLst>
          </p:cNvPr>
          <p:cNvGrpSpPr/>
          <p:nvPr/>
        </p:nvGrpSpPr>
        <p:grpSpPr>
          <a:xfrm>
            <a:off x="2986411" y="3947766"/>
            <a:ext cx="1774086" cy="828736"/>
            <a:chOff x="238125" y="1188750"/>
            <a:chExt cx="7140450" cy="3335550"/>
          </a:xfrm>
          <a:noFill/>
        </p:grpSpPr>
        <p:sp>
          <p:nvSpPr>
            <p:cNvPr id="630" name="Google Shape;12148;p84">
              <a:extLst>
                <a:ext uri="{FF2B5EF4-FFF2-40B4-BE49-F238E27FC236}">
                  <a16:creationId xmlns:a16="http://schemas.microsoft.com/office/drawing/2014/main" id="{59A54BE0-5560-E33D-6DE7-4ED5495BFF34}"/>
                </a:ext>
              </a:extLst>
            </p:cNvPr>
            <p:cNvSpPr/>
            <p:nvPr/>
          </p:nvSpPr>
          <p:spPr>
            <a:xfrm>
              <a:off x="238125" y="1188750"/>
              <a:ext cx="3507025"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12149;p84">
              <a:extLst>
                <a:ext uri="{FF2B5EF4-FFF2-40B4-BE49-F238E27FC236}">
                  <a16:creationId xmlns:a16="http://schemas.microsoft.com/office/drawing/2014/main" id="{1F2A0D9C-7849-3B7A-E923-E3A9DF92A706}"/>
                </a:ext>
              </a:extLst>
            </p:cNvPr>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12150;p84">
              <a:extLst>
                <a:ext uri="{FF2B5EF4-FFF2-40B4-BE49-F238E27FC236}">
                  <a16:creationId xmlns:a16="http://schemas.microsoft.com/office/drawing/2014/main" id="{DADF0A71-7103-23A4-A11E-FB3136CE98EF}"/>
                </a:ext>
              </a:extLst>
            </p:cNvPr>
            <p:cNvSpPr/>
            <p:nvPr/>
          </p:nvSpPr>
          <p:spPr>
            <a:xfrm>
              <a:off x="3871550" y="1188750"/>
              <a:ext cx="3507025" cy="1584000"/>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12151;p84">
              <a:extLst>
                <a:ext uri="{FF2B5EF4-FFF2-40B4-BE49-F238E27FC236}">
                  <a16:creationId xmlns:a16="http://schemas.microsoft.com/office/drawing/2014/main" id="{CABCCFA5-4CB3-486A-D233-0B188D77575E}"/>
                </a:ext>
              </a:extLst>
            </p:cNvPr>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12152;p84">
              <a:extLst>
                <a:ext uri="{FF2B5EF4-FFF2-40B4-BE49-F238E27FC236}">
                  <a16:creationId xmlns:a16="http://schemas.microsoft.com/office/drawing/2014/main" id="{39EF0BAA-C333-51C5-D380-7443B3F2B85C}"/>
                </a:ext>
              </a:extLst>
            </p:cNvPr>
            <p:cNvSpPr/>
            <p:nvPr/>
          </p:nvSpPr>
          <p:spPr>
            <a:xfrm>
              <a:off x="2842425" y="1934600"/>
              <a:ext cx="1843850" cy="184385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12153;p84">
            <a:extLst>
              <a:ext uri="{FF2B5EF4-FFF2-40B4-BE49-F238E27FC236}">
                <a16:creationId xmlns:a16="http://schemas.microsoft.com/office/drawing/2014/main" id="{82A5AE02-69BE-38B9-B38F-420B53DACFE9}"/>
              </a:ext>
            </a:extLst>
          </p:cNvPr>
          <p:cNvGrpSpPr/>
          <p:nvPr/>
        </p:nvGrpSpPr>
        <p:grpSpPr>
          <a:xfrm>
            <a:off x="8840374" y="3934984"/>
            <a:ext cx="1502506" cy="841315"/>
            <a:chOff x="238125" y="1335475"/>
            <a:chExt cx="5418735" cy="3034175"/>
          </a:xfrm>
          <a:noFill/>
        </p:grpSpPr>
        <p:sp>
          <p:nvSpPr>
            <p:cNvPr id="636" name="Google Shape;12154;p84">
              <a:extLst>
                <a:ext uri="{FF2B5EF4-FFF2-40B4-BE49-F238E27FC236}">
                  <a16:creationId xmlns:a16="http://schemas.microsoft.com/office/drawing/2014/main" id="{D6633DA9-3EE5-AAA0-586C-97DE123B9EB3}"/>
                </a:ext>
              </a:extLst>
            </p:cNvPr>
            <p:cNvSpPr/>
            <p:nvPr/>
          </p:nvSpPr>
          <p:spPr>
            <a:xfrm>
              <a:off x="3669985" y="1335475"/>
              <a:ext cx="1986875" cy="3034175"/>
            </a:xfrm>
            <a:custGeom>
              <a:avLst/>
              <a:gdLst/>
              <a:ahLst/>
              <a:cxnLst/>
              <a:rect l="l" t="t" r="r" b="b"/>
              <a:pathLst>
                <a:path w="79475" h="121367" extrusionOk="0">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12155;p84">
              <a:extLst>
                <a:ext uri="{FF2B5EF4-FFF2-40B4-BE49-F238E27FC236}">
                  <a16:creationId xmlns:a16="http://schemas.microsoft.com/office/drawing/2014/main" id="{62ACDCA9-9286-10B6-36FC-8216EE0E5471}"/>
                </a:ext>
              </a:extLst>
            </p:cNvPr>
            <p:cNvSpPr/>
            <p:nvPr/>
          </p:nvSpPr>
          <p:spPr>
            <a:xfrm>
              <a:off x="1956350" y="1335475"/>
              <a:ext cx="1984950" cy="3034175"/>
            </a:xfrm>
            <a:custGeom>
              <a:avLst/>
              <a:gdLst/>
              <a:ahLst/>
              <a:cxnLst/>
              <a:rect l="l" t="t" r="r" b="b"/>
              <a:pathLst>
                <a:path w="79398" h="121367" extrusionOk="0">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12156;p84">
              <a:extLst>
                <a:ext uri="{FF2B5EF4-FFF2-40B4-BE49-F238E27FC236}">
                  <a16:creationId xmlns:a16="http://schemas.microsoft.com/office/drawing/2014/main" id="{5814E2D8-A33C-CBFD-1672-35A1251E7292}"/>
                </a:ext>
              </a:extLst>
            </p:cNvPr>
            <p:cNvSpPr/>
            <p:nvPr/>
          </p:nvSpPr>
          <p:spPr>
            <a:xfrm>
              <a:off x="238125" y="1335475"/>
              <a:ext cx="1986850" cy="3034175"/>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12157;p84">
            <a:extLst>
              <a:ext uri="{FF2B5EF4-FFF2-40B4-BE49-F238E27FC236}">
                <a16:creationId xmlns:a16="http://schemas.microsoft.com/office/drawing/2014/main" id="{3444B292-AABF-D2A2-EB10-C8CA268207F8}"/>
              </a:ext>
            </a:extLst>
          </p:cNvPr>
          <p:cNvGrpSpPr/>
          <p:nvPr/>
        </p:nvGrpSpPr>
        <p:grpSpPr>
          <a:xfrm>
            <a:off x="7240378" y="3930785"/>
            <a:ext cx="1453995" cy="848729"/>
            <a:chOff x="5359127" y="2910889"/>
            <a:chExt cx="1097723" cy="640831"/>
          </a:xfrm>
          <a:noFill/>
        </p:grpSpPr>
        <p:grpSp>
          <p:nvGrpSpPr>
            <p:cNvPr id="1512" name="Google Shape;12158;p84">
              <a:extLst>
                <a:ext uri="{FF2B5EF4-FFF2-40B4-BE49-F238E27FC236}">
                  <a16:creationId xmlns:a16="http://schemas.microsoft.com/office/drawing/2014/main" id="{9074CCC6-CAC4-1330-28D0-F35D56068806}"/>
                </a:ext>
              </a:extLst>
            </p:cNvPr>
            <p:cNvGrpSpPr/>
            <p:nvPr/>
          </p:nvGrpSpPr>
          <p:grpSpPr>
            <a:xfrm>
              <a:off x="5929791" y="3263088"/>
              <a:ext cx="527060" cy="287097"/>
              <a:chOff x="5929791" y="3263088"/>
              <a:chExt cx="527060" cy="287097"/>
            </a:xfrm>
            <a:grpFill/>
          </p:grpSpPr>
          <p:sp>
            <p:nvSpPr>
              <p:cNvPr id="1522" name="Google Shape;12159;p84">
                <a:extLst>
                  <a:ext uri="{FF2B5EF4-FFF2-40B4-BE49-F238E27FC236}">
                    <a16:creationId xmlns:a16="http://schemas.microsoft.com/office/drawing/2014/main" id="{23318643-8A92-01F8-3A56-CC61C679DCF6}"/>
                  </a:ext>
                </a:extLst>
              </p:cNvPr>
              <p:cNvSpPr/>
              <p:nvPr/>
            </p:nvSpPr>
            <p:spPr>
              <a:xfrm>
                <a:off x="5929791" y="3263088"/>
                <a:ext cx="328465" cy="284502"/>
              </a:xfrm>
              <a:custGeom>
                <a:avLst/>
                <a:gdLst/>
                <a:ahLst/>
                <a:cxnLst/>
                <a:rect l="l" t="t" r="r" b="b"/>
                <a:pathLst>
                  <a:path w="2576195" h="2231390" extrusionOk="0">
                    <a:moveTo>
                      <a:pt x="1288021" y="0"/>
                    </a:moveTo>
                    <a:lnTo>
                      <a:pt x="0" y="2230932"/>
                    </a:lnTo>
                    <a:lnTo>
                      <a:pt x="2576042" y="2230932"/>
                    </a:lnTo>
                    <a:lnTo>
                      <a:pt x="1288021" y="0"/>
                    </a:lnTo>
                    <a:close/>
                  </a:path>
                </a:pathLst>
              </a:custGeom>
              <a:grpFill/>
              <a:ln w="9525" cap="flat" cmpd="sng">
                <a:solidFill>
                  <a:schemeClr val="bg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523" name="Google Shape;12160;p84">
                <a:extLst>
                  <a:ext uri="{FF2B5EF4-FFF2-40B4-BE49-F238E27FC236}">
                    <a16:creationId xmlns:a16="http://schemas.microsoft.com/office/drawing/2014/main" id="{6CA628BF-521E-77B9-567F-FEAFE8A90A6E}"/>
                  </a:ext>
                </a:extLst>
              </p:cNvPr>
              <p:cNvSpPr/>
              <p:nvPr/>
            </p:nvSpPr>
            <p:spPr>
              <a:xfrm>
                <a:off x="6247886" y="3331025"/>
                <a:ext cx="208964" cy="219161"/>
              </a:xfrm>
              <a:custGeom>
                <a:avLst/>
                <a:gdLst/>
                <a:ahLst/>
                <a:cxnLst/>
                <a:rect l="l" t="t" r="r" b="b"/>
                <a:pathLst>
                  <a:path w="1638934" h="2306954" extrusionOk="0">
                    <a:moveTo>
                      <a:pt x="1638680" y="0"/>
                    </a:moveTo>
                    <a:lnTo>
                      <a:pt x="697255" y="0"/>
                    </a:lnTo>
                    <a:lnTo>
                      <a:pt x="697255" y="2306535"/>
                    </a:lnTo>
                    <a:lnTo>
                      <a:pt x="0" y="2306535"/>
                    </a:lnTo>
                  </a:path>
                </a:pathLst>
              </a:custGeom>
              <a:grpFill/>
              <a:ln w="9525" cap="flat" cmpd="sng">
                <a:solidFill>
                  <a:schemeClr val="bg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1513" name="Google Shape;12161;p84">
              <a:extLst>
                <a:ext uri="{FF2B5EF4-FFF2-40B4-BE49-F238E27FC236}">
                  <a16:creationId xmlns:a16="http://schemas.microsoft.com/office/drawing/2014/main" id="{025C9827-4ECA-4DDB-AFF1-2E8BFAE4675E}"/>
                </a:ext>
              </a:extLst>
            </p:cNvPr>
            <p:cNvGrpSpPr/>
            <p:nvPr/>
          </p:nvGrpSpPr>
          <p:grpSpPr>
            <a:xfrm>
              <a:off x="5359127" y="3263089"/>
              <a:ext cx="526428" cy="288631"/>
              <a:chOff x="5359127" y="3263089"/>
              <a:chExt cx="526428" cy="288631"/>
            </a:xfrm>
            <a:grpFill/>
          </p:grpSpPr>
          <p:sp>
            <p:nvSpPr>
              <p:cNvPr id="1520" name="Google Shape;12162;p84">
                <a:extLst>
                  <a:ext uri="{FF2B5EF4-FFF2-40B4-BE49-F238E27FC236}">
                    <a16:creationId xmlns:a16="http://schemas.microsoft.com/office/drawing/2014/main" id="{AC1187B9-28EC-BBC4-49AB-0A96223D76B0}"/>
                  </a:ext>
                </a:extLst>
              </p:cNvPr>
              <p:cNvSpPr/>
              <p:nvPr/>
            </p:nvSpPr>
            <p:spPr>
              <a:xfrm>
                <a:off x="5557090" y="3263089"/>
                <a:ext cx="328465" cy="284502"/>
              </a:xfrm>
              <a:custGeom>
                <a:avLst/>
                <a:gdLst/>
                <a:ahLst/>
                <a:cxnLst/>
                <a:rect l="l" t="t" r="r" b="b"/>
                <a:pathLst>
                  <a:path w="2576195" h="2231390" extrusionOk="0">
                    <a:moveTo>
                      <a:pt x="1288034" y="0"/>
                    </a:moveTo>
                    <a:lnTo>
                      <a:pt x="0" y="2230920"/>
                    </a:lnTo>
                    <a:lnTo>
                      <a:pt x="2576055" y="2230920"/>
                    </a:lnTo>
                    <a:lnTo>
                      <a:pt x="1288034" y="0"/>
                    </a:lnTo>
                    <a:close/>
                  </a:path>
                </a:pathLst>
              </a:custGeom>
              <a:grpFill/>
              <a:ln w="9525" cap="flat" cmpd="sng">
                <a:solidFill>
                  <a:schemeClr val="bg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521" name="Google Shape;12163;p84">
                <a:extLst>
                  <a:ext uri="{FF2B5EF4-FFF2-40B4-BE49-F238E27FC236}">
                    <a16:creationId xmlns:a16="http://schemas.microsoft.com/office/drawing/2014/main" id="{B8FFF12F-F504-026A-042B-675BBA685737}"/>
                  </a:ext>
                </a:extLst>
              </p:cNvPr>
              <p:cNvSpPr/>
              <p:nvPr/>
            </p:nvSpPr>
            <p:spPr>
              <a:xfrm flipH="1">
                <a:off x="5359127" y="3332559"/>
                <a:ext cx="208964" cy="219161"/>
              </a:xfrm>
              <a:custGeom>
                <a:avLst/>
                <a:gdLst/>
                <a:ahLst/>
                <a:cxnLst/>
                <a:rect l="l" t="t" r="r" b="b"/>
                <a:pathLst>
                  <a:path w="1638934" h="2306954" extrusionOk="0">
                    <a:moveTo>
                      <a:pt x="1638680" y="0"/>
                    </a:moveTo>
                    <a:lnTo>
                      <a:pt x="697255" y="0"/>
                    </a:lnTo>
                    <a:lnTo>
                      <a:pt x="697255" y="2306535"/>
                    </a:lnTo>
                    <a:lnTo>
                      <a:pt x="0" y="2306535"/>
                    </a:lnTo>
                  </a:path>
                </a:pathLst>
              </a:custGeom>
              <a:grpFill/>
              <a:ln w="9525" cap="flat" cmpd="sng">
                <a:solidFill>
                  <a:schemeClr val="bg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1514" name="Google Shape;12164;p84">
              <a:extLst>
                <a:ext uri="{FF2B5EF4-FFF2-40B4-BE49-F238E27FC236}">
                  <a16:creationId xmlns:a16="http://schemas.microsoft.com/office/drawing/2014/main" id="{67F25086-27BE-70C3-DE25-3FA84F4F357D}"/>
                </a:ext>
              </a:extLst>
            </p:cNvPr>
            <p:cNvGrpSpPr/>
            <p:nvPr/>
          </p:nvGrpSpPr>
          <p:grpSpPr>
            <a:xfrm>
              <a:off x="5551525" y="2910889"/>
              <a:ext cx="520901" cy="610283"/>
              <a:chOff x="5551525" y="2910889"/>
              <a:chExt cx="520901" cy="610283"/>
            </a:xfrm>
            <a:grpFill/>
          </p:grpSpPr>
          <p:sp>
            <p:nvSpPr>
              <p:cNvPr id="1518" name="Google Shape;12165;p84">
                <a:extLst>
                  <a:ext uri="{FF2B5EF4-FFF2-40B4-BE49-F238E27FC236}">
                    <a16:creationId xmlns:a16="http://schemas.microsoft.com/office/drawing/2014/main" id="{DCB80E15-9976-3CB4-5BF6-4A68B533BB93}"/>
                  </a:ext>
                </a:extLst>
              </p:cNvPr>
              <p:cNvSpPr/>
              <p:nvPr/>
            </p:nvSpPr>
            <p:spPr>
              <a:xfrm>
                <a:off x="5743962" y="3236669"/>
                <a:ext cx="328465" cy="284502"/>
              </a:xfrm>
              <a:custGeom>
                <a:avLst/>
                <a:gdLst/>
                <a:ahLst/>
                <a:cxnLst/>
                <a:rect l="l" t="t" r="r" b="b"/>
                <a:pathLst>
                  <a:path w="2576195" h="2231390" extrusionOk="0">
                    <a:moveTo>
                      <a:pt x="2576042" y="0"/>
                    </a:moveTo>
                    <a:lnTo>
                      <a:pt x="0" y="0"/>
                    </a:lnTo>
                    <a:lnTo>
                      <a:pt x="1288021" y="2230920"/>
                    </a:lnTo>
                    <a:lnTo>
                      <a:pt x="2576042" y="0"/>
                    </a:lnTo>
                    <a:close/>
                  </a:path>
                </a:pathLst>
              </a:custGeom>
              <a:grpFill/>
              <a:ln w="9525" cap="flat" cmpd="sng">
                <a:solidFill>
                  <a:schemeClr val="bg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519" name="Google Shape;12166;p84">
                <a:extLst>
                  <a:ext uri="{FF2B5EF4-FFF2-40B4-BE49-F238E27FC236}">
                    <a16:creationId xmlns:a16="http://schemas.microsoft.com/office/drawing/2014/main" id="{67D961EF-C96D-8248-244B-CF1CC35ABF0B}"/>
                  </a:ext>
                </a:extLst>
              </p:cNvPr>
              <p:cNvSpPr/>
              <p:nvPr/>
            </p:nvSpPr>
            <p:spPr>
              <a:xfrm flipH="1">
                <a:off x="5551525" y="2910889"/>
                <a:ext cx="208964" cy="328741"/>
              </a:xfrm>
              <a:custGeom>
                <a:avLst/>
                <a:gdLst/>
                <a:ahLst/>
                <a:cxnLst/>
                <a:rect l="l" t="t" r="r" b="b"/>
                <a:pathLst>
                  <a:path w="1638934" h="2306954" extrusionOk="0">
                    <a:moveTo>
                      <a:pt x="1638680" y="0"/>
                    </a:moveTo>
                    <a:lnTo>
                      <a:pt x="697255" y="0"/>
                    </a:lnTo>
                    <a:lnTo>
                      <a:pt x="697255" y="2306535"/>
                    </a:lnTo>
                    <a:lnTo>
                      <a:pt x="0" y="2306535"/>
                    </a:lnTo>
                  </a:path>
                </a:pathLst>
              </a:custGeom>
              <a:grpFill/>
              <a:ln w="9525" cap="flat" cmpd="sng">
                <a:solidFill>
                  <a:schemeClr val="bg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1515" name="Google Shape;12167;p84">
              <a:extLst>
                <a:ext uri="{FF2B5EF4-FFF2-40B4-BE49-F238E27FC236}">
                  <a16:creationId xmlns:a16="http://schemas.microsoft.com/office/drawing/2014/main" id="{6DBECFA5-1BF3-8066-5A14-43ABB0BED44D}"/>
                </a:ext>
              </a:extLst>
            </p:cNvPr>
            <p:cNvGrpSpPr/>
            <p:nvPr/>
          </p:nvGrpSpPr>
          <p:grpSpPr>
            <a:xfrm>
              <a:off x="5743962" y="2919100"/>
              <a:ext cx="623674" cy="284502"/>
              <a:chOff x="5743962" y="2919100"/>
              <a:chExt cx="623674" cy="284502"/>
            </a:xfrm>
            <a:grpFill/>
          </p:grpSpPr>
          <p:sp>
            <p:nvSpPr>
              <p:cNvPr id="1516" name="Google Shape;12168;p84">
                <a:extLst>
                  <a:ext uri="{FF2B5EF4-FFF2-40B4-BE49-F238E27FC236}">
                    <a16:creationId xmlns:a16="http://schemas.microsoft.com/office/drawing/2014/main" id="{8ADF078F-A888-66A6-6CCE-1BA089DD541E}"/>
                  </a:ext>
                </a:extLst>
              </p:cNvPr>
              <p:cNvSpPr/>
              <p:nvPr/>
            </p:nvSpPr>
            <p:spPr>
              <a:xfrm>
                <a:off x="5743962" y="2919100"/>
                <a:ext cx="328465" cy="284502"/>
              </a:xfrm>
              <a:custGeom>
                <a:avLst/>
                <a:gdLst/>
                <a:ahLst/>
                <a:cxnLst/>
                <a:rect l="l" t="t" r="r" b="b"/>
                <a:pathLst>
                  <a:path w="2576195" h="2231390" extrusionOk="0">
                    <a:moveTo>
                      <a:pt x="1288021" y="0"/>
                    </a:moveTo>
                    <a:lnTo>
                      <a:pt x="0" y="2230920"/>
                    </a:lnTo>
                    <a:lnTo>
                      <a:pt x="2576042" y="2230920"/>
                    </a:lnTo>
                    <a:lnTo>
                      <a:pt x="1288021" y="0"/>
                    </a:lnTo>
                    <a:close/>
                  </a:path>
                </a:pathLst>
              </a:custGeom>
              <a:grpFill/>
              <a:ln w="9525" cap="flat" cmpd="sng">
                <a:solidFill>
                  <a:schemeClr val="bg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517" name="Google Shape;12169;p84">
                <a:extLst>
                  <a:ext uri="{FF2B5EF4-FFF2-40B4-BE49-F238E27FC236}">
                    <a16:creationId xmlns:a16="http://schemas.microsoft.com/office/drawing/2014/main" id="{A23E1C7B-7E69-D696-5030-75B00698054C}"/>
                  </a:ext>
                </a:extLst>
              </p:cNvPr>
              <p:cNvSpPr/>
              <p:nvPr/>
            </p:nvSpPr>
            <p:spPr>
              <a:xfrm>
                <a:off x="6060335" y="2920591"/>
                <a:ext cx="307300" cy="282602"/>
              </a:xfrm>
              <a:custGeom>
                <a:avLst/>
                <a:gdLst/>
                <a:ahLst/>
                <a:cxnLst/>
                <a:rect l="l" t="t" r="r" b="b"/>
                <a:pathLst>
                  <a:path w="1638934" h="2306954" extrusionOk="0">
                    <a:moveTo>
                      <a:pt x="1638680" y="0"/>
                    </a:moveTo>
                    <a:lnTo>
                      <a:pt x="697255" y="0"/>
                    </a:lnTo>
                    <a:lnTo>
                      <a:pt x="697255" y="2306535"/>
                    </a:lnTo>
                    <a:lnTo>
                      <a:pt x="0" y="2306535"/>
                    </a:lnTo>
                  </a:path>
                </a:pathLst>
              </a:custGeom>
              <a:grpFill/>
              <a:ln w="9525" cap="flat" cmpd="sng">
                <a:solidFill>
                  <a:schemeClr val="bg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grpSp>
        <p:nvGrpSpPr>
          <p:cNvPr id="1524" name="Google Shape;12170;p84">
            <a:extLst>
              <a:ext uri="{FF2B5EF4-FFF2-40B4-BE49-F238E27FC236}">
                <a16:creationId xmlns:a16="http://schemas.microsoft.com/office/drawing/2014/main" id="{1009A21E-9771-9D87-63C9-993F99D58D60}"/>
              </a:ext>
            </a:extLst>
          </p:cNvPr>
          <p:cNvGrpSpPr/>
          <p:nvPr/>
        </p:nvGrpSpPr>
        <p:grpSpPr>
          <a:xfrm>
            <a:off x="10151496" y="2781491"/>
            <a:ext cx="1184056" cy="973795"/>
            <a:chOff x="7608988" y="2093194"/>
            <a:chExt cx="817276" cy="672147"/>
          </a:xfrm>
          <a:noFill/>
        </p:grpSpPr>
        <p:cxnSp>
          <p:nvCxnSpPr>
            <p:cNvPr id="1525" name="Google Shape;12171;p84">
              <a:extLst>
                <a:ext uri="{FF2B5EF4-FFF2-40B4-BE49-F238E27FC236}">
                  <a16:creationId xmlns:a16="http://schemas.microsoft.com/office/drawing/2014/main" id="{E3557D42-7408-F3D3-6581-15220458C2AC}"/>
                </a:ext>
              </a:extLst>
            </p:cNvPr>
            <p:cNvCxnSpPr/>
            <p:nvPr/>
          </p:nvCxnSpPr>
          <p:spPr>
            <a:xfrm rot="5400000" flipH="1">
              <a:off x="7620257" y="2136491"/>
              <a:ext cx="129900" cy="111300"/>
            </a:xfrm>
            <a:prstGeom prst="bentConnector3">
              <a:avLst>
                <a:gd name="adj1" fmla="val 50000"/>
              </a:avLst>
            </a:prstGeom>
            <a:grpFill/>
            <a:ln w="9525" cap="flat" cmpd="sng">
              <a:solidFill>
                <a:schemeClr val="bg1"/>
              </a:solidFill>
              <a:prstDash val="solid"/>
              <a:round/>
              <a:headEnd type="none" w="med" len="med"/>
              <a:tailEnd type="none" w="med" len="med"/>
            </a:ln>
          </p:spPr>
        </p:cxnSp>
        <p:cxnSp>
          <p:nvCxnSpPr>
            <p:cNvPr id="1526" name="Google Shape;12172;p84">
              <a:extLst>
                <a:ext uri="{FF2B5EF4-FFF2-40B4-BE49-F238E27FC236}">
                  <a16:creationId xmlns:a16="http://schemas.microsoft.com/office/drawing/2014/main" id="{D15345FA-1713-EE9B-B53D-267FAFE54E2E}"/>
                </a:ext>
              </a:extLst>
            </p:cNvPr>
            <p:cNvCxnSpPr/>
            <p:nvPr/>
          </p:nvCxnSpPr>
          <p:spPr>
            <a:xfrm rot="-5400000">
              <a:off x="8285120" y="2136491"/>
              <a:ext cx="129900" cy="111300"/>
            </a:xfrm>
            <a:prstGeom prst="bentConnector3">
              <a:avLst>
                <a:gd name="adj1" fmla="val 50000"/>
              </a:avLst>
            </a:prstGeom>
            <a:grpFill/>
            <a:ln w="9525" cap="flat" cmpd="sng">
              <a:solidFill>
                <a:schemeClr val="bg1"/>
              </a:solidFill>
              <a:prstDash val="solid"/>
              <a:round/>
              <a:headEnd type="none" w="med" len="med"/>
              <a:tailEnd type="none" w="med" len="med"/>
            </a:ln>
          </p:spPr>
        </p:cxnSp>
        <p:cxnSp>
          <p:nvCxnSpPr>
            <p:cNvPr id="1527" name="Google Shape;12173;p84">
              <a:extLst>
                <a:ext uri="{FF2B5EF4-FFF2-40B4-BE49-F238E27FC236}">
                  <a16:creationId xmlns:a16="http://schemas.microsoft.com/office/drawing/2014/main" id="{BA45B73F-368D-16AB-C02A-9A00746A0876}"/>
                </a:ext>
              </a:extLst>
            </p:cNvPr>
            <p:cNvCxnSpPr/>
            <p:nvPr/>
          </p:nvCxnSpPr>
          <p:spPr>
            <a:xfrm rot="5400000">
              <a:off x="7620257" y="2644741"/>
              <a:ext cx="129900" cy="111300"/>
            </a:xfrm>
            <a:prstGeom prst="bentConnector3">
              <a:avLst>
                <a:gd name="adj1" fmla="val 50000"/>
              </a:avLst>
            </a:prstGeom>
            <a:grpFill/>
            <a:ln w="9525" cap="flat" cmpd="sng">
              <a:solidFill>
                <a:schemeClr val="bg1"/>
              </a:solidFill>
              <a:prstDash val="solid"/>
              <a:round/>
              <a:headEnd type="none" w="med" len="med"/>
              <a:tailEnd type="none" w="med" len="med"/>
            </a:ln>
          </p:spPr>
        </p:cxnSp>
        <p:cxnSp>
          <p:nvCxnSpPr>
            <p:cNvPr id="1528" name="Google Shape;12174;p84">
              <a:extLst>
                <a:ext uri="{FF2B5EF4-FFF2-40B4-BE49-F238E27FC236}">
                  <a16:creationId xmlns:a16="http://schemas.microsoft.com/office/drawing/2014/main" id="{82C02153-0FA8-0D2E-4D5B-E17E62011070}"/>
                </a:ext>
              </a:extLst>
            </p:cNvPr>
            <p:cNvCxnSpPr/>
            <p:nvPr/>
          </p:nvCxnSpPr>
          <p:spPr>
            <a:xfrm rot="-5400000" flipH="1">
              <a:off x="8285120" y="2644741"/>
              <a:ext cx="129900" cy="111300"/>
            </a:xfrm>
            <a:prstGeom prst="bentConnector3">
              <a:avLst>
                <a:gd name="adj1" fmla="val 50000"/>
              </a:avLst>
            </a:prstGeom>
            <a:grpFill/>
            <a:ln w="9525" cap="flat" cmpd="sng">
              <a:solidFill>
                <a:schemeClr val="bg1"/>
              </a:solidFill>
              <a:prstDash val="solid"/>
              <a:round/>
              <a:headEnd type="none" w="med" len="med"/>
              <a:tailEnd type="none" w="med" len="med"/>
            </a:ln>
          </p:spPr>
        </p:cxnSp>
        <p:cxnSp>
          <p:nvCxnSpPr>
            <p:cNvPr id="1529" name="Google Shape;12175;p84">
              <a:extLst>
                <a:ext uri="{FF2B5EF4-FFF2-40B4-BE49-F238E27FC236}">
                  <a16:creationId xmlns:a16="http://schemas.microsoft.com/office/drawing/2014/main" id="{A292E0DD-99FD-DFF0-88E0-81538E695928}"/>
                </a:ext>
              </a:extLst>
            </p:cNvPr>
            <p:cNvCxnSpPr/>
            <p:nvPr/>
          </p:nvCxnSpPr>
          <p:spPr>
            <a:xfrm rot="10800000">
              <a:off x="7608988" y="2425132"/>
              <a:ext cx="83400" cy="0"/>
            </a:xfrm>
            <a:prstGeom prst="straightConnector1">
              <a:avLst/>
            </a:prstGeom>
            <a:grpFill/>
            <a:ln w="9525" cap="flat" cmpd="sng">
              <a:solidFill>
                <a:schemeClr val="bg1"/>
              </a:solidFill>
              <a:prstDash val="solid"/>
              <a:round/>
              <a:headEnd type="none" w="med" len="med"/>
              <a:tailEnd type="none" w="med" len="med"/>
            </a:ln>
          </p:spPr>
        </p:cxnSp>
        <p:cxnSp>
          <p:nvCxnSpPr>
            <p:cNvPr id="1530" name="Google Shape;12176;p84">
              <a:extLst>
                <a:ext uri="{FF2B5EF4-FFF2-40B4-BE49-F238E27FC236}">
                  <a16:creationId xmlns:a16="http://schemas.microsoft.com/office/drawing/2014/main" id="{42512CED-BE93-9917-F73F-BFB5AE5B1943}"/>
                </a:ext>
              </a:extLst>
            </p:cNvPr>
            <p:cNvCxnSpPr/>
            <p:nvPr/>
          </p:nvCxnSpPr>
          <p:spPr>
            <a:xfrm rot="10800000">
              <a:off x="8342865" y="2425132"/>
              <a:ext cx="83400" cy="0"/>
            </a:xfrm>
            <a:prstGeom prst="straightConnector1">
              <a:avLst/>
            </a:prstGeom>
            <a:grpFill/>
            <a:ln w="9525" cap="flat" cmpd="sng">
              <a:solidFill>
                <a:schemeClr val="bg1"/>
              </a:solidFill>
              <a:prstDash val="solid"/>
              <a:round/>
              <a:headEnd type="none" w="med" len="med"/>
              <a:tailEnd type="none" w="med" len="med"/>
            </a:ln>
          </p:spPr>
        </p:cxnSp>
        <p:grpSp>
          <p:nvGrpSpPr>
            <p:cNvPr id="1531" name="Google Shape;12177;p84">
              <a:extLst>
                <a:ext uri="{FF2B5EF4-FFF2-40B4-BE49-F238E27FC236}">
                  <a16:creationId xmlns:a16="http://schemas.microsoft.com/office/drawing/2014/main" id="{0785A2BD-1F66-6CCC-CCA7-D41A064E5BA0}"/>
                </a:ext>
              </a:extLst>
            </p:cNvPr>
            <p:cNvGrpSpPr/>
            <p:nvPr/>
          </p:nvGrpSpPr>
          <p:grpSpPr>
            <a:xfrm>
              <a:off x="7721175" y="2093194"/>
              <a:ext cx="599587" cy="623846"/>
              <a:chOff x="7721175" y="2093194"/>
              <a:chExt cx="599587" cy="623846"/>
            </a:xfrm>
            <a:grpFill/>
          </p:grpSpPr>
          <p:grpSp>
            <p:nvGrpSpPr>
              <p:cNvPr id="1532" name="Google Shape;12178;p84">
                <a:extLst>
                  <a:ext uri="{FF2B5EF4-FFF2-40B4-BE49-F238E27FC236}">
                    <a16:creationId xmlns:a16="http://schemas.microsoft.com/office/drawing/2014/main" id="{BB88C423-3621-B849-A9E7-2B2EA6031134}"/>
                  </a:ext>
                </a:extLst>
              </p:cNvPr>
              <p:cNvGrpSpPr/>
              <p:nvPr/>
            </p:nvGrpSpPr>
            <p:grpSpPr>
              <a:xfrm>
                <a:off x="7721175" y="2093194"/>
                <a:ext cx="291605" cy="623846"/>
                <a:chOff x="9405575" y="2061418"/>
                <a:chExt cx="291605" cy="623846"/>
              </a:xfrm>
              <a:grpFill/>
            </p:grpSpPr>
            <p:sp>
              <p:nvSpPr>
                <p:cNvPr id="1541" name="Google Shape;12179;p84">
                  <a:extLst>
                    <a:ext uri="{FF2B5EF4-FFF2-40B4-BE49-F238E27FC236}">
                      <a16:creationId xmlns:a16="http://schemas.microsoft.com/office/drawing/2014/main" id="{E0FD2474-16CF-66CB-DEDA-4CEC3DBF9F5F}"/>
                    </a:ext>
                  </a:extLst>
                </p:cNvPr>
                <p:cNvSpPr/>
                <p:nvPr/>
              </p:nvSpPr>
              <p:spPr>
                <a:xfrm>
                  <a:off x="9405575" y="2061418"/>
                  <a:ext cx="291379" cy="623846"/>
                </a:xfrm>
                <a:custGeom>
                  <a:avLst/>
                  <a:gdLst/>
                  <a:ahLst/>
                  <a:cxnLst/>
                  <a:rect l="l" t="t" r="r" b="b"/>
                  <a:pathLst>
                    <a:path w="21253" h="45503" extrusionOk="0">
                      <a:moveTo>
                        <a:pt x="17225" y="1059"/>
                      </a:moveTo>
                      <a:cubicBezTo>
                        <a:pt x="20066" y="1059"/>
                        <a:pt x="20192" y="4831"/>
                        <a:pt x="20195" y="4980"/>
                      </a:cubicBezTo>
                      <a:lnTo>
                        <a:pt x="20195" y="42658"/>
                      </a:lnTo>
                      <a:cubicBezTo>
                        <a:pt x="19755" y="43076"/>
                        <a:pt x="18011" y="44441"/>
                        <a:pt x="14035" y="44441"/>
                      </a:cubicBezTo>
                      <a:cubicBezTo>
                        <a:pt x="9143" y="44441"/>
                        <a:pt x="6607" y="41481"/>
                        <a:pt x="6264" y="38549"/>
                      </a:cubicBezTo>
                      <a:cubicBezTo>
                        <a:pt x="6238" y="38342"/>
                        <a:pt x="6089" y="38168"/>
                        <a:pt x="5889" y="38106"/>
                      </a:cubicBezTo>
                      <a:cubicBezTo>
                        <a:pt x="5769" y="38071"/>
                        <a:pt x="2987" y="37194"/>
                        <a:pt x="3045" y="34127"/>
                      </a:cubicBezTo>
                      <a:cubicBezTo>
                        <a:pt x="3067" y="32998"/>
                        <a:pt x="3194" y="32212"/>
                        <a:pt x="3449" y="31665"/>
                      </a:cubicBezTo>
                      <a:cubicBezTo>
                        <a:pt x="3449" y="31665"/>
                        <a:pt x="3682" y="31319"/>
                        <a:pt x="3685" y="31277"/>
                      </a:cubicBezTo>
                      <a:cubicBezTo>
                        <a:pt x="3740" y="31205"/>
                        <a:pt x="3799" y="31141"/>
                        <a:pt x="3863" y="31082"/>
                      </a:cubicBezTo>
                      <a:cubicBezTo>
                        <a:pt x="4404" y="30567"/>
                        <a:pt x="5365" y="30335"/>
                        <a:pt x="7020" y="30335"/>
                      </a:cubicBezTo>
                      <a:cubicBezTo>
                        <a:pt x="7247" y="30335"/>
                        <a:pt x="7486" y="30339"/>
                        <a:pt x="7739" y="30348"/>
                      </a:cubicBezTo>
                      <a:cubicBezTo>
                        <a:pt x="8968" y="30388"/>
                        <a:pt x="10320" y="30407"/>
                        <a:pt x="11768" y="30407"/>
                      </a:cubicBezTo>
                      <a:cubicBezTo>
                        <a:pt x="11975" y="30407"/>
                        <a:pt x="12184" y="30407"/>
                        <a:pt x="12395" y="30406"/>
                      </a:cubicBezTo>
                      <a:lnTo>
                        <a:pt x="12408" y="30406"/>
                      </a:lnTo>
                      <a:cubicBezTo>
                        <a:pt x="12410" y="30406"/>
                        <a:pt x="12412" y="30406"/>
                        <a:pt x="12414" y="30406"/>
                      </a:cubicBezTo>
                      <a:cubicBezTo>
                        <a:pt x="14155" y="30406"/>
                        <a:pt x="15565" y="31819"/>
                        <a:pt x="15565" y="33561"/>
                      </a:cubicBezTo>
                      <a:lnTo>
                        <a:pt x="15565" y="35495"/>
                      </a:lnTo>
                      <a:cubicBezTo>
                        <a:pt x="15559" y="35793"/>
                        <a:pt x="15798" y="36039"/>
                        <a:pt x="16096" y="36039"/>
                      </a:cubicBezTo>
                      <a:cubicBezTo>
                        <a:pt x="16394" y="36039"/>
                        <a:pt x="16636" y="35793"/>
                        <a:pt x="16627" y="35495"/>
                      </a:cubicBezTo>
                      <a:lnTo>
                        <a:pt x="16627" y="33561"/>
                      </a:lnTo>
                      <a:cubicBezTo>
                        <a:pt x="16627" y="31233"/>
                        <a:pt x="14740" y="29345"/>
                        <a:pt x="12414" y="29345"/>
                      </a:cubicBezTo>
                      <a:cubicBezTo>
                        <a:pt x="12412" y="29345"/>
                        <a:pt x="12410" y="29345"/>
                        <a:pt x="12408" y="29345"/>
                      </a:cubicBezTo>
                      <a:lnTo>
                        <a:pt x="12392" y="29345"/>
                      </a:lnTo>
                      <a:cubicBezTo>
                        <a:pt x="12202" y="29346"/>
                        <a:pt x="12014" y="29346"/>
                        <a:pt x="11828" y="29346"/>
                      </a:cubicBezTo>
                      <a:cubicBezTo>
                        <a:pt x="10369" y="29346"/>
                        <a:pt x="9008" y="29324"/>
                        <a:pt x="7772" y="29287"/>
                      </a:cubicBezTo>
                      <a:cubicBezTo>
                        <a:pt x="7513" y="29278"/>
                        <a:pt x="7267" y="29274"/>
                        <a:pt x="7033" y="29274"/>
                      </a:cubicBezTo>
                      <a:cubicBezTo>
                        <a:pt x="5050" y="29274"/>
                        <a:pt x="3893" y="29586"/>
                        <a:pt x="3135" y="30309"/>
                      </a:cubicBezTo>
                      <a:cubicBezTo>
                        <a:pt x="3058" y="30380"/>
                        <a:pt x="2987" y="30458"/>
                        <a:pt x="2922" y="30536"/>
                      </a:cubicBezTo>
                      <a:cubicBezTo>
                        <a:pt x="1045" y="29510"/>
                        <a:pt x="1084" y="26828"/>
                        <a:pt x="1084" y="26799"/>
                      </a:cubicBezTo>
                      <a:lnTo>
                        <a:pt x="1084" y="26786"/>
                      </a:lnTo>
                      <a:lnTo>
                        <a:pt x="1084" y="21470"/>
                      </a:lnTo>
                      <a:cubicBezTo>
                        <a:pt x="1084" y="19979"/>
                        <a:pt x="1450" y="18885"/>
                        <a:pt x="2168" y="18212"/>
                      </a:cubicBezTo>
                      <a:cubicBezTo>
                        <a:pt x="2905" y="17528"/>
                        <a:pt x="3830" y="17480"/>
                        <a:pt x="4078" y="17480"/>
                      </a:cubicBezTo>
                      <a:cubicBezTo>
                        <a:pt x="4118" y="17480"/>
                        <a:pt x="4141" y="17481"/>
                        <a:pt x="4142" y="17481"/>
                      </a:cubicBezTo>
                      <a:cubicBezTo>
                        <a:pt x="4157" y="17483"/>
                        <a:pt x="4172" y="17483"/>
                        <a:pt x="4186" y="17483"/>
                      </a:cubicBezTo>
                      <a:cubicBezTo>
                        <a:pt x="4474" y="17483"/>
                        <a:pt x="4714" y="17249"/>
                        <a:pt x="4714" y="16954"/>
                      </a:cubicBezTo>
                      <a:lnTo>
                        <a:pt x="4714" y="12072"/>
                      </a:lnTo>
                      <a:cubicBezTo>
                        <a:pt x="4714" y="11082"/>
                        <a:pt x="4986" y="10325"/>
                        <a:pt x="5523" y="9820"/>
                      </a:cubicBezTo>
                      <a:cubicBezTo>
                        <a:pt x="6270" y="9115"/>
                        <a:pt x="7348" y="9065"/>
                        <a:pt x="7647" y="9065"/>
                      </a:cubicBezTo>
                      <a:cubicBezTo>
                        <a:pt x="7696" y="9065"/>
                        <a:pt x="7724" y="9066"/>
                        <a:pt x="7726" y="9066"/>
                      </a:cubicBezTo>
                      <a:cubicBezTo>
                        <a:pt x="7739" y="9067"/>
                        <a:pt x="7751" y="9067"/>
                        <a:pt x="7763" y="9067"/>
                      </a:cubicBezTo>
                      <a:cubicBezTo>
                        <a:pt x="8253" y="9067"/>
                        <a:pt x="8483" y="8447"/>
                        <a:pt x="8095" y="8128"/>
                      </a:cubicBezTo>
                      <a:cubicBezTo>
                        <a:pt x="7911" y="7976"/>
                        <a:pt x="7749" y="7749"/>
                        <a:pt x="7937" y="7216"/>
                      </a:cubicBezTo>
                      <a:cubicBezTo>
                        <a:pt x="8312" y="6167"/>
                        <a:pt x="9878" y="4614"/>
                        <a:pt x="11929" y="3269"/>
                      </a:cubicBezTo>
                      <a:cubicBezTo>
                        <a:pt x="13967" y="1926"/>
                        <a:pt x="16044" y="1059"/>
                        <a:pt x="17225" y="1059"/>
                      </a:cubicBezTo>
                      <a:close/>
                      <a:moveTo>
                        <a:pt x="17222" y="1"/>
                      </a:moveTo>
                      <a:cubicBezTo>
                        <a:pt x="14145" y="1"/>
                        <a:pt x="7898" y="4168"/>
                        <a:pt x="6937" y="6863"/>
                      </a:cubicBezTo>
                      <a:cubicBezTo>
                        <a:pt x="6782" y="7300"/>
                        <a:pt x="6752" y="7711"/>
                        <a:pt x="6846" y="8076"/>
                      </a:cubicBezTo>
                      <a:cubicBezTo>
                        <a:pt x="6241" y="8180"/>
                        <a:pt x="5452" y="8435"/>
                        <a:pt x="4805" y="9040"/>
                      </a:cubicBezTo>
                      <a:cubicBezTo>
                        <a:pt x="4041" y="9755"/>
                        <a:pt x="3656" y="10778"/>
                        <a:pt x="3656" y="12075"/>
                      </a:cubicBezTo>
                      <a:lnTo>
                        <a:pt x="3656" y="16446"/>
                      </a:lnTo>
                      <a:cubicBezTo>
                        <a:pt x="3093" y="16511"/>
                        <a:pt x="2220" y="16727"/>
                        <a:pt x="1460" y="17426"/>
                      </a:cubicBezTo>
                      <a:cubicBezTo>
                        <a:pt x="508" y="18303"/>
                        <a:pt x="23" y="19665"/>
                        <a:pt x="23" y="21470"/>
                      </a:cubicBezTo>
                      <a:lnTo>
                        <a:pt x="23" y="26779"/>
                      </a:lnTo>
                      <a:cubicBezTo>
                        <a:pt x="20" y="27006"/>
                        <a:pt x="0" y="30147"/>
                        <a:pt x="2388" y="31454"/>
                      </a:cubicBezTo>
                      <a:cubicBezTo>
                        <a:pt x="2136" y="32118"/>
                        <a:pt x="2006" y="32975"/>
                        <a:pt x="1984" y="34107"/>
                      </a:cubicBezTo>
                      <a:cubicBezTo>
                        <a:pt x="1922" y="37288"/>
                        <a:pt x="4352" y="38614"/>
                        <a:pt x="5254" y="38996"/>
                      </a:cubicBezTo>
                      <a:cubicBezTo>
                        <a:pt x="5533" y="40711"/>
                        <a:pt x="6429" y="42273"/>
                        <a:pt x="7797" y="43428"/>
                      </a:cubicBezTo>
                      <a:cubicBezTo>
                        <a:pt x="9405" y="44784"/>
                        <a:pt x="11560" y="45502"/>
                        <a:pt x="14035" y="45502"/>
                      </a:cubicBezTo>
                      <a:cubicBezTo>
                        <a:pt x="19270" y="45502"/>
                        <a:pt x="21065" y="43292"/>
                        <a:pt x="21140" y="43199"/>
                      </a:cubicBezTo>
                      <a:cubicBezTo>
                        <a:pt x="21214" y="43105"/>
                        <a:pt x="21253" y="42992"/>
                        <a:pt x="21253" y="42872"/>
                      </a:cubicBezTo>
                      <a:lnTo>
                        <a:pt x="21253" y="4967"/>
                      </a:lnTo>
                      <a:cubicBezTo>
                        <a:pt x="21217" y="3249"/>
                        <a:pt x="20328" y="1"/>
                        <a:pt x="17222"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2180;p84">
                  <a:extLst>
                    <a:ext uri="{FF2B5EF4-FFF2-40B4-BE49-F238E27FC236}">
                      <a16:creationId xmlns:a16="http://schemas.microsoft.com/office/drawing/2014/main" id="{375E4A8E-0317-2CEC-A0BE-9876EF7C750B}"/>
                    </a:ext>
                  </a:extLst>
                </p:cNvPr>
                <p:cNvSpPr/>
                <p:nvPr/>
              </p:nvSpPr>
              <p:spPr>
                <a:xfrm>
                  <a:off x="9535402" y="2540968"/>
                  <a:ext cx="161778" cy="68948"/>
                </a:xfrm>
                <a:custGeom>
                  <a:avLst/>
                  <a:gdLst/>
                  <a:ahLst/>
                  <a:cxnLst/>
                  <a:rect l="l" t="t" r="r" b="b"/>
                  <a:pathLst>
                    <a:path w="11800" h="5029" extrusionOk="0">
                      <a:moveTo>
                        <a:pt x="11270" y="1"/>
                      </a:moveTo>
                      <a:cubicBezTo>
                        <a:pt x="11264" y="1"/>
                        <a:pt x="11258" y="1"/>
                        <a:pt x="11252" y="1"/>
                      </a:cubicBezTo>
                      <a:lnTo>
                        <a:pt x="4326" y="1"/>
                      </a:lnTo>
                      <a:cubicBezTo>
                        <a:pt x="1938" y="4"/>
                        <a:pt x="0" y="1939"/>
                        <a:pt x="0" y="4327"/>
                      </a:cubicBezTo>
                      <a:lnTo>
                        <a:pt x="0" y="4498"/>
                      </a:lnTo>
                      <a:cubicBezTo>
                        <a:pt x="0" y="4789"/>
                        <a:pt x="236" y="5029"/>
                        <a:pt x="527" y="5029"/>
                      </a:cubicBezTo>
                      <a:cubicBezTo>
                        <a:pt x="822" y="5029"/>
                        <a:pt x="1061" y="4789"/>
                        <a:pt x="1058" y="4498"/>
                      </a:cubicBezTo>
                      <a:lnTo>
                        <a:pt x="1058" y="4327"/>
                      </a:lnTo>
                      <a:cubicBezTo>
                        <a:pt x="1061" y="2524"/>
                        <a:pt x="2524" y="1062"/>
                        <a:pt x="4326" y="1062"/>
                      </a:cubicBezTo>
                      <a:lnTo>
                        <a:pt x="11252" y="1062"/>
                      </a:lnTo>
                      <a:cubicBezTo>
                        <a:pt x="11256" y="1062"/>
                        <a:pt x="11260" y="1062"/>
                        <a:pt x="11264" y="1062"/>
                      </a:cubicBezTo>
                      <a:cubicBezTo>
                        <a:pt x="11557" y="1062"/>
                        <a:pt x="11799" y="825"/>
                        <a:pt x="11799" y="532"/>
                      </a:cubicBezTo>
                      <a:cubicBezTo>
                        <a:pt x="11799" y="237"/>
                        <a:pt x="11560" y="1"/>
                        <a:pt x="11270"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2181;p84">
                  <a:extLst>
                    <a:ext uri="{FF2B5EF4-FFF2-40B4-BE49-F238E27FC236}">
                      <a16:creationId xmlns:a16="http://schemas.microsoft.com/office/drawing/2014/main" id="{7FBADEBA-A7C8-4594-7994-0CC05857A345}"/>
                    </a:ext>
                  </a:extLst>
                </p:cNvPr>
                <p:cNvSpPr/>
                <p:nvPr/>
              </p:nvSpPr>
              <p:spPr>
                <a:xfrm>
                  <a:off x="9455875" y="2286606"/>
                  <a:ext cx="137251" cy="112148"/>
                </a:xfrm>
                <a:custGeom>
                  <a:avLst/>
                  <a:gdLst/>
                  <a:ahLst/>
                  <a:cxnLst/>
                  <a:rect l="l" t="t" r="r" b="b"/>
                  <a:pathLst>
                    <a:path w="10011" h="8180" extrusionOk="0">
                      <a:moveTo>
                        <a:pt x="515" y="1"/>
                      </a:moveTo>
                      <a:cubicBezTo>
                        <a:pt x="230" y="7"/>
                        <a:pt x="0" y="243"/>
                        <a:pt x="0" y="531"/>
                      </a:cubicBezTo>
                      <a:cubicBezTo>
                        <a:pt x="0" y="819"/>
                        <a:pt x="230" y="1052"/>
                        <a:pt x="515" y="1062"/>
                      </a:cubicBezTo>
                      <a:lnTo>
                        <a:pt x="4979" y="1062"/>
                      </a:lnTo>
                      <a:cubicBezTo>
                        <a:pt x="7173" y="1062"/>
                        <a:pt x="8946" y="2838"/>
                        <a:pt x="8949" y="5031"/>
                      </a:cubicBezTo>
                      <a:lnTo>
                        <a:pt x="8949" y="7649"/>
                      </a:lnTo>
                      <a:cubicBezTo>
                        <a:pt x="8949" y="7943"/>
                        <a:pt x="9188" y="8179"/>
                        <a:pt x="9480" y="8179"/>
                      </a:cubicBezTo>
                      <a:cubicBezTo>
                        <a:pt x="9771" y="8179"/>
                        <a:pt x="10010" y="7943"/>
                        <a:pt x="10010" y="7652"/>
                      </a:cubicBezTo>
                      <a:lnTo>
                        <a:pt x="10010" y="5031"/>
                      </a:lnTo>
                      <a:cubicBezTo>
                        <a:pt x="10007" y="2252"/>
                        <a:pt x="7758" y="4"/>
                        <a:pt x="4979"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2182;p84">
                  <a:extLst>
                    <a:ext uri="{FF2B5EF4-FFF2-40B4-BE49-F238E27FC236}">
                      <a16:creationId xmlns:a16="http://schemas.microsoft.com/office/drawing/2014/main" id="{AF502F20-6A7A-BAFD-4A24-4D0EFD994906}"/>
                    </a:ext>
                  </a:extLst>
                </p:cNvPr>
                <p:cNvSpPr/>
                <p:nvPr/>
              </p:nvSpPr>
              <p:spPr>
                <a:xfrm>
                  <a:off x="9578545" y="2355317"/>
                  <a:ext cx="116370" cy="14560"/>
                </a:xfrm>
                <a:custGeom>
                  <a:avLst/>
                  <a:gdLst/>
                  <a:ahLst/>
                  <a:cxnLst/>
                  <a:rect l="l" t="t" r="r" b="b"/>
                  <a:pathLst>
                    <a:path w="8488" h="1062" extrusionOk="0">
                      <a:moveTo>
                        <a:pt x="519" y="0"/>
                      </a:moveTo>
                      <a:cubicBezTo>
                        <a:pt x="231" y="10"/>
                        <a:pt x="1" y="243"/>
                        <a:pt x="1" y="531"/>
                      </a:cubicBezTo>
                      <a:cubicBezTo>
                        <a:pt x="1" y="819"/>
                        <a:pt x="231" y="1051"/>
                        <a:pt x="519" y="1061"/>
                      </a:cubicBezTo>
                      <a:lnTo>
                        <a:pt x="7973" y="1061"/>
                      </a:lnTo>
                      <a:cubicBezTo>
                        <a:pt x="8261" y="1051"/>
                        <a:pt x="8487" y="819"/>
                        <a:pt x="8487" y="531"/>
                      </a:cubicBezTo>
                      <a:cubicBezTo>
                        <a:pt x="8487" y="243"/>
                        <a:pt x="8261" y="10"/>
                        <a:pt x="7973"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2183;p84">
                  <a:extLst>
                    <a:ext uri="{FF2B5EF4-FFF2-40B4-BE49-F238E27FC236}">
                      <a16:creationId xmlns:a16="http://schemas.microsoft.com/office/drawing/2014/main" id="{63F464EE-F56A-91F4-D0B5-C1628A820718}"/>
                    </a:ext>
                  </a:extLst>
                </p:cNvPr>
                <p:cNvSpPr/>
                <p:nvPr/>
              </p:nvSpPr>
              <p:spPr>
                <a:xfrm>
                  <a:off x="9533620" y="2389824"/>
                  <a:ext cx="104429" cy="58240"/>
                </a:xfrm>
                <a:custGeom>
                  <a:avLst/>
                  <a:gdLst/>
                  <a:ahLst/>
                  <a:cxnLst/>
                  <a:rect l="l" t="t" r="r" b="b"/>
                  <a:pathLst>
                    <a:path w="7617" h="4248" extrusionOk="0">
                      <a:moveTo>
                        <a:pt x="2890" y="0"/>
                      </a:moveTo>
                      <a:cubicBezTo>
                        <a:pt x="1295" y="0"/>
                        <a:pt x="4" y="1294"/>
                        <a:pt x="1" y="2889"/>
                      </a:cubicBezTo>
                      <a:lnTo>
                        <a:pt x="1" y="3439"/>
                      </a:lnTo>
                      <a:cubicBezTo>
                        <a:pt x="10" y="3724"/>
                        <a:pt x="243" y="3954"/>
                        <a:pt x="531" y="3954"/>
                      </a:cubicBezTo>
                      <a:cubicBezTo>
                        <a:pt x="819" y="3954"/>
                        <a:pt x="1055" y="3724"/>
                        <a:pt x="1062" y="3439"/>
                      </a:cubicBezTo>
                      <a:lnTo>
                        <a:pt x="1062" y="2889"/>
                      </a:lnTo>
                      <a:cubicBezTo>
                        <a:pt x="1062" y="1880"/>
                        <a:pt x="1880" y="1061"/>
                        <a:pt x="2890" y="1058"/>
                      </a:cubicBezTo>
                      <a:lnTo>
                        <a:pt x="4669" y="1058"/>
                      </a:lnTo>
                      <a:cubicBezTo>
                        <a:pt x="5711" y="1061"/>
                        <a:pt x="6555" y="1902"/>
                        <a:pt x="6555" y="2944"/>
                      </a:cubicBezTo>
                      <a:lnTo>
                        <a:pt x="6555" y="3717"/>
                      </a:lnTo>
                      <a:cubicBezTo>
                        <a:pt x="6555" y="4012"/>
                        <a:pt x="6795" y="4248"/>
                        <a:pt x="7086" y="4248"/>
                      </a:cubicBezTo>
                      <a:cubicBezTo>
                        <a:pt x="7380" y="4248"/>
                        <a:pt x="7617" y="4012"/>
                        <a:pt x="7617" y="3717"/>
                      </a:cubicBezTo>
                      <a:lnTo>
                        <a:pt x="7617" y="2944"/>
                      </a:lnTo>
                      <a:cubicBezTo>
                        <a:pt x="7613" y="1320"/>
                        <a:pt x="6297" y="0"/>
                        <a:pt x="4669"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2184;p84">
                  <a:extLst>
                    <a:ext uri="{FF2B5EF4-FFF2-40B4-BE49-F238E27FC236}">
                      <a16:creationId xmlns:a16="http://schemas.microsoft.com/office/drawing/2014/main" id="{4BFF417B-9980-6D29-CD2B-6FEE7F89F6BD}"/>
                    </a:ext>
                  </a:extLst>
                </p:cNvPr>
                <p:cNvSpPr/>
                <p:nvPr/>
              </p:nvSpPr>
              <p:spPr>
                <a:xfrm>
                  <a:off x="9504885" y="2171202"/>
                  <a:ext cx="97684" cy="14519"/>
                </a:xfrm>
                <a:custGeom>
                  <a:avLst/>
                  <a:gdLst/>
                  <a:ahLst/>
                  <a:cxnLst/>
                  <a:rect l="l" t="t" r="r" b="b"/>
                  <a:pathLst>
                    <a:path w="7125" h="1059" extrusionOk="0">
                      <a:moveTo>
                        <a:pt x="6598" y="0"/>
                      </a:moveTo>
                      <a:cubicBezTo>
                        <a:pt x="6592" y="0"/>
                        <a:pt x="6587" y="0"/>
                        <a:pt x="6581" y="0"/>
                      </a:cubicBezTo>
                      <a:lnTo>
                        <a:pt x="515" y="0"/>
                      </a:lnTo>
                      <a:cubicBezTo>
                        <a:pt x="227" y="7"/>
                        <a:pt x="0" y="243"/>
                        <a:pt x="0" y="528"/>
                      </a:cubicBezTo>
                      <a:cubicBezTo>
                        <a:pt x="0" y="816"/>
                        <a:pt x="227" y="1052"/>
                        <a:pt x="515" y="1058"/>
                      </a:cubicBezTo>
                      <a:lnTo>
                        <a:pt x="6581" y="1058"/>
                      </a:lnTo>
                      <a:cubicBezTo>
                        <a:pt x="6587" y="1058"/>
                        <a:pt x="6592" y="1059"/>
                        <a:pt x="6598" y="1059"/>
                      </a:cubicBezTo>
                      <a:cubicBezTo>
                        <a:pt x="6888" y="1059"/>
                        <a:pt x="7124" y="823"/>
                        <a:pt x="7124" y="528"/>
                      </a:cubicBezTo>
                      <a:cubicBezTo>
                        <a:pt x="7124" y="236"/>
                        <a:pt x="6888" y="0"/>
                        <a:pt x="6598"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2185;p84">
                  <a:extLst>
                    <a:ext uri="{FF2B5EF4-FFF2-40B4-BE49-F238E27FC236}">
                      <a16:creationId xmlns:a16="http://schemas.microsoft.com/office/drawing/2014/main" id="{CCC3857E-EC0B-4907-67E4-78BD40751F2C}"/>
                    </a:ext>
                  </a:extLst>
                </p:cNvPr>
                <p:cNvSpPr/>
                <p:nvPr/>
              </p:nvSpPr>
              <p:spPr>
                <a:xfrm>
                  <a:off x="9587826" y="2129731"/>
                  <a:ext cx="106993" cy="97464"/>
                </a:xfrm>
                <a:custGeom>
                  <a:avLst/>
                  <a:gdLst/>
                  <a:ahLst/>
                  <a:cxnLst/>
                  <a:rect l="l" t="t" r="r" b="b"/>
                  <a:pathLst>
                    <a:path w="7804" h="7109" extrusionOk="0">
                      <a:moveTo>
                        <a:pt x="4230" y="0"/>
                      </a:moveTo>
                      <a:cubicBezTo>
                        <a:pt x="4224" y="0"/>
                        <a:pt x="4218" y="0"/>
                        <a:pt x="4213" y="0"/>
                      </a:cubicBezTo>
                      <a:lnTo>
                        <a:pt x="3339" y="0"/>
                      </a:lnTo>
                      <a:cubicBezTo>
                        <a:pt x="1495" y="0"/>
                        <a:pt x="3" y="1495"/>
                        <a:pt x="0" y="3336"/>
                      </a:cubicBezTo>
                      <a:lnTo>
                        <a:pt x="0" y="3850"/>
                      </a:lnTo>
                      <a:cubicBezTo>
                        <a:pt x="3" y="5649"/>
                        <a:pt x="1459" y="7108"/>
                        <a:pt x="3258" y="7108"/>
                      </a:cubicBezTo>
                      <a:lnTo>
                        <a:pt x="7286" y="7108"/>
                      </a:lnTo>
                      <a:cubicBezTo>
                        <a:pt x="7574" y="7102"/>
                        <a:pt x="7804" y="6866"/>
                        <a:pt x="7804" y="6578"/>
                      </a:cubicBezTo>
                      <a:cubicBezTo>
                        <a:pt x="7804" y="6290"/>
                        <a:pt x="7574" y="6057"/>
                        <a:pt x="7286" y="6047"/>
                      </a:cubicBezTo>
                      <a:lnTo>
                        <a:pt x="3258" y="6047"/>
                      </a:lnTo>
                      <a:cubicBezTo>
                        <a:pt x="2045" y="6047"/>
                        <a:pt x="1061" y="5064"/>
                        <a:pt x="1061" y="3850"/>
                      </a:cubicBezTo>
                      <a:lnTo>
                        <a:pt x="1061" y="3336"/>
                      </a:lnTo>
                      <a:cubicBezTo>
                        <a:pt x="1061" y="2081"/>
                        <a:pt x="2080" y="1061"/>
                        <a:pt x="3339" y="1058"/>
                      </a:cubicBezTo>
                      <a:lnTo>
                        <a:pt x="4213" y="1058"/>
                      </a:lnTo>
                      <a:cubicBezTo>
                        <a:pt x="4218" y="1058"/>
                        <a:pt x="4224" y="1059"/>
                        <a:pt x="4230" y="1059"/>
                      </a:cubicBezTo>
                      <a:cubicBezTo>
                        <a:pt x="4520" y="1059"/>
                        <a:pt x="4756" y="823"/>
                        <a:pt x="4756" y="528"/>
                      </a:cubicBezTo>
                      <a:cubicBezTo>
                        <a:pt x="4756" y="236"/>
                        <a:pt x="4520" y="0"/>
                        <a:pt x="4230"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3" name="Google Shape;12186;p84">
                <a:extLst>
                  <a:ext uri="{FF2B5EF4-FFF2-40B4-BE49-F238E27FC236}">
                    <a16:creationId xmlns:a16="http://schemas.microsoft.com/office/drawing/2014/main" id="{1C244557-F136-3ED9-6711-1D7CF1271F45}"/>
                  </a:ext>
                </a:extLst>
              </p:cNvPr>
              <p:cNvGrpSpPr/>
              <p:nvPr/>
            </p:nvGrpSpPr>
            <p:grpSpPr>
              <a:xfrm flipH="1">
                <a:off x="8029157" y="2093194"/>
                <a:ext cx="291605" cy="623846"/>
                <a:chOff x="9405575" y="2061418"/>
                <a:chExt cx="291605" cy="623846"/>
              </a:xfrm>
              <a:grpFill/>
            </p:grpSpPr>
            <p:sp>
              <p:nvSpPr>
                <p:cNvPr id="1534" name="Google Shape;12187;p84">
                  <a:extLst>
                    <a:ext uri="{FF2B5EF4-FFF2-40B4-BE49-F238E27FC236}">
                      <a16:creationId xmlns:a16="http://schemas.microsoft.com/office/drawing/2014/main" id="{9ECA0A1E-B12D-11FF-2073-3560C6B5A049}"/>
                    </a:ext>
                  </a:extLst>
                </p:cNvPr>
                <p:cNvSpPr/>
                <p:nvPr/>
              </p:nvSpPr>
              <p:spPr>
                <a:xfrm>
                  <a:off x="9405575" y="2061418"/>
                  <a:ext cx="291379" cy="623846"/>
                </a:xfrm>
                <a:custGeom>
                  <a:avLst/>
                  <a:gdLst/>
                  <a:ahLst/>
                  <a:cxnLst/>
                  <a:rect l="l" t="t" r="r" b="b"/>
                  <a:pathLst>
                    <a:path w="21253" h="45503" extrusionOk="0">
                      <a:moveTo>
                        <a:pt x="17225" y="1059"/>
                      </a:moveTo>
                      <a:cubicBezTo>
                        <a:pt x="20066" y="1059"/>
                        <a:pt x="20192" y="4831"/>
                        <a:pt x="20195" y="4980"/>
                      </a:cubicBezTo>
                      <a:lnTo>
                        <a:pt x="20195" y="42658"/>
                      </a:lnTo>
                      <a:cubicBezTo>
                        <a:pt x="19755" y="43076"/>
                        <a:pt x="18011" y="44441"/>
                        <a:pt x="14035" y="44441"/>
                      </a:cubicBezTo>
                      <a:cubicBezTo>
                        <a:pt x="9143" y="44441"/>
                        <a:pt x="6607" y="41481"/>
                        <a:pt x="6264" y="38549"/>
                      </a:cubicBezTo>
                      <a:cubicBezTo>
                        <a:pt x="6238" y="38342"/>
                        <a:pt x="6089" y="38168"/>
                        <a:pt x="5889" y="38106"/>
                      </a:cubicBezTo>
                      <a:cubicBezTo>
                        <a:pt x="5769" y="38071"/>
                        <a:pt x="2987" y="37194"/>
                        <a:pt x="3045" y="34127"/>
                      </a:cubicBezTo>
                      <a:cubicBezTo>
                        <a:pt x="3067" y="32998"/>
                        <a:pt x="3194" y="32212"/>
                        <a:pt x="3449" y="31665"/>
                      </a:cubicBezTo>
                      <a:cubicBezTo>
                        <a:pt x="3449" y="31665"/>
                        <a:pt x="3682" y="31319"/>
                        <a:pt x="3685" y="31277"/>
                      </a:cubicBezTo>
                      <a:cubicBezTo>
                        <a:pt x="3740" y="31205"/>
                        <a:pt x="3799" y="31141"/>
                        <a:pt x="3863" y="31082"/>
                      </a:cubicBezTo>
                      <a:cubicBezTo>
                        <a:pt x="4404" y="30567"/>
                        <a:pt x="5365" y="30335"/>
                        <a:pt x="7020" y="30335"/>
                      </a:cubicBezTo>
                      <a:cubicBezTo>
                        <a:pt x="7247" y="30335"/>
                        <a:pt x="7486" y="30339"/>
                        <a:pt x="7739" y="30348"/>
                      </a:cubicBezTo>
                      <a:cubicBezTo>
                        <a:pt x="8968" y="30388"/>
                        <a:pt x="10320" y="30407"/>
                        <a:pt x="11768" y="30407"/>
                      </a:cubicBezTo>
                      <a:cubicBezTo>
                        <a:pt x="11975" y="30407"/>
                        <a:pt x="12184" y="30407"/>
                        <a:pt x="12395" y="30406"/>
                      </a:cubicBezTo>
                      <a:lnTo>
                        <a:pt x="12408" y="30406"/>
                      </a:lnTo>
                      <a:cubicBezTo>
                        <a:pt x="12410" y="30406"/>
                        <a:pt x="12412" y="30406"/>
                        <a:pt x="12414" y="30406"/>
                      </a:cubicBezTo>
                      <a:cubicBezTo>
                        <a:pt x="14155" y="30406"/>
                        <a:pt x="15565" y="31819"/>
                        <a:pt x="15565" y="33561"/>
                      </a:cubicBezTo>
                      <a:lnTo>
                        <a:pt x="15565" y="35495"/>
                      </a:lnTo>
                      <a:cubicBezTo>
                        <a:pt x="15559" y="35793"/>
                        <a:pt x="15798" y="36039"/>
                        <a:pt x="16096" y="36039"/>
                      </a:cubicBezTo>
                      <a:cubicBezTo>
                        <a:pt x="16394" y="36039"/>
                        <a:pt x="16636" y="35793"/>
                        <a:pt x="16627" y="35495"/>
                      </a:cubicBezTo>
                      <a:lnTo>
                        <a:pt x="16627" y="33561"/>
                      </a:lnTo>
                      <a:cubicBezTo>
                        <a:pt x="16627" y="31233"/>
                        <a:pt x="14740" y="29345"/>
                        <a:pt x="12414" y="29345"/>
                      </a:cubicBezTo>
                      <a:cubicBezTo>
                        <a:pt x="12412" y="29345"/>
                        <a:pt x="12410" y="29345"/>
                        <a:pt x="12408" y="29345"/>
                      </a:cubicBezTo>
                      <a:lnTo>
                        <a:pt x="12392" y="29345"/>
                      </a:lnTo>
                      <a:cubicBezTo>
                        <a:pt x="12202" y="29346"/>
                        <a:pt x="12014" y="29346"/>
                        <a:pt x="11828" y="29346"/>
                      </a:cubicBezTo>
                      <a:cubicBezTo>
                        <a:pt x="10369" y="29346"/>
                        <a:pt x="9008" y="29324"/>
                        <a:pt x="7772" y="29287"/>
                      </a:cubicBezTo>
                      <a:cubicBezTo>
                        <a:pt x="7513" y="29278"/>
                        <a:pt x="7267" y="29274"/>
                        <a:pt x="7033" y="29274"/>
                      </a:cubicBezTo>
                      <a:cubicBezTo>
                        <a:pt x="5050" y="29274"/>
                        <a:pt x="3893" y="29586"/>
                        <a:pt x="3135" y="30309"/>
                      </a:cubicBezTo>
                      <a:cubicBezTo>
                        <a:pt x="3058" y="30380"/>
                        <a:pt x="2987" y="30458"/>
                        <a:pt x="2922" y="30536"/>
                      </a:cubicBezTo>
                      <a:cubicBezTo>
                        <a:pt x="1045" y="29510"/>
                        <a:pt x="1084" y="26828"/>
                        <a:pt x="1084" y="26799"/>
                      </a:cubicBezTo>
                      <a:lnTo>
                        <a:pt x="1084" y="26786"/>
                      </a:lnTo>
                      <a:lnTo>
                        <a:pt x="1084" y="21470"/>
                      </a:lnTo>
                      <a:cubicBezTo>
                        <a:pt x="1084" y="19979"/>
                        <a:pt x="1450" y="18885"/>
                        <a:pt x="2168" y="18212"/>
                      </a:cubicBezTo>
                      <a:cubicBezTo>
                        <a:pt x="2905" y="17528"/>
                        <a:pt x="3830" y="17480"/>
                        <a:pt x="4078" y="17480"/>
                      </a:cubicBezTo>
                      <a:cubicBezTo>
                        <a:pt x="4118" y="17480"/>
                        <a:pt x="4141" y="17481"/>
                        <a:pt x="4142" y="17481"/>
                      </a:cubicBezTo>
                      <a:cubicBezTo>
                        <a:pt x="4157" y="17483"/>
                        <a:pt x="4172" y="17483"/>
                        <a:pt x="4186" y="17483"/>
                      </a:cubicBezTo>
                      <a:cubicBezTo>
                        <a:pt x="4474" y="17483"/>
                        <a:pt x="4714" y="17249"/>
                        <a:pt x="4714" y="16954"/>
                      </a:cubicBezTo>
                      <a:lnTo>
                        <a:pt x="4714" y="12072"/>
                      </a:lnTo>
                      <a:cubicBezTo>
                        <a:pt x="4714" y="11082"/>
                        <a:pt x="4986" y="10325"/>
                        <a:pt x="5523" y="9820"/>
                      </a:cubicBezTo>
                      <a:cubicBezTo>
                        <a:pt x="6270" y="9115"/>
                        <a:pt x="7348" y="9065"/>
                        <a:pt x="7647" y="9065"/>
                      </a:cubicBezTo>
                      <a:cubicBezTo>
                        <a:pt x="7696" y="9065"/>
                        <a:pt x="7724" y="9066"/>
                        <a:pt x="7726" y="9066"/>
                      </a:cubicBezTo>
                      <a:cubicBezTo>
                        <a:pt x="7739" y="9067"/>
                        <a:pt x="7751" y="9067"/>
                        <a:pt x="7763" y="9067"/>
                      </a:cubicBezTo>
                      <a:cubicBezTo>
                        <a:pt x="8253" y="9067"/>
                        <a:pt x="8483" y="8447"/>
                        <a:pt x="8095" y="8128"/>
                      </a:cubicBezTo>
                      <a:cubicBezTo>
                        <a:pt x="7911" y="7976"/>
                        <a:pt x="7749" y="7749"/>
                        <a:pt x="7937" y="7216"/>
                      </a:cubicBezTo>
                      <a:cubicBezTo>
                        <a:pt x="8312" y="6167"/>
                        <a:pt x="9878" y="4614"/>
                        <a:pt x="11929" y="3269"/>
                      </a:cubicBezTo>
                      <a:cubicBezTo>
                        <a:pt x="13967" y="1926"/>
                        <a:pt x="16044" y="1059"/>
                        <a:pt x="17225" y="1059"/>
                      </a:cubicBezTo>
                      <a:close/>
                      <a:moveTo>
                        <a:pt x="17222" y="1"/>
                      </a:moveTo>
                      <a:cubicBezTo>
                        <a:pt x="14145" y="1"/>
                        <a:pt x="7898" y="4168"/>
                        <a:pt x="6937" y="6863"/>
                      </a:cubicBezTo>
                      <a:cubicBezTo>
                        <a:pt x="6782" y="7300"/>
                        <a:pt x="6752" y="7711"/>
                        <a:pt x="6846" y="8076"/>
                      </a:cubicBezTo>
                      <a:cubicBezTo>
                        <a:pt x="6241" y="8180"/>
                        <a:pt x="5452" y="8435"/>
                        <a:pt x="4805" y="9040"/>
                      </a:cubicBezTo>
                      <a:cubicBezTo>
                        <a:pt x="4041" y="9755"/>
                        <a:pt x="3656" y="10778"/>
                        <a:pt x="3656" y="12075"/>
                      </a:cubicBezTo>
                      <a:lnTo>
                        <a:pt x="3656" y="16446"/>
                      </a:lnTo>
                      <a:cubicBezTo>
                        <a:pt x="3093" y="16511"/>
                        <a:pt x="2220" y="16727"/>
                        <a:pt x="1460" y="17426"/>
                      </a:cubicBezTo>
                      <a:cubicBezTo>
                        <a:pt x="508" y="18303"/>
                        <a:pt x="23" y="19665"/>
                        <a:pt x="23" y="21470"/>
                      </a:cubicBezTo>
                      <a:lnTo>
                        <a:pt x="23" y="26779"/>
                      </a:lnTo>
                      <a:cubicBezTo>
                        <a:pt x="20" y="27006"/>
                        <a:pt x="0" y="30147"/>
                        <a:pt x="2388" y="31454"/>
                      </a:cubicBezTo>
                      <a:cubicBezTo>
                        <a:pt x="2136" y="32118"/>
                        <a:pt x="2006" y="32975"/>
                        <a:pt x="1984" y="34107"/>
                      </a:cubicBezTo>
                      <a:cubicBezTo>
                        <a:pt x="1922" y="37288"/>
                        <a:pt x="4352" y="38614"/>
                        <a:pt x="5254" y="38996"/>
                      </a:cubicBezTo>
                      <a:cubicBezTo>
                        <a:pt x="5533" y="40711"/>
                        <a:pt x="6429" y="42273"/>
                        <a:pt x="7797" y="43428"/>
                      </a:cubicBezTo>
                      <a:cubicBezTo>
                        <a:pt x="9405" y="44784"/>
                        <a:pt x="11560" y="45502"/>
                        <a:pt x="14035" y="45502"/>
                      </a:cubicBezTo>
                      <a:cubicBezTo>
                        <a:pt x="19270" y="45502"/>
                        <a:pt x="21065" y="43292"/>
                        <a:pt x="21140" y="43199"/>
                      </a:cubicBezTo>
                      <a:cubicBezTo>
                        <a:pt x="21214" y="43105"/>
                        <a:pt x="21253" y="42992"/>
                        <a:pt x="21253" y="42872"/>
                      </a:cubicBezTo>
                      <a:lnTo>
                        <a:pt x="21253" y="4967"/>
                      </a:lnTo>
                      <a:cubicBezTo>
                        <a:pt x="21217" y="3249"/>
                        <a:pt x="20328" y="1"/>
                        <a:pt x="17222"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2188;p84">
                  <a:extLst>
                    <a:ext uri="{FF2B5EF4-FFF2-40B4-BE49-F238E27FC236}">
                      <a16:creationId xmlns:a16="http://schemas.microsoft.com/office/drawing/2014/main" id="{CC54FB4C-732E-9AE2-AE89-1B8B577EC93D}"/>
                    </a:ext>
                  </a:extLst>
                </p:cNvPr>
                <p:cNvSpPr/>
                <p:nvPr/>
              </p:nvSpPr>
              <p:spPr>
                <a:xfrm>
                  <a:off x="9535402" y="2540968"/>
                  <a:ext cx="161778" cy="68948"/>
                </a:xfrm>
                <a:custGeom>
                  <a:avLst/>
                  <a:gdLst/>
                  <a:ahLst/>
                  <a:cxnLst/>
                  <a:rect l="l" t="t" r="r" b="b"/>
                  <a:pathLst>
                    <a:path w="11800" h="5029" extrusionOk="0">
                      <a:moveTo>
                        <a:pt x="11270" y="1"/>
                      </a:moveTo>
                      <a:cubicBezTo>
                        <a:pt x="11264" y="1"/>
                        <a:pt x="11258" y="1"/>
                        <a:pt x="11252" y="1"/>
                      </a:cubicBezTo>
                      <a:lnTo>
                        <a:pt x="4326" y="1"/>
                      </a:lnTo>
                      <a:cubicBezTo>
                        <a:pt x="1938" y="4"/>
                        <a:pt x="0" y="1939"/>
                        <a:pt x="0" y="4327"/>
                      </a:cubicBezTo>
                      <a:lnTo>
                        <a:pt x="0" y="4498"/>
                      </a:lnTo>
                      <a:cubicBezTo>
                        <a:pt x="0" y="4789"/>
                        <a:pt x="236" y="5029"/>
                        <a:pt x="527" y="5029"/>
                      </a:cubicBezTo>
                      <a:cubicBezTo>
                        <a:pt x="822" y="5029"/>
                        <a:pt x="1061" y="4789"/>
                        <a:pt x="1058" y="4498"/>
                      </a:cubicBezTo>
                      <a:lnTo>
                        <a:pt x="1058" y="4327"/>
                      </a:lnTo>
                      <a:cubicBezTo>
                        <a:pt x="1061" y="2524"/>
                        <a:pt x="2524" y="1062"/>
                        <a:pt x="4326" y="1062"/>
                      </a:cubicBezTo>
                      <a:lnTo>
                        <a:pt x="11252" y="1062"/>
                      </a:lnTo>
                      <a:cubicBezTo>
                        <a:pt x="11256" y="1062"/>
                        <a:pt x="11260" y="1062"/>
                        <a:pt x="11264" y="1062"/>
                      </a:cubicBezTo>
                      <a:cubicBezTo>
                        <a:pt x="11557" y="1062"/>
                        <a:pt x="11799" y="825"/>
                        <a:pt x="11799" y="532"/>
                      </a:cubicBezTo>
                      <a:cubicBezTo>
                        <a:pt x="11799" y="237"/>
                        <a:pt x="11560" y="1"/>
                        <a:pt x="11270"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2189;p84">
                  <a:extLst>
                    <a:ext uri="{FF2B5EF4-FFF2-40B4-BE49-F238E27FC236}">
                      <a16:creationId xmlns:a16="http://schemas.microsoft.com/office/drawing/2014/main" id="{2BA87BA8-3E74-A7A0-8FFB-B3FDCB861F54}"/>
                    </a:ext>
                  </a:extLst>
                </p:cNvPr>
                <p:cNvSpPr/>
                <p:nvPr/>
              </p:nvSpPr>
              <p:spPr>
                <a:xfrm>
                  <a:off x="9455875" y="2286606"/>
                  <a:ext cx="137251" cy="112148"/>
                </a:xfrm>
                <a:custGeom>
                  <a:avLst/>
                  <a:gdLst/>
                  <a:ahLst/>
                  <a:cxnLst/>
                  <a:rect l="l" t="t" r="r" b="b"/>
                  <a:pathLst>
                    <a:path w="10011" h="8180" extrusionOk="0">
                      <a:moveTo>
                        <a:pt x="515" y="1"/>
                      </a:moveTo>
                      <a:cubicBezTo>
                        <a:pt x="230" y="7"/>
                        <a:pt x="0" y="243"/>
                        <a:pt x="0" y="531"/>
                      </a:cubicBezTo>
                      <a:cubicBezTo>
                        <a:pt x="0" y="819"/>
                        <a:pt x="230" y="1052"/>
                        <a:pt x="515" y="1062"/>
                      </a:cubicBezTo>
                      <a:lnTo>
                        <a:pt x="4979" y="1062"/>
                      </a:lnTo>
                      <a:cubicBezTo>
                        <a:pt x="7173" y="1062"/>
                        <a:pt x="8946" y="2838"/>
                        <a:pt x="8949" y="5031"/>
                      </a:cubicBezTo>
                      <a:lnTo>
                        <a:pt x="8949" y="7649"/>
                      </a:lnTo>
                      <a:cubicBezTo>
                        <a:pt x="8949" y="7943"/>
                        <a:pt x="9188" y="8179"/>
                        <a:pt x="9480" y="8179"/>
                      </a:cubicBezTo>
                      <a:cubicBezTo>
                        <a:pt x="9771" y="8179"/>
                        <a:pt x="10010" y="7943"/>
                        <a:pt x="10010" y="7652"/>
                      </a:cubicBezTo>
                      <a:lnTo>
                        <a:pt x="10010" y="5031"/>
                      </a:lnTo>
                      <a:cubicBezTo>
                        <a:pt x="10007" y="2252"/>
                        <a:pt x="7758" y="4"/>
                        <a:pt x="4979"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2190;p84">
                  <a:extLst>
                    <a:ext uri="{FF2B5EF4-FFF2-40B4-BE49-F238E27FC236}">
                      <a16:creationId xmlns:a16="http://schemas.microsoft.com/office/drawing/2014/main" id="{C9DCF3AA-BF0C-CAA7-E74A-A4DFC13BD0A5}"/>
                    </a:ext>
                  </a:extLst>
                </p:cNvPr>
                <p:cNvSpPr/>
                <p:nvPr/>
              </p:nvSpPr>
              <p:spPr>
                <a:xfrm>
                  <a:off x="9578545" y="2355317"/>
                  <a:ext cx="116370" cy="14560"/>
                </a:xfrm>
                <a:custGeom>
                  <a:avLst/>
                  <a:gdLst/>
                  <a:ahLst/>
                  <a:cxnLst/>
                  <a:rect l="l" t="t" r="r" b="b"/>
                  <a:pathLst>
                    <a:path w="8488" h="1062" extrusionOk="0">
                      <a:moveTo>
                        <a:pt x="519" y="0"/>
                      </a:moveTo>
                      <a:cubicBezTo>
                        <a:pt x="231" y="10"/>
                        <a:pt x="1" y="243"/>
                        <a:pt x="1" y="531"/>
                      </a:cubicBezTo>
                      <a:cubicBezTo>
                        <a:pt x="1" y="819"/>
                        <a:pt x="231" y="1051"/>
                        <a:pt x="519" y="1061"/>
                      </a:cubicBezTo>
                      <a:lnTo>
                        <a:pt x="7973" y="1061"/>
                      </a:lnTo>
                      <a:cubicBezTo>
                        <a:pt x="8261" y="1051"/>
                        <a:pt x="8487" y="819"/>
                        <a:pt x="8487" y="531"/>
                      </a:cubicBezTo>
                      <a:cubicBezTo>
                        <a:pt x="8487" y="243"/>
                        <a:pt x="8261" y="10"/>
                        <a:pt x="7973"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2191;p84">
                  <a:extLst>
                    <a:ext uri="{FF2B5EF4-FFF2-40B4-BE49-F238E27FC236}">
                      <a16:creationId xmlns:a16="http://schemas.microsoft.com/office/drawing/2014/main" id="{93BD499D-9B23-FFCA-95B4-9580C67FD90D}"/>
                    </a:ext>
                  </a:extLst>
                </p:cNvPr>
                <p:cNvSpPr/>
                <p:nvPr/>
              </p:nvSpPr>
              <p:spPr>
                <a:xfrm>
                  <a:off x="9533620" y="2389824"/>
                  <a:ext cx="104429" cy="58240"/>
                </a:xfrm>
                <a:custGeom>
                  <a:avLst/>
                  <a:gdLst/>
                  <a:ahLst/>
                  <a:cxnLst/>
                  <a:rect l="l" t="t" r="r" b="b"/>
                  <a:pathLst>
                    <a:path w="7617" h="4248" extrusionOk="0">
                      <a:moveTo>
                        <a:pt x="2890" y="0"/>
                      </a:moveTo>
                      <a:cubicBezTo>
                        <a:pt x="1295" y="0"/>
                        <a:pt x="4" y="1294"/>
                        <a:pt x="1" y="2889"/>
                      </a:cubicBezTo>
                      <a:lnTo>
                        <a:pt x="1" y="3439"/>
                      </a:lnTo>
                      <a:cubicBezTo>
                        <a:pt x="10" y="3724"/>
                        <a:pt x="243" y="3954"/>
                        <a:pt x="531" y="3954"/>
                      </a:cubicBezTo>
                      <a:cubicBezTo>
                        <a:pt x="819" y="3954"/>
                        <a:pt x="1055" y="3724"/>
                        <a:pt x="1062" y="3439"/>
                      </a:cubicBezTo>
                      <a:lnTo>
                        <a:pt x="1062" y="2889"/>
                      </a:lnTo>
                      <a:cubicBezTo>
                        <a:pt x="1062" y="1880"/>
                        <a:pt x="1880" y="1061"/>
                        <a:pt x="2890" y="1058"/>
                      </a:cubicBezTo>
                      <a:lnTo>
                        <a:pt x="4669" y="1058"/>
                      </a:lnTo>
                      <a:cubicBezTo>
                        <a:pt x="5711" y="1061"/>
                        <a:pt x="6555" y="1902"/>
                        <a:pt x="6555" y="2944"/>
                      </a:cubicBezTo>
                      <a:lnTo>
                        <a:pt x="6555" y="3717"/>
                      </a:lnTo>
                      <a:cubicBezTo>
                        <a:pt x="6555" y="4012"/>
                        <a:pt x="6795" y="4248"/>
                        <a:pt x="7086" y="4248"/>
                      </a:cubicBezTo>
                      <a:cubicBezTo>
                        <a:pt x="7380" y="4248"/>
                        <a:pt x="7617" y="4012"/>
                        <a:pt x="7617" y="3717"/>
                      </a:cubicBezTo>
                      <a:lnTo>
                        <a:pt x="7617" y="2944"/>
                      </a:lnTo>
                      <a:cubicBezTo>
                        <a:pt x="7613" y="1320"/>
                        <a:pt x="6297" y="0"/>
                        <a:pt x="4669"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2192;p84">
                  <a:extLst>
                    <a:ext uri="{FF2B5EF4-FFF2-40B4-BE49-F238E27FC236}">
                      <a16:creationId xmlns:a16="http://schemas.microsoft.com/office/drawing/2014/main" id="{7E00662E-A2D8-5699-10D9-AA8E42C1BAD2}"/>
                    </a:ext>
                  </a:extLst>
                </p:cNvPr>
                <p:cNvSpPr/>
                <p:nvPr/>
              </p:nvSpPr>
              <p:spPr>
                <a:xfrm>
                  <a:off x="9504885" y="2171202"/>
                  <a:ext cx="97684" cy="14519"/>
                </a:xfrm>
                <a:custGeom>
                  <a:avLst/>
                  <a:gdLst/>
                  <a:ahLst/>
                  <a:cxnLst/>
                  <a:rect l="l" t="t" r="r" b="b"/>
                  <a:pathLst>
                    <a:path w="7125" h="1059" extrusionOk="0">
                      <a:moveTo>
                        <a:pt x="6598" y="0"/>
                      </a:moveTo>
                      <a:cubicBezTo>
                        <a:pt x="6592" y="0"/>
                        <a:pt x="6587" y="0"/>
                        <a:pt x="6581" y="0"/>
                      </a:cubicBezTo>
                      <a:lnTo>
                        <a:pt x="515" y="0"/>
                      </a:lnTo>
                      <a:cubicBezTo>
                        <a:pt x="227" y="7"/>
                        <a:pt x="0" y="243"/>
                        <a:pt x="0" y="528"/>
                      </a:cubicBezTo>
                      <a:cubicBezTo>
                        <a:pt x="0" y="816"/>
                        <a:pt x="227" y="1052"/>
                        <a:pt x="515" y="1058"/>
                      </a:cubicBezTo>
                      <a:lnTo>
                        <a:pt x="6581" y="1058"/>
                      </a:lnTo>
                      <a:cubicBezTo>
                        <a:pt x="6587" y="1058"/>
                        <a:pt x="6592" y="1059"/>
                        <a:pt x="6598" y="1059"/>
                      </a:cubicBezTo>
                      <a:cubicBezTo>
                        <a:pt x="6888" y="1059"/>
                        <a:pt x="7124" y="823"/>
                        <a:pt x="7124" y="528"/>
                      </a:cubicBezTo>
                      <a:cubicBezTo>
                        <a:pt x="7124" y="236"/>
                        <a:pt x="6888" y="0"/>
                        <a:pt x="6598"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2193;p84">
                  <a:extLst>
                    <a:ext uri="{FF2B5EF4-FFF2-40B4-BE49-F238E27FC236}">
                      <a16:creationId xmlns:a16="http://schemas.microsoft.com/office/drawing/2014/main" id="{636E23CD-AC42-BB66-CDD3-F6F749A1F538}"/>
                    </a:ext>
                  </a:extLst>
                </p:cNvPr>
                <p:cNvSpPr/>
                <p:nvPr/>
              </p:nvSpPr>
              <p:spPr>
                <a:xfrm>
                  <a:off x="9587826" y="2129731"/>
                  <a:ext cx="106993" cy="97464"/>
                </a:xfrm>
                <a:custGeom>
                  <a:avLst/>
                  <a:gdLst/>
                  <a:ahLst/>
                  <a:cxnLst/>
                  <a:rect l="l" t="t" r="r" b="b"/>
                  <a:pathLst>
                    <a:path w="7804" h="7109" extrusionOk="0">
                      <a:moveTo>
                        <a:pt x="4230" y="0"/>
                      </a:moveTo>
                      <a:cubicBezTo>
                        <a:pt x="4224" y="0"/>
                        <a:pt x="4218" y="0"/>
                        <a:pt x="4213" y="0"/>
                      </a:cubicBezTo>
                      <a:lnTo>
                        <a:pt x="3339" y="0"/>
                      </a:lnTo>
                      <a:cubicBezTo>
                        <a:pt x="1495" y="0"/>
                        <a:pt x="3" y="1495"/>
                        <a:pt x="0" y="3336"/>
                      </a:cubicBezTo>
                      <a:lnTo>
                        <a:pt x="0" y="3850"/>
                      </a:lnTo>
                      <a:cubicBezTo>
                        <a:pt x="3" y="5649"/>
                        <a:pt x="1459" y="7108"/>
                        <a:pt x="3258" y="7108"/>
                      </a:cubicBezTo>
                      <a:lnTo>
                        <a:pt x="7286" y="7108"/>
                      </a:lnTo>
                      <a:cubicBezTo>
                        <a:pt x="7574" y="7102"/>
                        <a:pt x="7804" y="6866"/>
                        <a:pt x="7804" y="6578"/>
                      </a:cubicBezTo>
                      <a:cubicBezTo>
                        <a:pt x="7804" y="6290"/>
                        <a:pt x="7574" y="6057"/>
                        <a:pt x="7286" y="6047"/>
                      </a:cubicBezTo>
                      <a:lnTo>
                        <a:pt x="3258" y="6047"/>
                      </a:lnTo>
                      <a:cubicBezTo>
                        <a:pt x="2045" y="6047"/>
                        <a:pt x="1061" y="5064"/>
                        <a:pt x="1061" y="3850"/>
                      </a:cubicBezTo>
                      <a:lnTo>
                        <a:pt x="1061" y="3336"/>
                      </a:lnTo>
                      <a:cubicBezTo>
                        <a:pt x="1061" y="2081"/>
                        <a:pt x="2080" y="1061"/>
                        <a:pt x="3339" y="1058"/>
                      </a:cubicBezTo>
                      <a:lnTo>
                        <a:pt x="4213" y="1058"/>
                      </a:lnTo>
                      <a:cubicBezTo>
                        <a:pt x="4218" y="1058"/>
                        <a:pt x="4224" y="1059"/>
                        <a:pt x="4230" y="1059"/>
                      </a:cubicBezTo>
                      <a:cubicBezTo>
                        <a:pt x="4520" y="1059"/>
                        <a:pt x="4756" y="823"/>
                        <a:pt x="4756" y="528"/>
                      </a:cubicBezTo>
                      <a:cubicBezTo>
                        <a:pt x="4756" y="236"/>
                        <a:pt x="4520" y="0"/>
                        <a:pt x="4230"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48" name="Google Shape;12194;p84">
            <a:extLst>
              <a:ext uri="{FF2B5EF4-FFF2-40B4-BE49-F238E27FC236}">
                <a16:creationId xmlns:a16="http://schemas.microsoft.com/office/drawing/2014/main" id="{2DB1166E-F90C-2202-5AE0-AEA92BFE39FF}"/>
              </a:ext>
            </a:extLst>
          </p:cNvPr>
          <p:cNvGrpSpPr/>
          <p:nvPr/>
        </p:nvGrpSpPr>
        <p:grpSpPr>
          <a:xfrm>
            <a:off x="5339948" y="1585767"/>
            <a:ext cx="964264" cy="1063516"/>
            <a:chOff x="4206459" y="1191441"/>
            <a:chExt cx="712557" cy="785901"/>
          </a:xfrm>
          <a:noFill/>
        </p:grpSpPr>
        <p:sp>
          <p:nvSpPr>
            <p:cNvPr id="1549" name="Google Shape;12195;p84">
              <a:extLst>
                <a:ext uri="{FF2B5EF4-FFF2-40B4-BE49-F238E27FC236}">
                  <a16:creationId xmlns:a16="http://schemas.microsoft.com/office/drawing/2014/main" id="{3B65C936-0DBA-31BB-6F69-98EA36C9B8CC}"/>
                </a:ext>
              </a:extLst>
            </p:cNvPr>
            <p:cNvSpPr/>
            <p:nvPr/>
          </p:nvSpPr>
          <p:spPr>
            <a:xfrm>
              <a:off x="4548248" y="1328649"/>
              <a:ext cx="325201" cy="322547"/>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2196;p84">
              <a:extLst>
                <a:ext uri="{FF2B5EF4-FFF2-40B4-BE49-F238E27FC236}">
                  <a16:creationId xmlns:a16="http://schemas.microsoft.com/office/drawing/2014/main" id="{160E453B-B3F0-C499-7A28-B694D33F8607}"/>
                </a:ext>
              </a:extLst>
            </p:cNvPr>
            <p:cNvSpPr/>
            <p:nvPr/>
          </p:nvSpPr>
          <p:spPr>
            <a:xfrm>
              <a:off x="4557499" y="1656607"/>
              <a:ext cx="306674" cy="306648"/>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2197;p84">
              <a:extLst>
                <a:ext uri="{FF2B5EF4-FFF2-40B4-BE49-F238E27FC236}">
                  <a16:creationId xmlns:a16="http://schemas.microsoft.com/office/drawing/2014/main" id="{FCC66E92-58FA-23F3-4A49-66CF46B1098E}"/>
                </a:ext>
              </a:extLst>
            </p:cNvPr>
            <p:cNvSpPr/>
            <p:nvPr/>
          </p:nvSpPr>
          <p:spPr>
            <a:xfrm>
              <a:off x="4251067" y="1523035"/>
              <a:ext cx="327536" cy="325023"/>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2198;p84">
              <a:extLst>
                <a:ext uri="{FF2B5EF4-FFF2-40B4-BE49-F238E27FC236}">
                  <a16:creationId xmlns:a16="http://schemas.microsoft.com/office/drawing/2014/main" id="{8C32EF7B-7BF7-0DC2-61E2-1E1094462049}"/>
                </a:ext>
              </a:extLst>
            </p:cNvPr>
            <p:cNvSpPr/>
            <p:nvPr/>
          </p:nvSpPr>
          <p:spPr>
            <a:xfrm>
              <a:off x="4277366" y="1220917"/>
              <a:ext cx="292242" cy="292217"/>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3" name="Google Shape;12199;p84">
              <a:extLst>
                <a:ext uri="{FF2B5EF4-FFF2-40B4-BE49-F238E27FC236}">
                  <a16:creationId xmlns:a16="http://schemas.microsoft.com/office/drawing/2014/main" id="{2D31DDDC-0912-6095-1678-816C28C59831}"/>
                </a:ext>
              </a:extLst>
            </p:cNvPr>
            <p:cNvGrpSpPr/>
            <p:nvPr/>
          </p:nvGrpSpPr>
          <p:grpSpPr>
            <a:xfrm>
              <a:off x="4644280" y="1290523"/>
              <a:ext cx="143716" cy="29463"/>
              <a:chOff x="4644280" y="1290523"/>
              <a:chExt cx="143716" cy="29463"/>
            </a:xfrm>
            <a:grpFill/>
          </p:grpSpPr>
          <p:sp>
            <p:nvSpPr>
              <p:cNvPr id="1583" name="Google Shape;12200;p84">
                <a:extLst>
                  <a:ext uri="{FF2B5EF4-FFF2-40B4-BE49-F238E27FC236}">
                    <a16:creationId xmlns:a16="http://schemas.microsoft.com/office/drawing/2014/main" id="{1BD3D97D-2249-0D2C-8799-8F94E1A4870D}"/>
                  </a:ext>
                </a:extLst>
              </p:cNvPr>
              <p:cNvSpPr/>
              <p:nvPr/>
            </p:nvSpPr>
            <p:spPr>
              <a:xfrm>
                <a:off x="4736292" y="1294223"/>
                <a:ext cx="51704" cy="25762"/>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2201;p84">
                <a:extLst>
                  <a:ext uri="{FF2B5EF4-FFF2-40B4-BE49-F238E27FC236}">
                    <a16:creationId xmlns:a16="http://schemas.microsoft.com/office/drawing/2014/main" id="{28DCEAFB-072F-2075-C819-B174BD0D9A89}"/>
                  </a:ext>
                </a:extLst>
              </p:cNvPr>
              <p:cNvSpPr/>
              <p:nvPr/>
            </p:nvSpPr>
            <p:spPr>
              <a:xfrm>
                <a:off x="4700066" y="1290523"/>
                <a:ext cx="32206" cy="7988"/>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2202;p84">
                <a:extLst>
                  <a:ext uri="{FF2B5EF4-FFF2-40B4-BE49-F238E27FC236}">
                    <a16:creationId xmlns:a16="http://schemas.microsoft.com/office/drawing/2014/main" id="{CBCDA2D2-8D5D-A9AC-A8F5-680EF0D67AB5}"/>
                  </a:ext>
                </a:extLst>
              </p:cNvPr>
              <p:cNvSpPr/>
              <p:nvPr/>
            </p:nvSpPr>
            <p:spPr>
              <a:xfrm>
                <a:off x="4644280" y="1300641"/>
                <a:ext cx="20225" cy="13283"/>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2203;p84">
                <a:extLst>
                  <a:ext uri="{FF2B5EF4-FFF2-40B4-BE49-F238E27FC236}">
                    <a16:creationId xmlns:a16="http://schemas.microsoft.com/office/drawing/2014/main" id="{B494BBE9-AF71-0C13-0D7F-29B71CEFF9D8}"/>
                  </a:ext>
                </a:extLst>
              </p:cNvPr>
              <p:cNvSpPr/>
              <p:nvPr/>
            </p:nvSpPr>
            <p:spPr>
              <a:xfrm>
                <a:off x="4667822" y="1291888"/>
                <a:ext cx="27779" cy="11433"/>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4" name="Google Shape;12204;p84">
              <a:extLst>
                <a:ext uri="{FF2B5EF4-FFF2-40B4-BE49-F238E27FC236}">
                  <a16:creationId xmlns:a16="http://schemas.microsoft.com/office/drawing/2014/main" id="{66EB7661-F329-CEC4-92F0-D12B1F8C0B82}"/>
                </a:ext>
              </a:extLst>
            </p:cNvPr>
            <p:cNvGrpSpPr/>
            <p:nvPr/>
          </p:nvGrpSpPr>
          <p:grpSpPr>
            <a:xfrm>
              <a:off x="4356567" y="1191441"/>
              <a:ext cx="143690" cy="29488"/>
              <a:chOff x="4356567" y="1191441"/>
              <a:chExt cx="143690" cy="29488"/>
            </a:xfrm>
            <a:grpFill/>
          </p:grpSpPr>
          <p:sp>
            <p:nvSpPr>
              <p:cNvPr id="1579" name="Google Shape;12205;p84">
                <a:extLst>
                  <a:ext uri="{FF2B5EF4-FFF2-40B4-BE49-F238E27FC236}">
                    <a16:creationId xmlns:a16="http://schemas.microsoft.com/office/drawing/2014/main" id="{D1BF5A9D-0A97-8ABC-CD9C-62554D7726A0}"/>
                  </a:ext>
                </a:extLst>
              </p:cNvPr>
              <p:cNvSpPr/>
              <p:nvPr/>
            </p:nvSpPr>
            <p:spPr>
              <a:xfrm>
                <a:off x="4448554" y="1195154"/>
                <a:ext cx="51704" cy="25775"/>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2206;p84">
                <a:extLst>
                  <a:ext uri="{FF2B5EF4-FFF2-40B4-BE49-F238E27FC236}">
                    <a16:creationId xmlns:a16="http://schemas.microsoft.com/office/drawing/2014/main" id="{014A1867-3761-E465-0136-A9F5ADC15F81}"/>
                  </a:ext>
                </a:extLst>
              </p:cNvPr>
              <p:cNvSpPr/>
              <p:nvPr/>
            </p:nvSpPr>
            <p:spPr>
              <a:xfrm>
                <a:off x="4412341" y="1191441"/>
                <a:ext cx="32206" cy="8013"/>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2207;p84">
                <a:extLst>
                  <a:ext uri="{FF2B5EF4-FFF2-40B4-BE49-F238E27FC236}">
                    <a16:creationId xmlns:a16="http://schemas.microsoft.com/office/drawing/2014/main" id="{04B9D8C1-0D88-3AE9-594E-12BAE2DFB408}"/>
                  </a:ext>
                </a:extLst>
              </p:cNvPr>
              <p:cNvSpPr/>
              <p:nvPr/>
            </p:nvSpPr>
            <p:spPr>
              <a:xfrm>
                <a:off x="4356567" y="1201573"/>
                <a:ext cx="20212" cy="1327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2208;p84">
                <a:extLst>
                  <a:ext uri="{FF2B5EF4-FFF2-40B4-BE49-F238E27FC236}">
                    <a16:creationId xmlns:a16="http://schemas.microsoft.com/office/drawing/2014/main" id="{AF9354B7-9510-7845-9460-36C0E30754D0}"/>
                  </a:ext>
                </a:extLst>
              </p:cNvPr>
              <p:cNvSpPr/>
              <p:nvPr/>
            </p:nvSpPr>
            <p:spPr>
              <a:xfrm>
                <a:off x="4380084" y="1192832"/>
                <a:ext cx="27779" cy="11433"/>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5" name="Google Shape;12209;p84">
              <a:extLst>
                <a:ext uri="{FF2B5EF4-FFF2-40B4-BE49-F238E27FC236}">
                  <a16:creationId xmlns:a16="http://schemas.microsoft.com/office/drawing/2014/main" id="{CFBA8B62-3D6E-A6A9-AC34-D22D4B3AD5EA}"/>
                </a:ext>
              </a:extLst>
            </p:cNvPr>
            <p:cNvGrpSpPr/>
            <p:nvPr/>
          </p:nvGrpSpPr>
          <p:grpSpPr>
            <a:xfrm>
              <a:off x="4339009" y="1863727"/>
              <a:ext cx="143703" cy="29476"/>
              <a:chOff x="4339009" y="1863727"/>
              <a:chExt cx="143703" cy="29476"/>
            </a:xfrm>
            <a:grpFill/>
          </p:grpSpPr>
          <p:sp>
            <p:nvSpPr>
              <p:cNvPr id="1575" name="Google Shape;12210;p84">
                <a:extLst>
                  <a:ext uri="{FF2B5EF4-FFF2-40B4-BE49-F238E27FC236}">
                    <a16:creationId xmlns:a16="http://schemas.microsoft.com/office/drawing/2014/main" id="{4C3C69ED-A50E-9F4D-6DBC-1B9712BB81D4}"/>
                  </a:ext>
                </a:extLst>
              </p:cNvPr>
              <p:cNvSpPr/>
              <p:nvPr/>
            </p:nvSpPr>
            <p:spPr>
              <a:xfrm>
                <a:off x="4339009" y="1863727"/>
                <a:ext cx="51691" cy="25762"/>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2211;p84">
                <a:extLst>
                  <a:ext uri="{FF2B5EF4-FFF2-40B4-BE49-F238E27FC236}">
                    <a16:creationId xmlns:a16="http://schemas.microsoft.com/office/drawing/2014/main" id="{101D3124-F93A-19F8-C76B-05BFD58F07A7}"/>
                  </a:ext>
                </a:extLst>
              </p:cNvPr>
              <p:cNvSpPr/>
              <p:nvPr/>
            </p:nvSpPr>
            <p:spPr>
              <a:xfrm>
                <a:off x="4394732" y="1885202"/>
                <a:ext cx="32193" cy="8001"/>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2212;p84">
                <a:extLst>
                  <a:ext uri="{FF2B5EF4-FFF2-40B4-BE49-F238E27FC236}">
                    <a16:creationId xmlns:a16="http://schemas.microsoft.com/office/drawing/2014/main" id="{DF4A7B66-F0DF-28D5-71B8-0631CA2E8AE9}"/>
                  </a:ext>
                </a:extLst>
              </p:cNvPr>
              <p:cNvSpPr/>
              <p:nvPr/>
            </p:nvSpPr>
            <p:spPr>
              <a:xfrm>
                <a:off x="4462488" y="1869814"/>
                <a:ext cx="20225" cy="13258"/>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2213;p84">
                <a:extLst>
                  <a:ext uri="{FF2B5EF4-FFF2-40B4-BE49-F238E27FC236}">
                    <a16:creationId xmlns:a16="http://schemas.microsoft.com/office/drawing/2014/main" id="{7AF39424-D6C3-1AAA-E6FF-D67A0EDEEFC6}"/>
                  </a:ext>
                </a:extLst>
              </p:cNvPr>
              <p:cNvSpPr/>
              <p:nvPr/>
            </p:nvSpPr>
            <p:spPr>
              <a:xfrm>
                <a:off x="4431392" y="1880392"/>
                <a:ext cx="27804" cy="11433"/>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2214;p84">
              <a:extLst>
                <a:ext uri="{FF2B5EF4-FFF2-40B4-BE49-F238E27FC236}">
                  <a16:creationId xmlns:a16="http://schemas.microsoft.com/office/drawing/2014/main" id="{DE48309E-5A69-9E24-8E51-0CF81E17FFBB}"/>
                </a:ext>
              </a:extLst>
            </p:cNvPr>
            <p:cNvGrpSpPr/>
            <p:nvPr/>
          </p:nvGrpSpPr>
          <p:grpSpPr>
            <a:xfrm>
              <a:off x="4206459" y="1607315"/>
              <a:ext cx="29539" cy="142899"/>
              <a:chOff x="4206459" y="1607315"/>
              <a:chExt cx="29539" cy="142899"/>
            </a:xfrm>
            <a:grpFill/>
          </p:grpSpPr>
          <p:sp>
            <p:nvSpPr>
              <p:cNvPr id="1571" name="Google Shape;12215;p84">
                <a:extLst>
                  <a:ext uri="{FF2B5EF4-FFF2-40B4-BE49-F238E27FC236}">
                    <a16:creationId xmlns:a16="http://schemas.microsoft.com/office/drawing/2014/main" id="{129541F1-C1AF-7B04-89D7-F91158CC032A}"/>
                  </a:ext>
                </a:extLst>
              </p:cNvPr>
              <p:cNvSpPr/>
              <p:nvPr/>
            </p:nvSpPr>
            <p:spPr>
              <a:xfrm>
                <a:off x="4209840" y="1607315"/>
                <a:ext cx="26158" cy="50989"/>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2216;p84">
                <a:extLst>
                  <a:ext uri="{FF2B5EF4-FFF2-40B4-BE49-F238E27FC236}">
                    <a16:creationId xmlns:a16="http://schemas.microsoft.com/office/drawing/2014/main" id="{C1A60B98-052A-90ED-16B2-25D37E949004}"/>
                  </a:ext>
                </a:extLst>
              </p:cNvPr>
              <p:cNvSpPr/>
              <p:nvPr/>
            </p:nvSpPr>
            <p:spPr>
              <a:xfrm>
                <a:off x="4206459" y="1662910"/>
                <a:ext cx="8230" cy="3178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2217;p84">
                <a:extLst>
                  <a:ext uri="{FF2B5EF4-FFF2-40B4-BE49-F238E27FC236}">
                    <a16:creationId xmlns:a16="http://schemas.microsoft.com/office/drawing/2014/main" id="{9946BDA9-EC0A-B01A-4FC4-AD819AFB7ADE}"/>
                  </a:ext>
                </a:extLst>
              </p:cNvPr>
              <p:cNvSpPr/>
              <p:nvPr/>
            </p:nvSpPr>
            <p:spPr>
              <a:xfrm>
                <a:off x="4216194" y="1730768"/>
                <a:ext cx="14227" cy="19446"/>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2218;p84">
                <a:extLst>
                  <a:ext uri="{FF2B5EF4-FFF2-40B4-BE49-F238E27FC236}">
                    <a16:creationId xmlns:a16="http://schemas.microsoft.com/office/drawing/2014/main" id="{CC9BB0BE-8CE4-EA67-A067-B8E85AC51C1B}"/>
                  </a:ext>
                </a:extLst>
              </p:cNvPr>
              <p:cNvSpPr/>
              <p:nvPr/>
            </p:nvSpPr>
            <p:spPr>
              <a:xfrm>
                <a:off x="4207607" y="1699506"/>
                <a:ext cx="12045" cy="27153"/>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7" name="Google Shape;12219;p84">
              <a:extLst>
                <a:ext uri="{FF2B5EF4-FFF2-40B4-BE49-F238E27FC236}">
                  <a16:creationId xmlns:a16="http://schemas.microsoft.com/office/drawing/2014/main" id="{7E892C7D-F479-21B7-51CF-F8B41086DEBB}"/>
                </a:ext>
              </a:extLst>
            </p:cNvPr>
            <p:cNvSpPr/>
            <p:nvPr/>
          </p:nvSpPr>
          <p:spPr>
            <a:xfrm>
              <a:off x="4250519" y="1416170"/>
              <a:ext cx="26783" cy="52303"/>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2220;p84">
              <a:extLst>
                <a:ext uri="{FF2B5EF4-FFF2-40B4-BE49-F238E27FC236}">
                  <a16:creationId xmlns:a16="http://schemas.microsoft.com/office/drawing/2014/main" id="{67F3275A-6752-44D7-4F8C-BDD66911D6F2}"/>
                </a:ext>
              </a:extLst>
            </p:cNvPr>
            <p:cNvSpPr/>
            <p:nvPr/>
          </p:nvSpPr>
          <p:spPr>
            <a:xfrm>
              <a:off x="4276166" y="1471370"/>
              <a:ext cx="24359" cy="2529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2221;p84">
              <a:extLst>
                <a:ext uri="{FF2B5EF4-FFF2-40B4-BE49-F238E27FC236}">
                  <a16:creationId xmlns:a16="http://schemas.microsoft.com/office/drawing/2014/main" id="{980C1211-076C-B546-BFB6-A6FCC6A1BADF}"/>
                </a:ext>
              </a:extLst>
            </p:cNvPr>
            <p:cNvSpPr/>
            <p:nvPr/>
          </p:nvSpPr>
          <p:spPr>
            <a:xfrm>
              <a:off x="4330231" y="1513121"/>
              <a:ext cx="21462" cy="10986"/>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2222;p84">
              <a:extLst>
                <a:ext uri="{FF2B5EF4-FFF2-40B4-BE49-F238E27FC236}">
                  <a16:creationId xmlns:a16="http://schemas.microsoft.com/office/drawing/2014/main" id="{EF403428-5A2C-BA48-8A9C-867C3B0D9F87}"/>
                </a:ext>
              </a:extLst>
            </p:cNvPr>
            <p:cNvSpPr/>
            <p:nvPr/>
          </p:nvSpPr>
          <p:spPr>
            <a:xfrm>
              <a:off x="4302005" y="1497298"/>
              <a:ext cx="25469" cy="17647"/>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2223;p84">
              <a:extLst>
                <a:ext uri="{FF2B5EF4-FFF2-40B4-BE49-F238E27FC236}">
                  <a16:creationId xmlns:a16="http://schemas.microsoft.com/office/drawing/2014/main" id="{870B779C-A460-BF10-73C0-54B764AC0AEF}"/>
                </a:ext>
              </a:extLst>
            </p:cNvPr>
            <p:cNvGrpSpPr/>
            <p:nvPr/>
          </p:nvGrpSpPr>
          <p:grpSpPr>
            <a:xfrm>
              <a:off x="4889463" y="1423737"/>
              <a:ext cx="29552" cy="142899"/>
              <a:chOff x="4889463" y="1423737"/>
              <a:chExt cx="29552" cy="142899"/>
            </a:xfrm>
            <a:grpFill/>
          </p:grpSpPr>
          <p:sp>
            <p:nvSpPr>
              <p:cNvPr id="1567" name="Google Shape;12224;p84">
                <a:extLst>
                  <a:ext uri="{FF2B5EF4-FFF2-40B4-BE49-F238E27FC236}">
                    <a16:creationId xmlns:a16="http://schemas.microsoft.com/office/drawing/2014/main" id="{CE68F725-D8BF-AAD6-FFF7-1B718BEBCE0C}"/>
                  </a:ext>
                </a:extLst>
              </p:cNvPr>
              <p:cNvSpPr/>
              <p:nvPr/>
            </p:nvSpPr>
            <p:spPr>
              <a:xfrm>
                <a:off x="4889463" y="1515647"/>
                <a:ext cx="26158" cy="50989"/>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2225;p84">
                <a:extLst>
                  <a:ext uri="{FF2B5EF4-FFF2-40B4-BE49-F238E27FC236}">
                    <a16:creationId xmlns:a16="http://schemas.microsoft.com/office/drawing/2014/main" id="{04BF53E7-B9F6-D680-1D81-87D816363A5E}"/>
                  </a:ext>
                </a:extLst>
              </p:cNvPr>
              <p:cNvSpPr/>
              <p:nvPr/>
            </p:nvSpPr>
            <p:spPr>
              <a:xfrm>
                <a:off x="4910772" y="1479256"/>
                <a:ext cx="8243" cy="3178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2226;p84">
                <a:extLst>
                  <a:ext uri="{FF2B5EF4-FFF2-40B4-BE49-F238E27FC236}">
                    <a16:creationId xmlns:a16="http://schemas.microsoft.com/office/drawing/2014/main" id="{9E34E6F1-03EA-A441-7FF9-4D105519ED36}"/>
                  </a:ext>
                </a:extLst>
              </p:cNvPr>
              <p:cNvSpPr/>
              <p:nvPr/>
            </p:nvSpPr>
            <p:spPr>
              <a:xfrm>
                <a:off x="4895052" y="1423737"/>
                <a:ext cx="14215" cy="19446"/>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2227;p84">
                <a:extLst>
                  <a:ext uri="{FF2B5EF4-FFF2-40B4-BE49-F238E27FC236}">
                    <a16:creationId xmlns:a16="http://schemas.microsoft.com/office/drawing/2014/main" id="{5FF525D8-8600-1311-1265-E8E2A682DCC0}"/>
                  </a:ext>
                </a:extLst>
              </p:cNvPr>
              <p:cNvSpPr/>
              <p:nvPr/>
            </p:nvSpPr>
            <p:spPr>
              <a:xfrm>
                <a:off x="4905783" y="1447292"/>
                <a:ext cx="12071" cy="27153"/>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 name="Google Shape;12228;p84">
              <a:extLst>
                <a:ext uri="{FF2B5EF4-FFF2-40B4-BE49-F238E27FC236}">
                  <a16:creationId xmlns:a16="http://schemas.microsoft.com/office/drawing/2014/main" id="{E8116971-14C2-3E90-0DD3-111BBD83D026}"/>
                </a:ext>
              </a:extLst>
            </p:cNvPr>
            <p:cNvGrpSpPr/>
            <p:nvPr/>
          </p:nvGrpSpPr>
          <p:grpSpPr>
            <a:xfrm>
              <a:off x="4771663" y="1876896"/>
              <a:ext cx="108651" cy="100447"/>
              <a:chOff x="4771663" y="1876896"/>
              <a:chExt cx="108651" cy="100447"/>
            </a:xfrm>
            <a:grpFill/>
          </p:grpSpPr>
          <p:sp>
            <p:nvSpPr>
              <p:cNvPr id="1563" name="Google Shape;12229;p84">
                <a:extLst>
                  <a:ext uri="{FF2B5EF4-FFF2-40B4-BE49-F238E27FC236}">
                    <a16:creationId xmlns:a16="http://schemas.microsoft.com/office/drawing/2014/main" id="{5DAA408F-4605-8248-F6FA-2EDC846E5B67}"/>
                  </a:ext>
                </a:extLst>
              </p:cNvPr>
              <p:cNvSpPr/>
              <p:nvPr/>
            </p:nvSpPr>
            <p:spPr>
              <a:xfrm>
                <a:off x="4771663" y="1951210"/>
                <a:ext cx="53184" cy="26132"/>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2230;p84">
                <a:extLst>
                  <a:ext uri="{FF2B5EF4-FFF2-40B4-BE49-F238E27FC236}">
                    <a16:creationId xmlns:a16="http://schemas.microsoft.com/office/drawing/2014/main" id="{11F8A294-BB1A-7B9B-9617-F11A8C9DFA69}"/>
                  </a:ext>
                </a:extLst>
              </p:cNvPr>
              <p:cNvSpPr/>
              <p:nvPr/>
            </p:nvSpPr>
            <p:spPr>
              <a:xfrm>
                <a:off x="4826850" y="1927897"/>
                <a:ext cx="26081" cy="23529"/>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2231;p84">
                <a:extLst>
                  <a:ext uri="{FF2B5EF4-FFF2-40B4-BE49-F238E27FC236}">
                    <a16:creationId xmlns:a16="http://schemas.microsoft.com/office/drawing/2014/main" id="{63B47EF8-61F2-F1F5-CC65-46A65F93ACFE}"/>
                  </a:ext>
                </a:extLst>
              </p:cNvPr>
              <p:cNvSpPr/>
              <p:nvPr/>
            </p:nvSpPr>
            <p:spPr>
              <a:xfrm>
                <a:off x="4868600" y="1876896"/>
                <a:ext cx="11714" cy="20531"/>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2232;p84">
                <a:extLst>
                  <a:ext uri="{FF2B5EF4-FFF2-40B4-BE49-F238E27FC236}">
                    <a16:creationId xmlns:a16="http://schemas.microsoft.com/office/drawing/2014/main" id="{0830AFB2-8C27-CD57-512A-868FC4761103}"/>
                  </a:ext>
                </a:extLst>
              </p:cNvPr>
              <p:cNvSpPr/>
              <p:nvPr/>
            </p:nvSpPr>
            <p:spPr>
              <a:xfrm>
                <a:off x="4852804" y="1901038"/>
                <a:ext cx="18528" cy="24589"/>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87" name="Google Shape;12233;p84">
            <a:extLst>
              <a:ext uri="{FF2B5EF4-FFF2-40B4-BE49-F238E27FC236}">
                <a16:creationId xmlns:a16="http://schemas.microsoft.com/office/drawing/2014/main" id="{97ACB6A9-B630-63ED-7144-A2B4F88D9739}"/>
              </a:ext>
            </a:extLst>
          </p:cNvPr>
          <p:cNvGrpSpPr/>
          <p:nvPr/>
        </p:nvGrpSpPr>
        <p:grpSpPr>
          <a:xfrm>
            <a:off x="5333826" y="2780984"/>
            <a:ext cx="1070805" cy="974810"/>
            <a:chOff x="267375" y="1071875"/>
            <a:chExt cx="470500" cy="428550"/>
          </a:xfrm>
          <a:noFill/>
        </p:grpSpPr>
        <p:sp>
          <p:nvSpPr>
            <p:cNvPr id="1588" name="Google Shape;12234;p84">
              <a:extLst>
                <a:ext uri="{FF2B5EF4-FFF2-40B4-BE49-F238E27FC236}">
                  <a16:creationId xmlns:a16="http://schemas.microsoft.com/office/drawing/2014/main" id="{4ECFF730-14CC-86B2-149A-C0971AFBFD60}"/>
                </a:ext>
              </a:extLst>
            </p:cNvPr>
            <p:cNvSpPr/>
            <p:nvPr/>
          </p:nvSpPr>
          <p:spPr>
            <a:xfrm>
              <a:off x="288350" y="1290825"/>
              <a:ext cx="209600" cy="209600"/>
            </a:xfrm>
            <a:custGeom>
              <a:avLst/>
              <a:gdLst/>
              <a:ahLst/>
              <a:cxnLst/>
              <a:rect l="l" t="t" r="r" b="b"/>
              <a:pathLst>
                <a:path w="8384" h="8384" extrusionOk="0">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2235;p84">
              <a:extLst>
                <a:ext uri="{FF2B5EF4-FFF2-40B4-BE49-F238E27FC236}">
                  <a16:creationId xmlns:a16="http://schemas.microsoft.com/office/drawing/2014/main" id="{DB1CA303-A616-CAE4-745E-527F35AFD8D1}"/>
                </a:ext>
              </a:extLst>
            </p:cNvPr>
            <p:cNvSpPr/>
            <p:nvPr/>
          </p:nvSpPr>
          <p:spPr>
            <a:xfrm>
              <a:off x="267375" y="1377050"/>
              <a:ext cx="79225" cy="79200"/>
            </a:xfrm>
            <a:custGeom>
              <a:avLst/>
              <a:gdLst/>
              <a:ahLst/>
              <a:cxnLst/>
              <a:rect l="l" t="t" r="r" b="b"/>
              <a:pathLst>
                <a:path w="3169" h="3168" extrusionOk="0">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2236;p84">
              <a:extLst>
                <a:ext uri="{FF2B5EF4-FFF2-40B4-BE49-F238E27FC236}">
                  <a16:creationId xmlns:a16="http://schemas.microsoft.com/office/drawing/2014/main" id="{6E607C04-FFA4-B05A-70C7-7F381CBECEA0}"/>
                </a:ext>
              </a:extLst>
            </p:cNvPr>
            <p:cNvSpPr/>
            <p:nvPr/>
          </p:nvSpPr>
          <p:spPr>
            <a:xfrm>
              <a:off x="507325" y="1290825"/>
              <a:ext cx="209600" cy="209600"/>
            </a:xfrm>
            <a:custGeom>
              <a:avLst/>
              <a:gdLst/>
              <a:ahLst/>
              <a:cxnLst/>
              <a:rect l="l" t="t" r="r" b="b"/>
              <a:pathLst>
                <a:path w="8384" h="8384" extrusionOk="0">
                  <a:moveTo>
                    <a:pt x="3189" y="0"/>
                  </a:moveTo>
                  <a:cubicBezTo>
                    <a:pt x="3093" y="1720"/>
                    <a:pt x="1721" y="3092"/>
                    <a:pt x="1" y="3190"/>
                  </a:cubicBezTo>
                  <a:lnTo>
                    <a:pt x="1" y="8383"/>
                  </a:lnTo>
                  <a:cubicBezTo>
                    <a:pt x="2206" y="8337"/>
                    <a:pt x="4309" y="7440"/>
                    <a:pt x="5868" y="5880"/>
                  </a:cubicBezTo>
                  <a:cubicBezTo>
                    <a:pt x="5577" y="5272"/>
                    <a:pt x="5618" y="4558"/>
                    <a:pt x="5979" y="3986"/>
                  </a:cubicBezTo>
                  <a:cubicBezTo>
                    <a:pt x="6337" y="3416"/>
                    <a:pt x="6965" y="3070"/>
                    <a:pt x="7639" y="3070"/>
                  </a:cubicBezTo>
                  <a:cubicBezTo>
                    <a:pt x="7675" y="3070"/>
                    <a:pt x="7710" y="3070"/>
                    <a:pt x="7743" y="3073"/>
                  </a:cubicBezTo>
                  <a:cubicBezTo>
                    <a:pt x="8145" y="2096"/>
                    <a:pt x="8362" y="1056"/>
                    <a:pt x="8384"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2237;p84">
              <a:extLst>
                <a:ext uri="{FF2B5EF4-FFF2-40B4-BE49-F238E27FC236}">
                  <a16:creationId xmlns:a16="http://schemas.microsoft.com/office/drawing/2014/main" id="{6E8D8DD4-0132-219B-DE2E-D8C62CE7508A}"/>
                </a:ext>
              </a:extLst>
            </p:cNvPr>
            <p:cNvSpPr/>
            <p:nvPr/>
          </p:nvSpPr>
          <p:spPr>
            <a:xfrm>
              <a:off x="658700" y="1377050"/>
              <a:ext cx="79175" cy="79200"/>
            </a:xfrm>
            <a:custGeom>
              <a:avLst/>
              <a:gdLst/>
              <a:ahLst/>
              <a:cxnLst/>
              <a:rect l="l" t="t" r="r" b="b"/>
              <a:pathLst>
                <a:path w="3167" h="3168" extrusionOk="0">
                  <a:moveTo>
                    <a:pt x="1583" y="0"/>
                  </a:moveTo>
                  <a:cubicBezTo>
                    <a:pt x="708" y="0"/>
                    <a:pt x="1" y="710"/>
                    <a:pt x="1" y="1584"/>
                  </a:cubicBezTo>
                  <a:cubicBezTo>
                    <a:pt x="1" y="2459"/>
                    <a:pt x="708" y="3168"/>
                    <a:pt x="1583" y="3168"/>
                  </a:cubicBezTo>
                  <a:cubicBezTo>
                    <a:pt x="2457" y="3168"/>
                    <a:pt x="3166" y="2459"/>
                    <a:pt x="3166" y="1584"/>
                  </a:cubicBezTo>
                  <a:cubicBezTo>
                    <a:pt x="3166" y="710"/>
                    <a:pt x="2457" y="0"/>
                    <a:pt x="1583"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2238;p84">
              <a:extLst>
                <a:ext uri="{FF2B5EF4-FFF2-40B4-BE49-F238E27FC236}">
                  <a16:creationId xmlns:a16="http://schemas.microsoft.com/office/drawing/2014/main" id="{7D13310A-02F2-D4AA-F02F-54C0FBACB990}"/>
                </a:ext>
              </a:extLst>
            </p:cNvPr>
            <p:cNvSpPr/>
            <p:nvPr/>
          </p:nvSpPr>
          <p:spPr>
            <a:xfrm>
              <a:off x="507325" y="1071875"/>
              <a:ext cx="209575" cy="209600"/>
            </a:xfrm>
            <a:custGeom>
              <a:avLst/>
              <a:gdLst/>
              <a:ahLst/>
              <a:cxnLst/>
              <a:rect l="l" t="t" r="r" b="b"/>
              <a:pathLst>
                <a:path w="8383" h="8384" extrusionOk="0">
                  <a:moveTo>
                    <a:pt x="1" y="1"/>
                  </a:moveTo>
                  <a:lnTo>
                    <a:pt x="1" y="5194"/>
                  </a:lnTo>
                  <a:cubicBezTo>
                    <a:pt x="1721" y="5290"/>
                    <a:pt x="3093" y="6662"/>
                    <a:pt x="3189" y="8384"/>
                  </a:cubicBezTo>
                  <a:lnTo>
                    <a:pt x="8382" y="8384"/>
                  </a:lnTo>
                  <a:cubicBezTo>
                    <a:pt x="8362" y="7328"/>
                    <a:pt x="8144" y="6286"/>
                    <a:pt x="7742" y="5311"/>
                  </a:cubicBezTo>
                  <a:cubicBezTo>
                    <a:pt x="7708" y="5312"/>
                    <a:pt x="7673" y="5314"/>
                    <a:pt x="7638" y="5314"/>
                  </a:cubicBezTo>
                  <a:cubicBezTo>
                    <a:pt x="6964" y="5312"/>
                    <a:pt x="6336" y="4966"/>
                    <a:pt x="5977" y="4396"/>
                  </a:cubicBezTo>
                  <a:cubicBezTo>
                    <a:pt x="5618" y="3825"/>
                    <a:pt x="5577" y="3110"/>
                    <a:pt x="5867" y="2502"/>
                  </a:cubicBezTo>
                  <a:cubicBezTo>
                    <a:pt x="4309" y="942"/>
                    <a:pt x="2206" y="45"/>
                    <a:pt x="1"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2239;p84">
              <a:extLst>
                <a:ext uri="{FF2B5EF4-FFF2-40B4-BE49-F238E27FC236}">
                  <a16:creationId xmlns:a16="http://schemas.microsoft.com/office/drawing/2014/main" id="{C11C7685-A2DE-2EA8-52B8-408F90AAFC5F}"/>
                </a:ext>
              </a:extLst>
            </p:cNvPr>
            <p:cNvSpPr/>
            <p:nvPr/>
          </p:nvSpPr>
          <p:spPr>
            <a:xfrm>
              <a:off x="658700" y="1116025"/>
              <a:ext cx="79175" cy="79175"/>
            </a:xfrm>
            <a:custGeom>
              <a:avLst/>
              <a:gdLst/>
              <a:ahLst/>
              <a:cxnLst/>
              <a:rect l="l" t="t" r="r" b="b"/>
              <a:pathLst>
                <a:path w="3167" h="3167" extrusionOk="0">
                  <a:moveTo>
                    <a:pt x="1583" y="1"/>
                  </a:moveTo>
                  <a:cubicBezTo>
                    <a:pt x="708" y="1"/>
                    <a:pt x="1" y="709"/>
                    <a:pt x="1" y="1583"/>
                  </a:cubicBezTo>
                  <a:cubicBezTo>
                    <a:pt x="1" y="2457"/>
                    <a:pt x="708" y="3167"/>
                    <a:pt x="1583" y="3167"/>
                  </a:cubicBezTo>
                  <a:cubicBezTo>
                    <a:pt x="2457" y="3167"/>
                    <a:pt x="3166" y="2457"/>
                    <a:pt x="3166" y="1583"/>
                  </a:cubicBezTo>
                  <a:cubicBezTo>
                    <a:pt x="3166" y="709"/>
                    <a:pt x="2457" y="1"/>
                    <a:pt x="1583"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2240;p84">
              <a:extLst>
                <a:ext uri="{FF2B5EF4-FFF2-40B4-BE49-F238E27FC236}">
                  <a16:creationId xmlns:a16="http://schemas.microsoft.com/office/drawing/2014/main" id="{70293669-7D47-CB06-B186-6592745B915B}"/>
                </a:ext>
              </a:extLst>
            </p:cNvPr>
            <p:cNvSpPr/>
            <p:nvPr/>
          </p:nvSpPr>
          <p:spPr>
            <a:xfrm>
              <a:off x="288350" y="1071875"/>
              <a:ext cx="209600" cy="209550"/>
            </a:xfrm>
            <a:custGeom>
              <a:avLst/>
              <a:gdLst/>
              <a:ahLst/>
              <a:cxnLst/>
              <a:rect l="l" t="t" r="r" b="b"/>
              <a:pathLst>
                <a:path w="8384" h="8382" extrusionOk="0">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2241;p84">
              <a:extLst>
                <a:ext uri="{FF2B5EF4-FFF2-40B4-BE49-F238E27FC236}">
                  <a16:creationId xmlns:a16="http://schemas.microsoft.com/office/drawing/2014/main" id="{C3A44E6F-9893-5269-B248-0B8276DDD5BA}"/>
                </a:ext>
              </a:extLst>
            </p:cNvPr>
            <p:cNvSpPr/>
            <p:nvPr/>
          </p:nvSpPr>
          <p:spPr>
            <a:xfrm>
              <a:off x="267375" y="1116025"/>
              <a:ext cx="79225" cy="79175"/>
            </a:xfrm>
            <a:custGeom>
              <a:avLst/>
              <a:gdLst/>
              <a:ahLst/>
              <a:cxnLst/>
              <a:rect l="l" t="t" r="r" b="b"/>
              <a:pathLst>
                <a:path w="3169" h="3167" extrusionOk="0">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6" name="Google Shape;12242;p84">
            <a:extLst>
              <a:ext uri="{FF2B5EF4-FFF2-40B4-BE49-F238E27FC236}">
                <a16:creationId xmlns:a16="http://schemas.microsoft.com/office/drawing/2014/main" id="{F3229866-5CC6-12D6-9D16-E7922F7EEE15}"/>
              </a:ext>
            </a:extLst>
          </p:cNvPr>
          <p:cNvGrpSpPr/>
          <p:nvPr/>
        </p:nvGrpSpPr>
        <p:grpSpPr>
          <a:xfrm>
            <a:off x="868789" y="5006570"/>
            <a:ext cx="1905969" cy="910958"/>
            <a:chOff x="712664" y="3693287"/>
            <a:chExt cx="1460738" cy="698160"/>
          </a:xfrm>
          <a:noFill/>
        </p:grpSpPr>
        <p:grpSp>
          <p:nvGrpSpPr>
            <p:cNvPr id="1597" name="Google Shape;12243;p84">
              <a:extLst>
                <a:ext uri="{FF2B5EF4-FFF2-40B4-BE49-F238E27FC236}">
                  <a16:creationId xmlns:a16="http://schemas.microsoft.com/office/drawing/2014/main" id="{113EFB2B-97D7-73D7-5F51-7FAA52065F9D}"/>
                </a:ext>
              </a:extLst>
            </p:cNvPr>
            <p:cNvGrpSpPr/>
            <p:nvPr/>
          </p:nvGrpSpPr>
          <p:grpSpPr>
            <a:xfrm>
              <a:off x="1380079" y="4133090"/>
              <a:ext cx="234048" cy="258099"/>
              <a:chOff x="1380079" y="4133090"/>
              <a:chExt cx="234048" cy="258099"/>
            </a:xfrm>
            <a:grpFill/>
          </p:grpSpPr>
          <p:sp>
            <p:nvSpPr>
              <p:cNvPr id="1609" name="Google Shape;12244;p84">
                <a:extLst>
                  <a:ext uri="{FF2B5EF4-FFF2-40B4-BE49-F238E27FC236}">
                    <a16:creationId xmlns:a16="http://schemas.microsoft.com/office/drawing/2014/main" id="{B6325D24-A6A1-4069-584C-6A3A592DDA27}"/>
                  </a:ext>
                </a:extLst>
              </p:cNvPr>
              <p:cNvSpPr/>
              <p:nvPr/>
            </p:nvSpPr>
            <p:spPr>
              <a:xfrm>
                <a:off x="1380079" y="4323114"/>
                <a:ext cx="136140" cy="6807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2245;p84">
                <a:extLst>
                  <a:ext uri="{FF2B5EF4-FFF2-40B4-BE49-F238E27FC236}">
                    <a16:creationId xmlns:a16="http://schemas.microsoft.com/office/drawing/2014/main" id="{FD72A706-C7C2-BB87-C113-87D5B7B53427}"/>
                  </a:ext>
                </a:extLst>
              </p:cNvPr>
              <p:cNvSpPr/>
              <p:nvPr/>
            </p:nvSpPr>
            <p:spPr>
              <a:xfrm>
                <a:off x="1432589" y="4133090"/>
                <a:ext cx="29529" cy="191793"/>
              </a:xfrm>
              <a:custGeom>
                <a:avLst/>
                <a:gdLst/>
                <a:ahLst/>
                <a:cxnLst/>
                <a:rect l="l" t="t" r="r" b="b"/>
                <a:pathLst>
                  <a:path w="5891" h="38263" extrusionOk="0">
                    <a:moveTo>
                      <a:pt x="3276" y="0"/>
                    </a:moveTo>
                    <a:lnTo>
                      <a:pt x="0" y="38263"/>
                    </a:lnTo>
                    <a:lnTo>
                      <a:pt x="5890" y="38194"/>
                    </a:lnTo>
                    <a:lnTo>
                      <a:pt x="3276" y="0"/>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2246;p84">
                <a:extLst>
                  <a:ext uri="{FF2B5EF4-FFF2-40B4-BE49-F238E27FC236}">
                    <a16:creationId xmlns:a16="http://schemas.microsoft.com/office/drawing/2014/main" id="{A16DB7A3-A4C4-51C1-5BCC-132337E6BF27}"/>
                  </a:ext>
                </a:extLst>
              </p:cNvPr>
              <p:cNvSpPr/>
              <p:nvPr/>
            </p:nvSpPr>
            <p:spPr>
              <a:xfrm>
                <a:off x="1492085" y="4253278"/>
                <a:ext cx="122041" cy="92186"/>
              </a:xfrm>
              <a:custGeom>
                <a:avLst/>
                <a:gdLst/>
                <a:ahLst/>
                <a:cxnLst/>
                <a:rect l="l" t="t" r="r" b="b"/>
                <a:pathLst>
                  <a:path w="33574" h="25222" extrusionOk="0">
                    <a:moveTo>
                      <a:pt x="32291" y="1"/>
                    </a:moveTo>
                    <a:lnTo>
                      <a:pt x="1" y="23463"/>
                    </a:lnTo>
                    <a:lnTo>
                      <a:pt x="1277" y="25222"/>
                    </a:lnTo>
                    <a:lnTo>
                      <a:pt x="33574" y="1759"/>
                    </a:lnTo>
                    <a:lnTo>
                      <a:pt x="32291"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8" name="Google Shape;12247;p84">
              <a:extLst>
                <a:ext uri="{FF2B5EF4-FFF2-40B4-BE49-F238E27FC236}">
                  <a16:creationId xmlns:a16="http://schemas.microsoft.com/office/drawing/2014/main" id="{AD38D1B7-F9A1-3A44-BDE1-D84C3E9086CD}"/>
                </a:ext>
              </a:extLst>
            </p:cNvPr>
            <p:cNvGrpSpPr/>
            <p:nvPr/>
          </p:nvGrpSpPr>
          <p:grpSpPr>
            <a:xfrm>
              <a:off x="884610" y="3864082"/>
              <a:ext cx="1118566" cy="527275"/>
              <a:chOff x="890961" y="3865463"/>
              <a:chExt cx="1115221" cy="525698"/>
            </a:xfrm>
            <a:grpFill/>
          </p:grpSpPr>
          <p:sp>
            <p:nvSpPr>
              <p:cNvPr id="1606" name="Google Shape;12248;p84">
                <a:extLst>
                  <a:ext uri="{FF2B5EF4-FFF2-40B4-BE49-F238E27FC236}">
                    <a16:creationId xmlns:a16="http://schemas.microsoft.com/office/drawing/2014/main" id="{FCE358A4-6718-4B93-D185-109D2C89D639}"/>
                  </a:ext>
                </a:extLst>
              </p:cNvPr>
              <p:cNvSpPr/>
              <p:nvPr/>
            </p:nvSpPr>
            <p:spPr>
              <a:xfrm>
                <a:off x="1070568" y="3865463"/>
                <a:ext cx="756474" cy="330074"/>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2249;p84">
                <a:extLst>
                  <a:ext uri="{FF2B5EF4-FFF2-40B4-BE49-F238E27FC236}">
                    <a16:creationId xmlns:a16="http://schemas.microsoft.com/office/drawing/2014/main" id="{132269D8-0AFD-4E44-AEC6-2765CAB9851A}"/>
                  </a:ext>
                </a:extLst>
              </p:cNvPr>
              <p:cNvSpPr/>
              <p:nvPr/>
            </p:nvSpPr>
            <p:spPr>
              <a:xfrm>
                <a:off x="890961" y="4013171"/>
                <a:ext cx="362006" cy="37799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2250;p84">
                <a:extLst>
                  <a:ext uri="{FF2B5EF4-FFF2-40B4-BE49-F238E27FC236}">
                    <a16:creationId xmlns:a16="http://schemas.microsoft.com/office/drawing/2014/main" id="{5BC7655D-E740-1D20-C7F3-75094BE61A70}"/>
                  </a:ext>
                </a:extLst>
              </p:cNvPr>
              <p:cNvSpPr/>
              <p:nvPr/>
            </p:nvSpPr>
            <p:spPr>
              <a:xfrm>
                <a:off x="1645508" y="4013554"/>
                <a:ext cx="360673" cy="377607"/>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2251;p84">
              <a:extLst>
                <a:ext uri="{FF2B5EF4-FFF2-40B4-BE49-F238E27FC236}">
                  <a16:creationId xmlns:a16="http://schemas.microsoft.com/office/drawing/2014/main" id="{8C3AA230-BB10-A5D5-2DE5-087616DD5F2A}"/>
                </a:ext>
              </a:extLst>
            </p:cNvPr>
            <p:cNvGrpSpPr/>
            <p:nvPr/>
          </p:nvGrpSpPr>
          <p:grpSpPr>
            <a:xfrm>
              <a:off x="712664" y="3693287"/>
              <a:ext cx="1460738" cy="698160"/>
              <a:chOff x="712664" y="3693025"/>
              <a:chExt cx="1460738" cy="698160"/>
            </a:xfrm>
            <a:grpFill/>
          </p:grpSpPr>
          <p:sp>
            <p:nvSpPr>
              <p:cNvPr id="1600" name="Google Shape;12252;p84">
                <a:extLst>
                  <a:ext uri="{FF2B5EF4-FFF2-40B4-BE49-F238E27FC236}">
                    <a16:creationId xmlns:a16="http://schemas.microsoft.com/office/drawing/2014/main" id="{093A8A11-E5C0-BA2B-2DC1-05DE09772C78}"/>
                  </a:ext>
                </a:extLst>
              </p:cNvPr>
              <p:cNvSpPr/>
              <p:nvPr/>
            </p:nvSpPr>
            <p:spPr>
              <a:xfrm>
                <a:off x="1940752" y="4098034"/>
                <a:ext cx="232651" cy="293151"/>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2253;p84">
                <a:extLst>
                  <a:ext uri="{FF2B5EF4-FFF2-40B4-BE49-F238E27FC236}">
                    <a16:creationId xmlns:a16="http://schemas.microsoft.com/office/drawing/2014/main" id="{1A6C5F4D-5760-E2C0-3806-7432FAE4BFD9}"/>
                  </a:ext>
                </a:extLst>
              </p:cNvPr>
              <p:cNvSpPr/>
              <p:nvPr/>
            </p:nvSpPr>
            <p:spPr>
              <a:xfrm>
                <a:off x="1736852" y="3804671"/>
                <a:ext cx="360950" cy="363671"/>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2254;p84">
                <a:extLst>
                  <a:ext uri="{FF2B5EF4-FFF2-40B4-BE49-F238E27FC236}">
                    <a16:creationId xmlns:a16="http://schemas.microsoft.com/office/drawing/2014/main" id="{16EDA2DB-F6BB-5447-1181-6B129BF83420}"/>
                  </a:ext>
                </a:extLst>
              </p:cNvPr>
              <p:cNvSpPr/>
              <p:nvPr/>
            </p:nvSpPr>
            <p:spPr>
              <a:xfrm>
                <a:off x="1443914" y="3693025"/>
                <a:ext cx="387937" cy="254911"/>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2255;p84">
                <a:extLst>
                  <a:ext uri="{FF2B5EF4-FFF2-40B4-BE49-F238E27FC236}">
                    <a16:creationId xmlns:a16="http://schemas.microsoft.com/office/drawing/2014/main" id="{5E509813-548B-2858-735E-437FBE80BA2C}"/>
                  </a:ext>
                </a:extLst>
              </p:cNvPr>
              <p:cNvSpPr/>
              <p:nvPr/>
            </p:nvSpPr>
            <p:spPr>
              <a:xfrm>
                <a:off x="1054844" y="3693025"/>
                <a:ext cx="389072" cy="254558"/>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2256;p84">
                <a:extLst>
                  <a:ext uri="{FF2B5EF4-FFF2-40B4-BE49-F238E27FC236}">
                    <a16:creationId xmlns:a16="http://schemas.microsoft.com/office/drawing/2014/main" id="{2EF799F2-D85D-E7D1-0B81-960DEA02D30D}"/>
                  </a:ext>
                </a:extLst>
              </p:cNvPr>
              <p:cNvSpPr/>
              <p:nvPr/>
            </p:nvSpPr>
            <p:spPr>
              <a:xfrm>
                <a:off x="788438" y="3804252"/>
                <a:ext cx="361411" cy="363809"/>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2257;p84">
                <a:extLst>
                  <a:ext uri="{FF2B5EF4-FFF2-40B4-BE49-F238E27FC236}">
                    <a16:creationId xmlns:a16="http://schemas.microsoft.com/office/drawing/2014/main" id="{50736CEF-EAC8-6066-2A26-E7511F740AC9}"/>
                  </a:ext>
                </a:extLst>
              </p:cNvPr>
              <p:cNvSpPr/>
              <p:nvPr/>
            </p:nvSpPr>
            <p:spPr>
              <a:xfrm>
                <a:off x="712664" y="4097717"/>
                <a:ext cx="232830" cy="293432"/>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2" name="Google Shape;12258;p84">
            <a:extLst>
              <a:ext uri="{FF2B5EF4-FFF2-40B4-BE49-F238E27FC236}">
                <a16:creationId xmlns:a16="http://schemas.microsoft.com/office/drawing/2014/main" id="{D3399269-FB5D-546D-7E1C-276F1DC50ED6}"/>
              </a:ext>
            </a:extLst>
          </p:cNvPr>
          <p:cNvGrpSpPr/>
          <p:nvPr/>
        </p:nvGrpSpPr>
        <p:grpSpPr>
          <a:xfrm>
            <a:off x="4167614" y="1585767"/>
            <a:ext cx="1076486" cy="999819"/>
            <a:chOff x="3348603" y="1236445"/>
            <a:chExt cx="749256" cy="695894"/>
          </a:xfrm>
          <a:noFill/>
        </p:grpSpPr>
        <p:grpSp>
          <p:nvGrpSpPr>
            <p:cNvPr id="1613" name="Google Shape;12259;p84">
              <a:extLst>
                <a:ext uri="{FF2B5EF4-FFF2-40B4-BE49-F238E27FC236}">
                  <a16:creationId xmlns:a16="http://schemas.microsoft.com/office/drawing/2014/main" id="{3E76CC4B-A7DE-6409-1030-C4D1F7CF883D}"/>
                </a:ext>
              </a:extLst>
            </p:cNvPr>
            <p:cNvGrpSpPr/>
            <p:nvPr/>
          </p:nvGrpSpPr>
          <p:grpSpPr>
            <a:xfrm>
              <a:off x="3583779" y="1236445"/>
              <a:ext cx="293795" cy="285811"/>
              <a:chOff x="3750225" y="1774000"/>
              <a:chExt cx="149575" cy="145525"/>
            </a:xfrm>
            <a:grpFill/>
          </p:grpSpPr>
          <p:sp>
            <p:nvSpPr>
              <p:cNvPr id="1623" name="Google Shape;12260;p84">
                <a:extLst>
                  <a:ext uri="{FF2B5EF4-FFF2-40B4-BE49-F238E27FC236}">
                    <a16:creationId xmlns:a16="http://schemas.microsoft.com/office/drawing/2014/main" id="{6BD007C1-6712-8A81-5F6E-69EF52F0FEFE}"/>
                  </a:ext>
                </a:extLst>
              </p:cNvPr>
              <p:cNvSpPr/>
              <p:nvPr/>
            </p:nvSpPr>
            <p:spPr>
              <a:xfrm>
                <a:off x="3750225" y="1774000"/>
                <a:ext cx="149575" cy="145525"/>
              </a:xfrm>
              <a:custGeom>
                <a:avLst/>
                <a:gdLst/>
                <a:ahLst/>
                <a:cxnLst/>
                <a:rect l="l" t="t" r="r" b="b"/>
                <a:pathLst>
                  <a:path w="5983" h="5821" extrusionOk="0">
                    <a:moveTo>
                      <a:pt x="2652" y="1"/>
                    </a:moveTo>
                    <a:cubicBezTo>
                      <a:pt x="1473" y="1"/>
                      <a:pt x="333" y="843"/>
                      <a:pt x="176" y="2200"/>
                    </a:cubicBezTo>
                    <a:cubicBezTo>
                      <a:pt x="1" y="3763"/>
                      <a:pt x="1259" y="4955"/>
                      <a:pt x="2643" y="4955"/>
                    </a:cubicBezTo>
                    <a:cubicBezTo>
                      <a:pt x="3079" y="4955"/>
                      <a:pt x="3528" y="4836"/>
                      <a:pt x="3948" y="4573"/>
                    </a:cubicBezTo>
                    <a:lnTo>
                      <a:pt x="5203" y="5821"/>
                    </a:lnTo>
                    <a:lnTo>
                      <a:pt x="5982" y="5035"/>
                    </a:lnTo>
                    <a:lnTo>
                      <a:pt x="4735" y="3787"/>
                    </a:lnTo>
                    <a:cubicBezTo>
                      <a:pt x="5340" y="2813"/>
                      <a:pt x="5196" y="1544"/>
                      <a:pt x="4388" y="729"/>
                    </a:cubicBezTo>
                    <a:cubicBezTo>
                      <a:pt x="3888" y="228"/>
                      <a:pt x="3265" y="1"/>
                      <a:pt x="2652"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2261;p84">
                <a:extLst>
                  <a:ext uri="{FF2B5EF4-FFF2-40B4-BE49-F238E27FC236}">
                    <a16:creationId xmlns:a16="http://schemas.microsoft.com/office/drawing/2014/main" id="{7AEE9CAA-BC5A-D22F-E77A-3D5C92311BE0}"/>
                  </a:ext>
                </a:extLst>
              </p:cNvPr>
              <p:cNvSpPr/>
              <p:nvPr/>
            </p:nvSpPr>
            <p:spPr>
              <a:xfrm>
                <a:off x="3776075" y="1794931"/>
                <a:ext cx="82600" cy="78800"/>
              </a:xfrm>
              <a:custGeom>
                <a:avLst/>
                <a:gdLst/>
                <a:ahLst/>
                <a:cxnLst/>
                <a:rect l="l" t="t" r="r" b="b"/>
                <a:pathLst>
                  <a:path w="3304" h="3152" extrusionOk="0">
                    <a:moveTo>
                      <a:pt x="1658" y="1"/>
                    </a:moveTo>
                    <a:cubicBezTo>
                      <a:pt x="853" y="1"/>
                      <a:pt x="162" y="612"/>
                      <a:pt x="87" y="1428"/>
                    </a:cubicBezTo>
                    <a:cubicBezTo>
                      <a:pt x="1" y="2294"/>
                      <a:pt x="635" y="3058"/>
                      <a:pt x="1501" y="3145"/>
                    </a:cubicBezTo>
                    <a:cubicBezTo>
                      <a:pt x="1550" y="3149"/>
                      <a:pt x="1598" y="3151"/>
                      <a:pt x="1647" y="3151"/>
                    </a:cubicBezTo>
                    <a:cubicBezTo>
                      <a:pt x="2451" y="3151"/>
                      <a:pt x="3142" y="2540"/>
                      <a:pt x="3217" y="1724"/>
                    </a:cubicBezTo>
                    <a:cubicBezTo>
                      <a:pt x="3304" y="858"/>
                      <a:pt x="2669" y="94"/>
                      <a:pt x="1804" y="7"/>
                    </a:cubicBezTo>
                    <a:cubicBezTo>
                      <a:pt x="1755" y="3"/>
                      <a:pt x="1706" y="1"/>
                      <a:pt x="1658"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2262;p84">
              <a:extLst>
                <a:ext uri="{FF2B5EF4-FFF2-40B4-BE49-F238E27FC236}">
                  <a16:creationId xmlns:a16="http://schemas.microsoft.com/office/drawing/2014/main" id="{2AF00D59-5053-C90B-D5A5-B3E38B612B85}"/>
                </a:ext>
              </a:extLst>
            </p:cNvPr>
            <p:cNvGrpSpPr/>
            <p:nvPr/>
          </p:nvGrpSpPr>
          <p:grpSpPr>
            <a:xfrm>
              <a:off x="3775534" y="1462599"/>
              <a:ext cx="322325" cy="285958"/>
              <a:chOff x="3847850" y="1889150"/>
              <a:chExt cx="164100" cy="145600"/>
            </a:xfrm>
            <a:grpFill/>
          </p:grpSpPr>
          <p:sp>
            <p:nvSpPr>
              <p:cNvPr id="1621" name="Google Shape;12263;p84">
                <a:extLst>
                  <a:ext uri="{FF2B5EF4-FFF2-40B4-BE49-F238E27FC236}">
                    <a16:creationId xmlns:a16="http://schemas.microsoft.com/office/drawing/2014/main" id="{D427442C-5984-AF74-0717-3889EBE3AB76}"/>
                  </a:ext>
                </a:extLst>
              </p:cNvPr>
              <p:cNvSpPr/>
              <p:nvPr/>
            </p:nvSpPr>
            <p:spPr>
              <a:xfrm>
                <a:off x="3847850" y="1889150"/>
                <a:ext cx="164100" cy="145600"/>
              </a:xfrm>
              <a:custGeom>
                <a:avLst/>
                <a:gdLst/>
                <a:ahLst/>
                <a:cxnLst/>
                <a:rect l="l" t="t" r="r" b="b"/>
                <a:pathLst>
                  <a:path w="6564" h="5824" extrusionOk="0">
                    <a:moveTo>
                      <a:pt x="3329" y="0"/>
                    </a:moveTo>
                    <a:cubicBezTo>
                      <a:pt x="1439" y="0"/>
                      <a:pt x="206" y="2117"/>
                      <a:pt x="1255" y="3790"/>
                    </a:cubicBezTo>
                    <a:lnTo>
                      <a:pt x="0" y="5038"/>
                    </a:lnTo>
                    <a:lnTo>
                      <a:pt x="786" y="5824"/>
                    </a:lnTo>
                    <a:lnTo>
                      <a:pt x="2034" y="4569"/>
                    </a:lnTo>
                    <a:cubicBezTo>
                      <a:pt x="2441" y="4823"/>
                      <a:pt x="2897" y="4947"/>
                      <a:pt x="3350" y="4947"/>
                    </a:cubicBezTo>
                    <a:cubicBezTo>
                      <a:pt x="3989" y="4947"/>
                      <a:pt x="4622" y="4700"/>
                      <a:pt x="5099" y="4223"/>
                    </a:cubicBezTo>
                    <a:cubicBezTo>
                      <a:pt x="6563" y="2758"/>
                      <a:pt x="5683" y="248"/>
                      <a:pt x="3628" y="18"/>
                    </a:cubicBezTo>
                    <a:cubicBezTo>
                      <a:pt x="3527" y="6"/>
                      <a:pt x="3427" y="0"/>
                      <a:pt x="3329"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2264;p84">
                <a:extLst>
                  <a:ext uri="{FF2B5EF4-FFF2-40B4-BE49-F238E27FC236}">
                    <a16:creationId xmlns:a16="http://schemas.microsoft.com/office/drawing/2014/main" id="{26879E29-8183-E83E-F7B1-C9CB796A2442}"/>
                  </a:ext>
                </a:extLst>
              </p:cNvPr>
              <p:cNvSpPr/>
              <p:nvPr/>
            </p:nvSpPr>
            <p:spPr>
              <a:xfrm>
                <a:off x="3887875" y="1912456"/>
                <a:ext cx="89450" cy="78700"/>
              </a:xfrm>
              <a:custGeom>
                <a:avLst/>
                <a:gdLst/>
                <a:ahLst/>
                <a:cxnLst/>
                <a:rect l="l" t="t" r="r" b="b"/>
                <a:pathLst>
                  <a:path w="3578" h="3148" extrusionOk="0">
                    <a:moveTo>
                      <a:pt x="1788" y="0"/>
                    </a:moveTo>
                    <a:cubicBezTo>
                      <a:pt x="1172" y="0"/>
                      <a:pt x="587" y="366"/>
                      <a:pt x="332" y="968"/>
                    </a:cubicBezTo>
                    <a:cubicBezTo>
                      <a:pt x="0" y="1769"/>
                      <a:pt x="383" y="2692"/>
                      <a:pt x="1183" y="3024"/>
                    </a:cubicBezTo>
                    <a:cubicBezTo>
                      <a:pt x="1382" y="3108"/>
                      <a:pt x="1588" y="3147"/>
                      <a:pt x="1790" y="3147"/>
                    </a:cubicBezTo>
                    <a:cubicBezTo>
                      <a:pt x="2405" y="3147"/>
                      <a:pt x="2989" y="2782"/>
                      <a:pt x="3239" y="2180"/>
                    </a:cubicBezTo>
                    <a:cubicBezTo>
                      <a:pt x="3578" y="1379"/>
                      <a:pt x="3195" y="456"/>
                      <a:pt x="2395" y="124"/>
                    </a:cubicBezTo>
                    <a:cubicBezTo>
                      <a:pt x="2196" y="40"/>
                      <a:pt x="1990" y="0"/>
                      <a:pt x="1788"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2265;p84">
              <a:extLst>
                <a:ext uri="{FF2B5EF4-FFF2-40B4-BE49-F238E27FC236}">
                  <a16:creationId xmlns:a16="http://schemas.microsoft.com/office/drawing/2014/main" id="{1FB5E478-6C73-7AB6-EC18-BB9756788BD4}"/>
                </a:ext>
              </a:extLst>
            </p:cNvPr>
            <p:cNvGrpSpPr/>
            <p:nvPr/>
          </p:nvGrpSpPr>
          <p:grpSpPr>
            <a:xfrm>
              <a:off x="3545329" y="1646528"/>
              <a:ext cx="293746" cy="285811"/>
              <a:chOff x="3730650" y="1982800"/>
              <a:chExt cx="149550" cy="145525"/>
            </a:xfrm>
            <a:grpFill/>
          </p:grpSpPr>
          <p:sp>
            <p:nvSpPr>
              <p:cNvPr id="1619" name="Google Shape;12266;p84">
                <a:extLst>
                  <a:ext uri="{FF2B5EF4-FFF2-40B4-BE49-F238E27FC236}">
                    <a16:creationId xmlns:a16="http://schemas.microsoft.com/office/drawing/2014/main" id="{472084DD-6AF1-F4AC-6E2D-7132703E13B1}"/>
                  </a:ext>
                </a:extLst>
              </p:cNvPr>
              <p:cNvSpPr/>
              <p:nvPr/>
            </p:nvSpPr>
            <p:spPr>
              <a:xfrm>
                <a:off x="3730650" y="1982800"/>
                <a:ext cx="149550" cy="145525"/>
              </a:xfrm>
              <a:custGeom>
                <a:avLst/>
                <a:gdLst/>
                <a:ahLst/>
                <a:cxnLst/>
                <a:rect l="l" t="t" r="r" b="b"/>
                <a:pathLst>
                  <a:path w="5982" h="5821" extrusionOk="0">
                    <a:moveTo>
                      <a:pt x="786" y="0"/>
                    </a:moveTo>
                    <a:lnTo>
                      <a:pt x="0" y="787"/>
                    </a:lnTo>
                    <a:lnTo>
                      <a:pt x="1255" y="2034"/>
                    </a:lnTo>
                    <a:cubicBezTo>
                      <a:pt x="642" y="3008"/>
                      <a:pt x="786" y="4277"/>
                      <a:pt x="1601" y="5092"/>
                    </a:cubicBezTo>
                    <a:cubicBezTo>
                      <a:pt x="2102" y="5593"/>
                      <a:pt x="2724" y="5821"/>
                      <a:pt x="3335" y="5821"/>
                    </a:cubicBezTo>
                    <a:cubicBezTo>
                      <a:pt x="4512" y="5821"/>
                      <a:pt x="5649" y="4979"/>
                      <a:pt x="5806" y="3621"/>
                    </a:cubicBezTo>
                    <a:cubicBezTo>
                      <a:pt x="5981" y="2058"/>
                      <a:pt x="4723" y="867"/>
                      <a:pt x="3339" y="867"/>
                    </a:cubicBezTo>
                    <a:cubicBezTo>
                      <a:pt x="2903" y="867"/>
                      <a:pt x="2454" y="985"/>
                      <a:pt x="2034" y="1248"/>
                    </a:cubicBezTo>
                    <a:lnTo>
                      <a:pt x="786"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2267;p84">
                <a:extLst>
                  <a:ext uri="{FF2B5EF4-FFF2-40B4-BE49-F238E27FC236}">
                    <a16:creationId xmlns:a16="http://schemas.microsoft.com/office/drawing/2014/main" id="{15205C3B-CF66-4512-647D-09D278FABE05}"/>
                  </a:ext>
                </a:extLst>
              </p:cNvPr>
              <p:cNvSpPr/>
              <p:nvPr/>
            </p:nvSpPr>
            <p:spPr>
              <a:xfrm>
                <a:off x="3771925" y="2027231"/>
                <a:ext cx="86575" cy="78750"/>
              </a:xfrm>
              <a:custGeom>
                <a:avLst/>
                <a:gdLst/>
                <a:ahLst/>
                <a:cxnLst/>
                <a:rect l="l" t="t" r="r" b="b"/>
                <a:pathLst>
                  <a:path w="3463" h="3150" extrusionOk="0">
                    <a:moveTo>
                      <a:pt x="1740" y="0"/>
                    </a:moveTo>
                    <a:cubicBezTo>
                      <a:pt x="1022" y="0"/>
                      <a:pt x="376" y="485"/>
                      <a:pt x="203" y="1209"/>
                    </a:cubicBezTo>
                    <a:cubicBezTo>
                      <a:pt x="1" y="2060"/>
                      <a:pt x="527" y="2904"/>
                      <a:pt x="1371" y="3106"/>
                    </a:cubicBezTo>
                    <a:cubicBezTo>
                      <a:pt x="1493" y="3135"/>
                      <a:pt x="1615" y="3149"/>
                      <a:pt x="1735" y="3149"/>
                    </a:cubicBezTo>
                    <a:cubicBezTo>
                      <a:pt x="2447" y="3149"/>
                      <a:pt x="3095" y="2660"/>
                      <a:pt x="3268" y="1938"/>
                    </a:cubicBezTo>
                    <a:cubicBezTo>
                      <a:pt x="3463" y="1094"/>
                      <a:pt x="2943" y="243"/>
                      <a:pt x="2099" y="41"/>
                    </a:cubicBezTo>
                    <a:cubicBezTo>
                      <a:pt x="1979" y="13"/>
                      <a:pt x="1858" y="0"/>
                      <a:pt x="1740"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6" name="Google Shape;12268;p84">
              <a:extLst>
                <a:ext uri="{FF2B5EF4-FFF2-40B4-BE49-F238E27FC236}">
                  <a16:creationId xmlns:a16="http://schemas.microsoft.com/office/drawing/2014/main" id="{A518A4C4-A237-DC96-430D-921AE2CFCD96}"/>
                </a:ext>
              </a:extLst>
            </p:cNvPr>
            <p:cNvGrpSpPr/>
            <p:nvPr/>
          </p:nvGrpSpPr>
          <p:grpSpPr>
            <a:xfrm>
              <a:off x="3348603" y="1415046"/>
              <a:ext cx="294384" cy="284387"/>
              <a:chOff x="3630494" y="1864938"/>
              <a:chExt cx="149875" cy="144800"/>
            </a:xfrm>
            <a:grpFill/>
          </p:grpSpPr>
          <p:sp>
            <p:nvSpPr>
              <p:cNvPr id="1617" name="Google Shape;12269;p84">
                <a:extLst>
                  <a:ext uri="{FF2B5EF4-FFF2-40B4-BE49-F238E27FC236}">
                    <a16:creationId xmlns:a16="http://schemas.microsoft.com/office/drawing/2014/main" id="{F2303FD0-92F2-7070-B935-A483A0E21A3F}"/>
                  </a:ext>
                </a:extLst>
              </p:cNvPr>
              <p:cNvSpPr/>
              <p:nvPr/>
            </p:nvSpPr>
            <p:spPr>
              <a:xfrm>
                <a:off x="3630494" y="1864938"/>
                <a:ext cx="149875" cy="144800"/>
              </a:xfrm>
              <a:custGeom>
                <a:avLst/>
                <a:gdLst/>
                <a:ahLst/>
                <a:cxnLst/>
                <a:rect l="l" t="t" r="r" b="b"/>
                <a:pathLst>
                  <a:path w="5995" h="5792" extrusionOk="0">
                    <a:moveTo>
                      <a:pt x="5251" y="0"/>
                    </a:moveTo>
                    <a:lnTo>
                      <a:pt x="4025" y="1226"/>
                    </a:lnTo>
                    <a:cubicBezTo>
                      <a:pt x="3619" y="974"/>
                      <a:pt x="3165" y="852"/>
                      <a:pt x="2716" y="852"/>
                    </a:cubicBezTo>
                    <a:cubicBezTo>
                      <a:pt x="1986" y="852"/>
                      <a:pt x="1267" y="1174"/>
                      <a:pt x="780" y="1782"/>
                    </a:cubicBezTo>
                    <a:cubicBezTo>
                      <a:pt x="1" y="2770"/>
                      <a:pt x="80" y="4183"/>
                      <a:pt x="967" y="5070"/>
                    </a:cubicBezTo>
                    <a:cubicBezTo>
                      <a:pt x="1449" y="5548"/>
                      <a:pt x="2082" y="5792"/>
                      <a:pt x="2716" y="5792"/>
                    </a:cubicBezTo>
                    <a:cubicBezTo>
                      <a:pt x="3259" y="5792"/>
                      <a:pt x="3804" y="5613"/>
                      <a:pt x="4256" y="5251"/>
                    </a:cubicBezTo>
                    <a:cubicBezTo>
                      <a:pt x="5237" y="4472"/>
                      <a:pt x="5475" y="3073"/>
                      <a:pt x="4811" y="2012"/>
                    </a:cubicBezTo>
                    <a:lnTo>
                      <a:pt x="5994" y="822"/>
                    </a:lnTo>
                    <a:cubicBezTo>
                      <a:pt x="5872" y="736"/>
                      <a:pt x="5756" y="642"/>
                      <a:pt x="5655" y="541"/>
                    </a:cubicBezTo>
                    <a:cubicBezTo>
                      <a:pt x="5497" y="382"/>
                      <a:pt x="5360" y="202"/>
                      <a:pt x="5251"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2270;p84">
                <a:extLst>
                  <a:ext uri="{FF2B5EF4-FFF2-40B4-BE49-F238E27FC236}">
                    <a16:creationId xmlns:a16="http://schemas.microsoft.com/office/drawing/2014/main" id="{70FDCA9D-85BF-3682-7B56-E74A211978C1}"/>
                  </a:ext>
                </a:extLst>
              </p:cNvPr>
              <p:cNvSpPr/>
              <p:nvPr/>
            </p:nvSpPr>
            <p:spPr>
              <a:xfrm>
                <a:off x="3654119" y="1906594"/>
                <a:ext cx="86575" cy="78800"/>
              </a:xfrm>
              <a:custGeom>
                <a:avLst/>
                <a:gdLst/>
                <a:ahLst/>
                <a:cxnLst/>
                <a:rect l="l" t="t" r="r" b="b"/>
                <a:pathLst>
                  <a:path w="3463" h="3152" extrusionOk="0">
                    <a:moveTo>
                      <a:pt x="1733" y="0"/>
                    </a:moveTo>
                    <a:cubicBezTo>
                      <a:pt x="1018" y="0"/>
                      <a:pt x="375" y="490"/>
                      <a:pt x="203" y="1212"/>
                    </a:cubicBezTo>
                    <a:cubicBezTo>
                      <a:pt x="1" y="2056"/>
                      <a:pt x="520" y="2907"/>
                      <a:pt x="1371" y="3109"/>
                    </a:cubicBezTo>
                    <a:cubicBezTo>
                      <a:pt x="1493" y="3138"/>
                      <a:pt x="1615" y="3152"/>
                      <a:pt x="1735" y="3152"/>
                    </a:cubicBezTo>
                    <a:cubicBezTo>
                      <a:pt x="2447" y="3152"/>
                      <a:pt x="3094" y="2662"/>
                      <a:pt x="3261" y="1940"/>
                    </a:cubicBezTo>
                    <a:cubicBezTo>
                      <a:pt x="3463" y="1096"/>
                      <a:pt x="2943" y="245"/>
                      <a:pt x="2099" y="43"/>
                    </a:cubicBezTo>
                    <a:cubicBezTo>
                      <a:pt x="1976" y="14"/>
                      <a:pt x="1854" y="0"/>
                      <a:pt x="1733"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5" name="Google Shape;12271;p84">
            <a:extLst>
              <a:ext uri="{FF2B5EF4-FFF2-40B4-BE49-F238E27FC236}">
                <a16:creationId xmlns:a16="http://schemas.microsoft.com/office/drawing/2014/main" id="{85C07519-C811-26C7-357F-2C6AD4D2E39D}"/>
              </a:ext>
            </a:extLst>
          </p:cNvPr>
          <p:cNvGrpSpPr/>
          <p:nvPr/>
        </p:nvGrpSpPr>
        <p:grpSpPr>
          <a:xfrm>
            <a:off x="2978825" y="4999862"/>
            <a:ext cx="1792946" cy="917612"/>
            <a:chOff x="2413923" y="3711366"/>
            <a:chExt cx="1374117" cy="703260"/>
          </a:xfrm>
          <a:noFill/>
        </p:grpSpPr>
        <p:grpSp>
          <p:nvGrpSpPr>
            <p:cNvPr id="1626" name="Google Shape;12272;p84">
              <a:extLst>
                <a:ext uri="{FF2B5EF4-FFF2-40B4-BE49-F238E27FC236}">
                  <a16:creationId xmlns:a16="http://schemas.microsoft.com/office/drawing/2014/main" id="{0887C4FF-B560-197C-6108-8B8DD4A6142D}"/>
                </a:ext>
              </a:extLst>
            </p:cNvPr>
            <p:cNvGrpSpPr/>
            <p:nvPr/>
          </p:nvGrpSpPr>
          <p:grpSpPr>
            <a:xfrm>
              <a:off x="2413923" y="3711366"/>
              <a:ext cx="1374117" cy="703260"/>
              <a:chOff x="2413923" y="3711366"/>
              <a:chExt cx="1374117" cy="703260"/>
            </a:xfrm>
            <a:grpFill/>
          </p:grpSpPr>
          <p:sp>
            <p:nvSpPr>
              <p:cNvPr id="1630" name="Google Shape;12273;p84">
                <a:extLst>
                  <a:ext uri="{FF2B5EF4-FFF2-40B4-BE49-F238E27FC236}">
                    <a16:creationId xmlns:a16="http://schemas.microsoft.com/office/drawing/2014/main" id="{D3D9C740-6E4E-C9EE-4324-8AC971AB17F0}"/>
                  </a:ext>
                </a:extLst>
              </p:cNvPr>
              <p:cNvSpPr/>
              <p:nvPr/>
            </p:nvSpPr>
            <p:spPr>
              <a:xfrm>
                <a:off x="2484774" y="3827200"/>
                <a:ext cx="1231201" cy="587426"/>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1" name="Google Shape;12274;p84">
                <a:extLst>
                  <a:ext uri="{FF2B5EF4-FFF2-40B4-BE49-F238E27FC236}">
                    <a16:creationId xmlns:a16="http://schemas.microsoft.com/office/drawing/2014/main" id="{861A1FD4-D241-F7F0-A99A-D8612815A641}"/>
                  </a:ext>
                </a:extLst>
              </p:cNvPr>
              <p:cNvGrpSpPr/>
              <p:nvPr/>
            </p:nvGrpSpPr>
            <p:grpSpPr>
              <a:xfrm>
                <a:off x="2600284" y="3808654"/>
                <a:ext cx="234506" cy="138009"/>
                <a:chOff x="2600284" y="3808654"/>
                <a:chExt cx="234506" cy="138009"/>
              </a:xfrm>
              <a:grpFill/>
            </p:grpSpPr>
            <p:sp>
              <p:nvSpPr>
                <p:cNvPr id="1644" name="Google Shape;12275;p84">
                  <a:extLst>
                    <a:ext uri="{FF2B5EF4-FFF2-40B4-BE49-F238E27FC236}">
                      <a16:creationId xmlns:a16="http://schemas.microsoft.com/office/drawing/2014/main" id="{B1CAC555-F03A-70E4-9A46-71383CD02BDB}"/>
                    </a:ext>
                  </a:extLst>
                </p:cNvPr>
                <p:cNvSpPr/>
                <p:nvPr/>
              </p:nvSpPr>
              <p:spPr>
                <a:xfrm>
                  <a:off x="2767890" y="3879764"/>
                  <a:ext cx="66900" cy="66900"/>
                </a:xfrm>
                <a:prstGeom prst="ellipse">
                  <a:avLst/>
                </a:pr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5" name="Google Shape;12276;p84">
                  <a:extLst>
                    <a:ext uri="{FF2B5EF4-FFF2-40B4-BE49-F238E27FC236}">
                      <a16:creationId xmlns:a16="http://schemas.microsoft.com/office/drawing/2014/main" id="{D4B24AFC-3B54-666B-82A3-6F28ABD0167F}"/>
                    </a:ext>
                  </a:extLst>
                </p:cNvPr>
                <p:cNvCxnSpPr/>
                <p:nvPr/>
              </p:nvCxnSpPr>
              <p:spPr>
                <a:xfrm rot="10800000">
                  <a:off x="2600284" y="3808654"/>
                  <a:ext cx="201000" cy="72300"/>
                </a:xfrm>
                <a:prstGeom prst="bentConnector3">
                  <a:avLst>
                    <a:gd name="adj1" fmla="val 50000"/>
                  </a:avLst>
                </a:prstGeom>
                <a:grpFill/>
                <a:ln w="19050" cap="flat" cmpd="sng">
                  <a:solidFill>
                    <a:schemeClr val="bg1"/>
                  </a:solidFill>
                  <a:prstDash val="solid"/>
                  <a:round/>
                  <a:headEnd type="none" w="med" len="med"/>
                  <a:tailEnd type="none" w="med" len="med"/>
                </a:ln>
              </p:spPr>
            </p:cxnSp>
          </p:grpSp>
          <p:grpSp>
            <p:nvGrpSpPr>
              <p:cNvPr id="1632" name="Google Shape;12277;p84">
                <a:extLst>
                  <a:ext uri="{FF2B5EF4-FFF2-40B4-BE49-F238E27FC236}">
                    <a16:creationId xmlns:a16="http://schemas.microsoft.com/office/drawing/2014/main" id="{7096989E-5021-D35D-8A64-02563E594F29}"/>
                  </a:ext>
                </a:extLst>
              </p:cNvPr>
              <p:cNvGrpSpPr/>
              <p:nvPr/>
            </p:nvGrpSpPr>
            <p:grpSpPr>
              <a:xfrm>
                <a:off x="3359659" y="3805664"/>
                <a:ext cx="232294" cy="141000"/>
                <a:chOff x="3359659" y="3805664"/>
                <a:chExt cx="232294" cy="141000"/>
              </a:xfrm>
              <a:grpFill/>
            </p:grpSpPr>
            <p:sp>
              <p:nvSpPr>
                <p:cNvPr id="1642" name="Google Shape;12278;p84">
                  <a:extLst>
                    <a:ext uri="{FF2B5EF4-FFF2-40B4-BE49-F238E27FC236}">
                      <a16:creationId xmlns:a16="http://schemas.microsoft.com/office/drawing/2014/main" id="{B1539EC3-5229-87F9-BBDD-D920F5622F37}"/>
                    </a:ext>
                  </a:extLst>
                </p:cNvPr>
                <p:cNvSpPr/>
                <p:nvPr/>
              </p:nvSpPr>
              <p:spPr>
                <a:xfrm>
                  <a:off x="3359659" y="3879764"/>
                  <a:ext cx="66900" cy="66900"/>
                </a:xfrm>
                <a:prstGeom prst="ellipse">
                  <a:avLst/>
                </a:pr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3" name="Google Shape;12279;p84">
                  <a:extLst>
                    <a:ext uri="{FF2B5EF4-FFF2-40B4-BE49-F238E27FC236}">
                      <a16:creationId xmlns:a16="http://schemas.microsoft.com/office/drawing/2014/main" id="{2D7DF054-ECF9-CC98-20A5-CC81DD8154B8}"/>
                    </a:ext>
                  </a:extLst>
                </p:cNvPr>
                <p:cNvCxnSpPr/>
                <p:nvPr/>
              </p:nvCxnSpPr>
              <p:spPr>
                <a:xfrm rot="10800000" flipH="1">
                  <a:off x="3393053" y="3805664"/>
                  <a:ext cx="198900" cy="78000"/>
                </a:xfrm>
                <a:prstGeom prst="bentConnector3">
                  <a:avLst>
                    <a:gd name="adj1" fmla="val 50000"/>
                  </a:avLst>
                </a:prstGeom>
                <a:grpFill/>
                <a:ln w="19050" cap="flat" cmpd="sng">
                  <a:solidFill>
                    <a:schemeClr val="bg1"/>
                  </a:solidFill>
                  <a:prstDash val="solid"/>
                  <a:round/>
                  <a:headEnd type="none" w="med" len="med"/>
                  <a:tailEnd type="none" w="med" len="med"/>
                </a:ln>
              </p:spPr>
            </p:cxnSp>
          </p:grpSp>
          <p:grpSp>
            <p:nvGrpSpPr>
              <p:cNvPr id="1633" name="Google Shape;12280;p84">
                <a:extLst>
                  <a:ext uri="{FF2B5EF4-FFF2-40B4-BE49-F238E27FC236}">
                    <a16:creationId xmlns:a16="http://schemas.microsoft.com/office/drawing/2014/main" id="{68FC7E78-AA05-0272-61D7-A075F1588EE6}"/>
                  </a:ext>
                </a:extLst>
              </p:cNvPr>
              <p:cNvGrpSpPr/>
              <p:nvPr/>
            </p:nvGrpSpPr>
            <p:grpSpPr>
              <a:xfrm>
                <a:off x="3067316" y="3711366"/>
                <a:ext cx="66900" cy="166809"/>
                <a:chOff x="3067316" y="3711366"/>
                <a:chExt cx="66900" cy="166809"/>
              </a:xfrm>
              <a:grpFill/>
            </p:grpSpPr>
            <p:sp>
              <p:nvSpPr>
                <p:cNvPr id="1640" name="Google Shape;12281;p84">
                  <a:extLst>
                    <a:ext uri="{FF2B5EF4-FFF2-40B4-BE49-F238E27FC236}">
                      <a16:creationId xmlns:a16="http://schemas.microsoft.com/office/drawing/2014/main" id="{A2409B5D-6D39-A242-AA3A-C4C1C8D647F6}"/>
                    </a:ext>
                  </a:extLst>
                </p:cNvPr>
                <p:cNvSpPr/>
                <p:nvPr/>
              </p:nvSpPr>
              <p:spPr>
                <a:xfrm>
                  <a:off x="3067316" y="3811276"/>
                  <a:ext cx="66900" cy="66900"/>
                </a:xfrm>
                <a:prstGeom prst="ellipse">
                  <a:avLst/>
                </a:pr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1" name="Google Shape;12282;p84">
                  <a:extLst>
                    <a:ext uri="{FF2B5EF4-FFF2-40B4-BE49-F238E27FC236}">
                      <a16:creationId xmlns:a16="http://schemas.microsoft.com/office/drawing/2014/main" id="{3407B99A-8735-7E56-CE62-BF6D94176E55}"/>
                    </a:ext>
                  </a:extLst>
                </p:cNvPr>
                <p:cNvCxnSpPr/>
                <p:nvPr/>
              </p:nvCxnSpPr>
              <p:spPr>
                <a:xfrm rot="-5400000">
                  <a:off x="3050460" y="3761616"/>
                  <a:ext cx="101100" cy="600"/>
                </a:xfrm>
                <a:prstGeom prst="bentConnector3">
                  <a:avLst>
                    <a:gd name="adj1" fmla="val 50000"/>
                  </a:avLst>
                </a:prstGeom>
                <a:grpFill/>
                <a:ln w="19050" cap="flat" cmpd="sng">
                  <a:solidFill>
                    <a:schemeClr val="bg1"/>
                  </a:solidFill>
                  <a:prstDash val="solid"/>
                  <a:round/>
                  <a:headEnd type="none" w="med" len="med"/>
                  <a:tailEnd type="none" w="med" len="med"/>
                </a:ln>
              </p:spPr>
            </p:cxnSp>
          </p:grpSp>
          <p:grpSp>
            <p:nvGrpSpPr>
              <p:cNvPr id="1634" name="Google Shape;12283;p84">
                <a:extLst>
                  <a:ext uri="{FF2B5EF4-FFF2-40B4-BE49-F238E27FC236}">
                    <a16:creationId xmlns:a16="http://schemas.microsoft.com/office/drawing/2014/main" id="{71C6278E-A10C-5D89-F8AA-0E493F1C9110}"/>
                  </a:ext>
                </a:extLst>
              </p:cNvPr>
              <p:cNvGrpSpPr/>
              <p:nvPr/>
            </p:nvGrpSpPr>
            <p:grpSpPr>
              <a:xfrm>
                <a:off x="2413923" y="4058666"/>
                <a:ext cx="224119" cy="66900"/>
                <a:chOff x="2413923" y="4058666"/>
                <a:chExt cx="224119" cy="66900"/>
              </a:xfrm>
              <a:grpFill/>
            </p:grpSpPr>
            <p:sp>
              <p:nvSpPr>
                <p:cNvPr id="1638" name="Google Shape;12284;p84">
                  <a:extLst>
                    <a:ext uri="{FF2B5EF4-FFF2-40B4-BE49-F238E27FC236}">
                      <a16:creationId xmlns:a16="http://schemas.microsoft.com/office/drawing/2014/main" id="{A07236C9-EF9B-BE4E-3E59-3A714673C0E3}"/>
                    </a:ext>
                  </a:extLst>
                </p:cNvPr>
                <p:cNvSpPr/>
                <p:nvPr/>
              </p:nvSpPr>
              <p:spPr>
                <a:xfrm>
                  <a:off x="2571142" y="4058666"/>
                  <a:ext cx="66900" cy="66900"/>
                </a:xfrm>
                <a:prstGeom prst="ellipse">
                  <a:avLst/>
                </a:pr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39" name="Google Shape;12285;p84">
                  <a:extLst>
                    <a:ext uri="{FF2B5EF4-FFF2-40B4-BE49-F238E27FC236}">
                      <a16:creationId xmlns:a16="http://schemas.microsoft.com/office/drawing/2014/main" id="{56147B0C-E46B-D48B-A185-0CB53B2348A5}"/>
                    </a:ext>
                  </a:extLst>
                </p:cNvPr>
                <p:cNvCxnSpPr/>
                <p:nvPr/>
              </p:nvCxnSpPr>
              <p:spPr>
                <a:xfrm flipH="1">
                  <a:off x="2413923" y="4092060"/>
                  <a:ext cx="159600" cy="600"/>
                </a:xfrm>
                <a:prstGeom prst="bentConnector3">
                  <a:avLst>
                    <a:gd name="adj1" fmla="val 50000"/>
                  </a:avLst>
                </a:prstGeom>
                <a:grpFill/>
                <a:ln w="19050" cap="flat" cmpd="sng">
                  <a:solidFill>
                    <a:schemeClr val="bg1"/>
                  </a:solidFill>
                  <a:prstDash val="solid"/>
                  <a:round/>
                  <a:headEnd type="none" w="med" len="med"/>
                  <a:tailEnd type="none" w="med" len="med"/>
                </a:ln>
              </p:spPr>
            </p:cxnSp>
          </p:grpSp>
          <p:grpSp>
            <p:nvGrpSpPr>
              <p:cNvPr id="1635" name="Google Shape;12286;p84">
                <a:extLst>
                  <a:ext uri="{FF2B5EF4-FFF2-40B4-BE49-F238E27FC236}">
                    <a16:creationId xmlns:a16="http://schemas.microsoft.com/office/drawing/2014/main" id="{E49D2CA7-04E1-4FCD-B881-0803D0E6B28D}"/>
                  </a:ext>
                </a:extLst>
              </p:cNvPr>
              <p:cNvGrpSpPr/>
              <p:nvPr/>
            </p:nvGrpSpPr>
            <p:grpSpPr>
              <a:xfrm>
                <a:off x="3564643" y="4058666"/>
                <a:ext cx="223397" cy="66900"/>
                <a:chOff x="3564643" y="4058666"/>
                <a:chExt cx="223397" cy="66900"/>
              </a:xfrm>
              <a:grpFill/>
            </p:grpSpPr>
            <p:sp>
              <p:nvSpPr>
                <p:cNvPr id="1636" name="Google Shape;12287;p84">
                  <a:extLst>
                    <a:ext uri="{FF2B5EF4-FFF2-40B4-BE49-F238E27FC236}">
                      <a16:creationId xmlns:a16="http://schemas.microsoft.com/office/drawing/2014/main" id="{F5C690A0-8A0A-9618-48D6-FDDB082EA5C8}"/>
                    </a:ext>
                  </a:extLst>
                </p:cNvPr>
                <p:cNvSpPr/>
                <p:nvPr/>
              </p:nvSpPr>
              <p:spPr>
                <a:xfrm>
                  <a:off x="3564643" y="4058666"/>
                  <a:ext cx="66900" cy="66900"/>
                </a:xfrm>
                <a:prstGeom prst="ellipse">
                  <a:avLst/>
                </a:pr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37" name="Google Shape;12288;p84">
                  <a:extLst>
                    <a:ext uri="{FF2B5EF4-FFF2-40B4-BE49-F238E27FC236}">
                      <a16:creationId xmlns:a16="http://schemas.microsoft.com/office/drawing/2014/main" id="{050832CB-9F3B-6A6D-0754-CEFAD1B2C155}"/>
                    </a:ext>
                  </a:extLst>
                </p:cNvPr>
                <p:cNvCxnSpPr/>
                <p:nvPr/>
              </p:nvCxnSpPr>
              <p:spPr>
                <a:xfrm>
                  <a:off x="3630240" y="4092060"/>
                  <a:ext cx="157800" cy="600"/>
                </a:xfrm>
                <a:prstGeom prst="bentConnector3">
                  <a:avLst>
                    <a:gd name="adj1" fmla="val 50000"/>
                  </a:avLst>
                </a:prstGeom>
                <a:grpFill/>
                <a:ln w="19050" cap="flat" cmpd="sng">
                  <a:solidFill>
                    <a:schemeClr val="bg1"/>
                  </a:solidFill>
                  <a:prstDash val="solid"/>
                  <a:round/>
                  <a:headEnd type="none" w="med" len="med"/>
                  <a:tailEnd type="none" w="med" len="med"/>
                </a:ln>
              </p:spPr>
            </p:cxnSp>
          </p:grpSp>
        </p:grpSp>
        <p:grpSp>
          <p:nvGrpSpPr>
            <p:cNvPr id="1627" name="Google Shape;12289;p84">
              <a:extLst>
                <a:ext uri="{FF2B5EF4-FFF2-40B4-BE49-F238E27FC236}">
                  <a16:creationId xmlns:a16="http://schemas.microsoft.com/office/drawing/2014/main" id="{213DEE82-4995-3243-688E-3760785E085D}"/>
                </a:ext>
              </a:extLst>
            </p:cNvPr>
            <p:cNvGrpSpPr/>
            <p:nvPr/>
          </p:nvGrpSpPr>
          <p:grpSpPr>
            <a:xfrm>
              <a:off x="2633353" y="3965763"/>
              <a:ext cx="933975" cy="445687"/>
              <a:chOff x="2633353" y="3965763"/>
              <a:chExt cx="933975" cy="445687"/>
            </a:xfrm>
            <a:grpFill/>
          </p:grpSpPr>
          <p:sp>
            <p:nvSpPr>
              <p:cNvPr id="1628" name="Google Shape;12290;p84">
                <a:extLst>
                  <a:ext uri="{FF2B5EF4-FFF2-40B4-BE49-F238E27FC236}">
                    <a16:creationId xmlns:a16="http://schemas.microsoft.com/office/drawing/2014/main" id="{8F2A6C11-24BE-7C91-0654-BA8A978801ED}"/>
                  </a:ext>
                </a:extLst>
              </p:cNvPr>
              <p:cNvSpPr/>
              <p:nvPr/>
            </p:nvSpPr>
            <p:spPr>
              <a:xfrm>
                <a:off x="2633353" y="3965763"/>
                <a:ext cx="933975" cy="445687"/>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2291;p84">
                <a:extLst>
                  <a:ext uri="{FF2B5EF4-FFF2-40B4-BE49-F238E27FC236}">
                    <a16:creationId xmlns:a16="http://schemas.microsoft.com/office/drawing/2014/main" id="{43C767E6-E3EC-EF56-4620-1082664DBE6C}"/>
                  </a:ext>
                </a:extLst>
              </p:cNvPr>
              <p:cNvSpPr/>
              <p:nvPr/>
            </p:nvSpPr>
            <p:spPr>
              <a:xfrm>
                <a:off x="2702006" y="4030399"/>
                <a:ext cx="798496" cy="381051"/>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46" name="Google Shape;12292;p84">
            <a:extLst>
              <a:ext uri="{FF2B5EF4-FFF2-40B4-BE49-F238E27FC236}">
                <a16:creationId xmlns:a16="http://schemas.microsoft.com/office/drawing/2014/main" id="{9CC53008-2438-FDC3-8076-1462A473E688}"/>
              </a:ext>
            </a:extLst>
          </p:cNvPr>
          <p:cNvGrpSpPr/>
          <p:nvPr/>
        </p:nvGrpSpPr>
        <p:grpSpPr>
          <a:xfrm>
            <a:off x="8559973" y="1685155"/>
            <a:ext cx="1530637" cy="794873"/>
            <a:chOff x="238125" y="999450"/>
            <a:chExt cx="7140700" cy="3708225"/>
          </a:xfrm>
          <a:noFill/>
        </p:grpSpPr>
        <p:sp>
          <p:nvSpPr>
            <p:cNvPr id="1647" name="Google Shape;12293;p84">
              <a:extLst>
                <a:ext uri="{FF2B5EF4-FFF2-40B4-BE49-F238E27FC236}">
                  <a16:creationId xmlns:a16="http://schemas.microsoft.com/office/drawing/2014/main" id="{7492467C-FD19-26EF-A255-43CDC054AC63}"/>
                </a:ext>
              </a:extLst>
            </p:cNvPr>
            <p:cNvSpPr/>
            <p:nvPr/>
          </p:nvSpPr>
          <p:spPr>
            <a:xfrm>
              <a:off x="2171975" y="3872925"/>
              <a:ext cx="7900" cy="25"/>
            </a:xfrm>
            <a:custGeom>
              <a:avLst/>
              <a:gdLst/>
              <a:ahLst/>
              <a:cxnLst/>
              <a:rect l="l" t="t" r="r" b="b"/>
              <a:pathLst>
                <a:path w="316" h="1" extrusionOk="0">
                  <a:moveTo>
                    <a:pt x="316" y="0"/>
                  </a:moveTo>
                  <a:lnTo>
                    <a:pt x="1"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2294;p84">
              <a:extLst>
                <a:ext uri="{FF2B5EF4-FFF2-40B4-BE49-F238E27FC236}">
                  <a16:creationId xmlns:a16="http://schemas.microsoft.com/office/drawing/2014/main" id="{4C426CD2-9EA9-6875-A961-29F7364B0B18}"/>
                </a:ext>
              </a:extLst>
            </p:cNvPr>
            <p:cNvSpPr/>
            <p:nvPr/>
          </p:nvSpPr>
          <p:spPr>
            <a:xfrm>
              <a:off x="2180300" y="999450"/>
              <a:ext cx="3256350" cy="3708225"/>
            </a:xfrm>
            <a:custGeom>
              <a:avLst/>
              <a:gdLst/>
              <a:ahLst/>
              <a:cxnLst/>
              <a:rect l="l" t="t" r="r" b="b"/>
              <a:pathLst>
                <a:path w="130254" h="148329" extrusionOk="0">
                  <a:moveTo>
                    <a:pt x="130254" y="0"/>
                  </a:moveTo>
                  <a:cubicBezTo>
                    <a:pt x="90641" y="0"/>
                    <a:pt x="69506" y="34788"/>
                    <a:pt x="50871" y="65485"/>
                  </a:cubicBezTo>
                  <a:cubicBezTo>
                    <a:pt x="32725" y="95360"/>
                    <a:pt x="19404" y="114939"/>
                    <a:pt x="0" y="114939"/>
                  </a:cubicBezTo>
                  <a:cubicBezTo>
                    <a:pt x="9213" y="114939"/>
                    <a:pt x="16695" y="122421"/>
                    <a:pt x="16695" y="131634"/>
                  </a:cubicBezTo>
                  <a:cubicBezTo>
                    <a:pt x="16695" y="140846"/>
                    <a:pt x="9213" y="148328"/>
                    <a:pt x="0" y="148328"/>
                  </a:cubicBezTo>
                  <a:cubicBezTo>
                    <a:pt x="39630" y="148328"/>
                    <a:pt x="60765" y="113541"/>
                    <a:pt x="79400" y="82844"/>
                  </a:cubicBezTo>
                  <a:cubicBezTo>
                    <a:pt x="97528" y="52951"/>
                    <a:pt x="110867" y="33372"/>
                    <a:pt x="130254" y="33372"/>
                  </a:cubicBezTo>
                  <a:cubicBezTo>
                    <a:pt x="121041" y="33075"/>
                    <a:pt x="113804" y="25383"/>
                    <a:pt x="114083" y="16170"/>
                  </a:cubicBezTo>
                  <a:cubicBezTo>
                    <a:pt x="114346" y="7360"/>
                    <a:pt x="121425" y="280"/>
                    <a:pt x="130254"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2295;p84">
              <a:extLst>
                <a:ext uri="{FF2B5EF4-FFF2-40B4-BE49-F238E27FC236}">
                  <a16:creationId xmlns:a16="http://schemas.microsoft.com/office/drawing/2014/main" id="{B34BD14C-25E9-36D1-F264-DEF8E1800943}"/>
                </a:ext>
              </a:extLst>
            </p:cNvPr>
            <p:cNvSpPr/>
            <p:nvPr/>
          </p:nvSpPr>
          <p:spPr>
            <a:xfrm>
              <a:off x="238125" y="2853750"/>
              <a:ext cx="2358675" cy="1853475"/>
            </a:xfrm>
            <a:custGeom>
              <a:avLst/>
              <a:gdLst/>
              <a:ahLst/>
              <a:cxnLst/>
              <a:rect l="l" t="t" r="r" b="b"/>
              <a:pathLst>
                <a:path w="94347" h="74139" extrusionOk="0">
                  <a:moveTo>
                    <a:pt x="33354" y="1"/>
                  </a:moveTo>
                  <a:cubicBezTo>
                    <a:pt x="33354" y="9196"/>
                    <a:pt x="25872" y="16661"/>
                    <a:pt x="16642" y="16661"/>
                  </a:cubicBezTo>
                  <a:cubicBezTo>
                    <a:pt x="7482" y="16661"/>
                    <a:pt x="0" y="9196"/>
                    <a:pt x="0" y="1"/>
                  </a:cubicBezTo>
                  <a:lnTo>
                    <a:pt x="0" y="1"/>
                  </a:lnTo>
                  <a:cubicBezTo>
                    <a:pt x="0" y="40872"/>
                    <a:pt x="34858" y="74139"/>
                    <a:pt x="77670" y="74139"/>
                  </a:cubicBezTo>
                  <a:cubicBezTo>
                    <a:pt x="86882" y="74139"/>
                    <a:pt x="94347" y="66657"/>
                    <a:pt x="94347" y="57444"/>
                  </a:cubicBezTo>
                  <a:cubicBezTo>
                    <a:pt x="94347" y="48214"/>
                    <a:pt x="86882" y="40767"/>
                    <a:pt x="77670" y="40767"/>
                  </a:cubicBezTo>
                  <a:lnTo>
                    <a:pt x="77355" y="40767"/>
                  </a:lnTo>
                  <a:cubicBezTo>
                    <a:pt x="53073" y="40610"/>
                    <a:pt x="33354" y="22394"/>
                    <a:pt x="33354"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2296;p84">
              <a:extLst>
                <a:ext uri="{FF2B5EF4-FFF2-40B4-BE49-F238E27FC236}">
                  <a16:creationId xmlns:a16="http://schemas.microsoft.com/office/drawing/2014/main" id="{340B844E-5AD5-4A35-7349-9654EBEE8576}"/>
                </a:ext>
              </a:extLst>
            </p:cNvPr>
            <p:cNvSpPr/>
            <p:nvPr/>
          </p:nvSpPr>
          <p:spPr>
            <a:xfrm>
              <a:off x="238125" y="999450"/>
              <a:ext cx="1942200" cy="2270400"/>
            </a:xfrm>
            <a:custGeom>
              <a:avLst/>
              <a:gdLst/>
              <a:ahLst/>
              <a:cxnLst/>
              <a:rect l="l" t="t" r="r" b="b"/>
              <a:pathLst>
                <a:path w="77688" h="90816" extrusionOk="0">
                  <a:moveTo>
                    <a:pt x="77687" y="0"/>
                  </a:moveTo>
                  <a:cubicBezTo>
                    <a:pt x="34858" y="0"/>
                    <a:pt x="0" y="33249"/>
                    <a:pt x="0" y="74138"/>
                  </a:cubicBezTo>
                  <a:cubicBezTo>
                    <a:pt x="0" y="83368"/>
                    <a:pt x="7482" y="90815"/>
                    <a:pt x="16695" y="90815"/>
                  </a:cubicBezTo>
                  <a:cubicBezTo>
                    <a:pt x="25925" y="90815"/>
                    <a:pt x="33372" y="83351"/>
                    <a:pt x="33389" y="74138"/>
                  </a:cubicBezTo>
                  <a:lnTo>
                    <a:pt x="33389" y="74120"/>
                  </a:lnTo>
                  <a:cubicBezTo>
                    <a:pt x="33389" y="51654"/>
                    <a:pt x="53222" y="33378"/>
                    <a:pt x="77639" y="33354"/>
                  </a:cubicBezTo>
                  <a:lnTo>
                    <a:pt x="77639" y="33354"/>
                  </a:lnTo>
                  <a:cubicBezTo>
                    <a:pt x="77644" y="33354"/>
                    <a:pt x="77650" y="33354"/>
                    <a:pt x="77655" y="33354"/>
                  </a:cubicBezTo>
                  <a:cubicBezTo>
                    <a:pt x="77666" y="33354"/>
                    <a:pt x="77676" y="33354"/>
                    <a:pt x="77687" y="33354"/>
                  </a:cubicBezTo>
                  <a:cubicBezTo>
                    <a:pt x="77671" y="33354"/>
                    <a:pt x="77655" y="33354"/>
                    <a:pt x="77639" y="33354"/>
                  </a:cubicBezTo>
                  <a:lnTo>
                    <a:pt x="77639" y="33354"/>
                  </a:lnTo>
                  <a:cubicBezTo>
                    <a:pt x="68431" y="33346"/>
                    <a:pt x="60992" y="25874"/>
                    <a:pt x="60992" y="16695"/>
                  </a:cubicBezTo>
                  <a:cubicBezTo>
                    <a:pt x="60992" y="7482"/>
                    <a:pt x="68457" y="0"/>
                    <a:pt x="77687"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2297;p84">
              <a:extLst>
                <a:ext uri="{FF2B5EF4-FFF2-40B4-BE49-F238E27FC236}">
                  <a16:creationId xmlns:a16="http://schemas.microsoft.com/office/drawing/2014/main" id="{770F1300-1B0B-1EA2-0348-3D1C69E6B29D}"/>
                </a:ext>
              </a:extLst>
            </p:cNvPr>
            <p:cNvSpPr/>
            <p:nvPr/>
          </p:nvSpPr>
          <p:spPr>
            <a:xfrm>
              <a:off x="3808250" y="2852875"/>
              <a:ext cx="25" cy="25"/>
            </a:xfrm>
            <a:custGeom>
              <a:avLst/>
              <a:gdLst/>
              <a:ahLst/>
              <a:cxnLst/>
              <a:rect l="l" t="t" r="r" b="b"/>
              <a:pathLst>
                <a:path w="1" h="1" extrusionOk="0">
                  <a:moveTo>
                    <a:pt x="0" y="1"/>
                  </a:move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2298;p84">
              <a:extLst>
                <a:ext uri="{FF2B5EF4-FFF2-40B4-BE49-F238E27FC236}">
                  <a16:creationId xmlns:a16="http://schemas.microsoft.com/office/drawing/2014/main" id="{B49E02AD-1369-8A58-D444-E31F9E9AE455}"/>
                </a:ext>
              </a:extLst>
            </p:cNvPr>
            <p:cNvSpPr/>
            <p:nvPr/>
          </p:nvSpPr>
          <p:spPr>
            <a:xfrm>
              <a:off x="1762475" y="999450"/>
              <a:ext cx="2386250" cy="2044875"/>
            </a:xfrm>
            <a:custGeom>
              <a:avLst/>
              <a:gdLst/>
              <a:ahLst/>
              <a:cxnLst/>
              <a:rect l="l" t="t" r="r" b="b"/>
              <a:pathLst>
                <a:path w="95450" h="81795" extrusionOk="0">
                  <a:moveTo>
                    <a:pt x="16696" y="0"/>
                  </a:moveTo>
                  <a:cubicBezTo>
                    <a:pt x="7465" y="0"/>
                    <a:pt x="1" y="7482"/>
                    <a:pt x="1" y="16695"/>
                  </a:cubicBezTo>
                  <a:cubicBezTo>
                    <a:pt x="1" y="25925"/>
                    <a:pt x="7465" y="33389"/>
                    <a:pt x="16696" y="33389"/>
                  </a:cubicBezTo>
                  <a:cubicBezTo>
                    <a:pt x="36030" y="33389"/>
                    <a:pt x="49473" y="53038"/>
                    <a:pt x="66325" y="80781"/>
                  </a:cubicBezTo>
                  <a:cubicBezTo>
                    <a:pt x="66552" y="81130"/>
                    <a:pt x="66762" y="81463"/>
                    <a:pt x="67007" y="81795"/>
                  </a:cubicBezTo>
                  <a:cubicBezTo>
                    <a:pt x="63021" y="74086"/>
                    <a:pt x="65643" y="64471"/>
                    <a:pt x="73178" y="59891"/>
                  </a:cubicBezTo>
                  <a:cubicBezTo>
                    <a:pt x="75886" y="58251"/>
                    <a:pt x="78874" y="57469"/>
                    <a:pt x="81824" y="57469"/>
                  </a:cubicBezTo>
                  <a:cubicBezTo>
                    <a:pt x="87083" y="57469"/>
                    <a:pt x="92224" y="59953"/>
                    <a:pt x="95449" y="64488"/>
                  </a:cubicBezTo>
                  <a:cubicBezTo>
                    <a:pt x="95274" y="64139"/>
                    <a:pt x="95064" y="63789"/>
                    <a:pt x="94855" y="63439"/>
                  </a:cubicBezTo>
                  <a:cubicBezTo>
                    <a:pt x="77653" y="35190"/>
                    <a:pt x="56291" y="0"/>
                    <a:pt x="16696"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2299;p84">
              <a:extLst>
                <a:ext uri="{FF2B5EF4-FFF2-40B4-BE49-F238E27FC236}">
                  <a16:creationId xmlns:a16="http://schemas.microsoft.com/office/drawing/2014/main" id="{71D12DD7-739E-B364-B9AF-084BA6E21F3C}"/>
                </a:ext>
              </a:extLst>
            </p:cNvPr>
            <p:cNvSpPr/>
            <p:nvPr/>
          </p:nvSpPr>
          <p:spPr>
            <a:xfrm>
              <a:off x="3338000" y="2435975"/>
              <a:ext cx="2101275" cy="2271250"/>
            </a:xfrm>
            <a:custGeom>
              <a:avLst/>
              <a:gdLst/>
              <a:ahLst/>
              <a:cxnLst/>
              <a:rect l="l" t="t" r="r" b="b"/>
              <a:pathLst>
                <a:path w="84051" h="90850" extrusionOk="0">
                  <a:moveTo>
                    <a:pt x="84011" y="57465"/>
                  </a:moveTo>
                  <a:cubicBezTo>
                    <a:pt x="83994" y="57465"/>
                    <a:pt x="83972" y="57469"/>
                    <a:pt x="83946" y="57478"/>
                  </a:cubicBezTo>
                  <a:lnTo>
                    <a:pt x="84050" y="57478"/>
                  </a:lnTo>
                  <a:cubicBezTo>
                    <a:pt x="84042" y="57469"/>
                    <a:pt x="84029" y="57465"/>
                    <a:pt x="84011" y="57465"/>
                  </a:cubicBezTo>
                  <a:close/>
                  <a:moveTo>
                    <a:pt x="18801" y="0"/>
                  </a:moveTo>
                  <a:cubicBezTo>
                    <a:pt x="15851" y="0"/>
                    <a:pt x="12864" y="784"/>
                    <a:pt x="10157" y="2430"/>
                  </a:cubicBezTo>
                  <a:cubicBezTo>
                    <a:pt x="2622" y="7027"/>
                    <a:pt x="0" y="16625"/>
                    <a:pt x="3986" y="24334"/>
                  </a:cubicBezTo>
                  <a:cubicBezTo>
                    <a:pt x="4161" y="24683"/>
                    <a:pt x="4370" y="25033"/>
                    <a:pt x="4563" y="25348"/>
                  </a:cubicBezTo>
                  <a:cubicBezTo>
                    <a:pt x="23198" y="56062"/>
                    <a:pt x="44333" y="90850"/>
                    <a:pt x="83963" y="90850"/>
                  </a:cubicBezTo>
                  <a:cubicBezTo>
                    <a:pt x="74750" y="90850"/>
                    <a:pt x="67268" y="83368"/>
                    <a:pt x="67268" y="74155"/>
                  </a:cubicBezTo>
                  <a:cubicBezTo>
                    <a:pt x="67268" y="64925"/>
                    <a:pt x="74750" y="57478"/>
                    <a:pt x="83946" y="57478"/>
                  </a:cubicBezTo>
                  <a:cubicBezTo>
                    <a:pt x="64541" y="57478"/>
                    <a:pt x="51220" y="37899"/>
                    <a:pt x="33075" y="8024"/>
                  </a:cubicBezTo>
                  <a:cubicBezTo>
                    <a:pt x="32865" y="7674"/>
                    <a:pt x="32638" y="7342"/>
                    <a:pt x="32428" y="7027"/>
                  </a:cubicBezTo>
                  <a:cubicBezTo>
                    <a:pt x="29202" y="2491"/>
                    <a:pt x="24061" y="0"/>
                    <a:pt x="18801"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2300;p84">
              <a:extLst>
                <a:ext uri="{FF2B5EF4-FFF2-40B4-BE49-F238E27FC236}">
                  <a16:creationId xmlns:a16="http://schemas.microsoft.com/office/drawing/2014/main" id="{BD28D3C8-D811-7F82-B0AD-6B07130192D6}"/>
                </a:ext>
              </a:extLst>
            </p:cNvPr>
            <p:cNvSpPr/>
            <p:nvPr/>
          </p:nvSpPr>
          <p:spPr>
            <a:xfrm>
              <a:off x="5019250" y="2852875"/>
              <a:ext cx="2359150" cy="1854350"/>
            </a:xfrm>
            <a:custGeom>
              <a:avLst/>
              <a:gdLst/>
              <a:ahLst/>
              <a:cxnLst/>
              <a:rect l="l" t="t" r="r" b="b"/>
              <a:pathLst>
                <a:path w="94366" h="74174" extrusionOk="0">
                  <a:moveTo>
                    <a:pt x="94365" y="18"/>
                  </a:moveTo>
                  <a:cubicBezTo>
                    <a:pt x="94365" y="47"/>
                    <a:pt x="94365" y="76"/>
                    <a:pt x="94365" y="105"/>
                  </a:cubicBezTo>
                  <a:lnTo>
                    <a:pt x="94365" y="105"/>
                  </a:lnTo>
                  <a:cubicBezTo>
                    <a:pt x="94365" y="76"/>
                    <a:pt x="94365" y="47"/>
                    <a:pt x="94365" y="18"/>
                  </a:cubicBezTo>
                  <a:close/>
                  <a:moveTo>
                    <a:pt x="60993" y="1"/>
                  </a:moveTo>
                  <a:cubicBezTo>
                    <a:pt x="60993" y="22447"/>
                    <a:pt x="41187" y="40715"/>
                    <a:pt x="16800" y="40785"/>
                  </a:cubicBezTo>
                  <a:lnTo>
                    <a:pt x="16696" y="40785"/>
                  </a:lnTo>
                  <a:cubicBezTo>
                    <a:pt x="7465" y="40785"/>
                    <a:pt x="1" y="48249"/>
                    <a:pt x="1" y="57479"/>
                  </a:cubicBezTo>
                  <a:cubicBezTo>
                    <a:pt x="1" y="66692"/>
                    <a:pt x="7483" y="74174"/>
                    <a:pt x="16696" y="74174"/>
                  </a:cubicBezTo>
                  <a:cubicBezTo>
                    <a:pt x="59495" y="74174"/>
                    <a:pt x="94316" y="40954"/>
                    <a:pt x="94365" y="105"/>
                  </a:cubicBezTo>
                  <a:lnTo>
                    <a:pt x="94365" y="105"/>
                  </a:lnTo>
                  <a:cubicBezTo>
                    <a:pt x="94336" y="9278"/>
                    <a:pt x="86872" y="16696"/>
                    <a:pt x="77688" y="16696"/>
                  </a:cubicBezTo>
                  <a:cubicBezTo>
                    <a:pt x="68458" y="16696"/>
                    <a:pt x="60993" y="9231"/>
                    <a:pt x="60993"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2301;p84">
              <a:extLst>
                <a:ext uri="{FF2B5EF4-FFF2-40B4-BE49-F238E27FC236}">
                  <a16:creationId xmlns:a16="http://schemas.microsoft.com/office/drawing/2014/main" id="{20432546-1A7B-A921-5A30-2C2FF63BEB88}"/>
                </a:ext>
              </a:extLst>
            </p:cNvPr>
            <p:cNvSpPr/>
            <p:nvPr/>
          </p:nvSpPr>
          <p:spPr>
            <a:xfrm>
              <a:off x="5025375" y="999450"/>
              <a:ext cx="2353450" cy="2270825"/>
            </a:xfrm>
            <a:custGeom>
              <a:avLst/>
              <a:gdLst/>
              <a:ahLst/>
              <a:cxnLst/>
              <a:rect l="l" t="t" r="r" b="b"/>
              <a:pathLst>
                <a:path w="94138" h="90833" extrusionOk="0">
                  <a:moveTo>
                    <a:pt x="16451" y="0"/>
                  </a:moveTo>
                  <a:cubicBezTo>
                    <a:pt x="7640" y="280"/>
                    <a:pt x="560" y="7360"/>
                    <a:pt x="280" y="16170"/>
                  </a:cubicBezTo>
                  <a:cubicBezTo>
                    <a:pt x="1" y="25400"/>
                    <a:pt x="7238" y="33092"/>
                    <a:pt x="16451" y="33372"/>
                  </a:cubicBezTo>
                  <a:lnTo>
                    <a:pt x="16520" y="33372"/>
                  </a:lnTo>
                  <a:cubicBezTo>
                    <a:pt x="40907" y="33389"/>
                    <a:pt x="60748" y="51675"/>
                    <a:pt x="60748" y="74138"/>
                  </a:cubicBezTo>
                  <a:cubicBezTo>
                    <a:pt x="60748" y="83368"/>
                    <a:pt x="68213" y="90833"/>
                    <a:pt x="77443" y="90833"/>
                  </a:cubicBezTo>
                  <a:cubicBezTo>
                    <a:pt x="86656" y="90833"/>
                    <a:pt x="94138" y="83368"/>
                    <a:pt x="94138" y="74138"/>
                  </a:cubicBezTo>
                  <a:cubicBezTo>
                    <a:pt x="94138" y="33249"/>
                    <a:pt x="59280" y="0"/>
                    <a:pt x="16451"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6" name="Google Shape;12302;p84">
            <a:extLst>
              <a:ext uri="{FF2B5EF4-FFF2-40B4-BE49-F238E27FC236}">
                <a16:creationId xmlns:a16="http://schemas.microsoft.com/office/drawing/2014/main" id="{CDE2E877-1FFC-40EC-75A2-5DD494CB225E}"/>
              </a:ext>
            </a:extLst>
          </p:cNvPr>
          <p:cNvGrpSpPr/>
          <p:nvPr/>
        </p:nvGrpSpPr>
        <p:grpSpPr>
          <a:xfrm>
            <a:off x="4975839" y="4999919"/>
            <a:ext cx="1861867" cy="917677"/>
            <a:chOff x="3913765" y="3641905"/>
            <a:chExt cx="1522805" cy="750560"/>
          </a:xfrm>
          <a:noFill/>
        </p:grpSpPr>
        <p:grpSp>
          <p:nvGrpSpPr>
            <p:cNvPr id="1657" name="Google Shape;12303;p84">
              <a:extLst>
                <a:ext uri="{FF2B5EF4-FFF2-40B4-BE49-F238E27FC236}">
                  <a16:creationId xmlns:a16="http://schemas.microsoft.com/office/drawing/2014/main" id="{DA8ED042-E350-16F1-FFEC-CF7A78443228}"/>
                </a:ext>
              </a:extLst>
            </p:cNvPr>
            <p:cNvGrpSpPr/>
            <p:nvPr/>
          </p:nvGrpSpPr>
          <p:grpSpPr>
            <a:xfrm>
              <a:off x="3913765" y="3997002"/>
              <a:ext cx="1522805" cy="395463"/>
              <a:chOff x="3913765" y="3997002"/>
              <a:chExt cx="1522805" cy="395463"/>
            </a:xfrm>
            <a:grpFill/>
          </p:grpSpPr>
          <p:grpSp>
            <p:nvGrpSpPr>
              <p:cNvPr id="1663" name="Google Shape;12304;p84">
                <a:extLst>
                  <a:ext uri="{FF2B5EF4-FFF2-40B4-BE49-F238E27FC236}">
                    <a16:creationId xmlns:a16="http://schemas.microsoft.com/office/drawing/2014/main" id="{DA49FCD1-E5AA-2F74-27F7-F7E065275189}"/>
                  </a:ext>
                </a:extLst>
              </p:cNvPr>
              <p:cNvGrpSpPr/>
              <p:nvPr/>
            </p:nvGrpSpPr>
            <p:grpSpPr>
              <a:xfrm>
                <a:off x="3913765" y="4138659"/>
                <a:ext cx="507602" cy="253806"/>
                <a:chOff x="3913765" y="4138659"/>
                <a:chExt cx="507602" cy="253806"/>
              </a:xfrm>
              <a:grpFill/>
            </p:grpSpPr>
            <p:sp>
              <p:nvSpPr>
                <p:cNvPr id="1670" name="Google Shape;12305;p84">
                  <a:extLst>
                    <a:ext uri="{FF2B5EF4-FFF2-40B4-BE49-F238E27FC236}">
                      <a16:creationId xmlns:a16="http://schemas.microsoft.com/office/drawing/2014/main" id="{B2C8C3EB-B715-BE18-4189-D171FB8E1980}"/>
                    </a:ext>
                  </a:extLst>
                </p:cNvPr>
                <p:cNvSpPr/>
                <p:nvPr/>
              </p:nvSpPr>
              <p:spPr>
                <a:xfrm>
                  <a:off x="3913765" y="4138659"/>
                  <a:ext cx="507602" cy="50764"/>
                </a:xfrm>
                <a:custGeom>
                  <a:avLst/>
                  <a:gdLst/>
                  <a:ahLst/>
                  <a:cxnLst/>
                  <a:rect l="l" t="t" r="r" b="b"/>
                  <a:pathLst>
                    <a:path w="95012" h="9502" fill="none" extrusionOk="0">
                      <a:moveTo>
                        <a:pt x="95011" y="1"/>
                      </a:moveTo>
                      <a:lnTo>
                        <a:pt x="23755" y="1"/>
                      </a:lnTo>
                      <a:lnTo>
                        <a:pt x="1" y="9501"/>
                      </a:lnTo>
                      <a:lnTo>
                        <a:pt x="95011" y="9501"/>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2306;p84">
                  <a:extLst>
                    <a:ext uri="{FF2B5EF4-FFF2-40B4-BE49-F238E27FC236}">
                      <a16:creationId xmlns:a16="http://schemas.microsoft.com/office/drawing/2014/main" id="{0192DB6B-9A7A-6A69-65A9-B15652A02C62}"/>
                    </a:ext>
                  </a:extLst>
                </p:cNvPr>
                <p:cNvSpPr/>
                <p:nvPr/>
              </p:nvSpPr>
              <p:spPr>
                <a:xfrm>
                  <a:off x="3913765" y="4189418"/>
                  <a:ext cx="507602" cy="203047"/>
                </a:xfrm>
                <a:custGeom>
                  <a:avLst/>
                  <a:gdLst/>
                  <a:ahLst/>
                  <a:cxnLst/>
                  <a:rect l="l" t="t" r="r" b="b"/>
                  <a:pathLst>
                    <a:path w="95012" h="38006" fill="none" extrusionOk="0">
                      <a:moveTo>
                        <a:pt x="1" y="0"/>
                      </a:moveTo>
                      <a:lnTo>
                        <a:pt x="1" y="38005"/>
                      </a:lnTo>
                      <a:lnTo>
                        <a:pt x="95011" y="38005"/>
                      </a:lnTo>
                      <a:lnTo>
                        <a:pt x="95011" y="38005"/>
                      </a:lnTo>
                      <a:lnTo>
                        <a:pt x="95011" y="0"/>
                      </a:lnTo>
                      <a:close/>
                    </a:path>
                  </a:pathLst>
                </a:custGeom>
                <a:grpFill/>
                <a:ln w="9525" cap="flat" cmpd="sng">
                  <a:solidFill>
                    <a:schemeClr val="bg1"/>
                  </a:solidFill>
                  <a:prstDash val="solid"/>
                  <a:miter lim="267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nvGrpSpPr>
              <p:cNvPr id="1664" name="Google Shape;12307;p84">
                <a:extLst>
                  <a:ext uri="{FF2B5EF4-FFF2-40B4-BE49-F238E27FC236}">
                    <a16:creationId xmlns:a16="http://schemas.microsoft.com/office/drawing/2014/main" id="{971E12AE-C7ED-D60F-8B6F-5C3F51C9CCEE}"/>
                  </a:ext>
                </a:extLst>
              </p:cNvPr>
              <p:cNvGrpSpPr/>
              <p:nvPr/>
            </p:nvGrpSpPr>
            <p:grpSpPr>
              <a:xfrm>
                <a:off x="4421361" y="3997002"/>
                <a:ext cx="507618" cy="395463"/>
                <a:chOff x="4421361" y="3997002"/>
                <a:chExt cx="507618" cy="395463"/>
              </a:xfrm>
              <a:grpFill/>
            </p:grpSpPr>
            <p:sp>
              <p:nvSpPr>
                <p:cNvPr id="1668" name="Google Shape;12308;p84">
                  <a:extLst>
                    <a:ext uri="{FF2B5EF4-FFF2-40B4-BE49-F238E27FC236}">
                      <a16:creationId xmlns:a16="http://schemas.microsoft.com/office/drawing/2014/main" id="{4CBC8E94-400A-D79F-0DAC-91001ADF2A7D}"/>
                    </a:ext>
                  </a:extLst>
                </p:cNvPr>
                <p:cNvSpPr/>
                <p:nvPr/>
              </p:nvSpPr>
              <p:spPr>
                <a:xfrm>
                  <a:off x="4421361" y="3997002"/>
                  <a:ext cx="507618" cy="50759"/>
                </a:xfrm>
                <a:custGeom>
                  <a:avLst/>
                  <a:gdLst/>
                  <a:ahLst/>
                  <a:cxnLst/>
                  <a:rect l="l" t="t" r="r" b="b"/>
                  <a:pathLst>
                    <a:path w="95015" h="9501" fill="none" extrusionOk="0">
                      <a:moveTo>
                        <a:pt x="71260" y="0"/>
                      </a:moveTo>
                      <a:lnTo>
                        <a:pt x="23755" y="0"/>
                      </a:lnTo>
                      <a:lnTo>
                        <a:pt x="0" y="9501"/>
                      </a:lnTo>
                      <a:lnTo>
                        <a:pt x="95014" y="9501"/>
                      </a:lnTo>
                      <a:close/>
                    </a:path>
                  </a:pathLst>
                </a:custGeom>
                <a:grpFill/>
                <a:ln w="9525" cap="sq"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309;p84">
                  <a:extLst>
                    <a:ext uri="{FF2B5EF4-FFF2-40B4-BE49-F238E27FC236}">
                      <a16:creationId xmlns:a16="http://schemas.microsoft.com/office/drawing/2014/main" id="{C4E0EED4-3260-10A4-11B5-012CA10BB8CA}"/>
                    </a:ext>
                  </a:extLst>
                </p:cNvPr>
                <p:cNvSpPr/>
                <p:nvPr/>
              </p:nvSpPr>
              <p:spPr>
                <a:xfrm>
                  <a:off x="4421361" y="4047756"/>
                  <a:ext cx="507618" cy="344709"/>
                </a:xfrm>
                <a:custGeom>
                  <a:avLst/>
                  <a:gdLst/>
                  <a:ahLst/>
                  <a:cxnLst/>
                  <a:rect l="l" t="t" r="r" b="b"/>
                  <a:pathLst>
                    <a:path w="95015" h="64522" fill="none" extrusionOk="0">
                      <a:moveTo>
                        <a:pt x="0" y="1"/>
                      </a:moveTo>
                      <a:lnTo>
                        <a:pt x="0" y="64521"/>
                      </a:lnTo>
                      <a:lnTo>
                        <a:pt x="95014" y="64521"/>
                      </a:lnTo>
                      <a:lnTo>
                        <a:pt x="95014" y="35846"/>
                      </a:lnTo>
                      <a:lnTo>
                        <a:pt x="95014" y="35846"/>
                      </a:lnTo>
                      <a:lnTo>
                        <a:pt x="95014" y="26286"/>
                      </a:lnTo>
                      <a:lnTo>
                        <a:pt x="95014" y="1"/>
                      </a:lnTo>
                      <a:close/>
                    </a:path>
                  </a:pathLst>
                </a:custGeom>
                <a:grpFill/>
                <a:ln w="9525" cap="flat" cmpd="sng">
                  <a:solidFill>
                    <a:schemeClr val="bg1"/>
                  </a:solidFill>
                  <a:prstDash val="solid"/>
                  <a:miter lim="267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2310;p84">
                <a:extLst>
                  <a:ext uri="{FF2B5EF4-FFF2-40B4-BE49-F238E27FC236}">
                    <a16:creationId xmlns:a16="http://schemas.microsoft.com/office/drawing/2014/main" id="{152E0FEE-F9FA-6E99-CD66-B8F7A404BD3A}"/>
                  </a:ext>
                </a:extLst>
              </p:cNvPr>
              <p:cNvGrpSpPr/>
              <p:nvPr/>
            </p:nvGrpSpPr>
            <p:grpSpPr>
              <a:xfrm>
                <a:off x="4928973" y="4189418"/>
                <a:ext cx="507596" cy="203047"/>
                <a:chOff x="4928973" y="4189418"/>
                <a:chExt cx="507596" cy="203047"/>
              </a:xfrm>
              <a:grpFill/>
            </p:grpSpPr>
            <p:sp>
              <p:nvSpPr>
                <p:cNvPr id="1666" name="Google Shape;12311;p84">
                  <a:extLst>
                    <a:ext uri="{FF2B5EF4-FFF2-40B4-BE49-F238E27FC236}">
                      <a16:creationId xmlns:a16="http://schemas.microsoft.com/office/drawing/2014/main" id="{81986021-38FE-22A1-8437-FE2248B517E2}"/>
                    </a:ext>
                  </a:extLst>
                </p:cNvPr>
                <p:cNvSpPr/>
                <p:nvPr/>
              </p:nvSpPr>
              <p:spPr>
                <a:xfrm>
                  <a:off x="4928973" y="4189418"/>
                  <a:ext cx="507596" cy="50759"/>
                </a:xfrm>
                <a:custGeom>
                  <a:avLst/>
                  <a:gdLst/>
                  <a:ahLst/>
                  <a:cxnLst/>
                  <a:rect l="l" t="t" r="r" b="b"/>
                  <a:pathLst>
                    <a:path w="95011" h="9501" fill="none" extrusionOk="0">
                      <a:moveTo>
                        <a:pt x="95011" y="9501"/>
                      </a:moveTo>
                      <a:lnTo>
                        <a:pt x="71260" y="0"/>
                      </a:lnTo>
                      <a:lnTo>
                        <a:pt x="0" y="0"/>
                      </a:lnTo>
                      <a:lnTo>
                        <a:pt x="0" y="9501"/>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312;p84">
                  <a:extLst>
                    <a:ext uri="{FF2B5EF4-FFF2-40B4-BE49-F238E27FC236}">
                      <a16:creationId xmlns:a16="http://schemas.microsoft.com/office/drawing/2014/main" id="{4997F749-D7C1-792B-B8DC-CA91B9CD22D4}"/>
                    </a:ext>
                  </a:extLst>
                </p:cNvPr>
                <p:cNvSpPr/>
                <p:nvPr/>
              </p:nvSpPr>
              <p:spPr>
                <a:xfrm>
                  <a:off x="4928973" y="4240172"/>
                  <a:ext cx="507596" cy="152293"/>
                </a:xfrm>
                <a:custGeom>
                  <a:avLst/>
                  <a:gdLst/>
                  <a:ahLst/>
                  <a:cxnLst/>
                  <a:rect l="l" t="t" r="r" b="b"/>
                  <a:pathLst>
                    <a:path w="95011" h="28506" fill="none" extrusionOk="0">
                      <a:moveTo>
                        <a:pt x="0" y="28505"/>
                      </a:moveTo>
                      <a:lnTo>
                        <a:pt x="0" y="28505"/>
                      </a:lnTo>
                      <a:lnTo>
                        <a:pt x="95011" y="28505"/>
                      </a:lnTo>
                      <a:lnTo>
                        <a:pt x="95011" y="1"/>
                      </a:lnTo>
                      <a:lnTo>
                        <a:pt x="0" y="1"/>
                      </a:lnTo>
                      <a:close/>
                    </a:path>
                  </a:pathLst>
                </a:custGeom>
                <a:grpFill/>
                <a:ln w="9525" cap="flat" cmpd="sng">
                  <a:solidFill>
                    <a:schemeClr val="bg1"/>
                  </a:solidFill>
                  <a:prstDash val="solid"/>
                  <a:miter lim="267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8" name="Google Shape;12313;p84">
              <a:extLst>
                <a:ext uri="{FF2B5EF4-FFF2-40B4-BE49-F238E27FC236}">
                  <a16:creationId xmlns:a16="http://schemas.microsoft.com/office/drawing/2014/main" id="{6A57A7B9-D862-DC7F-A0EA-2E849A6C2250}"/>
                </a:ext>
              </a:extLst>
            </p:cNvPr>
            <p:cNvGrpSpPr/>
            <p:nvPr/>
          </p:nvGrpSpPr>
          <p:grpSpPr>
            <a:xfrm>
              <a:off x="4482186" y="3641905"/>
              <a:ext cx="397605" cy="349784"/>
              <a:chOff x="2906375" y="1159725"/>
              <a:chExt cx="1860575" cy="1636800"/>
            </a:xfrm>
            <a:grpFill/>
          </p:grpSpPr>
          <p:sp>
            <p:nvSpPr>
              <p:cNvPr id="1659" name="Google Shape;12314;p84">
                <a:extLst>
                  <a:ext uri="{FF2B5EF4-FFF2-40B4-BE49-F238E27FC236}">
                    <a16:creationId xmlns:a16="http://schemas.microsoft.com/office/drawing/2014/main" id="{80429391-D8D5-CFCC-EE13-D72E9C9D69FD}"/>
                  </a:ext>
                </a:extLst>
              </p:cNvPr>
              <p:cNvSpPr/>
              <p:nvPr/>
            </p:nvSpPr>
            <p:spPr>
              <a:xfrm>
                <a:off x="2906375" y="1159725"/>
                <a:ext cx="1860575" cy="1320800"/>
              </a:xfrm>
              <a:custGeom>
                <a:avLst/>
                <a:gdLst/>
                <a:ahLst/>
                <a:cxnLst/>
                <a:rect l="l" t="t" r="r" b="b"/>
                <a:pathLst>
                  <a:path w="74423" h="52832" fill="none" extrusionOk="0">
                    <a:moveTo>
                      <a:pt x="74300" y="9469"/>
                    </a:moveTo>
                    <a:cubicBezTo>
                      <a:pt x="74046" y="6953"/>
                      <a:pt x="72972" y="4566"/>
                      <a:pt x="71233" y="2899"/>
                    </a:cubicBezTo>
                    <a:cubicBezTo>
                      <a:pt x="71029" y="2682"/>
                      <a:pt x="70807" y="2484"/>
                      <a:pt x="70569" y="2305"/>
                    </a:cubicBezTo>
                    <a:cubicBezTo>
                      <a:pt x="70326" y="2123"/>
                      <a:pt x="70133" y="1933"/>
                      <a:pt x="69847" y="1767"/>
                    </a:cubicBezTo>
                    <a:cubicBezTo>
                      <a:pt x="69576" y="1596"/>
                      <a:pt x="69301" y="1435"/>
                      <a:pt x="69030" y="1280"/>
                    </a:cubicBezTo>
                    <a:cubicBezTo>
                      <a:pt x="68792" y="1159"/>
                      <a:pt x="68599" y="1084"/>
                      <a:pt x="68385" y="985"/>
                    </a:cubicBezTo>
                    <a:cubicBezTo>
                      <a:pt x="67280" y="522"/>
                      <a:pt x="66290" y="276"/>
                      <a:pt x="65270" y="188"/>
                    </a:cubicBezTo>
                    <a:cubicBezTo>
                      <a:pt x="63260" y="1"/>
                      <a:pt x="61470" y="332"/>
                      <a:pt x="60001" y="803"/>
                    </a:cubicBezTo>
                    <a:cubicBezTo>
                      <a:pt x="58778" y="1194"/>
                      <a:pt x="57603" y="1727"/>
                      <a:pt x="56500" y="2385"/>
                    </a:cubicBezTo>
                    <a:cubicBezTo>
                      <a:pt x="56396" y="1617"/>
                      <a:pt x="56273" y="1012"/>
                      <a:pt x="56179" y="613"/>
                    </a:cubicBezTo>
                    <a:cubicBezTo>
                      <a:pt x="56104" y="298"/>
                      <a:pt x="55821" y="73"/>
                      <a:pt x="55497" y="78"/>
                    </a:cubicBezTo>
                    <a:lnTo>
                      <a:pt x="38984" y="255"/>
                    </a:lnTo>
                    <a:lnTo>
                      <a:pt x="35208" y="295"/>
                    </a:lnTo>
                    <a:lnTo>
                      <a:pt x="18696" y="472"/>
                    </a:lnTo>
                    <a:cubicBezTo>
                      <a:pt x="18370" y="474"/>
                      <a:pt x="18091" y="704"/>
                      <a:pt x="18027" y="1023"/>
                    </a:cubicBezTo>
                    <a:cubicBezTo>
                      <a:pt x="17941" y="1422"/>
                      <a:pt x="17829" y="2026"/>
                      <a:pt x="17741" y="2800"/>
                    </a:cubicBezTo>
                    <a:cubicBezTo>
                      <a:pt x="16625" y="2163"/>
                      <a:pt x="15439" y="1657"/>
                      <a:pt x="14211" y="1290"/>
                    </a:cubicBezTo>
                    <a:cubicBezTo>
                      <a:pt x="12731" y="854"/>
                      <a:pt x="10935" y="560"/>
                      <a:pt x="8931" y="790"/>
                    </a:cubicBezTo>
                    <a:cubicBezTo>
                      <a:pt x="7908" y="900"/>
                      <a:pt x="6923" y="1167"/>
                      <a:pt x="5832" y="1652"/>
                    </a:cubicBezTo>
                    <a:cubicBezTo>
                      <a:pt x="5620" y="1756"/>
                      <a:pt x="5427" y="1839"/>
                      <a:pt x="5192" y="1965"/>
                    </a:cubicBezTo>
                    <a:cubicBezTo>
                      <a:pt x="4924" y="2125"/>
                      <a:pt x="4651" y="2291"/>
                      <a:pt x="4384" y="2465"/>
                    </a:cubicBezTo>
                    <a:cubicBezTo>
                      <a:pt x="4103" y="2639"/>
                      <a:pt x="3915" y="2832"/>
                      <a:pt x="3675" y="3019"/>
                    </a:cubicBezTo>
                    <a:cubicBezTo>
                      <a:pt x="3439" y="3204"/>
                      <a:pt x="3222" y="3407"/>
                      <a:pt x="3022" y="3627"/>
                    </a:cubicBezTo>
                    <a:cubicBezTo>
                      <a:pt x="1319" y="5332"/>
                      <a:pt x="294" y="7743"/>
                      <a:pt x="99" y="10261"/>
                    </a:cubicBezTo>
                    <a:cubicBezTo>
                      <a:pt x="0" y="11524"/>
                      <a:pt x="104" y="12828"/>
                      <a:pt x="466" y="14096"/>
                    </a:cubicBezTo>
                    <a:cubicBezTo>
                      <a:pt x="653" y="14725"/>
                      <a:pt x="875" y="15354"/>
                      <a:pt x="1175" y="15953"/>
                    </a:cubicBezTo>
                    <a:lnTo>
                      <a:pt x="1282" y="16181"/>
                    </a:lnTo>
                    <a:lnTo>
                      <a:pt x="1362" y="16341"/>
                    </a:lnTo>
                    <a:lnTo>
                      <a:pt x="1416" y="16432"/>
                    </a:lnTo>
                    <a:lnTo>
                      <a:pt x="1622" y="16794"/>
                    </a:lnTo>
                    <a:cubicBezTo>
                      <a:pt x="1769" y="17040"/>
                      <a:pt x="1986" y="17377"/>
                      <a:pt x="2168" y="17639"/>
                    </a:cubicBezTo>
                    <a:cubicBezTo>
                      <a:pt x="3672" y="19764"/>
                      <a:pt x="5719" y="21389"/>
                      <a:pt x="7890" y="22556"/>
                    </a:cubicBezTo>
                    <a:cubicBezTo>
                      <a:pt x="10076" y="23744"/>
                      <a:pt x="12329" y="24512"/>
                      <a:pt x="14535" y="25184"/>
                    </a:cubicBezTo>
                    <a:cubicBezTo>
                      <a:pt x="16734" y="25847"/>
                      <a:pt x="18883" y="26377"/>
                      <a:pt x="20907" y="26937"/>
                    </a:cubicBezTo>
                    <a:cubicBezTo>
                      <a:pt x="23058" y="27539"/>
                      <a:pt x="25044" y="27884"/>
                      <a:pt x="26553" y="28569"/>
                    </a:cubicBezTo>
                    <a:cubicBezTo>
                      <a:pt x="27991" y="29155"/>
                      <a:pt x="29136" y="30359"/>
                      <a:pt x="29449" y="31218"/>
                    </a:cubicBezTo>
                    <a:cubicBezTo>
                      <a:pt x="29527" y="31433"/>
                      <a:pt x="29583" y="31620"/>
                      <a:pt x="29583" y="31813"/>
                    </a:cubicBezTo>
                    <a:cubicBezTo>
                      <a:pt x="29591" y="31992"/>
                      <a:pt x="29572" y="32171"/>
                      <a:pt x="29532" y="32345"/>
                    </a:cubicBezTo>
                    <a:cubicBezTo>
                      <a:pt x="29436" y="32680"/>
                      <a:pt x="29099" y="33060"/>
                      <a:pt x="28702" y="33263"/>
                    </a:cubicBezTo>
                    <a:cubicBezTo>
                      <a:pt x="27926" y="33729"/>
                      <a:pt x="26880" y="33477"/>
                      <a:pt x="26733" y="33049"/>
                    </a:cubicBezTo>
                    <a:cubicBezTo>
                      <a:pt x="26396" y="32372"/>
                      <a:pt x="26414" y="31582"/>
                      <a:pt x="26644" y="31256"/>
                    </a:cubicBezTo>
                    <a:cubicBezTo>
                      <a:pt x="26888" y="30884"/>
                      <a:pt x="27300" y="30937"/>
                      <a:pt x="27273" y="30911"/>
                    </a:cubicBezTo>
                    <a:lnTo>
                      <a:pt x="27067" y="30825"/>
                    </a:lnTo>
                    <a:cubicBezTo>
                      <a:pt x="26928" y="30782"/>
                      <a:pt x="26669" y="30745"/>
                      <a:pt x="26361" y="30897"/>
                    </a:cubicBezTo>
                    <a:cubicBezTo>
                      <a:pt x="26045" y="31044"/>
                      <a:pt x="25777" y="31390"/>
                      <a:pt x="25595" y="31815"/>
                    </a:cubicBezTo>
                    <a:cubicBezTo>
                      <a:pt x="25408" y="32246"/>
                      <a:pt x="25298" y="32765"/>
                      <a:pt x="25379" y="33410"/>
                    </a:cubicBezTo>
                    <a:cubicBezTo>
                      <a:pt x="25403" y="33702"/>
                      <a:pt x="25590" y="34208"/>
                      <a:pt x="25855" y="34499"/>
                    </a:cubicBezTo>
                    <a:cubicBezTo>
                      <a:pt x="26117" y="34807"/>
                      <a:pt x="26444" y="35061"/>
                      <a:pt x="26810" y="35241"/>
                    </a:cubicBezTo>
                    <a:cubicBezTo>
                      <a:pt x="27560" y="35613"/>
                      <a:pt x="28456" y="35736"/>
                      <a:pt x="29398" y="35551"/>
                    </a:cubicBezTo>
                    <a:cubicBezTo>
                      <a:pt x="30316" y="35353"/>
                      <a:pt x="31298" y="34882"/>
                      <a:pt x="32032" y="33889"/>
                    </a:cubicBezTo>
                    <a:cubicBezTo>
                      <a:pt x="32422" y="33325"/>
                      <a:pt x="32615" y="32803"/>
                      <a:pt x="32722" y="32177"/>
                    </a:cubicBezTo>
                    <a:cubicBezTo>
                      <a:pt x="32776" y="31882"/>
                      <a:pt x="32797" y="31582"/>
                      <a:pt x="32784" y="31283"/>
                    </a:cubicBezTo>
                    <a:cubicBezTo>
                      <a:pt x="34828" y="34499"/>
                      <a:pt x="34919" y="37103"/>
                      <a:pt x="34413" y="41899"/>
                    </a:cubicBezTo>
                    <a:cubicBezTo>
                      <a:pt x="33530" y="50222"/>
                      <a:pt x="29511" y="52831"/>
                      <a:pt x="29511" y="52831"/>
                    </a:cubicBezTo>
                    <a:lnTo>
                      <a:pt x="37547" y="52743"/>
                    </a:lnTo>
                    <a:lnTo>
                      <a:pt x="37764" y="52743"/>
                    </a:lnTo>
                    <a:lnTo>
                      <a:pt x="45801" y="52655"/>
                    </a:lnTo>
                    <a:cubicBezTo>
                      <a:pt x="45801" y="52655"/>
                      <a:pt x="41725" y="50137"/>
                      <a:pt x="40668" y="41835"/>
                    </a:cubicBezTo>
                    <a:cubicBezTo>
                      <a:pt x="40058" y="37050"/>
                      <a:pt x="40092" y="34443"/>
                      <a:pt x="42067" y="31186"/>
                    </a:cubicBezTo>
                    <a:cubicBezTo>
                      <a:pt x="42059" y="31486"/>
                      <a:pt x="42089" y="31786"/>
                      <a:pt x="42150" y="32080"/>
                    </a:cubicBezTo>
                    <a:cubicBezTo>
                      <a:pt x="42271" y="32704"/>
                      <a:pt x="42474" y="33220"/>
                      <a:pt x="42876" y="33777"/>
                    </a:cubicBezTo>
                    <a:cubicBezTo>
                      <a:pt x="43630" y="34754"/>
                      <a:pt x="44623" y="35203"/>
                      <a:pt x="45544" y="35380"/>
                    </a:cubicBezTo>
                    <a:cubicBezTo>
                      <a:pt x="46489" y="35546"/>
                      <a:pt x="47382" y="35404"/>
                      <a:pt x="48126" y="35013"/>
                    </a:cubicBezTo>
                    <a:cubicBezTo>
                      <a:pt x="48488" y="34826"/>
                      <a:pt x="48809" y="34566"/>
                      <a:pt x="49066" y="34251"/>
                    </a:cubicBezTo>
                    <a:cubicBezTo>
                      <a:pt x="49323" y="33954"/>
                      <a:pt x="49499" y="33445"/>
                      <a:pt x="49518" y="33153"/>
                    </a:cubicBezTo>
                    <a:cubicBezTo>
                      <a:pt x="49585" y="32508"/>
                      <a:pt x="49462" y="31992"/>
                      <a:pt x="49266" y="31564"/>
                    </a:cubicBezTo>
                    <a:cubicBezTo>
                      <a:pt x="49076" y="31143"/>
                      <a:pt x="48801" y="30801"/>
                      <a:pt x="48482" y="30662"/>
                    </a:cubicBezTo>
                    <a:cubicBezTo>
                      <a:pt x="48172" y="30517"/>
                      <a:pt x="47915" y="30560"/>
                      <a:pt x="47776" y="30606"/>
                    </a:cubicBezTo>
                    <a:lnTo>
                      <a:pt x="47570" y="30697"/>
                    </a:lnTo>
                    <a:cubicBezTo>
                      <a:pt x="47543" y="30721"/>
                      <a:pt x="47955" y="30662"/>
                      <a:pt x="48207" y="31028"/>
                    </a:cubicBezTo>
                    <a:cubicBezTo>
                      <a:pt x="48445" y="31347"/>
                      <a:pt x="48480" y="32136"/>
                      <a:pt x="48156" y="32821"/>
                    </a:cubicBezTo>
                    <a:cubicBezTo>
                      <a:pt x="48019" y="33250"/>
                      <a:pt x="46978" y="33525"/>
                      <a:pt x="46192" y="33078"/>
                    </a:cubicBezTo>
                    <a:cubicBezTo>
                      <a:pt x="45790" y="32883"/>
                      <a:pt x="45448" y="32508"/>
                      <a:pt x="45343" y="32177"/>
                    </a:cubicBezTo>
                    <a:cubicBezTo>
                      <a:pt x="45298" y="32005"/>
                      <a:pt x="45276" y="31826"/>
                      <a:pt x="45282" y="31647"/>
                    </a:cubicBezTo>
                    <a:cubicBezTo>
                      <a:pt x="45279" y="31454"/>
                      <a:pt x="45330" y="31264"/>
                      <a:pt x="45402" y="31047"/>
                    </a:cubicBezTo>
                    <a:cubicBezTo>
                      <a:pt x="45696" y="30183"/>
                      <a:pt x="46818" y="28954"/>
                      <a:pt x="48241" y="28339"/>
                    </a:cubicBezTo>
                    <a:cubicBezTo>
                      <a:pt x="49735" y="27622"/>
                      <a:pt x="51713" y="27234"/>
                      <a:pt x="53851" y="26586"/>
                    </a:cubicBezTo>
                    <a:cubicBezTo>
                      <a:pt x="55861" y="25984"/>
                      <a:pt x="57999" y="25408"/>
                      <a:pt x="60185" y="24699"/>
                    </a:cubicBezTo>
                    <a:cubicBezTo>
                      <a:pt x="62372" y="23979"/>
                      <a:pt x="64609" y="23163"/>
                      <a:pt x="66772" y="21929"/>
                    </a:cubicBezTo>
                    <a:cubicBezTo>
                      <a:pt x="68918" y="20717"/>
                      <a:pt x="70930" y="19047"/>
                      <a:pt x="72386" y="16890"/>
                    </a:cubicBezTo>
                    <a:cubicBezTo>
                      <a:pt x="72563" y="16622"/>
                      <a:pt x="72774" y="16283"/>
                      <a:pt x="72916" y="16034"/>
                    </a:cubicBezTo>
                    <a:lnTo>
                      <a:pt x="73117" y="15664"/>
                    </a:lnTo>
                    <a:lnTo>
                      <a:pt x="73165" y="15573"/>
                    </a:lnTo>
                    <a:lnTo>
                      <a:pt x="73243" y="15413"/>
                    </a:lnTo>
                    <a:lnTo>
                      <a:pt x="73347" y="15183"/>
                    </a:lnTo>
                    <a:cubicBezTo>
                      <a:pt x="73639" y="14578"/>
                      <a:pt x="73845" y="13944"/>
                      <a:pt x="74016" y="13309"/>
                    </a:cubicBezTo>
                    <a:cubicBezTo>
                      <a:pt x="74351" y="12035"/>
                      <a:pt x="74423" y="10729"/>
                      <a:pt x="74300" y="9469"/>
                    </a:cubicBezTo>
                    <a:close/>
                    <a:moveTo>
                      <a:pt x="21867" y="23527"/>
                    </a:moveTo>
                    <a:cubicBezTo>
                      <a:pt x="19791" y="22930"/>
                      <a:pt x="17668" y="22379"/>
                      <a:pt x="15594" y="21729"/>
                    </a:cubicBezTo>
                    <a:cubicBezTo>
                      <a:pt x="13531" y="21078"/>
                      <a:pt x="11470" y="20332"/>
                      <a:pt x="9675" y="19325"/>
                    </a:cubicBezTo>
                    <a:cubicBezTo>
                      <a:pt x="7876" y="18319"/>
                      <a:pt x="6273" y="17040"/>
                      <a:pt x="5176" y="15509"/>
                    </a:cubicBezTo>
                    <a:cubicBezTo>
                      <a:pt x="5042" y="15314"/>
                      <a:pt x="4948" y="15185"/>
                      <a:pt x="4807" y="14955"/>
                    </a:cubicBezTo>
                    <a:lnTo>
                      <a:pt x="4598" y="14597"/>
                    </a:lnTo>
                    <a:lnTo>
                      <a:pt x="4555" y="14522"/>
                    </a:lnTo>
                    <a:cubicBezTo>
                      <a:pt x="4574" y="14554"/>
                      <a:pt x="4536" y="14476"/>
                      <a:pt x="4536" y="14476"/>
                    </a:cubicBezTo>
                    <a:lnTo>
                      <a:pt x="4467" y="14326"/>
                    </a:lnTo>
                    <a:cubicBezTo>
                      <a:pt x="4263" y="13941"/>
                      <a:pt x="4116" y="13523"/>
                      <a:pt x="3988" y="13106"/>
                    </a:cubicBezTo>
                    <a:cubicBezTo>
                      <a:pt x="3739" y="12268"/>
                      <a:pt x="3661" y="11380"/>
                      <a:pt x="3723" y="10521"/>
                    </a:cubicBezTo>
                    <a:cubicBezTo>
                      <a:pt x="3843" y="8805"/>
                      <a:pt x="4526" y="7191"/>
                      <a:pt x="5593" y="6124"/>
                    </a:cubicBezTo>
                    <a:cubicBezTo>
                      <a:pt x="5832" y="5840"/>
                      <a:pt x="6158" y="5610"/>
                      <a:pt x="6412" y="5406"/>
                    </a:cubicBezTo>
                    <a:cubicBezTo>
                      <a:pt x="6543" y="5326"/>
                      <a:pt x="6667" y="5235"/>
                      <a:pt x="6790" y="5142"/>
                    </a:cubicBezTo>
                    <a:cubicBezTo>
                      <a:pt x="6961" y="5040"/>
                      <a:pt x="7194" y="4933"/>
                      <a:pt x="7392" y="4831"/>
                    </a:cubicBezTo>
                    <a:cubicBezTo>
                      <a:pt x="7967" y="4558"/>
                      <a:pt x="8703" y="4307"/>
                      <a:pt x="9380" y="4232"/>
                    </a:cubicBezTo>
                    <a:cubicBezTo>
                      <a:pt x="10761" y="4034"/>
                      <a:pt x="12126" y="4197"/>
                      <a:pt x="13298" y="4515"/>
                    </a:cubicBezTo>
                    <a:cubicBezTo>
                      <a:pt x="14478" y="4831"/>
                      <a:pt x="15474" y="5286"/>
                      <a:pt x="16269" y="5695"/>
                    </a:cubicBezTo>
                    <a:cubicBezTo>
                      <a:pt x="16732" y="5936"/>
                      <a:pt x="17179" y="6201"/>
                      <a:pt x="17612" y="6493"/>
                    </a:cubicBezTo>
                    <a:cubicBezTo>
                      <a:pt x="17800" y="10799"/>
                      <a:pt x="19221" y="16754"/>
                      <a:pt x="24573" y="22090"/>
                    </a:cubicBezTo>
                    <a:cubicBezTo>
                      <a:pt x="25753" y="23265"/>
                      <a:pt x="26805" y="24327"/>
                      <a:pt x="27742" y="25296"/>
                    </a:cubicBezTo>
                    <a:cubicBezTo>
                      <a:pt x="25753" y="24437"/>
                      <a:pt x="23725" y="24089"/>
                      <a:pt x="21867" y="23527"/>
                    </a:cubicBezTo>
                    <a:close/>
                    <a:moveTo>
                      <a:pt x="70470" y="12397"/>
                    </a:moveTo>
                    <a:cubicBezTo>
                      <a:pt x="70347" y="12817"/>
                      <a:pt x="70211" y="13234"/>
                      <a:pt x="70015" y="13628"/>
                    </a:cubicBezTo>
                    <a:lnTo>
                      <a:pt x="69948" y="13778"/>
                    </a:lnTo>
                    <a:cubicBezTo>
                      <a:pt x="69948" y="13778"/>
                      <a:pt x="69903" y="13874"/>
                      <a:pt x="69940" y="13807"/>
                    </a:cubicBezTo>
                    <a:lnTo>
                      <a:pt x="69889" y="13898"/>
                    </a:lnTo>
                    <a:lnTo>
                      <a:pt x="69689" y="14262"/>
                    </a:lnTo>
                    <a:cubicBezTo>
                      <a:pt x="69555" y="14498"/>
                      <a:pt x="69461" y="14626"/>
                      <a:pt x="69333" y="14827"/>
                    </a:cubicBezTo>
                    <a:cubicBezTo>
                      <a:pt x="68270" y="16379"/>
                      <a:pt x="66697" y="17688"/>
                      <a:pt x="64917" y="18737"/>
                    </a:cubicBezTo>
                    <a:cubicBezTo>
                      <a:pt x="63140" y="19786"/>
                      <a:pt x="61103" y="20572"/>
                      <a:pt x="59051" y="21268"/>
                    </a:cubicBezTo>
                    <a:cubicBezTo>
                      <a:pt x="56990" y="21961"/>
                      <a:pt x="54881" y="22556"/>
                      <a:pt x="52818" y="23198"/>
                    </a:cubicBezTo>
                    <a:cubicBezTo>
                      <a:pt x="50969" y="23800"/>
                      <a:pt x="48948" y="24193"/>
                      <a:pt x="46976" y="25095"/>
                    </a:cubicBezTo>
                    <a:cubicBezTo>
                      <a:pt x="47894" y="24105"/>
                      <a:pt x="48924" y="23021"/>
                      <a:pt x="50080" y="21817"/>
                    </a:cubicBezTo>
                    <a:cubicBezTo>
                      <a:pt x="55317" y="16368"/>
                      <a:pt x="56613" y="10387"/>
                      <a:pt x="56704" y="6078"/>
                    </a:cubicBezTo>
                    <a:cubicBezTo>
                      <a:pt x="57132" y="5776"/>
                      <a:pt x="57573" y="5500"/>
                      <a:pt x="58034" y="5251"/>
                    </a:cubicBezTo>
                    <a:cubicBezTo>
                      <a:pt x="58818" y="4826"/>
                      <a:pt x="59803" y="4349"/>
                      <a:pt x="60978" y="4009"/>
                    </a:cubicBezTo>
                    <a:cubicBezTo>
                      <a:pt x="62142" y="3664"/>
                      <a:pt x="63504" y="3474"/>
                      <a:pt x="64890" y="3640"/>
                    </a:cubicBezTo>
                    <a:cubicBezTo>
                      <a:pt x="65567" y="3702"/>
                      <a:pt x="66309" y="3937"/>
                      <a:pt x="66892" y="4197"/>
                    </a:cubicBezTo>
                    <a:cubicBezTo>
                      <a:pt x="67090" y="4296"/>
                      <a:pt x="67326" y="4398"/>
                      <a:pt x="67500" y="4497"/>
                    </a:cubicBezTo>
                    <a:cubicBezTo>
                      <a:pt x="67623" y="4585"/>
                      <a:pt x="67748" y="4673"/>
                      <a:pt x="67882" y="4753"/>
                    </a:cubicBezTo>
                    <a:cubicBezTo>
                      <a:pt x="68139" y="4949"/>
                      <a:pt x="68474" y="5174"/>
                      <a:pt x="68717" y="5452"/>
                    </a:cubicBezTo>
                    <a:cubicBezTo>
                      <a:pt x="69806" y="6496"/>
                      <a:pt x="70524" y="8096"/>
                      <a:pt x="70682" y="9809"/>
                    </a:cubicBezTo>
                    <a:cubicBezTo>
                      <a:pt x="70759" y="10663"/>
                      <a:pt x="70703" y="11551"/>
                      <a:pt x="70470" y="12397"/>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2315;p84">
                <a:extLst>
                  <a:ext uri="{FF2B5EF4-FFF2-40B4-BE49-F238E27FC236}">
                    <a16:creationId xmlns:a16="http://schemas.microsoft.com/office/drawing/2014/main" id="{3BD3A8E8-0BB3-E37E-A6AF-51EBECAD65C3}"/>
                  </a:ext>
                </a:extLst>
              </p:cNvPr>
              <p:cNvSpPr/>
              <p:nvPr/>
            </p:nvSpPr>
            <p:spPr>
              <a:xfrm>
                <a:off x="3520750" y="2496900"/>
                <a:ext cx="656300" cy="214450"/>
              </a:xfrm>
              <a:custGeom>
                <a:avLst/>
                <a:gdLst/>
                <a:ahLst/>
                <a:cxnLst/>
                <a:rect l="l" t="t" r="r" b="b"/>
                <a:pathLst>
                  <a:path w="26252" h="8578" fill="none" extrusionOk="0">
                    <a:moveTo>
                      <a:pt x="26252" y="8347"/>
                    </a:moveTo>
                    <a:lnTo>
                      <a:pt x="108" y="8577"/>
                    </a:lnTo>
                    <a:lnTo>
                      <a:pt x="108" y="8577"/>
                    </a:lnTo>
                    <a:lnTo>
                      <a:pt x="1" y="281"/>
                    </a:lnTo>
                    <a:cubicBezTo>
                      <a:pt x="3" y="254"/>
                      <a:pt x="27" y="233"/>
                      <a:pt x="57" y="236"/>
                    </a:cubicBezTo>
                    <a:lnTo>
                      <a:pt x="57" y="236"/>
                    </a:lnTo>
                    <a:lnTo>
                      <a:pt x="26091" y="3"/>
                    </a:lnTo>
                    <a:cubicBezTo>
                      <a:pt x="26118" y="0"/>
                      <a:pt x="26142" y="22"/>
                      <a:pt x="26147" y="48"/>
                    </a:cubicBezTo>
                    <a:lnTo>
                      <a:pt x="26252" y="8345"/>
                    </a:lnTo>
                    <a:lnTo>
                      <a:pt x="26252" y="8345"/>
                    </a:lnTo>
                    <a:close/>
                  </a:path>
                </a:pathLst>
              </a:custGeom>
              <a:grpFill/>
              <a:ln w="9525" cap="flat" cmpd="sng">
                <a:solidFill>
                  <a:schemeClr val="bg1"/>
                </a:solidFill>
                <a:prstDash val="solid"/>
                <a:miter lim="267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2316;p84">
                <a:extLst>
                  <a:ext uri="{FF2B5EF4-FFF2-40B4-BE49-F238E27FC236}">
                    <a16:creationId xmlns:a16="http://schemas.microsoft.com/office/drawing/2014/main" id="{0E0AF7AD-B758-74DA-4486-0136D390615C}"/>
                  </a:ext>
                </a:extLst>
              </p:cNvPr>
              <p:cNvSpPr/>
              <p:nvPr/>
            </p:nvSpPr>
            <p:spPr>
              <a:xfrm>
                <a:off x="3448300" y="2706900"/>
                <a:ext cx="803900" cy="89625"/>
              </a:xfrm>
              <a:custGeom>
                <a:avLst/>
                <a:gdLst/>
                <a:ahLst/>
                <a:cxnLst/>
                <a:rect l="l" t="t" r="r" b="b"/>
                <a:pathLst>
                  <a:path w="32156" h="3585" fill="none" extrusionOk="0">
                    <a:moveTo>
                      <a:pt x="32155" y="3244"/>
                    </a:moveTo>
                    <a:lnTo>
                      <a:pt x="35" y="3584"/>
                    </a:lnTo>
                    <a:lnTo>
                      <a:pt x="35" y="3584"/>
                    </a:lnTo>
                    <a:lnTo>
                      <a:pt x="3" y="399"/>
                    </a:lnTo>
                    <a:cubicBezTo>
                      <a:pt x="0" y="367"/>
                      <a:pt x="27" y="343"/>
                      <a:pt x="57" y="343"/>
                    </a:cubicBezTo>
                    <a:lnTo>
                      <a:pt x="32067" y="1"/>
                    </a:lnTo>
                    <a:cubicBezTo>
                      <a:pt x="32096" y="1"/>
                      <a:pt x="32120" y="25"/>
                      <a:pt x="32123" y="57"/>
                    </a:cubicBezTo>
                    <a:lnTo>
                      <a:pt x="32155" y="3244"/>
                    </a:lnTo>
                    <a:close/>
                  </a:path>
                </a:pathLst>
              </a:custGeom>
              <a:grpFill/>
              <a:ln w="9525" cap="flat" cmpd="sng">
                <a:solidFill>
                  <a:schemeClr val="bg1"/>
                </a:solidFill>
                <a:prstDash val="solid"/>
                <a:miter lim="267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2317;p84">
                <a:extLst>
                  <a:ext uri="{FF2B5EF4-FFF2-40B4-BE49-F238E27FC236}">
                    <a16:creationId xmlns:a16="http://schemas.microsoft.com/office/drawing/2014/main" id="{FD0133EA-361E-4FB5-FDC6-7143344046AC}"/>
                  </a:ext>
                </a:extLst>
              </p:cNvPr>
              <p:cNvSpPr/>
              <p:nvPr/>
            </p:nvSpPr>
            <p:spPr>
              <a:xfrm>
                <a:off x="3674575" y="1339775"/>
                <a:ext cx="324050" cy="308175"/>
              </a:xfrm>
              <a:custGeom>
                <a:avLst/>
                <a:gdLst/>
                <a:ahLst/>
                <a:cxnLst/>
                <a:rect l="l" t="t" r="r" b="b"/>
                <a:pathLst>
                  <a:path w="12962" h="12327" fill="none" extrusionOk="0">
                    <a:moveTo>
                      <a:pt x="6479" y="0"/>
                    </a:moveTo>
                    <a:lnTo>
                      <a:pt x="8484" y="4060"/>
                    </a:lnTo>
                    <a:lnTo>
                      <a:pt x="12961" y="4710"/>
                    </a:lnTo>
                    <a:lnTo>
                      <a:pt x="9720" y="7868"/>
                    </a:lnTo>
                    <a:lnTo>
                      <a:pt x="10486" y="12327"/>
                    </a:lnTo>
                    <a:lnTo>
                      <a:pt x="6479" y="10221"/>
                    </a:lnTo>
                    <a:lnTo>
                      <a:pt x="2476" y="12327"/>
                    </a:lnTo>
                    <a:lnTo>
                      <a:pt x="3241" y="7868"/>
                    </a:lnTo>
                    <a:lnTo>
                      <a:pt x="0" y="4710"/>
                    </a:lnTo>
                    <a:lnTo>
                      <a:pt x="4478" y="4060"/>
                    </a:lnTo>
                    <a:close/>
                  </a:path>
                </a:pathLst>
              </a:custGeom>
              <a:grpFill/>
              <a:ln w="9525" cap="flat" cmpd="sng">
                <a:solidFill>
                  <a:schemeClr val="bg1"/>
                </a:solidFill>
                <a:prstDash val="solid"/>
                <a:miter lim="267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2" name="Google Shape;12318;p84">
            <a:extLst>
              <a:ext uri="{FF2B5EF4-FFF2-40B4-BE49-F238E27FC236}">
                <a16:creationId xmlns:a16="http://schemas.microsoft.com/office/drawing/2014/main" id="{1C3854C9-225D-A4F9-5E11-D48E0B0FB557}"/>
              </a:ext>
            </a:extLst>
          </p:cNvPr>
          <p:cNvGrpSpPr/>
          <p:nvPr/>
        </p:nvGrpSpPr>
        <p:grpSpPr>
          <a:xfrm>
            <a:off x="8744231" y="2780499"/>
            <a:ext cx="1273047" cy="975780"/>
            <a:chOff x="6599718" y="2068734"/>
            <a:chExt cx="940737" cy="721067"/>
          </a:xfrm>
          <a:noFill/>
        </p:grpSpPr>
        <p:sp>
          <p:nvSpPr>
            <p:cNvPr id="1673" name="Google Shape;12319;p84">
              <a:extLst>
                <a:ext uri="{FF2B5EF4-FFF2-40B4-BE49-F238E27FC236}">
                  <a16:creationId xmlns:a16="http://schemas.microsoft.com/office/drawing/2014/main" id="{30014ED1-97A3-94E4-8CCE-A792C8AAF448}"/>
                </a:ext>
              </a:extLst>
            </p:cNvPr>
            <p:cNvSpPr/>
            <p:nvPr/>
          </p:nvSpPr>
          <p:spPr>
            <a:xfrm>
              <a:off x="7138953" y="2569473"/>
              <a:ext cx="366935" cy="115933"/>
            </a:xfrm>
            <a:custGeom>
              <a:avLst/>
              <a:gdLst/>
              <a:ahLst/>
              <a:cxnLst/>
              <a:rect l="l" t="t" r="r" b="b"/>
              <a:pathLst>
                <a:path w="105517" h="33338" fill="none" extrusionOk="0">
                  <a:moveTo>
                    <a:pt x="8231" y="0"/>
                  </a:moveTo>
                  <a:cubicBezTo>
                    <a:pt x="6610" y="2526"/>
                    <a:pt x="5253" y="5215"/>
                    <a:pt x="4198" y="8042"/>
                  </a:cubicBezTo>
                  <a:cubicBezTo>
                    <a:pt x="3205" y="10656"/>
                    <a:pt x="2803" y="13182"/>
                    <a:pt x="2803" y="14991"/>
                  </a:cubicBezTo>
                  <a:cubicBezTo>
                    <a:pt x="2790" y="18636"/>
                    <a:pt x="2840" y="21274"/>
                    <a:pt x="1" y="23008"/>
                  </a:cubicBezTo>
                  <a:cubicBezTo>
                    <a:pt x="164" y="23549"/>
                    <a:pt x="239" y="24114"/>
                    <a:pt x="227" y="24667"/>
                  </a:cubicBezTo>
                  <a:lnTo>
                    <a:pt x="227" y="33338"/>
                  </a:lnTo>
                  <a:lnTo>
                    <a:pt x="105517" y="33338"/>
                  </a:lnTo>
                  <a:lnTo>
                    <a:pt x="105517" y="0"/>
                  </a:ln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2320;p84">
              <a:extLst>
                <a:ext uri="{FF2B5EF4-FFF2-40B4-BE49-F238E27FC236}">
                  <a16:creationId xmlns:a16="http://schemas.microsoft.com/office/drawing/2014/main" id="{0140EDE7-94D0-68AE-84CA-BD040665D1CC}"/>
                </a:ext>
              </a:extLst>
            </p:cNvPr>
            <p:cNvSpPr/>
            <p:nvPr/>
          </p:nvSpPr>
          <p:spPr>
            <a:xfrm>
              <a:off x="6650497" y="2579172"/>
              <a:ext cx="346397" cy="118079"/>
            </a:xfrm>
            <a:custGeom>
              <a:avLst/>
              <a:gdLst/>
              <a:ahLst/>
              <a:cxnLst/>
              <a:rect l="l" t="t" r="r" b="b"/>
              <a:pathLst>
                <a:path w="99611" h="33955" fill="none" extrusionOk="0">
                  <a:moveTo>
                    <a:pt x="99372" y="21891"/>
                  </a:moveTo>
                  <a:cubicBezTo>
                    <a:pt x="99359" y="21325"/>
                    <a:pt x="99435" y="20760"/>
                    <a:pt x="99611" y="20219"/>
                  </a:cubicBezTo>
                  <a:cubicBezTo>
                    <a:pt x="96758" y="18485"/>
                    <a:pt x="96808" y="15847"/>
                    <a:pt x="96796" y="12215"/>
                  </a:cubicBezTo>
                  <a:cubicBezTo>
                    <a:pt x="96796" y="10405"/>
                    <a:pt x="96394" y="7880"/>
                    <a:pt x="95414" y="5253"/>
                  </a:cubicBezTo>
                  <a:cubicBezTo>
                    <a:pt x="94735" y="3444"/>
                    <a:pt x="93931" y="1697"/>
                    <a:pt x="93014" y="1"/>
                  </a:cubicBezTo>
                  <a:lnTo>
                    <a:pt x="0" y="1"/>
                  </a:lnTo>
                  <a:lnTo>
                    <a:pt x="0" y="33954"/>
                  </a:lnTo>
                  <a:lnTo>
                    <a:pt x="99372" y="33954"/>
                  </a:ln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2321;p84">
              <a:extLst>
                <a:ext uri="{FF2B5EF4-FFF2-40B4-BE49-F238E27FC236}">
                  <a16:creationId xmlns:a16="http://schemas.microsoft.com/office/drawing/2014/main" id="{F2F91A80-21E2-34CF-7277-0A65B69387A1}"/>
                </a:ext>
              </a:extLst>
            </p:cNvPr>
            <p:cNvSpPr/>
            <p:nvPr/>
          </p:nvSpPr>
          <p:spPr>
            <a:xfrm>
              <a:off x="7236268" y="2370428"/>
              <a:ext cx="304187" cy="115978"/>
            </a:xfrm>
            <a:custGeom>
              <a:avLst/>
              <a:gdLst/>
              <a:ahLst/>
              <a:cxnLst/>
              <a:rect l="l" t="t" r="r" b="b"/>
              <a:pathLst>
                <a:path w="87473" h="33351" fill="none" extrusionOk="0">
                  <a:moveTo>
                    <a:pt x="15181" y="0"/>
                  </a:moveTo>
                  <a:cubicBezTo>
                    <a:pt x="12114" y="11913"/>
                    <a:pt x="6975" y="23210"/>
                    <a:pt x="1" y="33350"/>
                  </a:cubicBezTo>
                  <a:lnTo>
                    <a:pt x="87472" y="33350"/>
                  </a:lnTo>
                  <a:lnTo>
                    <a:pt x="87472" y="0"/>
                  </a:ln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2322;p84">
              <a:extLst>
                <a:ext uri="{FF2B5EF4-FFF2-40B4-BE49-F238E27FC236}">
                  <a16:creationId xmlns:a16="http://schemas.microsoft.com/office/drawing/2014/main" id="{A1CEB0FD-C10B-C175-2746-C0FDAE4F31AE}"/>
                </a:ext>
              </a:extLst>
            </p:cNvPr>
            <p:cNvSpPr/>
            <p:nvPr/>
          </p:nvSpPr>
          <p:spPr>
            <a:xfrm>
              <a:off x="7252744" y="2161243"/>
              <a:ext cx="271454" cy="115982"/>
            </a:xfrm>
            <a:custGeom>
              <a:avLst/>
              <a:gdLst/>
              <a:ahLst/>
              <a:cxnLst/>
              <a:rect l="l" t="t" r="r" b="b"/>
              <a:pathLst>
                <a:path w="78060" h="33352" fill="none" extrusionOk="0">
                  <a:moveTo>
                    <a:pt x="0" y="1"/>
                  </a:moveTo>
                  <a:cubicBezTo>
                    <a:pt x="7288" y="9714"/>
                    <a:pt x="11762" y="21250"/>
                    <a:pt x="12918" y="33351"/>
                  </a:cubicBezTo>
                  <a:lnTo>
                    <a:pt x="78060" y="33351"/>
                  </a:lnTo>
                  <a:lnTo>
                    <a:pt x="78060" y="1"/>
                  </a:ln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2323;p84">
              <a:extLst>
                <a:ext uri="{FF2B5EF4-FFF2-40B4-BE49-F238E27FC236}">
                  <a16:creationId xmlns:a16="http://schemas.microsoft.com/office/drawing/2014/main" id="{5645ACA0-1681-7398-3A71-FE103E26D509}"/>
                </a:ext>
              </a:extLst>
            </p:cNvPr>
            <p:cNvSpPr/>
            <p:nvPr/>
          </p:nvSpPr>
          <p:spPr>
            <a:xfrm>
              <a:off x="6599718" y="2199610"/>
              <a:ext cx="260051" cy="115978"/>
            </a:xfrm>
            <a:custGeom>
              <a:avLst/>
              <a:gdLst/>
              <a:ahLst/>
              <a:cxnLst/>
              <a:rect l="l" t="t" r="r" b="b"/>
              <a:pathLst>
                <a:path w="74781" h="33351" fill="none" extrusionOk="0">
                  <a:moveTo>
                    <a:pt x="68246" y="28752"/>
                  </a:moveTo>
                  <a:cubicBezTo>
                    <a:pt x="68234" y="18800"/>
                    <a:pt x="70471" y="8973"/>
                    <a:pt x="74781" y="1"/>
                  </a:cubicBezTo>
                  <a:lnTo>
                    <a:pt x="1" y="1"/>
                  </a:lnTo>
                  <a:lnTo>
                    <a:pt x="1" y="33351"/>
                  </a:lnTo>
                  <a:lnTo>
                    <a:pt x="68397" y="33351"/>
                  </a:lnTo>
                  <a:cubicBezTo>
                    <a:pt x="68284" y="31818"/>
                    <a:pt x="68221" y="30285"/>
                    <a:pt x="68246" y="28752"/>
                  </a:cubicBez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2324;p84">
              <a:extLst>
                <a:ext uri="{FF2B5EF4-FFF2-40B4-BE49-F238E27FC236}">
                  <a16:creationId xmlns:a16="http://schemas.microsoft.com/office/drawing/2014/main" id="{296F9283-5246-A92D-A039-F20CEC7CEFB3}"/>
                </a:ext>
              </a:extLst>
            </p:cNvPr>
            <p:cNvSpPr/>
            <p:nvPr/>
          </p:nvSpPr>
          <p:spPr>
            <a:xfrm>
              <a:off x="6605967" y="2389697"/>
              <a:ext cx="307727" cy="116023"/>
            </a:xfrm>
            <a:custGeom>
              <a:avLst/>
              <a:gdLst/>
              <a:ahLst/>
              <a:cxnLst/>
              <a:rect l="l" t="t" r="r" b="b"/>
              <a:pathLst>
                <a:path w="88491" h="33364" fill="none" extrusionOk="0">
                  <a:moveTo>
                    <a:pt x="70835" y="1"/>
                  </a:moveTo>
                  <a:lnTo>
                    <a:pt x="1" y="1"/>
                  </a:lnTo>
                  <a:lnTo>
                    <a:pt x="1" y="33363"/>
                  </a:lnTo>
                  <a:lnTo>
                    <a:pt x="88490" y="33363"/>
                  </a:lnTo>
                  <a:cubicBezTo>
                    <a:pt x="80662" y="23386"/>
                    <a:pt x="74680" y="12089"/>
                    <a:pt x="70835" y="1"/>
                  </a:cubicBez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9" name="Google Shape;12325;p84">
              <a:extLst>
                <a:ext uri="{FF2B5EF4-FFF2-40B4-BE49-F238E27FC236}">
                  <a16:creationId xmlns:a16="http://schemas.microsoft.com/office/drawing/2014/main" id="{8E7FAAA4-5590-12AB-983E-0D0454F19904}"/>
                </a:ext>
              </a:extLst>
            </p:cNvPr>
            <p:cNvGrpSpPr/>
            <p:nvPr/>
          </p:nvGrpSpPr>
          <p:grpSpPr>
            <a:xfrm>
              <a:off x="6836957" y="2068734"/>
              <a:ext cx="461892" cy="721067"/>
              <a:chOff x="6836957" y="2068734"/>
              <a:chExt cx="461892" cy="721067"/>
            </a:xfrm>
            <a:grpFill/>
          </p:grpSpPr>
          <p:sp>
            <p:nvSpPr>
              <p:cNvPr id="1680" name="Google Shape;12326;p84">
                <a:extLst>
                  <a:ext uri="{FF2B5EF4-FFF2-40B4-BE49-F238E27FC236}">
                    <a16:creationId xmlns:a16="http://schemas.microsoft.com/office/drawing/2014/main" id="{5FF6EB1E-AAF7-14EC-3E57-24AA2C4A1D6D}"/>
                  </a:ext>
                </a:extLst>
              </p:cNvPr>
              <p:cNvSpPr/>
              <p:nvPr/>
            </p:nvSpPr>
            <p:spPr>
              <a:xfrm>
                <a:off x="7080441" y="2287271"/>
                <a:ext cx="187336" cy="123319"/>
              </a:xfrm>
              <a:custGeom>
                <a:avLst/>
                <a:gdLst/>
                <a:ahLst/>
                <a:cxnLst/>
                <a:rect l="l" t="t" r="r" b="b"/>
                <a:pathLst>
                  <a:path w="53871" h="35462" fill="none" extrusionOk="0">
                    <a:moveTo>
                      <a:pt x="1" y="35461"/>
                    </a:moveTo>
                    <a:lnTo>
                      <a:pt x="47249" y="35461"/>
                    </a:lnTo>
                    <a:cubicBezTo>
                      <a:pt x="51018" y="26213"/>
                      <a:pt x="52665" y="18083"/>
                      <a:pt x="53368" y="12453"/>
                    </a:cubicBezTo>
                    <a:lnTo>
                      <a:pt x="53368" y="12415"/>
                    </a:lnTo>
                    <a:cubicBezTo>
                      <a:pt x="53381" y="12315"/>
                      <a:pt x="53381" y="12227"/>
                      <a:pt x="53393" y="12139"/>
                    </a:cubicBezTo>
                    <a:lnTo>
                      <a:pt x="53419" y="11950"/>
                    </a:lnTo>
                    <a:lnTo>
                      <a:pt x="53469" y="11548"/>
                    </a:lnTo>
                    <a:cubicBezTo>
                      <a:pt x="53506" y="11171"/>
                      <a:pt x="53544" y="10807"/>
                      <a:pt x="53582" y="10455"/>
                    </a:cubicBezTo>
                    <a:cubicBezTo>
                      <a:pt x="53620" y="10091"/>
                      <a:pt x="53645" y="9789"/>
                      <a:pt x="53670" y="9487"/>
                    </a:cubicBezTo>
                    <a:lnTo>
                      <a:pt x="53682" y="9362"/>
                    </a:lnTo>
                    <a:lnTo>
                      <a:pt x="53682" y="9324"/>
                    </a:lnTo>
                    <a:cubicBezTo>
                      <a:pt x="53871" y="6899"/>
                      <a:pt x="53846" y="5441"/>
                      <a:pt x="53846" y="5253"/>
                    </a:cubicBezTo>
                    <a:lnTo>
                      <a:pt x="53833" y="5077"/>
                    </a:lnTo>
                    <a:lnTo>
                      <a:pt x="53833" y="4951"/>
                    </a:lnTo>
                    <a:cubicBezTo>
                      <a:pt x="53833" y="3280"/>
                      <a:pt x="53758" y="1634"/>
                      <a:pt x="53620" y="0"/>
                    </a:cubicBezTo>
                    <a:lnTo>
                      <a:pt x="1" y="0"/>
                    </a:ln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2327;p84">
                <a:extLst>
                  <a:ext uri="{FF2B5EF4-FFF2-40B4-BE49-F238E27FC236}">
                    <a16:creationId xmlns:a16="http://schemas.microsoft.com/office/drawing/2014/main" id="{92619450-D7F1-3F67-F9D9-EAE9860EE2CF}"/>
                  </a:ext>
                </a:extLst>
              </p:cNvPr>
              <p:cNvSpPr/>
              <p:nvPr/>
            </p:nvSpPr>
            <p:spPr>
              <a:xfrm>
                <a:off x="7080441" y="2105091"/>
                <a:ext cx="182750" cy="157141"/>
              </a:xfrm>
              <a:custGeom>
                <a:avLst/>
                <a:gdLst/>
                <a:ahLst/>
                <a:cxnLst/>
                <a:rect l="l" t="t" r="r" b="b"/>
                <a:pathLst>
                  <a:path w="52552" h="45188" fill="none" extrusionOk="0">
                    <a:moveTo>
                      <a:pt x="1" y="45188"/>
                    </a:moveTo>
                    <a:lnTo>
                      <a:pt x="52551" y="45188"/>
                    </a:lnTo>
                    <a:cubicBezTo>
                      <a:pt x="47211" y="20458"/>
                      <a:pt x="25899" y="1609"/>
                      <a:pt x="1" y="1"/>
                    </a:cubicBez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2328;p84">
                <a:extLst>
                  <a:ext uri="{FF2B5EF4-FFF2-40B4-BE49-F238E27FC236}">
                    <a16:creationId xmlns:a16="http://schemas.microsoft.com/office/drawing/2014/main" id="{EA8DA44C-F8C2-67AB-07E0-A0C568F47A4F}"/>
                  </a:ext>
                </a:extLst>
              </p:cNvPr>
              <p:cNvSpPr/>
              <p:nvPr/>
            </p:nvSpPr>
            <p:spPr>
              <a:xfrm>
                <a:off x="6872702" y="2287006"/>
                <a:ext cx="187378" cy="123364"/>
              </a:xfrm>
              <a:custGeom>
                <a:avLst/>
                <a:gdLst/>
                <a:ahLst/>
                <a:cxnLst/>
                <a:rect l="l" t="t" r="r" b="b"/>
                <a:pathLst>
                  <a:path w="53883" h="35475" fill="none" extrusionOk="0">
                    <a:moveTo>
                      <a:pt x="53883" y="1"/>
                    </a:moveTo>
                    <a:lnTo>
                      <a:pt x="239" y="1"/>
                    </a:lnTo>
                    <a:cubicBezTo>
                      <a:pt x="101" y="1634"/>
                      <a:pt x="13" y="3293"/>
                      <a:pt x="13" y="4964"/>
                    </a:cubicBezTo>
                    <a:lnTo>
                      <a:pt x="13" y="5266"/>
                    </a:lnTo>
                    <a:cubicBezTo>
                      <a:pt x="13" y="5454"/>
                      <a:pt x="0" y="6912"/>
                      <a:pt x="189" y="9312"/>
                    </a:cubicBezTo>
                    <a:lnTo>
                      <a:pt x="189" y="9375"/>
                    </a:lnTo>
                    <a:lnTo>
                      <a:pt x="189" y="9488"/>
                    </a:lnTo>
                    <a:lnTo>
                      <a:pt x="189" y="9488"/>
                    </a:lnTo>
                    <a:cubicBezTo>
                      <a:pt x="214" y="9802"/>
                      <a:pt x="252" y="10116"/>
                      <a:pt x="277" y="10443"/>
                    </a:cubicBezTo>
                    <a:cubicBezTo>
                      <a:pt x="314" y="10820"/>
                      <a:pt x="352" y="11185"/>
                      <a:pt x="390" y="11536"/>
                    </a:cubicBezTo>
                    <a:lnTo>
                      <a:pt x="440" y="11964"/>
                    </a:lnTo>
                    <a:lnTo>
                      <a:pt x="465" y="12140"/>
                    </a:lnTo>
                    <a:lnTo>
                      <a:pt x="503" y="12416"/>
                    </a:lnTo>
                    <a:lnTo>
                      <a:pt x="503" y="12466"/>
                    </a:lnTo>
                    <a:cubicBezTo>
                      <a:pt x="1194" y="18083"/>
                      <a:pt x="2840" y="26226"/>
                      <a:pt x="6610" y="35475"/>
                    </a:cubicBezTo>
                    <a:lnTo>
                      <a:pt x="53883" y="35475"/>
                    </a:ln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2329;p84">
                <a:extLst>
                  <a:ext uri="{FF2B5EF4-FFF2-40B4-BE49-F238E27FC236}">
                    <a16:creationId xmlns:a16="http://schemas.microsoft.com/office/drawing/2014/main" id="{CB47EF03-84B4-6808-4978-841B02D1FF6E}"/>
                  </a:ext>
                </a:extLst>
              </p:cNvPr>
              <p:cNvSpPr/>
              <p:nvPr/>
            </p:nvSpPr>
            <p:spPr>
              <a:xfrm>
                <a:off x="6902504" y="2430686"/>
                <a:ext cx="152902" cy="185984"/>
              </a:xfrm>
              <a:custGeom>
                <a:avLst/>
                <a:gdLst/>
                <a:ahLst/>
                <a:cxnLst/>
                <a:rect l="l" t="t" r="r" b="b"/>
                <a:pathLst>
                  <a:path w="43969" h="53482" fill="none" extrusionOk="0">
                    <a:moveTo>
                      <a:pt x="43968" y="1"/>
                    </a:moveTo>
                    <a:lnTo>
                      <a:pt x="0" y="1"/>
                    </a:lnTo>
                    <a:cubicBezTo>
                      <a:pt x="4235" y="8319"/>
                      <a:pt x="10254" y="17191"/>
                      <a:pt x="18837" y="25723"/>
                    </a:cubicBezTo>
                    <a:cubicBezTo>
                      <a:pt x="24454" y="31315"/>
                      <a:pt x="28638" y="37724"/>
                      <a:pt x="31302" y="44823"/>
                    </a:cubicBezTo>
                    <a:cubicBezTo>
                      <a:pt x="31792" y="46130"/>
                      <a:pt x="32194" y="47462"/>
                      <a:pt x="32508" y="48819"/>
                    </a:cubicBezTo>
                    <a:cubicBezTo>
                      <a:pt x="33111" y="51534"/>
                      <a:pt x="35524" y="53469"/>
                      <a:pt x="38301" y="53481"/>
                    </a:cubicBezTo>
                    <a:lnTo>
                      <a:pt x="43968" y="53481"/>
                    </a:ln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2330;p84">
                <a:extLst>
                  <a:ext uri="{FF2B5EF4-FFF2-40B4-BE49-F238E27FC236}">
                    <a16:creationId xmlns:a16="http://schemas.microsoft.com/office/drawing/2014/main" id="{E4D22C96-CA49-C713-4575-F01CDEA6F674}"/>
                  </a:ext>
                </a:extLst>
              </p:cNvPr>
              <p:cNvSpPr/>
              <p:nvPr/>
            </p:nvSpPr>
            <p:spPr>
              <a:xfrm>
                <a:off x="6877289" y="2104831"/>
                <a:ext cx="182791" cy="157141"/>
              </a:xfrm>
              <a:custGeom>
                <a:avLst/>
                <a:gdLst/>
                <a:ahLst/>
                <a:cxnLst/>
                <a:rect l="l" t="t" r="r" b="b"/>
                <a:pathLst>
                  <a:path w="52564" h="45188" fill="none" extrusionOk="0">
                    <a:moveTo>
                      <a:pt x="52564" y="45187"/>
                    </a:moveTo>
                    <a:lnTo>
                      <a:pt x="52564" y="0"/>
                    </a:lnTo>
                    <a:cubicBezTo>
                      <a:pt x="26653" y="1621"/>
                      <a:pt x="5354" y="20470"/>
                      <a:pt x="1" y="45187"/>
                    </a:cubicBez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2331;p84">
                <a:extLst>
                  <a:ext uri="{FF2B5EF4-FFF2-40B4-BE49-F238E27FC236}">
                    <a16:creationId xmlns:a16="http://schemas.microsoft.com/office/drawing/2014/main" id="{F27E60BA-4ED8-B623-E817-8277421C5929}"/>
                  </a:ext>
                </a:extLst>
              </p:cNvPr>
              <p:cNvSpPr/>
              <p:nvPr/>
            </p:nvSpPr>
            <p:spPr>
              <a:xfrm>
                <a:off x="7080441" y="2430686"/>
                <a:ext cx="152860" cy="185938"/>
              </a:xfrm>
              <a:custGeom>
                <a:avLst/>
                <a:gdLst/>
                <a:ahLst/>
                <a:cxnLst/>
                <a:rect l="l" t="t" r="r" b="b"/>
                <a:pathLst>
                  <a:path w="43957" h="53469" fill="none" extrusionOk="0">
                    <a:moveTo>
                      <a:pt x="1" y="1"/>
                    </a:moveTo>
                    <a:lnTo>
                      <a:pt x="1" y="53469"/>
                    </a:lnTo>
                    <a:lnTo>
                      <a:pt x="5668" y="53469"/>
                    </a:lnTo>
                    <a:cubicBezTo>
                      <a:pt x="8445" y="53456"/>
                      <a:pt x="10845" y="51521"/>
                      <a:pt x="11448" y="48819"/>
                    </a:cubicBezTo>
                    <a:cubicBezTo>
                      <a:pt x="11762" y="47450"/>
                      <a:pt x="12165" y="46118"/>
                      <a:pt x="12655" y="44811"/>
                    </a:cubicBezTo>
                    <a:cubicBezTo>
                      <a:pt x="15319" y="37724"/>
                      <a:pt x="19503" y="31302"/>
                      <a:pt x="25120" y="25723"/>
                    </a:cubicBezTo>
                    <a:cubicBezTo>
                      <a:pt x="33703" y="17191"/>
                      <a:pt x="39722" y="8319"/>
                      <a:pt x="43956" y="1"/>
                    </a:cubicBez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6" name="Google Shape;12332;p84">
                <a:extLst>
                  <a:ext uri="{FF2B5EF4-FFF2-40B4-BE49-F238E27FC236}">
                    <a16:creationId xmlns:a16="http://schemas.microsoft.com/office/drawing/2014/main" id="{80065F67-AF05-3161-3E58-B3A6D112F971}"/>
                  </a:ext>
                </a:extLst>
              </p:cNvPr>
              <p:cNvGrpSpPr/>
              <p:nvPr/>
            </p:nvGrpSpPr>
            <p:grpSpPr>
              <a:xfrm>
                <a:off x="6836957" y="2068734"/>
                <a:ext cx="461892" cy="721067"/>
                <a:chOff x="6836957" y="2068734"/>
                <a:chExt cx="461892" cy="721067"/>
              </a:xfrm>
              <a:grpFill/>
            </p:grpSpPr>
            <p:sp>
              <p:nvSpPr>
                <p:cNvPr id="1687" name="Google Shape;12333;p84">
                  <a:extLst>
                    <a:ext uri="{FF2B5EF4-FFF2-40B4-BE49-F238E27FC236}">
                      <a16:creationId xmlns:a16="http://schemas.microsoft.com/office/drawing/2014/main" id="{A8A417D3-6BA1-2ED4-3025-73FE3039DEEF}"/>
                    </a:ext>
                  </a:extLst>
                </p:cNvPr>
                <p:cNvSpPr/>
                <p:nvPr/>
              </p:nvSpPr>
              <p:spPr>
                <a:xfrm>
                  <a:off x="6996059" y="2711098"/>
                  <a:ext cx="143729" cy="78703"/>
                </a:xfrm>
                <a:custGeom>
                  <a:avLst/>
                  <a:gdLst/>
                  <a:ahLst/>
                  <a:cxnLst/>
                  <a:rect l="l" t="t" r="r" b="b"/>
                  <a:pathLst>
                    <a:path w="41331" h="22632" fill="none" extrusionOk="0">
                      <a:moveTo>
                        <a:pt x="20659" y="22632"/>
                      </a:moveTo>
                      <a:lnTo>
                        <a:pt x="20659" y="22632"/>
                      </a:lnTo>
                      <a:cubicBezTo>
                        <a:pt x="19252" y="22632"/>
                        <a:pt x="1" y="15658"/>
                        <a:pt x="1" y="5253"/>
                      </a:cubicBezTo>
                      <a:lnTo>
                        <a:pt x="1" y="0"/>
                      </a:lnTo>
                      <a:lnTo>
                        <a:pt x="41318" y="0"/>
                      </a:lnTo>
                      <a:lnTo>
                        <a:pt x="41318" y="5253"/>
                      </a:lnTo>
                      <a:cubicBezTo>
                        <a:pt x="41330" y="14125"/>
                        <a:pt x="22079" y="22632"/>
                        <a:pt x="20659" y="22632"/>
                      </a:cubicBez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2334;p84">
                  <a:extLst>
                    <a:ext uri="{FF2B5EF4-FFF2-40B4-BE49-F238E27FC236}">
                      <a16:creationId xmlns:a16="http://schemas.microsoft.com/office/drawing/2014/main" id="{0B43652F-6E9F-BA6F-6440-E8F8D1EB2C09}"/>
                    </a:ext>
                  </a:extLst>
                </p:cNvPr>
                <p:cNvSpPr/>
                <p:nvPr/>
              </p:nvSpPr>
              <p:spPr>
                <a:xfrm>
                  <a:off x="6996059" y="2647693"/>
                  <a:ext cx="143683" cy="88753"/>
                </a:xfrm>
                <a:custGeom>
                  <a:avLst/>
                  <a:gdLst/>
                  <a:ahLst/>
                  <a:cxnLst/>
                  <a:rect l="l" t="t" r="r" b="b"/>
                  <a:pathLst>
                    <a:path w="41318" h="25522" fill="none" extrusionOk="0">
                      <a:moveTo>
                        <a:pt x="667" y="0"/>
                      </a:moveTo>
                      <a:lnTo>
                        <a:pt x="40652" y="0"/>
                      </a:lnTo>
                      <a:cubicBezTo>
                        <a:pt x="41016" y="0"/>
                        <a:pt x="41318" y="980"/>
                        <a:pt x="41318" y="2199"/>
                      </a:cubicBezTo>
                      <a:lnTo>
                        <a:pt x="41318" y="23323"/>
                      </a:lnTo>
                      <a:cubicBezTo>
                        <a:pt x="41318" y="24542"/>
                        <a:pt x="41016" y="25522"/>
                        <a:pt x="40652" y="25522"/>
                      </a:cubicBezTo>
                      <a:lnTo>
                        <a:pt x="667" y="25522"/>
                      </a:lnTo>
                      <a:cubicBezTo>
                        <a:pt x="302" y="25522"/>
                        <a:pt x="1" y="24542"/>
                        <a:pt x="1" y="23323"/>
                      </a:cubicBezTo>
                      <a:lnTo>
                        <a:pt x="1" y="2187"/>
                      </a:lnTo>
                      <a:cubicBezTo>
                        <a:pt x="1" y="980"/>
                        <a:pt x="302" y="0"/>
                        <a:pt x="667" y="0"/>
                      </a:cubicBez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2335;p84">
                  <a:extLst>
                    <a:ext uri="{FF2B5EF4-FFF2-40B4-BE49-F238E27FC236}">
                      <a16:creationId xmlns:a16="http://schemas.microsoft.com/office/drawing/2014/main" id="{B85FA6ED-5BB0-B11B-CFB0-1162E5D58BA8}"/>
                    </a:ext>
                  </a:extLst>
                </p:cNvPr>
                <p:cNvSpPr/>
                <p:nvPr/>
              </p:nvSpPr>
              <p:spPr>
                <a:xfrm>
                  <a:off x="6990467" y="2723683"/>
                  <a:ext cx="154870" cy="12721"/>
                </a:xfrm>
                <a:custGeom>
                  <a:avLst/>
                  <a:gdLst/>
                  <a:ahLst/>
                  <a:cxnLst/>
                  <a:rect l="l" t="t" r="r" b="b"/>
                  <a:pathLst>
                    <a:path w="44535" h="3658" fill="none" extrusionOk="0">
                      <a:moveTo>
                        <a:pt x="327" y="0"/>
                      </a:moveTo>
                      <a:lnTo>
                        <a:pt x="44207" y="0"/>
                      </a:lnTo>
                      <a:cubicBezTo>
                        <a:pt x="44383" y="0"/>
                        <a:pt x="44534" y="139"/>
                        <a:pt x="44534" y="327"/>
                      </a:cubicBezTo>
                      <a:lnTo>
                        <a:pt x="44534" y="3343"/>
                      </a:lnTo>
                      <a:cubicBezTo>
                        <a:pt x="44534" y="3519"/>
                        <a:pt x="44383" y="3657"/>
                        <a:pt x="44207" y="3657"/>
                      </a:cubicBezTo>
                      <a:lnTo>
                        <a:pt x="327" y="3657"/>
                      </a:lnTo>
                      <a:cubicBezTo>
                        <a:pt x="151" y="3657"/>
                        <a:pt x="0" y="3519"/>
                        <a:pt x="0" y="3343"/>
                      </a:cubicBezTo>
                      <a:lnTo>
                        <a:pt x="0" y="327"/>
                      </a:lnTo>
                      <a:cubicBezTo>
                        <a:pt x="0" y="139"/>
                        <a:pt x="151" y="0"/>
                        <a:pt x="327" y="0"/>
                      </a:cubicBez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2336;p84">
                  <a:extLst>
                    <a:ext uri="{FF2B5EF4-FFF2-40B4-BE49-F238E27FC236}">
                      <a16:creationId xmlns:a16="http://schemas.microsoft.com/office/drawing/2014/main" id="{C012B0E4-A611-50D4-E726-FCAFB73198DA}"/>
                    </a:ext>
                  </a:extLst>
                </p:cNvPr>
                <p:cNvSpPr/>
                <p:nvPr/>
              </p:nvSpPr>
              <p:spPr>
                <a:xfrm>
                  <a:off x="6990467" y="2698339"/>
                  <a:ext cx="154870" cy="12762"/>
                </a:xfrm>
                <a:custGeom>
                  <a:avLst/>
                  <a:gdLst/>
                  <a:ahLst/>
                  <a:cxnLst/>
                  <a:rect l="l" t="t" r="r" b="b"/>
                  <a:pathLst>
                    <a:path w="44535" h="3670" fill="none" extrusionOk="0">
                      <a:moveTo>
                        <a:pt x="42700" y="3669"/>
                      </a:moveTo>
                      <a:lnTo>
                        <a:pt x="1835" y="3669"/>
                      </a:lnTo>
                      <a:cubicBezTo>
                        <a:pt x="830" y="3657"/>
                        <a:pt x="13" y="2840"/>
                        <a:pt x="0" y="1835"/>
                      </a:cubicBezTo>
                      <a:lnTo>
                        <a:pt x="0" y="1835"/>
                      </a:lnTo>
                      <a:cubicBezTo>
                        <a:pt x="13" y="817"/>
                        <a:pt x="830" y="0"/>
                        <a:pt x="1835" y="0"/>
                      </a:cubicBezTo>
                      <a:lnTo>
                        <a:pt x="42700" y="0"/>
                      </a:lnTo>
                      <a:cubicBezTo>
                        <a:pt x="43717" y="0"/>
                        <a:pt x="44534" y="817"/>
                        <a:pt x="44534" y="1835"/>
                      </a:cubicBezTo>
                      <a:lnTo>
                        <a:pt x="44534" y="1835"/>
                      </a:lnTo>
                      <a:cubicBezTo>
                        <a:pt x="44534" y="2840"/>
                        <a:pt x="43717" y="3657"/>
                        <a:pt x="42700" y="3669"/>
                      </a:cubicBez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2337;p84">
                  <a:extLst>
                    <a:ext uri="{FF2B5EF4-FFF2-40B4-BE49-F238E27FC236}">
                      <a16:creationId xmlns:a16="http://schemas.microsoft.com/office/drawing/2014/main" id="{A02316C0-06D3-5A48-02A5-AA3D58A0FEBA}"/>
                    </a:ext>
                  </a:extLst>
                </p:cNvPr>
                <p:cNvSpPr/>
                <p:nvPr/>
              </p:nvSpPr>
              <p:spPr>
                <a:xfrm>
                  <a:off x="6990467" y="2647648"/>
                  <a:ext cx="154870" cy="12762"/>
                </a:xfrm>
                <a:custGeom>
                  <a:avLst/>
                  <a:gdLst/>
                  <a:ahLst/>
                  <a:cxnLst/>
                  <a:rect l="l" t="t" r="r" b="b"/>
                  <a:pathLst>
                    <a:path w="44535" h="3670" fill="none" extrusionOk="0">
                      <a:moveTo>
                        <a:pt x="42700" y="3670"/>
                      </a:moveTo>
                      <a:lnTo>
                        <a:pt x="1835" y="3670"/>
                      </a:lnTo>
                      <a:cubicBezTo>
                        <a:pt x="830" y="3670"/>
                        <a:pt x="13" y="2853"/>
                        <a:pt x="0" y="1835"/>
                      </a:cubicBezTo>
                      <a:lnTo>
                        <a:pt x="0" y="1835"/>
                      </a:lnTo>
                      <a:cubicBezTo>
                        <a:pt x="13" y="830"/>
                        <a:pt x="830" y="13"/>
                        <a:pt x="1835" y="1"/>
                      </a:cubicBezTo>
                      <a:lnTo>
                        <a:pt x="42700" y="1"/>
                      </a:lnTo>
                      <a:cubicBezTo>
                        <a:pt x="43717" y="13"/>
                        <a:pt x="44534" y="830"/>
                        <a:pt x="44534" y="1835"/>
                      </a:cubicBezTo>
                      <a:lnTo>
                        <a:pt x="44534" y="1835"/>
                      </a:lnTo>
                      <a:cubicBezTo>
                        <a:pt x="44534" y="2853"/>
                        <a:pt x="43717" y="3670"/>
                        <a:pt x="42700" y="3670"/>
                      </a:cubicBez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2338;p84">
                  <a:extLst>
                    <a:ext uri="{FF2B5EF4-FFF2-40B4-BE49-F238E27FC236}">
                      <a16:creationId xmlns:a16="http://schemas.microsoft.com/office/drawing/2014/main" id="{E3FB7621-12CC-DF23-D40A-0D71D9A9E17E}"/>
                    </a:ext>
                  </a:extLst>
                </p:cNvPr>
                <p:cNvSpPr/>
                <p:nvPr/>
              </p:nvSpPr>
              <p:spPr>
                <a:xfrm>
                  <a:off x="6990467" y="2672992"/>
                  <a:ext cx="154870" cy="12766"/>
                </a:xfrm>
                <a:custGeom>
                  <a:avLst/>
                  <a:gdLst/>
                  <a:ahLst/>
                  <a:cxnLst/>
                  <a:rect l="l" t="t" r="r" b="b"/>
                  <a:pathLst>
                    <a:path w="44535" h="3671" fill="none" extrusionOk="0">
                      <a:moveTo>
                        <a:pt x="42700" y="3670"/>
                      </a:moveTo>
                      <a:lnTo>
                        <a:pt x="1835" y="3670"/>
                      </a:lnTo>
                      <a:cubicBezTo>
                        <a:pt x="817" y="3670"/>
                        <a:pt x="0" y="2841"/>
                        <a:pt x="0" y="1836"/>
                      </a:cubicBezTo>
                      <a:lnTo>
                        <a:pt x="0" y="1836"/>
                      </a:lnTo>
                      <a:cubicBezTo>
                        <a:pt x="13" y="818"/>
                        <a:pt x="830" y="1"/>
                        <a:pt x="1835" y="1"/>
                      </a:cubicBezTo>
                      <a:lnTo>
                        <a:pt x="42700" y="1"/>
                      </a:lnTo>
                      <a:cubicBezTo>
                        <a:pt x="43717" y="1"/>
                        <a:pt x="44534" y="818"/>
                        <a:pt x="44534" y="1836"/>
                      </a:cubicBezTo>
                      <a:lnTo>
                        <a:pt x="44534" y="1836"/>
                      </a:lnTo>
                      <a:cubicBezTo>
                        <a:pt x="44534" y="2841"/>
                        <a:pt x="43717" y="3670"/>
                        <a:pt x="42700" y="3670"/>
                      </a:cubicBez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2339;p84">
                  <a:extLst>
                    <a:ext uri="{FF2B5EF4-FFF2-40B4-BE49-F238E27FC236}">
                      <a16:creationId xmlns:a16="http://schemas.microsoft.com/office/drawing/2014/main" id="{B8296215-61D2-96A9-8D65-2C2727ABD3D8}"/>
                    </a:ext>
                  </a:extLst>
                </p:cNvPr>
                <p:cNvSpPr/>
                <p:nvPr/>
              </p:nvSpPr>
              <p:spPr>
                <a:xfrm>
                  <a:off x="6836957" y="2068734"/>
                  <a:ext cx="461892" cy="589756"/>
                </a:xfrm>
                <a:custGeom>
                  <a:avLst/>
                  <a:gdLst/>
                  <a:ahLst/>
                  <a:cxnLst/>
                  <a:rect l="l" t="t" r="r" b="b"/>
                  <a:pathLst>
                    <a:path w="132823" h="169592" fill="none" extrusionOk="0">
                      <a:moveTo>
                        <a:pt x="132307" y="74442"/>
                      </a:moveTo>
                      <a:cubicBezTo>
                        <a:pt x="132332" y="74278"/>
                        <a:pt x="132345" y="74127"/>
                        <a:pt x="132357" y="73977"/>
                      </a:cubicBezTo>
                      <a:cubicBezTo>
                        <a:pt x="132408" y="73562"/>
                        <a:pt x="132458" y="73135"/>
                        <a:pt x="132496" y="72720"/>
                      </a:cubicBezTo>
                      <a:cubicBezTo>
                        <a:pt x="132533" y="72343"/>
                        <a:pt x="132558" y="71991"/>
                        <a:pt x="132584" y="71639"/>
                      </a:cubicBezTo>
                      <a:cubicBezTo>
                        <a:pt x="132584" y="71577"/>
                        <a:pt x="132596" y="71501"/>
                        <a:pt x="132609" y="71438"/>
                      </a:cubicBezTo>
                      <a:cubicBezTo>
                        <a:pt x="132759" y="69754"/>
                        <a:pt x="132822" y="68071"/>
                        <a:pt x="132797" y="66387"/>
                      </a:cubicBezTo>
                      <a:cubicBezTo>
                        <a:pt x="132797" y="29719"/>
                        <a:pt x="103079" y="1"/>
                        <a:pt x="66411" y="1"/>
                      </a:cubicBezTo>
                      <a:cubicBezTo>
                        <a:pt x="29744" y="1"/>
                        <a:pt x="25" y="29719"/>
                        <a:pt x="25" y="66387"/>
                      </a:cubicBezTo>
                      <a:cubicBezTo>
                        <a:pt x="0" y="68071"/>
                        <a:pt x="63" y="69754"/>
                        <a:pt x="214" y="71438"/>
                      </a:cubicBezTo>
                      <a:cubicBezTo>
                        <a:pt x="214" y="71501"/>
                        <a:pt x="226" y="71577"/>
                        <a:pt x="239" y="71639"/>
                      </a:cubicBezTo>
                      <a:cubicBezTo>
                        <a:pt x="264" y="71991"/>
                        <a:pt x="289" y="72343"/>
                        <a:pt x="327" y="72720"/>
                      </a:cubicBezTo>
                      <a:cubicBezTo>
                        <a:pt x="365" y="73135"/>
                        <a:pt x="415" y="73562"/>
                        <a:pt x="465" y="73977"/>
                      </a:cubicBezTo>
                      <a:cubicBezTo>
                        <a:pt x="478" y="74127"/>
                        <a:pt x="490" y="74278"/>
                        <a:pt x="515" y="74442"/>
                      </a:cubicBezTo>
                      <a:cubicBezTo>
                        <a:pt x="528" y="74617"/>
                        <a:pt x="553" y="74806"/>
                        <a:pt x="578" y="74994"/>
                      </a:cubicBezTo>
                      <a:cubicBezTo>
                        <a:pt x="2187" y="87887"/>
                        <a:pt x="8306" y="113182"/>
                        <a:pt x="31390" y="136140"/>
                      </a:cubicBezTo>
                      <a:cubicBezTo>
                        <a:pt x="35926" y="140652"/>
                        <a:pt x="39545" y="146030"/>
                        <a:pt x="41782" y="152036"/>
                      </a:cubicBezTo>
                      <a:cubicBezTo>
                        <a:pt x="42775" y="154650"/>
                        <a:pt x="43164" y="157176"/>
                        <a:pt x="43177" y="158985"/>
                      </a:cubicBezTo>
                      <a:cubicBezTo>
                        <a:pt x="43202" y="166299"/>
                        <a:pt x="42976" y="169591"/>
                        <a:pt x="66411" y="169591"/>
                      </a:cubicBezTo>
                      <a:cubicBezTo>
                        <a:pt x="89834" y="169591"/>
                        <a:pt x="89621" y="166286"/>
                        <a:pt x="89646" y="158985"/>
                      </a:cubicBezTo>
                      <a:cubicBezTo>
                        <a:pt x="89646" y="157176"/>
                        <a:pt x="90048" y="154650"/>
                        <a:pt x="91041" y="152036"/>
                      </a:cubicBezTo>
                      <a:cubicBezTo>
                        <a:pt x="93277" y="146042"/>
                        <a:pt x="96896" y="140652"/>
                        <a:pt x="101433" y="136140"/>
                      </a:cubicBezTo>
                      <a:cubicBezTo>
                        <a:pt x="124516" y="113182"/>
                        <a:pt x="130636" y="87887"/>
                        <a:pt x="132244" y="74994"/>
                      </a:cubicBezTo>
                      <a:cubicBezTo>
                        <a:pt x="132269" y="74806"/>
                        <a:pt x="132295" y="74617"/>
                        <a:pt x="132307" y="74442"/>
                      </a:cubicBezTo>
                      <a:close/>
                    </a:path>
                  </a:pathLst>
                </a:custGeom>
                <a:grpFill/>
                <a:ln w="9525" cap="flat" cmpd="sng">
                  <a:solidFill>
                    <a:schemeClr val="bg1"/>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94" name="Google Shape;12340;p84">
            <a:extLst>
              <a:ext uri="{FF2B5EF4-FFF2-40B4-BE49-F238E27FC236}">
                <a16:creationId xmlns:a16="http://schemas.microsoft.com/office/drawing/2014/main" id="{593FB5CD-8D7E-5908-114D-108B32A798E8}"/>
              </a:ext>
            </a:extLst>
          </p:cNvPr>
          <p:cNvGrpSpPr/>
          <p:nvPr/>
        </p:nvGrpSpPr>
        <p:grpSpPr>
          <a:xfrm>
            <a:off x="3173354" y="2786380"/>
            <a:ext cx="964291" cy="964016"/>
            <a:chOff x="2559249" y="2069323"/>
            <a:chExt cx="685566" cy="685634"/>
          </a:xfrm>
          <a:noFill/>
        </p:grpSpPr>
        <p:sp>
          <p:nvSpPr>
            <p:cNvPr id="1695" name="Google Shape;12341;p84">
              <a:extLst>
                <a:ext uri="{FF2B5EF4-FFF2-40B4-BE49-F238E27FC236}">
                  <a16:creationId xmlns:a16="http://schemas.microsoft.com/office/drawing/2014/main" id="{3E66A8C4-94DB-8F7A-E4E6-F018465D396E}"/>
                </a:ext>
              </a:extLst>
            </p:cNvPr>
            <p:cNvSpPr/>
            <p:nvPr/>
          </p:nvSpPr>
          <p:spPr>
            <a:xfrm>
              <a:off x="2637836" y="2532965"/>
              <a:ext cx="376180" cy="221993"/>
            </a:xfrm>
            <a:custGeom>
              <a:avLst/>
              <a:gdLst/>
              <a:ahLst/>
              <a:cxnLst/>
              <a:rect l="l" t="t" r="r" b="b"/>
              <a:pathLst>
                <a:path w="114864" h="67784" extrusionOk="0">
                  <a:moveTo>
                    <a:pt x="106357" y="13065"/>
                  </a:moveTo>
                  <a:cubicBezTo>
                    <a:pt x="104189" y="14178"/>
                    <a:pt x="101932" y="15164"/>
                    <a:pt x="99610" y="15997"/>
                  </a:cubicBezTo>
                  <a:cubicBezTo>
                    <a:pt x="99509" y="16034"/>
                    <a:pt x="99407" y="16071"/>
                    <a:pt x="99307" y="16108"/>
                  </a:cubicBezTo>
                  <a:lnTo>
                    <a:pt x="99307" y="16108"/>
                  </a:lnTo>
                  <a:cubicBezTo>
                    <a:pt x="101716" y="15259"/>
                    <a:pt x="104072" y="14244"/>
                    <a:pt x="106357" y="13065"/>
                  </a:cubicBezTo>
                  <a:close/>
                  <a:moveTo>
                    <a:pt x="28508" y="0"/>
                  </a:moveTo>
                  <a:cubicBezTo>
                    <a:pt x="24492" y="0"/>
                    <a:pt x="20462" y="1024"/>
                    <a:pt x="16807" y="3134"/>
                  </a:cubicBezTo>
                  <a:lnTo>
                    <a:pt x="16196" y="3489"/>
                  </a:lnTo>
                  <a:cubicBezTo>
                    <a:pt x="1800" y="11798"/>
                    <a:pt x="1" y="31827"/>
                    <a:pt x="12628" y="42646"/>
                  </a:cubicBezTo>
                  <a:cubicBezTo>
                    <a:pt x="28344" y="56100"/>
                    <a:pt x="48088" y="64977"/>
                    <a:pt x="69813" y="67214"/>
                  </a:cubicBezTo>
                  <a:cubicBezTo>
                    <a:pt x="70015" y="67229"/>
                    <a:pt x="70217" y="67254"/>
                    <a:pt x="70424" y="67273"/>
                  </a:cubicBezTo>
                  <a:cubicBezTo>
                    <a:pt x="70803" y="67313"/>
                    <a:pt x="71193" y="67347"/>
                    <a:pt x="71572" y="67377"/>
                  </a:cubicBezTo>
                  <a:cubicBezTo>
                    <a:pt x="72085" y="67421"/>
                    <a:pt x="72592" y="67465"/>
                    <a:pt x="73100" y="67500"/>
                  </a:cubicBezTo>
                  <a:lnTo>
                    <a:pt x="73445" y="67525"/>
                  </a:lnTo>
                  <a:cubicBezTo>
                    <a:pt x="75888" y="67697"/>
                    <a:pt x="78340" y="67783"/>
                    <a:pt x="80797" y="67783"/>
                  </a:cubicBezTo>
                  <a:cubicBezTo>
                    <a:pt x="92212" y="67783"/>
                    <a:pt x="103723" y="65913"/>
                    <a:pt x="114864" y="62044"/>
                  </a:cubicBezTo>
                  <a:lnTo>
                    <a:pt x="114864" y="62044"/>
                  </a:lnTo>
                  <a:cubicBezTo>
                    <a:pt x="112427" y="62820"/>
                    <a:pt x="109978" y="63185"/>
                    <a:pt x="107581" y="63185"/>
                  </a:cubicBezTo>
                  <a:cubicBezTo>
                    <a:pt x="94740" y="63185"/>
                    <a:pt x="83396" y="52710"/>
                    <a:pt x="83396" y="38875"/>
                  </a:cubicBezTo>
                  <a:cubicBezTo>
                    <a:pt x="83396" y="28688"/>
                    <a:pt x="89785" y="19663"/>
                    <a:pt x="99307" y="16108"/>
                  </a:cubicBezTo>
                  <a:lnTo>
                    <a:pt x="99307" y="16108"/>
                  </a:lnTo>
                  <a:cubicBezTo>
                    <a:pt x="93355" y="18205"/>
                    <a:pt x="87080" y="19284"/>
                    <a:pt x="80750" y="19284"/>
                  </a:cubicBezTo>
                  <a:cubicBezTo>
                    <a:pt x="79680" y="19284"/>
                    <a:pt x="78608" y="19253"/>
                    <a:pt x="77536" y="19191"/>
                  </a:cubicBezTo>
                  <a:cubicBezTo>
                    <a:pt x="77230" y="19171"/>
                    <a:pt x="76920" y="19146"/>
                    <a:pt x="76609" y="19127"/>
                  </a:cubicBezTo>
                  <a:cubicBezTo>
                    <a:pt x="76077" y="19092"/>
                    <a:pt x="75554" y="19048"/>
                    <a:pt x="75022" y="18999"/>
                  </a:cubicBezTo>
                  <a:cubicBezTo>
                    <a:pt x="74948" y="18994"/>
                    <a:pt x="74869" y="18979"/>
                    <a:pt x="74795" y="18974"/>
                  </a:cubicBezTo>
                  <a:cubicBezTo>
                    <a:pt x="73346" y="18821"/>
                    <a:pt x="71912" y="18609"/>
                    <a:pt x="70483" y="18353"/>
                  </a:cubicBezTo>
                  <a:cubicBezTo>
                    <a:pt x="70414" y="18338"/>
                    <a:pt x="70340" y="18333"/>
                    <a:pt x="70276" y="18323"/>
                  </a:cubicBezTo>
                  <a:cubicBezTo>
                    <a:pt x="60651" y="16515"/>
                    <a:pt x="51671" y="12222"/>
                    <a:pt x="44234" y="5859"/>
                  </a:cubicBezTo>
                  <a:cubicBezTo>
                    <a:pt x="39736" y="2011"/>
                    <a:pt x="34136" y="0"/>
                    <a:pt x="28508"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2342;p84">
              <a:extLst>
                <a:ext uri="{FF2B5EF4-FFF2-40B4-BE49-F238E27FC236}">
                  <a16:creationId xmlns:a16="http://schemas.microsoft.com/office/drawing/2014/main" id="{94894050-FC20-6447-942F-964C95F979FC}"/>
                </a:ext>
              </a:extLst>
            </p:cNvPr>
            <p:cNvSpPr/>
            <p:nvPr/>
          </p:nvSpPr>
          <p:spPr>
            <a:xfrm>
              <a:off x="2910955" y="2421038"/>
              <a:ext cx="327385" cy="318821"/>
            </a:xfrm>
            <a:custGeom>
              <a:avLst/>
              <a:gdLst/>
              <a:ahLst/>
              <a:cxnLst/>
              <a:rect l="l" t="t" r="r" b="b"/>
              <a:pathLst>
                <a:path w="99965" h="97350" extrusionOk="0">
                  <a:moveTo>
                    <a:pt x="53376" y="1"/>
                  </a:moveTo>
                  <a:lnTo>
                    <a:pt x="53376" y="6"/>
                  </a:lnTo>
                  <a:cubicBezTo>
                    <a:pt x="52883" y="9853"/>
                    <a:pt x="49823" y="19400"/>
                    <a:pt x="44500" y="27694"/>
                  </a:cubicBezTo>
                  <a:lnTo>
                    <a:pt x="44495" y="27689"/>
                  </a:lnTo>
                  <a:cubicBezTo>
                    <a:pt x="39162" y="35945"/>
                    <a:pt x="31740" y="42706"/>
                    <a:pt x="22962" y="47236"/>
                  </a:cubicBezTo>
                  <a:cubicBezTo>
                    <a:pt x="20794" y="48354"/>
                    <a:pt x="18537" y="49335"/>
                    <a:pt x="16215" y="50168"/>
                  </a:cubicBezTo>
                  <a:cubicBezTo>
                    <a:pt x="6526" y="53643"/>
                    <a:pt x="1" y="62751"/>
                    <a:pt x="1" y="73041"/>
                  </a:cubicBezTo>
                  <a:cubicBezTo>
                    <a:pt x="1" y="86877"/>
                    <a:pt x="11338" y="97350"/>
                    <a:pt x="24179" y="97350"/>
                  </a:cubicBezTo>
                  <a:cubicBezTo>
                    <a:pt x="26579" y="97350"/>
                    <a:pt x="29032" y="96984"/>
                    <a:pt x="31474" y="96205"/>
                  </a:cubicBezTo>
                  <a:cubicBezTo>
                    <a:pt x="31730" y="96126"/>
                    <a:pt x="31977" y="96043"/>
                    <a:pt x="32223" y="95954"/>
                  </a:cubicBezTo>
                  <a:cubicBezTo>
                    <a:pt x="49305" y="89907"/>
                    <a:pt x="64347" y="79542"/>
                    <a:pt x="76047" y="66176"/>
                  </a:cubicBezTo>
                  <a:cubicBezTo>
                    <a:pt x="76333" y="65870"/>
                    <a:pt x="76609" y="65575"/>
                    <a:pt x="76880" y="65254"/>
                  </a:cubicBezTo>
                  <a:cubicBezTo>
                    <a:pt x="88664" y="51450"/>
                    <a:pt x="96520" y="34919"/>
                    <a:pt x="99965" y="17468"/>
                  </a:cubicBezTo>
                  <a:lnTo>
                    <a:pt x="99965" y="17468"/>
                  </a:lnTo>
                  <a:cubicBezTo>
                    <a:pt x="97249" y="28811"/>
                    <a:pt x="87103" y="36062"/>
                    <a:pt x="76340" y="36062"/>
                  </a:cubicBezTo>
                  <a:cubicBezTo>
                    <a:pt x="72278" y="36062"/>
                    <a:pt x="68129" y="35030"/>
                    <a:pt x="64258" y="32795"/>
                  </a:cubicBezTo>
                  <a:cubicBezTo>
                    <a:pt x="55426" y="27694"/>
                    <a:pt x="50641" y="17596"/>
                    <a:pt x="52509" y="7571"/>
                  </a:cubicBezTo>
                  <a:cubicBezTo>
                    <a:pt x="52977" y="5067"/>
                    <a:pt x="53268" y="2534"/>
                    <a:pt x="53391"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2343;p84">
              <a:extLst>
                <a:ext uri="{FF2B5EF4-FFF2-40B4-BE49-F238E27FC236}">
                  <a16:creationId xmlns:a16="http://schemas.microsoft.com/office/drawing/2014/main" id="{E891AA0D-339B-1CC7-718A-52EFD5CD164C}"/>
                </a:ext>
              </a:extLst>
            </p:cNvPr>
            <p:cNvSpPr/>
            <p:nvPr/>
          </p:nvSpPr>
          <p:spPr>
            <a:xfrm>
              <a:off x="3122726" y="2149918"/>
              <a:ext cx="10490" cy="10015"/>
            </a:xfrm>
            <a:custGeom>
              <a:avLst/>
              <a:gdLst/>
              <a:ahLst/>
              <a:cxnLst/>
              <a:rect l="l" t="t" r="r" b="b"/>
              <a:pathLst>
                <a:path w="3203" h="3058" extrusionOk="0">
                  <a:moveTo>
                    <a:pt x="21" y="0"/>
                  </a:moveTo>
                  <a:cubicBezTo>
                    <a:pt x="0" y="0"/>
                    <a:pt x="1234" y="1124"/>
                    <a:pt x="3203" y="3058"/>
                  </a:cubicBezTo>
                  <a:cubicBezTo>
                    <a:pt x="2429" y="2170"/>
                    <a:pt x="1576" y="1328"/>
                    <a:pt x="645" y="529"/>
                  </a:cubicBezTo>
                  <a:cubicBezTo>
                    <a:pt x="227" y="170"/>
                    <a:pt x="29" y="0"/>
                    <a:pt x="21"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2344;p84">
              <a:extLst>
                <a:ext uri="{FF2B5EF4-FFF2-40B4-BE49-F238E27FC236}">
                  <a16:creationId xmlns:a16="http://schemas.microsoft.com/office/drawing/2014/main" id="{F951C2DF-A9A3-B3CB-DA96-EA00E57F55F3}"/>
                </a:ext>
              </a:extLst>
            </p:cNvPr>
            <p:cNvSpPr/>
            <p:nvPr/>
          </p:nvSpPr>
          <p:spPr>
            <a:xfrm>
              <a:off x="3022956" y="2159929"/>
              <a:ext cx="221858" cy="379216"/>
            </a:xfrm>
            <a:custGeom>
              <a:avLst/>
              <a:gdLst/>
              <a:ahLst/>
              <a:cxnLst/>
              <a:rect l="l" t="t" r="r" b="b"/>
              <a:pathLst>
                <a:path w="67743" h="115791" extrusionOk="0">
                  <a:moveTo>
                    <a:pt x="33667" y="1"/>
                  </a:moveTo>
                  <a:cubicBezTo>
                    <a:pt x="43405" y="11169"/>
                    <a:pt x="40882" y="28926"/>
                    <a:pt x="27541" y="36624"/>
                  </a:cubicBezTo>
                  <a:lnTo>
                    <a:pt x="26934" y="36974"/>
                  </a:lnTo>
                  <a:cubicBezTo>
                    <a:pt x="23278" y="39085"/>
                    <a:pt x="19248" y="40109"/>
                    <a:pt x="15233" y="40109"/>
                  </a:cubicBezTo>
                  <a:cubicBezTo>
                    <a:pt x="9809" y="40109"/>
                    <a:pt x="4413" y="38242"/>
                    <a:pt x="0" y="34668"/>
                  </a:cubicBezTo>
                  <a:lnTo>
                    <a:pt x="0" y="34668"/>
                  </a:lnTo>
                  <a:cubicBezTo>
                    <a:pt x="4658" y="38719"/>
                    <a:pt x="8625" y="43529"/>
                    <a:pt x="11725" y="48916"/>
                  </a:cubicBezTo>
                  <a:cubicBezTo>
                    <a:pt x="12179" y="49709"/>
                    <a:pt x="12617" y="50513"/>
                    <a:pt x="13026" y="51316"/>
                  </a:cubicBezTo>
                  <a:cubicBezTo>
                    <a:pt x="13090" y="51439"/>
                    <a:pt x="13150" y="51568"/>
                    <a:pt x="13219" y="51691"/>
                  </a:cubicBezTo>
                  <a:cubicBezTo>
                    <a:pt x="13460" y="52169"/>
                    <a:pt x="13692" y="52642"/>
                    <a:pt x="13913" y="53125"/>
                  </a:cubicBezTo>
                  <a:cubicBezTo>
                    <a:pt x="14047" y="53396"/>
                    <a:pt x="14175" y="53672"/>
                    <a:pt x="14298" y="53948"/>
                  </a:cubicBezTo>
                  <a:cubicBezTo>
                    <a:pt x="14569" y="54544"/>
                    <a:pt x="14835" y="55151"/>
                    <a:pt x="15081" y="55752"/>
                  </a:cubicBezTo>
                  <a:cubicBezTo>
                    <a:pt x="15165" y="55964"/>
                    <a:pt x="15244" y="56171"/>
                    <a:pt x="15328" y="56383"/>
                  </a:cubicBezTo>
                  <a:cubicBezTo>
                    <a:pt x="15525" y="56880"/>
                    <a:pt x="15712" y="57378"/>
                    <a:pt x="15900" y="57886"/>
                  </a:cubicBezTo>
                  <a:cubicBezTo>
                    <a:pt x="18438" y="64904"/>
                    <a:pt x="19547" y="72326"/>
                    <a:pt x="19187" y="79729"/>
                  </a:cubicBezTo>
                  <a:cubicBezTo>
                    <a:pt x="19064" y="82262"/>
                    <a:pt x="18778" y="84795"/>
                    <a:pt x="18310" y="87304"/>
                  </a:cubicBezTo>
                  <a:cubicBezTo>
                    <a:pt x="16442" y="97324"/>
                    <a:pt x="21227" y="107422"/>
                    <a:pt x="30054" y="112523"/>
                  </a:cubicBezTo>
                  <a:cubicBezTo>
                    <a:pt x="33927" y="114758"/>
                    <a:pt x="38077" y="115790"/>
                    <a:pt x="42139" y="115790"/>
                  </a:cubicBezTo>
                  <a:cubicBezTo>
                    <a:pt x="52903" y="115790"/>
                    <a:pt x="63049" y="108539"/>
                    <a:pt x="65761" y="97196"/>
                  </a:cubicBezTo>
                  <a:cubicBezTo>
                    <a:pt x="66717" y="92366"/>
                    <a:pt x="67328" y="87462"/>
                    <a:pt x="67594" y="82533"/>
                  </a:cubicBezTo>
                  <a:cubicBezTo>
                    <a:pt x="67644" y="81602"/>
                    <a:pt x="67678" y="80665"/>
                    <a:pt x="67703" y="79739"/>
                  </a:cubicBezTo>
                  <a:cubicBezTo>
                    <a:pt x="67728" y="78832"/>
                    <a:pt x="67742" y="77920"/>
                    <a:pt x="67742" y="77013"/>
                  </a:cubicBezTo>
                  <a:cubicBezTo>
                    <a:pt x="67737" y="58916"/>
                    <a:pt x="63144" y="41893"/>
                    <a:pt x="55061" y="27043"/>
                  </a:cubicBezTo>
                  <a:lnTo>
                    <a:pt x="55047" y="27058"/>
                  </a:lnTo>
                  <a:cubicBezTo>
                    <a:pt x="54613" y="26255"/>
                    <a:pt x="54169" y="25461"/>
                    <a:pt x="53716" y="24673"/>
                  </a:cubicBezTo>
                  <a:cubicBezTo>
                    <a:pt x="47915" y="14623"/>
                    <a:pt x="38541" y="4811"/>
                    <a:pt x="33667"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2345;p84">
              <a:extLst>
                <a:ext uri="{FF2B5EF4-FFF2-40B4-BE49-F238E27FC236}">
                  <a16:creationId xmlns:a16="http://schemas.microsoft.com/office/drawing/2014/main" id="{A6901D56-BEAE-221B-0C7D-C1E523D20E4D}"/>
                </a:ext>
              </a:extLst>
            </p:cNvPr>
            <p:cNvSpPr/>
            <p:nvPr/>
          </p:nvSpPr>
          <p:spPr>
            <a:xfrm>
              <a:off x="3001649" y="2257452"/>
              <a:ext cx="4395" cy="2908"/>
            </a:xfrm>
            <a:custGeom>
              <a:avLst/>
              <a:gdLst/>
              <a:ahLst/>
              <a:cxnLst/>
              <a:rect l="l" t="t" r="r" b="b"/>
              <a:pathLst>
                <a:path w="1342" h="888" extrusionOk="0">
                  <a:moveTo>
                    <a:pt x="1" y="1"/>
                  </a:moveTo>
                  <a:cubicBezTo>
                    <a:pt x="449" y="291"/>
                    <a:pt x="898" y="587"/>
                    <a:pt x="1341" y="888"/>
                  </a:cubicBezTo>
                  <a:cubicBezTo>
                    <a:pt x="898" y="587"/>
                    <a:pt x="449" y="291"/>
                    <a:pt x="1"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2346;p84">
              <a:extLst>
                <a:ext uri="{FF2B5EF4-FFF2-40B4-BE49-F238E27FC236}">
                  <a16:creationId xmlns:a16="http://schemas.microsoft.com/office/drawing/2014/main" id="{4080C053-0C5A-791A-572B-8A410E4E960C}"/>
                </a:ext>
              </a:extLst>
            </p:cNvPr>
            <p:cNvSpPr/>
            <p:nvPr/>
          </p:nvSpPr>
          <p:spPr>
            <a:xfrm>
              <a:off x="3006814" y="2260907"/>
              <a:ext cx="504" cy="373"/>
            </a:xfrm>
            <a:custGeom>
              <a:avLst/>
              <a:gdLst/>
              <a:ahLst/>
              <a:cxnLst/>
              <a:rect l="l" t="t" r="r" b="b"/>
              <a:pathLst>
                <a:path w="154" h="114" extrusionOk="0">
                  <a:moveTo>
                    <a:pt x="1" y="0"/>
                  </a:moveTo>
                  <a:lnTo>
                    <a:pt x="1" y="0"/>
                  </a:lnTo>
                  <a:cubicBezTo>
                    <a:pt x="50" y="40"/>
                    <a:pt x="104" y="74"/>
                    <a:pt x="154" y="114"/>
                  </a:cubicBezTo>
                  <a:cubicBezTo>
                    <a:pt x="104" y="74"/>
                    <a:pt x="55" y="40"/>
                    <a:pt x="1"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2347;p84">
              <a:extLst>
                <a:ext uri="{FF2B5EF4-FFF2-40B4-BE49-F238E27FC236}">
                  <a16:creationId xmlns:a16="http://schemas.microsoft.com/office/drawing/2014/main" id="{CC74514C-94A0-46F2-82A7-81660A9D1D8A}"/>
                </a:ext>
              </a:extLst>
            </p:cNvPr>
            <p:cNvSpPr/>
            <p:nvPr/>
          </p:nvSpPr>
          <p:spPr>
            <a:xfrm>
              <a:off x="3007315" y="2261277"/>
              <a:ext cx="15645" cy="12190"/>
            </a:xfrm>
            <a:custGeom>
              <a:avLst/>
              <a:gdLst/>
              <a:ahLst/>
              <a:cxnLst/>
              <a:rect l="l" t="t" r="r" b="b"/>
              <a:pathLst>
                <a:path w="4777" h="3722" extrusionOk="0">
                  <a:moveTo>
                    <a:pt x="1" y="1"/>
                  </a:moveTo>
                  <a:lnTo>
                    <a:pt x="1" y="1"/>
                  </a:lnTo>
                  <a:cubicBezTo>
                    <a:pt x="1479" y="1026"/>
                    <a:pt x="2908" y="2135"/>
                    <a:pt x="4283" y="3313"/>
                  </a:cubicBezTo>
                  <a:cubicBezTo>
                    <a:pt x="4441" y="3456"/>
                    <a:pt x="4609" y="3589"/>
                    <a:pt x="4776" y="3722"/>
                  </a:cubicBezTo>
                  <a:cubicBezTo>
                    <a:pt x="3253" y="2396"/>
                    <a:pt x="1666" y="1149"/>
                    <a:pt x="1"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2348;p84">
              <a:extLst>
                <a:ext uri="{FF2B5EF4-FFF2-40B4-BE49-F238E27FC236}">
                  <a16:creationId xmlns:a16="http://schemas.microsoft.com/office/drawing/2014/main" id="{385F8DBC-F033-AC8A-BCD0-63605C1DB094}"/>
                </a:ext>
              </a:extLst>
            </p:cNvPr>
            <p:cNvSpPr/>
            <p:nvPr/>
          </p:nvSpPr>
          <p:spPr>
            <a:xfrm>
              <a:off x="3006025" y="2260357"/>
              <a:ext cx="793" cy="553"/>
            </a:xfrm>
            <a:custGeom>
              <a:avLst/>
              <a:gdLst/>
              <a:ahLst/>
              <a:cxnLst/>
              <a:rect l="l" t="t" r="r" b="b"/>
              <a:pathLst>
                <a:path w="242" h="169" extrusionOk="0">
                  <a:moveTo>
                    <a:pt x="0" y="1"/>
                  </a:moveTo>
                  <a:lnTo>
                    <a:pt x="201" y="140"/>
                  </a:lnTo>
                  <a:lnTo>
                    <a:pt x="201" y="140"/>
                  </a:lnTo>
                  <a:cubicBezTo>
                    <a:pt x="137" y="95"/>
                    <a:pt x="74" y="50"/>
                    <a:pt x="0" y="1"/>
                  </a:cubicBezTo>
                  <a:close/>
                  <a:moveTo>
                    <a:pt x="201" y="140"/>
                  </a:moveTo>
                  <a:cubicBezTo>
                    <a:pt x="215" y="150"/>
                    <a:pt x="228" y="159"/>
                    <a:pt x="242" y="168"/>
                  </a:cubicBezTo>
                  <a:lnTo>
                    <a:pt x="201" y="14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2349;p84">
              <a:extLst>
                <a:ext uri="{FF2B5EF4-FFF2-40B4-BE49-F238E27FC236}">
                  <a16:creationId xmlns:a16="http://schemas.microsoft.com/office/drawing/2014/main" id="{5592F6E0-44FE-A063-64E2-515E50533FAE}"/>
                </a:ext>
              </a:extLst>
            </p:cNvPr>
            <p:cNvSpPr/>
            <p:nvPr/>
          </p:nvSpPr>
          <p:spPr>
            <a:xfrm>
              <a:off x="2790124" y="2069323"/>
              <a:ext cx="376068" cy="221963"/>
            </a:xfrm>
            <a:custGeom>
              <a:avLst/>
              <a:gdLst/>
              <a:ahLst/>
              <a:cxnLst/>
              <a:rect l="l" t="t" r="r" b="b"/>
              <a:pathLst>
                <a:path w="114830" h="67775" extrusionOk="0">
                  <a:moveTo>
                    <a:pt x="15387" y="51713"/>
                  </a:moveTo>
                  <a:cubicBezTo>
                    <a:pt x="13025" y="52552"/>
                    <a:pt x="10715" y="53552"/>
                    <a:pt x="8473" y="54709"/>
                  </a:cubicBezTo>
                  <a:lnTo>
                    <a:pt x="8473" y="54709"/>
                  </a:lnTo>
                  <a:cubicBezTo>
                    <a:pt x="10647" y="53591"/>
                    <a:pt x="12899" y="52605"/>
                    <a:pt x="15225" y="51772"/>
                  </a:cubicBezTo>
                  <a:cubicBezTo>
                    <a:pt x="15279" y="51753"/>
                    <a:pt x="15333" y="51733"/>
                    <a:pt x="15387" y="51713"/>
                  </a:cubicBezTo>
                  <a:close/>
                  <a:moveTo>
                    <a:pt x="34032" y="1"/>
                  </a:moveTo>
                  <a:cubicBezTo>
                    <a:pt x="22630" y="1"/>
                    <a:pt x="11132" y="1868"/>
                    <a:pt x="1" y="5720"/>
                  </a:cubicBezTo>
                  <a:cubicBezTo>
                    <a:pt x="2428" y="4951"/>
                    <a:pt x="4866" y="4589"/>
                    <a:pt x="7253" y="4589"/>
                  </a:cubicBezTo>
                  <a:cubicBezTo>
                    <a:pt x="20092" y="4589"/>
                    <a:pt x="31430" y="15063"/>
                    <a:pt x="31430" y="28899"/>
                  </a:cubicBezTo>
                  <a:cubicBezTo>
                    <a:pt x="31430" y="39137"/>
                    <a:pt x="24982" y="48196"/>
                    <a:pt x="15387" y="51713"/>
                  </a:cubicBezTo>
                  <a:lnTo>
                    <a:pt x="15387" y="51713"/>
                  </a:lnTo>
                  <a:cubicBezTo>
                    <a:pt x="21370" y="49588"/>
                    <a:pt x="27683" y="48494"/>
                    <a:pt x="34053" y="48494"/>
                  </a:cubicBezTo>
                  <a:cubicBezTo>
                    <a:pt x="35131" y="48494"/>
                    <a:pt x="36210" y="48525"/>
                    <a:pt x="37290" y="48588"/>
                  </a:cubicBezTo>
                  <a:cubicBezTo>
                    <a:pt x="37605" y="48608"/>
                    <a:pt x="37911" y="48632"/>
                    <a:pt x="38221" y="48647"/>
                  </a:cubicBezTo>
                  <a:cubicBezTo>
                    <a:pt x="38749" y="48687"/>
                    <a:pt x="39276" y="48731"/>
                    <a:pt x="39803" y="48780"/>
                  </a:cubicBezTo>
                  <a:cubicBezTo>
                    <a:pt x="39877" y="48785"/>
                    <a:pt x="39956" y="48795"/>
                    <a:pt x="40030" y="48805"/>
                  </a:cubicBezTo>
                  <a:cubicBezTo>
                    <a:pt x="41479" y="48958"/>
                    <a:pt x="42913" y="49165"/>
                    <a:pt x="44343" y="49426"/>
                  </a:cubicBezTo>
                  <a:cubicBezTo>
                    <a:pt x="44412" y="49436"/>
                    <a:pt x="44485" y="49446"/>
                    <a:pt x="44554" y="49456"/>
                  </a:cubicBezTo>
                  <a:cubicBezTo>
                    <a:pt x="51706" y="50801"/>
                    <a:pt x="58507" y="53517"/>
                    <a:pt x="64584" y="57440"/>
                  </a:cubicBezTo>
                  <a:cubicBezTo>
                    <a:pt x="65032" y="57730"/>
                    <a:pt x="65481" y="58026"/>
                    <a:pt x="65924" y="58332"/>
                  </a:cubicBezTo>
                  <a:lnTo>
                    <a:pt x="66166" y="58499"/>
                  </a:lnTo>
                  <a:cubicBezTo>
                    <a:pt x="66215" y="58539"/>
                    <a:pt x="66269" y="58573"/>
                    <a:pt x="66319" y="58613"/>
                  </a:cubicBezTo>
                  <a:cubicBezTo>
                    <a:pt x="67975" y="59771"/>
                    <a:pt x="69571" y="61008"/>
                    <a:pt x="71094" y="62334"/>
                  </a:cubicBezTo>
                  <a:cubicBezTo>
                    <a:pt x="75504" y="65908"/>
                    <a:pt x="80901" y="67775"/>
                    <a:pt x="86325" y="67775"/>
                  </a:cubicBezTo>
                  <a:cubicBezTo>
                    <a:pt x="90341" y="67775"/>
                    <a:pt x="94372" y="66751"/>
                    <a:pt x="98028" y="64640"/>
                  </a:cubicBezTo>
                  <a:lnTo>
                    <a:pt x="98640" y="64290"/>
                  </a:lnTo>
                  <a:cubicBezTo>
                    <a:pt x="113036" y="55981"/>
                    <a:pt x="114830" y="35951"/>
                    <a:pt x="102203" y="25138"/>
                  </a:cubicBezTo>
                  <a:cubicBezTo>
                    <a:pt x="98028" y="21560"/>
                    <a:pt x="93563" y="18307"/>
                    <a:pt x="88857" y="15419"/>
                  </a:cubicBezTo>
                  <a:cubicBezTo>
                    <a:pt x="75850" y="7435"/>
                    <a:pt x="60966" y="2216"/>
                    <a:pt x="45018" y="570"/>
                  </a:cubicBezTo>
                  <a:cubicBezTo>
                    <a:pt x="44811" y="555"/>
                    <a:pt x="44609" y="530"/>
                    <a:pt x="44407" y="511"/>
                  </a:cubicBezTo>
                  <a:cubicBezTo>
                    <a:pt x="44022" y="471"/>
                    <a:pt x="43643" y="437"/>
                    <a:pt x="43253" y="407"/>
                  </a:cubicBezTo>
                  <a:cubicBezTo>
                    <a:pt x="42741" y="363"/>
                    <a:pt x="42238" y="318"/>
                    <a:pt x="41726" y="284"/>
                  </a:cubicBezTo>
                  <a:lnTo>
                    <a:pt x="41381" y="259"/>
                  </a:lnTo>
                  <a:cubicBezTo>
                    <a:pt x="38938" y="87"/>
                    <a:pt x="36487" y="1"/>
                    <a:pt x="34032"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2350;p84">
              <a:extLst>
                <a:ext uri="{FF2B5EF4-FFF2-40B4-BE49-F238E27FC236}">
                  <a16:creationId xmlns:a16="http://schemas.microsoft.com/office/drawing/2014/main" id="{7F04A615-21DC-7B05-5641-3ACCB5A7DCA3}"/>
                </a:ext>
              </a:extLst>
            </p:cNvPr>
            <p:cNvSpPr/>
            <p:nvPr/>
          </p:nvSpPr>
          <p:spPr>
            <a:xfrm>
              <a:off x="2559328" y="2381300"/>
              <a:ext cx="1294" cy="21877"/>
            </a:xfrm>
            <a:custGeom>
              <a:avLst/>
              <a:gdLst/>
              <a:ahLst/>
              <a:cxnLst/>
              <a:rect l="l" t="t" r="r" b="b"/>
              <a:pathLst>
                <a:path w="395" h="6680" extrusionOk="0">
                  <a:moveTo>
                    <a:pt x="395" y="1"/>
                  </a:moveTo>
                  <a:cubicBezTo>
                    <a:pt x="193" y="2219"/>
                    <a:pt x="65" y="4447"/>
                    <a:pt x="1" y="6679"/>
                  </a:cubicBezTo>
                  <a:lnTo>
                    <a:pt x="15" y="6679"/>
                  </a:lnTo>
                  <a:cubicBezTo>
                    <a:pt x="70" y="4447"/>
                    <a:pt x="198" y="2224"/>
                    <a:pt x="395"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2351;p84">
              <a:extLst>
                <a:ext uri="{FF2B5EF4-FFF2-40B4-BE49-F238E27FC236}">
                  <a16:creationId xmlns:a16="http://schemas.microsoft.com/office/drawing/2014/main" id="{023EC293-6042-F7ED-0262-508EE04748A7}"/>
                </a:ext>
              </a:extLst>
            </p:cNvPr>
            <p:cNvSpPr/>
            <p:nvPr/>
          </p:nvSpPr>
          <p:spPr>
            <a:xfrm>
              <a:off x="2565429" y="2084349"/>
              <a:ext cx="327628" cy="318828"/>
            </a:xfrm>
            <a:custGeom>
              <a:avLst/>
              <a:gdLst/>
              <a:ahLst/>
              <a:cxnLst/>
              <a:rect l="l" t="t" r="r" b="b"/>
              <a:pathLst>
                <a:path w="100039" h="97352" extrusionOk="0">
                  <a:moveTo>
                    <a:pt x="75862" y="1"/>
                  </a:moveTo>
                  <a:cubicBezTo>
                    <a:pt x="73475" y="1"/>
                    <a:pt x="71037" y="363"/>
                    <a:pt x="68610" y="1132"/>
                  </a:cubicBezTo>
                  <a:cubicBezTo>
                    <a:pt x="68344" y="1221"/>
                    <a:pt x="68088" y="1304"/>
                    <a:pt x="67821" y="1398"/>
                  </a:cubicBezTo>
                  <a:cubicBezTo>
                    <a:pt x="50739" y="7450"/>
                    <a:pt x="35693" y="17810"/>
                    <a:pt x="23992" y="31181"/>
                  </a:cubicBezTo>
                  <a:cubicBezTo>
                    <a:pt x="23712" y="31482"/>
                    <a:pt x="23436" y="31782"/>
                    <a:pt x="23164" y="32098"/>
                  </a:cubicBezTo>
                  <a:cubicBezTo>
                    <a:pt x="11277" y="46021"/>
                    <a:pt x="3391" y="62709"/>
                    <a:pt x="1" y="80328"/>
                  </a:cubicBezTo>
                  <a:cubicBezTo>
                    <a:pt x="2554" y="68739"/>
                    <a:pt x="12822" y="61297"/>
                    <a:pt x="23723" y="61297"/>
                  </a:cubicBezTo>
                  <a:cubicBezTo>
                    <a:pt x="27782" y="61297"/>
                    <a:pt x="31928" y="62329"/>
                    <a:pt x="35796" y="64562"/>
                  </a:cubicBezTo>
                  <a:cubicBezTo>
                    <a:pt x="44628" y="69658"/>
                    <a:pt x="49414" y="79756"/>
                    <a:pt x="47546" y="89781"/>
                  </a:cubicBezTo>
                  <a:cubicBezTo>
                    <a:pt x="47077" y="92285"/>
                    <a:pt x="46787" y="94818"/>
                    <a:pt x="46663" y="97351"/>
                  </a:cubicBezTo>
                  <a:lnTo>
                    <a:pt x="46673" y="97351"/>
                  </a:lnTo>
                  <a:cubicBezTo>
                    <a:pt x="47166" y="87504"/>
                    <a:pt x="50227" y="77957"/>
                    <a:pt x="55550" y="69663"/>
                  </a:cubicBezTo>
                  <a:lnTo>
                    <a:pt x="55554" y="69673"/>
                  </a:lnTo>
                  <a:cubicBezTo>
                    <a:pt x="60882" y="61417"/>
                    <a:pt x="68309" y="54651"/>
                    <a:pt x="77082" y="50131"/>
                  </a:cubicBezTo>
                  <a:cubicBezTo>
                    <a:pt x="79251" y="49007"/>
                    <a:pt x="81503" y="48027"/>
                    <a:pt x="83834" y="47189"/>
                  </a:cubicBezTo>
                  <a:cubicBezTo>
                    <a:pt x="93523" y="43714"/>
                    <a:pt x="100039" y="34611"/>
                    <a:pt x="100039" y="24316"/>
                  </a:cubicBezTo>
                  <a:cubicBezTo>
                    <a:pt x="100039" y="10476"/>
                    <a:pt x="88701" y="1"/>
                    <a:pt x="75862"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2352;p84">
              <a:extLst>
                <a:ext uri="{FF2B5EF4-FFF2-40B4-BE49-F238E27FC236}">
                  <a16:creationId xmlns:a16="http://schemas.microsoft.com/office/drawing/2014/main" id="{BFA5F79C-3071-8F24-F9F2-CD3D0306C9AB}"/>
                </a:ext>
              </a:extLst>
            </p:cNvPr>
            <p:cNvSpPr/>
            <p:nvPr/>
          </p:nvSpPr>
          <p:spPr>
            <a:xfrm>
              <a:off x="2560618" y="2347407"/>
              <a:ext cx="4814" cy="33896"/>
            </a:xfrm>
            <a:custGeom>
              <a:avLst/>
              <a:gdLst/>
              <a:ahLst/>
              <a:cxnLst/>
              <a:rect l="l" t="t" r="r" b="b"/>
              <a:pathLst>
                <a:path w="1470" h="10350" extrusionOk="0">
                  <a:moveTo>
                    <a:pt x="1470" y="0"/>
                  </a:moveTo>
                  <a:lnTo>
                    <a:pt x="1470" y="0"/>
                  </a:lnTo>
                  <a:cubicBezTo>
                    <a:pt x="1401" y="306"/>
                    <a:pt x="1337" y="611"/>
                    <a:pt x="1282" y="917"/>
                  </a:cubicBezTo>
                  <a:cubicBezTo>
                    <a:pt x="711" y="4042"/>
                    <a:pt x="287" y="7191"/>
                    <a:pt x="1" y="10350"/>
                  </a:cubicBezTo>
                  <a:cubicBezTo>
                    <a:pt x="316" y="6875"/>
                    <a:pt x="809" y="3421"/>
                    <a:pt x="1470"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2353;p84">
              <a:extLst>
                <a:ext uri="{FF2B5EF4-FFF2-40B4-BE49-F238E27FC236}">
                  <a16:creationId xmlns:a16="http://schemas.microsoft.com/office/drawing/2014/main" id="{C212FF23-43ED-0C38-7973-9BDA4F50DE22}"/>
                </a:ext>
              </a:extLst>
            </p:cNvPr>
            <p:cNvSpPr/>
            <p:nvPr/>
          </p:nvSpPr>
          <p:spPr>
            <a:xfrm>
              <a:off x="2559249" y="2285083"/>
              <a:ext cx="222808" cy="417520"/>
            </a:xfrm>
            <a:custGeom>
              <a:avLst/>
              <a:gdLst/>
              <a:ahLst/>
              <a:cxnLst/>
              <a:rect l="l" t="t" r="r" b="b"/>
              <a:pathLst>
                <a:path w="68033" h="127487" extrusionOk="0">
                  <a:moveTo>
                    <a:pt x="25602" y="1"/>
                  </a:moveTo>
                  <a:cubicBezTo>
                    <a:pt x="14703" y="1"/>
                    <a:pt x="4439" y="7441"/>
                    <a:pt x="1883" y="19035"/>
                  </a:cubicBezTo>
                  <a:cubicBezTo>
                    <a:pt x="1227" y="22455"/>
                    <a:pt x="734" y="25910"/>
                    <a:pt x="419" y="29385"/>
                  </a:cubicBezTo>
                  <a:cubicBezTo>
                    <a:pt x="222" y="31603"/>
                    <a:pt x="94" y="33835"/>
                    <a:pt x="35" y="36063"/>
                  </a:cubicBezTo>
                  <a:cubicBezTo>
                    <a:pt x="10" y="36975"/>
                    <a:pt x="0" y="37887"/>
                    <a:pt x="0" y="38798"/>
                  </a:cubicBezTo>
                  <a:cubicBezTo>
                    <a:pt x="0" y="56881"/>
                    <a:pt x="4588" y="73904"/>
                    <a:pt x="12671" y="88749"/>
                  </a:cubicBezTo>
                  <a:lnTo>
                    <a:pt x="12691" y="88739"/>
                  </a:lnTo>
                  <a:cubicBezTo>
                    <a:pt x="13125" y="89537"/>
                    <a:pt x="13568" y="90331"/>
                    <a:pt x="14022" y="91119"/>
                  </a:cubicBezTo>
                  <a:cubicBezTo>
                    <a:pt x="22883" y="106467"/>
                    <a:pt x="35042" y="118709"/>
                    <a:pt x="49088" y="127487"/>
                  </a:cubicBezTo>
                  <a:cubicBezTo>
                    <a:pt x="44716" y="124746"/>
                    <a:pt x="40552" y="121676"/>
                    <a:pt x="36624" y="118320"/>
                  </a:cubicBezTo>
                  <a:cubicBezTo>
                    <a:pt x="23997" y="107507"/>
                    <a:pt x="25796" y="87482"/>
                    <a:pt x="40192" y="79163"/>
                  </a:cubicBezTo>
                  <a:lnTo>
                    <a:pt x="40803" y="78813"/>
                  </a:lnTo>
                  <a:cubicBezTo>
                    <a:pt x="44454" y="76704"/>
                    <a:pt x="48478" y="75683"/>
                    <a:pt x="52488" y="75683"/>
                  </a:cubicBezTo>
                  <a:cubicBezTo>
                    <a:pt x="58037" y="75683"/>
                    <a:pt x="63561" y="77639"/>
                    <a:pt x="68033" y="81376"/>
                  </a:cubicBezTo>
                  <a:cubicBezTo>
                    <a:pt x="63232" y="77255"/>
                    <a:pt x="59166" y="72352"/>
                    <a:pt x="56012" y="66871"/>
                  </a:cubicBezTo>
                  <a:cubicBezTo>
                    <a:pt x="55559" y="66078"/>
                    <a:pt x="55120" y="65279"/>
                    <a:pt x="54706" y="64471"/>
                  </a:cubicBezTo>
                  <a:cubicBezTo>
                    <a:pt x="54642" y="64348"/>
                    <a:pt x="54583" y="64220"/>
                    <a:pt x="54514" y="64096"/>
                  </a:cubicBezTo>
                  <a:cubicBezTo>
                    <a:pt x="54272" y="63618"/>
                    <a:pt x="54041" y="63145"/>
                    <a:pt x="53819" y="62667"/>
                  </a:cubicBezTo>
                  <a:cubicBezTo>
                    <a:pt x="53691" y="62396"/>
                    <a:pt x="53558" y="62115"/>
                    <a:pt x="53435" y="61839"/>
                  </a:cubicBezTo>
                  <a:cubicBezTo>
                    <a:pt x="53164" y="61243"/>
                    <a:pt x="52902" y="60637"/>
                    <a:pt x="52656" y="60035"/>
                  </a:cubicBezTo>
                  <a:cubicBezTo>
                    <a:pt x="52567" y="59823"/>
                    <a:pt x="52488" y="59616"/>
                    <a:pt x="52409" y="59399"/>
                  </a:cubicBezTo>
                  <a:cubicBezTo>
                    <a:pt x="52212" y="58902"/>
                    <a:pt x="52020" y="58404"/>
                    <a:pt x="51843" y="57901"/>
                  </a:cubicBezTo>
                  <a:cubicBezTo>
                    <a:pt x="49305" y="50888"/>
                    <a:pt x="48196" y="43461"/>
                    <a:pt x="48550" y="36058"/>
                  </a:cubicBezTo>
                  <a:cubicBezTo>
                    <a:pt x="48674" y="33525"/>
                    <a:pt x="48964" y="30992"/>
                    <a:pt x="49433" y="28488"/>
                  </a:cubicBezTo>
                  <a:cubicBezTo>
                    <a:pt x="51301" y="18463"/>
                    <a:pt x="46510" y="8365"/>
                    <a:pt x="37683" y="3269"/>
                  </a:cubicBezTo>
                  <a:cubicBezTo>
                    <a:pt x="33812" y="1033"/>
                    <a:pt x="29663" y="1"/>
                    <a:pt x="25602"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8" name="Google Shape;12354;p84">
            <a:extLst>
              <a:ext uri="{FF2B5EF4-FFF2-40B4-BE49-F238E27FC236}">
                <a16:creationId xmlns:a16="http://schemas.microsoft.com/office/drawing/2014/main" id="{6E9DD3A1-3790-779D-0B30-A838BAF8854F}"/>
              </a:ext>
            </a:extLst>
          </p:cNvPr>
          <p:cNvGrpSpPr/>
          <p:nvPr/>
        </p:nvGrpSpPr>
        <p:grpSpPr>
          <a:xfrm>
            <a:off x="10186459" y="1585767"/>
            <a:ext cx="1144364" cy="963390"/>
            <a:chOff x="951975" y="315800"/>
            <a:chExt cx="5860325" cy="4933550"/>
          </a:xfrm>
          <a:noFill/>
        </p:grpSpPr>
        <p:sp>
          <p:nvSpPr>
            <p:cNvPr id="1709" name="Google Shape;12355;p84">
              <a:extLst>
                <a:ext uri="{FF2B5EF4-FFF2-40B4-BE49-F238E27FC236}">
                  <a16:creationId xmlns:a16="http://schemas.microsoft.com/office/drawing/2014/main" id="{72A3A330-B3AE-2730-D0B5-D13F397A6048}"/>
                </a:ext>
              </a:extLst>
            </p:cNvPr>
            <p:cNvSpPr/>
            <p:nvPr/>
          </p:nvSpPr>
          <p:spPr>
            <a:xfrm>
              <a:off x="6501500" y="3684025"/>
              <a:ext cx="310800" cy="261200"/>
            </a:xfrm>
            <a:custGeom>
              <a:avLst/>
              <a:gdLst/>
              <a:ahLst/>
              <a:cxnLst/>
              <a:rect l="l" t="t" r="r" b="b"/>
              <a:pathLst>
                <a:path w="12432" h="10448" extrusionOk="0">
                  <a:moveTo>
                    <a:pt x="4963" y="0"/>
                  </a:moveTo>
                  <a:cubicBezTo>
                    <a:pt x="2239" y="0"/>
                    <a:pt x="0" y="2356"/>
                    <a:pt x="0" y="5120"/>
                  </a:cubicBezTo>
                  <a:cubicBezTo>
                    <a:pt x="0" y="8227"/>
                    <a:pt x="2220" y="10447"/>
                    <a:pt x="5328" y="10447"/>
                  </a:cubicBezTo>
                  <a:cubicBezTo>
                    <a:pt x="9989" y="10447"/>
                    <a:pt x="12431" y="4898"/>
                    <a:pt x="8879" y="1568"/>
                  </a:cubicBezTo>
                  <a:cubicBezTo>
                    <a:pt x="7991" y="458"/>
                    <a:pt x="6660" y="14"/>
                    <a:pt x="5328" y="14"/>
                  </a:cubicBezTo>
                  <a:cubicBezTo>
                    <a:pt x="5205" y="5"/>
                    <a:pt x="5084" y="0"/>
                    <a:pt x="4963"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2356;p84">
              <a:extLst>
                <a:ext uri="{FF2B5EF4-FFF2-40B4-BE49-F238E27FC236}">
                  <a16:creationId xmlns:a16="http://schemas.microsoft.com/office/drawing/2014/main" id="{110C43EC-0EEE-CAB6-F1C2-2B7FF362C38C}"/>
                </a:ext>
              </a:extLst>
            </p:cNvPr>
            <p:cNvSpPr/>
            <p:nvPr/>
          </p:nvSpPr>
          <p:spPr>
            <a:xfrm>
              <a:off x="6501500" y="2945200"/>
              <a:ext cx="310800" cy="261925"/>
            </a:xfrm>
            <a:custGeom>
              <a:avLst/>
              <a:gdLst/>
              <a:ahLst/>
              <a:cxnLst/>
              <a:rect l="l" t="t" r="r" b="b"/>
              <a:pathLst>
                <a:path w="12432" h="10477" extrusionOk="0">
                  <a:moveTo>
                    <a:pt x="5852" y="1"/>
                  </a:moveTo>
                  <a:cubicBezTo>
                    <a:pt x="5678" y="1"/>
                    <a:pt x="5503" y="15"/>
                    <a:pt x="5328" y="44"/>
                  </a:cubicBezTo>
                  <a:cubicBezTo>
                    <a:pt x="5205" y="34"/>
                    <a:pt x="5084" y="30"/>
                    <a:pt x="4963" y="30"/>
                  </a:cubicBezTo>
                  <a:cubicBezTo>
                    <a:pt x="2239" y="30"/>
                    <a:pt x="0" y="2386"/>
                    <a:pt x="0" y="5149"/>
                  </a:cubicBezTo>
                  <a:cubicBezTo>
                    <a:pt x="0" y="8035"/>
                    <a:pt x="2220" y="10477"/>
                    <a:pt x="5328" y="10477"/>
                  </a:cubicBezTo>
                  <a:cubicBezTo>
                    <a:pt x="9989" y="10477"/>
                    <a:pt x="12431" y="4705"/>
                    <a:pt x="8879" y="1376"/>
                  </a:cubicBezTo>
                  <a:cubicBezTo>
                    <a:pt x="8108" y="604"/>
                    <a:pt x="7002" y="1"/>
                    <a:pt x="5852"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2357;p84">
              <a:extLst>
                <a:ext uri="{FF2B5EF4-FFF2-40B4-BE49-F238E27FC236}">
                  <a16:creationId xmlns:a16="http://schemas.microsoft.com/office/drawing/2014/main" id="{FC8268E6-F17A-DE6B-8112-58A04FD7EB17}"/>
                </a:ext>
              </a:extLst>
            </p:cNvPr>
            <p:cNvSpPr/>
            <p:nvPr/>
          </p:nvSpPr>
          <p:spPr>
            <a:xfrm>
              <a:off x="6501500" y="2202650"/>
              <a:ext cx="310800" cy="266400"/>
            </a:xfrm>
            <a:custGeom>
              <a:avLst/>
              <a:gdLst/>
              <a:ahLst/>
              <a:cxnLst/>
              <a:rect l="l" t="t" r="r" b="b"/>
              <a:pathLst>
                <a:path w="12432" h="10656" extrusionOk="0">
                  <a:moveTo>
                    <a:pt x="5328" y="0"/>
                  </a:moveTo>
                  <a:cubicBezTo>
                    <a:pt x="2442" y="0"/>
                    <a:pt x="0" y="2442"/>
                    <a:pt x="0" y="5328"/>
                  </a:cubicBezTo>
                  <a:cubicBezTo>
                    <a:pt x="0" y="8214"/>
                    <a:pt x="2220" y="10655"/>
                    <a:pt x="5328" y="10655"/>
                  </a:cubicBezTo>
                  <a:cubicBezTo>
                    <a:pt x="9989" y="10655"/>
                    <a:pt x="12431" y="4884"/>
                    <a:pt x="8879" y="1554"/>
                  </a:cubicBezTo>
                  <a:cubicBezTo>
                    <a:pt x="7991" y="444"/>
                    <a:pt x="6660" y="0"/>
                    <a:pt x="5328"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2358;p84">
              <a:extLst>
                <a:ext uri="{FF2B5EF4-FFF2-40B4-BE49-F238E27FC236}">
                  <a16:creationId xmlns:a16="http://schemas.microsoft.com/office/drawing/2014/main" id="{481CC387-4C15-D547-3062-76AFDDFC6FA2}"/>
                </a:ext>
              </a:extLst>
            </p:cNvPr>
            <p:cNvSpPr/>
            <p:nvPr/>
          </p:nvSpPr>
          <p:spPr>
            <a:xfrm>
              <a:off x="951975" y="3495675"/>
              <a:ext cx="5460750" cy="1753675"/>
            </a:xfrm>
            <a:custGeom>
              <a:avLst/>
              <a:gdLst/>
              <a:ahLst/>
              <a:cxnLst/>
              <a:rect l="l" t="t" r="r" b="b"/>
              <a:pathLst>
                <a:path w="218430" h="70147" fill="none" extrusionOk="0">
                  <a:moveTo>
                    <a:pt x="29746" y="1"/>
                  </a:moveTo>
                  <a:lnTo>
                    <a:pt x="0" y="14430"/>
                  </a:lnTo>
                  <a:lnTo>
                    <a:pt x="109215" y="70147"/>
                  </a:lnTo>
                  <a:lnTo>
                    <a:pt x="218429" y="14430"/>
                  </a:lnTo>
                  <a:lnTo>
                    <a:pt x="188684" y="1"/>
                  </a:lnTo>
                  <a:lnTo>
                    <a:pt x="109215" y="40623"/>
                  </a:lnTo>
                  <a:close/>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2359;p84">
              <a:extLst>
                <a:ext uri="{FF2B5EF4-FFF2-40B4-BE49-F238E27FC236}">
                  <a16:creationId xmlns:a16="http://schemas.microsoft.com/office/drawing/2014/main" id="{C143118D-F43D-9CB0-193D-F17CAAAFE041}"/>
                </a:ext>
              </a:extLst>
            </p:cNvPr>
            <p:cNvSpPr/>
            <p:nvPr/>
          </p:nvSpPr>
          <p:spPr>
            <a:xfrm>
              <a:off x="951975" y="2757600"/>
              <a:ext cx="5460750" cy="1753675"/>
            </a:xfrm>
            <a:custGeom>
              <a:avLst/>
              <a:gdLst/>
              <a:ahLst/>
              <a:cxnLst/>
              <a:rect l="l" t="t" r="r" b="b"/>
              <a:pathLst>
                <a:path w="218430" h="70147" fill="none" extrusionOk="0">
                  <a:moveTo>
                    <a:pt x="188684" y="0"/>
                  </a:moveTo>
                  <a:lnTo>
                    <a:pt x="158939" y="15095"/>
                  </a:lnTo>
                  <a:lnTo>
                    <a:pt x="109215" y="40623"/>
                  </a:lnTo>
                  <a:lnTo>
                    <a:pt x="59491" y="15095"/>
                  </a:lnTo>
                  <a:lnTo>
                    <a:pt x="29746" y="0"/>
                  </a:lnTo>
                  <a:lnTo>
                    <a:pt x="0" y="14429"/>
                  </a:lnTo>
                  <a:lnTo>
                    <a:pt x="29746" y="29524"/>
                  </a:lnTo>
                  <a:lnTo>
                    <a:pt x="109215" y="70146"/>
                  </a:lnTo>
                  <a:lnTo>
                    <a:pt x="188684" y="29524"/>
                  </a:lnTo>
                  <a:lnTo>
                    <a:pt x="218429" y="14429"/>
                  </a:lnTo>
                  <a:close/>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2360;p84">
              <a:extLst>
                <a:ext uri="{FF2B5EF4-FFF2-40B4-BE49-F238E27FC236}">
                  <a16:creationId xmlns:a16="http://schemas.microsoft.com/office/drawing/2014/main" id="{9E3C53C7-91FE-3A7B-E7C6-F873DA94D6F7}"/>
                </a:ext>
              </a:extLst>
            </p:cNvPr>
            <p:cNvSpPr/>
            <p:nvPr/>
          </p:nvSpPr>
          <p:spPr>
            <a:xfrm>
              <a:off x="951975" y="2019500"/>
              <a:ext cx="5460750" cy="1753675"/>
            </a:xfrm>
            <a:custGeom>
              <a:avLst/>
              <a:gdLst/>
              <a:ahLst/>
              <a:cxnLst/>
              <a:rect l="l" t="t" r="r" b="b"/>
              <a:pathLst>
                <a:path w="218430" h="70147" fill="none" extrusionOk="0">
                  <a:moveTo>
                    <a:pt x="188684" y="1"/>
                  </a:moveTo>
                  <a:lnTo>
                    <a:pt x="158939" y="15096"/>
                  </a:lnTo>
                  <a:lnTo>
                    <a:pt x="129193" y="30190"/>
                  </a:lnTo>
                  <a:lnTo>
                    <a:pt x="109215" y="40623"/>
                  </a:lnTo>
                  <a:lnTo>
                    <a:pt x="89237" y="30190"/>
                  </a:lnTo>
                  <a:lnTo>
                    <a:pt x="59491" y="15096"/>
                  </a:lnTo>
                  <a:lnTo>
                    <a:pt x="29746" y="1"/>
                  </a:lnTo>
                  <a:lnTo>
                    <a:pt x="0" y="14208"/>
                  </a:lnTo>
                  <a:lnTo>
                    <a:pt x="29746" y="29524"/>
                  </a:lnTo>
                  <a:lnTo>
                    <a:pt x="59491" y="44619"/>
                  </a:lnTo>
                  <a:lnTo>
                    <a:pt x="109215" y="70147"/>
                  </a:lnTo>
                  <a:lnTo>
                    <a:pt x="158939" y="44619"/>
                  </a:lnTo>
                  <a:lnTo>
                    <a:pt x="188684" y="29524"/>
                  </a:lnTo>
                  <a:lnTo>
                    <a:pt x="218429" y="14208"/>
                  </a:lnTo>
                  <a:close/>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2361;p84">
              <a:extLst>
                <a:ext uri="{FF2B5EF4-FFF2-40B4-BE49-F238E27FC236}">
                  <a16:creationId xmlns:a16="http://schemas.microsoft.com/office/drawing/2014/main" id="{7E9B69A3-D954-53CD-6C7F-A1AA504B2425}"/>
                </a:ext>
              </a:extLst>
            </p:cNvPr>
            <p:cNvSpPr/>
            <p:nvPr/>
          </p:nvSpPr>
          <p:spPr>
            <a:xfrm>
              <a:off x="951975" y="315800"/>
              <a:ext cx="5460750" cy="2719300"/>
            </a:xfrm>
            <a:custGeom>
              <a:avLst/>
              <a:gdLst/>
              <a:ahLst/>
              <a:cxnLst/>
              <a:rect l="l" t="t" r="r" b="b"/>
              <a:pathLst>
                <a:path w="218430" h="108772" fill="none" extrusionOk="0">
                  <a:moveTo>
                    <a:pt x="109215" y="1"/>
                  </a:moveTo>
                  <a:lnTo>
                    <a:pt x="0" y="52832"/>
                  </a:lnTo>
                  <a:lnTo>
                    <a:pt x="109215" y="108771"/>
                  </a:lnTo>
                  <a:lnTo>
                    <a:pt x="218429" y="52832"/>
                  </a:lnTo>
                  <a:close/>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2362;p84">
              <a:extLst>
                <a:ext uri="{FF2B5EF4-FFF2-40B4-BE49-F238E27FC236}">
                  <a16:creationId xmlns:a16="http://schemas.microsoft.com/office/drawing/2014/main" id="{72DA0163-2E4A-289F-3EDB-0B45D769079D}"/>
                </a:ext>
              </a:extLst>
            </p:cNvPr>
            <p:cNvSpPr/>
            <p:nvPr/>
          </p:nvSpPr>
          <p:spPr>
            <a:xfrm>
              <a:off x="6501500" y="1464200"/>
              <a:ext cx="310800" cy="261550"/>
            </a:xfrm>
            <a:custGeom>
              <a:avLst/>
              <a:gdLst/>
              <a:ahLst/>
              <a:cxnLst/>
              <a:rect l="l" t="t" r="r" b="b"/>
              <a:pathLst>
                <a:path w="12432" h="10462" extrusionOk="0">
                  <a:moveTo>
                    <a:pt x="4963" y="1"/>
                  </a:moveTo>
                  <a:cubicBezTo>
                    <a:pt x="2239" y="1"/>
                    <a:pt x="0" y="2357"/>
                    <a:pt x="0" y="5120"/>
                  </a:cubicBezTo>
                  <a:cubicBezTo>
                    <a:pt x="0" y="8097"/>
                    <a:pt x="2036" y="10462"/>
                    <a:pt x="4938" y="10462"/>
                  </a:cubicBezTo>
                  <a:cubicBezTo>
                    <a:pt x="5066" y="10462"/>
                    <a:pt x="5196" y="10457"/>
                    <a:pt x="5328" y="10448"/>
                  </a:cubicBezTo>
                  <a:cubicBezTo>
                    <a:pt x="9989" y="10448"/>
                    <a:pt x="12431" y="4898"/>
                    <a:pt x="8879" y="1569"/>
                  </a:cubicBezTo>
                  <a:cubicBezTo>
                    <a:pt x="7991" y="459"/>
                    <a:pt x="6660" y="15"/>
                    <a:pt x="5328" y="15"/>
                  </a:cubicBezTo>
                  <a:cubicBezTo>
                    <a:pt x="5205" y="5"/>
                    <a:pt x="5084" y="1"/>
                    <a:pt x="4963"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2363;p84">
            <a:extLst>
              <a:ext uri="{FF2B5EF4-FFF2-40B4-BE49-F238E27FC236}">
                <a16:creationId xmlns:a16="http://schemas.microsoft.com/office/drawing/2014/main" id="{D57DF103-349F-C6F9-9AEA-9A117C4D3C8B}"/>
              </a:ext>
            </a:extLst>
          </p:cNvPr>
          <p:cNvGrpSpPr/>
          <p:nvPr/>
        </p:nvGrpSpPr>
        <p:grpSpPr>
          <a:xfrm>
            <a:off x="4904921" y="3935147"/>
            <a:ext cx="2189458" cy="841345"/>
            <a:chOff x="3862800" y="3038525"/>
            <a:chExt cx="1329006" cy="510698"/>
          </a:xfrm>
          <a:noFill/>
        </p:grpSpPr>
        <p:sp>
          <p:nvSpPr>
            <p:cNvPr id="1718" name="Google Shape;12364;p84">
              <a:extLst>
                <a:ext uri="{FF2B5EF4-FFF2-40B4-BE49-F238E27FC236}">
                  <a16:creationId xmlns:a16="http://schemas.microsoft.com/office/drawing/2014/main" id="{2B4DD1BC-658D-8B3A-38DD-81FC41851264}"/>
                </a:ext>
              </a:extLst>
            </p:cNvPr>
            <p:cNvSpPr/>
            <p:nvPr/>
          </p:nvSpPr>
          <p:spPr>
            <a:xfrm>
              <a:off x="4185913" y="3040337"/>
              <a:ext cx="71107" cy="143789"/>
            </a:xfrm>
            <a:custGeom>
              <a:avLst/>
              <a:gdLst/>
              <a:ahLst/>
              <a:cxnLst/>
              <a:rect l="l" t="t" r="r" b="b"/>
              <a:pathLst>
                <a:path w="14722" h="29770" extrusionOk="0">
                  <a:moveTo>
                    <a:pt x="0" y="1"/>
                  </a:moveTo>
                  <a:cubicBezTo>
                    <a:pt x="0" y="11614"/>
                    <a:pt x="5398" y="22573"/>
                    <a:pt x="14721" y="29770"/>
                  </a:cubicBezTo>
                  <a:cubicBezTo>
                    <a:pt x="5562" y="22573"/>
                    <a:pt x="164" y="11614"/>
                    <a:pt x="164"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2365;p84">
              <a:extLst>
                <a:ext uri="{FF2B5EF4-FFF2-40B4-BE49-F238E27FC236}">
                  <a16:creationId xmlns:a16="http://schemas.microsoft.com/office/drawing/2014/main" id="{4E70FD2C-8AB2-C597-954B-E4E683D39BCA}"/>
                </a:ext>
              </a:extLst>
            </p:cNvPr>
            <p:cNvSpPr/>
            <p:nvPr/>
          </p:nvSpPr>
          <p:spPr>
            <a:xfrm>
              <a:off x="3967075" y="3045080"/>
              <a:ext cx="403706" cy="397383"/>
            </a:xfrm>
            <a:custGeom>
              <a:avLst/>
              <a:gdLst/>
              <a:ahLst/>
              <a:cxnLst/>
              <a:rect l="l" t="t" r="r" b="b"/>
              <a:pathLst>
                <a:path w="83583" h="82274" extrusionOk="0">
                  <a:moveTo>
                    <a:pt x="83583" y="82273"/>
                  </a:moveTo>
                  <a:cubicBezTo>
                    <a:pt x="37948" y="82273"/>
                    <a:pt x="655" y="45635"/>
                    <a:pt x="0" y="0"/>
                  </a:cubicBezTo>
                  <a:cubicBezTo>
                    <a:pt x="655" y="45635"/>
                    <a:pt x="37948" y="82273"/>
                    <a:pt x="83583" y="82273"/>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0" name="Google Shape;12366;p84">
              <a:extLst>
                <a:ext uri="{FF2B5EF4-FFF2-40B4-BE49-F238E27FC236}">
                  <a16:creationId xmlns:a16="http://schemas.microsoft.com/office/drawing/2014/main" id="{F529A534-CECF-123E-05CB-0DF40BAEDBA7}"/>
                </a:ext>
              </a:extLst>
            </p:cNvPr>
            <p:cNvGrpSpPr/>
            <p:nvPr/>
          </p:nvGrpSpPr>
          <p:grpSpPr>
            <a:xfrm>
              <a:off x="3967075" y="3040337"/>
              <a:ext cx="1019927" cy="402126"/>
              <a:chOff x="3967075" y="3040337"/>
              <a:chExt cx="1019927" cy="402126"/>
            </a:xfrm>
            <a:grpFill/>
          </p:grpSpPr>
          <p:sp>
            <p:nvSpPr>
              <p:cNvPr id="1730" name="Google Shape;12367;p84">
                <a:extLst>
                  <a:ext uri="{FF2B5EF4-FFF2-40B4-BE49-F238E27FC236}">
                    <a16:creationId xmlns:a16="http://schemas.microsoft.com/office/drawing/2014/main" id="{C08D5C59-A442-F544-9334-4A62640CAAA1}"/>
                  </a:ext>
                </a:extLst>
              </p:cNvPr>
              <p:cNvSpPr/>
              <p:nvPr/>
            </p:nvSpPr>
            <p:spPr>
              <a:xfrm>
                <a:off x="4369197" y="3335999"/>
                <a:ext cx="617805" cy="105869"/>
              </a:xfrm>
              <a:custGeom>
                <a:avLst/>
                <a:gdLst/>
                <a:ahLst/>
                <a:cxnLst/>
                <a:rect l="l" t="t" r="r" b="b"/>
                <a:pathLst>
                  <a:path w="127910" h="21919" fill="none" extrusionOk="0">
                    <a:moveTo>
                      <a:pt x="1" y="21918"/>
                    </a:moveTo>
                    <a:lnTo>
                      <a:pt x="127909" y="21918"/>
                    </a:lnTo>
                    <a:lnTo>
                      <a:pt x="127909" y="1"/>
                    </a:lnTo>
                    <a:lnTo>
                      <a:pt x="164" y="164"/>
                    </a:lnTo>
                  </a:path>
                </a:pathLst>
              </a:custGeom>
              <a:grpFill/>
              <a:ln w="9525" cap="flat" cmpd="sng">
                <a:solidFill>
                  <a:schemeClr val="bg1"/>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2368;p84">
                <a:extLst>
                  <a:ext uri="{FF2B5EF4-FFF2-40B4-BE49-F238E27FC236}">
                    <a16:creationId xmlns:a16="http://schemas.microsoft.com/office/drawing/2014/main" id="{FA7460DD-116D-E740-C3FD-7C38AD2FA6D2}"/>
                  </a:ext>
                </a:extLst>
              </p:cNvPr>
              <p:cNvSpPr/>
              <p:nvPr/>
            </p:nvSpPr>
            <p:spPr>
              <a:xfrm>
                <a:off x="3967075" y="3040337"/>
                <a:ext cx="403706" cy="402126"/>
              </a:xfrm>
              <a:custGeom>
                <a:avLst/>
                <a:gdLst/>
                <a:ahLst/>
                <a:cxnLst/>
                <a:rect l="l" t="t" r="r" b="b"/>
                <a:pathLst>
                  <a:path w="83583" h="83256" fill="none" extrusionOk="0">
                    <a:moveTo>
                      <a:pt x="83419" y="61501"/>
                    </a:moveTo>
                    <a:cubicBezTo>
                      <a:pt x="49397" y="61501"/>
                      <a:pt x="21755" y="34022"/>
                      <a:pt x="21755" y="1"/>
                    </a:cubicBezTo>
                    <a:lnTo>
                      <a:pt x="0" y="1"/>
                    </a:lnTo>
                    <a:lnTo>
                      <a:pt x="0" y="982"/>
                    </a:lnTo>
                    <a:cubicBezTo>
                      <a:pt x="818" y="46617"/>
                      <a:pt x="37948" y="83255"/>
                      <a:pt x="83583" y="83255"/>
                    </a:cubicBezTo>
                  </a:path>
                </a:pathLst>
              </a:custGeom>
              <a:grpFill/>
              <a:ln w="9525" cap="flat" cmpd="sng">
                <a:solidFill>
                  <a:schemeClr val="bg1"/>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1" name="Google Shape;12369;p84">
              <a:extLst>
                <a:ext uri="{FF2B5EF4-FFF2-40B4-BE49-F238E27FC236}">
                  <a16:creationId xmlns:a16="http://schemas.microsoft.com/office/drawing/2014/main" id="{59EB327F-714C-EB69-8277-688638B421F0}"/>
                </a:ext>
              </a:extLst>
            </p:cNvPr>
            <p:cNvGrpSpPr/>
            <p:nvPr/>
          </p:nvGrpSpPr>
          <p:grpSpPr>
            <a:xfrm>
              <a:off x="4186700" y="3040337"/>
              <a:ext cx="390475" cy="183289"/>
              <a:chOff x="4186700" y="3040337"/>
              <a:chExt cx="390475" cy="183289"/>
            </a:xfrm>
            <a:grpFill/>
          </p:grpSpPr>
          <p:sp>
            <p:nvSpPr>
              <p:cNvPr id="1728" name="Google Shape;12370;p84">
                <a:extLst>
                  <a:ext uri="{FF2B5EF4-FFF2-40B4-BE49-F238E27FC236}">
                    <a16:creationId xmlns:a16="http://schemas.microsoft.com/office/drawing/2014/main" id="{FC943450-D602-1339-2F39-AC5D5E0F7380}"/>
                  </a:ext>
                </a:extLst>
              </p:cNvPr>
              <p:cNvSpPr/>
              <p:nvPr/>
            </p:nvSpPr>
            <p:spPr>
              <a:xfrm>
                <a:off x="4370181" y="3120129"/>
                <a:ext cx="206994" cy="103497"/>
              </a:xfrm>
              <a:custGeom>
                <a:avLst/>
                <a:gdLst/>
                <a:ahLst/>
                <a:cxnLst/>
                <a:rect l="l" t="t" r="r" b="b"/>
                <a:pathLst>
                  <a:path w="42856" h="21428" fill="none" extrusionOk="0">
                    <a:moveTo>
                      <a:pt x="1" y="21428"/>
                    </a:moveTo>
                    <a:lnTo>
                      <a:pt x="42855" y="21428"/>
                    </a:lnTo>
                    <a:lnTo>
                      <a:pt x="42855" y="1"/>
                    </a:lnTo>
                    <a:lnTo>
                      <a:pt x="1" y="1"/>
                    </a:lnTo>
                  </a:path>
                </a:pathLst>
              </a:custGeom>
              <a:grpFill/>
              <a:ln w="9525" cap="flat" cmpd="sng">
                <a:solidFill>
                  <a:schemeClr val="bg1"/>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2371;p84">
                <a:extLst>
                  <a:ext uri="{FF2B5EF4-FFF2-40B4-BE49-F238E27FC236}">
                    <a16:creationId xmlns:a16="http://schemas.microsoft.com/office/drawing/2014/main" id="{820F7758-DCD2-F621-E5F7-07A1630D98E2}"/>
                  </a:ext>
                </a:extLst>
              </p:cNvPr>
              <p:cNvSpPr/>
              <p:nvPr/>
            </p:nvSpPr>
            <p:spPr>
              <a:xfrm>
                <a:off x="4186700" y="3040337"/>
                <a:ext cx="184081" cy="183289"/>
              </a:xfrm>
              <a:custGeom>
                <a:avLst/>
                <a:gdLst/>
                <a:ahLst/>
                <a:cxnLst/>
                <a:rect l="l" t="t" r="r" b="b"/>
                <a:pathLst>
                  <a:path w="38112" h="37948" fill="none" extrusionOk="0">
                    <a:moveTo>
                      <a:pt x="38112" y="16521"/>
                    </a:moveTo>
                    <a:cubicBezTo>
                      <a:pt x="28789" y="16521"/>
                      <a:pt x="21264" y="9160"/>
                      <a:pt x="21264" y="1"/>
                    </a:cubicBezTo>
                    <a:lnTo>
                      <a:pt x="1" y="1"/>
                    </a:lnTo>
                    <a:cubicBezTo>
                      <a:pt x="1" y="11614"/>
                      <a:pt x="5399" y="22573"/>
                      <a:pt x="14558" y="29770"/>
                    </a:cubicBezTo>
                    <a:cubicBezTo>
                      <a:pt x="21264" y="35004"/>
                      <a:pt x="29606" y="37948"/>
                      <a:pt x="38112" y="37948"/>
                    </a:cubicBezTo>
                    <a:lnTo>
                      <a:pt x="38112" y="37948"/>
                    </a:lnTo>
                  </a:path>
                </a:pathLst>
              </a:custGeom>
              <a:grpFill/>
              <a:ln w="9525" cap="flat" cmpd="sng">
                <a:solidFill>
                  <a:schemeClr val="bg1"/>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2372;p84">
              <a:extLst>
                <a:ext uri="{FF2B5EF4-FFF2-40B4-BE49-F238E27FC236}">
                  <a16:creationId xmlns:a16="http://schemas.microsoft.com/office/drawing/2014/main" id="{1275D5B5-9651-FDC4-D067-748326E822E4}"/>
                </a:ext>
              </a:extLst>
            </p:cNvPr>
            <p:cNvGrpSpPr/>
            <p:nvPr/>
          </p:nvGrpSpPr>
          <p:grpSpPr>
            <a:xfrm>
              <a:off x="4073727" y="3040337"/>
              <a:ext cx="697794" cy="296263"/>
              <a:chOff x="4073727" y="3040337"/>
              <a:chExt cx="697794" cy="296263"/>
            </a:xfrm>
            <a:grpFill/>
          </p:grpSpPr>
          <p:sp>
            <p:nvSpPr>
              <p:cNvPr id="1726" name="Google Shape;12373;p84">
                <a:extLst>
                  <a:ext uri="{FF2B5EF4-FFF2-40B4-BE49-F238E27FC236}">
                    <a16:creationId xmlns:a16="http://schemas.microsoft.com/office/drawing/2014/main" id="{DE7C3BA4-516C-647E-ED75-86938AFBD0D2}"/>
                  </a:ext>
                </a:extLst>
              </p:cNvPr>
              <p:cNvSpPr/>
              <p:nvPr/>
            </p:nvSpPr>
            <p:spPr>
              <a:xfrm>
                <a:off x="4370181" y="3223621"/>
                <a:ext cx="401339" cy="112979"/>
              </a:xfrm>
              <a:custGeom>
                <a:avLst/>
                <a:gdLst/>
                <a:ahLst/>
                <a:cxnLst/>
                <a:rect l="l" t="t" r="r" b="b"/>
                <a:pathLst>
                  <a:path w="83093" h="23391" fill="none" extrusionOk="0">
                    <a:moveTo>
                      <a:pt x="1" y="23391"/>
                    </a:moveTo>
                    <a:lnTo>
                      <a:pt x="83092" y="23391"/>
                    </a:lnTo>
                    <a:lnTo>
                      <a:pt x="83092" y="1"/>
                    </a:lnTo>
                    <a:lnTo>
                      <a:pt x="1" y="1"/>
                    </a:lnTo>
                  </a:path>
                </a:pathLst>
              </a:custGeom>
              <a:grpFill/>
              <a:ln w="9525" cap="flat" cmpd="sng">
                <a:solidFill>
                  <a:schemeClr val="bg1"/>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2374;p84">
                <a:extLst>
                  <a:ext uri="{FF2B5EF4-FFF2-40B4-BE49-F238E27FC236}">
                    <a16:creationId xmlns:a16="http://schemas.microsoft.com/office/drawing/2014/main" id="{2AB68E16-1A22-7287-B0DC-22CA79858B39}"/>
                  </a:ext>
                </a:extLst>
              </p:cNvPr>
              <p:cNvSpPr/>
              <p:nvPr/>
            </p:nvSpPr>
            <p:spPr>
              <a:xfrm>
                <a:off x="4073727" y="3040337"/>
                <a:ext cx="297055" cy="296263"/>
              </a:xfrm>
              <a:custGeom>
                <a:avLst/>
                <a:gdLst/>
                <a:ahLst/>
                <a:cxnLst/>
                <a:rect l="l" t="t" r="r" b="b"/>
                <a:pathLst>
                  <a:path w="61502" h="61338" fill="none" extrusionOk="0">
                    <a:moveTo>
                      <a:pt x="61502" y="37948"/>
                    </a:moveTo>
                    <a:lnTo>
                      <a:pt x="61502" y="37948"/>
                    </a:lnTo>
                    <a:cubicBezTo>
                      <a:pt x="52833" y="37948"/>
                      <a:pt x="44654" y="35004"/>
                      <a:pt x="37948" y="29770"/>
                    </a:cubicBezTo>
                    <a:cubicBezTo>
                      <a:pt x="28789" y="22573"/>
                      <a:pt x="23391" y="11614"/>
                      <a:pt x="23227" y="1"/>
                    </a:cubicBezTo>
                    <a:lnTo>
                      <a:pt x="1" y="1"/>
                    </a:lnTo>
                    <a:cubicBezTo>
                      <a:pt x="1" y="33859"/>
                      <a:pt x="27480" y="61338"/>
                      <a:pt x="61502" y="61338"/>
                    </a:cubicBezTo>
                  </a:path>
                </a:pathLst>
              </a:custGeom>
              <a:grpFill/>
              <a:ln w="9525" cap="flat" cmpd="sng">
                <a:solidFill>
                  <a:schemeClr val="bg1"/>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3" name="Google Shape;12375;p84">
              <a:extLst>
                <a:ext uri="{FF2B5EF4-FFF2-40B4-BE49-F238E27FC236}">
                  <a16:creationId xmlns:a16="http://schemas.microsoft.com/office/drawing/2014/main" id="{5F4287DF-8843-248B-02EC-C505B49B1D53}"/>
                </a:ext>
              </a:extLst>
            </p:cNvPr>
            <p:cNvGrpSpPr/>
            <p:nvPr/>
          </p:nvGrpSpPr>
          <p:grpSpPr>
            <a:xfrm>
              <a:off x="3862800" y="3038525"/>
              <a:ext cx="1329006" cy="510698"/>
              <a:chOff x="3862800" y="3038525"/>
              <a:chExt cx="1329006" cy="510698"/>
            </a:xfrm>
            <a:grpFill/>
          </p:grpSpPr>
          <p:sp>
            <p:nvSpPr>
              <p:cNvPr id="1724" name="Google Shape;12376;p84">
                <a:extLst>
                  <a:ext uri="{FF2B5EF4-FFF2-40B4-BE49-F238E27FC236}">
                    <a16:creationId xmlns:a16="http://schemas.microsoft.com/office/drawing/2014/main" id="{5E69796F-18B2-C295-47D0-EA7E8D50546A}"/>
                  </a:ext>
                </a:extLst>
              </p:cNvPr>
              <p:cNvSpPr/>
              <p:nvPr/>
            </p:nvSpPr>
            <p:spPr>
              <a:xfrm>
                <a:off x="4370175" y="3441875"/>
                <a:ext cx="821631" cy="107348"/>
              </a:xfrm>
              <a:custGeom>
                <a:avLst/>
                <a:gdLst/>
                <a:ahLst/>
                <a:cxnLst/>
                <a:rect l="l" t="t" r="r" b="b"/>
                <a:pathLst>
                  <a:path w="170110" h="21919" fill="none" extrusionOk="0">
                    <a:moveTo>
                      <a:pt x="1" y="21918"/>
                    </a:moveTo>
                    <a:lnTo>
                      <a:pt x="170110" y="21918"/>
                    </a:lnTo>
                    <a:lnTo>
                      <a:pt x="170110" y="0"/>
                    </a:lnTo>
                    <a:lnTo>
                      <a:pt x="1" y="0"/>
                    </a:lnTo>
                  </a:path>
                </a:pathLst>
              </a:custGeom>
              <a:grpFill/>
              <a:ln w="9525" cap="flat" cmpd="sng">
                <a:solidFill>
                  <a:schemeClr val="bg1"/>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2377;p84">
                <a:extLst>
                  <a:ext uri="{FF2B5EF4-FFF2-40B4-BE49-F238E27FC236}">
                    <a16:creationId xmlns:a16="http://schemas.microsoft.com/office/drawing/2014/main" id="{2A3A9701-B25E-5420-FA99-C77CE8B87791}"/>
                  </a:ext>
                </a:extLst>
              </p:cNvPr>
              <p:cNvSpPr/>
              <p:nvPr/>
            </p:nvSpPr>
            <p:spPr>
              <a:xfrm>
                <a:off x="3862800" y="3038525"/>
                <a:ext cx="507990" cy="510620"/>
              </a:xfrm>
              <a:custGeom>
                <a:avLst/>
                <a:gdLst/>
                <a:ahLst/>
                <a:cxnLst/>
                <a:rect l="l" t="t" r="r" b="b"/>
                <a:pathLst>
                  <a:path w="105174" h="105500" fill="none" extrusionOk="0">
                    <a:moveTo>
                      <a:pt x="105174" y="83418"/>
                    </a:moveTo>
                    <a:cubicBezTo>
                      <a:pt x="59539" y="83418"/>
                      <a:pt x="22246" y="46780"/>
                      <a:pt x="21591" y="1145"/>
                    </a:cubicBezTo>
                    <a:lnTo>
                      <a:pt x="21591" y="0"/>
                    </a:lnTo>
                    <a:lnTo>
                      <a:pt x="1" y="0"/>
                    </a:lnTo>
                    <a:cubicBezTo>
                      <a:pt x="1" y="58229"/>
                      <a:pt x="46944" y="105336"/>
                      <a:pt x="105174" y="105500"/>
                    </a:cubicBezTo>
                  </a:path>
                </a:pathLst>
              </a:custGeom>
              <a:grpFill/>
              <a:ln w="9525" cap="flat" cmpd="sng">
                <a:solidFill>
                  <a:schemeClr val="bg1"/>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2" name="Google Shape;12378;p84">
            <a:extLst>
              <a:ext uri="{FF2B5EF4-FFF2-40B4-BE49-F238E27FC236}">
                <a16:creationId xmlns:a16="http://schemas.microsoft.com/office/drawing/2014/main" id="{874C8558-9862-3E0B-2C2F-4C865B79B011}"/>
              </a:ext>
            </a:extLst>
          </p:cNvPr>
          <p:cNvGrpSpPr/>
          <p:nvPr/>
        </p:nvGrpSpPr>
        <p:grpSpPr>
          <a:xfrm>
            <a:off x="856449" y="1585767"/>
            <a:ext cx="1195192" cy="1049003"/>
            <a:chOff x="649648" y="271400"/>
            <a:chExt cx="6215377" cy="5455143"/>
          </a:xfrm>
          <a:noFill/>
        </p:grpSpPr>
        <p:sp>
          <p:nvSpPr>
            <p:cNvPr id="1733" name="Google Shape;12379;p84">
              <a:extLst>
                <a:ext uri="{FF2B5EF4-FFF2-40B4-BE49-F238E27FC236}">
                  <a16:creationId xmlns:a16="http://schemas.microsoft.com/office/drawing/2014/main" id="{AA625443-4E7A-5A41-D830-8D36D4DDD70D}"/>
                </a:ext>
              </a:extLst>
            </p:cNvPr>
            <p:cNvSpPr/>
            <p:nvPr/>
          </p:nvSpPr>
          <p:spPr>
            <a:xfrm>
              <a:off x="2641907" y="3717593"/>
              <a:ext cx="3573900" cy="2008950"/>
            </a:xfrm>
            <a:custGeom>
              <a:avLst/>
              <a:gdLst/>
              <a:ahLst/>
              <a:cxnLst/>
              <a:rect l="l" t="t" r="r" b="b"/>
              <a:pathLst>
                <a:path w="142956" h="80358" fill="none" extrusionOk="0">
                  <a:moveTo>
                    <a:pt x="0" y="50612"/>
                  </a:moveTo>
                  <a:cubicBezTo>
                    <a:pt x="53053" y="80357"/>
                    <a:pt x="120314" y="56605"/>
                    <a:pt x="142956" y="0"/>
                  </a:cubicBezTo>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2380;p84">
              <a:extLst>
                <a:ext uri="{FF2B5EF4-FFF2-40B4-BE49-F238E27FC236}">
                  <a16:creationId xmlns:a16="http://schemas.microsoft.com/office/drawing/2014/main" id="{C2BAC3DF-8EFF-1509-CAD4-25F34A9BB96D}"/>
                </a:ext>
              </a:extLst>
            </p:cNvPr>
            <p:cNvSpPr/>
            <p:nvPr/>
          </p:nvSpPr>
          <p:spPr>
            <a:xfrm>
              <a:off x="1359875" y="2446825"/>
              <a:ext cx="338550" cy="1598275"/>
            </a:xfrm>
            <a:custGeom>
              <a:avLst/>
              <a:gdLst/>
              <a:ahLst/>
              <a:cxnLst/>
              <a:rect l="l" t="t" r="r" b="b"/>
              <a:pathLst>
                <a:path w="13542" h="63931" fill="none" extrusionOk="0">
                  <a:moveTo>
                    <a:pt x="888" y="0"/>
                  </a:moveTo>
                  <a:cubicBezTo>
                    <a:pt x="223" y="4440"/>
                    <a:pt x="1" y="9102"/>
                    <a:pt x="1" y="13763"/>
                  </a:cubicBezTo>
                  <a:cubicBezTo>
                    <a:pt x="1" y="31300"/>
                    <a:pt x="4662" y="48614"/>
                    <a:pt x="13541" y="63931"/>
                  </a:cubicBezTo>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2381;p84">
              <a:extLst>
                <a:ext uri="{FF2B5EF4-FFF2-40B4-BE49-F238E27FC236}">
                  <a16:creationId xmlns:a16="http://schemas.microsoft.com/office/drawing/2014/main" id="{EF7CEB0A-4640-BD6C-C71D-76D825CF85B1}"/>
                </a:ext>
              </a:extLst>
            </p:cNvPr>
            <p:cNvSpPr/>
            <p:nvPr/>
          </p:nvSpPr>
          <p:spPr>
            <a:xfrm>
              <a:off x="1709500" y="271400"/>
              <a:ext cx="5149975" cy="2519525"/>
            </a:xfrm>
            <a:custGeom>
              <a:avLst/>
              <a:gdLst/>
              <a:ahLst/>
              <a:cxnLst/>
              <a:rect l="l" t="t" r="r" b="b"/>
              <a:pathLst>
                <a:path w="205999" h="100781" fill="none" extrusionOk="0">
                  <a:moveTo>
                    <a:pt x="187352" y="100780"/>
                  </a:moveTo>
                  <a:cubicBezTo>
                    <a:pt x="187352" y="77694"/>
                    <a:pt x="179361" y="55496"/>
                    <a:pt x="165154" y="37738"/>
                  </a:cubicBezTo>
                  <a:lnTo>
                    <a:pt x="187352" y="37738"/>
                  </a:lnTo>
                  <a:cubicBezTo>
                    <a:pt x="197563" y="37738"/>
                    <a:pt x="205998" y="29302"/>
                    <a:pt x="205998" y="18869"/>
                  </a:cubicBezTo>
                  <a:cubicBezTo>
                    <a:pt x="205998" y="8436"/>
                    <a:pt x="197563" y="1"/>
                    <a:pt x="187352" y="1"/>
                  </a:cubicBezTo>
                  <a:lnTo>
                    <a:pt x="91012" y="1"/>
                  </a:lnTo>
                  <a:lnTo>
                    <a:pt x="89681" y="1"/>
                  </a:lnTo>
                  <a:lnTo>
                    <a:pt x="86573" y="1"/>
                  </a:lnTo>
                  <a:cubicBezTo>
                    <a:pt x="51056" y="1"/>
                    <a:pt x="17981" y="18869"/>
                    <a:pt x="0" y="49725"/>
                  </a:cubicBezTo>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2382;p84">
              <a:extLst>
                <a:ext uri="{FF2B5EF4-FFF2-40B4-BE49-F238E27FC236}">
                  <a16:creationId xmlns:a16="http://schemas.microsoft.com/office/drawing/2014/main" id="{F38EB967-7425-BF10-D8BC-9A38F672C3F4}"/>
                </a:ext>
              </a:extLst>
            </p:cNvPr>
            <p:cNvSpPr/>
            <p:nvPr/>
          </p:nvSpPr>
          <p:spPr>
            <a:xfrm>
              <a:off x="5965975" y="415700"/>
              <a:ext cx="754750" cy="754750"/>
            </a:xfrm>
            <a:custGeom>
              <a:avLst/>
              <a:gdLst/>
              <a:ahLst/>
              <a:cxnLst/>
              <a:rect l="l" t="t" r="r" b="b"/>
              <a:pathLst>
                <a:path w="30190" h="30190" fill="none" extrusionOk="0">
                  <a:moveTo>
                    <a:pt x="17315" y="0"/>
                  </a:moveTo>
                  <a:cubicBezTo>
                    <a:pt x="5772" y="0"/>
                    <a:pt x="0" y="13763"/>
                    <a:pt x="7992" y="21977"/>
                  </a:cubicBezTo>
                  <a:cubicBezTo>
                    <a:pt x="16205" y="30190"/>
                    <a:pt x="30190" y="24418"/>
                    <a:pt x="30190" y="12875"/>
                  </a:cubicBezTo>
                  <a:cubicBezTo>
                    <a:pt x="30190" y="5772"/>
                    <a:pt x="24418" y="0"/>
                    <a:pt x="17315" y="0"/>
                  </a:cubicBezTo>
                  <a:close/>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2383;p84">
              <a:extLst>
                <a:ext uri="{FF2B5EF4-FFF2-40B4-BE49-F238E27FC236}">
                  <a16:creationId xmlns:a16="http://schemas.microsoft.com/office/drawing/2014/main" id="{29E09E3B-A7BB-3DA8-74AB-6BE55D9CE587}"/>
                </a:ext>
              </a:extLst>
            </p:cNvPr>
            <p:cNvSpPr/>
            <p:nvPr/>
          </p:nvSpPr>
          <p:spPr>
            <a:xfrm>
              <a:off x="699475" y="2457925"/>
              <a:ext cx="5183275" cy="2647150"/>
            </a:xfrm>
            <a:custGeom>
              <a:avLst/>
              <a:gdLst/>
              <a:ahLst/>
              <a:cxnLst/>
              <a:rect l="l" t="t" r="r" b="b"/>
              <a:pathLst>
                <a:path w="207331" h="105886" fill="none" extrusionOk="0">
                  <a:moveTo>
                    <a:pt x="39513" y="0"/>
                  </a:moveTo>
                  <a:cubicBezTo>
                    <a:pt x="38847" y="4440"/>
                    <a:pt x="38404" y="8880"/>
                    <a:pt x="38626" y="13319"/>
                  </a:cubicBezTo>
                  <a:cubicBezTo>
                    <a:pt x="38404" y="31300"/>
                    <a:pt x="43953" y="48836"/>
                    <a:pt x="54164" y="63487"/>
                  </a:cubicBezTo>
                  <a:lnTo>
                    <a:pt x="18869" y="63487"/>
                  </a:lnTo>
                  <a:cubicBezTo>
                    <a:pt x="8436" y="63487"/>
                    <a:pt x="1" y="71922"/>
                    <a:pt x="1" y="82355"/>
                  </a:cubicBezTo>
                  <a:cubicBezTo>
                    <a:pt x="1" y="92566"/>
                    <a:pt x="8436" y="101002"/>
                    <a:pt x="18869" y="101002"/>
                  </a:cubicBezTo>
                  <a:lnTo>
                    <a:pt x="116097" y="101002"/>
                  </a:lnTo>
                  <a:cubicBezTo>
                    <a:pt x="154277" y="105885"/>
                    <a:pt x="191126" y="85463"/>
                    <a:pt x="207331" y="50390"/>
                  </a:cubicBezTo>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2384;p84">
              <a:extLst>
                <a:ext uri="{FF2B5EF4-FFF2-40B4-BE49-F238E27FC236}">
                  <a16:creationId xmlns:a16="http://schemas.microsoft.com/office/drawing/2014/main" id="{B7A0263B-562C-2B89-0016-86FEC10571D8}"/>
                </a:ext>
              </a:extLst>
            </p:cNvPr>
            <p:cNvSpPr/>
            <p:nvPr/>
          </p:nvSpPr>
          <p:spPr>
            <a:xfrm>
              <a:off x="2075775" y="387950"/>
              <a:ext cx="4012325" cy="2402975"/>
            </a:xfrm>
            <a:custGeom>
              <a:avLst/>
              <a:gdLst/>
              <a:ahLst/>
              <a:cxnLst/>
              <a:rect l="l" t="t" r="r" b="b"/>
              <a:pathLst>
                <a:path w="160493" h="96119" fill="none" extrusionOk="0">
                  <a:moveTo>
                    <a:pt x="160492" y="96118"/>
                  </a:moveTo>
                  <a:cubicBezTo>
                    <a:pt x="160492" y="57494"/>
                    <a:pt x="135630" y="23530"/>
                    <a:pt x="99003" y="11765"/>
                  </a:cubicBezTo>
                  <a:cubicBezTo>
                    <a:pt x="62377" y="0"/>
                    <a:pt x="22420" y="13097"/>
                    <a:pt x="0" y="44397"/>
                  </a:cubicBezTo>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2385;p84">
              <a:extLst>
                <a:ext uri="{FF2B5EF4-FFF2-40B4-BE49-F238E27FC236}">
                  <a16:creationId xmlns:a16="http://schemas.microsoft.com/office/drawing/2014/main" id="{87C17C94-4490-59B6-2043-F2FBE666EC2C}"/>
                </a:ext>
              </a:extLst>
            </p:cNvPr>
            <p:cNvSpPr/>
            <p:nvPr/>
          </p:nvSpPr>
          <p:spPr>
            <a:xfrm>
              <a:off x="649648" y="670971"/>
              <a:ext cx="5183118" cy="4298214"/>
            </a:xfrm>
            <a:custGeom>
              <a:avLst/>
              <a:gdLst/>
              <a:ahLst/>
              <a:cxnLst/>
              <a:rect l="l" t="t" r="r" b="b"/>
              <a:pathLst>
                <a:path w="205333" h="170260" fill="none" extrusionOk="0">
                  <a:moveTo>
                    <a:pt x="205333" y="84575"/>
                  </a:moveTo>
                  <a:cubicBezTo>
                    <a:pt x="205333" y="51944"/>
                    <a:pt x="185133" y="22865"/>
                    <a:pt x="154721" y="11322"/>
                  </a:cubicBezTo>
                  <a:cubicBezTo>
                    <a:pt x="124088" y="1"/>
                    <a:pt x="89681" y="8880"/>
                    <a:pt x="68371" y="33520"/>
                  </a:cubicBezTo>
                  <a:lnTo>
                    <a:pt x="18869" y="33520"/>
                  </a:lnTo>
                  <a:cubicBezTo>
                    <a:pt x="8436" y="33520"/>
                    <a:pt x="1" y="41955"/>
                    <a:pt x="1" y="52388"/>
                  </a:cubicBezTo>
                  <a:cubicBezTo>
                    <a:pt x="1" y="62599"/>
                    <a:pt x="8436" y="71034"/>
                    <a:pt x="18869" y="71034"/>
                  </a:cubicBezTo>
                  <a:lnTo>
                    <a:pt x="50612" y="71034"/>
                  </a:lnTo>
                  <a:cubicBezTo>
                    <a:pt x="44175" y="108549"/>
                    <a:pt x="65929" y="145176"/>
                    <a:pt x="101668" y="157607"/>
                  </a:cubicBezTo>
                  <a:cubicBezTo>
                    <a:pt x="137629" y="170260"/>
                    <a:pt x="177363" y="155165"/>
                    <a:pt x="195788" y="121868"/>
                  </a:cubicBezTo>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2386;p84">
              <a:extLst>
                <a:ext uri="{FF2B5EF4-FFF2-40B4-BE49-F238E27FC236}">
                  <a16:creationId xmlns:a16="http://schemas.microsoft.com/office/drawing/2014/main" id="{92A37B91-E7FB-A11D-A236-1E750086CD55}"/>
                </a:ext>
              </a:extLst>
            </p:cNvPr>
            <p:cNvSpPr/>
            <p:nvPr/>
          </p:nvSpPr>
          <p:spPr>
            <a:xfrm>
              <a:off x="1731700" y="1059450"/>
              <a:ext cx="5133325" cy="3762600"/>
            </a:xfrm>
            <a:custGeom>
              <a:avLst/>
              <a:gdLst/>
              <a:ahLst/>
              <a:cxnLst/>
              <a:rect l="l" t="t" r="r" b="b"/>
              <a:pathLst>
                <a:path w="205333" h="150504" fill="none" extrusionOk="0">
                  <a:moveTo>
                    <a:pt x="85685" y="0"/>
                  </a:moveTo>
                  <a:cubicBezTo>
                    <a:pt x="33297" y="222"/>
                    <a:pt x="0" y="56383"/>
                    <a:pt x="25306" y="102333"/>
                  </a:cubicBezTo>
                  <a:cubicBezTo>
                    <a:pt x="50390" y="148283"/>
                    <a:pt x="115652" y="150503"/>
                    <a:pt x="144066" y="106551"/>
                  </a:cubicBezTo>
                  <a:lnTo>
                    <a:pt x="186464" y="106551"/>
                  </a:lnTo>
                  <a:cubicBezTo>
                    <a:pt x="196897" y="106551"/>
                    <a:pt x="205332" y="98116"/>
                    <a:pt x="205332" y="87683"/>
                  </a:cubicBezTo>
                  <a:cubicBezTo>
                    <a:pt x="205332" y="77250"/>
                    <a:pt x="196897" y="68814"/>
                    <a:pt x="186464" y="68814"/>
                  </a:cubicBezTo>
                  <a:lnTo>
                    <a:pt x="154943" y="68814"/>
                  </a:lnTo>
                  <a:cubicBezTo>
                    <a:pt x="154721" y="30856"/>
                    <a:pt x="123865" y="0"/>
                    <a:pt x="85685" y="0"/>
                  </a:cubicBezTo>
                  <a:close/>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2387;p84">
              <a:extLst>
                <a:ext uri="{FF2B5EF4-FFF2-40B4-BE49-F238E27FC236}">
                  <a16:creationId xmlns:a16="http://schemas.microsoft.com/office/drawing/2014/main" id="{10D308A4-760E-D41E-597A-D5D039D317DD}"/>
                </a:ext>
              </a:extLst>
            </p:cNvPr>
            <p:cNvSpPr/>
            <p:nvPr/>
          </p:nvSpPr>
          <p:spPr>
            <a:xfrm>
              <a:off x="5965975" y="2912975"/>
              <a:ext cx="754750" cy="754775"/>
            </a:xfrm>
            <a:custGeom>
              <a:avLst/>
              <a:gdLst/>
              <a:ahLst/>
              <a:cxnLst/>
              <a:rect l="l" t="t" r="r" b="b"/>
              <a:pathLst>
                <a:path w="30190" h="30191" fill="none" extrusionOk="0">
                  <a:moveTo>
                    <a:pt x="17315" y="1"/>
                  </a:moveTo>
                  <a:cubicBezTo>
                    <a:pt x="5772" y="1"/>
                    <a:pt x="0" y="13764"/>
                    <a:pt x="7992" y="21977"/>
                  </a:cubicBezTo>
                  <a:cubicBezTo>
                    <a:pt x="16205" y="30190"/>
                    <a:pt x="30190" y="24419"/>
                    <a:pt x="30190" y="12876"/>
                  </a:cubicBezTo>
                  <a:cubicBezTo>
                    <a:pt x="30190" y="5772"/>
                    <a:pt x="24418" y="1"/>
                    <a:pt x="17315" y="1"/>
                  </a:cubicBezTo>
                  <a:close/>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2388;p84">
              <a:extLst>
                <a:ext uri="{FF2B5EF4-FFF2-40B4-BE49-F238E27FC236}">
                  <a16:creationId xmlns:a16="http://schemas.microsoft.com/office/drawing/2014/main" id="{35C971C0-DD29-32AF-5978-3CC4486C9484}"/>
                </a:ext>
              </a:extLst>
            </p:cNvPr>
            <p:cNvSpPr/>
            <p:nvPr/>
          </p:nvSpPr>
          <p:spPr>
            <a:xfrm>
              <a:off x="2453125" y="1464550"/>
              <a:ext cx="2874675" cy="2785900"/>
            </a:xfrm>
            <a:custGeom>
              <a:avLst/>
              <a:gdLst/>
              <a:ahLst/>
              <a:cxnLst/>
              <a:rect l="l" t="t" r="r" b="b"/>
              <a:pathLst>
                <a:path w="114987" h="111436" fill="none" extrusionOk="0">
                  <a:moveTo>
                    <a:pt x="56828" y="1"/>
                  </a:moveTo>
                  <a:cubicBezTo>
                    <a:pt x="31744" y="1"/>
                    <a:pt x="9990" y="17759"/>
                    <a:pt x="4884" y="42621"/>
                  </a:cubicBezTo>
                  <a:cubicBezTo>
                    <a:pt x="1" y="67483"/>
                    <a:pt x="13320" y="92123"/>
                    <a:pt x="36628" y="101890"/>
                  </a:cubicBezTo>
                  <a:cubicBezTo>
                    <a:pt x="59936" y="111435"/>
                    <a:pt x="87017" y="103444"/>
                    <a:pt x="101002" y="82356"/>
                  </a:cubicBezTo>
                  <a:cubicBezTo>
                    <a:pt x="114987" y="61268"/>
                    <a:pt x="112323" y="33298"/>
                    <a:pt x="94343" y="15539"/>
                  </a:cubicBezTo>
                  <a:cubicBezTo>
                    <a:pt x="84353" y="5550"/>
                    <a:pt x="71035" y="1"/>
                    <a:pt x="56828" y="1"/>
                  </a:cubicBezTo>
                  <a:close/>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2389;p84">
              <a:extLst>
                <a:ext uri="{FF2B5EF4-FFF2-40B4-BE49-F238E27FC236}">
                  <a16:creationId xmlns:a16="http://schemas.microsoft.com/office/drawing/2014/main" id="{0A3928DE-34E9-B3A6-C6E5-8E1C96CDD200}"/>
                </a:ext>
              </a:extLst>
            </p:cNvPr>
            <p:cNvSpPr/>
            <p:nvPr/>
          </p:nvSpPr>
          <p:spPr>
            <a:xfrm>
              <a:off x="732775" y="4183825"/>
              <a:ext cx="754775" cy="760300"/>
            </a:xfrm>
            <a:custGeom>
              <a:avLst/>
              <a:gdLst/>
              <a:ahLst/>
              <a:cxnLst/>
              <a:rect l="l" t="t" r="r" b="b"/>
              <a:pathLst>
                <a:path w="30191" h="30412" fill="none" extrusionOk="0">
                  <a:moveTo>
                    <a:pt x="17315" y="0"/>
                  </a:moveTo>
                  <a:cubicBezTo>
                    <a:pt x="5772" y="0"/>
                    <a:pt x="1" y="13985"/>
                    <a:pt x="7992" y="22199"/>
                  </a:cubicBezTo>
                  <a:cubicBezTo>
                    <a:pt x="16205" y="30412"/>
                    <a:pt x="30190" y="24640"/>
                    <a:pt x="30190" y="13097"/>
                  </a:cubicBezTo>
                  <a:cubicBezTo>
                    <a:pt x="30190" y="5772"/>
                    <a:pt x="24419" y="0"/>
                    <a:pt x="17315" y="0"/>
                  </a:cubicBezTo>
                  <a:close/>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2390;p84">
              <a:extLst>
                <a:ext uri="{FF2B5EF4-FFF2-40B4-BE49-F238E27FC236}">
                  <a16:creationId xmlns:a16="http://schemas.microsoft.com/office/drawing/2014/main" id="{F6A1C01A-91F4-F2FC-B1F7-CE3CAA79CC2A}"/>
                </a:ext>
              </a:extLst>
            </p:cNvPr>
            <p:cNvSpPr/>
            <p:nvPr/>
          </p:nvSpPr>
          <p:spPr>
            <a:xfrm>
              <a:off x="732775" y="1669900"/>
              <a:ext cx="754775" cy="754750"/>
            </a:xfrm>
            <a:custGeom>
              <a:avLst/>
              <a:gdLst/>
              <a:ahLst/>
              <a:cxnLst/>
              <a:rect l="l" t="t" r="r" b="b"/>
              <a:pathLst>
                <a:path w="30191" h="30190" fill="none" extrusionOk="0">
                  <a:moveTo>
                    <a:pt x="17315" y="0"/>
                  </a:moveTo>
                  <a:cubicBezTo>
                    <a:pt x="5772" y="0"/>
                    <a:pt x="1" y="13985"/>
                    <a:pt x="8214" y="22198"/>
                  </a:cubicBezTo>
                  <a:cubicBezTo>
                    <a:pt x="16205" y="30189"/>
                    <a:pt x="30190" y="24418"/>
                    <a:pt x="30190" y="12875"/>
                  </a:cubicBezTo>
                  <a:cubicBezTo>
                    <a:pt x="30190" y="5772"/>
                    <a:pt x="24419" y="0"/>
                    <a:pt x="17315" y="0"/>
                  </a:cubicBezTo>
                  <a:close/>
                </a:path>
              </a:pathLst>
            </a:custGeom>
            <a:grpFill/>
            <a:ln w="9525" cap="flat" cmpd="sng">
              <a:solidFill>
                <a:schemeClr val="bg1"/>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5" name="Google Shape;12391;p84">
            <a:extLst>
              <a:ext uri="{FF2B5EF4-FFF2-40B4-BE49-F238E27FC236}">
                <a16:creationId xmlns:a16="http://schemas.microsoft.com/office/drawing/2014/main" id="{4EA6CB9A-F271-79B1-64C2-9EA0609D5F0C}"/>
              </a:ext>
            </a:extLst>
          </p:cNvPr>
          <p:cNvGrpSpPr/>
          <p:nvPr/>
        </p:nvGrpSpPr>
        <p:grpSpPr>
          <a:xfrm>
            <a:off x="3032873" y="1585767"/>
            <a:ext cx="1038891" cy="1103556"/>
            <a:chOff x="2499700" y="1135950"/>
            <a:chExt cx="732402" cy="777990"/>
          </a:xfrm>
          <a:noFill/>
        </p:grpSpPr>
        <p:grpSp>
          <p:nvGrpSpPr>
            <p:cNvPr id="1746" name="Google Shape;12392;p84">
              <a:extLst>
                <a:ext uri="{FF2B5EF4-FFF2-40B4-BE49-F238E27FC236}">
                  <a16:creationId xmlns:a16="http://schemas.microsoft.com/office/drawing/2014/main" id="{53B9B36A-4380-7EF5-5EB4-09E9843B47DF}"/>
                </a:ext>
              </a:extLst>
            </p:cNvPr>
            <p:cNvGrpSpPr/>
            <p:nvPr/>
          </p:nvGrpSpPr>
          <p:grpSpPr>
            <a:xfrm>
              <a:off x="2499700" y="1135950"/>
              <a:ext cx="732402" cy="694705"/>
              <a:chOff x="2499700" y="1135950"/>
              <a:chExt cx="732402" cy="694705"/>
            </a:xfrm>
            <a:grpFill/>
          </p:grpSpPr>
          <p:sp>
            <p:nvSpPr>
              <p:cNvPr id="1753" name="Google Shape;12393;p84">
                <a:extLst>
                  <a:ext uri="{FF2B5EF4-FFF2-40B4-BE49-F238E27FC236}">
                    <a16:creationId xmlns:a16="http://schemas.microsoft.com/office/drawing/2014/main" id="{3D96DE93-AE7C-484D-F5D0-685D397CD469}"/>
                  </a:ext>
                </a:extLst>
              </p:cNvPr>
              <p:cNvSpPr/>
              <p:nvPr/>
            </p:nvSpPr>
            <p:spPr>
              <a:xfrm>
                <a:off x="2721907" y="1135950"/>
                <a:ext cx="288719" cy="199571"/>
              </a:xfrm>
              <a:custGeom>
                <a:avLst/>
                <a:gdLst/>
                <a:ahLst/>
                <a:cxnLst/>
                <a:rect l="l" t="t" r="r" b="b"/>
                <a:pathLst>
                  <a:path w="81559" h="56376" extrusionOk="0">
                    <a:moveTo>
                      <a:pt x="40780" y="1"/>
                    </a:moveTo>
                    <a:cubicBezTo>
                      <a:pt x="38862" y="1"/>
                      <a:pt x="36944" y="556"/>
                      <a:pt x="35329" y="1666"/>
                    </a:cubicBezTo>
                    <a:cubicBezTo>
                      <a:pt x="24427" y="9338"/>
                      <a:pt x="1211" y="28718"/>
                      <a:pt x="0" y="51329"/>
                    </a:cubicBezTo>
                    <a:lnTo>
                      <a:pt x="1211" y="51732"/>
                    </a:lnTo>
                    <a:cubicBezTo>
                      <a:pt x="4845" y="52944"/>
                      <a:pt x="8479" y="54357"/>
                      <a:pt x="12113" y="56174"/>
                    </a:cubicBezTo>
                    <a:lnTo>
                      <a:pt x="12113" y="53145"/>
                    </a:lnTo>
                    <a:cubicBezTo>
                      <a:pt x="12113" y="36591"/>
                      <a:pt x="29071" y="22662"/>
                      <a:pt x="36944" y="17009"/>
                    </a:cubicBezTo>
                    <a:cubicBezTo>
                      <a:pt x="38155" y="16202"/>
                      <a:pt x="39467" y="15798"/>
                      <a:pt x="40780" y="15798"/>
                    </a:cubicBezTo>
                    <a:cubicBezTo>
                      <a:pt x="42092" y="15798"/>
                      <a:pt x="43404" y="16202"/>
                      <a:pt x="44615" y="17009"/>
                    </a:cubicBezTo>
                    <a:cubicBezTo>
                      <a:pt x="52489" y="22662"/>
                      <a:pt x="69446" y="36591"/>
                      <a:pt x="69446" y="53145"/>
                    </a:cubicBezTo>
                    <a:lnTo>
                      <a:pt x="69446" y="56376"/>
                    </a:lnTo>
                    <a:cubicBezTo>
                      <a:pt x="72878" y="54559"/>
                      <a:pt x="76512" y="53145"/>
                      <a:pt x="80146" y="51934"/>
                    </a:cubicBezTo>
                    <a:lnTo>
                      <a:pt x="81559" y="51530"/>
                    </a:lnTo>
                    <a:cubicBezTo>
                      <a:pt x="80751" y="28920"/>
                      <a:pt x="57132" y="9540"/>
                      <a:pt x="46230" y="1666"/>
                    </a:cubicBezTo>
                    <a:cubicBezTo>
                      <a:pt x="44615" y="556"/>
                      <a:pt x="42697" y="1"/>
                      <a:pt x="40780"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2394;p84">
                <a:extLst>
                  <a:ext uri="{FF2B5EF4-FFF2-40B4-BE49-F238E27FC236}">
                    <a16:creationId xmlns:a16="http://schemas.microsoft.com/office/drawing/2014/main" id="{A14F923F-C2D3-D170-20F5-CB33892764CF}"/>
                  </a:ext>
                </a:extLst>
              </p:cNvPr>
              <p:cNvSpPr/>
              <p:nvPr/>
            </p:nvSpPr>
            <p:spPr>
              <a:xfrm>
                <a:off x="2499700" y="1313180"/>
                <a:ext cx="225119" cy="278853"/>
              </a:xfrm>
              <a:custGeom>
                <a:avLst/>
                <a:gdLst/>
                <a:ahLst/>
                <a:cxnLst/>
                <a:rect l="l" t="t" r="r" b="b"/>
                <a:pathLst>
                  <a:path w="63593" h="78772" extrusionOk="0">
                    <a:moveTo>
                      <a:pt x="53819" y="1"/>
                    </a:moveTo>
                    <a:cubicBezTo>
                      <a:pt x="53376" y="1"/>
                      <a:pt x="52933" y="13"/>
                      <a:pt x="52489" y="39"/>
                    </a:cubicBezTo>
                    <a:cubicBezTo>
                      <a:pt x="33311" y="39"/>
                      <a:pt x="13527" y="12758"/>
                      <a:pt x="4442" y="19420"/>
                    </a:cubicBezTo>
                    <a:cubicBezTo>
                      <a:pt x="1212" y="21842"/>
                      <a:pt x="1" y="26082"/>
                      <a:pt x="1212" y="29917"/>
                    </a:cubicBezTo>
                    <a:cubicBezTo>
                      <a:pt x="5048" y="42434"/>
                      <a:pt x="16353" y="70697"/>
                      <a:pt x="37550" y="78772"/>
                    </a:cubicBezTo>
                    <a:cubicBezTo>
                      <a:pt x="37752" y="78368"/>
                      <a:pt x="37954" y="77964"/>
                      <a:pt x="38156" y="77561"/>
                    </a:cubicBezTo>
                    <a:cubicBezTo>
                      <a:pt x="40377" y="74533"/>
                      <a:pt x="43001" y="71504"/>
                      <a:pt x="45827" y="68678"/>
                    </a:cubicBezTo>
                    <a:cubicBezTo>
                      <a:pt x="44818" y="68476"/>
                      <a:pt x="43809" y="68072"/>
                      <a:pt x="42799" y="67871"/>
                    </a:cubicBezTo>
                    <a:cubicBezTo>
                      <a:pt x="27255" y="62824"/>
                      <a:pt x="19179" y="42232"/>
                      <a:pt x="16151" y="32946"/>
                    </a:cubicBezTo>
                    <a:cubicBezTo>
                      <a:pt x="15344" y="30321"/>
                      <a:pt x="16353" y="27293"/>
                      <a:pt x="18574" y="25678"/>
                    </a:cubicBezTo>
                    <a:cubicBezTo>
                      <a:pt x="25034" y="20833"/>
                      <a:pt x="38963" y="11748"/>
                      <a:pt x="52489" y="11748"/>
                    </a:cubicBezTo>
                    <a:cubicBezTo>
                      <a:pt x="55316" y="11748"/>
                      <a:pt x="57940" y="12152"/>
                      <a:pt x="60564" y="12960"/>
                    </a:cubicBezTo>
                    <a:cubicBezTo>
                      <a:pt x="61574" y="13363"/>
                      <a:pt x="62583" y="13767"/>
                      <a:pt x="63593" y="14171"/>
                    </a:cubicBezTo>
                    <a:cubicBezTo>
                      <a:pt x="62987" y="10335"/>
                      <a:pt x="62785" y="6701"/>
                      <a:pt x="62785" y="2866"/>
                    </a:cubicBezTo>
                    <a:lnTo>
                      <a:pt x="62785" y="1452"/>
                    </a:lnTo>
                    <a:cubicBezTo>
                      <a:pt x="59796" y="573"/>
                      <a:pt x="56808" y="1"/>
                      <a:pt x="53819"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2395;p84">
                <a:extLst>
                  <a:ext uri="{FF2B5EF4-FFF2-40B4-BE49-F238E27FC236}">
                    <a16:creationId xmlns:a16="http://schemas.microsoft.com/office/drawing/2014/main" id="{95E9A621-281E-AFDE-4EC0-939DCBB10D5E}"/>
                  </a:ext>
                </a:extLst>
              </p:cNvPr>
              <p:cNvSpPr/>
              <p:nvPr/>
            </p:nvSpPr>
            <p:spPr>
              <a:xfrm>
                <a:off x="2721907" y="1317604"/>
                <a:ext cx="53599" cy="72899"/>
              </a:xfrm>
              <a:custGeom>
                <a:avLst/>
                <a:gdLst/>
                <a:ahLst/>
                <a:cxnLst/>
                <a:rect l="l" t="t" r="r" b="b"/>
                <a:pathLst>
                  <a:path w="15141" h="20593" extrusionOk="0">
                    <a:moveTo>
                      <a:pt x="0" y="1"/>
                    </a:moveTo>
                    <a:lnTo>
                      <a:pt x="0" y="1414"/>
                    </a:lnTo>
                    <a:cubicBezTo>
                      <a:pt x="0" y="5249"/>
                      <a:pt x="202" y="9085"/>
                      <a:pt x="808" y="12921"/>
                    </a:cubicBezTo>
                    <a:cubicBezTo>
                      <a:pt x="5653" y="14738"/>
                      <a:pt x="9892" y="17362"/>
                      <a:pt x="13930" y="20592"/>
                    </a:cubicBezTo>
                    <a:cubicBezTo>
                      <a:pt x="14333" y="20188"/>
                      <a:pt x="14737" y="19785"/>
                      <a:pt x="15141" y="19583"/>
                    </a:cubicBezTo>
                    <a:cubicBezTo>
                      <a:pt x="13324" y="14738"/>
                      <a:pt x="12315" y="9893"/>
                      <a:pt x="12113" y="4846"/>
                    </a:cubicBezTo>
                    <a:cubicBezTo>
                      <a:pt x="8681" y="3029"/>
                      <a:pt x="5047" y="1414"/>
                      <a:pt x="1211" y="404"/>
                    </a:cubicBezTo>
                    <a:lnTo>
                      <a:pt x="0" y="1"/>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2396;p84">
                <a:extLst>
                  <a:ext uri="{FF2B5EF4-FFF2-40B4-BE49-F238E27FC236}">
                    <a16:creationId xmlns:a16="http://schemas.microsoft.com/office/drawing/2014/main" id="{7A0105AC-A175-6E3C-788E-B313A89CD6C8}"/>
                  </a:ext>
                </a:extLst>
              </p:cNvPr>
              <p:cNvSpPr/>
              <p:nvPr/>
            </p:nvSpPr>
            <p:spPr>
              <a:xfrm>
                <a:off x="2764773" y="1334751"/>
                <a:ext cx="47171" cy="52173"/>
              </a:xfrm>
              <a:custGeom>
                <a:avLst/>
                <a:gdLst/>
                <a:ahLst/>
                <a:cxnLst/>
                <a:rect l="l" t="t" r="r" b="b"/>
                <a:pathLst>
                  <a:path w="13325" h="14738" extrusionOk="0">
                    <a:moveTo>
                      <a:pt x="1" y="1"/>
                    </a:moveTo>
                    <a:cubicBezTo>
                      <a:pt x="203" y="5048"/>
                      <a:pt x="1212" y="9893"/>
                      <a:pt x="3029" y="14738"/>
                    </a:cubicBezTo>
                    <a:cubicBezTo>
                      <a:pt x="6259" y="12315"/>
                      <a:pt x="9691" y="10498"/>
                      <a:pt x="13325" y="9085"/>
                    </a:cubicBezTo>
                    <a:cubicBezTo>
                      <a:pt x="9287" y="5451"/>
                      <a:pt x="4846" y="2423"/>
                      <a:pt x="1"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2397;p84">
                <a:extLst>
                  <a:ext uri="{FF2B5EF4-FFF2-40B4-BE49-F238E27FC236}">
                    <a16:creationId xmlns:a16="http://schemas.microsoft.com/office/drawing/2014/main" id="{C4A1457D-1384-8CA3-211A-FDB2C59808B0}"/>
                  </a:ext>
                </a:extLst>
              </p:cNvPr>
              <p:cNvSpPr/>
              <p:nvPr/>
            </p:nvSpPr>
            <p:spPr>
              <a:xfrm>
                <a:off x="2554001" y="1354757"/>
                <a:ext cx="187956" cy="201536"/>
              </a:xfrm>
              <a:custGeom>
                <a:avLst/>
                <a:gdLst/>
                <a:ahLst/>
                <a:cxnLst/>
                <a:rect l="l" t="t" r="r" b="b"/>
                <a:pathLst>
                  <a:path w="53095" h="56931" extrusionOk="0">
                    <a:moveTo>
                      <a:pt x="37146" y="0"/>
                    </a:moveTo>
                    <a:cubicBezTo>
                      <a:pt x="23620" y="0"/>
                      <a:pt x="9489" y="9085"/>
                      <a:pt x="3231" y="13930"/>
                    </a:cubicBezTo>
                    <a:cubicBezTo>
                      <a:pt x="808" y="15545"/>
                      <a:pt x="1" y="18573"/>
                      <a:pt x="808" y="21198"/>
                    </a:cubicBezTo>
                    <a:cubicBezTo>
                      <a:pt x="3634" y="30282"/>
                      <a:pt x="11710" y="51076"/>
                      <a:pt x="27456" y="56123"/>
                    </a:cubicBezTo>
                    <a:cubicBezTo>
                      <a:pt x="28466" y="56324"/>
                      <a:pt x="29273" y="56728"/>
                      <a:pt x="30282" y="56930"/>
                    </a:cubicBezTo>
                    <a:cubicBezTo>
                      <a:pt x="34926" y="52287"/>
                      <a:pt x="40174" y="48249"/>
                      <a:pt x="46029" y="45221"/>
                    </a:cubicBezTo>
                    <a:cubicBezTo>
                      <a:pt x="46029" y="44414"/>
                      <a:pt x="46029" y="43404"/>
                      <a:pt x="46029" y="42395"/>
                    </a:cubicBezTo>
                    <a:cubicBezTo>
                      <a:pt x="45827" y="34118"/>
                      <a:pt x="48452" y="25841"/>
                      <a:pt x="53095" y="18977"/>
                    </a:cubicBezTo>
                    <a:cubicBezTo>
                      <a:pt x="50672" y="13728"/>
                      <a:pt x="49057" y="8075"/>
                      <a:pt x="48250" y="2423"/>
                    </a:cubicBezTo>
                    <a:cubicBezTo>
                      <a:pt x="47240" y="2019"/>
                      <a:pt x="46231" y="1615"/>
                      <a:pt x="45221" y="1413"/>
                    </a:cubicBezTo>
                    <a:cubicBezTo>
                      <a:pt x="42597" y="404"/>
                      <a:pt x="39771" y="0"/>
                      <a:pt x="37146"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2398;p84">
                <a:extLst>
                  <a:ext uri="{FF2B5EF4-FFF2-40B4-BE49-F238E27FC236}">
                    <a16:creationId xmlns:a16="http://schemas.microsoft.com/office/drawing/2014/main" id="{E2538D1A-3AF8-73D4-AACA-353CC19456D2}"/>
                  </a:ext>
                </a:extLst>
              </p:cNvPr>
              <p:cNvSpPr/>
              <p:nvPr/>
            </p:nvSpPr>
            <p:spPr>
              <a:xfrm>
                <a:off x="2724763" y="1363329"/>
                <a:ext cx="46455" cy="58605"/>
              </a:xfrm>
              <a:custGeom>
                <a:avLst/>
                <a:gdLst/>
                <a:ahLst/>
                <a:cxnLst/>
                <a:rect l="l" t="t" r="r" b="b"/>
                <a:pathLst>
                  <a:path w="13123" h="16555" extrusionOk="0">
                    <a:moveTo>
                      <a:pt x="1" y="1"/>
                    </a:moveTo>
                    <a:lnTo>
                      <a:pt x="1" y="1"/>
                    </a:lnTo>
                    <a:cubicBezTo>
                      <a:pt x="1010" y="5653"/>
                      <a:pt x="2625" y="11306"/>
                      <a:pt x="4846" y="16555"/>
                    </a:cubicBezTo>
                    <a:cubicBezTo>
                      <a:pt x="6461" y="14334"/>
                      <a:pt x="8076" y="12315"/>
                      <a:pt x="10095" y="10297"/>
                    </a:cubicBezTo>
                    <a:cubicBezTo>
                      <a:pt x="10902" y="9489"/>
                      <a:pt x="12113" y="8480"/>
                      <a:pt x="13123" y="7672"/>
                    </a:cubicBezTo>
                    <a:cubicBezTo>
                      <a:pt x="9085" y="4442"/>
                      <a:pt x="4846" y="1818"/>
                      <a:pt x="1"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2399;p84">
                <a:extLst>
                  <a:ext uri="{FF2B5EF4-FFF2-40B4-BE49-F238E27FC236}">
                    <a16:creationId xmlns:a16="http://schemas.microsoft.com/office/drawing/2014/main" id="{68FF5090-1BF8-202E-A024-E4E01B9E4C91}"/>
                  </a:ext>
                </a:extLst>
              </p:cNvPr>
              <p:cNvSpPr/>
              <p:nvPr/>
            </p:nvSpPr>
            <p:spPr>
              <a:xfrm>
                <a:off x="2587581" y="1591246"/>
                <a:ext cx="277288" cy="238695"/>
              </a:xfrm>
              <a:custGeom>
                <a:avLst/>
                <a:gdLst/>
                <a:ahLst/>
                <a:cxnLst/>
                <a:rect l="l" t="t" r="r" b="b"/>
                <a:pathLst>
                  <a:path w="78330" h="67428" extrusionOk="0">
                    <a:moveTo>
                      <a:pt x="12719" y="0"/>
                    </a:moveTo>
                    <a:cubicBezTo>
                      <a:pt x="1" y="18977"/>
                      <a:pt x="7672" y="48451"/>
                      <a:pt x="11912" y="61169"/>
                    </a:cubicBezTo>
                    <a:cubicBezTo>
                      <a:pt x="13123" y="64803"/>
                      <a:pt x="16555" y="67428"/>
                      <a:pt x="20593" y="67428"/>
                    </a:cubicBezTo>
                    <a:lnTo>
                      <a:pt x="22006" y="67428"/>
                    </a:lnTo>
                    <a:cubicBezTo>
                      <a:pt x="35935" y="67428"/>
                      <a:pt x="64602" y="65207"/>
                      <a:pt x="78330" y="48047"/>
                    </a:cubicBezTo>
                    <a:cubicBezTo>
                      <a:pt x="78128" y="47643"/>
                      <a:pt x="77724" y="47442"/>
                      <a:pt x="77522" y="47038"/>
                    </a:cubicBezTo>
                    <a:cubicBezTo>
                      <a:pt x="75302" y="43808"/>
                      <a:pt x="73283" y="40578"/>
                      <a:pt x="71466" y="37146"/>
                    </a:cubicBezTo>
                    <a:cubicBezTo>
                      <a:pt x="70860" y="37953"/>
                      <a:pt x="70457" y="38761"/>
                      <a:pt x="69851" y="39568"/>
                    </a:cubicBezTo>
                    <a:cubicBezTo>
                      <a:pt x="60363" y="52489"/>
                      <a:pt x="39367" y="54104"/>
                      <a:pt x="29273" y="54104"/>
                    </a:cubicBezTo>
                    <a:lnTo>
                      <a:pt x="28466" y="54104"/>
                    </a:lnTo>
                    <a:cubicBezTo>
                      <a:pt x="25640" y="54104"/>
                      <a:pt x="23015" y="52287"/>
                      <a:pt x="22208" y="49662"/>
                    </a:cubicBezTo>
                    <a:cubicBezTo>
                      <a:pt x="19179" y="40578"/>
                      <a:pt x="13527" y="18977"/>
                      <a:pt x="23217" y="5855"/>
                    </a:cubicBezTo>
                    <a:cubicBezTo>
                      <a:pt x="23823" y="4845"/>
                      <a:pt x="24428" y="4038"/>
                      <a:pt x="25236" y="3230"/>
                    </a:cubicBezTo>
                    <a:cubicBezTo>
                      <a:pt x="21400" y="2625"/>
                      <a:pt x="17766" y="1817"/>
                      <a:pt x="14132" y="606"/>
                    </a:cubicBezTo>
                    <a:cubicBezTo>
                      <a:pt x="13527" y="404"/>
                      <a:pt x="13123" y="202"/>
                      <a:pt x="12719"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2400;p84">
                <a:extLst>
                  <a:ext uri="{FF2B5EF4-FFF2-40B4-BE49-F238E27FC236}">
                    <a16:creationId xmlns:a16="http://schemas.microsoft.com/office/drawing/2014/main" id="{B6526BB8-EB9B-86A4-1378-6D1FF20E508A}"/>
                  </a:ext>
                </a:extLst>
              </p:cNvPr>
              <p:cNvSpPr/>
              <p:nvPr/>
            </p:nvSpPr>
            <p:spPr>
              <a:xfrm>
                <a:off x="2631881" y="1556237"/>
                <a:ext cx="95768" cy="46455"/>
              </a:xfrm>
              <a:custGeom>
                <a:avLst/>
                <a:gdLst/>
                <a:ahLst/>
                <a:cxnLst/>
                <a:rect l="l" t="t" r="r" b="b"/>
                <a:pathLst>
                  <a:path w="27053" h="13123" extrusionOk="0">
                    <a:moveTo>
                      <a:pt x="8277" y="0"/>
                    </a:moveTo>
                    <a:cubicBezTo>
                      <a:pt x="5451" y="2826"/>
                      <a:pt x="3029" y="5653"/>
                      <a:pt x="808" y="8883"/>
                    </a:cubicBezTo>
                    <a:cubicBezTo>
                      <a:pt x="404" y="9286"/>
                      <a:pt x="202" y="9690"/>
                      <a:pt x="0" y="9892"/>
                    </a:cubicBezTo>
                    <a:cubicBezTo>
                      <a:pt x="606" y="10094"/>
                      <a:pt x="1010" y="10296"/>
                      <a:pt x="1414" y="10498"/>
                    </a:cubicBezTo>
                    <a:cubicBezTo>
                      <a:pt x="5047" y="11709"/>
                      <a:pt x="8883" y="12517"/>
                      <a:pt x="12719" y="13122"/>
                    </a:cubicBezTo>
                    <a:cubicBezTo>
                      <a:pt x="16554" y="8277"/>
                      <a:pt x="21601" y="4240"/>
                      <a:pt x="27052" y="1211"/>
                    </a:cubicBezTo>
                    <a:lnTo>
                      <a:pt x="27052" y="1211"/>
                    </a:lnTo>
                    <a:cubicBezTo>
                      <a:pt x="25033" y="1615"/>
                      <a:pt x="23015" y="1615"/>
                      <a:pt x="20996" y="1615"/>
                    </a:cubicBezTo>
                    <a:cubicBezTo>
                      <a:pt x="16756" y="1615"/>
                      <a:pt x="12517" y="1009"/>
                      <a:pt x="8277"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2401;p84">
                <a:extLst>
                  <a:ext uri="{FF2B5EF4-FFF2-40B4-BE49-F238E27FC236}">
                    <a16:creationId xmlns:a16="http://schemas.microsoft.com/office/drawing/2014/main" id="{5FB4CFB8-FFC7-6350-1F01-882F482C02FF}"/>
                  </a:ext>
                </a:extLst>
              </p:cNvPr>
              <p:cNvSpPr/>
              <p:nvPr/>
            </p:nvSpPr>
            <p:spPr>
              <a:xfrm>
                <a:off x="2661889" y="1514798"/>
                <a:ext cx="66467" cy="47170"/>
              </a:xfrm>
              <a:custGeom>
                <a:avLst/>
                <a:gdLst/>
                <a:ahLst/>
                <a:cxnLst/>
                <a:rect l="l" t="t" r="r" b="b"/>
                <a:pathLst>
                  <a:path w="18776" h="13325" extrusionOk="0">
                    <a:moveTo>
                      <a:pt x="15747" y="0"/>
                    </a:moveTo>
                    <a:cubicBezTo>
                      <a:pt x="9892" y="3028"/>
                      <a:pt x="4644" y="7066"/>
                      <a:pt x="0" y="11709"/>
                    </a:cubicBezTo>
                    <a:cubicBezTo>
                      <a:pt x="4038" y="12718"/>
                      <a:pt x="8277" y="13324"/>
                      <a:pt x="12517" y="13324"/>
                    </a:cubicBezTo>
                    <a:cubicBezTo>
                      <a:pt x="14536" y="13324"/>
                      <a:pt x="16756" y="13122"/>
                      <a:pt x="18775" y="12920"/>
                    </a:cubicBezTo>
                    <a:cubicBezTo>
                      <a:pt x="16958" y="8883"/>
                      <a:pt x="16151" y="4441"/>
                      <a:pt x="15747"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2402;p84">
                <a:extLst>
                  <a:ext uri="{FF2B5EF4-FFF2-40B4-BE49-F238E27FC236}">
                    <a16:creationId xmlns:a16="http://schemas.microsoft.com/office/drawing/2014/main" id="{9AF9BFBA-0AC5-B841-1766-DAA8631B5FF0}"/>
                  </a:ext>
                </a:extLst>
              </p:cNvPr>
              <p:cNvSpPr/>
              <p:nvPr/>
            </p:nvSpPr>
            <p:spPr>
              <a:xfrm>
                <a:off x="2635452" y="1602677"/>
                <a:ext cx="205108" cy="180094"/>
              </a:xfrm>
              <a:custGeom>
                <a:avLst/>
                <a:gdLst/>
                <a:ahLst/>
                <a:cxnLst/>
                <a:rect l="l" t="t" r="r" b="b"/>
                <a:pathLst>
                  <a:path w="57940" h="50874" extrusionOk="0">
                    <a:moveTo>
                      <a:pt x="11710" y="0"/>
                    </a:moveTo>
                    <a:cubicBezTo>
                      <a:pt x="10902" y="808"/>
                      <a:pt x="10297" y="1615"/>
                      <a:pt x="9691" y="2625"/>
                    </a:cubicBezTo>
                    <a:cubicBezTo>
                      <a:pt x="1" y="15949"/>
                      <a:pt x="5653" y="37348"/>
                      <a:pt x="8682" y="46432"/>
                    </a:cubicBezTo>
                    <a:cubicBezTo>
                      <a:pt x="9489" y="49057"/>
                      <a:pt x="12114" y="50874"/>
                      <a:pt x="14940" y="50874"/>
                    </a:cubicBezTo>
                    <a:lnTo>
                      <a:pt x="15747" y="50874"/>
                    </a:lnTo>
                    <a:cubicBezTo>
                      <a:pt x="25841" y="50874"/>
                      <a:pt x="46837" y="49259"/>
                      <a:pt x="56325" y="36338"/>
                    </a:cubicBezTo>
                    <a:cubicBezTo>
                      <a:pt x="56931" y="35531"/>
                      <a:pt x="57334" y="34723"/>
                      <a:pt x="57940" y="33916"/>
                    </a:cubicBezTo>
                    <a:cubicBezTo>
                      <a:pt x="54508" y="27052"/>
                      <a:pt x="52085" y="19582"/>
                      <a:pt x="51278" y="11911"/>
                    </a:cubicBezTo>
                    <a:cubicBezTo>
                      <a:pt x="45222" y="9892"/>
                      <a:pt x="39771" y="6460"/>
                      <a:pt x="35330" y="2019"/>
                    </a:cubicBezTo>
                    <a:cubicBezTo>
                      <a:pt x="34522" y="1413"/>
                      <a:pt x="33916" y="606"/>
                      <a:pt x="33311" y="0"/>
                    </a:cubicBezTo>
                    <a:cubicBezTo>
                      <a:pt x="29677" y="606"/>
                      <a:pt x="26043" y="808"/>
                      <a:pt x="22409" y="808"/>
                    </a:cubicBezTo>
                    <a:cubicBezTo>
                      <a:pt x="18776" y="808"/>
                      <a:pt x="15142" y="606"/>
                      <a:pt x="11710"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2403;p84">
                <a:extLst>
                  <a:ext uri="{FF2B5EF4-FFF2-40B4-BE49-F238E27FC236}">
                    <a16:creationId xmlns:a16="http://schemas.microsoft.com/office/drawing/2014/main" id="{D4FF7281-8AC9-ABC5-EB1D-97C51D8C67AD}"/>
                  </a:ext>
                </a:extLst>
              </p:cNvPr>
              <p:cNvSpPr/>
              <p:nvPr/>
            </p:nvSpPr>
            <p:spPr>
              <a:xfrm>
                <a:off x="2676892" y="1560523"/>
                <a:ext cx="76471" cy="45025"/>
              </a:xfrm>
              <a:custGeom>
                <a:avLst/>
                <a:gdLst/>
                <a:ahLst/>
                <a:cxnLst/>
                <a:rect l="l" t="t" r="r" b="b"/>
                <a:pathLst>
                  <a:path w="21602" h="12719" extrusionOk="0">
                    <a:moveTo>
                      <a:pt x="14334" y="0"/>
                    </a:moveTo>
                    <a:cubicBezTo>
                      <a:pt x="8883" y="3029"/>
                      <a:pt x="3836" y="7066"/>
                      <a:pt x="1" y="11911"/>
                    </a:cubicBezTo>
                    <a:cubicBezTo>
                      <a:pt x="3433" y="12517"/>
                      <a:pt x="7067" y="12719"/>
                      <a:pt x="10700" y="12719"/>
                    </a:cubicBezTo>
                    <a:cubicBezTo>
                      <a:pt x="14334" y="12719"/>
                      <a:pt x="17968" y="12517"/>
                      <a:pt x="21602" y="11911"/>
                    </a:cubicBezTo>
                    <a:cubicBezTo>
                      <a:pt x="18574" y="8277"/>
                      <a:pt x="16151" y="4240"/>
                      <a:pt x="14334"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2404;p84">
                <a:extLst>
                  <a:ext uri="{FF2B5EF4-FFF2-40B4-BE49-F238E27FC236}">
                    <a16:creationId xmlns:a16="http://schemas.microsoft.com/office/drawing/2014/main" id="{4DD3410B-59B9-4282-13FD-E93DB4F632FA}"/>
                  </a:ext>
                </a:extLst>
              </p:cNvPr>
              <p:cNvSpPr/>
              <p:nvPr/>
            </p:nvSpPr>
            <p:spPr>
              <a:xfrm>
                <a:off x="2864801" y="1592672"/>
                <a:ext cx="278003" cy="237984"/>
              </a:xfrm>
              <a:custGeom>
                <a:avLst/>
                <a:gdLst/>
                <a:ahLst/>
                <a:cxnLst/>
                <a:rect l="l" t="t" r="r" b="b"/>
                <a:pathLst>
                  <a:path w="78532" h="67227" extrusionOk="0">
                    <a:moveTo>
                      <a:pt x="66015" y="1"/>
                    </a:moveTo>
                    <a:cubicBezTo>
                      <a:pt x="65611" y="203"/>
                      <a:pt x="65208" y="405"/>
                      <a:pt x="64804" y="405"/>
                    </a:cubicBezTo>
                    <a:cubicBezTo>
                      <a:pt x="61170" y="1616"/>
                      <a:pt x="57334" y="2625"/>
                      <a:pt x="53499" y="3231"/>
                    </a:cubicBezTo>
                    <a:cubicBezTo>
                      <a:pt x="54104" y="4038"/>
                      <a:pt x="54710" y="4644"/>
                      <a:pt x="55315" y="5653"/>
                    </a:cubicBezTo>
                    <a:cubicBezTo>
                      <a:pt x="65006" y="18977"/>
                      <a:pt x="59555" y="40377"/>
                      <a:pt x="56325" y="49461"/>
                    </a:cubicBezTo>
                    <a:cubicBezTo>
                      <a:pt x="55517" y="52086"/>
                      <a:pt x="52893" y="53902"/>
                      <a:pt x="50269" y="53902"/>
                    </a:cubicBezTo>
                    <a:lnTo>
                      <a:pt x="49259" y="53902"/>
                    </a:lnTo>
                    <a:cubicBezTo>
                      <a:pt x="39165" y="53902"/>
                      <a:pt x="18170" y="52287"/>
                      <a:pt x="8883" y="39367"/>
                    </a:cubicBezTo>
                    <a:cubicBezTo>
                      <a:pt x="8076" y="38560"/>
                      <a:pt x="7470" y="37550"/>
                      <a:pt x="7067" y="36743"/>
                    </a:cubicBezTo>
                    <a:cubicBezTo>
                      <a:pt x="5250" y="40175"/>
                      <a:pt x="3231" y="43405"/>
                      <a:pt x="1010" y="46433"/>
                    </a:cubicBezTo>
                    <a:cubicBezTo>
                      <a:pt x="808" y="46837"/>
                      <a:pt x="405" y="47240"/>
                      <a:pt x="1" y="47644"/>
                    </a:cubicBezTo>
                    <a:cubicBezTo>
                      <a:pt x="13729" y="65006"/>
                      <a:pt x="42597" y="67226"/>
                      <a:pt x="56527" y="67226"/>
                    </a:cubicBezTo>
                    <a:lnTo>
                      <a:pt x="57738" y="67226"/>
                    </a:lnTo>
                    <a:cubicBezTo>
                      <a:pt x="61776" y="67226"/>
                      <a:pt x="65409" y="64602"/>
                      <a:pt x="66621" y="60968"/>
                    </a:cubicBezTo>
                    <a:cubicBezTo>
                      <a:pt x="70860" y="48250"/>
                      <a:pt x="78532" y="18977"/>
                      <a:pt x="66015"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2405;p84">
                <a:extLst>
                  <a:ext uri="{FF2B5EF4-FFF2-40B4-BE49-F238E27FC236}">
                    <a16:creationId xmlns:a16="http://schemas.microsoft.com/office/drawing/2014/main" id="{EC23A1D7-0417-E536-C40C-A3AA4B170C94}"/>
                  </a:ext>
                </a:extLst>
              </p:cNvPr>
              <p:cNvSpPr/>
              <p:nvPr/>
            </p:nvSpPr>
            <p:spPr>
              <a:xfrm>
                <a:off x="2840508" y="1660548"/>
                <a:ext cx="49316" cy="100770"/>
              </a:xfrm>
              <a:custGeom>
                <a:avLst/>
                <a:gdLst/>
                <a:ahLst/>
                <a:cxnLst/>
                <a:rect l="l" t="t" r="r" b="b"/>
                <a:pathLst>
                  <a:path w="13931" h="28466" extrusionOk="0">
                    <a:moveTo>
                      <a:pt x="6865" y="0"/>
                    </a:moveTo>
                    <a:cubicBezTo>
                      <a:pt x="5855" y="6259"/>
                      <a:pt x="3433" y="12113"/>
                      <a:pt x="1" y="17564"/>
                    </a:cubicBezTo>
                    <a:cubicBezTo>
                      <a:pt x="1818" y="20996"/>
                      <a:pt x="3837" y="24428"/>
                      <a:pt x="6057" y="27658"/>
                    </a:cubicBezTo>
                    <a:cubicBezTo>
                      <a:pt x="6259" y="27860"/>
                      <a:pt x="6663" y="28263"/>
                      <a:pt x="6865" y="28465"/>
                    </a:cubicBezTo>
                    <a:cubicBezTo>
                      <a:pt x="7269" y="28061"/>
                      <a:pt x="7470" y="27860"/>
                      <a:pt x="7874" y="27456"/>
                    </a:cubicBezTo>
                    <a:cubicBezTo>
                      <a:pt x="10095" y="24226"/>
                      <a:pt x="12114" y="20996"/>
                      <a:pt x="13931" y="17564"/>
                    </a:cubicBezTo>
                    <a:cubicBezTo>
                      <a:pt x="10297" y="12113"/>
                      <a:pt x="8076" y="6259"/>
                      <a:pt x="6865"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2406;p84">
                <a:extLst>
                  <a:ext uri="{FF2B5EF4-FFF2-40B4-BE49-F238E27FC236}">
                    <a16:creationId xmlns:a16="http://schemas.microsoft.com/office/drawing/2014/main" id="{31C9ED4E-3A1F-0A21-B948-3EB240F030DD}"/>
                  </a:ext>
                </a:extLst>
              </p:cNvPr>
              <p:cNvSpPr/>
              <p:nvPr/>
            </p:nvSpPr>
            <p:spPr>
              <a:xfrm>
                <a:off x="2816930" y="1644831"/>
                <a:ext cx="47886" cy="77898"/>
              </a:xfrm>
              <a:custGeom>
                <a:avLst/>
                <a:gdLst/>
                <a:ahLst/>
                <a:cxnLst/>
                <a:rect l="l" t="t" r="r" b="b"/>
                <a:pathLst>
                  <a:path w="13527" h="22005" extrusionOk="0">
                    <a:moveTo>
                      <a:pt x="1" y="0"/>
                    </a:moveTo>
                    <a:lnTo>
                      <a:pt x="1" y="0"/>
                    </a:lnTo>
                    <a:cubicBezTo>
                      <a:pt x="808" y="7671"/>
                      <a:pt x="3231" y="15141"/>
                      <a:pt x="6663" y="22005"/>
                    </a:cubicBezTo>
                    <a:cubicBezTo>
                      <a:pt x="10095" y="16554"/>
                      <a:pt x="12517" y="10700"/>
                      <a:pt x="13527" y="4441"/>
                    </a:cubicBezTo>
                    <a:cubicBezTo>
                      <a:pt x="13527" y="3836"/>
                      <a:pt x="13325" y="3028"/>
                      <a:pt x="13325" y="2221"/>
                    </a:cubicBezTo>
                    <a:cubicBezTo>
                      <a:pt x="8682" y="2221"/>
                      <a:pt x="4240" y="1413"/>
                      <a:pt x="1"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2407;p84">
                <a:extLst>
                  <a:ext uri="{FF2B5EF4-FFF2-40B4-BE49-F238E27FC236}">
                    <a16:creationId xmlns:a16="http://schemas.microsoft.com/office/drawing/2014/main" id="{2DAC4D18-5946-8409-D068-84E35941D606}"/>
                  </a:ext>
                </a:extLst>
              </p:cNvPr>
              <p:cNvSpPr/>
              <p:nvPr/>
            </p:nvSpPr>
            <p:spPr>
              <a:xfrm>
                <a:off x="2889093" y="1602677"/>
                <a:ext cx="205823" cy="180809"/>
              </a:xfrm>
              <a:custGeom>
                <a:avLst/>
                <a:gdLst/>
                <a:ahLst/>
                <a:cxnLst/>
                <a:rect l="l" t="t" r="r" b="b"/>
                <a:pathLst>
                  <a:path w="58142" h="51076" extrusionOk="0">
                    <a:moveTo>
                      <a:pt x="24428" y="0"/>
                    </a:moveTo>
                    <a:cubicBezTo>
                      <a:pt x="23822" y="808"/>
                      <a:pt x="23419" y="1413"/>
                      <a:pt x="22813" y="2019"/>
                    </a:cubicBezTo>
                    <a:cubicBezTo>
                      <a:pt x="18170" y="6460"/>
                      <a:pt x="12719" y="9892"/>
                      <a:pt x="6865" y="11911"/>
                    </a:cubicBezTo>
                    <a:cubicBezTo>
                      <a:pt x="5855" y="19582"/>
                      <a:pt x="3634" y="27052"/>
                      <a:pt x="1" y="33916"/>
                    </a:cubicBezTo>
                    <a:cubicBezTo>
                      <a:pt x="606" y="34723"/>
                      <a:pt x="1212" y="35733"/>
                      <a:pt x="1818" y="36540"/>
                    </a:cubicBezTo>
                    <a:cubicBezTo>
                      <a:pt x="11306" y="49460"/>
                      <a:pt x="32301" y="51075"/>
                      <a:pt x="42395" y="51075"/>
                    </a:cubicBezTo>
                    <a:lnTo>
                      <a:pt x="43203" y="51075"/>
                    </a:lnTo>
                    <a:cubicBezTo>
                      <a:pt x="46029" y="51075"/>
                      <a:pt x="48451" y="49259"/>
                      <a:pt x="49461" y="46634"/>
                    </a:cubicBezTo>
                    <a:cubicBezTo>
                      <a:pt x="52489" y="37550"/>
                      <a:pt x="58142" y="15949"/>
                      <a:pt x="48451" y="2826"/>
                    </a:cubicBezTo>
                    <a:cubicBezTo>
                      <a:pt x="47846" y="1817"/>
                      <a:pt x="47240" y="1211"/>
                      <a:pt x="46433" y="404"/>
                    </a:cubicBezTo>
                    <a:cubicBezTo>
                      <a:pt x="43001" y="808"/>
                      <a:pt x="39569" y="1211"/>
                      <a:pt x="35935" y="1211"/>
                    </a:cubicBezTo>
                    <a:cubicBezTo>
                      <a:pt x="32099" y="1211"/>
                      <a:pt x="28264" y="808"/>
                      <a:pt x="24428"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2408;p84">
                <a:extLst>
                  <a:ext uri="{FF2B5EF4-FFF2-40B4-BE49-F238E27FC236}">
                    <a16:creationId xmlns:a16="http://schemas.microsoft.com/office/drawing/2014/main" id="{06A46440-92E6-3839-7D10-8361843CB594}"/>
                  </a:ext>
                </a:extLst>
              </p:cNvPr>
              <p:cNvSpPr/>
              <p:nvPr/>
            </p:nvSpPr>
            <p:spPr>
              <a:xfrm>
                <a:off x="2864801" y="1644831"/>
                <a:ext cx="48601" cy="77898"/>
              </a:xfrm>
              <a:custGeom>
                <a:avLst/>
                <a:gdLst/>
                <a:ahLst/>
                <a:cxnLst/>
                <a:rect l="l" t="t" r="r" b="b"/>
                <a:pathLst>
                  <a:path w="13729" h="22005" extrusionOk="0">
                    <a:moveTo>
                      <a:pt x="13729" y="0"/>
                    </a:moveTo>
                    <a:cubicBezTo>
                      <a:pt x="9287" y="1413"/>
                      <a:pt x="4846" y="2221"/>
                      <a:pt x="405" y="2221"/>
                    </a:cubicBezTo>
                    <a:cubicBezTo>
                      <a:pt x="405" y="3028"/>
                      <a:pt x="203" y="3836"/>
                      <a:pt x="1" y="4441"/>
                    </a:cubicBezTo>
                    <a:cubicBezTo>
                      <a:pt x="1212" y="10700"/>
                      <a:pt x="3433" y="16554"/>
                      <a:pt x="7067" y="22005"/>
                    </a:cubicBezTo>
                    <a:cubicBezTo>
                      <a:pt x="10498" y="15141"/>
                      <a:pt x="12719" y="7671"/>
                      <a:pt x="13729"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2409;p84">
                <a:extLst>
                  <a:ext uri="{FF2B5EF4-FFF2-40B4-BE49-F238E27FC236}">
                    <a16:creationId xmlns:a16="http://schemas.microsoft.com/office/drawing/2014/main" id="{5697BD70-95CA-926D-5029-61B04B461A31}"/>
                  </a:ext>
                </a:extLst>
              </p:cNvPr>
              <p:cNvSpPr/>
              <p:nvPr/>
            </p:nvSpPr>
            <p:spPr>
              <a:xfrm>
                <a:off x="2864086" y="1653402"/>
                <a:ext cx="2149" cy="7151"/>
              </a:xfrm>
              <a:custGeom>
                <a:avLst/>
                <a:gdLst/>
                <a:ahLst/>
                <a:cxnLst/>
                <a:rect l="l" t="t" r="r" b="b"/>
                <a:pathLst>
                  <a:path w="607" h="2020" extrusionOk="0">
                    <a:moveTo>
                      <a:pt x="1" y="1"/>
                    </a:moveTo>
                    <a:cubicBezTo>
                      <a:pt x="1" y="606"/>
                      <a:pt x="203" y="1414"/>
                      <a:pt x="203" y="2019"/>
                    </a:cubicBezTo>
                    <a:cubicBezTo>
                      <a:pt x="405" y="1414"/>
                      <a:pt x="405" y="606"/>
                      <a:pt x="607"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2410;p84">
                <a:extLst>
                  <a:ext uri="{FF2B5EF4-FFF2-40B4-BE49-F238E27FC236}">
                    <a16:creationId xmlns:a16="http://schemas.microsoft.com/office/drawing/2014/main" id="{8C730CA7-16BE-000C-FE95-F574A061A56B}"/>
                  </a:ext>
                </a:extLst>
              </p:cNvPr>
              <p:cNvSpPr/>
              <p:nvPr/>
            </p:nvSpPr>
            <p:spPr>
              <a:xfrm>
                <a:off x="3006983" y="1313318"/>
                <a:ext cx="225119" cy="279430"/>
              </a:xfrm>
              <a:custGeom>
                <a:avLst/>
                <a:gdLst/>
                <a:ahLst/>
                <a:cxnLst/>
                <a:rect l="l" t="t" r="r" b="b"/>
                <a:pathLst>
                  <a:path w="63593" h="78935" extrusionOk="0">
                    <a:moveTo>
                      <a:pt x="11104" y="0"/>
                    </a:moveTo>
                    <a:cubicBezTo>
                      <a:pt x="7672" y="0"/>
                      <a:pt x="4240" y="606"/>
                      <a:pt x="1010" y="1413"/>
                    </a:cubicBezTo>
                    <a:lnTo>
                      <a:pt x="1010" y="2625"/>
                    </a:lnTo>
                    <a:cubicBezTo>
                      <a:pt x="1010" y="6662"/>
                      <a:pt x="606" y="10498"/>
                      <a:pt x="1" y="14334"/>
                    </a:cubicBezTo>
                    <a:cubicBezTo>
                      <a:pt x="1010" y="13930"/>
                      <a:pt x="1818" y="13728"/>
                      <a:pt x="2827" y="13324"/>
                    </a:cubicBezTo>
                    <a:cubicBezTo>
                      <a:pt x="5451" y="12517"/>
                      <a:pt x="8278" y="12113"/>
                      <a:pt x="11104" y="12113"/>
                    </a:cubicBezTo>
                    <a:cubicBezTo>
                      <a:pt x="24630" y="12113"/>
                      <a:pt x="38559" y="21198"/>
                      <a:pt x="45020" y="25841"/>
                    </a:cubicBezTo>
                    <a:cubicBezTo>
                      <a:pt x="47240" y="27456"/>
                      <a:pt x="48048" y="30484"/>
                      <a:pt x="47240" y="33108"/>
                    </a:cubicBezTo>
                    <a:cubicBezTo>
                      <a:pt x="44414" y="42395"/>
                      <a:pt x="36339" y="62986"/>
                      <a:pt x="20592" y="68033"/>
                    </a:cubicBezTo>
                    <a:cubicBezTo>
                      <a:pt x="19583" y="68235"/>
                      <a:pt x="18573" y="68639"/>
                      <a:pt x="17564" y="68841"/>
                    </a:cubicBezTo>
                    <a:cubicBezTo>
                      <a:pt x="20188" y="71667"/>
                      <a:pt x="22813" y="74494"/>
                      <a:pt x="25034" y="77522"/>
                    </a:cubicBezTo>
                    <a:cubicBezTo>
                      <a:pt x="25235" y="77925"/>
                      <a:pt x="25639" y="78531"/>
                      <a:pt x="25841" y="78935"/>
                    </a:cubicBezTo>
                    <a:cubicBezTo>
                      <a:pt x="47240" y="71062"/>
                      <a:pt x="58343" y="42799"/>
                      <a:pt x="62381" y="30080"/>
                    </a:cubicBezTo>
                    <a:cubicBezTo>
                      <a:pt x="63592" y="26245"/>
                      <a:pt x="62179" y="22005"/>
                      <a:pt x="58949" y="19583"/>
                    </a:cubicBezTo>
                    <a:cubicBezTo>
                      <a:pt x="49865" y="12921"/>
                      <a:pt x="30081" y="0"/>
                      <a:pt x="11104"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2411;p84">
                <a:extLst>
                  <a:ext uri="{FF2B5EF4-FFF2-40B4-BE49-F238E27FC236}">
                    <a16:creationId xmlns:a16="http://schemas.microsoft.com/office/drawing/2014/main" id="{51E4AF81-4370-DAF5-0568-696389A2EB37}"/>
                  </a:ext>
                </a:extLst>
              </p:cNvPr>
              <p:cNvSpPr/>
              <p:nvPr/>
            </p:nvSpPr>
            <p:spPr>
              <a:xfrm>
                <a:off x="2956256" y="1319034"/>
                <a:ext cx="54314" cy="72184"/>
              </a:xfrm>
              <a:custGeom>
                <a:avLst/>
                <a:gdLst/>
                <a:ahLst/>
                <a:cxnLst/>
                <a:rect l="l" t="t" r="r" b="b"/>
                <a:pathLst>
                  <a:path w="15343" h="20391" extrusionOk="0">
                    <a:moveTo>
                      <a:pt x="15343" y="0"/>
                    </a:moveTo>
                    <a:lnTo>
                      <a:pt x="13930" y="404"/>
                    </a:lnTo>
                    <a:cubicBezTo>
                      <a:pt x="10094" y="1413"/>
                      <a:pt x="6662" y="2827"/>
                      <a:pt x="3230" y="4644"/>
                    </a:cubicBezTo>
                    <a:cubicBezTo>
                      <a:pt x="2827" y="9691"/>
                      <a:pt x="1817" y="14737"/>
                      <a:pt x="0" y="19583"/>
                    </a:cubicBezTo>
                    <a:lnTo>
                      <a:pt x="1010" y="20390"/>
                    </a:lnTo>
                    <a:cubicBezTo>
                      <a:pt x="5047" y="17160"/>
                      <a:pt x="9489" y="14737"/>
                      <a:pt x="14334" y="12921"/>
                    </a:cubicBezTo>
                    <a:cubicBezTo>
                      <a:pt x="14939" y="9085"/>
                      <a:pt x="15343" y="5047"/>
                      <a:pt x="15343" y="1212"/>
                    </a:cubicBezTo>
                    <a:lnTo>
                      <a:pt x="15343"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2412;p84">
                <a:extLst>
                  <a:ext uri="{FF2B5EF4-FFF2-40B4-BE49-F238E27FC236}">
                    <a16:creationId xmlns:a16="http://schemas.microsoft.com/office/drawing/2014/main" id="{E408AF4D-A62F-086B-6C8A-848D92513902}"/>
                  </a:ext>
                </a:extLst>
              </p:cNvPr>
              <p:cNvSpPr/>
              <p:nvPr/>
            </p:nvSpPr>
            <p:spPr>
              <a:xfrm>
                <a:off x="2919817" y="1335466"/>
                <a:ext cx="47886" cy="52888"/>
              </a:xfrm>
              <a:custGeom>
                <a:avLst/>
                <a:gdLst/>
                <a:ahLst/>
                <a:cxnLst/>
                <a:rect l="l" t="t" r="r" b="b"/>
                <a:pathLst>
                  <a:path w="13527" h="14940" extrusionOk="0">
                    <a:moveTo>
                      <a:pt x="13526" y="1"/>
                    </a:moveTo>
                    <a:cubicBezTo>
                      <a:pt x="8681" y="2423"/>
                      <a:pt x="4038" y="5451"/>
                      <a:pt x="0" y="9085"/>
                    </a:cubicBezTo>
                    <a:cubicBezTo>
                      <a:pt x="3634" y="10498"/>
                      <a:pt x="7066" y="12517"/>
                      <a:pt x="10296" y="14940"/>
                    </a:cubicBezTo>
                    <a:cubicBezTo>
                      <a:pt x="12113" y="10094"/>
                      <a:pt x="13123" y="5048"/>
                      <a:pt x="13526"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2413;p84">
                <a:extLst>
                  <a:ext uri="{FF2B5EF4-FFF2-40B4-BE49-F238E27FC236}">
                    <a16:creationId xmlns:a16="http://schemas.microsoft.com/office/drawing/2014/main" id="{9CEEC82A-B487-31FB-3CF1-456FDD38E84A}"/>
                  </a:ext>
                </a:extLst>
              </p:cNvPr>
              <p:cNvSpPr/>
              <p:nvPr/>
            </p:nvSpPr>
            <p:spPr>
              <a:xfrm>
                <a:off x="3002697" y="1557663"/>
                <a:ext cx="95053" cy="46455"/>
              </a:xfrm>
              <a:custGeom>
                <a:avLst/>
                <a:gdLst/>
                <a:ahLst/>
                <a:cxnLst/>
                <a:rect l="l" t="t" r="r" b="b"/>
                <a:pathLst>
                  <a:path w="26851" h="13123" extrusionOk="0">
                    <a:moveTo>
                      <a:pt x="18775" y="1"/>
                    </a:moveTo>
                    <a:cubicBezTo>
                      <a:pt x="14737" y="1010"/>
                      <a:pt x="10700" y="1414"/>
                      <a:pt x="6460" y="1616"/>
                    </a:cubicBezTo>
                    <a:cubicBezTo>
                      <a:pt x="4240" y="1616"/>
                      <a:pt x="2019" y="1414"/>
                      <a:pt x="0" y="1010"/>
                    </a:cubicBezTo>
                    <a:lnTo>
                      <a:pt x="0" y="1010"/>
                    </a:lnTo>
                    <a:cubicBezTo>
                      <a:pt x="5451" y="4038"/>
                      <a:pt x="10498" y="8076"/>
                      <a:pt x="14334" y="13123"/>
                    </a:cubicBezTo>
                    <a:cubicBezTo>
                      <a:pt x="18169" y="12517"/>
                      <a:pt x="22005" y="11508"/>
                      <a:pt x="25841" y="10297"/>
                    </a:cubicBezTo>
                    <a:cubicBezTo>
                      <a:pt x="26245" y="10297"/>
                      <a:pt x="26648" y="10095"/>
                      <a:pt x="26850" y="9893"/>
                    </a:cubicBezTo>
                    <a:cubicBezTo>
                      <a:pt x="26648" y="9489"/>
                      <a:pt x="26446" y="9085"/>
                      <a:pt x="26043" y="8682"/>
                    </a:cubicBezTo>
                    <a:cubicBezTo>
                      <a:pt x="23822" y="5452"/>
                      <a:pt x="21399" y="2625"/>
                      <a:pt x="18775"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2414;p84">
                <a:extLst>
                  <a:ext uri="{FF2B5EF4-FFF2-40B4-BE49-F238E27FC236}">
                    <a16:creationId xmlns:a16="http://schemas.microsoft.com/office/drawing/2014/main" id="{E022E34D-2ABA-6ED9-A9C2-5413192B6261}"/>
                  </a:ext>
                </a:extLst>
              </p:cNvPr>
              <p:cNvSpPr/>
              <p:nvPr/>
            </p:nvSpPr>
            <p:spPr>
              <a:xfrm>
                <a:off x="2975545" y="1561238"/>
                <a:ext cx="78616" cy="45740"/>
              </a:xfrm>
              <a:custGeom>
                <a:avLst/>
                <a:gdLst/>
                <a:ahLst/>
                <a:cxnLst/>
                <a:rect l="l" t="t" r="r" b="b"/>
                <a:pathLst>
                  <a:path w="22208" h="12921" extrusionOk="0">
                    <a:moveTo>
                      <a:pt x="7672" y="0"/>
                    </a:moveTo>
                    <a:cubicBezTo>
                      <a:pt x="5654" y="4442"/>
                      <a:pt x="3231" y="8277"/>
                      <a:pt x="1" y="11709"/>
                    </a:cubicBezTo>
                    <a:cubicBezTo>
                      <a:pt x="3837" y="12517"/>
                      <a:pt x="7672" y="12920"/>
                      <a:pt x="11508" y="12920"/>
                    </a:cubicBezTo>
                    <a:cubicBezTo>
                      <a:pt x="15142" y="12920"/>
                      <a:pt x="18574" y="12517"/>
                      <a:pt x="22208" y="12113"/>
                    </a:cubicBezTo>
                    <a:cubicBezTo>
                      <a:pt x="18170" y="7066"/>
                      <a:pt x="13123" y="3028"/>
                      <a:pt x="7672"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2415;p84">
                <a:extLst>
                  <a:ext uri="{FF2B5EF4-FFF2-40B4-BE49-F238E27FC236}">
                    <a16:creationId xmlns:a16="http://schemas.microsoft.com/office/drawing/2014/main" id="{978413D4-4EEE-798B-5FBA-5D0B5A8BFF9D}"/>
                  </a:ext>
                </a:extLst>
              </p:cNvPr>
              <p:cNvSpPr/>
              <p:nvPr/>
            </p:nvSpPr>
            <p:spPr>
              <a:xfrm>
                <a:off x="2959827" y="1364044"/>
                <a:ext cx="47171" cy="60035"/>
              </a:xfrm>
              <a:custGeom>
                <a:avLst/>
                <a:gdLst/>
                <a:ahLst/>
                <a:cxnLst/>
                <a:rect l="l" t="t" r="r" b="b"/>
                <a:pathLst>
                  <a:path w="13325" h="16959" extrusionOk="0">
                    <a:moveTo>
                      <a:pt x="13325" y="1"/>
                    </a:moveTo>
                    <a:lnTo>
                      <a:pt x="13325" y="1"/>
                    </a:lnTo>
                    <a:cubicBezTo>
                      <a:pt x="8480" y="1818"/>
                      <a:pt x="4038" y="4442"/>
                      <a:pt x="1" y="7672"/>
                    </a:cubicBezTo>
                    <a:cubicBezTo>
                      <a:pt x="1010" y="8480"/>
                      <a:pt x="2019" y="9287"/>
                      <a:pt x="2827" y="10095"/>
                    </a:cubicBezTo>
                    <a:cubicBezTo>
                      <a:pt x="4846" y="12315"/>
                      <a:pt x="6663" y="14536"/>
                      <a:pt x="8278" y="16959"/>
                    </a:cubicBezTo>
                    <a:cubicBezTo>
                      <a:pt x="10700" y="11508"/>
                      <a:pt x="12315" y="5855"/>
                      <a:pt x="13325"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2416;p84">
                <a:extLst>
                  <a:ext uri="{FF2B5EF4-FFF2-40B4-BE49-F238E27FC236}">
                    <a16:creationId xmlns:a16="http://schemas.microsoft.com/office/drawing/2014/main" id="{3494705D-7DB0-0449-DB14-015766E8F19B}"/>
                  </a:ext>
                </a:extLst>
              </p:cNvPr>
              <p:cNvSpPr/>
              <p:nvPr/>
            </p:nvSpPr>
            <p:spPr>
              <a:xfrm>
                <a:off x="3002697" y="1515509"/>
                <a:ext cx="67179" cy="47170"/>
              </a:xfrm>
              <a:custGeom>
                <a:avLst/>
                <a:gdLst/>
                <a:ahLst/>
                <a:cxnLst/>
                <a:rect l="l" t="t" r="r" b="b"/>
                <a:pathLst>
                  <a:path w="18977" h="13325" extrusionOk="0">
                    <a:moveTo>
                      <a:pt x="2827" y="1"/>
                    </a:moveTo>
                    <a:cubicBezTo>
                      <a:pt x="2625" y="4442"/>
                      <a:pt x="1615" y="8682"/>
                      <a:pt x="0" y="12921"/>
                    </a:cubicBezTo>
                    <a:cubicBezTo>
                      <a:pt x="2221" y="13123"/>
                      <a:pt x="4442" y="13325"/>
                      <a:pt x="6460" y="13325"/>
                    </a:cubicBezTo>
                    <a:cubicBezTo>
                      <a:pt x="10700" y="13325"/>
                      <a:pt x="14939" y="12719"/>
                      <a:pt x="18977" y="11710"/>
                    </a:cubicBezTo>
                    <a:cubicBezTo>
                      <a:pt x="14132" y="7067"/>
                      <a:pt x="8883" y="3029"/>
                      <a:pt x="2827"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2417;p84">
                <a:extLst>
                  <a:ext uri="{FF2B5EF4-FFF2-40B4-BE49-F238E27FC236}">
                    <a16:creationId xmlns:a16="http://schemas.microsoft.com/office/drawing/2014/main" id="{C9D71375-13BD-7537-7612-5C3049D1EEC8}"/>
                  </a:ext>
                </a:extLst>
              </p:cNvPr>
              <p:cNvSpPr/>
              <p:nvPr/>
            </p:nvSpPr>
            <p:spPr>
              <a:xfrm>
                <a:off x="3001982" y="1561238"/>
                <a:ext cx="719" cy="4"/>
              </a:xfrm>
              <a:custGeom>
                <a:avLst/>
                <a:gdLst/>
                <a:ahLst/>
                <a:cxnLst/>
                <a:rect l="l" t="t" r="r" b="b"/>
                <a:pathLst>
                  <a:path w="203" h="1" extrusionOk="0">
                    <a:moveTo>
                      <a:pt x="202" y="0"/>
                    </a:moveTo>
                    <a:lnTo>
                      <a:pt x="202" y="0"/>
                    </a:lnTo>
                    <a:lnTo>
                      <a:pt x="0" y="0"/>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2418;p84">
                <a:extLst>
                  <a:ext uri="{FF2B5EF4-FFF2-40B4-BE49-F238E27FC236}">
                    <a16:creationId xmlns:a16="http://schemas.microsoft.com/office/drawing/2014/main" id="{20991563-05D9-663A-7C5B-2597773A9B75}"/>
                  </a:ext>
                </a:extLst>
              </p:cNvPr>
              <p:cNvSpPr/>
              <p:nvPr/>
            </p:nvSpPr>
            <p:spPr>
              <a:xfrm>
                <a:off x="2727622" y="1560523"/>
                <a:ext cx="4" cy="4"/>
              </a:xfrm>
              <a:custGeom>
                <a:avLst/>
                <a:gdLst/>
                <a:ahLst/>
                <a:cxnLst/>
                <a:rect l="l" t="t" r="r" b="b"/>
                <a:pathLst>
                  <a:path w="1" h="1" extrusionOk="0">
                    <a:moveTo>
                      <a:pt x="0" y="0"/>
                    </a:move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2419;p84">
                <a:extLst>
                  <a:ext uri="{FF2B5EF4-FFF2-40B4-BE49-F238E27FC236}">
                    <a16:creationId xmlns:a16="http://schemas.microsoft.com/office/drawing/2014/main" id="{0C49C2B8-335D-75C7-2BDC-46AF58520902}"/>
                  </a:ext>
                </a:extLst>
              </p:cNvPr>
              <p:cNvSpPr/>
              <p:nvPr/>
            </p:nvSpPr>
            <p:spPr>
              <a:xfrm>
                <a:off x="2706186" y="1356898"/>
                <a:ext cx="321598" cy="311591"/>
              </a:xfrm>
              <a:custGeom>
                <a:avLst/>
                <a:gdLst/>
                <a:ahLst/>
                <a:cxnLst/>
                <a:rect l="l" t="t" r="r" b="b"/>
                <a:pathLst>
                  <a:path w="90847" h="88020" fill="none" extrusionOk="0">
                    <a:moveTo>
                      <a:pt x="44818" y="1"/>
                    </a:moveTo>
                    <a:cubicBezTo>
                      <a:pt x="24832" y="1"/>
                      <a:pt x="7672" y="13931"/>
                      <a:pt x="3836" y="33715"/>
                    </a:cubicBezTo>
                    <a:cubicBezTo>
                      <a:pt x="1" y="53297"/>
                      <a:pt x="10297" y="72879"/>
                      <a:pt x="28869" y="80550"/>
                    </a:cubicBezTo>
                    <a:cubicBezTo>
                      <a:pt x="47240" y="88020"/>
                      <a:pt x="68639" y="81560"/>
                      <a:pt x="79743" y="65006"/>
                    </a:cubicBezTo>
                    <a:cubicBezTo>
                      <a:pt x="90846" y="48452"/>
                      <a:pt x="88625" y="26245"/>
                      <a:pt x="74494" y="12114"/>
                    </a:cubicBezTo>
                    <a:cubicBezTo>
                      <a:pt x="66621" y="4240"/>
                      <a:pt x="55921" y="1"/>
                      <a:pt x="44818" y="1"/>
                    </a:cubicBezTo>
                    <a:close/>
                  </a:path>
                </a:pathLst>
              </a:custGeom>
              <a:grpFill/>
              <a:ln w="9525" cap="flat" cmpd="sng">
                <a:solidFill>
                  <a:schemeClr val="bg1"/>
                </a:solidFill>
                <a:prstDash val="solid"/>
                <a:miter lim="2018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7" name="Google Shape;12420;p84">
              <a:extLst>
                <a:ext uri="{FF2B5EF4-FFF2-40B4-BE49-F238E27FC236}">
                  <a16:creationId xmlns:a16="http://schemas.microsoft.com/office/drawing/2014/main" id="{78743415-885C-22B2-BC3B-626EC93A0367}"/>
                </a:ext>
              </a:extLst>
            </p:cNvPr>
            <p:cNvGrpSpPr/>
            <p:nvPr/>
          </p:nvGrpSpPr>
          <p:grpSpPr>
            <a:xfrm>
              <a:off x="2517909" y="1188726"/>
              <a:ext cx="702702" cy="725214"/>
              <a:chOff x="2517909" y="1188726"/>
              <a:chExt cx="702702" cy="725214"/>
            </a:xfrm>
            <a:grpFill/>
          </p:grpSpPr>
          <p:sp>
            <p:nvSpPr>
              <p:cNvPr id="1748" name="Google Shape;12421;p84">
                <a:extLst>
                  <a:ext uri="{FF2B5EF4-FFF2-40B4-BE49-F238E27FC236}">
                    <a16:creationId xmlns:a16="http://schemas.microsoft.com/office/drawing/2014/main" id="{34ED0DE2-DA4F-9DF9-55A3-D55484FB9835}"/>
                  </a:ext>
                </a:extLst>
              </p:cNvPr>
              <p:cNvSpPr/>
              <p:nvPr/>
            </p:nvSpPr>
            <p:spPr>
              <a:xfrm>
                <a:off x="2621966" y="1188726"/>
                <a:ext cx="114832" cy="86149"/>
              </a:xfrm>
              <a:custGeom>
                <a:avLst/>
                <a:gdLst/>
                <a:ahLst/>
                <a:cxnLst/>
                <a:rect l="l" t="t" r="r" b="b"/>
                <a:pathLst>
                  <a:path w="10285" h="7716" extrusionOk="0">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2422;p84">
                <a:extLst>
                  <a:ext uri="{FF2B5EF4-FFF2-40B4-BE49-F238E27FC236}">
                    <a16:creationId xmlns:a16="http://schemas.microsoft.com/office/drawing/2014/main" id="{90F963BF-3C5F-8653-2DAD-141309C35D08}"/>
                  </a:ext>
                </a:extLst>
              </p:cNvPr>
              <p:cNvSpPr/>
              <p:nvPr/>
            </p:nvSpPr>
            <p:spPr>
              <a:xfrm>
                <a:off x="2517909" y="1543306"/>
                <a:ext cx="54396" cy="134951"/>
              </a:xfrm>
              <a:custGeom>
                <a:avLst/>
                <a:gdLst/>
                <a:ahLst/>
                <a:cxnLst/>
                <a:rect l="l" t="t" r="r" b="b"/>
                <a:pathLst>
                  <a:path w="4872" h="12087" extrusionOk="0">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2423;p84">
                <a:extLst>
                  <a:ext uri="{FF2B5EF4-FFF2-40B4-BE49-F238E27FC236}">
                    <a16:creationId xmlns:a16="http://schemas.microsoft.com/office/drawing/2014/main" id="{FAB0E4A8-53B8-D4E0-4265-1A02C384A526}"/>
                  </a:ext>
                </a:extLst>
              </p:cNvPr>
              <p:cNvSpPr/>
              <p:nvPr/>
            </p:nvSpPr>
            <p:spPr>
              <a:xfrm>
                <a:off x="3174265" y="1556894"/>
                <a:ext cx="46346" cy="135275"/>
              </a:xfrm>
              <a:custGeom>
                <a:avLst/>
                <a:gdLst/>
                <a:ahLst/>
                <a:cxnLst/>
                <a:rect l="l" t="t" r="r" b="b"/>
                <a:pathLst>
                  <a:path w="4151" h="12116" extrusionOk="0">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2424;p84">
                <a:extLst>
                  <a:ext uri="{FF2B5EF4-FFF2-40B4-BE49-F238E27FC236}">
                    <a16:creationId xmlns:a16="http://schemas.microsoft.com/office/drawing/2014/main" id="{D836E361-8B65-0301-DFB9-DBCEA14806DB}"/>
                  </a:ext>
                </a:extLst>
              </p:cNvPr>
              <p:cNvSpPr/>
              <p:nvPr/>
            </p:nvSpPr>
            <p:spPr>
              <a:xfrm>
                <a:off x="3023194" y="1197200"/>
                <a:ext cx="116417" cy="83525"/>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2425;p84">
                <a:extLst>
                  <a:ext uri="{FF2B5EF4-FFF2-40B4-BE49-F238E27FC236}">
                    <a16:creationId xmlns:a16="http://schemas.microsoft.com/office/drawing/2014/main" id="{51DE41B4-9F7A-4311-566F-29EF14477EF7}"/>
                  </a:ext>
                </a:extLst>
              </p:cNvPr>
              <p:cNvSpPr/>
              <p:nvPr/>
            </p:nvSpPr>
            <p:spPr>
              <a:xfrm rot="8660313">
                <a:off x="2818264" y="1804296"/>
                <a:ext cx="116433" cy="83536"/>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0" name="Google Shape;12426;p84">
            <a:extLst>
              <a:ext uri="{FF2B5EF4-FFF2-40B4-BE49-F238E27FC236}">
                <a16:creationId xmlns:a16="http://schemas.microsoft.com/office/drawing/2014/main" id="{5AC219E5-2AB1-AA1F-E4CF-89D416CA44E5}"/>
              </a:ext>
            </a:extLst>
          </p:cNvPr>
          <p:cNvGrpSpPr/>
          <p:nvPr/>
        </p:nvGrpSpPr>
        <p:grpSpPr>
          <a:xfrm>
            <a:off x="2147489" y="1585767"/>
            <a:ext cx="789536" cy="1177633"/>
            <a:chOff x="1716825" y="1121550"/>
            <a:chExt cx="622800" cy="928938"/>
          </a:xfrm>
          <a:noFill/>
        </p:grpSpPr>
        <p:grpSp>
          <p:nvGrpSpPr>
            <p:cNvPr id="1781" name="Google Shape;12427;p84">
              <a:extLst>
                <a:ext uri="{FF2B5EF4-FFF2-40B4-BE49-F238E27FC236}">
                  <a16:creationId xmlns:a16="http://schemas.microsoft.com/office/drawing/2014/main" id="{ADEBDC2C-C921-939B-12BB-B0D544AEFA5B}"/>
                </a:ext>
              </a:extLst>
            </p:cNvPr>
            <p:cNvGrpSpPr/>
            <p:nvPr/>
          </p:nvGrpSpPr>
          <p:grpSpPr>
            <a:xfrm>
              <a:off x="1716825" y="1121550"/>
              <a:ext cx="622800" cy="928938"/>
              <a:chOff x="1716825" y="1121550"/>
              <a:chExt cx="622800" cy="928938"/>
            </a:xfrm>
            <a:grpFill/>
          </p:grpSpPr>
          <p:cxnSp>
            <p:nvCxnSpPr>
              <p:cNvPr id="1792" name="Google Shape;12428;p84">
                <a:extLst>
                  <a:ext uri="{FF2B5EF4-FFF2-40B4-BE49-F238E27FC236}">
                    <a16:creationId xmlns:a16="http://schemas.microsoft.com/office/drawing/2014/main" id="{B6147142-57DF-DD07-E78A-2E2F400E0DC7}"/>
                  </a:ext>
                </a:extLst>
              </p:cNvPr>
              <p:cNvCxnSpPr/>
              <p:nvPr/>
            </p:nvCxnSpPr>
            <p:spPr>
              <a:xfrm>
                <a:off x="1954750" y="1738188"/>
                <a:ext cx="0" cy="312300"/>
              </a:xfrm>
              <a:prstGeom prst="straightConnector1">
                <a:avLst/>
              </a:prstGeom>
              <a:grpFill/>
              <a:ln w="9525" cap="flat" cmpd="sng">
                <a:solidFill>
                  <a:schemeClr val="bg1"/>
                </a:solidFill>
                <a:prstDash val="solid"/>
                <a:round/>
                <a:headEnd type="none" w="med" len="med"/>
                <a:tailEnd type="none" w="med" len="med"/>
              </a:ln>
            </p:spPr>
          </p:cxnSp>
          <p:sp>
            <p:nvSpPr>
              <p:cNvPr id="1793" name="Google Shape;12429;p84">
                <a:extLst>
                  <a:ext uri="{FF2B5EF4-FFF2-40B4-BE49-F238E27FC236}">
                    <a16:creationId xmlns:a16="http://schemas.microsoft.com/office/drawing/2014/main" id="{EBB3D1EC-32FE-9E14-E22C-BCC195172C3E}"/>
                  </a:ext>
                </a:extLst>
              </p:cNvPr>
              <p:cNvSpPr/>
              <p:nvPr/>
            </p:nvSpPr>
            <p:spPr>
              <a:xfrm>
                <a:off x="1716825" y="1121550"/>
                <a:ext cx="622800" cy="6228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2" name="Google Shape;12430;p84">
              <a:extLst>
                <a:ext uri="{FF2B5EF4-FFF2-40B4-BE49-F238E27FC236}">
                  <a16:creationId xmlns:a16="http://schemas.microsoft.com/office/drawing/2014/main" id="{1FB8B735-E6E0-B77C-C48E-46631D7BE6B3}"/>
                </a:ext>
              </a:extLst>
            </p:cNvPr>
            <p:cNvGrpSpPr/>
            <p:nvPr/>
          </p:nvGrpSpPr>
          <p:grpSpPr>
            <a:xfrm>
              <a:off x="1768050" y="1172775"/>
              <a:ext cx="520200" cy="832000"/>
              <a:chOff x="1768050" y="1172775"/>
              <a:chExt cx="520200" cy="832000"/>
            </a:xfrm>
            <a:grpFill/>
          </p:grpSpPr>
          <p:cxnSp>
            <p:nvCxnSpPr>
              <p:cNvPr id="1790" name="Google Shape;12431;p84">
                <a:extLst>
                  <a:ext uri="{FF2B5EF4-FFF2-40B4-BE49-F238E27FC236}">
                    <a16:creationId xmlns:a16="http://schemas.microsoft.com/office/drawing/2014/main" id="{360D354E-24EC-6C17-1AE0-D9D18806FF21}"/>
                  </a:ext>
                </a:extLst>
              </p:cNvPr>
              <p:cNvCxnSpPr/>
              <p:nvPr/>
            </p:nvCxnSpPr>
            <p:spPr>
              <a:xfrm>
                <a:off x="2003025" y="1692475"/>
                <a:ext cx="0" cy="312300"/>
              </a:xfrm>
              <a:prstGeom prst="straightConnector1">
                <a:avLst/>
              </a:prstGeom>
              <a:grpFill/>
              <a:ln w="9525" cap="flat" cmpd="sng">
                <a:solidFill>
                  <a:schemeClr val="bg1"/>
                </a:solidFill>
                <a:prstDash val="solid"/>
                <a:round/>
                <a:headEnd type="none" w="med" len="med"/>
                <a:tailEnd type="none" w="med" len="med"/>
              </a:ln>
            </p:spPr>
          </p:cxnSp>
          <p:sp>
            <p:nvSpPr>
              <p:cNvPr id="1791" name="Google Shape;12432;p84">
                <a:extLst>
                  <a:ext uri="{FF2B5EF4-FFF2-40B4-BE49-F238E27FC236}">
                    <a16:creationId xmlns:a16="http://schemas.microsoft.com/office/drawing/2014/main" id="{8A7EBD3A-4D0E-D290-A307-D4EBEB85B690}"/>
                  </a:ext>
                </a:extLst>
              </p:cNvPr>
              <p:cNvSpPr/>
              <p:nvPr/>
            </p:nvSpPr>
            <p:spPr>
              <a:xfrm>
                <a:off x="1768050" y="1172775"/>
                <a:ext cx="520200" cy="5202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2433;p84">
              <a:extLst>
                <a:ext uri="{FF2B5EF4-FFF2-40B4-BE49-F238E27FC236}">
                  <a16:creationId xmlns:a16="http://schemas.microsoft.com/office/drawing/2014/main" id="{3567A057-4942-AD4C-50DB-2517FD9DE3A8}"/>
                </a:ext>
              </a:extLst>
            </p:cNvPr>
            <p:cNvGrpSpPr/>
            <p:nvPr/>
          </p:nvGrpSpPr>
          <p:grpSpPr>
            <a:xfrm>
              <a:off x="1820100" y="1225475"/>
              <a:ext cx="416400" cy="729575"/>
              <a:chOff x="1820100" y="1225475"/>
              <a:chExt cx="416400" cy="729575"/>
            </a:xfrm>
            <a:grpFill/>
          </p:grpSpPr>
          <p:cxnSp>
            <p:nvCxnSpPr>
              <p:cNvPr id="1788" name="Google Shape;12434;p84">
                <a:extLst>
                  <a:ext uri="{FF2B5EF4-FFF2-40B4-BE49-F238E27FC236}">
                    <a16:creationId xmlns:a16="http://schemas.microsoft.com/office/drawing/2014/main" id="{85AE5D5C-B173-3D02-D5CD-7CC28F7FD73B}"/>
                  </a:ext>
                </a:extLst>
              </p:cNvPr>
              <p:cNvCxnSpPr/>
              <p:nvPr/>
            </p:nvCxnSpPr>
            <p:spPr>
              <a:xfrm>
                <a:off x="2051300" y="1642750"/>
                <a:ext cx="0" cy="312300"/>
              </a:xfrm>
              <a:prstGeom prst="straightConnector1">
                <a:avLst/>
              </a:prstGeom>
              <a:grpFill/>
              <a:ln w="9525" cap="flat" cmpd="sng">
                <a:solidFill>
                  <a:schemeClr val="bg1"/>
                </a:solidFill>
                <a:prstDash val="solid"/>
                <a:round/>
                <a:headEnd type="none" w="med" len="med"/>
                <a:tailEnd type="none" w="med" len="med"/>
              </a:ln>
            </p:spPr>
          </p:cxnSp>
          <p:sp>
            <p:nvSpPr>
              <p:cNvPr id="1789" name="Google Shape;12435;p84">
                <a:extLst>
                  <a:ext uri="{FF2B5EF4-FFF2-40B4-BE49-F238E27FC236}">
                    <a16:creationId xmlns:a16="http://schemas.microsoft.com/office/drawing/2014/main" id="{563003CC-84FC-AA59-9686-2A36D4BBFF4E}"/>
                  </a:ext>
                </a:extLst>
              </p:cNvPr>
              <p:cNvSpPr/>
              <p:nvPr/>
            </p:nvSpPr>
            <p:spPr>
              <a:xfrm>
                <a:off x="1820100" y="1225475"/>
                <a:ext cx="416400" cy="4164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4" name="Google Shape;12436;p84">
              <a:extLst>
                <a:ext uri="{FF2B5EF4-FFF2-40B4-BE49-F238E27FC236}">
                  <a16:creationId xmlns:a16="http://schemas.microsoft.com/office/drawing/2014/main" id="{FCC381FC-E978-0367-67ED-29B752940603}"/>
                </a:ext>
              </a:extLst>
            </p:cNvPr>
            <p:cNvGrpSpPr/>
            <p:nvPr/>
          </p:nvGrpSpPr>
          <p:grpSpPr>
            <a:xfrm>
              <a:off x="1874250" y="1278825"/>
              <a:ext cx="308100" cy="605275"/>
              <a:chOff x="1874250" y="1278825"/>
              <a:chExt cx="308100" cy="605275"/>
            </a:xfrm>
            <a:grpFill/>
          </p:grpSpPr>
          <p:cxnSp>
            <p:nvCxnSpPr>
              <p:cNvPr id="1786" name="Google Shape;12437;p84">
                <a:extLst>
                  <a:ext uri="{FF2B5EF4-FFF2-40B4-BE49-F238E27FC236}">
                    <a16:creationId xmlns:a16="http://schemas.microsoft.com/office/drawing/2014/main" id="{FD58BBB7-3E3F-2FC2-EB35-58EBEE8B6506}"/>
                  </a:ext>
                </a:extLst>
              </p:cNvPr>
              <p:cNvCxnSpPr/>
              <p:nvPr/>
            </p:nvCxnSpPr>
            <p:spPr>
              <a:xfrm>
                <a:off x="2099575" y="1571800"/>
                <a:ext cx="0" cy="312300"/>
              </a:xfrm>
              <a:prstGeom prst="straightConnector1">
                <a:avLst/>
              </a:prstGeom>
              <a:grpFill/>
              <a:ln w="9525" cap="flat" cmpd="sng">
                <a:solidFill>
                  <a:schemeClr val="bg1"/>
                </a:solidFill>
                <a:prstDash val="solid"/>
                <a:round/>
                <a:headEnd type="none" w="med" len="med"/>
                <a:tailEnd type="none" w="med" len="med"/>
              </a:ln>
            </p:spPr>
          </p:cxnSp>
          <p:sp>
            <p:nvSpPr>
              <p:cNvPr id="1787" name="Google Shape;12438;p84">
                <a:extLst>
                  <a:ext uri="{FF2B5EF4-FFF2-40B4-BE49-F238E27FC236}">
                    <a16:creationId xmlns:a16="http://schemas.microsoft.com/office/drawing/2014/main" id="{9CBD84AF-0F22-B8E0-D525-1323D93A7F1C}"/>
                  </a:ext>
                </a:extLst>
              </p:cNvPr>
              <p:cNvSpPr/>
              <p:nvPr/>
            </p:nvSpPr>
            <p:spPr>
              <a:xfrm>
                <a:off x="1874250" y="1278825"/>
                <a:ext cx="308100" cy="3081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5" name="Google Shape;12439;p84">
              <a:extLst>
                <a:ext uri="{FF2B5EF4-FFF2-40B4-BE49-F238E27FC236}">
                  <a16:creationId xmlns:a16="http://schemas.microsoft.com/office/drawing/2014/main" id="{184C9EA0-A43A-1E26-64E4-C8FBABD28AE0}"/>
                </a:ext>
              </a:extLst>
            </p:cNvPr>
            <p:cNvSpPr/>
            <p:nvPr/>
          </p:nvSpPr>
          <p:spPr>
            <a:xfrm>
              <a:off x="1920625" y="1326000"/>
              <a:ext cx="215400" cy="215400"/>
            </a:xfrm>
            <a:prstGeom prst="ellipse">
              <a:avLst/>
            </a:pr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4" name="Google Shape;12440;p84">
            <a:extLst>
              <a:ext uri="{FF2B5EF4-FFF2-40B4-BE49-F238E27FC236}">
                <a16:creationId xmlns:a16="http://schemas.microsoft.com/office/drawing/2014/main" id="{3476E75C-7595-E18B-ECAD-62FF9AB91634}"/>
              </a:ext>
            </a:extLst>
          </p:cNvPr>
          <p:cNvGrpSpPr/>
          <p:nvPr/>
        </p:nvGrpSpPr>
        <p:grpSpPr>
          <a:xfrm>
            <a:off x="2038990" y="2785177"/>
            <a:ext cx="1000145" cy="966422"/>
            <a:chOff x="4334725" y="1355875"/>
            <a:chExt cx="3106650" cy="3001900"/>
          </a:xfrm>
          <a:noFill/>
        </p:grpSpPr>
        <p:grpSp>
          <p:nvGrpSpPr>
            <p:cNvPr id="1795" name="Google Shape;12441;p84">
              <a:extLst>
                <a:ext uri="{FF2B5EF4-FFF2-40B4-BE49-F238E27FC236}">
                  <a16:creationId xmlns:a16="http://schemas.microsoft.com/office/drawing/2014/main" id="{77BEC0AF-695E-E87D-F1C2-17C9943285E0}"/>
                </a:ext>
              </a:extLst>
            </p:cNvPr>
            <p:cNvGrpSpPr/>
            <p:nvPr/>
          </p:nvGrpSpPr>
          <p:grpSpPr>
            <a:xfrm>
              <a:off x="4516050" y="1724875"/>
              <a:ext cx="2693725" cy="2632900"/>
              <a:chOff x="4516050" y="1724875"/>
              <a:chExt cx="2693725" cy="2632900"/>
            </a:xfrm>
            <a:grpFill/>
          </p:grpSpPr>
          <p:sp>
            <p:nvSpPr>
              <p:cNvPr id="1800" name="Google Shape;12442;p84">
                <a:extLst>
                  <a:ext uri="{FF2B5EF4-FFF2-40B4-BE49-F238E27FC236}">
                    <a16:creationId xmlns:a16="http://schemas.microsoft.com/office/drawing/2014/main" id="{9077DA2C-BBF7-91A3-46B7-7A893EE59B0B}"/>
                  </a:ext>
                </a:extLst>
              </p:cNvPr>
              <p:cNvSpPr/>
              <p:nvPr/>
            </p:nvSpPr>
            <p:spPr>
              <a:xfrm>
                <a:off x="6227525" y="1737400"/>
                <a:ext cx="982250" cy="1548550"/>
              </a:xfrm>
              <a:custGeom>
                <a:avLst/>
                <a:gdLst/>
                <a:ahLst/>
                <a:cxnLst/>
                <a:rect l="l" t="t" r="r" b="b"/>
                <a:pathLst>
                  <a:path w="39290" h="61942" extrusionOk="0">
                    <a:moveTo>
                      <a:pt x="2948" y="0"/>
                    </a:moveTo>
                    <a:lnTo>
                      <a:pt x="2948" y="0"/>
                    </a:lnTo>
                    <a:cubicBezTo>
                      <a:pt x="2963" y="140"/>
                      <a:pt x="2988" y="275"/>
                      <a:pt x="2997" y="415"/>
                    </a:cubicBezTo>
                    <a:cubicBezTo>
                      <a:pt x="3257" y="4251"/>
                      <a:pt x="2198" y="8060"/>
                      <a:pt x="0" y="11214"/>
                    </a:cubicBezTo>
                    <a:cubicBezTo>
                      <a:pt x="16180" y="17156"/>
                      <a:pt x="27723" y="32699"/>
                      <a:pt x="27723" y="50939"/>
                    </a:cubicBezTo>
                    <a:cubicBezTo>
                      <a:pt x="27725" y="53819"/>
                      <a:pt x="27433" y="56688"/>
                      <a:pt x="26854" y="59506"/>
                    </a:cubicBezTo>
                    <a:cubicBezTo>
                      <a:pt x="27615" y="59401"/>
                      <a:pt x="28380" y="59330"/>
                      <a:pt x="29155" y="59330"/>
                    </a:cubicBezTo>
                    <a:cubicBezTo>
                      <a:pt x="32030" y="59330"/>
                      <a:pt x="34946" y="60066"/>
                      <a:pt x="37619" y="61594"/>
                    </a:cubicBezTo>
                    <a:cubicBezTo>
                      <a:pt x="37808" y="61702"/>
                      <a:pt x="37980" y="61827"/>
                      <a:pt x="38161" y="61942"/>
                    </a:cubicBezTo>
                    <a:cubicBezTo>
                      <a:pt x="38912" y="58322"/>
                      <a:pt x="39289" y="54635"/>
                      <a:pt x="39289" y="50939"/>
                    </a:cubicBezTo>
                    <a:cubicBezTo>
                      <a:pt x="39289" y="27328"/>
                      <a:pt x="24090" y="7277"/>
                      <a:pt x="2948"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2443;p84">
                <a:extLst>
                  <a:ext uri="{FF2B5EF4-FFF2-40B4-BE49-F238E27FC236}">
                    <a16:creationId xmlns:a16="http://schemas.microsoft.com/office/drawing/2014/main" id="{C090D7DE-CFD3-7DB1-5C16-46E92F34F008}"/>
                  </a:ext>
                </a:extLst>
              </p:cNvPr>
              <p:cNvSpPr/>
              <p:nvPr/>
            </p:nvSpPr>
            <p:spPr>
              <a:xfrm>
                <a:off x="4516050" y="1724875"/>
                <a:ext cx="1010900" cy="1581800"/>
              </a:xfrm>
              <a:custGeom>
                <a:avLst/>
                <a:gdLst/>
                <a:ahLst/>
                <a:cxnLst/>
                <a:rect l="l" t="t" r="r" b="b"/>
                <a:pathLst>
                  <a:path w="40436" h="63272" extrusionOk="0">
                    <a:moveTo>
                      <a:pt x="37823" y="1"/>
                    </a:moveTo>
                    <a:lnTo>
                      <a:pt x="37823" y="1"/>
                    </a:lnTo>
                    <a:cubicBezTo>
                      <a:pt x="15908" y="6831"/>
                      <a:pt x="0" y="27279"/>
                      <a:pt x="0" y="51443"/>
                    </a:cubicBezTo>
                    <a:cubicBezTo>
                      <a:pt x="3" y="55421"/>
                      <a:pt x="444" y="59389"/>
                      <a:pt x="1318" y="63272"/>
                    </a:cubicBezTo>
                    <a:cubicBezTo>
                      <a:pt x="1575" y="63078"/>
                      <a:pt x="1825" y="62880"/>
                      <a:pt x="2093" y="62700"/>
                    </a:cubicBezTo>
                    <a:cubicBezTo>
                      <a:pt x="5004" y="60760"/>
                      <a:pt x="8236" y="59853"/>
                      <a:pt x="11420" y="59853"/>
                    </a:cubicBezTo>
                    <a:cubicBezTo>
                      <a:pt x="11754" y="59853"/>
                      <a:pt x="12085" y="59912"/>
                      <a:pt x="12418" y="59931"/>
                    </a:cubicBezTo>
                    <a:cubicBezTo>
                      <a:pt x="11849" y="57138"/>
                      <a:pt x="11565" y="54293"/>
                      <a:pt x="11565" y="51440"/>
                    </a:cubicBezTo>
                    <a:cubicBezTo>
                      <a:pt x="11565" y="32776"/>
                      <a:pt x="23659" y="16944"/>
                      <a:pt x="40435" y="11325"/>
                    </a:cubicBezTo>
                    <a:cubicBezTo>
                      <a:pt x="38630" y="8592"/>
                      <a:pt x="37671" y="5392"/>
                      <a:pt x="37676" y="2117"/>
                    </a:cubicBezTo>
                    <a:cubicBezTo>
                      <a:pt x="37681" y="1409"/>
                      <a:pt x="37730" y="702"/>
                      <a:pt x="37823"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2444;p84">
                <a:extLst>
                  <a:ext uri="{FF2B5EF4-FFF2-40B4-BE49-F238E27FC236}">
                    <a16:creationId xmlns:a16="http://schemas.microsoft.com/office/drawing/2014/main" id="{CD5C9CFC-8434-87F1-F3AB-B5EEB489694F}"/>
                  </a:ext>
                </a:extLst>
              </p:cNvPr>
              <p:cNvSpPr/>
              <p:nvPr/>
            </p:nvSpPr>
            <p:spPr>
              <a:xfrm>
                <a:off x="4977525" y="3800325"/>
                <a:ext cx="1782050" cy="557450"/>
              </a:xfrm>
              <a:custGeom>
                <a:avLst/>
                <a:gdLst/>
                <a:ahLst/>
                <a:cxnLst/>
                <a:rect l="l" t="t" r="r" b="b"/>
                <a:pathLst>
                  <a:path w="71282" h="22298" extrusionOk="0">
                    <a:moveTo>
                      <a:pt x="63561" y="0"/>
                    </a:moveTo>
                    <a:cubicBezTo>
                      <a:pt x="56083" y="6671"/>
                      <a:pt x="46226" y="10731"/>
                      <a:pt x="35414" y="10731"/>
                    </a:cubicBezTo>
                    <a:cubicBezTo>
                      <a:pt x="25098" y="10731"/>
                      <a:pt x="15646" y="7034"/>
                      <a:pt x="8302" y="898"/>
                    </a:cubicBezTo>
                    <a:cubicBezTo>
                      <a:pt x="6892" y="3910"/>
                      <a:pt x="4587" y="6522"/>
                      <a:pt x="1428" y="8290"/>
                    </a:cubicBezTo>
                    <a:cubicBezTo>
                      <a:pt x="962" y="8562"/>
                      <a:pt x="481" y="8778"/>
                      <a:pt x="0" y="9001"/>
                    </a:cubicBezTo>
                    <a:cubicBezTo>
                      <a:pt x="9472" y="17274"/>
                      <a:pt x="21853" y="22297"/>
                      <a:pt x="35414" y="22297"/>
                    </a:cubicBezTo>
                    <a:cubicBezTo>
                      <a:pt x="49193" y="22297"/>
                      <a:pt x="61756" y="17117"/>
                      <a:pt x="71282" y="8609"/>
                    </a:cubicBezTo>
                    <a:cubicBezTo>
                      <a:pt x="67593" y="6654"/>
                      <a:pt x="64981" y="3559"/>
                      <a:pt x="63561"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6" name="Google Shape;12445;p84">
              <a:extLst>
                <a:ext uri="{FF2B5EF4-FFF2-40B4-BE49-F238E27FC236}">
                  <a16:creationId xmlns:a16="http://schemas.microsoft.com/office/drawing/2014/main" id="{538290B9-6038-8AAC-2B06-2877D64D1E4C}"/>
                </a:ext>
              </a:extLst>
            </p:cNvPr>
            <p:cNvGrpSpPr/>
            <p:nvPr/>
          </p:nvGrpSpPr>
          <p:grpSpPr>
            <a:xfrm>
              <a:off x="4334725" y="1355875"/>
              <a:ext cx="3106650" cy="2709650"/>
              <a:chOff x="4334725" y="1355875"/>
              <a:chExt cx="3106650" cy="2709650"/>
            </a:xfrm>
            <a:grpFill/>
          </p:grpSpPr>
          <p:sp>
            <p:nvSpPr>
              <p:cNvPr id="1797" name="Google Shape;12446;p84">
                <a:extLst>
                  <a:ext uri="{FF2B5EF4-FFF2-40B4-BE49-F238E27FC236}">
                    <a16:creationId xmlns:a16="http://schemas.microsoft.com/office/drawing/2014/main" id="{DDF4ABCF-D9AB-A5B6-0394-EB5EDB687F6B}"/>
                  </a:ext>
                </a:extLst>
              </p:cNvPr>
              <p:cNvSpPr/>
              <p:nvPr/>
            </p:nvSpPr>
            <p:spPr>
              <a:xfrm>
                <a:off x="5427950" y="1355875"/>
                <a:ext cx="904575" cy="1665925"/>
              </a:xfrm>
              <a:custGeom>
                <a:avLst/>
                <a:gdLst/>
                <a:ahLst/>
                <a:cxnLst/>
                <a:rect l="l" t="t" r="r" b="b"/>
                <a:pathLst>
                  <a:path w="36183" h="66637" fill="none" extrusionOk="0">
                    <a:moveTo>
                      <a:pt x="25479" y="47040"/>
                    </a:moveTo>
                    <a:cubicBezTo>
                      <a:pt x="22352" y="45966"/>
                      <a:pt x="20318" y="42954"/>
                      <a:pt x="20318" y="39712"/>
                    </a:cubicBezTo>
                    <a:lnTo>
                      <a:pt x="20318" y="39474"/>
                    </a:lnTo>
                    <a:cubicBezTo>
                      <a:pt x="20318" y="36347"/>
                      <a:pt x="22239" y="33578"/>
                      <a:pt x="25000" y="32260"/>
                    </a:cubicBezTo>
                    <a:cubicBezTo>
                      <a:pt x="27831" y="31007"/>
                      <a:pt x="30234" y="28986"/>
                      <a:pt x="31983" y="26475"/>
                    </a:cubicBezTo>
                    <a:cubicBezTo>
                      <a:pt x="34181" y="23321"/>
                      <a:pt x="35240" y="19512"/>
                      <a:pt x="34980" y="15676"/>
                    </a:cubicBezTo>
                    <a:cubicBezTo>
                      <a:pt x="34971" y="15536"/>
                      <a:pt x="34944" y="15398"/>
                      <a:pt x="34931" y="15261"/>
                    </a:cubicBezTo>
                    <a:cubicBezTo>
                      <a:pt x="34134" y="7155"/>
                      <a:pt x="27505" y="636"/>
                      <a:pt x="19357" y="47"/>
                    </a:cubicBezTo>
                    <a:cubicBezTo>
                      <a:pt x="18930" y="18"/>
                      <a:pt x="18513" y="1"/>
                      <a:pt x="18094" y="1"/>
                    </a:cubicBezTo>
                    <a:cubicBezTo>
                      <a:pt x="9517" y="1"/>
                      <a:pt x="2397" y="6439"/>
                      <a:pt x="1347" y="14761"/>
                    </a:cubicBezTo>
                    <a:cubicBezTo>
                      <a:pt x="1254" y="15462"/>
                      <a:pt x="1205" y="16169"/>
                      <a:pt x="1200" y="16875"/>
                    </a:cubicBezTo>
                    <a:cubicBezTo>
                      <a:pt x="1195" y="20149"/>
                      <a:pt x="2154" y="23352"/>
                      <a:pt x="3959" y="26085"/>
                    </a:cubicBezTo>
                    <a:cubicBezTo>
                      <a:pt x="5703" y="28734"/>
                      <a:pt x="8168" y="30872"/>
                      <a:pt x="11057" y="32260"/>
                    </a:cubicBezTo>
                    <a:cubicBezTo>
                      <a:pt x="13944" y="33580"/>
                      <a:pt x="15864" y="36464"/>
                      <a:pt x="15864" y="39714"/>
                    </a:cubicBezTo>
                    <a:cubicBezTo>
                      <a:pt x="15864" y="42954"/>
                      <a:pt x="13829" y="45963"/>
                      <a:pt x="10817" y="47040"/>
                    </a:cubicBezTo>
                    <a:cubicBezTo>
                      <a:pt x="6250" y="48725"/>
                      <a:pt x="2404" y="51975"/>
                      <a:pt x="0" y="56176"/>
                    </a:cubicBezTo>
                    <a:lnTo>
                      <a:pt x="18155" y="66637"/>
                    </a:lnTo>
                    <a:lnTo>
                      <a:pt x="36182" y="56176"/>
                    </a:lnTo>
                    <a:cubicBezTo>
                      <a:pt x="33781" y="51972"/>
                      <a:pt x="29930" y="48723"/>
                      <a:pt x="25479" y="47040"/>
                    </a:cubicBezTo>
                    <a:close/>
                  </a:path>
                </a:pathLst>
              </a:custGeom>
              <a:grpFill/>
              <a:ln w="9525" cap="flat" cmpd="sng">
                <a:solidFill>
                  <a:schemeClr val="bg1"/>
                </a:solidFill>
                <a:prstDash val="solid"/>
                <a:miter lim="245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2447;p84">
                <a:extLst>
                  <a:ext uri="{FF2B5EF4-FFF2-40B4-BE49-F238E27FC236}">
                    <a16:creationId xmlns:a16="http://schemas.microsoft.com/office/drawing/2014/main" id="{3DBDA814-BB45-6C6C-E052-6243D7402A9C}"/>
                  </a:ext>
                </a:extLst>
              </p:cNvPr>
              <p:cNvSpPr/>
              <p:nvPr/>
            </p:nvSpPr>
            <p:spPr>
              <a:xfrm>
                <a:off x="4334725" y="2760325"/>
                <a:ext cx="1547125" cy="1304775"/>
              </a:xfrm>
              <a:custGeom>
                <a:avLst/>
                <a:gdLst/>
                <a:ahLst/>
                <a:cxnLst/>
                <a:rect l="l" t="t" r="r" b="b"/>
                <a:pathLst>
                  <a:path w="61885" h="52191" fill="none" extrusionOk="0">
                    <a:moveTo>
                      <a:pt x="43727" y="1"/>
                    </a:moveTo>
                    <a:cubicBezTo>
                      <a:pt x="41323" y="4212"/>
                      <a:pt x="40487" y="9019"/>
                      <a:pt x="41208" y="13829"/>
                    </a:cubicBezTo>
                    <a:cubicBezTo>
                      <a:pt x="41804" y="17069"/>
                      <a:pt x="40247" y="20321"/>
                      <a:pt x="37362" y="21878"/>
                    </a:cubicBezTo>
                    <a:lnTo>
                      <a:pt x="37237" y="22004"/>
                    </a:lnTo>
                    <a:cubicBezTo>
                      <a:pt x="35989" y="22712"/>
                      <a:pt x="34579" y="23085"/>
                      <a:pt x="33144" y="23090"/>
                    </a:cubicBezTo>
                    <a:cubicBezTo>
                      <a:pt x="31510" y="23095"/>
                      <a:pt x="29914" y="22587"/>
                      <a:pt x="28582" y="21638"/>
                    </a:cubicBezTo>
                    <a:cubicBezTo>
                      <a:pt x="25950" y="19752"/>
                      <a:pt x="22852" y="18705"/>
                      <a:pt x="19671" y="18513"/>
                    </a:cubicBezTo>
                    <a:cubicBezTo>
                      <a:pt x="19338" y="18494"/>
                      <a:pt x="19007" y="18435"/>
                      <a:pt x="18673" y="18435"/>
                    </a:cubicBezTo>
                    <a:cubicBezTo>
                      <a:pt x="15489" y="18435"/>
                      <a:pt x="12257" y="19345"/>
                      <a:pt x="9348" y="21282"/>
                    </a:cubicBezTo>
                    <a:cubicBezTo>
                      <a:pt x="9078" y="21462"/>
                      <a:pt x="8828" y="21663"/>
                      <a:pt x="8573" y="21856"/>
                    </a:cubicBezTo>
                    <a:cubicBezTo>
                      <a:pt x="2203" y="26681"/>
                      <a:pt x="1" y="35395"/>
                      <a:pt x="3579" y="42679"/>
                    </a:cubicBezTo>
                    <a:cubicBezTo>
                      <a:pt x="6535" y="48755"/>
                      <a:pt x="12519" y="52191"/>
                      <a:pt x="18698" y="52191"/>
                    </a:cubicBezTo>
                    <a:cubicBezTo>
                      <a:pt x="21064" y="52191"/>
                      <a:pt x="23448" y="51656"/>
                      <a:pt x="25712" y="50604"/>
                    </a:cubicBezTo>
                    <a:cubicBezTo>
                      <a:pt x="26193" y="50381"/>
                      <a:pt x="26674" y="50165"/>
                      <a:pt x="27140" y="49893"/>
                    </a:cubicBezTo>
                    <a:cubicBezTo>
                      <a:pt x="30299" y="48122"/>
                      <a:pt x="32604" y="45510"/>
                      <a:pt x="34014" y="42498"/>
                    </a:cubicBezTo>
                    <a:cubicBezTo>
                      <a:pt x="35307" y="39741"/>
                      <a:pt x="35837" y="36690"/>
                      <a:pt x="35552" y="33659"/>
                    </a:cubicBezTo>
                    <a:cubicBezTo>
                      <a:pt x="35312" y="30534"/>
                      <a:pt x="36882" y="27409"/>
                      <a:pt x="39641" y="25852"/>
                    </a:cubicBezTo>
                    <a:cubicBezTo>
                      <a:pt x="40902" y="25114"/>
                      <a:pt x="42282" y="24748"/>
                      <a:pt x="43641" y="24748"/>
                    </a:cubicBezTo>
                    <a:cubicBezTo>
                      <a:pt x="45392" y="24748"/>
                      <a:pt x="47119" y="25356"/>
                      <a:pt x="48534" y="26573"/>
                    </a:cubicBezTo>
                    <a:cubicBezTo>
                      <a:pt x="52382" y="29572"/>
                      <a:pt x="57074" y="31255"/>
                      <a:pt x="61884" y="31255"/>
                    </a:cubicBezTo>
                    <a:lnTo>
                      <a:pt x="61884" y="10461"/>
                    </a:lnTo>
                    <a:lnTo>
                      <a:pt x="61884" y="10461"/>
                    </a:lnTo>
                    <a:close/>
                  </a:path>
                </a:pathLst>
              </a:custGeom>
              <a:grpFill/>
              <a:ln w="9525" cap="flat" cmpd="sng">
                <a:solidFill>
                  <a:schemeClr val="bg1"/>
                </a:solidFill>
                <a:prstDash val="solid"/>
                <a:miter lim="245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2448;p84">
                <a:extLst>
                  <a:ext uri="{FF2B5EF4-FFF2-40B4-BE49-F238E27FC236}">
                    <a16:creationId xmlns:a16="http://schemas.microsoft.com/office/drawing/2014/main" id="{CF9BE27A-04C3-DDA9-0F96-89F8C1A8D0A2}"/>
                  </a:ext>
                </a:extLst>
              </p:cNvPr>
              <p:cNvSpPr/>
              <p:nvPr/>
            </p:nvSpPr>
            <p:spPr>
              <a:xfrm>
                <a:off x="5881825" y="2760325"/>
                <a:ext cx="1559550" cy="1305200"/>
              </a:xfrm>
              <a:custGeom>
                <a:avLst/>
                <a:gdLst/>
                <a:ahLst/>
                <a:cxnLst/>
                <a:rect l="l" t="t" r="r" b="b"/>
                <a:pathLst>
                  <a:path w="62382" h="52208" fill="none" extrusionOk="0">
                    <a:moveTo>
                      <a:pt x="51989" y="21025"/>
                    </a:moveTo>
                    <a:cubicBezTo>
                      <a:pt x="51805" y="20912"/>
                      <a:pt x="51636" y="20785"/>
                      <a:pt x="51447" y="20677"/>
                    </a:cubicBezTo>
                    <a:cubicBezTo>
                      <a:pt x="48774" y="19149"/>
                      <a:pt x="45855" y="18413"/>
                      <a:pt x="42981" y="18413"/>
                    </a:cubicBezTo>
                    <a:cubicBezTo>
                      <a:pt x="42208" y="18413"/>
                      <a:pt x="41443" y="18484"/>
                      <a:pt x="40682" y="18589"/>
                    </a:cubicBezTo>
                    <a:cubicBezTo>
                      <a:pt x="38034" y="18957"/>
                      <a:pt x="35488" y="19938"/>
                      <a:pt x="33290" y="21523"/>
                    </a:cubicBezTo>
                    <a:cubicBezTo>
                      <a:pt x="31924" y="22519"/>
                      <a:pt x="30276" y="23056"/>
                      <a:pt x="28586" y="23056"/>
                    </a:cubicBezTo>
                    <a:cubicBezTo>
                      <a:pt x="27107" y="23053"/>
                      <a:pt x="25657" y="22646"/>
                      <a:pt x="24394" y="21876"/>
                    </a:cubicBezTo>
                    <a:cubicBezTo>
                      <a:pt x="21510" y="20319"/>
                      <a:pt x="19952" y="17066"/>
                      <a:pt x="20548" y="13829"/>
                    </a:cubicBezTo>
                    <a:cubicBezTo>
                      <a:pt x="21270" y="9019"/>
                      <a:pt x="20433" y="4212"/>
                      <a:pt x="18030" y="1"/>
                    </a:cubicBezTo>
                    <a:lnTo>
                      <a:pt x="0" y="10461"/>
                    </a:lnTo>
                    <a:lnTo>
                      <a:pt x="0" y="10461"/>
                    </a:lnTo>
                    <a:lnTo>
                      <a:pt x="0" y="31250"/>
                    </a:lnTo>
                    <a:cubicBezTo>
                      <a:pt x="4805" y="31250"/>
                      <a:pt x="9489" y="29570"/>
                      <a:pt x="13220" y="26568"/>
                    </a:cubicBezTo>
                    <a:cubicBezTo>
                      <a:pt x="15719" y="24434"/>
                      <a:pt x="19307" y="24142"/>
                      <a:pt x="22116" y="25849"/>
                    </a:cubicBezTo>
                    <a:lnTo>
                      <a:pt x="22356" y="25965"/>
                    </a:lnTo>
                    <a:cubicBezTo>
                      <a:pt x="25003" y="27532"/>
                      <a:pt x="26560" y="30534"/>
                      <a:pt x="26204" y="33659"/>
                    </a:cubicBezTo>
                    <a:cubicBezTo>
                      <a:pt x="25959" y="36371"/>
                      <a:pt x="26391" y="39091"/>
                      <a:pt x="27389" y="41600"/>
                    </a:cubicBezTo>
                    <a:cubicBezTo>
                      <a:pt x="28807" y="45159"/>
                      <a:pt x="31421" y="48254"/>
                      <a:pt x="35110" y="50209"/>
                    </a:cubicBezTo>
                    <a:cubicBezTo>
                      <a:pt x="35274" y="50295"/>
                      <a:pt x="35412" y="50403"/>
                      <a:pt x="35578" y="50484"/>
                    </a:cubicBezTo>
                    <a:cubicBezTo>
                      <a:pt x="37877" y="51619"/>
                      <a:pt x="40405" y="52208"/>
                      <a:pt x="42968" y="52208"/>
                    </a:cubicBezTo>
                    <a:cubicBezTo>
                      <a:pt x="48435" y="52208"/>
                      <a:pt x="53753" y="49542"/>
                      <a:pt x="56975" y="44840"/>
                    </a:cubicBezTo>
                    <a:cubicBezTo>
                      <a:pt x="62381" y="36727"/>
                      <a:pt x="59960" y="25994"/>
                      <a:pt x="51989" y="21025"/>
                    </a:cubicBezTo>
                    <a:close/>
                  </a:path>
                </a:pathLst>
              </a:custGeom>
              <a:grpFill/>
              <a:ln w="9525" cap="flat" cmpd="sng">
                <a:solidFill>
                  <a:schemeClr val="bg1"/>
                </a:solidFill>
                <a:prstDash val="solid"/>
                <a:miter lim="245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3" name="Google Shape;12449;p84">
            <a:extLst>
              <a:ext uri="{FF2B5EF4-FFF2-40B4-BE49-F238E27FC236}">
                <a16:creationId xmlns:a16="http://schemas.microsoft.com/office/drawing/2014/main" id="{68A7390D-3048-9F67-7541-80D73FEA8D59}"/>
              </a:ext>
            </a:extLst>
          </p:cNvPr>
          <p:cNvGrpSpPr/>
          <p:nvPr/>
        </p:nvGrpSpPr>
        <p:grpSpPr>
          <a:xfrm>
            <a:off x="10316717" y="4992009"/>
            <a:ext cx="422312" cy="925853"/>
            <a:chOff x="7645573" y="3754300"/>
            <a:chExt cx="293855" cy="644170"/>
          </a:xfrm>
          <a:noFill/>
        </p:grpSpPr>
        <p:sp>
          <p:nvSpPr>
            <p:cNvPr id="1804" name="Google Shape;12450;p84">
              <a:extLst>
                <a:ext uri="{FF2B5EF4-FFF2-40B4-BE49-F238E27FC236}">
                  <a16:creationId xmlns:a16="http://schemas.microsoft.com/office/drawing/2014/main" id="{0726EABA-936D-D357-FE99-2BA5B405B220}"/>
                </a:ext>
              </a:extLst>
            </p:cNvPr>
            <p:cNvSpPr/>
            <p:nvPr/>
          </p:nvSpPr>
          <p:spPr>
            <a:xfrm>
              <a:off x="7645895" y="3855521"/>
              <a:ext cx="293533" cy="164134"/>
            </a:xfrm>
            <a:custGeom>
              <a:avLst/>
              <a:gdLst/>
              <a:ahLst/>
              <a:cxnLst/>
              <a:rect l="l" t="t" r="r" b="b"/>
              <a:pathLst>
                <a:path w="19132" h="10698" extrusionOk="0">
                  <a:moveTo>
                    <a:pt x="1" y="1"/>
                  </a:moveTo>
                  <a:lnTo>
                    <a:pt x="1" y="10698"/>
                  </a:lnTo>
                  <a:lnTo>
                    <a:pt x="19132" y="10698"/>
                  </a:lnTo>
                  <a:lnTo>
                    <a:pt x="19132" y="1"/>
                  </a:ln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2451;p84">
              <a:extLst>
                <a:ext uri="{FF2B5EF4-FFF2-40B4-BE49-F238E27FC236}">
                  <a16:creationId xmlns:a16="http://schemas.microsoft.com/office/drawing/2014/main" id="{62861F47-DF9B-71A3-8D14-BBB18B4D76D6}"/>
                </a:ext>
              </a:extLst>
            </p:cNvPr>
            <p:cNvSpPr/>
            <p:nvPr/>
          </p:nvSpPr>
          <p:spPr>
            <a:xfrm>
              <a:off x="7645573" y="3754300"/>
              <a:ext cx="293303" cy="644170"/>
            </a:xfrm>
            <a:custGeom>
              <a:avLst/>
              <a:gdLst/>
              <a:ahLst/>
              <a:cxnLst/>
              <a:rect l="l" t="t" r="r" b="b"/>
              <a:pathLst>
                <a:path w="19117" h="41986" extrusionOk="0">
                  <a:moveTo>
                    <a:pt x="1155" y="1"/>
                  </a:moveTo>
                  <a:cubicBezTo>
                    <a:pt x="516" y="1"/>
                    <a:pt x="1" y="516"/>
                    <a:pt x="1" y="1152"/>
                  </a:cubicBezTo>
                  <a:lnTo>
                    <a:pt x="1" y="35706"/>
                  </a:lnTo>
                  <a:cubicBezTo>
                    <a:pt x="1" y="36344"/>
                    <a:pt x="9559" y="41985"/>
                    <a:pt x="9559" y="41985"/>
                  </a:cubicBezTo>
                  <a:cubicBezTo>
                    <a:pt x="9559" y="41985"/>
                    <a:pt x="19117" y="36344"/>
                    <a:pt x="19117" y="35706"/>
                  </a:cubicBezTo>
                  <a:lnTo>
                    <a:pt x="19117" y="1152"/>
                  </a:lnTo>
                  <a:cubicBezTo>
                    <a:pt x="19117" y="516"/>
                    <a:pt x="18601" y="1"/>
                    <a:pt x="17963"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6" name="Google Shape;12452;p84">
            <a:extLst>
              <a:ext uri="{FF2B5EF4-FFF2-40B4-BE49-F238E27FC236}">
                <a16:creationId xmlns:a16="http://schemas.microsoft.com/office/drawing/2014/main" id="{2D438076-B91E-E956-8A80-6409AA5DB61C}"/>
              </a:ext>
            </a:extLst>
          </p:cNvPr>
          <p:cNvGrpSpPr/>
          <p:nvPr/>
        </p:nvGrpSpPr>
        <p:grpSpPr>
          <a:xfrm>
            <a:off x="7504659" y="1585767"/>
            <a:ext cx="959465" cy="1000533"/>
            <a:chOff x="5830645" y="1256617"/>
            <a:chExt cx="530340" cy="553040"/>
          </a:xfrm>
          <a:noFill/>
        </p:grpSpPr>
        <p:grpSp>
          <p:nvGrpSpPr>
            <p:cNvPr id="1807" name="Google Shape;12453;p84">
              <a:extLst>
                <a:ext uri="{FF2B5EF4-FFF2-40B4-BE49-F238E27FC236}">
                  <a16:creationId xmlns:a16="http://schemas.microsoft.com/office/drawing/2014/main" id="{187D61B0-ABFE-2FAE-CB34-14956FA2A157}"/>
                </a:ext>
              </a:extLst>
            </p:cNvPr>
            <p:cNvGrpSpPr/>
            <p:nvPr/>
          </p:nvGrpSpPr>
          <p:grpSpPr>
            <a:xfrm>
              <a:off x="5830645" y="1256617"/>
              <a:ext cx="259743" cy="269909"/>
              <a:chOff x="5830645" y="1256617"/>
              <a:chExt cx="259743" cy="269909"/>
            </a:xfrm>
            <a:grpFill/>
          </p:grpSpPr>
          <p:sp>
            <p:nvSpPr>
              <p:cNvPr id="1818" name="Google Shape;12454;p84">
                <a:extLst>
                  <a:ext uri="{FF2B5EF4-FFF2-40B4-BE49-F238E27FC236}">
                    <a16:creationId xmlns:a16="http://schemas.microsoft.com/office/drawing/2014/main" id="{00783860-A2A3-4E19-6465-F1DEBC5797E9}"/>
                  </a:ext>
                </a:extLst>
              </p:cNvPr>
              <p:cNvSpPr/>
              <p:nvPr/>
            </p:nvSpPr>
            <p:spPr>
              <a:xfrm>
                <a:off x="5830645" y="1294145"/>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2455;p84">
                <a:extLst>
                  <a:ext uri="{FF2B5EF4-FFF2-40B4-BE49-F238E27FC236}">
                    <a16:creationId xmlns:a16="http://schemas.microsoft.com/office/drawing/2014/main" id="{82843895-C5FE-AEDB-2BE4-F85C3E654D9B}"/>
                  </a:ext>
                </a:extLst>
              </p:cNvPr>
              <p:cNvSpPr/>
              <p:nvPr/>
            </p:nvSpPr>
            <p:spPr>
              <a:xfrm>
                <a:off x="5922950" y="1256617"/>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8" name="Google Shape;12456;p84">
              <a:extLst>
                <a:ext uri="{FF2B5EF4-FFF2-40B4-BE49-F238E27FC236}">
                  <a16:creationId xmlns:a16="http://schemas.microsoft.com/office/drawing/2014/main" id="{3F6DB4E2-C248-6C69-21CA-3FFE19751807}"/>
                </a:ext>
              </a:extLst>
            </p:cNvPr>
            <p:cNvGrpSpPr/>
            <p:nvPr/>
          </p:nvGrpSpPr>
          <p:grpSpPr>
            <a:xfrm>
              <a:off x="6101293" y="1256617"/>
              <a:ext cx="259692" cy="269909"/>
              <a:chOff x="6101293" y="1256617"/>
              <a:chExt cx="259692" cy="269909"/>
            </a:xfrm>
            <a:grpFill/>
          </p:grpSpPr>
          <p:sp>
            <p:nvSpPr>
              <p:cNvPr id="1816" name="Google Shape;12457;p84">
                <a:extLst>
                  <a:ext uri="{FF2B5EF4-FFF2-40B4-BE49-F238E27FC236}">
                    <a16:creationId xmlns:a16="http://schemas.microsoft.com/office/drawing/2014/main" id="{D639C36C-0836-76B8-6D24-00C7ACF6C074}"/>
                  </a:ext>
                </a:extLst>
              </p:cNvPr>
              <p:cNvSpPr/>
              <p:nvPr/>
            </p:nvSpPr>
            <p:spPr>
              <a:xfrm>
                <a:off x="6101293" y="1294145"/>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2458;p84">
                <a:extLst>
                  <a:ext uri="{FF2B5EF4-FFF2-40B4-BE49-F238E27FC236}">
                    <a16:creationId xmlns:a16="http://schemas.microsoft.com/office/drawing/2014/main" id="{4E8577A2-B774-AE0F-2C9A-20AB61DCB175}"/>
                  </a:ext>
                </a:extLst>
              </p:cNvPr>
              <p:cNvSpPr/>
              <p:nvPr/>
            </p:nvSpPr>
            <p:spPr>
              <a:xfrm>
                <a:off x="6193623" y="1256617"/>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9" name="Google Shape;12459;p84">
              <a:extLst>
                <a:ext uri="{FF2B5EF4-FFF2-40B4-BE49-F238E27FC236}">
                  <a16:creationId xmlns:a16="http://schemas.microsoft.com/office/drawing/2014/main" id="{CC559AB3-4DA7-7ADF-1C37-46FFA4B9A6E7}"/>
                </a:ext>
              </a:extLst>
            </p:cNvPr>
            <p:cNvGrpSpPr/>
            <p:nvPr/>
          </p:nvGrpSpPr>
          <p:grpSpPr>
            <a:xfrm>
              <a:off x="5830645" y="1539749"/>
              <a:ext cx="259692" cy="269909"/>
              <a:chOff x="5830645" y="1539749"/>
              <a:chExt cx="259692" cy="269909"/>
            </a:xfrm>
            <a:grpFill/>
          </p:grpSpPr>
          <p:sp>
            <p:nvSpPr>
              <p:cNvPr id="1814" name="Google Shape;12460;p84">
                <a:extLst>
                  <a:ext uri="{FF2B5EF4-FFF2-40B4-BE49-F238E27FC236}">
                    <a16:creationId xmlns:a16="http://schemas.microsoft.com/office/drawing/2014/main" id="{0DA42D7C-3A1C-EC0E-1FEA-0C5A2B7695D3}"/>
                  </a:ext>
                </a:extLst>
              </p:cNvPr>
              <p:cNvSpPr/>
              <p:nvPr/>
            </p:nvSpPr>
            <p:spPr>
              <a:xfrm>
                <a:off x="5830645" y="1539749"/>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2461;p84">
                <a:extLst>
                  <a:ext uri="{FF2B5EF4-FFF2-40B4-BE49-F238E27FC236}">
                    <a16:creationId xmlns:a16="http://schemas.microsoft.com/office/drawing/2014/main" id="{F78C15B8-D4FD-FC5C-A260-8D161C6590BF}"/>
                  </a:ext>
                </a:extLst>
              </p:cNvPr>
              <p:cNvSpPr/>
              <p:nvPr/>
            </p:nvSpPr>
            <p:spPr>
              <a:xfrm>
                <a:off x="5922950" y="1734600"/>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2462;p84">
              <a:extLst>
                <a:ext uri="{FF2B5EF4-FFF2-40B4-BE49-F238E27FC236}">
                  <a16:creationId xmlns:a16="http://schemas.microsoft.com/office/drawing/2014/main" id="{A766DE41-AAA2-4981-6A94-80AAA5B41F67}"/>
                </a:ext>
              </a:extLst>
            </p:cNvPr>
            <p:cNvGrpSpPr/>
            <p:nvPr/>
          </p:nvGrpSpPr>
          <p:grpSpPr>
            <a:xfrm>
              <a:off x="6101293" y="1539749"/>
              <a:ext cx="259692" cy="269909"/>
              <a:chOff x="6101293" y="1539749"/>
              <a:chExt cx="259692" cy="269909"/>
            </a:xfrm>
            <a:grpFill/>
          </p:grpSpPr>
          <p:sp>
            <p:nvSpPr>
              <p:cNvPr id="1812" name="Google Shape;12463;p84">
                <a:extLst>
                  <a:ext uri="{FF2B5EF4-FFF2-40B4-BE49-F238E27FC236}">
                    <a16:creationId xmlns:a16="http://schemas.microsoft.com/office/drawing/2014/main" id="{11AE7D8E-7F60-9465-5DCC-4FFDB12B644A}"/>
                  </a:ext>
                </a:extLst>
              </p:cNvPr>
              <p:cNvSpPr/>
              <p:nvPr/>
            </p:nvSpPr>
            <p:spPr>
              <a:xfrm>
                <a:off x="6101293" y="1539749"/>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2464;p84">
                <a:extLst>
                  <a:ext uri="{FF2B5EF4-FFF2-40B4-BE49-F238E27FC236}">
                    <a16:creationId xmlns:a16="http://schemas.microsoft.com/office/drawing/2014/main" id="{D5F581C0-513E-E2E6-C80E-36208CC1BBB2}"/>
                  </a:ext>
                </a:extLst>
              </p:cNvPr>
              <p:cNvSpPr/>
              <p:nvPr/>
            </p:nvSpPr>
            <p:spPr>
              <a:xfrm>
                <a:off x="6193623" y="1734600"/>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1" name="Google Shape;12465;p84">
              <a:extLst>
                <a:ext uri="{FF2B5EF4-FFF2-40B4-BE49-F238E27FC236}">
                  <a16:creationId xmlns:a16="http://schemas.microsoft.com/office/drawing/2014/main" id="{7DABE75A-8181-C51A-EDE1-87D6CF1416F0}"/>
                </a:ext>
              </a:extLst>
            </p:cNvPr>
            <p:cNvSpPr/>
            <p:nvPr/>
          </p:nvSpPr>
          <p:spPr>
            <a:xfrm>
              <a:off x="5999148" y="1436800"/>
              <a:ext cx="192625" cy="192690"/>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0" name="Google Shape;12466;p84">
            <a:extLst>
              <a:ext uri="{FF2B5EF4-FFF2-40B4-BE49-F238E27FC236}">
                <a16:creationId xmlns:a16="http://schemas.microsoft.com/office/drawing/2014/main" id="{8DA7C899-1773-3494-8F61-638E256B330D}"/>
              </a:ext>
            </a:extLst>
          </p:cNvPr>
          <p:cNvGrpSpPr/>
          <p:nvPr/>
        </p:nvGrpSpPr>
        <p:grpSpPr>
          <a:xfrm>
            <a:off x="875784" y="3935156"/>
            <a:ext cx="1966203" cy="840852"/>
            <a:chOff x="732422" y="2990152"/>
            <a:chExt cx="1337773" cy="572102"/>
          </a:xfrm>
          <a:noFill/>
        </p:grpSpPr>
        <p:sp>
          <p:nvSpPr>
            <p:cNvPr id="1821" name="Google Shape;12467;p84">
              <a:extLst>
                <a:ext uri="{FF2B5EF4-FFF2-40B4-BE49-F238E27FC236}">
                  <a16:creationId xmlns:a16="http://schemas.microsoft.com/office/drawing/2014/main" id="{CA9B294E-4B2C-F554-FA8A-21C1CCAA0EAE}"/>
                </a:ext>
              </a:extLst>
            </p:cNvPr>
            <p:cNvSpPr/>
            <p:nvPr/>
          </p:nvSpPr>
          <p:spPr>
            <a:xfrm>
              <a:off x="923705" y="3182595"/>
              <a:ext cx="380762" cy="379464"/>
            </a:xfrm>
            <a:custGeom>
              <a:avLst/>
              <a:gdLst/>
              <a:ahLst/>
              <a:cxnLst/>
              <a:rect l="l" t="t" r="r" b="b"/>
              <a:pathLst>
                <a:path w="33153" h="33040" extrusionOk="0">
                  <a:moveTo>
                    <a:pt x="16576" y="1"/>
                  </a:moveTo>
                  <a:cubicBezTo>
                    <a:pt x="16428" y="1"/>
                    <a:pt x="16280" y="57"/>
                    <a:pt x="16167" y="170"/>
                  </a:cubicBezTo>
                  <a:lnTo>
                    <a:pt x="9658" y="6680"/>
                  </a:lnTo>
                  <a:cubicBezTo>
                    <a:pt x="9434" y="6906"/>
                    <a:pt x="9434" y="7272"/>
                    <a:pt x="9658" y="7495"/>
                  </a:cubicBezTo>
                  <a:lnTo>
                    <a:pt x="9729" y="7566"/>
                  </a:lnTo>
                  <a:cubicBezTo>
                    <a:pt x="9955" y="7789"/>
                    <a:pt x="10395" y="8000"/>
                    <a:pt x="10712" y="8032"/>
                  </a:cubicBezTo>
                  <a:cubicBezTo>
                    <a:pt x="10712" y="8032"/>
                    <a:pt x="11595" y="8116"/>
                    <a:pt x="12145" y="8663"/>
                  </a:cubicBezTo>
                  <a:cubicBezTo>
                    <a:pt x="13090" y="9608"/>
                    <a:pt x="13090" y="11141"/>
                    <a:pt x="12142" y="12089"/>
                  </a:cubicBezTo>
                  <a:cubicBezTo>
                    <a:pt x="11670" y="12562"/>
                    <a:pt x="11050" y="12798"/>
                    <a:pt x="10431" y="12798"/>
                  </a:cubicBezTo>
                  <a:cubicBezTo>
                    <a:pt x="9811" y="12798"/>
                    <a:pt x="9192" y="12562"/>
                    <a:pt x="8719" y="12089"/>
                  </a:cubicBezTo>
                  <a:cubicBezTo>
                    <a:pt x="8173" y="11539"/>
                    <a:pt x="8085" y="10656"/>
                    <a:pt x="8085" y="10656"/>
                  </a:cubicBezTo>
                  <a:cubicBezTo>
                    <a:pt x="8053" y="10339"/>
                    <a:pt x="7846" y="9899"/>
                    <a:pt x="7623" y="9672"/>
                  </a:cubicBezTo>
                  <a:lnTo>
                    <a:pt x="7551" y="9604"/>
                  </a:lnTo>
                  <a:cubicBezTo>
                    <a:pt x="7438" y="9491"/>
                    <a:pt x="7290" y="9435"/>
                    <a:pt x="7143" y="9435"/>
                  </a:cubicBezTo>
                  <a:cubicBezTo>
                    <a:pt x="6995" y="9435"/>
                    <a:pt x="6848" y="9491"/>
                    <a:pt x="6736" y="9604"/>
                  </a:cubicBezTo>
                  <a:lnTo>
                    <a:pt x="223" y="16111"/>
                  </a:lnTo>
                  <a:cubicBezTo>
                    <a:pt x="0" y="16337"/>
                    <a:pt x="0" y="16703"/>
                    <a:pt x="223" y="16929"/>
                  </a:cubicBezTo>
                  <a:lnTo>
                    <a:pt x="6733" y="23439"/>
                  </a:lnTo>
                  <a:cubicBezTo>
                    <a:pt x="6846" y="23550"/>
                    <a:pt x="6994" y="23606"/>
                    <a:pt x="7142" y="23606"/>
                  </a:cubicBezTo>
                  <a:cubicBezTo>
                    <a:pt x="7290" y="23606"/>
                    <a:pt x="7438" y="23550"/>
                    <a:pt x="7551" y="23439"/>
                  </a:cubicBezTo>
                  <a:lnTo>
                    <a:pt x="7623" y="23364"/>
                  </a:lnTo>
                  <a:cubicBezTo>
                    <a:pt x="7849" y="23141"/>
                    <a:pt x="8056" y="22698"/>
                    <a:pt x="8088" y="22381"/>
                  </a:cubicBezTo>
                  <a:cubicBezTo>
                    <a:pt x="8088" y="22381"/>
                    <a:pt x="8173" y="21497"/>
                    <a:pt x="8719" y="20951"/>
                  </a:cubicBezTo>
                  <a:cubicBezTo>
                    <a:pt x="9194" y="20469"/>
                    <a:pt x="9820" y="20228"/>
                    <a:pt x="10446" y="20228"/>
                  </a:cubicBezTo>
                  <a:cubicBezTo>
                    <a:pt x="11066" y="20228"/>
                    <a:pt x="11685" y="20465"/>
                    <a:pt x="12158" y="20938"/>
                  </a:cubicBezTo>
                  <a:cubicBezTo>
                    <a:pt x="13110" y="21889"/>
                    <a:pt x="13103" y="23432"/>
                    <a:pt x="12145" y="24374"/>
                  </a:cubicBezTo>
                  <a:cubicBezTo>
                    <a:pt x="11599" y="24924"/>
                    <a:pt x="10715" y="25008"/>
                    <a:pt x="10715" y="25008"/>
                  </a:cubicBezTo>
                  <a:cubicBezTo>
                    <a:pt x="10398" y="25040"/>
                    <a:pt x="9955" y="25250"/>
                    <a:pt x="9732" y="25474"/>
                  </a:cubicBezTo>
                  <a:lnTo>
                    <a:pt x="9658" y="25545"/>
                  </a:lnTo>
                  <a:cubicBezTo>
                    <a:pt x="9434" y="25771"/>
                    <a:pt x="9434" y="26137"/>
                    <a:pt x="9658" y="26363"/>
                  </a:cubicBezTo>
                  <a:lnTo>
                    <a:pt x="16167" y="32869"/>
                  </a:lnTo>
                  <a:cubicBezTo>
                    <a:pt x="16280" y="32983"/>
                    <a:pt x="16428" y="33039"/>
                    <a:pt x="16576" y="33039"/>
                  </a:cubicBezTo>
                  <a:cubicBezTo>
                    <a:pt x="16724" y="33039"/>
                    <a:pt x="16872" y="32983"/>
                    <a:pt x="16985" y="32869"/>
                  </a:cubicBezTo>
                  <a:lnTo>
                    <a:pt x="23492" y="26363"/>
                  </a:lnTo>
                  <a:cubicBezTo>
                    <a:pt x="23605" y="26252"/>
                    <a:pt x="23753" y="26196"/>
                    <a:pt x="23901" y="26196"/>
                  </a:cubicBezTo>
                  <a:cubicBezTo>
                    <a:pt x="24049" y="26196"/>
                    <a:pt x="24197" y="26252"/>
                    <a:pt x="24310" y="26363"/>
                  </a:cubicBezTo>
                  <a:lnTo>
                    <a:pt x="24313" y="26370"/>
                  </a:lnTo>
                  <a:cubicBezTo>
                    <a:pt x="24540" y="26593"/>
                    <a:pt x="24750" y="27036"/>
                    <a:pt x="24779" y="27353"/>
                  </a:cubicBezTo>
                  <a:cubicBezTo>
                    <a:pt x="24779" y="27353"/>
                    <a:pt x="24867" y="28237"/>
                    <a:pt x="25413" y="28783"/>
                  </a:cubicBezTo>
                  <a:cubicBezTo>
                    <a:pt x="25888" y="29265"/>
                    <a:pt x="26514" y="29506"/>
                    <a:pt x="27140" y="29506"/>
                  </a:cubicBezTo>
                  <a:cubicBezTo>
                    <a:pt x="27759" y="29506"/>
                    <a:pt x="28378" y="29269"/>
                    <a:pt x="28849" y="28796"/>
                  </a:cubicBezTo>
                  <a:cubicBezTo>
                    <a:pt x="29800" y="27845"/>
                    <a:pt x="29797" y="26302"/>
                    <a:pt x="28840" y="25357"/>
                  </a:cubicBezTo>
                  <a:cubicBezTo>
                    <a:pt x="28290" y="24810"/>
                    <a:pt x="27406" y="24726"/>
                    <a:pt x="27406" y="24726"/>
                  </a:cubicBezTo>
                  <a:cubicBezTo>
                    <a:pt x="27089" y="24694"/>
                    <a:pt x="26646" y="24487"/>
                    <a:pt x="26423" y="24260"/>
                  </a:cubicBezTo>
                  <a:lnTo>
                    <a:pt x="26420" y="24257"/>
                  </a:lnTo>
                  <a:cubicBezTo>
                    <a:pt x="26193" y="24031"/>
                    <a:pt x="26193" y="23665"/>
                    <a:pt x="26420" y="23439"/>
                  </a:cubicBezTo>
                  <a:lnTo>
                    <a:pt x="32926" y="16929"/>
                  </a:lnTo>
                  <a:cubicBezTo>
                    <a:pt x="33152" y="16703"/>
                    <a:pt x="33152" y="16337"/>
                    <a:pt x="32926" y="16111"/>
                  </a:cubicBezTo>
                  <a:lnTo>
                    <a:pt x="26420" y="9604"/>
                  </a:lnTo>
                  <a:cubicBezTo>
                    <a:pt x="26193" y="9378"/>
                    <a:pt x="26193" y="9012"/>
                    <a:pt x="26420" y="8786"/>
                  </a:cubicBezTo>
                  <a:lnTo>
                    <a:pt x="26533" y="8669"/>
                  </a:lnTo>
                  <a:cubicBezTo>
                    <a:pt x="26759" y="8446"/>
                    <a:pt x="27202" y="8236"/>
                    <a:pt x="27516" y="8207"/>
                  </a:cubicBezTo>
                  <a:cubicBezTo>
                    <a:pt x="27516" y="8207"/>
                    <a:pt x="28403" y="8119"/>
                    <a:pt x="28950" y="7573"/>
                  </a:cubicBezTo>
                  <a:cubicBezTo>
                    <a:pt x="29894" y="6628"/>
                    <a:pt x="29894" y="5094"/>
                    <a:pt x="28950" y="4147"/>
                  </a:cubicBezTo>
                  <a:cubicBezTo>
                    <a:pt x="28477" y="3674"/>
                    <a:pt x="27858" y="3438"/>
                    <a:pt x="27238" y="3438"/>
                  </a:cubicBezTo>
                  <a:cubicBezTo>
                    <a:pt x="26618" y="3438"/>
                    <a:pt x="25997" y="3674"/>
                    <a:pt x="25523" y="4147"/>
                  </a:cubicBezTo>
                  <a:cubicBezTo>
                    <a:pt x="24977" y="4697"/>
                    <a:pt x="24892" y="5580"/>
                    <a:pt x="24892" y="5580"/>
                  </a:cubicBezTo>
                  <a:cubicBezTo>
                    <a:pt x="24860" y="5894"/>
                    <a:pt x="24650" y="6337"/>
                    <a:pt x="24427" y="6563"/>
                  </a:cubicBezTo>
                  <a:lnTo>
                    <a:pt x="24310" y="6680"/>
                  </a:lnTo>
                  <a:cubicBezTo>
                    <a:pt x="24197" y="6791"/>
                    <a:pt x="24049" y="6847"/>
                    <a:pt x="23901" y="6847"/>
                  </a:cubicBezTo>
                  <a:cubicBezTo>
                    <a:pt x="23753" y="6847"/>
                    <a:pt x="23605" y="6791"/>
                    <a:pt x="23492" y="6680"/>
                  </a:cubicBezTo>
                  <a:lnTo>
                    <a:pt x="16985" y="170"/>
                  </a:lnTo>
                  <a:cubicBezTo>
                    <a:pt x="16872" y="57"/>
                    <a:pt x="16724" y="1"/>
                    <a:pt x="16576"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2468;p84">
              <a:extLst>
                <a:ext uri="{FF2B5EF4-FFF2-40B4-BE49-F238E27FC236}">
                  <a16:creationId xmlns:a16="http://schemas.microsoft.com/office/drawing/2014/main" id="{A5F88764-67D6-F365-1CDD-A005ED8B212A}"/>
                </a:ext>
              </a:extLst>
            </p:cNvPr>
            <p:cNvSpPr/>
            <p:nvPr/>
          </p:nvSpPr>
          <p:spPr>
            <a:xfrm>
              <a:off x="1309210" y="3183709"/>
              <a:ext cx="378534" cy="377248"/>
            </a:xfrm>
            <a:custGeom>
              <a:avLst/>
              <a:gdLst/>
              <a:ahLst/>
              <a:cxnLst/>
              <a:rect l="l" t="t" r="r" b="b"/>
              <a:pathLst>
                <a:path w="32959" h="32847" extrusionOk="0">
                  <a:moveTo>
                    <a:pt x="16480" y="1"/>
                  </a:moveTo>
                  <a:cubicBezTo>
                    <a:pt x="16334" y="1"/>
                    <a:pt x="16186" y="57"/>
                    <a:pt x="16073" y="170"/>
                  </a:cubicBezTo>
                  <a:lnTo>
                    <a:pt x="9603" y="6641"/>
                  </a:lnTo>
                  <a:cubicBezTo>
                    <a:pt x="9491" y="6753"/>
                    <a:pt x="9345" y="6808"/>
                    <a:pt x="9198" y="6808"/>
                  </a:cubicBezTo>
                  <a:cubicBezTo>
                    <a:pt x="9051" y="6808"/>
                    <a:pt x="8904" y="6753"/>
                    <a:pt x="8791" y="6641"/>
                  </a:cubicBezTo>
                  <a:lnTo>
                    <a:pt x="8677" y="6525"/>
                  </a:lnTo>
                  <a:cubicBezTo>
                    <a:pt x="8454" y="6301"/>
                    <a:pt x="8244" y="5861"/>
                    <a:pt x="8215" y="5547"/>
                  </a:cubicBezTo>
                  <a:cubicBezTo>
                    <a:pt x="8215" y="5547"/>
                    <a:pt x="8127" y="4667"/>
                    <a:pt x="7584" y="4124"/>
                  </a:cubicBezTo>
                  <a:cubicBezTo>
                    <a:pt x="7113" y="3653"/>
                    <a:pt x="6497" y="3418"/>
                    <a:pt x="5880" y="3418"/>
                  </a:cubicBezTo>
                  <a:cubicBezTo>
                    <a:pt x="5264" y="3418"/>
                    <a:pt x="4648" y="3653"/>
                    <a:pt x="4177" y="4124"/>
                  </a:cubicBezTo>
                  <a:cubicBezTo>
                    <a:pt x="3236" y="5065"/>
                    <a:pt x="3236" y="6589"/>
                    <a:pt x="4177" y="7531"/>
                  </a:cubicBezTo>
                  <a:cubicBezTo>
                    <a:pt x="4721" y="8074"/>
                    <a:pt x="5601" y="8158"/>
                    <a:pt x="5601" y="8158"/>
                  </a:cubicBezTo>
                  <a:cubicBezTo>
                    <a:pt x="5914" y="8191"/>
                    <a:pt x="6354" y="8398"/>
                    <a:pt x="6578" y="8621"/>
                  </a:cubicBezTo>
                  <a:lnTo>
                    <a:pt x="6694" y="8737"/>
                  </a:lnTo>
                  <a:cubicBezTo>
                    <a:pt x="6917" y="8961"/>
                    <a:pt x="6917" y="9323"/>
                    <a:pt x="6694" y="9550"/>
                  </a:cubicBezTo>
                  <a:lnTo>
                    <a:pt x="223" y="16020"/>
                  </a:lnTo>
                  <a:cubicBezTo>
                    <a:pt x="0" y="16243"/>
                    <a:pt x="0" y="16606"/>
                    <a:pt x="223" y="16832"/>
                  </a:cubicBezTo>
                  <a:lnTo>
                    <a:pt x="6694" y="23300"/>
                  </a:lnTo>
                  <a:cubicBezTo>
                    <a:pt x="6807" y="23411"/>
                    <a:pt x="6954" y="23467"/>
                    <a:pt x="7102" y="23467"/>
                  </a:cubicBezTo>
                  <a:cubicBezTo>
                    <a:pt x="7249" y="23467"/>
                    <a:pt x="7396" y="23411"/>
                    <a:pt x="7509" y="23300"/>
                  </a:cubicBezTo>
                  <a:lnTo>
                    <a:pt x="7577" y="23232"/>
                  </a:lnTo>
                  <a:cubicBezTo>
                    <a:pt x="7801" y="23008"/>
                    <a:pt x="8008" y="22568"/>
                    <a:pt x="8040" y="22255"/>
                  </a:cubicBezTo>
                  <a:cubicBezTo>
                    <a:pt x="8040" y="22255"/>
                    <a:pt x="8124" y="21375"/>
                    <a:pt x="8668" y="20831"/>
                  </a:cubicBezTo>
                  <a:cubicBezTo>
                    <a:pt x="9138" y="20360"/>
                    <a:pt x="9755" y="20125"/>
                    <a:pt x="10371" y="20125"/>
                  </a:cubicBezTo>
                  <a:cubicBezTo>
                    <a:pt x="10987" y="20125"/>
                    <a:pt x="11604" y="20360"/>
                    <a:pt x="12074" y="20831"/>
                  </a:cubicBezTo>
                  <a:cubicBezTo>
                    <a:pt x="13013" y="21769"/>
                    <a:pt x="13013" y="23296"/>
                    <a:pt x="12074" y="24235"/>
                  </a:cubicBezTo>
                  <a:cubicBezTo>
                    <a:pt x="11528" y="24781"/>
                    <a:pt x="10651" y="24865"/>
                    <a:pt x="10651" y="24865"/>
                  </a:cubicBezTo>
                  <a:cubicBezTo>
                    <a:pt x="10337" y="24895"/>
                    <a:pt x="9897" y="25105"/>
                    <a:pt x="9674" y="25328"/>
                  </a:cubicBezTo>
                  <a:lnTo>
                    <a:pt x="9603" y="25396"/>
                  </a:lnTo>
                  <a:cubicBezTo>
                    <a:pt x="9379" y="25619"/>
                    <a:pt x="9379" y="25985"/>
                    <a:pt x="9603" y="26208"/>
                  </a:cubicBezTo>
                  <a:lnTo>
                    <a:pt x="16073" y="32679"/>
                  </a:lnTo>
                  <a:cubicBezTo>
                    <a:pt x="16186" y="32790"/>
                    <a:pt x="16334" y="32846"/>
                    <a:pt x="16480" y="32846"/>
                  </a:cubicBezTo>
                  <a:cubicBezTo>
                    <a:pt x="16627" y="32846"/>
                    <a:pt x="16774" y="32790"/>
                    <a:pt x="16885" y="32679"/>
                  </a:cubicBezTo>
                  <a:lnTo>
                    <a:pt x="23356" y="26208"/>
                  </a:lnTo>
                  <a:cubicBezTo>
                    <a:pt x="23582" y="25985"/>
                    <a:pt x="23582" y="25619"/>
                    <a:pt x="23356" y="25396"/>
                  </a:cubicBezTo>
                  <a:lnTo>
                    <a:pt x="23285" y="25325"/>
                  </a:lnTo>
                  <a:cubicBezTo>
                    <a:pt x="23061" y="25102"/>
                    <a:pt x="22621" y="24895"/>
                    <a:pt x="22308" y="24862"/>
                  </a:cubicBezTo>
                  <a:cubicBezTo>
                    <a:pt x="22308" y="24862"/>
                    <a:pt x="21428" y="24778"/>
                    <a:pt x="20884" y="24235"/>
                  </a:cubicBezTo>
                  <a:cubicBezTo>
                    <a:pt x="19962" y="23290"/>
                    <a:pt x="19972" y="21779"/>
                    <a:pt x="20903" y="20847"/>
                  </a:cubicBezTo>
                  <a:cubicBezTo>
                    <a:pt x="21375" y="20378"/>
                    <a:pt x="21991" y="20142"/>
                    <a:pt x="22608" y="20142"/>
                  </a:cubicBezTo>
                  <a:cubicBezTo>
                    <a:pt x="23215" y="20142"/>
                    <a:pt x="23822" y="20370"/>
                    <a:pt x="24291" y="20828"/>
                  </a:cubicBezTo>
                  <a:cubicBezTo>
                    <a:pt x="24834" y="21371"/>
                    <a:pt x="24918" y="22251"/>
                    <a:pt x="24918" y="22251"/>
                  </a:cubicBezTo>
                  <a:cubicBezTo>
                    <a:pt x="24951" y="22565"/>
                    <a:pt x="25158" y="23005"/>
                    <a:pt x="25381" y="23228"/>
                  </a:cubicBezTo>
                  <a:lnTo>
                    <a:pt x="25452" y="23300"/>
                  </a:lnTo>
                  <a:cubicBezTo>
                    <a:pt x="25565" y="23411"/>
                    <a:pt x="25713" y="23467"/>
                    <a:pt x="25859" y="23467"/>
                  </a:cubicBezTo>
                  <a:cubicBezTo>
                    <a:pt x="26006" y="23467"/>
                    <a:pt x="26153" y="23411"/>
                    <a:pt x="26264" y="23300"/>
                  </a:cubicBezTo>
                  <a:lnTo>
                    <a:pt x="32735" y="16829"/>
                  </a:lnTo>
                  <a:cubicBezTo>
                    <a:pt x="32958" y="16606"/>
                    <a:pt x="32958" y="16243"/>
                    <a:pt x="32735" y="16017"/>
                  </a:cubicBezTo>
                  <a:lnTo>
                    <a:pt x="26264" y="9546"/>
                  </a:lnTo>
                  <a:cubicBezTo>
                    <a:pt x="26041" y="9323"/>
                    <a:pt x="26041" y="8961"/>
                    <a:pt x="26264" y="8734"/>
                  </a:cubicBezTo>
                  <a:lnTo>
                    <a:pt x="26271" y="8731"/>
                  </a:lnTo>
                  <a:cubicBezTo>
                    <a:pt x="26494" y="8508"/>
                    <a:pt x="26934" y="8301"/>
                    <a:pt x="27248" y="8268"/>
                  </a:cubicBezTo>
                  <a:cubicBezTo>
                    <a:pt x="27248" y="8268"/>
                    <a:pt x="28125" y="8184"/>
                    <a:pt x="28671" y="7641"/>
                  </a:cubicBezTo>
                  <a:cubicBezTo>
                    <a:pt x="29593" y="6696"/>
                    <a:pt x="29584" y="5185"/>
                    <a:pt x="28652" y="4253"/>
                  </a:cubicBezTo>
                  <a:cubicBezTo>
                    <a:pt x="28181" y="3784"/>
                    <a:pt x="27564" y="3548"/>
                    <a:pt x="26947" y="3548"/>
                  </a:cubicBezTo>
                  <a:cubicBezTo>
                    <a:pt x="26340" y="3548"/>
                    <a:pt x="25733" y="3777"/>
                    <a:pt x="25265" y="4234"/>
                  </a:cubicBezTo>
                  <a:cubicBezTo>
                    <a:pt x="24721" y="4777"/>
                    <a:pt x="24637" y="5657"/>
                    <a:pt x="24637" y="5657"/>
                  </a:cubicBezTo>
                  <a:cubicBezTo>
                    <a:pt x="24605" y="5971"/>
                    <a:pt x="24398" y="6411"/>
                    <a:pt x="24174" y="6635"/>
                  </a:cubicBezTo>
                  <a:lnTo>
                    <a:pt x="24168" y="6641"/>
                  </a:lnTo>
                  <a:cubicBezTo>
                    <a:pt x="24056" y="6753"/>
                    <a:pt x="23910" y="6808"/>
                    <a:pt x="23763" y="6808"/>
                  </a:cubicBezTo>
                  <a:cubicBezTo>
                    <a:pt x="23616" y="6808"/>
                    <a:pt x="23469" y="6753"/>
                    <a:pt x="23356" y="6641"/>
                  </a:cubicBezTo>
                  <a:lnTo>
                    <a:pt x="16885" y="170"/>
                  </a:lnTo>
                  <a:cubicBezTo>
                    <a:pt x="16774" y="57"/>
                    <a:pt x="16627" y="1"/>
                    <a:pt x="16480"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2469;p84">
              <a:extLst>
                <a:ext uri="{FF2B5EF4-FFF2-40B4-BE49-F238E27FC236}">
                  <a16:creationId xmlns:a16="http://schemas.microsoft.com/office/drawing/2014/main" id="{98E0A7E2-C89D-80A8-0EB1-7AE60CE0D840}"/>
                </a:ext>
              </a:extLst>
            </p:cNvPr>
            <p:cNvSpPr/>
            <p:nvPr/>
          </p:nvSpPr>
          <p:spPr>
            <a:xfrm>
              <a:off x="732422" y="2990152"/>
              <a:ext cx="380716" cy="379441"/>
            </a:xfrm>
            <a:custGeom>
              <a:avLst/>
              <a:gdLst/>
              <a:ahLst/>
              <a:cxnLst/>
              <a:rect l="l" t="t" r="r" b="b"/>
              <a:pathLst>
                <a:path w="33149" h="33038" extrusionOk="0">
                  <a:moveTo>
                    <a:pt x="16573" y="0"/>
                  </a:moveTo>
                  <a:cubicBezTo>
                    <a:pt x="16426" y="0"/>
                    <a:pt x="16278" y="56"/>
                    <a:pt x="16167" y="168"/>
                  </a:cubicBezTo>
                  <a:lnTo>
                    <a:pt x="9657" y="6677"/>
                  </a:lnTo>
                  <a:cubicBezTo>
                    <a:pt x="9431" y="6903"/>
                    <a:pt x="9431" y="7269"/>
                    <a:pt x="9657" y="7492"/>
                  </a:cubicBezTo>
                  <a:lnTo>
                    <a:pt x="9725" y="7563"/>
                  </a:lnTo>
                  <a:cubicBezTo>
                    <a:pt x="9952" y="7787"/>
                    <a:pt x="10395" y="7997"/>
                    <a:pt x="10709" y="8026"/>
                  </a:cubicBezTo>
                  <a:cubicBezTo>
                    <a:pt x="10709" y="8026"/>
                    <a:pt x="11592" y="8113"/>
                    <a:pt x="12142" y="8660"/>
                  </a:cubicBezTo>
                  <a:cubicBezTo>
                    <a:pt x="13087" y="9605"/>
                    <a:pt x="13087" y="11142"/>
                    <a:pt x="12142" y="12086"/>
                  </a:cubicBezTo>
                  <a:cubicBezTo>
                    <a:pt x="11669" y="12561"/>
                    <a:pt x="11049" y="12798"/>
                    <a:pt x="10429" y="12798"/>
                  </a:cubicBezTo>
                  <a:cubicBezTo>
                    <a:pt x="9809" y="12798"/>
                    <a:pt x="9189" y="12562"/>
                    <a:pt x="8716" y="12090"/>
                  </a:cubicBezTo>
                  <a:cubicBezTo>
                    <a:pt x="8169" y="11540"/>
                    <a:pt x="8082" y="10656"/>
                    <a:pt x="8082" y="10656"/>
                  </a:cubicBezTo>
                  <a:cubicBezTo>
                    <a:pt x="8053" y="10339"/>
                    <a:pt x="7842" y="9899"/>
                    <a:pt x="7619" y="9673"/>
                  </a:cubicBezTo>
                  <a:lnTo>
                    <a:pt x="7548" y="9605"/>
                  </a:lnTo>
                  <a:cubicBezTo>
                    <a:pt x="7435" y="9492"/>
                    <a:pt x="7287" y="9435"/>
                    <a:pt x="7140" y="9435"/>
                  </a:cubicBezTo>
                  <a:cubicBezTo>
                    <a:pt x="6993" y="9435"/>
                    <a:pt x="6846" y="9492"/>
                    <a:pt x="6733" y="9605"/>
                  </a:cubicBezTo>
                  <a:lnTo>
                    <a:pt x="223" y="16111"/>
                  </a:lnTo>
                  <a:cubicBezTo>
                    <a:pt x="0" y="16338"/>
                    <a:pt x="0" y="16700"/>
                    <a:pt x="223" y="16926"/>
                  </a:cubicBezTo>
                  <a:lnTo>
                    <a:pt x="6733" y="23436"/>
                  </a:lnTo>
                  <a:cubicBezTo>
                    <a:pt x="6956" y="23662"/>
                    <a:pt x="6956" y="24028"/>
                    <a:pt x="6733" y="24254"/>
                  </a:cubicBezTo>
                  <a:lnTo>
                    <a:pt x="6616" y="24368"/>
                  </a:lnTo>
                  <a:cubicBezTo>
                    <a:pt x="6390" y="24594"/>
                    <a:pt x="5950" y="24804"/>
                    <a:pt x="5633" y="24833"/>
                  </a:cubicBezTo>
                  <a:cubicBezTo>
                    <a:pt x="5633" y="24833"/>
                    <a:pt x="4749" y="24921"/>
                    <a:pt x="4199" y="25468"/>
                  </a:cubicBezTo>
                  <a:cubicBezTo>
                    <a:pt x="3255" y="26412"/>
                    <a:pt x="3255" y="27946"/>
                    <a:pt x="4199" y="28890"/>
                  </a:cubicBezTo>
                  <a:cubicBezTo>
                    <a:pt x="4673" y="29364"/>
                    <a:pt x="5294" y="29601"/>
                    <a:pt x="5914" y="29601"/>
                  </a:cubicBezTo>
                  <a:cubicBezTo>
                    <a:pt x="6534" y="29601"/>
                    <a:pt x="7153" y="29364"/>
                    <a:pt x="7626" y="28890"/>
                  </a:cubicBezTo>
                  <a:cubicBezTo>
                    <a:pt x="8172" y="28344"/>
                    <a:pt x="8260" y="27460"/>
                    <a:pt x="8260" y="27460"/>
                  </a:cubicBezTo>
                  <a:cubicBezTo>
                    <a:pt x="8289" y="27143"/>
                    <a:pt x="8499" y="26700"/>
                    <a:pt x="8726" y="26477"/>
                  </a:cubicBezTo>
                  <a:lnTo>
                    <a:pt x="8839" y="26360"/>
                  </a:lnTo>
                  <a:cubicBezTo>
                    <a:pt x="8952" y="26249"/>
                    <a:pt x="9100" y="26193"/>
                    <a:pt x="9248" y="26193"/>
                  </a:cubicBezTo>
                  <a:cubicBezTo>
                    <a:pt x="9396" y="26193"/>
                    <a:pt x="9544" y="26249"/>
                    <a:pt x="9657" y="26360"/>
                  </a:cubicBezTo>
                  <a:lnTo>
                    <a:pt x="16167" y="32870"/>
                  </a:lnTo>
                  <a:cubicBezTo>
                    <a:pt x="16278" y="32982"/>
                    <a:pt x="16426" y="33037"/>
                    <a:pt x="16573" y="33037"/>
                  </a:cubicBezTo>
                  <a:cubicBezTo>
                    <a:pt x="16721" y="33037"/>
                    <a:pt x="16869" y="32982"/>
                    <a:pt x="16982" y="32870"/>
                  </a:cubicBezTo>
                  <a:lnTo>
                    <a:pt x="23491" y="26360"/>
                  </a:lnTo>
                  <a:cubicBezTo>
                    <a:pt x="23605" y="26247"/>
                    <a:pt x="23752" y="26191"/>
                    <a:pt x="23899" y="26191"/>
                  </a:cubicBezTo>
                  <a:cubicBezTo>
                    <a:pt x="24046" y="26191"/>
                    <a:pt x="24193" y="26247"/>
                    <a:pt x="24307" y="26360"/>
                  </a:cubicBezTo>
                  <a:lnTo>
                    <a:pt x="24313" y="26364"/>
                  </a:lnTo>
                  <a:cubicBezTo>
                    <a:pt x="24536" y="26590"/>
                    <a:pt x="24747" y="27033"/>
                    <a:pt x="24776" y="27350"/>
                  </a:cubicBezTo>
                  <a:cubicBezTo>
                    <a:pt x="24776" y="27350"/>
                    <a:pt x="24863" y="28234"/>
                    <a:pt x="25410" y="28780"/>
                  </a:cubicBezTo>
                  <a:cubicBezTo>
                    <a:pt x="25885" y="29262"/>
                    <a:pt x="26511" y="29503"/>
                    <a:pt x="27137" y="29503"/>
                  </a:cubicBezTo>
                  <a:cubicBezTo>
                    <a:pt x="27756" y="29503"/>
                    <a:pt x="28376" y="29267"/>
                    <a:pt x="28849" y="28793"/>
                  </a:cubicBezTo>
                  <a:cubicBezTo>
                    <a:pt x="29800" y="27842"/>
                    <a:pt x="29794" y="26299"/>
                    <a:pt x="28836" y="25354"/>
                  </a:cubicBezTo>
                  <a:cubicBezTo>
                    <a:pt x="28289" y="24808"/>
                    <a:pt x="27403" y="24720"/>
                    <a:pt x="27403" y="24720"/>
                  </a:cubicBezTo>
                  <a:cubicBezTo>
                    <a:pt x="27089" y="24691"/>
                    <a:pt x="26646" y="24484"/>
                    <a:pt x="26419" y="24258"/>
                  </a:cubicBezTo>
                  <a:lnTo>
                    <a:pt x="26416" y="24254"/>
                  </a:lnTo>
                  <a:cubicBezTo>
                    <a:pt x="26190" y="24028"/>
                    <a:pt x="26190" y="23662"/>
                    <a:pt x="26416" y="23436"/>
                  </a:cubicBezTo>
                  <a:lnTo>
                    <a:pt x="32925" y="16926"/>
                  </a:lnTo>
                  <a:cubicBezTo>
                    <a:pt x="33149" y="16700"/>
                    <a:pt x="33149" y="16338"/>
                    <a:pt x="32925" y="16111"/>
                  </a:cubicBezTo>
                  <a:lnTo>
                    <a:pt x="26416" y="9602"/>
                  </a:lnTo>
                  <a:cubicBezTo>
                    <a:pt x="26303" y="9490"/>
                    <a:pt x="26155" y="9434"/>
                    <a:pt x="26007" y="9434"/>
                  </a:cubicBezTo>
                  <a:cubicBezTo>
                    <a:pt x="25859" y="9434"/>
                    <a:pt x="25711" y="9490"/>
                    <a:pt x="25598" y="9602"/>
                  </a:cubicBezTo>
                  <a:lnTo>
                    <a:pt x="25526" y="9673"/>
                  </a:lnTo>
                  <a:cubicBezTo>
                    <a:pt x="25303" y="9899"/>
                    <a:pt x="25093" y="10339"/>
                    <a:pt x="25064" y="10656"/>
                  </a:cubicBezTo>
                  <a:cubicBezTo>
                    <a:pt x="25064" y="10656"/>
                    <a:pt x="24976" y="11540"/>
                    <a:pt x="24430" y="12090"/>
                  </a:cubicBezTo>
                  <a:cubicBezTo>
                    <a:pt x="23953" y="12577"/>
                    <a:pt x="23323" y="12822"/>
                    <a:pt x="22693" y="12822"/>
                  </a:cubicBezTo>
                  <a:cubicBezTo>
                    <a:pt x="22073" y="12822"/>
                    <a:pt x="21454" y="12585"/>
                    <a:pt x="20981" y="12112"/>
                  </a:cubicBezTo>
                  <a:cubicBezTo>
                    <a:pt x="20026" y="11158"/>
                    <a:pt x="20036" y="9605"/>
                    <a:pt x="21003" y="8663"/>
                  </a:cubicBezTo>
                  <a:cubicBezTo>
                    <a:pt x="21550" y="8117"/>
                    <a:pt x="22437" y="8029"/>
                    <a:pt x="22437" y="8029"/>
                  </a:cubicBezTo>
                  <a:cubicBezTo>
                    <a:pt x="22750" y="8000"/>
                    <a:pt x="23194" y="7790"/>
                    <a:pt x="23420" y="7567"/>
                  </a:cubicBezTo>
                  <a:lnTo>
                    <a:pt x="23491" y="7492"/>
                  </a:lnTo>
                  <a:cubicBezTo>
                    <a:pt x="23715" y="7269"/>
                    <a:pt x="23715" y="6903"/>
                    <a:pt x="23491" y="6677"/>
                  </a:cubicBezTo>
                  <a:lnTo>
                    <a:pt x="16982" y="168"/>
                  </a:lnTo>
                  <a:cubicBezTo>
                    <a:pt x="16869" y="56"/>
                    <a:pt x="16721" y="0"/>
                    <a:pt x="16573"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2470;p84">
              <a:extLst>
                <a:ext uri="{FF2B5EF4-FFF2-40B4-BE49-F238E27FC236}">
                  <a16:creationId xmlns:a16="http://schemas.microsoft.com/office/drawing/2014/main" id="{8AA76EA2-5E38-85B1-96CD-2EA0BBB7E22D}"/>
                </a:ext>
              </a:extLst>
            </p:cNvPr>
            <p:cNvSpPr/>
            <p:nvPr/>
          </p:nvSpPr>
          <p:spPr>
            <a:xfrm>
              <a:off x="1115837" y="2990152"/>
              <a:ext cx="380728" cy="379430"/>
            </a:xfrm>
            <a:custGeom>
              <a:avLst/>
              <a:gdLst/>
              <a:ahLst/>
              <a:cxnLst/>
              <a:rect l="l" t="t" r="r" b="b"/>
              <a:pathLst>
                <a:path w="33150" h="33037" extrusionOk="0">
                  <a:moveTo>
                    <a:pt x="16576" y="0"/>
                  </a:moveTo>
                  <a:cubicBezTo>
                    <a:pt x="16429" y="0"/>
                    <a:pt x="16281" y="56"/>
                    <a:pt x="16168" y="168"/>
                  </a:cubicBezTo>
                  <a:lnTo>
                    <a:pt x="9661" y="6677"/>
                  </a:lnTo>
                  <a:cubicBezTo>
                    <a:pt x="9548" y="6789"/>
                    <a:pt x="9400" y="6844"/>
                    <a:pt x="9252" y="6844"/>
                  </a:cubicBezTo>
                  <a:cubicBezTo>
                    <a:pt x="9104" y="6844"/>
                    <a:pt x="8956" y="6789"/>
                    <a:pt x="8843" y="6677"/>
                  </a:cubicBezTo>
                  <a:lnTo>
                    <a:pt x="8836" y="6670"/>
                  </a:lnTo>
                  <a:cubicBezTo>
                    <a:pt x="8613" y="6447"/>
                    <a:pt x="8403" y="6004"/>
                    <a:pt x="8374" y="5687"/>
                  </a:cubicBezTo>
                  <a:cubicBezTo>
                    <a:pt x="8374" y="5687"/>
                    <a:pt x="8286" y="4804"/>
                    <a:pt x="7740" y="4257"/>
                  </a:cubicBezTo>
                  <a:cubicBezTo>
                    <a:pt x="7263" y="3757"/>
                    <a:pt x="6626" y="3507"/>
                    <a:pt x="5987" y="3507"/>
                  </a:cubicBezTo>
                  <a:cubicBezTo>
                    <a:pt x="5368" y="3507"/>
                    <a:pt x="4749" y="3742"/>
                    <a:pt x="4275" y="4215"/>
                  </a:cubicBezTo>
                  <a:cubicBezTo>
                    <a:pt x="3314" y="5176"/>
                    <a:pt x="3330" y="6742"/>
                    <a:pt x="4313" y="7680"/>
                  </a:cubicBezTo>
                  <a:cubicBezTo>
                    <a:pt x="4860" y="8227"/>
                    <a:pt x="5747" y="8314"/>
                    <a:pt x="5747" y="8314"/>
                  </a:cubicBezTo>
                  <a:cubicBezTo>
                    <a:pt x="6061" y="8343"/>
                    <a:pt x="6504" y="8553"/>
                    <a:pt x="6730" y="8777"/>
                  </a:cubicBezTo>
                  <a:lnTo>
                    <a:pt x="6733" y="8783"/>
                  </a:lnTo>
                  <a:cubicBezTo>
                    <a:pt x="6960" y="9010"/>
                    <a:pt x="6960" y="9372"/>
                    <a:pt x="6733" y="9598"/>
                  </a:cubicBezTo>
                  <a:lnTo>
                    <a:pt x="224" y="16111"/>
                  </a:lnTo>
                  <a:cubicBezTo>
                    <a:pt x="1" y="16338"/>
                    <a:pt x="1" y="16700"/>
                    <a:pt x="224" y="16926"/>
                  </a:cubicBezTo>
                  <a:lnTo>
                    <a:pt x="6733" y="23436"/>
                  </a:lnTo>
                  <a:cubicBezTo>
                    <a:pt x="6847" y="23547"/>
                    <a:pt x="6995" y="23603"/>
                    <a:pt x="7143" y="23603"/>
                  </a:cubicBezTo>
                  <a:cubicBezTo>
                    <a:pt x="7291" y="23603"/>
                    <a:pt x="7439" y="23547"/>
                    <a:pt x="7552" y="23436"/>
                  </a:cubicBezTo>
                  <a:lnTo>
                    <a:pt x="7623" y="23365"/>
                  </a:lnTo>
                  <a:cubicBezTo>
                    <a:pt x="7846" y="23138"/>
                    <a:pt x="8057" y="22698"/>
                    <a:pt x="8086" y="22381"/>
                  </a:cubicBezTo>
                  <a:cubicBezTo>
                    <a:pt x="8086" y="22381"/>
                    <a:pt x="8173" y="21498"/>
                    <a:pt x="8720" y="20948"/>
                  </a:cubicBezTo>
                  <a:cubicBezTo>
                    <a:pt x="9195" y="20467"/>
                    <a:pt x="9821" y="20226"/>
                    <a:pt x="10447" y="20226"/>
                  </a:cubicBezTo>
                  <a:cubicBezTo>
                    <a:pt x="11066" y="20226"/>
                    <a:pt x="11686" y="20462"/>
                    <a:pt x="12159" y="20935"/>
                  </a:cubicBezTo>
                  <a:cubicBezTo>
                    <a:pt x="13110" y="21886"/>
                    <a:pt x="13104" y="23429"/>
                    <a:pt x="12146" y="24374"/>
                  </a:cubicBezTo>
                  <a:cubicBezTo>
                    <a:pt x="11599" y="24921"/>
                    <a:pt x="10716" y="25008"/>
                    <a:pt x="10716" y="25008"/>
                  </a:cubicBezTo>
                  <a:cubicBezTo>
                    <a:pt x="10399" y="25037"/>
                    <a:pt x="9956" y="25248"/>
                    <a:pt x="9733" y="25471"/>
                  </a:cubicBezTo>
                  <a:lnTo>
                    <a:pt x="9658" y="25542"/>
                  </a:lnTo>
                  <a:cubicBezTo>
                    <a:pt x="9435" y="25768"/>
                    <a:pt x="9435" y="26134"/>
                    <a:pt x="9658" y="26360"/>
                  </a:cubicBezTo>
                  <a:lnTo>
                    <a:pt x="16168" y="32867"/>
                  </a:lnTo>
                  <a:cubicBezTo>
                    <a:pt x="16281" y="32980"/>
                    <a:pt x="16429" y="33037"/>
                    <a:pt x="16577" y="33037"/>
                  </a:cubicBezTo>
                  <a:cubicBezTo>
                    <a:pt x="16725" y="33037"/>
                    <a:pt x="16873" y="32980"/>
                    <a:pt x="16986" y="32867"/>
                  </a:cubicBezTo>
                  <a:lnTo>
                    <a:pt x="23492" y="26360"/>
                  </a:lnTo>
                  <a:cubicBezTo>
                    <a:pt x="23715" y="26134"/>
                    <a:pt x="23715" y="25768"/>
                    <a:pt x="23492" y="25542"/>
                  </a:cubicBezTo>
                  <a:lnTo>
                    <a:pt x="23421" y="25474"/>
                  </a:lnTo>
                  <a:cubicBezTo>
                    <a:pt x="23198" y="25251"/>
                    <a:pt x="22755" y="25040"/>
                    <a:pt x="22438" y="25011"/>
                  </a:cubicBezTo>
                  <a:cubicBezTo>
                    <a:pt x="22438" y="25011"/>
                    <a:pt x="21554" y="24924"/>
                    <a:pt x="21004" y="24377"/>
                  </a:cubicBezTo>
                  <a:cubicBezTo>
                    <a:pt x="20073" y="23429"/>
                    <a:pt x="20076" y="21905"/>
                    <a:pt x="21017" y="20964"/>
                  </a:cubicBezTo>
                  <a:cubicBezTo>
                    <a:pt x="21490" y="20491"/>
                    <a:pt x="22111" y="20254"/>
                    <a:pt x="22731" y="20254"/>
                  </a:cubicBezTo>
                  <a:cubicBezTo>
                    <a:pt x="23345" y="20254"/>
                    <a:pt x="23959" y="20486"/>
                    <a:pt x="24430" y="20951"/>
                  </a:cubicBezTo>
                  <a:cubicBezTo>
                    <a:pt x="24977" y="21498"/>
                    <a:pt x="25065" y="22381"/>
                    <a:pt x="25065" y="22381"/>
                  </a:cubicBezTo>
                  <a:cubicBezTo>
                    <a:pt x="25097" y="22698"/>
                    <a:pt x="25304" y="23141"/>
                    <a:pt x="25530" y="23365"/>
                  </a:cubicBezTo>
                  <a:lnTo>
                    <a:pt x="25598" y="23436"/>
                  </a:lnTo>
                  <a:cubicBezTo>
                    <a:pt x="25712" y="23547"/>
                    <a:pt x="25860" y="23603"/>
                    <a:pt x="26007" y="23603"/>
                  </a:cubicBezTo>
                  <a:cubicBezTo>
                    <a:pt x="26155" y="23603"/>
                    <a:pt x="26302" y="23547"/>
                    <a:pt x="26414" y="23436"/>
                  </a:cubicBezTo>
                  <a:lnTo>
                    <a:pt x="32923" y="16926"/>
                  </a:lnTo>
                  <a:cubicBezTo>
                    <a:pt x="33150" y="16700"/>
                    <a:pt x="33150" y="16338"/>
                    <a:pt x="32923" y="16111"/>
                  </a:cubicBezTo>
                  <a:lnTo>
                    <a:pt x="26417" y="9602"/>
                  </a:lnTo>
                  <a:cubicBezTo>
                    <a:pt x="26194" y="9375"/>
                    <a:pt x="26194" y="9010"/>
                    <a:pt x="26417" y="8783"/>
                  </a:cubicBezTo>
                  <a:lnTo>
                    <a:pt x="26533" y="8670"/>
                  </a:lnTo>
                  <a:cubicBezTo>
                    <a:pt x="26760" y="8443"/>
                    <a:pt x="27203" y="8233"/>
                    <a:pt x="27517" y="8204"/>
                  </a:cubicBezTo>
                  <a:cubicBezTo>
                    <a:pt x="27517" y="8204"/>
                    <a:pt x="28400" y="8117"/>
                    <a:pt x="28950" y="7570"/>
                  </a:cubicBezTo>
                  <a:cubicBezTo>
                    <a:pt x="29918" y="6628"/>
                    <a:pt x="29927" y="5079"/>
                    <a:pt x="28973" y="4124"/>
                  </a:cubicBezTo>
                  <a:cubicBezTo>
                    <a:pt x="28500" y="3650"/>
                    <a:pt x="27879" y="3413"/>
                    <a:pt x="27259" y="3413"/>
                  </a:cubicBezTo>
                  <a:cubicBezTo>
                    <a:pt x="26629" y="3413"/>
                    <a:pt x="25999" y="3658"/>
                    <a:pt x="25524" y="4144"/>
                  </a:cubicBezTo>
                  <a:lnTo>
                    <a:pt x="25524" y="4147"/>
                  </a:lnTo>
                  <a:cubicBezTo>
                    <a:pt x="24977" y="4694"/>
                    <a:pt x="24890" y="5577"/>
                    <a:pt x="24890" y="5577"/>
                  </a:cubicBezTo>
                  <a:cubicBezTo>
                    <a:pt x="24861" y="5894"/>
                    <a:pt x="24650" y="6337"/>
                    <a:pt x="24427" y="6560"/>
                  </a:cubicBezTo>
                  <a:lnTo>
                    <a:pt x="24311" y="6677"/>
                  </a:lnTo>
                  <a:cubicBezTo>
                    <a:pt x="24198" y="6789"/>
                    <a:pt x="24050" y="6844"/>
                    <a:pt x="23901" y="6844"/>
                  </a:cubicBezTo>
                  <a:cubicBezTo>
                    <a:pt x="23753" y="6844"/>
                    <a:pt x="23605" y="6789"/>
                    <a:pt x="23492" y="6677"/>
                  </a:cubicBezTo>
                  <a:lnTo>
                    <a:pt x="16983" y="168"/>
                  </a:lnTo>
                  <a:cubicBezTo>
                    <a:pt x="16871" y="56"/>
                    <a:pt x="16724" y="0"/>
                    <a:pt x="16576"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2471;p84">
              <a:extLst>
                <a:ext uri="{FF2B5EF4-FFF2-40B4-BE49-F238E27FC236}">
                  <a16:creationId xmlns:a16="http://schemas.microsoft.com/office/drawing/2014/main" id="{03174B06-CF5D-1C91-6828-449F30E73C6F}"/>
                </a:ext>
              </a:extLst>
            </p:cNvPr>
            <p:cNvSpPr/>
            <p:nvPr/>
          </p:nvSpPr>
          <p:spPr>
            <a:xfrm>
              <a:off x="1691707" y="3184996"/>
              <a:ext cx="378488" cy="377259"/>
            </a:xfrm>
            <a:custGeom>
              <a:avLst/>
              <a:gdLst/>
              <a:ahLst/>
              <a:cxnLst/>
              <a:rect l="l" t="t" r="r" b="b"/>
              <a:pathLst>
                <a:path w="32955" h="32848" extrusionOk="0">
                  <a:moveTo>
                    <a:pt x="16478" y="1"/>
                  </a:moveTo>
                  <a:cubicBezTo>
                    <a:pt x="16331" y="1"/>
                    <a:pt x="16185" y="57"/>
                    <a:pt x="16073" y="168"/>
                  </a:cubicBezTo>
                  <a:lnTo>
                    <a:pt x="9603" y="6639"/>
                  </a:lnTo>
                  <a:cubicBezTo>
                    <a:pt x="9489" y="6752"/>
                    <a:pt x="9342" y="6809"/>
                    <a:pt x="9195" y="6809"/>
                  </a:cubicBezTo>
                  <a:cubicBezTo>
                    <a:pt x="9048" y="6809"/>
                    <a:pt x="8900" y="6752"/>
                    <a:pt x="8787" y="6639"/>
                  </a:cubicBezTo>
                  <a:lnTo>
                    <a:pt x="8674" y="6526"/>
                  </a:lnTo>
                  <a:cubicBezTo>
                    <a:pt x="8451" y="6303"/>
                    <a:pt x="8244" y="5863"/>
                    <a:pt x="8211" y="5545"/>
                  </a:cubicBezTo>
                  <a:cubicBezTo>
                    <a:pt x="8211" y="5545"/>
                    <a:pt x="8127" y="4669"/>
                    <a:pt x="7581" y="4125"/>
                  </a:cubicBezTo>
                  <a:cubicBezTo>
                    <a:pt x="7109" y="3646"/>
                    <a:pt x="6488" y="3407"/>
                    <a:pt x="5867" y="3407"/>
                  </a:cubicBezTo>
                  <a:cubicBezTo>
                    <a:pt x="5251" y="3407"/>
                    <a:pt x="4634" y="3642"/>
                    <a:pt x="4164" y="4112"/>
                  </a:cubicBezTo>
                  <a:cubicBezTo>
                    <a:pt x="3219" y="5057"/>
                    <a:pt x="3226" y="6590"/>
                    <a:pt x="4177" y="7529"/>
                  </a:cubicBezTo>
                  <a:cubicBezTo>
                    <a:pt x="4721" y="8075"/>
                    <a:pt x="5601" y="8160"/>
                    <a:pt x="5601" y="8160"/>
                  </a:cubicBezTo>
                  <a:cubicBezTo>
                    <a:pt x="5914" y="8189"/>
                    <a:pt x="6354" y="8399"/>
                    <a:pt x="6578" y="8622"/>
                  </a:cubicBezTo>
                  <a:lnTo>
                    <a:pt x="6694" y="8735"/>
                  </a:lnTo>
                  <a:cubicBezTo>
                    <a:pt x="6914" y="8962"/>
                    <a:pt x="6914" y="9324"/>
                    <a:pt x="6694" y="9548"/>
                  </a:cubicBezTo>
                  <a:lnTo>
                    <a:pt x="223" y="16018"/>
                  </a:lnTo>
                  <a:cubicBezTo>
                    <a:pt x="0" y="16245"/>
                    <a:pt x="0" y="16607"/>
                    <a:pt x="223" y="16830"/>
                  </a:cubicBezTo>
                  <a:lnTo>
                    <a:pt x="6694" y="23301"/>
                  </a:lnTo>
                  <a:cubicBezTo>
                    <a:pt x="6917" y="23527"/>
                    <a:pt x="6917" y="23890"/>
                    <a:pt x="6694" y="24113"/>
                  </a:cubicBezTo>
                  <a:lnTo>
                    <a:pt x="6688" y="24119"/>
                  </a:lnTo>
                  <a:cubicBezTo>
                    <a:pt x="6464" y="24343"/>
                    <a:pt x="6024" y="24550"/>
                    <a:pt x="5711" y="24579"/>
                  </a:cubicBezTo>
                  <a:cubicBezTo>
                    <a:pt x="5711" y="24579"/>
                    <a:pt x="4831" y="24666"/>
                    <a:pt x="4287" y="25210"/>
                  </a:cubicBezTo>
                  <a:cubicBezTo>
                    <a:pt x="3346" y="26151"/>
                    <a:pt x="3346" y="27675"/>
                    <a:pt x="4287" y="28616"/>
                  </a:cubicBezTo>
                  <a:cubicBezTo>
                    <a:pt x="4756" y="29085"/>
                    <a:pt x="5372" y="29320"/>
                    <a:pt x="5989" y="29320"/>
                  </a:cubicBezTo>
                  <a:cubicBezTo>
                    <a:pt x="6605" y="29320"/>
                    <a:pt x="7221" y="29085"/>
                    <a:pt x="7691" y="28616"/>
                  </a:cubicBezTo>
                  <a:cubicBezTo>
                    <a:pt x="8237" y="28070"/>
                    <a:pt x="8321" y="27193"/>
                    <a:pt x="8321" y="27193"/>
                  </a:cubicBezTo>
                  <a:cubicBezTo>
                    <a:pt x="8354" y="26876"/>
                    <a:pt x="8561" y="26436"/>
                    <a:pt x="8784" y="26213"/>
                  </a:cubicBezTo>
                  <a:lnTo>
                    <a:pt x="8787" y="26209"/>
                  </a:lnTo>
                  <a:cubicBezTo>
                    <a:pt x="8900" y="26098"/>
                    <a:pt x="9048" y="26042"/>
                    <a:pt x="9195" y="26042"/>
                  </a:cubicBezTo>
                  <a:cubicBezTo>
                    <a:pt x="9341" y="26042"/>
                    <a:pt x="9488" y="26098"/>
                    <a:pt x="9599" y="26209"/>
                  </a:cubicBezTo>
                  <a:lnTo>
                    <a:pt x="16070" y="32680"/>
                  </a:lnTo>
                  <a:cubicBezTo>
                    <a:pt x="16183" y="32792"/>
                    <a:pt x="16330" y="32847"/>
                    <a:pt x="16478" y="32847"/>
                  </a:cubicBezTo>
                  <a:cubicBezTo>
                    <a:pt x="16625" y="32847"/>
                    <a:pt x="16772" y="32792"/>
                    <a:pt x="16885" y="32680"/>
                  </a:cubicBezTo>
                  <a:lnTo>
                    <a:pt x="23356" y="26209"/>
                  </a:lnTo>
                  <a:cubicBezTo>
                    <a:pt x="23579" y="25983"/>
                    <a:pt x="23579" y="25620"/>
                    <a:pt x="23356" y="25397"/>
                  </a:cubicBezTo>
                  <a:lnTo>
                    <a:pt x="23281" y="25326"/>
                  </a:lnTo>
                  <a:cubicBezTo>
                    <a:pt x="23058" y="25103"/>
                    <a:pt x="22618" y="24893"/>
                    <a:pt x="22304" y="24863"/>
                  </a:cubicBezTo>
                  <a:cubicBezTo>
                    <a:pt x="22304" y="24863"/>
                    <a:pt x="21428" y="24779"/>
                    <a:pt x="20881" y="24233"/>
                  </a:cubicBezTo>
                  <a:cubicBezTo>
                    <a:pt x="19939" y="23294"/>
                    <a:pt x="19943" y="21767"/>
                    <a:pt x="20881" y="20829"/>
                  </a:cubicBezTo>
                  <a:cubicBezTo>
                    <a:pt x="21351" y="20358"/>
                    <a:pt x="21968" y="20123"/>
                    <a:pt x="22584" y="20123"/>
                  </a:cubicBezTo>
                  <a:cubicBezTo>
                    <a:pt x="23200" y="20123"/>
                    <a:pt x="23817" y="20358"/>
                    <a:pt x="24287" y="20829"/>
                  </a:cubicBezTo>
                  <a:cubicBezTo>
                    <a:pt x="24831" y="21373"/>
                    <a:pt x="24918" y="22253"/>
                    <a:pt x="24918" y="22253"/>
                  </a:cubicBezTo>
                  <a:cubicBezTo>
                    <a:pt x="24947" y="22566"/>
                    <a:pt x="25155" y="23006"/>
                    <a:pt x="25378" y="23230"/>
                  </a:cubicBezTo>
                  <a:lnTo>
                    <a:pt x="25449" y="23301"/>
                  </a:lnTo>
                  <a:cubicBezTo>
                    <a:pt x="25562" y="23412"/>
                    <a:pt x="25709" y="23468"/>
                    <a:pt x="25856" y="23468"/>
                  </a:cubicBezTo>
                  <a:cubicBezTo>
                    <a:pt x="26003" y="23468"/>
                    <a:pt x="26149" y="23412"/>
                    <a:pt x="26261" y="23301"/>
                  </a:cubicBezTo>
                  <a:lnTo>
                    <a:pt x="32732" y="16830"/>
                  </a:lnTo>
                  <a:cubicBezTo>
                    <a:pt x="32955" y="16607"/>
                    <a:pt x="32955" y="16245"/>
                    <a:pt x="32732" y="16018"/>
                  </a:cubicBezTo>
                  <a:lnTo>
                    <a:pt x="26261" y="9548"/>
                  </a:lnTo>
                  <a:cubicBezTo>
                    <a:pt x="26149" y="9436"/>
                    <a:pt x="26003" y="9380"/>
                    <a:pt x="25856" y="9380"/>
                  </a:cubicBezTo>
                  <a:cubicBezTo>
                    <a:pt x="25709" y="9380"/>
                    <a:pt x="25562" y="9436"/>
                    <a:pt x="25449" y="9548"/>
                  </a:cubicBezTo>
                  <a:lnTo>
                    <a:pt x="25381" y="9615"/>
                  </a:lnTo>
                  <a:cubicBezTo>
                    <a:pt x="25158" y="9839"/>
                    <a:pt x="24951" y="10279"/>
                    <a:pt x="24918" y="10596"/>
                  </a:cubicBezTo>
                  <a:cubicBezTo>
                    <a:pt x="24918" y="10596"/>
                    <a:pt x="24834" y="11473"/>
                    <a:pt x="24291" y="12019"/>
                  </a:cubicBezTo>
                  <a:cubicBezTo>
                    <a:pt x="23820" y="12488"/>
                    <a:pt x="23204" y="12723"/>
                    <a:pt x="22587" y="12723"/>
                  </a:cubicBezTo>
                  <a:cubicBezTo>
                    <a:pt x="21971" y="12723"/>
                    <a:pt x="21355" y="12488"/>
                    <a:pt x="20884" y="12019"/>
                  </a:cubicBezTo>
                  <a:cubicBezTo>
                    <a:pt x="19946" y="11078"/>
                    <a:pt x="19946" y="9554"/>
                    <a:pt x="20884" y="8613"/>
                  </a:cubicBezTo>
                  <a:cubicBezTo>
                    <a:pt x="21428" y="8069"/>
                    <a:pt x="22308" y="7985"/>
                    <a:pt x="22308" y="7985"/>
                  </a:cubicBezTo>
                  <a:cubicBezTo>
                    <a:pt x="22621" y="7953"/>
                    <a:pt x="23061" y="7745"/>
                    <a:pt x="23285" y="7522"/>
                  </a:cubicBezTo>
                  <a:lnTo>
                    <a:pt x="23356" y="7454"/>
                  </a:lnTo>
                  <a:cubicBezTo>
                    <a:pt x="23579" y="7228"/>
                    <a:pt x="23579" y="6865"/>
                    <a:pt x="23356" y="6639"/>
                  </a:cubicBezTo>
                  <a:lnTo>
                    <a:pt x="16885" y="168"/>
                  </a:lnTo>
                  <a:cubicBezTo>
                    <a:pt x="16772" y="57"/>
                    <a:pt x="16625" y="1"/>
                    <a:pt x="16478" y="1"/>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2472;p84">
              <a:extLst>
                <a:ext uri="{FF2B5EF4-FFF2-40B4-BE49-F238E27FC236}">
                  <a16:creationId xmlns:a16="http://schemas.microsoft.com/office/drawing/2014/main" id="{7BA9FA48-9B26-59E5-5209-26849A413126}"/>
                </a:ext>
              </a:extLst>
            </p:cNvPr>
            <p:cNvSpPr/>
            <p:nvPr/>
          </p:nvSpPr>
          <p:spPr>
            <a:xfrm>
              <a:off x="1499792" y="2993162"/>
              <a:ext cx="378523" cy="377213"/>
            </a:xfrm>
            <a:custGeom>
              <a:avLst/>
              <a:gdLst/>
              <a:ahLst/>
              <a:cxnLst/>
              <a:rect l="l" t="t" r="r" b="b"/>
              <a:pathLst>
                <a:path w="32958" h="32844" extrusionOk="0">
                  <a:moveTo>
                    <a:pt x="16479" y="0"/>
                  </a:moveTo>
                  <a:cubicBezTo>
                    <a:pt x="16332" y="0"/>
                    <a:pt x="16185" y="56"/>
                    <a:pt x="16073" y="168"/>
                  </a:cubicBezTo>
                  <a:lnTo>
                    <a:pt x="9602" y="6638"/>
                  </a:lnTo>
                  <a:cubicBezTo>
                    <a:pt x="9489" y="6750"/>
                    <a:pt x="9342" y="6806"/>
                    <a:pt x="9195" y="6806"/>
                  </a:cubicBezTo>
                  <a:cubicBezTo>
                    <a:pt x="9048" y="6806"/>
                    <a:pt x="8902" y="6750"/>
                    <a:pt x="8790" y="6638"/>
                  </a:cubicBezTo>
                  <a:lnTo>
                    <a:pt x="8784" y="6632"/>
                  </a:lnTo>
                  <a:cubicBezTo>
                    <a:pt x="8561" y="6408"/>
                    <a:pt x="8354" y="5968"/>
                    <a:pt x="8324" y="5655"/>
                  </a:cubicBezTo>
                  <a:cubicBezTo>
                    <a:pt x="8324" y="5655"/>
                    <a:pt x="8237" y="4775"/>
                    <a:pt x="7694" y="4231"/>
                  </a:cubicBezTo>
                  <a:cubicBezTo>
                    <a:pt x="7222" y="3753"/>
                    <a:pt x="6600" y="3514"/>
                    <a:pt x="5978" y="3514"/>
                  </a:cubicBezTo>
                  <a:cubicBezTo>
                    <a:pt x="5362" y="3514"/>
                    <a:pt x="4745" y="3748"/>
                    <a:pt x="4274" y="4218"/>
                  </a:cubicBezTo>
                  <a:cubicBezTo>
                    <a:pt x="3329" y="5163"/>
                    <a:pt x="3336" y="6696"/>
                    <a:pt x="4287" y="7635"/>
                  </a:cubicBezTo>
                  <a:cubicBezTo>
                    <a:pt x="4834" y="8181"/>
                    <a:pt x="5710" y="8269"/>
                    <a:pt x="5710" y="8269"/>
                  </a:cubicBezTo>
                  <a:cubicBezTo>
                    <a:pt x="6024" y="8298"/>
                    <a:pt x="6464" y="8505"/>
                    <a:pt x="6687" y="8728"/>
                  </a:cubicBezTo>
                  <a:lnTo>
                    <a:pt x="6694" y="8735"/>
                  </a:lnTo>
                  <a:cubicBezTo>
                    <a:pt x="6917" y="8958"/>
                    <a:pt x="6917" y="9320"/>
                    <a:pt x="6694" y="9547"/>
                  </a:cubicBezTo>
                  <a:lnTo>
                    <a:pt x="223" y="16017"/>
                  </a:lnTo>
                  <a:cubicBezTo>
                    <a:pt x="0" y="16241"/>
                    <a:pt x="0" y="16603"/>
                    <a:pt x="223" y="16829"/>
                  </a:cubicBezTo>
                  <a:lnTo>
                    <a:pt x="6694" y="23300"/>
                  </a:lnTo>
                  <a:cubicBezTo>
                    <a:pt x="6805" y="23412"/>
                    <a:pt x="6952" y="23467"/>
                    <a:pt x="7099" y="23467"/>
                  </a:cubicBezTo>
                  <a:cubicBezTo>
                    <a:pt x="7245" y="23467"/>
                    <a:pt x="7393" y="23412"/>
                    <a:pt x="7506" y="23300"/>
                  </a:cubicBezTo>
                  <a:lnTo>
                    <a:pt x="7577" y="23229"/>
                  </a:lnTo>
                  <a:cubicBezTo>
                    <a:pt x="7800" y="23006"/>
                    <a:pt x="8007" y="22566"/>
                    <a:pt x="8040" y="22248"/>
                  </a:cubicBezTo>
                  <a:cubicBezTo>
                    <a:pt x="8040" y="22248"/>
                    <a:pt x="8124" y="21372"/>
                    <a:pt x="8667" y="20825"/>
                  </a:cubicBezTo>
                  <a:cubicBezTo>
                    <a:pt x="9138" y="20347"/>
                    <a:pt x="9760" y="20108"/>
                    <a:pt x="10383" y="20108"/>
                  </a:cubicBezTo>
                  <a:cubicBezTo>
                    <a:pt x="11000" y="20108"/>
                    <a:pt x="11617" y="20343"/>
                    <a:pt x="12087" y="20815"/>
                  </a:cubicBezTo>
                  <a:cubicBezTo>
                    <a:pt x="13032" y="21760"/>
                    <a:pt x="13025" y="23293"/>
                    <a:pt x="12074" y="24232"/>
                  </a:cubicBezTo>
                  <a:cubicBezTo>
                    <a:pt x="11531" y="24775"/>
                    <a:pt x="10651" y="24863"/>
                    <a:pt x="10651" y="24863"/>
                  </a:cubicBezTo>
                  <a:cubicBezTo>
                    <a:pt x="10337" y="24892"/>
                    <a:pt x="9897" y="25099"/>
                    <a:pt x="9674" y="25322"/>
                  </a:cubicBezTo>
                  <a:lnTo>
                    <a:pt x="9602" y="25393"/>
                  </a:lnTo>
                  <a:cubicBezTo>
                    <a:pt x="9376" y="25620"/>
                    <a:pt x="9376" y="25982"/>
                    <a:pt x="9602" y="26205"/>
                  </a:cubicBezTo>
                  <a:lnTo>
                    <a:pt x="16073" y="32676"/>
                  </a:lnTo>
                  <a:cubicBezTo>
                    <a:pt x="16185" y="32787"/>
                    <a:pt x="16331" y="32843"/>
                    <a:pt x="16478" y="32843"/>
                  </a:cubicBezTo>
                  <a:cubicBezTo>
                    <a:pt x="16625" y="32843"/>
                    <a:pt x="16772" y="32787"/>
                    <a:pt x="16885" y="32676"/>
                  </a:cubicBezTo>
                  <a:lnTo>
                    <a:pt x="23356" y="26205"/>
                  </a:lnTo>
                  <a:cubicBezTo>
                    <a:pt x="23579" y="25982"/>
                    <a:pt x="23579" y="25620"/>
                    <a:pt x="23356" y="25393"/>
                  </a:cubicBezTo>
                  <a:lnTo>
                    <a:pt x="23288" y="25325"/>
                  </a:lnTo>
                  <a:cubicBezTo>
                    <a:pt x="23061" y="25102"/>
                    <a:pt x="22621" y="24895"/>
                    <a:pt x="22307" y="24866"/>
                  </a:cubicBezTo>
                  <a:cubicBezTo>
                    <a:pt x="22307" y="24866"/>
                    <a:pt x="21431" y="24778"/>
                    <a:pt x="20884" y="24235"/>
                  </a:cubicBezTo>
                  <a:cubicBezTo>
                    <a:pt x="19942" y="23293"/>
                    <a:pt x="19942" y="21770"/>
                    <a:pt x="20884" y="20828"/>
                  </a:cubicBezTo>
                  <a:cubicBezTo>
                    <a:pt x="21354" y="20359"/>
                    <a:pt x="21971" y="20125"/>
                    <a:pt x="22587" y="20125"/>
                  </a:cubicBezTo>
                  <a:cubicBezTo>
                    <a:pt x="23203" y="20125"/>
                    <a:pt x="23820" y="20359"/>
                    <a:pt x="24291" y="20828"/>
                  </a:cubicBezTo>
                  <a:cubicBezTo>
                    <a:pt x="24834" y="21372"/>
                    <a:pt x="24918" y="22252"/>
                    <a:pt x="24918" y="22252"/>
                  </a:cubicBezTo>
                  <a:cubicBezTo>
                    <a:pt x="24951" y="22566"/>
                    <a:pt x="25158" y="23006"/>
                    <a:pt x="25381" y="23229"/>
                  </a:cubicBezTo>
                  <a:lnTo>
                    <a:pt x="25452" y="23300"/>
                  </a:lnTo>
                  <a:cubicBezTo>
                    <a:pt x="25564" y="23412"/>
                    <a:pt x="25710" y="23467"/>
                    <a:pt x="25857" y="23467"/>
                  </a:cubicBezTo>
                  <a:cubicBezTo>
                    <a:pt x="26004" y="23467"/>
                    <a:pt x="26151" y="23412"/>
                    <a:pt x="26264" y="23300"/>
                  </a:cubicBezTo>
                  <a:lnTo>
                    <a:pt x="32735" y="16829"/>
                  </a:lnTo>
                  <a:cubicBezTo>
                    <a:pt x="32958" y="16603"/>
                    <a:pt x="32958" y="16241"/>
                    <a:pt x="32735" y="16017"/>
                  </a:cubicBezTo>
                  <a:lnTo>
                    <a:pt x="26264" y="9547"/>
                  </a:lnTo>
                  <a:cubicBezTo>
                    <a:pt x="26041" y="9320"/>
                    <a:pt x="26041" y="8958"/>
                    <a:pt x="26264" y="8735"/>
                  </a:cubicBezTo>
                  <a:lnTo>
                    <a:pt x="26377" y="8618"/>
                  </a:lnTo>
                  <a:cubicBezTo>
                    <a:pt x="26600" y="8395"/>
                    <a:pt x="27044" y="8188"/>
                    <a:pt x="27358" y="8156"/>
                  </a:cubicBezTo>
                  <a:cubicBezTo>
                    <a:pt x="27358" y="8156"/>
                    <a:pt x="28234" y="8071"/>
                    <a:pt x="28781" y="7528"/>
                  </a:cubicBezTo>
                  <a:cubicBezTo>
                    <a:pt x="29732" y="6590"/>
                    <a:pt x="29739" y="5056"/>
                    <a:pt x="28791" y="4108"/>
                  </a:cubicBezTo>
                  <a:cubicBezTo>
                    <a:pt x="28321" y="3638"/>
                    <a:pt x="27705" y="3404"/>
                    <a:pt x="27090" y="3404"/>
                  </a:cubicBezTo>
                  <a:cubicBezTo>
                    <a:pt x="26468" y="3404"/>
                    <a:pt x="25846" y="3643"/>
                    <a:pt x="25374" y="4121"/>
                  </a:cubicBezTo>
                  <a:cubicBezTo>
                    <a:pt x="24831" y="4665"/>
                    <a:pt x="24743" y="5545"/>
                    <a:pt x="24743" y="5545"/>
                  </a:cubicBezTo>
                  <a:cubicBezTo>
                    <a:pt x="24714" y="5858"/>
                    <a:pt x="24507" y="6298"/>
                    <a:pt x="24284" y="6522"/>
                  </a:cubicBezTo>
                  <a:lnTo>
                    <a:pt x="24168" y="6638"/>
                  </a:lnTo>
                  <a:cubicBezTo>
                    <a:pt x="24056" y="6750"/>
                    <a:pt x="23909" y="6806"/>
                    <a:pt x="23762" y="6806"/>
                  </a:cubicBezTo>
                  <a:cubicBezTo>
                    <a:pt x="23614" y="6806"/>
                    <a:pt x="23467" y="6750"/>
                    <a:pt x="23356" y="6638"/>
                  </a:cubicBezTo>
                  <a:lnTo>
                    <a:pt x="16885" y="168"/>
                  </a:lnTo>
                  <a:cubicBezTo>
                    <a:pt x="16773" y="56"/>
                    <a:pt x="16626" y="0"/>
                    <a:pt x="16479" y="0"/>
                  </a:cubicBezTo>
                  <a:close/>
                </a:path>
              </a:pathLst>
            </a:custGeom>
            <a:grp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8" name="Slayt Numarası Yer Tutucusu 2">
            <a:extLst>
              <a:ext uri="{FF2B5EF4-FFF2-40B4-BE49-F238E27FC236}">
                <a16:creationId xmlns:a16="http://schemas.microsoft.com/office/drawing/2014/main" id="{B873CE04-7A99-DC28-0C2D-937DBC000647}"/>
              </a:ext>
            </a:extLst>
          </p:cNvPr>
          <p:cNvSpPr>
            <a:spLocks noGrp="1"/>
          </p:cNvSpPr>
          <p:nvPr>
            <p:ph type="sldNum" sz="quarter" idx="10"/>
          </p:nvPr>
        </p:nvSpPr>
        <p:spPr>
          <a:xfrm>
            <a:off x="11108580" y="305289"/>
            <a:ext cx="1083420" cy="365125"/>
          </a:xfrm>
        </p:spPr>
        <p:txBody>
          <a:bodyPr/>
          <a:lstStyle/>
          <a:p>
            <a:fld id="{2F62D8D3-5C38-8D43-BD98-13F7A0749A0B}" type="slidenum">
              <a:rPr lang="tr-TR" smtClean="0"/>
              <a:pPr/>
              <a:t>36</a:t>
            </a:fld>
            <a:endParaRPr lang="tr-TR" dirty="0"/>
          </a:p>
        </p:txBody>
      </p:sp>
    </p:spTree>
    <p:extLst>
      <p:ext uri="{BB962C8B-B14F-4D97-AF65-F5344CB8AC3E}">
        <p14:creationId xmlns:p14="http://schemas.microsoft.com/office/powerpoint/2010/main" val="2703583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D3B725B6-2410-8DBD-1462-B488EB347A0F}"/>
              </a:ext>
            </a:extLst>
          </p:cNvPr>
          <p:cNvSpPr>
            <a:spLocks noGrp="1"/>
          </p:cNvSpPr>
          <p:nvPr>
            <p:ph type="sldNum" sz="quarter" idx="4"/>
          </p:nvPr>
        </p:nvSpPr>
        <p:spPr/>
        <p:txBody>
          <a:bodyPr/>
          <a:lstStyle/>
          <a:p>
            <a:fld id="{2F62D8D3-5C38-8D43-BD98-13F7A0749A0B}" type="slidenum">
              <a:rPr lang="tr-TR" smtClean="0"/>
              <a:pPr/>
              <a:t>37</a:t>
            </a:fld>
            <a:endParaRPr lang="tr-TR" dirty="0"/>
          </a:p>
        </p:txBody>
      </p:sp>
      <p:sp>
        <p:nvSpPr>
          <p:cNvPr id="596" name="Metin Yer Tutucusu 1">
            <a:extLst>
              <a:ext uri="{FF2B5EF4-FFF2-40B4-BE49-F238E27FC236}">
                <a16:creationId xmlns:a16="http://schemas.microsoft.com/office/drawing/2014/main" id="{BE568B86-6A82-83AF-4D59-02F6759CCFC8}"/>
              </a:ext>
            </a:extLst>
          </p:cNvPr>
          <p:cNvSpPr>
            <a:spLocks noGrp="1"/>
          </p:cNvSpPr>
          <p:nvPr>
            <p:ph type="body" sz="quarter" idx="11"/>
          </p:nvPr>
        </p:nvSpPr>
        <p:spPr>
          <a:xfrm>
            <a:off x="2305879" y="265618"/>
            <a:ext cx="7566992" cy="714375"/>
          </a:xfrm>
        </p:spPr>
        <p:txBody>
          <a:bodyPr>
            <a:noAutofit/>
          </a:bodyPr>
          <a:lstStyle/>
          <a:p>
            <a:pPr algn="ctr">
              <a:lnSpc>
                <a:spcPct val="100000"/>
              </a:lnSpc>
            </a:pPr>
            <a:r>
              <a:rPr lang="tr-TR" sz="3000" dirty="0" err="1">
                <a:solidFill>
                  <a:srgbClr val="8E1438"/>
                </a:solidFill>
                <a:latin typeface="Gotham Medium" pitchFamily="2" charset="0"/>
                <a:cs typeface="Gotham Medium" pitchFamily="2" charset="0"/>
              </a:rPr>
              <a:t>You</a:t>
            </a:r>
            <a:r>
              <a:rPr lang="tr-TR" sz="3000" dirty="0">
                <a:solidFill>
                  <a:srgbClr val="8E1438"/>
                </a:solidFill>
                <a:latin typeface="Gotham Medium" pitchFamily="2" charset="0"/>
                <a:cs typeface="Gotham Medium" pitchFamily="2" charset="0"/>
              </a:rPr>
              <a:t> can </a:t>
            </a:r>
            <a:r>
              <a:rPr lang="tr-TR" sz="3000" dirty="0" err="1">
                <a:solidFill>
                  <a:srgbClr val="8E1438"/>
                </a:solidFill>
                <a:latin typeface="Gotham Medium" pitchFamily="2" charset="0"/>
                <a:cs typeface="Gotham Medium" pitchFamily="2" charset="0"/>
              </a:rPr>
              <a:t>use</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icons</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by</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copy</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and</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paste</a:t>
            </a:r>
            <a:r>
              <a:rPr lang="tr-TR" sz="3000" dirty="0">
                <a:solidFill>
                  <a:srgbClr val="8E1438"/>
                </a:solidFill>
                <a:latin typeface="Gotham Medium" pitchFamily="2" charset="0"/>
                <a:cs typeface="Gotham Medium" pitchFamily="2" charset="0"/>
              </a:rPr>
              <a:t> </a:t>
            </a:r>
            <a:r>
              <a:rPr lang="tr-TR" sz="3000" dirty="0" err="1">
                <a:solidFill>
                  <a:srgbClr val="8E1438"/>
                </a:solidFill>
                <a:latin typeface="Gotham Medium" pitchFamily="2" charset="0"/>
                <a:cs typeface="Gotham Medium" pitchFamily="2" charset="0"/>
              </a:rPr>
              <a:t>method</a:t>
            </a:r>
            <a:r>
              <a:rPr lang="tr-TR" sz="3000" dirty="0">
                <a:solidFill>
                  <a:srgbClr val="8E1438"/>
                </a:solidFill>
                <a:latin typeface="Gotham Medium" pitchFamily="2" charset="0"/>
                <a:cs typeface="Gotham Medium" pitchFamily="2" charset="0"/>
              </a:rPr>
              <a:t>.</a:t>
            </a:r>
          </a:p>
        </p:txBody>
      </p:sp>
      <p:grpSp>
        <p:nvGrpSpPr>
          <p:cNvPr id="3" name="Google Shape;12075;p84">
            <a:extLst>
              <a:ext uri="{FF2B5EF4-FFF2-40B4-BE49-F238E27FC236}">
                <a16:creationId xmlns:a16="http://schemas.microsoft.com/office/drawing/2014/main" id="{A9C33A32-D6D2-A41C-D0E3-69C184BDC8B8}"/>
              </a:ext>
            </a:extLst>
          </p:cNvPr>
          <p:cNvGrpSpPr/>
          <p:nvPr/>
        </p:nvGrpSpPr>
        <p:grpSpPr>
          <a:xfrm>
            <a:off x="6400061" y="1585767"/>
            <a:ext cx="1008750" cy="972797"/>
            <a:chOff x="4249973" y="1201875"/>
            <a:chExt cx="1958568" cy="1888762"/>
          </a:xfrm>
          <a:noFill/>
        </p:grpSpPr>
        <p:sp>
          <p:nvSpPr>
            <p:cNvPr id="4" name="Google Shape;12076;p84">
              <a:extLst>
                <a:ext uri="{FF2B5EF4-FFF2-40B4-BE49-F238E27FC236}">
                  <a16:creationId xmlns:a16="http://schemas.microsoft.com/office/drawing/2014/main" id="{E7A83BF4-6A0B-C4D5-39AB-D897DA8F286D}"/>
                </a:ext>
              </a:extLst>
            </p:cNvPr>
            <p:cNvSpPr/>
            <p:nvPr/>
          </p:nvSpPr>
          <p:spPr>
            <a:xfrm>
              <a:off x="4468527" y="1411932"/>
              <a:ext cx="1528500" cy="1452600"/>
            </a:xfrm>
            <a:prstGeom prst="pentagon">
              <a:avLst>
                <a:gd name="hf" fmla="val 105146"/>
                <a:gd name="vf" fmla="val 110557"/>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2077;p84">
              <a:extLst>
                <a:ext uri="{FF2B5EF4-FFF2-40B4-BE49-F238E27FC236}">
                  <a16:creationId xmlns:a16="http://schemas.microsoft.com/office/drawing/2014/main" id="{EDCDFC71-38AC-2FD4-C791-875D44D90FB6}"/>
                </a:ext>
              </a:extLst>
            </p:cNvPr>
            <p:cNvGrpSpPr/>
            <p:nvPr/>
          </p:nvGrpSpPr>
          <p:grpSpPr>
            <a:xfrm>
              <a:off x="5853086" y="1789142"/>
              <a:ext cx="355454" cy="1048099"/>
              <a:chOff x="5576108" y="2016725"/>
              <a:chExt cx="565200" cy="1666560"/>
            </a:xfrm>
            <a:grpFill/>
          </p:grpSpPr>
          <p:sp>
            <p:nvSpPr>
              <p:cNvPr id="1352" name="Google Shape;12078;p84">
                <a:extLst>
                  <a:ext uri="{FF2B5EF4-FFF2-40B4-BE49-F238E27FC236}">
                    <a16:creationId xmlns:a16="http://schemas.microsoft.com/office/drawing/2014/main" id="{AFA7D300-FC3A-DCBD-8BF8-0C73A2DB81D4}"/>
                  </a:ext>
                </a:extLst>
              </p:cNvPr>
              <p:cNvSpPr/>
              <p:nvPr/>
            </p:nvSpPr>
            <p:spPr>
              <a:xfrm>
                <a:off x="5576108" y="2016725"/>
                <a:ext cx="565200" cy="5655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1353" name="Google Shape;12079;p84">
                <a:extLst>
                  <a:ext uri="{FF2B5EF4-FFF2-40B4-BE49-F238E27FC236}">
                    <a16:creationId xmlns:a16="http://schemas.microsoft.com/office/drawing/2014/main" id="{352F3D64-FC62-64C3-07A9-9A7E517BF395}"/>
                  </a:ext>
                </a:extLst>
              </p:cNvPr>
              <p:cNvSpPr/>
              <p:nvPr/>
            </p:nvSpPr>
            <p:spPr>
              <a:xfrm rot="6479001">
                <a:off x="5275897" y="3050667"/>
                <a:ext cx="1119386" cy="152834"/>
              </a:xfrm>
              <a:prstGeom prst="rightArrow">
                <a:avLst>
                  <a:gd name="adj1" fmla="val 25514"/>
                  <a:gd name="adj2" fmla="val 64322"/>
                </a:avLst>
              </a:pr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2080;p84">
              <a:extLst>
                <a:ext uri="{FF2B5EF4-FFF2-40B4-BE49-F238E27FC236}">
                  <a16:creationId xmlns:a16="http://schemas.microsoft.com/office/drawing/2014/main" id="{B14A4FA2-734C-CA3B-5933-FF877013D16A}"/>
                </a:ext>
              </a:extLst>
            </p:cNvPr>
            <p:cNvGrpSpPr/>
            <p:nvPr/>
          </p:nvGrpSpPr>
          <p:grpSpPr>
            <a:xfrm>
              <a:off x="4869455" y="2691676"/>
              <a:ext cx="1013897" cy="398961"/>
              <a:chOff x="4012057" y="3451825"/>
              <a:chExt cx="1612175" cy="634379"/>
            </a:xfrm>
            <a:grpFill/>
          </p:grpSpPr>
          <p:sp>
            <p:nvSpPr>
              <p:cNvPr id="1350" name="Google Shape;12081;p84">
                <a:extLst>
                  <a:ext uri="{FF2B5EF4-FFF2-40B4-BE49-F238E27FC236}">
                    <a16:creationId xmlns:a16="http://schemas.microsoft.com/office/drawing/2014/main" id="{F6EEB5FD-9373-52D0-EA0A-A9E5578CAB65}"/>
                  </a:ext>
                </a:extLst>
              </p:cNvPr>
              <p:cNvSpPr/>
              <p:nvPr/>
            </p:nvSpPr>
            <p:spPr>
              <a:xfrm>
                <a:off x="5059033" y="3451825"/>
                <a:ext cx="565200" cy="5655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1351" name="Google Shape;12082;p84">
                <a:extLst>
                  <a:ext uri="{FF2B5EF4-FFF2-40B4-BE49-F238E27FC236}">
                    <a16:creationId xmlns:a16="http://schemas.microsoft.com/office/drawing/2014/main" id="{DC79C723-8F3E-0A8C-553E-5B1FCEFE8C2C}"/>
                  </a:ext>
                </a:extLst>
              </p:cNvPr>
              <p:cNvSpPr/>
              <p:nvPr/>
            </p:nvSpPr>
            <p:spPr>
              <a:xfrm rot="10799079">
                <a:off x="4012507" y="3933353"/>
                <a:ext cx="1119600" cy="152703"/>
              </a:xfrm>
              <a:prstGeom prst="rightArrow">
                <a:avLst>
                  <a:gd name="adj1" fmla="val 25514"/>
                  <a:gd name="adj2" fmla="val 64322"/>
                </a:avLst>
              </a:pr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083;p84">
              <a:extLst>
                <a:ext uri="{FF2B5EF4-FFF2-40B4-BE49-F238E27FC236}">
                  <a16:creationId xmlns:a16="http://schemas.microsoft.com/office/drawing/2014/main" id="{A0A72A32-8E9B-7827-DE0D-144661F0D3D3}"/>
                </a:ext>
              </a:extLst>
            </p:cNvPr>
            <p:cNvGrpSpPr/>
            <p:nvPr/>
          </p:nvGrpSpPr>
          <p:grpSpPr>
            <a:xfrm>
              <a:off x="4276937" y="2155961"/>
              <a:ext cx="651965" cy="891358"/>
              <a:chOff x="3069908" y="2599997"/>
              <a:chExt cx="1036675" cy="1417328"/>
            </a:xfrm>
            <a:grpFill/>
          </p:grpSpPr>
          <p:sp>
            <p:nvSpPr>
              <p:cNvPr id="1348" name="Google Shape;12084;p84">
                <a:extLst>
                  <a:ext uri="{FF2B5EF4-FFF2-40B4-BE49-F238E27FC236}">
                    <a16:creationId xmlns:a16="http://schemas.microsoft.com/office/drawing/2014/main" id="{8F8C4250-F267-3176-9004-301C98CAF778}"/>
                  </a:ext>
                </a:extLst>
              </p:cNvPr>
              <p:cNvSpPr/>
              <p:nvPr/>
            </p:nvSpPr>
            <p:spPr>
              <a:xfrm>
                <a:off x="3541383" y="3451825"/>
                <a:ext cx="565200" cy="5655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1349" name="Google Shape;12085;p84">
                <a:extLst>
                  <a:ext uri="{FF2B5EF4-FFF2-40B4-BE49-F238E27FC236}">
                    <a16:creationId xmlns:a16="http://schemas.microsoft.com/office/drawing/2014/main" id="{708EEE4C-B6A4-D38A-0B2C-9868F4969D4F}"/>
                  </a:ext>
                </a:extLst>
              </p:cNvPr>
              <p:cNvSpPr/>
              <p:nvPr/>
            </p:nvSpPr>
            <p:spPr>
              <a:xfrm rot="-6478717">
                <a:off x="2755922" y="3079191"/>
                <a:ext cx="1119672" cy="153413"/>
              </a:xfrm>
              <a:prstGeom prst="rightArrow">
                <a:avLst>
                  <a:gd name="adj1" fmla="val 25514"/>
                  <a:gd name="adj2" fmla="val 64322"/>
                </a:avLst>
              </a:pr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2086;p84">
              <a:extLst>
                <a:ext uri="{FF2B5EF4-FFF2-40B4-BE49-F238E27FC236}">
                  <a16:creationId xmlns:a16="http://schemas.microsoft.com/office/drawing/2014/main" id="{BCFA4328-7FE1-8276-750F-0FF6E04D262F}"/>
                </a:ext>
              </a:extLst>
            </p:cNvPr>
            <p:cNvGrpSpPr/>
            <p:nvPr/>
          </p:nvGrpSpPr>
          <p:grpSpPr>
            <a:xfrm>
              <a:off x="5054918" y="1201875"/>
              <a:ext cx="999548" cy="602711"/>
              <a:chOff x="4306958" y="1082925"/>
              <a:chExt cx="1589359" cy="958358"/>
            </a:xfrm>
            <a:grpFill/>
          </p:grpSpPr>
          <p:sp>
            <p:nvSpPr>
              <p:cNvPr id="1346" name="Google Shape;12087;p84">
                <a:extLst>
                  <a:ext uri="{FF2B5EF4-FFF2-40B4-BE49-F238E27FC236}">
                    <a16:creationId xmlns:a16="http://schemas.microsoft.com/office/drawing/2014/main" id="{E24AD1E8-1021-B96D-A5F9-F61849E53011}"/>
                  </a:ext>
                </a:extLst>
              </p:cNvPr>
              <p:cNvSpPr/>
              <p:nvPr/>
            </p:nvSpPr>
            <p:spPr>
              <a:xfrm>
                <a:off x="4306958" y="1082925"/>
                <a:ext cx="565200" cy="5655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1347" name="Google Shape;12088;p84">
                <a:extLst>
                  <a:ext uri="{FF2B5EF4-FFF2-40B4-BE49-F238E27FC236}">
                    <a16:creationId xmlns:a16="http://schemas.microsoft.com/office/drawing/2014/main" id="{7C46F450-DA20-3137-2988-24F65A578464}"/>
                  </a:ext>
                </a:extLst>
              </p:cNvPr>
              <p:cNvSpPr/>
              <p:nvPr/>
            </p:nvSpPr>
            <p:spPr>
              <a:xfrm rot="2159678">
                <a:off x="4838902" y="1574444"/>
                <a:ext cx="1119431" cy="152476"/>
              </a:xfrm>
              <a:prstGeom prst="rightArrow">
                <a:avLst>
                  <a:gd name="adj1" fmla="val 25514"/>
                  <a:gd name="adj2" fmla="val 64322"/>
                </a:avLst>
              </a:pr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2089;p84">
              <a:extLst>
                <a:ext uri="{FF2B5EF4-FFF2-40B4-BE49-F238E27FC236}">
                  <a16:creationId xmlns:a16="http://schemas.microsoft.com/office/drawing/2014/main" id="{6216771E-C8F9-8EC8-D936-9C192F8158A7}"/>
                </a:ext>
              </a:extLst>
            </p:cNvPr>
            <p:cNvGrpSpPr/>
            <p:nvPr/>
          </p:nvGrpSpPr>
          <p:grpSpPr>
            <a:xfrm>
              <a:off x="4249973" y="1303451"/>
              <a:ext cx="799317" cy="841334"/>
              <a:chOff x="3027033" y="1244439"/>
              <a:chExt cx="1270977" cy="1337786"/>
            </a:xfrm>
            <a:grpFill/>
          </p:grpSpPr>
          <p:sp>
            <p:nvSpPr>
              <p:cNvPr id="1344" name="Google Shape;12090;p84">
                <a:extLst>
                  <a:ext uri="{FF2B5EF4-FFF2-40B4-BE49-F238E27FC236}">
                    <a16:creationId xmlns:a16="http://schemas.microsoft.com/office/drawing/2014/main" id="{B2560AA7-382F-85B6-08AC-A43F250AC46D}"/>
                  </a:ext>
                </a:extLst>
              </p:cNvPr>
              <p:cNvSpPr/>
              <p:nvPr/>
            </p:nvSpPr>
            <p:spPr>
              <a:xfrm>
                <a:off x="3027033" y="2016725"/>
                <a:ext cx="565200" cy="5655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1345" name="Google Shape;12091;p84">
                <a:extLst>
                  <a:ext uri="{FF2B5EF4-FFF2-40B4-BE49-F238E27FC236}">
                    <a16:creationId xmlns:a16="http://schemas.microsoft.com/office/drawing/2014/main" id="{12AC90BF-4F90-02B8-049B-2BAFC9F4BB90}"/>
                  </a:ext>
                </a:extLst>
              </p:cNvPr>
              <p:cNvSpPr/>
              <p:nvPr/>
            </p:nvSpPr>
            <p:spPr>
              <a:xfrm rot="-2159137">
                <a:off x="3240473" y="1559002"/>
                <a:ext cx="1119673" cy="153273"/>
              </a:xfrm>
              <a:prstGeom prst="rightArrow">
                <a:avLst>
                  <a:gd name="adj1" fmla="val 25514"/>
                  <a:gd name="adj2" fmla="val 64322"/>
                </a:avLst>
              </a:pr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4" name="Google Shape;12092;p84">
            <a:extLst>
              <a:ext uri="{FF2B5EF4-FFF2-40B4-BE49-F238E27FC236}">
                <a16:creationId xmlns:a16="http://schemas.microsoft.com/office/drawing/2014/main" id="{19DACC28-BFAE-1514-BEB2-A66EB2A56ADB}"/>
              </a:ext>
            </a:extLst>
          </p:cNvPr>
          <p:cNvGrpSpPr/>
          <p:nvPr/>
        </p:nvGrpSpPr>
        <p:grpSpPr>
          <a:xfrm>
            <a:off x="873915" y="2774525"/>
            <a:ext cx="1030857" cy="987728"/>
            <a:chOff x="2657744" y="2337745"/>
            <a:chExt cx="832987" cy="798137"/>
          </a:xfrm>
          <a:noFill/>
        </p:grpSpPr>
        <p:sp>
          <p:nvSpPr>
            <p:cNvPr id="1355" name="Google Shape;12093;p84">
              <a:extLst>
                <a:ext uri="{FF2B5EF4-FFF2-40B4-BE49-F238E27FC236}">
                  <a16:creationId xmlns:a16="http://schemas.microsoft.com/office/drawing/2014/main" id="{B928AAF7-6D71-8600-48B2-31DEB6C315D1}"/>
                </a:ext>
              </a:extLst>
            </p:cNvPr>
            <p:cNvSpPr/>
            <p:nvPr/>
          </p:nvSpPr>
          <p:spPr>
            <a:xfrm>
              <a:off x="2812050" y="2337745"/>
              <a:ext cx="516050" cy="266400"/>
            </a:xfrm>
            <a:custGeom>
              <a:avLst/>
              <a:gdLst/>
              <a:ahLst/>
              <a:cxnLst/>
              <a:rect l="l" t="t" r="r" b="b"/>
              <a:pathLst>
                <a:path w="20642" h="10656" extrusionOk="0">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2094;p84">
              <a:extLst>
                <a:ext uri="{FF2B5EF4-FFF2-40B4-BE49-F238E27FC236}">
                  <a16:creationId xmlns:a16="http://schemas.microsoft.com/office/drawing/2014/main" id="{6006B2A2-5130-23B8-4FD3-2C2D3154581A}"/>
                </a:ext>
              </a:extLst>
            </p:cNvPr>
            <p:cNvSpPr/>
            <p:nvPr/>
          </p:nvSpPr>
          <p:spPr>
            <a:xfrm>
              <a:off x="3113181" y="2645625"/>
              <a:ext cx="377550" cy="476425"/>
            </a:xfrm>
            <a:custGeom>
              <a:avLst/>
              <a:gdLst/>
              <a:ahLst/>
              <a:cxnLst/>
              <a:rect l="l" t="t" r="r" b="b"/>
              <a:pathLst>
                <a:path w="15102" h="19057" extrusionOk="0">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2095;p84">
              <a:extLst>
                <a:ext uri="{FF2B5EF4-FFF2-40B4-BE49-F238E27FC236}">
                  <a16:creationId xmlns:a16="http://schemas.microsoft.com/office/drawing/2014/main" id="{07FB9751-19FC-99EF-4980-918EF984F693}"/>
                </a:ext>
              </a:extLst>
            </p:cNvPr>
            <p:cNvSpPr/>
            <p:nvPr/>
          </p:nvSpPr>
          <p:spPr>
            <a:xfrm>
              <a:off x="3082750" y="2605975"/>
              <a:ext cx="244675" cy="231900"/>
            </a:xfrm>
            <a:custGeom>
              <a:avLst/>
              <a:gdLst/>
              <a:ahLst/>
              <a:cxnLst/>
              <a:rect l="l" t="t" r="r" b="b"/>
              <a:pathLst>
                <a:path w="9787" h="9276" extrusionOk="0">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2096;p84">
              <a:extLst>
                <a:ext uri="{FF2B5EF4-FFF2-40B4-BE49-F238E27FC236}">
                  <a16:creationId xmlns:a16="http://schemas.microsoft.com/office/drawing/2014/main" id="{0D13223D-62E5-4D1B-63FA-4035B0FFAF6F}"/>
                </a:ext>
              </a:extLst>
            </p:cNvPr>
            <p:cNvSpPr/>
            <p:nvPr/>
          </p:nvSpPr>
          <p:spPr>
            <a:xfrm>
              <a:off x="2657744" y="2659457"/>
              <a:ext cx="377575" cy="476425"/>
            </a:xfrm>
            <a:custGeom>
              <a:avLst/>
              <a:gdLst/>
              <a:ahLst/>
              <a:cxnLst/>
              <a:rect l="l" t="t" r="r" b="b"/>
              <a:pathLst>
                <a:path w="15103" h="19057" extrusionOk="0">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2097;p84">
              <a:extLst>
                <a:ext uri="{FF2B5EF4-FFF2-40B4-BE49-F238E27FC236}">
                  <a16:creationId xmlns:a16="http://schemas.microsoft.com/office/drawing/2014/main" id="{F2F19052-BF30-6953-66B5-13FDB73D84C0}"/>
                </a:ext>
              </a:extLst>
            </p:cNvPr>
            <p:cNvSpPr/>
            <p:nvPr/>
          </p:nvSpPr>
          <p:spPr>
            <a:xfrm>
              <a:off x="2812775" y="2605975"/>
              <a:ext cx="244675" cy="231900"/>
            </a:xfrm>
            <a:custGeom>
              <a:avLst/>
              <a:gdLst/>
              <a:ahLst/>
              <a:cxnLst/>
              <a:rect l="l" t="t" r="r" b="b"/>
              <a:pathLst>
                <a:path w="9787" h="9276" extrusionOk="0">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2098;p84">
              <a:extLst>
                <a:ext uri="{FF2B5EF4-FFF2-40B4-BE49-F238E27FC236}">
                  <a16:creationId xmlns:a16="http://schemas.microsoft.com/office/drawing/2014/main" id="{F811E2D7-CF02-C2B1-BFE2-4623481CC4E4}"/>
                </a:ext>
              </a:extLst>
            </p:cNvPr>
            <p:cNvSpPr/>
            <p:nvPr/>
          </p:nvSpPr>
          <p:spPr>
            <a:xfrm>
              <a:off x="2944250" y="2859150"/>
              <a:ext cx="251675" cy="226375"/>
            </a:xfrm>
            <a:custGeom>
              <a:avLst/>
              <a:gdLst/>
              <a:ahLst/>
              <a:cxnLst/>
              <a:rect l="l" t="t" r="r" b="b"/>
              <a:pathLst>
                <a:path w="10067" h="9055" extrusionOk="0">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2099;p84">
            <a:extLst>
              <a:ext uri="{FF2B5EF4-FFF2-40B4-BE49-F238E27FC236}">
                <a16:creationId xmlns:a16="http://schemas.microsoft.com/office/drawing/2014/main" id="{D348B1C1-4D11-89FF-A511-D4BC3882A08B}"/>
              </a:ext>
            </a:extLst>
          </p:cNvPr>
          <p:cNvGrpSpPr/>
          <p:nvPr/>
        </p:nvGrpSpPr>
        <p:grpSpPr>
          <a:xfrm>
            <a:off x="4271863" y="2778863"/>
            <a:ext cx="927742" cy="979189"/>
            <a:chOff x="3398134" y="2057755"/>
            <a:chExt cx="704087" cy="743130"/>
          </a:xfrm>
          <a:noFill/>
        </p:grpSpPr>
        <p:grpSp>
          <p:nvGrpSpPr>
            <p:cNvPr id="1362" name="Google Shape;12100;p84">
              <a:extLst>
                <a:ext uri="{FF2B5EF4-FFF2-40B4-BE49-F238E27FC236}">
                  <a16:creationId xmlns:a16="http://schemas.microsoft.com/office/drawing/2014/main" id="{857BD9A8-A3E1-96EB-F74E-4984697A7227}"/>
                </a:ext>
              </a:extLst>
            </p:cNvPr>
            <p:cNvGrpSpPr/>
            <p:nvPr/>
          </p:nvGrpSpPr>
          <p:grpSpPr>
            <a:xfrm>
              <a:off x="3398134" y="2290183"/>
              <a:ext cx="315300" cy="219900"/>
              <a:chOff x="3398134" y="2290183"/>
              <a:chExt cx="315300" cy="219900"/>
            </a:xfrm>
            <a:grpFill/>
          </p:grpSpPr>
          <p:sp>
            <p:nvSpPr>
              <p:cNvPr id="593" name="Google Shape;12101;p84">
                <a:extLst>
                  <a:ext uri="{FF2B5EF4-FFF2-40B4-BE49-F238E27FC236}">
                    <a16:creationId xmlns:a16="http://schemas.microsoft.com/office/drawing/2014/main" id="{7F9F52DD-5F5E-3B47-6602-8D679582EA0D}"/>
                  </a:ext>
                </a:extLst>
              </p:cNvPr>
              <p:cNvSpPr/>
              <p:nvPr/>
            </p:nvSpPr>
            <p:spPr>
              <a:xfrm>
                <a:off x="3493534" y="2290183"/>
                <a:ext cx="219900" cy="219900"/>
              </a:xfrm>
              <a:prstGeom prst="ellipse">
                <a:avLst/>
              </a:prstGeom>
              <a:grpFill/>
              <a:ln w="9525" cap="flat" cmpd="sng">
                <a:solidFill>
                  <a:srgbClr val="8E1438"/>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94" name="Google Shape;12102;p84">
                <a:extLst>
                  <a:ext uri="{FF2B5EF4-FFF2-40B4-BE49-F238E27FC236}">
                    <a16:creationId xmlns:a16="http://schemas.microsoft.com/office/drawing/2014/main" id="{E5A5FF6A-D075-F5C8-86A1-A1AAAFC2BE64}"/>
                  </a:ext>
                </a:extLst>
              </p:cNvPr>
              <p:cNvCxnSpPr>
                <a:stCxn id="593" idx="2"/>
              </p:cNvCxnSpPr>
              <p:nvPr/>
            </p:nvCxnSpPr>
            <p:spPr>
              <a:xfrm rot="10800000">
                <a:off x="3398134" y="2400133"/>
                <a:ext cx="95400" cy="0"/>
              </a:xfrm>
              <a:prstGeom prst="straightConnector1">
                <a:avLst/>
              </a:prstGeom>
              <a:grpFill/>
              <a:ln w="9525" cap="flat" cmpd="sng">
                <a:solidFill>
                  <a:srgbClr val="8E1438"/>
                </a:solidFill>
                <a:prstDash val="solid"/>
                <a:round/>
                <a:headEnd type="none" w="med" len="med"/>
                <a:tailEnd type="none" w="med" len="med"/>
              </a:ln>
            </p:spPr>
          </p:cxnSp>
        </p:grpSp>
        <p:grpSp>
          <p:nvGrpSpPr>
            <p:cNvPr id="1363" name="Google Shape;12103;p84">
              <a:extLst>
                <a:ext uri="{FF2B5EF4-FFF2-40B4-BE49-F238E27FC236}">
                  <a16:creationId xmlns:a16="http://schemas.microsoft.com/office/drawing/2014/main" id="{CE4810EF-3070-0BF6-FFE5-60BB749119E5}"/>
                </a:ext>
              </a:extLst>
            </p:cNvPr>
            <p:cNvGrpSpPr/>
            <p:nvPr/>
          </p:nvGrpSpPr>
          <p:grpSpPr>
            <a:xfrm>
              <a:off x="3547823" y="2467358"/>
              <a:ext cx="219900" cy="333527"/>
              <a:chOff x="3547823" y="2467358"/>
              <a:chExt cx="219900" cy="333527"/>
            </a:xfrm>
            <a:grpFill/>
          </p:grpSpPr>
          <p:sp>
            <p:nvSpPr>
              <p:cNvPr id="591" name="Google Shape;12104;p84">
                <a:extLst>
                  <a:ext uri="{FF2B5EF4-FFF2-40B4-BE49-F238E27FC236}">
                    <a16:creationId xmlns:a16="http://schemas.microsoft.com/office/drawing/2014/main" id="{F349905C-253A-88A1-4874-26D43EE05921}"/>
                  </a:ext>
                </a:extLst>
              </p:cNvPr>
              <p:cNvSpPr/>
              <p:nvPr/>
            </p:nvSpPr>
            <p:spPr>
              <a:xfrm>
                <a:off x="3547823" y="2467358"/>
                <a:ext cx="219900" cy="219900"/>
              </a:xfrm>
              <a:prstGeom prst="ellipse">
                <a:avLst/>
              </a:prstGeom>
              <a:grpFill/>
              <a:ln w="9525" cap="flat" cmpd="sng">
                <a:solidFill>
                  <a:srgbClr val="8E1438"/>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92" name="Google Shape;12105;p84">
                <a:extLst>
                  <a:ext uri="{FF2B5EF4-FFF2-40B4-BE49-F238E27FC236}">
                    <a16:creationId xmlns:a16="http://schemas.microsoft.com/office/drawing/2014/main" id="{D8F83B86-2BE5-F543-CDC6-B333181D21CC}"/>
                  </a:ext>
                </a:extLst>
              </p:cNvPr>
              <p:cNvCxnSpPr/>
              <p:nvPr/>
            </p:nvCxnSpPr>
            <p:spPr>
              <a:xfrm rot="10800000">
                <a:off x="3657701" y="2687185"/>
                <a:ext cx="0" cy="113700"/>
              </a:xfrm>
              <a:prstGeom prst="straightConnector1">
                <a:avLst/>
              </a:prstGeom>
              <a:grpFill/>
              <a:ln w="9525" cap="flat" cmpd="sng">
                <a:solidFill>
                  <a:srgbClr val="8E1438"/>
                </a:solidFill>
                <a:prstDash val="solid"/>
                <a:round/>
                <a:headEnd type="none" w="med" len="med"/>
                <a:tailEnd type="none" w="med" len="med"/>
              </a:ln>
            </p:spPr>
          </p:cxnSp>
        </p:grpSp>
        <p:grpSp>
          <p:nvGrpSpPr>
            <p:cNvPr id="1364" name="Google Shape;12106;p84">
              <a:extLst>
                <a:ext uri="{FF2B5EF4-FFF2-40B4-BE49-F238E27FC236}">
                  <a16:creationId xmlns:a16="http://schemas.microsoft.com/office/drawing/2014/main" id="{D5E69E06-3AA0-85D4-BA53-547BC7B11B9D}"/>
                </a:ext>
              </a:extLst>
            </p:cNvPr>
            <p:cNvGrpSpPr/>
            <p:nvPr/>
          </p:nvGrpSpPr>
          <p:grpSpPr>
            <a:xfrm>
              <a:off x="3734138" y="2467358"/>
              <a:ext cx="219900" cy="333527"/>
              <a:chOff x="3734138" y="2467358"/>
              <a:chExt cx="219900" cy="333527"/>
            </a:xfrm>
            <a:grpFill/>
          </p:grpSpPr>
          <p:sp>
            <p:nvSpPr>
              <p:cNvPr id="589" name="Google Shape;12107;p84">
                <a:extLst>
                  <a:ext uri="{FF2B5EF4-FFF2-40B4-BE49-F238E27FC236}">
                    <a16:creationId xmlns:a16="http://schemas.microsoft.com/office/drawing/2014/main" id="{8C3C8D86-8912-18BD-B73E-3A683CAA7869}"/>
                  </a:ext>
                </a:extLst>
              </p:cNvPr>
              <p:cNvSpPr/>
              <p:nvPr/>
            </p:nvSpPr>
            <p:spPr>
              <a:xfrm>
                <a:off x="3734138" y="2467358"/>
                <a:ext cx="219900" cy="219900"/>
              </a:xfrm>
              <a:prstGeom prst="ellipse">
                <a:avLst/>
              </a:prstGeom>
              <a:grpFill/>
              <a:ln w="9525" cap="flat" cmpd="sng">
                <a:solidFill>
                  <a:srgbClr val="8E1438"/>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90" name="Google Shape;12108;p84">
                <a:extLst>
                  <a:ext uri="{FF2B5EF4-FFF2-40B4-BE49-F238E27FC236}">
                    <a16:creationId xmlns:a16="http://schemas.microsoft.com/office/drawing/2014/main" id="{BFA10A42-604C-8EDB-76FA-FB0EBFD025E6}"/>
                  </a:ext>
                </a:extLst>
              </p:cNvPr>
              <p:cNvCxnSpPr/>
              <p:nvPr/>
            </p:nvCxnSpPr>
            <p:spPr>
              <a:xfrm rot="10800000">
                <a:off x="3844020" y="2687185"/>
                <a:ext cx="0" cy="113700"/>
              </a:xfrm>
              <a:prstGeom prst="straightConnector1">
                <a:avLst/>
              </a:prstGeom>
              <a:grpFill/>
              <a:ln w="9525" cap="flat" cmpd="sng">
                <a:solidFill>
                  <a:srgbClr val="8E1438"/>
                </a:solidFill>
                <a:prstDash val="solid"/>
                <a:round/>
                <a:headEnd type="none" w="med" len="med"/>
                <a:tailEnd type="none" w="med" len="med"/>
              </a:ln>
            </p:spPr>
          </p:cxnSp>
        </p:grpSp>
        <p:grpSp>
          <p:nvGrpSpPr>
            <p:cNvPr id="1365" name="Google Shape;12109;p84">
              <a:extLst>
                <a:ext uri="{FF2B5EF4-FFF2-40B4-BE49-F238E27FC236}">
                  <a16:creationId xmlns:a16="http://schemas.microsoft.com/office/drawing/2014/main" id="{08FEDA4F-233E-5AE5-5358-EB5251C285FB}"/>
                </a:ext>
              </a:extLst>
            </p:cNvPr>
            <p:cNvGrpSpPr/>
            <p:nvPr/>
          </p:nvGrpSpPr>
          <p:grpSpPr>
            <a:xfrm>
              <a:off x="3787560" y="2288011"/>
              <a:ext cx="314661" cy="219900"/>
              <a:chOff x="3787560" y="2288011"/>
              <a:chExt cx="314661" cy="219900"/>
            </a:xfrm>
            <a:grpFill/>
          </p:grpSpPr>
          <p:sp>
            <p:nvSpPr>
              <p:cNvPr id="587" name="Google Shape;12110;p84">
                <a:extLst>
                  <a:ext uri="{FF2B5EF4-FFF2-40B4-BE49-F238E27FC236}">
                    <a16:creationId xmlns:a16="http://schemas.microsoft.com/office/drawing/2014/main" id="{D794DB1A-65E7-3BA9-975B-00EF27769BD1}"/>
                  </a:ext>
                </a:extLst>
              </p:cNvPr>
              <p:cNvSpPr/>
              <p:nvPr/>
            </p:nvSpPr>
            <p:spPr>
              <a:xfrm>
                <a:off x="3787560" y="2288011"/>
                <a:ext cx="219900" cy="219900"/>
              </a:xfrm>
              <a:prstGeom prst="ellipse">
                <a:avLst/>
              </a:prstGeom>
              <a:grpFill/>
              <a:ln w="9525" cap="flat" cmpd="sng">
                <a:solidFill>
                  <a:srgbClr val="8E1438"/>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88" name="Google Shape;12111;p84">
                <a:extLst>
                  <a:ext uri="{FF2B5EF4-FFF2-40B4-BE49-F238E27FC236}">
                    <a16:creationId xmlns:a16="http://schemas.microsoft.com/office/drawing/2014/main" id="{53B13F9E-FC44-F57A-C93E-C071B4FC4C76}"/>
                  </a:ext>
                </a:extLst>
              </p:cNvPr>
              <p:cNvCxnSpPr/>
              <p:nvPr/>
            </p:nvCxnSpPr>
            <p:spPr>
              <a:xfrm rot="10800000">
                <a:off x="4007421" y="2400064"/>
                <a:ext cx="94800" cy="0"/>
              </a:xfrm>
              <a:prstGeom prst="straightConnector1">
                <a:avLst/>
              </a:prstGeom>
              <a:grpFill/>
              <a:ln w="9525" cap="flat" cmpd="sng">
                <a:solidFill>
                  <a:srgbClr val="8E1438"/>
                </a:solidFill>
                <a:prstDash val="solid"/>
                <a:round/>
                <a:headEnd type="none" w="med" len="med"/>
                <a:tailEnd type="none" w="med" len="med"/>
              </a:ln>
            </p:spPr>
          </p:cxnSp>
        </p:grpSp>
        <p:grpSp>
          <p:nvGrpSpPr>
            <p:cNvPr id="1366" name="Google Shape;12112;p84">
              <a:extLst>
                <a:ext uri="{FF2B5EF4-FFF2-40B4-BE49-F238E27FC236}">
                  <a16:creationId xmlns:a16="http://schemas.microsoft.com/office/drawing/2014/main" id="{E5497C9C-9798-4A53-8019-B02797C7E8B8}"/>
                </a:ext>
              </a:extLst>
            </p:cNvPr>
            <p:cNvGrpSpPr/>
            <p:nvPr/>
          </p:nvGrpSpPr>
          <p:grpSpPr>
            <a:xfrm>
              <a:off x="3637290" y="2057755"/>
              <a:ext cx="219900" cy="335499"/>
              <a:chOff x="3637290" y="2057755"/>
              <a:chExt cx="219900" cy="335499"/>
            </a:xfrm>
            <a:grpFill/>
          </p:grpSpPr>
          <p:sp>
            <p:nvSpPr>
              <p:cNvPr id="1367" name="Google Shape;12113;p84">
                <a:extLst>
                  <a:ext uri="{FF2B5EF4-FFF2-40B4-BE49-F238E27FC236}">
                    <a16:creationId xmlns:a16="http://schemas.microsoft.com/office/drawing/2014/main" id="{FBBBAEC0-968F-9BD1-1B48-F06EA9BA9274}"/>
                  </a:ext>
                </a:extLst>
              </p:cNvPr>
              <p:cNvSpPr/>
              <p:nvPr/>
            </p:nvSpPr>
            <p:spPr>
              <a:xfrm>
                <a:off x="3637290" y="2173354"/>
                <a:ext cx="219900" cy="219900"/>
              </a:xfrm>
              <a:prstGeom prst="ellipse">
                <a:avLst/>
              </a:prstGeom>
              <a:grpFill/>
              <a:ln w="9525" cap="flat" cmpd="sng">
                <a:solidFill>
                  <a:srgbClr val="8E1438"/>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cxnSp>
            <p:nvCxnSpPr>
              <p:cNvPr id="1368" name="Google Shape;12114;p84">
                <a:extLst>
                  <a:ext uri="{FF2B5EF4-FFF2-40B4-BE49-F238E27FC236}">
                    <a16:creationId xmlns:a16="http://schemas.microsoft.com/office/drawing/2014/main" id="{1A7E4EAC-66BC-F812-C5C0-A19AF3085085}"/>
                  </a:ext>
                </a:extLst>
              </p:cNvPr>
              <p:cNvCxnSpPr/>
              <p:nvPr/>
            </p:nvCxnSpPr>
            <p:spPr>
              <a:xfrm rot="10800000">
                <a:off x="3747169" y="2057755"/>
                <a:ext cx="0" cy="113700"/>
              </a:xfrm>
              <a:prstGeom prst="straightConnector1">
                <a:avLst/>
              </a:prstGeom>
              <a:grpFill/>
              <a:ln w="9525" cap="flat" cmpd="sng">
                <a:solidFill>
                  <a:srgbClr val="8E1438"/>
                </a:solidFill>
                <a:prstDash val="solid"/>
                <a:round/>
                <a:headEnd type="none" w="med" len="med"/>
                <a:tailEnd type="none" w="med" len="med"/>
              </a:ln>
            </p:spPr>
          </p:cxnSp>
        </p:grpSp>
      </p:grpSp>
      <p:grpSp>
        <p:nvGrpSpPr>
          <p:cNvPr id="595" name="Google Shape;12115;p84">
            <a:extLst>
              <a:ext uri="{FF2B5EF4-FFF2-40B4-BE49-F238E27FC236}">
                <a16:creationId xmlns:a16="http://schemas.microsoft.com/office/drawing/2014/main" id="{686B056E-6AAD-BB90-E510-1307F0E1E706}"/>
              </a:ext>
            </a:extLst>
          </p:cNvPr>
          <p:cNvGrpSpPr/>
          <p:nvPr/>
        </p:nvGrpSpPr>
        <p:grpSpPr>
          <a:xfrm>
            <a:off x="6538848" y="2787924"/>
            <a:ext cx="961011" cy="961011"/>
            <a:chOff x="5007123" y="2079403"/>
            <a:chExt cx="687600" cy="687600"/>
          </a:xfrm>
          <a:noFill/>
        </p:grpSpPr>
        <p:sp>
          <p:nvSpPr>
            <p:cNvPr id="598" name="Google Shape;12116;p84">
              <a:extLst>
                <a:ext uri="{FF2B5EF4-FFF2-40B4-BE49-F238E27FC236}">
                  <a16:creationId xmlns:a16="http://schemas.microsoft.com/office/drawing/2014/main" id="{1049F7C9-ABF8-E288-474F-1764CB7B85E9}"/>
                </a:ext>
              </a:extLst>
            </p:cNvPr>
            <p:cNvSpPr/>
            <p:nvPr/>
          </p:nvSpPr>
          <p:spPr>
            <a:xfrm>
              <a:off x="5007123" y="2079403"/>
              <a:ext cx="687600" cy="6876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12117;p84">
              <a:extLst>
                <a:ext uri="{FF2B5EF4-FFF2-40B4-BE49-F238E27FC236}">
                  <a16:creationId xmlns:a16="http://schemas.microsoft.com/office/drawing/2014/main" id="{80EA44B5-6B8F-A7F2-732B-70BE8F82EB40}"/>
                </a:ext>
              </a:extLst>
            </p:cNvPr>
            <p:cNvSpPr/>
            <p:nvPr/>
          </p:nvSpPr>
          <p:spPr>
            <a:xfrm>
              <a:off x="5069448" y="2141702"/>
              <a:ext cx="563100" cy="5628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12118;p84">
              <a:extLst>
                <a:ext uri="{FF2B5EF4-FFF2-40B4-BE49-F238E27FC236}">
                  <a16:creationId xmlns:a16="http://schemas.microsoft.com/office/drawing/2014/main" id="{623FBF30-9D15-76AC-86FE-953457CDD9FB}"/>
                </a:ext>
              </a:extLst>
            </p:cNvPr>
            <p:cNvSpPr/>
            <p:nvPr/>
          </p:nvSpPr>
          <p:spPr>
            <a:xfrm>
              <a:off x="5146403" y="2218605"/>
              <a:ext cx="409200" cy="4092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12119;p84">
              <a:extLst>
                <a:ext uri="{FF2B5EF4-FFF2-40B4-BE49-F238E27FC236}">
                  <a16:creationId xmlns:a16="http://schemas.microsoft.com/office/drawing/2014/main" id="{412E35AE-CB0D-CB64-0D16-0AB9FADEB658}"/>
                </a:ext>
              </a:extLst>
            </p:cNvPr>
            <p:cNvSpPr/>
            <p:nvPr/>
          </p:nvSpPr>
          <p:spPr>
            <a:xfrm>
              <a:off x="5221891" y="2294066"/>
              <a:ext cx="258300" cy="2583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 name="Google Shape;12120;p84">
            <a:extLst>
              <a:ext uri="{FF2B5EF4-FFF2-40B4-BE49-F238E27FC236}">
                <a16:creationId xmlns:a16="http://schemas.microsoft.com/office/drawing/2014/main" id="{C44B287D-C5B2-77BC-E95F-8756F6B1A293}"/>
              </a:ext>
            </a:extLst>
          </p:cNvPr>
          <p:cNvGrpSpPr/>
          <p:nvPr/>
        </p:nvGrpSpPr>
        <p:grpSpPr>
          <a:xfrm>
            <a:off x="7634216" y="2780490"/>
            <a:ext cx="975687" cy="975937"/>
            <a:chOff x="5797446" y="2063053"/>
            <a:chExt cx="698100" cy="698280"/>
          </a:xfrm>
          <a:noFill/>
        </p:grpSpPr>
        <p:sp>
          <p:nvSpPr>
            <p:cNvPr id="603" name="Google Shape;12121;p84">
              <a:extLst>
                <a:ext uri="{FF2B5EF4-FFF2-40B4-BE49-F238E27FC236}">
                  <a16:creationId xmlns:a16="http://schemas.microsoft.com/office/drawing/2014/main" id="{5AC7570F-3830-699D-36BD-2834457A5E58}"/>
                </a:ext>
              </a:extLst>
            </p:cNvPr>
            <p:cNvSpPr/>
            <p:nvPr/>
          </p:nvSpPr>
          <p:spPr>
            <a:xfrm>
              <a:off x="5797446" y="2063053"/>
              <a:ext cx="698100" cy="6981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12122;p84">
              <a:extLst>
                <a:ext uri="{FF2B5EF4-FFF2-40B4-BE49-F238E27FC236}">
                  <a16:creationId xmlns:a16="http://schemas.microsoft.com/office/drawing/2014/main" id="{69D9F023-8960-6121-86B9-E246BA63A5C4}"/>
                </a:ext>
              </a:extLst>
            </p:cNvPr>
            <p:cNvSpPr/>
            <p:nvPr/>
          </p:nvSpPr>
          <p:spPr>
            <a:xfrm>
              <a:off x="5872067" y="2212295"/>
              <a:ext cx="549000" cy="5490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12123;p84">
              <a:extLst>
                <a:ext uri="{FF2B5EF4-FFF2-40B4-BE49-F238E27FC236}">
                  <a16:creationId xmlns:a16="http://schemas.microsoft.com/office/drawing/2014/main" id="{2A777058-AC3C-D7C8-FB8E-A3E14ED06CF3}"/>
                </a:ext>
              </a:extLst>
            </p:cNvPr>
            <p:cNvSpPr/>
            <p:nvPr/>
          </p:nvSpPr>
          <p:spPr>
            <a:xfrm>
              <a:off x="5921353" y="2310867"/>
              <a:ext cx="450300" cy="4503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12124;p84">
              <a:extLst>
                <a:ext uri="{FF2B5EF4-FFF2-40B4-BE49-F238E27FC236}">
                  <a16:creationId xmlns:a16="http://schemas.microsoft.com/office/drawing/2014/main" id="{1B7AE9EB-DF6F-AD85-6A6B-BA8C46CE090D}"/>
                </a:ext>
              </a:extLst>
            </p:cNvPr>
            <p:cNvSpPr/>
            <p:nvPr/>
          </p:nvSpPr>
          <p:spPr>
            <a:xfrm>
              <a:off x="5967936" y="2404033"/>
              <a:ext cx="357300" cy="3573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12125;p84">
            <a:extLst>
              <a:ext uri="{FF2B5EF4-FFF2-40B4-BE49-F238E27FC236}">
                <a16:creationId xmlns:a16="http://schemas.microsoft.com/office/drawing/2014/main" id="{17EC6EC3-ABFC-CC85-48E0-B71489DDFB8F}"/>
              </a:ext>
            </a:extLst>
          </p:cNvPr>
          <p:cNvGrpSpPr/>
          <p:nvPr/>
        </p:nvGrpSpPr>
        <p:grpSpPr>
          <a:xfrm>
            <a:off x="10943098" y="5007396"/>
            <a:ext cx="379700" cy="910955"/>
            <a:chOff x="8075075" y="3754290"/>
            <a:chExt cx="255612" cy="613194"/>
          </a:xfrm>
          <a:noFill/>
        </p:grpSpPr>
        <p:grpSp>
          <p:nvGrpSpPr>
            <p:cNvPr id="608" name="Google Shape;12126;p84">
              <a:extLst>
                <a:ext uri="{FF2B5EF4-FFF2-40B4-BE49-F238E27FC236}">
                  <a16:creationId xmlns:a16="http://schemas.microsoft.com/office/drawing/2014/main" id="{4F85967B-ADFE-1784-F67D-279183D67368}"/>
                </a:ext>
              </a:extLst>
            </p:cNvPr>
            <p:cNvGrpSpPr/>
            <p:nvPr/>
          </p:nvGrpSpPr>
          <p:grpSpPr>
            <a:xfrm>
              <a:off x="8075075" y="3754290"/>
              <a:ext cx="255612" cy="613194"/>
              <a:chOff x="8075075" y="3754290"/>
              <a:chExt cx="255612" cy="613194"/>
            </a:xfrm>
            <a:grpFill/>
          </p:grpSpPr>
          <p:sp>
            <p:nvSpPr>
              <p:cNvPr id="610" name="Google Shape;12127;p84">
                <a:extLst>
                  <a:ext uri="{FF2B5EF4-FFF2-40B4-BE49-F238E27FC236}">
                    <a16:creationId xmlns:a16="http://schemas.microsoft.com/office/drawing/2014/main" id="{1C3D46AA-3B74-AE05-DFBF-B8D92BB26E64}"/>
                  </a:ext>
                </a:extLst>
              </p:cNvPr>
              <p:cNvSpPr/>
              <p:nvPr/>
            </p:nvSpPr>
            <p:spPr>
              <a:xfrm>
                <a:off x="8075075" y="4252967"/>
                <a:ext cx="255612" cy="114517"/>
              </a:xfrm>
              <a:custGeom>
                <a:avLst/>
                <a:gdLst/>
                <a:ahLst/>
                <a:cxnLst/>
                <a:rect l="l" t="t" r="r" b="b"/>
                <a:pathLst>
                  <a:path w="16734" h="7497" extrusionOk="0">
                    <a:moveTo>
                      <a:pt x="1" y="1"/>
                    </a:moveTo>
                    <a:lnTo>
                      <a:pt x="8369" y="7496"/>
                    </a:lnTo>
                    <a:lnTo>
                      <a:pt x="16734" y="1"/>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12128;p84">
                <a:extLst>
                  <a:ext uri="{FF2B5EF4-FFF2-40B4-BE49-F238E27FC236}">
                    <a16:creationId xmlns:a16="http://schemas.microsoft.com/office/drawing/2014/main" id="{9CFD8278-4422-5B70-9B5A-9815045DECD3}"/>
                  </a:ext>
                </a:extLst>
              </p:cNvPr>
              <p:cNvSpPr/>
              <p:nvPr/>
            </p:nvSpPr>
            <p:spPr>
              <a:xfrm>
                <a:off x="8075075" y="3754290"/>
                <a:ext cx="255612" cy="498713"/>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12129;p84">
              <a:extLst>
                <a:ext uri="{FF2B5EF4-FFF2-40B4-BE49-F238E27FC236}">
                  <a16:creationId xmlns:a16="http://schemas.microsoft.com/office/drawing/2014/main" id="{72417D94-A81D-2C7D-AC5B-C2516EBD7087}"/>
                </a:ext>
              </a:extLst>
            </p:cNvPr>
            <p:cNvSpPr/>
            <p:nvPr/>
          </p:nvSpPr>
          <p:spPr>
            <a:xfrm>
              <a:off x="8107762" y="3782257"/>
              <a:ext cx="190281" cy="19028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12130;p84">
            <a:extLst>
              <a:ext uri="{FF2B5EF4-FFF2-40B4-BE49-F238E27FC236}">
                <a16:creationId xmlns:a16="http://schemas.microsoft.com/office/drawing/2014/main" id="{58FFD1F0-DD84-61DC-7550-E322AE08EC39}"/>
              </a:ext>
            </a:extLst>
          </p:cNvPr>
          <p:cNvGrpSpPr/>
          <p:nvPr/>
        </p:nvGrpSpPr>
        <p:grpSpPr>
          <a:xfrm>
            <a:off x="7041772" y="4992235"/>
            <a:ext cx="636501" cy="925274"/>
            <a:chOff x="1697726" y="3244179"/>
            <a:chExt cx="788124" cy="1146069"/>
          </a:xfrm>
          <a:noFill/>
        </p:grpSpPr>
        <p:sp>
          <p:nvSpPr>
            <p:cNvPr id="613" name="Google Shape;12131;p84">
              <a:extLst>
                <a:ext uri="{FF2B5EF4-FFF2-40B4-BE49-F238E27FC236}">
                  <a16:creationId xmlns:a16="http://schemas.microsoft.com/office/drawing/2014/main" id="{DEAB98BC-8C75-53FF-8B32-DDB1760428CD}"/>
                </a:ext>
              </a:extLst>
            </p:cNvPr>
            <p:cNvSpPr/>
            <p:nvPr/>
          </p:nvSpPr>
          <p:spPr>
            <a:xfrm>
              <a:off x="1697726" y="3244179"/>
              <a:ext cx="788124" cy="1146069"/>
            </a:xfrm>
            <a:custGeom>
              <a:avLst/>
              <a:gdLst/>
              <a:ahLst/>
              <a:cxnLst/>
              <a:rect l="l" t="t" r="r" b="b"/>
              <a:pathLst>
                <a:path w="30365" h="44156" extrusionOk="0">
                  <a:moveTo>
                    <a:pt x="18841" y="1"/>
                  </a:moveTo>
                  <a:lnTo>
                    <a:pt x="18841" y="3319"/>
                  </a:lnTo>
                  <a:lnTo>
                    <a:pt x="7583" y="3319"/>
                  </a:lnTo>
                  <a:cubicBezTo>
                    <a:pt x="5740" y="3319"/>
                    <a:pt x="4248" y="4814"/>
                    <a:pt x="4248" y="6658"/>
                  </a:cubicBezTo>
                  <a:lnTo>
                    <a:pt x="4248" y="29436"/>
                  </a:lnTo>
                  <a:lnTo>
                    <a:pt x="1" y="29436"/>
                  </a:lnTo>
                  <a:lnTo>
                    <a:pt x="1" y="44155"/>
                  </a:lnTo>
                  <a:lnTo>
                    <a:pt x="14720" y="44155"/>
                  </a:lnTo>
                  <a:lnTo>
                    <a:pt x="14720" y="29436"/>
                  </a:lnTo>
                  <a:lnTo>
                    <a:pt x="10922" y="29436"/>
                  </a:lnTo>
                  <a:lnTo>
                    <a:pt x="10922" y="9993"/>
                  </a:lnTo>
                  <a:lnTo>
                    <a:pt x="18841" y="9993"/>
                  </a:lnTo>
                  <a:lnTo>
                    <a:pt x="18841" y="13311"/>
                  </a:lnTo>
                  <a:lnTo>
                    <a:pt x="30365" y="6658"/>
                  </a:lnTo>
                  <a:lnTo>
                    <a:pt x="18841" y="1"/>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12132;p84">
              <a:extLst>
                <a:ext uri="{FF2B5EF4-FFF2-40B4-BE49-F238E27FC236}">
                  <a16:creationId xmlns:a16="http://schemas.microsoft.com/office/drawing/2014/main" id="{F2EEF45F-5000-9B08-5527-587940BAD5E8}"/>
                </a:ext>
              </a:extLst>
            </p:cNvPr>
            <p:cNvSpPr/>
            <p:nvPr/>
          </p:nvSpPr>
          <p:spPr>
            <a:xfrm>
              <a:off x="1743302" y="4053603"/>
              <a:ext cx="291293" cy="291267"/>
            </a:xfrm>
            <a:custGeom>
              <a:avLst/>
              <a:gdLst/>
              <a:ahLst/>
              <a:cxnLst/>
              <a:rect l="l" t="t" r="r" b="b"/>
              <a:pathLst>
                <a:path w="11223" h="11222" extrusionOk="0">
                  <a:moveTo>
                    <a:pt x="1" y="0"/>
                  </a:moveTo>
                  <a:lnTo>
                    <a:pt x="1" y="11222"/>
                  </a:lnTo>
                  <a:lnTo>
                    <a:pt x="11222" y="11222"/>
                  </a:lnTo>
                  <a:lnTo>
                    <a:pt x="11222"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12133;p84">
            <a:extLst>
              <a:ext uri="{FF2B5EF4-FFF2-40B4-BE49-F238E27FC236}">
                <a16:creationId xmlns:a16="http://schemas.microsoft.com/office/drawing/2014/main" id="{1981A663-3D2C-1909-67DE-52EEB5633E1D}"/>
              </a:ext>
            </a:extLst>
          </p:cNvPr>
          <p:cNvSpPr/>
          <p:nvPr/>
        </p:nvSpPr>
        <p:spPr>
          <a:xfrm>
            <a:off x="10908621" y="4875859"/>
            <a:ext cx="276" cy="5"/>
          </a:xfrm>
          <a:custGeom>
            <a:avLst/>
            <a:gdLst/>
            <a:ahLst/>
            <a:cxnLst/>
            <a:rect l="l" t="t" r="r" b="b"/>
            <a:pathLst>
              <a:path w="48" h="1" extrusionOk="0">
                <a:moveTo>
                  <a:pt x="48" y="0"/>
                </a:moveTo>
                <a:lnTo>
                  <a:pt x="1" y="0"/>
                </a:lnTo>
                <a:close/>
              </a:path>
            </a:pathLst>
          </a:custGeom>
          <a:no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12134;p84">
            <a:extLst>
              <a:ext uri="{FF2B5EF4-FFF2-40B4-BE49-F238E27FC236}">
                <a16:creationId xmlns:a16="http://schemas.microsoft.com/office/drawing/2014/main" id="{5023E4C1-F5F6-5AB8-5CD9-A732E738FFCC}"/>
              </a:ext>
            </a:extLst>
          </p:cNvPr>
          <p:cNvGrpSpPr/>
          <p:nvPr/>
        </p:nvGrpSpPr>
        <p:grpSpPr>
          <a:xfrm>
            <a:off x="7882341" y="5007394"/>
            <a:ext cx="397706" cy="397644"/>
            <a:chOff x="6134814" y="3754290"/>
            <a:chExt cx="293891" cy="293845"/>
          </a:xfrm>
          <a:noFill/>
        </p:grpSpPr>
        <p:sp>
          <p:nvSpPr>
            <p:cNvPr id="617" name="Google Shape;12135;p84">
              <a:extLst>
                <a:ext uri="{FF2B5EF4-FFF2-40B4-BE49-F238E27FC236}">
                  <a16:creationId xmlns:a16="http://schemas.microsoft.com/office/drawing/2014/main" id="{19003CD3-75A0-3144-428D-250F7B26820B}"/>
                </a:ext>
              </a:extLst>
            </p:cNvPr>
            <p:cNvSpPr/>
            <p:nvPr/>
          </p:nvSpPr>
          <p:spPr>
            <a:xfrm>
              <a:off x="6134814" y="3754290"/>
              <a:ext cx="293891" cy="293845"/>
            </a:xfrm>
            <a:custGeom>
              <a:avLst/>
              <a:gdLst/>
              <a:ahLst/>
              <a:cxnLst/>
              <a:rect l="l" t="t" r="r" b="b"/>
              <a:pathLst>
                <a:path w="19240" h="19237" extrusionOk="0">
                  <a:moveTo>
                    <a:pt x="1" y="0"/>
                  </a:moveTo>
                  <a:lnTo>
                    <a:pt x="1" y="9618"/>
                  </a:lnTo>
                  <a:cubicBezTo>
                    <a:pt x="1" y="14929"/>
                    <a:pt x="4308" y="19236"/>
                    <a:pt x="9619" y="19236"/>
                  </a:cubicBezTo>
                  <a:cubicBezTo>
                    <a:pt x="14933" y="19236"/>
                    <a:pt x="19240" y="14929"/>
                    <a:pt x="19240" y="9618"/>
                  </a:cubicBezTo>
                  <a:cubicBezTo>
                    <a:pt x="19240" y="4307"/>
                    <a:pt x="14933" y="0"/>
                    <a:pt x="9619"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12136;p84">
              <a:extLst>
                <a:ext uri="{FF2B5EF4-FFF2-40B4-BE49-F238E27FC236}">
                  <a16:creationId xmlns:a16="http://schemas.microsoft.com/office/drawing/2014/main" id="{B7899490-DC5C-0463-C976-BE335C23F2E7}"/>
                </a:ext>
              </a:extLst>
            </p:cNvPr>
            <p:cNvSpPr/>
            <p:nvPr/>
          </p:nvSpPr>
          <p:spPr>
            <a:xfrm>
              <a:off x="6147232" y="3764860"/>
              <a:ext cx="118946" cy="107337"/>
            </a:xfrm>
            <a:custGeom>
              <a:avLst/>
              <a:gdLst/>
              <a:ahLst/>
              <a:cxnLst/>
              <a:rect l="l" t="t" r="r" b="b"/>
              <a:pathLst>
                <a:path w="7787" h="7027" extrusionOk="0">
                  <a:moveTo>
                    <a:pt x="0" y="1"/>
                  </a:moveTo>
                  <a:lnTo>
                    <a:pt x="0" y="7026"/>
                  </a:lnTo>
                  <a:lnTo>
                    <a:pt x="7787" y="1"/>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12137;p84">
            <a:extLst>
              <a:ext uri="{FF2B5EF4-FFF2-40B4-BE49-F238E27FC236}">
                <a16:creationId xmlns:a16="http://schemas.microsoft.com/office/drawing/2014/main" id="{398BEB41-62A1-039F-B937-780722475D00}"/>
              </a:ext>
            </a:extLst>
          </p:cNvPr>
          <p:cNvGrpSpPr/>
          <p:nvPr/>
        </p:nvGrpSpPr>
        <p:grpSpPr>
          <a:xfrm>
            <a:off x="7882341" y="5519829"/>
            <a:ext cx="397706" cy="397706"/>
            <a:chOff x="6134814" y="4086186"/>
            <a:chExt cx="293891" cy="293891"/>
          </a:xfrm>
          <a:noFill/>
        </p:grpSpPr>
        <p:sp>
          <p:nvSpPr>
            <p:cNvPr id="620" name="Google Shape;12138;p84">
              <a:extLst>
                <a:ext uri="{FF2B5EF4-FFF2-40B4-BE49-F238E27FC236}">
                  <a16:creationId xmlns:a16="http://schemas.microsoft.com/office/drawing/2014/main" id="{908A1BB5-947D-2BAD-5714-21E718D598E0}"/>
                </a:ext>
              </a:extLst>
            </p:cNvPr>
            <p:cNvSpPr/>
            <p:nvPr/>
          </p:nvSpPr>
          <p:spPr>
            <a:xfrm>
              <a:off x="6134814" y="4086186"/>
              <a:ext cx="293891" cy="293891"/>
            </a:xfrm>
            <a:custGeom>
              <a:avLst/>
              <a:gdLst/>
              <a:ahLst/>
              <a:cxnLst/>
              <a:rect l="l" t="t" r="r" b="b"/>
              <a:pathLst>
                <a:path w="19240" h="19240" extrusionOk="0">
                  <a:moveTo>
                    <a:pt x="1" y="1"/>
                  </a:moveTo>
                  <a:lnTo>
                    <a:pt x="1" y="9619"/>
                  </a:lnTo>
                  <a:cubicBezTo>
                    <a:pt x="1" y="14930"/>
                    <a:pt x="4308" y="19240"/>
                    <a:pt x="9619" y="19240"/>
                  </a:cubicBezTo>
                  <a:cubicBezTo>
                    <a:pt x="14933" y="19240"/>
                    <a:pt x="19240" y="14933"/>
                    <a:pt x="19240" y="9619"/>
                  </a:cubicBezTo>
                  <a:lnTo>
                    <a:pt x="19240" y="1"/>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12139;p84">
              <a:extLst>
                <a:ext uri="{FF2B5EF4-FFF2-40B4-BE49-F238E27FC236}">
                  <a16:creationId xmlns:a16="http://schemas.microsoft.com/office/drawing/2014/main" id="{75160745-B39E-8FC0-AFCB-5ED0883EDA1F}"/>
                </a:ext>
              </a:extLst>
            </p:cNvPr>
            <p:cNvSpPr/>
            <p:nvPr/>
          </p:nvSpPr>
          <p:spPr>
            <a:xfrm>
              <a:off x="6147232" y="4096771"/>
              <a:ext cx="118946" cy="107322"/>
            </a:xfrm>
            <a:custGeom>
              <a:avLst/>
              <a:gdLst/>
              <a:ahLst/>
              <a:cxnLst/>
              <a:rect l="l" t="t" r="r" b="b"/>
              <a:pathLst>
                <a:path w="7787" h="7026" extrusionOk="0">
                  <a:moveTo>
                    <a:pt x="0" y="0"/>
                  </a:moveTo>
                  <a:lnTo>
                    <a:pt x="0" y="7026"/>
                  </a:lnTo>
                  <a:lnTo>
                    <a:pt x="7787"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12140;p84">
            <a:extLst>
              <a:ext uri="{FF2B5EF4-FFF2-40B4-BE49-F238E27FC236}">
                <a16:creationId xmlns:a16="http://schemas.microsoft.com/office/drawing/2014/main" id="{A957ADCD-8FDA-20B5-1421-9D7748AC53EA}"/>
              </a:ext>
            </a:extLst>
          </p:cNvPr>
          <p:cNvSpPr/>
          <p:nvPr/>
        </p:nvSpPr>
        <p:spPr>
          <a:xfrm>
            <a:off x="9287587" y="5006308"/>
            <a:ext cx="825064" cy="910937"/>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no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12141;p84">
            <a:extLst>
              <a:ext uri="{FF2B5EF4-FFF2-40B4-BE49-F238E27FC236}">
                <a16:creationId xmlns:a16="http://schemas.microsoft.com/office/drawing/2014/main" id="{496A40F1-24B6-B657-CCEE-9D9853E20995}"/>
              </a:ext>
            </a:extLst>
          </p:cNvPr>
          <p:cNvSpPr/>
          <p:nvPr/>
        </p:nvSpPr>
        <p:spPr>
          <a:xfrm rot="10800000">
            <a:off x="8484114" y="5003246"/>
            <a:ext cx="599405" cy="914303"/>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no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12142;p84">
            <a:extLst>
              <a:ext uri="{FF2B5EF4-FFF2-40B4-BE49-F238E27FC236}">
                <a16:creationId xmlns:a16="http://schemas.microsoft.com/office/drawing/2014/main" id="{563F4BC9-FC1E-1199-43F2-B5A80D11F83D}"/>
              </a:ext>
            </a:extLst>
          </p:cNvPr>
          <p:cNvGrpSpPr/>
          <p:nvPr/>
        </p:nvGrpSpPr>
        <p:grpSpPr>
          <a:xfrm>
            <a:off x="10487303" y="3934764"/>
            <a:ext cx="842913" cy="841642"/>
            <a:chOff x="1187048" y="238125"/>
            <a:chExt cx="5256397" cy="5248476"/>
          </a:xfrm>
          <a:noFill/>
        </p:grpSpPr>
        <p:sp>
          <p:nvSpPr>
            <p:cNvPr id="625" name="Google Shape;12143;p84">
              <a:extLst>
                <a:ext uri="{FF2B5EF4-FFF2-40B4-BE49-F238E27FC236}">
                  <a16:creationId xmlns:a16="http://schemas.microsoft.com/office/drawing/2014/main" id="{9BCD187B-5CDD-3F4B-C980-1C96EC87D86D}"/>
                </a:ext>
              </a:extLst>
            </p:cNvPr>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12144;p84">
              <a:extLst>
                <a:ext uri="{FF2B5EF4-FFF2-40B4-BE49-F238E27FC236}">
                  <a16:creationId xmlns:a16="http://schemas.microsoft.com/office/drawing/2014/main" id="{BEAD0969-FA99-746F-CD2B-DD9414046C7E}"/>
                </a:ext>
              </a:extLst>
            </p:cNvPr>
            <p:cNvSpPr/>
            <p:nvPr/>
          </p:nvSpPr>
          <p:spPr>
            <a:xfrm>
              <a:off x="1187048" y="2289901"/>
              <a:ext cx="2628362"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12145;p84">
              <a:extLst>
                <a:ext uri="{FF2B5EF4-FFF2-40B4-BE49-F238E27FC236}">
                  <a16:creationId xmlns:a16="http://schemas.microsoft.com/office/drawing/2014/main" id="{F581AEE4-1C96-6888-E437-FCC34D329A0D}"/>
                </a:ext>
              </a:extLst>
            </p:cNvPr>
            <p:cNvSpPr/>
            <p:nvPr/>
          </p:nvSpPr>
          <p:spPr>
            <a:xfrm>
              <a:off x="3812708" y="244502"/>
              <a:ext cx="2628650" cy="3170611"/>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12146;p84">
              <a:extLst>
                <a:ext uri="{FF2B5EF4-FFF2-40B4-BE49-F238E27FC236}">
                  <a16:creationId xmlns:a16="http://schemas.microsoft.com/office/drawing/2014/main" id="{EC2AD5D7-5A0C-DC07-9273-408839C841CE}"/>
                </a:ext>
              </a:extLst>
            </p:cNvPr>
            <p:cNvSpPr/>
            <p:nvPr/>
          </p:nvSpPr>
          <p:spPr>
            <a:xfrm>
              <a:off x="3244845"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12147;p84">
            <a:extLst>
              <a:ext uri="{FF2B5EF4-FFF2-40B4-BE49-F238E27FC236}">
                <a16:creationId xmlns:a16="http://schemas.microsoft.com/office/drawing/2014/main" id="{A6712C3D-F8E9-6A6C-CFF5-6513DB03E750}"/>
              </a:ext>
            </a:extLst>
          </p:cNvPr>
          <p:cNvGrpSpPr/>
          <p:nvPr/>
        </p:nvGrpSpPr>
        <p:grpSpPr>
          <a:xfrm>
            <a:off x="2986411" y="3947766"/>
            <a:ext cx="1774086" cy="828736"/>
            <a:chOff x="238125" y="1188750"/>
            <a:chExt cx="7140450" cy="3335550"/>
          </a:xfrm>
          <a:noFill/>
        </p:grpSpPr>
        <p:sp>
          <p:nvSpPr>
            <p:cNvPr id="630" name="Google Shape;12148;p84">
              <a:extLst>
                <a:ext uri="{FF2B5EF4-FFF2-40B4-BE49-F238E27FC236}">
                  <a16:creationId xmlns:a16="http://schemas.microsoft.com/office/drawing/2014/main" id="{90B725AD-0AFB-7B7A-14BB-4FAF4C5907BF}"/>
                </a:ext>
              </a:extLst>
            </p:cNvPr>
            <p:cNvSpPr/>
            <p:nvPr/>
          </p:nvSpPr>
          <p:spPr>
            <a:xfrm>
              <a:off x="238125" y="1188750"/>
              <a:ext cx="3507025"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12149;p84">
              <a:extLst>
                <a:ext uri="{FF2B5EF4-FFF2-40B4-BE49-F238E27FC236}">
                  <a16:creationId xmlns:a16="http://schemas.microsoft.com/office/drawing/2014/main" id="{31706B49-7487-E9F4-63C4-9C4FA2F6F862}"/>
                </a:ext>
              </a:extLst>
            </p:cNvPr>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12150;p84">
              <a:extLst>
                <a:ext uri="{FF2B5EF4-FFF2-40B4-BE49-F238E27FC236}">
                  <a16:creationId xmlns:a16="http://schemas.microsoft.com/office/drawing/2014/main" id="{46D81082-DFDA-CB16-ACF2-5D6F889E8509}"/>
                </a:ext>
              </a:extLst>
            </p:cNvPr>
            <p:cNvSpPr/>
            <p:nvPr/>
          </p:nvSpPr>
          <p:spPr>
            <a:xfrm>
              <a:off x="3871550" y="1188750"/>
              <a:ext cx="3507025" cy="1584000"/>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12151;p84">
              <a:extLst>
                <a:ext uri="{FF2B5EF4-FFF2-40B4-BE49-F238E27FC236}">
                  <a16:creationId xmlns:a16="http://schemas.microsoft.com/office/drawing/2014/main" id="{A8113E71-528A-7652-F199-0380E45235A8}"/>
                </a:ext>
              </a:extLst>
            </p:cNvPr>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12152;p84">
              <a:extLst>
                <a:ext uri="{FF2B5EF4-FFF2-40B4-BE49-F238E27FC236}">
                  <a16:creationId xmlns:a16="http://schemas.microsoft.com/office/drawing/2014/main" id="{4E91A726-617E-DE85-9423-542ADD22A115}"/>
                </a:ext>
              </a:extLst>
            </p:cNvPr>
            <p:cNvSpPr/>
            <p:nvPr/>
          </p:nvSpPr>
          <p:spPr>
            <a:xfrm>
              <a:off x="2842425" y="1934600"/>
              <a:ext cx="1843850" cy="184385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12153;p84">
            <a:extLst>
              <a:ext uri="{FF2B5EF4-FFF2-40B4-BE49-F238E27FC236}">
                <a16:creationId xmlns:a16="http://schemas.microsoft.com/office/drawing/2014/main" id="{418D701B-D185-024A-FA39-6300E15EA0F4}"/>
              </a:ext>
            </a:extLst>
          </p:cNvPr>
          <p:cNvGrpSpPr/>
          <p:nvPr/>
        </p:nvGrpSpPr>
        <p:grpSpPr>
          <a:xfrm>
            <a:off x="8840374" y="3934984"/>
            <a:ext cx="1502506" cy="841315"/>
            <a:chOff x="238125" y="1335475"/>
            <a:chExt cx="5418735" cy="3034175"/>
          </a:xfrm>
          <a:noFill/>
        </p:grpSpPr>
        <p:sp>
          <p:nvSpPr>
            <p:cNvPr id="636" name="Google Shape;12154;p84">
              <a:extLst>
                <a:ext uri="{FF2B5EF4-FFF2-40B4-BE49-F238E27FC236}">
                  <a16:creationId xmlns:a16="http://schemas.microsoft.com/office/drawing/2014/main" id="{729EC92F-99F0-44F5-A2AC-2E956BDCE4CA}"/>
                </a:ext>
              </a:extLst>
            </p:cNvPr>
            <p:cNvSpPr/>
            <p:nvPr/>
          </p:nvSpPr>
          <p:spPr>
            <a:xfrm>
              <a:off x="3669985" y="1335475"/>
              <a:ext cx="1986875" cy="3034175"/>
            </a:xfrm>
            <a:custGeom>
              <a:avLst/>
              <a:gdLst/>
              <a:ahLst/>
              <a:cxnLst/>
              <a:rect l="l" t="t" r="r" b="b"/>
              <a:pathLst>
                <a:path w="79475" h="121367" extrusionOk="0">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12155;p84">
              <a:extLst>
                <a:ext uri="{FF2B5EF4-FFF2-40B4-BE49-F238E27FC236}">
                  <a16:creationId xmlns:a16="http://schemas.microsoft.com/office/drawing/2014/main" id="{D2ADFBDD-A275-4651-17F4-D3DECE098D8A}"/>
                </a:ext>
              </a:extLst>
            </p:cNvPr>
            <p:cNvSpPr/>
            <p:nvPr/>
          </p:nvSpPr>
          <p:spPr>
            <a:xfrm>
              <a:off x="1956350" y="1335475"/>
              <a:ext cx="1984950" cy="3034175"/>
            </a:xfrm>
            <a:custGeom>
              <a:avLst/>
              <a:gdLst/>
              <a:ahLst/>
              <a:cxnLst/>
              <a:rect l="l" t="t" r="r" b="b"/>
              <a:pathLst>
                <a:path w="79398" h="121367" extrusionOk="0">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12156;p84">
              <a:extLst>
                <a:ext uri="{FF2B5EF4-FFF2-40B4-BE49-F238E27FC236}">
                  <a16:creationId xmlns:a16="http://schemas.microsoft.com/office/drawing/2014/main" id="{B20FF706-599D-657A-B8A2-F28CE3FD04E3}"/>
                </a:ext>
              </a:extLst>
            </p:cNvPr>
            <p:cNvSpPr/>
            <p:nvPr/>
          </p:nvSpPr>
          <p:spPr>
            <a:xfrm>
              <a:off x="238125" y="1335475"/>
              <a:ext cx="1986850" cy="3034175"/>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12157;p84">
            <a:extLst>
              <a:ext uri="{FF2B5EF4-FFF2-40B4-BE49-F238E27FC236}">
                <a16:creationId xmlns:a16="http://schemas.microsoft.com/office/drawing/2014/main" id="{767DB545-BEA6-976F-EB2A-D4F5DC227A17}"/>
              </a:ext>
            </a:extLst>
          </p:cNvPr>
          <p:cNvGrpSpPr/>
          <p:nvPr/>
        </p:nvGrpSpPr>
        <p:grpSpPr>
          <a:xfrm>
            <a:off x="7240378" y="3930785"/>
            <a:ext cx="1453995" cy="848729"/>
            <a:chOff x="5359127" y="2910889"/>
            <a:chExt cx="1097723" cy="640831"/>
          </a:xfrm>
          <a:noFill/>
        </p:grpSpPr>
        <p:grpSp>
          <p:nvGrpSpPr>
            <p:cNvPr id="1513" name="Google Shape;12158;p84">
              <a:extLst>
                <a:ext uri="{FF2B5EF4-FFF2-40B4-BE49-F238E27FC236}">
                  <a16:creationId xmlns:a16="http://schemas.microsoft.com/office/drawing/2014/main" id="{8DE18CD4-211D-616D-F3CD-3F3646689EE6}"/>
                </a:ext>
              </a:extLst>
            </p:cNvPr>
            <p:cNvGrpSpPr/>
            <p:nvPr/>
          </p:nvGrpSpPr>
          <p:grpSpPr>
            <a:xfrm>
              <a:off x="5929791" y="3263088"/>
              <a:ext cx="527060" cy="287097"/>
              <a:chOff x="5929791" y="3263088"/>
              <a:chExt cx="527060" cy="287097"/>
            </a:xfrm>
            <a:grpFill/>
          </p:grpSpPr>
          <p:sp>
            <p:nvSpPr>
              <p:cNvPr id="1523" name="Google Shape;12159;p84">
                <a:extLst>
                  <a:ext uri="{FF2B5EF4-FFF2-40B4-BE49-F238E27FC236}">
                    <a16:creationId xmlns:a16="http://schemas.microsoft.com/office/drawing/2014/main" id="{88F7897D-DA21-D26A-327E-8DB949D92CE8}"/>
                  </a:ext>
                </a:extLst>
              </p:cNvPr>
              <p:cNvSpPr/>
              <p:nvPr/>
            </p:nvSpPr>
            <p:spPr>
              <a:xfrm>
                <a:off x="5929791" y="3263088"/>
                <a:ext cx="328465" cy="284502"/>
              </a:xfrm>
              <a:custGeom>
                <a:avLst/>
                <a:gdLst/>
                <a:ahLst/>
                <a:cxnLst/>
                <a:rect l="l" t="t" r="r" b="b"/>
                <a:pathLst>
                  <a:path w="2576195" h="2231390" extrusionOk="0">
                    <a:moveTo>
                      <a:pt x="1288021" y="0"/>
                    </a:moveTo>
                    <a:lnTo>
                      <a:pt x="0" y="2230932"/>
                    </a:lnTo>
                    <a:lnTo>
                      <a:pt x="2576042" y="2230932"/>
                    </a:lnTo>
                    <a:lnTo>
                      <a:pt x="1288021" y="0"/>
                    </a:lnTo>
                    <a:close/>
                  </a:path>
                </a:pathLst>
              </a:custGeom>
              <a:grpFill/>
              <a:ln w="9525" cap="flat" cmpd="sng">
                <a:solidFill>
                  <a:srgbClr val="8E143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524" name="Google Shape;12160;p84">
                <a:extLst>
                  <a:ext uri="{FF2B5EF4-FFF2-40B4-BE49-F238E27FC236}">
                    <a16:creationId xmlns:a16="http://schemas.microsoft.com/office/drawing/2014/main" id="{13E0992E-E36B-34E1-F801-F3682FF0E619}"/>
                  </a:ext>
                </a:extLst>
              </p:cNvPr>
              <p:cNvSpPr/>
              <p:nvPr/>
            </p:nvSpPr>
            <p:spPr>
              <a:xfrm>
                <a:off x="6247886" y="3331025"/>
                <a:ext cx="208964" cy="219161"/>
              </a:xfrm>
              <a:custGeom>
                <a:avLst/>
                <a:gdLst/>
                <a:ahLst/>
                <a:cxnLst/>
                <a:rect l="l" t="t" r="r" b="b"/>
                <a:pathLst>
                  <a:path w="1638934" h="2306954" extrusionOk="0">
                    <a:moveTo>
                      <a:pt x="1638680" y="0"/>
                    </a:moveTo>
                    <a:lnTo>
                      <a:pt x="697255" y="0"/>
                    </a:lnTo>
                    <a:lnTo>
                      <a:pt x="697255" y="2306535"/>
                    </a:lnTo>
                    <a:lnTo>
                      <a:pt x="0" y="2306535"/>
                    </a:lnTo>
                  </a:path>
                </a:pathLst>
              </a:custGeom>
              <a:grpFill/>
              <a:ln w="9525" cap="flat" cmpd="sng">
                <a:solidFill>
                  <a:srgbClr val="8E143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1514" name="Google Shape;12161;p84">
              <a:extLst>
                <a:ext uri="{FF2B5EF4-FFF2-40B4-BE49-F238E27FC236}">
                  <a16:creationId xmlns:a16="http://schemas.microsoft.com/office/drawing/2014/main" id="{8F817D57-3352-DFC8-67D5-439F2046DFBE}"/>
                </a:ext>
              </a:extLst>
            </p:cNvPr>
            <p:cNvGrpSpPr/>
            <p:nvPr/>
          </p:nvGrpSpPr>
          <p:grpSpPr>
            <a:xfrm>
              <a:off x="5359127" y="3263089"/>
              <a:ext cx="526428" cy="288631"/>
              <a:chOff x="5359127" y="3263089"/>
              <a:chExt cx="526428" cy="288631"/>
            </a:xfrm>
            <a:grpFill/>
          </p:grpSpPr>
          <p:sp>
            <p:nvSpPr>
              <p:cNvPr id="1521" name="Google Shape;12162;p84">
                <a:extLst>
                  <a:ext uri="{FF2B5EF4-FFF2-40B4-BE49-F238E27FC236}">
                    <a16:creationId xmlns:a16="http://schemas.microsoft.com/office/drawing/2014/main" id="{48EB6A58-C3A9-4839-E258-96302094804B}"/>
                  </a:ext>
                </a:extLst>
              </p:cNvPr>
              <p:cNvSpPr/>
              <p:nvPr/>
            </p:nvSpPr>
            <p:spPr>
              <a:xfrm>
                <a:off x="5557090" y="3263089"/>
                <a:ext cx="328465" cy="284502"/>
              </a:xfrm>
              <a:custGeom>
                <a:avLst/>
                <a:gdLst/>
                <a:ahLst/>
                <a:cxnLst/>
                <a:rect l="l" t="t" r="r" b="b"/>
                <a:pathLst>
                  <a:path w="2576195" h="2231390" extrusionOk="0">
                    <a:moveTo>
                      <a:pt x="1288034" y="0"/>
                    </a:moveTo>
                    <a:lnTo>
                      <a:pt x="0" y="2230920"/>
                    </a:lnTo>
                    <a:lnTo>
                      <a:pt x="2576055" y="2230920"/>
                    </a:lnTo>
                    <a:lnTo>
                      <a:pt x="1288034" y="0"/>
                    </a:lnTo>
                    <a:close/>
                  </a:path>
                </a:pathLst>
              </a:custGeom>
              <a:grpFill/>
              <a:ln w="9525" cap="flat" cmpd="sng">
                <a:solidFill>
                  <a:srgbClr val="8E143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522" name="Google Shape;12163;p84">
                <a:extLst>
                  <a:ext uri="{FF2B5EF4-FFF2-40B4-BE49-F238E27FC236}">
                    <a16:creationId xmlns:a16="http://schemas.microsoft.com/office/drawing/2014/main" id="{A2D1D2B5-B399-8497-1234-44A0DC8DEE45}"/>
                  </a:ext>
                </a:extLst>
              </p:cNvPr>
              <p:cNvSpPr/>
              <p:nvPr/>
            </p:nvSpPr>
            <p:spPr>
              <a:xfrm flipH="1">
                <a:off x="5359127" y="3332559"/>
                <a:ext cx="208964" cy="219161"/>
              </a:xfrm>
              <a:custGeom>
                <a:avLst/>
                <a:gdLst/>
                <a:ahLst/>
                <a:cxnLst/>
                <a:rect l="l" t="t" r="r" b="b"/>
                <a:pathLst>
                  <a:path w="1638934" h="2306954" extrusionOk="0">
                    <a:moveTo>
                      <a:pt x="1638680" y="0"/>
                    </a:moveTo>
                    <a:lnTo>
                      <a:pt x="697255" y="0"/>
                    </a:lnTo>
                    <a:lnTo>
                      <a:pt x="697255" y="2306535"/>
                    </a:lnTo>
                    <a:lnTo>
                      <a:pt x="0" y="2306535"/>
                    </a:lnTo>
                  </a:path>
                </a:pathLst>
              </a:custGeom>
              <a:grpFill/>
              <a:ln w="9525" cap="flat" cmpd="sng">
                <a:solidFill>
                  <a:srgbClr val="8E143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1515" name="Google Shape;12164;p84">
              <a:extLst>
                <a:ext uri="{FF2B5EF4-FFF2-40B4-BE49-F238E27FC236}">
                  <a16:creationId xmlns:a16="http://schemas.microsoft.com/office/drawing/2014/main" id="{31F62089-6681-A64F-151D-D1339746063D}"/>
                </a:ext>
              </a:extLst>
            </p:cNvPr>
            <p:cNvGrpSpPr/>
            <p:nvPr/>
          </p:nvGrpSpPr>
          <p:grpSpPr>
            <a:xfrm>
              <a:off x="5551525" y="2910889"/>
              <a:ext cx="520901" cy="610283"/>
              <a:chOff x="5551525" y="2910889"/>
              <a:chExt cx="520901" cy="610283"/>
            </a:xfrm>
            <a:grpFill/>
          </p:grpSpPr>
          <p:sp>
            <p:nvSpPr>
              <p:cNvPr id="1519" name="Google Shape;12165;p84">
                <a:extLst>
                  <a:ext uri="{FF2B5EF4-FFF2-40B4-BE49-F238E27FC236}">
                    <a16:creationId xmlns:a16="http://schemas.microsoft.com/office/drawing/2014/main" id="{C8BBA0F0-35CD-59B2-4FD3-2ED2224226C1}"/>
                  </a:ext>
                </a:extLst>
              </p:cNvPr>
              <p:cNvSpPr/>
              <p:nvPr/>
            </p:nvSpPr>
            <p:spPr>
              <a:xfrm>
                <a:off x="5743962" y="3236669"/>
                <a:ext cx="328465" cy="284502"/>
              </a:xfrm>
              <a:custGeom>
                <a:avLst/>
                <a:gdLst/>
                <a:ahLst/>
                <a:cxnLst/>
                <a:rect l="l" t="t" r="r" b="b"/>
                <a:pathLst>
                  <a:path w="2576195" h="2231390" extrusionOk="0">
                    <a:moveTo>
                      <a:pt x="2576042" y="0"/>
                    </a:moveTo>
                    <a:lnTo>
                      <a:pt x="0" y="0"/>
                    </a:lnTo>
                    <a:lnTo>
                      <a:pt x="1288021" y="2230920"/>
                    </a:lnTo>
                    <a:lnTo>
                      <a:pt x="2576042" y="0"/>
                    </a:lnTo>
                    <a:close/>
                  </a:path>
                </a:pathLst>
              </a:custGeom>
              <a:grpFill/>
              <a:ln w="9525" cap="flat" cmpd="sng">
                <a:solidFill>
                  <a:srgbClr val="8E143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520" name="Google Shape;12166;p84">
                <a:extLst>
                  <a:ext uri="{FF2B5EF4-FFF2-40B4-BE49-F238E27FC236}">
                    <a16:creationId xmlns:a16="http://schemas.microsoft.com/office/drawing/2014/main" id="{194020F0-46A2-1FBC-2F8D-69C2ABDD71F1}"/>
                  </a:ext>
                </a:extLst>
              </p:cNvPr>
              <p:cNvSpPr/>
              <p:nvPr/>
            </p:nvSpPr>
            <p:spPr>
              <a:xfrm flipH="1">
                <a:off x="5551525" y="2910889"/>
                <a:ext cx="208964" cy="328741"/>
              </a:xfrm>
              <a:custGeom>
                <a:avLst/>
                <a:gdLst/>
                <a:ahLst/>
                <a:cxnLst/>
                <a:rect l="l" t="t" r="r" b="b"/>
                <a:pathLst>
                  <a:path w="1638934" h="2306954" extrusionOk="0">
                    <a:moveTo>
                      <a:pt x="1638680" y="0"/>
                    </a:moveTo>
                    <a:lnTo>
                      <a:pt x="697255" y="0"/>
                    </a:lnTo>
                    <a:lnTo>
                      <a:pt x="697255" y="2306535"/>
                    </a:lnTo>
                    <a:lnTo>
                      <a:pt x="0" y="2306535"/>
                    </a:lnTo>
                  </a:path>
                </a:pathLst>
              </a:custGeom>
              <a:grpFill/>
              <a:ln w="9525" cap="flat" cmpd="sng">
                <a:solidFill>
                  <a:srgbClr val="8E143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1516" name="Google Shape;12167;p84">
              <a:extLst>
                <a:ext uri="{FF2B5EF4-FFF2-40B4-BE49-F238E27FC236}">
                  <a16:creationId xmlns:a16="http://schemas.microsoft.com/office/drawing/2014/main" id="{55B594B9-CA9F-CBAA-913F-E6E94D6A9A78}"/>
                </a:ext>
              </a:extLst>
            </p:cNvPr>
            <p:cNvGrpSpPr/>
            <p:nvPr/>
          </p:nvGrpSpPr>
          <p:grpSpPr>
            <a:xfrm>
              <a:off x="5743962" y="2919100"/>
              <a:ext cx="623674" cy="284502"/>
              <a:chOff x="5743962" y="2919100"/>
              <a:chExt cx="623674" cy="284502"/>
            </a:xfrm>
            <a:grpFill/>
          </p:grpSpPr>
          <p:sp>
            <p:nvSpPr>
              <p:cNvPr id="1517" name="Google Shape;12168;p84">
                <a:extLst>
                  <a:ext uri="{FF2B5EF4-FFF2-40B4-BE49-F238E27FC236}">
                    <a16:creationId xmlns:a16="http://schemas.microsoft.com/office/drawing/2014/main" id="{11A9167E-3B84-DB19-25BA-6BE84A09EFDF}"/>
                  </a:ext>
                </a:extLst>
              </p:cNvPr>
              <p:cNvSpPr/>
              <p:nvPr/>
            </p:nvSpPr>
            <p:spPr>
              <a:xfrm>
                <a:off x="5743962" y="2919100"/>
                <a:ext cx="328465" cy="284502"/>
              </a:xfrm>
              <a:custGeom>
                <a:avLst/>
                <a:gdLst/>
                <a:ahLst/>
                <a:cxnLst/>
                <a:rect l="l" t="t" r="r" b="b"/>
                <a:pathLst>
                  <a:path w="2576195" h="2231390" extrusionOk="0">
                    <a:moveTo>
                      <a:pt x="1288021" y="0"/>
                    </a:moveTo>
                    <a:lnTo>
                      <a:pt x="0" y="2230920"/>
                    </a:lnTo>
                    <a:lnTo>
                      <a:pt x="2576042" y="2230920"/>
                    </a:lnTo>
                    <a:lnTo>
                      <a:pt x="1288021" y="0"/>
                    </a:lnTo>
                    <a:close/>
                  </a:path>
                </a:pathLst>
              </a:custGeom>
              <a:grpFill/>
              <a:ln w="9525" cap="flat" cmpd="sng">
                <a:solidFill>
                  <a:srgbClr val="8E143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1518" name="Google Shape;12169;p84">
                <a:extLst>
                  <a:ext uri="{FF2B5EF4-FFF2-40B4-BE49-F238E27FC236}">
                    <a16:creationId xmlns:a16="http://schemas.microsoft.com/office/drawing/2014/main" id="{FB48FF82-620A-97A1-1769-4E8D7A990125}"/>
                  </a:ext>
                </a:extLst>
              </p:cNvPr>
              <p:cNvSpPr/>
              <p:nvPr/>
            </p:nvSpPr>
            <p:spPr>
              <a:xfrm>
                <a:off x="6060335" y="2920591"/>
                <a:ext cx="307300" cy="282602"/>
              </a:xfrm>
              <a:custGeom>
                <a:avLst/>
                <a:gdLst/>
                <a:ahLst/>
                <a:cxnLst/>
                <a:rect l="l" t="t" r="r" b="b"/>
                <a:pathLst>
                  <a:path w="1638934" h="2306954" extrusionOk="0">
                    <a:moveTo>
                      <a:pt x="1638680" y="0"/>
                    </a:moveTo>
                    <a:lnTo>
                      <a:pt x="697255" y="0"/>
                    </a:lnTo>
                    <a:lnTo>
                      <a:pt x="697255" y="2306535"/>
                    </a:lnTo>
                    <a:lnTo>
                      <a:pt x="0" y="2306535"/>
                    </a:lnTo>
                  </a:path>
                </a:pathLst>
              </a:custGeom>
              <a:grpFill/>
              <a:ln w="9525" cap="flat" cmpd="sng">
                <a:solidFill>
                  <a:srgbClr val="8E1438"/>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grpSp>
        <p:nvGrpSpPr>
          <p:cNvPr id="1525" name="Google Shape;12170;p84">
            <a:extLst>
              <a:ext uri="{FF2B5EF4-FFF2-40B4-BE49-F238E27FC236}">
                <a16:creationId xmlns:a16="http://schemas.microsoft.com/office/drawing/2014/main" id="{8E9B585B-20B5-EC3D-9907-43F51D6D81EF}"/>
              </a:ext>
            </a:extLst>
          </p:cNvPr>
          <p:cNvGrpSpPr/>
          <p:nvPr/>
        </p:nvGrpSpPr>
        <p:grpSpPr>
          <a:xfrm>
            <a:off x="10151496" y="2781491"/>
            <a:ext cx="1184056" cy="973795"/>
            <a:chOff x="7608988" y="2093194"/>
            <a:chExt cx="817276" cy="672147"/>
          </a:xfrm>
          <a:noFill/>
        </p:grpSpPr>
        <p:cxnSp>
          <p:nvCxnSpPr>
            <p:cNvPr id="1526" name="Google Shape;12171;p84">
              <a:extLst>
                <a:ext uri="{FF2B5EF4-FFF2-40B4-BE49-F238E27FC236}">
                  <a16:creationId xmlns:a16="http://schemas.microsoft.com/office/drawing/2014/main" id="{01842A7F-CE94-5DE8-9FC2-A04307779EB9}"/>
                </a:ext>
              </a:extLst>
            </p:cNvPr>
            <p:cNvCxnSpPr/>
            <p:nvPr/>
          </p:nvCxnSpPr>
          <p:spPr>
            <a:xfrm rot="5400000" flipH="1">
              <a:off x="7620257" y="2136491"/>
              <a:ext cx="129900" cy="111300"/>
            </a:xfrm>
            <a:prstGeom prst="bentConnector3">
              <a:avLst>
                <a:gd name="adj1" fmla="val 50000"/>
              </a:avLst>
            </a:prstGeom>
            <a:grpFill/>
            <a:ln w="9525" cap="flat" cmpd="sng">
              <a:solidFill>
                <a:srgbClr val="8E1438"/>
              </a:solidFill>
              <a:prstDash val="solid"/>
              <a:round/>
              <a:headEnd type="none" w="med" len="med"/>
              <a:tailEnd type="none" w="med" len="med"/>
            </a:ln>
          </p:spPr>
        </p:cxnSp>
        <p:cxnSp>
          <p:nvCxnSpPr>
            <p:cNvPr id="1527" name="Google Shape;12172;p84">
              <a:extLst>
                <a:ext uri="{FF2B5EF4-FFF2-40B4-BE49-F238E27FC236}">
                  <a16:creationId xmlns:a16="http://schemas.microsoft.com/office/drawing/2014/main" id="{DA4609D5-BB92-B207-9ECE-4392D682D3BA}"/>
                </a:ext>
              </a:extLst>
            </p:cNvPr>
            <p:cNvCxnSpPr/>
            <p:nvPr/>
          </p:nvCxnSpPr>
          <p:spPr>
            <a:xfrm rot="-5400000">
              <a:off x="8285120" y="2136491"/>
              <a:ext cx="129900" cy="111300"/>
            </a:xfrm>
            <a:prstGeom prst="bentConnector3">
              <a:avLst>
                <a:gd name="adj1" fmla="val 50000"/>
              </a:avLst>
            </a:prstGeom>
            <a:grpFill/>
            <a:ln w="9525" cap="flat" cmpd="sng">
              <a:solidFill>
                <a:srgbClr val="8E1438"/>
              </a:solidFill>
              <a:prstDash val="solid"/>
              <a:round/>
              <a:headEnd type="none" w="med" len="med"/>
              <a:tailEnd type="none" w="med" len="med"/>
            </a:ln>
          </p:spPr>
        </p:cxnSp>
        <p:cxnSp>
          <p:nvCxnSpPr>
            <p:cNvPr id="1528" name="Google Shape;12173;p84">
              <a:extLst>
                <a:ext uri="{FF2B5EF4-FFF2-40B4-BE49-F238E27FC236}">
                  <a16:creationId xmlns:a16="http://schemas.microsoft.com/office/drawing/2014/main" id="{98DF5947-BE2F-5259-D177-767E97E96C40}"/>
                </a:ext>
              </a:extLst>
            </p:cNvPr>
            <p:cNvCxnSpPr/>
            <p:nvPr/>
          </p:nvCxnSpPr>
          <p:spPr>
            <a:xfrm rot="5400000">
              <a:off x="7620257" y="2644741"/>
              <a:ext cx="129900" cy="111300"/>
            </a:xfrm>
            <a:prstGeom prst="bentConnector3">
              <a:avLst>
                <a:gd name="adj1" fmla="val 50000"/>
              </a:avLst>
            </a:prstGeom>
            <a:grpFill/>
            <a:ln w="9525" cap="flat" cmpd="sng">
              <a:solidFill>
                <a:srgbClr val="8E1438"/>
              </a:solidFill>
              <a:prstDash val="solid"/>
              <a:round/>
              <a:headEnd type="none" w="med" len="med"/>
              <a:tailEnd type="none" w="med" len="med"/>
            </a:ln>
          </p:spPr>
        </p:cxnSp>
        <p:cxnSp>
          <p:nvCxnSpPr>
            <p:cNvPr id="1529" name="Google Shape;12174;p84">
              <a:extLst>
                <a:ext uri="{FF2B5EF4-FFF2-40B4-BE49-F238E27FC236}">
                  <a16:creationId xmlns:a16="http://schemas.microsoft.com/office/drawing/2014/main" id="{709AEC1F-75EB-8B66-0783-7ACDBF2BC393}"/>
                </a:ext>
              </a:extLst>
            </p:cNvPr>
            <p:cNvCxnSpPr/>
            <p:nvPr/>
          </p:nvCxnSpPr>
          <p:spPr>
            <a:xfrm rot="-5400000" flipH="1">
              <a:off x="8285120" y="2644741"/>
              <a:ext cx="129900" cy="111300"/>
            </a:xfrm>
            <a:prstGeom prst="bentConnector3">
              <a:avLst>
                <a:gd name="adj1" fmla="val 50000"/>
              </a:avLst>
            </a:prstGeom>
            <a:grpFill/>
            <a:ln w="9525" cap="flat" cmpd="sng">
              <a:solidFill>
                <a:srgbClr val="8E1438"/>
              </a:solidFill>
              <a:prstDash val="solid"/>
              <a:round/>
              <a:headEnd type="none" w="med" len="med"/>
              <a:tailEnd type="none" w="med" len="med"/>
            </a:ln>
          </p:spPr>
        </p:cxnSp>
        <p:cxnSp>
          <p:nvCxnSpPr>
            <p:cNvPr id="1530" name="Google Shape;12175;p84">
              <a:extLst>
                <a:ext uri="{FF2B5EF4-FFF2-40B4-BE49-F238E27FC236}">
                  <a16:creationId xmlns:a16="http://schemas.microsoft.com/office/drawing/2014/main" id="{2AAEA870-666B-0164-5281-73BC535C86E4}"/>
                </a:ext>
              </a:extLst>
            </p:cNvPr>
            <p:cNvCxnSpPr/>
            <p:nvPr/>
          </p:nvCxnSpPr>
          <p:spPr>
            <a:xfrm rot="10800000">
              <a:off x="7608988" y="2425132"/>
              <a:ext cx="83400" cy="0"/>
            </a:xfrm>
            <a:prstGeom prst="straightConnector1">
              <a:avLst/>
            </a:prstGeom>
            <a:grpFill/>
            <a:ln w="9525" cap="flat" cmpd="sng">
              <a:solidFill>
                <a:srgbClr val="8E1438"/>
              </a:solidFill>
              <a:prstDash val="solid"/>
              <a:round/>
              <a:headEnd type="none" w="med" len="med"/>
              <a:tailEnd type="none" w="med" len="med"/>
            </a:ln>
          </p:spPr>
        </p:cxnSp>
        <p:cxnSp>
          <p:nvCxnSpPr>
            <p:cNvPr id="1531" name="Google Shape;12176;p84">
              <a:extLst>
                <a:ext uri="{FF2B5EF4-FFF2-40B4-BE49-F238E27FC236}">
                  <a16:creationId xmlns:a16="http://schemas.microsoft.com/office/drawing/2014/main" id="{FF3DB409-22A1-E050-8886-D73831770CA0}"/>
                </a:ext>
              </a:extLst>
            </p:cNvPr>
            <p:cNvCxnSpPr/>
            <p:nvPr/>
          </p:nvCxnSpPr>
          <p:spPr>
            <a:xfrm rot="10800000">
              <a:off x="8342865" y="2425132"/>
              <a:ext cx="83400" cy="0"/>
            </a:xfrm>
            <a:prstGeom prst="straightConnector1">
              <a:avLst/>
            </a:prstGeom>
            <a:grpFill/>
            <a:ln w="9525" cap="flat" cmpd="sng">
              <a:solidFill>
                <a:srgbClr val="8E1438"/>
              </a:solidFill>
              <a:prstDash val="solid"/>
              <a:round/>
              <a:headEnd type="none" w="med" len="med"/>
              <a:tailEnd type="none" w="med" len="med"/>
            </a:ln>
          </p:spPr>
        </p:cxnSp>
        <p:grpSp>
          <p:nvGrpSpPr>
            <p:cNvPr id="1532" name="Google Shape;12177;p84">
              <a:extLst>
                <a:ext uri="{FF2B5EF4-FFF2-40B4-BE49-F238E27FC236}">
                  <a16:creationId xmlns:a16="http://schemas.microsoft.com/office/drawing/2014/main" id="{80F16E40-9353-C25A-E587-F811E7A01CA2}"/>
                </a:ext>
              </a:extLst>
            </p:cNvPr>
            <p:cNvGrpSpPr/>
            <p:nvPr/>
          </p:nvGrpSpPr>
          <p:grpSpPr>
            <a:xfrm>
              <a:off x="7721175" y="2093194"/>
              <a:ext cx="599587" cy="623846"/>
              <a:chOff x="7721175" y="2093194"/>
              <a:chExt cx="599587" cy="623846"/>
            </a:xfrm>
            <a:grpFill/>
          </p:grpSpPr>
          <p:grpSp>
            <p:nvGrpSpPr>
              <p:cNvPr id="1533" name="Google Shape;12178;p84">
                <a:extLst>
                  <a:ext uri="{FF2B5EF4-FFF2-40B4-BE49-F238E27FC236}">
                    <a16:creationId xmlns:a16="http://schemas.microsoft.com/office/drawing/2014/main" id="{9923716A-2194-7D5A-8BB6-940A9D0A1DBF}"/>
                  </a:ext>
                </a:extLst>
              </p:cNvPr>
              <p:cNvGrpSpPr/>
              <p:nvPr/>
            </p:nvGrpSpPr>
            <p:grpSpPr>
              <a:xfrm>
                <a:off x="7721175" y="2093194"/>
                <a:ext cx="291605" cy="623846"/>
                <a:chOff x="9405575" y="2061418"/>
                <a:chExt cx="291605" cy="623846"/>
              </a:xfrm>
              <a:grpFill/>
            </p:grpSpPr>
            <p:sp>
              <p:nvSpPr>
                <p:cNvPr id="1542" name="Google Shape;12179;p84">
                  <a:extLst>
                    <a:ext uri="{FF2B5EF4-FFF2-40B4-BE49-F238E27FC236}">
                      <a16:creationId xmlns:a16="http://schemas.microsoft.com/office/drawing/2014/main" id="{375DE9F5-E0E7-3AD5-44F5-245B63B2B38A}"/>
                    </a:ext>
                  </a:extLst>
                </p:cNvPr>
                <p:cNvSpPr/>
                <p:nvPr/>
              </p:nvSpPr>
              <p:spPr>
                <a:xfrm>
                  <a:off x="9405575" y="2061418"/>
                  <a:ext cx="291379" cy="623846"/>
                </a:xfrm>
                <a:custGeom>
                  <a:avLst/>
                  <a:gdLst/>
                  <a:ahLst/>
                  <a:cxnLst/>
                  <a:rect l="l" t="t" r="r" b="b"/>
                  <a:pathLst>
                    <a:path w="21253" h="45503" extrusionOk="0">
                      <a:moveTo>
                        <a:pt x="17225" y="1059"/>
                      </a:moveTo>
                      <a:cubicBezTo>
                        <a:pt x="20066" y="1059"/>
                        <a:pt x="20192" y="4831"/>
                        <a:pt x="20195" y="4980"/>
                      </a:cubicBezTo>
                      <a:lnTo>
                        <a:pt x="20195" y="42658"/>
                      </a:lnTo>
                      <a:cubicBezTo>
                        <a:pt x="19755" y="43076"/>
                        <a:pt x="18011" y="44441"/>
                        <a:pt x="14035" y="44441"/>
                      </a:cubicBezTo>
                      <a:cubicBezTo>
                        <a:pt x="9143" y="44441"/>
                        <a:pt x="6607" y="41481"/>
                        <a:pt x="6264" y="38549"/>
                      </a:cubicBezTo>
                      <a:cubicBezTo>
                        <a:pt x="6238" y="38342"/>
                        <a:pt x="6089" y="38168"/>
                        <a:pt x="5889" y="38106"/>
                      </a:cubicBezTo>
                      <a:cubicBezTo>
                        <a:pt x="5769" y="38071"/>
                        <a:pt x="2987" y="37194"/>
                        <a:pt x="3045" y="34127"/>
                      </a:cubicBezTo>
                      <a:cubicBezTo>
                        <a:pt x="3067" y="32998"/>
                        <a:pt x="3194" y="32212"/>
                        <a:pt x="3449" y="31665"/>
                      </a:cubicBezTo>
                      <a:cubicBezTo>
                        <a:pt x="3449" y="31665"/>
                        <a:pt x="3682" y="31319"/>
                        <a:pt x="3685" y="31277"/>
                      </a:cubicBezTo>
                      <a:cubicBezTo>
                        <a:pt x="3740" y="31205"/>
                        <a:pt x="3799" y="31141"/>
                        <a:pt x="3863" y="31082"/>
                      </a:cubicBezTo>
                      <a:cubicBezTo>
                        <a:pt x="4404" y="30567"/>
                        <a:pt x="5365" y="30335"/>
                        <a:pt x="7020" y="30335"/>
                      </a:cubicBezTo>
                      <a:cubicBezTo>
                        <a:pt x="7247" y="30335"/>
                        <a:pt x="7486" y="30339"/>
                        <a:pt x="7739" y="30348"/>
                      </a:cubicBezTo>
                      <a:cubicBezTo>
                        <a:pt x="8968" y="30388"/>
                        <a:pt x="10320" y="30407"/>
                        <a:pt x="11768" y="30407"/>
                      </a:cubicBezTo>
                      <a:cubicBezTo>
                        <a:pt x="11975" y="30407"/>
                        <a:pt x="12184" y="30407"/>
                        <a:pt x="12395" y="30406"/>
                      </a:cubicBezTo>
                      <a:lnTo>
                        <a:pt x="12408" y="30406"/>
                      </a:lnTo>
                      <a:cubicBezTo>
                        <a:pt x="12410" y="30406"/>
                        <a:pt x="12412" y="30406"/>
                        <a:pt x="12414" y="30406"/>
                      </a:cubicBezTo>
                      <a:cubicBezTo>
                        <a:pt x="14155" y="30406"/>
                        <a:pt x="15565" y="31819"/>
                        <a:pt x="15565" y="33561"/>
                      </a:cubicBezTo>
                      <a:lnTo>
                        <a:pt x="15565" y="35495"/>
                      </a:lnTo>
                      <a:cubicBezTo>
                        <a:pt x="15559" y="35793"/>
                        <a:pt x="15798" y="36039"/>
                        <a:pt x="16096" y="36039"/>
                      </a:cubicBezTo>
                      <a:cubicBezTo>
                        <a:pt x="16394" y="36039"/>
                        <a:pt x="16636" y="35793"/>
                        <a:pt x="16627" y="35495"/>
                      </a:cubicBezTo>
                      <a:lnTo>
                        <a:pt x="16627" y="33561"/>
                      </a:lnTo>
                      <a:cubicBezTo>
                        <a:pt x="16627" y="31233"/>
                        <a:pt x="14740" y="29345"/>
                        <a:pt x="12414" y="29345"/>
                      </a:cubicBezTo>
                      <a:cubicBezTo>
                        <a:pt x="12412" y="29345"/>
                        <a:pt x="12410" y="29345"/>
                        <a:pt x="12408" y="29345"/>
                      </a:cubicBezTo>
                      <a:lnTo>
                        <a:pt x="12392" y="29345"/>
                      </a:lnTo>
                      <a:cubicBezTo>
                        <a:pt x="12202" y="29346"/>
                        <a:pt x="12014" y="29346"/>
                        <a:pt x="11828" y="29346"/>
                      </a:cubicBezTo>
                      <a:cubicBezTo>
                        <a:pt x="10369" y="29346"/>
                        <a:pt x="9008" y="29324"/>
                        <a:pt x="7772" y="29287"/>
                      </a:cubicBezTo>
                      <a:cubicBezTo>
                        <a:pt x="7513" y="29278"/>
                        <a:pt x="7267" y="29274"/>
                        <a:pt x="7033" y="29274"/>
                      </a:cubicBezTo>
                      <a:cubicBezTo>
                        <a:pt x="5050" y="29274"/>
                        <a:pt x="3893" y="29586"/>
                        <a:pt x="3135" y="30309"/>
                      </a:cubicBezTo>
                      <a:cubicBezTo>
                        <a:pt x="3058" y="30380"/>
                        <a:pt x="2987" y="30458"/>
                        <a:pt x="2922" y="30536"/>
                      </a:cubicBezTo>
                      <a:cubicBezTo>
                        <a:pt x="1045" y="29510"/>
                        <a:pt x="1084" y="26828"/>
                        <a:pt x="1084" y="26799"/>
                      </a:cubicBezTo>
                      <a:lnTo>
                        <a:pt x="1084" y="26786"/>
                      </a:lnTo>
                      <a:lnTo>
                        <a:pt x="1084" y="21470"/>
                      </a:lnTo>
                      <a:cubicBezTo>
                        <a:pt x="1084" y="19979"/>
                        <a:pt x="1450" y="18885"/>
                        <a:pt x="2168" y="18212"/>
                      </a:cubicBezTo>
                      <a:cubicBezTo>
                        <a:pt x="2905" y="17528"/>
                        <a:pt x="3830" y="17480"/>
                        <a:pt x="4078" y="17480"/>
                      </a:cubicBezTo>
                      <a:cubicBezTo>
                        <a:pt x="4118" y="17480"/>
                        <a:pt x="4141" y="17481"/>
                        <a:pt x="4142" y="17481"/>
                      </a:cubicBezTo>
                      <a:cubicBezTo>
                        <a:pt x="4157" y="17483"/>
                        <a:pt x="4172" y="17483"/>
                        <a:pt x="4186" y="17483"/>
                      </a:cubicBezTo>
                      <a:cubicBezTo>
                        <a:pt x="4474" y="17483"/>
                        <a:pt x="4714" y="17249"/>
                        <a:pt x="4714" y="16954"/>
                      </a:cubicBezTo>
                      <a:lnTo>
                        <a:pt x="4714" y="12072"/>
                      </a:lnTo>
                      <a:cubicBezTo>
                        <a:pt x="4714" y="11082"/>
                        <a:pt x="4986" y="10325"/>
                        <a:pt x="5523" y="9820"/>
                      </a:cubicBezTo>
                      <a:cubicBezTo>
                        <a:pt x="6270" y="9115"/>
                        <a:pt x="7348" y="9065"/>
                        <a:pt x="7647" y="9065"/>
                      </a:cubicBezTo>
                      <a:cubicBezTo>
                        <a:pt x="7696" y="9065"/>
                        <a:pt x="7724" y="9066"/>
                        <a:pt x="7726" y="9066"/>
                      </a:cubicBezTo>
                      <a:cubicBezTo>
                        <a:pt x="7739" y="9067"/>
                        <a:pt x="7751" y="9067"/>
                        <a:pt x="7763" y="9067"/>
                      </a:cubicBezTo>
                      <a:cubicBezTo>
                        <a:pt x="8253" y="9067"/>
                        <a:pt x="8483" y="8447"/>
                        <a:pt x="8095" y="8128"/>
                      </a:cubicBezTo>
                      <a:cubicBezTo>
                        <a:pt x="7911" y="7976"/>
                        <a:pt x="7749" y="7749"/>
                        <a:pt x="7937" y="7216"/>
                      </a:cubicBezTo>
                      <a:cubicBezTo>
                        <a:pt x="8312" y="6167"/>
                        <a:pt x="9878" y="4614"/>
                        <a:pt x="11929" y="3269"/>
                      </a:cubicBezTo>
                      <a:cubicBezTo>
                        <a:pt x="13967" y="1926"/>
                        <a:pt x="16044" y="1059"/>
                        <a:pt x="17225" y="1059"/>
                      </a:cubicBezTo>
                      <a:close/>
                      <a:moveTo>
                        <a:pt x="17222" y="1"/>
                      </a:moveTo>
                      <a:cubicBezTo>
                        <a:pt x="14145" y="1"/>
                        <a:pt x="7898" y="4168"/>
                        <a:pt x="6937" y="6863"/>
                      </a:cubicBezTo>
                      <a:cubicBezTo>
                        <a:pt x="6782" y="7300"/>
                        <a:pt x="6752" y="7711"/>
                        <a:pt x="6846" y="8076"/>
                      </a:cubicBezTo>
                      <a:cubicBezTo>
                        <a:pt x="6241" y="8180"/>
                        <a:pt x="5452" y="8435"/>
                        <a:pt x="4805" y="9040"/>
                      </a:cubicBezTo>
                      <a:cubicBezTo>
                        <a:pt x="4041" y="9755"/>
                        <a:pt x="3656" y="10778"/>
                        <a:pt x="3656" y="12075"/>
                      </a:cubicBezTo>
                      <a:lnTo>
                        <a:pt x="3656" y="16446"/>
                      </a:lnTo>
                      <a:cubicBezTo>
                        <a:pt x="3093" y="16511"/>
                        <a:pt x="2220" y="16727"/>
                        <a:pt x="1460" y="17426"/>
                      </a:cubicBezTo>
                      <a:cubicBezTo>
                        <a:pt x="508" y="18303"/>
                        <a:pt x="23" y="19665"/>
                        <a:pt x="23" y="21470"/>
                      </a:cubicBezTo>
                      <a:lnTo>
                        <a:pt x="23" y="26779"/>
                      </a:lnTo>
                      <a:cubicBezTo>
                        <a:pt x="20" y="27006"/>
                        <a:pt x="0" y="30147"/>
                        <a:pt x="2388" y="31454"/>
                      </a:cubicBezTo>
                      <a:cubicBezTo>
                        <a:pt x="2136" y="32118"/>
                        <a:pt x="2006" y="32975"/>
                        <a:pt x="1984" y="34107"/>
                      </a:cubicBezTo>
                      <a:cubicBezTo>
                        <a:pt x="1922" y="37288"/>
                        <a:pt x="4352" y="38614"/>
                        <a:pt x="5254" y="38996"/>
                      </a:cubicBezTo>
                      <a:cubicBezTo>
                        <a:pt x="5533" y="40711"/>
                        <a:pt x="6429" y="42273"/>
                        <a:pt x="7797" y="43428"/>
                      </a:cubicBezTo>
                      <a:cubicBezTo>
                        <a:pt x="9405" y="44784"/>
                        <a:pt x="11560" y="45502"/>
                        <a:pt x="14035" y="45502"/>
                      </a:cubicBezTo>
                      <a:cubicBezTo>
                        <a:pt x="19270" y="45502"/>
                        <a:pt x="21065" y="43292"/>
                        <a:pt x="21140" y="43199"/>
                      </a:cubicBezTo>
                      <a:cubicBezTo>
                        <a:pt x="21214" y="43105"/>
                        <a:pt x="21253" y="42992"/>
                        <a:pt x="21253" y="42872"/>
                      </a:cubicBezTo>
                      <a:lnTo>
                        <a:pt x="21253" y="4967"/>
                      </a:lnTo>
                      <a:cubicBezTo>
                        <a:pt x="21217" y="3249"/>
                        <a:pt x="20328" y="1"/>
                        <a:pt x="17222"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2180;p84">
                  <a:extLst>
                    <a:ext uri="{FF2B5EF4-FFF2-40B4-BE49-F238E27FC236}">
                      <a16:creationId xmlns:a16="http://schemas.microsoft.com/office/drawing/2014/main" id="{C7C62A40-AF5F-8613-7457-FD0806AE205C}"/>
                    </a:ext>
                  </a:extLst>
                </p:cNvPr>
                <p:cNvSpPr/>
                <p:nvPr/>
              </p:nvSpPr>
              <p:spPr>
                <a:xfrm>
                  <a:off x="9535402" y="2540968"/>
                  <a:ext cx="161778" cy="68948"/>
                </a:xfrm>
                <a:custGeom>
                  <a:avLst/>
                  <a:gdLst/>
                  <a:ahLst/>
                  <a:cxnLst/>
                  <a:rect l="l" t="t" r="r" b="b"/>
                  <a:pathLst>
                    <a:path w="11800" h="5029" extrusionOk="0">
                      <a:moveTo>
                        <a:pt x="11270" y="1"/>
                      </a:moveTo>
                      <a:cubicBezTo>
                        <a:pt x="11264" y="1"/>
                        <a:pt x="11258" y="1"/>
                        <a:pt x="11252" y="1"/>
                      </a:cubicBezTo>
                      <a:lnTo>
                        <a:pt x="4326" y="1"/>
                      </a:lnTo>
                      <a:cubicBezTo>
                        <a:pt x="1938" y="4"/>
                        <a:pt x="0" y="1939"/>
                        <a:pt x="0" y="4327"/>
                      </a:cubicBezTo>
                      <a:lnTo>
                        <a:pt x="0" y="4498"/>
                      </a:lnTo>
                      <a:cubicBezTo>
                        <a:pt x="0" y="4789"/>
                        <a:pt x="236" y="5029"/>
                        <a:pt x="527" y="5029"/>
                      </a:cubicBezTo>
                      <a:cubicBezTo>
                        <a:pt x="822" y="5029"/>
                        <a:pt x="1061" y="4789"/>
                        <a:pt x="1058" y="4498"/>
                      </a:cubicBezTo>
                      <a:lnTo>
                        <a:pt x="1058" y="4327"/>
                      </a:lnTo>
                      <a:cubicBezTo>
                        <a:pt x="1061" y="2524"/>
                        <a:pt x="2524" y="1062"/>
                        <a:pt x="4326" y="1062"/>
                      </a:cubicBezTo>
                      <a:lnTo>
                        <a:pt x="11252" y="1062"/>
                      </a:lnTo>
                      <a:cubicBezTo>
                        <a:pt x="11256" y="1062"/>
                        <a:pt x="11260" y="1062"/>
                        <a:pt x="11264" y="1062"/>
                      </a:cubicBezTo>
                      <a:cubicBezTo>
                        <a:pt x="11557" y="1062"/>
                        <a:pt x="11799" y="825"/>
                        <a:pt x="11799" y="532"/>
                      </a:cubicBezTo>
                      <a:cubicBezTo>
                        <a:pt x="11799" y="237"/>
                        <a:pt x="11560" y="1"/>
                        <a:pt x="11270"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2181;p84">
                  <a:extLst>
                    <a:ext uri="{FF2B5EF4-FFF2-40B4-BE49-F238E27FC236}">
                      <a16:creationId xmlns:a16="http://schemas.microsoft.com/office/drawing/2014/main" id="{9D2E3F95-9FCD-F2E1-1136-F2D3E51B9289}"/>
                    </a:ext>
                  </a:extLst>
                </p:cNvPr>
                <p:cNvSpPr/>
                <p:nvPr/>
              </p:nvSpPr>
              <p:spPr>
                <a:xfrm>
                  <a:off x="9455875" y="2286606"/>
                  <a:ext cx="137251" cy="112148"/>
                </a:xfrm>
                <a:custGeom>
                  <a:avLst/>
                  <a:gdLst/>
                  <a:ahLst/>
                  <a:cxnLst/>
                  <a:rect l="l" t="t" r="r" b="b"/>
                  <a:pathLst>
                    <a:path w="10011" h="8180" extrusionOk="0">
                      <a:moveTo>
                        <a:pt x="515" y="1"/>
                      </a:moveTo>
                      <a:cubicBezTo>
                        <a:pt x="230" y="7"/>
                        <a:pt x="0" y="243"/>
                        <a:pt x="0" y="531"/>
                      </a:cubicBezTo>
                      <a:cubicBezTo>
                        <a:pt x="0" y="819"/>
                        <a:pt x="230" y="1052"/>
                        <a:pt x="515" y="1062"/>
                      </a:cubicBezTo>
                      <a:lnTo>
                        <a:pt x="4979" y="1062"/>
                      </a:lnTo>
                      <a:cubicBezTo>
                        <a:pt x="7173" y="1062"/>
                        <a:pt x="8946" y="2838"/>
                        <a:pt x="8949" y="5031"/>
                      </a:cubicBezTo>
                      <a:lnTo>
                        <a:pt x="8949" y="7649"/>
                      </a:lnTo>
                      <a:cubicBezTo>
                        <a:pt x="8949" y="7943"/>
                        <a:pt x="9188" y="8179"/>
                        <a:pt x="9480" y="8179"/>
                      </a:cubicBezTo>
                      <a:cubicBezTo>
                        <a:pt x="9771" y="8179"/>
                        <a:pt x="10010" y="7943"/>
                        <a:pt x="10010" y="7652"/>
                      </a:cubicBezTo>
                      <a:lnTo>
                        <a:pt x="10010" y="5031"/>
                      </a:lnTo>
                      <a:cubicBezTo>
                        <a:pt x="10007" y="2252"/>
                        <a:pt x="7758" y="4"/>
                        <a:pt x="4979"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2182;p84">
                  <a:extLst>
                    <a:ext uri="{FF2B5EF4-FFF2-40B4-BE49-F238E27FC236}">
                      <a16:creationId xmlns:a16="http://schemas.microsoft.com/office/drawing/2014/main" id="{D82B729A-A213-07BB-A240-9DA67BCC9561}"/>
                    </a:ext>
                  </a:extLst>
                </p:cNvPr>
                <p:cNvSpPr/>
                <p:nvPr/>
              </p:nvSpPr>
              <p:spPr>
                <a:xfrm>
                  <a:off x="9578545" y="2355317"/>
                  <a:ext cx="116370" cy="14560"/>
                </a:xfrm>
                <a:custGeom>
                  <a:avLst/>
                  <a:gdLst/>
                  <a:ahLst/>
                  <a:cxnLst/>
                  <a:rect l="l" t="t" r="r" b="b"/>
                  <a:pathLst>
                    <a:path w="8488" h="1062" extrusionOk="0">
                      <a:moveTo>
                        <a:pt x="519" y="0"/>
                      </a:moveTo>
                      <a:cubicBezTo>
                        <a:pt x="231" y="10"/>
                        <a:pt x="1" y="243"/>
                        <a:pt x="1" y="531"/>
                      </a:cubicBezTo>
                      <a:cubicBezTo>
                        <a:pt x="1" y="819"/>
                        <a:pt x="231" y="1051"/>
                        <a:pt x="519" y="1061"/>
                      </a:cubicBezTo>
                      <a:lnTo>
                        <a:pt x="7973" y="1061"/>
                      </a:lnTo>
                      <a:cubicBezTo>
                        <a:pt x="8261" y="1051"/>
                        <a:pt x="8487" y="819"/>
                        <a:pt x="8487" y="531"/>
                      </a:cubicBezTo>
                      <a:cubicBezTo>
                        <a:pt x="8487" y="243"/>
                        <a:pt x="8261" y="10"/>
                        <a:pt x="7973"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2183;p84">
                  <a:extLst>
                    <a:ext uri="{FF2B5EF4-FFF2-40B4-BE49-F238E27FC236}">
                      <a16:creationId xmlns:a16="http://schemas.microsoft.com/office/drawing/2014/main" id="{EE59F446-B15B-D052-9220-EC7B1138FF8C}"/>
                    </a:ext>
                  </a:extLst>
                </p:cNvPr>
                <p:cNvSpPr/>
                <p:nvPr/>
              </p:nvSpPr>
              <p:spPr>
                <a:xfrm>
                  <a:off x="9533620" y="2389824"/>
                  <a:ext cx="104429" cy="58240"/>
                </a:xfrm>
                <a:custGeom>
                  <a:avLst/>
                  <a:gdLst/>
                  <a:ahLst/>
                  <a:cxnLst/>
                  <a:rect l="l" t="t" r="r" b="b"/>
                  <a:pathLst>
                    <a:path w="7617" h="4248" extrusionOk="0">
                      <a:moveTo>
                        <a:pt x="2890" y="0"/>
                      </a:moveTo>
                      <a:cubicBezTo>
                        <a:pt x="1295" y="0"/>
                        <a:pt x="4" y="1294"/>
                        <a:pt x="1" y="2889"/>
                      </a:cubicBezTo>
                      <a:lnTo>
                        <a:pt x="1" y="3439"/>
                      </a:lnTo>
                      <a:cubicBezTo>
                        <a:pt x="10" y="3724"/>
                        <a:pt x="243" y="3954"/>
                        <a:pt x="531" y="3954"/>
                      </a:cubicBezTo>
                      <a:cubicBezTo>
                        <a:pt x="819" y="3954"/>
                        <a:pt x="1055" y="3724"/>
                        <a:pt x="1062" y="3439"/>
                      </a:cubicBezTo>
                      <a:lnTo>
                        <a:pt x="1062" y="2889"/>
                      </a:lnTo>
                      <a:cubicBezTo>
                        <a:pt x="1062" y="1880"/>
                        <a:pt x="1880" y="1061"/>
                        <a:pt x="2890" y="1058"/>
                      </a:cubicBezTo>
                      <a:lnTo>
                        <a:pt x="4669" y="1058"/>
                      </a:lnTo>
                      <a:cubicBezTo>
                        <a:pt x="5711" y="1061"/>
                        <a:pt x="6555" y="1902"/>
                        <a:pt x="6555" y="2944"/>
                      </a:cubicBezTo>
                      <a:lnTo>
                        <a:pt x="6555" y="3717"/>
                      </a:lnTo>
                      <a:cubicBezTo>
                        <a:pt x="6555" y="4012"/>
                        <a:pt x="6795" y="4248"/>
                        <a:pt x="7086" y="4248"/>
                      </a:cubicBezTo>
                      <a:cubicBezTo>
                        <a:pt x="7380" y="4248"/>
                        <a:pt x="7617" y="4012"/>
                        <a:pt x="7617" y="3717"/>
                      </a:cubicBezTo>
                      <a:lnTo>
                        <a:pt x="7617" y="2944"/>
                      </a:lnTo>
                      <a:cubicBezTo>
                        <a:pt x="7613" y="1320"/>
                        <a:pt x="6297" y="0"/>
                        <a:pt x="4669"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2184;p84">
                  <a:extLst>
                    <a:ext uri="{FF2B5EF4-FFF2-40B4-BE49-F238E27FC236}">
                      <a16:creationId xmlns:a16="http://schemas.microsoft.com/office/drawing/2014/main" id="{48C74D98-37C4-A137-EFD0-3065584A560A}"/>
                    </a:ext>
                  </a:extLst>
                </p:cNvPr>
                <p:cNvSpPr/>
                <p:nvPr/>
              </p:nvSpPr>
              <p:spPr>
                <a:xfrm>
                  <a:off x="9504885" y="2171202"/>
                  <a:ext cx="97684" cy="14519"/>
                </a:xfrm>
                <a:custGeom>
                  <a:avLst/>
                  <a:gdLst/>
                  <a:ahLst/>
                  <a:cxnLst/>
                  <a:rect l="l" t="t" r="r" b="b"/>
                  <a:pathLst>
                    <a:path w="7125" h="1059" extrusionOk="0">
                      <a:moveTo>
                        <a:pt x="6598" y="0"/>
                      </a:moveTo>
                      <a:cubicBezTo>
                        <a:pt x="6592" y="0"/>
                        <a:pt x="6587" y="0"/>
                        <a:pt x="6581" y="0"/>
                      </a:cubicBezTo>
                      <a:lnTo>
                        <a:pt x="515" y="0"/>
                      </a:lnTo>
                      <a:cubicBezTo>
                        <a:pt x="227" y="7"/>
                        <a:pt x="0" y="243"/>
                        <a:pt x="0" y="528"/>
                      </a:cubicBezTo>
                      <a:cubicBezTo>
                        <a:pt x="0" y="816"/>
                        <a:pt x="227" y="1052"/>
                        <a:pt x="515" y="1058"/>
                      </a:cubicBezTo>
                      <a:lnTo>
                        <a:pt x="6581" y="1058"/>
                      </a:lnTo>
                      <a:cubicBezTo>
                        <a:pt x="6587" y="1058"/>
                        <a:pt x="6592" y="1059"/>
                        <a:pt x="6598" y="1059"/>
                      </a:cubicBezTo>
                      <a:cubicBezTo>
                        <a:pt x="6888" y="1059"/>
                        <a:pt x="7124" y="823"/>
                        <a:pt x="7124" y="528"/>
                      </a:cubicBezTo>
                      <a:cubicBezTo>
                        <a:pt x="7124" y="236"/>
                        <a:pt x="6888" y="0"/>
                        <a:pt x="6598"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2185;p84">
                  <a:extLst>
                    <a:ext uri="{FF2B5EF4-FFF2-40B4-BE49-F238E27FC236}">
                      <a16:creationId xmlns:a16="http://schemas.microsoft.com/office/drawing/2014/main" id="{1F433E57-FD08-0729-0E5C-7C9B46758976}"/>
                    </a:ext>
                  </a:extLst>
                </p:cNvPr>
                <p:cNvSpPr/>
                <p:nvPr/>
              </p:nvSpPr>
              <p:spPr>
                <a:xfrm>
                  <a:off x="9587826" y="2129731"/>
                  <a:ext cx="106993" cy="97464"/>
                </a:xfrm>
                <a:custGeom>
                  <a:avLst/>
                  <a:gdLst/>
                  <a:ahLst/>
                  <a:cxnLst/>
                  <a:rect l="l" t="t" r="r" b="b"/>
                  <a:pathLst>
                    <a:path w="7804" h="7109" extrusionOk="0">
                      <a:moveTo>
                        <a:pt x="4230" y="0"/>
                      </a:moveTo>
                      <a:cubicBezTo>
                        <a:pt x="4224" y="0"/>
                        <a:pt x="4218" y="0"/>
                        <a:pt x="4213" y="0"/>
                      </a:cubicBezTo>
                      <a:lnTo>
                        <a:pt x="3339" y="0"/>
                      </a:lnTo>
                      <a:cubicBezTo>
                        <a:pt x="1495" y="0"/>
                        <a:pt x="3" y="1495"/>
                        <a:pt x="0" y="3336"/>
                      </a:cubicBezTo>
                      <a:lnTo>
                        <a:pt x="0" y="3850"/>
                      </a:lnTo>
                      <a:cubicBezTo>
                        <a:pt x="3" y="5649"/>
                        <a:pt x="1459" y="7108"/>
                        <a:pt x="3258" y="7108"/>
                      </a:cubicBezTo>
                      <a:lnTo>
                        <a:pt x="7286" y="7108"/>
                      </a:lnTo>
                      <a:cubicBezTo>
                        <a:pt x="7574" y="7102"/>
                        <a:pt x="7804" y="6866"/>
                        <a:pt x="7804" y="6578"/>
                      </a:cubicBezTo>
                      <a:cubicBezTo>
                        <a:pt x="7804" y="6290"/>
                        <a:pt x="7574" y="6057"/>
                        <a:pt x="7286" y="6047"/>
                      </a:cubicBezTo>
                      <a:lnTo>
                        <a:pt x="3258" y="6047"/>
                      </a:lnTo>
                      <a:cubicBezTo>
                        <a:pt x="2045" y="6047"/>
                        <a:pt x="1061" y="5064"/>
                        <a:pt x="1061" y="3850"/>
                      </a:cubicBezTo>
                      <a:lnTo>
                        <a:pt x="1061" y="3336"/>
                      </a:lnTo>
                      <a:cubicBezTo>
                        <a:pt x="1061" y="2081"/>
                        <a:pt x="2080" y="1061"/>
                        <a:pt x="3339" y="1058"/>
                      </a:cubicBezTo>
                      <a:lnTo>
                        <a:pt x="4213" y="1058"/>
                      </a:lnTo>
                      <a:cubicBezTo>
                        <a:pt x="4218" y="1058"/>
                        <a:pt x="4224" y="1059"/>
                        <a:pt x="4230" y="1059"/>
                      </a:cubicBezTo>
                      <a:cubicBezTo>
                        <a:pt x="4520" y="1059"/>
                        <a:pt x="4756" y="823"/>
                        <a:pt x="4756" y="528"/>
                      </a:cubicBezTo>
                      <a:cubicBezTo>
                        <a:pt x="4756" y="236"/>
                        <a:pt x="4520" y="0"/>
                        <a:pt x="4230"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4" name="Google Shape;12186;p84">
                <a:extLst>
                  <a:ext uri="{FF2B5EF4-FFF2-40B4-BE49-F238E27FC236}">
                    <a16:creationId xmlns:a16="http://schemas.microsoft.com/office/drawing/2014/main" id="{EB9B9733-E801-0521-867F-DF32FBF4C70F}"/>
                  </a:ext>
                </a:extLst>
              </p:cNvPr>
              <p:cNvGrpSpPr/>
              <p:nvPr/>
            </p:nvGrpSpPr>
            <p:grpSpPr>
              <a:xfrm flipH="1">
                <a:off x="8029157" y="2093194"/>
                <a:ext cx="291605" cy="623846"/>
                <a:chOff x="9405575" y="2061418"/>
                <a:chExt cx="291605" cy="623846"/>
              </a:xfrm>
              <a:grpFill/>
            </p:grpSpPr>
            <p:sp>
              <p:nvSpPr>
                <p:cNvPr id="1535" name="Google Shape;12187;p84">
                  <a:extLst>
                    <a:ext uri="{FF2B5EF4-FFF2-40B4-BE49-F238E27FC236}">
                      <a16:creationId xmlns:a16="http://schemas.microsoft.com/office/drawing/2014/main" id="{767E7AEE-05BB-0885-6B9F-EDDB716DE40A}"/>
                    </a:ext>
                  </a:extLst>
                </p:cNvPr>
                <p:cNvSpPr/>
                <p:nvPr/>
              </p:nvSpPr>
              <p:spPr>
                <a:xfrm>
                  <a:off x="9405575" y="2061418"/>
                  <a:ext cx="291379" cy="623846"/>
                </a:xfrm>
                <a:custGeom>
                  <a:avLst/>
                  <a:gdLst/>
                  <a:ahLst/>
                  <a:cxnLst/>
                  <a:rect l="l" t="t" r="r" b="b"/>
                  <a:pathLst>
                    <a:path w="21253" h="45503" extrusionOk="0">
                      <a:moveTo>
                        <a:pt x="17225" y="1059"/>
                      </a:moveTo>
                      <a:cubicBezTo>
                        <a:pt x="20066" y="1059"/>
                        <a:pt x="20192" y="4831"/>
                        <a:pt x="20195" y="4980"/>
                      </a:cubicBezTo>
                      <a:lnTo>
                        <a:pt x="20195" y="42658"/>
                      </a:lnTo>
                      <a:cubicBezTo>
                        <a:pt x="19755" y="43076"/>
                        <a:pt x="18011" y="44441"/>
                        <a:pt x="14035" y="44441"/>
                      </a:cubicBezTo>
                      <a:cubicBezTo>
                        <a:pt x="9143" y="44441"/>
                        <a:pt x="6607" y="41481"/>
                        <a:pt x="6264" y="38549"/>
                      </a:cubicBezTo>
                      <a:cubicBezTo>
                        <a:pt x="6238" y="38342"/>
                        <a:pt x="6089" y="38168"/>
                        <a:pt x="5889" y="38106"/>
                      </a:cubicBezTo>
                      <a:cubicBezTo>
                        <a:pt x="5769" y="38071"/>
                        <a:pt x="2987" y="37194"/>
                        <a:pt x="3045" y="34127"/>
                      </a:cubicBezTo>
                      <a:cubicBezTo>
                        <a:pt x="3067" y="32998"/>
                        <a:pt x="3194" y="32212"/>
                        <a:pt x="3449" y="31665"/>
                      </a:cubicBezTo>
                      <a:cubicBezTo>
                        <a:pt x="3449" y="31665"/>
                        <a:pt x="3682" y="31319"/>
                        <a:pt x="3685" y="31277"/>
                      </a:cubicBezTo>
                      <a:cubicBezTo>
                        <a:pt x="3740" y="31205"/>
                        <a:pt x="3799" y="31141"/>
                        <a:pt x="3863" y="31082"/>
                      </a:cubicBezTo>
                      <a:cubicBezTo>
                        <a:pt x="4404" y="30567"/>
                        <a:pt x="5365" y="30335"/>
                        <a:pt x="7020" y="30335"/>
                      </a:cubicBezTo>
                      <a:cubicBezTo>
                        <a:pt x="7247" y="30335"/>
                        <a:pt x="7486" y="30339"/>
                        <a:pt x="7739" y="30348"/>
                      </a:cubicBezTo>
                      <a:cubicBezTo>
                        <a:pt x="8968" y="30388"/>
                        <a:pt x="10320" y="30407"/>
                        <a:pt x="11768" y="30407"/>
                      </a:cubicBezTo>
                      <a:cubicBezTo>
                        <a:pt x="11975" y="30407"/>
                        <a:pt x="12184" y="30407"/>
                        <a:pt x="12395" y="30406"/>
                      </a:cubicBezTo>
                      <a:lnTo>
                        <a:pt x="12408" y="30406"/>
                      </a:lnTo>
                      <a:cubicBezTo>
                        <a:pt x="12410" y="30406"/>
                        <a:pt x="12412" y="30406"/>
                        <a:pt x="12414" y="30406"/>
                      </a:cubicBezTo>
                      <a:cubicBezTo>
                        <a:pt x="14155" y="30406"/>
                        <a:pt x="15565" y="31819"/>
                        <a:pt x="15565" y="33561"/>
                      </a:cubicBezTo>
                      <a:lnTo>
                        <a:pt x="15565" y="35495"/>
                      </a:lnTo>
                      <a:cubicBezTo>
                        <a:pt x="15559" y="35793"/>
                        <a:pt x="15798" y="36039"/>
                        <a:pt x="16096" y="36039"/>
                      </a:cubicBezTo>
                      <a:cubicBezTo>
                        <a:pt x="16394" y="36039"/>
                        <a:pt x="16636" y="35793"/>
                        <a:pt x="16627" y="35495"/>
                      </a:cubicBezTo>
                      <a:lnTo>
                        <a:pt x="16627" y="33561"/>
                      </a:lnTo>
                      <a:cubicBezTo>
                        <a:pt x="16627" y="31233"/>
                        <a:pt x="14740" y="29345"/>
                        <a:pt x="12414" y="29345"/>
                      </a:cubicBezTo>
                      <a:cubicBezTo>
                        <a:pt x="12412" y="29345"/>
                        <a:pt x="12410" y="29345"/>
                        <a:pt x="12408" y="29345"/>
                      </a:cubicBezTo>
                      <a:lnTo>
                        <a:pt x="12392" y="29345"/>
                      </a:lnTo>
                      <a:cubicBezTo>
                        <a:pt x="12202" y="29346"/>
                        <a:pt x="12014" y="29346"/>
                        <a:pt x="11828" y="29346"/>
                      </a:cubicBezTo>
                      <a:cubicBezTo>
                        <a:pt x="10369" y="29346"/>
                        <a:pt x="9008" y="29324"/>
                        <a:pt x="7772" y="29287"/>
                      </a:cubicBezTo>
                      <a:cubicBezTo>
                        <a:pt x="7513" y="29278"/>
                        <a:pt x="7267" y="29274"/>
                        <a:pt x="7033" y="29274"/>
                      </a:cubicBezTo>
                      <a:cubicBezTo>
                        <a:pt x="5050" y="29274"/>
                        <a:pt x="3893" y="29586"/>
                        <a:pt x="3135" y="30309"/>
                      </a:cubicBezTo>
                      <a:cubicBezTo>
                        <a:pt x="3058" y="30380"/>
                        <a:pt x="2987" y="30458"/>
                        <a:pt x="2922" y="30536"/>
                      </a:cubicBezTo>
                      <a:cubicBezTo>
                        <a:pt x="1045" y="29510"/>
                        <a:pt x="1084" y="26828"/>
                        <a:pt x="1084" y="26799"/>
                      </a:cubicBezTo>
                      <a:lnTo>
                        <a:pt x="1084" y="26786"/>
                      </a:lnTo>
                      <a:lnTo>
                        <a:pt x="1084" y="21470"/>
                      </a:lnTo>
                      <a:cubicBezTo>
                        <a:pt x="1084" y="19979"/>
                        <a:pt x="1450" y="18885"/>
                        <a:pt x="2168" y="18212"/>
                      </a:cubicBezTo>
                      <a:cubicBezTo>
                        <a:pt x="2905" y="17528"/>
                        <a:pt x="3830" y="17480"/>
                        <a:pt x="4078" y="17480"/>
                      </a:cubicBezTo>
                      <a:cubicBezTo>
                        <a:pt x="4118" y="17480"/>
                        <a:pt x="4141" y="17481"/>
                        <a:pt x="4142" y="17481"/>
                      </a:cubicBezTo>
                      <a:cubicBezTo>
                        <a:pt x="4157" y="17483"/>
                        <a:pt x="4172" y="17483"/>
                        <a:pt x="4186" y="17483"/>
                      </a:cubicBezTo>
                      <a:cubicBezTo>
                        <a:pt x="4474" y="17483"/>
                        <a:pt x="4714" y="17249"/>
                        <a:pt x="4714" y="16954"/>
                      </a:cubicBezTo>
                      <a:lnTo>
                        <a:pt x="4714" y="12072"/>
                      </a:lnTo>
                      <a:cubicBezTo>
                        <a:pt x="4714" y="11082"/>
                        <a:pt x="4986" y="10325"/>
                        <a:pt x="5523" y="9820"/>
                      </a:cubicBezTo>
                      <a:cubicBezTo>
                        <a:pt x="6270" y="9115"/>
                        <a:pt x="7348" y="9065"/>
                        <a:pt x="7647" y="9065"/>
                      </a:cubicBezTo>
                      <a:cubicBezTo>
                        <a:pt x="7696" y="9065"/>
                        <a:pt x="7724" y="9066"/>
                        <a:pt x="7726" y="9066"/>
                      </a:cubicBezTo>
                      <a:cubicBezTo>
                        <a:pt x="7739" y="9067"/>
                        <a:pt x="7751" y="9067"/>
                        <a:pt x="7763" y="9067"/>
                      </a:cubicBezTo>
                      <a:cubicBezTo>
                        <a:pt x="8253" y="9067"/>
                        <a:pt x="8483" y="8447"/>
                        <a:pt x="8095" y="8128"/>
                      </a:cubicBezTo>
                      <a:cubicBezTo>
                        <a:pt x="7911" y="7976"/>
                        <a:pt x="7749" y="7749"/>
                        <a:pt x="7937" y="7216"/>
                      </a:cubicBezTo>
                      <a:cubicBezTo>
                        <a:pt x="8312" y="6167"/>
                        <a:pt x="9878" y="4614"/>
                        <a:pt x="11929" y="3269"/>
                      </a:cubicBezTo>
                      <a:cubicBezTo>
                        <a:pt x="13967" y="1926"/>
                        <a:pt x="16044" y="1059"/>
                        <a:pt x="17225" y="1059"/>
                      </a:cubicBezTo>
                      <a:close/>
                      <a:moveTo>
                        <a:pt x="17222" y="1"/>
                      </a:moveTo>
                      <a:cubicBezTo>
                        <a:pt x="14145" y="1"/>
                        <a:pt x="7898" y="4168"/>
                        <a:pt x="6937" y="6863"/>
                      </a:cubicBezTo>
                      <a:cubicBezTo>
                        <a:pt x="6782" y="7300"/>
                        <a:pt x="6752" y="7711"/>
                        <a:pt x="6846" y="8076"/>
                      </a:cubicBezTo>
                      <a:cubicBezTo>
                        <a:pt x="6241" y="8180"/>
                        <a:pt x="5452" y="8435"/>
                        <a:pt x="4805" y="9040"/>
                      </a:cubicBezTo>
                      <a:cubicBezTo>
                        <a:pt x="4041" y="9755"/>
                        <a:pt x="3656" y="10778"/>
                        <a:pt x="3656" y="12075"/>
                      </a:cubicBezTo>
                      <a:lnTo>
                        <a:pt x="3656" y="16446"/>
                      </a:lnTo>
                      <a:cubicBezTo>
                        <a:pt x="3093" y="16511"/>
                        <a:pt x="2220" y="16727"/>
                        <a:pt x="1460" y="17426"/>
                      </a:cubicBezTo>
                      <a:cubicBezTo>
                        <a:pt x="508" y="18303"/>
                        <a:pt x="23" y="19665"/>
                        <a:pt x="23" y="21470"/>
                      </a:cubicBezTo>
                      <a:lnTo>
                        <a:pt x="23" y="26779"/>
                      </a:lnTo>
                      <a:cubicBezTo>
                        <a:pt x="20" y="27006"/>
                        <a:pt x="0" y="30147"/>
                        <a:pt x="2388" y="31454"/>
                      </a:cubicBezTo>
                      <a:cubicBezTo>
                        <a:pt x="2136" y="32118"/>
                        <a:pt x="2006" y="32975"/>
                        <a:pt x="1984" y="34107"/>
                      </a:cubicBezTo>
                      <a:cubicBezTo>
                        <a:pt x="1922" y="37288"/>
                        <a:pt x="4352" y="38614"/>
                        <a:pt x="5254" y="38996"/>
                      </a:cubicBezTo>
                      <a:cubicBezTo>
                        <a:pt x="5533" y="40711"/>
                        <a:pt x="6429" y="42273"/>
                        <a:pt x="7797" y="43428"/>
                      </a:cubicBezTo>
                      <a:cubicBezTo>
                        <a:pt x="9405" y="44784"/>
                        <a:pt x="11560" y="45502"/>
                        <a:pt x="14035" y="45502"/>
                      </a:cubicBezTo>
                      <a:cubicBezTo>
                        <a:pt x="19270" y="45502"/>
                        <a:pt x="21065" y="43292"/>
                        <a:pt x="21140" y="43199"/>
                      </a:cubicBezTo>
                      <a:cubicBezTo>
                        <a:pt x="21214" y="43105"/>
                        <a:pt x="21253" y="42992"/>
                        <a:pt x="21253" y="42872"/>
                      </a:cubicBezTo>
                      <a:lnTo>
                        <a:pt x="21253" y="4967"/>
                      </a:lnTo>
                      <a:cubicBezTo>
                        <a:pt x="21217" y="3249"/>
                        <a:pt x="20328" y="1"/>
                        <a:pt x="17222"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2188;p84">
                  <a:extLst>
                    <a:ext uri="{FF2B5EF4-FFF2-40B4-BE49-F238E27FC236}">
                      <a16:creationId xmlns:a16="http://schemas.microsoft.com/office/drawing/2014/main" id="{5AF0736A-28AC-5ED2-7942-3C26257BFA5F}"/>
                    </a:ext>
                  </a:extLst>
                </p:cNvPr>
                <p:cNvSpPr/>
                <p:nvPr/>
              </p:nvSpPr>
              <p:spPr>
                <a:xfrm>
                  <a:off x="9535402" y="2540968"/>
                  <a:ext cx="161778" cy="68948"/>
                </a:xfrm>
                <a:custGeom>
                  <a:avLst/>
                  <a:gdLst/>
                  <a:ahLst/>
                  <a:cxnLst/>
                  <a:rect l="l" t="t" r="r" b="b"/>
                  <a:pathLst>
                    <a:path w="11800" h="5029" extrusionOk="0">
                      <a:moveTo>
                        <a:pt x="11270" y="1"/>
                      </a:moveTo>
                      <a:cubicBezTo>
                        <a:pt x="11264" y="1"/>
                        <a:pt x="11258" y="1"/>
                        <a:pt x="11252" y="1"/>
                      </a:cubicBezTo>
                      <a:lnTo>
                        <a:pt x="4326" y="1"/>
                      </a:lnTo>
                      <a:cubicBezTo>
                        <a:pt x="1938" y="4"/>
                        <a:pt x="0" y="1939"/>
                        <a:pt x="0" y="4327"/>
                      </a:cubicBezTo>
                      <a:lnTo>
                        <a:pt x="0" y="4498"/>
                      </a:lnTo>
                      <a:cubicBezTo>
                        <a:pt x="0" y="4789"/>
                        <a:pt x="236" y="5029"/>
                        <a:pt x="527" y="5029"/>
                      </a:cubicBezTo>
                      <a:cubicBezTo>
                        <a:pt x="822" y="5029"/>
                        <a:pt x="1061" y="4789"/>
                        <a:pt x="1058" y="4498"/>
                      </a:cubicBezTo>
                      <a:lnTo>
                        <a:pt x="1058" y="4327"/>
                      </a:lnTo>
                      <a:cubicBezTo>
                        <a:pt x="1061" y="2524"/>
                        <a:pt x="2524" y="1062"/>
                        <a:pt x="4326" y="1062"/>
                      </a:cubicBezTo>
                      <a:lnTo>
                        <a:pt x="11252" y="1062"/>
                      </a:lnTo>
                      <a:cubicBezTo>
                        <a:pt x="11256" y="1062"/>
                        <a:pt x="11260" y="1062"/>
                        <a:pt x="11264" y="1062"/>
                      </a:cubicBezTo>
                      <a:cubicBezTo>
                        <a:pt x="11557" y="1062"/>
                        <a:pt x="11799" y="825"/>
                        <a:pt x="11799" y="532"/>
                      </a:cubicBezTo>
                      <a:cubicBezTo>
                        <a:pt x="11799" y="237"/>
                        <a:pt x="11560" y="1"/>
                        <a:pt x="11270"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2189;p84">
                  <a:extLst>
                    <a:ext uri="{FF2B5EF4-FFF2-40B4-BE49-F238E27FC236}">
                      <a16:creationId xmlns:a16="http://schemas.microsoft.com/office/drawing/2014/main" id="{CA3035E0-B692-8C7F-EA63-BC560518A0EF}"/>
                    </a:ext>
                  </a:extLst>
                </p:cNvPr>
                <p:cNvSpPr/>
                <p:nvPr/>
              </p:nvSpPr>
              <p:spPr>
                <a:xfrm>
                  <a:off x="9455875" y="2286606"/>
                  <a:ext cx="137251" cy="112148"/>
                </a:xfrm>
                <a:custGeom>
                  <a:avLst/>
                  <a:gdLst/>
                  <a:ahLst/>
                  <a:cxnLst/>
                  <a:rect l="l" t="t" r="r" b="b"/>
                  <a:pathLst>
                    <a:path w="10011" h="8180" extrusionOk="0">
                      <a:moveTo>
                        <a:pt x="515" y="1"/>
                      </a:moveTo>
                      <a:cubicBezTo>
                        <a:pt x="230" y="7"/>
                        <a:pt x="0" y="243"/>
                        <a:pt x="0" y="531"/>
                      </a:cubicBezTo>
                      <a:cubicBezTo>
                        <a:pt x="0" y="819"/>
                        <a:pt x="230" y="1052"/>
                        <a:pt x="515" y="1062"/>
                      </a:cubicBezTo>
                      <a:lnTo>
                        <a:pt x="4979" y="1062"/>
                      </a:lnTo>
                      <a:cubicBezTo>
                        <a:pt x="7173" y="1062"/>
                        <a:pt x="8946" y="2838"/>
                        <a:pt x="8949" y="5031"/>
                      </a:cubicBezTo>
                      <a:lnTo>
                        <a:pt x="8949" y="7649"/>
                      </a:lnTo>
                      <a:cubicBezTo>
                        <a:pt x="8949" y="7943"/>
                        <a:pt x="9188" y="8179"/>
                        <a:pt x="9480" y="8179"/>
                      </a:cubicBezTo>
                      <a:cubicBezTo>
                        <a:pt x="9771" y="8179"/>
                        <a:pt x="10010" y="7943"/>
                        <a:pt x="10010" y="7652"/>
                      </a:cubicBezTo>
                      <a:lnTo>
                        <a:pt x="10010" y="5031"/>
                      </a:lnTo>
                      <a:cubicBezTo>
                        <a:pt x="10007" y="2252"/>
                        <a:pt x="7758" y="4"/>
                        <a:pt x="4979"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2190;p84">
                  <a:extLst>
                    <a:ext uri="{FF2B5EF4-FFF2-40B4-BE49-F238E27FC236}">
                      <a16:creationId xmlns:a16="http://schemas.microsoft.com/office/drawing/2014/main" id="{CA5ECAE7-4B63-0AAC-EB8A-65412234A1AD}"/>
                    </a:ext>
                  </a:extLst>
                </p:cNvPr>
                <p:cNvSpPr/>
                <p:nvPr/>
              </p:nvSpPr>
              <p:spPr>
                <a:xfrm>
                  <a:off x="9578545" y="2355317"/>
                  <a:ext cx="116370" cy="14560"/>
                </a:xfrm>
                <a:custGeom>
                  <a:avLst/>
                  <a:gdLst/>
                  <a:ahLst/>
                  <a:cxnLst/>
                  <a:rect l="l" t="t" r="r" b="b"/>
                  <a:pathLst>
                    <a:path w="8488" h="1062" extrusionOk="0">
                      <a:moveTo>
                        <a:pt x="519" y="0"/>
                      </a:moveTo>
                      <a:cubicBezTo>
                        <a:pt x="231" y="10"/>
                        <a:pt x="1" y="243"/>
                        <a:pt x="1" y="531"/>
                      </a:cubicBezTo>
                      <a:cubicBezTo>
                        <a:pt x="1" y="819"/>
                        <a:pt x="231" y="1051"/>
                        <a:pt x="519" y="1061"/>
                      </a:cubicBezTo>
                      <a:lnTo>
                        <a:pt x="7973" y="1061"/>
                      </a:lnTo>
                      <a:cubicBezTo>
                        <a:pt x="8261" y="1051"/>
                        <a:pt x="8487" y="819"/>
                        <a:pt x="8487" y="531"/>
                      </a:cubicBezTo>
                      <a:cubicBezTo>
                        <a:pt x="8487" y="243"/>
                        <a:pt x="8261" y="10"/>
                        <a:pt x="7973"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2191;p84">
                  <a:extLst>
                    <a:ext uri="{FF2B5EF4-FFF2-40B4-BE49-F238E27FC236}">
                      <a16:creationId xmlns:a16="http://schemas.microsoft.com/office/drawing/2014/main" id="{F6A80157-C25A-D427-8409-9305D087F3C4}"/>
                    </a:ext>
                  </a:extLst>
                </p:cNvPr>
                <p:cNvSpPr/>
                <p:nvPr/>
              </p:nvSpPr>
              <p:spPr>
                <a:xfrm>
                  <a:off x="9533620" y="2389824"/>
                  <a:ext cx="104429" cy="58240"/>
                </a:xfrm>
                <a:custGeom>
                  <a:avLst/>
                  <a:gdLst/>
                  <a:ahLst/>
                  <a:cxnLst/>
                  <a:rect l="l" t="t" r="r" b="b"/>
                  <a:pathLst>
                    <a:path w="7617" h="4248" extrusionOk="0">
                      <a:moveTo>
                        <a:pt x="2890" y="0"/>
                      </a:moveTo>
                      <a:cubicBezTo>
                        <a:pt x="1295" y="0"/>
                        <a:pt x="4" y="1294"/>
                        <a:pt x="1" y="2889"/>
                      </a:cubicBezTo>
                      <a:lnTo>
                        <a:pt x="1" y="3439"/>
                      </a:lnTo>
                      <a:cubicBezTo>
                        <a:pt x="10" y="3724"/>
                        <a:pt x="243" y="3954"/>
                        <a:pt x="531" y="3954"/>
                      </a:cubicBezTo>
                      <a:cubicBezTo>
                        <a:pt x="819" y="3954"/>
                        <a:pt x="1055" y="3724"/>
                        <a:pt x="1062" y="3439"/>
                      </a:cubicBezTo>
                      <a:lnTo>
                        <a:pt x="1062" y="2889"/>
                      </a:lnTo>
                      <a:cubicBezTo>
                        <a:pt x="1062" y="1880"/>
                        <a:pt x="1880" y="1061"/>
                        <a:pt x="2890" y="1058"/>
                      </a:cubicBezTo>
                      <a:lnTo>
                        <a:pt x="4669" y="1058"/>
                      </a:lnTo>
                      <a:cubicBezTo>
                        <a:pt x="5711" y="1061"/>
                        <a:pt x="6555" y="1902"/>
                        <a:pt x="6555" y="2944"/>
                      </a:cubicBezTo>
                      <a:lnTo>
                        <a:pt x="6555" y="3717"/>
                      </a:lnTo>
                      <a:cubicBezTo>
                        <a:pt x="6555" y="4012"/>
                        <a:pt x="6795" y="4248"/>
                        <a:pt x="7086" y="4248"/>
                      </a:cubicBezTo>
                      <a:cubicBezTo>
                        <a:pt x="7380" y="4248"/>
                        <a:pt x="7617" y="4012"/>
                        <a:pt x="7617" y="3717"/>
                      </a:cubicBezTo>
                      <a:lnTo>
                        <a:pt x="7617" y="2944"/>
                      </a:lnTo>
                      <a:cubicBezTo>
                        <a:pt x="7613" y="1320"/>
                        <a:pt x="6297" y="0"/>
                        <a:pt x="4669"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2192;p84">
                  <a:extLst>
                    <a:ext uri="{FF2B5EF4-FFF2-40B4-BE49-F238E27FC236}">
                      <a16:creationId xmlns:a16="http://schemas.microsoft.com/office/drawing/2014/main" id="{ADA913DD-465F-2D43-89E0-57B6730B94B1}"/>
                    </a:ext>
                  </a:extLst>
                </p:cNvPr>
                <p:cNvSpPr/>
                <p:nvPr/>
              </p:nvSpPr>
              <p:spPr>
                <a:xfrm>
                  <a:off x="9504885" y="2171202"/>
                  <a:ext cx="97684" cy="14519"/>
                </a:xfrm>
                <a:custGeom>
                  <a:avLst/>
                  <a:gdLst/>
                  <a:ahLst/>
                  <a:cxnLst/>
                  <a:rect l="l" t="t" r="r" b="b"/>
                  <a:pathLst>
                    <a:path w="7125" h="1059" extrusionOk="0">
                      <a:moveTo>
                        <a:pt x="6598" y="0"/>
                      </a:moveTo>
                      <a:cubicBezTo>
                        <a:pt x="6592" y="0"/>
                        <a:pt x="6587" y="0"/>
                        <a:pt x="6581" y="0"/>
                      </a:cubicBezTo>
                      <a:lnTo>
                        <a:pt x="515" y="0"/>
                      </a:lnTo>
                      <a:cubicBezTo>
                        <a:pt x="227" y="7"/>
                        <a:pt x="0" y="243"/>
                        <a:pt x="0" y="528"/>
                      </a:cubicBezTo>
                      <a:cubicBezTo>
                        <a:pt x="0" y="816"/>
                        <a:pt x="227" y="1052"/>
                        <a:pt x="515" y="1058"/>
                      </a:cubicBezTo>
                      <a:lnTo>
                        <a:pt x="6581" y="1058"/>
                      </a:lnTo>
                      <a:cubicBezTo>
                        <a:pt x="6587" y="1058"/>
                        <a:pt x="6592" y="1059"/>
                        <a:pt x="6598" y="1059"/>
                      </a:cubicBezTo>
                      <a:cubicBezTo>
                        <a:pt x="6888" y="1059"/>
                        <a:pt x="7124" y="823"/>
                        <a:pt x="7124" y="528"/>
                      </a:cubicBezTo>
                      <a:cubicBezTo>
                        <a:pt x="7124" y="236"/>
                        <a:pt x="6888" y="0"/>
                        <a:pt x="6598"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2193;p84">
                  <a:extLst>
                    <a:ext uri="{FF2B5EF4-FFF2-40B4-BE49-F238E27FC236}">
                      <a16:creationId xmlns:a16="http://schemas.microsoft.com/office/drawing/2014/main" id="{FD4AD027-91B7-951A-28FD-C4DBA6F2DC39}"/>
                    </a:ext>
                  </a:extLst>
                </p:cNvPr>
                <p:cNvSpPr/>
                <p:nvPr/>
              </p:nvSpPr>
              <p:spPr>
                <a:xfrm>
                  <a:off x="9587826" y="2129731"/>
                  <a:ext cx="106993" cy="97464"/>
                </a:xfrm>
                <a:custGeom>
                  <a:avLst/>
                  <a:gdLst/>
                  <a:ahLst/>
                  <a:cxnLst/>
                  <a:rect l="l" t="t" r="r" b="b"/>
                  <a:pathLst>
                    <a:path w="7804" h="7109" extrusionOk="0">
                      <a:moveTo>
                        <a:pt x="4230" y="0"/>
                      </a:moveTo>
                      <a:cubicBezTo>
                        <a:pt x="4224" y="0"/>
                        <a:pt x="4218" y="0"/>
                        <a:pt x="4213" y="0"/>
                      </a:cubicBezTo>
                      <a:lnTo>
                        <a:pt x="3339" y="0"/>
                      </a:lnTo>
                      <a:cubicBezTo>
                        <a:pt x="1495" y="0"/>
                        <a:pt x="3" y="1495"/>
                        <a:pt x="0" y="3336"/>
                      </a:cubicBezTo>
                      <a:lnTo>
                        <a:pt x="0" y="3850"/>
                      </a:lnTo>
                      <a:cubicBezTo>
                        <a:pt x="3" y="5649"/>
                        <a:pt x="1459" y="7108"/>
                        <a:pt x="3258" y="7108"/>
                      </a:cubicBezTo>
                      <a:lnTo>
                        <a:pt x="7286" y="7108"/>
                      </a:lnTo>
                      <a:cubicBezTo>
                        <a:pt x="7574" y="7102"/>
                        <a:pt x="7804" y="6866"/>
                        <a:pt x="7804" y="6578"/>
                      </a:cubicBezTo>
                      <a:cubicBezTo>
                        <a:pt x="7804" y="6290"/>
                        <a:pt x="7574" y="6057"/>
                        <a:pt x="7286" y="6047"/>
                      </a:cubicBezTo>
                      <a:lnTo>
                        <a:pt x="3258" y="6047"/>
                      </a:lnTo>
                      <a:cubicBezTo>
                        <a:pt x="2045" y="6047"/>
                        <a:pt x="1061" y="5064"/>
                        <a:pt x="1061" y="3850"/>
                      </a:cubicBezTo>
                      <a:lnTo>
                        <a:pt x="1061" y="3336"/>
                      </a:lnTo>
                      <a:cubicBezTo>
                        <a:pt x="1061" y="2081"/>
                        <a:pt x="2080" y="1061"/>
                        <a:pt x="3339" y="1058"/>
                      </a:cubicBezTo>
                      <a:lnTo>
                        <a:pt x="4213" y="1058"/>
                      </a:lnTo>
                      <a:cubicBezTo>
                        <a:pt x="4218" y="1058"/>
                        <a:pt x="4224" y="1059"/>
                        <a:pt x="4230" y="1059"/>
                      </a:cubicBezTo>
                      <a:cubicBezTo>
                        <a:pt x="4520" y="1059"/>
                        <a:pt x="4756" y="823"/>
                        <a:pt x="4756" y="528"/>
                      </a:cubicBezTo>
                      <a:cubicBezTo>
                        <a:pt x="4756" y="236"/>
                        <a:pt x="4520" y="0"/>
                        <a:pt x="4230"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49" name="Google Shape;12194;p84">
            <a:extLst>
              <a:ext uri="{FF2B5EF4-FFF2-40B4-BE49-F238E27FC236}">
                <a16:creationId xmlns:a16="http://schemas.microsoft.com/office/drawing/2014/main" id="{B3B69D39-64DD-0C4C-4D24-325BF3EB9A3F}"/>
              </a:ext>
            </a:extLst>
          </p:cNvPr>
          <p:cNvGrpSpPr/>
          <p:nvPr/>
        </p:nvGrpSpPr>
        <p:grpSpPr>
          <a:xfrm>
            <a:off x="5339948" y="1585767"/>
            <a:ext cx="964264" cy="1063516"/>
            <a:chOff x="4206459" y="1191441"/>
            <a:chExt cx="712557" cy="785901"/>
          </a:xfrm>
          <a:noFill/>
        </p:grpSpPr>
        <p:sp>
          <p:nvSpPr>
            <p:cNvPr id="1550" name="Google Shape;12195;p84">
              <a:extLst>
                <a:ext uri="{FF2B5EF4-FFF2-40B4-BE49-F238E27FC236}">
                  <a16:creationId xmlns:a16="http://schemas.microsoft.com/office/drawing/2014/main" id="{136677A3-FE7C-99A2-D88E-29E138992940}"/>
                </a:ext>
              </a:extLst>
            </p:cNvPr>
            <p:cNvSpPr/>
            <p:nvPr/>
          </p:nvSpPr>
          <p:spPr>
            <a:xfrm>
              <a:off x="4548248" y="1328649"/>
              <a:ext cx="325201" cy="322547"/>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2196;p84">
              <a:extLst>
                <a:ext uri="{FF2B5EF4-FFF2-40B4-BE49-F238E27FC236}">
                  <a16:creationId xmlns:a16="http://schemas.microsoft.com/office/drawing/2014/main" id="{557E36A6-582A-5AE9-C025-90C5768593CC}"/>
                </a:ext>
              </a:extLst>
            </p:cNvPr>
            <p:cNvSpPr/>
            <p:nvPr/>
          </p:nvSpPr>
          <p:spPr>
            <a:xfrm>
              <a:off x="4557499" y="1656607"/>
              <a:ext cx="306674" cy="306648"/>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2197;p84">
              <a:extLst>
                <a:ext uri="{FF2B5EF4-FFF2-40B4-BE49-F238E27FC236}">
                  <a16:creationId xmlns:a16="http://schemas.microsoft.com/office/drawing/2014/main" id="{E44456C2-343F-FD4C-7AB7-D0E8C8F061EE}"/>
                </a:ext>
              </a:extLst>
            </p:cNvPr>
            <p:cNvSpPr/>
            <p:nvPr/>
          </p:nvSpPr>
          <p:spPr>
            <a:xfrm>
              <a:off x="4251067" y="1523035"/>
              <a:ext cx="327536" cy="325023"/>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2198;p84">
              <a:extLst>
                <a:ext uri="{FF2B5EF4-FFF2-40B4-BE49-F238E27FC236}">
                  <a16:creationId xmlns:a16="http://schemas.microsoft.com/office/drawing/2014/main" id="{7D5DEF5C-B9CF-BB81-C719-08AFED8C2FBB}"/>
                </a:ext>
              </a:extLst>
            </p:cNvPr>
            <p:cNvSpPr/>
            <p:nvPr/>
          </p:nvSpPr>
          <p:spPr>
            <a:xfrm>
              <a:off x="4277366" y="1220917"/>
              <a:ext cx="292242" cy="292217"/>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4" name="Google Shape;12199;p84">
              <a:extLst>
                <a:ext uri="{FF2B5EF4-FFF2-40B4-BE49-F238E27FC236}">
                  <a16:creationId xmlns:a16="http://schemas.microsoft.com/office/drawing/2014/main" id="{F762ABF1-D5EB-9827-2DC1-4BB2F7625000}"/>
                </a:ext>
              </a:extLst>
            </p:cNvPr>
            <p:cNvGrpSpPr/>
            <p:nvPr/>
          </p:nvGrpSpPr>
          <p:grpSpPr>
            <a:xfrm>
              <a:off x="4644280" y="1290523"/>
              <a:ext cx="143716" cy="29463"/>
              <a:chOff x="4644280" y="1290523"/>
              <a:chExt cx="143716" cy="29463"/>
            </a:xfrm>
            <a:grpFill/>
          </p:grpSpPr>
          <p:sp>
            <p:nvSpPr>
              <p:cNvPr id="1584" name="Google Shape;12200;p84">
                <a:extLst>
                  <a:ext uri="{FF2B5EF4-FFF2-40B4-BE49-F238E27FC236}">
                    <a16:creationId xmlns:a16="http://schemas.microsoft.com/office/drawing/2014/main" id="{F506323C-EC0F-FA64-5026-239031525699}"/>
                  </a:ext>
                </a:extLst>
              </p:cNvPr>
              <p:cNvSpPr/>
              <p:nvPr/>
            </p:nvSpPr>
            <p:spPr>
              <a:xfrm>
                <a:off x="4736292" y="1294223"/>
                <a:ext cx="51704" cy="25762"/>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2201;p84">
                <a:extLst>
                  <a:ext uri="{FF2B5EF4-FFF2-40B4-BE49-F238E27FC236}">
                    <a16:creationId xmlns:a16="http://schemas.microsoft.com/office/drawing/2014/main" id="{74166457-ABE7-3766-0C87-E0E8E5CF53BC}"/>
                  </a:ext>
                </a:extLst>
              </p:cNvPr>
              <p:cNvSpPr/>
              <p:nvPr/>
            </p:nvSpPr>
            <p:spPr>
              <a:xfrm>
                <a:off x="4700066" y="1290523"/>
                <a:ext cx="32206" cy="7988"/>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2202;p84">
                <a:extLst>
                  <a:ext uri="{FF2B5EF4-FFF2-40B4-BE49-F238E27FC236}">
                    <a16:creationId xmlns:a16="http://schemas.microsoft.com/office/drawing/2014/main" id="{C555A29C-6305-F945-ECCF-A636A0FFF09A}"/>
                  </a:ext>
                </a:extLst>
              </p:cNvPr>
              <p:cNvSpPr/>
              <p:nvPr/>
            </p:nvSpPr>
            <p:spPr>
              <a:xfrm>
                <a:off x="4644280" y="1300641"/>
                <a:ext cx="20225" cy="13283"/>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2203;p84">
                <a:extLst>
                  <a:ext uri="{FF2B5EF4-FFF2-40B4-BE49-F238E27FC236}">
                    <a16:creationId xmlns:a16="http://schemas.microsoft.com/office/drawing/2014/main" id="{94688C02-1C34-80AC-6DC0-E10ED9CA3BD2}"/>
                  </a:ext>
                </a:extLst>
              </p:cNvPr>
              <p:cNvSpPr/>
              <p:nvPr/>
            </p:nvSpPr>
            <p:spPr>
              <a:xfrm>
                <a:off x="4667822" y="1291888"/>
                <a:ext cx="27779" cy="11433"/>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5" name="Google Shape;12204;p84">
              <a:extLst>
                <a:ext uri="{FF2B5EF4-FFF2-40B4-BE49-F238E27FC236}">
                  <a16:creationId xmlns:a16="http://schemas.microsoft.com/office/drawing/2014/main" id="{9B6F728D-CEAF-59B1-A9F1-0D427B5A4DE9}"/>
                </a:ext>
              </a:extLst>
            </p:cNvPr>
            <p:cNvGrpSpPr/>
            <p:nvPr/>
          </p:nvGrpSpPr>
          <p:grpSpPr>
            <a:xfrm>
              <a:off x="4356567" y="1191441"/>
              <a:ext cx="143690" cy="29488"/>
              <a:chOff x="4356567" y="1191441"/>
              <a:chExt cx="143690" cy="29488"/>
            </a:xfrm>
            <a:grpFill/>
          </p:grpSpPr>
          <p:sp>
            <p:nvSpPr>
              <p:cNvPr id="1580" name="Google Shape;12205;p84">
                <a:extLst>
                  <a:ext uri="{FF2B5EF4-FFF2-40B4-BE49-F238E27FC236}">
                    <a16:creationId xmlns:a16="http://schemas.microsoft.com/office/drawing/2014/main" id="{D7D76453-974D-E132-8268-EB5FC623828F}"/>
                  </a:ext>
                </a:extLst>
              </p:cNvPr>
              <p:cNvSpPr/>
              <p:nvPr/>
            </p:nvSpPr>
            <p:spPr>
              <a:xfrm>
                <a:off x="4448554" y="1195154"/>
                <a:ext cx="51704" cy="25775"/>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2206;p84">
                <a:extLst>
                  <a:ext uri="{FF2B5EF4-FFF2-40B4-BE49-F238E27FC236}">
                    <a16:creationId xmlns:a16="http://schemas.microsoft.com/office/drawing/2014/main" id="{AACA6A48-CA09-351A-0150-16B201098B73}"/>
                  </a:ext>
                </a:extLst>
              </p:cNvPr>
              <p:cNvSpPr/>
              <p:nvPr/>
            </p:nvSpPr>
            <p:spPr>
              <a:xfrm>
                <a:off x="4412341" y="1191441"/>
                <a:ext cx="32206" cy="8013"/>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2207;p84">
                <a:extLst>
                  <a:ext uri="{FF2B5EF4-FFF2-40B4-BE49-F238E27FC236}">
                    <a16:creationId xmlns:a16="http://schemas.microsoft.com/office/drawing/2014/main" id="{46FD24A6-07C3-434B-4190-666807B488A2}"/>
                  </a:ext>
                </a:extLst>
              </p:cNvPr>
              <p:cNvSpPr/>
              <p:nvPr/>
            </p:nvSpPr>
            <p:spPr>
              <a:xfrm>
                <a:off x="4356567" y="1201573"/>
                <a:ext cx="20212" cy="1327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2208;p84">
                <a:extLst>
                  <a:ext uri="{FF2B5EF4-FFF2-40B4-BE49-F238E27FC236}">
                    <a16:creationId xmlns:a16="http://schemas.microsoft.com/office/drawing/2014/main" id="{D38461A9-F8D1-7C62-038C-52E923CBAA65}"/>
                  </a:ext>
                </a:extLst>
              </p:cNvPr>
              <p:cNvSpPr/>
              <p:nvPr/>
            </p:nvSpPr>
            <p:spPr>
              <a:xfrm>
                <a:off x="4380084" y="1192832"/>
                <a:ext cx="27779" cy="11433"/>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2209;p84">
              <a:extLst>
                <a:ext uri="{FF2B5EF4-FFF2-40B4-BE49-F238E27FC236}">
                  <a16:creationId xmlns:a16="http://schemas.microsoft.com/office/drawing/2014/main" id="{51201402-543A-0C78-2812-53B38D9B0045}"/>
                </a:ext>
              </a:extLst>
            </p:cNvPr>
            <p:cNvGrpSpPr/>
            <p:nvPr/>
          </p:nvGrpSpPr>
          <p:grpSpPr>
            <a:xfrm>
              <a:off x="4339009" y="1863727"/>
              <a:ext cx="143703" cy="29476"/>
              <a:chOff x="4339009" y="1863727"/>
              <a:chExt cx="143703" cy="29476"/>
            </a:xfrm>
            <a:grpFill/>
          </p:grpSpPr>
          <p:sp>
            <p:nvSpPr>
              <p:cNvPr id="1576" name="Google Shape;12210;p84">
                <a:extLst>
                  <a:ext uri="{FF2B5EF4-FFF2-40B4-BE49-F238E27FC236}">
                    <a16:creationId xmlns:a16="http://schemas.microsoft.com/office/drawing/2014/main" id="{E016BDC5-BCBE-6112-DA52-4F8744C2D647}"/>
                  </a:ext>
                </a:extLst>
              </p:cNvPr>
              <p:cNvSpPr/>
              <p:nvPr/>
            </p:nvSpPr>
            <p:spPr>
              <a:xfrm>
                <a:off x="4339009" y="1863727"/>
                <a:ext cx="51691" cy="25762"/>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2211;p84">
                <a:extLst>
                  <a:ext uri="{FF2B5EF4-FFF2-40B4-BE49-F238E27FC236}">
                    <a16:creationId xmlns:a16="http://schemas.microsoft.com/office/drawing/2014/main" id="{D90DBD3C-F052-D906-7308-06807C31A389}"/>
                  </a:ext>
                </a:extLst>
              </p:cNvPr>
              <p:cNvSpPr/>
              <p:nvPr/>
            </p:nvSpPr>
            <p:spPr>
              <a:xfrm>
                <a:off x="4394732" y="1885202"/>
                <a:ext cx="32193" cy="8001"/>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2212;p84">
                <a:extLst>
                  <a:ext uri="{FF2B5EF4-FFF2-40B4-BE49-F238E27FC236}">
                    <a16:creationId xmlns:a16="http://schemas.microsoft.com/office/drawing/2014/main" id="{23E5855D-F0E2-65CA-42BB-E2BAEC4518F2}"/>
                  </a:ext>
                </a:extLst>
              </p:cNvPr>
              <p:cNvSpPr/>
              <p:nvPr/>
            </p:nvSpPr>
            <p:spPr>
              <a:xfrm>
                <a:off x="4462488" y="1869814"/>
                <a:ext cx="20225" cy="13258"/>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2213;p84">
                <a:extLst>
                  <a:ext uri="{FF2B5EF4-FFF2-40B4-BE49-F238E27FC236}">
                    <a16:creationId xmlns:a16="http://schemas.microsoft.com/office/drawing/2014/main" id="{EC7B8307-B3BC-0ED1-60E7-2E1C2CC74167}"/>
                  </a:ext>
                </a:extLst>
              </p:cNvPr>
              <p:cNvSpPr/>
              <p:nvPr/>
            </p:nvSpPr>
            <p:spPr>
              <a:xfrm>
                <a:off x="4431392" y="1880392"/>
                <a:ext cx="27804" cy="11433"/>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7" name="Google Shape;12214;p84">
              <a:extLst>
                <a:ext uri="{FF2B5EF4-FFF2-40B4-BE49-F238E27FC236}">
                  <a16:creationId xmlns:a16="http://schemas.microsoft.com/office/drawing/2014/main" id="{0830C23F-028C-D809-8B19-F4635EFD2167}"/>
                </a:ext>
              </a:extLst>
            </p:cNvPr>
            <p:cNvGrpSpPr/>
            <p:nvPr/>
          </p:nvGrpSpPr>
          <p:grpSpPr>
            <a:xfrm>
              <a:off x="4206459" y="1607315"/>
              <a:ext cx="29539" cy="142899"/>
              <a:chOff x="4206459" y="1607315"/>
              <a:chExt cx="29539" cy="142899"/>
            </a:xfrm>
            <a:grpFill/>
          </p:grpSpPr>
          <p:sp>
            <p:nvSpPr>
              <p:cNvPr id="1572" name="Google Shape;12215;p84">
                <a:extLst>
                  <a:ext uri="{FF2B5EF4-FFF2-40B4-BE49-F238E27FC236}">
                    <a16:creationId xmlns:a16="http://schemas.microsoft.com/office/drawing/2014/main" id="{F65C24EB-7E4F-C0E3-1585-269EF756584B}"/>
                  </a:ext>
                </a:extLst>
              </p:cNvPr>
              <p:cNvSpPr/>
              <p:nvPr/>
            </p:nvSpPr>
            <p:spPr>
              <a:xfrm>
                <a:off x="4209840" y="1607315"/>
                <a:ext cx="26158" cy="50989"/>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2216;p84">
                <a:extLst>
                  <a:ext uri="{FF2B5EF4-FFF2-40B4-BE49-F238E27FC236}">
                    <a16:creationId xmlns:a16="http://schemas.microsoft.com/office/drawing/2014/main" id="{9C619B98-FFEC-545E-FFE0-FF56CA4C129B}"/>
                  </a:ext>
                </a:extLst>
              </p:cNvPr>
              <p:cNvSpPr/>
              <p:nvPr/>
            </p:nvSpPr>
            <p:spPr>
              <a:xfrm>
                <a:off x="4206459" y="1662910"/>
                <a:ext cx="8230" cy="3178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2217;p84">
                <a:extLst>
                  <a:ext uri="{FF2B5EF4-FFF2-40B4-BE49-F238E27FC236}">
                    <a16:creationId xmlns:a16="http://schemas.microsoft.com/office/drawing/2014/main" id="{AE21CB50-F9C9-E4C1-A503-4B4792FA37AF}"/>
                  </a:ext>
                </a:extLst>
              </p:cNvPr>
              <p:cNvSpPr/>
              <p:nvPr/>
            </p:nvSpPr>
            <p:spPr>
              <a:xfrm>
                <a:off x="4216194" y="1730768"/>
                <a:ext cx="14227" cy="19446"/>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2218;p84">
                <a:extLst>
                  <a:ext uri="{FF2B5EF4-FFF2-40B4-BE49-F238E27FC236}">
                    <a16:creationId xmlns:a16="http://schemas.microsoft.com/office/drawing/2014/main" id="{AADFF047-9D14-7F7A-0084-DCD1A7671114}"/>
                  </a:ext>
                </a:extLst>
              </p:cNvPr>
              <p:cNvSpPr/>
              <p:nvPr/>
            </p:nvSpPr>
            <p:spPr>
              <a:xfrm>
                <a:off x="4207607" y="1699506"/>
                <a:ext cx="12045" cy="27153"/>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8" name="Google Shape;12219;p84">
              <a:extLst>
                <a:ext uri="{FF2B5EF4-FFF2-40B4-BE49-F238E27FC236}">
                  <a16:creationId xmlns:a16="http://schemas.microsoft.com/office/drawing/2014/main" id="{FAC1A6C9-2D70-FD6F-EC41-328545E06961}"/>
                </a:ext>
              </a:extLst>
            </p:cNvPr>
            <p:cNvSpPr/>
            <p:nvPr/>
          </p:nvSpPr>
          <p:spPr>
            <a:xfrm>
              <a:off x="4250519" y="1416170"/>
              <a:ext cx="26783" cy="52303"/>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2220;p84">
              <a:extLst>
                <a:ext uri="{FF2B5EF4-FFF2-40B4-BE49-F238E27FC236}">
                  <a16:creationId xmlns:a16="http://schemas.microsoft.com/office/drawing/2014/main" id="{1AAFED69-1042-E486-5F00-8BAC51DE04CB}"/>
                </a:ext>
              </a:extLst>
            </p:cNvPr>
            <p:cNvSpPr/>
            <p:nvPr/>
          </p:nvSpPr>
          <p:spPr>
            <a:xfrm>
              <a:off x="4276166" y="1471370"/>
              <a:ext cx="24359" cy="2529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2221;p84">
              <a:extLst>
                <a:ext uri="{FF2B5EF4-FFF2-40B4-BE49-F238E27FC236}">
                  <a16:creationId xmlns:a16="http://schemas.microsoft.com/office/drawing/2014/main" id="{C8D8A9E5-9A51-6290-7EFF-DE5B3E962F52}"/>
                </a:ext>
              </a:extLst>
            </p:cNvPr>
            <p:cNvSpPr/>
            <p:nvPr/>
          </p:nvSpPr>
          <p:spPr>
            <a:xfrm>
              <a:off x="4330231" y="1513121"/>
              <a:ext cx="21462" cy="10986"/>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2222;p84">
              <a:extLst>
                <a:ext uri="{FF2B5EF4-FFF2-40B4-BE49-F238E27FC236}">
                  <a16:creationId xmlns:a16="http://schemas.microsoft.com/office/drawing/2014/main" id="{4B899F40-7D2C-584D-B16B-2E9A3DC2E98D}"/>
                </a:ext>
              </a:extLst>
            </p:cNvPr>
            <p:cNvSpPr/>
            <p:nvPr/>
          </p:nvSpPr>
          <p:spPr>
            <a:xfrm>
              <a:off x="4302005" y="1497298"/>
              <a:ext cx="25469" cy="17647"/>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2" name="Google Shape;12223;p84">
              <a:extLst>
                <a:ext uri="{FF2B5EF4-FFF2-40B4-BE49-F238E27FC236}">
                  <a16:creationId xmlns:a16="http://schemas.microsoft.com/office/drawing/2014/main" id="{309507CD-CCEF-838B-14A6-6A5A394B6099}"/>
                </a:ext>
              </a:extLst>
            </p:cNvPr>
            <p:cNvGrpSpPr/>
            <p:nvPr/>
          </p:nvGrpSpPr>
          <p:grpSpPr>
            <a:xfrm>
              <a:off x="4889463" y="1423737"/>
              <a:ext cx="29552" cy="142899"/>
              <a:chOff x="4889463" y="1423737"/>
              <a:chExt cx="29552" cy="142899"/>
            </a:xfrm>
            <a:grpFill/>
          </p:grpSpPr>
          <p:sp>
            <p:nvSpPr>
              <p:cNvPr id="1568" name="Google Shape;12224;p84">
                <a:extLst>
                  <a:ext uri="{FF2B5EF4-FFF2-40B4-BE49-F238E27FC236}">
                    <a16:creationId xmlns:a16="http://schemas.microsoft.com/office/drawing/2014/main" id="{8430E2F8-765B-F9E4-369E-6262CBEF79BA}"/>
                  </a:ext>
                </a:extLst>
              </p:cNvPr>
              <p:cNvSpPr/>
              <p:nvPr/>
            </p:nvSpPr>
            <p:spPr>
              <a:xfrm>
                <a:off x="4889463" y="1515647"/>
                <a:ext cx="26158" cy="50989"/>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2225;p84">
                <a:extLst>
                  <a:ext uri="{FF2B5EF4-FFF2-40B4-BE49-F238E27FC236}">
                    <a16:creationId xmlns:a16="http://schemas.microsoft.com/office/drawing/2014/main" id="{C0ACD9A7-75E1-0AD3-F362-AB059EB9A080}"/>
                  </a:ext>
                </a:extLst>
              </p:cNvPr>
              <p:cNvSpPr/>
              <p:nvPr/>
            </p:nvSpPr>
            <p:spPr>
              <a:xfrm>
                <a:off x="4910772" y="1479256"/>
                <a:ext cx="8243" cy="3178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2226;p84">
                <a:extLst>
                  <a:ext uri="{FF2B5EF4-FFF2-40B4-BE49-F238E27FC236}">
                    <a16:creationId xmlns:a16="http://schemas.microsoft.com/office/drawing/2014/main" id="{ED8C1E8A-632A-F7BE-151E-64598C64366D}"/>
                  </a:ext>
                </a:extLst>
              </p:cNvPr>
              <p:cNvSpPr/>
              <p:nvPr/>
            </p:nvSpPr>
            <p:spPr>
              <a:xfrm>
                <a:off x="4895052" y="1423737"/>
                <a:ext cx="14215" cy="19446"/>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2227;p84">
                <a:extLst>
                  <a:ext uri="{FF2B5EF4-FFF2-40B4-BE49-F238E27FC236}">
                    <a16:creationId xmlns:a16="http://schemas.microsoft.com/office/drawing/2014/main" id="{451C4B68-05A6-CEAA-5C2B-89123E50D179}"/>
                  </a:ext>
                </a:extLst>
              </p:cNvPr>
              <p:cNvSpPr/>
              <p:nvPr/>
            </p:nvSpPr>
            <p:spPr>
              <a:xfrm>
                <a:off x="4905783" y="1447292"/>
                <a:ext cx="12071" cy="27153"/>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3" name="Google Shape;12228;p84">
              <a:extLst>
                <a:ext uri="{FF2B5EF4-FFF2-40B4-BE49-F238E27FC236}">
                  <a16:creationId xmlns:a16="http://schemas.microsoft.com/office/drawing/2014/main" id="{C548066C-91AB-0FAC-C907-5001008DF935}"/>
                </a:ext>
              </a:extLst>
            </p:cNvPr>
            <p:cNvGrpSpPr/>
            <p:nvPr/>
          </p:nvGrpSpPr>
          <p:grpSpPr>
            <a:xfrm>
              <a:off x="4771663" y="1876896"/>
              <a:ext cx="108651" cy="100447"/>
              <a:chOff x="4771663" y="1876896"/>
              <a:chExt cx="108651" cy="100447"/>
            </a:xfrm>
            <a:grpFill/>
          </p:grpSpPr>
          <p:sp>
            <p:nvSpPr>
              <p:cNvPr id="1564" name="Google Shape;12229;p84">
                <a:extLst>
                  <a:ext uri="{FF2B5EF4-FFF2-40B4-BE49-F238E27FC236}">
                    <a16:creationId xmlns:a16="http://schemas.microsoft.com/office/drawing/2014/main" id="{9EAA4C03-CC6E-F936-D069-553DA2A60067}"/>
                  </a:ext>
                </a:extLst>
              </p:cNvPr>
              <p:cNvSpPr/>
              <p:nvPr/>
            </p:nvSpPr>
            <p:spPr>
              <a:xfrm>
                <a:off x="4771663" y="1951210"/>
                <a:ext cx="53184" cy="26132"/>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2230;p84">
                <a:extLst>
                  <a:ext uri="{FF2B5EF4-FFF2-40B4-BE49-F238E27FC236}">
                    <a16:creationId xmlns:a16="http://schemas.microsoft.com/office/drawing/2014/main" id="{BBA8C58E-81AD-2562-BE66-EA01EE054428}"/>
                  </a:ext>
                </a:extLst>
              </p:cNvPr>
              <p:cNvSpPr/>
              <p:nvPr/>
            </p:nvSpPr>
            <p:spPr>
              <a:xfrm>
                <a:off x="4826850" y="1927897"/>
                <a:ext cx="26081" cy="23529"/>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2231;p84">
                <a:extLst>
                  <a:ext uri="{FF2B5EF4-FFF2-40B4-BE49-F238E27FC236}">
                    <a16:creationId xmlns:a16="http://schemas.microsoft.com/office/drawing/2014/main" id="{63031AA4-6B8E-C6E9-BC1B-E9BF4B3D022B}"/>
                  </a:ext>
                </a:extLst>
              </p:cNvPr>
              <p:cNvSpPr/>
              <p:nvPr/>
            </p:nvSpPr>
            <p:spPr>
              <a:xfrm>
                <a:off x="4868600" y="1876896"/>
                <a:ext cx="11714" cy="20531"/>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2232;p84">
                <a:extLst>
                  <a:ext uri="{FF2B5EF4-FFF2-40B4-BE49-F238E27FC236}">
                    <a16:creationId xmlns:a16="http://schemas.microsoft.com/office/drawing/2014/main" id="{4D8D3B8F-FBBB-D22B-381A-3E09426CA383}"/>
                  </a:ext>
                </a:extLst>
              </p:cNvPr>
              <p:cNvSpPr/>
              <p:nvPr/>
            </p:nvSpPr>
            <p:spPr>
              <a:xfrm>
                <a:off x="4852804" y="1901038"/>
                <a:ext cx="18528" cy="24589"/>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88" name="Google Shape;12233;p84">
            <a:extLst>
              <a:ext uri="{FF2B5EF4-FFF2-40B4-BE49-F238E27FC236}">
                <a16:creationId xmlns:a16="http://schemas.microsoft.com/office/drawing/2014/main" id="{A0C5EE0B-AEF5-0AB8-49BA-6B1F9AA1C08B}"/>
              </a:ext>
            </a:extLst>
          </p:cNvPr>
          <p:cNvGrpSpPr/>
          <p:nvPr/>
        </p:nvGrpSpPr>
        <p:grpSpPr>
          <a:xfrm>
            <a:off x="5333826" y="2780984"/>
            <a:ext cx="1070805" cy="974810"/>
            <a:chOff x="267375" y="1071875"/>
            <a:chExt cx="470500" cy="428550"/>
          </a:xfrm>
          <a:noFill/>
        </p:grpSpPr>
        <p:sp>
          <p:nvSpPr>
            <p:cNvPr id="1589" name="Google Shape;12234;p84">
              <a:extLst>
                <a:ext uri="{FF2B5EF4-FFF2-40B4-BE49-F238E27FC236}">
                  <a16:creationId xmlns:a16="http://schemas.microsoft.com/office/drawing/2014/main" id="{7C88F86D-B101-4A25-46FD-F45851D80E48}"/>
                </a:ext>
              </a:extLst>
            </p:cNvPr>
            <p:cNvSpPr/>
            <p:nvPr/>
          </p:nvSpPr>
          <p:spPr>
            <a:xfrm>
              <a:off x="288350" y="1290825"/>
              <a:ext cx="209600" cy="209600"/>
            </a:xfrm>
            <a:custGeom>
              <a:avLst/>
              <a:gdLst/>
              <a:ahLst/>
              <a:cxnLst/>
              <a:rect l="l" t="t" r="r" b="b"/>
              <a:pathLst>
                <a:path w="8384" h="8384" extrusionOk="0">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2235;p84">
              <a:extLst>
                <a:ext uri="{FF2B5EF4-FFF2-40B4-BE49-F238E27FC236}">
                  <a16:creationId xmlns:a16="http://schemas.microsoft.com/office/drawing/2014/main" id="{EFCB84F5-7379-B47D-136D-F548EFE753AA}"/>
                </a:ext>
              </a:extLst>
            </p:cNvPr>
            <p:cNvSpPr/>
            <p:nvPr/>
          </p:nvSpPr>
          <p:spPr>
            <a:xfrm>
              <a:off x="267375" y="1377050"/>
              <a:ext cx="79225" cy="79200"/>
            </a:xfrm>
            <a:custGeom>
              <a:avLst/>
              <a:gdLst/>
              <a:ahLst/>
              <a:cxnLst/>
              <a:rect l="l" t="t" r="r" b="b"/>
              <a:pathLst>
                <a:path w="3169" h="3168" extrusionOk="0">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2236;p84">
              <a:extLst>
                <a:ext uri="{FF2B5EF4-FFF2-40B4-BE49-F238E27FC236}">
                  <a16:creationId xmlns:a16="http://schemas.microsoft.com/office/drawing/2014/main" id="{5EE14A68-4108-EF7D-D8A7-41F0A43D006E}"/>
                </a:ext>
              </a:extLst>
            </p:cNvPr>
            <p:cNvSpPr/>
            <p:nvPr/>
          </p:nvSpPr>
          <p:spPr>
            <a:xfrm>
              <a:off x="507325" y="1290825"/>
              <a:ext cx="209600" cy="209600"/>
            </a:xfrm>
            <a:custGeom>
              <a:avLst/>
              <a:gdLst/>
              <a:ahLst/>
              <a:cxnLst/>
              <a:rect l="l" t="t" r="r" b="b"/>
              <a:pathLst>
                <a:path w="8384" h="8384" extrusionOk="0">
                  <a:moveTo>
                    <a:pt x="3189" y="0"/>
                  </a:moveTo>
                  <a:cubicBezTo>
                    <a:pt x="3093" y="1720"/>
                    <a:pt x="1721" y="3092"/>
                    <a:pt x="1" y="3190"/>
                  </a:cubicBezTo>
                  <a:lnTo>
                    <a:pt x="1" y="8383"/>
                  </a:lnTo>
                  <a:cubicBezTo>
                    <a:pt x="2206" y="8337"/>
                    <a:pt x="4309" y="7440"/>
                    <a:pt x="5868" y="5880"/>
                  </a:cubicBezTo>
                  <a:cubicBezTo>
                    <a:pt x="5577" y="5272"/>
                    <a:pt x="5618" y="4558"/>
                    <a:pt x="5979" y="3986"/>
                  </a:cubicBezTo>
                  <a:cubicBezTo>
                    <a:pt x="6337" y="3416"/>
                    <a:pt x="6965" y="3070"/>
                    <a:pt x="7639" y="3070"/>
                  </a:cubicBezTo>
                  <a:cubicBezTo>
                    <a:pt x="7675" y="3070"/>
                    <a:pt x="7710" y="3070"/>
                    <a:pt x="7743" y="3073"/>
                  </a:cubicBezTo>
                  <a:cubicBezTo>
                    <a:pt x="8145" y="2096"/>
                    <a:pt x="8362" y="1056"/>
                    <a:pt x="8384"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2237;p84">
              <a:extLst>
                <a:ext uri="{FF2B5EF4-FFF2-40B4-BE49-F238E27FC236}">
                  <a16:creationId xmlns:a16="http://schemas.microsoft.com/office/drawing/2014/main" id="{7A68E5B5-3423-7835-B29E-0B553713FC4A}"/>
                </a:ext>
              </a:extLst>
            </p:cNvPr>
            <p:cNvSpPr/>
            <p:nvPr/>
          </p:nvSpPr>
          <p:spPr>
            <a:xfrm>
              <a:off x="658700" y="1377050"/>
              <a:ext cx="79175" cy="79200"/>
            </a:xfrm>
            <a:custGeom>
              <a:avLst/>
              <a:gdLst/>
              <a:ahLst/>
              <a:cxnLst/>
              <a:rect l="l" t="t" r="r" b="b"/>
              <a:pathLst>
                <a:path w="3167" h="3168" extrusionOk="0">
                  <a:moveTo>
                    <a:pt x="1583" y="0"/>
                  </a:moveTo>
                  <a:cubicBezTo>
                    <a:pt x="708" y="0"/>
                    <a:pt x="1" y="710"/>
                    <a:pt x="1" y="1584"/>
                  </a:cubicBezTo>
                  <a:cubicBezTo>
                    <a:pt x="1" y="2459"/>
                    <a:pt x="708" y="3168"/>
                    <a:pt x="1583" y="3168"/>
                  </a:cubicBezTo>
                  <a:cubicBezTo>
                    <a:pt x="2457" y="3168"/>
                    <a:pt x="3166" y="2459"/>
                    <a:pt x="3166" y="1584"/>
                  </a:cubicBezTo>
                  <a:cubicBezTo>
                    <a:pt x="3166" y="710"/>
                    <a:pt x="2457" y="0"/>
                    <a:pt x="1583"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2238;p84">
              <a:extLst>
                <a:ext uri="{FF2B5EF4-FFF2-40B4-BE49-F238E27FC236}">
                  <a16:creationId xmlns:a16="http://schemas.microsoft.com/office/drawing/2014/main" id="{4B90EBF8-ADC4-64F9-0352-6AA6C954C851}"/>
                </a:ext>
              </a:extLst>
            </p:cNvPr>
            <p:cNvSpPr/>
            <p:nvPr/>
          </p:nvSpPr>
          <p:spPr>
            <a:xfrm>
              <a:off x="507325" y="1071875"/>
              <a:ext cx="209575" cy="209600"/>
            </a:xfrm>
            <a:custGeom>
              <a:avLst/>
              <a:gdLst/>
              <a:ahLst/>
              <a:cxnLst/>
              <a:rect l="l" t="t" r="r" b="b"/>
              <a:pathLst>
                <a:path w="8383" h="8384" extrusionOk="0">
                  <a:moveTo>
                    <a:pt x="1" y="1"/>
                  </a:moveTo>
                  <a:lnTo>
                    <a:pt x="1" y="5194"/>
                  </a:lnTo>
                  <a:cubicBezTo>
                    <a:pt x="1721" y="5290"/>
                    <a:pt x="3093" y="6662"/>
                    <a:pt x="3189" y="8384"/>
                  </a:cubicBezTo>
                  <a:lnTo>
                    <a:pt x="8382" y="8384"/>
                  </a:lnTo>
                  <a:cubicBezTo>
                    <a:pt x="8362" y="7328"/>
                    <a:pt x="8144" y="6286"/>
                    <a:pt x="7742" y="5311"/>
                  </a:cubicBezTo>
                  <a:cubicBezTo>
                    <a:pt x="7708" y="5312"/>
                    <a:pt x="7673" y="5314"/>
                    <a:pt x="7638" y="5314"/>
                  </a:cubicBezTo>
                  <a:cubicBezTo>
                    <a:pt x="6964" y="5312"/>
                    <a:pt x="6336" y="4966"/>
                    <a:pt x="5977" y="4396"/>
                  </a:cubicBezTo>
                  <a:cubicBezTo>
                    <a:pt x="5618" y="3825"/>
                    <a:pt x="5577" y="3110"/>
                    <a:pt x="5867" y="2502"/>
                  </a:cubicBezTo>
                  <a:cubicBezTo>
                    <a:pt x="4309" y="942"/>
                    <a:pt x="2206" y="45"/>
                    <a:pt x="1"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2239;p84">
              <a:extLst>
                <a:ext uri="{FF2B5EF4-FFF2-40B4-BE49-F238E27FC236}">
                  <a16:creationId xmlns:a16="http://schemas.microsoft.com/office/drawing/2014/main" id="{27814605-51E7-0A4F-FE14-DB3A789E0439}"/>
                </a:ext>
              </a:extLst>
            </p:cNvPr>
            <p:cNvSpPr/>
            <p:nvPr/>
          </p:nvSpPr>
          <p:spPr>
            <a:xfrm>
              <a:off x="658700" y="1116025"/>
              <a:ext cx="79175" cy="79175"/>
            </a:xfrm>
            <a:custGeom>
              <a:avLst/>
              <a:gdLst/>
              <a:ahLst/>
              <a:cxnLst/>
              <a:rect l="l" t="t" r="r" b="b"/>
              <a:pathLst>
                <a:path w="3167" h="3167" extrusionOk="0">
                  <a:moveTo>
                    <a:pt x="1583" y="1"/>
                  </a:moveTo>
                  <a:cubicBezTo>
                    <a:pt x="708" y="1"/>
                    <a:pt x="1" y="709"/>
                    <a:pt x="1" y="1583"/>
                  </a:cubicBezTo>
                  <a:cubicBezTo>
                    <a:pt x="1" y="2457"/>
                    <a:pt x="708" y="3167"/>
                    <a:pt x="1583" y="3167"/>
                  </a:cubicBezTo>
                  <a:cubicBezTo>
                    <a:pt x="2457" y="3167"/>
                    <a:pt x="3166" y="2457"/>
                    <a:pt x="3166" y="1583"/>
                  </a:cubicBezTo>
                  <a:cubicBezTo>
                    <a:pt x="3166" y="709"/>
                    <a:pt x="2457" y="1"/>
                    <a:pt x="1583"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2240;p84">
              <a:extLst>
                <a:ext uri="{FF2B5EF4-FFF2-40B4-BE49-F238E27FC236}">
                  <a16:creationId xmlns:a16="http://schemas.microsoft.com/office/drawing/2014/main" id="{774D1F69-E964-8AAD-8D44-F5DFFD8FB44F}"/>
                </a:ext>
              </a:extLst>
            </p:cNvPr>
            <p:cNvSpPr/>
            <p:nvPr/>
          </p:nvSpPr>
          <p:spPr>
            <a:xfrm>
              <a:off x="288350" y="1071875"/>
              <a:ext cx="209600" cy="209550"/>
            </a:xfrm>
            <a:custGeom>
              <a:avLst/>
              <a:gdLst/>
              <a:ahLst/>
              <a:cxnLst/>
              <a:rect l="l" t="t" r="r" b="b"/>
              <a:pathLst>
                <a:path w="8384" h="8382" extrusionOk="0">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2241;p84">
              <a:extLst>
                <a:ext uri="{FF2B5EF4-FFF2-40B4-BE49-F238E27FC236}">
                  <a16:creationId xmlns:a16="http://schemas.microsoft.com/office/drawing/2014/main" id="{B93428FF-6D38-ADD4-4F63-3332E8882E51}"/>
                </a:ext>
              </a:extLst>
            </p:cNvPr>
            <p:cNvSpPr/>
            <p:nvPr/>
          </p:nvSpPr>
          <p:spPr>
            <a:xfrm>
              <a:off x="267375" y="1116025"/>
              <a:ext cx="79225" cy="79175"/>
            </a:xfrm>
            <a:custGeom>
              <a:avLst/>
              <a:gdLst/>
              <a:ahLst/>
              <a:cxnLst/>
              <a:rect l="l" t="t" r="r" b="b"/>
              <a:pathLst>
                <a:path w="3169" h="3167" extrusionOk="0">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2242;p84">
            <a:extLst>
              <a:ext uri="{FF2B5EF4-FFF2-40B4-BE49-F238E27FC236}">
                <a16:creationId xmlns:a16="http://schemas.microsoft.com/office/drawing/2014/main" id="{61F67701-8C8E-E308-D97F-659E16DF0AA9}"/>
              </a:ext>
            </a:extLst>
          </p:cNvPr>
          <p:cNvGrpSpPr/>
          <p:nvPr/>
        </p:nvGrpSpPr>
        <p:grpSpPr>
          <a:xfrm>
            <a:off x="868789" y="5006570"/>
            <a:ext cx="1905969" cy="910958"/>
            <a:chOff x="712664" y="3693287"/>
            <a:chExt cx="1460738" cy="698160"/>
          </a:xfrm>
          <a:noFill/>
        </p:grpSpPr>
        <p:grpSp>
          <p:nvGrpSpPr>
            <p:cNvPr id="1598" name="Google Shape;12243;p84">
              <a:extLst>
                <a:ext uri="{FF2B5EF4-FFF2-40B4-BE49-F238E27FC236}">
                  <a16:creationId xmlns:a16="http://schemas.microsoft.com/office/drawing/2014/main" id="{FAE6F4D3-670A-B077-FA65-67F9F740AC1C}"/>
                </a:ext>
              </a:extLst>
            </p:cNvPr>
            <p:cNvGrpSpPr/>
            <p:nvPr/>
          </p:nvGrpSpPr>
          <p:grpSpPr>
            <a:xfrm>
              <a:off x="1380079" y="4133090"/>
              <a:ext cx="234048" cy="258099"/>
              <a:chOff x="1380079" y="4133090"/>
              <a:chExt cx="234048" cy="258099"/>
            </a:xfrm>
            <a:grpFill/>
          </p:grpSpPr>
          <p:sp>
            <p:nvSpPr>
              <p:cNvPr id="1610" name="Google Shape;12244;p84">
                <a:extLst>
                  <a:ext uri="{FF2B5EF4-FFF2-40B4-BE49-F238E27FC236}">
                    <a16:creationId xmlns:a16="http://schemas.microsoft.com/office/drawing/2014/main" id="{2D41C609-C76B-A072-2800-1EEBC6542967}"/>
                  </a:ext>
                </a:extLst>
              </p:cNvPr>
              <p:cNvSpPr/>
              <p:nvPr/>
            </p:nvSpPr>
            <p:spPr>
              <a:xfrm>
                <a:off x="1380079" y="4323114"/>
                <a:ext cx="136140" cy="6807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2245;p84">
                <a:extLst>
                  <a:ext uri="{FF2B5EF4-FFF2-40B4-BE49-F238E27FC236}">
                    <a16:creationId xmlns:a16="http://schemas.microsoft.com/office/drawing/2014/main" id="{F575137B-A244-46CA-4073-2D3DA95E441D}"/>
                  </a:ext>
                </a:extLst>
              </p:cNvPr>
              <p:cNvSpPr/>
              <p:nvPr/>
            </p:nvSpPr>
            <p:spPr>
              <a:xfrm>
                <a:off x="1432589" y="4133090"/>
                <a:ext cx="29529" cy="191793"/>
              </a:xfrm>
              <a:custGeom>
                <a:avLst/>
                <a:gdLst/>
                <a:ahLst/>
                <a:cxnLst/>
                <a:rect l="l" t="t" r="r" b="b"/>
                <a:pathLst>
                  <a:path w="5891" h="38263" extrusionOk="0">
                    <a:moveTo>
                      <a:pt x="3276" y="0"/>
                    </a:moveTo>
                    <a:lnTo>
                      <a:pt x="0" y="38263"/>
                    </a:lnTo>
                    <a:lnTo>
                      <a:pt x="5890" y="38194"/>
                    </a:lnTo>
                    <a:lnTo>
                      <a:pt x="3276" y="0"/>
                    </a:ln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2246;p84">
                <a:extLst>
                  <a:ext uri="{FF2B5EF4-FFF2-40B4-BE49-F238E27FC236}">
                    <a16:creationId xmlns:a16="http://schemas.microsoft.com/office/drawing/2014/main" id="{A10A3BFB-F7CC-BBEB-1A67-0B875FA0C18A}"/>
                  </a:ext>
                </a:extLst>
              </p:cNvPr>
              <p:cNvSpPr/>
              <p:nvPr/>
            </p:nvSpPr>
            <p:spPr>
              <a:xfrm>
                <a:off x="1492085" y="4253278"/>
                <a:ext cx="122041" cy="92186"/>
              </a:xfrm>
              <a:custGeom>
                <a:avLst/>
                <a:gdLst/>
                <a:ahLst/>
                <a:cxnLst/>
                <a:rect l="l" t="t" r="r" b="b"/>
                <a:pathLst>
                  <a:path w="33574" h="25222" extrusionOk="0">
                    <a:moveTo>
                      <a:pt x="32291" y="1"/>
                    </a:moveTo>
                    <a:lnTo>
                      <a:pt x="1" y="23463"/>
                    </a:lnTo>
                    <a:lnTo>
                      <a:pt x="1277" y="25222"/>
                    </a:lnTo>
                    <a:lnTo>
                      <a:pt x="33574" y="1759"/>
                    </a:lnTo>
                    <a:lnTo>
                      <a:pt x="32291" y="1"/>
                    </a:ln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2247;p84">
              <a:extLst>
                <a:ext uri="{FF2B5EF4-FFF2-40B4-BE49-F238E27FC236}">
                  <a16:creationId xmlns:a16="http://schemas.microsoft.com/office/drawing/2014/main" id="{5E2E6740-43CC-F75A-F981-01261AD03910}"/>
                </a:ext>
              </a:extLst>
            </p:cNvPr>
            <p:cNvGrpSpPr/>
            <p:nvPr/>
          </p:nvGrpSpPr>
          <p:grpSpPr>
            <a:xfrm>
              <a:off x="884610" y="3864082"/>
              <a:ext cx="1118566" cy="527275"/>
              <a:chOff x="890961" y="3865463"/>
              <a:chExt cx="1115221" cy="525698"/>
            </a:xfrm>
            <a:grpFill/>
          </p:grpSpPr>
          <p:sp>
            <p:nvSpPr>
              <p:cNvPr id="1607" name="Google Shape;12248;p84">
                <a:extLst>
                  <a:ext uri="{FF2B5EF4-FFF2-40B4-BE49-F238E27FC236}">
                    <a16:creationId xmlns:a16="http://schemas.microsoft.com/office/drawing/2014/main" id="{ABFFD644-B189-95BF-3963-2AB06FA99E35}"/>
                  </a:ext>
                </a:extLst>
              </p:cNvPr>
              <p:cNvSpPr/>
              <p:nvPr/>
            </p:nvSpPr>
            <p:spPr>
              <a:xfrm>
                <a:off x="1070568" y="3865463"/>
                <a:ext cx="756474" cy="330074"/>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2249;p84">
                <a:extLst>
                  <a:ext uri="{FF2B5EF4-FFF2-40B4-BE49-F238E27FC236}">
                    <a16:creationId xmlns:a16="http://schemas.microsoft.com/office/drawing/2014/main" id="{B146A395-CCC3-71F7-D773-CFCE6C8EC55B}"/>
                  </a:ext>
                </a:extLst>
              </p:cNvPr>
              <p:cNvSpPr/>
              <p:nvPr/>
            </p:nvSpPr>
            <p:spPr>
              <a:xfrm>
                <a:off x="890961" y="4013171"/>
                <a:ext cx="362006" cy="37799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2250;p84">
                <a:extLst>
                  <a:ext uri="{FF2B5EF4-FFF2-40B4-BE49-F238E27FC236}">
                    <a16:creationId xmlns:a16="http://schemas.microsoft.com/office/drawing/2014/main" id="{28EF0F82-3AEE-CE5B-D54C-94E2D771C8D4}"/>
                  </a:ext>
                </a:extLst>
              </p:cNvPr>
              <p:cNvSpPr/>
              <p:nvPr/>
            </p:nvSpPr>
            <p:spPr>
              <a:xfrm>
                <a:off x="1645508" y="4013554"/>
                <a:ext cx="360673" cy="377607"/>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0" name="Google Shape;12251;p84">
              <a:extLst>
                <a:ext uri="{FF2B5EF4-FFF2-40B4-BE49-F238E27FC236}">
                  <a16:creationId xmlns:a16="http://schemas.microsoft.com/office/drawing/2014/main" id="{2D8F5B90-46C3-A33C-A170-6C1B5553CACC}"/>
                </a:ext>
              </a:extLst>
            </p:cNvPr>
            <p:cNvGrpSpPr/>
            <p:nvPr/>
          </p:nvGrpSpPr>
          <p:grpSpPr>
            <a:xfrm>
              <a:off x="712664" y="3693287"/>
              <a:ext cx="1460738" cy="698160"/>
              <a:chOff x="712664" y="3693025"/>
              <a:chExt cx="1460738" cy="698160"/>
            </a:xfrm>
            <a:grpFill/>
          </p:grpSpPr>
          <p:sp>
            <p:nvSpPr>
              <p:cNvPr id="1601" name="Google Shape;12252;p84">
                <a:extLst>
                  <a:ext uri="{FF2B5EF4-FFF2-40B4-BE49-F238E27FC236}">
                    <a16:creationId xmlns:a16="http://schemas.microsoft.com/office/drawing/2014/main" id="{0F277E67-095C-06E4-3452-8362262D4D17}"/>
                  </a:ext>
                </a:extLst>
              </p:cNvPr>
              <p:cNvSpPr/>
              <p:nvPr/>
            </p:nvSpPr>
            <p:spPr>
              <a:xfrm>
                <a:off x="1940752" y="4098034"/>
                <a:ext cx="232651" cy="293151"/>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2253;p84">
                <a:extLst>
                  <a:ext uri="{FF2B5EF4-FFF2-40B4-BE49-F238E27FC236}">
                    <a16:creationId xmlns:a16="http://schemas.microsoft.com/office/drawing/2014/main" id="{E66655FE-5608-C535-8E08-1A52829091D3}"/>
                  </a:ext>
                </a:extLst>
              </p:cNvPr>
              <p:cNvSpPr/>
              <p:nvPr/>
            </p:nvSpPr>
            <p:spPr>
              <a:xfrm>
                <a:off x="1736852" y="3804671"/>
                <a:ext cx="360950" cy="363671"/>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2254;p84">
                <a:extLst>
                  <a:ext uri="{FF2B5EF4-FFF2-40B4-BE49-F238E27FC236}">
                    <a16:creationId xmlns:a16="http://schemas.microsoft.com/office/drawing/2014/main" id="{47C0E436-475A-089E-E068-828DED94F3D0}"/>
                  </a:ext>
                </a:extLst>
              </p:cNvPr>
              <p:cNvSpPr/>
              <p:nvPr/>
            </p:nvSpPr>
            <p:spPr>
              <a:xfrm>
                <a:off x="1443914" y="3693025"/>
                <a:ext cx="387937" cy="254911"/>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2255;p84">
                <a:extLst>
                  <a:ext uri="{FF2B5EF4-FFF2-40B4-BE49-F238E27FC236}">
                    <a16:creationId xmlns:a16="http://schemas.microsoft.com/office/drawing/2014/main" id="{FC162030-5523-2019-3083-31F364BD2978}"/>
                  </a:ext>
                </a:extLst>
              </p:cNvPr>
              <p:cNvSpPr/>
              <p:nvPr/>
            </p:nvSpPr>
            <p:spPr>
              <a:xfrm>
                <a:off x="1054844" y="3693025"/>
                <a:ext cx="389072" cy="254558"/>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2256;p84">
                <a:extLst>
                  <a:ext uri="{FF2B5EF4-FFF2-40B4-BE49-F238E27FC236}">
                    <a16:creationId xmlns:a16="http://schemas.microsoft.com/office/drawing/2014/main" id="{C418F68B-1FFE-CF07-EEC1-DFA1ACBBA803}"/>
                  </a:ext>
                </a:extLst>
              </p:cNvPr>
              <p:cNvSpPr/>
              <p:nvPr/>
            </p:nvSpPr>
            <p:spPr>
              <a:xfrm>
                <a:off x="788438" y="3804252"/>
                <a:ext cx="361411" cy="363809"/>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2257;p84">
                <a:extLst>
                  <a:ext uri="{FF2B5EF4-FFF2-40B4-BE49-F238E27FC236}">
                    <a16:creationId xmlns:a16="http://schemas.microsoft.com/office/drawing/2014/main" id="{0DC787D9-B0C2-1FFD-3BC6-BA1833218CFE}"/>
                  </a:ext>
                </a:extLst>
              </p:cNvPr>
              <p:cNvSpPr/>
              <p:nvPr/>
            </p:nvSpPr>
            <p:spPr>
              <a:xfrm>
                <a:off x="712664" y="4097717"/>
                <a:ext cx="232830" cy="293432"/>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3" name="Google Shape;12258;p84">
            <a:extLst>
              <a:ext uri="{FF2B5EF4-FFF2-40B4-BE49-F238E27FC236}">
                <a16:creationId xmlns:a16="http://schemas.microsoft.com/office/drawing/2014/main" id="{4A6E58FB-5251-0EAF-714A-9100AE837D67}"/>
              </a:ext>
            </a:extLst>
          </p:cNvPr>
          <p:cNvGrpSpPr/>
          <p:nvPr/>
        </p:nvGrpSpPr>
        <p:grpSpPr>
          <a:xfrm>
            <a:off x="4167614" y="1585767"/>
            <a:ext cx="1076486" cy="999819"/>
            <a:chOff x="3348603" y="1236445"/>
            <a:chExt cx="749256" cy="695894"/>
          </a:xfrm>
          <a:noFill/>
        </p:grpSpPr>
        <p:grpSp>
          <p:nvGrpSpPr>
            <p:cNvPr id="1614" name="Google Shape;12259;p84">
              <a:extLst>
                <a:ext uri="{FF2B5EF4-FFF2-40B4-BE49-F238E27FC236}">
                  <a16:creationId xmlns:a16="http://schemas.microsoft.com/office/drawing/2014/main" id="{D293E176-0698-ECA8-980F-BF3C304470DA}"/>
                </a:ext>
              </a:extLst>
            </p:cNvPr>
            <p:cNvGrpSpPr/>
            <p:nvPr/>
          </p:nvGrpSpPr>
          <p:grpSpPr>
            <a:xfrm>
              <a:off x="3583779" y="1236445"/>
              <a:ext cx="293795" cy="285811"/>
              <a:chOff x="3750225" y="1774000"/>
              <a:chExt cx="149575" cy="145525"/>
            </a:xfrm>
            <a:grpFill/>
          </p:grpSpPr>
          <p:sp>
            <p:nvSpPr>
              <p:cNvPr id="1624" name="Google Shape;12260;p84">
                <a:extLst>
                  <a:ext uri="{FF2B5EF4-FFF2-40B4-BE49-F238E27FC236}">
                    <a16:creationId xmlns:a16="http://schemas.microsoft.com/office/drawing/2014/main" id="{2FB4309B-BF97-B68C-587B-60DA1156598F}"/>
                  </a:ext>
                </a:extLst>
              </p:cNvPr>
              <p:cNvSpPr/>
              <p:nvPr/>
            </p:nvSpPr>
            <p:spPr>
              <a:xfrm>
                <a:off x="3750225" y="1774000"/>
                <a:ext cx="149575" cy="145525"/>
              </a:xfrm>
              <a:custGeom>
                <a:avLst/>
                <a:gdLst/>
                <a:ahLst/>
                <a:cxnLst/>
                <a:rect l="l" t="t" r="r" b="b"/>
                <a:pathLst>
                  <a:path w="5983" h="5821" extrusionOk="0">
                    <a:moveTo>
                      <a:pt x="2652" y="1"/>
                    </a:moveTo>
                    <a:cubicBezTo>
                      <a:pt x="1473" y="1"/>
                      <a:pt x="333" y="843"/>
                      <a:pt x="176" y="2200"/>
                    </a:cubicBezTo>
                    <a:cubicBezTo>
                      <a:pt x="1" y="3763"/>
                      <a:pt x="1259" y="4955"/>
                      <a:pt x="2643" y="4955"/>
                    </a:cubicBezTo>
                    <a:cubicBezTo>
                      <a:pt x="3079" y="4955"/>
                      <a:pt x="3528" y="4836"/>
                      <a:pt x="3948" y="4573"/>
                    </a:cubicBezTo>
                    <a:lnTo>
                      <a:pt x="5203" y="5821"/>
                    </a:lnTo>
                    <a:lnTo>
                      <a:pt x="5982" y="5035"/>
                    </a:lnTo>
                    <a:lnTo>
                      <a:pt x="4735" y="3787"/>
                    </a:lnTo>
                    <a:cubicBezTo>
                      <a:pt x="5340" y="2813"/>
                      <a:pt x="5196" y="1544"/>
                      <a:pt x="4388" y="729"/>
                    </a:cubicBezTo>
                    <a:cubicBezTo>
                      <a:pt x="3888" y="228"/>
                      <a:pt x="3265" y="1"/>
                      <a:pt x="2652"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2261;p84">
                <a:extLst>
                  <a:ext uri="{FF2B5EF4-FFF2-40B4-BE49-F238E27FC236}">
                    <a16:creationId xmlns:a16="http://schemas.microsoft.com/office/drawing/2014/main" id="{17AD5C62-5205-14E8-4145-9C239B303252}"/>
                  </a:ext>
                </a:extLst>
              </p:cNvPr>
              <p:cNvSpPr/>
              <p:nvPr/>
            </p:nvSpPr>
            <p:spPr>
              <a:xfrm>
                <a:off x="3776075" y="1794931"/>
                <a:ext cx="82600" cy="78800"/>
              </a:xfrm>
              <a:custGeom>
                <a:avLst/>
                <a:gdLst/>
                <a:ahLst/>
                <a:cxnLst/>
                <a:rect l="l" t="t" r="r" b="b"/>
                <a:pathLst>
                  <a:path w="3304" h="3152" extrusionOk="0">
                    <a:moveTo>
                      <a:pt x="1658" y="1"/>
                    </a:moveTo>
                    <a:cubicBezTo>
                      <a:pt x="853" y="1"/>
                      <a:pt x="162" y="612"/>
                      <a:pt x="87" y="1428"/>
                    </a:cubicBezTo>
                    <a:cubicBezTo>
                      <a:pt x="1" y="2294"/>
                      <a:pt x="635" y="3058"/>
                      <a:pt x="1501" y="3145"/>
                    </a:cubicBezTo>
                    <a:cubicBezTo>
                      <a:pt x="1550" y="3149"/>
                      <a:pt x="1598" y="3151"/>
                      <a:pt x="1647" y="3151"/>
                    </a:cubicBezTo>
                    <a:cubicBezTo>
                      <a:pt x="2451" y="3151"/>
                      <a:pt x="3142" y="2540"/>
                      <a:pt x="3217" y="1724"/>
                    </a:cubicBezTo>
                    <a:cubicBezTo>
                      <a:pt x="3304" y="858"/>
                      <a:pt x="2669" y="94"/>
                      <a:pt x="1804" y="7"/>
                    </a:cubicBezTo>
                    <a:cubicBezTo>
                      <a:pt x="1755" y="3"/>
                      <a:pt x="1706" y="1"/>
                      <a:pt x="1658"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2262;p84">
              <a:extLst>
                <a:ext uri="{FF2B5EF4-FFF2-40B4-BE49-F238E27FC236}">
                  <a16:creationId xmlns:a16="http://schemas.microsoft.com/office/drawing/2014/main" id="{607A93A7-D486-AD2B-61FA-4AFA53BF4EE5}"/>
                </a:ext>
              </a:extLst>
            </p:cNvPr>
            <p:cNvGrpSpPr/>
            <p:nvPr/>
          </p:nvGrpSpPr>
          <p:grpSpPr>
            <a:xfrm>
              <a:off x="3775534" y="1462599"/>
              <a:ext cx="322325" cy="285958"/>
              <a:chOff x="3847850" y="1889150"/>
              <a:chExt cx="164100" cy="145600"/>
            </a:xfrm>
            <a:grpFill/>
          </p:grpSpPr>
          <p:sp>
            <p:nvSpPr>
              <p:cNvPr id="1622" name="Google Shape;12263;p84">
                <a:extLst>
                  <a:ext uri="{FF2B5EF4-FFF2-40B4-BE49-F238E27FC236}">
                    <a16:creationId xmlns:a16="http://schemas.microsoft.com/office/drawing/2014/main" id="{3A4339FC-C6DA-B9F6-0428-4EC13FA40355}"/>
                  </a:ext>
                </a:extLst>
              </p:cNvPr>
              <p:cNvSpPr/>
              <p:nvPr/>
            </p:nvSpPr>
            <p:spPr>
              <a:xfrm>
                <a:off x="3847850" y="1889150"/>
                <a:ext cx="164100" cy="145600"/>
              </a:xfrm>
              <a:custGeom>
                <a:avLst/>
                <a:gdLst/>
                <a:ahLst/>
                <a:cxnLst/>
                <a:rect l="l" t="t" r="r" b="b"/>
                <a:pathLst>
                  <a:path w="6564" h="5824" extrusionOk="0">
                    <a:moveTo>
                      <a:pt x="3329" y="0"/>
                    </a:moveTo>
                    <a:cubicBezTo>
                      <a:pt x="1439" y="0"/>
                      <a:pt x="206" y="2117"/>
                      <a:pt x="1255" y="3790"/>
                    </a:cubicBezTo>
                    <a:lnTo>
                      <a:pt x="0" y="5038"/>
                    </a:lnTo>
                    <a:lnTo>
                      <a:pt x="786" y="5824"/>
                    </a:lnTo>
                    <a:lnTo>
                      <a:pt x="2034" y="4569"/>
                    </a:lnTo>
                    <a:cubicBezTo>
                      <a:pt x="2441" y="4823"/>
                      <a:pt x="2897" y="4947"/>
                      <a:pt x="3350" y="4947"/>
                    </a:cubicBezTo>
                    <a:cubicBezTo>
                      <a:pt x="3989" y="4947"/>
                      <a:pt x="4622" y="4700"/>
                      <a:pt x="5099" y="4223"/>
                    </a:cubicBezTo>
                    <a:cubicBezTo>
                      <a:pt x="6563" y="2758"/>
                      <a:pt x="5683" y="248"/>
                      <a:pt x="3628" y="18"/>
                    </a:cubicBezTo>
                    <a:cubicBezTo>
                      <a:pt x="3527" y="6"/>
                      <a:pt x="3427" y="0"/>
                      <a:pt x="3329"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2264;p84">
                <a:extLst>
                  <a:ext uri="{FF2B5EF4-FFF2-40B4-BE49-F238E27FC236}">
                    <a16:creationId xmlns:a16="http://schemas.microsoft.com/office/drawing/2014/main" id="{49609FBD-1B67-983F-136C-916AB20866B9}"/>
                  </a:ext>
                </a:extLst>
              </p:cNvPr>
              <p:cNvSpPr/>
              <p:nvPr/>
            </p:nvSpPr>
            <p:spPr>
              <a:xfrm>
                <a:off x="3887875" y="1912456"/>
                <a:ext cx="89450" cy="78700"/>
              </a:xfrm>
              <a:custGeom>
                <a:avLst/>
                <a:gdLst/>
                <a:ahLst/>
                <a:cxnLst/>
                <a:rect l="l" t="t" r="r" b="b"/>
                <a:pathLst>
                  <a:path w="3578" h="3148" extrusionOk="0">
                    <a:moveTo>
                      <a:pt x="1788" y="0"/>
                    </a:moveTo>
                    <a:cubicBezTo>
                      <a:pt x="1172" y="0"/>
                      <a:pt x="587" y="366"/>
                      <a:pt x="332" y="968"/>
                    </a:cubicBezTo>
                    <a:cubicBezTo>
                      <a:pt x="0" y="1769"/>
                      <a:pt x="383" y="2692"/>
                      <a:pt x="1183" y="3024"/>
                    </a:cubicBezTo>
                    <a:cubicBezTo>
                      <a:pt x="1382" y="3108"/>
                      <a:pt x="1588" y="3147"/>
                      <a:pt x="1790" y="3147"/>
                    </a:cubicBezTo>
                    <a:cubicBezTo>
                      <a:pt x="2405" y="3147"/>
                      <a:pt x="2989" y="2782"/>
                      <a:pt x="3239" y="2180"/>
                    </a:cubicBezTo>
                    <a:cubicBezTo>
                      <a:pt x="3578" y="1379"/>
                      <a:pt x="3195" y="456"/>
                      <a:pt x="2395" y="124"/>
                    </a:cubicBezTo>
                    <a:cubicBezTo>
                      <a:pt x="2196" y="40"/>
                      <a:pt x="1990" y="0"/>
                      <a:pt x="1788"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6" name="Google Shape;12265;p84">
              <a:extLst>
                <a:ext uri="{FF2B5EF4-FFF2-40B4-BE49-F238E27FC236}">
                  <a16:creationId xmlns:a16="http://schemas.microsoft.com/office/drawing/2014/main" id="{6B72C223-9034-281A-089C-D330E24A5B54}"/>
                </a:ext>
              </a:extLst>
            </p:cNvPr>
            <p:cNvGrpSpPr/>
            <p:nvPr/>
          </p:nvGrpSpPr>
          <p:grpSpPr>
            <a:xfrm>
              <a:off x="3545329" y="1646528"/>
              <a:ext cx="293746" cy="285811"/>
              <a:chOff x="3730650" y="1982800"/>
              <a:chExt cx="149550" cy="145525"/>
            </a:xfrm>
            <a:grpFill/>
          </p:grpSpPr>
          <p:sp>
            <p:nvSpPr>
              <p:cNvPr id="1620" name="Google Shape;12266;p84">
                <a:extLst>
                  <a:ext uri="{FF2B5EF4-FFF2-40B4-BE49-F238E27FC236}">
                    <a16:creationId xmlns:a16="http://schemas.microsoft.com/office/drawing/2014/main" id="{00B80C93-19FE-B58D-5F54-4FC4044C4D35}"/>
                  </a:ext>
                </a:extLst>
              </p:cNvPr>
              <p:cNvSpPr/>
              <p:nvPr/>
            </p:nvSpPr>
            <p:spPr>
              <a:xfrm>
                <a:off x="3730650" y="1982800"/>
                <a:ext cx="149550" cy="145525"/>
              </a:xfrm>
              <a:custGeom>
                <a:avLst/>
                <a:gdLst/>
                <a:ahLst/>
                <a:cxnLst/>
                <a:rect l="l" t="t" r="r" b="b"/>
                <a:pathLst>
                  <a:path w="5982" h="5821" extrusionOk="0">
                    <a:moveTo>
                      <a:pt x="786" y="0"/>
                    </a:moveTo>
                    <a:lnTo>
                      <a:pt x="0" y="787"/>
                    </a:lnTo>
                    <a:lnTo>
                      <a:pt x="1255" y="2034"/>
                    </a:lnTo>
                    <a:cubicBezTo>
                      <a:pt x="642" y="3008"/>
                      <a:pt x="786" y="4277"/>
                      <a:pt x="1601" y="5092"/>
                    </a:cubicBezTo>
                    <a:cubicBezTo>
                      <a:pt x="2102" y="5593"/>
                      <a:pt x="2724" y="5821"/>
                      <a:pt x="3335" y="5821"/>
                    </a:cubicBezTo>
                    <a:cubicBezTo>
                      <a:pt x="4512" y="5821"/>
                      <a:pt x="5649" y="4979"/>
                      <a:pt x="5806" y="3621"/>
                    </a:cubicBezTo>
                    <a:cubicBezTo>
                      <a:pt x="5981" y="2058"/>
                      <a:pt x="4723" y="867"/>
                      <a:pt x="3339" y="867"/>
                    </a:cubicBezTo>
                    <a:cubicBezTo>
                      <a:pt x="2903" y="867"/>
                      <a:pt x="2454" y="985"/>
                      <a:pt x="2034" y="1248"/>
                    </a:cubicBezTo>
                    <a:lnTo>
                      <a:pt x="786"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2267;p84">
                <a:extLst>
                  <a:ext uri="{FF2B5EF4-FFF2-40B4-BE49-F238E27FC236}">
                    <a16:creationId xmlns:a16="http://schemas.microsoft.com/office/drawing/2014/main" id="{5B6333E5-7954-F3C4-F3AA-8CEB47CC8106}"/>
                  </a:ext>
                </a:extLst>
              </p:cNvPr>
              <p:cNvSpPr/>
              <p:nvPr/>
            </p:nvSpPr>
            <p:spPr>
              <a:xfrm>
                <a:off x="3771925" y="2027231"/>
                <a:ext cx="86575" cy="78750"/>
              </a:xfrm>
              <a:custGeom>
                <a:avLst/>
                <a:gdLst/>
                <a:ahLst/>
                <a:cxnLst/>
                <a:rect l="l" t="t" r="r" b="b"/>
                <a:pathLst>
                  <a:path w="3463" h="3150" extrusionOk="0">
                    <a:moveTo>
                      <a:pt x="1740" y="0"/>
                    </a:moveTo>
                    <a:cubicBezTo>
                      <a:pt x="1022" y="0"/>
                      <a:pt x="376" y="485"/>
                      <a:pt x="203" y="1209"/>
                    </a:cubicBezTo>
                    <a:cubicBezTo>
                      <a:pt x="1" y="2060"/>
                      <a:pt x="527" y="2904"/>
                      <a:pt x="1371" y="3106"/>
                    </a:cubicBezTo>
                    <a:cubicBezTo>
                      <a:pt x="1493" y="3135"/>
                      <a:pt x="1615" y="3149"/>
                      <a:pt x="1735" y="3149"/>
                    </a:cubicBezTo>
                    <a:cubicBezTo>
                      <a:pt x="2447" y="3149"/>
                      <a:pt x="3095" y="2660"/>
                      <a:pt x="3268" y="1938"/>
                    </a:cubicBezTo>
                    <a:cubicBezTo>
                      <a:pt x="3463" y="1094"/>
                      <a:pt x="2943" y="243"/>
                      <a:pt x="2099" y="41"/>
                    </a:cubicBezTo>
                    <a:cubicBezTo>
                      <a:pt x="1979" y="13"/>
                      <a:pt x="1858" y="0"/>
                      <a:pt x="1740"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2268;p84">
              <a:extLst>
                <a:ext uri="{FF2B5EF4-FFF2-40B4-BE49-F238E27FC236}">
                  <a16:creationId xmlns:a16="http://schemas.microsoft.com/office/drawing/2014/main" id="{ACBD50EB-A675-9361-D518-638C57245664}"/>
                </a:ext>
              </a:extLst>
            </p:cNvPr>
            <p:cNvGrpSpPr/>
            <p:nvPr/>
          </p:nvGrpSpPr>
          <p:grpSpPr>
            <a:xfrm>
              <a:off x="3348603" y="1415046"/>
              <a:ext cx="294384" cy="284387"/>
              <a:chOff x="3630494" y="1864938"/>
              <a:chExt cx="149875" cy="144800"/>
            </a:xfrm>
            <a:grpFill/>
          </p:grpSpPr>
          <p:sp>
            <p:nvSpPr>
              <p:cNvPr id="1618" name="Google Shape;12269;p84">
                <a:extLst>
                  <a:ext uri="{FF2B5EF4-FFF2-40B4-BE49-F238E27FC236}">
                    <a16:creationId xmlns:a16="http://schemas.microsoft.com/office/drawing/2014/main" id="{4987E191-A911-7A28-1FE7-4CD0E801DFBD}"/>
                  </a:ext>
                </a:extLst>
              </p:cNvPr>
              <p:cNvSpPr/>
              <p:nvPr/>
            </p:nvSpPr>
            <p:spPr>
              <a:xfrm>
                <a:off x="3630494" y="1864938"/>
                <a:ext cx="149875" cy="144800"/>
              </a:xfrm>
              <a:custGeom>
                <a:avLst/>
                <a:gdLst/>
                <a:ahLst/>
                <a:cxnLst/>
                <a:rect l="l" t="t" r="r" b="b"/>
                <a:pathLst>
                  <a:path w="5995" h="5792" extrusionOk="0">
                    <a:moveTo>
                      <a:pt x="5251" y="0"/>
                    </a:moveTo>
                    <a:lnTo>
                      <a:pt x="4025" y="1226"/>
                    </a:lnTo>
                    <a:cubicBezTo>
                      <a:pt x="3619" y="974"/>
                      <a:pt x="3165" y="852"/>
                      <a:pt x="2716" y="852"/>
                    </a:cubicBezTo>
                    <a:cubicBezTo>
                      <a:pt x="1986" y="852"/>
                      <a:pt x="1267" y="1174"/>
                      <a:pt x="780" y="1782"/>
                    </a:cubicBezTo>
                    <a:cubicBezTo>
                      <a:pt x="1" y="2770"/>
                      <a:pt x="80" y="4183"/>
                      <a:pt x="967" y="5070"/>
                    </a:cubicBezTo>
                    <a:cubicBezTo>
                      <a:pt x="1449" y="5548"/>
                      <a:pt x="2082" y="5792"/>
                      <a:pt x="2716" y="5792"/>
                    </a:cubicBezTo>
                    <a:cubicBezTo>
                      <a:pt x="3259" y="5792"/>
                      <a:pt x="3804" y="5613"/>
                      <a:pt x="4256" y="5251"/>
                    </a:cubicBezTo>
                    <a:cubicBezTo>
                      <a:pt x="5237" y="4472"/>
                      <a:pt x="5475" y="3073"/>
                      <a:pt x="4811" y="2012"/>
                    </a:cubicBezTo>
                    <a:lnTo>
                      <a:pt x="5994" y="822"/>
                    </a:lnTo>
                    <a:cubicBezTo>
                      <a:pt x="5872" y="736"/>
                      <a:pt x="5756" y="642"/>
                      <a:pt x="5655" y="541"/>
                    </a:cubicBezTo>
                    <a:cubicBezTo>
                      <a:pt x="5497" y="382"/>
                      <a:pt x="5360" y="202"/>
                      <a:pt x="5251"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2270;p84">
                <a:extLst>
                  <a:ext uri="{FF2B5EF4-FFF2-40B4-BE49-F238E27FC236}">
                    <a16:creationId xmlns:a16="http://schemas.microsoft.com/office/drawing/2014/main" id="{2D3082C6-1DFD-6833-9BA1-0442F1D150D3}"/>
                  </a:ext>
                </a:extLst>
              </p:cNvPr>
              <p:cNvSpPr/>
              <p:nvPr/>
            </p:nvSpPr>
            <p:spPr>
              <a:xfrm>
                <a:off x="3654119" y="1906594"/>
                <a:ext cx="86575" cy="78800"/>
              </a:xfrm>
              <a:custGeom>
                <a:avLst/>
                <a:gdLst/>
                <a:ahLst/>
                <a:cxnLst/>
                <a:rect l="l" t="t" r="r" b="b"/>
                <a:pathLst>
                  <a:path w="3463" h="3152" extrusionOk="0">
                    <a:moveTo>
                      <a:pt x="1733" y="0"/>
                    </a:moveTo>
                    <a:cubicBezTo>
                      <a:pt x="1018" y="0"/>
                      <a:pt x="375" y="490"/>
                      <a:pt x="203" y="1212"/>
                    </a:cubicBezTo>
                    <a:cubicBezTo>
                      <a:pt x="1" y="2056"/>
                      <a:pt x="520" y="2907"/>
                      <a:pt x="1371" y="3109"/>
                    </a:cubicBezTo>
                    <a:cubicBezTo>
                      <a:pt x="1493" y="3138"/>
                      <a:pt x="1615" y="3152"/>
                      <a:pt x="1735" y="3152"/>
                    </a:cubicBezTo>
                    <a:cubicBezTo>
                      <a:pt x="2447" y="3152"/>
                      <a:pt x="3094" y="2662"/>
                      <a:pt x="3261" y="1940"/>
                    </a:cubicBezTo>
                    <a:cubicBezTo>
                      <a:pt x="3463" y="1096"/>
                      <a:pt x="2943" y="245"/>
                      <a:pt x="2099" y="43"/>
                    </a:cubicBezTo>
                    <a:cubicBezTo>
                      <a:pt x="1976" y="14"/>
                      <a:pt x="1854" y="0"/>
                      <a:pt x="1733"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6" name="Google Shape;12271;p84">
            <a:extLst>
              <a:ext uri="{FF2B5EF4-FFF2-40B4-BE49-F238E27FC236}">
                <a16:creationId xmlns:a16="http://schemas.microsoft.com/office/drawing/2014/main" id="{608BD302-7816-14F0-ECCB-9EEA77F45BFB}"/>
              </a:ext>
            </a:extLst>
          </p:cNvPr>
          <p:cNvGrpSpPr/>
          <p:nvPr/>
        </p:nvGrpSpPr>
        <p:grpSpPr>
          <a:xfrm>
            <a:off x="2978825" y="4999862"/>
            <a:ext cx="1792946" cy="917612"/>
            <a:chOff x="2413923" y="3711366"/>
            <a:chExt cx="1374117" cy="703260"/>
          </a:xfrm>
          <a:noFill/>
        </p:grpSpPr>
        <p:grpSp>
          <p:nvGrpSpPr>
            <p:cNvPr id="1627" name="Google Shape;12272;p84">
              <a:extLst>
                <a:ext uri="{FF2B5EF4-FFF2-40B4-BE49-F238E27FC236}">
                  <a16:creationId xmlns:a16="http://schemas.microsoft.com/office/drawing/2014/main" id="{283A63A5-7C2E-1BBE-0790-C9194945BA37}"/>
                </a:ext>
              </a:extLst>
            </p:cNvPr>
            <p:cNvGrpSpPr/>
            <p:nvPr/>
          </p:nvGrpSpPr>
          <p:grpSpPr>
            <a:xfrm>
              <a:off x="2413923" y="3711366"/>
              <a:ext cx="1374117" cy="703260"/>
              <a:chOff x="2413923" y="3711366"/>
              <a:chExt cx="1374117" cy="703260"/>
            </a:xfrm>
            <a:grpFill/>
          </p:grpSpPr>
          <p:sp>
            <p:nvSpPr>
              <p:cNvPr id="1631" name="Google Shape;12273;p84">
                <a:extLst>
                  <a:ext uri="{FF2B5EF4-FFF2-40B4-BE49-F238E27FC236}">
                    <a16:creationId xmlns:a16="http://schemas.microsoft.com/office/drawing/2014/main" id="{54A17CBF-85A6-D89F-EA52-EB3F00C59163}"/>
                  </a:ext>
                </a:extLst>
              </p:cNvPr>
              <p:cNvSpPr/>
              <p:nvPr/>
            </p:nvSpPr>
            <p:spPr>
              <a:xfrm>
                <a:off x="2484774" y="3827200"/>
                <a:ext cx="1231201" cy="587426"/>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2" name="Google Shape;12274;p84">
                <a:extLst>
                  <a:ext uri="{FF2B5EF4-FFF2-40B4-BE49-F238E27FC236}">
                    <a16:creationId xmlns:a16="http://schemas.microsoft.com/office/drawing/2014/main" id="{F4A5437A-F9E4-C2EF-8F1B-01D07621947E}"/>
                  </a:ext>
                </a:extLst>
              </p:cNvPr>
              <p:cNvGrpSpPr/>
              <p:nvPr/>
            </p:nvGrpSpPr>
            <p:grpSpPr>
              <a:xfrm>
                <a:off x="2600284" y="3808654"/>
                <a:ext cx="234506" cy="138009"/>
                <a:chOff x="2600284" y="3808654"/>
                <a:chExt cx="234506" cy="138009"/>
              </a:xfrm>
              <a:grpFill/>
            </p:grpSpPr>
            <p:sp>
              <p:nvSpPr>
                <p:cNvPr id="1645" name="Google Shape;12275;p84">
                  <a:extLst>
                    <a:ext uri="{FF2B5EF4-FFF2-40B4-BE49-F238E27FC236}">
                      <a16:creationId xmlns:a16="http://schemas.microsoft.com/office/drawing/2014/main" id="{0AEF2836-A676-7795-DF18-DF5196080858}"/>
                    </a:ext>
                  </a:extLst>
                </p:cNvPr>
                <p:cNvSpPr/>
                <p:nvPr/>
              </p:nvSpPr>
              <p:spPr>
                <a:xfrm>
                  <a:off x="2767890" y="3879764"/>
                  <a:ext cx="66900" cy="66900"/>
                </a:xfrm>
                <a:prstGeom prst="ellipse">
                  <a:avLst/>
                </a:pr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6" name="Google Shape;12276;p84">
                  <a:extLst>
                    <a:ext uri="{FF2B5EF4-FFF2-40B4-BE49-F238E27FC236}">
                      <a16:creationId xmlns:a16="http://schemas.microsoft.com/office/drawing/2014/main" id="{DF2474FA-6B4D-D107-80F9-93F657664884}"/>
                    </a:ext>
                  </a:extLst>
                </p:cNvPr>
                <p:cNvCxnSpPr/>
                <p:nvPr/>
              </p:nvCxnSpPr>
              <p:spPr>
                <a:xfrm rot="10800000">
                  <a:off x="2600284" y="3808654"/>
                  <a:ext cx="201000" cy="72300"/>
                </a:xfrm>
                <a:prstGeom prst="bentConnector3">
                  <a:avLst>
                    <a:gd name="adj1" fmla="val 50000"/>
                  </a:avLst>
                </a:prstGeom>
                <a:grpFill/>
                <a:ln w="19050" cap="flat" cmpd="sng">
                  <a:solidFill>
                    <a:srgbClr val="8E1438"/>
                  </a:solidFill>
                  <a:prstDash val="solid"/>
                  <a:round/>
                  <a:headEnd type="none" w="med" len="med"/>
                  <a:tailEnd type="none" w="med" len="med"/>
                </a:ln>
              </p:spPr>
            </p:cxnSp>
          </p:grpSp>
          <p:grpSp>
            <p:nvGrpSpPr>
              <p:cNvPr id="1633" name="Google Shape;12277;p84">
                <a:extLst>
                  <a:ext uri="{FF2B5EF4-FFF2-40B4-BE49-F238E27FC236}">
                    <a16:creationId xmlns:a16="http://schemas.microsoft.com/office/drawing/2014/main" id="{7030A834-C008-C437-05FA-7019181C11B7}"/>
                  </a:ext>
                </a:extLst>
              </p:cNvPr>
              <p:cNvGrpSpPr/>
              <p:nvPr/>
            </p:nvGrpSpPr>
            <p:grpSpPr>
              <a:xfrm>
                <a:off x="3359659" y="3805664"/>
                <a:ext cx="232294" cy="141000"/>
                <a:chOff x="3359659" y="3805664"/>
                <a:chExt cx="232294" cy="141000"/>
              </a:xfrm>
              <a:grpFill/>
            </p:grpSpPr>
            <p:sp>
              <p:nvSpPr>
                <p:cNvPr id="1643" name="Google Shape;12278;p84">
                  <a:extLst>
                    <a:ext uri="{FF2B5EF4-FFF2-40B4-BE49-F238E27FC236}">
                      <a16:creationId xmlns:a16="http://schemas.microsoft.com/office/drawing/2014/main" id="{0F6716AF-6E1A-82D2-203F-707275543A95}"/>
                    </a:ext>
                  </a:extLst>
                </p:cNvPr>
                <p:cNvSpPr/>
                <p:nvPr/>
              </p:nvSpPr>
              <p:spPr>
                <a:xfrm>
                  <a:off x="3359659" y="3879764"/>
                  <a:ext cx="66900" cy="66900"/>
                </a:xfrm>
                <a:prstGeom prst="ellipse">
                  <a:avLst/>
                </a:pr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4" name="Google Shape;12279;p84">
                  <a:extLst>
                    <a:ext uri="{FF2B5EF4-FFF2-40B4-BE49-F238E27FC236}">
                      <a16:creationId xmlns:a16="http://schemas.microsoft.com/office/drawing/2014/main" id="{C823EE8B-7109-883F-1BAA-9FC6B4962B31}"/>
                    </a:ext>
                  </a:extLst>
                </p:cNvPr>
                <p:cNvCxnSpPr/>
                <p:nvPr/>
              </p:nvCxnSpPr>
              <p:spPr>
                <a:xfrm rot="10800000" flipH="1">
                  <a:off x="3393053" y="3805664"/>
                  <a:ext cx="198900" cy="78000"/>
                </a:xfrm>
                <a:prstGeom prst="bentConnector3">
                  <a:avLst>
                    <a:gd name="adj1" fmla="val 50000"/>
                  </a:avLst>
                </a:prstGeom>
                <a:grpFill/>
                <a:ln w="19050" cap="flat" cmpd="sng">
                  <a:solidFill>
                    <a:srgbClr val="8E1438"/>
                  </a:solidFill>
                  <a:prstDash val="solid"/>
                  <a:round/>
                  <a:headEnd type="none" w="med" len="med"/>
                  <a:tailEnd type="none" w="med" len="med"/>
                </a:ln>
              </p:spPr>
            </p:cxnSp>
          </p:grpSp>
          <p:grpSp>
            <p:nvGrpSpPr>
              <p:cNvPr id="1634" name="Google Shape;12280;p84">
                <a:extLst>
                  <a:ext uri="{FF2B5EF4-FFF2-40B4-BE49-F238E27FC236}">
                    <a16:creationId xmlns:a16="http://schemas.microsoft.com/office/drawing/2014/main" id="{4F0A2370-B021-1B31-2B17-6293884C7879}"/>
                  </a:ext>
                </a:extLst>
              </p:cNvPr>
              <p:cNvGrpSpPr/>
              <p:nvPr/>
            </p:nvGrpSpPr>
            <p:grpSpPr>
              <a:xfrm>
                <a:off x="3067316" y="3711366"/>
                <a:ext cx="66900" cy="166809"/>
                <a:chOff x="3067316" y="3711366"/>
                <a:chExt cx="66900" cy="166809"/>
              </a:xfrm>
              <a:grpFill/>
            </p:grpSpPr>
            <p:sp>
              <p:nvSpPr>
                <p:cNvPr id="1641" name="Google Shape;12281;p84">
                  <a:extLst>
                    <a:ext uri="{FF2B5EF4-FFF2-40B4-BE49-F238E27FC236}">
                      <a16:creationId xmlns:a16="http://schemas.microsoft.com/office/drawing/2014/main" id="{B62FE561-4EC2-ADB6-DF6C-F75D97A3FC8D}"/>
                    </a:ext>
                  </a:extLst>
                </p:cNvPr>
                <p:cNvSpPr/>
                <p:nvPr/>
              </p:nvSpPr>
              <p:spPr>
                <a:xfrm>
                  <a:off x="3067316" y="3811276"/>
                  <a:ext cx="66900" cy="66900"/>
                </a:xfrm>
                <a:prstGeom prst="ellipse">
                  <a:avLst/>
                </a:pr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2" name="Google Shape;12282;p84">
                  <a:extLst>
                    <a:ext uri="{FF2B5EF4-FFF2-40B4-BE49-F238E27FC236}">
                      <a16:creationId xmlns:a16="http://schemas.microsoft.com/office/drawing/2014/main" id="{1858CE9C-35F5-8E40-0DF1-7D02453F1177}"/>
                    </a:ext>
                  </a:extLst>
                </p:cNvPr>
                <p:cNvCxnSpPr/>
                <p:nvPr/>
              </p:nvCxnSpPr>
              <p:spPr>
                <a:xfrm rot="-5400000">
                  <a:off x="3050460" y="3761616"/>
                  <a:ext cx="101100" cy="600"/>
                </a:xfrm>
                <a:prstGeom prst="bentConnector3">
                  <a:avLst>
                    <a:gd name="adj1" fmla="val 50000"/>
                  </a:avLst>
                </a:prstGeom>
                <a:grpFill/>
                <a:ln w="19050" cap="flat" cmpd="sng">
                  <a:solidFill>
                    <a:srgbClr val="8E1438"/>
                  </a:solidFill>
                  <a:prstDash val="solid"/>
                  <a:round/>
                  <a:headEnd type="none" w="med" len="med"/>
                  <a:tailEnd type="none" w="med" len="med"/>
                </a:ln>
              </p:spPr>
            </p:cxnSp>
          </p:grpSp>
          <p:grpSp>
            <p:nvGrpSpPr>
              <p:cNvPr id="1635" name="Google Shape;12283;p84">
                <a:extLst>
                  <a:ext uri="{FF2B5EF4-FFF2-40B4-BE49-F238E27FC236}">
                    <a16:creationId xmlns:a16="http://schemas.microsoft.com/office/drawing/2014/main" id="{EC458BCC-4322-D011-DB12-3243375C46BD}"/>
                  </a:ext>
                </a:extLst>
              </p:cNvPr>
              <p:cNvGrpSpPr/>
              <p:nvPr/>
            </p:nvGrpSpPr>
            <p:grpSpPr>
              <a:xfrm>
                <a:off x="2413923" y="4058666"/>
                <a:ext cx="224119" cy="66900"/>
                <a:chOff x="2413923" y="4058666"/>
                <a:chExt cx="224119" cy="66900"/>
              </a:xfrm>
              <a:grpFill/>
            </p:grpSpPr>
            <p:sp>
              <p:nvSpPr>
                <p:cNvPr id="1639" name="Google Shape;12284;p84">
                  <a:extLst>
                    <a:ext uri="{FF2B5EF4-FFF2-40B4-BE49-F238E27FC236}">
                      <a16:creationId xmlns:a16="http://schemas.microsoft.com/office/drawing/2014/main" id="{5F935F4E-B44B-C01A-ADF8-483DF382F86A}"/>
                    </a:ext>
                  </a:extLst>
                </p:cNvPr>
                <p:cNvSpPr/>
                <p:nvPr/>
              </p:nvSpPr>
              <p:spPr>
                <a:xfrm>
                  <a:off x="2571142" y="4058666"/>
                  <a:ext cx="66900" cy="66900"/>
                </a:xfrm>
                <a:prstGeom prst="ellipse">
                  <a:avLst/>
                </a:pr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0" name="Google Shape;12285;p84">
                  <a:extLst>
                    <a:ext uri="{FF2B5EF4-FFF2-40B4-BE49-F238E27FC236}">
                      <a16:creationId xmlns:a16="http://schemas.microsoft.com/office/drawing/2014/main" id="{F63F8EF9-6773-EA40-6CA0-178A44214AD5}"/>
                    </a:ext>
                  </a:extLst>
                </p:cNvPr>
                <p:cNvCxnSpPr/>
                <p:nvPr/>
              </p:nvCxnSpPr>
              <p:spPr>
                <a:xfrm flipH="1">
                  <a:off x="2413923" y="4092060"/>
                  <a:ext cx="159600" cy="600"/>
                </a:xfrm>
                <a:prstGeom prst="bentConnector3">
                  <a:avLst>
                    <a:gd name="adj1" fmla="val 50000"/>
                  </a:avLst>
                </a:prstGeom>
                <a:grpFill/>
                <a:ln w="19050" cap="flat" cmpd="sng">
                  <a:solidFill>
                    <a:srgbClr val="8E1438"/>
                  </a:solidFill>
                  <a:prstDash val="solid"/>
                  <a:round/>
                  <a:headEnd type="none" w="med" len="med"/>
                  <a:tailEnd type="none" w="med" len="med"/>
                </a:ln>
              </p:spPr>
            </p:cxnSp>
          </p:grpSp>
          <p:grpSp>
            <p:nvGrpSpPr>
              <p:cNvPr id="1636" name="Google Shape;12286;p84">
                <a:extLst>
                  <a:ext uri="{FF2B5EF4-FFF2-40B4-BE49-F238E27FC236}">
                    <a16:creationId xmlns:a16="http://schemas.microsoft.com/office/drawing/2014/main" id="{79CE2A56-D845-89E6-84B6-18CD8BBB6E9F}"/>
                  </a:ext>
                </a:extLst>
              </p:cNvPr>
              <p:cNvGrpSpPr/>
              <p:nvPr/>
            </p:nvGrpSpPr>
            <p:grpSpPr>
              <a:xfrm>
                <a:off x="3564643" y="4058666"/>
                <a:ext cx="223397" cy="66900"/>
                <a:chOff x="3564643" y="4058666"/>
                <a:chExt cx="223397" cy="66900"/>
              </a:xfrm>
              <a:grpFill/>
            </p:grpSpPr>
            <p:sp>
              <p:nvSpPr>
                <p:cNvPr id="1637" name="Google Shape;12287;p84">
                  <a:extLst>
                    <a:ext uri="{FF2B5EF4-FFF2-40B4-BE49-F238E27FC236}">
                      <a16:creationId xmlns:a16="http://schemas.microsoft.com/office/drawing/2014/main" id="{6EEE782A-CDAA-4F6C-C5BA-2E69D23865BA}"/>
                    </a:ext>
                  </a:extLst>
                </p:cNvPr>
                <p:cNvSpPr/>
                <p:nvPr/>
              </p:nvSpPr>
              <p:spPr>
                <a:xfrm>
                  <a:off x="3564643" y="4058666"/>
                  <a:ext cx="66900" cy="66900"/>
                </a:xfrm>
                <a:prstGeom prst="ellipse">
                  <a:avLst/>
                </a:pr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38" name="Google Shape;12288;p84">
                  <a:extLst>
                    <a:ext uri="{FF2B5EF4-FFF2-40B4-BE49-F238E27FC236}">
                      <a16:creationId xmlns:a16="http://schemas.microsoft.com/office/drawing/2014/main" id="{E542E1E8-7A8E-165C-8A77-34FD52D70CA6}"/>
                    </a:ext>
                  </a:extLst>
                </p:cNvPr>
                <p:cNvCxnSpPr/>
                <p:nvPr/>
              </p:nvCxnSpPr>
              <p:spPr>
                <a:xfrm>
                  <a:off x="3630240" y="4092060"/>
                  <a:ext cx="157800" cy="600"/>
                </a:xfrm>
                <a:prstGeom prst="bentConnector3">
                  <a:avLst>
                    <a:gd name="adj1" fmla="val 50000"/>
                  </a:avLst>
                </a:prstGeom>
                <a:grpFill/>
                <a:ln w="19050" cap="flat" cmpd="sng">
                  <a:solidFill>
                    <a:srgbClr val="8E1438"/>
                  </a:solidFill>
                  <a:prstDash val="solid"/>
                  <a:round/>
                  <a:headEnd type="none" w="med" len="med"/>
                  <a:tailEnd type="none" w="med" len="med"/>
                </a:ln>
              </p:spPr>
            </p:cxnSp>
          </p:grpSp>
        </p:grpSp>
        <p:grpSp>
          <p:nvGrpSpPr>
            <p:cNvPr id="1628" name="Google Shape;12289;p84">
              <a:extLst>
                <a:ext uri="{FF2B5EF4-FFF2-40B4-BE49-F238E27FC236}">
                  <a16:creationId xmlns:a16="http://schemas.microsoft.com/office/drawing/2014/main" id="{AC674112-1451-3E0F-0645-228241E45A25}"/>
                </a:ext>
              </a:extLst>
            </p:cNvPr>
            <p:cNvGrpSpPr/>
            <p:nvPr/>
          </p:nvGrpSpPr>
          <p:grpSpPr>
            <a:xfrm>
              <a:off x="2633353" y="3965763"/>
              <a:ext cx="933975" cy="445687"/>
              <a:chOff x="2633353" y="3965763"/>
              <a:chExt cx="933975" cy="445687"/>
            </a:xfrm>
            <a:grpFill/>
          </p:grpSpPr>
          <p:sp>
            <p:nvSpPr>
              <p:cNvPr id="1629" name="Google Shape;12290;p84">
                <a:extLst>
                  <a:ext uri="{FF2B5EF4-FFF2-40B4-BE49-F238E27FC236}">
                    <a16:creationId xmlns:a16="http://schemas.microsoft.com/office/drawing/2014/main" id="{D0B36B9F-ED7D-B76C-6D64-D901CCBB4D72}"/>
                  </a:ext>
                </a:extLst>
              </p:cNvPr>
              <p:cNvSpPr/>
              <p:nvPr/>
            </p:nvSpPr>
            <p:spPr>
              <a:xfrm>
                <a:off x="2633353" y="3965763"/>
                <a:ext cx="933975" cy="445687"/>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2291;p84">
                <a:extLst>
                  <a:ext uri="{FF2B5EF4-FFF2-40B4-BE49-F238E27FC236}">
                    <a16:creationId xmlns:a16="http://schemas.microsoft.com/office/drawing/2014/main" id="{EB0C94DA-E8FD-3652-B2EE-B7FD89B65D6C}"/>
                  </a:ext>
                </a:extLst>
              </p:cNvPr>
              <p:cNvSpPr/>
              <p:nvPr/>
            </p:nvSpPr>
            <p:spPr>
              <a:xfrm>
                <a:off x="2702006" y="4030399"/>
                <a:ext cx="798496" cy="381051"/>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47" name="Google Shape;12292;p84">
            <a:extLst>
              <a:ext uri="{FF2B5EF4-FFF2-40B4-BE49-F238E27FC236}">
                <a16:creationId xmlns:a16="http://schemas.microsoft.com/office/drawing/2014/main" id="{E36C5753-4F71-7A2C-935E-1C075E3484A3}"/>
              </a:ext>
            </a:extLst>
          </p:cNvPr>
          <p:cNvGrpSpPr/>
          <p:nvPr/>
        </p:nvGrpSpPr>
        <p:grpSpPr>
          <a:xfrm>
            <a:off x="8559973" y="1685155"/>
            <a:ext cx="1530637" cy="794873"/>
            <a:chOff x="238125" y="999450"/>
            <a:chExt cx="7140700" cy="3708225"/>
          </a:xfrm>
          <a:noFill/>
        </p:grpSpPr>
        <p:sp>
          <p:nvSpPr>
            <p:cNvPr id="1648" name="Google Shape;12293;p84">
              <a:extLst>
                <a:ext uri="{FF2B5EF4-FFF2-40B4-BE49-F238E27FC236}">
                  <a16:creationId xmlns:a16="http://schemas.microsoft.com/office/drawing/2014/main" id="{DD4487EC-3D3D-A1DF-F49C-3073BF21950A}"/>
                </a:ext>
              </a:extLst>
            </p:cNvPr>
            <p:cNvSpPr/>
            <p:nvPr/>
          </p:nvSpPr>
          <p:spPr>
            <a:xfrm>
              <a:off x="2171975" y="3872925"/>
              <a:ext cx="7900" cy="25"/>
            </a:xfrm>
            <a:custGeom>
              <a:avLst/>
              <a:gdLst/>
              <a:ahLst/>
              <a:cxnLst/>
              <a:rect l="l" t="t" r="r" b="b"/>
              <a:pathLst>
                <a:path w="316" h="1" extrusionOk="0">
                  <a:moveTo>
                    <a:pt x="316" y="0"/>
                  </a:moveTo>
                  <a:lnTo>
                    <a:pt x="1"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2294;p84">
              <a:extLst>
                <a:ext uri="{FF2B5EF4-FFF2-40B4-BE49-F238E27FC236}">
                  <a16:creationId xmlns:a16="http://schemas.microsoft.com/office/drawing/2014/main" id="{E4A71D82-FFA0-1FF5-5EB3-0961A9307DC9}"/>
                </a:ext>
              </a:extLst>
            </p:cNvPr>
            <p:cNvSpPr/>
            <p:nvPr/>
          </p:nvSpPr>
          <p:spPr>
            <a:xfrm>
              <a:off x="2180300" y="999450"/>
              <a:ext cx="3256350" cy="3708225"/>
            </a:xfrm>
            <a:custGeom>
              <a:avLst/>
              <a:gdLst/>
              <a:ahLst/>
              <a:cxnLst/>
              <a:rect l="l" t="t" r="r" b="b"/>
              <a:pathLst>
                <a:path w="130254" h="148329" extrusionOk="0">
                  <a:moveTo>
                    <a:pt x="130254" y="0"/>
                  </a:moveTo>
                  <a:cubicBezTo>
                    <a:pt x="90641" y="0"/>
                    <a:pt x="69506" y="34788"/>
                    <a:pt x="50871" y="65485"/>
                  </a:cubicBezTo>
                  <a:cubicBezTo>
                    <a:pt x="32725" y="95360"/>
                    <a:pt x="19404" y="114939"/>
                    <a:pt x="0" y="114939"/>
                  </a:cubicBezTo>
                  <a:cubicBezTo>
                    <a:pt x="9213" y="114939"/>
                    <a:pt x="16695" y="122421"/>
                    <a:pt x="16695" y="131634"/>
                  </a:cubicBezTo>
                  <a:cubicBezTo>
                    <a:pt x="16695" y="140846"/>
                    <a:pt x="9213" y="148328"/>
                    <a:pt x="0" y="148328"/>
                  </a:cubicBezTo>
                  <a:cubicBezTo>
                    <a:pt x="39630" y="148328"/>
                    <a:pt x="60765" y="113541"/>
                    <a:pt x="79400" y="82844"/>
                  </a:cubicBezTo>
                  <a:cubicBezTo>
                    <a:pt x="97528" y="52951"/>
                    <a:pt x="110867" y="33372"/>
                    <a:pt x="130254" y="33372"/>
                  </a:cubicBezTo>
                  <a:cubicBezTo>
                    <a:pt x="121041" y="33075"/>
                    <a:pt x="113804" y="25383"/>
                    <a:pt x="114083" y="16170"/>
                  </a:cubicBezTo>
                  <a:cubicBezTo>
                    <a:pt x="114346" y="7360"/>
                    <a:pt x="121425" y="280"/>
                    <a:pt x="130254"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2295;p84">
              <a:extLst>
                <a:ext uri="{FF2B5EF4-FFF2-40B4-BE49-F238E27FC236}">
                  <a16:creationId xmlns:a16="http://schemas.microsoft.com/office/drawing/2014/main" id="{F8A5EC91-95E4-FABA-2802-0D337714FA03}"/>
                </a:ext>
              </a:extLst>
            </p:cNvPr>
            <p:cNvSpPr/>
            <p:nvPr/>
          </p:nvSpPr>
          <p:spPr>
            <a:xfrm>
              <a:off x="238125" y="2853750"/>
              <a:ext cx="2358675" cy="1853475"/>
            </a:xfrm>
            <a:custGeom>
              <a:avLst/>
              <a:gdLst/>
              <a:ahLst/>
              <a:cxnLst/>
              <a:rect l="l" t="t" r="r" b="b"/>
              <a:pathLst>
                <a:path w="94347" h="74139" extrusionOk="0">
                  <a:moveTo>
                    <a:pt x="33354" y="1"/>
                  </a:moveTo>
                  <a:cubicBezTo>
                    <a:pt x="33354" y="9196"/>
                    <a:pt x="25872" y="16661"/>
                    <a:pt x="16642" y="16661"/>
                  </a:cubicBezTo>
                  <a:cubicBezTo>
                    <a:pt x="7482" y="16661"/>
                    <a:pt x="0" y="9196"/>
                    <a:pt x="0" y="1"/>
                  </a:cubicBezTo>
                  <a:lnTo>
                    <a:pt x="0" y="1"/>
                  </a:lnTo>
                  <a:cubicBezTo>
                    <a:pt x="0" y="40872"/>
                    <a:pt x="34858" y="74139"/>
                    <a:pt x="77670" y="74139"/>
                  </a:cubicBezTo>
                  <a:cubicBezTo>
                    <a:pt x="86882" y="74139"/>
                    <a:pt x="94347" y="66657"/>
                    <a:pt x="94347" y="57444"/>
                  </a:cubicBezTo>
                  <a:cubicBezTo>
                    <a:pt x="94347" y="48214"/>
                    <a:pt x="86882" y="40767"/>
                    <a:pt x="77670" y="40767"/>
                  </a:cubicBezTo>
                  <a:lnTo>
                    <a:pt x="77355" y="40767"/>
                  </a:lnTo>
                  <a:cubicBezTo>
                    <a:pt x="53073" y="40610"/>
                    <a:pt x="33354" y="22394"/>
                    <a:pt x="33354"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2296;p84">
              <a:extLst>
                <a:ext uri="{FF2B5EF4-FFF2-40B4-BE49-F238E27FC236}">
                  <a16:creationId xmlns:a16="http://schemas.microsoft.com/office/drawing/2014/main" id="{ED8E2D41-D31F-76A7-08B1-58AA3C698734}"/>
                </a:ext>
              </a:extLst>
            </p:cNvPr>
            <p:cNvSpPr/>
            <p:nvPr/>
          </p:nvSpPr>
          <p:spPr>
            <a:xfrm>
              <a:off x="238125" y="999450"/>
              <a:ext cx="1942200" cy="2270400"/>
            </a:xfrm>
            <a:custGeom>
              <a:avLst/>
              <a:gdLst/>
              <a:ahLst/>
              <a:cxnLst/>
              <a:rect l="l" t="t" r="r" b="b"/>
              <a:pathLst>
                <a:path w="77688" h="90816" extrusionOk="0">
                  <a:moveTo>
                    <a:pt x="77687" y="0"/>
                  </a:moveTo>
                  <a:cubicBezTo>
                    <a:pt x="34858" y="0"/>
                    <a:pt x="0" y="33249"/>
                    <a:pt x="0" y="74138"/>
                  </a:cubicBezTo>
                  <a:cubicBezTo>
                    <a:pt x="0" y="83368"/>
                    <a:pt x="7482" y="90815"/>
                    <a:pt x="16695" y="90815"/>
                  </a:cubicBezTo>
                  <a:cubicBezTo>
                    <a:pt x="25925" y="90815"/>
                    <a:pt x="33372" y="83351"/>
                    <a:pt x="33389" y="74138"/>
                  </a:cubicBezTo>
                  <a:lnTo>
                    <a:pt x="33389" y="74120"/>
                  </a:lnTo>
                  <a:cubicBezTo>
                    <a:pt x="33389" y="51654"/>
                    <a:pt x="53222" y="33378"/>
                    <a:pt x="77639" y="33354"/>
                  </a:cubicBezTo>
                  <a:lnTo>
                    <a:pt x="77639" y="33354"/>
                  </a:lnTo>
                  <a:cubicBezTo>
                    <a:pt x="77644" y="33354"/>
                    <a:pt x="77650" y="33354"/>
                    <a:pt x="77655" y="33354"/>
                  </a:cubicBezTo>
                  <a:cubicBezTo>
                    <a:pt x="77666" y="33354"/>
                    <a:pt x="77676" y="33354"/>
                    <a:pt x="77687" y="33354"/>
                  </a:cubicBezTo>
                  <a:cubicBezTo>
                    <a:pt x="77671" y="33354"/>
                    <a:pt x="77655" y="33354"/>
                    <a:pt x="77639" y="33354"/>
                  </a:cubicBezTo>
                  <a:lnTo>
                    <a:pt x="77639" y="33354"/>
                  </a:lnTo>
                  <a:cubicBezTo>
                    <a:pt x="68431" y="33346"/>
                    <a:pt x="60992" y="25874"/>
                    <a:pt x="60992" y="16695"/>
                  </a:cubicBezTo>
                  <a:cubicBezTo>
                    <a:pt x="60992" y="7482"/>
                    <a:pt x="68457" y="0"/>
                    <a:pt x="77687"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2297;p84">
              <a:extLst>
                <a:ext uri="{FF2B5EF4-FFF2-40B4-BE49-F238E27FC236}">
                  <a16:creationId xmlns:a16="http://schemas.microsoft.com/office/drawing/2014/main" id="{F0E690F2-B201-6C8E-1A53-9AE444A7EAED}"/>
                </a:ext>
              </a:extLst>
            </p:cNvPr>
            <p:cNvSpPr/>
            <p:nvPr/>
          </p:nvSpPr>
          <p:spPr>
            <a:xfrm>
              <a:off x="3808250" y="2852875"/>
              <a:ext cx="25" cy="25"/>
            </a:xfrm>
            <a:custGeom>
              <a:avLst/>
              <a:gdLst/>
              <a:ahLst/>
              <a:cxnLst/>
              <a:rect l="l" t="t" r="r" b="b"/>
              <a:pathLst>
                <a:path w="1" h="1" extrusionOk="0">
                  <a:moveTo>
                    <a:pt x="0" y="1"/>
                  </a:move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2298;p84">
              <a:extLst>
                <a:ext uri="{FF2B5EF4-FFF2-40B4-BE49-F238E27FC236}">
                  <a16:creationId xmlns:a16="http://schemas.microsoft.com/office/drawing/2014/main" id="{36B9A81A-F666-6A62-5C94-36887F8DCD13}"/>
                </a:ext>
              </a:extLst>
            </p:cNvPr>
            <p:cNvSpPr/>
            <p:nvPr/>
          </p:nvSpPr>
          <p:spPr>
            <a:xfrm>
              <a:off x="1762475" y="999450"/>
              <a:ext cx="2386250" cy="2044875"/>
            </a:xfrm>
            <a:custGeom>
              <a:avLst/>
              <a:gdLst/>
              <a:ahLst/>
              <a:cxnLst/>
              <a:rect l="l" t="t" r="r" b="b"/>
              <a:pathLst>
                <a:path w="95450" h="81795" extrusionOk="0">
                  <a:moveTo>
                    <a:pt x="16696" y="0"/>
                  </a:moveTo>
                  <a:cubicBezTo>
                    <a:pt x="7465" y="0"/>
                    <a:pt x="1" y="7482"/>
                    <a:pt x="1" y="16695"/>
                  </a:cubicBezTo>
                  <a:cubicBezTo>
                    <a:pt x="1" y="25925"/>
                    <a:pt x="7465" y="33389"/>
                    <a:pt x="16696" y="33389"/>
                  </a:cubicBezTo>
                  <a:cubicBezTo>
                    <a:pt x="36030" y="33389"/>
                    <a:pt x="49473" y="53038"/>
                    <a:pt x="66325" y="80781"/>
                  </a:cubicBezTo>
                  <a:cubicBezTo>
                    <a:pt x="66552" y="81130"/>
                    <a:pt x="66762" y="81463"/>
                    <a:pt x="67007" y="81795"/>
                  </a:cubicBezTo>
                  <a:cubicBezTo>
                    <a:pt x="63021" y="74086"/>
                    <a:pt x="65643" y="64471"/>
                    <a:pt x="73178" y="59891"/>
                  </a:cubicBezTo>
                  <a:cubicBezTo>
                    <a:pt x="75886" y="58251"/>
                    <a:pt x="78874" y="57469"/>
                    <a:pt x="81824" y="57469"/>
                  </a:cubicBezTo>
                  <a:cubicBezTo>
                    <a:pt x="87083" y="57469"/>
                    <a:pt x="92224" y="59953"/>
                    <a:pt x="95449" y="64488"/>
                  </a:cubicBezTo>
                  <a:cubicBezTo>
                    <a:pt x="95274" y="64139"/>
                    <a:pt x="95064" y="63789"/>
                    <a:pt x="94855" y="63439"/>
                  </a:cubicBezTo>
                  <a:cubicBezTo>
                    <a:pt x="77653" y="35190"/>
                    <a:pt x="56291" y="0"/>
                    <a:pt x="16696"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2299;p84">
              <a:extLst>
                <a:ext uri="{FF2B5EF4-FFF2-40B4-BE49-F238E27FC236}">
                  <a16:creationId xmlns:a16="http://schemas.microsoft.com/office/drawing/2014/main" id="{5A27FDF2-8B3A-7B42-AC9E-75A2736196A2}"/>
                </a:ext>
              </a:extLst>
            </p:cNvPr>
            <p:cNvSpPr/>
            <p:nvPr/>
          </p:nvSpPr>
          <p:spPr>
            <a:xfrm>
              <a:off x="3338000" y="2435975"/>
              <a:ext cx="2101275" cy="2271250"/>
            </a:xfrm>
            <a:custGeom>
              <a:avLst/>
              <a:gdLst/>
              <a:ahLst/>
              <a:cxnLst/>
              <a:rect l="l" t="t" r="r" b="b"/>
              <a:pathLst>
                <a:path w="84051" h="90850" extrusionOk="0">
                  <a:moveTo>
                    <a:pt x="84011" y="57465"/>
                  </a:moveTo>
                  <a:cubicBezTo>
                    <a:pt x="83994" y="57465"/>
                    <a:pt x="83972" y="57469"/>
                    <a:pt x="83946" y="57478"/>
                  </a:cubicBezTo>
                  <a:lnTo>
                    <a:pt x="84050" y="57478"/>
                  </a:lnTo>
                  <a:cubicBezTo>
                    <a:pt x="84042" y="57469"/>
                    <a:pt x="84029" y="57465"/>
                    <a:pt x="84011" y="57465"/>
                  </a:cubicBezTo>
                  <a:close/>
                  <a:moveTo>
                    <a:pt x="18801" y="0"/>
                  </a:moveTo>
                  <a:cubicBezTo>
                    <a:pt x="15851" y="0"/>
                    <a:pt x="12864" y="784"/>
                    <a:pt x="10157" y="2430"/>
                  </a:cubicBezTo>
                  <a:cubicBezTo>
                    <a:pt x="2622" y="7027"/>
                    <a:pt x="0" y="16625"/>
                    <a:pt x="3986" y="24334"/>
                  </a:cubicBezTo>
                  <a:cubicBezTo>
                    <a:pt x="4161" y="24683"/>
                    <a:pt x="4370" y="25033"/>
                    <a:pt x="4563" y="25348"/>
                  </a:cubicBezTo>
                  <a:cubicBezTo>
                    <a:pt x="23198" y="56062"/>
                    <a:pt x="44333" y="90850"/>
                    <a:pt x="83963" y="90850"/>
                  </a:cubicBezTo>
                  <a:cubicBezTo>
                    <a:pt x="74750" y="90850"/>
                    <a:pt x="67268" y="83368"/>
                    <a:pt x="67268" y="74155"/>
                  </a:cubicBezTo>
                  <a:cubicBezTo>
                    <a:pt x="67268" y="64925"/>
                    <a:pt x="74750" y="57478"/>
                    <a:pt x="83946" y="57478"/>
                  </a:cubicBezTo>
                  <a:cubicBezTo>
                    <a:pt x="64541" y="57478"/>
                    <a:pt x="51220" y="37899"/>
                    <a:pt x="33075" y="8024"/>
                  </a:cubicBezTo>
                  <a:cubicBezTo>
                    <a:pt x="32865" y="7674"/>
                    <a:pt x="32638" y="7342"/>
                    <a:pt x="32428" y="7027"/>
                  </a:cubicBezTo>
                  <a:cubicBezTo>
                    <a:pt x="29202" y="2491"/>
                    <a:pt x="24061" y="0"/>
                    <a:pt x="18801"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2300;p84">
              <a:extLst>
                <a:ext uri="{FF2B5EF4-FFF2-40B4-BE49-F238E27FC236}">
                  <a16:creationId xmlns:a16="http://schemas.microsoft.com/office/drawing/2014/main" id="{B84420A9-AF29-17EC-0486-13FC7487DB4A}"/>
                </a:ext>
              </a:extLst>
            </p:cNvPr>
            <p:cNvSpPr/>
            <p:nvPr/>
          </p:nvSpPr>
          <p:spPr>
            <a:xfrm>
              <a:off x="5019250" y="2852875"/>
              <a:ext cx="2359150" cy="1854350"/>
            </a:xfrm>
            <a:custGeom>
              <a:avLst/>
              <a:gdLst/>
              <a:ahLst/>
              <a:cxnLst/>
              <a:rect l="l" t="t" r="r" b="b"/>
              <a:pathLst>
                <a:path w="94366" h="74174" extrusionOk="0">
                  <a:moveTo>
                    <a:pt x="94365" y="18"/>
                  </a:moveTo>
                  <a:cubicBezTo>
                    <a:pt x="94365" y="47"/>
                    <a:pt x="94365" y="76"/>
                    <a:pt x="94365" y="105"/>
                  </a:cubicBezTo>
                  <a:lnTo>
                    <a:pt x="94365" y="105"/>
                  </a:lnTo>
                  <a:cubicBezTo>
                    <a:pt x="94365" y="76"/>
                    <a:pt x="94365" y="47"/>
                    <a:pt x="94365" y="18"/>
                  </a:cubicBezTo>
                  <a:close/>
                  <a:moveTo>
                    <a:pt x="60993" y="1"/>
                  </a:moveTo>
                  <a:cubicBezTo>
                    <a:pt x="60993" y="22447"/>
                    <a:pt x="41187" y="40715"/>
                    <a:pt x="16800" y="40785"/>
                  </a:cubicBezTo>
                  <a:lnTo>
                    <a:pt x="16696" y="40785"/>
                  </a:lnTo>
                  <a:cubicBezTo>
                    <a:pt x="7465" y="40785"/>
                    <a:pt x="1" y="48249"/>
                    <a:pt x="1" y="57479"/>
                  </a:cubicBezTo>
                  <a:cubicBezTo>
                    <a:pt x="1" y="66692"/>
                    <a:pt x="7483" y="74174"/>
                    <a:pt x="16696" y="74174"/>
                  </a:cubicBezTo>
                  <a:cubicBezTo>
                    <a:pt x="59495" y="74174"/>
                    <a:pt x="94316" y="40954"/>
                    <a:pt x="94365" y="105"/>
                  </a:cubicBezTo>
                  <a:lnTo>
                    <a:pt x="94365" y="105"/>
                  </a:lnTo>
                  <a:cubicBezTo>
                    <a:pt x="94336" y="9278"/>
                    <a:pt x="86872" y="16696"/>
                    <a:pt x="77688" y="16696"/>
                  </a:cubicBezTo>
                  <a:cubicBezTo>
                    <a:pt x="68458" y="16696"/>
                    <a:pt x="60993" y="9231"/>
                    <a:pt x="60993"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2301;p84">
              <a:extLst>
                <a:ext uri="{FF2B5EF4-FFF2-40B4-BE49-F238E27FC236}">
                  <a16:creationId xmlns:a16="http://schemas.microsoft.com/office/drawing/2014/main" id="{DB324EC6-526B-99AF-6687-104866771C19}"/>
                </a:ext>
              </a:extLst>
            </p:cNvPr>
            <p:cNvSpPr/>
            <p:nvPr/>
          </p:nvSpPr>
          <p:spPr>
            <a:xfrm>
              <a:off x="5025375" y="999450"/>
              <a:ext cx="2353450" cy="2270825"/>
            </a:xfrm>
            <a:custGeom>
              <a:avLst/>
              <a:gdLst/>
              <a:ahLst/>
              <a:cxnLst/>
              <a:rect l="l" t="t" r="r" b="b"/>
              <a:pathLst>
                <a:path w="94138" h="90833" extrusionOk="0">
                  <a:moveTo>
                    <a:pt x="16451" y="0"/>
                  </a:moveTo>
                  <a:cubicBezTo>
                    <a:pt x="7640" y="280"/>
                    <a:pt x="560" y="7360"/>
                    <a:pt x="280" y="16170"/>
                  </a:cubicBezTo>
                  <a:cubicBezTo>
                    <a:pt x="1" y="25400"/>
                    <a:pt x="7238" y="33092"/>
                    <a:pt x="16451" y="33372"/>
                  </a:cubicBezTo>
                  <a:lnTo>
                    <a:pt x="16520" y="33372"/>
                  </a:lnTo>
                  <a:cubicBezTo>
                    <a:pt x="40907" y="33389"/>
                    <a:pt x="60748" y="51675"/>
                    <a:pt x="60748" y="74138"/>
                  </a:cubicBezTo>
                  <a:cubicBezTo>
                    <a:pt x="60748" y="83368"/>
                    <a:pt x="68213" y="90833"/>
                    <a:pt x="77443" y="90833"/>
                  </a:cubicBezTo>
                  <a:cubicBezTo>
                    <a:pt x="86656" y="90833"/>
                    <a:pt x="94138" y="83368"/>
                    <a:pt x="94138" y="74138"/>
                  </a:cubicBezTo>
                  <a:cubicBezTo>
                    <a:pt x="94138" y="33249"/>
                    <a:pt x="59280" y="0"/>
                    <a:pt x="16451"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7" name="Google Shape;12302;p84">
            <a:extLst>
              <a:ext uri="{FF2B5EF4-FFF2-40B4-BE49-F238E27FC236}">
                <a16:creationId xmlns:a16="http://schemas.microsoft.com/office/drawing/2014/main" id="{E61F50A2-4628-A1C9-EE97-80B482603F3F}"/>
              </a:ext>
            </a:extLst>
          </p:cNvPr>
          <p:cNvGrpSpPr/>
          <p:nvPr/>
        </p:nvGrpSpPr>
        <p:grpSpPr>
          <a:xfrm>
            <a:off x="4975839" y="4999919"/>
            <a:ext cx="1861867" cy="917677"/>
            <a:chOff x="3913765" y="3641905"/>
            <a:chExt cx="1522805" cy="750560"/>
          </a:xfrm>
          <a:noFill/>
        </p:grpSpPr>
        <p:grpSp>
          <p:nvGrpSpPr>
            <p:cNvPr id="1658" name="Google Shape;12303;p84">
              <a:extLst>
                <a:ext uri="{FF2B5EF4-FFF2-40B4-BE49-F238E27FC236}">
                  <a16:creationId xmlns:a16="http://schemas.microsoft.com/office/drawing/2014/main" id="{EB65B7B8-1085-D881-4AB8-70F4003BE2B1}"/>
                </a:ext>
              </a:extLst>
            </p:cNvPr>
            <p:cNvGrpSpPr/>
            <p:nvPr/>
          </p:nvGrpSpPr>
          <p:grpSpPr>
            <a:xfrm>
              <a:off x="3913765" y="3997002"/>
              <a:ext cx="1522805" cy="395463"/>
              <a:chOff x="3913765" y="3997002"/>
              <a:chExt cx="1522805" cy="395463"/>
            </a:xfrm>
            <a:grpFill/>
          </p:grpSpPr>
          <p:grpSp>
            <p:nvGrpSpPr>
              <p:cNvPr id="1664" name="Google Shape;12304;p84">
                <a:extLst>
                  <a:ext uri="{FF2B5EF4-FFF2-40B4-BE49-F238E27FC236}">
                    <a16:creationId xmlns:a16="http://schemas.microsoft.com/office/drawing/2014/main" id="{C3C90A1E-E442-9397-F774-910ED716F88D}"/>
                  </a:ext>
                </a:extLst>
              </p:cNvPr>
              <p:cNvGrpSpPr/>
              <p:nvPr/>
            </p:nvGrpSpPr>
            <p:grpSpPr>
              <a:xfrm>
                <a:off x="3913765" y="4138659"/>
                <a:ext cx="507602" cy="253806"/>
                <a:chOff x="3913765" y="4138659"/>
                <a:chExt cx="507602" cy="253806"/>
              </a:xfrm>
              <a:grpFill/>
            </p:grpSpPr>
            <p:sp>
              <p:nvSpPr>
                <p:cNvPr id="1671" name="Google Shape;12305;p84">
                  <a:extLst>
                    <a:ext uri="{FF2B5EF4-FFF2-40B4-BE49-F238E27FC236}">
                      <a16:creationId xmlns:a16="http://schemas.microsoft.com/office/drawing/2014/main" id="{0F50D849-20C9-FF65-FE1B-350385DA8BEB}"/>
                    </a:ext>
                  </a:extLst>
                </p:cNvPr>
                <p:cNvSpPr/>
                <p:nvPr/>
              </p:nvSpPr>
              <p:spPr>
                <a:xfrm>
                  <a:off x="3913765" y="4138659"/>
                  <a:ext cx="507602" cy="50764"/>
                </a:xfrm>
                <a:custGeom>
                  <a:avLst/>
                  <a:gdLst/>
                  <a:ahLst/>
                  <a:cxnLst/>
                  <a:rect l="l" t="t" r="r" b="b"/>
                  <a:pathLst>
                    <a:path w="95012" h="9502" fill="none" extrusionOk="0">
                      <a:moveTo>
                        <a:pt x="95011" y="1"/>
                      </a:moveTo>
                      <a:lnTo>
                        <a:pt x="23755" y="1"/>
                      </a:lnTo>
                      <a:lnTo>
                        <a:pt x="1" y="9501"/>
                      </a:lnTo>
                      <a:lnTo>
                        <a:pt x="95011" y="9501"/>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2306;p84">
                  <a:extLst>
                    <a:ext uri="{FF2B5EF4-FFF2-40B4-BE49-F238E27FC236}">
                      <a16:creationId xmlns:a16="http://schemas.microsoft.com/office/drawing/2014/main" id="{F34CF141-D405-A309-BA57-EB402BDE0419}"/>
                    </a:ext>
                  </a:extLst>
                </p:cNvPr>
                <p:cNvSpPr/>
                <p:nvPr/>
              </p:nvSpPr>
              <p:spPr>
                <a:xfrm>
                  <a:off x="3913765" y="4189418"/>
                  <a:ext cx="507602" cy="203047"/>
                </a:xfrm>
                <a:custGeom>
                  <a:avLst/>
                  <a:gdLst/>
                  <a:ahLst/>
                  <a:cxnLst/>
                  <a:rect l="l" t="t" r="r" b="b"/>
                  <a:pathLst>
                    <a:path w="95012" h="38006" fill="none" extrusionOk="0">
                      <a:moveTo>
                        <a:pt x="1" y="0"/>
                      </a:moveTo>
                      <a:lnTo>
                        <a:pt x="1" y="38005"/>
                      </a:lnTo>
                      <a:lnTo>
                        <a:pt x="95011" y="38005"/>
                      </a:lnTo>
                      <a:lnTo>
                        <a:pt x="95011" y="38005"/>
                      </a:lnTo>
                      <a:lnTo>
                        <a:pt x="95011" y="0"/>
                      </a:lnTo>
                      <a:close/>
                    </a:path>
                  </a:pathLst>
                </a:custGeom>
                <a:grpFill/>
                <a:ln w="9525" cap="flat" cmpd="sng">
                  <a:solidFill>
                    <a:srgbClr val="8E1438"/>
                  </a:solidFill>
                  <a:prstDash val="solid"/>
                  <a:miter lim="267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grpSp>
            <p:nvGrpSpPr>
              <p:cNvPr id="1665" name="Google Shape;12307;p84">
                <a:extLst>
                  <a:ext uri="{FF2B5EF4-FFF2-40B4-BE49-F238E27FC236}">
                    <a16:creationId xmlns:a16="http://schemas.microsoft.com/office/drawing/2014/main" id="{CE9667DD-37E6-1993-A933-4A1AF8F4370C}"/>
                  </a:ext>
                </a:extLst>
              </p:cNvPr>
              <p:cNvGrpSpPr/>
              <p:nvPr/>
            </p:nvGrpSpPr>
            <p:grpSpPr>
              <a:xfrm>
                <a:off x="4421361" y="3997002"/>
                <a:ext cx="507618" cy="395463"/>
                <a:chOff x="4421361" y="3997002"/>
                <a:chExt cx="507618" cy="395463"/>
              </a:xfrm>
              <a:grpFill/>
            </p:grpSpPr>
            <p:sp>
              <p:nvSpPr>
                <p:cNvPr id="1669" name="Google Shape;12308;p84">
                  <a:extLst>
                    <a:ext uri="{FF2B5EF4-FFF2-40B4-BE49-F238E27FC236}">
                      <a16:creationId xmlns:a16="http://schemas.microsoft.com/office/drawing/2014/main" id="{F1CD4A8D-3305-95EB-B724-D87424DDB793}"/>
                    </a:ext>
                  </a:extLst>
                </p:cNvPr>
                <p:cNvSpPr/>
                <p:nvPr/>
              </p:nvSpPr>
              <p:spPr>
                <a:xfrm>
                  <a:off x="4421361" y="3997002"/>
                  <a:ext cx="507618" cy="50759"/>
                </a:xfrm>
                <a:custGeom>
                  <a:avLst/>
                  <a:gdLst/>
                  <a:ahLst/>
                  <a:cxnLst/>
                  <a:rect l="l" t="t" r="r" b="b"/>
                  <a:pathLst>
                    <a:path w="95015" h="9501" fill="none" extrusionOk="0">
                      <a:moveTo>
                        <a:pt x="71260" y="0"/>
                      </a:moveTo>
                      <a:lnTo>
                        <a:pt x="23755" y="0"/>
                      </a:lnTo>
                      <a:lnTo>
                        <a:pt x="0" y="9501"/>
                      </a:lnTo>
                      <a:lnTo>
                        <a:pt x="95014" y="9501"/>
                      </a:lnTo>
                      <a:close/>
                    </a:path>
                  </a:pathLst>
                </a:custGeom>
                <a:grpFill/>
                <a:ln w="9525" cap="sq"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2309;p84">
                  <a:extLst>
                    <a:ext uri="{FF2B5EF4-FFF2-40B4-BE49-F238E27FC236}">
                      <a16:creationId xmlns:a16="http://schemas.microsoft.com/office/drawing/2014/main" id="{E8951988-1520-750B-C69D-F01E2DB9CF57}"/>
                    </a:ext>
                  </a:extLst>
                </p:cNvPr>
                <p:cNvSpPr/>
                <p:nvPr/>
              </p:nvSpPr>
              <p:spPr>
                <a:xfrm>
                  <a:off x="4421361" y="4047756"/>
                  <a:ext cx="507618" cy="344709"/>
                </a:xfrm>
                <a:custGeom>
                  <a:avLst/>
                  <a:gdLst/>
                  <a:ahLst/>
                  <a:cxnLst/>
                  <a:rect l="l" t="t" r="r" b="b"/>
                  <a:pathLst>
                    <a:path w="95015" h="64522" fill="none" extrusionOk="0">
                      <a:moveTo>
                        <a:pt x="0" y="1"/>
                      </a:moveTo>
                      <a:lnTo>
                        <a:pt x="0" y="64521"/>
                      </a:lnTo>
                      <a:lnTo>
                        <a:pt x="95014" y="64521"/>
                      </a:lnTo>
                      <a:lnTo>
                        <a:pt x="95014" y="35846"/>
                      </a:lnTo>
                      <a:lnTo>
                        <a:pt x="95014" y="35846"/>
                      </a:lnTo>
                      <a:lnTo>
                        <a:pt x="95014" y="26286"/>
                      </a:lnTo>
                      <a:lnTo>
                        <a:pt x="95014" y="1"/>
                      </a:lnTo>
                      <a:close/>
                    </a:path>
                  </a:pathLst>
                </a:custGeom>
                <a:grpFill/>
                <a:ln w="9525" cap="flat" cmpd="sng">
                  <a:solidFill>
                    <a:srgbClr val="8E1438"/>
                  </a:solidFill>
                  <a:prstDash val="solid"/>
                  <a:miter lim="267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6" name="Google Shape;12310;p84">
                <a:extLst>
                  <a:ext uri="{FF2B5EF4-FFF2-40B4-BE49-F238E27FC236}">
                    <a16:creationId xmlns:a16="http://schemas.microsoft.com/office/drawing/2014/main" id="{63BCBEC7-7751-E205-EBB7-B49ED39EF5ED}"/>
                  </a:ext>
                </a:extLst>
              </p:cNvPr>
              <p:cNvGrpSpPr/>
              <p:nvPr/>
            </p:nvGrpSpPr>
            <p:grpSpPr>
              <a:xfrm>
                <a:off x="4928973" y="4189418"/>
                <a:ext cx="507596" cy="203047"/>
                <a:chOff x="4928973" y="4189418"/>
                <a:chExt cx="507596" cy="203047"/>
              </a:xfrm>
              <a:grpFill/>
            </p:grpSpPr>
            <p:sp>
              <p:nvSpPr>
                <p:cNvPr id="1667" name="Google Shape;12311;p84">
                  <a:extLst>
                    <a:ext uri="{FF2B5EF4-FFF2-40B4-BE49-F238E27FC236}">
                      <a16:creationId xmlns:a16="http://schemas.microsoft.com/office/drawing/2014/main" id="{6FC7DCF7-AA12-4568-8376-00F23029519C}"/>
                    </a:ext>
                  </a:extLst>
                </p:cNvPr>
                <p:cNvSpPr/>
                <p:nvPr/>
              </p:nvSpPr>
              <p:spPr>
                <a:xfrm>
                  <a:off x="4928973" y="4189418"/>
                  <a:ext cx="507596" cy="50759"/>
                </a:xfrm>
                <a:custGeom>
                  <a:avLst/>
                  <a:gdLst/>
                  <a:ahLst/>
                  <a:cxnLst/>
                  <a:rect l="l" t="t" r="r" b="b"/>
                  <a:pathLst>
                    <a:path w="95011" h="9501" fill="none" extrusionOk="0">
                      <a:moveTo>
                        <a:pt x="95011" y="9501"/>
                      </a:moveTo>
                      <a:lnTo>
                        <a:pt x="71260" y="0"/>
                      </a:lnTo>
                      <a:lnTo>
                        <a:pt x="0" y="0"/>
                      </a:lnTo>
                      <a:lnTo>
                        <a:pt x="0" y="9501"/>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312;p84">
                  <a:extLst>
                    <a:ext uri="{FF2B5EF4-FFF2-40B4-BE49-F238E27FC236}">
                      <a16:creationId xmlns:a16="http://schemas.microsoft.com/office/drawing/2014/main" id="{91F6A8D2-68E0-1F02-65B0-1DF62390B422}"/>
                    </a:ext>
                  </a:extLst>
                </p:cNvPr>
                <p:cNvSpPr/>
                <p:nvPr/>
              </p:nvSpPr>
              <p:spPr>
                <a:xfrm>
                  <a:off x="4928973" y="4240172"/>
                  <a:ext cx="507596" cy="152293"/>
                </a:xfrm>
                <a:custGeom>
                  <a:avLst/>
                  <a:gdLst/>
                  <a:ahLst/>
                  <a:cxnLst/>
                  <a:rect l="l" t="t" r="r" b="b"/>
                  <a:pathLst>
                    <a:path w="95011" h="28506" fill="none" extrusionOk="0">
                      <a:moveTo>
                        <a:pt x="0" y="28505"/>
                      </a:moveTo>
                      <a:lnTo>
                        <a:pt x="0" y="28505"/>
                      </a:lnTo>
                      <a:lnTo>
                        <a:pt x="95011" y="28505"/>
                      </a:lnTo>
                      <a:lnTo>
                        <a:pt x="95011" y="1"/>
                      </a:lnTo>
                      <a:lnTo>
                        <a:pt x="0" y="1"/>
                      </a:lnTo>
                      <a:close/>
                    </a:path>
                  </a:pathLst>
                </a:custGeom>
                <a:grpFill/>
                <a:ln w="9525" cap="flat" cmpd="sng">
                  <a:solidFill>
                    <a:srgbClr val="8E1438"/>
                  </a:solidFill>
                  <a:prstDash val="solid"/>
                  <a:miter lim="267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9" name="Google Shape;12313;p84">
              <a:extLst>
                <a:ext uri="{FF2B5EF4-FFF2-40B4-BE49-F238E27FC236}">
                  <a16:creationId xmlns:a16="http://schemas.microsoft.com/office/drawing/2014/main" id="{90C859A9-7461-981F-E5D7-BB4A5040622D}"/>
                </a:ext>
              </a:extLst>
            </p:cNvPr>
            <p:cNvGrpSpPr/>
            <p:nvPr/>
          </p:nvGrpSpPr>
          <p:grpSpPr>
            <a:xfrm>
              <a:off x="4482186" y="3641905"/>
              <a:ext cx="397605" cy="349784"/>
              <a:chOff x="2906375" y="1159725"/>
              <a:chExt cx="1860575" cy="1636800"/>
            </a:xfrm>
            <a:grpFill/>
          </p:grpSpPr>
          <p:sp>
            <p:nvSpPr>
              <p:cNvPr id="1660" name="Google Shape;12314;p84">
                <a:extLst>
                  <a:ext uri="{FF2B5EF4-FFF2-40B4-BE49-F238E27FC236}">
                    <a16:creationId xmlns:a16="http://schemas.microsoft.com/office/drawing/2014/main" id="{D71C46CB-9016-924C-9983-6C2465CFE2AE}"/>
                  </a:ext>
                </a:extLst>
              </p:cNvPr>
              <p:cNvSpPr/>
              <p:nvPr/>
            </p:nvSpPr>
            <p:spPr>
              <a:xfrm>
                <a:off x="2906375" y="1159725"/>
                <a:ext cx="1860575" cy="1320800"/>
              </a:xfrm>
              <a:custGeom>
                <a:avLst/>
                <a:gdLst/>
                <a:ahLst/>
                <a:cxnLst/>
                <a:rect l="l" t="t" r="r" b="b"/>
                <a:pathLst>
                  <a:path w="74423" h="52832" fill="none" extrusionOk="0">
                    <a:moveTo>
                      <a:pt x="74300" y="9469"/>
                    </a:moveTo>
                    <a:cubicBezTo>
                      <a:pt x="74046" y="6953"/>
                      <a:pt x="72972" y="4566"/>
                      <a:pt x="71233" y="2899"/>
                    </a:cubicBezTo>
                    <a:cubicBezTo>
                      <a:pt x="71029" y="2682"/>
                      <a:pt x="70807" y="2484"/>
                      <a:pt x="70569" y="2305"/>
                    </a:cubicBezTo>
                    <a:cubicBezTo>
                      <a:pt x="70326" y="2123"/>
                      <a:pt x="70133" y="1933"/>
                      <a:pt x="69847" y="1767"/>
                    </a:cubicBezTo>
                    <a:cubicBezTo>
                      <a:pt x="69576" y="1596"/>
                      <a:pt x="69301" y="1435"/>
                      <a:pt x="69030" y="1280"/>
                    </a:cubicBezTo>
                    <a:cubicBezTo>
                      <a:pt x="68792" y="1159"/>
                      <a:pt x="68599" y="1084"/>
                      <a:pt x="68385" y="985"/>
                    </a:cubicBezTo>
                    <a:cubicBezTo>
                      <a:pt x="67280" y="522"/>
                      <a:pt x="66290" y="276"/>
                      <a:pt x="65270" y="188"/>
                    </a:cubicBezTo>
                    <a:cubicBezTo>
                      <a:pt x="63260" y="1"/>
                      <a:pt x="61470" y="332"/>
                      <a:pt x="60001" y="803"/>
                    </a:cubicBezTo>
                    <a:cubicBezTo>
                      <a:pt x="58778" y="1194"/>
                      <a:pt x="57603" y="1727"/>
                      <a:pt x="56500" y="2385"/>
                    </a:cubicBezTo>
                    <a:cubicBezTo>
                      <a:pt x="56396" y="1617"/>
                      <a:pt x="56273" y="1012"/>
                      <a:pt x="56179" y="613"/>
                    </a:cubicBezTo>
                    <a:cubicBezTo>
                      <a:pt x="56104" y="298"/>
                      <a:pt x="55821" y="73"/>
                      <a:pt x="55497" y="78"/>
                    </a:cubicBezTo>
                    <a:lnTo>
                      <a:pt x="38984" y="255"/>
                    </a:lnTo>
                    <a:lnTo>
                      <a:pt x="35208" y="295"/>
                    </a:lnTo>
                    <a:lnTo>
                      <a:pt x="18696" y="472"/>
                    </a:lnTo>
                    <a:cubicBezTo>
                      <a:pt x="18370" y="474"/>
                      <a:pt x="18091" y="704"/>
                      <a:pt x="18027" y="1023"/>
                    </a:cubicBezTo>
                    <a:cubicBezTo>
                      <a:pt x="17941" y="1422"/>
                      <a:pt x="17829" y="2026"/>
                      <a:pt x="17741" y="2800"/>
                    </a:cubicBezTo>
                    <a:cubicBezTo>
                      <a:pt x="16625" y="2163"/>
                      <a:pt x="15439" y="1657"/>
                      <a:pt x="14211" y="1290"/>
                    </a:cubicBezTo>
                    <a:cubicBezTo>
                      <a:pt x="12731" y="854"/>
                      <a:pt x="10935" y="560"/>
                      <a:pt x="8931" y="790"/>
                    </a:cubicBezTo>
                    <a:cubicBezTo>
                      <a:pt x="7908" y="900"/>
                      <a:pt x="6923" y="1167"/>
                      <a:pt x="5832" y="1652"/>
                    </a:cubicBezTo>
                    <a:cubicBezTo>
                      <a:pt x="5620" y="1756"/>
                      <a:pt x="5427" y="1839"/>
                      <a:pt x="5192" y="1965"/>
                    </a:cubicBezTo>
                    <a:cubicBezTo>
                      <a:pt x="4924" y="2125"/>
                      <a:pt x="4651" y="2291"/>
                      <a:pt x="4384" y="2465"/>
                    </a:cubicBezTo>
                    <a:cubicBezTo>
                      <a:pt x="4103" y="2639"/>
                      <a:pt x="3915" y="2832"/>
                      <a:pt x="3675" y="3019"/>
                    </a:cubicBezTo>
                    <a:cubicBezTo>
                      <a:pt x="3439" y="3204"/>
                      <a:pt x="3222" y="3407"/>
                      <a:pt x="3022" y="3627"/>
                    </a:cubicBezTo>
                    <a:cubicBezTo>
                      <a:pt x="1319" y="5332"/>
                      <a:pt x="294" y="7743"/>
                      <a:pt x="99" y="10261"/>
                    </a:cubicBezTo>
                    <a:cubicBezTo>
                      <a:pt x="0" y="11524"/>
                      <a:pt x="104" y="12828"/>
                      <a:pt x="466" y="14096"/>
                    </a:cubicBezTo>
                    <a:cubicBezTo>
                      <a:pt x="653" y="14725"/>
                      <a:pt x="875" y="15354"/>
                      <a:pt x="1175" y="15953"/>
                    </a:cubicBezTo>
                    <a:lnTo>
                      <a:pt x="1282" y="16181"/>
                    </a:lnTo>
                    <a:lnTo>
                      <a:pt x="1362" y="16341"/>
                    </a:lnTo>
                    <a:lnTo>
                      <a:pt x="1416" y="16432"/>
                    </a:lnTo>
                    <a:lnTo>
                      <a:pt x="1622" y="16794"/>
                    </a:lnTo>
                    <a:cubicBezTo>
                      <a:pt x="1769" y="17040"/>
                      <a:pt x="1986" y="17377"/>
                      <a:pt x="2168" y="17639"/>
                    </a:cubicBezTo>
                    <a:cubicBezTo>
                      <a:pt x="3672" y="19764"/>
                      <a:pt x="5719" y="21389"/>
                      <a:pt x="7890" y="22556"/>
                    </a:cubicBezTo>
                    <a:cubicBezTo>
                      <a:pt x="10076" y="23744"/>
                      <a:pt x="12329" y="24512"/>
                      <a:pt x="14535" y="25184"/>
                    </a:cubicBezTo>
                    <a:cubicBezTo>
                      <a:pt x="16734" y="25847"/>
                      <a:pt x="18883" y="26377"/>
                      <a:pt x="20907" y="26937"/>
                    </a:cubicBezTo>
                    <a:cubicBezTo>
                      <a:pt x="23058" y="27539"/>
                      <a:pt x="25044" y="27884"/>
                      <a:pt x="26553" y="28569"/>
                    </a:cubicBezTo>
                    <a:cubicBezTo>
                      <a:pt x="27991" y="29155"/>
                      <a:pt x="29136" y="30359"/>
                      <a:pt x="29449" y="31218"/>
                    </a:cubicBezTo>
                    <a:cubicBezTo>
                      <a:pt x="29527" y="31433"/>
                      <a:pt x="29583" y="31620"/>
                      <a:pt x="29583" y="31813"/>
                    </a:cubicBezTo>
                    <a:cubicBezTo>
                      <a:pt x="29591" y="31992"/>
                      <a:pt x="29572" y="32171"/>
                      <a:pt x="29532" y="32345"/>
                    </a:cubicBezTo>
                    <a:cubicBezTo>
                      <a:pt x="29436" y="32680"/>
                      <a:pt x="29099" y="33060"/>
                      <a:pt x="28702" y="33263"/>
                    </a:cubicBezTo>
                    <a:cubicBezTo>
                      <a:pt x="27926" y="33729"/>
                      <a:pt x="26880" y="33477"/>
                      <a:pt x="26733" y="33049"/>
                    </a:cubicBezTo>
                    <a:cubicBezTo>
                      <a:pt x="26396" y="32372"/>
                      <a:pt x="26414" y="31582"/>
                      <a:pt x="26644" y="31256"/>
                    </a:cubicBezTo>
                    <a:cubicBezTo>
                      <a:pt x="26888" y="30884"/>
                      <a:pt x="27300" y="30937"/>
                      <a:pt x="27273" y="30911"/>
                    </a:cubicBezTo>
                    <a:lnTo>
                      <a:pt x="27067" y="30825"/>
                    </a:lnTo>
                    <a:cubicBezTo>
                      <a:pt x="26928" y="30782"/>
                      <a:pt x="26669" y="30745"/>
                      <a:pt x="26361" y="30897"/>
                    </a:cubicBezTo>
                    <a:cubicBezTo>
                      <a:pt x="26045" y="31044"/>
                      <a:pt x="25777" y="31390"/>
                      <a:pt x="25595" y="31815"/>
                    </a:cubicBezTo>
                    <a:cubicBezTo>
                      <a:pt x="25408" y="32246"/>
                      <a:pt x="25298" y="32765"/>
                      <a:pt x="25379" y="33410"/>
                    </a:cubicBezTo>
                    <a:cubicBezTo>
                      <a:pt x="25403" y="33702"/>
                      <a:pt x="25590" y="34208"/>
                      <a:pt x="25855" y="34499"/>
                    </a:cubicBezTo>
                    <a:cubicBezTo>
                      <a:pt x="26117" y="34807"/>
                      <a:pt x="26444" y="35061"/>
                      <a:pt x="26810" y="35241"/>
                    </a:cubicBezTo>
                    <a:cubicBezTo>
                      <a:pt x="27560" y="35613"/>
                      <a:pt x="28456" y="35736"/>
                      <a:pt x="29398" y="35551"/>
                    </a:cubicBezTo>
                    <a:cubicBezTo>
                      <a:pt x="30316" y="35353"/>
                      <a:pt x="31298" y="34882"/>
                      <a:pt x="32032" y="33889"/>
                    </a:cubicBezTo>
                    <a:cubicBezTo>
                      <a:pt x="32422" y="33325"/>
                      <a:pt x="32615" y="32803"/>
                      <a:pt x="32722" y="32177"/>
                    </a:cubicBezTo>
                    <a:cubicBezTo>
                      <a:pt x="32776" y="31882"/>
                      <a:pt x="32797" y="31582"/>
                      <a:pt x="32784" y="31283"/>
                    </a:cubicBezTo>
                    <a:cubicBezTo>
                      <a:pt x="34828" y="34499"/>
                      <a:pt x="34919" y="37103"/>
                      <a:pt x="34413" y="41899"/>
                    </a:cubicBezTo>
                    <a:cubicBezTo>
                      <a:pt x="33530" y="50222"/>
                      <a:pt x="29511" y="52831"/>
                      <a:pt x="29511" y="52831"/>
                    </a:cubicBezTo>
                    <a:lnTo>
                      <a:pt x="37547" y="52743"/>
                    </a:lnTo>
                    <a:lnTo>
                      <a:pt x="37764" y="52743"/>
                    </a:lnTo>
                    <a:lnTo>
                      <a:pt x="45801" y="52655"/>
                    </a:lnTo>
                    <a:cubicBezTo>
                      <a:pt x="45801" y="52655"/>
                      <a:pt x="41725" y="50137"/>
                      <a:pt x="40668" y="41835"/>
                    </a:cubicBezTo>
                    <a:cubicBezTo>
                      <a:pt x="40058" y="37050"/>
                      <a:pt x="40092" y="34443"/>
                      <a:pt x="42067" y="31186"/>
                    </a:cubicBezTo>
                    <a:cubicBezTo>
                      <a:pt x="42059" y="31486"/>
                      <a:pt x="42089" y="31786"/>
                      <a:pt x="42150" y="32080"/>
                    </a:cubicBezTo>
                    <a:cubicBezTo>
                      <a:pt x="42271" y="32704"/>
                      <a:pt x="42474" y="33220"/>
                      <a:pt x="42876" y="33777"/>
                    </a:cubicBezTo>
                    <a:cubicBezTo>
                      <a:pt x="43630" y="34754"/>
                      <a:pt x="44623" y="35203"/>
                      <a:pt x="45544" y="35380"/>
                    </a:cubicBezTo>
                    <a:cubicBezTo>
                      <a:pt x="46489" y="35546"/>
                      <a:pt x="47382" y="35404"/>
                      <a:pt x="48126" y="35013"/>
                    </a:cubicBezTo>
                    <a:cubicBezTo>
                      <a:pt x="48488" y="34826"/>
                      <a:pt x="48809" y="34566"/>
                      <a:pt x="49066" y="34251"/>
                    </a:cubicBezTo>
                    <a:cubicBezTo>
                      <a:pt x="49323" y="33954"/>
                      <a:pt x="49499" y="33445"/>
                      <a:pt x="49518" y="33153"/>
                    </a:cubicBezTo>
                    <a:cubicBezTo>
                      <a:pt x="49585" y="32508"/>
                      <a:pt x="49462" y="31992"/>
                      <a:pt x="49266" y="31564"/>
                    </a:cubicBezTo>
                    <a:cubicBezTo>
                      <a:pt x="49076" y="31143"/>
                      <a:pt x="48801" y="30801"/>
                      <a:pt x="48482" y="30662"/>
                    </a:cubicBezTo>
                    <a:cubicBezTo>
                      <a:pt x="48172" y="30517"/>
                      <a:pt x="47915" y="30560"/>
                      <a:pt x="47776" y="30606"/>
                    </a:cubicBezTo>
                    <a:lnTo>
                      <a:pt x="47570" y="30697"/>
                    </a:lnTo>
                    <a:cubicBezTo>
                      <a:pt x="47543" y="30721"/>
                      <a:pt x="47955" y="30662"/>
                      <a:pt x="48207" y="31028"/>
                    </a:cubicBezTo>
                    <a:cubicBezTo>
                      <a:pt x="48445" y="31347"/>
                      <a:pt x="48480" y="32136"/>
                      <a:pt x="48156" y="32821"/>
                    </a:cubicBezTo>
                    <a:cubicBezTo>
                      <a:pt x="48019" y="33250"/>
                      <a:pt x="46978" y="33525"/>
                      <a:pt x="46192" y="33078"/>
                    </a:cubicBezTo>
                    <a:cubicBezTo>
                      <a:pt x="45790" y="32883"/>
                      <a:pt x="45448" y="32508"/>
                      <a:pt x="45343" y="32177"/>
                    </a:cubicBezTo>
                    <a:cubicBezTo>
                      <a:pt x="45298" y="32005"/>
                      <a:pt x="45276" y="31826"/>
                      <a:pt x="45282" y="31647"/>
                    </a:cubicBezTo>
                    <a:cubicBezTo>
                      <a:pt x="45279" y="31454"/>
                      <a:pt x="45330" y="31264"/>
                      <a:pt x="45402" y="31047"/>
                    </a:cubicBezTo>
                    <a:cubicBezTo>
                      <a:pt x="45696" y="30183"/>
                      <a:pt x="46818" y="28954"/>
                      <a:pt x="48241" y="28339"/>
                    </a:cubicBezTo>
                    <a:cubicBezTo>
                      <a:pt x="49735" y="27622"/>
                      <a:pt x="51713" y="27234"/>
                      <a:pt x="53851" y="26586"/>
                    </a:cubicBezTo>
                    <a:cubicBezTo>
                      <a:pt x="55861" y="25984"/>
                      <a:pt x="57999" y="25408"/>
                      <a:pt x="60185" y="24699"/>
                    </a:cubicBezTo>
                    <a:cubicBezTo>
                      <a:pt x="62372" y="23979"/>
                      <a:pt x="64609" y="23163"/>
                      <a:pt x="66772" y="21929"/>
                    </a:cubicBezTo>
                    <a:cubicBezTo>
                      <a:pt x="68918" y="20717"/>
                      <a:pt x="70930" y="19047"/>
                      <a:pt x="72386" y="16890"/>
                    </a:cubicBezTo>
                    <a:cubicBezTo>
                      <a:pt x="72563" y="16622"/>
                      <a:pt x="72774" y="16283"/>
                      <a:pt x="72916" y="16034"/>
                    </a:cubicBezTo>
                    <a:lnTo>
                      <a:pt x="73117" y="15664"/>
                    </a:lnTo>
                    <a:lnTo>
                      <a:pt x="73165" y="15573"/>
                    </a:lnTo>
                    <a:lnTo>
                      <a:pt x="73243" y="15413"/>
                    </a:lnTo>
                    <a:lnTo>
                      <a:pt x="73347" y="15183"/>
                    </a:lnTo>
                    <a:cubicBezTo>
                      <a:pt x="73639" y="14578"/>
                      <a:pt x="73845" y="13944"/>
                      <a:pt x="74016" y="13309"/>
                    </a:cubicBezTo>
                    <a:cubicBezTo>
                      <a:pt x="74351" y="12035"/>
                      <a:pt x="74423" y="10729"/>
                      <a:pt x="74300" y="9469"/>
                    </a:cubicBezTo>
                    <a:close/>
                    <a:moveTo>
                      <a:pt x="21867" y="23527"/>
                    </a:moveTo>
                    <a:cubicBezTo>
                      <a:pt x="19791" y="22930"/>
                      <a:pt x="17668" y="22379"/>
                      <a:pt x="15594" y="21729"/>
                    </a:cubicBezTo>
                    <a:cubicBezTo>
                      <a:pt x="13531" y="21078"/>
                      <a:pt x="11470" y="20332"/>
                      <a:pt x="9675" y="19325"/>
                    </a:cubicBezTo>
                    <a:cubicBezTo>
                      <a:pt x="7876" y="18319"/>
                      <a:pt x="6273" y="17040"/>
                      <a:pt x="5176" y="15509"/>
                    </a:cubicBezTo>
                    <a:cubicBezTo>
                      <a:pt x="5042" y="15314"/>
                      <a:pt x="4948" y="15185"/>
                      <a:pt x="4807" y="14955"/>
                    </a:cubicBezTo>
                    <a:lnTo>
                      <a:pt x="4598" y="14597"/>
                    </a:lnTo>
                    <a:lnTo>
                      <a:pt x="4555" y="14522"/>
                    </a:lnTo>
                    <a:cubicBezTo>
                      <a:pt x="4574" y="14554"/>
                      <a:pt x="4536" y="14476"/>
                      <a:pt x="4536" y="14476"/>
                    </a:cubicBezTo>
                    <a:lnTo>
                      <a:pt x="4467" y="14326"/>
                    </a:lnTo>
                    <a:cubicBezTo>
                      <a:pt x="4263" y="13941"/>
                      <a:pt x="4116" y="13523"/>
                      <a:pt x="3988" y="13106"/>
                    </a:cubicBezTo>
                    <a:cubicBezTo>
                      <a:pt x="3739" y="12268"/>
                      <a:pt x="3661" y="11380"/>
                      <a:pt x="3723" y="10521"/>
                    </a:cubicBezTo>
                    <a:cubicBezTo>
                      <a:pt x="3843" y="8805"/>
                      <a:pt x="4526" y="7191"/>
                      <a:pt x="5593" y="6124"/>
                    </a:cubicBezTo>
                    <a:cubicBezTo>
                      <a:pt x="5832" y="5840"/>
                      <a:pt x="6158" y="5610"/>
                      <a:pt x="6412" y="5406"/>
                    </a:cubicBezTo>
                    <a:cubicBezTo>
                      <a:pt x="6543" y="5326"/>
                      <a:pt x="6667" y="5235"/>
                      <a:pt x="6790" y="5142"/>
                    </a:cubicBezTo>
                    <a:cubicBezTo>
                      <a:pt x="6961" y="5040"/>
                      <a:pt x="7194" y="4933"/>
                      <a:pt x="7392" y="4831"/>
                    </a:cubicBezTo>
                    <a:cubicBezTo>
                      <a:pt x="7967" y="4558"/>
                      <a:pt x="8703" y="4307"/>
                      <a:pt x="9380" y="4232"/>
                    </a:cubicBezTo>
                    <a:cubicBezTo>
                      <a:pt x="10761" y="4034"/>
                      <a:pt x="12126" y="4197"/>
                      <a:pt x="13298" y="4515"/>
                    </a:cubicBezTo>
                    <a:cubicBezTo>
                      <a:pt x="14478" y="4831"/>
                      <a:pt x="15474" y="5286"/>
                      <a:pt x="16269" y="5695"/>
                    </a:cubicBezTo>
                    <a:cubicBezTo>
                      <a:pt x="16732" y="5936"/>
                      <a:pt x="17179" y="6201"/>
                      <a:pt x="17612" y="6493"/>
                    </a:cubicBezTo>
                    <a:cubicBezTo>
                      <a:pt x="17800" y="10799"/>
                      <a:pt x="19221" y="16754"/>
                      <a:pt x="24573" y="22090"/>
                    </a:cubicBezTo>
                    <a:cubicBezTo>
                      <a:pt x="25753" y="23265"/>
                      <a:pt x="26805" y="24327"/>
                      <a:pt x="27742" y="25296"/>
                    </a:cubicBezTo>
                    <a:cubicBezTo>
                      <a:pt x="25753" y="24437"/>
                      <a:pt x="23725" y="24089"/>
                      <a:pt x="21867" y="23527"/>
                    </a:cubicBezTo>
                    <a:close/>
                    <a:moveTo>
                      <a:pt x="70470" y="12397"/>
                    </a:moveTo>
                    <a:cubicBezTo>
                      <a:pt x="70347" y="12817"/>
                      <a:pt x="70211" y="13234"/>
                      <a:pt x="70015" y="13628"/>
                    </a:cubicBezTo>
                    <a:lnTo>
                      <a:pt x="69948" y="13778"/>
                    </a:lnTo>
                    <a:cubicBezTo>
                      <a:pt x="69948" y="13778"/>
                      <a:pt x="69903" y="13874"/>
                      <a:pt x="69940" y="13807"/>
                    </a:cubicBezTo>
                    <a:lnTo>
                      <a:pt x="69889" y="13898"/>
                    </a:lnTo>
                    <a:lnTo>
                      <a:pt x="69689" y="14262"/>
                    </a:lnTo>
                    <a:cubicBezTo>
                      <a:pt x="69555" y="14498"/>
                      <a:pt x="69461" y="14626"/>
                      <a:pt x="69333" y="14827"/>
                    </a:cubicBezTo>
                    <a:cubicBezTo>
                      <a:pt x="68270" y="16379"/>
                      <a:pt x="66697" y="17688"/>
                      <a:pt x="64917" y="18737"/>
                    </a:cubicBezTo>
                    <a:cubicBezTo>
                      <a:pt x="63140" y="19786"/>
                      <a:pt x="61103" y="20572"/>
                      <a:pt x="59051" y="21268"/>
                    </a:cubicBezTo>
                    <a:cubicBezTo>
                      <a:pt x="56990" y="21961"/>
                      <a:pt x="54881" y="22556"/>
                      <a:pt x="52818" y="23198"/>
                    </a:cubicBezTo>
                    <a:cubicBezTo>
                      <a:pt x="50969" y="23800"/>
                      <a:pt x="48948" y="24193"/>
                      <a:pt x="46976" y="25095"/>
                    </a:cubicBezTo>
                    <a:cubicBezTo>
                      <a:pt x="47894" y="24105"/>
                      <a:pt x="48924" y="23021"/>
                      <a:pt x="50080" y="21817"/>
                    </a:cubicBezTo>
                    <a:cubicBezTo>
                      <a:pt x="55317" y="16368"/>
                      <a:pt x="56613" y="10387"/>
                      <a:pt x="56704" y="6078"/>
                    </a:cubicBezTo>
                    <a:cubicBezTo>
                      <a:pt x="57132" y="5776"/>
                      <a:pt x="57573" y="5500"/>
                      <a:pt x="58034" y="5251"/>
                    </a:cubicBezTo>
                    <a:cubicBezTo>
                      <a:pt x="58818" y="4826"/>
                      <a:pt x="59803" y="4349"/>
                      <a:pt x="60978" y="4009"/>
                    </a:cubicBezTo>
                    <a:cubicBezTo>
                      <a:pt x="62142" y="3664"/>
                      <a:pt x="63504" y="3474"/>
                      <a:pt x="64890" y="3640"/>
                    </a:cubicBezTo>
                    <a:cubicBezTo>
                      <a:pt x="65567" y="3702"/>
                      <a:pt x="66309" y="3937"/>
                      <a:pt x="66892" y="4197"/>
                    </a:cubicBezTo>
                    <a:cubicBezTo>
                      <a:pt x="67090" y="4296"/>
                      <a:pt x="67326" y="4398"/>
                      <a:pt x="67500" y="4497"/>
                    </a:cubicBezTo>
                    <a:cubicBezTo>
                      <a:pt x="67623" y="4585"/>
                      <a:pt x="67748" y="4673"/>
                      <a:pt x="67882" y="4753"/>
                    </a:cubicBezTo>
                    <a:cubicBezTo>
                      <a:pt x="68139" y="4949"/>
                      <a:pt x="68474" y="5174"/>
                      <a:pt x="68717" y="5452"/>
                    </a:cubicBezTo>
                    <a:cubicBezTo>
                      <a:pt x="69806" y="6496"/>
                      <a:pt x="70524" y="8096"/>
                      <a:pt x="70682" y="9809"/>
                    </a:cubicBezTo>
                    <a:cubicBezTo>
                      <a:pt x="70759" y="10663"/>
                      <a:pt x="70703" y="11551"/>
                      <a:pt x="70470" y="12397"/>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2315;p84">
                <a:extLst>
                  <a:ext uri="{FF2B5EF4-FFF2-40B4-BE49-F238E27FC236}">
                    <a16:creationId xmlns:a16="http://schemas.microsoft.com/office/drawing/2014/main" id="{BAEAD8E2-762F-2470-32A8-0E660C83E8A7}"/>
                  </a:ext>
                </a:extLst>
              </p:cNvPr>
              <p:cNvSpPr/>
              <p:nvPr/>
            </p:nvSpPr>
            <p:spPr>
              <a:xfrm>
                <a:off x="3520750" y="2496900"/>
                <a:ext cx="656300" cy="214450"/>
              </a:xfrm>
              <a:custGeom>
                <a:avLst/>
                <a:gdLst/>
                <a:ahLst/>
                <a:cxnLst/>
                <a:rect l="l" t="t" r="r" b="b"/>
                <a:pathLst>
                  <a:path w="26252" h="8578" fill="none" extrusionOk="0">
                    <a:moveTo>
                      <a:pt x="26252" y="8347"/>
                    </a:moveTo>
                    <a:lnTo>
                      <a:pt x="108" y="8577"/>
                    </a:lnTo>
                    <a:lnTo>
                      <a:pt x="108" y="8577"/>
                    </a:lnTo>
                    <a:lnTo>
                      <a:pt x="1" y="281"/>
                    </a:lnTo>
                    <a:cubicBezTo>
                      <a:pt x="3" y="254"/>
                      <a:pt x="27" y="233"/>
                      <a:pt x="57" y="236"/>
                    </a:cubicBezTo>
                    <a:lnTo>
                      <a:pt x="57" y="236"/>
                    </a:lnTo>
                    <a:lnTo>
                      <a:pt x="26091" y="3"/>
                    </a:lnTo>
                    <a:cubicBezTo>
                      <a:pt x="26118" y="0"/>
                      <a:pt x="26142" y="22"/>
                      <a:pt x="26147" y="48"/>
                    </a:cubicBezTo>
                    <a:lnTo>
                      <a:pt x="26252" y="8345"/>
                    </a:lnTo>
                    <a:lnTo>
                      <a:pt x="26252" y="8345"/>
                    </a:lnTo>
                    <a:close/>
                  </a:path>
                </a:pathLst>
              </a:custGeom>
              <a:grpFill/>
              <a:ln w="9525" cap="flat" cmpd="sng">
                <a:solidFill>
                  <a:srgbClr val="8E1438"/>
                </a:solidFill>
                <a:prstDash val="solid"/>
                <a:miter lim="267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2316;p84">
                <a:extLst>
                  <a:ext uri="{FF2B5EF4-FFF2-40B4-BE49-F238E27FC236}">
                    <a16:creationId xmlns:a16="http://schemas.microsoft.com/office/drawing/2014/main" id="{BA0FB2D4-57BA-D401-5692-778B07737C28}"/>
                  </a:ext>
                </a:extLst>
              </p:cNvPr>
              <p:cNvSpPr/>
              <p:nvPr/>
            </p:nvSpPr>
            <p:spPr>
              <a:xfrm>
                <a:off x="3448300" y="2706900"/>
                <a:ext cx="803900" cy="89625"/>
              </a:xfrm>
              <a:custGeom>
                <a:avLst/>
                <a:gdLst/>
                <a:ahLst/>
                <a:cxnLst/>
                <a:rect l="l" t="t" r="r" b="b"/>
                <a:pathLst>
                  <a:path w="32156" h="3585" fill="none" extrusionOk="0">
                    <a:moveTo>
                      <a:pt x="32155" y="3244"/>
                    </a:moveTo>
                    <a:lnTo>
                      <a:pt x="35" y="3584"/>
                    </a:lnTo>
                    <a:lnTo>
                      <a:pt x="35" y="3584"/>
                    </a:lnTo>
                    <a:lnTo>
                      <a:pt x="3" y="399"/>
                    </a:lnTo>
                    <a:cubicBezTo>
                      <a:pt x="0" y="367"/>
                      <a:pt x="27" y="343"/>
                      <a:pt x="57" y="343"/>
                    </a:cubicBezTo>
                    <a:lnTo>
                      <a:pt x="32067" y="1"/>
                    </a:lnTo>
                    <a:cubicBezTo>
                      <a:pt x="32096" y="1"/>
                      <a:pt x="32120" y="25"/>
                      <a:pt x="32123" y="57"/>
                    </a:cubicBezTo>
                    <a:lnTo>
                      <a:pt x="32155" y="3244"/>
                    </a:lnTo>
                    <a:close/>
                  </a:path>
                </a:pathLst>
              </a:custGeom>
              <a:grpFill/>
              <a:ln w="9525" cap="flat" cmpd="sng">
                <a:solidFill>
                  <a:srgbClr val="8E1438"/>
                </a:solidFill>
                <a:prstDash val="solid"/>
                <a:miter lim="267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2317;p84">
                <a:extLst>
                  <a:ext uri="{FF2B5EF4-FFF2-40B4-BE49-F238E27FC236}">
                    <a16:creationId xmlns:a16="http://schemas.microsoft.com/office/drawing/2014/main" id="{8B615F9B-2AEF-F837-413D-5BA7664570C6}"/>
                  </a:ext>
                </a:extLst>
              </p:cNvPr>
              <p:cNvSpPr/>
              <p:nvPr/>
            </p:nvSpPr>
            <p:spPr>
              <a:xfrm>
                <a:off x="3674575" y="1339775"/>
                <a:ext cx="324050" cy="308175"/>
              </a:xfrm>
              <a:custGeom>
                <a:avLst/>
                <a:gdLst/>
                <a:ahLst/>
                <a:cxnLst/>
                <a:rect l="l" t="t" r="r" b="b"/>
                <a:pathLst>
                  <a:path w="12962" h="12327" fill="none" extrusionOk="0">
                    <a:moveTo>
                      <a:pt x="6479" y="0"/>
                    </a:moveTo>
                    <a:lnTo>
                      <a:pt x="8484" y="4060"/>
                    </a:lnTo>
                    <a:lnTo>
                      <a:pt x="12961" y="4710"/>
                    </a:lnTo>
                    <a:lnTo>
                      <a:pt x="9720" y="7868"/>
                    </a:lnTo>
                    <a:lnTo>
                      <a:pt x="10486" y="12327"/>
                    </a:lnTo>
                    <a:lnTo>
                      <a:pt x="6479" y="10221"/>
                    </a:lnTo>
                    <a:lnTo>
                      <a:pt x="2476" y="12327"/>
                    </a:lnTo>
                    <a:lnTo>
                      <a:pt x="3241" y="7868"/>
                    </a:lnTo>
                    <a:lnTo>
                      <a:pt x="0" y="4710"/>
                    </a:lnTo>
                    <a:lnTo>
                      <a:pt x="4478" y="4060"/>
                    </a:lnTo>
                    <a:close/>
                  </a:path>
                </a:pathLst>
              </a:custGeom>
              <a:grpFill/>
              <a:ln w="9525" cap="flat" cmpd="sng">
                <a:solidFill>
                  <a:srgbClr val="8E1438"/>
                </a:solidFill>
                <a:prstDash val="solid"/>
                <a:miter lim="267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3" name="Google Shape;12318;p84">
            <a:extLst>
              <a:ext uri="{FF2B5EF4-FFF2-40B4-BE49-F238E27FC236}">
                <a16:creationId xmlns:a16="http://schemas.microsoft.com/office/drawing/2014/main" id="{ADE4EA87-92DA-4622-26D7-B296CB6E0E97}"/>
              </a:ext>
            </a:extLst>
          </p:cNvPr>
          <p:cNvGrpSpPr/>
          <p:nvPr/>
        </p:nvGrpSpPr>
        <p:grpSpPr>
          <a:xfrm>
            <a:off x="8744231" y="2780499"/>
            <a:ext cx="1273047" cy="975780"/>
            <a:chOff x="6599718" y="2068734"/>
            <a:chExt cx="940737" cy="721067"/>
          </a:xfrm>
          <a:noFill/>
        </p:grpSpPr>
        <p:sp>
          <p:nvSpPr>
            <p:cNvPr id="1674" name="Google Shape;12319;p84">
              <a:extLst>
                <a:ext uri="{FF2B5EF4-FFF2-40B4-BE49-F238E27FC236}">
                  <a16:creationId xmlns:a16="http://schemas.microsoft.com/office/drawing/2014/main" id="{7B3F188C-6679-B807-95B3-6C8F62A9F374}"/>
                </a:ext>
              </a:extLst>
            </p:cNvPr>
            <p:cNvSpPr/>
            <p:nvPr/>
          </p:nvSpPr>
          <p:spPr>
            <a:xfrm>
              <a:off x="7138953" y="2569473"/>
              <a:ext cx="366935" cy="115933"/>
            </a:xfrm>
            <a:custGeom>
              <a:avLst/>
              <a:gdLst/>
              <a:ahLst/>
              <a:cxnLst/>
              <a:rect l="l" t="t" r="r" b="b"/>
              <a:pathLst>
                <a:path w="105517" h="33338" fill="none" extrusionOk="0">
                  <a:moveTo>
                    <a:pt x="8231" y="0"/>
                  </a:moveTo>
                  <a:cubicBezTo>
                    <a:pt x="6610" y="2526"/>
                    <a:pt x="5253" y="5215"/>
                    <a:pt x="4198" y="8042"/>
                  </a:cubicBezTo>
                  <a:cubicBezTo>
                    <a:pt x="3205" y="10656"/>
                    <a:pt x="2803" y="13182"/>
                    <a:pt x="2803" y="14991"/>
                  </a:cubicBezTo>
                  <a:cubicBezTo>
                    <a:pt x="2790" y="18636"/>
                    <a:pt x="2840" y="21274"/>
                    <a:pt x="1" y="23008"/>
                  </a:cubicBezTo>
                  <a:cubicBezTo>
                    <a:pt x="164" y="23549"/>
                    <a:pt x="239" y="24114"/>
                    <a:pt x="227" y="24667"/>
                  </a:cubicBezTo>
                  <a:lnTo>
                    <a:pt x="227" y="33338"/>
                  </a:lnTo>
                  <a:lnTo>
                    <a:pt x="105517" y="33338"/>
                  </a:lnTo>
                  <a:lnTo>
                    <a:pt x="105517" y="0"/>
                  </a:ln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2320;p84">
              <a:extLst>
                <a:ext uri="{FF2B5EF4-FFF2-40B4-BE49-F238E27FC236}">
                  <a16:creationId xmlns:a16="http://schemas.microsoft.com/office/drawing/2014/main" id="{904172F8-5A8B-895E-456A-79FC020EB3A1}"/>
                </a:ext>
              </a:extLst>
            </p:cNvPr>
            <p:cNvSpPr/>
            <p:nvPr/>
          </p:nvSpPr>
          <p:spPr>
            <a:xfrm>
              <a:off x="6650497" y="2579172"/>
              <a:ext cx="346397" cy="118079"/>
            </a:xfrm>
            <a:custGeom>
              <a:avLst/>
              <a:gdLst/>
              <a:ahLst/>
              <a:cxnLst/>
              <a:rect l="l" t="t" r="r" b="b"/>
              <a:pathLst>
                <a:path w="99611" h="33955" fill="none" extrusionOk="0">
                  <a:moveTo>
                    <a:pt x="99372" y="21891"/>
                  </a:moveTo>
                  <a:cubicBezTo>
                    <a:pt x="99359" y="21325"/>
                    <a:pt x="99435" y="20760"/>
                    <a:pt x="99611" y="20219"/>
                  </a:cubicBezTo>
                  <a:cubicBezTo>
                    <a:pt x="96758" y="18485"/>
                    <a:pt x="96808" y="15847"/>
                    <a:pt x="96796" y="12215"/>
                  </a:cubicBezTo>
                  <a:cubicBezTo>
                    <a:pt x="96796" y="10405"/>
                    <a:pt x="96394" y="7880"/>
                    <a:pt x="95414" y="5253"/>
                  </a:cubicBezTo>
                  <a:cubicBezTo>
                    <a:pt x="94735" y="3444"/>
                    <a:pt x="93931" y="1697"/>
                    <a:pt x="93014" y="1"/>
                  </a:cubicBezTo>
                  <a:lnTo>
                    <a:pt x="0" y="1"/>
                  </a:lnTo>
                  <a:lnTo>
                    <a:pt x="0" y="33954"/>
                  </a:lnTo>
                  <a:lnTo>
                    <a:pt x="99372" y="33954"/>
                  </a:ln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2321;p84">
              <a:extLst>
                <a:ext uri="{FF2B5EF4-FFF2-40B4-BE49-F238E27FC236}">
                  <a16:creationId xmlns:a16="http://schemas.microsoft.com/office/drawing/2014/main" id="{564E0AC0-8F36-2ACF-E606-F76BEDA04299}"/>
                </a:ext>
              </a:extLst>
            </p:cNvPr>
            <p:cNvSpPr/>
            <p:nvPr/>
          </p:nvSpPr>
          <p:spPr>
            <a:xfrm>
              <a:off x="7236268" y="2370428"/>
              <a:ext cx="304187" cy="115978"/>
            </a:xfrm>
            <a:custGeom>
              <a:avLst/>
              <a:gdLst/>
              <a:ahLst/>
              <a:cxnLst/>
              <a:rect l="l" t="t" r="r" b="b"/>
              <a:pathLst>
                <a:path w="87473" h="33351" fill="none" extrusionOk="0">
                  <a:moveTo>
                    <a:pt x="15181" y="0"/>
                  </a:moveTo>
                  <a:cubicBezTo>
                    <a:pt x="12114" y="11913"/>
                    <a:pt x="6975" y="23210"/>
                    <a:pt x="1" y="33350"/>
                  </a:cubicBezTo>
                  <a:lnTo>
                    <a:pt x="87472" y="33350"/>
                  </a:lnTo>
                  <a:lnTo>
                    <a:pt x="87472" y="0"/>
                  </a:ln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2322;p84">
              <a:extLst>
                <a:ext uri="{FF2B5EF4-FFF2-40B4-BE49-F238E27FC236}">
                  <a16:creationId xmlns:a16="http://schemas.microsoft.com/office/drawing/2014/main" id="{1DA80DDC-4E5E-574B-8BDE-1A60B19F01DE}"/>
                </a:ext>
              </a:extLst>
            </p:cNvPr>
            <p:cNvSpPr/>
            <p:nvPr/>
          </p:nvSpPr>
          <p:spPr>
            <a:xfrm>
              <a:off x="7252744" y="2161243"/>
              <a:ext cx="271454" cy="115982"/>
            </a:xfrm>
            <a:custGeom>
              <a:avLst/>
              <a:gdLst/>
              <a:ahLst/>
              <a:cxnLst/>
              <a:rect l="l" t="t" r="r" b="b"/>
              <a:pathLst>
                <a:path w="78060" h="33352" fill="none" extrusionOk="0">
                  <a:moveTo>
                    <a:pt x="0" y="1"/>
                  </a:moveTo>
                  <a:cubicBezTo>
                    <a:pt x="7288" y="9714"/>
                    <a:pt x="11762" y="21250"/>
                    <a:pt x="12918" y="33351"/>
                  </a:cubicBezTo>
                  <a:lnTo>
                    <a:pt x="78060" y="33351"/>
                  </a:lnTo>
                  <a:lnTo>
                    <a:pt x="78060" y="1"/>
                  </a:ln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2323;p84">
              <a:extLst>
                <a:ext uri="{FF2B5EF4-FFF2-40B4-BE49-F238E27FC236}">
                  <a16:creationId xmlns:a16="http://schemas.microsoft.com/office/drawing/2014/main" id="{6964F25C-A468-E93A-7172-1A33C12C2282}"/>
                </a:ext>
              </a:extLst>
            </p:cNvPr>
            <p:cNvSpPr/>
            <p:nvPr/>
          </p:nvSpPr>
          <p:spPr>
            <a:xfrm>
              <a:off x="6599718" y="2199610"/>
              <a:ext cx="260051" cy="115978"/>
            </a:xfrm>
            <a:custGeom>
              <a:avLst/>
              <a:gdLst/>
              <a:ahLst/>
              <a:cxnLst/>
              <a:rect l="l" t="t" r="r" b="b"/>
              <a:pathLst>
                <a:path w="74781" h="33351" fill="none" extrusionOk="0">
                  <a:moveTo>
                    <a:pt x="68246" y="28752"/>
                  </a:moveTo>
                  <a:cubicBezTo>
                    <a:pt x="68234" y="18800"/>
                    <a:pt x="70471" y="8973"/>
                    <a:pt x="74781" y="1"/>
                  </a:cubicBezTo>
                  <a:lnTo>
                    <a:pt x="1" y="1"/>
                  </a:lnTo>
                  <a:lnTo>
                    <a:pt x="1" y="33351"/>
                  </a:lnTo>
                  <a:lnTo>
                    <a:pt x="68397" y="33351"/>
                  </a:lnTo>
                  <a:cubicBezTo>
                    <a:pt x="68284" y="31818"/>
                    <a:pt x="68221" y="30285"/>
                    <a:pt x="68246" y="28752"/>
                  </a:cubicBez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2324;p84">
              <a:extLst>
                <a:ext uri="{FF2B5EF4-FFF2-40B4-BE49-F238E27FC236}">
                  <a16:creationId xmlns:a16="http://schemas.microsoft.com/office/drawing/2014/main" id="{A53561D5-BDBE-BDE6-61B2-6D83E73F6648}"/>
                </a:ext>
              </a:extLst>
            </p:cNvPr>
            <p:cNvSpPr/>
            <p:nvPr/>
          </p:nvSpPr>
          <p:spPr>
            <a:xfrm>
              <a:off x="6605967" y="2389697"/>
              <a:ext cx="307727" cy="116023"/>
            </a:xfrm>
            <a:custGeom>
              <a:avLst/>
              <a:gdLst/>
              <a:ahLst/>
              <a:cxnLst/>
              <a:rect l="l" t="t" r="r" b="b"/>
              <a:pathLst>
                <a:path w="88491" h="33364" fill="none" extrusionOk="0">
                  <a:moveTo>
                    <a:pt x="70835" y="1"/>
                  </a:moveTo>
                  <a:lnTo>
                    <a:pt x="1" y="1"/>
                  </a:lnTo>
                  <a:lnTo>
                    <a:pt x="1" y="33363"/>
                  </a:lnTo>
                  <a:lnTo>
                    <a:pt x="88490" y="33363"/>
                  </a:lnTo>
                  <a:cubicBezTo>
                    <a:pt x="80662" y="23386"/>
                    <a:pt x="74680" y="12089"/>
                    <a:pt x="70835" y="1"/>
                  </a:cubicBez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0" name="Google Shape;12325;p84">
              <a:extLst>
                <a:ext uri="{FF2B5EF4-FFF2-40B4-BE49-F238E27FC236}">
                  <a16:creationId xmlns:a16="http://schemas.microsoft.com/office/drawing/2014/main" id="{A0ACE198-D4BA-6F7C-718C-BF17D73371EC}"/>
                </a:ext>
              </a:extLst>
            </p:cNvPr>
            <p:cNvGrpSpPr/>
            <p:nvPr/>
          </p:nvGrpSpPr>
          <p:grpSpPr>
            <a:xfrm>
              <a:off x="6836957" y="2068734"/>
              <a:ext cx="461892" cy="721067"/>
              <a:chOff x="6836957" y="2068734"/>
              <a:chExt cx="461892" cy="721067"/>
            </a:xfrm>
            <a:grpFill/>
          </p:grpSpPr>
          <p:sp>
            <p:nvSpPr>
              <p:cNvPr id="1681" name="Google Shape;12326;p84">
                <a:extLst>
                  <a:ext uri="{FF2B5EF4-FFF2-40B4-BE49-F238E27FC236}">
                    <a16:creationId xmlns:a16="http://schemas.microsoft.com/office/drawing/2014/main" id="{67789DAA-8413-ECF1-B793-5D3AD4704AFC}"/>
                  </a:ext>
                </a:extLst>
              </p:cNvPr>
              <p:cNvSpPr/>
              <p:nvPr/>
            </p:nvSpPr>
            <p:spPr>
              <a:xfrm>
                <a:off x="7080441" y="2287271"/>
                <a:ext cx="187336" cy="123319"/>
              </a:xfrm>
              <a:custGeom>
                <a:avLst/>
                <a:gdLst/>
                <a:ahLst/>
                <a:cxnLst/>
                <a:rect l="l" t="t" r="r" b="b"/>
                <a:pathLst>
                  <a:path w="53871" h="35462" fill="none" extrusionOk="0">
                    <a:moveTo>
                      <a:pt x="1" y="35461"/>
                    </a:moveTo>
                    <a:lnTo>
                      <a:pt x="47249" y="35461"/>
                    </a:lnTo>
                    <a:cubicBezTo>
                      <a:pt x="51018" y="26213"/>
                      <a:pt x="52665" y="18083"/>
                      <a:pt x="53368" y="12453"/>
                    </a:cubicBezTo>
                    <a:lnTo>
                      <a:pt x="53368" y="12415"/>
                    </a:lnTo>
                    <a:cubicBezTo>
                      <a:pt x="53381" y="12315"/>
                      <a:pt x="53381" y="12227"/>
                      <a:pt x="53393" y="12139"/>
                    </a:cubicBezTo>
                    <a:lnTo>
                      <a:pt x="53419" y="11950"/>
                    </a:lnTo>
                    <a:lnTo>
                      <a:pt x="53469" y="11548"/>
                    </a:lnTo>
                    <a:cubicBezTo>
                      <a:pt x="53506" y="11171"/>
                      <a:pt x="53544" y="10807"/>
                      <a:pt x="53582" y="10455"/>
                    </a:cubicBezTo>
                    <a:cubicBezTo>
                      <a:pt x="53620" y="10091"/>
                      <a:pt x="53645" y="9789"/>
                      <a:pt x="53670" y="9487"/>
                    </a:cubicBezTo>
                    <a:lnTo>
                      <a:pt x="53682" y="9362"/>
                    </a:lnTo>
                    <a:lnTo>
                      <a:pt x="53682" y="9324"/>
                    </a:lnTo>
                    <a:cubicBezTo>
                      <a:pt x="53871" y="6899"/>
                      <a:pt x="53846" y="5441"/>
                      <a:pt x="53846" y="5253"/>
                    </a:cubicBezTo>
                    <a:lnTo>
                      <a:pt x="53833" y="5077"/>
                    </a:lnTo>
                    <a:lnTo>
                      <a:pt x="53833" y="4951"/>
                    </a:lnTo>
                    <a:cubicBezTo>
                      <a:pt x="53833" y="3280"/>
                      <a:pt x="53758" y="1634"/>
                      <a:pt x="53620" y="0"/>
                    </a:cubicBezTo>
                    <a:lnTo>
                      <a:pt x="1" y="0"/>
                    </a:ln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2327;p84">
                <a:extLst>
                  <a:ext uri="{FF2B5EF4-FFF2-40B4-BE49-F238E27FC236}">
                    <a16:creationId xmlns:a16="http://schemas.microsoft.com/office/drawing/2014/main" id="{A2E21758-DC7F-5B2A-4E3A-4357BA9373E8}"/>
                  </a:ext>
                </a:extLst>
              </p:cNvPr>
              <p:cNvSpPr/>
              <p:nvPr/>
            </p:nvSpPr>
            <p:spPr>
              <a:xfrm>
                <a:off x="7080441" y="2105091"/>
                <a:ext cx="182750" cy="157141"/>
              </a:xfrm>
              <a:custGeom>
                <a:avLst/>
                <a:gdLst/>
                <a:ahLst/>
                <a:cxnLst/>
                <a:rect l="l" t="t" r="r" b="b"/>
                <a:pathLst>
                  <a:path w="52552" h="45188" fill="none" extrusionOk="0">
                    <a:moveTo>
                      <a:pt x="1" y="45188"/>
                    </a:moveTo>
                    <a:lnTo>
                      <a:pt x="52551" y="45188"/>
                    </a:lnTo>
                    <a:cubicBezTo>
                      <a:pt x="47211" y="20458"/>
                      <a:pt x="25899" y="1609"/>
                      <a:pt x="1" y="1"/>
                    </a:cubicBez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2328;p84">
                <a:extLst>
                  <a:ext uri="{FF2B5EF4-FFF2-40B4-BE49-F238E27FC236}">
                    <a16:creationId xmlns:a16="http://schemas.microsoft.com/office/drawing/2014/main" id="{33CBEDC0-9279-D399-1EF0-91B9E9272892}"/>
                  </a:ext>
                </a:extLst>
              </p:cNvPr>
              <p:cNvSpPr/>
              <p:nvPr/>
            </p:nvSpPr>
            <p:spPr>
              <a:xfrm>
                <a:off x="6872702" y="2287006"/>
                <a:ext cx="187378" cy="123364"/>
              </a:xfrm>
              <a:custGeom>
                <a:avLst/>
                <a:gdLst/>
                <a:ahLst/>
                <a:cxnLst/>
                <a:rect l="l" t="t" r="r" b="b"/>
                <a:pathLst>
                  <a:path w="53883" h="35475" fill="none" extrusionOk="0">
                    <a:moveTo>
                      <a:pt x="53883" y="1"/>
                    </a:moveTo>
                    <a:lnTo>
                      <a:pt x="239" y="1"/>
                    </a:lnTo>
                    <a:cubicBezTo>
                      <a:pt x="101" y="1634"/>
                      <a:pt x="13" y="3293"/>
                      <a:pt x="13" y="4964"/>
                    </a:cubicBezTo>
                    <a:lnTo>
                      <a:pt x="13" y="5266"/>
                    </a:lnTo>
                    <a:cubicBezTo>
                      <a:pt x="13" y="5454"/>
                      <a:pt x="0" y="6912"/>
                      <a:pt x="189" y="9312"/>
                    </a:cubicBezTo>
                    <a:lnTo>
                      <a:pt x="189" y="9375"/>
                    </a:lnTo>
                    <a:lnTo>
                      <a:pt x="189" y="9488"/>
                    </a:lnTo>
                    <a:lnTo>
                      <a:pt x="189" y="9488"/>
                    </a:lnTo>
                    <a:cubicBezTo>
                      <a:pt x="214" y="9802"/>
                      <a:pt x="252" y="10116"/>
                      <a:pt x="277" y="10443"/>
                    </a:cubicBezTo>
                    <a:cubicBezTo>
                      <a:pt x="314" y="10820"/>
                      <a:pt x="352" y="11185"/>
                      <a:pt x="390" y="11536"/>
                    </a:cubicBezTo>
                    <a:lnTo>
                      <a:pt x="440" y="11964"/>
                    </a:lnTo>
                    <a:lnTo>
                      <a:pt x="465" y="12140"/>
                    </a:lnTo>
                    <a:lnTo>
                      <a:pt x="503" y="12416"/>
                    </a:lnTo>
                    <a:lnTo>
                      <a:pt x="503" y="12466"/>
                    </a:lnTo>
                    <a:cubicBezTo>
                      <a:pt x="1194" y="18083"/>
                      <a:pt x="2840" y="26226"/>
                      <a:pt x="6610" y="35475"/>
                    </a:cubicBezTo>
                    <a:lnTo>
                      <a:pt x="53883" y="35475"/>
                    </a:ln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2329;p84">
                <a:extLst>
                  <a:ext uri="{FF2B5EF4-FFF2-40B4-BE49-F238E27FC236}">
                    <a16:creationId xmlns:a16="http://schemas.microsoft.com/office/drawing/2014/main" id="{60A2CB33-CA1D-815E-877E-2DE1D3E30503}"/>
                  </a:ext>
                </a:extLst>
              </p:cNvPr>
              <p:cNvSpPr/>
              <p:nvPr/>
            </p:nvSpPr>
            <p:spPr>
              <a:xfrm>
                <a:off x="6902504" y="2430686"/>
                <a:ext cx="152902" cy="185984"/>
              </a:xfrm>
              <a:custGeom>
                <a:avLst/>
                <a:gdLst/>
                <a:ahLst/>
                <a:cxnLst/>
                <a:rect l="l" t="t" r="r" b="b"/>
                <a:pathLst>
                  <a:path w="43969" h="53482" fill="none" extrusionOk="0">
                    <a:moveTo>
                      <a:pt x="43968" y="1"/>
                    </a:moveTo>
                    <a:lnTo>
                      <a:pt x="0" y="1"/>
                    </a:lnTo>
                    <a:cubicBezTo>
                      <a:pt x="4235" y="8319"/>
                      <a:pt x="10254" y="17191"/>
                      <a:pt x="18837" y="25723"/>
                    </a:cubicBezTo>
                    <a:cubicBezTo>
                      <a:pt x="24454" y="31315"/>
                      <a:pt x="28638" y="37724"/>
                      <a:pt x="31302" y="44823"/>
                    </a:cubicBezTo>
                    <a:cubicBezTo>
                      <a:pt x="31792" y="46130"/>
                      <a:pt x="32194" y="47462"/>
                      <a:pt x="32508" y="48819"/>
                    </a:cubicBezTo>
                    <a:cubicBezTo>
                      <a:pt x="33111" y="51534"/>
                      <a:pt x="35524" y="53469"/>
                      <a:pt x="38301" y="53481"/>
                    </a:cubicBezTo>
                    <a:lnTo>
                      <a:pt x="43968" y="53481"/>
                    </a:ln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2330;p84">
                <a:extLst>
                  <a:ext uri="{FF2B5EF4-FFF2-40B4-BE49-F238E27FC236}">
                    <a16:creationId xmlns:a16="http://schemas.microsoft.com/office/drawing/2014/main" id="{4D25E6F2-6A3A-544F-069D-36D463280FFD}"/>
                  </a:ext>
                </a:extLst>
              </p:cNvPr>
              <p:cNvSpPr/>
              <p:nvPr/>
            </p:nvSpPr>
            <p:spPr>
              <a:xfrm>
                <a:off x="6877289" y="2104831"/>
                <a:ext cx="182791" cy="157141"/>
              </a:xfrm>
              <a:custGeom>
                <a:avLst/>
                <a:gdLst/>
                <a:ahLst/>
                <a:cxnLst/>
                <a:rect l="l" t="t" r="r" b="b"/>
                <a:pathLst>
                  <a:path w="52564" h="45188" fill="none" extrusionOk="0">
                    <a:moveTo>
                      <a:pt x="52564" y="45187"/>
                    </a:moveTo>
                    <a:lnTo>
                      <a:pt x="52564" y="0"/>
                    </a:lnTo>
                    <a:cubicBezTo>
                      <a:pt x="26653" y="1621"/>
                      <a:pt x="5354" y="20470"/>
                      <a:pt x="1" y="45187"/>
                    </a:cubicBez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2331;p84">
                <a:extLst>
                  <a:ext uri="{FF2B5EF4-FFF2-40B4-BE49-F238E27FC236}">
                    <a16:creationId xmlns:a16="http://schemas.microsoft.com/office/drawing/2014/main" id="{6F52284E-D411-2D16-A2C4-8D28D6DD2AD6}"/>
                  </a:ext>
                </a:extLst>
              </p:cNvPr>
              <p:cNvSpPr/>
              <p:nvPr/>
            </p:nvSpPr>
            <p:spPr>
              <a:xfrm>
                <a:off x="7080441" y="2430686"/>
                <a:ext cx="152860" cy="185938"/>
              </a:xfrm>
              <a:custGeom>
                <a:avLst/>
                <a:gdLst/>
                <a:ahLst/>
                <a:cxnLst/>
                <a:rect l="l" t="t" r="r" b="b"/>
                <a:pathLst>
                  <a:path w="43957" h="53469" fill="none" extrusionOk="0">
                    <a:moveTo>
                      <a:pt x="1" y="1"/>
                    </a:moveTo>
                    <a:lnTo>
                      <a:pt x="1" y="53469"/>
                    </a:lnTo>
                    <a:lnTo>
                      <a:pt x="5668" y="53469"/>
                    </a:lnTo>
                    <a:cubicBezTo>
                      <a:pt x="8445" y="53456"/>
                      <a:pt x="10845" y="51521"/>
                      <a:pt x="11448" y="48819"/>
                    </a:cubicBezTo>
                    <a:cubicBezTo>
                      <a:pt x="11762" y="47450"/>
                      <a:pt x="12165" y="46118"/>
                      <a:pt x="12655" y="44811"/>
                    </a:cubicBezTo>
                    <a:cubicBezTo>
                      <a:pt x="15319" y="37724"/>
                      <a:pt x="19503" y="31302"/>
                      <a:pt x="25120" y="25723"/>
                    </a:cubicBezTo>
                    <a:cubicBezTo>
                      <a:pt x="33703" y="17191"/>
                      <a:pt x="39722" y="8319"/>
                      <a:pt x="43956" y="1"/>
                    </a:cubicBez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7" name="Google Shape;12332;p84">
                <a:extLst>
                  <a:ext uri="{FF2B5EF4-FFF2-40B4-BE49-F238E27FC236}">
                    <a16:creationId xmlns:a16="http://schemas.microsoft.com/office/drawing/2014/main" id="{B6207C01-E750-85A9-EFF5-9A3F6D76EDD3}"/>
                  </a:ext>
                </a:extLst>
              </p:cNvPr>
              <p:cNvGrpSpPr/>
              <p:nvPr/>
            </p:nvGrpSpPr>
            <p:grpSpPr>
              <a:xfrm>
                <a:off x="6836957" y="2068734"/>
                <a:ext cx="461892" cy="721067"/>
                <a:chOff x="6836957" y="2068734"/>
                <a:chExt cx="461892" cy="721067"/>
              </a:xfrm>
              <a:grpFill/>
            </p:grpSpPr>
            <p:sp>
              <p:nvSpPr>
                <p:cNvPr id="1688" name="Google Shape;12333;p84">
                  <a:extLst>
                    <a:ext uri="{FF2B5EF4-FFF2-40B4-BE49-F238E27FC236}">
                      <a16:creationId xmlns:a16="http://schemas.microsoft.com/office/drawing/2014/main" id="{FF65370B-B743-964B-210B-94CE62749C9B}"/>
                    </a:ext>
                  </a:extLst>
                </p:cNvPr>
                <p:cNvSpPr/>
                <p:nvPr/>
              </p:nvSpPr>
              <p:spPr>
                <a:xfrm>
                  <a:off x="6996059" y="2711098"/>
                  <a:ext cx="143729" cy="78703"/>
                </a:xfrm>
                <a:custGeom>
                  <a:avLst/>
                  <a:gdLst/>
                  <a:ahLst/>
                  <a:cxnLst/>
                  <a:rect l="l" t="t" r="r" b="b"/>
                  <a:pathLst>
                    <a:path w="41331" h="22632" fill="none" extrusionOk="0">
                      <a:moveTo>
                        <a:pt x="20659" y="22632"/>
                      </a:moveTo>
                      <a:lnTo>
                        <a:pt x="20659" y="22632"/>
                      </a:lnTo>
                      <a:cubicBezTo>
                        <a:pt x="19252" y="22632"/>
                        <a:pt x="1" y="15658"/>
                        <a:pt x="1" y="5253"/>
                      </a:cubicBezTo>
                      <a:lnTo>
                        <a:pt x="1" y="0"/>
                      </a:lnTo>
                      <a:lnTo>
                        <a:pt x="41318" y="0"/>
                      </a:lnTo>
                      <a:lnTo>
                        <a:pt x="41318" y="5253"/>
                      </a:lnTo>
                      <a:cubicBezTo>
                        <a:pt x="41330" y="14125"/>
                        <a:pt x="22079" y="22632"/>
                        <a:pt x="20659" y="22632"/>
                      </a:cubicBez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2334;p84">
                  <a:extLst>
                    <a:ext uri="{FF2B5EF4-FFF2-40B4-BE49-F238E27FC236}">
                      <a16:creationId xmlns:a16="http://schemas.microsoft.com/office/drawing/2014/main" id="{EF02A5F7-1CAD-E262-5766-C0F631A89AEE}"/>
                    </a:ext>
                  </a:extLst>
                </p:cNvPr>
                <p:cNvSpPr/>
                <p:nvPr/>
              </p:nvSpPr>
              <p:spPr>
                <a:xfrm>
                  <a:off x="6996059" y="2647693"/>
                  <a:ext cx="143683" cy="88753"/>
                </a:xfrm>
                <a:custGeom>
                  <a:avLst/>
                  <a:gdLst/>
                  <a:ahLst/>
                  <a:cxnLst/>
                  <a:rect l="l" t="t" r="r" b="b"/>
                  <a:pathLst>
                    <a:path w="41318" h="25522" fill="none" extrusionOk="0">
                      <a:moveTo>
                        <a:pt x="667" y="0"/>
                      </a:moveTo>
                      <a:lnTo>
                        <a:pt x="40652" y="0"/>
                      </a:lnTo>
                      <a:cubicBezTo>
                        <a:pt x="41016" y="0"/>
                        <a:pt x="41318" y="980"/>
                        <a:pt x="41318" y="2199"/>
                      </a:cubicBezTo>
                      <a:lnTo>
                        <a:pt x="41318" y="23323"/>
                      </a:lnTo>
                      <a:cubicBezTo>
                        <a:pt x="41318" y="24542"/>
                        <a:pt x="41016" y="25522"/>
                        <a:pt x="40652" y="25522"/>
                      </a:cubicBezTo>
                      <a:lnTo>
                        <a:pt x="667" y="25522"/>
                      </a:lnTo>
                      <a:cubicBezTo>
                        <a:pt x="302" y="25522"/>
                        <a:pt x="1" y="24542"/>
                        <a:pt x="1" y="23323"/>
                      </a:cubicBezTo>
                      <a:lnTo>
                        <a:pt x="1" y="2187"/>
                      </a:lnTo>
                      <a:cubicBezTo>
                        <a:pt x="1" y="980"/>
                        <a:pt x="302" y="0"/>
                        <a:pt x="667" y="0"/>
                      </a:cubicBez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2335;p84">
                  <a:extLst>
                    <a:ext uri="{FF2B5EF4-FFF2-40B4-BE49-F238E27FC236}">
                      <a16:creationId xmlns:a16="http://schemas.microsoft.com/office/drawing/2014/main" id="{0C86737A-CF60-041B-FF0E-B182926E5B27}"/>
                    </a:ext>
                  </a:extLst>
                </p:cNvPr>
                <p:cNvSpPr/>
                <p:nvPr/>
              </p:nvSpPr>
              <p:spPr>
                <a:xfrm>
                  <a:off x="6990467" y="2723683"/>
                  <a:ext cx="154870" cy="12721"/>
                </a:xfrm>
                <a:custGeom>
                  <a:avLst/>
                  <a:gdLst/>
                  <a:ahLst/>
                  <a:cxnLst/>
                  <a:rect l="l" t="t" r="r" b="b"/>
                  <a:pathLst>
                    <a:path w="44535" h="3658" fill="none" extrusionOk="0">
                      <a:moveTo>
                        <a:pt x="327" y="0"/>
                      </a:moveTo>
                      <a:lnTo>
                        <a:pt x="44207" y="0"/>
                      </a:lnTo>
                      <a:cubicBezTo>
                        <a:pt x="44383" y="0"/>
                        <a:pt x="44534" y="139"/>
                        <a:pt x="44534" y="327"/>
                      </a:cubicBezTo>
                      <a:lnTo>
                        <a:pt x="44534" y="3343"/>
                      </a:lnTo>
                      <a:cubicBezTo>
                        <a:pt x="44534" y="3519"/>
                        <a:pt x="44383" y="3657"/>
                        <a:pt x="44207" y="3657"/>
                      </a:cubicBezTo>
                      <a:lnTo>
                        <a:pt x="327" y="3657"/>
                      </a:lnTo>
                      <a:cubicBezTo>
                        <a:pt x="151" y="3657"/>
                        <a:pt x="0" y="3519"/>
                        <a:pt x="0" y="3343"/>
                      </a:cubicBezTo>
                      <a:lnTo>
                        <a:pt x="0" y="327"/>
                      </a:lnTo>
                      <a:cubicBezTo>
                        <a:pt x="0" y="139"/>
                        <a:pt x="151" y="0"/>
                        <a:pt x="327" y="0"/>
                      </a:cubicBez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2336;p84">
                  <a:extLst>
                    <a:ext uri="{FF2B5EF4-FFF2-40B4-BE49-F238E27FC236}">
                      <a16:creationId xmlns:a16="http://schemas.microsoft.com/office/drawing/2014/main" id="{D961533C-CF02-1F8E-076C-DCB43FF70735}"/>
                    </a:ext>
                  </a:extLst>
                </p:cNvPr>
                <p:cNvSpPr/>
                <p:nvPr/>
              </p:nvSpPr>
              <p:spPr>
                <a:xfrm>
                  <a:off x="6990467" y="2698339"/>
                  <a:ext cx="154870" cy="12762"/>
                </a:xfrm>
                <a:custGeom>
                  <a:avLst/>
                  <a:gdLst/>
                  <a:ahLst/>
                  <a:cxnLst/>
                  <a:rect l="l" t="t" r="r" b="b"/>
                  <a:pathLst>
                    <a:path w="44535" h="3670" fill="none" extrusionOk="0">
                      <a:moveTo>
                        <a:pt x="42700" y="3669"/>
                      </a:moveTo>
                      <a:lnTo>
                        <a:pt x="1835" y="3669"/>
                      </a:lnTo>
                      <a:cubicBezTo>
                        <a:pt x="830" y="3657"/>
                        <a:pt x="13" y="2840"/>
                        <a:pt x="0" y="1835"/>
                      </a:cubicBezTo>
                      <a:lnTo>
                        <a:pt x="0" y="1835"/>
                      </a:lnTo>
                      <a:cubicBezTo>
                        <a:pt x="13" y="817"/>
                        <a:pt x="830" y="0"/>
                        <a:pt x="1835" y="0"/>
                      </a:cubicBezTo>
                      <a:lnTo>
                        <a:pt x="42700" y="0"/>
                      </a:lnTo>
                      <a:cubicBezTo>
                        <a:pt x="43717" y="0"/>
                        <a:pt x="44534" y="817"/>
                        <a:pt x="44534" y="1835"/>
                      </a:cubicBezTo>
                      <a:lnTo>
                        <a:pt x="44534" y="1835"/>
                      </a:lnTo>
                      <a:cubicBezTo>
                        <a:pt x="44534" y="2840"/>
                        <a:pt x="43717" y="3657"/>
                        <a:pt x="42700" y="3669"/>
                      </a:cubicBez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2337;p84">
                  <a:extLst>
                    <a:ext uri="{FF2B5EF4-FFF2-40B4-BE49-F238E27FC236}">
                      <a16:creationId xmlns:a16="http://schemas.microsoft.com/office/drawing/2014/main" id="{5A3F234B-FC58-7F4F-0D41-F292E170E0D0}"/>
                    </a:ext>
                  </a:extLst>
                </p:cNvPr>
                <p:cNvSpPr/>
                <p:nvPr/>
              </p:nvSpPr>
              <p:spPr>
                <a:xfrm>
                  <a:off x="6990467" y="2647648"/>
                  <a:ext cx="154870" cy="12762"/>
                </a:xfrm>
                <a:custGeom>
                  <a:avLst/>
                  <a:gdLst/>
                  <a:ahLst/>
                  <a:cxnLst/>
                  <a:rect l="l" t="t" r="r" b="b"/>
                  <a:pathLst>
                    <a:path w="44535" h="3670" fill="none" extrusionOk="0">
                      <a:moveTo>
                        <a:pt x="42700" y="3670"/>
                      </a:moveTo>
                      <a:lnTo>
                        <a:pt x="1835" y="3670"/>
                      </a:lnTo>
                      <a:cubicBezTo>
                        <a:pt x="830" y="3670"/>
                        <a:pt x="13" y="2853"/>
                        <a:pt x="0" y="1835"/>
                      </a:cubicBezTo>
                      <a:lnTo>
                        <a:pt x="0" y="1835"/>
                      </a:lnTo>
                      <a:cubicBezTo>
                        <a:pt x="13" y="830"/>
                        <a:pt x="830" y="13"/>
                        <a:pt x="1835" y="1"/>
                      </a:cubicBezTo>
                      <a:lnTo>
                        <a:pt x="42700" y="1"/>
                      </a:lnTo>
                      <a:cubicBezTo>
                        <a:pt x="43717" y="13"/>
                        <a:pt x="44534" y="830"/>
                        <a:pt x="44534" y="1835"/>
                      </a:cubicBezTo>
                      <a:lnTo>
                        <a:pt x="44534" y="1835"/>
                      </a:lnTo>
                      <a:cubicBezTo>
                        <a:pt x="44534" y="2853"/>
                        <a:pt x="43717" y="3670"/>
                        <a:pt x="42700" y="3670"/>
                      </a:cubicBez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2338;p84">
                  <a:extLst>
                    <a:ext uri="{FF2B5EF4-FFF2-40B4-BE49-F238E27FC236}">
                      <a16:creationId xmlns:a16="http://schemas.microsoft.com/office/drawing/2014/main" id="{674404FF-403E-5A0B-E968-F4CBADC0FAB5}"/>
                    </a:ext>
                  </a:extLst>
                </p:cNvPr>
                <p:cNvSpPr/>
                <p:nvPr/>
              </p:nvSpPr>
              <p:spPr>
                <a:xfrm>
                  <a:off x="6990467" y="2672992"/>
                  <a:ext cx="154870" cy="12766"/>
                </a:xfrm>
                <a:custGeom>
                  <a:avLst/>
                  <a:gdLst/>
                  <a:ahLst/>
                  <a:cxnLst/>
                  <a:rect l="l" t="t" r="r" b="b"/>
                  <a:pathLst>
                    <a:path w="44535" h="3671" fill="none" extrusionOk="0">
                      <a:moveTo>
                        <a:pt x="42700" y="3670"/>
                      </a:moveTo>
                      <a:lnTo>
                        <a:pt x="1835" y="3670"/>
                      </a:lnTo>
                      <a:cubicBezTo>
                        <a:pt x="817" y="3670"/>
                        <a:pt x="0" y="2841"/>
                        <a:pt x="0" y="1836"/>
                      </a:cubicBezTo>
                      <a:lnTo>
                        <a:pt x="0" y="1836"/>
                      </a:lnTo>
                      <a:cubicBezTo>
                        <a:pt x="13" y="818"/>
                        <a:pt x="830" y="1"/>
                        <a:pt x="1835" y="1"/>
                      </a:cubicBezTo>
                      <a:lnTo>
                        <a:pt x="42700" y="1"/>
                      </a:lnTo>
                      <a:cubicBezTo>
                        <a:pt x="43717" y="1"/>
                        <a:pt x="44534" y="818"/>
                        <a:pt x="44534" y="1836"/>
                      </a:cubicBezTo>
                      <a:lnTo>
                        <a:pt x="44534" y="1836"/>
                      </a:lnTo>
                      <a:cubicBezTo>
                        <a:pt x="44534" y="2841"/>
                        <a:pt x="43717" y="3670"/>
                        <a:pt x="42700" y="3670"/>
                      </a:cubicBez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2339;p84">
                  <a:extLst>
                    <a:ext uri="{FF2B5EF4-FFF2-40B4-BE49-F238E27FC236}">
                      <a16:creationId xmlns:a16="http://schemas.microsoft.com/office/drawing/2014/main" id="{EB5AB7F2-7F19-55FB-FECF-551B8BBCD51A}"/>
                    </a:ext>
                  </a:extLst>
                </p:cNvPr>
                <p:cNvSpPr/>
                <p:nvPr/>
              </p:nvSpPr>
              <p:spPr>
                <a:xfrm>
                  <a:off x="6836957" y="2068734"/>
                  <a:ext cx="461892" cy="589756"/>
                </a:xfrm>
                <a:custGeom>
                  <a:avLst/>
                  <a:gdLst/>
                  <a:ahLst/>
                  <a:cxnLst/>
                  <a:rect l="l" t="t" r="r" b="b"/>
                  <a:pathLst>
                    <a:path w="132823" h="169592" fill="none" extrusionOk="0">
                      <a:moveTo>
                        <a:pt x="132307" y="74442"/>
                      </a:moveTo>
                      <a:cubicBezTo>
                        <a:pt x="132332" y="74278"/>
                        <a:pt x="132345" y="74127"/>
                        <a:pt x="132357" y="73977"/>
                      </a:cubicBezTo>
                      <a:cubicBezTo>
                        <a:pt x="132408" y="73562"/>
                        <a:pt x="132458" y="73135"/>
                        <a:pt x="132496" y="72720"/>
                      </a:cubicBezTo>
                      <a:cubicBezTo>
                        <a:pt x="132533" y="72343"/>
                        <a:pt x="132558" y="71991"/>
                        <a:pt x="132584" y="71639"/>
                      </a:cubicBezTo>
                      <a:cubicBezTo>
                        <a:pt x="132584" y="71577"/>
                        <a:pt x="132596" y="71501"/>
                        <a:pt x="132609" y="71438"/>
                      </a:cubicBezTo>
                      <a:cubicBezTo>
                        <a:pt x="132759" y="69754"/>
                        <a:pt x="132822" y="68071"/>
                        <a:pt x="132797" y="66387"/>
                      </a:cubicBezTo>
                      <a:cubicBezTo>
                        <a:pt x="132797" y="29719"/>
                        <a:pt x="103079" y="1"/>
                        <a:pt x="66411" y="1"/>
                      </a:cubicBezTo>
                      <a:cubicBezTo>
                        <a:pt x="29744" y="1"/>
                        <a:pt x="25" y="29719"/>
                        <a:pt x="25" y="66387"/>
                      </a:cubicBezTo>
                      <a:cubicBezTo>
                        <a:pt x="0" y="68071"/>
                        <a:pt x="63" y="69754"/>
                        <a:pt x="214" y="71438"/>
                      </a:cubicBezTo>
                      <a:cubicBezTo>
                        <a:pt x="214" y="71501"/>
                        <a:pt x="226" y="71577"/>
                        <a:pt x="239" y="71639"/>
                      </a:cubicBezTo>
                      <a:cubicBezTo>
                        <a:pt x="264" y="71991"/>
                        <a:pt x="289" y="72343"/>
                        <a:pt x="327" y="72720"/>
                      </a:cubicBezTo>
                      <a:cubicBezTo>
                        <a:pt x="365" y="73135"/>
                        <a:pt x="415" y="73562"/>
                        <a:pt x="465" y="73977"/>
                      </a:cubicBezTo>
                      <a:cubicBezTo>
                        <a:pt x="478" y="74127"/>
                        <a:pt x="490" y="74278"/>
                        <a:pt x="515" y="74442"/>
                      </a:cubicBezTo>
                      <a:cubicBezTo>
                        <a:pt x="528" y="74617"/>
                        <a:pt x="553" y="74806"/>
                        <a:pt x="578" y="74994"/>
                      </a:cubicBezTo>
                      <a:cubicBezTo>
                        <a:pt x="2187" y="87887"/>
                        <a:pt x="8306" y="113182"/>
                        <a:pt x="31390" y="136140"/>
                      </a:cubicBezTo>
                      <a:cubicBezTo>
                        <a:pt x="35926" y="140652"/>
                        <a:pt x="39545" y="146030"/>
                        <a:pt x="41782" y="152036"/>
                      </a:cubicBezTo>
                      <a:cubicBezTo>
                        <a:pt x="42775" y="154650"/>
                        <a:pt x="43164" y="157176"/>
                        <a:pt x="43177" y="158985"/>
                      </a:cubicBezTo>
                      <a:cubicBezTo>
                        <a:pt x="43202" y="166299"/>
                        <a:pt x="42976" y="169591"/>
                        <a:pt x="66411" y="169591"/>
                      </a:cubicBezTo>
                      <a:cubicBezTo>
                        <a:pt x="89834" y="169591"/>
                        <a:pt x="89621" y="166286"/>
                        <a:pt x="89646" y="158985"/>
                      </a:cubicBezTo>
                      <a:cubicBezTo>
                        <a:pt x="89646" y="157176"/>
                        <a:pt x="90048" y="154650"/>
                        <a:pt x="91041" y="152036"/>
                      </a:cubicBezTo>
                      <a:cubicBezTo>
                        <a:pt x="93277" y="146042"/>
                        <a:pt x="96896" y="140652"/>
                        <a:pt x="101433" y="136140"/>
                      </a:cubicBezTo>
                      <a:cubicBezTo>
                        <a:pt x="124516" y="113182"/>
                        <a:pt x="130636" y="87887"/>
                        <a:pt x="132244" y="74994"/>
                      </a:cubicBezTo>
                      <a:cubicBezTo>
                        <a:pt x="132269" y="74806"/>
                        <a:pt x="132295" y="74617"/>
                        <a:pt x="132307" y="74442"/>
                      </a:cubicBezTo>
                      <a:close/>
                    </a:path>
                  </a:pathLst>
                </a:custGeom>
                <a:grpFill/>
                <a:ln w="9525" cap="flat" cmpd="sng">
                  <a:solidFill>
                    <a:srgbClr val="8E1438"/>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95" name="Google Shape;12340;p84">
            <a:extLst>
              <a:ext uri="{FF2B5EF4-FFF2-40B4-BE49-F238E27FC236}">
                <a16:creationId xmlns:a16="http://schemas.microsoft.com/office/drawing/2014/main" id="{04D74020-8F61-203F-81BB-D1C3A56653C8}"/>
              </a:ext>
            </a:extLst>
          </p:cNvPr>
          <p:cNvGrpSpPr/>
          <p:nvPr/>
        </p:nvGrpSpPr>
        <p:grpSpPr>
          <a:xfrm>
            <a:off x="3173354" y="2786380"/>
            <a:ext cx="964291" cy="964016"/>
            <a:chOff x="2559249" y="2069323"/>
            <a:chExt cx="685566" cy="685634"/>
          </a:xfrm>
          <a:noFill/>
        </p:grpSpPr>
        <p:sp>
          <p:nvSpPr>
            <p:cNvPr id="1696" name="Google Shape;12341;p84">
              <a:extLst>
                <a:ext uri="{FF2B5EF4-FFF2-40B4-BE49-F238E27FC236}">
                  <a16:creationId xmlns:a16="http://schemas.microsoft.com/office/drawing/2014/main" id="{272861ED-35FD-17A9-6C88-43984D481651}"/>
                </a:ext>
              </a:extLst>
            </p:cNvPr>
            <p:cNvSpPr/>
            <p:nvPr/>
          </p:nvSpPr>
          <p:spPr>
            <a:xfrm>
              <a:off x="2637836" y="2532965"/>
              <a:ext cx="376180" cy="221993"/>
            </a:xfrm>
            <a:custGeom>
              <a:avLst/>
              <a:gdLst/>
              <a:ahLst/>
              <a:cxnLst/>
              <a:rect l="l" t="t" r="r" b="b"/>
              <a:pathLst>
                <a:path w="114864" h="67784" extrusionOk="0">
                  <a:moveTo>
                    <a:pt x="106357" y="13065"/>
                  </a:moveTo>
                  <a:cubicBezTo>
                    <a:pt x="104189" y="14178"/>
                    <a:pt x="101932" y="15164"/>
                    <a:pt x="99610" y="15997"/>
                  </a:cubicBezTo>
                  <a:cubicBezTo>
                    <a:pt x="99509" y="16034"/>
                    <a:pt x="99407" y="16071"/>
                    <a:pt x="99307" y="16108"/>
                  </a:cubicBezTo>
                  <a:lnTo>
                    <a:pt x="99307" y="16108"/>
                  </a:lnTo>
                  <a:cubicBezTo>
                    <a:pt x="101716" y="15259"/>
                    <a:pt x="104072" y="14244"/>
                    <a:pt x="106357" y="13065"/>
                  </a:cubicBezTo>
                  <a:close/>
                  <a:moveTo>
                    <a:pt x="28508" y="0"/>
                  </a:moveTo>
                  <a:cubicBezTo>
                    <a:pt x="24492" y="0"/>
                    <a:pt x="20462" y="1024"/>
                    <a:pt x="16807" y="3134"/>
                  </a:cubicBezTo>
                  <a:lnTo>
                    <a:pt x="16196" y="3489"/>
                  </a:lnTo>
                  <a:cubicBezTo>
                    <a:pt x="1800" y="11798"/>
                    <a:pt x="1" y="31827"/>
                    <a:pt x="12628" y="42646"/>
                  </a:cubicBezTo>
                  <a:cubicBezTo>
                    <a:pt x="28344" y="56100"/>
                    <a:pt x="48088" y="64977"/>
                    <a:pt x="69813" y="67214"/>
                  </a:cubicBezTo>
                  <a:cubicBezTo>
                    <a:pt x="70015" y="67229"/>
                    <a:pt x="70217" y="67254"/>
                    <a:pt x="70424" y="67273"/>
                  </a:cubicBezTo>
                  <a:cubicBezTo>
                    <a:pt x="70803" y="67313"/>
                    <a:pt x="71193" y="67347"/>
                    <a:pt x="71572" y="67377"/>
                  </a:cubicBezTo>
                  <a:cubicBezTo>
                    <a:pt x="72085" y="67421"/>
                    <a:pt x="72592" y="67465"/>
                    <a:pt x="73100" y="67500"/>
                  </a:cubicBezTo>
                  <a:lnTo>
                    <a:pt x="73445" y="67525"/>
                  </a:lnTo>
                  <a:cubicBezTo>
                    <a:pt x="75888" y="67697"/>
                    <a:pt x="78340" y="67783"/>
                    <a:pt x="80797" y="67783"/>
                  </a:cubicBezTo>
                  <a:cubicBezTo>
                    <a:pt x="92212" y="67783"/>
                    <a:pt x="103723" y="65913"/>
                    <a:pt x="114864" y="62044"/>
                  </a:cubicBezTo>
                  <a:lnTo>
                    <a:pt x="114864" y="62044"/>
                  </a:lnTo>
                  <a:cubicBezTo>
                    <a:pt x="112427" y="62820"/>
                    <a:pt x="109978" y="63185"/>
                    <a:pt x="107581" y="63185"/>
                  </a:cubicBezTo>
                  <a:cubicBezTo>
                    <a:pt x="94740" y="63185"/>
                    <a:pt x="83396" y="52710"/>
                    <a:pt x="83396" y="38875"/>
                  </a:cubicBezTo>
                  <a:cubicBezTo>
                    <a:pt x="83396" y="28688"/>
                    <a:pt x="89785" y="19663"/>
                    <a:pt x="99307" y="16108"/>
                  </a:cubicBezTo>
                  <a:lnTo>
                    <a:pt x="99307" y="16108"/>
                  </a:lnTo>
                  <a:cubicBezTo>
                    <a:pt x="93355" y="18205"/>
                    <a:pt x="87080" y="19284"/>
                    <a:pt x="80750" y="19284"/>
                  </a:cubicBezTo>
                  <a:cubicBezTo>
                    <a:pt x="79680" y="19284"/>
                    <a:pt x="78608" y="19253"/>
                    <a:pt x="77536" y="19191"/>
                  </a:cubicBezTo>
                  <a:cubicBezTo>
                    <a:pt x="77230" y="19171"/>
                    <a:pt x="76920" y="19146"/>
                    <a:pt x="76609" y="19127"/>
                  </a:cubicBezTo>
                  <a:cubicBezTo>
                    <a:pt x="76077" y="19092"/>
                    <a:pt x="75554" y="19048"/>
                    <a:pt x="75022" y="18999"/>
                  </a:cubicBezTo>
                  <a:cubicBezTo>
                    <a:pt x="74948" y="18994"/>
                    <a:pt x="74869" y="18979"/>
                    <a:pt x="74795" y="18974"/>
                  </a:cubicBezTo>
                  <a:cubicBezTo>
                    <a:pt x="73346" y="18821"/>
                    <a:pt x="71912" y="18609"/>
                    <a:pt x="70483" y="18353"/>
                  </a:cubicBezTo>
                  <a:cubicBezTo>
                    <a:pt x="70414" y="18338"/>
                    <a:pt x="70340" y="18333"/>
                    <a:pt x="70276" y="18323"/>
                  </a:cubicBezTo>
                  <a:cubicBezTo>
                    <a:pt x="60651" y="16515"/>
                    <a:pt x="51671" y="12222"/>
                    <a:pt x="44234" y="5859"/>
                  </a:cubicBezTo>
                  <a:cubicBezTo>
                    <a:pt x="39736" y="2011"/>
                    <a:pt x="34136" y="0"/>
                    <a:pt x="28508"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2342;p84">
              <a:extLst>
                <a:ext uri="{FF2B5EF4-FFF2-40B4-BE49-F238E27FC236}">
                  <a16:creationId xmlns:a16="http://schemas.microsoft.com/office/drawing/2014/main" id="{50B4D683-861C-3CC7-391A-8724A7BEDEC5}"/>
                </a:ext>
              </a:extLst>
            </p:cNvPr>
            <p:cNvSpPr/>
            <p:nvPr/>
          </p:nvSpPr>
          <p:spPr>
            <a:xfrm>
              <a:off x="2910955" y="2421038"/>
              <a:ext cx="327385" cy="318821"/>
            </a:xfrm>
            <a:custGeom>
              <a:avLst/>
              <a:gdLst/>
              <a:ahLst/>
              <a:cxnLst/>
              <a:rect l="l" t="t" r="r" b="b"/>
              <a:pathLst>
                <a:path w="99965" h="97350" extrusionOk="0">
                  <a:moveTo>
                    <a:pt x="53376" y="1"/>
                  </a:moveTo>
                  <a:lnTo>
                    <a:pt x="53376" y="6"/>
                  </a:lnTo>
                  <a:cubicBezTo>
                    <a:pt x="52883" y="9853"/>
                    <a:pt x="49823" y="19400"/>
                    <a:pt x="44500" y="27694"/>
                  </a:cubicBezTo>
                  <a:lnTo>
                    <a:pt x="44495" y="27689"/>
                  </a:lnTo>
                  <a:cubicBezTo>
                    <a:pt x="39162" y="35945"/>
                    <a:pt x="31740" y="42706"/>
                    <a:pt x="22962" y="47236"/>
                  </a:cubicBezTo>
                  <a:cubicBezTo>
                    <a:pt x="20794" y="48354"/>
                    <a:pt x="18537" y="49335"/>
                    <a:pt x="16215" y="50168"/>
                  </a:cubicBezTo>
                  <a:cubicBezTo>
                    <a:pt x="6526" y="53643"/>
                    <a:pt x="1" y="62751"/>
                    <a:pt x="1" y="73041"/>
                  </a:cubicBezTo>
                  <a:cubicBezTo>
                    <a:pt x="1" y="86877"/>
                    <a:pt x="11338" y="97350"/>
                    <a:pt x="24179" y="97350"/>
                  </a:cubicBezTo>
                  <a:cubicBezTo>
                    <a:pt x="26579" y="97350"/>
                    <a:pt x="29032" y="96984"/>
                    <a:pt x="31474" y="96205"/>
                  </a:cubicBezTo>
                  <a:cubicBezTo>
                    <a:pt x="31730" y="96126"/>
                    <a:pt x="31977" y="96043"/>
                    <a:pt x="32223" y="95954"/>
                  </a:cubicBezTo>
                  <a:cubicBezTo>
                    <a:pt x="49305" y="89907"/>
                    <a:pt x="64347" y="79542"/>
                    <a:pt x="76047" y="66176"/>
                  </a:cubicBezTo>
                  <a:cubicBezTo>
                    <a:pt x="76333" y="65870"/>
                    <a:pt x="76609" y="65575"/>
                    <a:pt x="76880" y="65254"/>
                  </a:cubicBezTo>
                  <a:cubicBezTo>
                    <a:pt x="88664" y="51450"/>
                    <a:pt x="96520" y="34919"/>
                    <a:pt x="99965" y="17468"/>
                  </a:cubicBezTo>
                  <a:lnTo>
                    <a:pt x="99965" y="17468"/>
                  </a:lnTo>
                  <a:cubicBezTo>
                    <a:pt x="97249" y="28811"/>
                    <a:pt x="87103" y="36062"/>
                    <a:pt x="76340" y="36062"/>
                  </a:cubicBezTo>
                  <a:cubicBezTo>
                    <a:pt x="72278" y="36062"/>
                    <a:pt x="68129" y="35030"/>
                    <a:pt x="64258" y="32795"/>
                  </a:cubicBezTo>
                  <a:cubicBezTo>
                    <a:pt x="55426" y="27694"/>
                    <a:pt x="50641" y="17596"/>
                    <a:pt x="52509" y="7571"/>
                  </a:cubicBezTo>
                  <a:cubicBezTo>
                    <a:pt x="52977" y="5067"/>
                    <a:pt x="53268" y="2534"/>
                    <a:pt x="53391"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2343;p84">
              <a:extLst>
                <a:ext uri="{FF2B5EF4-FFF2-40B4-BE49-F238E27FC236}">
                  <a16:creationId xmlns:a16="http://schemas.microsoft.com/office/drawing/2014/main" id="{57FB85E8-81C4-B3F5-E345-D7F5868C4BD9}"/>
                </a:ext>
              </a:extLst>
            </p:cNvPr>
            <p:cNvSpPr/>
            <p:nvPr/>
          </p:nvSpPr>
          <p:spPr>
            <a:xfrm>
              <a:off x="3122726" y="2149918"/>
              <a:ext cx="10490" cy="10015"/>
            </a:xfrm>
            <a:custGeom>
              <a:avLst/>
              <a:gdLst/>
              <a:ahLst/>
              <a:cxnLst/>
              <a:rect l="l" t="t" r="r" b="b"/>
              <a:pathLst>
                <a:path w="3203" h="3058" extrusionOk="0">
                  <a:moveTo>
                    <a:pt x="21" y="0"/>
                  </a:moveTo>
                  <a:cubicBezTo>
                    <a:pt x="0" y="0"/>
                    <a:pt x="1234" y="1124"/>
                    <a:pt x="3203" y="3058"/>
                  </a:cubicBezTo>
                  <a:cubicBezTo>
                    <a:pt x="2429" y="2170"/>
                    <a:pt x="1576" y="1328"/>
                    <a:pt x="645" y="529"/>
                  </a:cubicBezTo>
                  <a:cubicBezTo>
                    <a:pt x="227" y="170"/>
                    <a:pt x="29" y="0"/>
                    <a:pt x="21"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2344;p84">
              <a:extLst>
                <a:ext uri="{FF2B5EF4-FFF2-40B4-BE49-F238E27FC236}">
                  <a16:creationId xmlns:a16="http://schemas.microsoft.com/office/drawing/2014/main" id="{64249928-ABAE-3385-36BB-0BF366F0A55F}"/>
                </a:ext>
              </a:extLst>
            </p:cNvPr>
            <p:cNvSpPr/>
            <p:nvPr/>
          </p:nvSpPr>
          <p:spPr>
            <a:xfrm>
              <a:off x="3022956" y="2159929"/>
              <a:ext cx="221858" cy="379216"/>
            </a:xfrm>
            <a:custGeom>
              <a:avLst/>
              <a:gdLst/>
              <a:ahLst/>
              <a:cxnLst/>
              <a:rect l="l" t="t" r="r" b="b"/>
              <a:pathLst>
                <a:path w="67743" h="115791" extrusionOk="0">
                  <a:moveTo>
                    <a:pt x="33667" y="1"/>
                  </a:moveTo>
                  <a:cubicBezTo>
                    <a:pt x="43405" y="11169"/>
                    <a:pt x="40882" y="28926"/>
                    <a:pt x="27541" y="36624"/>
                  </a:cubicBezTo>
                  <a:lnTo>
                    <a:pt x="26934" y="36974"/>
                  </a:lnTo>
                  <a:cubicBezTo>
                    <a:pt x="23278" y="39085"/>
                    <a:pt x="19248" y="40109"/>
                    <a:pt x="15233" y="40109"/>
                  </a:cubicBezTo>
                  <a:cubicBezTo>
                    <a:pt x="9809" y="40109"/>
                    <a:pt x="4413" y="38242"/>
                    <a:pt x="0" y="34668"/>
                  </a:cubicBezTo>
                  <a:lnTo>
                    <a:pt x="0" y="34668"/>
                  </a:lnTo>
                  <a:cubicBezTo>
                    <a:pt x="4658" y="38719"/>
                    <a:pt x="8625" y="43529"/>
                    <a:pt x="11725" y="48916"/>
                  </a:cubicBezTo>
                  <a:cubicBezTo>
                    <a:pt x="12179" y="49709"/>
                    <a:pt x="12617" y="50513"/>
                    <a:pt x="13026" y="51316"/>
                  </a:cubicBezTo>
                  <a:cubicBezTo>
                    <a:pt x="13090" y="51439"/>
                    <a:pt x="13150" y="51568"/>
                    <a:pt x="13219" y="51691"/>
                  </a:cubicBezTo>
                  <a:cubicBezTo>
                    <a:pt x="13460" y="52169"/>
                    <a:pt x="13692" y="52642"/>
                    <a:pt x="13913" y="53125"/>
                  </a:cubicBezTo>
                  <a:cubicBezTo>
                    <a:pt x="14047" y="53396"/>
                    <a:pt x="14175" y="53672"/>
                    <a:pt x="14298" y="53948"/>
                  </a:cubicBezTo>
                  <a:cubicBezTo>
                    <a:pt x="14569" y="54544"/>
                    <a:pt x="14835" y="55151"/>
                    <a:pt x="15081" y="55752"/>
                  </a:cubicBezTo>
                  <a:cubicBezTo>
                    <a:pt x="15165" y="55964"/>
                    <a:pt x="15244" y="56171"/>
                    <a:pt x="15328" y="56383"/>
                  </a:cubicBezTo>
                  <a:cubicBezTo>
                    <a:pt x="15525" y="56880"/>
                    <a:pt x="15712" y="57378"/>
                    <a:pt x="15900" y="57886"/>
                  </a:cubicBezTo>
                  <a:cubicBezTo>
                    <a:pt x="18438" y="64904"/>
                    <a:pt x="19547" y="72326"/>
                    <a:pt x="19187" y="79729"/>
                  </a:cubicBezTo>
                  <a:cubicBezTo>
                    <a:pt x="19064" y="82262"/>
                    <a:pt x="18778" y="84795"/>
                    <a:pt x="18310" y="87304"/>
                  </a:cubicBezTo>
                  <a:cubicBezTo>
                    <a:pt x="16442" y="97324"/>
                    <a:pt x="21227" y="107422"/>
                    <a:pt x="30054" y="112523"/>
                  </a:cubicBezTo>
                  <a:cubicBezTo>
                    <a:pt x="33927" y="114758"/>
                    <a:pt x="38077" y="115790"/>
                    <a:pt x="42139" y="115790"/>
                  </a:cubicBezTo>
                  <a:cubicBezTo>
                    <a:pt x="52903" y="115790"/>
                    <a:pt x="63049" y="108539"/>
                    <a:pt x="65761" y="97196"/>
                  </a:cubicBezTo>
                  <a:cubicBezTo>
                    <a:pt x="66717" y="92366"/>
                    <a:pt x="67328" y="87462"/>
                    <a:pt x="67594" y="82533"/>
                  </a:cubicBezTo>
                  <a:cubicBezTo>
                    <a:pt x="67644" y="81602"/>
                    <a:pt x="67678" y="80665"/>
                    <a:pt x="67703" y="79739"/>
                  </a:cubicBezTo>
                  <a:cubicBezTo>
                    <a:pt x="67728" y="78832"/>
                    <a:pt x="67742" y="77920"/>
                    <a:pt x="67742" y="77013"/>
                  </a:cubicBezTo>
                  <a:cubicBezTo>
                    <a:pt x="67737" y="58916"/>
                    <a:pt x="63144" y="41893"/>
                    <a:pt x="55061" y="27043"/>
                  </a:cubicBezTo>
                  <a:lnTo>
                    <a:pt x="55047" y="27058"/>
                  </a:lnTo>
                  <a:cubicBezTo>
                    <a:pt x="54613" y="26255"/>
                    <a:pt x="54169" y="25461"/>
                    <a:pt x="53716" y="24673"/>
                  </a:cubicBezTo>
                  <a:cubicBezTo>
                    <a:pt x="47915" y="14623"/>
                    <a:pt x="38541" y="4811"/>
                    <a:pt x="33667"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2345;p84">
              <a:extLst>
                <a:ext uri="{FF2B5EF4-FFF2-40B4-BE49-F238E27FC236}">
                  <a16:creationId xmlns:a16="http://schemas.microsoft.com/office/drawing/2014/main" id="{49C3DDBF-FEF1-D309-4FE7-56AFA1E2683C}"/>
                </a:ext>
              </a:extLst>
            </p:cNvPr>
            <p:cNvSpPr/>
            <p:nvPr/>
          </p:nvSpPr>
          <p:spPr>
            <a:xfrm>
              <a:off x="3001649" y="2257452"/>
              <a:ext cx="4395" cy="2908"/>
            </a:xfrm>
            <a:custGeom>
              <a:avLst/>
              <a:gdLst/>
              <a:ahLst/>
              <a:cxnLst/>
              <a:rect l="l" t="t" r="r" b="b"/>
              <a:pathLst>
                <a:path w="1342" h="888" extrusionOk="0">
                  <a:moveTo>
                    <a:pt x="1" y="1"/>
                  </a:moveTo>
                  <a:cubicBezTo>
                    <a:pt x="449" y="291"/>
                    <a:pt x="898" y="587"/>
                    <a:pt x="1341" y="888"/>
                  </a:cubicBezTo>
                  <a:cubicBezTo>
                    <a:pt x="898" y="587"/>
                    <a:pt x="449" y="291"/>
                    <a:pt x="1"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2346;p84">
              <a:extLst>
                <a:ext uri="{FF2B5EF4-FFF2-40B4-BE49-F238E27FC236}">
                  <a16:creationId xmlns:a16="http://schemas.microsoft.com/office/drawing/2014/main" id="{92C28391-2CAB-6386-AC5F-FB58075FD77D}"/>
                </a:ext>
              </a:extLst>
            </p:cNvPr>
            <p:cNvSpPr/>
            <p:nvPr/>
          </p:nvSpPr>
          <p:spPr>
            <a:xfrm>
              <a:off x="3006814" y="2260907"/>
              <a:ext cx="504" cy="373"/>
            </a:xfrm>
            <a:custGeom>
              <a:avLst/>
              <a:gdLst/>
              <a:ahLst/>
              <a:cxnLst/>
              <a:rect l="l" t="t" r="r" b="b"/>
              <a:pathLst>
                <a:path w="154" h="114" extrusionOk="0">
                  <a:moveTo>
                    <a:pt x="1" y="0"/>
                  </a:moveTo>
                  <a:lnTo>
                    <a:pt x="1" y="0"/>
                  </a:lnTo>
                  <a:cubicBezTo>
                    <a:pt x="50" y="40"/>
                    <a:pt x="104" y="74"/>
                    <a:pt x="154" y="114"/>
                  </a:cubicBezTo>
                  <a:cubicBezTo>
                    <a:pt x="104" y="74"/>
                    <a:pt x="55" y="40"/>
                    <a:pt x="1"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2347;p84">
              <a:extLst>
                <a:ext uri="{FF2B5EF4-FFF2-40B4-BE49-F238E27FC236}">
                  <a16:creationId xmlns:a16="http://schemas.microsoft.com/office/drawing/2014/main" id="{49F37ACB-0584-09B0-1E53-A8351C972990}"/>
                </a:ext>
              </a:extLst>
            </p:cNvPr>
            <p:cNvSpPr/>
            <p:nvPr/>
          </p:nvSpPr>
          <p:spPr>
            <a:xfrm>
              <a:off x="3007315" y="2261277"/>
              <a:ext cx="15645" cy="12190"/>
            </a:xfrm>
            <a:custGeom>
              <a:avLst/>
              <a:gdLst/>
              <a:ahLst/>
              <a:cxnLst/>
              <a:rect l="l" t="t" r="r" b="b"/>
              <a:pathLst>
                <a:path w="4777" h="3722" extrusionOk="0">
                  <a:moveTo>
                    <a:pt x="1" y="1"/>
                  </a:moveTo>
                  <a:lnTo>
                    <a:pt x="1" y="1"/>
                  </a:lnTo>
                  <a:cubicBezTo>
                    <a:pt x="1479" y="1026"/>
                    <a:pt x="2908" y="2135"/>
                    <a:pt x="4283" y="3313"/>
                  </a:cubicBezTo>
                  <a:cubicBezTo>
                    <a:pt x="4441" y="3456"/>
                    <a:pt x="4609" y="3589"/>
                    <a:pt x="4776" y="3722"/>
                  </a:cubicBezTo>
                  <a:cubicBezTo>
                    <a:pt x="3253" y="2396"/>
                    <a:pt x="1666" y="1149"/>
                    <a:pt x="1"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2348;p84">
              <a:extLst>
                <a:ext uri="{FF2B5EF4-FFF2-40B4-BE49-F238E27FC236}">
                  <a16:creationId xmlns:a16="http://schemas.microsoft.com/office/drawing/2014/main" id="{8B7A85A7-225C-6C54-0CB9-28EFEC590A9E}"/>
                </a:ext>
              </a:extLst>
            </p:cNvPr>
            <p:cNvSpPr/>
            <p:nvPr/>
          </p:nvSpPr>
          <p:spPr>
            <a:xfrm>
              <a:off x="3006025" y="2260357"/>
              <a:ext cx="793" cy="553"/>
            </a:xfrm>
            <a:custGeom>
              <a:avLst/>
              <a:gdLst/>
              <a:ahLst/>
              <a:cxnLst/>
              <a:rect l="l" t="t" r="r" b="b"/>
              <a:pathLst>
                <a:path w="242" h="169" extrusionOk="0">
                  <a:moveTo>
                    <a:pt x="0" y="1"/>
                  </a:moveTo>
                  <a:lnTo>
                    <a:pt x="201" y="140"/>
                  </a:lnTo>
                  <a:lnTo>
                    <a:pt x="201" y="140"/>
                  </a:lnTo>
                  <a:cubicBezTo>
                    <a:pt x="137" y="95"/>
                    <a:pt x="74" y="50"/>
                    <a:pt x="0" y="1"/>
                  </a:cubicBezTo>
                  <a:close/>
                  <a:moveTo>
                    <a:pt x="201" y="140"/>
                  </a:moveTo>
                  <a:cubicBezTo>
                    <a:pt x="215" y="150"/>
                    <a:pt x="228" y="159"/>
                    <a:pt x="242" y="168"/>
                  </a:cubicBezTo>
                  <a:lnTo>
                    <a:pt x="201" y="14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2349;p84">
              <a:extLst>
                <a:ext uri="{FF2B5EF4-FFF2-40B4-BE49-F238E27FC236}">
                  <a16:creationId xmlns:a16="http://schemas.microsoft.com/office/drawing/2014/main" id="{AA2DDC91-22CB-D77E-8C78-D7A70017252A}"/>
                </a:ext>
              </a:extLst>
            </p:cNvPr>
            <p:cNvSpPr/>
            <p:nvPr/>
          </p:nvSpPr>
          <p:spPr>
            <a:xfrm>
              <a:off x="2790124" y="2069323"/>
              <a:ext cx="376068" cy="221963"/>
            </a:xfrm>
            <a:custGeom>
              <a:avLst/>
              <a:gdLst/>
              <a:ahLst/>
              <a:cxnLst/>
              <a:rect l="l" t="t" r="r" b="b"/>
              <a:pathLst>
                <a:path w="114830" h="67775" extrusionOk="0">
                  <a:moveTo>
                    <a:pt x="15387" y="51713"/>
                  </a:moveTo>
                  <a:cubicBezTo>
                    <a:pt x="13025" y="52552"/>
                    <a:pt x="10715" y="53552"/>
                    <a:pt x="8473" y="54709"/>
                  </a:cubicBezTo>
                  <a:lnTo>
                    <a:pt x="8473" y="54709"/>
                  </a:lnTo>
                  <a:cubicBezTo>
                    <a:pt x="10647" y="53591"/>
                    <a:pt x="12899" y="52605"/>
                    <a:pt x="15225" y="51772"/>
                  </a:cubicBezTo>
                  <a:cubicBezTo>
                    <a:pt x="15279" y="51753"/>
                    <a:pt x="15333" y="51733"/>
                    <a:pt x="15387" y="51713"/>
                  </a:cubicBezTo>
                  <a:close/>
                  <a:moveTo>
                    <a:pt x="34032" y="1"/>
                  </a:moveTo>
                  <a:cubicBezTo>
                    <a:pt x="22630" y="1"/>
                    <a:pt x="11132" y="1868"/>
                    <a:pt x="1" y="5720"/>
                  </a:cubicBezTo>
                  <a:cubicBezTo>
                    <a:pt x="2428" y="4951"/>
                    <a:pt x="4866" y="4589"/>
                    <a:pt x="7253" y="4589"/>
                  </a:cubicBezTo>
                  <a:cubicBezTo>
                    <a:pt x="20092" y="4589"/>
                    <a:pt x="31430" y="15063"/>
                    <a:pt x="31430" y="28899"/>
                  </a:cubicBezTo>
                  <a:cubicBezTo>
                    <a:pt x="31430" y="39137"/>
                    <a:pt x="24982" y="48196"/>
                    <a:pt x="15387" y="51713"/>
                  </a:cubicBezTo>
                  <a:lnTo>
                    <a:pt x="15387" y="51713"/>
                  </a:lnTo>
                  <a:cubicBezTo>
                    <a:pt x="21370" y="49588"/>
                    <a:pt x="27683" y="48494"/>
                    <a:pt x="34053" y="48494"/>
                  </a:cubicBezTo>
                  <a:cubicBezTo>
                    <a:pt x="35131" y="48494"/>
                    <a:pt x="36210" y="48525"/>
                    <a:pt x="37290" y="48588"/>
                  </a:cubicBezTo>
                  <a:cubicBezTo>
                    <a:pt x="37605" y="48608"/>
                    <a:pt x="37911" y="48632"/>
                    <a:pt x="38221" y="48647"/>
                  </a:cubicBezTo>
                  <a:cubicBezTo>
                    <a:pt x="38749" y="48687"/>
                    <a:pt x="39276" y="48731"/>
                    <a:pt x="39803" y="48780"/>
                  </a:cubicBezTo>
                  <a:cubicBezTo>
                    <a:pt x="39877" y="48785"/>
                    <a:pt x="39956" y="48795"/>
                    <a:pt x="40030" y="48805"/>
                  </a:cubicBezTo>
                  <a:cubicBezTo>
                    <a:pt x="41479" y="48958"/>
                    <a:pt x="42913" y="49165"/>
                    <a:pt x="44343" y="49426"/>
                  </a:cubicBezTo>
                  <a:cubicBezTo>
                    <a:pt x="44412" y="49436"/>
                    <a:pt x="44485" y="49446"/>
                    <a:pt x="44554" y="49456"/>
                  </a:cubicBezTo>
                  <a:cubicBezTo>
                    <a:pt x="51706" y="50801"/>
                    <a:pt x="58507" y="53517"/>
                    <a:pt x="64584" y="57440"/>
                  </a:cubicBezTo>
                  <a:cubicBezTo>
                    <a:pt x="65032" y="57730"/>
                    <a:pt x="65481" y="58026"/>
                    <a:pt x="65924" y="58332"/>
                  </a:cubicBezTo>
                  <a:lnTo>
                    <a:pt x="66166" y="58499"/>
                  </a:lnTo>
                  <a:cubicBezTo>
                    <a:pt x="66215" y="58539"/>
                    <a:pt x="66269" y="58573"/>
                    <a:pt x="66319" y="58613"/>
                  </a:cubicBezTo>
                  <a:cubicBezTo>
                    <a:pt x="67975" y="59771"/>
                    <a:pt x="69571" y="61008"/>
                    <a:pt x="71094" y="62334"/>
                  </a:cubicBezTo>
                  <a:cubicBezTo>
                    <a:pt x="75504" y="65908"/>
                    <a:pt x="80901" y="67775"/>
                    <a:pt x="86325" y="67775"/>
                  </a:cubicBezTo>
                  <a:cubicBezTo>
                    <a:pt x="90341" y="67775"/>
                    <a:pt x="94372" y="66751"/>
                    <a:pt x="98028" y="64640"/>
                  </a:cubicBezTo>
                  <a:lnTo>
                    <a:pt x="98640" y="64290"/>
                  </a:lnTo>
                  <a:cubicBezTo>
                    <a:pt x="113036" y="55981"/>
                    <a:pt x="114830" y="35951"/>
                    <a:pt x="102203" y="25138"/>
                  </a:cubicBezTo>
                  <a:cubicBezTo>
                    <a:pt x="98028" y="21560"/>
                    <a:pt x="93563" y="18307"/>
                    <a:pt x="88857" y="15419"/>
                  </a:cubicBezTo>
                  <a:cubicBezTo>
                    <a:pt x="75850" y="7435"/>
                    <a:pt x="60966" y="2216"/>
                    <a:pt x="45018" y="570"/>
                  </a:cubicBezTo>
                  <a:cubicBezTo>
                    <a:pt x="44811" y="555"/>
                    <a:pt x="44609" y="530"/>
                    <a:pt x="44407" y="511"/>
                  </a:cubicBezTo>
                  <a:cubicBezTo>
                    <a:pt x="44022" y="471"/>
                    <a:pt x="43643" y="437"/>
                    <a:pt x="43253" y="407"/>
                  </a:cubicBezTo>
                  <a:cubicBezTo>
                    <a:pt x="42741" y="363"/>
                    <a:pt x="42238" y="318"/>
                    <a:pt x="41726" y="284"/>
                  </a:cubicBezTo>
                  <a:lnTo>
                    <a:pt x="41381" y="259"/>
                  </a:lnTo>
                  <a:cubicBezTo>
                    <a:pt x="38938" y="87"/>
                    <a:pt x="36487" y="1"/>
                    <a:pt x="34032"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2350;p84">
              <a:extLst>
                <a:ext uri="{FF2B5EF4-FFF2-40B4-BE49-F238E27FC236}">
                  <a16:creationId xmlns:a16="http://schemas.microsoft.com/office/drawing/2014/main" id="{E666B1C2-9661-7FB9-721A-3F009AA4D72B}"/>
                </a:ext>
              </a:extLst>
            </p:cNvPr>
            <p:cNvSpPr/>
            <p:nvPr/>
          </p:nvSpPr>
          <p:spPr>
            <a:xfrm>
              <a:off x="2559328" y="2381300"/>
              <a:ext cx="1294" cy="21877"/>
            </a:xfrm>
            <a:custGeom>
              <a:avLst/>
              <a:gdLst/>
              <a:ahLst/>
              <a:cxnLst/>
              <a:rect l="l" t="t" r="r" b="b"/>
              <a:pathLst>
                <a:path w="395" h="6680" extrusionOk="0">
                  <a:moveTo>
                    <a:pt x="395" y="1"/>
                  </a:moveTo>
                  <a:cubicBezTo>
                    <a:pt x="193" y="2219"/>
                    <a:pt x="65" y="4447"/>
                    <a:pt x="1" y="6679"/>
                  </a:cubicBezTo>
                  <a:lnTo>
                    <a:pt x="15" y="6679"/>
                  </a:lnTo>
                  <a:cubicBezTo>
                    <a:pt x="70" y="4447"/>
                    <a:pt x="198" y="2224"/>
                    <a:pt x="395"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2351;p84">
              <a:extLst>
                <a:ext uri="{FF2B5EF4-FFF2-40B4-BE49-F238E27FC236}">
                  <a16:creationId xmlns:a16="http://schemas.microsoft.com/office/drawing/2014/main" id="{1D404831-2638-8B7F-E91E-B447DEEAB80D}"/>
                </a:ext>
              </a:extLst>
            </p:cNvPr>
            <p:cNvSpPr/>
            <p:nvPr/>
          </p:nvSpPr>
          <p:spPr>
            <a:xfrm>
              <a:off x="2565429" y="2084349"/>
              <a:ext cx="327628" cy="318828"/>
            </a:xfrm>
            <a:custGeom>
              <a:avLst/>
              <a:gdLst/>
              <a:ahLst/>
              <a:cxnLst/>
              <a:rect l="l" t="t" r="r" b="b"/>
              <a:pathLst>
                <a:path w="100039" h="97352" extrusionOk="0">
                  <a:moveTo>
                    <a:pt x="75862" y="1"/>
                  </a:moveTo>
                  <a:cubicBezTo>
                    <a:pt x="73475" y="1"/>
                    <a:pt x="71037" y="363"/>
                    <a:pt x="68610" y="1132"/>
                  </a:cubicBezTo>
                  <a:cubicBezTo>
                    <a:pt x="68344" y="1221"/>
                    <a:pt x="68088" y="1304"/>
                    <a:pt x="67821" y="1398"/>
                  </a:cubicBezTo>
                  <a:cubicBezTo>
                    <a:pt x="50739" y="7450"/>
                    <a:pt x="35693" y="17810"/>
                    <a:pt x="23992" y="31181"/>
                  </a:cubicBezTo>
                  <a:cubicBezTo>
                    <a:pt x="23712" y="31482"/>
                    <a:pt x="23436" y="31782"/>
                    <a:pt x="23164" y="32098"/>
                  </a:cubicBezTo>
                  <a:cubicBezTo>
                    <a:pt x="11277" y="46021"/>
                    <a:pt x="3391" y="62709"/>
                    <a:pt x="1" y="80328"/>
                  </a:cubicBezTo>
                  <a:cubicBezTo>
                    <a:pt x="2554" y="68739"/>
                    <a:pt x="12822" y="61297"/>
                    <a:pt x="23723" y="61297"/>
                  </a:cubicBezTo>
                  <a:cubicBezTo>
                    <a:pt x="27782" y="61297"/>
                    <a:pt x="31928" y="62329"/>
                    <a:pt x="35796" y="64562"/>
                  </a:cubicBezTo>
                  <a:cubicBezTo>
                    <a:pt x="44628" y="69658"/>
                    <a:pt x="49414" y="79756"/>
                    <a:pt x="47546" y="89781"/>
                  </a:cubicBezTo>
                  <a:cubicBezTo>
                    <a:pt x="47077" y="92285"/>
                    <a:pt x="46787" y="94818"/>
                    <a:pt x="46663" y="97351"/>
                  </a:cubicBezTo>
                  <a:lnTo>
                    <a:pt x="46673" y="97351"/>
                  </a:lnTo>
                  <a:cubicBezTo>
                    <a:pt x="47166" y="87504"/>
                    <a:pt x="50227" y="77957"/>
                    <a:pt x="55550" y="69663"/>
                  </a:cubicBezTo>
                  <a:lnTo>
                    <a:pt x="55554" y="69673"/>
                  </a:lnTo>
                  <a:cubicBezTo>
                    <a:pt x="60882" y="61417"/>
                    <a:pt x="68309" y="54651"/>
                    <a:pt x="77082" y="50131"/>
                  </a:cubicBezTo>
                  <a:cubicBezTo>
                    <a:pt x="79251" y="49007"/>
                    <a:pt x="81503" y="48027"/>
                    <a:pt x="83834" y="47189"/>
                  </a:cubicBezTo>
                  <a:cubicBezTo>
                    <a:pt x="93523" y="43714"/>
                    <a:pt x="100039" y="34611"/>
                    <a:pt x="100039" y="24316"/>
                  </a:cubicBezTo>
                  <a:cubicBezTo>
                    <a:pt x="100039" y="10476"/>
                    <a:pt x="88701" y="1"/>
                    <a:pt x="75862"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2352;p84">
              <a:extLst>
                <a:ext uri="{FF2B5EF4-FFF2-40B4-BE49-F238E27FC236}">
                  <a16:creationId xmlns:a16="http://schemas.microsoft.com/office/drawing/2014/main" id="{BDC14E95-9D2A-35C0-B517-673589496391}"/>
                </a:ext>
              </a:extLst>
            </p:cNvPr>
            <p:cNvSpPr/>
            <p:nvPr/>
          </p:nvSpPr>
          <p:spPr>
            <a:xfrm>
              <a:off x="2560618" y="2347407"/>
              <a:ext cx="4814" cy="33896"/>
            </a:xfrm>
            <a:custGeom>
              <a:avLst/>
              <a:gdLst/>
              <a:ahLst/>
              <a:cxnLst/>
              <a:rect l="l" t="t" r="r" b="b"/>
              <a:pathLst>
                <a:path w="1470" h="10350" extrusionOk="0">
                  <a:moveTo>
                    <a:pt x="1470" y="0"/>
                  </a:moveTo>
                  <a:lnTo>
                    <a:pt x="1470" y="0"/>
                  </a:lnTo>
                  <a:cubicBezTo>
                    <a:pt x="1401" y="306"/>
                    <a:pt x="1337" y="611"/>
                    <a:pt x="1282" y="917"/>
                  </a:cubicBezTo>
                  <a:cubicBezTo>
                    <a:pt x="711" y="4042"/>
                    <a:pt x="287" y="7191"/>
                    <a:pt x="1" y="10350"/>
                  </a:cubicBezTo>
                  <a:cubicBezTo>
                    <a:pt x="316" y="6875"/>
                    <a:pt x="809" y="3421"/>
                    <a:pt x="1470"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2353;p84">
              <a:extLst>
                <a:ext uri="{FF2B5EF4-FFF2-40B4-BE49-F238E27FC236}">
                  <a16:creationId xmlns:a16="http://schemas.microsoft.com/office/drawing/2014/main" id="{09D8BAF6-FB48-792A-5519-EF24376D9B07}"/>
                </a:ext>
              </a:extLst>
            </p:cNvPr>
            <p:cNvSpPr/>
            <p:nvPr/>
          </p:nvSpPr>
          <p:spPr>
            <a:xfrm>
              <a:off x="2559249" y="2285083"/>
              <a:ext cx="222808" cy="417520"/>
            </a:xfrm>
            <a:custGeom>
              <a:avLst/>
              <a:gdLst/>
              <a:ahLst/>
              <a:cxnLst/>
              <a:rect l="l" t="t" r="r" b="b"/>
              <a:pathLst>
                <a:path w="68033" h="127487" extrusionOk="0">
                  <a:moveTo>
                    <a:pt x="25602" y="1"/>
                  </a:moveTo>
                  <a:cubicBezTo>
                    <a:pt x="14703" y="1"/>
                    <a:pt x="4439" y="7441"/>
                    <a:pt x="1883" y="19035"/>
                  </a:cubicBezTo>
                  <a:cubicBezTo>
                    <a:pt x="1227" y="22455"/>
                    <a:pt x="734" y="25910"/>
                    <a:pt x="419" y="29385"/>
                  </a:cubicBezTo>
                  <a:cubicBezTo>
                    <a:pt x="222" y="31603"/>
                    <a:pt x="94" y="33835"/>
                    <a:pt x="35" y="36063"/>
                  </a:cubicBezTo>
                  <a:cubicBezTo>
                    <a:pt x="10" y="36975"/>
                    <a:pt x="0" y="37887"/>
                    <a:pt x="0" y="38798"/>
                  </a:cubicBezTo>
                  <a:cubicBezTo>
                    <a:pt x="0" y="56881"/>
                    <a:pt x="4588" y="73904"/>
                    <a:pt x="12671" y="88749"/>
                  </a:cubicBezTo>
                  <a:lnTo>
                    <a:pt x="12691" y="88739"/>
                  </a:lnTo>
                  <a:cubicBezTo>
                    <a:pt x="13125" y="89537"/>
                    <a:pt x="13568" y="90331"/>
                    <a:pt x="14022" y="91119"/>
                  </a:cubicBezTo>
                  <a:cubicBezTo>
                    <a:pt x="22883" y="106467"/>
                    <a:pt x="35042" y="118709"/>
                    <a:pt x="49088" y="127487"/>
                  </a:cubicBezTo>
                  <a:cubicBezTo>
                    <a:pt x="44716" y="124746"/>
                    <a:pt x="40552" y="121676"/>
                    <a:pt x="36624" y="118320"/>
                  </a:cubicBezTo>
                  <a:cubicBezTo>
                    <a:pt x="23997" y="107507"/>
                    <a:pt x="25796" y="87482"/>
                    <a:pt x="40192" y="79163"/>
                  </a:cubicBezTo>
                  <a:lnTo>
                    <a:pt x="40803" y="78813"/>
                  </a:lnTo>
                  <a:cubicBezTo>
                    <a:pt x="44454" y="76704"/>
                    <a:pt x="48478" y="75683"/>
                    <a:pt x="52488" y="75683"/>
                  </a:cubicBezTo>
                  <a:cubicBezTo>
                    <a:pt x="58037" y="75683"/>
                    <a:pt x="63561" y="77639"/>
                    <a:pt x="68033" y="81376"/>
                  </a:cubicBezTo>
                  <a:cubicBezTo>
                    <a:pt x="63232" y="77255"/>
                    <a:pt x="59166" y="72352"/>
                    <a:pt x="56012" y="66871"/>
                  </a:cubicBezTo>
                  <a:cubicBezTo>
                    <a:pt x="55559" y="66078"/>
                    <a:pt x="55120" y="65279"/>
                    <a:pt x="54706" y="64471"/>
                  </a:cubicBezTo>
                  <a:cubicBezTo>
                    <a:pt x="54642" y="64348"/>
                    <a:pt x="54583" y="64220"/>
                    <a:pt x="54514" y="64096"/>
                  </a:cubicBezTo>
                  <a:cubicBezTo>
                    <a:pt x="54272" y="63618"/>
                    <a:pt x="54041" y="63145"/>
                    <a:pt x="53819" y="62667"/>
                  </a:cubicBezTo>
                  <a:cubicBezTo>
                    <a:pt x="53691" y="62396"/>
                    <a:pt x="53558" y="62115"/>
                    <a:pt x="53435" y="61839"/>
                  </a:cubicBezTo>
                  <a:cubicBezTo>
                    <a:pt x="53164" y="61243"/>
                    <a:pt x="52902" y="60637"/>
                    <a:pt x="52656" y="60035"/>
                  </a:cubicBezTo>
                  <a:cubicBezTo>
                    <a:pt x="52567" y="59823"/>
                    <a:pt x="52488" y="59616"/>
                    <a:pt x="52409" y="59399"/>
                  </a:cubicBezTo>
                  <a:cubicBezTo>
                    <a:pt x="52212" y="58902"/>
                    <a:pt x="52020" y="58404"/>
                    <a:pt x="51843" y="57901"/>
                  </a:cubicBezTo>
                  <a:cubicBezTo>
                    <a:pt x="49305" y="50888"/>
                    <a:pt x="48196" y="43461"/>
                    <a:pt x="48550" y="36058"/>
                  </a:cubicBezTo>
                  <a:cubicBezTo>
                    <a:pt x="48674" y="33525"/>
                    <a:pt x="48964" y="30992"/>
                    <a:pt x="49433" y="28488"/>
                  </a:cubicBezTo>
                  <a:cubicBezTo>
                    <a:pt x="51301" y="18463"/>
                    <a:pt x="46510" y="8365"/>
                    <a:pt x="37683" y="3269"/>
                  </a:cubicBezTo>
                  <a:cubicBezTo>
                    <a:pt x="33812" y="1033"/>
                    <a:pt x="29663" y="1"/>
                    <a:pt x="25602"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9" name="Google Shape;12354;p84">
            <a:extLst>
              <a:ext uri="{FF2B5EF4-FFF2-40B4-BE49-F238E27FC236}">
                <a16:creationId xmlns:a16="http://schemas.microsoft.com/office/drawing/2014/main" id="{49ECACD3-BFB2-99FF-F585-12592C5D2AFC}"/>
              </a:ext>
            </a:extLst>
          </p:cNvPr>
          <p:cNvGrpSpPr/>
          <p:nvPr/>
        </p:nvGrpSpPr>
        <p:grpSpPr>
          <a:xfrm>
            <a:off x="10186459" y="1585767"/>
            <a:ext cx="1144364" cy="963390"/>
            <a:chOff x="951975" y="315800"/>
            <a:chExt cx="5860325" cy="4933550"/>
          </a:xfrm>
          <a:noFill/>
        </p:grpSpPr>
        <p:sp>
          <p:nvSpPr>
            <p:cNvPr id="1710" name="Google Shape;12355;p84">
              <a:extLst>
                <a:ext uri="{FF2B5EF4-FFF2-40B4-BE49-F238E27FC236}">
                  <a16:creationId xmlns:a16="http://schemas.microsoft.com/office/drawing/2014/main" id="{8FEF2663-B991-D8B7-353C-14C77C8D7D09}"/>
                </a:ext>
              </a:extLst>
            </p:cNvPr>
            <p:cNvSpPr/>
            <p:nvPr/>
          </p:nvSpPr>
          <p:spPr>
            <a:xfrm>
              <a:off x="6501500" y="3684025"/>
              <a:ext cx="310800" cy="261200"/>
            </a:xfrm>
            <a:custGeom>
              <a:avLst/>
              <a:gdLst/>
              <a:ahLst/>
              <a:cxnLst/>
              <a:rect l="l" t="t" r="r" b="b"/>
              <a:pathLst>
                <a:path w="12432" h="10448" extrusionOk="0">
                  <a:moveTo>
                    <a:pt x="4963" y="0"/>
                  </a:moveTo>
                  <a:cubicBezTo>
                    <a:pt x="2239" y="0"/>
                    <a:pt x="0" y="2356"/>
                    <a:pt x="0" y="5120"/>
                  </a:cubicBezTo>
                  <a:cubicBezTo>
                    <a:pt x="0" y="8227"/>
                    <a:pt x="2220" y="10447"/>
                    <a:pt x="5328" y="10447"/>
                  </a:cubicBezTo>
                  <a:cubicBezTo>
                    <a:pt x="9989" y="10447"/>
                    <a:pt x="12431" y="4898"/>
                    <a:pt x="8879" y="1568"/>
                  </a:cubicBezTo>
                  <a:cubicBezTo>
                    <a:pt x="7991" y="458"/>
                    <a:pt x="6660" y="14"/>
                    <a:pt x="5328" y="14"/>
                  </a:cubicBezTo>
                  <a:cubicBezTo>
                    <a:pt x="5205" y="5"/>
                    <a:pt x="5084" y="0"/>
                    <a:pt x="4963"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2356;p84">
              <a:extLst>
                <a:ext uri="{FF2B5EF4-FFF2-40B4-BE49-F238E27FC236}">
                  <a16:creationId xmlns:a16="http://schemas.microsoft.com/office/drawing/2014/main" id="{B0F82FBD-F609-A5A9-8144-F6C7BDED66E4}"/>
                </a:ext>
              </a:extLst>
            </p:cNvPr>
            <p:cNvSpPr/>
            <p:nvPr/>
          </p:nvSpPr>
          <p:spPr>
            <a:xfrm>
              <a:off x="6501500" y="2945200"/>
              <a:ext cx="310800" cy="261925"/>
            </a:xfrm>
            <a:custGeom>
              <a:avLst/>
              <a:gdLst/>
              <a:ahLst/>
              <a:cxnLst/>
              <a:rect l="l" t="t" r="r" b="b"/>
              <a:pathLst>
                <a:path w="12432" h="10477" extrusionOk="0">
                  <a:moveTo>
                    <a:pt x="5852" y="1"/>
                  </a:moveTo>
                  <a:cubicBezTo>
                    <a:pt x="5678" y="1"/>
                    <a:pt x="5503" y="15"/>
                    <a:pt x="5328" y="44"/>
                  </a:cubicBezTo>
                  <a:cubicBezTo>
                    <a:pt x="5205" y="34"/>
                    <a:pt x="5084" y="30"/>
                    <a:pt x="4963" y="30"/>
                  </a:cubicBezTo>
                  <a:cubicBezTo>
                    <a:pt x="2239" y="30"/>
                    <a:pt x="0" y="2386"/>
                    <a:pt x="0" y="5149"/>
                  </a:cubicBezTo>
                  <a:cubicBezTo>
                    <a:pt x="0" y="8035"/>
                    <a:pt x="2220" y="10477"/>
                    <a:pt x="5328" y="10477"/>
                  </a:cubicBezTo>
                  <a:cubicBezTo>
                    <a:pt x="9989" y="10477"/>
                    <a:pt x="12431" y="4705"/>
                    <a:pt x="8879" y="1376"/>
                  </a:cubicBezTo>
                  <a:cubicBezTo>
                    <a:pt x="8108" y="604"/>
                    <a:pt x="7002" y="1"/>
                    <a:pt x="5852"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2357;p84">
              <a:extLst>
                <a:ext uri="{FF2B5EF4-FFF2-40B4-BE49-F238E27FC236}">
                  <a16:creationId xmlns:a16="http://schemas.microsoft.com/office/drawing/2014/main" id="{DBF49053-402E-CAA2-F595-7B7B1BE37363}"/>
                </a:ext>
              </a:extLst>
            </p:cNvPr>
            <p:cNvSpPr/>
            <p:nvPr/>
          </p:nvSpPr>
          <p:spPr>
            <a:xfrm>
              <a:off x="6501500" y="2202650"/>
              <a:ext cx="310800" cy="266400"/>
            </a:xfrm>
            <a:custGeom>
              <a:avLst/>
              <a:gdLst/>
              <a:ahLst/>
              <a:cxnLst/>
              <a:rect l="l" t="t" r="r" b="b"/>
              <a:pathLst>
                <a:path w="12432" h="10656" extrusionOk="0">
                  <a:moveTo>
                    <a:pt x="5328" y="0"/>
                  </a:moveTo>
                  <a:cubicBezTo>
                    <a:pt x="2442" y="0"/>
                    <a:pt x="0" y="2442"/>
                    <a:pt x="0" y="5328"/>
                  </a:cubicBezTo>
                  <a:cubicBezTo>
                    <a:pt x="0" y="8214"/>
                    <a:pt x="2220" y="10655"/>
                    <a:pt x="5328" y="10655"/>
                  </a:cubicBezTo>
                  <a:cubicBezTo>
                    <a:pt x="9989" y="10655"/>
                    <a:pt x="12431" y="4884"/>
                    <a:pt x="8879" y="1554"/>
                  </a:cubicBezTo>
                  <a:cubicBezTo>
                    <a:pt x="7991" y="444"/>
                    <a:pt x="6660" y="0"/>
                    <a:pt x="5328"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2358;p84">
              <a:extLst>
                <a:ext uri="{FF2B5EF4-FFF2-40B4-BE49-F238E27FC236}">
                  <a16:creationId xmlns:a16="http://schemas.microsoft.com/office/drawing/2014/main" id="{8298A726-1621-C1BC-47C6-F833C284D51D}"/>
                </a:ext>
              </a:extLst>
            </p:cNvPr>
            <p:cNvSpPr/>
            <p:nvPr/>
          </p:nvSpPr>
          <p:spPr>
            <a:xfrm>
              <a:off x="951975" y="3495675"/>
              <a:ext cx="5460750" cy="1753675"/>
            </a:xfrm>
            <a:custGeom>
              <a:avLst/>
              <a:gdLst/>
              <a:ahLst/>
              <a:cxnLst/>
              <a:rect l="l" t="t" r="r" b="b"/>
              <a:pathLst>
                <a:path w="218430" h="70147" fill="none" extrusionOk="0">
                  <a:moveTo>
                    <a:pt x="29746" y="1"/>
                  </a:moveTo>
                  <a:lnTo>
                    <a:pt x="0" y="14430"/>
                  </a:lnTo>
                  <a:lnTo>
                    <a:pt x="109215" y="70147"/>
                  </a:lnTo>
                  <a:lnTo>
                    <a:pt x="218429" y="14430"/>
                  </a:lnTo>
                  <a:lnTo>
                    <a:pt x="188684" y="1"/>
                  </a:lnTo>
                  <a:lnTo>
                    <a:pt x="109215" y="40623"/>
                  </a:lnTo>
                  <a:close/>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2359;p84">
              <a:extLst>
                <a:ext uri="{FF2B5EF4-FFF2-40B4-BE49-F238E27FC236}">
                  <a16:creationId xmlns:a16="http://schemas.microsoft.com/office/drawing/2014/main" id="{4935D153-6725-8C9C-9ABF-60F50E370236}"/>
                </a:ext>
              </a:extLst>
            </p:cNvPr>
            <p:cNvSpPr/>
            <p:nvPr/>
          </p:nvSpPr>
          <p:spPr>
            <a:xfrm>
              <a:off x="951975" y="2757600"/>
              <a:ext cx="5460750" cy="1753675"/>
            </a:xfrm>
            <a:custGeom>
              <a:avLst/>
              <a:gdLst/>
              <a:ahLst/>
              <a:cxnLst/>
              <a:rect l="l" t="t" r="r" b="b"/>
              <a:pathLst>
                <a:path w="218430" h="70147" fill="none" extrusionOk="0">
                  <a:moveTo>
                    <a:pt x="188684" y="0"/>
                  </a:moveTo>
                  <a:lnTo>
                    <a:pt x="158939" y="15095"/>
                  </a:lnTo>
                  <a:lnTo>
                    <a:pt x="109215" y="40623"/>
                  </a:lnTo>
                  <a:lnTo>
                    <a:pt x="59491" y="15095"/>
                  </a:lnTo>
                  <a:lnTo>
                    <a:pt x="29746" y="0"/>
                  </a:lnTo>
                  <a:lnTo>
                    <a:pt x="0" y="14429"/>
                  </a:lnTo>
                  <a:lnTo>
                    <a:pt x="29746" y="29524"/>
                  </a:lnTo>
                  <a:lnTo>
                    <a:pt x="109215" y="70146"/>
                  </a:lnTo>
                  <a:lnTo>
                    <a:pt x="188684" y="29524"/>
                  </a:lnTo>
                  <a:lnTo>
                    <a:pt x="218429" y="14429"/>
                  </a:lnTo>
                  <a:close/>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2360;p84">
              <a:extLst>
                <a:ext uri="{FF2B5EF4-FFF2-40B4-BE49-F238E27FC236}">
                  <a16:creationId xmlns:a16="http://schemas.microsoft.com/office/drawing/2014/main" id="{AD69E670-2436-59F2-A89F-4CB6F4EACE75}"/>
                </a:ext>
              </a:extLst>
            </p:cNvPr>
            <p:cNvSpPr/>
            <p:nvPr/>
          </p:nvSpPr>
          <p:spPr>
            <a:xfrm>
              <a:off x="951975" y="2019500"/>
              <a:ext cx="5460750" cy="1753675"/>
            </a:xfrm>
            <a:custGeom>
              <a:avLst/>
              <a:gdLst/>
              <a:ahLst/>
              <a:cxnLst/>
              <a:rect l="l" t="t" r="r" b="b"/>
              <a:pathLst>
                <a:path w="218430" h="70147" fill="none" extrusionOk="0">
                  <a:moveTo>
                    <a:pt x="188684" y="1"/>
                  </a:moveTo>
                  <a:lnTo>
                    <a:pt x="158939" y="15096"/>
                  </a:lnTo>
                  <a:lnTo>
                    <a:pt x="129193" y="30190"/>
                  </a:lnTo>
                  <a:lnTo>
                    <a:pt x="109215" y="40623"/>
                  </a:lnTo>
                  <a:lnTo>
                    <a:pt x="89237" y="30190"/>
                  </a:lnTo>
                  <a:lnTo>
                    <a:pt x="59491" y="15096"/>
                  </a:lnTo>
                  <a:lnTo>
                    <a:pt x="29746" y="1"/>
                  </a:lnTo>
                  <a:lnTo>
                    <a:pt x="0" y="14208"/>
                  </a:lnTo>
                  <a:lnTo>
                    <a:pt x="29746" y="29524"/>
                  </a:lnTo>
                  <a:lnTo>
                    <a:pt x="59491" y="44619"/>
                  </a:lnTo>
                  <a:lnTo>
                    <a:pt x="109215" y="70147"/>
                  </a:lnTo>
                  <a:lnTo>
                    <a:pt x="158939" y="44619"/>
                  </a:lnTo>
                  <a:lnTo>
                    <a:pt x="188684" y="29524"/>
                  </a:lnTo>
                  <a:lnTo>
                    <a:pt x="218429" y="14208"/>
                  </a:lnTo>
                  <a:close/>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2361;p84">
              <a:extLst>
                <a:ext uri="{FF2B5EF4-FFF2-40B4-BE49-F238E27FC236}">
                  <a16:creationId xmlns:a16="http://schemas.microsoft.com/office/drawing/2014/main" id="{87F41173-1CE2-8BA6-FE89-CF3947468112}"/>
                </a:ext>
              </a:extLst>
            </p:cNvPr>
            <p:cNvSpPr/>
            <p:nvPr/>
          </p:nvSpPr>
          <p:spPr>
            <a:xfrm>
              <a:off x="951975" y="315800"/>
              <a:ext cx="5460750" cy="2719300"/>
            </a:xfrm>
            <a:custGeom>
              <a:avLst/>
              <a:gdLst/>
              <a:ahLst/>
              <a:cxnLst/>
              <a:rect l="l" t="t" r="r" b="b"/>
              <a:pathLst>
                <a:path w="218430" h="108772" fill="none" extrusionOk="0">
                  <a:moveTo>
                    <a:pt x="109215" y="1"/>
                  </a:moveTo>
                  <a:lnTo>
                    <a:pt x="0" y="52832"/>
                  </a:lnTo>
                  <a:lnTo>
                    <a:pt x="109215" y="108771"/>
                  </a:lnTo>
                  <a:lnTo>
                    <a:pt x="218429" y="52832"/>
                  </a:lnTo>
                  <a:close/>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2362;p84">
              <a:extLst>
                <a:ext uri="{FF2B5EF4-FFF2-40B4-BE49-F238E27FC236}">
                  <a16:creationId xmlns:a16="http://schemas.microsoft.com/office/drawing/2014/main" id="{7B9186CA-2C53-F977-A18A-9D8ED6534569}"/>
                </a:ext>
              </a:extLst>
            </p:cNvPr>
            <p:cNvSpPr/>
            <p:nvPr/>
          </p:nvSpPr>
          <p:spPr>
            <a:xfrm>
              <a:off x="6501500" y="1464200"/>
              <a:ext cx="310800" cy="261550"/>
            </a:xfrm>
            <a:custGeom>
              <a:avLst/>
              <a:gdLst/>
              <a:ahLst/>
              <a:cxnLst/>
              <a:rect l="l" t="t" r="r" b="b"/>
              <a:pathLst>
                <a:path w="12432" h="10462" extrusionOk="0">
                  <a:moveTo>
                    <a:pt x="4963" y="1"/>
                  </a:moveTo>
                  <a:cubicBezTo>
                    <a:pt x="2239" y="1"/>
                    <a:pt x="0" y="2357"/>
                    <a:pt x="0" y="5120"/>
                  </a:cubicBezTo>
                  <a:cubicBezTo>
                    <a:pt x="0" y="8097"/>
                    <a:pt x="2036" y="10462"/>
                    <a:pt x="4938" y="10462"/>
                  </a:cubicBezTo>
                  <a:cubicBezTo>
                    <a:pt x="5066" y="10462"/>
                    <a:pt x="5196" y="10457"/>
                    <a:pt x="5328" y="10448"/>
                  </a:cubicBezTo>
                  <a:cubicBezTo>
                    <a:pt x="9989" y="10448"/>
                    <a:pt x="12431" y="4898"/>
                    <a:pt x="8879" y="1569"/>
                  </a:cubicBezTo>
                  <a:cubicBezTo>
                    <a:pt x="7991" y="459"/>
                    <a:pt x="6660" y="15"/>
                    <a:pt x="5328" y="15"/>
                  </a:cubicBezTo>
                  <a:cubicBezTo>
                    <a:pt x="5205" y="5"/>
                    <a:pt x="5084" y="1"/>
                    <a:pt x="4963"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2363;p84">
            <a:extLst>
              <a:ext uri="{FF2B5EF4-FFF2-40B4-BE49-F238E27FC236}">
                <a16:creationId xmlns:a16="http://schemas.microsoft.com/office/drawing/2014/main" id="{AE98BA06-5534-5840-7EBD-7521678C210E}"/>
              </a:ext>
            </a:extLst>
          </p:cNvPr>
          <p:cNvGrpSpPr/>
          <p:nvPr/>
        </p:nvGrpSpPr>
        <p:grpSpPr>
          <a:xfrm>
            <a:off x="4904921" y="3935147"/>
            <a:ext cx="2189458" cy="841345"/>
            <a:chOff x="3862800" y="3038525"/>
            <a:chExt cx="1329006" cy="510698"/>
          </a:xfrm>
          <a:noFill/>
        </p:grpSpPr>
        <p:sp>
          <p:nvSpPr>
            <p:cNvPr id="1719" name="Google Shape;12364;p84">
              <a:extLst>
                <a:ext uri="{FF2B5EF4-FFF2-40B4-BE49-F238E27FC236}">
                  <a16:creationId xmlns:a16="http://schemas.microsoft.com/office/drawing/2014/main" id="{8289E31E-FCD5-14D5-B665-A7440A4E6784}"/>
                </a:ext>
              </a:extLst>
            </p:cNvPr>
            <p:cNvSpPr/>
            <p:nvPr/>
          </p:nvSpPr>
          <p:spPr>
            <a:xfrm>
              <a:off x="4185913" y="3040337"/>
              <a:ext cx="71107" cy="143789"/>
            </a:xfrm>
            <a:custGeom>
              <a:avLst/>
              <a:gdLst/>
              <a:ahLst/>
              <a:cxnLst/>
              <a:rect l="l" t="t" r="r" b="b"/>
              <a:pathLst>
                <a:path w="14722" h="29770" extrusionOk="0">
                  <a:moveTo>
                    <a:pt x="0" y="1"/>
                  </a:moveTo>
                  <a:cubicBezTo>
                    <a:pt x="0" y="11614"/>
                    <a:pt x="5398" y="22573"/>
                    <a:pt x="14721" y="29770"/>
                  </a:cubicBezTo>
                  <a:cubicBezTo>
                    <a:pt x="5562" y="22573"/>
                    <a:pt x="164" y="11614"/>
                    <a:pt x="164"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2365;p84">
              <a:extLst>
                <a:ext uri="{FF2B5EF4-FFF2-40B4-BE49-F238E27FC236}">
                  <a16:creationId xmlns:a16="http://schemas.microsoft.com/office/drawing/2014/main" id="{57EEA9FA-E99B-C548-5ADC-7C5CA77B68F1}"/>
                </a:ext>
              </a:extLst>
            </p:cNvPr>
            <p:cNvSpPr/>
            <p:nvPr/>
          </p:nvSpPr>
          <p:spPr>
            <a:xfrm>
              <a:off x="3967075" y="3045080"/>
              <a:ext cx="403706" cy="397383"/>
            </a:xfrm>
            <a:custGeom>
              <a:avLst/>
              <a:gdLst/>
              <a:ahLst/>
              <a:cxnLst/>
              <a:rect l="l" t="t" r="r" b="b"/>
              <a:pathLst>
                <a:path w="83583" h="82274" extrusionOk="0">
                  <a:moveTo>
                    <a:pt x="83583" y="82273"/>
                  </a:moveTo>
                  <a:cubicBezTo>
                    <a:pt x="37948" y="82273"/>
                    <a:pt x="655" y="45635"/>
                    <a:pt x="0" y="0"/>
                  </a:cubicBezTo>
                  <a:cubicBezTo>
                    <a:pt x="655" y="45635"/>
                    <a:pt x="37948" y="82273"/>
                    <a:pt x="83583" y="82273"/>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1" name="Google Shape;12366;p84">
              <a:extLst>
                <a:ext uri="{FF2B5EF4-FFF2-40B4-BE49-F238E27FC236}">
                  <a16:creationId xmlns:a16="http://schemas.microsoft.com/office/drawing/2014/main" id="{F614D0E9-08AC-1C3B-D5A8-61A1971F416C}"/>
                </a:ext>
              </a:extLst>
            </p:cNvPr>
            <p:cNvGrpSpPr/>
            <p:nvPr/>
          </p:nvGrpSpPr>
          <p:grpSpPr>
            <a:xfrm>
              <a:off x="3967075" y="3040337"/>
              <a:ext cx="1019927" cy="402126"/>
              <a:chOff x="3967075" y="3040337"/>
              <a:chExt cx="1019927" cy="402126"/>
            </a:xfrm>
            <a:grpFill/>
          </p:grpSpPr>
          <p:sp>
            <p:nvSpPr>
              <p:cNvPr id="1731" name="Google Shape;12367;p84">
                <a:extLst>
                  <a:ext uri="{FF2B5EF4-FFF2-40B4-BE49-F238E27FC236}">
                    <a16:creationId xmlns:a16="http://schemas.microsoft.com/office/drawing/2014/main" id="{5E4D90F8-3F91-FC6B-3C4B-A54684641035}"/>
                  </a:ext>
                </a:extLst>
              </p:cNvPr>
              <p:cNvSpPr/>
              <p:nvPr/>
            </p:nvSpPr>
            <p:spPr>
              <a:xfrm>
                <a:off x="4369197" y="3335999"/>
                <a:ext cx="617805" cy="105869"/>
              </a:xfrm>
              <a:custGeom>
                <a:avLst/>
                <a:gdLst/>
                <a:ahLst/>
                <a:cxnLst/>
                <a:rect l="l" t="t" r="r" b="b"/>
                <a:pathLst>
                  <a:path w="127910" h="21919" fill="none" extrusionOk="0">
                    <a:moveTo>
                      <a:pt x="1" y="21918"/>
                    </a:moveTo>
                    <a:lnTo>
                      <a:pt x="127909" y="21918"/>
                    </a:lnTo>
                    <a:lnTo>
                      <a:pt x="127909" y="1"/>
                    </a:lnTo>
                    <a:lnTo>
                      <a:pt x="164" y="164"/>
                    </a:lnTo>
                  </a:path>
                </a:pathLst>
              </a:custGeom>
              <a:grpFill/>
              <a:ln w="9525" cap="flat" cmpd="sng">
                <a:solidFill>
                  <a:srgbClr val="8E1438"/>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2368;p84">
                <a:extLst>
                  <a:ext uri="{FF2B5EF4-FFF2-40B4-BE49-F238E27FC236}">
                    <a16:creationId xmlns:a16="http://schemas.microsoft.com/office/drawing/2014/main" id="{A4D5EF82-9F25-B901-3D16-3AE7379D8759}"/>
                  </a:ext>
                </a:extLst>
              </p:cNvPr>
              <p:cNvSpPr/>
              <p:nvPr/>
            </p:nvSpPr>
            <p:spPr>
              <a:xfrm>
                <a:off x="3967075" y="3040337"/>
                <a:ext cx="403706" cy="402126"/>
              </a:xfrm>
              <a:custGeom>
                <a:avLst/>
                <a:gdLst/>
                <a:ahLst/>
                <a:cxnLst/>
                <a:rect l="l" t="t" r="r" b="b"/>
                <a:pathLst>
                  <a:path w="83583" h="83256" fill="none" extrusionOk="0">
                    <a:moveTo>
                      <a:pt x="83419" y="61501"/>
                    </a:moveTo>
                    <a:cubicBezTo>
                      <a:pt x="49397" y="61501"/>
                      <a:pt x="21755" y="34022"/>
                      <a:pt x="21755" y="1"/>
                    </a:cubicBezTo>
                    <a:lnTo>
                      <a:pt x="0" y="1"/>
                    </a:lnTo>
                    <a:lnTo>
                      <a:pt x="0" y="982"/>
                    </a:lnTo>
                    <a:cubicBezTo>
                      <a:pt x="818" y="46617"/>
                      <a:pt x="37948" y="83255"/>
                      <a:pt x="83583" y="83255"/>
                    </a:cubicBezTo>
                  </a:path>
                </a:pathLst>
              </a:custGeom>
              <a:grpFill/>
              <a:ln w="9525" cap="flat" cmpd="sng">
                <a:solidFill>
                  <a:srgbClr val="8E1438"/>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2369;p84">
              <a:extLst>
                <a:ext uri="{FF2B5EF4-FFF2-40B4-BE49-F238E27FC236}">
                  <a16:creationId xmlns:a16="http://schemas.microsoft.com/office/drawing/2014/main" id="{7FCB478B-BF0A-D60B-FF25-0541756BB0BF}"/>
                </a:ext>
              </a:extLst>
            </p:cNvPr>
            <p:cNvGrpSpPr/>
            <p:nvPr/>
          </p:nvGrpSpPr>
          <p:grpSpPr>
            <a:xfrm>
              <a:off x="4186700" y="3040337"/>
              <a:ext cx="390475" cy="183289"/>
              <a:chOff x="4186700" y="3040337"/>
              <a:chExt cx="390475" cy="183289"/>
            </a:xfrm>
            <a:grpFill/>
          </p:grpSpPr>
          <p:sp>
            <p:nvSpPr>
              <p:cNvPr id="1729" name="Google Shape;12370;p84">
                <a:extLst>
                  <a:ext uri="{FF2B5EF4-FFF2-40B4-BE49-F238E27FC236}">
                    <a16:creationId xmlns:a16="http://schemas.microsoft.com/office/drawing/2014/main" id="{7F524A7F-5F85-396A-606D-377009EAD615}"/>
                  </a:ext>
                </a:extLst>
              </p:cNvPr>
              <p:cNvSpPr/>
              <p:nvPr/>
            </p:nvSpPr>
            <p:spPr>
              <a:xfrm>
                <a:off x="4370181" y="3120129"/>
                <a:ext cx="206994" cy="103497"/>
              </a:xfrm>
              <a:custGeom>
                <a:avLst/>
                <a:gdLst/>
                <a:ahLst/>
                <a:cxnLst/>
                <a:rect l="l" t="t" r="r" b="b"/>
                <a:pathLst>
                  <a:path w="42856" h="21428" fill="none" extrusionOk="0">
                    <a:moveTo>
                      <a:pt x="1" y="21428"/>
                    </a:moveTo>
                    <a:lnTo>
                      <a:pt x="42855" y="21428"/>
                    </a:lnTo>
                    <a:lnTo>
                      <a:pt x="42855" y="1"/>
                    </a:lnTo>
                    <a:lnTo>
                      <a:pt x="1" y="1"/>
                    </a:lnTo>
                  </a:path>
                </a:pathLst>
              </a:custGeom>
              <a:grpFill/>
              <a:ln w="9525" cap="flat" cmpd="sng">
                <a:solidFill>
                  <a:srgbClr val="8E1438"/>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2371;p84">
                <a:extLst>
                  <a:ext uri="{FF2B5EF4-FFF2-40B4-BE49-F238E27FC236}">
                    <a16:creationId xmlns:a16="http://schemas.microsoft.com/office/drawing/2014/main" id="{CBEE4AE7-64A3-CB5F-F544-5E1AC84C3535}"/>
                  </a:ext>
                </a:extLst>
              </p:cNvPr>
              <p:cNvSpPr/>
              <p:nvPr/>
            </p:nvSpPr>
            <p:spPr>
              <a:xfrm>
                <a:off x="4186700" y="3040337"/>
                <a:ext cx="184081" cy="183289"/>
              </a:xfrm>
              <a:custGeom>
                <a:avLst/>
                <a:gdLst/>
                <a:ahLst/>
                <a:cxnLst/>
                <a:rect l="l" t="t" r="r" b="b"/>
                <a:pathLst>
                  <a:path w="38112" h="37948" fill="none" extrusionOk="0">
                    <a:moveTo>
                      <a:pt x="38112" y="16521"/>
                    </a:moveTo>
                    <a:cubicBezTo>
                      <a:pt x="28789" y="16521"/>
                      <a:pt x="21264" y="9160"/>
                      <a:pt x="21264" y="1"/>
                    </a:cubicBezTo>
                    <a:lnTo>
                      <a:pt x="1" y="1"/>
                    </a:lnTo>
                    <a:cubicBezTo>
                      <a:pt x="1" y="11614"/>
                      <a:pt x="5399" y="22573"/>
                      <a:pt x="14558" y="29770"/>
                    </a:cubicBezTo>
                    <a:cubicBezTo>
                      <a:pt x="21264" y="35004"/>
                      <a:pt x="29606" y="37948"/>
                      <a:pt x="38112" y="37948"/>
                    </a:cubicBezTo>
                    <a:lnTo>
                      <a:pt x="38112" y="37948"/>
                    </a:lnTo>
                  </a:path>
                </a:pathLst>
              </a:custGeom>
              <a:grpFill/>
              <a:ln w="9525" cap="flat" cmpd="sng">
                <a:solidFill>
                  <a:srgbClr val="8E1438"/>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3" name="Google Shape;12372;p84">
              <a:extLst>
                <a:ext uri="{FF2B5EF4-FFF2-40B4-BE49-F238E27FC236}">
                  <a16:creationId xmlns:a16="http://schemas.microsoft.com/office/drawing/2014/main" id="{233585E5-E70B-9716-BDEF-C607321F147C}"/>
                </a:ext>
              </a:extLst>
            </p:cNvPr>
            <p:cNvGrpSpPr/>
            <p:nvPr/>
          </p:nvGrpSpPr>
          <p:grpSpPr>
            <a:xfrm>
              <a:off x="4073727" y="3040337"/>
              <a:ext cx="697794" cy="296263"/>
              <a:chOff x="4073727" y="3040337"/>
              <a:chExt cx="697794" cy="296263"/>
            </a:xfrm>
            <a:grpFill/>
          </p:grpSpPr>
          <p:sp>
            <p:nvSpPr>
              <p:cNvPr id="1727" name="Google Shape;12373;p84">
                <a:extLst>
                  <a:ext uri="{FF2B5EF4-FFF2-40B4-BE49-F238E27FC236}">
                    <a16:creationId xmlns:a16="http://schemas.microsoft.com/office/drawing/2014/main" id="{0AA5D5AB-BBD7-76F8-2178-4E6182642202}"/>
                  </a:ext>
                </a:extLst>
              </p:cNvPr>
              <p:cNvSpPr/>
              <p:nvPr/>
            </p:nvSpPr>
            <p:spPr>
              <a:xfrm>
                <a:off x="4370181" y="3223621"/>
                <a:ext cx="401339" cy="112979"/>
              </a:xfrm>
              <a:custGeom>
                <a:avLst/>
                <a:gdLst/>
                <a:ahLst/>
                <a:cxnLst/>
                <a:rect l="l" t="t" r="r" b="b"/>
                <a:pathLst>
                  <a:path w="83093" h="23391" fill="none" extrusionOk="0">
                    <a:moveTo>
                      <a:pt x="1" y="23391"/>
                    </a:moveTo>
                    <a:lnTo>
                      <a:pt x="83092" y="23391"/>
                    </a:lnTo>
                    <a:lnTo>
                      <a:pt x="83092" y="1"/>
                    </a:lnTo>
                    <a:lnTo>
                      <a:pt x="1" y="1"/>
                    </a:lnTo>
                  </a:path>
                </a:pathLst>
              </a:custGeom>
              <a:grpFill/>
              <a:ln w="9525" cap="flat" cmpd="sng">
                <a:solidFill>
                  <a:srgbClr val="8E1438"/>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2374;p84">
                <a:extLst>
                  <a:ext uri="{FF2B5EF4-FFF2-40B4-BE49-F238E27FC236}">
                    <a16:creationId xmlns:a16="http://schemas.microsoft.com/office/drawing/2014/main" id="{F66762FF-2317-D15E-2BE2-09B699B13C5F}"/>
                  </a:ext>
                </a:extLst>
              </p:cNvPr>
              <p:cNvSpPr/>
              <p:nvPr/>
            </p:nvSpPr>
            <p:spPr>
              <a:xfrm>
                <a:off x="4073727" y="3040337"/>
                <a:ext cx="297055" cy="296263"/>
              </a:xfrm>
              <a:custGeom>
                <a:avLst/>
                <a:gdLst/>
                <a:ahLst/>
                <a:cxnLst/>
                <a:rect l="l" t="t" r="r" b="b"/>
                <a:pathLst>
                  <a:path w="61502" h="61338" fill="none" extrusionOk="0">
                    <a:moveTo>
                      <a:pt x="61502" y="37948"/>
                    </a:moveTo>
                    <a:lnTo>
                      <a:pt x="61502" y="37948"/>
                    </a:lnTo>
                    <a:cubicBezTo>
                      <a:pt x="52833" y="37948"/>
                      <a:pt x="44654" y="35004"/>
                      <a:pt x="37948" y="29770"/>
                    </a:cubicBezTo>
                    <a:cubicBezTo>
                      <a:pt x="28789" y="22573"/>
                      <a:pt x="23391" y="11614"/>
                      <a:pt x="23227" y="1"/>
                    </a:cubicBezTo>
                    <a:lnTo>
                      <a:pt x="1" y="1"/>
                    </a:lnTo>
                    <a:cubicBezTo>
                      <a:pt x="1" y="33859"/>
                      <a:pt x="27480" y="61338"/>
                      <a:pt x="61502" y="61338"/>
                    </a:cubicBezTo>
                  </a:path>
                </a:pathLst>
              </a:custGeom>
              <a:grpFill/>
              <a:ln w="9525" cap="flat" cmpd="sng">
                <a:solidFill>
                  <a:srgbClr val="8E1438"/>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4" name="Google Shape;12375;p84">
              <a:extLst>
                <a:ext uri="{FF2B5EF4-FFF2-40B4-BE49-F238E27FC236}">
                  <a16:creationId xmlns:a16="http://schemas.microsoft.com/office/drawing/2014/main" id="{D4F19B7B-112A-6D14-B694-D3E441B06DE7}"/>
                </a:ext>
              </a:extLst>
            </p:cNvPr>
            <p:cNvGrpSpPr/>
            <p:nvPr/>
          </p:nvGrpSpPr>
          <p:grpSpPr>
            <a:xfrm>
              <a:off x="3862800" y="3038525"/>
              <a:ext cx="1329006" cy="510698"/>
              <a:chOff x="3862800" y="3038525"/>
              <a:chExt cx="1329006" cy="510698"/>
            </a:xfrm>
            <a:grpFill/>
          </p:grpSpPr>
          <p:sp>
            <p:nvSpPr>
              <p:cNvPr id="1725" name="Google Shape;12376;p84">
                <a:extLst>
                  <a:ext uri="{FF2B5EF4-FFF2-40B4-BE49-F238E27FC236}">
                    <a16:creationId xmlns:a16="http://schemas.microsoft.com/office/drawing/2014/main" id="{8619B95B-0DE3-8A8B-D37B-8DB942C7E44E}"/>
                  </a:ext>
                </a:extLst>
              </p:cNvPr>
              <p:cNvSpPr/>
              <p:nvPr/>
            </p:nvSpPr>
            <p:spPr>
              <a:xfrm>
                <a:off x="4370175" y="3441875"/>
                <a:ext cx="821631" cy="107348"/>
              </a:xfrm>
              <a:custGeom>
                <a:avLst/>
                <a:gdLst/>
                <a:ahLst/>
                <a:cxnLst/>
                <a:rect l="l" t="t" r="r" b="b"/>
                <a:pathLst>
                  <a:path w="170110" h="21919" fill="none" extrusionOk="0">
                    <a:moveTo>
                      <a:pt x="1" y="21918"/>
                    </a:moveTo>
                    <a:lnTo>
                      <a:pt x="170110" y="21918"/>
                    </a:lnTo>
                    <a:lnTo>
                      <a:pt x="170110" y="0"/>
                    </a:lnTo>
                    <a:lnTo>
                      <a:pt x="1" y="0"/>
                    </a:lnTo>
                  </a:path>
                </a:pathLst>
              </a:custGeom>
              <a:grpFill/>
              <a:ln w="9525" cap="flat" cmpd="sng">
                <a:solidFill>
                  <a:srgbClr val="8E1438"/>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2377;p84">
                <a:extLst>
                  <a:ext uri="{FF2B5EF4-FFF2-40B4-BE49-F238E27FC236}">
                    <a16:creationId xmlns:a16="http://schemas.microsoft.com/office/drawing/2014/main" id="{33FD6ADD-366A-0730-BCA9-EDC6310D3229}"/>
                  </a:ext>
                </a:extLst>
              </p:cNvPr>
              <p:cNvSpPr/>
              <p:nvPr/>
            </p:nvSpPr>
            <p:spPr>
              <a:xfrm>
                <a:off x="3862800" y="3038525"/>
                <a:ext cx="507990" cy="510620"/>
              </a:xfrm>
              <a:custGeom>
                <a:avLst/>
                <a:gdLst/>
                <a:ahLst/>
                <a:cxnLst/>
                <a:rect l="l" t="t" r="r" b="b"/>
                <a:pathLst>
                  <a:path w="105174" h="105500" fill="none" extrusionOk="0">
                    <a:moveTo>
                      <a:pt x="105174" y="83418"/>
                    </a:moveTo>
                    <a:cubicBezTo>
                      <a:pt x="59539" y="83418"/>
                      <a:pt x="22246" y="46780"/>
                      <a:pt x="21591" y="1145"/>
                    </a:cubicBezTo>
                    <a:lnTo>
                      <a:pt x="21591" y="0"/>
                    </a:lnTo>
                    <a:lnTo>
                      <a:pt x="1" y="0"/>
                    </a:lnTo>
                    <a:cubicBezTo>
                      <a:pt x="1" y="58229"/>
                      <a:pt x="46944" y="105336"/>
                      <a:pt x="105174" y="105500"/>
                    </a:cubicBezTo>
                  </a:path>
                </a:pathLst>
              </a:custGeom>
              <a:grpFill/>
              <a:ln w="9525" cap="flat" cmpd="sng">
                <a:solidFill>
                  <a:srgbClr val="8E1438"/>
                </a:solidFill>
                <a:prstDash val="solid"/>
                <a:miter lim="16356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3" name="Google Shape;12378;p84">
            <a:extLst>
              <a:ext uri="{FF2B5EF4-FFF2-40B4-BE49-F238E27FC236}">
                <a16:creationId xmlns:a16="http://schemas.microsoft.com/office/drawing/2014/main" id="{5E559DCE-E781-DE7E-FC9C-AB69A64EAFC6}"/>
              </a:ext>
            </a:extLst>
          </p:cNvPr>
          <p:cNvGrpSpPr/>
          <p:nvPr/>
        </p:nvGrpSpPr>
        <p:grpSpPr>
          <a:xfrm>
            <a:off x="856449" y="1585767"/>
            <a:ext cx="1195192" cy="1049003"/>
            <a:chOff x="649648" y="271400"/>
            <a:chExt cx="6215377" cy="5455143"/>
          </a:xfrm>
          <a:noFill/>
        </p:grpSpPr>
        <p:sp>
          <p:nvSpPr>
            <p:cNvPr id="1734" name="Google Shape;12379;p84">
              <a:extLst>
                <a:ext uri="{FF2B5EF4-FFF2-40B4-BE49-F238E27FC236}">
                  <a16:creationId xmlns:a16="http://schemas.microsoft.com/office/drawing/2014/main" id="{FF24EF57-8E02-F19C-63FA-5904A061DE29}"/>
                </a:ext>
              </a:extLst>
            </p:cNvPr>
            <p:cNvSpPr/>
            <p:nvPr/>
          </p:nvSpPr>
          <p:spPr>
            <a:xfrm>
              <a:off x="2641907" y="3717593"/>
              <a:ext cx="3573900" cy="2008950"/>
            </a:xfrm>
            <a:custGeom>
              <a:avLst/>
              <a:gdLst/>
              <a:ahLst/>
              <a:cxnLst/>
              <a:rect l="l" t="t" r="r" b="b"/>
              <a:pathLst>
                <a:path w="142956" h="80358" fill="none" extrusionOk="0">
                  <a:moveTo>
                    <a:pt x="0" y="50612"/>
                  </a:moveTo>
                  <a:cubicBezTo>
                    <a:pt x="53053" y="80357"/>
                    <a:pt x="120314" y="56605"/>
                    <a:pt x="142956" y="0"/>
                  </a:cubicBezTo>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2380;p84">
              <a:extLst>
                <a:ext uri="{FF2B5EF4-FFF2-40B4-BE49-F238E27FC236}">
                  <a16:creationId xmlns:a16="http://schemas.microsoft.com/office/drawing/2014/main" id="{1CA77BD0-F88D-34AE-4302-7831ECAA1C07}"/>
                </a:ext>
              </a:extLst>
            </p:cNvPr>
            <p:cNvSpPr/>
            <p:nvPr/>
          </p:nvSpPr>
          <p:spPr>
            <a:xfrm>
              <a:off x="1359875" y="2446825"/>
              <a:ext cx="338550" cy="1598275"/>
            </a:xfrm>
            <a:custGeom>
              <a:avLst/>
              <a:gdLst/>
              <a:ahLst/>
              <a:cxnLst/>
              <a:rect l="l" t="t" r="r" b="b"/>
              <a:pathLst>
                <a:path w="13542" h="63931" fill="none" extrusionOk="0">
                  <a:moveTo>
                    <a:pt x="888" y="0"/>
                  </a:moveTo>
                  <a:cubicBezTo>
                    <a:pt x="223" y="4440"/>
                    <a:pt x="1" y="9102"/>
                    <a:pt x="1" y="13763"/>
                  </a:cubicBezTo>
                  <a:cubicBezTo>
                    <a:pt x="1" y="31300"/>
                    <a:pt x="4662" y="48614"/>
                    <a:pt x="13541" y="63931"/>
                  </a:cubicBezTo>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2381;p84">
              <a:extLst>
                <a:ext uri="{FF2B5EF4-FFF2-40B4-BE49-F238E27FC236}">
                  <a16:creationId xmlns:a16="http://schemas.microsoft.com/office/drawing/2014/main" id="{DC82A412-3ADF-5A89-7C54-EFB8E5092620}"/>
                </a:ext>
              </a:extLst>
            </p:cNvPr>
            <p:cNvSpPr/>
            <p:nvPr/>
          </p:nvSpPr>
          <p:spPr>
            <a:xfrm>
              <a:off x="1709500" y="271400"/>
              <a:ext cx="5149975" cy="2519525"/>
            </a:xfrm>
            <a:custGeom>
              <a:avLst/>
              <a:gdLst/>
              <a:ahLst/>
              <a:cxnLst/>
              <a:rect l="l" t="t" r="r" b="b"/>
              <a:pathLst>
                <a:path w="205999" h="100781" fill="none" extrusionOk="0">
                  <a:moveTo>
                    <a:pt x="187352" y="100780"/>
                  </a:moveTo>
                  <a:cubicBezTo>
                    <a:pt x="187352" y="77694"/>
                    <a:pt x="179361" y="55496"/>
                    <a:pt x="165154" y="37738"/>
                  </a:cubicBezTo>
                  <a:lnTo>
                    <a:pt x="187352" y="37738"/>
                  </a:lnTo>
                  <a:cubicBezTo>
                    <a:pt x="197563" y="37738"/>
                    <a:pt x="205998" y="29302"/>
                    <a:pt x="205998" y="18869"/>
                  </a:cubicBezTo>
                  <a:cubicBezTo>
                    <a:pt x="205998" y="8436"/>
                    <a:pt x="197563" y="1"/>
                    <a:pt x="187352" y="1"/>
                  </a:cubicBezTo>
                  <a:lnTo>
                    <a:pt x="91012" y="1"/>
                  </a:lnTo>
                  <a:lnTo>
                    <a:pt x="89681" y="1"/>
                  </a:lnTo>
                  <a:lnTo>
                    <a:pt x="86573" y="1"/>
                  </a:lnTo>
                  <a:cubicBezTo>
                    <a:pt x="51056" y="1"/>
                    <a:pt x="17981" y="18869"/>
                    <a:pt x="0" y="49725"/>
                  </a:cubicBezTo>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2382;p84">
              <a:extLst>
                <a:ext uri="{FF2B5EF4-FFF2-40B4-BE49-F238E27FC236}">
                  <a16:creationId xmlns:a16="http://schemas.microsoft.com/office/drawing/2014/main" id="{A230D4DE-E250-D051-FCA4-E591D78DA134}"/>
                </a:ext>
              </a:extLst>
            </p:cNvPr>
            <p:cNvSpPr/>
            <p:nvPr/>
          </p:nvSpPr>
          <p:spPr>
            <a:xfrm>
              <a:off x="5965975" y="415700"/>
              <a:ext cx="754750" cy="754750"/>
            </a:xfrm>
            <a:custGeom>
              <a:avLst/>
              <a:gdLst/>
              <a:ahLst/>
              <a:cxnLst/>
              <a:rect l="l" t="t" r="r" b="b"/>
              <a:pathLst>
                <a:path w="30190" h="30190" fill="none" extrusionOk="0">
                  <a:moveTo>
                    <a:pt x="17315" y="0"/>
                  </a:moveTo>
                  <a:cubicBezTo>
                    <a:pt x="5772" y="0"/>
                    <a:pt x="0" y="13763"/>
                    <a:pt x="7992" y="21977"/>
                  </a:cubicBezTo>
                  <a:cubicBezTo>
                    <a:pt x="16205" y="30190"/>
                    <a:pt x="30190" y="24418"/>
                    <a:pt x="30190" y="12875"/>
                  </a:cubicBezTo>
                  <a:cubicBezTo>
                    <a:pt x="30190" y="5772"/>
                    <a:pt x="24418" y="0"/>
                    <a:pt x="17315" y="0"/>
                  </a:cubicBezTo>
                  <a:close/>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2383;p84">
              <a:extLst>
                <a:ext uri="{FF2B5EF4-FFF2-40B4-BE49-F238E27FC236}">
                  <a16:creationId xmlns:a16="http://schemas.microsoft.com/office/drawing/2014/main" id="{9A646827-69ED-A9B1-522F-89BEEE43CB6D}"/>
                </a:ext>
              </a:extLst>
            </p:cNvPr>
            <p:cNvSpPr/>
            <p:nvPr/>
          </p:nvSpPr>
          <p:spPr>
            <a:xfrm>
              <a:off x="699475" y="2457925"/>
              <a:ext cx="5183275" cy="2647150"/>
            </a:xfrm>
            <a:custGeom>
              <a:avLst/>
              <a:gdLst/>
              <a:ahLst/>
              <a:cxnLst/>
              <a:rect l="l" t="t" r="r" b="b"/>
              <a:pathLst>
                <a:path w="207331" h="105886" fill="none" extrusionOk="0">
                  <a:moveTo>
                    <a:pt x="39513" y="0"/>
                  </a:moveTo>
                  <a:cubicBezTo>
                    <a:pt x="38847" y="4440"/>
                    <a:pt x="38404" y="8880"/>
                    <a:pt x="38626" y="13319"/>
                  </a:cubicBezTo>
                  <a:cubicBezTo>
                    <a:pt x="38404" y="31300"/>
                    <a:pt x="43953" y="48836"/>
                    <a:pt x="54164" y="63487"/>
                  </a:cubicBezTo>
                  <a:lnTo>
                    <a:pt x="18869" y="63487"/>
                  </a:lnTo>
                  <a:cubicBezTo>
                    <a:pt x="8436" y="63487"/>
                    <a:pt x="1" y="71922"/>
                    <a:pt x="1" y="82355"/>
                  </a:cubicBezTo>
                  <a:cubicBezTo>
                    <a:pt x="1" y="92566"/>
                    <a:pt x="8436" y="101002"/>
                    <a:pt x="18869" y="101002"/>
                  </a:cubicBezTo>
                  <a:lnTo>
                    <a:pt x="116097" y="101002"/>
                  </a:lnTo>
                  <a:cubicBezTo>
                    <a:pt x="154277" y="105885"/>
                    <a:pt x="191126" y="85463"/>
                    <a:pt x="207331" y="50390"/>
                  </a:cubicBezTo>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2384;p84">
              <a:extLst>
                <a:ext uri="{FF2B5EF4-FFF2-40B4-BE49-F238E27FC236}">
                  <a16:creationId xmlns:a16="http://schemas.microsoft.com/office/drawing/2014/main" id="{E11EF909-9CEC-60D8-62D9-EA4FD3267243}"/>
                </a:ext>
              </a:extLst>
            </p:cNvPr>
            <p:cNvSpPr/>
            <p:nvPr/>
          </p:nvSpPr>
          <p:spPr>
            <a:xfrm>
              <a:off x="2075775" y="387950"/>
              <a:ext cx="4012325" cy="2402975"/>
            </a:xfrm>
            <a:custGeom>
              <a:avLst/>
              <a:gdLst/>
              <a:ahLst/>
              <a:cxnLst/>
              <a:rect l="l" t="t" r="r" b="b"/>
              <a:pathLst>
                <a:path w="160493" h="96119" fill="none" extrusionOk="0">
                  <a:moveTo>
                    <a:pt x="160492" y="96118"/>
                  </a:moveTo>
                  <a:cubicBezTo>
                    <a:pt x="160492" y="57494"/>
                    <a:pt x="135630" y="23530"/>
                    <a:pt x="99003" y="11765"/>
                  </a:cubicBezTo>
                  <a:cubicBezTo>
                    <a:pt x="62377" y="0"/>
                    <a:pt x="22420" y="13097"/>
                    <a:pt x="0" y="44397"/>
                  </a:cubicBezTo>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2385;p84">
              <a:extLst>
                <a:ext uri="{FF2B5EF4-FFF2-40B4-BE49-F238E27FC236}">
                  <a16:creationId xmlns:a16="http://schemas.microsoft.com/office/drawing/2014/main" id="{F7808C8E-EA2E-DA6F-9EF9-0B5B8ED0DCEA}"/>
                </a:ext>
              </a:extLst>
            </p:cNvPr>
            <p:cNvSpPr/>
            <p:nvPr/>
          </p:nvSpPr>
          <p:spPr>
            <a:xfrm>
              <a:off x="649648" y="670971"/>
              <a:ext cx="5183118" cy="4298214"/>
            </a:xfrm>
            <a:custGeom>
              <a:avLst/>
              <a:gdLst/>
              <a:ahLst/>
              <a:cxnLst/>
              <a:rect l="l" t="t" r="r" b="b"/>
              <a:pathLst>
                <a:path w="205333" h="170260" fill="none" extrusionOk="0">
                  <a:moveTo>
                    <a:pt x="205333" y="84575"/>
                  </a:moveTo>
                  <a:cubicBezTo>
                    <a:pt x="205333" y="51944"/>
                    <a:pt x="185133" y="22865"/>
                    <a:pt x="154721" y="11322"/>
                  </a:cubicBezTo>
                  <a:cubicBezTo>
                    <a:pt x="124088" y="1"/>
                    <a:pt x="89681" y="8880"/>
                    <a:pt x="68371" y="33520"/>
                  </a:cubicBezTo>
                  <a:lnTo>
                    <a:pt x="18869" y="33520"/>
                  </a:lnTo>
                  <a:cubicBezTo>
                    <a:pt x="8436" y="33520"/>
                    <a:pt x="1" y="41955"/>
                    <a:pt x="1" y="52388"/>
                  </a:cubicBezTo>
                  <a:cubicBezTo>
                    <a:pt x="1" y="62599"/>
                    <a:pt x="8436" y="71034"/>
                    <a:pt x="18869" y="71034"/>
                  </a:cubicBezTo>
                  <a:lnTo>
                    <a:pt x="50612" y="71034"/>
                  </a:lnTo>
                  <a:cubicBezTo>
                    <a:pt x="44175" y="108549"/>
                    <a:pt x="65929" y="145176"/>
                    <a:pt x="101668" y="157607"/>
                  </a:cubicBezTo>
                  <a:cubicBezTo>
                    <a:pt x="137629" y="170260"/>
                    <a:pt x="177363" y="155165"/>
                    <a:pt x="195788" y="121868"/>
                  </a:cubicBezTo>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2386;p84">
              <a:extLst>
                <a:ext uri="{FF2B5EF4-FFF2-40B4-BE49-F238E27FC236}">
                  <a16:creationId xmlns:a16="http://schemas.microsoft.com/office/drawing/2014/main" id="{4E05367A-7229-5D37-6A1B-10188B234026}"/>
                </a:ext>
              </a:extLst>
            </p:cNvPr>
            <p:cNvSpPr/>
            <p:nvPr/>
          </p:nvSpPr>
          <p:spPr>
            <a:xfrm>
              <a:off x="1731700" y="1059450"/>
              <a:ext cx="5133325" cy="3762600"/>
            </a:xfrm>
            <a:custGeom>
              <a:avLst/>
              <a:gdLst/>
              <a:ahLst/>
              <a:cxnLst/>
              <a:rect l="l" t="t" r="r" b="b"/>
              <a:pathLst>
                <a:path w="205333" h="150504" fill="none" extrusionOk="0">
                  <a:moveTo>
                    <a:pt x="85685" y="0"/>
                  </a:moveTo>
                  <a:cubicBezTo>
                    <a:pt x="33297" y="222"/>
                    <a:pt x="0" y="56383"/>
                    <a:pt x="25306" y="102333"/>
                  </a:cubicBezTo>
                  <a:cubicBezTo>
                    <a:pt x="50390" y="148283"/>
                    <a:pt x="115652" y="150503"/>
                    <a:pt x="144066" y="106551"/>
                  </a:cubicBezTo>
                  <a:lnTo>
                    <a:pt x="186464" y="106551"/>
                  </a:lnTo>
                  <a:cubicBezTo>
                    <a:pt x="196897" y="106551"/>
                    <a:pt x="205332" y="98116"/>
                    <a:pt x="205332" y="87683"/>
                  </a:cubicBezTo>
                  <a:cubicBezTo>
                    <a:pt x="205332" y="77250"/>
                    <a:pt x="196897" y="68814"/>
                    <a:pt x="186464" y="68814"/>
                  </a:cubicBezTo>
                  <a:lnTo>
                    <a:pt x="154943" y="68814"/>
                  </a:lnTo>
                  <a:cubicBezTo>
                    <a:pt x="154721" y="30856"/>
                    <a:pt x="123865" y="0"/>
                    <a:pt x="85685" y="0"/>
                  </a:cubicBezTo>
                  <a:close/>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2387;p84">
              <a:extLst>
                <a:ext uri="{FF2B5EF4-FFF2-40B4-BE49-F238E27FC236}">
                  <a16:creationId xmlns:a16="http://schemas.microsoft.com/office/drawing/2014/main" id="{CCD99218-DD86-E27B-CFB4-AEAD048FC139}"/>
                </a:ext>
              </a:extLst>
            </p:cNvPr>
            <p:cNvSpPr/>
            <p:nvPr/>
          </p:nvSpPr>
          <p:spPr>
            <a:xfrm>
              <a:off x="5965975" y="2912975"/>
              <a:ext cx="754750" cy="754775"/>
            </a:xfrm>
            <a:custGeom>
              <a:avLst/>
              <a:gdLst/>
              <a:ahLst/>
              <a:cxnLst/>
              <a:rect l="l" t="t" r="r" b="b"/>
              <a:pathLst>
                <a:path w="30190" h="30191" fill="none" extrusionOk="0">
                  <a:moveTo>
                    <a:pt x="17315" y="1"/>
                  </a:moveTo>
                  <a:cubicBezTo>
                    <a:pt x="5772" y="1"/>
                    <a:pt x="0" y="13764"/>
                    <a:pt x="7992" y="21977"/>
                  </a:cubicBezTo>
                  <a:cubicBezTo>
                    <a:pt x="16205" y="30190"/>
                    <a:pt x="30190" y="24419"/>
                    <a:pt x="30190" y="12876"/>
                  </a:cubicBezTo>
                  <a:cubicBezTo>
                    <a:pt x="30190" y="5772"/>
                    <a:pt x="24418" y="1"/>
                    <a:pt x="17315" y="1"/>
                  </a:cubicBezTo>
                  <a:close/>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2388;p84">
              <a:extLst>
                <a:ext uri="{FF2B5EF4-FFF2-40B4-BE49-F238E27FC236}">
                  <a16:creationId xmlns:a16="http://schemas.microsoft.com/office/drawing/2014/main" id="{87E5AAF6-0858-6514-C4CE-0EA59901E334}"/>
                </a:ext>
              </a:extLst>
            </p:cNvPr>
            <p:cNvSpPr/>
            <p:nvPr/>
          </p:nvSpPr>
          <p:spPr>
            <a:xfrm>
              <a:off x="2453125" y="1464550"/>
              <a:ext cx="2874675" cy="2785900"/>
            </a:xfrm>
            <a:custGeom>
              <a:avLst/>
              <a:gdLst/>
              <a:ahLst/>
              <a:cxnLst/>
              <a:rect l="l" t="t" r="r" b="b"/>
              <a:pathLst>
                <a:path w="114987" h="111436" fill="none" extrusionOk="0">
                  <a:moveTo>
                    <a:pt x="56828" y="1"/>
                  </a:moveTo>
                  <a:cubicBezTo>
                    <a:pt x="31744" y="1"/>
                    <a:pt x="9990" y="17759"/>
                    <a:pt x="4884" y="42621"/>
                  </a:cubicBezTo>
                  <a:cubicBezTo>
                    <a:pt x="1" y="67483"/>
                    <a:pt x="13320" y="92123"/>
                    <a:pt x="36628" y="101890"/>
                  </a:cubicBezTo>
                  <a:cubicBezTo>
                    <a:pt x="59936" y="111435"/>
                    <a:pt x="87017" y="103444"/>
                    <a:pt x="101002" y="82356"/>
                  </a:cubicBezTo>
                  <a:cubicBezTo>
                    <a:pt x="114987" y="61268"/>
                    <a:pt x="112323" y="33298"/>
                    <a:pt x="94343" y="15539"/>
                  </a:cubicBezTo>
                  <a:cubicBezTo>
                    <a:pt x="84353" y="5550"/>
                    <a:pt x="71035" y="1"/>
                    <a:pt x="56828" y="1"/>
                  </a:cubicBezTo>
                  <a:close/>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2389;p84">
              <a:extLst>
                <a:ext uri="{FF2B5EF4-FFF2-40B4-BE49-F238E27FC236}">
                  <a16:creationId xmlns:a16="http://schemas.microsoft.com/office/drawing/2014/main" id="{58A5093B-52BA-2DFC-4F14-7FAC5A81D2FE}"/>
                </a:ext>
              </a:extLst>
            </p:cNvPr>
            <p:cNvSpPr/>
            <p:nvPr/>
          </p:nvSpPr>
          <p:spPr>
            <a:xfrm>
              <a:off x="732775" y="4183825"/>
              <a:ext cx="754775" cy="760300"/>
            </a:xfrm>
            <a:custGeom>
              <a:avLst/>
              <a:gdLst/>
              <a:ahLst/>
              <a:cxnLst/>
              <a:rect l="l" t="t" r="r" b="b"/>
              <a:pathLst>
                <a:path w="30191" h="30412" fill="none" extrusionOk="0">
                  <a:moveTo>
                    <a:pt x="17315" y="0"/>
                  </a:moveTo>
                  <a:cubicBezTo>
                    <a:pt x="5772" y="0"/>
                    <a:pt x="1" y="13985"/>
                    <a:pt x="7992" y="22199"/>
                  </a:cubicBezTo>
                  <a:cubicBezTo>
                    <a:pt x="16205" y="30412"/>
                    <a:pt x="30190" y="24640"/>
                    <a:pt x="30190" y="13097"/>
                  </a:cubicBezTo>
                  <a:cubicBezTo>
                    <a:pt x="30190" y="5772"/>
                    <a:pt x="24419" y="0"/>
                    <a:pt x="17315" y="0"/>
                  </a:cubicBezTo>
                  <a:close/>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2390;p84">
              <a:extLst>
                <a:ext uri="{FF2B5EF4-FFF2-40B4-BE49-F238E27FC236}">
                  <a16:creationId xmlns:a16="http://schemas.microsoft.com/office/drawing/2014/main" id="{96F4B779-4C70-C123-E8D8-B0A66BB63D5D}"/>
                </a:ext>
              </a:extLst>
            </p:cNvPr>
            <p:cNvSpPr/>
            <p:nvPr/>
          </p:nvSpPr>
          <p:spPr>
            <a:xfrm>
              <a:off x="732775" y="1669900"/>
              <a:ext cx="754775" cy="754750"/>
            </a:xfrm>
            <a:custGeom>
              <a:avLst/>
              <a:gdLst/>
              <a:ahLst/>
              <a:cxnLst/>
              <a:rect l="l" t="t" r="r" b="b"/>
              <a:pathLst>
                <a:path w="30191" h="30190" fill="none" extrusionOk="0">
                  <a:moveTo>
                    <a:pt x="17315" y="0"/>
                  </a:moveTo>
                  <a:cubicBezTo>
                    <a:pt x="5772" y="0"/>
                    <a:pt x="1" y="13985"/>
                    <a:pt x="8214" y="22198"/>
                  </a:cubicBezTo>
                  <a:cubicBezTo>
                    <a:pt x="16205" y="30189"/>
                    <a:pt x="30190" y="24418"/>
                    <a:pt x="30190" y="12875"/>
                  </a:cubicBezTo>
                  <a:cubicBezTo>
                    <a:pt x="30190" y="5772"/>
                    <a:pt x="24419" y="0"/>
                    <a:pt x="17315" y="0"/>
                  </a:cubicBezTo>
                  <a:close/>
                </a:path>
              </a:pathLst>
            </a:custGeom>
            <a:grpFill/>
            <a:ln w="9525" cap="flat" cmpd="sng">
              <a:solidFill>
                <a:srgbClr val="8E1438"/>
              </a:solidFill>
              <a:prstDash val="solid"/>
              <a:miter lim="2219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2391;p84">
            <a:extLst>
              <a:ext uri="{FF2B5EF4-FFF2-40B4-BE49-F238E27FC236}">
                <a16:creationId xmlns:a16="http://schemas.microsoft.com/office/drawing/2014/main" id="{CC2117DB-0D5A-2ED0-AB8D-1ADBB3634A2B}"/>
              </a:ext>
            </a:extLst>
          </p:cNvPr>
          <p:cNvGrpSpPr/>
          <p:nvPr/>
        </p:nvGrpSpPr>
        <p:grpSpPr>
          <a:xfrm>
            <a:off x="3032873" y="1585767"/>
            <a:ext cx="1038891" cy="1103556"/>
            <a:chOff x="2499700" y="1135950"/>
            <a:chExt cx="732402" cy="777990"/>
          </a:xfrm>
          <a:noFill/>
        </p:grpSpPr>
        <p:grpSp>
          <p:nvGrpSpPr>
            <p:cNvPr id="1747" name="Google Shape;12392;p84">
              <a:extLst>
                <a:ext uri="{FF2B5EF4-FFF2-40B4-BE49-F238E27FC236}">
                  <a16:creationId xmlns:a16="http://schemas.microsoft.com/office/drawing/2014/main" id="{A38AF1E3-2FE4-8EB8-B6E7-71EF662D4332}"/>
                </a:ext>
              </a:extLst>
            </p:cNvPr>
            <p:cNvGrpSpPr/>
            <p:nvPr/>
          </p:nvGrpSpPr>
          <p:grpSpPr>
            <a:xfrm>
              <a:off x="2499700" y="1135950"/>
              <a:ext cx="732402" cy="694705"/>
              <a:chOff x="2499700" y="1135950"/>
              <a:chExt cx="732402" cy="694705"/>
            </a:xfrm>
            <a:grpFill/>
          </p:grpSpPr>
          <p:sp>
            <p:nvSpPr>
              <p:cNvPr id="1754" name="Google Shape;12393;p84">
                <a:extLst>
                  <a:ext uri="{FF2B5EF4-FFF2-40B4-BE49-F238E27FC236}">
                    <a16:creationId xmlns:a16="http://schemas.microsoft.com/office/drawing/2014/main" id="{1F53D558-4D58-6B72-1CCF-6C10FC0D3030}"/>
                  </a:ext>
                </a:extLst>
              </p:cNvPr>
              <p:cNvSpPr/>
              <p:nvPr/>
            </p:nvSpPr>
            <p:spPr>
              <a:xfrm>
                <a:off x="2721907" y="1135950"/>
                <a:ext cx="288719" cy="199571"/>
              </a:xfrm>
              <a:custGeom>
                <a:avLst/>
                <a:gdLst/>
                <a:ahLst/>
                <a:cxnLst/>
                <a:rect l="l" t="t" r="r" b="b"/>
                <a:pathLst>
                  <a:path w="81559" h="56376" extrusionOk="0">
                    <a:moveTo>
                      <a:pt x="40780" y="1"/>
                    </a:moveTo>
                    <a:cubicBezTo>
                      <a:pt x="38862" y="1"/>
                      <a:pt x="36944" y="556"/>
                      <a:pt x="35329" y="1666"/>
                    </a:cubicBezTo>
                    <a:cubicBezTo>
                      <a:pt x="24427" y="9338"/>
                      <a:pt x="1211" y="28718"/>
                      <a:pt x="0" y="51329"/>
                    </a:cubicBezTo>
                    <a:lnTo>
                      <a:pt x="1211" y="51732"/>
                    </a:lnTo>
                    <a:cubicBezTo>
                      <a:pt x="4845" y="52944"/>
                      <a:pt x="8479" y="54357"/>
                      <a:pt x="12113" y="56174"/>
                    </a:cubicBezTo>
                    <a:lnTo>
                      <a:pt x="12113" y="53145"/>
                    </a:lnTo>
                    <a:cubicBezTo>
                      <a:pt x="12113" y="36591"/>
                      <a:pt x="29071" y="22662"/>
                      <a:pt x="36944" y="17009"/>
                    </a:cubicBezTo>
                    <a:cubicBezTo>
                      <a:pt x="38155" y="16202"/>
                      <a:pt x="39467" y="15798"/>
                      <a:pt x="40780" y="15798"/>
                    </a:cubicBezTo>
                    <a:cubicBezTo>
                      <a:pt x="42092" y="15798"/>
                      <a:pt x="43404" y="16202"/>
                      <a:pt x="44615" y="17009"/>
                    </a:cubicBezTo>
                    <a:cubicBezTo>
                      <a:pt x="52489" y="22662"/>
                      <a:pt x="69446" y="36591"/>
                      <a:pt x="69446" y="53145"/>
                    </a:cubicBezTo>
                    <a:lnTo>
                      <a:pt x="69446" y="56376"/>
                    </a:lnTo>
                    <a:cubicBezTo>
                      <a:pt x="72878" y="54559"/>
                      <a:pt x="76512" y="53145"/>
                      <a:pt x="80146" y="51934"/>
                    </a:cubicBezTo>
                    <a:lnTo>
                      <a:pt x="81559" y="51530"/>
                    </a:lnTo>
                    <a:cubicBezTo>
                      <a:pt x="80751" y="28920"/>
                      <a:pt x="57132" y="9540"/>
                      <a:pt x="46230" y="1666"/>
                    </a:cubicBezTo>
                    <a:cubicBezTo>
                      <a:pt x="44615" y="556"/>
                      <a:pt x="42697" y="1"/>
                      <a:pt x="40780"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2394;p84">
                <a:extLst>
                  <a:ext uri="{FF2B5EF4-FFF2-40B4-BE49-F238E27FC236}">
                    <a16:creationId xmlns:a16="http://schemas.microsoft.com/office/drawing/2014/main" id="{ACBCBD49-03C2-5DDF-F88C-445A8EBA136C}"/>
                  </a:ext>
                </a:extLst>
              </p:cNvPr>
              <p:cNvSpPr/>
              <p:nvPr/>
            </p:nvSpPr>
            <p:spPr>
              <a:xfrm>
                <a:off x="2499700" y="1313180"/>
                <a:ext cx="225119" cy="278853"/>
              </a:xfrm>
              <a:custGeom>
                <a:avLst/>
                <a:gdLst/>
                <a:ahLst/>
                <a:cxnLst/>
                <a:rect l="l" t="t" r="r" b="b"/>
                <a:pathLst>
                  <a:path w="63593" h="78772" extrusionOk="0">
                    <a:moveTo>
                      <a:pt x="53819" y="1"/>
                    </a:moveTo>
                    <a:cubicBezTo>
                      <a:pt x="53376" y="1"/>
                      <a:pt x="52933" y="13"/>
                      <a:pt x="52489" y="39"/>
                    </a:cubicBezTo>
                    <a:cubicBezTo>
                      <a:pt x="33311" y="39"/>
                      <a:pt x="13527" y="12758"/>
                      <a:pt x="4442" y="19420"/>
                    </a:cubicBezTo>
                    <a:cubicBezTo>
                      <a:pt x="1212" y="21842"/>
                      <a:pt x="1" y="26082"/>
                      <a:pt x="1212" y="29917"/>
                    </a:cubicBezTo>
                    <a:cubicBezTo>
                      <a:pt x="5048" y="42434"/>
                      <a:pt x="16353" y="70697"/>
                      <a:pt x="37550" y="78772"/>
                    </a:cubicBezTo>
                    <a:cubicBezTo>
                      <a:pt x="37752" y="78368"/>
                      <a:pt x="37954" y="77964"/>
                      <a:pt x="38156" y="77561"/>
                    </a:cubicBezTo>
                    <a:cubicBezTo>
                      <a:pt x="40377" y="74533"/>
                      <a:pt x="43001" y="71504"/>
                      <a:pt x="45827" y="68678"/>
                    </a:cubicBezTo>
                    <a:cubicBezTo>
                      <a:pt x="44818" y="68476"/>
                      <a:pt x="43809" y="68072"/>
                      <a:pt x="42799" y="67871"/>
                    </a:cubicBezTo>
                    <a:cubicBezTo>
                      <a:pt x="27255" y="62824"/>
                      <a:pt x="19179" y="42232"/>
                      <a:pt x="16151" y="32946"/>
                    </a:cubicBezTo>
                    <a:cubicBezTo>
                      <a:pt x="15344" y="30321"/>
                      <a:pt x="16353" y="27293"/>
                      <a:pt x="18574" y="25678"/>
                    </a:cubicBezTo>
                    <a:cubicBezTo>
                      <a:pt x="25034" y="20833"/>
                      <a:pt x="38963" y="11748"/>
                      <a:pt x="52489" y="11748"/>
                    </a:cubicBezTo>
                    <a:cubicBezTo>
                      <a:pt x="55316" y="11748"/>
                      <a:pt x="57940" y="12152"/>
                      <a:pt x="60564" y="12960"/>
                    </a:cubicBezTo>
                    <a:cubicBezTo>
                      <a:pt x="61574" y="13363"/>
                      <a:pt x="62583" y="13767"/>
                      <a:pt x="63593" y="14171"/>
                    </a:cubicBezTo>
                    <a:cubicBezTo>
                      <a:pt x="62987" y="10335"/>
                      <a:pt x="62785" y="6701"/>
                      <a:pt x="62785" y="2866"/>
                    </a:cubicBezTo>
                    <a:lnTo>
                      <a:pt x="62785" y="1452"/>
                    </a:lnTo>
                    <a:cubicBezTo>
                      <a:pt x="59796" y="573"/>
                      <a:pt x="56808" y="1"/>
                      <a:pt x="53819"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2395;p84">
                <a:extLst>
                  <a:ext uri="{FF2B5EF4-FFF2-40B4-BE49-F238E27FC236}">
                    <a16:creationId xmlns:a16="http://schemas.microsoft.com/office/drawing/2014/main" id="{3D533C81-6CCE-40E8-DDFB-92699BF10BD9}"/>
                  </a:ext>
                </a:extLst>
              </p:cNvPr>
              <p:cNvSpPr/>
              <p:nvPr/>
            </p:nvSpPr>
            <p:spPr>
              <a:xfrm>
                <a:off x="2721907" y="1317604"/>
                <a:ext cx="53599" cy="72899"/>
              </a:xfrm>
              <a:custGeom>
                <a:avLst/>
                <a:gdLst/>
                <a:ahLst/>
                <a:cxnLst/>
                <a:rect l="l" t="t" r="r" b="b"/>
                <a:pathLst>
                  <a:path w="15141" h="20593" extrusionOk="0">
                    <a:moveTo>
                      <a:pt x="0" y="1"/>
                    </a:moveTo>
                    <a:lnTo>
                      <a:pt x="0" y="1414"/>
                    </a:lnTo>
                    <a:cubicBezTo>
                      <a:pt x="0" y="5249"/>
                      <a:pt x="202" y="9085"/>
                      <a:pt x="808" y="12921"/>
                    </a:cubicBezTo>
                    <a:cubicBezTo>
                      <a:pt x="5653" y="14738"/>
                      <a:pt x="9892" y="17362"/>
                      <a:pt x="13930" y="20592"/>
                    </a:cubicBezTo>
                    <a:cubicBezTo>
                      <a:pt x="14333" y="20188"/>
                      <a:pt x="14737" y="19785"/>
                      <a:pt x="15141" y="19583"/>
                    </a:cubicBezTo>
                    <a:cubicBezTo>
                      <a:pt x="13324" y="14738"/>
                      <a:pt x="12315" y="9893"/>
                      <a:pt x="12113" y="4846"/>
                    </a:cubicBezTo>
                    <a:cubicBezTo>
                      <a:pt x="8681" y="3029"/>
                      <a:pt x="5047" y="1414"/>
                      <a:pt x="1211" y="404"/>
                    </a:cubicBezTo>
                    <a:lnTo>
                      <a:pt x="0" y="1"/>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2396;p84">
                <a:extLst>
                  <a:ext uri="{FF2B5EF4-FFF2-40B4-BE49-F238E27FC236}">
                    <a16:creationId xmlns:a16="http://schemas.microsoft.com/office/drawing/2014/main" id="{4C405697-C466-B240-F96E-615F74736FCF}"/>
                  </a:ext>
                </a:extLst>
              </p:cNvPr>
              <p:cNvSpPr/>
              <p:nvPr/>
            </p:nvSpPr>
            <p:spPr>
              <a:xfrm>
                <a:off x="2764773" y="1334751"/>
                <a:ext cx="47171" cy="52173"/>
              </a:xfrm>
              <a:custGeom>
                <a:avLst/>
                <a:gdLst/>
                <a:ahLst/>
                <a:cxnLst/>
                <a:rect l="l" t="t" r="r" b="b"/>
                <a:pathLst>
                  <a:path w="13325" h="14738" extrusionOk="0">
                    <a:moveTo>
                      <a:pt x="1" y="1"/>
                    </a:moveTo>
                    <a:cubicBezTo>
                      <a:pt x="203" y="5048"/>
                      <a:pt x="1212" y="9893"/>
                      <a:pt x="3029" y="14738"/>
                    </a:cubicBezTo>
                    <a:cubicBezTo>
                      <a:pt x="6259" y="12315"/>
                      <a:pt x="9691" y="10498"/>
                      <a:pt x="13325" y="9085"/>
                    </a:cubicBezTo>
                    <a:cubicBezTo>
                      <a:pt x="9287" y="5451"/>
                      <a:pt x="4846" y="2423"/>
                      <a:pt x="1"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2397;p84">
                <a:extLst>
                  <a:ext uri="{FF2B5EF4-FFF2-40B4-BE49-F238E27FC236}">
                    <a16:creationId xmlns:a16="http://schemas.microsoft.com/office/drawing/2014/main" id="{451F7003-1C85-BA4F-F530-EB3173BA7EDB}"/>
                  </a:ext>
                </a:extLst>
              </p:cNvPr>
              <p:cNvSpPr/>
              <p:nvPr/>
            </p:nvSpPr>
            <p:spPr>
              <a:xfrm>
                <a:off x="2554001" y="1354757"/>
                <a:ext cx="187956" cy="201536"/>
              </a:xfrm>
              <a:custGeom>
                <a:avLst/>
                <a:gdLst/>
                <a:ahLst/>
                <a:cxnLst/>
                <a:rect l="l" t="t" r="r" b="b"/>
                <a:pathLst>
                  <a:path w="53095" h="56931" extrusionOk="0">
                    <a:moveTo>
                      <a:pt x="37146" y="0"/>
                    </a:moveTo>
                    <a:cubicBezTo>
                      <a:pt x="23620" y="0"/>
                      <a:pt x="9489" y="9085"/>
                      <a:pt x="3231" y="13930"/>
                    </a:cubicBezTo>
                    <a:cubicBezTo>
                      <a:pt x="808" y="15545"/>
                      <a:pt x="1" y="18573"/>
                      <a:pt x="808" y="21198"/>
                    </a:cubicBezTo>
                    <a:cubicBezTo>
                      <a:pt x="3634" y="30282"/>
                      <a:pt x="11710" y="51076"/>
                      <a:pt x="27456" y="56123"/>
                    </a:cubicBezTo>
                    <a:cubicBezTo>
                      <a:pt x="28466" y="56324"/>
                      <a:pt x="29273" y="56728"/>
                      <a:pt x="30282" y="56930"/>
                    </a:cubicBezTo>
                    <a:cubicBezTo>
                      <a:pt x="34926" y="52287"/>
                      <a:pt x="40174" y="48249"/>
                      <a:pt x="46029" y="45221"/>
                    </a:cubicBezTo>
                    <a:cubicBezTo>
                      <a:pt x="46029" y="44414"/>
                      <a:pt x="46029" y="43404"/>
                      <a:pt x="46029" y="42395"/>
                    </a:cubicBezTo>
                    <a:cubicBezTo>
                      <a:pt x="45827" y="34118"/>
                      <a:pt x="48452" y="25841"/>
                      <a:pt x="53095" y="18977"/>
                    </a:cubicBezTo>
                    <a:cubicBezTo>
                      <a:pt x="50672" y="13728"/>
                      <a:pt x="49057" y="8075"/>
                      <a:pt x="48250" y="2423"/>
                    </a:cubicBezTo>
                    <a:cubicBezTo>
                      <a:pt x="47240" y="2019"/>
                      <a:pt x="46231" y="1615"/>
                      <a:pt x="45221" y="1413"/>
                    </a:cubicBezTo>
                    <a:cubicBezTo>
                      <a:pt x="42597" y="404"/>
                      <a:pt x="39771" y="0"/>
                      <a:pt x="37146"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2398;p84">
                <a:extLst>
                  <a:ext uri="{FF2B5EF4-FFF2-40B4-BE49-F238E27FC236}">
                    <a16:creationId xmlns:a16="http://schemas.microsoft.com/office/drawing/2014/main" id="{93ABDF85-149E-3CEE-6560-C4CD929991AA}"/>
                  </a:ext>
                </a:extLst>
              </p:cNvPr>
              <p:cNvSpPr/>
              <p:nvPr/>
            </p:nvSpPr>
            <p:spPr>
              <a:xfrm>
                <a:off x="2724763" y="1363329"/>
                <a:ext cx="46455" cy="58605"/>
              </a:xfrm>
              <a:custGeom>
                <a:avLst/>
                <a:gdLst/>
                <a:ahLst/>
                <a:cxnLst/>
                <a:rect l="l" t="t" r="r" b="b"/>
                <a:pathLst>
                  <a:path w="13123" h="16555" extrusionOk="0">
                    <a:moveTo>
                      <a:pt x="1" y="1"/>
                    </a:moveTo>
                    <a:lnTo>
                      <a:pt x="1" y="1"/>
                    </a:lnTo>
                    <a:cubicBezTo>
                      <a:pt x="1010" y="5653"/>
                      <a:pt x="2625" y="11306"/>
                      <a:pt x="4846" y="16555"/>
                    </a:cubicBezTo>
                    <a:cubicBezTo>
                      <a:pt x="6461" y="14334"/>
                      <a:pt x="8076" y="12315"/>
                      <a:pt x="10095" y="10297"/>
                    </a:cubicBezTo>
                    <a:cubicBezTo>
                      <a:pt x="10902" y="9489"/>
                      <a:pt x="12113" y="8480"/>
                      <a:pt x="13123" y="7672"/>
                    </a:cubicBezTo>
                    <a:cubicBezTo>
                      <a:pt x="9085" y="4442"/>
                      <a:pt x="4846" y="1818"/>
                      <a:pt x="1"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2399;p84">
                <a:extLst>
                  <a:ext uri="{FF2B5EF4-FFF2-40B4-BE49-F238E27FC236}">
                    <a16:creationId xmlns:a16="http://schemas.microsoft.com/office/drawing/2014/main" id="{10947C46-E411-222A-64ED-9AD3CD94BCE9}"/>
                  </a:ext>
                </a:extLst>
              </p:cNvPr>
              <p:cNvSpPr/>
              <p:nvPr/>
            </p:nvSpPr>
            <p:spPr>
              <a:xfrm>
                <a:off x="2587581" y="1591246"/>
                <a:ext cx="277288" cy="238695"/>
              </a:xfrm>
              <a:custGeom>
                <a:avLst/>
                <a:gdLst/>
                <a:ahLst/>
                <a:cxnLst/>
                <a:rect l="l" t="t" r="r" b="b"/>
                <a:pathLst>
                  <a:path w="78330" h="67428" extrusionOk="0">
                    <a:moveTo>
                      <a:pt x="12719" y="0"/>
                    </a:moveTo>
                    <a:cubicBezTo>
                      <a:pt x="1" y="18977"/>
                      <a:pt x="7672" y="48451"/>
                      <a:pt x="11912" y="61169"/>
                    </a:cubicBezTo>
                    <a:cubicBezTo>
                      <a:pt x="13123" y="64803"/>
                      <a:pt x="16555" y="67428"/>
                      <a:pt x="20593" y="67428"/>
                    </a:cubicBezTo>
                    <a:lnTo>
                      <a:pt x="22006" y="67428"/>
                    </a:lnTo>
                    <a:cubicBezTo>
                      <a:pt x="35935" y="67428"/>
                      <a:pt x="64602" y="65207"/>
                      <a:pt x="78330" y="48047"/>
                    </a:cubicBezTo>
                    <a:cubicBezTo>
                      <a:pt x="78128" y="47643"/>
                      <a:pt x="77724" y="47442"/>
                      <a:pt x="77522" y="47038"/>
                    </a:cubicBezTo>
                    <a:cubicBezTo>
                      <a:pt x="75302" y="43808"/>
                      <a:pt x="73283" y="40578"/>
                      <a:pt x="71466" y="37146"/>
                    </a:cubicBezTo>
                    <a:cubicBezTo>
                      <a:pt x="70860" y="37953"/>
                      <a:pt x="70457" y="38761"/>
                      <a:pt x="69851" y="39568"/>
                    </a:cubicBezTo>
                    <a:cubicBezTo>
                      <a:pt x="60363" y="52489"/>
                      <a:pt x="39367" y="54104"/>
                      <a:pt x="29273" y="54104"/>
                    </a:cubicBezTo>
                    <a:lnTo>
                      <a:pt x="28466" y="54104"/>
                    </a:lnTo>
                    <a:cubicBezTo>
                      <a:pt x="25640" y="54104"/>
                      <a:pt x="23015" y="52287"/>
                      <a:pt x="22208" y="49662"/>
                    </a:cubicBezTo>
                    <a:cubicBezTo>
                      <a:pt x="19179" y="40578"/>
                      <a:pt x="13527" y="18977"/>
                      <a:pt x="23217" y="5855"/>
                    </a:cubicBezTo>
                    <a:cubicBezTo>
                      <a:pt x="23823" y="4845"/>
                      <a:pt x="24428" y="4038"/>
                      <a:pt x="25236" y="3230"/>
                    </a:cubicBezTo>
                    <a:cubicBezTo>
                      <a:pt x="21400" y="2625"/>
                      <a:pt x="17766" y="1817"/>
                      <a:pt x="14132" y="606"/>
                    </a:cubicBezTo>
                    <a:cubicBezTo>
                      <a:pt x="13527" y="404"/>
                      <a:pt x="13123" y="202"/>
                      <a:pt x="12719"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2400;p84">
                <a:extLst>
                  <a:ext uri="{FF2B5EF4-FFF2-40B4-BE49-F238E27FC236}">
                    <a16:creationId xmlns:a16="http://schemas.microsoft.com/office/drawing/2014/main" id="{EBFB9A28-4B19-BE66-EFC9-B5316DAF5E22}"/>
                  </a:ext>
                </a:extLst>
              </p:cNvPr>
              <p:cNvSpPr/>
              <p:nvPr/>
            </p:nvSpPr>
            <p:spPr>
              <a:xfrm>
                <a:off x="2631881" y="1556237"/>
                <a:ext cx="95768" cy="46455"/>
              </a:xfrm>
              <a:custGeom>
                <a:avLst/>
                <a:gdLst/>
                <a:ahLst/>
                <a:cxnLst/>
                <a:rect l="l" t="t" r="r" b="b"/>
                <a:pathLst>
                  <a:path w="27053" h="13123" extrusionOk="0">
                    <a:moveTo>
                      <a:pt x="8277" y="0"/>
                    </a:moveTo>
                    <a:cubicBezTo>
                      <a:pt x="5451" y="2826"/>
                      <a:pt x="3029" y="5653"/>
                      <a:pt x="808" y="8883"/>
                    </a:cubicBezTo>
                    <a:cubicBezTo>
                      <a:pt x="404" y="9286"/>
                      <a:pt x="202" y="9690"/>
                      <a:pt x="0" y="9892"/>
                    </a:cubicBezTo>
                    <a:cubicBezTo>
                      <a:pt x="606" y="10094"/>
                      <a:pt x="1010" y="10296"/>
                      <a:pt x="1414" y="10498"/>
                    </a:cubicBezTo>
                    <a:cubicBezTo>
                      <a:pt x="5047" y="11709"/>
                      <a:pt x="8883" y="12517"/>
                      <a:pt x="12719" y="13122"/>
                    </a:cubicBezTo>
                    <a:cubicBezTo>
                      <a:pt x="16554" y="8277"/>
                      <a:pt x="21601" y="4240"/>
                      <a:pt x="27052" y="1211"/>
                    </a:cubicBezTo>
                    <a:lnTo>
                      <a:pt x="27052" y="1211"/>
                    </a:lnTo>
                    <a:cubicBezTo>
                      <a:pt x="25033" y="1615"/>
                      <a:pt x="23015" y="1615"/>
                      <a:pt x="20996" y="1615"/>
                    </a:cubicBezTo>
                    <a:cubicBezTo>
                      <a:pt x="16756" y="1615"/>
                      <a:pt x="12517" y="1009"/>
                      <a:pt x="8277"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2401;p84">
                <a:extLst>
                  <a:ext uri="{FF2B5EF4-FFF2-40B4-BE49-F238E27FC236}">
                    <a16:creationId xmlns:a16="http://schemas.microsoft.com/office/drawing/2014/main" id="{FD1DA27A-2A47-47D7-52F2-9EE898EB29EC}"/>
                  </a:ext>
                </a:extLst>
              </p:cNvPr>
              <p:cNvSpPr/>
              <p:nvPr/>
            </p:nvSpPr>
            <p:spPr>
              <a:xfrm>
                <a:off x="2661889" y="1514798"/>
                <a:ext cx="66467" cy="47170"/>
              </a:xfrm>
              <a:custGeom>
                <a:avLst/>
                <a:gdLst/>
                <a:ahLst/>
                <a:cxnLst/>
                <a:rect l="l" t="t" r="r" b="b"/>
                <a:pathLst>
                  <a:path w="18776" h="13325" extrusionOk="0">
                    <a:moveTo>
                      <a:pt x="15747" y="0"/>
                    </a:moveTo>
                    <a:cubicBezTo>
                      <a:pt x="9892" y="3028"/>
                      <a:pt x="4644" y="7066"/>
                      <a:pt x="0" y="11709"/>
                    </a:cubicBezTo>
                    <a:cubicBezTo>
                      <a:pt x="4038" y="12718"/>
                      <a:pt x="8277" y="13324"/>
                      <a:pt x="12517" y="13324"/>
                    </a:cubicBezTo>
                    <a:cubicBezTo>
                      <a:pt x="14536" y="13324"/>
                      <a:pt x="16756" y="13122"/>
                      <a:pt x="18775" y="12920"/>
                    </a:cubicBezTo>
                    <a:cubicBezTo>
                      <a:pt x="16958" y="8883"/>
                      <a:pt x="16151" y="4441"/>
                      <a:pt x="15747"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2402;p84">
                <a:extLst>
                  <a:ext uri="{FF2B5EF4-FFF2-40B4-BE49-F238E27FC236}">
                    <a16:creationId xmlns:a16="http://schemas.microsoft.com/office/drawing/2014/main" id="{FF598757-0DAB-CCBC-6577-B885040EDBC3}"/>
                  </a:ext>
                </a:extLst>
              </p:cNvPr>
              <p:cNvSpPr/>
              <p:nvPr/>
            </p:nvSpPr>
            <p:spPr>
              <a:xfrm>
                <a:off x="2635452" y="1602677"/>
                <a:ext cx="205108" cy="180094"/>
              </a:xfrm>
              <a:custGeom>
                <a:avLst/>
                <a:gdLst/>
                <a:ahLst/>
                <a:cxnLst/>
                <a:rect l="l" t="t" r="r" b="b"/>
                <a:pathLst>
                  <a:path w="57940" h="50874" extrusionOk="0">
                    <a:moveTo>
                      <a:pt x="11710" y="0"/>
                    </a:moveTo>
                    <a:cubicBezTo>
                      <a:pt x="10902" y="808"/>
                      <a:pt x="10297" y="1615"/>
                      <a:pt x="9691" y="2625"/>
                    </a:cubicBezTo>
                    <a:cubicBezTo>
                      <a:pt x="1" y="15949"/>
                      <a:pt x="5653" y="37348"/>
                      <a:pt x="8682" y="46432"/>
                    </a:cubicBezTo>
                    <a:cubicBezTo>
                      <a:pt x="9489" y="49057"/>
                      <a:pt x="12114" y="50874"/>
                      <a:pt x="14940" y="50874"/>
                    </a:cubicBezTo>
                    <a:lnTo>
                      <a:pt x="15747" y="50874"/>
                    </a:lnTo>
                    <a:cubicBezTo>
                      <a:pt x="25841" y="50874"/>
                      <a:pt x="46837" y="49259"/>
                      <a:pt x="56325" y="36338"/>
                    </a:cubicBezTo>
                    <a:cubicBezTo>
                      <a:pt x="56931" y="35531"/>
                      <a:pt x="57334" y="34723"/>
                      <a:pt x="57940" y="33916"/>
                    </a:cubicBezTo>
                    <a:cubicBezTo>
                      <a:pt x="54508" y="27052"/>
                      <a:pt x="52085" y="19582"/>
                      <a:pt x="51278" y="11911"/>
                    </a:cubicBezTo>
                    <a:cubicBezTo>
                      <a:pt x="45222" y="9892"/>
                      <a:pt x="39771" y="6460"/>
                      <a:pt x="35330" y="2019"/>
                    </a:cubicBezTo>
                    <a:cubicBezTo>
                      <a:pt x="34522" y="1413"/>
                      <a:pt x="33916" y="606"/>
                      <a:pt x="33311" y="0"/>
                    </a:cubicBezTo>
                    <a:cubicBezTo>
                      <a:pt x="29677" y="606"/>
                      <a:pt x="26043" y="808"/>
                      <a:pt x="22409" y="808"/>
                    </a:cubicBezTo>
                    <a:cubicBezTo>
                      <a:pt x="18776" y="808"/>
                      <a:pt x="15142" y="606"/>
                      <a:pt x="11710"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2403;p84">
                <a:extLst>
                  <a:ext uri="{FF2B5EF4-FFF2-40B4-BE49-F238E27FC236}">
                    <a16:creationId xmlns:a16="http://schemas.microsoft.com/office/drawing/2014/main" id="{3375CE60-00FE-C7F0-DE76-EE8623A8E15E}"/>
                  </a:ext>
                </a:extLst>
              </p:cNvPr>
              <p:cNvSpPr/>
              <p:nvPr/>
            </p:nvSpPr>
            <p:spPr>
              <a:xfrm>
                <a:off x="2676892" y="1560523"/>
                <a:ext cx="76471" cy="45025"/>
              </a:xfrm>
              <a:custGeom>
                <a:avLst/>
                <a:gdLst/>
                <a:ahLst/>
                <a:cxnLst/>
                <a:rect l="l" t="t" r="r" b="b"/>
                <a:pathLst>
                  <a:path w="21602" h="12719" extrusionOk="0">
                    <a:moveTo>
                      <a:pt x="14334" y="0"/>
                    </a:moveTo>
                    <a:cubicBezTo>
                      <a:pt x="8883" y="3029"/>
                      <a:pt x="3836" y="7066"/>
                      <a:pt x="1" y="11911"/>
                    </a:cubicBezTo>
                    <a:cubicBezTo>
                      <a:pt x="3433" y="12517"/>
                      <a:pt x="7067" y="12719"/>
                      <a:pt x="10700" y="12719"/>
                    </a:cubicBezTo>
                    <a:cubicBezTo>
                      <a:pt x="14334" y="12719"/>
                      <a:pt x="17968" y="12517"/>
                      <a:pt x="21602" y="11911"/>
                    </a:cubicBezTo>
                    <a:cubicBezTo>
                      <a:pt x="18574" y="8277"/>
                      <a:pt x="16151" y="4240"/>
                      <a:pt x="14334"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2404;p84">
                <a:extLst>
                  <a:ext uri="{FF2B5EF4-FFF2-40B4-BE49-F238E27FC236}">
                    <a16:creationId xmlns:a16="http://schemas.microsoft.com/office/drawing/2014/main" id="{D7D62C4D-352F-414B-DAB5-A34E27B5A937}"/>
                  </a:ext>
                </a:extLst>
              </p:cNvPr>
              <p:cNvSpPr/>
              <p:nvPr/>
            </p:nvSpPr>
            <p:spPr>
              <a:xfrm>
                <a:off x="2864801" y="1592672"/>
                <a:ext cx="278003" cy="237984"/>
              </a:xfrm>
              <a:custGeom>
                <a:avLst/>
                <a:gdLst/>
                <a:ahLst/>
                <a:cxnLst/>
                <a:rect l="l" t="t" r="r" b="b"/>
                <a:pathLst>
                  <a:path w="78532" h="67227" extrusionOk="0">
                    <a:moveTo>
                      <a:pt x="66015" y="1"/>
                    </a:moveTo>
                    <a:cubicBezTo>
                      <a:pt x="65611" y="203"/>
                      <a:pt x="65208" y="405"/>
                      <a:pt x="64804" y="405"/>
                    </a:cubicBezTo>
                    <a:cubicBezTo>
                      <a:pt x="61170" y="1616"/>
                      <a:pt x="57334" y="2625"/>
                      <a:pt x="53499" y="3231"/>
                    </a:cubicBezTo>
                    <a:cubicBezTo>
                      <a:pt x="54104" y="4038"/>
                      <a:pt x="54710" y="4644"/>
                      <a:pt x="55315" y="5653"/>
                    </a:cubicBezTo>
                    <a:cubicBezTo>
                      <a:pt x="65006" y="18977"/>
                      <a:pt x="59555" y="40377"/>
                      <a:pt x="56325" y="49461"/>
                    </a:cubicBezTo>
                    <a:cubicBezTo>
                      <a:pt x="55517" y="52086"/>
                      <a:pt x="52893" y="53902"/>
                      <a:pt x="50269" y="53902"/>
                    </a:cubicBezTo>
                    <a:lnTo>
                      <a:pt x="49259" y="53902"/>
                    </a:lnTo>
                    <a:cubicBezTo>
                      <a:pt x="39165" y="53902"/>
                      <a:pt x="18170" y="52287"/>
                      <a:pt x="8883" y="39367"/>
                    </a:cubicBezTo>
                    <a:cubicBezTo>
                      <a:pt x="8076" y="38560"/>
                      <a:pt x="7470" y="37550"/>
                      <a:pt x="7067" y="36743"/>
                    </a:cubicBezTo>
                    <a:cubicBezTo>
                      <a:pt x="5250" y="40175"/>
                      <a:pt x="3231" y="43405"/>
                      <a:pt x="1010" y="46433"/>
                    </a:cubicBezTo>
                    <a:cubicBezTo>
                      <a:pt x="808" y="46837"/>
                      <a:pt x="405" y="47240"/>
                      <a:pt x="1" y="47644"/>
                    </a:cubicBezTo>
                    <a:cubicBezTo>
                      <a:pt x="13729" y="65006"/>
                      <a:pt x="42597" y="67226"/>
                      <a:pt x="56527" y="67226"/>
                    </a:cubicBezTo>
                    <a:lnTo>
                      <a:pt x="57738" y="67226"/>
                    </a:lnTo>
                    <a:cubicBezTo>
                      <a:pt x="61776" y="67226"/>
                      <a:pt x="65409" y="64602"/>
                      <a:pt x="66621" y="60968"/>
                    </a:cubicBezTo>
                    <a:cubicBezTo>
                      <a:pt x="70860" y="48250"/>
                      <a:pt x="78532" y="18977"/>
                      <a:pt x="66015"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2405;p84">
                <a:extLst>
                  <a:ext uri="{FF2B5EF4-FFF2-40B4-BE49-F238E27FC236}">
                    <a16:creationId xmlns:a16="http://schemas.microsoft.com/office/drawing/2014/main" id="{E9CD001B-AA4C-3E83-E7B7-D8F09533F772}"/>
                  </a:ext>
                </a:extLst>
              </p:cNvPr>
              <p:cNvSpPr/>
              <p:nvPr/>
            </p:nvSpPr>
            <p:spPr>
              <a:xfrm>
                <a:off x="2840508" y="1660548"/>
                <a:ext cx="49316" cy="100770"/>
              </a:xfrm>
              <a:custGeom>
                <a:avLst/>
                <a:gdLst/>
                <a:ahLst/>
                <a:cxnLst/>
                <a:rect l="l" t="t" r="r" b="b"/>
                <a:pathLst>
                  <a:path w="13931" h="28466" extrusionOk="0">
                    <a:moveTo>
                      <a:pt x="6865" y="0"/>
                    </a:moveTo>
                    <a:cubicBezTo>
                      <a:pt x="5855" y="6259"/>
                      <a:pt x="3433" y="12113"/>
                      <a:pt x="1" y="17564"/>
                    </a:cubicBezTo>
                    <a:cubicBezTo>
                      <a:pt x="1818" y="20996"/>
                      <a:pt x="3837" y="24428"/>
                      <a:pt x="6057" y="27658"/>
                    </a:cubicBezTo>
                    <a:cubicBezTo>
                      <a:pt x="6259" y="27860"/>
                      <a:pt x="6663" y="28263"/>
                      <a:pt x="6865" y="28465"/>
                    </a:cubicBezTo>
                    <a:cubicBezTo>
                      <a:pt x="7269" y="28061"/>
                      <a:pt x="7470" y="27860"/>
                      <a:pt x="7874" y="27456"/>
                    </a:cubicBezTo>
                    <a:cubicBezTo>
                      <a:pt x="10095" y="24226"/>
                      <a:pt x="12114" y="20996"/>
                      <a:pt x="13931" y="17564"/>
                    </a:cubicBezTo>
                    <a:cubicBezTo>
                      <a:pt x="10297" y="12113"/>
                      <a:pt x="8076" y="6259"/>
                      <a:pt x="6865"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2406;p84">
                <a:extLst>
                  <a:ext uri="{FF2B5EF4-FFF2-40B4-BE49-F238E27FC236}">
                    <a16:creationId xmlns:a16="http://schemas.microsoft.com/office/drawing/2014/main" id="{39D82325-410F-015B-0073-13BDE505D95E}"/>
                  </a:ext>
                </a:extLst>
              </p:cNvPr>
              <p:cNvSpPr/>
              <p:nvPr/>
            </p:nvSpPr>
            <p:spPr>
              <a:xfrm>
                <a:off x="2816930" y="1644831"/>
                <a:ext cx="47886" cy="77898"/>
              </a:xfrm>
              <a:custGeom>
                <a:avLst/>
                <a:gdLst/>
                <a:ahLst/>
                <a:cxnLst/>
                <a:rect l="l" t="t" r="r" b="b"/>
                <a:pathLst>
                  <a:path w="13527" h="22005" extrusionOk="0">
                    <a:moveTo>
                      <a:pt x="1" y="0"/>
                    </a:moveTo>
                    <a:lnTo>
                      <a:pt x="1" y="0"/>
                    </a:lnTo>
                    <a:cubicBezTo>
                      <a:pt x="808" y="7671"/>
                      <a:pt x="3231" y="15141"/>
                      <a:pt x="6663" y="22005"/>
                    </a:cubicBezTo>
                    <a:cubicBezTo>
                      <a:pt x="10095" y="16554"/>
                      <a:pt x="12517" y="10700"/>
                      <a:pt x="13527" y="4441"/>
                    </a:cubicBezTo>
                    <a:cubicBezTo>
                      <a:pt x="13527" y="3836"/>
                      <a:pt x="13325" y="3028"/>
                      <a:pt x="13325" y="2221"/>
                    </a:cubicBezTo>
                    <a:cubicBezTo>
                      <a:pt x="8682" y="2221"/>
                      <a:pt x="4240" y="1413"/>
                      <a:pt x="1"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2407;p84">
                <a:extLst>
                  <a:ext uri="{FF2B5EF4-FFF2-40B4-BE49-F238E27FC236}">
                    <a16:creationId xmlns:a16="http://schemas.microsoft.com/office/drawing/2014/main" id="{7A87094B-ACAE-6078-5622-178E107F681E}"/>
                  </a:ext>
                </a:extLst>
              </p:cNvPr>
              <p:cNvSpPr/>
              <p:nvPr/>
            </p:nvSpPr>
            <p:spPr>
              <a:xfrm>
                <a:off x="2889093" y="1602677"/>
                <a:ext cx="205823" cy="180809"/>
              </a:xfrm>
              <a:custGeom>
                <a:avLst/>
                <a:gdLst/>
                <a:ahLst/>
                <a:cxnLst/>
                <a:rect l="l" t="t" r="r" b="b"/>
                <a:pathLst>
                  <a:path w="58142" h="51076" extrusionOk="0">
                    <a:moveTo>
                      <a:pt x="24428" y="0"/>
                    </a:moveTo>
                    <a:cubicBezTo>
                      <a:pt x="23822" y="808"/>
                      <a:pt x="23419" y="1413"/>
                      <a:pt x="22813" y="2019"/>
                    </a:cubicBezTo>
                    <a:cubicBezTo>
                      <a:pt x="18170" y="6460"/>
                      <a:pt x="12719" y="9892"/>
                      <a:pt x="6865" y="11911"/>
                    </a:cubicBezTo>
                    <a:cubicBezTo>
                      <a:pt x="5855" y="19582"/>
                      <a:pt x="3634" y="27052"/>
                      <a:pt x="1" y="33916"/>
                    </a:cubicBezTo>
                    <a:cubicBezTo>
                      <a:pt x="606" y="34723"/>
                      <a:pt x="1212" y="35733"/>
                      <a:pt x="1818" y="36540"/>
                    </a:cubicBezTo>
                    <a:cubicBezTo>
                      <a:pt x="11306" y="49460"/>
                      <a:pt x="32301" y="51075"/>
                      <a:pt x="42395" y="51075"/>
                    </a:cubicBezTo>
                    <a:lnTo>
                      <a:pt x="43203" y="51075"/>
                    </a:lnTo>
                    <a:cubicBezTo>
                      <a:pt x="46029" y="51075"/>
                      <a:pt x="48451" y="49259"/>
                      <a:pt x="49461" y="46634"/>
                    </a:cubicBezTo>
                    <a:cubicBezTo>
                      <a:pt x="52489" y="37550"/>
                      <a:pt x="58142" y="15949"/>
                      <a:pt x="48451" y="2826"/>
                    </a:cubicBezTo>
                    <a:cubicBezTo>
                      <a:pt x="47846" y="1817"/>
                      <a:pt x="47240" y="1211"/>
                      <a:pt x="46433" y="404"/>
                    </a:cubicBezTo>
                    <a:cubicBezTo>
                      <a:pt x="43001" y="808"/>
                      <a:pt x="39569" y="1211"/>
                      <a:pt x="35935" y="1211"/>
                    </a:cubicBezTo>
                    <a:cubicBezTo>
                      <a:pt x="32099" y="1211"/>
                      <a:pt x="28264" y="808"/>
                      <a:pt x="24428"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2408;p84">
                <a:extLst>
                  <a:ext uri="{FF2B5EF4-FFF2-40B4-BE49-F238E27FC236}">
                    <a16:creationId xmlns:a16="http://schemas.microsoft.com/office/drawing/2014/main" id="{7171FA31-965C-3EEE-B0D0-5D5244293A5D}"/>
                  </a:ext>
                </a:extLst>
              </p:cNvPr>
              <p:cNvSpPr/>
              <p:nvPr/>
            </p:nvSpPr>
            <p:spPr>
              <a:xfrm>
                <a:off x="2864801" y="1644831"/>
                <a:ext cx="48601" cy="77898"/>
              </a:xfrm>
              <a:custGeom>
                <a:avLst/>
                <a:gdLst/>
                <a:ahLst/>
                <a:cxnLst/>
                <a:rect l="l" t="t" r="r" b="b"/>
                <a:pathLst>
                  <a:path w="13729" h="22005" extrusionOk="0">
                    <a:moveTo>
                      <a:pt x="13729" y="0"/>
                    </a:moveTo>
                    <a:cubicBezTo>
                      <a:pt x="9287" y="1413"/>
                      <a:pt x="4846" y="2221"/>
                      <a:pt x="405" y="2221"/>
                    </a:cubicBezTo>
                    <a:cubicBezTo>
                      <a:pt x="405" y="3028"/>
                      <a:pt x="203" y="3836"/>
                      <a:pt x="1" y="4441"/>
                    </a:cubicBezTo>
                    <a:cubicBezTo>
                      <a:pt x="1212" y="10700"/>
                      <a:pt x="3433" y="16554"/>
                      <a:pt x="7067" y="22005"/>
                    </a:cubicBezTo>
                    <a:cubicBezTo>
                      <a:pt x="10498" y="15141"/>
                      <a:pt x="12719" y="7671"/>
                      <a:pt x="13729"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2409;p84">
                <a:extLst>
                  <a:ext uri="{FF2B5EF4-FFF2-40B4-BE49-F238E27FC236}">
                    <a16:creationId xmlns:a16="http://schemas.microsoft.com/office/drawing/2014/main" id="{BF576FD6-62E9-1A61-8199-2AD4631BD941}"/>
                  </a:ext>
                </a:extLst>
              </p:cNvPr>
              <p:cNvSpPr/>
              <p:nvPr/>
            </p:nvSpPr>
            <p:spPr>
              <a:xfrm>
                <a:off x="2864086" y="1653402"/>
                <a:ext cx="2149" cy="7151"/>
              </a:xfrm>
              <a:custGeom>
                <a:avLst/>
                <a:gdLst/>
                <a:ahLst/>
                <a:cxnLst/>
                <a:rect l="l" t="t" r="r" b="b"/>
                <a:pathLst>
                  <a:path w="607" h="2020" extrusionOk="0">
                    <a:moveTo>
                      <a:pt x="1" y="1"/>
                    </a:moveTo>
                    <a:cubicBezTo>
                      <a:pt x="1" y="606"/>
                      <a:pt x="203" y="1414"/>
                      <a:pt x="203" y="2019"/>
                    </a:cubicBezTo>
                    <a:cubicBezTo>
                      <a:pt x="405" y="1414"/>
                      <a:pt x="405" y="606"/>
                      <a:pt x="607"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2410;p84">
                <a:extLst>
                  <a:ext uri="{FF2B5EF4-FFF2-40B4-BE49-F238E27FC236}">
                    <a16:creationId xmlns:a16="http://schemas.microsoft.com/office/drawing/2014/main" id="{2D7BD0BD-1089-A6AE-9714-8083585BC5E5}"/>
                  </a:ext>
                </a:extLst>
              </p:cNvPr>
              <p:cNvSpPr/>
              <p:nvPr/>
            </p:nvSpPr>
            <p:spPr>
              <a:xfrm>
                <a:off x="3006983" y="1313318"/>
                <a:ext cx="225119" cy="279430"/>
              </a:xfrm>
              <a:custGeom>
                <a:avLst/>
                <a:gdLst/>
                <a:ahLst/>
                <a:cxnLst/>
                <a:rect l="l" t="t" r="r" b="b"/>
                <a:pathLst>
                  <a:path w="63593" h="78935" extrusionOk="0">
                    <a:moveTo>
                      <a:pt x="11104" y="0"/>
                    </a:moveTo>
                    <a:cubicBezTo>
                      <a:pt x="7672" y="0"/>
                      <a:pt x="4240" y="606"/>
                      <a:pt x="1010" y="1413"/>
                    </a:cubicBezTo>
                    <a:lnTo>
                      <a:pt x="1010" y="2625"/>
                    </a:lnTo>
                    <a:cubicBezTo>
                      <a:pt x="1010" y="6662"/>
                      <a:pt x="606" y="10498"/>
                      <a:pt x="1" y="14334"/>
                    </a:cubicBezTo>
                    <a:cubicBezTo>
                      <a:pt x="1010" y="13930"/>
                      <a:pt x="1818" y="13728"/>
                      <a:pt x="2827" y="13324"/>
                    </a:cubicBezTo>
                    <a:cubicBezTo>
                      <a:pt x="5451" y="12517"/>
                      <a:pt x="8278" y="12113"/>
                      <a:pt x="11104" y="12113"/>
                    </a:cubicBezTo>
                    <a:cubicBezTo>
                      <a:pt x="24630" y="12113"/>
                      <a:pt x="38559" y="21198"/>
                      <a:pt x="45020" y="25841"/>
                    </a:cubicBezTo>
                    <a:cubicBezTo>
                      <a:pt x="47240" y="27456"/>
                      <a:pt x="48048" y="30484"/>
                      <a:pt x="47240" y="33108"/>
                    </a:cubicBezTo>
                    <a:cubicBezTo>
                      <a:pt x="44414" y="42395"/>
                      <a:pt x="36339" y="62986"/>
                      <a:pt x="20592" y="68033"/>
                    </a:cubicBezTo>
                    <a:cubicBezTo>
                      <a:pt x="19583" y="68235"/>
                      <a:pt x="18573" y="68639"/>
                      <a:pt x="17564" y="68841"/>
                    </a:cubicBezTo>
                    <a:cubicBezTo>
                      <a:pt x="20188" y="71667"/>
                      <a:pt x="22813" y="74494"/>
                      <a:pt x="25034" y="77522"/>
                    </a:cubicBezTo>
                    <a:cubicBezTo>
                      <a:pt x="25235" y="77925"/>
                      <a:pt x="25639" y="78531"/>
                      <a:pt x="25841" y="78935"/>
                    </a:cubicBezTo>
                    <a:cubicBezTo>
                      <a:pt x="47240" y="71062"/>
                      <a:pt x="58343" y="42799"/>
                      <a:pt x="62381" y="30080"/>
                    </a:cubicBezTo>
                    <a:cubicBezTo>
                      <a:pt x="63592" y="26245"/>
                      <a:pt x="62179" y="22005"/>
                      <a:pt x="58949" y="19583"/>
                    </a:cubicBezTo>
                    <a:cubicBezTo>
                      <a:pt x="49865" y="12921"/>
                      <a:pt x="30081" y="0"/>
                      <a:pt x="11104"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2411;p84">
                <a:extLst>
                  <a:ext uri="{FF2B5EF4-FFF2-40B4-BE49-F238E27FC236}">
                    <a16:creationId xmlns:a16="http://schemas.microsoft.com/office/drawing/2014/main" id="{D7A71ADD-D70A-7136-A3F5-46242EA0EDF0}"/>
                  </a:ext>
                </a:extLst>
              </p:cNvPr>
              <p:cNvSpPr/>
              <p:nvPr/>
            </p:nvSpPr>
            <p:spPr>
              <a:xfrm>
                <a:off x="2956256" y="1319034"/>
                <a:ext cx="54314" cy="72184"/>
              </a:xfrm>
              <a:custGeom>
                <a:avLst/>
                <a:gdLst/>
                <a:ahLst/>
                <a:cxnLst/>
                <a:rect l="l" t="t" r="r" b="b"/>
                <a:pathLst>
                  <a:path w="15343" h="20391" extrusionOk="0">
                    <a:moveTo>
                      <a:pt x="15343" y="0"/>
                    </a:moveTo>
                    <a:lnTo>
                      <a:pt x="13930" y="404"/>
                    </a:lnTo>
                    <a:cubicBezTo>
                      <a:pt x="10094" y="1413"/>
                      <a:pt x="6662" y="2827"/>
                      <a:pt x="3230" y="4644"/>
                    </a:cubicBezTo>
                    <a:cubicBezTo>
                      <a:pt x="2827" y="9691"/>
                      <a:pt x="1817" y="14737"/>
                      <a:pt x="0" y="19583"/>
                    </a:cubicBezTo>
                    <a:lnTo>
                      <a:pt x="1010" y="20390"/>
                    </a:lnTo>
                    <a:cubicBezTo>
                      <a:pt x="5047" y="17160"/>
                      <a:pt x="9489" y="14737"/>
                      <a:pt x="14334" y="12921"/>
                    </a:cubicBezTo>
                    <a:cubicBezTo>
                      <a:pt x="14939" y="9085"/>
                      <a:pt x="15343" y="5047"/>
                      <a:pt x="15343" y="1212"/>
                    </a:cubicBezTo>
                    <a:lnTo>
                      <a:pt x="15343"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2412;p84">
                <a:extLst>
                  <a:ext uri="{FF2B5EF4-FFF2-40B4-BE49-F238E27FC236}">
                    <a16:creationId xmlns:a16="http://schemas.microsoft.com/office/drawing/2014/main" id="{79672D8C-4869-485F-7572-F62F37A80A8C}"/>
                  </a:ext>
                </a:extLst>
              </p:cNvPr>
              <p:cNvSpPr/>
              <p:nvPr/>
            </p:nvSpPr>
            <p:spPr>
              <a:xfrm>
                <a:off x="2919817" y="1335466"/>
                <a:ext cx="47886" cy="52888"/>
              </a:xfrm>
              <a:custGeom>
                <a:avLst/>
                <a:gdLst/>
                <a:ahLst/>
                <a:cxnLst/>
                <a:rect l="l" t="t" r="r" b="b"/>
                <a:pathLst>
                  <a:path w="13527" h="14940" extrusionOk="0">
                    <a:moveTo>
                      <a:pt x="13526" y="1"/>
                    </a:moveTo>
                    <a:cubicBezTo>
                      <a:pt x="8681" y="2423"/>
                      <a:pt x="4038" y="5451"/>
                      <a:pt x="0" y="9085"/>
                    </a:cubicBezTo>
                    <a:cubicBezTo>
                      <a:pt x="3634" y="10498"/>
                      <a:pt x="7066" y="12517"/>
                      <a:pt x="10296" y="14940"/>
                    </a:cubicBezTo>
                    <a:cubicBezTo>
                      <a:pt x="12113" y="10094"/>
                      <a:pt x="13123" y="5048"/>
                      <a:pt x="13526"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2413;p84">
                <a:extLst>
                  <a:ext uri="{FF2B5EF4-FFF2-40B4-BE49-F238E27FC236}">
                    <a16:creationId xmlns:a16="http://schemas.microsoft.com/office/drawing/2014/main" id="{850902C1-1869-82CF-CE6A-EE7167A553CD}"/>
                  </a:ext>
                </a:extLst>
              </p:cNvPr>
              <p:cNvSpPr/>
              <p:nvPr/>
            </p:nvSpPr>
            <p:spPr>
              <a:xfrm>
                <a:off x="3002697" y="1557663"/>
                <a:ext cx="95053" cy="46455"/>
              </a:xfrm>
              <a:custGeom>
                <a:avLst/>
                <a:gdLst/>
                <a:ahLst/>
                <a:cxnLst/>
                <a:rect l="l" t="t" r="r" b="b"/>
                <a:pathLst>
                  <a:path w="26851" h="13123" extrusionOk="0">
                    <a:moveTo>
                      <a:pt x="18775" y="1"/>
                    </a:moveTo>
                    <a:cubicBezTo>
                      <a:pt x="14737" y="1010"/>
                      <a:pt x="10700" y="1414"/>
                      <a:pt x="6460" y="1616"/>
                    </a:cubicBezTo>
                    <a:cubicBezTo>
                      <a:pt x="4240" y="1616"/>
                      <a:pt x="2019" y="1414"/>
                      <a:pt x="0" y="1010"/>
                    </a:cubicBezTo>
                    <a:lnTo>
                      <a:pt x="0" y="1010"/>
                    </a:lnTo>
                    <a:cubicBezTo>
                      <a:pt x="5451" y="4038"/>
                      <a:pt x="10498" y="8076"/>
                      <a:pt x="14334" y="13123"/>
                    </a:cubicBezTo>
                    <a:cubicBezTo>
                      <a:pt x="18169" y="12517"/>
                      <a:pt x="22005" y="11508"/>
                      <a:pt x="25841" y="10297"/>
                    </a:cubicBezTo>
                    <a:cubicBezTo>
                      <a:pt x="26245" y="10297"/>
                      <a:pt x="26648" y="10095"/>
                      <a:pt x="26850" y="9893"/>
                    </a:cubicBezTo>
                    <a:cubicBezTo>
                      <a:pt x="26648" y="9489"/>
                      <a:pt x="26446" y="9085"/>
                      <a:pt x="26043" y="8682"/>
                    </a:cubicBezTo>
                    <a:cubicBezTo>
                      <a:pt x="23822" y="5452"/>
                      <a:pt x="21399" y="2625"/>
                      <a:pt x="18775"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2414;p84">
                <a:extLst>
                  <a:ext uri="{FF2B5EF4-FFF2-40B4-BE49-F238E27FC236}">
                    <a16:creationId xmlns:a16="http://schemas.microsoft.com/office/drawing/2014/main" id="{212AA06D-9667-C11F-5A91-3B93F87FA37C}"/>
                  </a:ext>
                </a:extLst>
              </p:cNvPr>
              <p:cNvSpPr/>
              <p:nvPr/>
            </p:nvSpPr>
            <p:spPr>
              <a:xfrm>
                <a:off x="2975545" y="1561238"/>
                <a:ext cx="78616" cy="45740"/>
              </a:xfrm>
              <a:custGeom>
                <a:avLst/>
                <a:gdLst/>
                <a:ahLst/>
                <a:cxnLst/>
                <a:rect l="l" t="t" r="r" b="b"/>
                <a:pathLst>
                  <a:path w="22208" h="12921" extrusionOk="0">
                    <a:moveTo>
                      <a:pt x="7672" y="0"/>
                    </a:moveTo>
                    <a:cubicBezTo>
                      <a:pt x="5654" y="4442"/>
                      <a:pt x="3231" y="8277"/>
                      <a:pt x="1" y="11709"/>
                    </a:cubicBezTo>
                    <a:cubicBezTo>
                      <a:pt x="3837" y="12517"/>
                      <a:pt x="7672" y="12920"/>
                      <a:pt x="11508" y="12920"/>
                    </a:cubicBezTo>
                    <a:cubicBezTo>
                      <a:pt x="15142" y="12920"/>
                      <a:pt x="18574" y="12517"/>
                      <a:pt x="22208" y="12113"/>
                    </a:cubicBezTo>
                    <a:cubicBezTo>
                      <a:pt x="18170" y="7066"/>
                      <a:pt x="13123" y="3028"/>
                      <a:pt x="7672"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2415;p84">
                <a:extLst>
                  <a:ext uri="{FF2B5EF4-FFF2-40B4-BE49-F238E27FC236}">
                    <a16:creationId xmlns:a16="http://schemas.microsoft.com/office/drawing/2014/main" id="{832F607F-2003-7501-2B97-5E469F2A0DE4}"/>
                  </a:ext>
                </a:extLst>
              </p:cNvPr>
              <p:cNvSpPr/>
              <p:nvPr/>
            </p:nvSpPr>
            <p:spPr>
              <a:xfrm>
                <a:off x="2959827" y="1364044"/>
                <a:ext cx="47171" cy="60035"/>
              </a:xfrm>
              <a:custGeom>
                <a:avLst/>
                <a:gdLst/>
                <a:ahLst/>
                <a:cxnLst/>
                <a:rect l="l" t="t" r="r" b="b"/>
                <a:pathLst>
                  <a:path w="13325" h="16959" extrusionOk="0">
                    <a:moveTo>
                      <a:pt x="13325" y="1"/>
                    </a:moveTo>
                    <a:lnTo>
                      <a:pt x="13325" y="1"/>
                    </a:lnTo>
                    <a:cubicBezTo>
                      <a:pt x="8480" y="1818"/>
                      <a:pt x="4038" y="4442"/>
                      <a:pt x="1" y="7672"/>
                    </a:cubicBezTo>
                    <a:cubicBezTo>
                      <a:pt x="1010" y="8480"/>
                      <a:pt x="2019" y="9287"/>
                      <a:pt x="2827" y="10095"/>
                    </a:cubicBezTo>
                    <a:cubicBezTo>
                      <a:pt x="4846" y="12315"/>
                      <a:pt x="6663" y="14536"/>
                      <a:pt x="8278" y="16959"/>
                    </a:cubicBezTo>
                    <a:cubicBezTo>
                      <a:pt x="10700" y="11508"/>
                      <a:pt x="12315" y="5855"/>
                      <a:pt x="13325"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2416;p84">
                <a:extLst>
                  <a:ext uri="{FF2B5EF4-FFF2-40B4-BE49-F238E27FC236}">
                    <a16:creationId xmlns:a16="http://schemas.microsoft.com/office/drawing/2014/main" id="{EF5426E5-D6F1-8051-95A2-9FB684DAE0A5}"/>
                  </a:ext>
                </a:extLst>
              </p:cNvPr>
              <p:cNvSpPr/>
              <p:nvPr/>
            </p:nvSpPr>
            <p:spPr>
              <a:xfrm>
                <a:off x="3002697" y="1515509"/>
                <a:ext cx="67179" cy="47170"/>
              </a:xfrm>
              <a:custGeom>
                <a:avLst/>
                <a:gdLst/>
                <a:ahLst/>
                <a:cxnLst/>
                <a:rect l="l" t="t" r="r" b="b"/>
                <a:pathLst>
                  <a:path w="18977" h="13325" extrusionOk="0">
                    <a:moveTo>
                      <a:pt x="2827" y="1"/>
                    </a:moveTo>
                    <a:cubicBezTo>
                      <a:pt x="2625" y="4442"/>
                      <a:pt x="1615" y="8682"/>
                      <a:pt x="0" y="12921"/>
                    </a:cubicBezTo>
                    <a:cubicBezTo>
                      <a:pt x="2221" y="13123"/>
                      <a:pt x="4442" y="13325"/>
                      <a:pt x="6460" y="13325"/>
                    </a:cubicBezTo>
                    <a:cubicBezTo>
                      <a:pt x="10700" y="13325"/>
                      <a:pt x="14939" y="12719"/>
                      <a:pt x="18977" y="11710"/>
                    </a:cubicBezTo>
                    <a:cubicBezTo>
                      <a:pt x="14132" y="7067"/>
                      <a:pt x="8883" y="3029"/>
                      <a:pt x="2827"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2417;p84">
                <a:extLst>
                  <a:ext uri="{FF2B5EF4-FFF2-40B4-BE49-F238E27FC236}">
                    <a16:creationId xmlns:a16="http://schemas.microsoft.com/office/drawing/2014/main" id="{F3EAC90B-B9A0-5230-A730-46530542ED22}"/>
                  </a:ext>
                </a:extLst>
              </p:cNvPr>
              <p:cNvSpPr/>
              <p:nvPr/>
            </p:nvSpPr>
            <p:spPr>
              <a:xfrm>
                <a:off x="3001982" y="1561238"/>
                <a:ext cx="719" cy="4"/>
              </a:xfrm>
              <a:custGeom>
                <a:avLst/>
                <a:gdLst/>
                <a:ahLst/>
                <a:cxnLst/>
                <a:rect l="l" t="t" r="r" b="b"/>
                <a:pathLst>
                  <a:path w="203" h="1" extrusionOk="0">
                    <a:moveTo>
                      <a:pt x="202" y="0"/>
                    </a:moveTo>
                    <a:lnTo>
                      <a:pt x="202" y="0"/>
                    </a:lnTo>
                    <a:lnTo>
                      <a:pt x="0" y="0"/>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2418;p84">
                <a:extLst>
                  <a:ext uri="{FF2B5EF4-FFF2-40B4-BE49-F238E27FC236}">
                    <a16:creationId xmlns:a16="http://schemas.microsoft.com/office/drawing/2014/main" id="{999EA4D5-3FE4-8582-066D-DFE650F35D36}"/>
                  </a:ext>
                </a:extLst>
              </p:cNvPr>
              <p:cNvSpPr/>
              <p:nvPr/>
            </p:nvSpPr>
            <p:spPr>
              <a:xfrm>
                <a:off x="2727622" y="1560523"/>
                <a:ext cx="4" cy="4"/>
              </a:xfrm>
              <a:custGeom>
                <a:avLst/>
                <a:gdLst/>
                <a:ahLst/>
                <a:cxnLst/>
                <a:rect l="l" t="t" r="r" b="b"/>
                <a:pathLst>
                  <a:path w="1" h="1" extrusionOk="0">
                    <a:moveTo>
                      <a:pt x="0" y="0"/>
                    </a:move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2419;p84">
                <a:extLst>
                  <a:ext uri="{FF2B5EF4-FFF2-40B4-BE49-F238E27FC236}">
                    <a16:creationId xmlns:a16="http://schemas.microsoft.com/office/drawing/2014/main" id="{181F326A-632F-4DFA-9F97-7017466EFA49}"/>
                  </a:ext>
                </a:extLst>
              </p:cNvPr>
              <p:cNvSpPr/>
              <p:nvPr/>
            </p:nvSpPr>
            <p:spPr>
              <a:xfrm>
                <a:off x="2706186" y="1356898"/>
                <a:ext cx="321598" cy="311591"/>
              </a:xfrm>
              <a:custGeom>
                <a:avLst/>
                <a:gdLst/>
                <a:ahLst/>
                <a:cxnLst/>
                <a:rect l="l" t="t" r="r" b="b"/>
                <a:pathLst>
                  <a:path w="90847" h="88020" fill="none" extrusionOk="0">
                    <a:moveTo>
                      <a:pt x="44818" y="1"/>
                    </a:moveTo>
                    <a:cubicBezTo>
                      <a:pt x="24832" y="1"/>
                      <a:pt x="7672" y="13931"/>
                      <a:pt x="3836" y="33715"/>
                    </a:cubicBezTo>
                    <a:cubicBezTo>
                      <a:pt x="1" y="53297"/>
                      <a:pt x="10297" y="72879"/>
                      <a:pt x="28869" y="80550"/>
                    </a:cubicBezTo>
                    <a:cubicBezTo>
                      <a:pt x="47240" y="88020"/>
                      <a:pt x="68639" y="81560"/>
                      <a:pt x="79743" y="65006"/>
                    </a:cubicBezTo>
                    <a:cubicBezTo>
                      <a:pt x="90846" y="48452"/>
                      <a:pt x="88625" y="26245"/>
                      <a:pt x="74494" y="12114"/>
                    </a:cubicBezTo>
                    <a:cubicBezTo>
                      <a:pt x="66621" y="4240"/>
                      <a:pt x="55921" y="1"/>
                      <a:pt x="44818" y="1"/>
                    </a:cubicBezTo>
                    <a:close/>
                  </a:path>
                </a:pathLst>
              </a:custGeom>
              <a:grpFill/>
              <a:ln w="9525" cap="flat" cmpd="sng">
                <a:solidFill>
                  <a:srgbClr val="8E1438"/>
                </a:solidFill>
                <a:prstDash val="solid"/>
                <a:miter lim="20187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2420;p84">
              <a:extLst>
                <a:ext uri="{FF2B5EF4-FFF2-40B4-BE49-F238E27FC236}">
                  <a16:creationId xmlns:a16="http://schemas.microsoft.com/office/drawing/2014/main" id="{474E2FE4-BA48-8F2D-6BCB-4C61E71D28C3}"/>
                </a:ext>
              </a:extLst>
            </p:cNvPr>
            <p:cNvGrpSpPr/>
            <p:nvPr/>
          </p:nvGrpSpPr>
          <p:grpSpPr>
            <a:xfrm>
              <a:off x="2517909" y="1188726"/>
              <a:ext cx="702702" cy="725214"/>
              <a:chOff x="2517909" y="1188726"/>
              <a:chExt cx="702702" cy="725214"/>
            </a:xfrm>
            <a:grpFill/>
          </p:grpSpPr>
          <p:sp>
            <p:nvSpPr>
              <p:cNvPr id="1749" name="Google Shape;12421;p84">
                <a:extLst>
                  <a:ext uri="{FF2B5EF4-FFF2-40B4-BE49-F238E27FC236}">
                    <a16:creationId xmlns:a16="http://schemas.microsoft.com/office/drawing/2014/main" id="{1B714ADF-EEA8-04D7-E4CC-D154778210D8}"/>
                  </a:ext>
                </a:extLst>
              </p:cNvPr>
              <p:cNvSpPr/>
              <p:nvPr/>
            </p:nvSpPr>
            <p:spPr>
              <a:xfrm>
                <a:off x="2621966" y="1188726"/>
                <a:ext cx="114832" cy="86149"/>
              </a:xfrm>
              <a:custGeom>
                <a:avLst/>
                <a:gdLst/>
                <a:ahLst/>
                <a:cxnLst/>
                <a:rect l="l" t="t" r="r" b="b"/>
                <a:pathLst>
                  <a:path w="10285" h="7716" extrusionOk="0">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2422;p84">
                <a:extLst>
                  <a:ext uri="{FF2B5EF4-FFF2-40B4-BE49-F238E27FC236}">
                    <a16:creationId xmlns:a16="http://schemas.microsoft.com/office/drawing/2014/main" id="{556F666C-6053-56D1-79D1-917191BF4452}"/>
                  </a:ext>
                </a:extLst>
              </p:cNvPr>
              <p:cNvSpPr/>
              <p:nvPr/>
            </p:nvSpPr>
            <p:spPr>
              <a:xfrm>
                <a:off x="2517909" y="1543306"/>
                <a:ext cx="54396" cy="134951"/>
              </a:xfrm>
              <a:custGeom>
                <a:avLst/>
                <a:gdLst/>
                <a:ahLst/>
                <a:cxnLst/>
                <a:rect l="l" t="t" r="r" b="b"/>
                <a:pathLst>
                  <a:path w="4872" h="12087" extrusionOk="0">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2423;p84">
                <a:extLst>
                  <a:ext uri="{FF2B5EF4-FFF2-40B4-BE49-F238E27FC236}">
                    <a16:creationId xmlns:a16="http://schemas.microsoft.com/office/drawing/2014/main" id="{38FF8843-EE9C-724E-A4BB-CDD31ABF7B52}"/>
                  </a:ext>
                </a:extLst>
              </p:cNvPr>
              <p:cNvSpPr/>
              <p:nvPr/>
            </p:nvSpPr>
            <p:spPr>
              <a:xfrm>
                <a:off x="3174265" y="1556894"/>
                <a:ext cx="46346" cy="135275"/>
              </a:xfrm>
              <a:custGeom>
                <a:avLst/>
                <a:gdLst/>
                <a:ahLst/>
                <a:cxnLst/>
                <a:rect l="l" t="t" r="r" b="b"/>
                <a:pathLst>
                  <a:path w="4151" h="12116" extrusionOk="0">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2424;p84">
                <a:extLst>
                  <a:ext uri="{FF2B5EF4-FFF2-40B4-BE49-F238E27FC236}">
                    <a16:creationId xmlns:a16="http://schemas.microsoft.com/office/drawing/2014/main" id="{E8818ADA-2C19-66BA-0397-03811CBEFB0A}"/>
                  </a:ext>
                </a:extLst>
              </p:cNvPr>
              <p:cNvSpPr/>
              <p:nvPr/>
            </p:nvSpPr>
            <p:spPr>
              <a:xfrm>
                <a:off x="3023194" y="1197200"/>
                <a:ext cx="116417" cy="83525"/>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2425;p84">
                <a:extLst>
                  <a:ext uri="{FF2B5EF4-FFF2-40B4-BE49-F238E27FC236}">
                    <a16:creationId xmlns:a16="http://schemas.microsoft.com/office/drawing/2014/main" id="{B49C0292-1D4F-CD7C-9065-9C5B2B30B741}"/>
                  </a:ext>
                </a:extLst>
              </p:cNvPr>
              <p:cNvSpPr/>
              <p:nvPr/>
            </p:nvSpPr>
            <p:spPr>
              <a:xfrm rot="8660313">
                <a:off x="2818264" y="1804296"/>
                <a:ext cx="116433" cy="83536"/>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grpFill/>
              <a:ln>
                <a:solidFill>
                  <a:srgbClr val="8E143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1" name="Google Shape;12426;p84">
            <a:extLst>
              <a:ext uri="{FF2B5EF4-FFF2-40B4-BE49-F238E27FC236}">
                <a16:creationId xmlns:a16="http://schemas.microsoft.com/office/drawing/2014/main" id="{08DAC995-9EEA-1E32-6769-E3AE5A4AEA5A}"/>
              </a:ext>
            </a:extLst>
          </p:cNvPr>
          <p:cNvGrpSpPr/>
          <p:nvPr/>
        </p:nvGrpSpPr>
        <p:grpSpPr>
          <a:xfrm>
            <a:off x="2147489" y="1585767"/>
            <a:ext cx="789536" cy="1177633"/>
            <a:chOff x="1716825" y="1121550"/>
            <a:chExt cx="622800" cy="928938"/>
          </a:xfrm>
          <a:noFill/>
        </p:grpSpPr>
        <p:grpSp>
          <p:nvGrpSpPr>
            <p:cNvPr id="1782" name="Google Shape;12427;p84">
              <a:extLst>
                <a:ext uri="{FF2B5EF4-FFF2-40B4-BE49-F238E27FC236}">
                  <a16:creationId xmlns:a16="http://schemas.microsoft.com/office/drawing/2014/main" id="{7FE27714-5373-B0F6-CB86-092008E273E4}"/>
                </a:ext>
              </a:extLst>
            </p:cNvPr>
            <p:cNvGrpSpPr/>
            <p:nvPr/>
          </p:nvGrpSpPr>
          <p:grpSpPr>
            <a:xfrm>
              <a:off x="1716825" y="1121550"/>
              <a:ext cx="622800" cy="928938"/>
              <a:chOff x="1716825" y="1121550"/>
              <a:chExt cx="622800" cy="928938"/>
            </a:xfrm>
            <a:grpFill/>
          </p:grpSpPr>
          <p:cxnSp>
            <p:nvCxnSpPr>
              <p:cNvPr id="1793" name="Google Shape;12428;p84">
                <a:extLst>
                  <a:ext uri="{FF2B5EF4-FFF2-40B4-BE49-F238E27FC236}">
                    <a16:creationId xmlns:a16="http://schemas.microsoft.com/office/drawing/2014/main" id="{4179BDFF-8C40-2993-E1EC-CD6A40217137}"/>
                  </a:ext>
                </a:extLst>
              </p:cNvPr>
              <p:cNvCxnSpPr/>
              <p:nvPr/>
            </p:nvCxnSpPr>
            <p:spPr>
              <a:xfrm>
                <a:off x="1954750" y="1738188"/>
                <a:ext cx="0" cy="312300"/>
              </a:xfrm>
              <a:prstGeom prst="straightConnector1">
                <a:avLst/>
              </a:prstGeom>
              <a:grpFill/>
              <a:ln w="9525" cap="flat" cmpd="sng">
                <a:solidFill>
                  <a:srgbClr val="8E1438"/>
                </a:solidFill>
                <a:prstDash val="solid"/>
                <a:round/>
                <a:headEnd type="none" w="med" len="med"/>
                <a:tailEnd type="none" w="med" len="med"/>
              </a:ln>
            </p:spPr>
          </p:cxnSp>
          <p:sp>
            <p:nvSpPr>
              <p:cNvPr id="1794" name="Google Shape;12429;p84">
                <a:extLst>
                  <a:ext uri="{FF2B5EF4-FFF2-40B4-BE49-F238E27FC236}">
                    <a16:creationId xmlns:a16="http://schemas.microsoft.com/office/drawing/2014/main" id="{8EF1A736-5AA0-A954-F85F-5DB3DB1CE2AF}"/>
                  </a:ext>
                </a:extLst>
              </p:cNvPr>
              <p:cNvSpPr/>
              <p:nvPr/>
            </p:nvSpPr>
            <p:spPr>
              <a:xfrm>
                <a:off x="1716825" y="1121550"/>
                <a:ext cx="622800" cy="6228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2430;p84">
              <a:extLst>
                <a:ext uri="{FF2B5EF4-FFF2-40B4-BE49-F238E27FC236}">
                  <a16:creationId xmlns:a16="http://schemas.microsoft.com/office/drawing/2014/main" id="{3AECA766-3FEE-6D5F-5993-88C81F4E4E6C}"/>
                </a:ext>
              </a:extLst>
            </p:cNvPr>
            <p:cNvGrpSpPr/>
            <p:nvPr/>
          </p:nvGrpSpPr>
          <p:grpSpPr>
            <a:xfrm>
              <a:off x="1768050" y="1172775"/>
              <a:ext cx="520200" cy="832000"/>
              <a:chOff x="1768050" y="1172775"/>
              <a:chExt cx="520200" cy="832000"/>
            </a:xfrm>
            <a:grpFill/>
          </p:grpSpPr>
          <p:cxnSp>
            <p:nvCxnSpPr>
              <p:cNvPr id="1791" name="Google Shape;12431;p84">
                <a:extLst>
                  <a:ext uri="{FF2B5EF4-FFF2-40B4-BE49-F238E27FC236}">
                    <a16:creationId xmlns:a16="http://schemas.microsoft.com/office/drawing/2014/main" id="{852876C5-1DFC-1648-51BE-AFA5598F8DC5}"/>
                  </a:ext>
                </a:extLst>
              </p:cNvPr>
              <p:cNvCxnSpPr/>
              <p:nvPr/>
            </p:nvCxnSpPr>
            <p:spPr>
              <a:xfrm>
                <a:off x="2003025" y="1692475"/>
                <a:ext cx="0" cy="312300"/>
              </a:xfrm>
              <a:prstGeom prst="straightConnector1">
                <a:avLst/>
              </a:prstGeom>
              <a:grpFill/>
              <a:ln w="9525" cap="flat" cmpd="sng">
                <a:solidFill>
                  <a:srgbClr val="8E1438"/>
                </a:solidFill>
                <a:prstDash val="solid"/>
                <a:round/>
                <a:headEnd type="none" w="med" len="med"/>
                <a:tailEnd type="none" w="med" len="med"/>
              </a:ln>
            </p:spPr>
          </p:cxnSp>
          <p:sp>
            <p:nvSpPr>
              <p:cNvPr id="1792" name="Google Shape;12432;p84">
                <a:extLst>
                  <a:ext uri="{FF2B5EF4-FFF2-40B4-BE49-F238E27FC236}">
                    <a16:creationId xmlns:a16="http://schemas.microsoft.com/office/drawing/2014/main" id="{1F6A30EE-57E8-A8D5-6C4F-E29AD56544E3}"/>
                  </a:ext>
                </a:extLst>
              </p:cNvPr>
              <p:cNvSpPr/>
              <p:nvPr/>
            </p:nvSpPr>
            <p:spPr>
              <a:xfrm>
                <a:off x="1768050" y="1172775"/>
                <a:ext cx="520200" cy="5202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4" name="Google Shape;12433;p84">
              <a:extLst>
                <a:ext uri="{FF2B5EF4-FFF2-40B4-BE49-F238E27FC236}">
                  <a16:creationId xmlns:a16="http://schemas.microsoft.com/office/drawing/2014/main" id="{73935053-3CC6-5478-F977-E246B57FEE1D}"/>
                </a:ext>
              </a:extLst>
            </p:cNvPr>
            <p:cNvGrpSpPr/>
            <p:nvPr/>
          </p:nvGrpSpPr>
          <p:grpSpPr>
            <a:xfrm>
              <a:off x="1820100" y="1225475"/>
              <a:ext cx="416400" cy="729575"/>
              <a:chOff x="1820100" y="1225475"/>
              <a:chExt cx="416400" cy="729575"/>
            </a:xfrm>
            <a:grpFill/>
          </p:grpSpPr>
          <p:cxnSp>
            <p:nvCxnSpPr>
              <p:cNvPr id="1789" name="Google Shape;12434;p84">
                <a:extLst>
                  <a:ext uri="{FF2B5EF4-FFF2-40B4-BE49-F238E27FC236}">
                    <a16:creationId xmlns:a16="http://schemas.microsoft.com/office/drawing/2014/main" id="{F3424368-6BBD-4DBB-FE70-331BB40B646C}"/>
                  </a:ext>
                </a:extLst>
              </p:cNvPr>
              <p:cNvCxnSpPr/>
              <p:nvPr/>
            </p:nvCxnSpPr>
            <p:spPr>
              <a:xfrm>
                <a:off x="2051300" y="1642750"/>
                <a:ext cx="0" cy="312300"/>
              </a:xfrm>
              <a:prstGeom prst="straightConnector1">
                <a:avLst/>
              </a:prstGeom>
              <a:grpFill/>
              <a:ln w="9525" cap="flat" cmpd="sng">
                <a:solidFill>
                  <a:srgbClr val="8E1438"/>
                </a:solidFill>
                <a:prstDash val="solid"/>
                <a:round/>
                <a:headEnd type="none" w="med" len="med"/>
                <a:tailEnd type="none" w="med" len="med"/>
              </a:ln>
            </p:spPr>
          </p:cxnSp>
          <p:sp>
            <p:nvSpPr>
              <p:cNvPr id="1790" name="Google Shape;12435;p84">
                <a:extLst>
                  <a:ext uri="{FF2B5EF4-FFF2-40B4-BE49-F238E27FC236}">
                    <a16:creationId xmlns:a16="http://schemas.microsoft.com/office/drawing/2014/main" id="{7CB6A252-97A9-2F29-704B-4F4DEC476ABA}"/>
                  </a:ext>
                </a:extLst>
              </p:cNvPr>
              <p:cNvSpPr/>
              <p:nvPr/>
            </p:nvSpPr>
            <p:spPr>
              <a:xfrm>
                <a:off x="1820100" y="1225475"/>
                <a:ext cx="416400" cy="4164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5" name="Google Shape;12436;p84">
              <a:extLst>
                <a:ext uri="{FF2B5EF4-FFF2-40B4-BE49-F238E27FC236}">
                  <a16:creationId xmlns:a16="http://schemas.microsoft.com/office/drawing/2014/main" id="{6E9AE460-0136-73EC-26FC-88DE5596FE5E}"/>
                </a:ext>
              </a:extLst>
            </p:cNvPr>
            <p:cNvGrpSpPr/>
            <p:nvPr/>
          </p:nvGrpSpPr>
          <p:grpSpPr>
            <a:xfrm>
              <a:off x="1874250" y="1278825"/>
              <a:ext cx="308100" cy="605275"/>
              <a:chOff x="1874250" y="1278825"/>
              <a:chExt cx="308100" cy="605275"/>
            </a:xfrm>
            <a:grpFill/>
          </p:grpSpPr>
          <p:cxnSp>
            <p:nvCxnSpPr>
              <p:cNvPr id="1787" name="Google Shape;12437;p84">
                <a:extLst>
                  <a:ext uri="{FF2B5EF4-FFF2-40B4-BE49-F238E27FC236}">
                    <a16:creationId xmlns:a16="http://schemas.microsoft.com/office/drawing/2014/main" id="{83755207-32B6-26EC-8875-53FB781AD39D}"/>
                  </a:ext>
                </a:extLst>
              </p:cNvPr>
              <p:cNvCxnSpPr/>
              <p:nvPr/>
            </p:nvCxnSpPr>
            <p:spPr>
              <a:xfrm>
                <a:off x="2099575" y="1571800"/>
                <a:ext cx="0" cy="312300"/>
              </a:xfrm>
              <a:prstGeom prst="straightConnector1">
                <a:avLst/>
              </a:prstGeom>
              <a:grpFill/>
              <a:ln w="9525" cap="flat" cmpd="sng">
                <a:solidFill>
                  <a:srgbClr val="8E1438"/>
                </a:solidFill>
                <a:prstDash val="solid"/>
                <a:round/>
                <a:headEnd type="none" w="med" len="med"/>
                <a:tailEnd type="none" w="med" len="med"/>
              </a:ln>
            </p:spPr>
          </p:cxnSp>
          <p:sp>
            <p:nvSpPr>
              <p:cNvPr id="1788" name="Google Shape;12438;p84">
                <a:extLst>
                  <a:ext uri="{FF2B5EF4-FFF2-40B4-BE49-F238E27FC236}">
                    <a16:creationId xmlns:a16="http://schemas.microsoft.com/office/drawing/2014/main" id="{256560A5-80B4-7D7A-43D1-D595F3FA1ACA}"/>
                  </a:ext>
                </a:extLst>
              </p:cNvPr>
              <p:cNvSpPr/>
              <p:nvPr/>
            </p:nvSpPr>
            <p:spPr>
              <a:xfrm>
                <a:off x="1874250" y="1278825"/>
                <a:ext cx="308100" cy="3081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6" name="Google Shape;12439;p84">
              <a:extLst>
                <a:ext uri="{FF2B5EF4-FFF2-40B4-BE49-F238E27FC236}">
                  <a16:creationId xmlns:a16="http://schemas.microsoft.com/office/drawing/2014/main" id="{134FE54F-2905-F69E-5BAF-63241FF96FF0}"/>
                </a:ext>
              </a:extLst>
            </p:cNvPr>
            <p:cNvSpPr/>
            <p:nvPr/>
          </p:nvSpPr>
          <p:spPr>
            <a:xfrm>
              <a:off x="1920625" y="1326000"/>
              <a:ext cx="215400" cy="215400"/>
            </a:xfrm>
            <a:prstGeom prst="ellipse">
              <a:avLst/>
            </a:pr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5" name="Google Shape;12440;p84">
            <a:extLst>
              <a:ext uri="{FF2B5EF4-FFF2-40B4-BE49-F238E27FC236}">
                <a16:creationId xmlns:a16="http://schemas.microsoft.com/office/drawing/2014/main" id="{1EB229F2-C133-8149-B3CA-CBFE2F2B33D5}"/>
              </a:ext>
            </a:extLst>
          </p:cNvPr>
          <p:cNvGrpSpPr/>
          <p:nvPr/>
        </p:nvGrpSpPr>
        <p:grpSpPr>
          <a:xfrm>
            <a:off x="2038990" y="2785177"/>
            <a:ext cx="1000145" cy="966422"/>
            <a:chOff x="4334725" y="1355875"/>
            <a:chExt cx="3106650" cy="3001900"/>
          </a:xfrm>
          <a:noFill/>
        </p:grpSpPr>
        <p:grpSp>
          <p:nvGrpSpPr>
            <p:cNvPr id="1796" name="Google Shape;12441;p84">
              <a:extLst>
                <a:ext uri="{FF2B5EF4-FFF2-40B4-BE49-F238E27FC236}">
                  <a16:creationId xmlns:a16="http://schemas.microsoft.com/office/drawing/2014/main" id="{DE0D134C-D0D8-ADA9-155C-7438E1B7EF9B}"/>
                </a:ext>
              </a:extLst>
            </p:cNvPr>
            <p:cNvGrpSpPr/>
            <p:nvPr/>
          </p:nvGrpSpPr>
          <p:grpSpPr>
            <a:xfrm>
              <a:off x="4516050" y="1724875"/>
              <a:ext cx="2693725" cy="2632900"/>
              <a:chOff x="4516050" y="1724875"/>
              <a:chExt cx="2693725" cy="2632900"/>
            </a:xfrm>
            <a:grpFill/>
          </p:grpSpPr>
          <p:sp>
            <p:nvSpPr>
              <p:cNvPr id="1801" name="Google Shape;12442;p84">
                <a:extLst>
                  <a:ext uri="{FF2B5EF4-FFF2-40B4-BE49-F238E27FC236}">
                    <a16:creationId xmlns:a16="http://schemas.microsoft.com/office/drawing/2014/main" id="{D588E50A-1DB1-4BAD-B350-79BDB46BE6AB}"/>
                  </a:ext>
                </a:extLst>
              </p:cNvPr>
              <p:cNvSpPr/>
              <p:nvPr/>
            </p:nvSpPr>
            <p:spPr>
              <a:xfrm>
                <a:off x="6227525" y="1737400"/>
                <a:ext cx="982250" cy="1548550"/>
              </a:xfrm>
              <a:custGeom>
                <a:avLst/>
                <a:gdLst/>
                <a:ahLst/>
                <a:cxnLst/>
                <a:rect l="l" t="t" r="r" b="b"/>
                <a:pathLst>
                  <a:path w="39290" h="61942" extrusionOk="0">
                    <a:moveTo>
                      <a:pt x="2948" y="0"/>
                    </a:moveTo>
                    <a:lnTo>
                      <a:pt x="2948" y="0"/>
                    </a:lnTo>
                    <a:cubicBezTo>
                      <a:pt x="2963" y="140"/>
                      <a:pt x="2988" y="275"/>
                      <a:pt x="2997" y="415"/>
                    </a:cubicBezTo>
                    <a:cubicBezTo>
                      <a:pt x="3257" y="4251"/>
                      <a:pt x="2198" y="8060"/>
                      <a:pt x="0" y="11214"/>
                    </a:cubicBezTo>
                    <a:cubicBezTo>
                      <a:pt x="16180" y="17156"/>
                      <a:pt x="27723" y="32699"/>
                      <a:pt x="27723" y="50939"/>
                    </a:cubicBezTo>
                    <a:cubicBezTo>
                      <a:pt x="27725" y="53819"/>
                      <a:pt x="27433" y="56688"/>
                      <a:pt x="26854" y="59506"/>
                    </a:cubicBezTo>
                    <a:cubicBezTo>
                      <a:pt x="27615" y="59401"/>
                      <a:pt x="28380" y="59330"/>
                      <a:pt x="29155" y="59330"/>
                    </a:cubicBezTo>
                    <a:cubicBezTo>
                      <a:pt x="32030" y="59330"/>
                      <a:pt x="34946" y="60066"/>
                      <a:pt x="37619" y="61594"/>
                    </a:cubicBezTo>
                    <a:cubicBezTo>
                      <a:pt x="37808" y="61702"/>
                      <a:pt x="37980" y="61827"/>
                      <a:pt x="38161" y="61942"/>
                    </a:cubicBezTo>
                    <a:cubicBezTo>
                      <a:pt x="38912" y="58322"/>
                      <a:pt x="39289" y="54635"/>
                      <a:pt x="39289" y="50939"/>
                    </a:cubicBezTo>
                    <a:cubicBezTo>
                      <a:pt x="39289" y="27328"/>
                      <a:pt x="24090" y="7277"/>
                      <a:pt x="2948"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2443;p84">
                <a:extLst>
                  <a:ext uri="{FF2B5EF4-FFF2-40B4-BE49-F238E27FC236}">
                    <a16:creationId xmlns:a16="http://schemas.microsoft.com/office/drawing/2014/main" id="{19456D4C-0931-E710-AEB1-76BD5CFAEBE8}"/>
                  </a:ext>
                </a:extLst>
              </p:cNvPr>
              <p:cNvSpPr/>
              <p:nvPr/>
            </p:nvSpPr>
            <p:spPr>
              <a:xfrm>
                <a:off x="4516050" y="1724875"/>
                <a:ext cx="1010900" cy="1581800"/>
              </a:xfrm>
              <a:custGeom>
                <a:avLst/>
                <a:gdLst/>
                <a:ahLst/>
                <a:cxnLst/>
                <a:rect l="l" t="t" r="r" b="b"/>
                <a:pathLst>
                  <a:path w="40436" h="63272" extrusionOk="0">
                    <a:moveTo>
                      <a:pt x="37823" y="1"/>
                    </a:moveTo>
                    <a:lnTo>
                      <a:pt x="37823" y="1"/>
                    </a:lnTo>
                    <a:cubicBezTo>
                      <a:pt x="15908" y="6831"/>
                      <a:pt x="0" y="27279"/>
                      <a:pt x="0" y="51443"/>
                    </a:cubicBezTo>
                    <a:cubicBezTo>
                      <a:pt x="3" y="55421"/>
                      <a:pt x="444" y="59389"/>
                      <a:pt x="1318" y="63272"/>
                    </a:cubicBezTo>
                    <a:cubicBezTo>
                      <a:pt x="1575" y="63078"/>
                      <a:pt x="1825" y="62880"/>
                      <a:pt x="2093" y="62700"/>
                    </a:cubicBezTo>
                    <a:cubicBezTo>
                      <a:pt x="5004" y="60760"/>
                      <a:pt x="8236" y="59853"/>
                      <a:pt x="11420" y="59853"/>
                    </a:cubicBezTo>
                    <a:cubicBezTo>
                      <a:pt x="11754" y="59853"/>
                      <a:pt x="12085" y="59912"/>
                      <a:pt x="12418" y="59931"/>
                    </a:cubicBezTo>
                    <a:cubicBezTo>
                      <a:pt x="11849" y="57138"/>
                      <a:pt x="11565" y="54293"/>
                      <a:pt x="11565" y="51440"/>
                    </a:cubicBezTo>
                    <a:cubicBezTo>
                      <a:pt x="11565" y="32776"/>
                      <a:pt x="23659" y="16944"/>
                      <a:pt x="40435" y="11325"/>
                    </a:cubicBezTo>
                    <a:cubicBezTo>
                      <a:pt x="38630" y="8592"/>
                      <a:pt x="37671" y="5392"/>
                      <a:pt x="37676" y="2117"/>
                    </a:cubicBezTo>
                    <a:cubicBezTo>
                      <a:pt x="37681" y="1409"/>
                      <a:pt x="37730" y="702"/>
                      <a:pt x="37823"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2444;p84">
                <a:extLst>
                  <a:ext uri="{FF2B5EF4-FFF2-40B4-BE49-F238E27FC236}">
                    <a16:creationId xmlns:a16="http://schemas.microsoft.com/office/drawing/2014/main" id="{6DBEEFBE-5997-B3C1-BE85-92A3D10E1ED3}"/>
                  </a:ext>
                </a:extLst>
              </p:cNvPr>
              <p:cNvSpPr/>
              <p:nvPr/>
            </p:nvSpPr>
            <p:spPr>
              <a:xfrm>
                <a:off x="4977525" y="3800325"/>
                <a:ext cx="1782050" cy="557450"/>
              </a:xfrm>
              <a:custGeom>
                <a:avLst/>
                <a:gdLst/>
                <a:ahLst/>
                <a:cxnLst/>
                <a:rect l="l" t="t" r="r" b="b"/>
                <a:pathLst>
                  <a:path w="71282" h="22298" extrusionOk="0">
                    <a:moveTo>
                      <a:pt x="63561" y="0"/>
                    </a:moveTo>
                    <a:cubicBezTo>
                      <a:pt x="56083" y="6671"/>
                      <a:pt x="46226" y="10731"/>
                      <a:pt x="35414" y="10731"/>
                    </a:cubicBezTo>
                    <a:cubicBezTo>
                      <a:pt x="25098" y="10731"/>
                      <a:pt x="15646" y="7034"/>
                      <a:pt x="8302" y="898"/>
                    </a:cubicBezTo>
                    <a:cubicBezTo>
                      <a:pt x="6892" y="3910"/>
                      <a:pt x="4587" y="6522"/>
                      <a:pt x="1428" y="8290"/>
                    </a:cubicBezTo>
                    <a:cubicBezTo>
                      <a:pt x="962" y="8562"/>
                      <a:pt x="481" y="8778"/>
                      <a:pt x="0" y="9001"/>
                    </a:cubicBezTo>
                    <a:cubicBezTo>
                      <a:pt x="9472" y="17274"/>
                      <a:pt x="21853" y="22297"/>
                      <a:pt x="35414" y="22297"/>
                    </a:cubicBezTo>
                    <a:cubicBezTo>
                      <a:pt x="49193" y="22297"/>
                      <a:pt x="61756" y="17117"/>
                      <a:pt x="71282" y="8609"/>
                    </a:cubicBezTo>
                    <a:cubicBezTo>
                      <a:pt x="67593" y="6654"/>
                      <a:pt x="64981" y="3559"/>
                      <a:pt x="63561"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2445;p84">
              <a:extLst>
                <a:ext uri="{FF2B5EF4-FFF2-40B4-BE49-F238E27FC236}">
                  <a16:creationId xmlns:a16="http://schemas.microsoft.com/office/drawing/2014/main" id="{FAD0D5A3-A2F0-B2F7-69A8-8B3BE8E2E761}"/>
                </a:ext>
              </a:extLst>
            </p:cNvPr>
            <p:cNvGrpSpPr/>
            <p:nvPr/>
          </p:nvGrpSpPr>
          <p:grpSpPr>
            <a:xfrm>
              <a:off x="4334725" y="1355875"/>
              <a:ext cx="3106650" cy="2709650"/>
              <a:chOff x="4334725" y="1355875"/>
              <a:chExt cx="3106650" cy="2709650"/>
            </a:xfrm>
            <a:grpFill/>
          </p:grpSpPr>
          <p:sp>
            <p:nvSpPr>
              <p:cNvPr id="1798" name="Google Shape;12446;p84">
                <a:extLst>
                  <a:ext uri="{FF2B5EF4-FFF2-40B4-BE49-F238E27FC236}">
                    <a16:creationId xmlns:a16="http://schemas.microsoft.com/office/drawing/2014/main" id="{047DFA3E-EBC5-0EA1-3D93-D5BD5642D31C}"/>
                  </a:ext>
                </a:extLst>
              </p:cNvPr>
              <p:cNvSpPr/>
              <p:nvPr/>
            </p:nvSpPr>
            <p:spPr>
              <a:xfrm>
                <a:off x="5427950" y="1355875"/>
                <a:ext cx="904575" cy="1665925"/>
              </a:xfrm>
              <a:custGeom>
                <a:avLst/>
                <a:gdLst/>
                <a:ahLst/>
                <a:cxnLst/>
                <a:rect l="l" t="t" r="r" b="b"/>
                <a:pathLst>
                  <a:path w="36183" h="66637" fill="none" extrusionOk="0">
                    <a:moveTo>
                      <a:pt x="25479" y="47040"/>
                    </a:moveTo>
                    <a:cubicBezTo>
                      <a:pt x="22352" y="45966"/>
                      <a:pt x="20318" y="42954"/>
                      <a:pt x="20318" y="39712"/>
                    </a:cubicBezTo>
                    <a:lnTo>
                      <a:pt x="20318" y="39474"/>
                    </a:lnTo>
                    <a:cubicBezTo>
                      <a:pt x="20318" y="36347"/>
                      <a:pt x="22239" y="33578"/>
                      <a:pt x="25000" y="32260"/>
                    </a:cubicBezTo>
                    <a:cubicBezTo>
                      <a:pt x="27831" y="31007"/>
                      <a:pt x="30234" y="28986"/>
                      <a:pt x="31983" y="26475"/>
                    </a:cubicBezTo>
                    <a:cubicBezTo>
                      <a:pt x="34181" y="23321"/>
                      <a:pt x="35240" y="19512"/>
                      <a:pt x="34980" y="15676"/>
                    </a:cubicBezTo>
                    <a:cubicBezTo>
                      <a:pt x="34971" y="15536"/>
                      <a:pt x="34944" y="15398"/>
                      <a:pt x="34931" y="15261"/>
                    </a:cubicBezTo>
                    <a:cubicBezTo>
                      <a:pt x="34134" y="7155"/>
                      <a:pt x="27505" y="636"/>
                      <a:pt x="19357" y="47"/>
                    </a:cubicBezTo>
                    <a:cubicBezTo>
                      <a:pt x="18930" y="18"/>
                      <a:pt x="18513" y="1"/>
                      <a:pt x="18094" y="1"/>
                    </a:cubicBezTo>
                    <a:cubicBezTo>
                      <a:pt x="9517" y="1"/>
                      <a:pt x="2397" y="6439"/>
                      <a:pt x="1347" y="14761"/>
                    </a:cubicBezTo>
                    <a:cubicBezTo>
                      <a:pt x="1254" y="15462"/>
                      <a:pt x="1205" y="16169"/>
                      <a:pt x="1200" y="16875"/>
                    </a:cubicBezTo>
                    <a:cubicBezTo>
                      <a:pt x="1195" y="20149"/>
                      <a:pt x="2154" y="23352"/>
                      <a:pt x="3959" y="26085"/>
                    </a:cubicBezTo>
                    <a:cubicBezTo>
                      <a:pt x="5703" y="28734"/>
                      <a:pt x="8168" y="30872"/>
                      <a:pt x="11057" y="32260"/>
                    </a:cubicBezTo>
                    <a:cubicBezTo>
                      <a:pt x="13944" y="33580"/>
                      <a:pt x="15864" y="36464"/>
                      <a:pt x="15864" y="39714"/>
                    </a:cubicBezTo>
                    <a:cubicBezTo>
                      <a:pt x="15864" y="42954"/>
                      <a:pt x="13829" y="45963"/>
                      <a:pt x="10817" y="47040"/>
                    </a:cubicBezTo>
                    <a:cubicBezTo>
                      <a:pt x="6250" y="48725"/>
                      <a:pt x="2404" y="51975"/>
                      <a:pt x="0" y="56176"/>
                    </a:cubicBezTo>
                    <a:lnTo>
                      <a:pt x="18155" y="66637"/>
                    </a:lnTo>
                    <a:lnTo>
                      <a:pt x="36182" y="56176"/>
                    </a:lnTo>
                    <a:cubicBezTo>
                      <a:pt x="33781" y="51972"/>
                      <a:pt x="29930" y="48723"/>
                      <a:pt x="25479" y="47040"/>
                    </a:cubicBezTo>
                    <a:close/>
                  </a:path>
                </a:pathLst>
              </a:custGeom>
              <a:grpFill/>
              <a:ln w="9525" cap="flat" cmpd="sng">
                <a:solidFill>
                  <a:srgbClr val="8E1438"/>
                </a:solidFill>
                <a:prstDash val="solid"/>
                <a:miter lim="245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2447;p84">
                <a:extLst>
                  <a:ext uri="{FF2B5EF4-FFF2-40B4-BE49-F238E27FC236}">
                    <a16:creationId xmlns:a16="http://schemas.microsoft.com/office/drawing/2014/main" id="{8B804B06-195C-41CB-BA12-EB65DA29DE0B}"/>
                  </a:ext>
                </a:extLst>
              </p:cNvPr>
              <p:cNvSpPr/>
              <p:nvPr/>
            </p:nvSpPr>
            <p:spPr>
              <a:xfrm>
                <a:off x="4334725" y="2760325"/>
                <a:ext cx="1547125" cy="1304775"/>
              </a:xfrm>
              <a:custGeom>
                <a:avLst/>
                <a:gdLst/>
                <a:ahLst/>
                <a:cxnLst/>
                <a:rect l="l" t="t" r="r" b="b"/>
                <a:pathLst>
                  <a:path w="61885" h="52191" fill="none" extrusionOk="0">
                    <a:moveTo>
                      <a:pt x="43727" y="1"/>
                    </a:moveTo>
                    <a:cubicBezTo>
                      <a:pt x="41323" y="4212"/>
                      <a:pt x="40487" y="9019"/>
                      <a:pt x="41208" y="13829"/>
                    </a:cubicBezTo>
                    <a:cubicBezTo>
                      <a:pt x="41804" y="17069"/>
                      <a:pt x="40247" y="20321"/>
                      <a:pt x="37362" y="21878"/>
                    </a:cubicBezTo>
                    <a:lnTo>
                      <a:pt x="37237" y="22004"/>
                    </a:lnTo>
                    <a:cubicBezTo>
                      <a:pt x="35989" y="22712"/>
                      <a:pt x="34579" y="23085"/>
                      <a:pt x="33144" y="23090"/>
                    </a:cubicBezTo>
                    <a:cubicBezTo>
                      <a:pt x="31510" y="23095"/>
                      <a:pt x="29914" y="22587"/>
                      <a:pt x="28582" y="21638"/>
                    </a:cubicBezTo>
                    <a:cubicBezTo>
                      <a:pt x="25950" y="19752"/>
                      <a:pt x="22852" y="18705"/>
                      <a:pt x="19671" y="18513"/>
                    </a:cubicBezTo>
                    <a:cubicBezTo>
                      <a:pt x="19338" y="18494"/>
                      <a:pt x="19007" y="18435"/>
                      <a:pt x="18673" y="18435"/>
                    </a:cubicBezTo>
                    <a:cubicBezTo>
                      <a:pt x="15489" y="18435"/>
                      <a:pt x="12257" y="19345"/>
                      <a:pt x="9348" y="21282"/>
                    </a:cubicBezTo>
                    <a:cubicBezTo>
                      <a:pt x="9078" y="21462"/>
                      <a:pt x="8828" y="21663"/>
                      <a:pt x="8573" y="21856"/>
                    </a:cubicBezTo>
                    <a:cubicBezTo>
                      <a:pt x="2203" y="26681"/>
                      <a:pt x="1" y="35395"/>
                      <a:pt x="3579" y="42679"/>
                    </a:cubicBezTo>
                    <a:cubicBezTo>
                      <a:pt x="6535" y="48755"/>
                      <a:pt x="12519" y="52191"/>
                      <a:pt x="18698" y="52191"/>
                    </a:cubicBezTo>
                    <a:cubicBezTo>
                      <a:pt x="21064" y="52191"/>
                      <a:pt x="23448" y="51656"/>
                      <a:pt x="25712" y="50604"/>
                    </a:cubicBezTo>
                    <a:cubicBezTo>
                      <a:pt x="26193" y="50381"/>
                      <a:pt x="26674" y="50165"/>
                      <a:pt x="27140" y="49893"/>
                    </a:cubicBezTo>
                    <a:cubicBezTo>
                      <a:pt x="30299" y="48122"/>
                      <a:pt x="32604" y="45510"/>
                      <a:pt x="34014" y="42498"/>
                    </a:cubicBezTo>
                    <a:cubicBezTo>
                      <a:pt x="35307" y="39741"/>
                      <a:pt x="35837" y="36690"/>
                      <a:pt x="35552" y="33659"/>
                    </a:cubicBezTo>
                    <a:cubicBezTo>
                      <a:pt x="35312" y="30534"/>
                      <a:pt x="36882" y="27409"/>
                      <a:pt x="39641" y="25852"/>
                    </a:cubicBezTo>
                    <a:cubicBezTo>
                      <a:pt x="40902" y="25114"/>
                      <a:pt x="42282" y="24748"/>
                      <a:pt x="43641" y="24748"/>
                    </a:cubicBezTo>
                    <a:cubicBezTo>
                      <a:pt x="45392" y="24748"/>
                      <a:pt x="47119" y="25356"/>
                      <a:pt x="48534" y="26573"/>
                    </a:cubicBezTo>
                    <a:cubicBezTo>
                      <a:pt x="52382" y="29572"/>
                      <a:pt x="57074" y="31255"/>
                      <a:pt x="61884" y="31255"/>
                    </a:cubicBezTo>
                    <a:lnTo>
                      <a:pt x="61884" y="10461"/>
                    </a:lnTo>
                    <a:lnTo>
                      <a:pt x="61884" y="10461"/>
                    </a:lnTo>
                    <a:close/>
                  </a:path>
                </a:pathLst>
              </a:custGeom>
              <a:grpFill/>
              <a:ln w="9525" cap="flat" cmpd="sng">
                <a:solidFill>
                  <a:srgbClr val="8E1438"/>
                </a:solidFill>
                <a:prstDash val="solid"/>
                <a:miter lim="245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2448;p84">
                <a:extLst>
                  <a:ext uri="{FF2B5EF4-FFF2-40B4-BE49-F238E27FC236}">
                    <a16:creationId xmlns:a16="http://schemas.microsoft.com/office/drawing/2014/main" id="{BB6959DA-A596-7327-E4E4-DBA1F1F352D6}"/>
                  </a:ext>
                </a:extLst>
              </p:cNvPr>
              <p:cNvSpPr/>
              <p:nvPr/>
            </p:nvSpPr>
            <p:spPr>
              <a:xfrm>
                <a:off x="5881825" y="2760325"/>
                <a:ext cx="1559550" cy="1305200"/>
              </a:xfrm>
              <a:custGeom>
                <a:avLst/>
                <a:gdLst/>
                <a:ahLst/>
                <a:cxnLst/>
                <a:rect l="l" t="t" r="r" b="b"/>
                <a:pathLst>
                  <a:path w="62382" h="52208" fill="none" extrusionOk="0">
                    <a:moveTo>
                      <a:pt x="51989" y="21025"/>
                    </a:moveTo>
                    <a:cubicBezTo>
                      <a:pt x="51805" y="20912"/>
                      <a:pt x="51636" y="20785"/>
                      <a:pt x="51447" y="20677"/>
                    </a:cubicBezTo>
                    <a:cubicBezTo>
                      <a:pt x="48774" y="19149"/>
                      <a:pt x="45855" y="18413"/>
                      <a:pt x="42981" y="18413"/>
                    </a:cubicBezTo>
                    <a:cubicBezTo>
                      <a:pt x="42208" y="18413"/>
                      <a:pt x="41443" y="18484"/>
                      <a:pt x="40682" y="18589"/>
                    </a:cubicBezTo>
                    <a:cubicBezTo>
                      <a:pt x="38034" y="18957"/>
                      <a:pt x="35488" y="19938"/>
                      <a:pt x="33290" y="21523"/>
                    </a:cubicBezTo>
                    <a:cubicBezTo>
                      <a:pt x="31924" y="22519"/>
                      <a:pt x="30276" y="23056"/>
                      <a:pt x="28586" y="23056"/>
                    </a:cubicBezTo>
                    <a:cubicBezTo>
                      <a:pt x="27107" y="23053"/>
                      <a:pt x="25657" y="22646"/>
                      <a:pt x="24394" y="21876"/>
                    </a:cubicBezTo>
                    <a:cubicBezTo>
                      <a:pt x="21510" y="20319"/>
                      <a:pt x="19952" y="17066"/>
                      <a:pt x="20548" y="13829"/>
                    </a:cubicBezTo>
                    <a:cubicBezTo>
                      <a:pt x="21270" y="9019"/>
                      <a:pt x="20433" y="4212"/>
                      <a:pt x="18030" y="1"/>
                    </a:cubicBezTo>
                    <a:lnTo>
                      <a:pt x="0" y="10461"/>
                    </a:lnTo>
                    <a:lnTo>
                      <a:pt x="0" y="10461"/>
                    </a:lnTo>
                    <a:lnTo>
                      <a:pt x="0" y="31250"/>
                    </a:lnTo>
                    <a:cubicBezTo>
                      <a:pt x="4805" y="31250"/>
                      <a:pt x="9489" y="29570"/>
                      <a:pt x="13220" y="26568"/>
                    </a:cubicBezTo>
                    <a:cubicBezTo>
                      <a:pt x="15719" y="24434"/>
                      <a:pt x="19307" y="24142"/>
                      <a:pt x="22116" y="25849"/>
                    </a:cubicBezTo>
                    <a:lnTo>
                      <a:pt x="22356" y="25965"/>
                    </a:lnTo>
                    <a:cubicBezTo>
                      <a:pt x="25003" y="27532"/>
                      <a:pt x="26560" y="30534"/>
                      <a:pt x="26204" y="33659"/>
                    </a:cubicBezTo>
                    <a:cubicBezTo>
                      <a:pt x="25959" y="36371"/>
                      <a:pt x="26391" y="39091"/>
                      <a:pt x="27389" y="41600"/>
                    </a:cubicBezTo>
                    <a:cubicBezTo>
                      <a:pt x="28807" y="45159"/>
                      <a:pt x="31421" y="48254"/>
                      <a:pt x="35110" y="50209"/>
                    </a:cubicBezTo>
                    <a:cubicBezTo>
                      <a:pt x="35274" y="50295"/>
                      <a:pt x="35412" y="50403"/>
                      <a:pt x="35578" y="50484"/>
                    </a:cubicBezTo>
                    <a:cubicBezTo>
                      <a:pt x="37877" y="51619"/>
                      <a:pt x="40405" y="52208"/>
                      <a:pt x="42968" y="52208"/>
                    </a:cubicBezTo>
                    <a:cubicBezTo>
                      <a:pt x="48435" y="52208"/>
                      <a:pt x="53753" y="49542"/>
                      <a:pt x="56975" y="44840"/>
                    </a:cubicBezTo>
                    <a:cubicBezTo>
                      <a:pt x="62381" y="36727"/>
                      <a:pt x="59960" y="25994"/>
                      <a:pt x="51989" y="21025"/>
                    </a:cubicBezTo>
                    <a:close/>
                  </a:path>
                </a:pathLst>
              </a:custGeom>
              <a:grpFill/>
              <a:ln w="9525" cap="flat" cmpd="sng">
                <a:solidFill>
                  <a:srgbClr val="8E1438"/>
                </a:solidFill>
                <a:prstDash val="solid"/>
                <a:miter lim="245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4" name="Google Shape;12449;p84">
            <a:extLst>
              <a:ext uri="{FF2B5EF4-FFF2-40B4-BE49-F238E27FC236}">
                <a16:creationId xmlns:a16="http://schemas.microsoft.com/office/drawing/2014/main" id="{EBB9A935-1778-3E9D-F314-7C99A9AAFFCA}"/>
              </a:ext>
            </a:extLst>
          </p:cNvPr>
          <p:cNvGrpSpPr/>
          <p:nvPr/>
        </p:nvGrpSpPr>
        <p:grpSpPr>
          <a:xfrm>
            <a:off x="10316717" y="4992009"/>
            <a:ext cx="422312" cy="925853"/>
            <a:chOff x="7645573" y="3754300"/>
            <a:chExt cx="293855" cy="644170"/>
          </a:xfrm>
          <a:noFill/>
        </p:grpSpPr>
        <p:sp>
          <p:nvSpPr>
            <p:cNvPr id="1805" name="Google Shape;12450;p84">
              <a:extLst>
                <a:ext uri="{FF2B5EF4-FFF2-40B4-BE49-F238E27FC236}">
                  <a16:creationId xmlns:a16="http://schemas.microsoft.com/office/drawing/2014/main" id="{521C4C87-0728-F3D4-00F4-E95F1CA679A9}"/>
                </a:ext>
              </a:extLst>
            </p:cNvPr>
            <p:cNvSpPr/>
            <p:nvPr/>
          </p:nvSpPr>
          <p:spPr>
            <a:xfrm>
              <a:off x="7645895" y="3855521"/>
              <a:ext cx="293533" cy="164134"/>
            </a:xfrm>
            <a:custGeom>
              <a:avLst/>
              <a:gdLst/>
              <a:ahLst/>
              <a:cxnLst/>
              <a:rect l="l" t="t" r="r" b="b"/>
              <a:pathLst>
                <a:path w="19132" h="10698" extrusionOk="0">
                  <a:moveTo>
                    <a:pt x="1" y="1"/>
                  </a:moveTo>
                  <a:lnTo>
                    <a:pt x="1" y="10698"/>
                  </a:lnTo>
                  <a:lnTo>
                    <a:pt x="19132" y="10698"/>
                  </a:lnTo>
                  <a:lnTo>
                    <a:pt x="19132" y="1"/>
                  </a:ln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2451;p84">
              <a:extLst>
                <a:ext uri="{FF2B5EF4-FFF2-40B4-BE49-F238E27FC236}">
                  <a16:creationId xmlns:a16="http://schemas.microsoft.com/office/drawing/2014/main" id="{D8317122-57D7-281F-1A4D-BEE70640BAC8}"/>
                </a:ext>
              </a:extLst>
            </p:cNvPr>
            <p:cNvSpPr/>
            <p:nvPr/>
          </p:nvSpPr>
          <p:spPr>
            <a:xfrm>
              <a:off x="7645573" y="3754300"/>
              <a:ext cx="293303" cy="644170"/>
            </a:xfrm>
            <a:custGeom>
              <a:avLst/>
              <a:gdLst/>
              <a:ahLst/>
              <a:cxnLst/>
              <a:rect l="l" t="t" r="r" b="b"/>
              <a:pathLst>
                <a:path w="19117" h="41986" extrusionOk="0">
                  <a:moveTo>
                    <a:pt x="1155" y="1"/>
                  </a:moveTo>
                  <a:cubicBezTo>
                    <a:pt x="516" y="1"/>
                    <a:pt x="1" y="516"/>
                    <a:pt x="1" y="1152"/>
                  </a:cubicBezTo>
                  <a:lnTo>
                    <a:pt x="1" y="35706"/>
                  </a:lnTo>
                  <a:cubicBezTo>
                    <a:pt x="1" y="36344"/>
                    <a:pt x="9559" y="41985"/>
                    <a:pt x="9559" y="41985"/>
                  </a:cubicBezTo>
                  <a:cubicBezTo>
                    <a:pt x="9559" y="41985"/>
                    <a:pt x="19117" y="36344"/>
                    <a:pt x="19117" y="35706"/>
                  </a:cubicBezTo>
                  <a:lnTo>
                    <a:pt x="19117" y="1152"/>
                  </a:lnTo>
                  <a:cubicBezTo>
                    <a:pt x="19117" y="516"/>
                    <a:pt x="18601" y="1"/>
                    <a:pt x="17963"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7" name="Google Shape;12452;p84">
            <a:extLst>
              <a:ext uri="{FF2B5EF4-FFF2-40B4-BE49-F238E27FC236}">
                <a16:creationId xmlns:a16="http://schemas.microsoft.com/office/drawing/2014/main" id="{6C055361-D8FC-E3C7-BB6F-18E612B47879}"/>
              </a:ext>
            </a:extLst>
          </p:cNvPr>
          <p:cNvGrpSpPr/>
          <p:nvPr/>
        </p:nvGrpSpPr>
        <p:grpSpPr>
          <a:xfrm>
            <a:off x="7504659" y="1585767"/>
            <a:ext cx="959465" cy="1000533"/>
            <a:chOff x="5830645" y="1256617"/>
            <a:chExt cx="530340" cy="553040"/>
          </a:xfrm>
          <a:noFill/>
        </p:grpSpPr>
        <p:grpSp>
          <p:nvGrpSpPr>
            <p:cNvPr id="1808" name="Google Shape;12453;p84">
              <a:extLst>
                <a:ext uri="{FF2B5EF4-FFF2-40B4-BE49-F238E27FC236}">
                  <a16:creationId xmlns:a16="http://schemas.microsoft.com/office/drawing/2014/main" id="{7768664D-5CEC-6D8A-24BB-8E248A5C34E0}"/>
                </a:ext>
              </a:extLst>
            </p:cNvPr>
            <p:cNvGrpSpPr/>
            <p:nvPr/>
          </p:nvGrpSpPr>
          <p:grpSpPr>
            <a:xfrm>
              <a:off x="5830645" y="1256617"/>
              <a:ext cx="259743" cy="269909"/>
              <a:chOff x="5830645" y="1256617"/>
              <a:chExt cx="259743" cy="269909"/>
            </a:xfrm>
            <a:grpFill/>
          </p:grpSpPr>
          <p:sp>
            <p:nvSpPr>
              <p:cNvPr id="1819" name="Google Shape;12454;p84">
                <a:extLst>
                  <a:ext uri="{FF2B5EF4-FFF2-40B4-BE49-F238E27FC236}">
                    <a16:creationId xmlns:a16="http://schemas.microsoft.com/office/drawing/2014/main" id="{07B19E08-62E0-5794-37F0-4E996FC5A326}"/>
                  </a:ext>
                </a:extLst>
              </p:cNvPr>
              <p:cNvSpPr/>
              <p:nvPr/>
            </p:nvSpPr>
            <p:spPr>
              <a:xfrm>
                <a:off x="5830645" y="1294145"/>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2455;p84">
                <a:extLst>
                  <a:ext uri="{FF2B5EF4-FFF2-40B4-BE49-F238E27FC236}">
                    <a16:creationId xmlns:a16="http://schemas.microsoft.com/office/drawing/2014/main" id="{E0FD3E00-DA2F-01B0-81F4-F4AF8F8935C7}"/>
                  </a:ext>
                </a:extLst>
              </p:cNvPr>
              <p:cNvSpPr/>
              <p:nvPr/>
            </p:nvSpPr>
            <p:spPr>
              <a:xfrm>
                <a:off x="5922950" y="1256617"/>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9" name="Google Shape;12456;p84">
              <a:extLst>
                <a:ext uri="{FF2B5EF4-FFF2-40B4-BE49-F238E27FC236}">
                  <a16:creationId xmlns:a16="http://schemas.microsoft.com/office/drawing/2014/main" id="{55B936B4-5DD9-CACA-5AC7-B8135EFF9C6C}"/>
                </a:ext>
              </a:extLst>
            </p:cNvPr>
            <p:cNvGrpSpPr/>
            <p:nvPr/>
          </p:nvGrpSpPr>
          <p:grpSpPr>
            <a:xfrm>
              <a:off x="6101293" y="1256617"/>
              <a:ext cx="259692" cy="269909"/>
              <a:chOff x="6101293" y="1256617"/>
              <a:chExt cx="259692" cy="269909"/>
            </a:xfrm>
            <a:grpFill/>
          </p:grpSpPr>
          <p:sp>
            <p:nvSpPr>
              <p:cNvPr id="1817" name="Google Shape;12457;p84">
                <a:extLst>
                  <a:ext uri="{FF2B5EF4-FFF2-40B4-BE49-F238E27FC236}">
                    <a16:creationId xmlns:a16="http://schemas.microsoft.com/office/drawing/2014/main" id="{A2B90243-D432-8F48-2256-7B28C1345E70}"/>
                  </a:ext>
                </a:extLst>
              </p:cNvPr>
              <p:cNvSpPr/>
              <p:nvPr/>
            </p:nvSpPr>
            <p:spPr>
              <a:xfrm>
                <a:off x="6101293" y="1294145"/>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2458;p84">
                <a:extLst>
                  <a:ext uri="{FF2B5EF4-FFF2-40B4-BE49-F238E27FC236}">
                    <a16:creationId xmlns:a16="http://schemas.microsoft.com/office/drawing/2014/main" id="{453C94AB-8A65-8945-BA4B-FCB48B11C469}"/>
                  </a:ext>
                </a:extLst>
              </p:cNvPr>
              <p:cNvSpPr/>
              <p:nvPr/>
            </p:nvSpPr>
            <p:spPr>
              <a:xfrm>
                <a:off x="6193623" y="1256617"/>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2459;p84">
              <a:extLst>
                <a:ext uri="{FF2B5EF4-FFF2-40B4-BE49-F238E27FC236}">
                  <a16:creationId xmlns:a16="http://schemas.microsoft.com/office/drawing/2014/main" id="{B92C1165-7EB3-D5C2-4974-E79062B26F6D}"/>
                </a:ext>
              </a:extLst>
            </p:cNvPr>
            <p:cNvGrpSpPr/>
            <p:nvPr/>
          </p:nvGrpSpPr>
          <p:grpSpPr>
            <a:xfrm>
              <a:off x="5830645" y="1539749"/>
              <a:ext cx="259692" cy="269909"/>
              <a:chOff x="5830645" y="1539749"/>
              <a:chExt cx="259692" cy="269909"/>
            </a:xfrm>
            <a:grpFill/>
          </p:grpSpPr>
          <p:sp>
            <p:nvSpPr>
              <p:cNvPr id="1815" name="Google Shape;12460;p84">
                <a:extLst>
                  <a:ext uri="{FF2B5EF4-FFF2-40B4-BE49-F238E27FC236}">
                    <a16:creationId xmlns:a16="http://schemas.microsoft.com/office/drawing/2014/main" id="{A6CB5E02-4567-B6F9-9A5B-FD201F84E50F}"/>
                  </a:ext>
                </a:extLst>
              </p:cNvPr>
              <p:cNvSpPr/>
              <p:nvPr/>
            </p:nvSpPr>
            <p:spPr>
              <a:xfrm>
                <a:off x="5830645" y="1539749"/>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2461;p84">
                <a:extLst>
                  <a:ext uri="{FF2B5EF4-FFF2-40B4-BE49-F238E27FC236}">
                    <a16:creationId xmlns:a16="http://schemas.microsoft.com/office/drawing/2014/main" id="{98C0008E-8300-FDD4-2592-0BC80C25ED28}"/>
                  </a:ext>
                </a:extLst>
              </p:cNvPr>
              <p:cNvSpPr/>
              <p:nvPr/>
            </p:nvSpPr>
            <p:spPr>
              <a:xfrm>
                <a:off x="5922950" y="1734600"/>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1" name="Google Shape;12462;p84">
              <a:extLst>
                <a:ext uri="{FF2B5EF4-FFF2-40B4-BE49-F238E27FC236}">
                  <a16:creationId xmlns:a16="http://schemas.microsoft.com/office/drawing/2014/main" id="{C6431969-06AF-23BD-4FC0-1CFB25A22941}"/>
                </a:ext>
              </a:extLst>
            </p:cNvPr>
            <p:cNvGrpSpPr/>
            <p:nvPr/>
          </p:nvGrpSpPr>
          <p:grpSpPr>
            <a:xfrm>
              <a:off x="6101293" y="1539749"/>
              <a:ext cx="259692" cy="269909"/>
              <a:chOff x="6101293" y="1539749"/>
              <a:chExt cx="259692" cy="269909"/>
            </a:xfrm>
            <a:grpFill/>
          </p:grpSpPr>
          <p:sp>
            <p:nvSpPr>
              <p:cNvPr id="1813" name="Google Shape;12463;p84">
                <a:extLst>
                  <a:ext uri="{FF2B5EF4-FFF2-40B4-BE49-F238E27FC236}">
                    <a16:creationId xmlns:a16="http://schemas.microsoft.com/office/drawing/2014/main" id="{77DE469F-7E6A-235E-4345-710827717B42}"/>
                  </a:ext>
                </a:extLst>
              </p:cNvPr>
              <p:cNvSpPr/>
              <p:nvPr/>
            </p:nvSpPr>
            <p:spPr>
              <a:xfrm>
                <a:off x="6101293" y="1539749"/>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2464;p84">
                <a:extLst>
                  <a:ext uri="{FF2B5EF4-FFF2-40B4-BE49-F238E27FC236}">
                    <a16:creationId xmlns:a16="http://schemas.microsoft.com/office/drawing/2014/main" id="{5F9AAA8D-3338-215C-EE98-ECAABE7E956A}"/>
                  </a:ext>
                </a:extLst>
              </p:cNvPr>
              <p:cNvSpPr/>
              <p:nvPr/>
            </p:nvSpPr>
            <p:spPr>
              <a:xfrm>
                <a:off x="6193623" y="1734600"/>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2" name="Google Shape;12465;p84">
              <a:extLst>
                <a:ext uri="{FF2B5EF4-FFF2-40B4-BE49-F238E27FC236}">
                  <a16:creationId xmlns:a16="http://schemas.microsoft.com/office/drawing/2014/main" id="{9DC35AE3-F858-26E4-4017-1933FE2B8532}"/>
                </a:ext>
              </a:extLst>
            </p:cNvPr>
            <p:cNvSpPr/>
            <p:nvPr/>
          </p:nvSpPr>
          <p:spPr>
            <a:xfrm>
              <a:off x="5999148" y="1436800"/>
              <a:ext cx="192625" cy="192690"/>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2466;p84">
            <a:extLst>
              <a:ext uri="{FF2B5EF4-FFF2-40B4-BE49-F238E27FC236}">
                <a16:creationId xmlns:a16="http://schemas.microsoft.com/office/drawing/2014/main" id="{341D4B63-3793-B36E-224D-F3C6EA1D96F5}"/>
              </a:ext>
            </a:extLst>
          </p:cNvPr>
          <p:cNvGrpSpPr/>
          <p:nvPr/>
        </p:nvGrpSpPr>
        <p:grpSpPr>
          <a:xfrm>
            <a:off x="875784" y="3935156"/>
            <a:ext cx="1966203" cy="840852"/>
            <a:chOff x="732422" y="2990152"/>
            <a:chExt cx="1337773" cy="572102"/>
          </a:xfrm>
          <a:noFill/>
        </p:grpSpPr>
        <p:sp>
          <p:nvSpPr>
            <p:cNvPr id="1822" name="Google Shape;12467;p84">
              <a:extLst>
                <a:ext uri="{FF2B5EF4-FFF2-40B4-BE49-F238E27FC236}">
                  <a16:creationId xmlns:a16="http://schemas.microsoft.com/office/drawing/2014/main" id="{B0019CCE-F495-35A6-A2A3-F1E4585EED50}"/>
                </a:ext>
              </a:extLst>
            </p:cNvPr>
            <p:cNvSpPr/>
            <p:nvPr/>
          </p:nvSpPr>
          <p:spPr>
            <a:xfrm>
              <a:off x="923705" y="3182595"/>
              <a:ext cx="380762" cy="379464"/>
            </a:xfrm>
            <a:custGeom>
              <a:avLst/>
              <a:gdLst/>
              <a:ahLst/>
              <a:cxnLst/>
              <a:rect l="l" t="t" r="r" b="b"/>
              <a:pathLst>
                <a:path w="33153" h="33040" extrusionOk="0">
                  <a:moveTo>
                    <a:pt x="16576" y="1"/>
                  </a:moveTo>
                  <a:cubicBezTo>
                    <a:pt x="16428" y="1"/>
                    <a:pt x="16280" y="57"/>
                    <a:pt x="16167" y="170"/>
                  </a:cubicBezTo>
                  <a:lnTo>
                    <a:pt x="9658" y="6680"/>
                  </a:lnTo>
                  <a:cubicBezTo>
                    <a:pt x="9434" y="6906"/>
                    <a:pt x="9434" y="7272"/>
                    <a:pt x="9658" y="7495"/>
                  </a:cubicBezTo>
                  <a:lnTo>
                    <a:pt x="9729" y="7566"/>
                  </a:lnTo>
                  <a:cubicBezTo>
                    <a:pt x="9955" y="7789"/>
                    <a:pt x="10395" y="8000"/>
                    <a:pt x="10712" y="8032"/>
                  </a:cubicBezTo>
                  <a:cubicBezTo>
                    <a:pt x="10712" y="8032"/>
                    <a:pt x="11595" y="8116"/>
                    <a:pt x="12145" y="8663"/>
                  </a:cubicBezTo>
                  <a:cubicBezTo>
                    <a:pt x="13090" y="9608"/>
                    <a:pt x="13090" y="11141"/>
                    <a:pt x="12142" y="12089"/>
                  </a:cubicBezTo>
                  <a:cubicBezTo>
                    <a:pt x="11670" y="12562"/>
                    <a:pt x="11050" y="12798"/>
                    <a:pt x="10431" y="12798"/>
                  </a:cubicBezTo>
                  <a:cubicBezTo>
                    <a:pt x="9811" y="12798"/>
                    <a:pt x="9192" y="12562"/>
                    <a:pt x="8719" y="12089"/>
                  </a:cubicBezTo>
                  <a:cubicBezTo>
                    <a:pt x="8173" y="11539"/>
                    <a:pt x="8085" y="10656"/>
                    <a:pt x="8085" y="10656"/>
                  </a:cubicBezTo>
                  <a:cubicBezTo>
                    <a:pt x="8053" y="10339"/>
                    <a:pt x="7846" y="9899"/>
                    <a:pt x="7623" y="9672"/>
                  </a:cubicBezTo>
                  <a:lnTo>
                    <a:pt x="7551" y="9604"/>
                  </a:lnTo>
                  <a:cubicBezTo>
                    <a:pt x="7438" y="9491"/>
                    <a:pt x="7290" y="9435"/>
                    <a:pt x="7143" y="9435"/>
                  </a:cubicBezTo>
                  <a:cubicBezTo>
                    <a:pt x="6995" y="9435"/>
                    <a:pt x="6848" y="9491"/>
                    <a:pt x="6736" y="9604"/>
                  </a:cubicBezTo>
                  <a:lnTo>
                    <a:pt x="223" y="16111"/>
                  </a:lnTo>
                  <a:cubicBezTo>
                    <a:pt x="0" y="16337"/>
                    <a:pt x="0" y="16703"/>
                    <a:pt x="223" y="16929"/>
                  </a:cubicBezTo>
                  <a:lnTo>
                    <a:pt x="6733" y="23439"/>
                  </a:lnTo>
                  <a:cubicBezTo>
                    <a:pt x="6846" y="23550"/>
                    <a:pt x="6994" y="23606"/>
                    <a:pt x="7142" y="23606"/>
                  </a:cubicBezTo>
                  <a:cubicBezTo>
                    <a:pt x="7290" y="23606"/>
                    <a:pt x="7438" y="23550"/>
                    <a:pt x="7551" y="23439"/>
                  </a:cubicBezTo>
                  <a:lnTo>
                    <a:pt x="7623" y="23364"/>
                  </a:lnTo>
                  <a:cubicBezTo>
                    <a:pt x="7849" y="23141"/>
                    <a:pt x="8056" y="22698"/>
                    <a:pt x="8088" y="22381"/>
                  </a:cubicBezTo>
                  <a:cubicBezTo>
                    <a:pt x="8088" y="22381"/>
                    <a:pt x="8173" y="21497"/>
                    <a:pt x="8719" y="20951"/>
                  </a:cubicBezTo>
                  <a:cubicBezTo>
                    <a:pt x="9194" y="20469"/>
                    <a:pt x="9820" y="20228"/>
                    <a:pt x="10446" y="20228"/>
                  </a:cubicBezTo>
                  <a:cubicBezTo>
                    <a:pt x="11066" y="20228"/>
                    <a:pt x="11685" y="20465"/>
                    <a:pt x="12158" y="20938"/>
                  </a:cubicBezTo>
                  <a:cubicBezTo>
                    <a:pt x="13110" y="21889"/>
                    <a:pt x="13103" y="23432"/>
                    <a:pt x="12145" y="24374"/>
                  </a:cubicBezTo>
                  <a:cubicBezTo>
                    <a:pt x="11599" y="24924"/>
                    <a:pt x="10715" y="25008"/>
                    <a:pt x="10715" y="25008"/>
                  </a:cubicBezTo>
                  <a:cubicBezTo>
                    <a:pt x="10398" y="25040"/>
                    <a:pt x="9955" y="25250"/>
                    <a:pt x="9732" y="25474"/>
                  </a:cubicBezTo>
                  <a:lnTo>
                    <a:pt x="9658" y="25545"/>
                  </a:lnTo>
                  <a:cubicBezTo>
                    <a:pt x="9434" y="25771"/>
                    <a:pt x="9434" y="26137"/>
                    <a:pt x="9658" y="26363"/>
                  </a:cubicBezTo>
                  <a:lnTo>
                    <a:pt x="16167" y="32869"/>
                  </a:lnTo>
                  <a:cubicBezTo>
                    <a:pt x="16280" y="32983"/>
                    <a:pt x="16428" y="33039"/>
                    <a:pt x="16576" y="33039"/>
                  </a:cubicBezTo>
                  <a:cubicBezTo>
                    <a:pt x="16724" y="33039"/>
                    <a:pt x="16872" y="32983"/>
                    <a:pt x="16985" y="32869"/>
                  </a:cubicBezTo>
                  <a:lnTo>
                    <a:pt x="23492" y="26363"/>
                  </a:lnTo>
                  <a:cubicBezTo>
                    <a:pt x="23605" y="26252"/>
                    <a:pt x="23753" y="26196"/>
                    <a:pt x="23901" y="26196"/>
                  </a:cubicBezTo>
                  <a:cubicBezTo>
                    <a:pt x="24049" y="26196"/>
                    <a:pt x="24197" y="26252"/>
                    <a:pt x="24310" y="26363"/>
                  </a:cubicBezTo>
                  <a:lnTo>
                    <a:pt x="24313" y="26370"/>
                  </a:lnTo>
                  <a:cubicBezTo>
                    <a:pt x="24540" y="26593"/>
                    <a:pt x="24750" y="27036"/>
                    <a:pt x="24779" y="27353"/>
                  </a:cubicBezTo>
                  <a:cubicBezTo>
                    <a:pt x="24779" y="27353"/>
                    <a:pt x="24867" y="28237"/>
                    <a:pt x="25413" y="28783"/>
                  </a:cubicBezTo>
                  <a:cubicBezTo>
                    <a:pt x="25888" y="29265"/>
                    <a:pt x="26514" y="29506"/>
                    <a:pt x="27140" y="29506"/>
                  </a:cubicBezTo>
                  <a:cubicBezTo>
                    <a:pt x="27759" y="29506"/>
                    <a:pt x="28378" y="29269"/>
                    <a:pt x="28849" y="28796"/>
                  </a:cubicBezTo>
                  <a:cubicBezTo>
                    <a:pt x="29800" y="27845"/>
                    <a:pt x="29797" y="26302"/>
                    <a:pt x="28840" y="25357"/>
                  </a:cubicBezTo>
                  <a:cubicBezTo>
                    <a:pt x="28290" y="24810"/>
                    <a:pt x="27406" y="24726"/>
                    <a:pt x="27406" y="24726"/>
                  </a:cubicBezTo>
                  <a:cubicBezTo>
                    <a:pt x="27089" y="24694"/>
                    <a:pt x="26646" y="24487"/>
                    <a:pt x="26423" y="24260"/>
                  </a:cubicBezTo>
                  <a:lnTo>
                    <a:pt x="26420" y="24257"/>
                  </a:lnTo>
                  <a:cubicBezTo>
                    <a:pt x="26193" y="24031"/>
                    <a:pt x="26193" y="23665"/>
                    <a:pt x="26420" y="23439"/>
                  </a:cubicBezTo>
                  <a:lnTo>
                    <a:pt x="32926" y="16929"/>
                  </a:lnTo>
                  <a:cubicBezTo>
                    <a:pt x="33152" y="16703"/>
                    <a:pt x="33152" y="16337"/>
                    <a:pt x="32926" y="16111"/>
                  </a:cubicBezTo>
                  <a:lnTo>
                    <a:pt x="26420" y="9604"/>
                  </a:lnTo>
                  <a:cubicBezTo>
                    <a:pt x="26193" y="9378"/>
                    <a:pt x="26193" y="9012"/>
                    <a:pt x="26420" y="8786"/>
                  </a:cubicBezTo>
                  <a:lnTo>
                    <a:pt x="26533" y="8669"/>
                  </a:lnTo>
                  <a:cubicBezTo>
                    <a:pt x="26759" y="8446"/>
                    <a:pt x="27202" y="8236"/>
                    <a:pt x="27516" y="8207"/>
                  </a:cubicBezTo>
                  <a:cubicBezTo>
                    <a:pt x="27516" y="8207"/>
                    <a:pt x="28403" y="8119"/>
                    <a:pt x="28950" y="7573"/>
                  </a:cubicBezTo>
                  <a:cubicBezTo>
                    <a:pt x="29894" y="6628"/>
                    <a:pt x="29894" y="5094"/>
                    <a:pt x="28950" y="4147"/>
                  </a:cubicBezTo>
                  <a:cubicBezTo>
                    <a:pt x="28477" y="3674"/>
                    <a:pt x="27858" y="3438"/>
                    <a:pt x="27238" y="3438"/>
                  </a:cubicBezTo>
                  <a:cubicBezTo>
                    <a:pt x="26618" y="3438"/>
                    <a:pt x="25997" y="3674"/>
                    <a:pt x="25523" y="4147"/>
                  </a:cubicBezTo>
                  <a:cubicBezTo>
                    <a:pt x="24977" y="4697"/>
                    <a:pt x="24892" y="5580"/>
                    <a:pt x="24892" y="5580"/>
                  </a:cubicBezTo>
                  <a:cubicBezTo>
                    <a:pt x="24860" y="5894"/>
                    <a:pt x="24650" y="6337"/>
                    <a:pt x="24427" y="6563"/>
                  </a:cubicBezTo>
                  <a:lnTo>
                    <a:pt x="24310" y="6680"/>
                  </a:lnTo>
                  <a:cubicBezTo>
                    <a:pt x="24197" y="6791"/>
                    <a:pt x="24049" y="6847"/>
                    <a:pt x="23901" y="6847"/>
                  </a:cubicBezTo>
                  <a:cubicBezTo>
                    <a:pt x="23753" y="6847"/>
                    <a:pt x="23605" y="6791"/>
                    <a:pt x="23492" y="6680"/>
                  </a:cubicBezTo>
                  <a:lnTo>
                    <a:pt x="16985" y="170"/>
                  </a:lnTo>
                  <a:cubicBezTo>
                    <a:pt x="16872" y="57"/>
                    <a:pt x="16724" y="1"/>
                    <a:pt x="16576"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2468;p84">
              <a:extLst>
                <a:ext uri="{FF2B5EF4-FFF2-40B4-BE49-F238E27FC236}">
                  <a16:creationId xmlns:a16="http://schemas.microsoft.com/office/drawing/2014/main" id="{5F8B9CB3-5DD5-2004-0B27-B16967783706}"/>
                </a:ext>
              </a:extLst>
            </p:cNvPr>
            <p:cNvSpPr/>
            <p:nvPr/>
          </p:nvSpPr>
          <p:spPr>
            <a:xfrm>
              <a:off x="1309210" y="3183709"/>
              <a:ext cx="378534" cy="377248"/>
            </a:xfrm>
            <a:custGeom>
              <a:avLst/>
              <a:gdLst/>
              <a:ahLst/>
              <a:cxnLst/>
              <a:rect l="l" t="t" r="r" b="b"/>
              <a:pathLst>
                <a:path w="32959" h="32847" extrusionOk="0">
                  <a:moveTo>
                    <a:pt x="16480" y="1"/>
                  </a:moveTo>
                  <a:cubicBezTo>
                    <a:pt x="16334" y="1"/>
                    <a:pt x="16186" y="57"/>
                    <a:pt x="16073" y="170"/>
                  </a:cubicBezTo>
                  <a:lnTo>
                    <a:pt x="9603" y="6641"/>
                  </a:lnTo>
                  <a:cubicBezTo>
                    <a:pt x="9491" y="6753"/>
                    <a:pt x="9345" y="6808"/>
                    <a:pt x="9198" y="6808"/>
                  </a:cubicBezTo>
                  <a:cubicBezTo>
                    <a:pt x="9051" y="6808"/>
                    <a:pt x="8904" y="6753"/>
                    <a:pt x="8791" y="6641"/>
                  </a:cubicBezTo>
                  <a:lnTo>
                    <a:pt x="8677" y="6525"/>
                  </a:lnTo>
                  <a:cubicBezTo>
                    <a:pt x="8454" y="6301"/>
                    <a:pt x="8244" y="5861"/>
                    <a:pt x="8215" y="5547"/>
                  </a:cubicBezTo>
                  <a:cubicBezTo>
                    <a:pt x="8215" y="5547"/>
                    <a:pt x="8127" y="4667"/>
                    <a:pt x="7584" y="4124"/>
                  </a:cubicBezTo>
                  <a:cubicBezTo>
                    <a:pt x="7113" y="3653"/>
                    <a:pt x="6497" y="3418"/>
                    <a:pt x="5880" y="3418"/>
                  </a:cubicBezTo>
                  <a:cubicBezTo>
                    <a:pt x="5264" y="3418"/>
                    <a:pt x="4648" y="3653"/>
                    <a:pt x="4177" y="4124"/>
                  </a:cubicBezTo>
                  <a:cubicBezTo>
                    <a:pt x="3236" y="5065"/>
                    <a:pt x="3236" y="6589"/>
                    <a:pt x="4177" y="7531"/>
                  </a:cubicBezTo>
                  <a:cubicBezTo>
                    <a:pt x="4721" y="8074"/>
                    <a:pt x="5601" y="8158"/>
                    <a:pt x="5601" y="8158"/>
                  </a:cubicBezTo>
                  <a:cubicBezTo>
                    <a:pt x="5914" y="8191"/>
                    <a:pt x="6354" y="8398"/>
                    <a:pt x="6578" y="8621"/>
                  </a:cubicBezTo>
                  <a:lnTo>
                    <a:pt x="6694" y="8737"/>
                  </a:lnTo>
                  <a:cubicBezTo>
                    <a:pt x="6917" y="8961"/>
                    <a:pt x="6917" y="9323"/>
                    <a:pt x="6694" y="9550"/>
                  </a:cubicBezTo>
                  <a:lnTo>
                    <a:pt x="223" y="16020"/>
                  </a:lnTo>
                  <a:cubicBezTo>
                    <a:pt x="0" y="16243"/>
                    <a:pt x="0" y="16606"/>
                    <a:pt x="223" y="16832"/>
                  </a:cubicBezTo>
                  <a:lnTo>
                    <a:pt x="6694" y="23300"/>
                  </a:lnTo>
                  <a:cubicBezTo>
                    <a:pt x="6807" y="23411"/>
                    <a:pt x="6954" y="23467"/>
                    <a:pt x="7102" y="23467"/>
                  </a:cubicBezTo>
                  <a:cubicBezTo>
                    <a:pt x="7249" y="23467"/>
                    <a:pt x="7396" y="23411"/>
                    <a:pt x="7509" y="23300"/>
                  </a:cubicBezTo>
                  <a:lnTo>
                    <a:pt x="7577" y="23232"/>
                  </a:lnTo>
                  <a:cubicBezTo>
                    <a:pt x="7801" y="23008"/>
                    <a:pt x="8008" y="22568"/>
                    <a:pt x="8040" y="22255"/>
                  </a:cubicBezTo>
                  <a:cubicBezTo>
                    <a:pt x="8040" y="22255"/>
                    <a:pt x="8124" y="21375"/>
                    <a:pt x="8668" y="20831"/>
                  </a:cubicBezTo>
                  <a:cubicBezTo>
                    <a:pt x="9138" y="20360"/>
                    <a:pt x="9755" y="20125"/>
                    <a:pt x="10371" y="20125"/>
                  </a:cubicBezTo>
                  <a:cubicBezTo>
                    <a:pt x="10987" y="20125"/>
                    <a:pt x="11604" y="20360"/>
                    <a:pt x="12074" y="20831"/>
                  </a:cubicBezTo>
                  <a:cubicBezTo>
                    <a:pt x="13013" y="21769"/>
                    <a:pt x="13013" y="23296"/>
                    <a:pt x="12074" y="24235"/>
                  </a:cubicBezTo>
                  <a:cubicBezTo>
                    <a:pt x="11528" y="24781"/>
                    <a:pt x="10651" y="24865"/>
                    <a:pt x="10651" y="24865"/>
                  </a:cubicBezTo>
                  <a:cubicBezTo>
                    <a:pt x="10337" y="24895"/>
                    <a:pt x="9897" y="25105"/>
                    <a:pt x="9674" y="25328"/>
                  </a:cubicBezTo>
                  <a:lnTo>
                    <a:pt x="9603" y="25396"/>
                  </a:lnTo>
                  <a:cubicBezTo>
                    <a:pt x="9379" y="25619"/>
                    <a:pt x="9379" y="25985"/>
                    <a:pt x="9603" y="26208"/>
                  </a:cubicBezTo>
                  <a:lnTo>
                    <a:pt x="16073" y="32679"/>
                  </a:lnTo>
                  <a:cubicBezTo>
                    <a:pt x="16186" y="32790"/>
                    <a:pt x="16334" y="32846"/>
                    <a:pt x="16480" y="32846"/>
                  </a:cubicBezTo>
                  <a:cubicBezTo>
                    <a:pt x="16627" y="32846"/>
                    <a:pt x="16774" y="32790"/>
                    <a:pt x="16885" y="32679"/>
                  </a:cubicBezTo>
                  <a:lnTo>
                    <a:pt x="23356" y="26208"/>
                  </a:lnTo>
                  <a:cubicBezTo>
                    <a:pt x="23582" y="25985"/>
                    <a:pt x="23582" y="25619"/>
                    <a:pt x="23356" y="25396"/>
                  </a:cubicBezTo>
                  <a:lnTo>
                    <a:pt x="23285" y="25325"/>
                  </a:lnTo>
                  <a:cubicBezTo>
                    <a:pt x="23061" y="25102"/>
                    <a:pt x="22621" y="24895"/>
                    <a:pt x="22308" y="24862"/>
                  </a:cubicBezTo>
                  <a:cubicBezTo>
                    <a:pt x="22308" y="24862"/>
                    <a:pt x="21428" y="24778"/>
                    <a:pt x="20884" y="24235"/>
                  </a:cubicBezTo>
                  <a:cubicBezTo>
                    <a:pt x="19962" y="23290"/>
                    <a:pt x="19972" y="21779"/>
                    <a:pt x="20903" y="20847"/>
                  </a:cubicBezTo>
                  <a:cubicBezTo>
                    <a:pt x="21375" y="20378"/>
                    <a:pt x="21991" y="20142"/>
                    <a:pt x="22608" y="20142"/>
                  </a:cubicBezTo>
                  <a:cubicBezTo>
                    <a:pt x="23215" y="20142"/>
                    <a:pt x="23822" y="20370"/>
                    <a:pt x="24291" y="20828"/>
                  </a:cubicBezTo>
                  <a:cubicBezTo>
                    <a:pt x="24834" y="21371"/>
                    <a:pt x="24918" y="22251"/>
                    <a:pt x="24918" y="22251"/>
                  </a:cubicBezTo>
                  <a:cubicBezTo>
                    <a:pt x="24951" y="22565"/>
                    <a:pt x="25158" y="23005"/>
                    <a:pt x="25381" y="23228"/>
                  </a:cubicBezTo>
                  <a:lnTo>
                    <a:pt x="25452" y="23300"/>
                  </a:lnTo>
                  <a:cubicBezTo>
                    <a:pt x="25565" y="23411"/>
                    <a:pt x="25713" y="23467"/>
                    <a:pt x="25859" y="23467"/>
                  </a:cubicBezTo>
                  <a:cubicBezTo>
                    <a:pt x="26006" y="23467"/>
                    <a:pt x="26153" y="23411"/>
                    <a:pt x="26264" y="23300"/>
                  </a:cubicBezTo>
                  <a:lnTo>
                    <a:pt x="32735" y="16829"/>
                  </a:lnTo>
                  <a:cubicBezTo>
                    <a:pt x="32958" y="16606"/>
                    <a:pt x="32958" y="16243"/>
                    <a:pt x="32735" y="16017"/>
                  </a:cubicBezTo>
                  <a:lnTo>
                    <a:pt x="26264" y="9546"/>
                  </a:lnTo>
                  <a:cubicBezTo>
                    <a:pt x="26041" y="9323"/>
                    <a:pt x="26041" y="8961"/>
                    <a:pt x="26264" y="8734"/>
                  </a:cubicBezTo>
                  <a:lnTo>
                    <a:pt x="26271" y="8731"/>
                  </a:lnTo>
                  <a:cubicBezTo>
                    <a:pt x="26494" y="8508"/>
                    <a:pt x="26934" y="8301"/>
                    <a:pt x="27248" y="8268"/>
                  </a:cubicBezTo>
                  <a:cubicBezTo>
                    <a:pt x="27248" y="8268"/>
                    <a:pt x="28125" y="8184"/>
                    <a:pt x="28671" y="7641"/>
                  </a:cubicBezTo>
                  <a:cubicBezTo>
                    <a:pt x="29593" y="6696"/>
                    <a:pt x="29584" y="5185"/>
                    <a:pt x="28652" y="4253"/>
                  </a:cubicBezTo>
                  <a:cubicBezTo>
                    <a:pt x="28181" y="3784"/>
                    <a:pt x="27564" y="3548"/>
                    <a:pt x="26947" y="3548"/>
                  </a:cubicBezTo>
                  <a:cubicBezTo>
                    <a:pt x="26340" y="3548"/>
                    <a:pt x="25733" y="3777"/>
                    <a:pt x="25265" y="4234"/>
                  </a:cubicBezTo>
                  <a:cubicBezTo>
                    <a:pt x="24721" y="4777"/>
                    <a:pt x="24637" y="5657"/>
                    <a:pt x="24637" y="5657"/>
                  </a:cubicBezTo>
                  <a:cubicBezTo>
                    <a:pt x="24605" y="5971"/>
                    <a:pt x="24398" y="6411"/>
                    <a:pt x="24174" y="6635"/>
                  </a:cubicBezTo>
                  <a:lnTo>
                    <a:pt x="24168" y="6641"/>
                  </a:lnTo>
                  <a:cubicBezTo>
                    <a:pt x="24056" y="6753"/>
                    <a:pt x="23910" y="6808"/>
                    <a:pt x="23763" y="6808"/>
                  </a:cubicBezTo>
                  <a:cubicBezTo>
                    <a:pt x="23616" y="6808"/>
                    <a:pt x="23469" y="6753"/>
                    <a:pt x="23356" y="6641"/>
                  </a:cubicBezTo>
                  <a:lnTo>
                    <a:pt x="16885" y="170"/>
                  </a:lnTo>
                  <a:cubicBezTo>
                    <a:pt x="16774" y="57"/>
                    <a:pt x="16627" y="1"/>
                    <a:pt x="16480"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2469;p84">
              <a:extLst>
                <a:ext uri="{FF2B5EF4-FFF2-40B4-BE49-F238E27FC236}">
                  <a16:creationId xmlns:a16="http://schemas.microsoft.com/office/drawing/2014/main" id="{657C4164-0C05-18C6-93C6-077E78784A10}"/>
                </a:ext>
              </a:extLst>
            </p:cNvPr>
            <p:cNvSpPr/>
            <p:nvPr/>
          </p:nvSpPr>
          <p:spPr>
            <a:xfrm>
              <a:off x="732422" y="2990152"/>
              <a:ext cx="380716" cy="379441"/>
            </a:xfrm>
            <a:custGeom>
              <a:avLst/>
              <a:gdLst/>
              <a:ahLst/>
              <a:cxnLst/>
              <a:rect l="l" t="t" r="r" b="b"/>
              <a:pathLst>
                <a:path w="33149" h="33038" extrusionOk="0">
                  <a:moveTo>
                    <a:pt x="16573" y="0"/>
                  </a:moveTo>
                  <a:cubicBezTo>
                    <a:pt x="16426" y="0"/>
                    <a:pt x="16278" y="56"/>
                    <a:pt x="16167" y="168"/>
                  </a:cubicBezTo>
                  <a:lnTo>
                    <a:pt x="9657" y="6677"/>
                  </a:lnTo>
                  <a:cubicBezTo>
                    <a:pt x="9431" y="6903"/>
                    <a:pt x="9431" y="7269"/>
                    <a:pt x="9657" y="7492"/>
                  </a:cubicBezTo>
                  <a:lnTo>
                    <a:pt x="9725" y="7563"/>
                  </a:lnTo>
                  <a:cubicBezTo>
                    <a:pt x="9952" y="7787"/>
                    <a:pt x="10395" y="7997"/>
                    <a:pt x="10709" y="8026"/>
                  </a:cubicBezTo>
                  <a:cubicBezTo>
                    <a:pt x="10709" y="8026"/>
                    <a:pt x="11592" y="8113"/>
                    <a:pt x="12142" y="8660"/>
                  </a:cubicBezTo>
                  <a:cubicBezTo>
                    <a:pt x="13087" y="9605"/>
                    <a:pt x="13087" y="11142"/>
                    <a:pt x="12142" y="12086"/>
                  </a:cubicBezTo>
                  <a:cubicBezTo>
                    <a:pt x="11669" y="12561"/>
                    <a:pt x="11049" y="12798"/>
                    <a:pt x="10429" y="12798"/>
                  </a:cubicBezTo>
                  <a:cubicBezTo>
                    <a:pt x="9809" y="12798"/>
                    <a:pt x="9189" y="12562"/>
                    <a:pt x="8716" y="12090"/>
                  </a:cubicBezTo>
                  <a:cubicBezTo>
                    <a:pt x="8169" y="11540"/>
                    <a:pt x="8082" y="10656"/>
                    <a:pt x="8082" y="10656"/>
                  </a:cubicBezTo>
                  <a:cubicBezTo>
                    <a:pt x="8053" y="10339"/>
                    <a:pt x="7842" y="9899"/>
                    <a:pt x="7619" y="9673"/>
                  </a:cubicBezTo>
                  <a:lnTo>
                    <a:pt x="7548" y="9605"/>
                  </a:lnTo>
                  <a:cubicBezTo>
                    <a:pt x="7435" y="9492"/>
                    <a:pt x="7287" y="9435"/>
                    <a:pt x="7140" y="9435"/>
                  </a:cubicBezTo>
                  <a:cubicBezTo>
                    <a:pt x="6993" y="9435"/>
                    <a:pt x="6846" y="9492"/>
                    <a:pt x="6733" y="9605"/>
                  </a:cubicBezTo>
                  <a:lnTo>
                    <a:pt x="223" y="16111"/>
                  </a:lnTo>
                  <a:cubicBezTo>
                    <a:pt x="0" y="16338"/>
                    <a:pt x="0" y="16700"/>
                    <a:pt x="223" y="16926"/>
                  </a:cubicBezTo>
                  <a:lnTo>
                    <a:pt x="6733" y="23436"/>
                  </a:lnTo>
                  <a:cubicBezTo>
                    <a:pt x="6956" y="23662"/>
                    <a:pt x="6956" y="24028"/>
                    <a:pt x="6733" y="24254"/>
                  </a:cubicBezTo>
                  <a:lnTo>
                    <a:pt x="6616" y="24368"/>
                  </a:lnTo>
                  <a:cubicBezTo>
                    <a:pt x="6390" y="24594"/>
                    <a:pt x="5950" y="24804"/>
                    <a:pt x="5633" y="24833"/>
                  </a:cubicBezTo>
                  <a:cubicBezTo>
                    <a:pt x="5633" y="24833"/>
                    <a:pt x="4749" y="24921"/>
                    <a:pt x="4199" y="25468"/>
                  </a:cubicBezTo>
                  <a:cubicBezTo>
                    <a:pt x="3255" y="26412"/>
                    <a:pt x="3255" y="27946"/>
                    <a:pt x="4199" y="28890"/>
                  </a:cubicBezTo>
                  <a:cubicBezTo>
                    <a:pt x="4673" y="29364"/>
                    <a:pt x="5294" y="29601"/>
                    <a:pt x="5914" y="29601"/>
                  </a:cubicBezTo>
                  <a:cubicBezTo>
                    <a:pt x="6534" y="29601"/>
                    <a:pt x="7153" y="29364"/>
                    <a:pt x="7626" y="28890"/>
                  </a:cubicBezTo>
                  <a:cubicBezTo>
                    <a:pt x="8172" y="28344"/>
                    <a:pt x="8260" y="27460"/>
                    <a:pt x="8260" y="27460"/>
                  </a:cubicBezTo>
                  <a:cubicBezTo>
                    <a:pt x="8289" y="27143"/>
                    <a:pt x="8499" y="26700"/>
                    <a:pt x="8726" y="26477"/>
                  </a:cubicBezTo>
                  <a:lnTo>
                    <a:pt x="8839" y="26360"/>
                  </a:lnTo>
                  <a:cubicBezTo>
                    <a:pt x="8952" y="26249"/>
                    <a:pt x="9100" y="26193"/>
                    <a:pt x="9248" y="26193"/>
                  </a:cubicBezTo>
                  <a:cubicBezTo>
                    <a:pt x="9396" y="26193"/>
                    <a:pt x="9544" y="26249"/>
                    <a:pt x="9657" y="26360"/>
                  </a:cubicBezTo>
                  <a:lnTo>
                    <a:pt x="16167" y="32870"/>
                  </a:lnTo>
                  <a:cubicBezTo>
                    <a:pt x="16278" y="32982"/>
                    <a:pt x="16426" y="33037"/>
                    <a:pt x="16573" y="33037"/>
                  </a:cubicBezTo>
                  <a:cubicBezTo>
                    <a:pt x="16721" y="33037"/>
                    <a:pt x="16869" y="32982"/>
                    <a:pt x="16982" y="32870"/>
                  </a:cubicBezTo>
                  <a:lnTo>
                    <a:pt x="23491" y="26360"/>
                  </a:lnTo>
                  <a:cubicBezTo>
                    <a:pt x="23605" y="26247"/>
                    <a:pt x="23752" y="26191"/>
                    <a:pt x="23899" y="26191"/>
                  </a:cubicBezTo>
                  <a:cubicBezTo>
                    <a:pt x="24046" y="26191"/>
                    <a:pt x="24193" y="26247"/>
                    <a:pt x="24307" y="26360"/>
                  </a:cubicBezTo>
                  <a:lnTo>
                    <a:pt x="24313" y="26364"/>
                  </a:lnTo>
                  <a:cubicBezTo>
                    <a:pt x="24536" y="26590"/>
                    <a:pt x="24747" y="27033"/>
                    <a:pt x="24776" y="27350"/>
                  </a:cubicBezTo>
                  <a:cubicBezTo>
                    <a:pt x="24776" y="27350"/>
                    <a:pt x="24863" y="28234"/>
                    <a:pt x="25410" y="28780"/>
                  </a:cubicBezTo>
                  <a:cubicBezTo>
                    <a:pt x="25885" y="29262"/>
                    <a:pt x="26511" y="29503"/>
                    <a:pt x="27137" y="29503"/>
                  </a:cubicBezTo>
                  <a:cubicBezTo>
                    <a:pt x="27756" y="29503"/>
                    <a:pt x="28376" y="29267"/>
                    <a:pt x="28849" y="28793"/>
                  </a:cubicBezTo>
                  <a:cubicBezTo>
                    <a:pt x="29800" y="27842"/>
                    <a:pt x="29794" y="26299"/>
                    <a:pt x="28836" y="25354"/>
                  </a:cubicBezTo>
                  <a:cubicBezTo>
                    <a:pt x="28289" y="24808"/>
                    <a:pt x="27403" y="24720"/>
                    <a:pt x="27403" y="24720"/>
                  </a:cubicBezTo>
                  <a:cubicBezTo>
                    <a:pt x="27089" y="24691"/>
                    <a:pt x="26646" y="24484"/>
                    <a:pt x="26419" y="24258"/>
                  </a:cubicBezTo>
                  <a:lnTo>
                    <a:pt x="26416" y="24254"/>
                  </a:lnTo>
                  <a:cubicBezTo>
                    <a:pt x="26190" y="24028"/>
                    <a:pt x="26190" y="23662"/>
                    <a:pt x="26416" y="23436"/>
                  </a:cubicBezTo>
                  <a:lnTo>
                    <a:pt x="32925" y="16926"/>
                  </a:lnTo>
                  <a:cubicBezTo>
                    <a:pt x="33149" y="16700"/>
                    <a:pt x="33149" y="16338"/>
                    <a:pt x="32925" y="16111"/>
                  </a:cubicBezTo>
                  <a:lnTo>
                    <a:pt x="26416" y="9602"/>
                  </a:lnTo>
                  <a:cubicBezTo>
                    <a:pt x="26303" y="9490"/>
                    <a:pt x="26155" y="9434"/>
                    <a:pt x="26007" y="9434"/>
                  </a:cubicBezTo>
                  <a:cubicBezTo>
                    <a:pt x="25859" y="9434"/>
                    <a:pt x="25711" y="9490"/>
                    <a:pt x="25598" y="9602"/>
                  </a:cubicBezTo>
                  <a:lnTo>
                    <a:pt x="25526" y="9673"/>
                  </a:lnTo>
                  <a:cubicBezTo>
                    <a:pt x="25303" y="9899"/>
                    <a:pt x="25093" y="10339"/>
                    <a:pt x="25064" y="10656"/>
                  </a:cubicBezTo>
                  <a:cubicBezTo>
                    <a:pt x="25064" y="10656"/>
                    <a:pt x="24976" y="11540"/>
                    <a:pt x="24430" y="12090"/>
                  </a:cubicBezTo>
                  <a:cubicBezTo>
                    <a:pt x="23953" y="12577"/>
                    <a:pt x="23323" y="12822"/>
                    <a:pt x="22693" y="12822"/>
                  </a:cubicBezTo>
                  <a:cubicBezTo>
                    <a:pt x="22073" y="12822"/>
                    <a:pt x="21454" y="12585"/>
                    <a:pt x="20981" y="12112"/>
                  </a:cubicBezTo>
                  <a:cubicBezTo>
                    <a:pt x="20026" y="11158"/>
                    <a:pt x="20036" y="9605"/>
                    <a:pt x="21003" y="8663"/>
                  </a:cubicBezTo>
                  <a:cubicBezTo>
                    <a:pt x="21550" y="8117"/>
                    <a:pt x="22437" y="8029"/>
                    <a:pt x="22437" y="8029"/>
                  </a:cubicBezTo>
                  <a:cubicBezTo>
                    <a:pt x="22750" y="8000"/>
                    <a:pt x="23194" y="7790"/>
                    <a:pt x="23420" y="7567"/>
                  </a:cubicBezTo>
                  <a:lnTo>
                    <a:pt x="23491" y="7492"/>
                  </a:lnTo>
                  <a:cubicBezTo>
                    <a:pt x="23715" y="7269"/>
                    <a:pt x="23715" y="6903"/>
                    <a:pt x="23491" y="6677"/>
                  </a:cubicBezTo>
                  <a:lnTo>
                    <a:pt x="16982" y="168"/>
                  </a:lnTo>
                  <a:cubicBezTo>
                    <a:pt x="16869" y="56"/>
                    <a:pt x="16721" y="0"/>
                    <a:pt x="16573"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2470;p84">
              <a:extLst>
                <a:ext uri="{FF2B5EF4-FFF2-40B4-BE49-F238E27FC236}">
                  <a16:creationId xmlns:a16="http://schemas.microsoft.com/office/drawing/2014/main" id="{D3DBE58A-E41C-9A6A-A420-4B529C05BBDA}"/>
                </a:ext>
              </a:extLst>
            </p:cNvPr>
            <p:cNvSpPr/>
            <p:nvPr/>
          </p:nvSpPr>
          <p:spPr>
            <a:xfrm>
              <a:off x="1115837" y="2990152"/>
              <a:ext cx="380728" cy="379430"/>
            </a:xfrm>
            <a:custGeom>
              <a:avLst/>
              <a:gdLst/>
              <a:ahLst/>
              <a:cxnLst/>
              <a:rect l="l" t="t" r="r" b="b"/>
              <a:pathLst>
                <a:path w="33150" h="33037" extrusionOk="0">
                  <a:moveTo>
                    <a:pt x="16576" y="0"/>
                  </a:moveTo>
                  <a:cubicBezTo>
                    <a:pt x="16429" y="0"/>
                    <a:pt x="16281" y="56"/>
                    <a:pt x="16168" y="168"/>
                  </a:cubicBezTo>
                  <a:lnTo>
                    <a:pt x="9661" y="6677"/>
                  </a:lnTo>
                  <a:cubicBezTo>
                    <a:pt x="9548" y="6789"/>
                    <a:pt x="9400" y="6844"/>
                    <a:pt x="9252" y="6844"/>
                  </a:cubicBezTo>
                  <a:cubicBezTo>
                    <a:pt x="9104" y="6844"/>
                    <a:pt x="8956" y="6789"/>
                    <a:pt x="8843" y="6677"/>
                  </a:cubicBezTo>
                  <a:lnTo>
                    <a:pt x="8836" y="6670"/>
                  </a:lnTo>
                  <a:cubicBezTo>
                    <a:pt x="8613" y="6447"/>
                    <a:pt x="8403" y="6004"/>
                    <a:pt x="8374" y="5687"/>
                  </a:cubicBezTo>
                  <a:cubicBezTo>
                    <a:pt x="8374" y="5687"/>
                    <a:pt x="8286" y="4804"/>
                    <a:pt x="7740" y="4257"/>
                  </a:cubicBezTo>
                  <a:cubicBezTo>
                    <a:pt x="7263" y="3757"/>
                    <a:pt x="6626" y="3507"/>
                    <a:pt x="5987" y="3507"/>
                  </a:cubicBezTo>
                  <a:cubicBezTo>
                    <a:pt x="5368" y="3507"/>
                    <a:pt x="4749" y="3742"/>
                    <a:pt x="4275" y="4215"/>
                  </a:cubicBezTo>
                  <a:cubicBezTo>
                    <a:pt x="3314" y="5176"/>
                    <a:pt x="3330" y="6742"/>
                    <a:pt x="4313" y="7680"/>
                  </a:cubicBezTo>
                  <a:cubicBezTo>
                    <a:pt x="4860" y="8227"/>
                    <a:pt x="5747" y="8314"/>
                    <a:pt x="5747" y="8314"/>
                  </a:cubicBezTo>
                  <a:cubicBezTo>
                    <a:pt x="6061" y="8343"/>
                    <a:pt x="6504" y="8553"/>
                    <a:pt x="6730" y="8777"/>
                  </a:cubicBezTo>
                  <a:lnTo>
                    <a:pt x="6733" y="8783"/>
                  </a:lnTo>
                  <a:cubicBezTo>
                    <a:pt x="6960" y="9010"/>
                    <a:pt x="6960" y="9372"/>
                    <a:pt x="6733" y="9598"/>
                  </a:cubicBezTo>
                  <a:lnTo>
                    <a:pt x="224" y="16111"/>
                  </a:lnTo>
                  <a:cubicBezTo>
                    <a:pt x="1" y="16338"/>
                    <a:pt x="1" y="16700"/>
                    <a:pt x="224" y="16926"/>
                  </a:cubicBezTo>
                  <a:lnTo>
                    <a:pt x="6733" y="23436"/>
                  </a:lnTo>
                  <a:cubicBezTo>
                    <a:pt x="6847" y="23547"/>
                    <a:pt x="6995" y="23603"/>
                    <a:pt x="7143" y="23603"/>
                  </a:cubicBezTo>
                  <a:cubicBezTo>
                    <a:pt x="7291" y="23603"/>
                    <a:pt x="7439" y="23547"/>
                    <a:pt x="7552" y="23436"/>
                  </a:cubicBezTo>
                  <a:lnTo>
                    <a:pt x="7623" y="23365"/>
                  </a:lnTo>
                  <a:cubicBezTo>
                    <a:pt x="7846" y="23138"/>
                    <a:pt x="8057" y="22698"/>
                    <a:pt x="8086" y="22381"/>
                  </a:cubicBezTo>
                  <a:cubicBezTo>
                    <a:pt x="8086" y="22381"/>
                    <a:pt x="8173" y="21498"/>
                    <a:pt x="8720" y="20948"/>
                  </a:cubicBezTo>
                  <a:cubicBezTo>
                    <a:pt x="9195" y="20467"/>
                    <a:pt x="9821" y="20226"/>
                    <a:pt x="10447" y="20226"/>
                  </a:cubicBezTo>
                  <a:cubicBezTo>
                    <a:pt x="11066" y="20226"/>
                    <a:pt x="11686" y="20462"/>
                    <a:pt x="12159" y="20935"/>
                  </a:cubicBezTo>
                  <a:cubicBezTo>
                    <a:pt x="13110" y="21886"/>
                    <a:pt x="13104" y="23429"/>
                    <a:pt x="12146" y="24374"/>
                  </a:cubicBezTo>
                  <a:cubicBezTo>
                    <a:pt x="11599" y="24921"/>
                    <a:pt x="10716" y="25008"/>
                    <a:pt x="10716" y="25008"/>
                  </a:cubicBezTo>
                  <a:cubicBezTo>
                    <a:pt x="10399" y="25037"/>
                    <a:pt x="9956" y="25248"/>
                    <a:pt x="9733" y="25471"/>
                  </a:cubicBezTo>
                  <a:lnTo>
                    <a:pt x="9658" y="25542"/>
                  </a:lnTo>
                  <a:cubicBezTo>
                    <a:pt x="9435" y="25768"/>
                    <a:pt x="9435" y="26134"/>
                    <a:pt x="9658" y="26360"/>
                  </a:cubicBezTo>
                  <a:lnTo>
                    <a:pt x="16168" y="32867"/>
                  </a:lnTo>
                  <a:cubicBezTo>
                    <a:pt x="16281" y="32980"/>
                    <a:pt x="16429" y="33037"/>
                    <a:pt x="16577" y="33037"/>
                  </a:cubicBezTo>
                  <a:cubicBezTo>
                    <a:pt x="16725" y="33037"/>
                    <a:pt x="16873" y="32980"/>
                    <a:pt x="16986" y="32867"/>
                  </a:cubicBezTo>
                  <a:lnTo>
                    <a:pt x="23492" y="26360"/>
                  </a:lnTo>
                  <a:cubicBezTo>
                    <a:pt x="23715" y="26134"/>
                    <a:pt x="23715" y="25768"/>
                    <a:pt x="23492" y="25542"/>
                  </a:cubicBezTo>
                  <a:lnTo>
                    <a:pt x="23421" y="25474"/>
                  </a:lnTo>
                  <a:cubicBezTo>
                    <a:pt x="23198" y="25251"/>
                    <a:pt x="22755" y="25040"/>
                    <a:pt x="22438" y="25011"/>
                  </a:cubicBezTo>
                  <a:cubicBezTo>
                    <a:pt x="22438" y="25011"/>
                    <a:pt x="21554" y="24924"/>
                    <a:pt x="21004" y="24377"/>
                  </a:cubicBezTo>
                  <a:cubicBezTo>
                    <a:pt x="20073" y="23429"/>
                    <a:pt x="20076" y="21905"/>
                    <a:pt x="21017" y="20964"/>
                  </a:cubicBezTo>
                  <a:cubicBezTo>
                    <a:pt x="21490" y="20491"/>
                    <a:pt x="22111" y="20254"/>
                    <a:pt x="22731" y="20254"/>
                  </a:cubicBezTo>
                  <a:cubicBezTo>
                    <a:pt x="23345" y="20254"/>
                    <a:pt x="23959" y="20486"/>
                    <a:pt x="24430" y="20951"/>
                  </a:cubicBezTo>
                  <a:cubicBezTo>
                    <a:pt x="24977" y="21498"/>
                    <a:pt x="25065" y="22381"/>
                    <a:pt x="25065" y="22381"/>
                  </a:cubicBezTo>
                  <a:cubicBezTo>
                    <a:pt x="25097" y="22698"/>
                    <a:pt x="25304" y="23141"/>
                    <a:pt x="25530" y="23365"/>
                  </a:cubicBezTo>
                  <a:lnTo>
                    <a:pt x="25598" y="23436"/>
                  </a:lnTo>
                  <a:cubicBezTo>
                    <a:pt x="25712" y="23547"/>
                    <a:pt x="25860" y="23603"/>
                    <a:pt x="26007" y="23603"/>
                  </a:cubicBezTo>
                  <a:cubicBezTo>
                    <a:pt x="26155" y="23603"/>
                    <a:pt x="26302" y="23547"/>
                    <a:pt x="26414" y="23436"/>
                  </a:cubicBezTo>
                  <a:lnTo>
                    <a:pt x="32923" y="16926"/>
                  </a:lnTo>
                  <a:cubicBezTo>
                    <a:pt x="33150" y="16700"/>
                    <a:pt x="33150" y="16338"/>
                    <a:pt x="32923" y="16111"/>
                  </a:cubicBezTo>
                  <a:lnTo>
                    <a:pt x="26417" y="9602"/>
                  </a:lnTo>
                  <a:cubicBezTo>
                    <a:pt x="26194" y="9375"/>
                    <a:pt x="26194" y="9010"/>
                    <a:pt x="26417" y="8783"/>
                  </a:cubicBezTo>
                  <a:lnTo>
                    <a:pt x="26533" y="8670"/>
                  </a:lnTo>
                  <a:cubicBezTo>
                    <a:pt x="26760" y="8443"/>
                    <a:pt x="27203" y="8233"/>
                    <a:pt x="27517" y="8204"/>
                  </a:cubicBezTo>
                  <a:cubicBezTo>
                    <a:pt x="27517" y="8204"/>
                    <a:pt x="28400" y="8117"/>
                    <a:pt x="28950" y="7570"/>
                  </a:cubicBezTo>
                  <a:cubicBezTo>
                    <a:pt x="29918" y="6628"/>
                    <a:pt x="29927" y="5079"/>
                    <a:pt x="28973" y="4124"/>
                  </a:cubicBezTo>
                  <a:cubicBezTo>
                    <a:pt x="28500" y="3650"/>
                    <a:pt x="27879" y="3413"/>
                    <a:pt x="27259" y="3413"/>
                  </a:cubicBezTo>
                  <a:cubicBezTo>
                    <a:pt x="26629" y="3413"/>
                    <a:pt x="25999" y="3658"/>
                    <a:pt x="25524" y="4144"/>
                  </a:cubicBezTo>
                  <a:lnTo>
                    <a:pt x="25524" y="4147"/>
                  </a:lnTo>
                  <a:cubicBezTo>
                    <a:pt x="24977" y="4694"/>
                    <a:pt x="24890" y="5577"/>
                    <a:pt x="24890" y="5577"/>
                  </a:cubicBezTo>
                  <a:cubicBezTo>
                    <a:pt x="24861" y="5894"/>
                    <a:pt x="24650" y="6337"/>
                    <a:pt x="24427" y="6560"/>
                  </a:cubicBezTo>
                  <a:lnTo>
                    <a:pt x="24311" y="6677"/>
                  </a:lnTo>
                  <a:cubicBezTo>
                    <a:pt x="24198" y="6789"/>
                    <a:pt x="24050" y="6844"/>
                    <a:pt x="23901" y="6844"/>
                  </a:cubicBezTo>
                  <a:cubicBezTo>
                    <a:pt x="23753" y="6844"/>
                    <a:pt x="23605" y="6789"/>
                    <a:pt x="23492" y="6677"/>
                  </a:cubicBezTo>
                  <a:lnTo>
                    <a:pt x="16983" y="168"/>
                  </a:lnTo>
                  <a:cubicBezTo>
                    <a:pt x="16871" y="56"/>
                    <a:pt x="16724" y="0"/>
                    <a:pt x="16576"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2471;p84">
              <a:extLst>
                <a:ext uri="{FF2B5EF4-FFF2-40B4-BE49-F238E27FC236}">
                  <a16:creationId xmlns:a16="http://schemas.microsoft.com/office/drawing/2014/main" id="{CFCDC0C3-5570-F70A-2B95-69C728FB2AB7}"/>
                </a:ext>
              </a:extLst>
            </p:cNvPr>
            <p:cNvSpPr/>
            <p:nvPr/>
          </p:nvSpPr>
          <p:spPr>
            <a:xfrm>
              <a:off x="1691707" y="3184996"/>
              <a:ext cx="378488" cy="377259"/>
            </a:xfrm>
            <a:custGeom>
              <a:avLst/>
              <a:gdLst/>
              <a:ahLst/>
              <a:cxnLst/>
              <a:rect l="l" t="t" r="r" b="b"/>
              <a:pathLst>
                <a:path w="32955" h="32848" extrusionOk="0">
                  <a:moveTo>
                    <a:pt x="16478" y="1"/>
                  </a:moveTo>
                  <a:cubicBezTo>
                    <a:pt x="16331" y="1"/>
                    <a:pt x="16185" y="57"/>
                    <a:pt x="16073" y="168"/>
                  </a:cubicBezTo>
                  <a:lnTo>
                    <a:pt x="9603" y="6639"/>
                  </a:lnTo>
                  <a:cubicBezTo>
                    <a:pt x="9489" y="6752"/>
                    <a:pt x="9342" y="6809"/>
                    <a:pt x="9195" y="6809"/>
                  </a:cubicBezTo>
                  <a:cubicBezTo>
                    <a:pt x="9048" y="6809"/>
                    <a:pt x="8900" y="6752"/>
                    <a:pt x="8787" y="6639"/>
                  </a:cubicBezTo>
                  <a:lnTo>
                    <a:pt x="8674" y="6526"/>
                  </a:lnTo>
                  <a:cubicBezTo>
                    <a:pt x="8451" y="6303"/>
                    <a:pt x="8244" y="5863"/>
                    <a:pt x="8211" y="5545"/>
                  </a:cubicBezTo>
                  <a:cubicBezTo>
                    <a:pt x="8211" y="5545"/>
                    <a:pt x="8127" y="4669"/>
                    <a:pt x="7581" y="4125"/>
                  </a:cubicBezTo>
                  <a:cubicBezTo>
                    <a:pt x="7109" y="3646"/>
                    <a:pt x="6488" y="3407"/>
                    <a:pt x="5867" y="3407"/>
                  </a:cubicBezTo>
                  <a:cubicBezTo>
                    <a:pt x="5251" y="3407"/>
                    <a:pt x="4634" y="3642"/>
                    <a:pt x="4164" y="4112"/>
                  </a:cubicBezTo>
                  <a:cubicBezTo>
                    <a:pt x="3219" y="5057"/>
                    <a:pt x="3226" y="6590"/>
                    <a:pt x="4177" y="7529"/>
                  </a:cubicBezTo>
                  <a:cubicBezTo>
                    <a:pt x="4721" y="8075"/>
                    <a:pt x="5601" y="8160"/>
                    <a:pt x="5601" y="8160"/>
                  </a:cubicBezTo>
                  <a:cubicBezTo>
                    <a:pt x="5914" y="8189"/>
                    <a:pt x="6354" y="8399"/>
                    <a:pt x="6578" y="8622"/>
                  </a:cubicBezTo>
                  <a:lnTo>
                    <a:pt x="6694" y="8735"/>
                  </a:lnTo>
                  <a:cubicBezTo>
                    <a:pt x="6914" y="8962"/>
                    <a:pt x="6914" y="9324"/>
                    <a:pt x="6694" y="9548"/>
                  </a:cubicBezTo>
                  <a:lnTo>
                    <a:pt x="223" y="16018"/>
                  </a:lnTo>
                  <a:cubicBezTo>
                    <a:pt x="0" y="16245"/>
                    <a:pt x="0" y="16607"/>
                    <a:pt x="223" y="16830"/>
                  </a:cubicBezTo>
                  <a:lnTo>
                    <a:pt x="6694" y="23301"/>
                  </a:lnTo>
                  <a:cubicBezTo>
                    <a:pt x="6917" y="23527"/>
                    <a:pt x="6917" y="23890"/>
                    <a:pt x="6694" y="24113"/>
                  </a:cubicBezTo>
                  <a:lnTo>
                    <a:pt x="6688" y="24119"/>
                  </a:lnTo>
                  <a:cubicBezTo>
                    <a:pt x="6464" y="24343"/>
                    <a:pt x="6024" y="24550"/>
                    <a:pt x="5711" y="24579"/>
                  </a:cubicBezTo>
                  <a:cubicBezTo>
                    <a:pt x="5711" y="24579"/>
                    <a:pt x="4831" y="24666"/>
                    <a:pt x="4287" y="25210"/>
                  </a:cubicBezTo>
                  <a:cubicBezTo>
                    <a:pt x="3346" y="26151"/>
                    <a:pt x="3346" y="27675"/>
                    <a:pt x="4287" y="28616"/>
                  </a:cubicBezTo>
                  <a:cubicBezTo>
                    <a:pt x="4756" y="29085"/>
                    <a:pt x="5372" y="29320"/>
                    <a:pt x="5989" y="29320"/>
                  </a:cubicBezTo>
                  <a:cubicBezTo>
                    <a:pt x="6605" y="29320"/>
                    <a:pt x="7221" y="29085"/>
                    <a:pt x="7691" y="28616"/>
                  </a:cubicBezTo>
                  <a:cubicBezTo>
                    <a:pt x="8237" y="28070"/>
                    <a:pt x="8321" y="27193"/>
                    <a:pt x="8321" y="27193"/>
                  </a:cubicBezTo>
                  <a:cubicBezTo>
                    <a:pt x="8354" y="26876"/>
                    <a:pt x="8561" y="26436"/>
                    <a:pt x="8784" y="26213"/>
                  </a:cubicBezTo>
                  <a:lnTo>
                    <a:pt x="8787" y="26209"/>
                  </a:lnTo>
                  <a:cubicBezTo>
                    <a:pt x="8900" y="26098"/>
                    <a:pt x="9048" y="26042"/>
                    <a:pt x="9195" y="26042"/>
                  </a:cubicBezTo>
                  <a:cubicBezTo>
                    <a:pt x="9341" y="26042"/>
                    <a:pt x="9488" y="26098"/>
                    <a:pt x="9599" y="26209"/>
                  </a:cubicBezTo>
                  <a:lnTo>
                    <a:pt x="16070" y="32680"/>
                  </a:lnTo>
                  <a:cubicBezTo>
                    <a:pt x="16183" y="32792"/>
                    <a:pt x="16330" y="32847"/>
                    <a:pt x="16478" y="32847"/>
                  </a:cubicBezTo>
                  <a:cubicBezTo>
                    <a:pt x="16625" y="32847"/>
                    <a:pt x="16772" y="32792"/>
                    <a:pt x="16885" y="32680"/>
                  </a:cubicBezTo>
                  <a:lnTo>
                    <a:pt x="23356" y="26209"/>
                  </a:lnTo>
                  <a:cubicBezTo>
                    <a:pt x="23579" y="25983"/>
                    <a:pt x="23579" y="25620"/>
                    <a:pt x="23356" y="25397"/>
                  </a:cubicBezTo>
                  <a:lnTo>
                    <a:pt x="23281" y="25326"/>
                  </a:lnTo>
                  <a:cubicBezTo>
                    <a:pt x="23058" y="25103"/>
                    <a:pt x="22618" y="24893"/>
                    <a:pt x="22304" y="24863"/>
                  </a:cubicBezTo>
                  <a:cubicBezTo>
                    <a:pt x="22304" y="24863"/>
                    <a:pt x="21428" y="24779"/>
                    <a:pt x="20881" y="24233"/>
                  </a:cubicBezTo>
                  <a:cubicBezTo>
                    <a:pt x="19939" y="23294"/>
                    <a:pt x="19943" y="21767"/>
                    <a:pt x="20881" y="20829"/>
                  </a:cubicBezTo>
                  <a:cubicBezTo>
                    <a:pt x="21351" y="20358"/>
                    <a:pt x="21968" y="20123"/>
                    <a:pt x="22584" y="20123"/>
                  </a:cubicBezTo>
                  <a:cubicBezTo>
                    <a:pt x="23200" y="20123"/>
                    <a:pt x="23817" y="20358"/>
                    <a:pt x="24287" y="20829"/>
                  </a:cubicBezTo>
                  <a:cubicBezTo>
                    <a:pt x="24831" y="21373"/>
                    <a:pt x="24918" y="22253"/>
                    <a:pt x="24918" y="22253"/>
                  </a:cubicBezTo>
                  <a:cubicBezTo>
                    <a:pt x="24947" y="22566"/>
                    <a:pt x="25155" y="23006"/>
                    <a:pt x="25378" y="23230"/>
                  </a:cubicBezTo>
                  <a:lnTo>
                    <a:pt x="25449" y="23301"/>
                  </a:lnTo>
                  <a:cubicBezTo>
                    <a:pt x="25562" y="23412"/>
                    <a:pt x="25709" y="23468"/>
                    <a:pt x="25856" y="23468"/>
                  </a:cubicBezTo>
                  <a:cubicBezTo>
                    <a:pt x="26003" y="23468"/>
                    <a:pt x="26149" y="23412"/>
                    <a:pt x="26261" y="23301"/>
                  </a:cubicBezTo>
                  <a:lnTo>
                    <a:pt x="32732" y="16830"/>
                  </a:lnTo>
                  <a:cubicBezTo>
                    <a:pt x="32955" y="16607"/>
                    <a:pt x="32955" y="16245"/>
                    <a:pt x="32732" y="16018"/>
                  </a:cubicBezTo>
                  <a:lnTo>
                    <a:pt x="26261" y="9548"/>
                  </a:lnTo>
                  <a:cubicBezTo>
                    <a:pt x="26149" y="9436"/>
                    <a:pt x="26003" y="9380"/>
                    <a:pt x="25856" y="9380"/>
                  </a:cubicBezTo>
                  <a:cubicBezTo>
                    <a:pt x="25709" y="9380"/>
                    <a:pt x="25562" y="9436"/>
                    <a:pt x="25449" y="9548"/>
                  </a:cubicBezTo>
                  <a:lnTo>
                    <a:pt x="25381" y="9615"/>
                  </a:lnTo>
                  <a:cubicBezTo>
                    <a:pt x="25158" y="9839"/>
                    <a:pt x="24951" y="10279"/>
                    <a:pt x="24918" y="10596"/>
                  </a:cubicBezTo>
                  <a:cubicBezTo>
                    <a:pt x="24918" y="10596"/>
                    <a:pt x="24834" y="11473"/>
                    <a:pt x="24291" y="12019"/>
                  </a:cubicBezTo>
                  <a:cubicBezTo>
                    <a:pt x="23820" y="12488"/>
                    <a:pt x="23204" y="12723"/>
                    <a:pt x="22587" y="12723"/>
                  </a:cubicBezTo>
                  <a:cubicBezTo>
                    <a:pt x="21971" y="12723"/>
                    <a:pt x="21355" y="12488"/>
                    <a:pt x="20884" y="12019"/>
                  </a:cubicBezTo>
                  <a:cubicBezTo>
                    <a:pt x="19946" y="11078"/>
                    <a:pt x="19946" y="9554"/>
                    <a:pt x="20884" y="8613"/>
                  </a:cubicBezTo>
                  <a:cubicBezTo>
                    <a:pt x="21428" y="8069"/>
                    <a:pt x="22308" y="7985"/>
                    <a:pt x="22308" y="7985"/>
                  </a:cubicBezTo>
                  <a:cubicBezTo>
                    <a:pt x="22621" y="7953"/>
                    <a:pt x="23061" y="7745"/>
                    <a:pt x="23285" y="7522"/>
                  </a:cubicBezTo>
                  <a:lnTo>
                    <a:pt x="23356" y="7454"/>
                  </a:lnTo>
                  <a:cubicBezTo>
                    <a:pt x="23579" y="7228"/>
                    <a:pt x="23579" y="6865"/>
                    <a:pt x="23356" y="6639"/>
                  </a:cubicBezTo>
                  <a:lnTo>
                    <a:pt x="16885" y="168"/>
                  </a:lnTo>
                  <a:cubicBezTo>
                    <a:pt x="16772" y="57"/>
                    <a:pt x="16625" y="1"/>
                    <a:pt x="16478" y="1"/>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2472;p84">
              <a:extLst>
                <a:ext uri="{FF2B5EF4-FFF2-40B4-BE49-F238E27FC236}">
                  <a16:creationId xmlns:a16="http://schemas.microsoft.com/office/drawing/2014/main" id="{D0157809-5BEF-6E70-A401-DE07C85004D6}"/>
                </a:ext>
              </a:extLst>
            </p:cNvPr>
            <p:cNvSpPr/>
            <p:nvPr/>
          </p:nvSpPr>
          <p:spPr>
            <a:xfrm>
              <a:off x="1499792" y="2993162"/>
              <a:ext cx="378523" cy="377213"/>
            </a:xfrm>
            <a:custGeom>
              <a:avLst/>
              <a:gdLst/>
              <a:ahLst/>
              <a:cxnLst/>
              <a:rect l="l" t="t" r="r" b="b"/>
              <a:pathLst>
                <a:path w="32958" h="32844" extrusionOk="0">
                  <a:moveTo>
                    <a:pt x="16479" y="0"/>
                  </a:moveTo>
                  <a:cubicBezTo>
                    <a:pt x="16332" y="0"/>
                    <a:pt x="16185" y="56"/>
                    <a:pt x="16073" y="168"/>
                  </a:cubicBezTo>
                  <a:lnTo>
                    <a:pt x="9602" y="6638"/>
                  </a:lnTo>
                  <a:cubicBezTo>
                    <a:pt x="9489" y="6750"/>
                    <a:pt x="9342" y="6806"/>
                    <a:pt x="9195" y="6806"/>
                  </a:cubicBezTo>
                  <a:cubicBezTo>
                    <a:pt x="9048" y="6806"/>
                    <a:pt x="8902" y="6750"/>
                    <a:pt x="8790" y="6638"/>
                  </a:cubicBezTo>
                  <a:lnTo>
                    <a:pt x="8784" y="6632"/>
                  </a:lnTo>
                  <a:cubicBezTo>
                    <a:pt x="8561" y="6408"/>
                    <a:pt x="8354" y="5968"/>
                    <a:pt x="8324" y="5655"/>
                  </a:cubicBezTo>
                  <a:cubicBezTo>
                    <a:pt x="8324" y="5655"/>
                    <a:pt x="8237" y="4775"/>
                    <a:pt x="7694" y="4231"/>
                  </a:cubicBezTo>
                  <a:cubicBezTo>
                    <a:pt x="7222" y="3753"/>
                    <a:pt x="6600" y="3514"/>
                    <a:pt x="5978" y="3514"/>
                  </a:cubicBezTo>
                  <a:cubicBezTo>
                    <a:pt x="5362" y="3514"/>
                    <a:pt x="4745" y="3748"/>
                    <a:pt x="4274" y="4218"/>
                  </a:cubicBezTo>
                  <a:cubicBezTo>
                    <a:pt x="3329" y="5163"/>
                    <a:pt x="3336" y="6696"/>
                    <a:pt x="4287" y="7635"/>
                  </a:cubicBezTo>
                  <a:cubicBezTo>
                    <a:pt x="4834" y="8181"/>
                    <a:pt x="5710" y="8269"/>
                    <a:pt x="5710" y="8269"/>
                  </a:cubicBezTo>
                  <a:cubicBezTo>
                    <a:pt x="6024" y="8298"/>
                    <a:pt x="6464" y="8505"/>
                    <a:pt x="6687" y="8728"/>
                  </a:cubicBezTo>
                  <a:lnTo>
                    <a:pt x="6694" y="8735"/>
                  </a:lnTo>
                  <a:cubicBezTo>
                    <a:pt x="6917" y="8958"/>
                    <a:pt x="6917" y="9320"/>
                    <a:pt x="6694" y="9547"/>
                  </a:cubicBezTo>
                  <a:lnTo>
                    <a:pt x="223" y="16017"/>
                  </a:lnTo>
                  <a:cubicBezTo>
                    <a:pt x="0" y="16241"/>
                    <a:pt x="0" y="16603"/>
                    <a:pt x="223" y="16829"/>
                  </a:cubicBezTo>
                  <a:lnTo>
                    <a:pt x="6694" y="23300"/>
                  </a:lnTo>
                  <a:cubicBezTo>
                    <a:pt x="6805" y="23412"/>
                    <a:pt x="6952" y="23467"/>
                    <a:pt x="7099" y="23467"/>
                  </a:cubicBezTo>
                  <a:cubicBezTo>
                    <a:pt x="7245" y="23467"/>
                    <a:pt x="7393" y="23412"/>
                    <a:pt x="7506" y="23300"/>
                  </a:cubicBezTo>
                  <a:lnTo>
                    <a:pt x="7577" y="23229"/>
                  </a:lnTo>
                  <a:cubicBezTo>
                    <a:pt x="7800" y="23006"/>
                    <a:pt x="8007" y="22566"/>
                    <a:pt x="8040" y="22248"/>
                  </a:cubicBezTo>
                  <a:cubicBezTo>
                    <a:pt x="8040" y="22248"/>
                    <a:pt x="8124" y="21372"/>
                    <a:pt x="8667" y="20825"/>
                  </a:cubicBezTo>
                  <a:cubicBezTo>
                    <a:pt x="9138" y="20347"/>
                    <a:pt x="9760" y="20108"/>
                    <a:pt x="10383" y="20108"/>
                  </a:cubicBezTo>
                  <a:cubicBezTo>
                    <a:pt x="11000" y="20108"/>
                    <a:pt x="11617" y="20343"/>
                    <a:pt x="12087" y="20815"/>
                  </a:cubicBezTo>
                  <a:cubicBezTo>
                    <a:pt x="13032" y="21760"/>
                    <a:pt x="13025" y="23293"/>
                    <a:pt x="12074" y="24232"/>
                  </a:cubicBezTo>
                  <a:cubicBezTo>
                    <a:pt x="11531" y="24775"/>
                    <a:pt x="10651" y="24863"/>
                    <a:pt x="10651" y="24863"/>
                  </a:cubicBezTo>
                  <a:cubicBezTo>
                    <a:pt x="10337" y="24892"/>
                    <a:pt x="9897" y="25099"/>
                    <a:pt x="9674" y="25322"/>
                  </a:cubicBezTo>
                  <a:lnTo>
                    <a:pt x="9602" y="25393"/>
                  </a:lnTo>
                  <a:cubicBezTo>
                    <a:pt x="9376" y="25620"/>
                    <a:pt x="9376" y="25982"/>
                    <a:pt x="9602" y="26205"/>
                  </a:cubicBezTo>
                  <a:lnTo>
                    <a:pt x="16073" y="32676"/>
                  </a:lnTo>
                  <a:cubicBezTo>
                    <a:pt x="16185" y="32787"/>
                    <a:pt x="16331" y="32843"/>
                    <a:pt x="16478" y="32843"/>
                  </a:cubicBezTo>
                  <a:cubicBezTo>
                    <a:pt x="16625" y="32843"/>
                    <a:pt x="16772" y="32787"/>
                    <a:pt x="16885" y="32676"/>
                  </a:cubicBezTo>
                  <a:lnTo>
                    <a:pt x="23356" y="26205"/>
                  </a:lnTo>
                  <a:cubicBezTo>
                    <a:pt x="23579" y="25982"/>
                    <a:pt x="23579" y="25620"/>
                    <a:pt x="23356" y="25393"/>
                  </a:cubicBezTo>
                  <a:lnTo>
                    <a:pt x="23288" y="25325"/>
                  </a:lnTo>
                  <a:cubicBezTo>
                    <a:pt x="23061" y="25102"/>
                    <a:pt x="22621" y="24895"/>
                    <a:pt x="22307" y="24866"/>
                  </a:cubicBezTo>
                  <a:cubicBezTo>
                    <a:pt x="22307" y="24866"/>
                    <a:pt x="21431" y="24778"/>
                    <a:pt x="20884" y="24235"/>
                  </a:cubicBezTo>
                  <a:cubicBezTo>
                    <a:pt x="19942" y="23293"/>
                    <a:pt x="19942" y="21770"/>
                    <a:pt x="20884" y="20828"/>
                  </a:cubicBezTo>
                  <a:cubicBezTo>
                    <a:pt x="21354" y="20359"/>
                    <a:pt x="21971" y="20125"/>
                    <a:pt x="22587" y="20125"/>
                  </a:cubicBezTo>
                  <a:cubicBezTo>
                    <a:pt x="23203" y="20125"/>
                    <a:pt x="23820" y="20359"/>
                    <a:pt x="24291" y="20828"/>
                  </a:cubicBezTo>
                  <a:cubicBezTo>
                    <a:pt x="24834" y="21372"/>
                    <a:pt x="24918" y="22252"/>
                    <a:pt x="24918" y="22252"/>
                  </a:cubicBezTo>
                  <a:cubicBezTo>
                    <a:pt x="24951" y="22566"/>
                    <a:pt x="25158" y="23006"/>
                    <a:pt x="25381" y="23229"/>
                  </a:cubicBezTo>
                  <a:lnTo>
                    <a:pt x="25452" y="23300"/>
                  </a:lnTo>
                  <a:cubicBezTo>
                    <a:pt x="25564" y="23412"/>
                    <a:pt x="25710" y="23467"/>
                    <a:pt x="25857" y="23467"/>
                  </a:cubicBezTo>
                  <a:cubicBezTo>
                    <a:pt x="26004" y="23467"/>
                    <a:pt x="26151" y="23412"/>
                    <a:pt x="26264" y="23300"/>
                  </a:cubicBezTo>
                  <a:lnTo>
                    <a:pt x="32735" y="16829"/>
                  </a:lnTo>
                  <a:cubicBezTo>
                    <a:pt x="32958" y="16603"/>
                    <a:pt x="32958" y="16241"/>
                    <a:pt x="32735" y="16017"/>
                  </a:cubicBezTo>
                  <a:lnTo>
                    <a:pt x="26264" y="9547"/>
                  </a:lnTo>
                  <a:cubicBezTo>
                    <a:pt x="26041" y="9320"/>
                    <a:pt x="26041" y="8958"/>
                    <a:pt x="26264" y="8735"/>
                  </a:cubicBezTo>
                  <a:lnTo>
                    <a:pt x="26377" y="8618"/>
                  </a:lnTo>
                  <a:cubicBezTo>
                    <a:pt x="26600" y="8395"/>
                    <a:pt x="27044" y="8188"/>
                    <a:pt x="27358" y="8156"/>
                  </a:cubicBezTo>
                  <a:cubicBezTo>
                    <a:pt x="27358" y="8156"/>
                    <a:pt x="28234" y="8071"/>
                    <a:pt x="28781" y="7528"/>
                  </a:cubicBezTo>
                  <a:cubicBezTo>
                    <a:pt x="29732" y="6590"/>
                    <a:pt x="29739" y="5056"/>
                    <a:pt x="28791" y="4108"/>
                  </a:cubicBezTo>
                  <a:cubicBezTo>
                    <a:pt x="28321" y="3638"/>
                    <a:pt x="27705" y="3404"/>
                    <a:pt x="27090" y="3404"/>
                  </a:cubicBezTo>
                  <a:cubicBezTo>
                    <a:pt x="26468" y="3404"/>
                    <a:pt x="25846" y="3643"/>
                    <a:pt x="25374" y="4121"/>
                  </a:cubicBezTo>
                  <a:cubicBezTo>
                    <a:pt x="24831" y="4665"/>
                    <a:pt x="24743" y="5545"/>
                    <a:pt x="24743" y="5545"/>
                  </a:cubicBezTo>
                  <a:cubicBezTo>
                    <a:pt x="24714" y="5858"/>
                    <a:pt x="24507" y="6298"/>
                    <a:pt x="24284" y="6522"/>
                  </a:cubicBezTo>
                  <a:lnTo>
                    <a:pt x="24168" y="6638"/>
                  </a:lnTo>
                  <a:cubicBezTo>
                    <a:pt x="24056" y="6750"/>
                    <a:pt x="23909" y="6806"/>
                    <a:pt x="23762" y="6806"/>
                  </a:cubicBezTo>
                  <a:cubicBezTo>
                    <a:pt x="23614" y="6806"/>
                    <a:pt x="23467" y="6750"/>
                    <a:pt x="23356" y="6638"/>
                  </a:cubicBezTo>
                  <a:lnTo>
                    <a:pt x="16885" y="168"/>
                  </a:lnTo>
                  <a:cubicBezTo>
                    <a:pt x="16773" y="56"/>
                    <a:pt x="16626" y="0"/>
                    <a:pt x="16479" y="0"/>
                  </a:cubicBezTo>
                  <a:close/>
                </a:path>
              </a:pathLst>
            </a:custGeom>
            <a:grpFill/>
            <a:ln w="9525" cap="flat" cmpd="sng">
              <a:solidFill>
                <a:srgbClr val="8E14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3759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6" name="Dikdörtgen 1835">
            <a:extLst>
              <a:ext uri="{FF2B5EF4-FFF2-40B4-BE49-F238E27FC236}">
                <a16:creationId xmlns:a16="http://schemas.microsoft.com/office/drawing/2014/main" id="{91DB435A-5CCB-A237-8245-7B395491C46B}"/>
              </a:ext>
            </a:extLst>
          </p:cNvPr>
          <p:cNvSpPr/>
          <p:nvPr/>
        </p:nvSpPr>
        <p:spPr>
          <a:xfrm rot="18024301">
            <a:off x="4123858" y="538575"/>
            <a:ext cx="10974201" cy="6870515"/>
          </a:xfrm>
          <a:prstGeom prst="rect">
            <a:avLst/>
          </a:prstGeom>
          <a:solidFill>
            <a:srgbClr val="A32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829" name="Resim 1828">
            <a:extLst>
              <a:ext uri="{FF2B5EF4-FFF2-40B4-BE49-F238E27FC236}">
                <a16:creationId xmlns:a16="http://schemas.microsoft.com/office/drawing/2014/main" id="{9352E4BE-7C51-C064-4F0E-FA10E9E4B34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54260" y="2014986"/>
            <a:ext cx="3199114" cy="3199114"/>
          </a:xfrm>
          <a:prstGeom prst="rect">
            <a:avLst/>
          </a:prstGeom>
        </p:spPr>
      </p:pic>
      <p:pic>
        <p:nvPicPr>
          <p:cNvPr id="1830" name="Resim 1829">
            <a:extLst>
              <a:ext uri="{FF2B5EF4-FFF2-40B4-BE49-F238E27FC236}">
                <a16:creationId xmlns:a16="http://schemas.microsoft.com/office/drawing/2014/main" id="{1A1B0A1C-1BE6-0769-DB2B-CC137C84C2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3559309"/>
            <a:ext cx="3585758" cy="3585758"/>
          </a:xfrm>
          <a:prstGeom prst="rect">
            <a:avLst/>
          </a:prstGeom>
        </p:spPr>
      </p:pic>
      <p:pic>
        <p:nvPicPr>
          <p:cNvPr id="1831" name="Resim 1830">
            <a:extLst>
              <a:ext uri="{FF2B5EF4-FFF2-40B4-BE49-F238E27FC236}">
                <a16:creationId xmlns:a16="http://schemas.microsoft.com/office/drawing/2014/main" id="{D2A4D45B-C222-3214-8251-0A3F591202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96322" y="3676377"/>
            <a:ext cx="3549177" cy="3549177"/>
          </a:xfrm>
          <a:prstGeom prst="rect">
            <a:avLst/>
          </a:prstGeom>
        </p:spPr>
      </p:pic>
      <p:pic>
        <p:nvPicPr>
          <p:cNvPr id="1832" name="Resim 1831">
            <a:extLst>
              <a:ext uri="{FF2B5EF4-FFF2-40B4-BE49-F238E27FC236}">
                <a16:creationId xmlns:a16="http://schemas.microsoft.com/office/drawing/2014/main" id="{770EF155-7502-625D-9BB6-C3C4B1BC31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03641" y="2023532"/>
            <a:ext cx="3152271" cy="3152271"/>
          </a:xfrm>
          <a:prstGeom prst="rect">
            <a:avLst/>
          </a:prstGeom>
        </p:spPr>
      </p:pic>
      <p:pic>
        <p:nvPicPr>
          <p:cNvPr id="1833" name="Resim 1832">
            <a:extLst>
              <a:ext uri="{FF2B5EF4-FFF2-40B4-BE49-F238E27FC236}">
                <a16:creationId xmlns:a16="http://schemas.microsoft.com/office/drawing/2014/main" id="{53352AFA-F0C6-0B1C-902E-B16ECD834FFC}"/>
              </a:ext>
            </a:extLst>
          </p:cNvPr>
          <p:cNvPicPr>
            <a:picLocks noChangeAspect="1"/>
          </p:cNvPicPr>
          <p:nvPr/>
        </p:nvPicPr>
        <p:blipFill>
          <a:blip r:embed="rId6"/>
          <a:stretch>
            <a:fillRect/>
          </a:stretch>
        </p:blipFill>
        <p:spPr>
          <a:xfrm>
            <a:off x="7402688" y="1632535"/>
            <a:ext cx="908931" cy="1000306"/>
          </a:xfrm>
          <a:prstGeom prst="rect">
            <a:avLst/>
          </a:prstGeom>
        </p:spPr>
      </p:pic>
      <p:pic>
        <p:nvPicPr>
          <p:cNvPr id="1834" name="Resim 1833">
            <a:extLst>
              <a:ext uri="{FF2B5EF4-FFF2-40B4-BE49-F238E27FC236}">
                <a16:creationId xmlns:a16="http://schemas.microsoft.com/office/drawing/2014/main" id="{B67FA6C2-F275-6B76-C3EC-16FF6585A7B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83703" y="799820"/>
            <a:ext cx="2814723" cy="2814723"/>
          </a:xfrm>
          <a:prstGeom prst="rect">
            <a:avLst/>
          </a:prstGeom>
        </p:spPr>
      </p:pic>
      <p:sp>
        <p:nvSpPr>
          <p:cNvPr id="1839" name="Metin Yer Tutucusu 1">
            <a:extLst>
              <a:ext uri="{FF2B5EF4-FFF2-40B4-BE49-F238E27FC236}">
                <a16:creationId xmlns:a16="http://schemas.microsoft.com/office/drawing/2014/main" id="{3EE17209-3294-7841-1043-C30CAB5C25BC}"/>
              </a:ext>
            </a:extLst>
          </p:cNvPr>
          <p:cNvSpPr>
            <a:spLocks noGrp="1"/>
          </p:cNvSpPr>
          <p:nvPr>
            <p:ph type="body" sz="quarter" idx="11"/>
          </p:nvPr>
        </p:nvSpPr>
        <p:spPr>
          <a:xfrm>
            <a:off x="2305879" y="265618"/>
            <a:ext cx="5096809" cy="714375"/>
          </a:xfrm>
          <a:ln w="9525">
            <a:noFill/>
          </a:ln>
        </p:spPr>
        <p:txBody>
          <a:bodyPr>
            <a:noAutofit/>
          </a:bodyPr>
          <a:lstStyle/>
          <a:p>
            <a:pPr algn="ctr">
              <a:lnSpc>
                <a:spcPct val="100000"/>
              </a:lnSpc>
            </a:pPr>
            <a:r>
              <a:rPr lang="tr-TR" dirty="0" err="1">
                <a:solidFill>
                  <a:srgbClr val="8E1438"/>
                </a:solidFill>
                <a:latin typeface="Gotham Medium" pitchFamily="2" charset="0"/>
                <a:cs typeface="Gotham Medium" pitchFamily="2" charset="0"/>
              </a:rPr>
              <a:t>You</a:t>
            </a:r>
            <a:r>
              <a:rPr lang="tr-TR" dirty="0">
                <a:solidFill>
                  <a:srgbClr val="8E1438"/>
                </a:solidFill>
                <a:latin typeface="Gotham Medium" pitchFamily="2" charset="0"/>
                <a:cs typeface="Gotham Medium" pitchFamily="2" charset="0"/>
              </a:rPr>
              <a:t> can </a:t>
            </a:r>
            <a:r>
              <a:rPr lang="tr-TR" dirty="0" err="1">
                <a:solidFill>
                  <a:srgbClr val="8E1438"/>
                </a:solidFill>
                <a:latin typeface="Gotham Medium" pitchFamily="2" charset="0"/>
                <a:cs typeface="Gotham Medium" pitchFamily="2" charset="0"/>
              </a:rPr>
              <a:t>use</a:t>
            </a:r>
            <a:r>
              <a:rPr lang="tr-TR" dirty="0">
                <a:solidFill>
                  <a:srgbClr val="8E1438"/>
                </a:solidFill>
                <a:latin typeface="Gotham Medium" pitchFamily="2" charset="0"/>
                <a:cs typeface="Gotham Medium" pitchFamily="2" charset="0"/>
              </a:rPr>
              <a:t> logos </a:t>
            </a:r>
            <a:r>
              <a:rPr lang="tr-TR" dirty="0" err="1">
                <a:solidFill>
                  <a:srgbClr val="8E1438"/>
                </a:solidFill>
                <a:latin typeface="Gotham Medium" pitchFamily="2" charset="0"/>
                <a:cs typeface="Gotham Medium" pitchFamily="2" charset="0"/>
              </a:rPr>
              <a:t>by</a:t>
            </a:r>
            <a:r>
              <a:rPr lang="tr-TR" dirty="0">
                <a:solidFill>
                  <a:srgbClr val="8E1438"/>
                </a:solidFill>
                <a:latin typeface="Gotham Medium" pitchFamily="2" charset="0"/>
                <a:cs typeface="Gotham Medium" pitchFamily="2" charset="0"/>
              </a:rPr>
              <a:t> </a:t>
            </a:r>
            <a:r>
              <a:rPr lang="tr-TR" dirty="0" err="1">
                <a:solidFill>
                  <a:srgbClr val="8E1438"/>
                </a:solidFill>
                <a:latin typeface="Gotham Medium" pitchFamily="2" charset="0"/>
                <a:cs typeface="Gotham Medium" pitchFamily="2" charset="0"/>
              </a:rPr>
              <a:t>copy</a:t>
            </a:r>
            <a:r>
              <a:rPr lang="tr-TR" dirty="0">
                <a:solidFill>
                  <a:srgbClr val="8E1438"/>
                </a:solidFill>
                <a:latin typeface="Gotham Medium" pitchFamily="2" charset="0"/>
                <a:cs typeface="Gotham Medium" pitchFamily="2" charset="0"/>
              </a:rPr>
              <a:t> </a:t>
            </a:r>
            <a:r>
              <a:rPr lang="tr-TR" dirty="0" err="1">
                <a:solidFill>
                  <a:srgbClr val="8E1438"/>
                </a:solidFill>
                <a:latin typeface="Gotham Medium" pitchFamily="2" charset="0"/>
                <a:cs typeface="Gotham Medium" pitchFamily="2" charset="0"/>
              </a:rPr>
              <a:t>and</a:t>
            </a:r>
            <a:r>
              <a:rPr lang="tr-TR" dirty="0">
                <a:solidFill>
                  <a:srgbClr val="8E1438"/>
                </a:solidFill>
                <a:latin typeface="Gotham Medium" pitchFamily="2" charset="0"/>
                <a:cs typeface="Gotham Medium" pitchFamily="2" charset="0"/>
              </a:rPr>
              <a:t> </a:t>
            </a:r>
            <a:r>
              <a:rPr lang="tr-TR" dirty="0" err="1">
                <a:solidFill>
                  <a:srgbClr val="8E1438"/>
                </a:solidFill>
                <a:latin typeface="Gotham Medium" pitchFamily="2" charset="0"/>
                <a:cs typeface="Gotham Medium" pitchFamily="2" charset="0"/>
              </a:rPr>
              <a:t>paste</a:t>
            </a:r>
            <a:r>
              <a:rPr lang="tr-TR" dirty="0">
                <a:solidFill>
                  <a:srgbClr val="8E1438"/>
                </a:solidFill>
                <a:latin typeface="Gotham Medium" pitchFamily="2" charset="0"/>
                <a:cs typeface="Gotham Medium" pitchFamily="2" charset="0"/>
              </a:rPr>
              <a:t> </a:t>
            </a:r>
            <a:r>
              <a:rPr lang="tr-TR" dirty="0" err="1">
                <a:solidFill>
                  <a:srgbClr val="8E1438"/>
                </a:solidFill>
                <a:latin typeface="Gotham Medium" pitchFamily="2" charset="0"/>
                <a:cs typeface="Gotham Medium" pitchFamily="2" charset="0"/>
              </a:rPr>
              <a:t>method</a:t>
            </a:r>
            <a:r>
              <a:rPr lang="tr-TR" dirty="0">
                <a:solidFill>
                  <a:srgbClr val="8E1438"/>
                </a:solidFill>
                <a:latin typeface="Gotham Medium" pitchFamily="2" charset="0"/>
                <a:cs typeface="Gotham Medium" pitchFamily="2" charset="0"/>
              </a:rPr>
              <a:t>.</a:t>
            </a:r>
          </a:p>
        </p:txBody>
      </p:sp>
    </p:spTree>
    <p:extLst>
      <p:ext uri="{BB962C8B-B14F-4D97-AF65-F5344CB8AC3E}">
        <p14:creationId xmlns:p14="http://schemas.microsoft.com/office/powerpoint/2010/main" val="2336010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B75163-D2CB-3033-6438-4A098D712763}"/>
              </a:ext>
            </a:extLst>
          </p:cNvPr>
          <p:cNvSpPr>
            <a:spLocks noGrp="1"/>
          </p:cNvSpPr>
          <p:nvPr>
            <p:ph type="title"/>
          </p:nvPr>
        </p:nvSpPr>
        <p:spPr/>
        <p:txBody>
          <a:bodyPr/>
          <a:lstStyle/>
          <a:p>
            <a:r>
              <a:rPr lang="tr-TR" b="0" dirty="0" err="1"/>
              <a:t>Thanks</a:t>
            </a:r>
            <a:r>
              <a:rPr lang="tr-TR" b="0" dirty="0"/>
              <a:t> </a:t>
            </a:r>
            <a:r>
              <a:rPr lang="tr-TR" b="0" dirty="0" err="1"/>
              <a:t>for</a:t>
            </a:r>
            <a:r>
              <a:rPr lang="tr-TR" b="0" dirty="0"/>
              <a:t> </a:t>
            </a:r>
            <a:r>
              <a:rPr lang="tr-TR" b="0" dirty="0" err="1"/>
              <a:t>listening</a:t>
            </a:r>
            <a:r>
              <a:rPr lang="tr-TR" b="0" dirty="0"/>
              <a:t>!</a:t>
            </a:r>
          </a:p>
        </p:txBody>
      </p:sp>
      <p:sp>
        <p:nvSpPr>
          <p:cNvPr id="3" name="Metin Yer Tutucusu 2">
            <a:extLst>
              <a:ext uri="{FF2B5EF4-FFF2-40B4-BE49-F238E27FC236}">
                <a16:creationId xmlns:a16="http://schemas.microsoft.com/office/drawing/2014/main" id="{C1B7AC0B-CE26-1522-AF4E-7F38D03F8A40}"/>
              </a:ext>
            </a:extLst>
          </p:cNvPr>
          <p:cNvSpPr>
            <a:spLocks noGrp="1"/>
          </p:cNvSpPr>
          <p:nvPr>
            <p:ph type="body" sz="quarter" idx="13"/>
          </p:nvPr>
        </p:nvSpPr>
        <p:spPr/>
        <p:txBody>
          <a:bodyPr/>
          <a:lstStyle/>
          <a:p>
            <a:endParaRPr lang="tr-TR" dirty="0"/>
          </a:p>
        </p:txBody>
      </p:sp>
      <p:sp>
        <p:nvSpPr>
          <p:cNvPr id="7" name="Metin Yer Tutucusu 6">
            <a:extLst>
              <a:ext uri="{FF2B5EF4-FFF2-40B4-BE49-F238E27FC236}">
                <a16:creationId xmlns:a16="http://schemas.microsoft.com/office/drawing/2014/main" id="{31B86460-A4A2-7C90-A76F-4D1B8E76F0BE}"/>
              </a:ext>
            </a:extLst>
          </p:cNvPr>
          <p:cNvSpPr>
            <a:spLocks noGrp="1"/>
          </p:cNvSpPr>
          <p:nvPr>
            <p:ph type="body" sz="quarter" idx="17"/>
          </p:nvPr>
        </p:nvSpPr>
        <p:spPr/>
        <p:txBody>
          <a:bodyPr/>
          <a:lstStyle/>
          <a:p>
            <a:r>
              <a:rPr lang="tr-TR" dirty="0"/>
              <a:t>Doç. Dr. Doğuş Yüksel</a:t>
            </a:r>
          </a:p>
        </p:txBody>
      </p:sp>
      <p:sp>
        <p:nvSpPr>
          <p:cNvPr id="8" name="Metin Yer Tutucusu 7">
            <a:extLst>
              <a:ext uri="{FF2B5EF4-FFF2-40B4-BE49-F238E27FC236}">
                <a16:creationId xmlns:a16="http://schemas.microsoft.com/office/drawing/2014/main" id="{2DEAE1AF-E13F-94C5-C4C9-6EC220ECAA0A}"/>
              </a:ext>
            </a:extLst>
          </p:cNvPr>
          <p:cNvSpPr>
            <a:spLocks noGrp="1"/>
          </p:cNvSpPr>
          <p:nvPr>
            <p:ph type="body" sz="quarter" idx="18"/>
          </p:nvPr>
        </p:nvSpPr>
        <p:spPr/>
        <p:txBody>
          <a:bodyPr/>
          <a:lstStyle/>
          <a:p>
            <a:r>
              <a:rPr lang="tr-TR" dirty="0"/>
              <a:t>Pazarlama ve Reklamcılık Bölüm Başkanı</a:t>
            </a:r>
          </a:p>
        </p:txBody>
      </p:sp>
    </p:spTree>
    <p:extLst>
      <p:ext uri="{BB962C8B-B14F-4D97-AF65-F5344CB8AC3E}">
        <p14:creationId xmlns:p14="http://schemas.microsoft.com/office/powerpoint/2010/main" val="2539543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3A7904E5-784D-666A-BEDB-7897FF20F4DF}"/>
              </a:ext>
            </a:extLst>
          </p:cNvPr>
          <p:cNvSpPr>
            <a:spLocks noGrp="1"/>
          </p:cNvSpPr>
          <p:nvPr>
            <p:ph type="body" sz="quarter" idx="13"/>
          </p:nvPr>
        </p:nvSpPr>
        <p:spPr/>
        <p:txBody>
          <a:bodyPr/>
          <a:lstStyle/>
          <a:p>
            <a:endParaRPr lang="tr-TR" dirty="0"/>
          </a:p>
        </p:txBody>
      </p:sp>
    </p:spTree>
    <p:extLst>
      <p:ext uri="{BB962C8B-B14F-4D97-AF65-F5344CB8AC3E}">
        <p14:creationId xmlns:p14="http://schemas.microsoft.com/office/powerpoint/2010/main" val="364602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99B99248-2F89-48FD-AEE6-9AC1BC5289B4}"/>
              </a:ext>
            </a:extLst>
          </p:cNvPr>
          <p:cNvSpPr>
            <a:spLocks noGrp="1"/>
          </p:cNvSpPr>
          <p:nvPr>
            <p:ph type="body" sz="quarter" idx="11"/>
          </p:nvPr>
        </p:nvSpPr>
        <p:spPr>
          <a:xfrm>
            <a:off x="6345517" y="1350833"/>
            <a:ext cx="5419898" cy="4786210"/>
          </a:xfrm>
        </p:spPr>
        <p:txBody>
          <a:bodyPr>
            <a:normAutofit/>
          </a:bodyPr>
          <a:lstStyle/>
          <a:p>
            <a:r>
              <a:rPr lang="en-US" dirty="0"/>
              <a:t>From the section on the left where the image is located, it is possible to easily use various slides included in the theme of the presentation.</a:t>
            </a:r>
            <a:br>
              <a:rPr lang="en-US" dirty="0"/>
            </a:br>
            <a:r>
              <a:rPr lang="en-US" dirty="0"/>
              <a:t>In addition to accessing slide contents consisting of single, double, triple, and quadruple column layouts, special slides such as the table of contents, our team, and section dividers are also available in this area.</a:t>
            </a:r>
            <a:br>
              <a:rPr lang="en-US" dirty="0"/>
            </a:br>
            <a:r>
              <a:rPr lang="en-US" dirty="0"/>
              <a:t>Furthermore, the following slides include various icons, our logos, and cover designs.</a:t>
            </a:r>
            <a:endParaRPr lang="tr-TR" dirty="0"/>
          </a:p>
        </p:txBody>
      </p:sp>
      <p:sp>
        <p:nvSpPr>
          <p:cNvPr id="3" name="Metin Yer Tutucusu 2">
            <a:extLst>
              <a:ext uri="{FF2B5EF4-FFF2-40B4-BE49-F238E27FC236}">
                <a16:creationId xmlns:a16="http://schemas.microsoft.com/office/drawing/2014/main" id="{F52B064F-BDFD-8337-5EDA-A014BE024759}"/>
              </a:ext>
            </a:extLst>
          </p:cNvPr>
          <p:cNvSpPr>
            <a:spLocks noGrp="1"/>
          </p:cNvSpPr>
          <p:nvPr>
            <p:ph type="body" sz="quarter" idx="18"/>
          </p:nvPr>
        </p:nvSpPr>
        <p:spPr/>
        <p:txBody>
          <a:bodyPr/>
          <a:lstStyle/>
          <a:p>
            <a:r>
              <a:rPr lang="tr-TR" dirty="0" err="1"/>
              <a:t>Use</a:t>
            </a:r>
            <a:r>
              <a:rPr lang="tr-TR" dirty="0"/>
              <a:t> of Presentation File</a:t>
            </a:r>
          </a:p>
        </p:txBody>
      </p:sp>
      <p:pic>
        <p:nvPicPr>
          <p:cNvPr id="6" name="Resim 5" descr="metin, ekran görüntüsü, yazı tipi, diyagram içeren bir resim&#10;&#10;Yapay zeka tarafından oluşturulmuş içerik yanlış olabilir.">
            <a:extLst>
              <a:ext uri="{FF2B5EF4-FFF2-40B4-BE49-F238E27FC236}">
                <a16:creationId xmlns:a16="http://schemas.microsoft.com/office/drawing/2014/main" id="{5DE86682-1DE2-8EBD-063A-9A121CC12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884" y="1497757"/>
            <a:ext cx="4384601" cy="2151323"/>
          </a:xfrm>
          <a:prstGeom prst="rect">
            <a:avLst/>
          </a:prstGeom>
        </p:spPr>
      </p:pic>
      <p:sp>
        <p:nvSpPr>
          <p:cNvPr id="7" name="Halka 6">
            <a:extLst>
              <a:ext uri="{FF2B5EF4-FFF2-40B4-BE49-F238E27FC236}">
                <a16:creationId xmlns:a16="http://schemas.microsoft.com/office/drawing/2014/main" id="{CB98B5B2-5E0A-65E3-F385-B84DF6745B8F}"/>
              </a:ext>
            </a:extLst>
          </p:cNvPr>
          <p:cNvSpPr/>
          <p:nvPr/>
        </p:nvSpPr>
        <p:spPr>
          <a:xfrm>
            <a:off x="4155669" y="2152805"/>
            <a:ext cx="841226" cy="841226"/>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9" name="Resim 8" descr="metin, ekran görüntüsü, yazı tipi, tasarım içeren bir resim&#10;&#10;Yapay zeka tarafından oluşturulmuş içerik yanlış olabilir.">
            <a:extLst>
              <a:ext uri="{FF2B5EF4-FFF2-40B4-BE49-F238E27FC236}">
                <a16:creationId xmlns:a16="http://schemas.microsoft.com/office/drawing/2014/main" id="{1D3445DE-F95C-D66F-2119-FB353EDA34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813" y="3985720"/>
            <a:ext cx="4411574" cy="2151323"/>
          </a:xfrm>
          <a:prstGeom prst="rect">
            <a:avLst/>
          </a:prstGeom>
        </p:spPr>
      </p:pic>
    </p:spTree>
    <p:extLst>
      <p:ext uri="{BB962C8B-B14F-4D97-AF65-F5344CB8AC3E}">
        <p14:creationId xmlns:p14="http://schemas.microsoft.com/office/powerpoint/2010/main" val="158032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922686A2-6CC0-6F8D-E236-1F6BD1E30A13}"/>
              </a:ext>
            </a:extLst>
          </p:cNvPr>
          <p:cNvSpPr>
            <a:spLocks noGrp="1"/>
          </p:cNvSpPr>
          <p:nvPr>
            <p:ph type="body" sz="quarter" idx="18"/>
          </p:nvPr>
        </p:nvSpPr>
        <p:spPr/>
        <p:txBody>
          <a:bodyPr/>
          <a:lstStyle/>
          <a:p>
            <a:endParaRPr lang="tr-TR" dirty="0"/>
          </a:p>
        </p:txBody>
      </p:sp>
      <p:sp>
        <p:nvSpPr>
          <p:cNvPr id="3" name="Metin Yer Tutucusu 2">
            <a:extLst>
              <a:ext uri="{FF2B5EF4-FFF2-40B4-BE49-F238E27FC236}">
                <a16:creationId xmlns:a16="http://schemas.microsoft.com/office/drawing/2014/main" id="{C232B1FA-0B42-D224-C329-ACB15DF237AB}"/>
              </a:ext>
            </a:extLst>
          </p:cNvPr>
          <p:cNvSpPr>
            <a:spLocks noGrp="1"/>
          </p:cNvSpPr>
          <p:nvPr>
            <p:ph type="body" sz="quarter" idx="11"/>
          </p:nvPr>
        </p:nvSpPr>
        <p:spPr/>
        <p:txBody>
          <a:bodyPr/>
          <a:lstStyle/>
          <a:p>
            <a:endParaRPr lang="tr-TR"/>
          </a:p>
        </p:txBody>
      </p:sp>
      <p:sp>
        <p:nvSpPr>
          <p:cNvPr id="4" name="Metin Yer Tutucusu 3">
            <a:extLst>
              <a:ext uri="{FF2B5EF4-FFF2-40B4-BE49-F238E27FC236}">
                <a16:creationId xmlns:a16="http://schemas.microsoft.com/office/drawing/2014/main" id="{DD529E2F-E557-11D5-C0D1-65B569BB715B}"/>
              </a:ext>
            </a:extLst>
          </p:cNvPr>
          <p:cNvSpPr>
            <a:spLocks noGrp="1"/>
          </p:cNvSpPr>
          <p:nvPr>
            <p:ph type="body" sz="quarter" idx="17"/>
          </p:nvPr>
        </p:nvSpPr>
        <p:spPr/>
        <p:txBody>
          <a:bodyPr/>
          <a:lstStyle/>
          <a:p>
            <a:endParaRPr lang="tr-TR" dirty="0"/>
          </a:p>
        </p:txBody>
      </p:sp>
      <p:sp>
        <p:nvSpPr>
          <p:cNvPr id="5" name="Metin Yer Tutucusu 4">
            <a:extLst>
              <a:ext uri="{FF2B5EF4-FFF2-40B4-BE49-F238E27FC236}">
                <a16:creationId xmlns:a16="http://schemas.microsoft.com/office/drawing/2014/main" id="{2C022884-7BB4-ED5A-51FE-2688FE53662C}"/>
              </a:ext>
            </a:extLst>
          </p:cNvPr>
          <p:cNvSpPr>
            <a:spLocks noGrp="1"/>
          </p:cNvSpPr>
          <p:nvPr>
            <p:ph type="body" sz="quarter" idx="19"/>
          </p:nvPr>
        </p:nvSpPr>
        <p:spPr/>
        <p:txBody>
          <a:bodyPr/>
          <a:lstStyle/>
          <a:p>
            <a:endParaRPr lang="tr-TR"/>
          </a:p>
        </p:txBody>
      </p:sp>
      <p:sp>
        <p:nvSpPr>
          <p:cNvPr id="6" name="Metin Yer Tutucusu 5">
            <a:extLst>
              <a:ext uri="{FF2B5EF4-FFF2-40B4-BE49-F238E27FC236}">
                <a16:creationId xmlns:a16="http://schemas.microsoft.com/office/drawing/2014/main" id="{0C57D63A-18AA-F717-3961-AB5A97FBE5B1}"/>
              </a:ext>
            </a:extLst>
          </p:cNvPr>
          <p:cNvSpPr>
            <a:spLocks noGrp="1"/>
          </p:cNvSpPr>
          <p:nvPr>
            <p:ph type="body" sz="quarter" idx="20"/>
          </p:nvPr>
        </p:nvSpPr>
        <p:spPr/>
        <p:txBody>
          <a:bodyPr/>
          <a:lstStyle/>
          <a:p>
            <a:endParaRPr lang="tr-TR"/>
          </a:p>
        </p:txBody>
      </p:sp>
    </p:spTree>
    <p:extLst>
      <p:ext uri="{BB962C8B-B14F-4D97-AF65-F5344CB8AC3E}">
        <p14:creationId xmlns:p14="http://schemas.microsoft.com/office/powerpoint/2010/main" val="703095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1DDC42DA-713E-7B4B-257C-0259FD063274}"/>
              </a:ext>
            </a:extLst>
          </p:cNvPr>
          <p:cNvSpPr>
            <a:spLocks noGrp="1"/>
          </p:cNvSpPr>
          <p:nvPr>
            <p:ph type="body" sz="quarter" idx="10"/>
          </p:nvPr>
        </p:nvSpPr>
        <p:spPr/>
        <p:txBody>
          <a:bodyPr/>
          <a:lstStyle/>
          <a:p>
            <a:endParaRPr lang="tr-TR" dirty="0"/>
          </a:p>
        </p:txBody>
      </p:sp>
      <p:sp>
        <p:nvSpPr>
          <p:cNvPr id="3" name="Resim Yer Tutucusu 2">
            <a:extLst>
              <a:ext uri="{FF2B5EF4-FFF2-40B4-BE49-F238E27FC236}">
                <a16:creationId xmlns:a16="http://schemas.microsoft.com/office/drawing/2014/main" id="{92EE18E9-038F-59E6-AC28-F59553F5BCC6}"/>
              </a:ext>
            </a:extLst>
          </p:cNvPr>
          <p:cNvSpPr>
            <a:spLocks noGrp="1"/>
          </p:cNvSpPr>
          <p:nvPr>
            <p:ph type="pic" sz="quarter" idx="21"/>
          </p:nvPr>
        </p:nvSpPr>
        <p:spPr/>
        <p:txBody>
          <a:bodyPr/>
          <a:lstStyle/>
          <a:p>
            <a:endParaRPr lang="tr-TR"/>
          </a:p>
        </p:txBody>
      </p:sp>
      <p:sp>
        <p:nvSpPr>
          <p:cNvPr id="4" name="Metin Yer Tutucusu 3">
            <a:extLst>
              <a:ext uri="{FF2B5EF4-FFF2-40B4-BE49-F238E27FC236}">
                <a16:creationId xmlns:a16="http://schemas.microsoft.com/office/drawing/2014/main" id="{BC54413F-41B0-C65D-1E85-4158DA5797C6}"/>
              </a:ext>
            </a:extLst>
          </p:cNvPr>
          <p:cNvSpPr>
            <a:spLocks noGrp="1"/>
          </p:cNvSpPr>
          <p:nvPr>
            <p:ph type="body" sz="quarter" idx="22"/>
          </p:nvPr>
        </p:nvSpPr>
        <p:spPr/>
        <p:txBody>
          <a:bodyPr/>
          <a:lstStyle/>
          <a:p>
            <a:endParaRPr lang="tr-TR"/>
          </a:p>
        </p:txBody>
      </p:sp>
      <p:sp>
        <p:nvSpPr>
          <p:cNvPr id="5" name="Metin Yer Tutucusu 4">
            <a:extLst>
              <a:ext uri="{FF2B5EF4-FFF2-40B4-BE49-F238E27FC236}">
                <a16:creationId xmlns:a16="http://schemas.microsoft.com/office/drawing/2014/main" id="{1C945714-1BC0-F77D-43D2-B52E5616E197}"/>
              </a:ext>
            </a:extLst>
          </p:cNvPr>
          <p:cNvSpPr>
            <a:spLocks noGrp="1"/>
          </p:cNvSpPr>
          <p:nvPr>
            <p:ph type="body" sz="quarter" idx="23"/>
          </p:nvPr>
        </p:nvSpPr>
        <p:spPr/>
        <p:txBody>
          <a:bodyPr/>
          <a:lstStyle/>
          <a:p>
            <a:endParaRPr lang="tr-TR"/>
          </a:p>
        </p:txBody>
      </p:sp>
    </p:spTree>
    <p:extLst>
      <p:ext uri="{BB962C8B-B14F-4D97-AF65-F5344CB8AC3E}">
        <p14:creationId xmlns:p14="http://schemas.microsoft.com/office/powerpoint/2010/main" val="423571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0CAEBE1D-EA70-9691-E7CD-CBABED7B21F3}"/>
              </a:ext>
            </a:extLst>
          </p:cNvPr>
          <p:cNvSpPr>
            <a:spLocks noGrp="1"/>
          </p:cNvSpPr>
          <p:nvPr>
            <p:ph type="body" sz="quarter" idx="10"/>
          </p:nvPr>
        </p:nvSpPr>
        <p:spPr/>
        <p:txBody>
          <a:bodyPr/>
          <a:lstStyle/>
          <a:p>
            <a:endParaRPr lang="tr-TR"/>
          </a:p>
        </p:txBody>
      </p:sp>
      <p:sp>
        <p:nvSpPr>
          <p:cNvPr id="3" name="Resim Yer Tutucusu 2">
            <a:extLst>
              <a:ext uri="{FF2B5EF4-FFF2-40B4-BE49-F238E27FC236}">
                <a16:creationId xmlns:a16="http://schemas.microsoft.com/office/drawing/2014/main" id="{1CE80316-425A-3AC7-007C-D7C6A929D6AF}"/>
              </a:ext>
            </a:extLst>
          </p:cNvPr>
          <p:cNvSpPr>
            <a:spLocks noGrp="1"/>
          </p:cNvSpPr>
          <p:nvPr>
            <p:ph type="pic" sz="quarter" idx="21"/>
          </p:nvPr>
        </p:nvSpPr>
        <p:spPr/>
        <p:txBody>
          <a:bodyPr/>
          <a:lstStyle/>
          <a:p>
            <a:endParaRPr lang="tr-TR"/>
          </a:p>
        </p:txBody>
      </p:sp>
      <p:sp>
        <p:nvSpPr>
          <p:cNvPr id="4" name="Metin Yer Tutucusu 3">
            <a:extLst>
              <a:ext uri="{FF2B5EF4-FFF2-40B4-BE49-F238E27FC236}">
                <a16:creationId xmlns:a16="http://schemas.microsoft.com/office/drawing/2014/main" id="{24BAF28B-486D-021C-86C4-6EAAED79946B}"/>
              </a:ext>
            </a:extLst>
          </p:cNvPr>
          <p:cNvSpPr>
            <a:spLocks noGrp="1"/>
          </p:cNvSpPr>
          <p:nvPr>
            <p:ph type="body" sz="quarter" idx="22"/>
          </p:nvPr>
        </p:nvSpPr>
        <p:spPr/>
        <p:txBody>
          <a:bodyPr/>
          <a:lstStyle/>
          <a:p>
            <a:endParaRPr lang="tr-TR"/>
          </a:p>
        </p:txBody>
      </p:sp>
      <p:sp>
        <p:nvSpPr>
          <p:cNvPr id="5" name="Metin Yer Tutucusu 4">
            <a:extLst>
              <a:ext uri="{FF2B5EF4-FFF2-40B4-BE49-F238E27FC236}">
                <a16:creationId xmlns:a16="http://schemas.microsoft.com/office/drawing/2014/main" id="{6BFC4DAD-BF53-4E07-CBD3-ABFDE021492C}"/>
              </a:ext>
            </a:extLst>
          </p:cNvPr>
          <p:cNvSpPr>
            <a:spLocks noGrp="1"/>
          </p:cNvSpPr>
          <p:nvPr>
            <p:ph type="body" sz="quarter" idx="23"/>
          </p:nvPr>
        </p:nvSpPr>
        <p:spPr/>
        <p:txBody>
          <a:bodyPr/>
          <a:lstStyle/>
          <a:p>
            <a:endParaRPr lang="tr-TR"/>
          </a:p>
        </p:txBody>
      </p:sp>
      <p:sp>
        <p:nvSpPr>
          <p:cNvPr id="6" name="Resim Yer Tutucusu 5">
            <a:extLst>
              <a:ext uri="{FF2B5EF4-FFF2-40B4-BE49-F238E27FC236}">
                <a16:creationId xmlns:a16="http://schemas.microsoft.com/office/drawing/2014/main" id="{5324749C-8C9E-C912-58EE-35484560489E}"/>
              </a:ext>
            </a:extLst>
          </p:cNvPr>
          <p:cNvSpPr>
            <a:spLocks noGrp="1"/>
          </p:cNvSpPr>
          <p:nvPr>
            <p:ph type="pic" sz="quarter" idx="24"/>
          </p:nvPr>
        </p:nvSpPr>
        <p:spPr/>
        <p:txBody>
          <a:bodyPr/>
          <a:lstStyle/>
          <a:p>
            <a:endParaRPr lang="tr-TR"/>
          </a:p>
        </p:txBody>
      </p:sp>
      <p:sp>
        <p:nvSpPr>
          <p:cNvPr id="7" name="Metin Yer Tutucusu 6">
            <a:extLst>
              <a:ext uri="{FF2B5EF4-FFF2-40B4-BE49-F238E27FC236}">
                <a16:creationId xmlns:a16="http://schemas.microsoft.com/office/drawing/2014/main" id="{94A7F4E1-45AF-5FD5-8D2F-1FC7F5923159}"/>
              </a:ext>
            </a:extLst>
          </p:cNvPr>
          <p:cNvSpPr>
            <a:spLocks noGrp="1"/>
          </p:cNvSpPr>
          <p:nvPr>
            <p:ph type="body" sz="quarter" idx="25"/>
          </p:nvPr>
        </p:nvSpPr>
        <p:spPr/>
        <p:txBody>
          <a:bodyPr/>
          <a:lstStyle/>
          <a:p>
            <a:endParaRPr lang="tr-TR"/>
          </a:p>
        </p:txBody>
      </p:sp>
      <p:sp>
        <p:nvSpPr>
          <p:cNvPr id="8" name="Metin Yer Tutucusu 7">
            <a:extLst>
              <a:ext uri="{FF2B5EF4-FFF2-40B4-BE49-F238E27FC236}">
                <a16:creationId xmlns:a16="http://schemas.microsoft.com/office/drawing/2014/main" id="{915C983A-728A-CB81-B03B-D42E5E248D86}"/>
              </a:ext>
            </a:extLst>
          </p:cNvPr>
          <p:cNvSpPr>
            <a:spLocks noGrp="1"/>
          </p:cNvSpPr>
          <p:nvPr>
            <p:ph type="body" sz="quarter" idx="26"/>
          </p:nvPr>
        </p:nvSpPr>
        <p:spPr/>
        <p:txBody>
          <a:bodyPr/>
          <a:lstStyle/>
          <a:p>
            <a:endParaRPr lang="tr-TR"/>
          </a:p>
        </p:txBody>
      </p:sp>
    </p:spTree>
    <p:extLst>
      <p:ext uri="{BB962C8B-B14F-4D97-AF65-F5344CB8AC3E}">
        <p14:creationId xmlns:p14="http://schemas.microsoft.com/office/powerpoint/2010/main" val="1498816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118C5C79-C545-5B1D-1FA4-F1669AF07709}"/>
              </a:ext>
            </a:extLst>
          </p:cNvPr>
          <p:cNvSpPr>
            <a:spLocks noGrp="1"/>
          </p:cNvSpPr>
          <p:nvPr>
            <p:ph type="body" sz="quarter" idx="10"/>
          </p:nvPr>
        </p:nvSpPr>
        <p:spPr/>
        <p:txBody>
          <a:bodyPr/>
          <a:lstStyle/>
          <a:p>
            <a:endParaRPr lang="tr-TR"/>
          </a:p>
        </p:txBody>
      </p:sp>
      <p:sp>
        <p:nvSpPr>
          <p:cNvPr id="3" name="Resim Yer Tutucusu 2">
            <a:extLst>
              <a:ext uri="{FF2B5EF4-FFF2-40B4-BE49-F238E27FC236}">
                <a16:creationId xmlns:a16="http://schemas.microsoft.com/office/drawing/2014/main" id="{4792B73E-CA7E-594D-D1F1-F8022F462919}"/>
              </a:ext>
            </a:extLst>
          </p:cNvPr>
          <p:cNvSpPr>
            <a:spLocks noGrp="1"/>
          </p:cNvSpPr>
          <p:nvPr>
            <p:ph type="pic" sz="quarter" idx="18"/>
          </p:nvPr>
        </p:nvSpPr>
        <p:spPr/>
        <p:txBody>
          <a:bodyPr/>
          <a:lstStyle/>
          <a:p>
            <a:endParaRPr lang="tr-TR"/>
          </a:p>
        </p:txBody>
      </p:sp>
      <p:sp>
        <p:nvSpPr>
          <p:cNvPr id="4" name="Metin Yer Tutucusu 3">
            <a:extLst>
              <a:ext uri="{FF2B5EF4-FFF2-40B4-BE49-F238E27FC236}">
                <a16:creationId xmlns:a16="http://schemas.microsoft.com/office/drawing/2014/main" id="{EE2E2379-F8AE-EC01-0B90-931C3BB0226D}"/>
              </a:ext>
            </a:extLst>
          </p:cNvPr>
          <p:cNvSpPr>
            <a:spLocks noGrp="1"/>
          </p:cNvSpPr>
          <p:nvPr>
            <p:ph type="body" sz="quarter" idx="19"/>
          </p:nvPr>
        </p:nvSpPr>
        <p:spPr/>
        <p:txBody>
          <a:bodyPr/>
          <a:lstStyle/>
          <a:p>
            <a:endParaRPr lang="tr-TR" dirty="0"/>
          </a:p>
        </p:txBody>
      </p:sp>
      <p:sp>
        <p:nvSpPr>
          <p:cNvPr id="5" name="Metin Yer Tutucusu 4">
            <a:extLst>
              <a:ext uri="{FF2B5EF4-FFF2-40B4-BE49-F238E27FC236}">
                <a16:creationId xmlns:a16="http://schemas.microsoft.com/office/drawing/2014/main" id="{99CEB21B-87E6-60F8-35C4-084130525F1B}"/>
              </a:ext>
            </a:extLst>
          </p:cNvPr>
          <p:cNvSpPr>
            <a:spLocks noGrp="1"/>
          </p:cNvSpPr>
          <p:nvPr>
            <p:ph type="body" sz="quarter" idx="20"/>
          </p:nvPr>
        </p:nvSpPr>
        <p:spPr/>
        <p:txBody>
          <a:bodyPr/>
          <a:lstStyle/>
          <a:p>
            <a:endParaRPr lang="tr-TR"/>
          </a:p>
        </p:txBody>
      </p:sp>
      <p:sp>
        <p:nvSpPr>
          <p:cNvPr id="6" name="Resim Yer Tutucusu 5">
            <a:extLst>
              <a:ext uri="{FF2B5EF4-FFF2-40B4-BE49-F238E27FC236}">
                <a16:creationId xmlns:a16="http://schemas.microsoft.com/office/drawing/2014/main" id="{BB30CF07-4C77-DBA8-73A0-B5EFAFA190A6}"/>
              </a:ext>
            </a:extLst>
          </p:cNvPr>
          <p:cNvSpPr>
            <a:spLocks noGrp="1"/>
          </p:cNvSpPr>
          <p:nvPr>
            <p:ph type="pic" sz="quarter" idx="21"/>
          </p:nvPr>
        </p:nvSpPr>
        <p:spPr/>
        <p:txBody>
          <a:bodyPr/>
          <a:lstStyle/>
          <a:p>
            <a:endParaRPr lang="tr-TR"/>
          </a:p>
        </p:txBody>
      </p:sp>
      <p:sp>
        <p:nvSpPr>
          <p:cNvPr id="7" name="Metin Yer Tutucusu 6">
            <a:extLst>
              <a:ext uri="{FF2B5EF4-FFF2-40B4-BE49-F238E27FC236}">
                <a16:creationId xmlns:a16="http://schemas.microsoft.com/office/drawing/2014/main" id="{34D41499-85C4-F2B9-534D-3023390F871A}"/>
              </a:ext>
            </a:extLst>
          </p:cNvPr>
          <p:cNvSpPr>
            <a:spLocks noGrp="1"/>
          </p:cNvSpPr>
          <p:nvPr>
            <p:ph type="body" sz="quarter" idx="22"/>
          </p:nvPr>
        </p:nvSpPr>
        <p:spPr/>
        <p:txBody>
          <a:bodyPr/>
          <a:lstStyle/>
          <a:p>
            <a:endParaRPr lang="tr-TR"/>
          </a:p>
        </p:txBody>
      </p:sp>
      <p:sp>
        <p:nvSpPr>
          <p:cNvPr id="8" name="Metin Yer Tutucusu 7">
            <a:extLst>
              <a:ext uri="{FF2B5EF4-FFF2-40B4-BE49-F238E27FC236}">
                <a16:creationId xmlns:a16="http://schemas.microsoft.com/office/drawing/2014/main" id="{786951E7-1BC4-6EFA-D532-E1BE5023FCCD}"/>
              </a:ext>
            </a:extLst>
          </p:cNvPr>
          <p:cNvSpPr>
            <a:spLocks noGrp="1"/>
          </p:cNvSpPr>
          <p:nvPr>
            <p:ph type="body" sz="quarter" idx="23"/>
          </p:nvPr>
        </p:nvSpPr>
        <p:spPr/>
        <p:txBody>
          <a:bodyPr/>
          <a:lstStyle/>
          <a:p>
            <a:endParaRPr lang="tr-TR"/>
          </a:p>
        </p:txBody>
      </p:sp>
      <p:sp>
        <p:nvSpPr>
          <p:cNvPr id="9" name="Resim Yer Tutucusu 8">
            <a:extLst>
              <a:ext uri="{FF2B5EF4-FFF2-40B4-BE49-F238E27FC236}">
                <a16:creationId xmlns:a16="http://schemas.microsoft.com/office/drawing/2014/main" id="{16541B6D-A566-C332-5463-A297C7642652}"/>
              </a:ext>
            </a:extLst>
          </p:cNvPr>
          <p:cNvSpPr>
            <a:spLocks noGrp="1"/>
          </p:cNvSpPr>
          <p:nvPr>
            <p:ph type="pic" sz="quarter" idx="24"/>
          </p:nvPr>
        </p:nvSpPr>
        <p:spPr/>
        <p:txBody>
          <a:bodyPr/>
          <a:lstStyle/>
          <a:p>
            <a:endParaRPr lang="tr-TR"/>
          </a:p>
        </p:txBody>
      </p:sp>
      <p:sp>
        <p:nvSpPr>
          <p:cNvPr id="10" name="Metin Yer Tutucusu 9">
            <a:extLst>
              <a:ext uri="{FF2B5EF4-FFF2-40B4-BE49-F238E27FC236}">
                <a16:creationId xmlns:a16="http://schemas.microsoft.com/office/drawing/2014/main" id="{64446568-5AB8-B64E-E8FE-CF62E8552E80}"/>
              </a:ext>
            </a:extLst>
          </p:cNvPr>
          <p:cNvSpPr>
            <a:spLocks noGrp="1"/>
          </p:cNvSpPr>
          <p:nvPr>
            <p:ph type="body" sz="quarter" idx="25"/>
          </p:nvPr>
        </p:nvSpPr>
        <p:spPr/>
        <p:txBody>
          <a:bodyPr/>
          <a:lstStyle/>
          <a:p>
            <a:endParaRPr lang="tr-TR"/>
          </a:p>
        </p:txBody>
      </p:sp>
      <p:sp>
        <p:nvSpPr>
          <p:cNvPr id="11" name="Metin Yer Tutucusu 10">
            <a:extLst>
              <a:ext uri="{FF2B5EF4-FFF2-40B4-BE49-F238E27FC236}">
                <a16:creationId xmlns:a16="http://schemas.microsoft.com/office/drawing/2014/main" id="{E7734B44-85EE-517A-33AF-4A37E1BADAB5}"/>
              </a:ext>
            </a:extLst>
          </p:cNvPr>
          <p:cNvSpPr>
            <a:spLocks noGrp="1"/>
          </p:cNvSpPr>
          <p:nvPr>
            <p:ph type="body" sz="quarter" idx="26"/>
          </p:nvPr>
        </p:nvSpPr>
        <p:spPr/>
        <p:txBody>
          <a:bodyPr/>
          <a:lstStyle/>
          <a:p>
            <a:endParaRPr lang="tr-TR"/>
          </a:p>
        </p:txBody>
      </p:sp>
    </p:spTree>
    <p:extLst>
      <p:ext uri="{BB962C8B-B14F-4D97-AF65-F5344CB8AC3E}">
        <p14:creationId xmlns:p14="http://schemas.microsoft.com/office/powerpoint/2010/main" val="1594523017"/>
      </p:ext>
    </p:extLst>
  </p:cSld>
  <p:clrMapOvr>
    <a:masterClrMapping/>
  </p:clrMapOvr>
</p:sld>
</file>

<file path=ppt/theme/theme1.xml><?xml version="1.0" encoding="utf-8"?>
<a:theme xmlns:a="http://schemas.openxmlformats.org/drawingml/2006/main" name="Özel Tasarı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Özel Tasarı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tema renkleri">
      <a:dk1>
        <a:srgbClr val="3E3E3E"/>
      </a:dk1>
      <a:lt1>
        <a:srgbClr val="FFFFFF"/>
      </a:lt1>
      <a:dk2>
        <a:srgbClr val="44546A"/>
      </a:dk2>
      <a:lt2>
        <a:srgbClr val="E7E6E6"/>
      </a:lt2>
      <a:accent1>
        <a:srgbClr val="A4284B"/>
      </a:accent1>
      <a:accent2>
        <a:srgbClr val="CB3665"/>
      </a:accent2>
      <a:accent3>
        <a:srgbClr val="BB8096"/>
      </a:accent3>
      <a:accent4>
        <a:srgbClr val="5F1D33"/>
      </a:accent4>
      <a:accent5>
        <a:srgbClr val="280D17"/>
      </a:accent5>
      <a:accent6>
        <a:srgbClr val="3E3E3E"/>
      </a:accent6>
      <a:hlink>
        <a:srgbClr val="3E3E3E"/>
      </a:hlink>
      <a:folHlink>
        <a:srgbClr val="A4284B"/>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6283</TotalTime>
  <Words>255</Words>
  <Application>Microsoft Office PowerPoint</Application>
  <PresentationFormat>Geniş ekran</PresentationFormat>
  <Paragraphs>33</Paragraphs>
  <Slides>39</Slides>
  <Notes>2</Notes>
  <HiddenSlides>0</HiddenSlides>
  <MMClips>0</MMClips>
  <ScaleCrop>false</ScaleCrop>
  <HeadingPairs>
    <vt:vector size="6" baseType="variant">
      <vt:variant>
        <vt:lpstr>Kullanılan Yazı Tipleri</vt:lpstr>
      </vt:variant>
      <vt:variant>
        <vt:i4>8</vt:i4>
      </vt:variant>
      <vt:variant>
        <vt:lpstr>Tema</vt:lpstr>
      </vt:variant>
      <vt:variant>
        <vt:i4>3</vt:i4>
      </vt:variant>
      <vt:variant>
        <vt:lpstr>Slayt Başlıkları</vt:lpstr>
      </vt:variant>
      <vt:variant>
        <vt:i4>39</vt:i4>
      </vt:variant>
    </vt:vector>
  </HeadingPairs>
  <TitlesOfParts>
    <vt:vector size="50" baseType="lpstr">
      <vt:lpstr>Arial</vt:lpstr>
      <vt:lpstr>Calibri</vt:lpstr>
      <vt:lpstr>Calibri Light</vt:lpstr>
      <vt:lpstr>Gotham</vt:lpstr>
      <vt:lpstr>Gotham Black</vt:lpstr>
      <vt:lpstr>Gotham Medium</vt:lpstr>
      <vt:lpstr>inherit</vt:lpstr>
      <vt:lpstr>Roboto Medium</vt:lpstr>
      <vt:lpstr>Özel Tasarım</vt:lpstr>
      <vt:lpstr>1_Özel Tasarım</vt:lpstr>
      <vt:lpstr>Office Teması</vt:lpstr>
      <vt:lpstr>TITLE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Gizem Can  Gökçora</cp:lastModifiedBy>
  <cp:revision>110</cp:revision>
  <dcterms:created xsi:type="dcterms:W3CDTF">2024-06-22T11:55:02Z</dcterms:created>
  <dcterms:modified xsi:type="dcterms:W3CDTF">2025-11-19T13:59:32Z</dcterms:modified>
</cp:coreProperties>
</file>